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slideLayouts/slideLayout6.xml" ContentType="application/vnd.openxmlformats-officedocument.presentationml.slideLayout+xml"/>
  <Override PartName="/ppt/theme/theme3.xml" ContentType="application/vnd.openxmlformats-officedocument.theme+xml"/>
  <Override PartName="/ppt/slideLayouts/slideLayout7.xml" ContentType="application/vnd.openxmlformats-officedocument.presentationml.slideLayout+xml"/>
  <Override PartName="/ppt/theme/theme4.xml" ContentType="application/vnd.openxmlformats-officedocument.theme+xml"/>
  <Override PartName="/ppt/slideLayouts/slideLayout8.xml" ContentType="application/vnd.openxmlformats-officedocument.presentationml.slideLayout+xml"/>
  <Override PartName="/ppt/theme/theme5.xml" ContentType="application/vnd.openxmlformats-officedocument.theme+xml"/>
  <Override PartName="/ppt/slideLayouts/slideLayout9.xml" ContentType="application/vnd.openxmlformats-officedocument.presentationml.slideLayout+xml"/>
  <Override PartName="/ppt/theme/theme6.xml" ContentType="application/vnd.openxmlformats-officedocument.theme+xml"/>
  <Override PartName="/ppt/slideLayouts/slideLayout10.xml" ContentType="application/vnd.openxmlformats-officedocument.presentationml.slideLayout+xml"/>
  <Override PartName="/ppt/theme/theme7.xml" ContentType="application/vnd.openxmlformats-officedocument.theme+xml"/>
  <Override PartName="/ppt/slideLayouts/slideLayout11.xml" ContentType="application/vnd.openxmlformats-officedocument.presentationml.slideLayout+xml"/>
  <Override PartName="/ppt/theme/theme8.xml" ContentType="application/vnd.openxmlformats-officedocument.theme+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9.xml" ContentType="application/vnd.openxmlformats-officedocument.theme+xml"/>
  <Override PartName="/ppt/slideLayouts/slideLayout17.xml" ContentType="application/vnd.openxmlformats-officedocument.presentationml.slideLayout+xml"/>
  <Override PartName="/ppt/theme/theme10.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11.xml" ContentType="application/vnd.openxmlformats-officedocument.theme+xml"/>
  <Override PartName="/ppt/slideLayouts/slideLayout20.xml" ContentType="application/vnd.openxmlformats-officedocument.presentationml.slideLayout+xml"/>
  <Override PartName="/ppt/theme/theme12.xml" ContentType="application/vnd.openxmlformats-officedocument.theme+xml"/>
  <Override PartName="/ppt/slideLayouts/slideLayout21.xml" ContentType="application/vnd.openxmlformats-officedocument.presentationml.slideLayout+xml"/>
  <Override PartName="/ppt/theme/theme13.xml" ContentType="application/vnd.openxmlformats-officedocument.theme+xml"/>
  <Override PartName="/ppt/theme/theme14.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15.xml" ContentType="application/vnd.openxmlformats-officedocument.theme+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16.xml" ContentType="application/vnd.openxmlformats-officedocument.theme+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17.xml" ContentType="application/vnd.openxmlformats-officedocument.theme+xml"/>
  <Override PartName="/ppt/slideLayouts/slideLayout63.xml" ContentType="application/vnd.openxmlformats-officedocument.presentationml.slideLayout+xml"/>
  <Override PartName="/ppt/theme/theme18.xml" ContentType="application/vnd.openxmlformats-officedocument.theme+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19.xml" ContentType="application/vnd.openxmlformats-officedocument.theme+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theme/theme20.xml" ContentType="application/vnd.openxmlformats-officedocument.theme+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theme/theme21.xml" ContentType="application/vnd.openxmlformats-officedocument.theme+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475" r:id="rId4"/>
    <p:sldMasterId id="2147484495" r:id="rId5"/>
    <p:sldMasterId id="2147485304" r:id="rId6"/>
    <p:sldMasterId id="2147485442" r:id="rId7"/>
    <p:sldMasterId id="2147485457" r:id="rId8"/>
    <p:sldMasterId id="2147485548" r:id="rId9"/>
    <p:sldMasterId id="2147485556" r:id="rId10"/>
    <p:sldMasterId id="2147485595" r:id="rId11"/>
    <p:sldMasterId id="2147485599" r:id="rId12"/>
    <p:sldMasterId id="2147485682" r:id="rId13"/>
    <p:sldMasterId id="2147485839" r:id="rId14"/>
    <p:sldMasterId id="2147485862" r:id="rId15"/>
    <p:sldMasterId id="2147485886" r:id="rId16"/>
    <p:sldMasterId id="2147485910" r:id="rId17"/>
    <p:sldMasterId id="2147485917" r:id="rId18"/>
    <p:sldMasterId id="2147485950" r:id="rId19"/>
    <p:sldMasterId id="2147485969" r:id="rId20"/>
    <p:sldMasterId id="2147485982" r:id="rId21"/>
    <p:sldMasterId id="2147485984" r:id="rId22"/>
    <p:sldMasterId id="2147485994" r:id="rId23"/>
    <p:sldMasterId id="2147486043" r:id="rId24"/>
    <p:sldMasterId id="2147486047" r:id="rId25"/>
  </p:sldMasterIdLst>
  <p:notesMasterIdLst>
    <p:notesMasterId r:id="rId34"/>
  </p:notesMasterIdLst>
  <p:handoutMasterIdLst>
    <p:handoutMasterId r:id="rId35"/>
  </p:handoutMasterIdLst>
  <p:sldIdLst>
    <p:sldId id="2140" r:id="rId26"/>
    <p:sldId id="2125" r:id="rId27"/>
    <p:sldId id="2066" r:id="rId28"/>
    <p:sldId id="1954" r:id="rId29"/>
    <p:sldId id="1953" r:id="rId30"/>
    <p:sldId id="2186" r:id="rId31"/>
    <p:sldId id="2254" r:id="rId32"/>
    <p:sldId id="2096" r:id="rId33"/>
  </p:sldIdLst>
  <p:sldSz cx="12436475" cy="6994525"/>
  <p:notesSz cx="7010400" cy="92964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03">
          <p15:clr>
            <a:srgbClr val="A4A3A4"/>
          </p15:clr>
        </p15:guide>
        <p15:guide id="2" pos="3917">
          <p15:clr>
            <a:srgbClr val="A4A3A4"/>
          </p15:clr>
        </p15:guide>
      </p15:sldGuideLst>
    </p:ext>
    <p:ext uri="{2D200454-40CA-4A62-9FC3-DE9A4176ACB9}">
      <p15:notesGuideLst xmlns:p15="http://schemas.microsoft.com/office/powerpoint/2012/main">
        <p15:guide id="1" orient="horz" pos="2928" userDrawn="1">
          <p15:clr>
            <a:srgbClr val="A4A3A4"/>
          </p15:clr>
        </p15:guide>
        <p15:guide id="2" pos="2208"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cmAuthor>
  <p:cmAuthor id="3" name="Mary Feil-Jacobs" initials="MF" lastIdx="22" clrIdx="3">
    <p:extLst/>
  </p:cmAuthor>
  <p:cmAuthor id="4" name="Mitchell Derrey" initials="MD" lastIdx="8" clrIdx="4">
    <p:extLst/>
  </p:cmAuthor>
  <p:cmAuthor id="5" name="Craig Kitterman" initials="CK" lastIdx="1" clrIdx="5">
    <p:extLst/>
  </p:cmAuthor>
  <p:cmAuthor id="6" name="Craig Kitterman" initials="CK [2]" lastIdx="1" clrIdx="6">
    <p:extLst/>
  </p:cmAuthor>
  <p:cmAuthor id="7" name="JC Mackin" initials="JM" lastIdx="128" clrIdx="7"/>
  <p:cmAuthor id="8" name="Susan Ibach" initials="SI" lastIdx="114" clrIdx="8"/>
  <p:cmAuthor id="9" name="Juli May" initials="JM" lastIdx="28" clrIdx="9"/>
  <p:cmAuthor id="10" name="Peter Esko" initials="" lastIdx="2" clrIdx="10"/>
  <p:cmAuthor id="11" name="David Jeppesen" initials="DJ" lastIdx="36" clrIdx="11">
    <p:extLst/>
  </p:cmAuthor>
  <p:cmAuthor id="12" name="Justin Garrett" initials="JG" lastIdx="34" clrIdx="12">
    <p:extLst/>
  </p:cmAuthor>
  <p:cmAuthor id="13" name="Alan Deeth" initials="AD" lastIdx="97" clrIdx="13">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7"/>
    <a:srgbClr val="259CFF"/>
    <a:srgbClr val="000000"/>
    <a:srgbClr val="E5E5E5"/>
    <a:srgbClr val="F37918"/>
    <a:srgbClr val="003C6C"/>
    <a:srgbClr val="009EFF"/>
    <a:srgbClr val="EAEAEA"/>
    <a:srgbClr val="E2E2E2"/>
    <a:srgbClr val="4EB1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03" autoAdjust="0"/>
    <p:restoredTop sz="64981" autoAdjust="0"/>
  </p:normalViewPr>
  <p:slideViewPr>
    <p:cSldViewPr>
      <p:cViewPr varScale="1">
        <p:scale>
          <a:sx n="65" d="100"/>
          <a:sy n="65" d="100"/>
        </p:scale>
        <p:origin x="1038" y="36"/>
      </p:cViewPr>
      <p:guideLst>
        <p:guide orient="horz" pos="2203"/>
        <p:guide pos="3917"/>
      </p:guideLst>
    </p:cSldViewPr>
  </p:slideViewPr>
  <p:outlineViewPr>
    <p:cViewPr>
      <p:scale>
        <a:sx n="33" d="100"/>
        <a:sy n="33" d="100"/>
      </p:scale>
      <p:origin x="0" y="-8796"/>
    </p:cViewPr>
  </p:outlineViewPr>
  <p:notesTextViewPr>
    <p:cViewPr>
      <p:scale>
        <a:sx n="100" d="100"/>
        <a:sy n="100" d="100"/>
      </p:scale>
      <p:origin x="0" y="-4359"/>
    </p:cViewPr>
  </p:notesTextViewPr>
  <p:sorterViewPr>
    <p:cViewPr varScale="1">
      <p:scale>
        <a:sx n="1" d="1"/>
        <a:sy n="1" d="1"/>
      </p:scale>
      <p:origin x="0" y="0"/>
    </p:cViewPr>
  </p:sorterViewPr>
  <p:notesViewPr>
    <p:cSldViewPr showGuides="1">
      <p:cViewPr varScale="1">
        <p:scale>
          <a:sx n="50" d="100"/>
          <a:sy n="50" d="100"/>
        </p:scale>
        <p:origin x="2640" y="32"/>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Master" Target="slideMasters/slideMaster10.xml"/><Relationship Id="rId18" Type="http://schemas.openxmlformats.org/officeDocument/2006/relationships/slideMaster" Target="slideMasters/slideMaster15.xml"/><Relationship Id="rId26" Type="http://schemas.openxmlformats.org/officeDocument/2006/relationships/slide" Target="slides/slide1.xml"/><Relationship Id="rId39"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Master" Target="slideMasters/slideMaster18.xml"/><Relationship Id="rId34" Type="http://schemas.openxmlformats.org/officeDocument/2006/relationships/notesMaster" Target="notesMasters/notesMaster1.xml"/><Relationship Id="rId7" Type="http://schemas.openxmlformats.org/officeDocument/2006/relationships/slideMaster" Target="slideMasters/slideMaster4.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25" Type="http://schemas.openxmlformats.org/officeDocument/2006/relationships/slideMaster" Target="slideMasters/slideMaster22.xml"/><Relationship Id="rId33" Type="http://schemas.openxmlformats.org/officeDocument/2006/relationships/slide" Target="slides/slide8.xml"/><Relationship Id="rId38"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Master" Target="slideMasters/slideMaster13.xml"/><Relationship Id="rId20" Type="http://schemas.openxmlformats.org/officeDocument/2006/relationships/slideMaster" Target="slideMasters/slideMaster17.xml"/><Relationship Id="rId29" Type="http://schemas.openxmlformats.org/officeDocument/2006/relationships/slide" Target="slides/slide4.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Master" Target="slideMasters/slideMaster21.xml"/><Relationship Id="rId32" Type="http://schemas.openxmlformats.org/officeDocument/2006/relationships/slide" Target="slides/slide7.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Master" Target="slideMasters/slideMaster12.xml"/><Relationship Id="rId23" Type="http://schemas.openxmlformats.org/officeDocument/2006/relationships/slideMaster" Target="slideMasters/slideMaster20.xml"/><Relationship Id="rId28" Type="http://schemas.openxmlformats.org/officeDocument/2006/relationships/slide" Target="slides/slide3.xml"/><Relationship Id="rId36" Type="http://schemas.openxmlformats.org/officeDocument/2006/relationships/commentAuthors" Target="commentAuthors.xml"/><Relationship Id="rId10" Type="http://schemas.openxmlformats.org/officeDocument/2006/relationships/slideMaster" Target="slideMasters/slideMaster7.xml"/><Relationship Id="rId19" Type="http://schemas.openxmlformats.org/officeDocument/2006/relationships/slideMaster" Target="slideMasters/slideMaster16.xml"/><Relationship Id="rId31"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Master" Target="slideMasters/slideMaster19.xml"/><Relationship Id="rId27" Type="http://schemas.openxmlformats.org/officeDocument/2006/relationships/slide" Target="slides/slide2.xml"/><Relationship Id="rId30" Type="http://schemas.openxmlformats.org/officeDocument/2006/relationships/slide" Target="slides/slide5.xml"/><Relationship Id="rId35"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767"/>
            <a:ext cx="3037840" cy="464820"/>
          </a:xfrm>
          <a:prstGeom prst="rect">
            <a:avLst/>
          </a:prstGeom>
        </p:spPr>
        <p:txBody>
          <a:bodyPr vert="horz" lIns="93177" tIns="46589" rIns="93177" bIns="46589" rtlCol="0"/>
          <a:lstStyle>
            <a:lvl1pPr algn="l">
              <a:defRPr sz="1200"/>
            </a:lvl1pPr>
          </a:lstStyle>
          <a:p>
            <a:r>
              <a:rPr lang="en-US" dirty="0">
                <a:latin typeface="Segoe UI" pitchFamily="34" charset="0"/>
              </a:rPr>
              <a:t>Microsoft Build 2017</a:t>
            </a:r>
          </a:p>
        </p:txBody>
      </p:sp>
      <p:sp>
        <p:nvSpPr>
          <p:cNvPr id="7" name="Date Placeholder 6"/>
          <p:cNvSpPr>
            <a:spLocks noGrp="1"/>
          </p:cNvSpPr>
          <p:nvPr>
            <p:ph type="dt" sz="quarter" idx="1"/>
          </p:nvPr>
        </p:nvSpPr>
        <p:spPr>
          <a:xfrm>
            <a:off x="3970938" y="0"/>
            <a:ext cx="3037840" cy="464820"/>
          </a:xfrm>
          <a:prstGeom prst="rect">
            <a:avLst/>
          </a:prstGeom>
        </p:spPr>
        <p:txBody>
          <a:bodyPr vert="horz" lIns="93177" tIns="46589" rIns="93177" bIns="46589" rtlCol="0"/>
          <a:lstStyle>
            <a:lvl1pPr algn="r">
              <a:defRPr sz="1200"/>
            </a:lvl1pPr>
          </a:lstStyle>
          <a:p>
            <a:fld id="{21D0CB2F-F0BF-435A-A27A-2EC15087F634}" type="datetime8">
              <a:rPr lang="en-US" smtClean="0">
                <a:latin typeface="Segoe UI" pitchFamily="34" charset="0"/>
              </a:rPr>
              <a:t>10/9/2018 10:27 AM</a:t>
            </a:fld>
            <a:endParaRPr lang="en-US" dirty="0">
              <a:latin typeface="Segoe UI" pitchFamily="34" charset="0"/>
            </a:endParaRPr>
          </a:p>
        </p:txBody>
      </p:sp>
      <p:sp>
        <p:nvSpPr>
          <p:cNvPr id="8" name="Footer Placeholder 7"/>
          <p:cNvSpPr>
            <a:spLocks noGrp="1"/>
          </p:cNvSpPr>
          <p:nvPr>
            <p:ph type="ftr" sz="quarter" idx="2"/>
          </p:nvPr>
        </p:nvSpPr>
        <p:spPr>
          <a:xfrm>
            <a:off x="0" y="8829966"/>
            <a:ext cx="5923788" cy="337975"/>
          </a:xfrm>
          <a:prstGeom prst="rect">
            <a:avLst/>
          </a:prstGeom>
        </p:spPr>
        <p:txBody>
          <a:bodyPr vert="horz" lIns="93177" tIns="46589" rIns="93177" bIns="46589" rtlCol="0" anchor="b"/>
          <a:lstStyle>
            <a:lvl1pPr algn="l">
              <a:defRPr sz="1200"/>
            </a:lvl1pPr>
          </a:lstStyle>
          <a:p>
            <a:pPr marL="406034" defTabSz="931467"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912103" y="8829967"/>
            <a:ext cx="1096674" cy="464820"/>
          </a:xfrm>
          <a:prstGeom prst="rect">
            <a:avLst/>
          </a:prstGeom>
        </p:spPr>
        <p:txBody>
          <a:bodyPr vert="horz" lIns="93177" tIns="46589" rIns="93177" bIns="46589"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atin typeface="Segoe UI" pitchFamily="34" charset="0"/>
              </a:defRPr>
            </a:lvl1pPr>
          </a:lstStyle>
          <a:p>
            <a:r>
              <a:rPr lang="en-US" dirty="0"/>
              <a:t>Microsoft Build 2017</a:t>
            </a:r>
          </a:p>
        </p:txBody>
      </p:sp>
      <p:sp>
        <p:nvSpPr>
          <p:cNvPr id="9" name="Slide Image Placeholder 8"/>
          <p:cNvSpPr>
            <a:spLocks noGrp="1" noRot="1" noChangeAspect="1"/>
          </p:cNvSpPr>
          <p:nvPr>
            <p:ph type="sldImg" idx="2"/>
          </p:nvPr>
        </p:nvSpPr>
        <p:spPr>
          <a:xfrm>
            <a:off x="406400" y="696913"/>
            <a:ext cx="6197600" cy="3486150"/>
          </a:xfrm>
          <a:prstGeom prst="rect">
            <a:avLst/>
          </a:prstGeom>
          <a:noFill/>
          <a:ln w="12700">
            <a:solidFill>
              <a:prstClr val="black"/>
            </a:solidFill>
          </a:ln>
        </p:spPr>
        <p:txBody>
          <a:bodyPr vert="horz" lIns="93177" tIns="46589" rIns="93177" bIns="46589" rtlCol="0" anchor="ctr"/>
          <a:lstStyle/>
          <a:p>
            <a:endParaRPr lang="en-US" dirty="0"/>
          </a:p>
        </p:txBody>
      </p:sp>
      <p:sp>
        <p:nvSpPr>
          <p:cNvPr id="10" name="Footer Placeholder 9"/>
          <p:cNvSpPr>
            <a:spLocks noGrp="1"/>
          </p:cNvSpPr>
          <p:nvPr>
            <p:ph type="ftr" sz="quarter" idx="4"/>
          </p:nvPr>
        </p:nvSpPr>
        <p:spPr>
          <a:xfrm>
            <a:off x="0" y="8831580"/>
            <a:ext cx="6052312" cy="361897"/>
          </a:xfrm>
          <a:prstGeom prst="rect">
            <a:avLst/>
          </a:prstGeom>
        </p:spPr>
        <p:txBody>
          <a:bodyPr vert="horz" lIns="93177" tIns="46589" rIns="93177" bIns="46589" rtlCol="0" anchor="b"/>
          <a:lstStyle>
            <a:lvl1pPr marL="582359" indent="0" algn="l">
              <a:defRPr sz="1200"/>
            </a:lvl1p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970938" y="0"/>
            <a:ext cx="3037840" cy="464820"/>
          </a:xfrm>
          <a:prstGeom prst="rect">
            <a:avLst/>
          </a:prstGeom>
        </p:spPr>
        <p:txBody>
          <a:bodyPr vert="horz" lIns="93177" tIns="46589" rIns="93177" bIns="46589" rtlCol="0"/>
          <a:lstStyle>
            <a:lvl1pPr algn="r">
              <a:defRPr sz="1200">
                <a:latin typeface="Segoe UI" pitchFamily="34" charset="0"/>
              </a:defRPr>
            </a:lvl1pPr>
          </a:lstStyle>
          <a:p>
            <a:fld id="{D18B56EA-E28F-4F92-9F16-7A6F2501B303}" type="datetime8">
              <a:rPr lang="en-US" smtClean="0"/>
              <a:t>10/9/2018 10:27 AM</a:t>
            </a:fld>
            <a:endParaRPr lang="en-US" dirty="0"/>
          </a:p>
        </p:txBody>
      </p:sp>
      <p:sp>
        <p:nvSpPr>
          <p:cNvPr id="12" name="Notes Placeholder 11"/>
          <p:cNvSpPr>
            <a:spLocks noGrp="1"/>
          </p:cNvSpPr>
          <p:nvPr>
            <p:ph type="body" sz="quarter" idx="3"/>
          </p:nvPr>
        </p:nvSpPr>
        <p:spPr>
          <a:xfrm>
            <a:off x="701040" y="4415790"/>
            <a:ext cx="5608320" cy="4183380"/>
          </a:xfrm>
          <a:prstGeom prst="rect">
            <a:avLst/>
          </a:prstGeom>
        </p:spPr>
        <p:txBody>
          <a:bodyPr vert="horz" lIns="93177" tIns="46589" rIns="93177" bIns="465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6040627" y="8829967"/>
            <a:ext cx="968150" cy="464820"/>
          </a:xfrm>
          <a:prstGeom prst="rect">
            <a:avLst/>
          </a:prstGeom>
        </p:spPr>
        <p:txBody>
          <a:bodyPr vert="horz" lIns="93177" tIns="46589" rIns="93177" bIns="46589"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I’m []</a:t>
            </a:r>
          </a:p>
          <a:p>
            <a:endParaRPr lang="en-US" dirty="0"/>
          </a:p>
          <a:p>
            <a:r>
              <a:rPr lang="en-US" dirty="0"/>
              <a:t>//share a bit about yourself, why you love technology</a:t>
            </a:r>
          </a:p>
        </p:txBody>
      </p:sp>
      <p:sp>
        <p:nvSpPr>
          <p:cNvPr id="4" name="Header Placeholder 3"/>
          <p:cNvSpPr>
            <a:spLocks noGrp="1"/>
          </p:cNvSpPr>
          <p:nvPr>
            <p:ph type="hdr" sz="quarter" idx="10"/>
          </p:nvPr>
        </p:nvSpPr>
        <p:spPr/>
        <p:txBody>
          <a:bodyPr/>
          <a:lstStyle/>
          <a:p>
            <a:pPr defTabSz="968523">
              <a:defRPr/>
            </a:pPr>
            <a:r>
              <a:rPr lang="en-US" dirty="0">
                <a:solidFill>
                  <a:prstClr val="black"/>
                </a:solidFill>
              </a:rPr>
              <a:t>Microsoft Build 2017</a:t>
            </a:r>
          </a:p>
        </p:txBody>
      </p:sp>
      <p:sp>
        <p:nvSpPr>
          <p:cNvPr id="5" name="Footer Placeholder 4"/>
          <p:cNvSpPr>
            <a:spLocks noGrp="1"/>
          </p:cNvSpPr>
          <p:nvPr>
            <p:ph type="ftr" sz="quarter" idx="11"/>
          </p:nvPr>
        </p:nvSpPr>
        <p:spPr/>
        <p:txBody>
          <a:bodyPr/>
          <a:lstStyle/>
          <a:p>
            <a:pPr defTabSz="949165" eaLnBrk="0" hangingPunct="0">
              <a:defRPr/>
            </a:pP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68523">
              <a:defRPr/>
            </a:pPr>
            <a:fld id="{D18B56EA-E28F-4F92-9F16-7A6F2501B303}" type="datetime8">
              <a:rPr lang="en-US">
                <a:solidFill>
                  <a:prstClr val="black"/>
                </a:solidFill>
              </a:rPr>
              <a:pPr defTabSz="968523">
                <a:defRPr/>
              </a:pPr>
              <a:t>10/9/2018 10:27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pPr defTabSz="968523">
              <a:defRPr/>
            </a:pPr>
            <a:fld id="{B4008EB6-D09E-4580-8CD6-DDB14511944F}" type="slidenum">
              <a:rPr lang="en-US">
                <a:solidFill>
                  <a:prstClr val="black"/>
                </a:solidFill>
              </a:rPr>
              <a:pPr defTabSz="968523">
                <a:defRPr/>
              </a:pPr>
              <a:t>1</a:t>
            </a:fld>
            <a:endParaRPr lang="en-US" dirty="0">
              <a:solidFill>
                <a:prstClr val="black"/>
              </a:solidFill>
            </a:endParaRPr>
          </a:p>
        </p:txBody>
      </p:sp>
    </p:spTree>
    <p:extLst>
      <p:ext uri="{BB962C8B-B14F-4D97-AF65-F5344CB8AC3E}">
        <p14:creationId xmlns:p14="http://schemas.microsoft.com/office/powerpoint/2010/main" val="14562615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defTabSz="950464">
              <a:defRPr/>
            </a:pPr>
            <a:fld id="{5CA7C1A6-3F6E-4A0C-A01A-2F04D27288E6}" type="slidenum">
              <a:rPr lang="en-GB">
                <a:solidFill>
                  <a:prstClr val="black"/>
                </a:solidFill>
              </a:rPr>
              <a:pPr defTabSz="950464">
                <a:defRPr/>
              </a:pPr>
              <a:t>2</a:t>
            </a:fld>
            <a:endParaRPr lang="en-GB" dirty="0">
              <a:solidFill>
                <a:prstClr val="black"/>
              </a:solidFill>
            </a:endParaRPr>
          </a:p>
        </p:txBody>
      </p:sp>
    </p:spTree>
    <p:extLst>
      <p:ext uri="{BB962C8B-B14F-4D97-AF65-F5344CB8AC3E}">
        <p14:creationId xmlns:p14="http://schemas.microsoft.com/office/powerpoint/2010/main" val="24044114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[SLIDE GOAL: Learning Azure can help you get a job, 90% of Fortune 500 use Azure]</a:t>
            </a:r>
          </a:p>
          <a:p>
            <a:pPr marL="174708" indent="-174708">
              <a:buFont typeface="Arial" panose="020B0604020202020204" pitchFamily="34" charset="0"/>
              <a:buChar char="•"/>
            </a:pPr>
            <a:endParaRPr lang="en-US" dirty="0"/>
          </a:p>
          <a:p>
            <a:pPr marL="174708" indent="-174708">
              <a:buFont typeface="Arial" panose="020B0604020202020204" pitchFamily="34" charset="0"/>
              <a:buChar char="•"/>
            </a:pPr>
            <a:r>
              <a:rPr lang="en-US" dirty="0"/>
              <a:t>Azure is a smart choice</a:t>
            </a:r>
            <a:r>
              <a:rPr lang="en-US" baseline="0" dirty="0"/>
              <a:t> for your career. Some of you might choose to work for large companies, and chances are high that your company will use the cloud.</a:t>
            </a:r>
          </a:p>
          <a:p>
            <a:pPr marL="174708" indent="-174708">
              <a:buFont typeface="Arial" panose="020B0604020202020204" pitchFamily="34" charset="0"/>
              <a:buChar char="•"/>
            </a:pPr>
            <a:r>
              <a:rPr lang="en-US" baseline="0" dirty="0"/>
              <a:t>90% of the Fortune 500 use Azure.</a:t>
            </a:r>
          </a:p>
          <a:p>
            <a:endParaRPr lang="en-US" baseline="0" dirty="0"/>
          </a:p>
          <a:p>
            <a:r>
              <a:rPr lang="en-US" baseline="0" dirty="0"/>
              <a:t>[Quick point, no need to linger.]</a:t>
            </a:r>
          </a:p>
          <a:p>
            <a:pPr marL="174708" indent="-174708">
              <a:buFont typeface="Arial" panose="020B0604020202020204" pitchFamily="34" charset="0"/>
              <a:buChar char="•"/>
            </a:pPr>
            <a:endParaRPr lang="en-US" baseline="0" dirty="0"/>
          </a:p>
          <a:p>
            <a:r>
              <a:rPr lang="en-US" baseline="30000" dirty="0"/>
              <a:t>5</a:t>
            </a:r>
            <a:r>
              <a:rPr lang="en-US" baseline="0" dirty="0"/>
              <a:t> Microsoft. “Confidence in the trusted cloud.” https://azure.microsoft.com/en-us/overview/trusted-cloud/.</a:t>
            </a:r>
          </a:p>
          <a:p>
            <a:pPr marL="174708" indent="-174708">
              <a:buFont typeface="Arial" panose="020B0604020202020204" pitchFamily="34" charset="0"/>
              <a:buChar char="•"/>
            </a:pPr>
            <a:endParaRPr lang="en-US" dirty="0"/>
          </a:p>
        </p:txBody>
      </p:sp>
      <p:sp>
        <p:nvSpPr>
          <p:cNvPr id="5" name="Footer Placeholder 4"/>
          <p:cNvSpPr>
            <a:spLocks noGrp="1"/>
          </p:cNvSpPr>
          <p:nvPr>
            <p:ph type="ftr" sz="quarter" idx="11"/>
          </p:nvPr>
        </p:nvSpPr>
        <p:spPr/>
        <p:txBody>
          <a:bodyPr/>
          <a:lstStyle/>
          <a:p>
            <a:pPr marL="582359" marR="0" lvl="0" indent="0" algn="l" defTabSz="922502"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6352899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50464">
              <a:spcAft>
                <a:spcPts val="346"/>
              </a:spcAft>
              <a:defRPr/>
            </a:pPr>
            <a:r>
              <a:rPr lang="en-US" dirty="0"/>
              <a:t>[SLIDE GOAL: Microsoft has more data centers around the world than any other cloud provider]</a:t>
            </a:r>
          </a:p>
          <a:p>
            <a:pPr defTabSz="950464">
              <a:spcAft>
                <a:spcPts val="346"/>
              </a:spcAft>
              <a:defRPr/>
            </a:pPr>
            <a:endParaRPr lang="en-US" baseline="0" dirty="0"/>
          </a:p>
          <a:p>
            <a:pPr defTabSz="950464">
              <a:spcAft>
                <a:spcPts val="346"/>
              </a:spcAft>
              <a:defRPr/>
            </a:pPr>
            <a:r>
              <a:rPr lang="en-US" baseline="0" dirty="0"/>
              <a:t>[Quick point, no need to linger—shorten narrative above if desired.]</a:t>
            </a:r>
          </a:p>
          <a:p>
            <a:endParaRPr lang="en-US" dirty="0"/>
          </a:p>
          <a:p>
            <a:r>
              <a:rPr lang="en-US" dirty="0"/>
              <a:t>Some of the biggest apps in the world today, like Facebook and Twitter, started out as student projects. You want to know that, if and when your app takes off, you will be able to scale quickly around the world, with the performance and reliability of a vast global infrastructure.</a:t>
            </a:r>
          </a:p>
          <a:p>
            <a:endParaRPr lang="en-US" dirty="0"/>
          </a:p>
          <a:p>
            <a:r>
              <a:rPr lang="en-US" dirty="0"/>
              <a:t>Azure is generally available in 36 regions and 100 secure facilities around the world, with plans announced for 6 additional regions. </a:t>
            </a:r>
            <a:r>
              <a:rPr lang="en-US" b="1" dirty="0"/>
              <a:t>That’s more than any other cloud provider.</a:t>
            </a:r>
            <a:r>
              <a:rPr lang="en-US" dirty="0"/>
              <a:t> We place a high priority on geographic expansion to enable higher performance and to support your requirements and preferences regarding data location.</a:t>
            </a:r>
          </a:p>
          <a:p>
            <a:endParaRPr lang="en-US" dirty="0"/>
          </a:p>
          <a:p>
            <a:r>
              <a:rPr lang="en-US" dirty="0"/>
              <a:t>Microsoft is also building out availability zones to provide fault-tolerance in case of a natural disaster, so your apps are always secure.</a:t>
            </a:r>
          </a:p>
          <a:p>
            <a:endParaRPr lang="en-US" dirty="0"/>
          </a:p>
          <a:p>
            <a:r>
              <a:rPr lang="en-US" baseline="30000" dirty="0"/>
              <a:t>6</a:t>
            </a:r>
            <a:r>
              <a:rPr lang="en-US" dirty="0"/>
              <a:t> Microsoft. “Introducing Azure Availability Zones for resiliency and high availability.” September 2017. https://azure.microsoft.com/en-us/blog/introducing-azure-availability-zones-for-resiliency-and-high-availability/.</a:t>
            </a:r>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B88F6FAC-F5C0-448A-B437-73148C930215}"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799196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[SLIDE GOAL: </a:t>
            </a:r>
            <a:r>
              <a:rPr lang="en-US" dirty="0"/>
              <a:t>Azure has more security certifications than any other cloud provider, you can trust Azure to protect your code and data.]</a:t>
            </a:r>
          </a:p>
          <a:p>
            <a:endParaRPr lang="en-US" baseline="0" dirty="0"/>
          </a:p>
          <a:p>
            <a:r>
              <a:rPr lang="en-US" baseline="0" dirty="0"/>
              <a:t>[Spend a little more time on this slide than the last two; generation Z research suggests today’s students care about privacy and security]</a:t>
            </a:r>
          </a:p>
          <a:p>
            <a:endParaRPr lang="en-US" baseline="0" dirty="0"/>
          </a:p>
          <a:p>
            <a:r>
              <a:rPr lang="en-US" baseline="0" dirty="0"/>
              <a:t>As students, the first app you build probably </a:t>
            </a:r>
            <a:r>
              <a:rPr lang="en-US" i="1" baseline="0" dirty="0"/>
              <a:t>won’t</a:t>
            </a:r>
            <a:r>
              <a:rPr lang="en-US" baseline="0" dirty="0"/>
              <a:t> include a bunch of features about security and privacy. That’s something you really start to care about as your user base grows.</a:t>
            </a:r>
          </a:p>
          <a:p>
            <a:endParaRPr lang="en-US" baseline="0" dirty="0"/>
          </a:p>
          <a:p>
            <a:r>
              <a:rPr lang="en-US" baseline="0" dirty="0"/>
              <a:t>But when it does, you’ll want the kind of security that today’s and tomorrow’s customers demand. Or if you work for a company or large organization, chances are they will want your apps to be resistant to cyber-espionage or other attacks.</a:t>
            </a:r>
          </a:p>
          <a:p>
            <a:endParaRPr lang="en-US" baseline="0" dirty="0"/>
          </a:p>
          <a:p>
            <a:r>
              <a:rPr lang="en-US" dirty="0"/>
              <a:t>Azure has more security certifications than any other cloud provider, and it meets a broad set of international and industry-specific compliance standards. Because Azure powers large, complex organizations with huge customer bases, this is not something we take lightly. It’s in our culture and what makes Azure different. We build a cloud that gives ownership of, and control over, the collection, use, and distribution of all types of information, and we think the organizations Azure powers and their customers will certainly appreciate that.</a:t>
            </a:r>
          </a:p>
          <a:p>
            <a:endParaRPr lang="en-US" dirty="0"/>
          </a:p>
          <a:p>
            <a:r>
              <a:rPr lang="en-US" dirty="0"/>
              <a:t>[No need to rattle these off for students, but for reference, they are ISO 27001, HIPAA, FedRAMP, SOC 1, and SOC 2, in addition to country-specific standards like Australia IRAP, UK G-Cloud, and Singapore MTCS. Rigorous third-party audits, such as by the British Standards Institute, verify the Azure platform’s adherence to the strict security controls these standards mandate.]</a:t>
            </a:r>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55A948F5-61D4-4EAD-B67A-13DA0853C9F3}" type="slidenum">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5</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7867250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50464">
              <a:spcAft>
                <a:spcPts val="346"/>
              </a:spcAft>
              <a:defRPr/>
            </a:pPr>
            <a:endParaRPr lang="en-US" dirty="0"/>
          </a:p>
        </p:txBody>
      </p:sp>
      <p:sp>
        <p:nvSpPr>
          <p:cNvPr id="4" name="Header Placeholder 3"/>
          <p:cNvSpPr>
            <a:spLocks noGrp="1"/>
          </p:cNvSpPr>
          <p:nvPr>
            <p:ph type="hdr" sz="quarter" idx="10"/>
          </p:nvPr>
        </p:nvSpPr>
        <p:spPr/>
        <p:txBody>
          <a:bodyPr/>
          <a:lstStyle/>
          <a:p>
            <a:r>
              <a:rPr lang="en-US" dirty="0"/>
              <a:t>Microsoft Build 2017</a:t>
            </a:r>
          </a:p>
        </p:txBody>
      </p:sp>
      <p:sp>
        <p:nvSpPr>
          <p:cNvPr id="5" name="Footer Placeholder 4"/>
          <p:cNvSpPr>
            <a:spLocks noGrp="1"/>
          </p:cNvSpPr>
          <p:nvPr>
            <p:ph type="ftr" sz="quarter" idx="11"/>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10/9/2018 10:27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14711687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50464">
              <a:spcAft>
                <a:spcPts val="346"/>
              </a:spcAft>
              <a:defRPr/>
            </a:pPr>
            <a:r>
              <a:rPr lang="en-US" dirty="0"/>
              <a:t>When you’re looking at cloud platforms,</a:t>
            </a:r>
            <a:r>
              <a:rPr lang="en-US" baseline="0" dirty="0"/>
              <a:t> the first thing you want to make sure about</a:t>
            </a:r>
            <a:r>
              <a:rPr lang="en-US" dirty="0"/>
              <a:t>—</a:t>
            </a:r>
            <a:r>
              <a:rPr lang="en-US" baseline="0" dirty="0"/>
              <a:t>understandably</a:t>
            </a:r>
            <a:r>
              <a:rPr lang="en-US" dirty="0"/>
              <a:t>—</a:t>
            </a:r>
            <a:r>
              <a:rPr lang="en-US" baseline="0" dirty="0"/>
              <a:t>is whether you can build with your preferred tools and languages on your device. In other words, it needs to be an open platform.</a:t>
            </a:r>
          </a:p>
          <a:p>
            <a:pPr defTabSz="950464">
              <a:spcAft>
                <a:spcPts val="346"/>
              </a:spcAft>
              <a:defRPr/>
            </a:pPr>
            <a:endParaRPr lang="en-US" baseline="0" dirty="0"/>
          </a:p>
          <a:p>
            <a:pPr defTabSz="950464">
              <a:spcAft>
                <a:spcPts val="346"/>
              </a:spcAft>
              <a:defRPr/>
            </a:pPr>
            <a:r>
              <a:rPr lang="en-US" baseline="0" dirty="0"/>
              <a:t>So let’s make sure one thing is clear: </a:t>
            </a:r>
            <a:r>
              <a:rPr lang="en-US" dirty="0"/>
              <a:t>Azure </a:t>
            </a:r>
            <a:r>
              <a:rPr lang="en-US" i="1" dirty="0"/>
              <a:t>is</a:t>
            </a:r>
            <a:r>
              <a:rPr lang="en-US" dirty="0"/>
              <a:t> open. You can run any stack, whether it’s Linux operating system (OS)–based or Windows OS–based. In fact, about one-third of Azure virtual machines (VMs) specifically run Linux. You can also use open-source tools like a Kubernetes cluster in Azure Container Service. And Azure supports Docker too, of course. And GitHub platform–based DevOps. And more.</a:t>
            </a:r>
          </a:p>
          <a:p>
            <a:pPr lvl="0"/>
            <a:endParaRPr lang="en-US" dirty="0"/>
          </a:p>
          <a:p>
            <a:pPr lvl="0"/>
            <a:r>
              <a:rPr lang="en-US" dirty="0"/>
              <a:t>[Ad-lib on your favorite technologies. Provide examples </a:t>
            </a:r>
            <a:r>
              <a:rPr lang="en-US" baseline="0" dirty="0"/>
              <a:t>of the great variety of workloads that can run in Azure, landing the point that Azure is not even remotely limited to the Microsoft stack:</a:t>
            </a:r>
            <a:endParaRPr lang="en-US" dirty="0"/>
          </a:p>
          <a:p>
            <a:pPr marL="174708" indent="-174708">
              <a:buFont typeface="Wingdings" panose="05000000000000000000" pitchFamily="2" charset="2"/>
              <a:buChar char="§"/>
            </a:pPr>
            <a:r>
              <a:rPr lang="en-US" dirty="0"/>
              <a:t>We</a:t>
            </a:r>
            <a:r>
              <a:rPr lang="en-US" baseline="0" dirty="0"/>
              <a:t>b app in Java</a:t>
            </a:r>
          </a:p>
          <a:p>
            <a:pPr marL="174708" indent="-174708">
              <a:buFont typeface="Wingdings" panose="05000000000000000000" pitchFamily="2" charset="2"/>
              <a:buChar char="§"/>
            </a:pPr>
            <a:r>
              <a:rPr lang="en-US" baseline="0" dirty="0"/>
              <a:t>Android app using Azure App Service</a:t>
            </a:r>
          </a:p>
          <a:p>
            <a:pPr marL="174708" indent="-174708">
              <a:buFont typeface="Wingdings" panose="05000000000000000000" pitchFamily="2" charset="2"/>
              <a:buChar char="§"/>
            </a:pPr>
            <a:r>
              <a:rPr lang="en-US" baseline="0" dirty="0"/>
              <a:t>Xamarin app with C# targeting 3+ platforms</a:t>
            </a:r>
          </a:p>
          <a:p>
            <a:pPr marL="174708" indent="-174708">
              <a:buFont typeface="Wingdings" panose="05000000000000000000" pitchFamily="2" charset="2"/>
              <a:buChar char="§"/>
            </a:pPr>
            <a:r>
              <a:rPr lang="en-US" dirty="0"/>
              <a:t>Data science Linux VM</a:t>
            </a:r>
          </a:p>
          <a:p>
            <a:pPr marL="174708" indent="-174708">
              <a:buFont typeface="Wingdings" panose="05000000000000000000" pitchFamily="2" charset="2"/>
              <a:buChar char="§"/>
            </a:pPr>
            <a:r>
              <a:rPr lang="en-US" dirty="0"/>
              <a:t>Apps with TensorFlow</a:t>
            </a:r>
            <a:r>
              <a:rPr lang="en-US" baseline="0" dirty="0"/>
              <a:t> and similar</a:t>
            </a:r>
            <a:endParaRPr lang="en-US" dirty="0"/>
          </a:p>
          <a:p>
            <a:pPr lvl="0"/>
            <a:endParaRPr lang="en-US" dirty="0"/>
          </a:p>
          <a:p>
            <a:pPr lvl="0"/>
            <a:r>
              <a:rPr lang="en-US" dirty="0"/>
              <a:t>The point is, you have choices. Choices that help you maximize your existing investments. Get support for infrastructure as a service (IaaS) on Linux, Java, and PHP or node.js application platforms. Develop and test your Linux and open-source components in Azure. You bring the tools you love and skills you already have, and you run virtually any application using your data source, with your operating system, on your device.</a:t>
            </a:r>
          </a:p>
          <a:p>
            <a:pPr lvl="0"/>
            <a:endParaRPr lang="en-US" dirty="0"/>
          </a:p>
          <a:p>
            <a:r>
              <a:rPr lang="en-US" dirty="0"/>
              <a:t>Provide cross-device experiences with support for all major mobile platforms.]</a:t>
            </a:r>
          </a:p>
          <a:p>
            <a:endParaRPr lang="en-US" dirty="0"/>
          </a:p>
          <a:p>
            <a:r>
              <a:rPr lang="en-US" baseline="30000" dirty="0"/>
              <a:t>4</a:t>
            </a:r>
            <a:r>
              <a:rPr lang="en-US" dirty="0"/>
              <a:t> ZDNet. “Microsoft says 40 percent of all VMs now are running Linux.” October 2017. www.zdnet.com/article/microsoft-says-40-percent-of-all-vms-in-azure-now-are-running-linux/.</a:t>
            </a:r>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3829E9FC-B671-424D-AD31-3E8C5FC948F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969169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t>//Slide to use if your internet connection fails. Otherwise go to http://portal.azure.com and demo tips and tricks shown on series of hidden slides.</a:t>
            </a:r>
          </a:p>
          <a:p>
            <a:endParaRPr lang="en-US" dirty="0"/>
          </a:p>
          <a:p>
            <a:r>
              <a:rPr lang="en-US" dirty="0"/>
              <a:t>DEMO</a:t>
            </a:r>
          </a:p>
          <a:p>
            <a:r>
              <a:rPr lang="en-US" dirty="0"/>
              <a:t>You’re going to get hands on with Azure shortly, so let’s take a little tour to help you get around</a:t>
            </a:r>
          </a:p>
          <a:p>
            <a:endParaRPr lang="en-US" dirty="0"/>
          </a:p>
          <a:p>
            <a:r>
              <a:rPr lang="en-US" dirty="0"/>
              <a:t>AZURE PORTAL  </a:t>
            </a:r>
          </a:p>
          <a:p>
            <a:r>
              <a:rPr lang="en-US" dirty="0"/>
              <a:t>No matter what you want to do with Azure, you always start by logging into the portal.</a:t>
            </a:r>
          </a:p>
          <a:p>
            <a:endParaRPr lang="en-US" dirty="0"/>
          </a:p>
          <a:p>
            <a:r>
              <a:rPr lang="en-US" dirty="0"/>
              <a:t>THEMES</a:t>
            </a:r>
          </a:p>
          <a:p>
            <a:r>
              <a:rPr lang="en-US" dirty="0"/>
              <a:t>You might notice that your portal does not like mine that’s because I have chosen a different theme under Settings, I like the high contrast themes.</a:t>
            </a:r>
          </a:p>
          <a:p>
            <a:endParaRPr lang="en-US" dirty="0"/>
          </a:p>
          <a:p>
            <a:r>
              <a:rPr lang="en-US" dirty="0"/>
              <a:t>PORTAL NAVIGATION</a:t>
            </a:r>
          </a:p>
          <a:p>
            <a:r>
              <a:rPr lang="en-US" dirty="0"/>
              <a:t>At first glance it can the portal can be a little overwhelming, but it’s actually pretty simple once you learn the basics.</a:t>
            </a:r>
          </a:p>
          <a:p>
            <a:r>
              <a:rPr lang="en-US" dirty="0"/>
              <a:t>If you want to create anything, a VM, a web app, a cognitive service  you name it, you can just click on the + symbol and you get a list of choices.</a:t>
            </a:r>
          </a:p>
          <a:p>
            <a:r>
              <a:rPr lang="en-US" dirty="0"/>
              <a:t>If you know exactly what you want to create. The search box is your friend!</a:t>
            </a:r>
          </a:p>
          <a:p>
            <a:r>
              <a:rPr lang="en-US" dirty="0"/>
              <a:t>Just type the service you want to create into the search box (type Virtual machine, text analytics) </a:t>
            </a:r>
          </a:p>
          <a:p>
            <a:r>
              <a:rPr lang="en-US" dirty="0"/>
              <a:t>Navigate to the page and choose +Add</a:t>
            </a:r>
          </a:p>
          <a:p>
            <a:endParaRPr lang="en-US" dirty="0"/>
          </a:p>
          <a:p>
            <a:r>
              <a:rPr lang="en-US" dirty="0"/>
              <a:t>DOCUMENTATION</a:t>
            </a:r>
          </a:p>
          <a:p>
            <a:r>
              <a:rPr lang="en-US" dirty="0"/>
              <a:t>Now in my experience there are two types of developers.</a:t>
            </a:r>
          </a:p>
          <a:p>
            <a:r>
              <a:rPr lang="en-US" dirty="0"/>
              <a:t>Those who want to follow a nice step by step tutorial, and those who just like to jump in and try to figure it out themselves.</a:t>
            </a:r>
          </a:p>
          <a:p>
            <a:r>
              <a:rPr lang="en-US" dirty="0"/>
              <a:t>Let’s say you just want to jump in and create a Linux VM</a:t>
            </a:r>
          </a:p>
          <a:p>
            <a:r>
              <a:rPr lang="en-US" dirty="0"/>
              <a:t>You would probably click + | Compute | Ubuntu server</a:t>
            </a:r>
          </a:p>
          <a:p>
            <a:r>
              <a:rPr lang="en-US" dirty="0"/>
              <a:t>Give your VM a name, enter a username and password</a:t>
            </a:r>
          </a:p>
          <a:p>
            <a:r>
              <a:rPr lang="en-US" dirty="0"/>
              <a:t>Notice there is pop-up help on some of the fields to give you a little help if needed</a:t>
            </a:r>
          </a:p>
          <a:p>
            <a:endParaRPr lang="en-US" dirty="0"/>
          </a:p>
          <a:p>
            <a:r>
              <a:rPr lang="en-US" dirty="0"/>
              <a:t>RESOURCE GROUPS</a:t>
            </a:r>
          </a:p>
          <a:p>
            <a:r>
              <a:rPr lang="en-US" dirty="0"/>
              <a:t>There’s on field here I want to point out, see that field marked resource group?</a:t>
            </a:r>
          </a:p>
          <a:p>
            <a:r>
              <a:rPr lang="en-US" dirty="0"/>
              <a:t>That is REALLY useful.  Basically, a resource group is kind of like a folder you can use to keep related things together. Let’s say for your web site you need some BLOB Storage to store some images, a database and a web app, you can store them all together in one resource group. Then you can easily see everything that is used together for your web application by just going to the resource group, and if needed you can delete everything for that website by deleting the resource group.  </a:t>
            </a:r>
          </a:p>
          <a:p>
            <a:r>
              <a:rPr lang="en-US" dirty="0"/>
              <a:t>Choose OK to continue</a:t>
            </a:r>
          </a:p>
          <a:p>
            <a:r>
              <a:rPr lang="en-US" dirty="0"/>
              <a:t>Pick a VM size – notice even a small VM can get pretty pricey pretty fast, VMs are always the most expensive services on all cloud platforms….</a:t>
            </a:r>
          </a:p>
          <a:p>
            <a:r>
              <a:rPr lang="en-US" dirty="0"/>
              <a:t>Which is why I love this option on the next screen</a:t>
            </a:r>
          </a:p>
          <a:p>
            <a:r>
              <a:rPr lang="en-US" dirty="0"/>
              <a:t>I am going to set “Auto-shutdown” it’s a great way to avoid accidentally leaving your VM running and using up all your credits</a:t>
            </a:r>
          </a:p>
          <a:p>
            <a:r>
              <a:rPr lang="en-US" dirty="0"/>
              <a:t>Choose create and off you go</a:t>
            </a:r>
          </a:p>
          <a:p>
            <a:endParaRPr lang="en-US" dirty="0"/>
          </a:p>
          <a:p>
            <a:r>
              <a:rPr lang="en-US" dirty="0"/>
              <a:t>THE DASHBOARD</a:t>
            </a:r>
          </a:p>
          <a:p>
            <a:r>
              <a:rPr lang="en-US" dirty="0"/>
              <a:t>You are brought back to the your Azure dashboard but you can check the notifications to see how your app is doing, and if you had clicked “pin to dashboard” you would have a tile for your website that allows you to easily get back to the website any time you need to. </a:t>
            </a:r>
          </a:p>
          <a:p>
            <a:r>
              <a:rPr lang="en-US" dirty="0"/>
              <a:t>Now for those of you who prefer step by step instructions…</a:t>
            </a:r>
          </a:p>
          <a:p>
            <a:br>
              <a:rPr lang="en-US" dirty="0"/>
            </a:br>
            <a:r>
              <a:rPr lang="en-US" dirty="0"/>
              <a:t>DOCS.MICROSOFT.COM</a:t>
            </a:r>
          </a:p>
          <a:p>
            <a:r>
              <a:rPr lang="en-US" dirty="0"/>
              <a:t>If you are the kind of person who prefer step by step instructions to follow you would probably go to Bing and type “how to deploy a node website to Azure”. You will get back lots of blog posts, and videos with instructions, which is great, but unfortunately some of them may be out of date as the Azure portal does get regular update. So here’s a pro tip! Look for results at the URL docs.Microsoft.com! This is THE place to start for HOW TO documentation for Azure.</a:t>
            </a:r>
          </a:p>
          <a:p>
            <a:endParaRPr lang="en-US" dirty="0"/>
          </a:p>
          <a:p>
            <a:r>
              <a:rPr lang="en-US" dirty="0"/>
              <a:t>PORTAL COMMAND SHELL</a:t>
            </a:r>
          </a:p>
          <a:p>
            <a:r>
              <a:rPr lang="en-US" dirty="0"/>
              <a:t>Some tutorials will give you screenshots to follow, others will give you commands to execute. You can install the Azure CLI library in Bash or </a:t>
            </a:r>
            <a:r>
              <a:rPr lang="en-US" dirty="0" err="1"/>
              <a:t>Powershell</a:t>
            </a:r>
            <a:r>
              <a:rPr lang="en-US" dirty="0"/>
              <a:t> and run those commands locally, but I’m lazy, and I find it annoying to constantly install libraries on my computers. So I here’s another cool trick, there is a  Command shell in the portal with the Azure CLI library already installed. So you can just copy the commands and run them here as PowerShell or Bash.</a:t>
            </a:r>
          </a:p>
          <a:p>
            <a:endParaRPr lang="en-US" dirty="0"/>
          </a:p>
          <a:p>
            <a:r>
              <a:rPr lang="en-US" dirty="0"/>
              <a:t>SEARCH</a:t>
            </a:r>
          </a:p>
          <a:p>
            <a:r>
              <a:rPr lang="en-US" dirty="0"/>
              <a:t>By now hopefully our VM is running so I can either navigate from notifications, click on the tile if I pinned it to my dashboard, or I can just search for the VM name “</a:t>
            </a:r>
            <a:r>
              <a:rPr lang="en-US" dirty="0" err="1"/>
              <a:t>ubc</a:t>
            </a:r>
            <a:r>
              <a:rPr lang="en-US" dirty="0"/>
              <a:t>” </a:t>
            </a:r>
          </a:p>
          <a:p>
            <a:r>
              <a:rPr lang="en-US" dirty="0"/>
              <a:t>I select the VM and click Connect and it returns the </a:t>
            </a:r>
            <a:r>
              <a:rPr lang="en-US" dirty="0" err="1"/>
              <a:t>ssh</a:t>
            </a:r>
            <a:r>
              <a:rPr lang="en-US" dirty="0"/>
              <a:t> command to connect t </a:t>
            </a:r>
            <a:r>
              <a:rPr lang="en-US" dirty="0" err="1"/>
              <a:t>omy</a:t>
            </a:r>
            <a:r>
              <a:rPr lang="en-US" dirty="0"/>
              <a:t> VM</a:t>
            </a:r>
          </a:p>
          <a:p>
            <a:r>
              <a:rPr lang="en-US" dirty="0"/>
              <a:t>So I run Bash on my laptop copy that command and voila I have connected to my Linux VM!</a:t>
            </a:r>
          </a:p>
        </p:txBody>
      </p:sp>
      <p:sp>
        <p:nvSpPr>
          <p:cNvPr id="4" name="Header Placeholder 3"/>
          <p:cNvSpPr>
            <a:spLocks noGrp="1"/>
          </p:cNvSpPr>
          <p:nvPr>
            <p:ph type="hdr" sz="quarter" idx="10"/>
          </p:nvPr>
        </p:nvSpPr>
        <p:spPr/>
        <p:txBody>
          <a:bodyPr/>
          <a:lstStyle/>
          <a:p>
            <a:r>
              <a:rPr lang="en-US" dirty="0"/>
              <a:t>Microsoft Build 2017</a:t>
            </a:r>
          </a:p>
        </p:txBody>
      </p:sp>
      <p:sp>
        <p:nvSpPr>
          <p:cNvPr id="5" name="Footer Placeholder 4"/>
          <p:cNvSpPr>
            <a:spLocks noGrp="1"/>
          </p:cNvSpPr>
          <p:nvPr>
            <p:ph type="ftr" sz="quarter" idx="11"/>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10/9/2018 10:27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13695667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20.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23.png"/><Relationship Id="rId1" Type="http://schemas.openxmlformats.org/officeDocument/2006/relationships/slideMaster" Target="../slideMasters/slideMaster20.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0.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12.emf"/><Relationship Id="rId1" Type="http://schemas.openxmlformats.org/officeDocument/2006/relationships/slideMaster" Target="../slideMasters/slideMaster22.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6.emf"/><Relationship Id="rId1" Type="http://schemas.openxmlformats.org/officeDocument/2006/relationships/slideMaster" Target="../slideMasters/slideMaster22.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22.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Master" Target="../slideMasters/slideMaster22.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27.jpeg"/><Relationship Id="rId1" Type="http://schemas.openxmlformats.org/officeDocument/2006/relationships/slideMaster" Target="../slideMasters/slideMaster22.xml"/></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28.jpg"/><Relationship Id="rId1" Type="http://schemas.openxmlformats.org/officeDocument/2006/relationships/slideMaster" Target="../slideMasters/slideMaster22.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6.emf"/><Relationship Id="rId1" Type="http://schemas.openxmlformats.org/officeDocument/2006/relationships/slideMaster" Target="../slideMasters/slideMaster22.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Master" Target="../slideMasters/slideMaster22.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Master" Target="../slideMasters/slideMaster22.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Master" Target="../slideMasters/slideMaster2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9.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2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9.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9.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9.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15.xml"/><Relationship Id="rId5" Type="http://schemas.openxmlformats.org/officeDocument/2006/relationships/image" Target="../media/image11.png"/><Relationship Id="rId4" Type="http://schemas.openxmlformats.org/officeDocument/2006/relationships/image" Target="../media/image10.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emf"/><Relationship Id="rId1" Type="http://schemas.openxmlformats.org/officeDocument/2006/relationships/slideMaster" Target="../slideMasters/slideMaster15.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5.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1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5.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16.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6.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6.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16.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1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9.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0.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0.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0.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emf"/><Relationship Id="rId1" Type="http://schemas.openxmlformats.org/officeDocument/2006/relationships/slideMaster" Target="../slideMasters/slideMaster20.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emf"/><Relationship Id="rId1" Type="http://schemas.openxmlformats.org/officeDocument/2006/relationships/slideMaster" Target="../slideMasters/slideMaster20.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5919933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330464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userDrawn="1">
  <p:cSld name="1_Code 2 column - Wider">
    <p:spTree>
      <p:nvGrpSpPr>
        <p:cNvPr id="1" name=""/>
        <p:cNvGrpSpPr/>
        <p:nvPr/>
      </p:nvGrpSpPr>
      <p:grpSpPr>
        <a:xfrm>
          <a:off x="0" y="0"/>
          <a:ext cx="0" cy="0"/>
          <a:chOff x="0" y="0"/>
          <a:chExt cx="0" cy="0"/>
        </a:xfrm>
      </p:grpSpPr>
      <p:sp>
        <p:nvSpPr>
          <p:cNvPr id="6" name="Text Placeholder 3"/>
          <p:cNvSpPr>
            <a:spLocks noGrp="1"/>
          </p:cNvSpPr>
          <p:nvPr>
            <p:ph type="body" sz="quarter" idx="29" hasCustomPrompt="1"/>
          </p:nvPr>
        </p:nvSpPr>
        <p:spPr>
          <a:xfrm>
            <a:off x="4780271" y="1204612"/>
            <a:ext cx="7189837" cy="5323611"/>
          </a:xfrm>
          <a:solidFill>
            <a:schemeClr val="bg2"/>
          </a:solidFill>
        </p:spPr>
        <p:txBody>
          <a:bodyPr lIns="274320" tIns="182880" rIns="182880" bIns="182880"/>
          <a:lstStyle>
            <a:lvl1pPr>
              <a:lnSpc>
                <a:spcPct val="150000"/>
              </a:lnSpc>
              <a:spcBef>
                <a:spcPts val="0"/>
              </a:spcBef>
              <a:defRPr sz="1428" b="0">
                <a:solidFill>
                  <a:schemeClr val="tx1"/>
                </a:solidFill>
                <a:latin typeface="Consolas" panose="020B0609020204030204" pitchFamily="49" charset="0"/>
              </a:defRPr>
            </a:lvl1pPr>
          </a:lstStyle>
          <a:p>
            <a:pPr lvl="0"/>
            <a:r>
              <a:rPr lang="en-US" dirty="0"/>
              <a:t>Insert code here</a:t>
            </a:r>
          </a:p>
        </p:txBody>
      </p:sp>
      <p:sp>
        <p:nvSpPr>
          <p:cNvPr id="11" name="Title Placeholder 2">
            <a:extLst>
              <a:ext uri="{FF2B5EF4-FFF2-40B4-BE49-F238E27FC236}">
                <a16:creationId xmlns:a16="http://schemas.microsoft.com/office/drawing/2014/main" id="{39A2F253-0BFB-4DB7-AF71-1FBA26C37254}"/>
              </a:ext>
            </a:extLst>
          </p:cNvPr>
          <p:cNvSpPr>
            <a:spLocks noGrp="1"/>
          </p:cNvSpPr>
          <p:nvPr>
            <p:ph type="title"/>
          </p:nvPr>
        </p:nvSpPr>
        <p:spPr>
          <a:xfrm>
            <a:off x="466369" y="466302"/>
            <a:ext cx="11503738" cy="738311"/>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FE20AD17-4CB5-AC4A-AAD4-A8939A1B59AA}"/>
              </a:ext>
            </a:extLst>
          </p:cNvPr>
          <p:cNvSpPr>
            <a:spLocks noGrp="1"/>
          </p:cNvSpPr>
          <p:nvPr>
            <p:ph type="sldNum" sz="quarter" idx="30"/>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1470C470-4EF5-4D89-A0B3-70C86A843607}"/>
              </a:ext>
            </a:extLst>
          </p:cNvPr>
          <p:cNvSpPr>
            <a:spLocks noGrp="1"/>
          </p:cNvSpPr>
          <p:nvPr>
            <p:ph idx="32"/>
          </p:nvPr>
        </p:nvSpPr>
        <p:spPr>
          <a:xfrm>
            <a:off x="474479" y="1204613"/>
            <a:ext cx="4305793" cy="5303362"/>
          </a:xfrm>
          <a:prstGeom prst="rect">
            <a:avLst/>
          </a:prstGeom>
        </p:spPr>
        <p:txBody>
          <a:bodyPr vert="horz" wrap="square" lIns="0" tIns="0" rIns="0" bIns="0" rtlCol="0">
            <a:noAutofit/>
          </a:bodyPr>
          <a:lstStyle>
            <a:lvl1pPr>
              <a:defRPr sz="2040"/>
            </a:lvl1p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828728382"/>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userDrawn="1">
  <p:cSld name="Hidden slide">
    <p:bg>
      <p:bgPr>
        <a:solidFill>
          <a:schemeClr val="bg1">
            <a:lumMod val="50000"/>
          </a:schemeClr>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C7B6D2C-4312-4967-BAAC-9D48AEB848A3}"/>
              </a:ext>
            </a:extLst>
          </p:cNvPr>
          <p:cNvSpPr/>
          <p:nvPr userDrawn="1"/>
        </p:nvSpPr>
        <p:spPr>
          <a:xfrm>
            <a:off x="0" y="6371154"/>
            <a:ext cx="12436475" cy="623371"/>
          </a:xfrm>
          <a:prstGeom prst="rect">
            <a:avLst/>
          </a:prstGeom>
          <a:solidFill>
            <a:srgbClr val="92D050">
              <a:alpha val="7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36"/>
          </a:p>
        </p:txBody>
      </p:sp>
      <p:sp>
        <p:nvSpPr>
          <p:cNvPr id="2" name="Title 1">
            <a:extLst>
              <a:ext uri="{FF2B5EF4-FFF2-40B4-BE49-F238E27FC236}">
                <a16:creationId xmlns:a16="http://schemas.microsoft.com/office/drawing/2014/main" id="{51969540-D041-46CC-B2E2-E9066012215A}"/>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F9534536-D30D-44F8-BCC3-003C1D55AB01}"/>
              </a:ext>
            </a:extLst>
          </p:cNvPr>
          <p:cNvSpPr txBox="1"/>
          <p:nvPr userDrawn="1"/>
        </p:nvSpPr>
        <p:spPr>
          <a:xfrm>
            <a:off x="108001" y="6431716"/>
            <a:ext cx="4113855" cy="512317"/>
          </a:xfrm>
          <a:prstGeom prst="rect">
            <a:avLst/>
          </a:prstGeom>
        </p:spPr>
        <p:txBody>
          <a:bodyPr wrap="square" lIns="0" tIns="0" rIns="0" bIns="0" rtlCol="0" anchor="t" anchorCtr="0">
            <a:spAutoFit/>
          </a:bodyPr>
          <a:lstStyle/>
          <a:p>
            <a:r>
              <a:rPr lang="en-US" sz="3264">
                <a:solidFill>
                  <a:srgbClr val="000000"/>
                </a:solidFill>
              </a:rPr>
              <a:t>Hidden Slide</a:t>
            </a:r>
          </a:p>
        </p:txBody>
      </p:sp>
      <p:sp>
        <p:nvSpPr>
          <p:cNvPr id="10" name="Content Placeholder 9">
            <a:extLst>
              <a:ext uri="{FF2B5EF4-FFF2-40B4-BE49-F238E27FC236}">
                <a16:creationId xmlns:a16="http://schemas.microsoft.com/office/drawing/2014/main" id="{71AD671C-BBA0-4AB5-91D7-E4F245ACA47B}"/>
              </a:ext>
            </a:extLst>
          </p:cNvPr>
          <p:cNvSpPr>
            <a:spLocks noGrp="1"/>
          </p:cNvSpPr>
          <p:nvPr>
            <p:ph sz="quarter" idx="12"/>
          </p:nvPr>
        </p:nvSpPr>
        <p:spPr>
          <a:xfrm>
            <a:off x="482589" y="1282329"/>
            <a:ext cx="11487517" cy="5080045"/>
          </a:xfrm>
        </p:spPr>
        <p:txBody>
          <a:bodyPr/>
          <a:lstStyle>
            <a:lvl1pPr>
              <a:defRPr b="1" i="0">
                <a:solidFill>
                  <a:schemeClr val="tx1"/>
                </a:solidFill>
                <a:latin typeface="Segoe Semibold" charset="0"/>
                <a:ea typeface="Segoe Semibold" charset="0"/>
                <a:cs typeface="Segoe Semibold" charset="0"/>
              </a:defRPr>
            </a:lvl1pPr>
            <a:lvl2pPr>
              <a:defRPr sz="2040" b="0" i="0">
                <a:solidFill>
                  <a:schemeClr val="tx1"/>
                </a:solidFill>
                <a:latin typeface="Segoe UI" charset="0"/>
                <a:ea typeface="Segoe UI" charset="0"/>
                <a:cs typeface="Segoe UI" charset="0"/>
              </a:defRPr>
            </a:lvl2pPr>
            <a:lvl3pPr>
              <a:defRPr sz="2040" b="0" i="0">
                <a:solidFill>
                  <a:schemeClr val="tx1"/>
                </a:solidFill>
                <a:latin typeface="Segoe UI" charset="0"/>
                <a:ea typeface="Segoe UI" charset="0"/>
                <a:cs typeface="Segoe UI" charset="0"/>
              </a:defRPr>
            </a:lvl3pPr>
            <a:lvl4pPr>
              <a:defRPr sz="2040" b="0" i="0">
                <a:solidFill>
                  <a:schemeClr val="tx1"/>
                </a:solidFill>
                <a:latin typeface="Segoe UI" charset="0"/>
                <a:ea typeface="Segoe UI" charset="0"/>
                <a:cs typeface="Segoe UI" charset="0"/>
              </a:defRPr>
            </a:lvl4pPr>
            <a:lvl5pPr>
              <a:defRPr sz="2040" b="0" i="0">
                <a:solidFill>
                  <a:schemeClr val="tx1"/>
                </a:solidFill>
                <a:latin typeface="Segoe UI" charset="0"/>
                <a:ea typeface="Segoe UI" charset="0"/>
                <a:cs typeface="Segoe UI"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Slide Number Placeholder 2">
            <a:extLst>
              <a:ext uri="{FF2B5EF4-FFF2-40B4-BE49-F238E27FC236}">
                <a16:creationId xmlns:a16="http://schemas.microsoft.com/office/drawing/2014/main" id="{FE4AE94F-5DCA-ED49-8E82-3CDE4E86917D}"/>
              </a:ext>
            </a:extLst>
          </p:cNvPr>
          <p:cNvSpPr>
            <a:spLocks noGrp="1"/>
          </p:cNvSpPr>
          <p:nvPr>
            <p:ph type="sldNum" sz="quarter" idx="13"/>
          </p:nvPr>
        </p:nvSpPr>
        <p:spPr>
          <a:xfrm>
            <a:off x="11231691" y="6570756"/>
            <a:ext cx="1203799" cy="423769"/>
          </a:xfrm>
          <a:prstGeom prst="rect">
            <a:avLst/>
          </a:prstGeom>
        </p:spPr>
        <p:txBody>
          <a:bodyPr/>
          <a:lstStyle>
            <a:lvl1pPr>
              <a:defRPr>
                <a:solidFill>
                  <a:schemeClr val="tx2"/>
                </a:solidFill>
              </a:defRPr>
            </a:lvl1pPr>
          </a:lstStyle>
          <a:p>
            <a:fld id="{529AFA16-AEC4-7D4A-82F3-BDAE8E49079E}" type="slidenum">
              <a:rPr lang="en-US" smtClean="0"/>
              <a:pPr/>
              <a:t>‹#›</a:t>
            </a:fld>
            <a:endParaRPr lang="en-US" dirty="0"/>
          </a:p>
        </p:txBody>
      </p:sp>
    </p:spTree>
    <p:extLst>
      <p:ext uri="{BB962C8B-B14F-4D97-AF65-F5344CB8AC3E}">
        <p14:creationId xmlns:p14="http://schemas.microsoft.com/office/powerpoint/2010/main" val="2017892417"/>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userDrawn="1">
  <p:cSld name="Divider (Viz 2)">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77786E81-E6CB-644F-A2CF-67E98B2C4FFA}"/>
              </a:ext>
            </a:extLst>
          </p:cNvPr>
          <p:cNvPicPr>
            <a:picLocks noChangeAspect="1"/>
          </p:cNvPicPr>
          <p:nvPr userDrawn="1"/>
        </p:nvPicPr>
        <p:blipFill>
          <a:blip r:embed="rId2">
            <a:lum bright="13000"/>
            <a:alphaModFix amt="8000"/>
          </a:blip>
          <a:stretch>
            <a:fillRect/>
          </a:stretch>
        </p:blipFill>
        <p:spPr>
          <a:xfrm>
            <a:off x="5930186" y="118051"/>
            <a:ext cx="6135371" cy="6567792"/>
          </a:xfrm>
          <a:prstGeom prst="rect">
            <a:avLst/>
          </a:prstGeom>
        </p:spPr>
      </p:pic>
      <p:sp>
        <p:nvSpPr>
          <p:cNvPr id="9" name="Title 13">
            <a:extLst>
              <a:ext uri="{FF2B5EF4-FFF2-40B4-BE49-F238E27FC236}">
                <a16:creationId xmlns:a16="http://schemas.microsoft.com/office/drawing/2014/main" id="{6037461D-632E-404D-BB75-731493EDC066}"/>
              </a:ext>
            </a:extLst>
          </p:cNvPr>
          <p:cNvSpPr>
            <a:spLocks noGrp="1"/>
          </p:cNvSpPr>
          <p:nvPr>
            <p:ph type="title" hasCustomPrompt="1"/>
          </p:nvPr>
        </p:nvSpPr>
        <p:spPr>
          <a:xfrm>
            <a:off x="413770" y="3341830"/>
            <a:ext cx="9379954" cy="1430359"/>
          </a:xfrm>
          <a:prstGeom prst="rect">
            <a:avLst/>
          </a:prstGeom>
        </p:spPr>
        <p:txBody>
          <a:bodyPr lIns="0" anchor="t" anchorCtr="0">
            <a:noAutofit/>
          </a:bodyPr>
          <a:lstStyle>
            <a:lvl1pPr>
              <a:defRPr sz="5507" baseline="0">
                <a:solidFill>
                  <a:schemeClr val="tx1"/>
                </a:solidFill>
              </a:defRPr>
            </a:lvl1pPr>
          </a:lstStyle>
          <a:p>
            <a:r>
              <a:rPr lang="en-US" dirty="0"/>
              <a:t>Divider</a:t>
            </a:r>
          </a:p>
        </p:txBody>
      </p:sp>
      <p:sp>
        <p:nvSpPr>
          <p:cNvPr id="10" name="Shape 78">
            <a:extLst>
              <a:ext uri="{FF2B5EF4-FFF2-40B4-BE49-F238E27FC236}">
                <a16:creationId xmlns:a16="http://schemas.microsoft.com/office/drawing/2014/main" id="{02FD2D8F-4FAF-48C2-B9C9-6D1822EE9549}"/>
              </a:ext>
            </a:extLst>
          </p:cNvPr>
          <p:cNvSpPr txBox="1">
            <a:spLocks noGrp="1"/>
          </p:cNvSpPr>
          <p:nvPr>
            <p:ph type="body" idx="7" hasCustomPrompt="1"/>
          </p:nvPr>
        </p:nvSpPr>
        <p:spPr>
          <a:xfrm>
            <a:off x="472243" y="2642376"/>
            <a:ext cx="8621929" cy="699454"/>
          </a:xfrm>
          <a:prstGeom prst="rect">
            <a:avLst/>
          </a:prstGeom>
        </p:spPr>
        <p:txBody>
          <a:bodyPr vert="horz" lIns="0" tIns="0" rIns="0" bIns="0" rtlCol="0" anchor="b" anchorCtr="0">
            <a:noAutofit/>
          </a:bodyPr>
          <a:lstStyle>
            <a:lvl1pPr marL="466211" indent="-466211">
              <a:buFont typeface="+mj-lt"/>
              <a:buNone/>
              <a:defRPr sz="2448" b="0" i="0" dirty="0">
                <a:solidFill>
                  <a:schemeClr val="accent2"/>
                </a:solidFill>
                <a:latin typeface="Segoe UI Semibold" panose="020B0702040204020203" pitchFamily="34" charset="0"/>
                <a:cs typeface="Segoe UI Semibold" panose="020B0702040204020203" pitchFamily="34" charset="0"/>
              </a:defRPr>
            </a:lvl1pPr>
          </a:lstStyle>
          <a:p>
            <a:pPr marL="0" lvl="0" indent="0"/>
            <a:r>
              <a:rPr lang="en-US" dirty="0"/>
              <a:t>Click to edit Master text styles</a:t>
            </a:r>
          </a:p>
        </p:txBody>
      </p:sp>
      <p:sp>
        <p:nvSpPr>
          <p:cNvPr id="2" name="Slide Number Placeholder 1">
            <a:extLst>
              <a:ext uri="{FF2B5EF4-FFF2-40B4-BE49-F238E27FC236}">
                <a16:creationId xmlns:a16="http://schemas.microsoft.com/office/drawing/2014/main" id="{78DB1D9C-4A07-1A4E-8C31-FDBDD36F1915}"/>
              </a:ext>
            </a:extLst>
          </p:cNvPr>
          <p:cNvSpPr>
            <a:spLocks noGrp="1"/>
          </p:cNvSpPr>
          <p:nvPr>
            <p:ph type="sldNum" sz="quarter" idx="31"/>
          </p:nvPr>
        </p:nvSpPr>
        <p:spPr>
          <a:xfrm>
            <a:off x="11231691" y="6570756"/>
            <a:ext cx="1203799" cy="423769"/>
          </a:xfrm>
          <a:prstGeom prst="rect">
            <a:avLst/>
          </a:prstGeom>
        </p:spPr>
        <p:txBody>
          <a:bodyPr/>
          <a:lstStyle/>
          <a:p>
            <a:fld id="{529AFA16-AEC4-7D4A-82F3-BDAE8E49079E}" type="slidenum">
              <a:rPr lang="en-US" smtClean="0"/>
              <a:pPr/>
              <a:t>‹#›</a:t>
            </a:fld>
            <a:endParaRPr lang="en-US"/>
          </a:p>
        </p:txBody>
      </p:sp>
      <p:sp>
        <p:nvSpPr>
          <p:cNvPr id="8" name="MSIPCM914a47ef9da007a5f5ca1e01" descr="{&quot;HashCode&quot;:-1634785317,&quot;Placement&quot;:&quot;Footer&quot;,&quot;Top&quot;:519.343,&quot;Left&quot;:0.0,&quot;SlideWidth&quot;:960,&quot;SlideHeight&quot;:540}">
            <a:extLst>
              <a:ext uri="{FF2B5EF4-FFF2-40B4-BE49-F238E27FC236}">
                <a16:creationId xmlns:a16="http://schemas.microsoft.com/office/drawing/2014/main" id="{D2B4B912-AA1F-42E6-95DA-1B45E1A64DB4}"/>
              </a:ext>
            </a:extLst>
          </p:cNvPr>
          <p:cNvSpPr txBox="1"/>
          <p:nvPr userDrawn="1"/>
        </p:nvSpPr>
        <p:spPr>
          <a:xfrm>
            <a:off x="0" y="6780696"/>
            <a:ext cx="2166441" cy="160091"/>
          </a:xfrm>
          <a:prstGeom prst="rect">
            <a:avLst/>
          </a:prstGeom>
        </p:spPr>
        <p:txBody>
          <a:bodyPr vert="horz" wrap="square" lIns="0" tIns="0" rIns="0" bIns="0" rtlCol="0" anchor="ctr" anchorCtr="1">
            <a:spAutoFit/>
          </a:bodyPr>
          <a:lstStyle/>
          <a:p>
            <a:pPr algn="l">
              <a:spcBef>
                <a:spcPts val="0"/>
              </a:spcBef>
              <a:spcAft>
                <a:spcPts val="0"/>
              </a:spcAft>
            </a:pPr>
            <a:r>
              <a:rPr lang="en-US" sz="1020">
                <a:solidFill>
                  <a:schemeClr val="accent6"/>
                </a:solidFill>
                <a:latin typeface="Calibri" panose="020F0502020204030204" pitchFamily="34" charset="0"/>
              </a:rPr>
              <a:t>Classified as Microsoft Confidential</a:t>
            </a:r>
          </a:p>
        </p:txBody>
      </p:sp>
    </p:spTree>
    <p:extLst>
      <p:ext uri="{BB962C8B-B14F-4D97-AF65-F5344CB8AC3E}">
        <p14:creationId xmlns:p14="http://schemas.microsoft.com/office/powerpoint/2010/main" val="911846716"/>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userDrawn="1">
  <p:cSld name="Divider (Clean)">
    <p:spTree>
      <p:nvGrpSpPr>
        <p:cNvPr id="1" name=""/>
        <p:cNvGrpSpPr/>
        <p:nvPr/>
      </p:nvGrpSpPr>
      <p:grpSpPr>
        <a:xfrm>
          <a:off x="0" y="0"/>
          <a:ext cx="0" cy="0"/>
          <a:chOff x="0" y="0"/>
          <a:chExt cx="0" cy="0"/>
        </a:xfrm>
      </p:grpSpPr>
      <p:sp>
        <p:nvSpPr>
          <p:cNvPr id="9" name="Title 13">
            <a:extLst>
              <a:ext uri="{FF2B5EF4-FFF2-40B4-BE49-F238E27FC236}">
                <a16:creationId xmlns:a16="http://schemas.microsoft.com/office/drawing/2014/main" id="{6037461D-632E-404D-BB75-731493EDC066}"/>
              </a:ext>
            </a:extLst>
          </p:cNvPr>
          <p:cNvSpPr>
            <a:spLocks noGrp="1"/>
          </p:cNvSpPr>
          <p:nvPr>
            <p:ph type="title" hasCustomPrompt="1"/>
          </p:nvPr>
        </p:nvSpPr>
        <p:spPr>
          <a:xfrm>
            <a:off x="413770" y="3341830"/>
            <a:ext cx="9379954" cy="1430359"/>
          </a:xfrm>
          <a:prstGeom prst="rect">
            <a:avLst/>
          </a:prstGeom>
        </p:spPr>
        <p:txBody>
          <a:bodyPr lIns="0" anchor="t" anchorCtr="0">
            <a:noAutofit/>
          </a:bodyPr>
          <a:lstStyle>
            <a:lvl1pPr>
              <a:defRPr sz="5507" baseline="0">
                <a:solidFill>
                  <a:schemeClr val="tx1"/>
                </a:solidFill>
              </a:defRPr>
            </a:lvl1pPr>
          </a:lstStyle>
          <a:p>
            <a:r>
              <a:rPr lang="en-US" dirty="0"/>
              <a:t>Divider</a:t>
            </a:r>
          </a:p>
        </p:txBody>
      </p:sp>
      <p:sp>
        <p:nvSpPr>
          <p:cNvPr id="10" name="Shape 78">
            <a:extLst>
              <a:ext uri="{FF2B5EF4-FFF2-40B4-BE49-F238E27FC236}">
                <a16:creationId xmlns:a16="http://schemas.microsoft.com/office/drawing/2014/main" id="{02FD2D8F-4FAF-48C2-B9C9-6D1822EE9549}"/>
              </a:ext>
            </a:extLst>
          </p:cNvPr>
          <p:cNvSpPr txBox="1">
            <a:spLocks noGrp="1"/>
          </p:cNvSpPr>
          <p:nvPr>
            <p:ph type="body" idx="7" hasCustomPrompt="1"/>
          </p:nvPr>
        </p:nvSpPr>
        <p:spPr>
          <a:xfrm>
            <a:off x="472243" y="2642376"/>
            <a:ext cx="8621929" cy="699454"/>
          </a:xfrm>
          <a:prstGeom prst="rect">
            <a:avLst/>
          </a:prstGeom>
        </p:spPr>
        <p:txBody>
          <a:bodyPr vert="horz" lIns="0" tIns="0" rIns="0" bIns="0" rtlCol="0" anchor="b" anchorCtr="0">
            <a:noAutofit/>
          </a:bodyPr>
          <a:lstStyle>
            <a:lvl1pPr marL="466211" indent="-466211">
              <a:buFont typeface="+mj-lt"/>
              <a:buNone/>
              <a:defRPr sz="2448" b="1" i="0" dirty="0">
                <a:solidFill>
                  <a:schemeClr val="accent2"/>
                </a:solidFill>
                <a:latin typeface="Segoe UI Semibold" charset="0"/>
                <a:ea typeface="Segoe UI Semibold" charset="0"/>
                <a:cs typeface="Segoe UI Semibold" charset="0"/>
              </a:defRPr>
            </a:lvl1pPr>
          </a:lstStyle>
          <a:p>
            <a:pPr marL="0" lvl="0" indent="0"/>
            <a:r>
              <a:rPr lang="en-US" dirty="0"/>
              <a:t>Click to edit Master text styles</a:t>
            </a:r>
          </a:p>
        </p:txBody>
      </p:sp>
      <p:sp>
        <p:nvSpPr>
          <p:cNvPr id="2" name="Slide Number Placeholder 1">
            <a:extLst>
              <a:ext uri="{FF2B5EF4-FFF2-40B4-BE49-F238E27FC236}">
                <a16:creationId xmlns:a16="http://schemas.microsoft.com/office/drawing/2014/main" id="{38A6C5B0-D99B-9745-B65C-48225644DEFD}"/>
              </a:ext>
            </a:extLst>
          </p:cNvPr>
          <p:cNvSpPr>
            <a:spLocks noGrp="1"/>
          </p:cNvSpPr>
          <p:nvPr>
            <p:ph type="sldNum" sz="quarter" idx="31"/>
          </p:nvPr>
        </p:nvSpPr>
        <p:spPr>
          <a:xfrm>
            <a:off x="11231691" y="6570756"/>
            <a:ext cx="1203799" cy="423769"/>
          </a:xfrm>
          <a:prstGeom prst="rect">
            <a:avLst/>
          </a:prstGeom>
        </p:spPr>
        <p:txBody>
          <a:bodyPr/>
          <a:lstStyle/>
          <a:p>
            <a:fld id="{529AFA16-AEC4-7D4A-82F3-BDAE8E49079E}" type="slidenum">
              <a:rPr lang="en-US" smtClean="0"/>
              <a:pPr/>
              <a:t>‹#›</a:t>
            </a:fld>
            <a:endParaRPr lang="en-US"/>
          </a:p>
        </p:txBody>
      </p:sp>
      <p:sp>
        <p:nvSpPr>
          <p:cNvPr id="8" name="MSIPCM914a47ef9da007a5f5ca1e01" descr="{&quot;HashCode&quot;:-1634785317,&quot;Placement&quot;:&quot;Footer&quot;,&quot;Top&quot;:519.343,&quot;Left&quot;:0.0,&quot;SlideWidth&quot;:960,&quot;SlideHeight&quot;:540}">
            <a:extLst>
              <a:ext uri="{FF2B5EF4-FFF2-40B4-BE49-F238E27FC236}">
                <a16:creationId xmlns:a16="http://schemas.microsoft.com/office/drawing/2014/main" id="{DC7DED07-162C-43E6-8462-295A64D0F72D}"/>
              </a:ext>
            </a:extLst>
          </p:cNvPr>
          <p:cNvSpPr txBox="1"/>
          <p:nvPr userDrawn="1"/>
        </p:nvSpPr>
        <p:spPr>
          <a:xfrm>
            <a:off x="0" y="6780696"/>
            <a:ext cx="2166441" cy="160091"/>
          </a:xfrm>
          <a:prstGeom prst="rect">
            <a:avLst/>
          </a:prstGeom>
        </p:spPr>
        <p:txBody>
          <a:bodyPr vert="horz" wrap="square" lIns="0" tIns="0" rIns="0" bIns="0" rtlCol="0" anchor="ctr" anchorCtr="1">
            <a:spAutoFit/>
          </a:bodyPr>
          <a:lstStyle/>
          <a:p>
            <a:pPr algn="l">
              <a:spcBef>
                <a:spcPts val="0"/>
              </a:spcBef>
              <a:spcAft>
                <a:spcPts val="0"/>
              </a:spcAft>
            </a:pPr>
            <a:r>
              <a:rPr lang="en-US" sz="1020">
                <a:solidFill>
                  <a:schemeClr val="accent6"/>
                </a:solidFill>
                <a:latin typeface="Calibri" panose="020F0502020204030204" pitchFamily="34" charset="0"/>
              </a:rPr>
              <a:t>Classified as Microsoft Confidential</a:t>
            </a:r>
          </a:p>
        </p:txBody>
      </p:sp>
    </p:spTree>
    <p:extLst>
      <p:ext uri="{BB962C8B-B14F-4D97-AF65-F5344CB8AC3E}">
        <p14:creationId xmlns:p14="http://schemas.microsoft.com/office/powerpoint/2010/main" val="3601411424"/>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showMasterSp="0">
  <p:cSld name="End (Data Viz)">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extLst>
              <a:ext uri="{28A0092B-C50C-407E-A947-70E740481C1C}">
                <a14:useLocalDpi xmlns:a14="http://schemas.microsoft.com/office/drawing/2010/main" val="0"/>
              </a:ext>
            </a:extLst>
          </a:blip>
          <a:srcRect l="9719"/>
          <a:stretch/>
        </p:blipFill>
        <p:spPr>
          <a:xfrm>
            <a:off x="419900" y="2895979"/>
            <a:ext cx="4002972" cy="1630325"/>
          </a:xfrm>
          <a:prstGeom prst="rect">
            <a:avLst/>
          </a:prstGeom>
        </p:spPr>
      </p:pic>
      <p:sp>
        <p:nvSpPr>
          <p:cNvPr id="5" name="Rectangle 2">
            <a:extLst>
              <a:ext uri="{FF2B5EF4-FFF2-40B4-BE49-F238E27FC236}">
                <a16:creationId xmlns:a16="http://schemas.microsoft.com/office/drawing/2014/main" id="{0CD2D2BF-BCAB-4D60-84D5-268B210223FA}"/>
              </a:ext>
            </a:extLst>
          </p:cNvPr>
          <p:cNvSpPr>
            <a:spLocks noChangeArrowheads="1"/>
          </p:cNvSpPr>
          <p:nvPr userDrawn="1"/>
        </p:nvSpPr>
        <p:spPr bwMode="auto">
          <a:xfrm>
            <a:off x="386612" y="6333866"/>
            <a:ext cx="5850551" cy="254262"/>
          </a:xfrm>
          <a:prstGeom prst="rect">
            <a:avLst/>
          </a:prstGeom>
          <a:noFill/>
          <a:ln w="9525">
            <a:noFill/>
            <a:miter lim="800000"/>
            <a:headEnd/>
            <a:tailEnd/>
          </a:ln>
        </p:spPr>
        <p:txBody>
          <a:bodyPr wrap="square">
            <a:spAutoFit/>
          </a:bodyPr>
          <a:lstStyle/>
          <a:p>
            <a:pPr marL="0" lvl="1" defTabSz="932278">
              <a:defRPr/>
            </a:pPr>
            <a:r>
              <a:rPr lang="en-US" sz="1020" b="0" i="0" dirty="0">
                <a:solidFill>
                  <a:schemeClr val="tx1"/>
                </a:solidFill>
                <a:latin typeface="Segoe UI" charset="0"/>
                <a:ea typeface="Segoe UI" charset="0"/>
                <a:cs typeface="Segoe UI" charset="0"/>
              </a:rPr>
              <a:t>© Copyright Microsoft Corporation. All rights reserved.</a:t>
            </a:r>
          </a:p>
        </p:txBody>
      </p:sp>
      <p:pic>
        <p:nvPicPr>
          <p:cNvPr id="4" name="Picture 3"/>
          <p:cNvPicPr>
            <a:picLocks noChangeAspect="1"/>
          </p:cNvPicPr>
          <p:nvPr userDrawn="1"/>
        </p:nvPicPr>
        <p:blipFill>
          <a:blip r:embed="rId3">
            <a:lum bright="13000"/>
            <a:alphaModFix amt="8000"/>
          </a:blip>
          <a:stretch>
            <a:fillRect/>
          </a:stretch>
        </p:blipFill>
        <p:spPr>
          <a:xfrm rot="17100000">
            <a:off x="6058175" y="-191875"/>
            <a:ext cx="6134500" cy="6568723"/>
          </a:xfrm>
          <a:prstGeom prst="rect">
            <a:avLst/>
          </a:prstGeom>
        </p:spPr>
      </p:pic>
    </p:spTree>
    <p:extLst>
      <p:ext uri="{BB962C8B-B14F-4D97-AF65-F5344CB8AC3E}">
        <p14:creationId xmlns:p14="http://schemas.microsoft.com/office/powerpoint/2010/main" val="3005739190"/>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showMasterSp="0" userDrawn="1">
  <p:cSld name="Divider + Index (Clean)">
    <p:spTree>
      <p:nvGrpSpPr>
        <p:cNvPr id="1" name=""/>
        <p:cNvGrpSpPr/>
        <p:nvPr/>
      </p:nvGrpSpPr>
      <p:grpSpPr>
        <a:xfrm>
          <a:off x="0" y="0"/>
          <a:ext cx="0" cy="0"/>
          <a:chOff x="0" y="0"/>
          <a:chExt cx="0" cy="0"/>
        </a:xfrm>
      </p:grpSpPr>
      <p:sp>
        <p:nvSpPr>
          <p:cNvPr id="9" name="Title 13">
            <a:extLst>
              <a:ext uri="{FF2B5EF4-FFF2-40B4-BE49-F238E27FC236}">
                <a16:creationId xmlns:a16="http://schemas.microsoft.com/office/drawing/2014/main" id="{6037461D-632E-404D-BB75-731493EDC066}"/>
              </a:ext>
            </a:extLst>
          </p:cNvPr>
          <p:cNvSpPr>
            <a:spLocks noGrp="1"/>
          </p:cNvSpPr>
          <p:nvPr>
            <p:ph type="title" hasCustomPrompt="1"/>
          </p:nvPr>
        </p:nvSpPr>
        <p:spPr>
          <a:xfrm>
            <a:off x="413770" y="3341830"/>
            <a:ext cx="9379954" cy="1430359"/>
          </a:xfrm>
          <a:prstGeom prst="rect">
            <a:avLst/>
          </a:prstGeom>
        </p:spPr>
        <p:txBody>
          <a:bodyPr lIns="0" anchor="t" anchorCtr="0">
            <a:noAutofit/>
          </a:bodyPr>
          <a:lstStyle>
            <a:lvl1pPr>
              <a:defRPr sz="5507" baseline="0">
                <a:solidFill>
                  <a:schemeClr val="tx1"/>
                </a:solidFill>
              </a:defRPr>
            </a:lvl1pPr>
          </a:lstStyle>
          <a:p>
            <a:r>
              <a:rPr lang="en-US" dirty="0"/>
              <a:t>Divider</a:t>
            </a:r>
          </a:p>
        </p:txBody>
      </p:sp>
      <p:sp>
        <p:nvSpPr>
          <p:cNvPr id="10" name="Shape 78">
            <a:extLst>
              <a:ext uri="{FF2B5EF4-FFF2-40B4-BE49-F238E27FC236}">
                <a16:creationId xmlns:a16="http://schemas.microsoft.com/office/drawing/2014/main" id="{02FD2D8F-4FAF-48C2-B9C9-6D1822EE9549}"/>
              </a:ext>
            </a:extLst>
          </p:cNvPr>
          <p:cNvSpPr txBox="1">
            <a:spLocks noGrp="1"/>
          </p:cNvSpPr>
          <p:nvPr>
            <p:ph type="body" idx="7" hasCustomPrompt="1"/>
          </p:nvPr>
        </p:nvSpPr>
        <p:spPr>
          <a:xfrm>
            <a:off x="472243" y="2642376"/>
            <a:ext cx="8621929" cy="699454"/>
          </a:xfrm>
          <a:prstGeom prst="rect">
            <a:avLst/>
          </a:prstGeom>
        </p:spPr>
        <p:txBody>
          <a:bodyPr vert="horz" lIns="0" tIns="0" rIns="0" bIns="0" rtlCol="0" anchor="b" anchorCtr="0">
            <a:noAutofit/>
          </a:bodyPr>
          <a:lstStyle>
            <a:lvl1pPr marL="466211" indent="-466211">
              <a:buFont typeface="+mj-lt"/>
              <a:buNone/>
              <a:defRPr sz="2448" b="0" i="0" dirty="0">
                <a:solidFill>
                  <a:schemeClr val="accent2"/>
                </a:solidFill>
                <a:latin typeface="Segoe UI Semibold" panose="020B0702040204020203" pitchFamily="34" charset="0"/>
                <a:cs typeface="Segoe UI Semibold" panose="020B0702040204020203" pitchFamily="34" charset="0"/>
              </a:defRPr>
            </a:lvl1pPr>
          </a:lstStyle>
          <a:p>
            <a:pPr marL="0" lvl="0" indent="0"/>
            <a:r>
              <a:rPr lang="en-US" dirty="0"/>
              <a:t>Click to edit Master text styles</a:t>
            </a:r>
          </a:p>
        </p:txBody>
      </p:sp>
      <p:sp>
        <p:nvSpPr>
          <p:cNvPr id="7" name="Text Placeholder 2">
            <a:extLst>
              <a:ext uri="{FF2B5EF4-FFF2-40B4-BE49-F238E27FC236}">
                <a16:creationId xmlns:a16="http://schemas.microsoft.com/office/drawing/2014/main" id="{80C3935E-1AD6-2C48-9FC4-9A48E6D6824E}"/>
              </a:ext>
            </a:extLst>
          </p:cNvPr>
          <p:cNvSpPr>
            <a:spLocks noGrp="1"/>
          </p:cNvSpPr>
          <p:nvPr>
            <p:ph type="body" sz="quarter" idx="30" hasCustomPrompt="1"/>
          </p:nvPr>
        </p:nvSpPr>
        <p:spPr>
          <a:xfrm>
            <a:off x="7659741" y="4503983"/>
            <a:ext cx="4310366" cy="2086712"/>
          </a:xfrm>
          <a:prstGeom prst="rect">
            <a:avLst/>
          </a:prstGeom>
        </p:spPr>
        <p:txBody>
          <a:bodyPr lIns="182880" anchor="ctr" anchorCtr="0">
            <a:normAutofit/>
          </a:bodyPr>
          <a:lstStyle>
            <a:lvl1pPr>
              <a:lnSpc>
                <a:spcPct val="110000"/>
              </a:lnSpc>
              <a:spcBef>
                <a:spcPts val="0"/>
              </a:spcBef>
              <a:spcAft>
                <a:spcPts val="1224"/>
              </a:spcAft>
              <a:defRPr sz="2040" b="0" i="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dirty="0"/>
              <a:t>Contents of this section go here</a:t>
            </a:r>
          </a:p>
        </p:txBody>
      </p:sp>
      <p:cxnSp>
        <p:nvCxnSpPr>
          <p:cNvPr id="12" name="Straight Connector 11">
            <a:extLst>
              <a:ext uri="{FF2B5EF4-FFF2-40B4-BE49-F238E27FC236}">
                <a16:creationId xmlns:a16="http://schemas.microsoft.com/office/drawing/2014/main" id="{3E757CA4-1FCF-A447-967E-3A3240DB80B6}"/>
              </a:ext>
            </a:extLst>
          </p:cNvPr>
          <p:cNvCxnSpPr>
            <a:cxnSpLocks/>
          </p:cNvCxnSpPr>
          <p:nvPr userDrawn="1"/>
        </p:nvCxnSpPr>
        <p:spPr>
          <a:xfrm>
            <a:off x="7659740" y="4503983"/>
            <a:ext cx="0" cy="2086712"/>
          </a:xfrm>
          <a:prstGeom prst="line">
            <a:avLst/>
          </a:prstGeom>
          <a:ln>
            <a:solidFill>
              <a:schemeClr val="accent2"/>
            </a:solidFill>
          </a:ln>
        </p:spPr>
        <p:style>
          <a:lnRef idx="1">
            <a:schemeClr val="dk1"/>
          </a:lnRef>
          <a:fillRef idx="0">
            <a:schemeClr val="dk1"/>
          </a:fillRef>
          <a:effectRef idx="0">
            <a:schemeClr val="dk1"/>
          </a:effectRef>
          <a:fontRef idx="minor">
            <a:schemeClr val="tx1"/>
          </a:fontRef>
        </p:style>
      </p:cxnSp>
      <p:sp>
        <p:nvSpPr>
          <p:cNvPr id="2" name="Slide Number Placeholder 1">
            <a:extLst>
              <a:ext uri="{FF2B5EF4-FFF2-40B4-BE49-F238E27FC236}">
                <a16:creationId xmlns:a16="http://schemas.microsoft.com/office/drawing/2014/main" id="{38A6C5B0-D99B-9745-B65C-48225644DEFD}"/>
              </a:ext>
            </a:extLst>
          </p:cNvPr>
          <p:cNvSpPr>
            <a:spLocks noGrp="1"/>
          </p:cNvSpPr>
          <p:nvPr>
            <p:ph type="sldNum" sz="quarter" idx="31"/>
          </p:nvPr>
        </p:nvSpPr>
        <p:spPr>
          <a:xfrm>
            <a:off x="11231691" y="6570756"/>
            <a:ext cx="1203799" cy="423769"/>
          </a:xfrm>
          <a:prstGeom prst="rect">
            <a:avLst/>
          </a:prstGeom>
        </p:spPr>
        <p:txBody>
          <a:bodyPr/>
          <a:lstStyle/>
          <a:p>
            <a:fld id="{529AFA16-AEC4-7D4A-82F3-BDAE8E49079E}" type="slidenum">
              <a:rPr lang="en-US" smtClean="0"/>
              <a:pPr/>
              <a:t>‹#›</a:t>
            </a:fld>
            <a:endParaRPr lang="en-US"/>
          </a:p>
        </p:txBody>
      </p:sp>
      <p:sp>
        <p:nvSpPr>
          <p:cNvPr id="14" name="MSIPCM914a47ef9da007a5f5ca1e01" descr="{&quot;HashCode&quot;:-1634785317,&quot;Placement&quot;:&quot;Footer&quot;,&quot;Top&quot;:519.343,&quot;Left&quot;:0.0,&quot;SlideWidth&quot;:960,&quot;SlideHeight&quot;:540}">
            <a:extLst>
              <a:ext uri="{FF2B5EF4-FFF2-40B4-BE49-F238E27FC236}">
                <a16:creationId xmlns:a16="http://schemas.microsoft.com/office/drawing/2014/main" id="{68D1C509-2860-407B-A8A6-C9C0AB8890A4}"/>
              </a:ext>
            </a:extLst>
          </p:cNvPr>
          <p:cNvSpPr txBox="1"/>
          <p:nvPr userDrawn="1"/>
        </p:nvSpPr>
        <p:spPr>
          <a:xfrm>
            <a:off x="0" y="6780696"/>
            <a:ext cx="2166441" cy="160091"/>
          </a:xfrm>
          <a:prstGeom prst="rect">
            <a:avLst/>
          </a:prstGeom>
        </p:spPr>
        <p:txBody>
          <a:bodyPr vert="horz" wrap="square" lIns="0" tIns="0" rIns="0" bIns="0" rtlCol="0" anchor="ctr" anchorCtr="1">
            <a:spAutoFit/>
          </a:bodyPr>
          <a:lstStyle/>
          <a:p>
            <a:pPr algn="l">
              <a:spcBef>
                <a:spcPts val="0"/>
              </a:spcBef>
              <a:spcAft>
                <a:spcPts val="0"/>
              </a:spcAft>
            </a:pPr>
            <a:r>
              <a:rPr lang="en-US" sz="1020">
                <a:solidFill>
                  <a:schemeClr val="accent6"/>
                </a:solidFill>
                <a:latin typeface="Calibri" panose="020F0502020204030204" pitchFamily="34" charset="0"/>
              </a:rPr>
              <a:t>Classified as Microsoft Confidential</a:t>
            </a:r>
          </a:p>
        </p:txBody>
      </p:sp>
    </p:spTree>
    <p:extLst>
      <p:ext uri="{BB962C8B-B14F-4D97-AF65-F5344CB8AC3E}">
        <p14:creationId xmlns:p14="http://schemas.microsoft.com/office/powerpoint/2010/main" val="242219110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userDrawn="1">
  <p:cSld name="1_2-column">
    <p:spTree>
      <p:nvGrpSpPr>
        <p:cNvPr id="1" name=""/>
        <p:cNvGrpSpPr/>
        <p:nvPr/>
      </p:nvGrpSpPr>
      <p:grpSpPr>
        <a:xfrm>
          <a:off x="0" y="0"/>
          <a:ext cx="0" cy="0"/>
          <a:chOff x="0" y="0"/>
          <a:chExt cx="0" cy="0"/>
        </a:xfrm>
      </p:grpSpPr>
      <p:sp>
        <p:nvSpPr>
          <p:cNvPr id="11" name="Title Placeholder 2">
            <a:extLst>
              <a:ext uri="{FF2B5EF4-FFF2-40B4-BE49-F238E27FC236}">
                <a16:creationId xmlns:a16="http://schemas.microsoft.com/office/drawing/2014/main" id="{9AFD44FB-5EE2-4D3E-9C7F-A0CA74B39F11}"/>
              </a:ext>
            </a:extLst>
          </p:cNvPr>
          <p:cNvSpPr>
            <a:spLocks noGrp="1"/>
          </p:cNvSpPr>
          <p:nvPr>
            <p:ph type="title"/>
          </p:nvPr>
        </p:nvSpPr>
        <p:spPr>
          <a:xfrm>
            <a:off x="466369" y="466302"/>
            <a:ext cx="11503738" cy="606192"/>
          </a:xfrm>
          <a:prstGeom prst="rect">
            <a:avLst/>
          </a:prstGeom>
        </p:spPr>
        <p:txBody>
          <a:bodyPr vert="horz" lIns="0" tIns="0" rIns="0" bIns="0" rtlCol="0" anchor="t">
            <a:normAutofit/>
          </a:bodyPr>
          <a:lstStyle>
            <a:lvl1pPr>
              <a:defRPr sz="4488" b="1" i="0">
                <a:solidFill>
                  <a:schemeClr val="tx1"/>
                </a:solidFill>
                <a:latin typeface="Segoe Pro Semibold" charset="0"/>
                <a:ea typeface="Segoe Pro Semibold" charset="0"/>
                <a:cs typeface="Segoe Pro Semibold" charset="0"/>
              </a:defRPr>
            </a:lvl1pPr>
          </a:lstStyle>
          <a:p>
            <a:r>
              <a:rPr lang="en-US"/>
              <a:t>Click to edit Master title style</a:t>
            </a:r>
            <a:endParaRPr lang="en-US" dirty="0"/>
          </a:p>
        </p:txBody>
      </p:sp>
      <p:sp>
        <p:nvSpPr>
          <p:cNvPr id="6" name="Subtitle 2">
            <a:extLst>
              <a:ext uri="{FF2B5EF4-FFF2-40B4-BE49-F238E27FC236}">
                <a16:creationId xmlns:a16="http://schemas.microsoft.com/office/drawing/2014/main" id="{AC21BB0E-11FF-4849-A437-1A08AE905469}"/>
              </a:ext>
            </a:extLst>
          </p:cNvPr>
          <p:cNvSpPr>
            <a:spLocks noGrp="1"/>
          </p:cNvSpPr>
          <p:nvPr>
            <p:ph type="subTitle" idx="27"/>
          </p:nvPr>
        </p:nvSpPr>
        <p:spPr>
          <a:xfrm>
            <a:off x="466368" y="1072494"/>
            <a:ext cx="11503739" cy="699453"/>
          </a:xfrm>
        </p:spPr>
        <p:txBody>
          <a:bodyPr/>
          <a:lstStyle>
            <a:lvl1pPr marL="0" indent="0" algn="l">
              <a:buNone/>
              <a:defRPr sz="2448" b="1" i="0" spc="-61" baseline="0">
                <a:latin typeface="Segoe UI Semibold" charset="0"/>
                <a:ea typeface="Segoe UI Semibold" charset="0"/>
                <a:cs typeface="Segoe UI Semibold" charset="0"/>
              </a:defRPr>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dirty="0"/>
              <a:t>Click to edit Master subtitle style</a:t>
            </a:r>
          </a:p>
        </p:txBody>
      </p:sp>
      <p:sp>
        <p:nvSpPr>
          <p:cNvPr id="2" name="Slide Number Placeholder 1">
            <a:extLst>
              <a:ext uri="{FF2B5EF4-FFF2-40B4-BE49-F238E27FC236}">
                <a16:creationId xmlns:a16="http://schemas.microsoft.com/office/drawing/2014/main" id="{6E8743FE-41B9-984E-A69D-ECABFEB0E741}"/>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10" name="Text Placeholder 3">
            <a:extLst>
              <a:ext uri="{FF2B5EF4-FFF2-40B4-BE49-F238E27FC236}">
                <a16:creationId xmlns:a16="http://schemas.microsoft.com/office/drawing/2014/main" id="{527732AA-D7B1-48A6-8C12-8974C5F0A104}"/>
              </a:ext>
            </a:extLst>
          </p:cNvPr>
          <p:cNvSpPr>
            <a:spLocks noGrp="1"/>
          </p:cNvSpPr>
          <p:nvPr>
            <p:ph idx="26"/>
          </p:nvPr>
        </p:nvSpPr>
        <p:spPr>
          <a:xfrm>
            <a:off x="6234460" y="1904066"/>
            <a:ext cx="5735647" cy="4603910"/>
          </a:xfrm>
          <a:prstGeom prst="rect">
            <a:avLst/>
          </a:prstGeom>
        </p:spPr>
        <p:txBody>
          <a:bodyPr vert="horz" wrap="square"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14" name="Text Placeholder 3">
            <a:extLst>
              <a:ext uri="{FF2B5EF4-FFF2-40B4-BE49-F238E27FC236}">
                <a16:creationId xmlns:a16="http://schemas.microsoft.com/office/drawing/2014/main" id="{C3475C84-786C-409E-B9CE-2261308DA6EF}"/>
              </a:ext>
            </a:extLst>
          </p:cNvPr>
          <p:cNvSpPr>
            <a:spLocks noGrp="1"/>
          </p:cNvSpPr>
          <p:nvPr>
            <p:ph idx="33"/>
          </p:nvPr>
        </p:nvSpPr>
        <p:spPr>
          <a:xfrm>
            <a:off x="474479" y="1904066"/>
            <a:ext cx="5759982" cy="4603910"/>
          </a:xfrm>
          <a:prstGeom prst="rect">
            <a:avLst/>
          </a:prstGeom>
        </p:spPr>
        <p:txBody>
          <a:bodyPr vert="horz" wrap="square"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018264677"/>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showMasterSp="0" userDrawn="1">
  <p:cSld name="Title (Clean)">
    <p:spTree>
      <p:nvGrpSpPr>
        <p:cNvPr id="1" name=""/>
        <p:cNvGrpSpPr/>
        <p:nvPr/>
      </p:nvGrpSpPr>
      <p:grpSpPr>
        <a:xfrm>
          <a:off x="0" y="0"/>
          <a:ext cx="0" cy="0"/>
          <a:chOff x="0" y="0"/>
          <a:chExt cx="0" cy="0"/>
        </a:xfrm>
      </p:grpSpPr>
      <p:sp>
        <p:nvSpPr>
          <p:cNvPr id="16" name="Title 13"/>
          <p:cNvSpPr>
            <a:spLocks noGrp="1"/>
          </p:cNvSpPr>
          <p:nvPr>
            <p:ph type="title" hasCustomPrompt="1"/>
          </p:nvPr>
        </p:nvSpPr>
        <p:spPr>
          <a:xfrm>
            <a:off x="466368" y="2649360"/>
            <a:ext cx="10765324" cy="1430781"/>
          </a:xfrm>
          <a:prstGeom prst="rect">
            <a:avLst/>
          </a:prstGeom>
        </p:spPr>
        <p:txBody>
          <a:bodyPr lIns="0" anchor="b">
            <a:noAutofit/>
          </a:bodyPr>
          <a:lstStyle>
            <a:lvl1pPr>
              <a:defRPr sz="8159" b="1" i="0" baseline="0">
                <a:solidFill>
                  <a:schemeClr val="accent2"/>
                </a:solidFill>
                <a:latin typeface="Segoe UI Semibold" charset="0"/>
                <a:ea typeface="Segoe UI Semibold" charset="0"/>
                <a:cs typeface="Segoe UI Semibold" charset="0"/>
              </a:defRPr>
            </a:lvl1pPr>
          </a:lstStyle>
          <a:p>
            <a:r>
              <a:rPr lang="en-US" dirty="0"/>
              <a:t>Title</a:t>
            </a:r>
          </a:p>
        </p:txBody>
      </p:sp>
      <p:sp>
        <p:nvSpPr>
          <p:cNvPr id="24" name="Text Placeholder 2"/>
          <p:cNvSpPr>
            <a:spLocks noGrp="1"/>
          </p:cNvSpPr>
          <p:nvPr>
            <p:ph type="body" sz="quarter" idx="25" hasCustomPrompt="1"/>
          </p:nvPr>
        </p:nvSpPr>
        <p:spPr>
          <a:xfrm>
            <a:off x="466368" y="5479620"/>
            <a:ext cx="3614351" cy="430566"/>
          </a:xfrm>
          <a:prstGeom prst="rect">
            <a:avLst/>
          </a:prstGeom>
        </p:spPr>
        <p:txBody>
          <a:bodyPr/>
          <a:lstStyle>
            <a:lvl1pPr>
              <a:defRPr sz="2040" b="1" i="0">
                <a:solidFill>
                  <a:schemeClr val="accent2"/>
                </a:solidFill>
                <a:latin typeface="Segoe UI Semibold" charset="0"/>
                <a:ea typeface="Segoe UI Semibold" charset="0"/>
                <a:cs typeface="Segoe UI Semibold" charset="0"/>
              </a:defRPr>
            </a:lvl1pPr>
          </a:lstStyle>
          <a:p>
            <a:pPr lvl="0"/>
            <a:r>
              <a:rPr lang="en-US" dirty="0"/>
              <a:t>Speaker</a:t>
            </a:r>
          </a:p>
        </p:txBody>
      </p:sp>
      <p:sp>
        <p:nvSpPr>
          <p:cNvPr id="25" name="Text Placeholder 2"/>
          <p:cNvSpPr>
            <a:spLocks noGrp="1"/>
          </p:cNvSpPr>
          <p:nvPr>
            <p:ph type="body" sz="quarter" idx="26" hasCustomPrompt="1"/>
          </p:nvPr>
        </p:nvSpPr>
        <p:spPr>
          <a:xfrm>
            <a:off x="466368" y="5970863"/>
            <a:ext cx="3614351" cy="324392"/>
          </a:xfrm>
          <a:prstGeom prst="rect">
            <a:avLst/>
          </a:prstGeom>
        </p:spPr>
        <p:txBody>
          <a:bodyPr anchor="b"/>
          <a:lstStyle>
            <a:lvl1pPr>
              <a:defRPr sz="2040" b="0" i="0">
                <a:solidFill>
                  <a:schemeClr val="tx1"/>
                </a:solidFill>
                <a:latin typeface="Segoe UI" charset="0"/>
                <a:ea typeface="Segoe UI" charset="0"/>
                <a:cs typeface="Segoe UI" charset="0"/>
              </a:defRPr>
            </a:lvl1pPr>
          </a:lstStyle>
          <a:p>
            <a:pPr lvl="0"/>
            <a:r>
              <a:rPr lang="en-US" dirty="0"/>
              <a:t>Speaker title</a:t>
            </a:r>
          </a:p>
        </p:txBody>
      </p:sp>
      <p:sp>
        <p:nvSpPr>
          <p:cNvPr id="29" name="Text Placeholder 2"/>
          <p:cNvSpPr>
            <a:spLocks noGrp="1"/>
          </p:cNvSpPr>
          <p:nvPr>
            <p:ph type="body" sz="quarter" idx="27" hasCustomPrompt="1"/>
          </p:nvPr>
        </p:nvSpPr>
        <p:spPr>
          <a:xfrm>
            <a:off x="9798734" y="5479044"/>
            <a:ext cx="2171373" cy="324392"/>
          </a:xfrm>
          <a:prstGeom prst="rect">
            <a:avLst/>
          </a:prstGeom>
        </p:spPr>
        <p:txBody>
          <a:bodyPr rIns="0" anchor="t" anchorCtr="0"/>
          <a:lstStyle>
            <a:lvl1pPr algn="r">
              <a:defRPr sz="1836" b="1" i="0">
                <a:latin typeface="Segoe UI Semibold" charset="0"/>
                <a:ea typeface="Segoe UI Semibold" charset="0"/>
                <a:cs typeface="Segoe UI Semibold" charset="0"/>
              </a:defRPr>
            </a:lvl1pPr>
          </a:lstStyle>
          <a:p>
            <a:pPr lvl="0"/>
            <a:r>
              <a:rPr lang="en-US" dirty="0"/>
              <a:t>Day Month Year</a:t>
            </a:r>
          </a:p>
        </p:txBody>
      </p:sp>
      <p:sp>
        <p:nvSpPr>
          <p:cNvPr id="13" name="Text Placeholder 2">
            <a:extLst>
              <a:ext uri="{FF2B5EF4-FFF2-40B4-BE49-F238E27FC236}">
                <a16:creationId xmlns:a16="http://schemas.microsoft.com/office/drawing/2014/main" id="{CF18DCE4-9A94-4E0D-A1A1-F6C7301E0F02}"/>
              </a:ext>
            </a:extLst>
          </p:cNvPr>
          <p:cNvSpPr>
            <a:spLocks noGrp="1"/>
          </p:cNvSpPr>
          <p:nvPr>
            <p:ph type="body" sz="quarter" idx="28" hasCustomPrompt="1"/>
          </p:nvPr>
        </p:nvSpPr>
        <p:spPr>
          <a:xfrm>
            <a:off x="4780271" y="5480133"/>
            <a:ext cx="3614351" cy="430566"/>
          </a:xfrm>
          <a:prstGeom prst="rect">
            <a:avLst/>
          </a:prstGeom>
        </p:spPr>
        <p:txBody>
          <a:bodyPr/>
          <a:lstStyle>
            <a:lvl1pPr>
              <a:defRPr sz="2040" b="1" i="0">
                <a:solidFill>
                  <a:schemeClr val="accent2"/>
                </a:solidFill>
                <a:latin typeface="Segoe UI Semibold" charset="0"/>
                <a:ea typeface="Segoe UI Semibold" charset="0"/>
                <a:cs typeface="Segoe UI Semibold" charset="0"/>
              </a:defRPr>
            </a:lvl1pPr>
          </a:lstStyle>
          <a:p>
            <a:pPr lvl="0"/>
            <a:r>
              <a:rPr lang="en-US" dirty="0"/>
              <a:t>Co-speaker</a:t>
            </a:r>
          </a:p>
        </p:txBody>
      </p:sp>
      <p:sp>
        <p:nvSpPr>
          <p:cNvPr id="15" name="Text Placeholder 2">
            <a:extLst>
              <a:ext uri="{FF2B5EF4-FFF2-40B4-BE49-F238E27FC236}">
                <a16:creationId xmlns:a16="http://schemas.microsoft.com/office/drawing/2014/main" id="{FE8F6500-0BE8-4DED-A01D-37810D79CAF3}"/>
              </a:ext>
            </a:extLst>
          </p:cNvPr>
          <p:cNvSpPr>
            <a:spLocks noGrp="1"/>
          </p:cNvSpPr>
          <p:nvPr>
            <p:ph type="body" sz="quarter" idx="29" hasCustomPrompt="1"/>
          </p:nvPr>
        </p:nvSpPr>
        <p:spPr>
          <a:xfrm>
            <a:off x="4790495" y="5967544"/>
            <a:ext cx="3604126" cy="324392"/>
          </a:xfrm>
          <a:prstGeom prst="rect">
            <a:avLst/>
          </a:prstGeom>
        </p:spPr>
        <p:txBody>
          <a:bodyPr anchor="b"/>
          <a:lstStyle>
            <a:lvl1pPr>
              <a:defRPr sz="2040" b="0" i="0">
                <a:solidFill>
                  <a:schemeClr val="tx1"/>
                </a:solidFill>
                <a:latin typeface="Segoe UI" charset="0"/>
                <a:ea typeface="Segoe UI" charset="0"/>
                <a:cs typeface="Segoe UI" charset="0"/>
              </a:defRPr>
            </a:lvl1pPr>
          </a:lstStyle>
          <a:p>
            <a:pPr lvl="0"/>
            <a:r>
              <a:rPr lang="en-US" dirty="0"/>
              <a:t>Co-speaker title</a:t>
            </a:r>
          </a:p>
        </p:txBody>
      </p:sp>
      <p:sp>
        <p:nvSpPr>
          <p:cNvPr id="20" name="Footer Placeholder 1">
            <a:extLst>
              <a:ext uri="{FF2B5EF4-FFF2-40B4-BE49-F238E27FC236}">
                <a16:creationId xmlns:a16="http://schemas.microsoft.com/office/drawing/2014/main" id="{6FCFDA85-7B5A-43B0-8D52-8F256008F114}"/>
              </a:ext>
            </a:extLst>
          </p:cNvPr>
          <p:cNvSpPr>
            <a:spLocks noGrp="1"/>
          </p:cNvSpPr>
          <p:nvPr>
            <p:ph type="ftr" sz="quarter" idx="3"/>
          </p:nvPr>
        </p:nvSpPr>
        <p:spPr>
          <a:xfrm>
            <a:off x="9793724" y="6545019"/>
            <a:ext cx="2176383" cy="371790"/>
          </a:xfrm>
          <a:prstGeom prst="rect">
            <a:avLst/>
          </a:prstGeom>
        </p:spPr>
        <p:txBody>
          <a:bodyPr vert="horz" lIns="91440" tIns="45720" rIns="0" bIns="45720" rtlCol="0" anchor="t"/>
          <a:lstStyle>
            <a:lvl1pPr algn="r">
              <a:defRPr sz="1224">
                <a:solidFill>
                  <a:srgbClr val="B2B2B2"/>
                </a:solidFill>
              </a:defRPr>
            </a:lvl1pPr>
          </a:lstStyle>
          <a:p>
            <a:endParaRPr lang="en-US" dirty="0"/>
          </a:p>
        </p:txBody>
      </p:sp>
      <p:sp>
        <p:nvSpPr>
          <p:cNvPr id="17" name="Shape 78">
            <a:extLst>
              <a:ext uri="{FF2B5EF4-FFF2-40B4-BE49-F238E27FC236}">
                <a16:creationId xmlns:a16="http://schemas.microsoft.com/office/drawing/2014/main" id="{5B62705F-AD52-EB48-85F8-19E8F8A3F041}"/>
              </a:ext>
            </a:extLst>
          </p:cNvPr>
          <p:cNvSpPr txBox="1">
            <a:spLocks noGrp="1"/>
          </p:cNvSpPr>
          <p:nvPr>
            <p:ph type="body" idx="7" hasCustomPrompt="1"/>
          </p:nvPr>
        </p:nvSpPr>
        <p:spPr>
          <a:xfrm>
            <a:off x="466368" y="4080140"/>
            <a:ext cx="10765324" cy="692909"/>
          </a:xfrm>
          <a:prstGeom prst="rect">
            <a:avLst/>
          </a:prstGeom>
        </p:spPr>
        <p:txBody>
          <a:bodyPr vert="horz" lIns="0" tIns="91440" rIns="0" bIns="0" rtlCol="0" anchor="t" anchorCtr="0">
            <a:noAutofit/>
          </a:bodyPr>
          <a:lstStyle>
            <a:lvl1pPr marL="466211" indent="-466211">
              <a:buFont typeface="+mj-lt"/>
              <a:buNone/>
              <a:tabLst>
                <a:tab pos="1865193" algn="l"/>
              </a:tabLst>
              <a:defRPr sz="3264" b="1" i="0" dirty="0">
                <a:solidFill>
                  <a:schemeClr val="tx1"/>
                </a:solidFill>
                <a:latin typeface="Segoe UI Semibold" charset="0"/>
                <a:ea typeface="Segoe UI Semibold" charset="0"/>
                <a:cs typeface="Segoe UI Semibold" charset="0"/>
              </a:defRPr>
            </a:lvl1pPr>
          </a:lstStyle>
          <a:p>
            <a:pPr marL="0" lvl="0" indent="0"/>
            <a:r>
              <a:rPr lang="en-US" dirty="0"/>
              <a:t>Sub Title</a:t>
            </a:r>
          </a:p>
        </p:txBody>
      </p:sp>
      <p:sp>
        <p:nvSpPr>
          <p:cNvPr id="18" name="MSIPCM914a47ef9da007a5f5ca1e01" descr="{&quot;HashCode&quot;:-1634785317,&quot;Placement&quot;:&quot;Footer&quot;,&quot;Top&quot;:519.343,&quot;Left&quot;:0.0,&quot;SlideWidth&quot;:960,&quot;SlideHeight&quot;:540}">
            <a:extLst>
              <a:ext uri="{FF2B5EF4-FFF2-40B4-BE49-F238E27FC236}">
                <a16:creationId xmlns:a16="http://schemas.microsoft.com/office/drawing/2014/main" id="{4BC14C67-0FFC-437F-9821-CC680AA1F8D2}"/>
              </a:ext>
            </a:extLst>
          </p:cNvPr>
          <p:cNvSpPr txBox="1"/>
          <p:nvPr userDrawn="1"/>
        </p:nvSpPr>
        <p:spPr>
          <a:xfrm>
            <a:off x="0" y="6780696"/>
            <a:ext cx="2166441" cy="160091"/>
          </a:xfrm>
          <a:prstGeom prst="rect">
            <a:avLst/>
          </a:prstGeom>
        </p:spPr>
        <p:txBody>
          <a:bodyPr vert="horz" wrap="square" lIns="0" tIns="0" rIns="0" bIns="0" rtlCol="0" anchor="ctr" anchorCtr="1">
            <a:spAutoFit/>
          </a:bodyPr>
          <a:lstStyle/>
          <a:p>
            <a:pPr algn="l">
              <a:spcBef>
                <a:spcPts val="0"/>
              </a:spcBef>
              <a:spcAft>
                <a:spcPts val="0"/>
              </a:spcAft>
            </a:pPr>
            <a:r>
              <a:rPr lang="en-US" sz="1020">
                <a:solidFill>
                  <a:schemeClr val="accent6"/>
                </a:solidFill>
                <a:latin typeface="Calibri" panose="020F0502020204030204" pitchFamily="34" charset="0"/>
              </a:rPr>
              <a:t>Classified as Microsoft Confidential</a:t>
            </a:r>
          </a:p>
        </p:txBody>
      </p:sp>
      <p:pic>
        <p:nvPicPr>
          <p:cNvPr id="23" name="Picture 22">
            <a:extLst>
              <a:ext uri="{FF2B5EF4-FFF2-40B4-BE49-F238E27FC236}">
                <a16:creationId xmlns:a16="http://schemas.microsoft.com/office/drawing/2014/main" id="{7781351A-A478-41FB-BCD6-2EE0D4E9A879}"/>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9719"/>
          <a:stretch/>
        </p:blipFill>
        <p:spPr>
          <a:xfrm>
            <a:off x="451420" y="260589"/>
            <a:ext cx="1970911" cy="802710"/>
          </a:xfrm>
          <a:prstGeom prst="rect">
            <a:avLst/>
          </a:prstGeom>
        </p:spPr>
      </p:pic>
      <p:sp>
        <p:nvSpPr>
          <p:cNvPr id="26" name="TextBox 25">
            <a:extLst>
              <a:ext uri="{FF2B5EF4-FFF2-40B4-BE49-F238E27FC236}">
                <a16:creationId xmlns:a16="http://schemas.microsoft.com/office/drawing/2014/main" id="{91874D8E-4A3D-473B-A3EF-1ADA39056EA8}"/>
              </a:ext>
            </a:extLst>
          </p:cNvPr>
          <p:cNvSpPr txBox="1"/>
          <p:nvPr userDrawn="1"/>
        </p:nvSpPr>
        <p:spPr>
          <a:xfrm>
            <a:off x="9984425" y="434441"/>
            <a:ext cx="1985682" cy="448228"/>
          </a:xfrm>
          <a:prstGeom prst="rect">
            <a:avLst/>
          </a:prstGeom>
        </p:spPr>
        <p:txBody>
          <a:bodyPr wrap="square" lIns="0" tIns="0" rIns="0" bIns="0" rtlCol="0" anchor="t" anchorCtr="0">
            <a:spAutoFit/>
          </a:bodyPr>
          <a:lstStyle/>
          <a:p>
            <a:pPr algn="r"/>
            <a:r>
              <a:rPr lang="en-US" sz="2856" dirty="0"/>
              <a:t>Azure</a:t>
            </a:r>
          </a:p>
        </p:txBody>
      </p:sp>
    </p:spTree>
    <p:extLst>
      <p:ext uri="{BB962C8B-B14F-4D97-AF65-F5344CB8AC3E}">
        <p14:creationId xmlns:p14="http://schemas.microsoft.com/office/powerpoint/2010/main" val="2601232958"/>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4A1CC74-32CE-46E0-A512-5707901ADE39}"/>
              </a:ext>
            </a:extLst>
          </p:cNvPr>
          <p:cNvSpPr>
            <a:spLocks noGrp="1"/>
          </p:cNvSpPr>
          <p:nvPr>
            <p:ph type="sldNum" sz="quarter" idx="10"/>
          </p:nvPr>
        </p:nvSpPr>
        <p:spPr/>
        <p:txBody>
          <a:bodyPr/>
          <a:lstStyle/>
          <a:p>
            <a:fld id="{529AFA16-AEC4-7D4A-82F3-BDAE8E49079E}" type="slidenum">
              <a:rPr lang="en-US" smtClean="0"/>
              <a:pPr/>
              <a:t>‹#›</a:t>
            </a:fld>
            <a:endParaRPr lang="en-US" dirty="0"/>
          </a:p>
        </p:txBody>
      </p:sp>
    </p:spTree>
    <p:extLst>
      <p:ext uri="{BB962C8B-B14F-4D97-AF65-F5344CB8AC3E}">
        <p14:creationId xmlns:p14="http://schemas.microsoft.com/office/powerpoint/2010/main" val="1729576845"/>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userDrawn="1">
  <p:cSld name="Blank Slide - Lt.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6435613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2195137"/>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7173025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53464290"/>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9" y="2473827"/>
            <a:ext cx="4251462" cy="1130053"/>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93713" y="4041282"/>
            <a:ext cx="4248092" cy="313904"/>
          </a:xfrm>
          <a:noFill/>
        </p:spPr>
        <p:txBody>
          <a:bodyPr wrap="square" lIns="0" tIns="0" rIns="0" bIns="0">
            <a:spAutoFit/>
          </a:bodyPr>
          <a:lstStyle>
            <a:lvl1pPr marL="0" indent="0">
              <a:spcBef>
                <a:spcPts val="0"/>
              </a:spcBef>
              <a:buNone/>
              <a:defRPr sz="204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Picture 7" descr="A group of young people, students,  looking at a computer&#10;">
            <a:extLst>
              <a:ext uri="{FF2B5EF4-FFF2-40B4-BE49-F238E27FC236}">
                <a16:creationId xmlns:a16="http://schemas.microsoft.com/office/drawing/2014/main" id="{5AA75CBB-8F34-43C9-991C-DAF5E5D2D167}"/>
              </a:ext>
            </a:extLst>
          </p:cNvPr>
          <p:cNvPicPr>
            <a:picLocks noChangeAspect="1"/>
          </p:cNvPicPr>
          <p:nvPr userDrawn="1"/>
        </p:nvPicPr>
        <p:blipFill rotWithShape="1">
          <a:blip r:embed="rId3"/>
          <a:srcRect l="14560" r="18791"/>
          <a:stretch/>
        </p:blipFill>
        <p:spPr bwMode="auto">
          <a:xfrm>
            <a:off x="5440958" y="0"/>
            <a:ext cx="6995517" cy="6994525"/>
          </a:xfrm>
          <a:prstGeom prst="rect">
            <a:avLst/>
          </a:prstGeom>
        </p:spPr>
      </p:pic>
    </p:spTree>
    <p:extLst>
      <p:ext uri="{BB962C8B-B14F-4D97-AF65-F5344CB8AC3E}">
        <p14:creationId xmlns:p14="http://schemas.microsoft.com/office/powerpoint/2010/main" val="1352594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95914" y="597450"/>
            <a:ext cx="1393840" cy="298433"/>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9" y="2473827"/>
            <a:ext cx="4251462" cy="1130053"/>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93713" y="4041282"/>
            <a:ext cx="4248092" cy="313904"/>
          </a:xfrm>
          <a:noFill/>
        </p:spPr>
        <p:txBody>
          <a:bodyPr wrap="square" lIns="0" tIns="0" rIns="0" bIns="0">
            <a:spAutoFit/>
          </a:bodyPr>
          <a:lstStyle>
            <a:lvl1pPr marL="0" indent="0">
              <a:spcBef>
                <a:spcPts val="0"/>
              </a:spcBef>
              <a:buNone/>
              <a:defRPr sz="204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Picture 7" descr="A group of young people, students,  looking at a computer">
            <a:extLst>
              <a:ext uri="{FF2B5EF4-FFF2-40B4-BE49-F238E27FC236}">
                <a16:creationId xmlns:a16="http://schemas.microsoft.com/office/drawing/2014/main" id="{1285F101-84E7-425B-BE07-D20731937218}"/>
              </a:ext>
            </a:extLst>
          </p:cNvPr>
          <p:cNvPicPr>
            <a:picLocks noChangeAspect="1"/>
          </p:cNvPicPr>
          <p:nvPr userDrawn="1"/>
        </p:nvPicPr>
        <p:blipFill rotWithShape="1">
          <a:blip r:embed="rId3"/>
          <a:srcRect l="14560" r="18791"/>
          <a:stretch/>
        </p:blipFill>
        <p:spPr bwMode="auto">
          <a:xfrm>
            <a:off x="5440958" y="0"/>
            <a:ext cx="6995517" cy="6994525"/>
          </a:xfrm>
          <a:prstGeom prst="rect">
            <a:avLst/>
          </a:prstGeom>
        </p:spPr>
      </p:pic>
    </p:spTree>
    <p:extLst>
      <p:ext uri="{BB962C8B-B14F-4D97-AF65-F5344CB8AC3E}">
        <p14:creationId xmlns:p14="http://schemas.microsoft.com/office/powerpoint/2010/main" val="2560212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72"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2"/>
            <a:ext cx="9327356" cy="313904"/>
          </a:xfrm>
          <a:noFill/>
        </p:spPr>
        <p:txBody>
          <a:bodyPr wrap="square" lIns="0" tIns="0" rIns="0" bIns="0">
            <a:spAutoFit/>
          </a:bodyPr>
          <a:lstStyle>
            <a:lvl1pPr marL="0" indent="0">
              <a:spcBef>
                <a:spcPts val="0"/>
              </a:spcBef>
              <a:buNone/>
              <a:defRPr sz="204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0737162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95914" y="597450"/>
            <a:ext cx="1393840" cy="298433"/>
          </a:xfrm>
          <a:prstGeom prst="rect">
            <a:avLst/>
          </a:prstGeom>
        </p:spPr>
      </p:pic>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72"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2"/>
            <a:ext cx="9327356" cy="313904"/>
          </a:xfrm>
          <a:noFill/>
        </p:spPr>
        <p:txBody>
          <a:bodyPr wrap="square" lIns="0" tIns="0" rIns="0" bIns="0">
            <a:spAutoFit/>
          </a:bodyPr>
          <a:lstStyle>
            <a:lvl1pPr marL="0" indent="0">
              <a:spcBef>
                <a:spcPts val="0"/>
              </a:spcBef>
              <a:buNone/>
              <a:defRPr sz="204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1803289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 Slide wiith photo_black text">
    <p:spTree>
      <p:nvGrpSpPr>
        <p:cNvPr id="1" name=""/>
        <p:cNvGrpSpPr/>
        <p:nvPr/>
      </p:nvGrpSpPr>
      <p:grpSpPr>
        <a:xfrm>
          <a:off x="0" y="0"/>
          <a:ext cx="0" cy="0"/>
          <a:chOff x="0" y="0"/>
          <a:chExt cx="0" cy="0"/>
        </a:xfrm>
      </p:grpSpPr>
      <p:pic>
        <p:nvPicPr>
          <p:cNvPr id="3" name="Picture 2" descr="A person sitting at a table in front of a window using a pen on a Surface Book folded into tablet mode.&#10;">
            <a:extLst>
              <a:ext uri="{FF2B5EF4-FFF2-40B4-BE49-F238E27FC236}">
                <a16:creationId xmlns:a16="http://schemas.microsoft.com/office/drawing/2014/main" id="{C4F23456-CF30-4F8E-B7F9-2458DD633470}"/>
              </a:ext>
            </a:extLst>
          </p:cNvPr>
          <p:cNvPicPr>
            <a:picLocks noChangeAspect="1"/>
          </p:cNvPicPr>
          <p:nvPr userDrawn="1"/>
        </p:nvPicPr>
        <p:blipFill rotWithShape="1">
          <a:blip r:embed="rId2"/>
          <a:srcRect b="573"/>
          <a:stretch/>
        </p:blipFill>
        <p:spPr bwMode="auto">
          <a:xfrm>
            <a:off x="0" y="0"/>
            <a:ext cx="12436475" cy="6994525"/>
          </a:xfrm>
          <a:prstGeom prst="rect">
            <a:avLst/>
          </a:prstGeom>
        </p:spPr>
      </p:pic>
      <p:pic>
        <p:nvPicPr>
          <p:cNvPr id="6" name="MS logo gray - EMF" descr="Microsoft logo, gray text version">
            <a:extLst>
              <a:ext uri="{FF2B5EF4-FFF2-40B4-BE49-F238E27FC236}">
                <a16:creationId xmlns:a16="http://schemas.microsoft.com/office/drawing/2014/main" id="{3CC725DE-C7B6-4C58-AD2C-FED56896EFC4}"/>
              </a:ext>
            </a:extLst>
          </p:cNvPr>
          <p:cNvPicPr>
            <a:picLocks noChangeAspect="1"/>
          </p:cNvPicPr>
          <p:nvPr userDrawn="1"/>
        </p:nvPicPr>
        <p:blipFill>
          <a:blip r:embed="rId3"/>
          <a:stretch>
            <a:fillRect/>
          </a:stretch>
        </p:blipFill>
        <p:spPr bwMode="black">
          <a:xfrm>
            <a:off x="595914" y="597450"/>
            <a:ext cx="1393840" cy="298433"/>
          </a:xfrm>
          <a:prstGeom prst="rect">
            <a:avLst/>
          </a:prstGeom>
        </p:spPr>
      </p:pic>
      <p:sp>
        <p:nvSpPr>
          <p:cNvPr id="9" name="Title 1"/>
          <p:cNvSpPr>
            <a:spLocks noGrp="1"/>
          </p:cNvSpPr>
          <p:nvPr>
            <p:ph type="title" hasCustomPrompt="1"/>
          </p:nvPr>
        </p:nvSpPr>
        <p:spPr>
          <a:xfrm>
            <a:off x="595915" y="2474071"/>
            <a:ext cx="5185566" cy="1130053"/>
          </a:xfrm>
          <a:noFill/>
        </p:spPr>
        <p:txBody>
          <a:bodyPr wrap="square" lIns="0" tIns="0" rIns="0" bIns="0" anchor="b" anchorCtr="0">
            <a:spAutoFit/>
          </a:bodyPr>
          <a:lstStyle>
            <a:lvl1pPr>
              <a:defRPr sz="3672" spc="-51" baseline="0">
                <a:gradFill>
                  <a:gsLst>
                    <a:gs pos="21764">
                      <a:srgbClr val="1A1A1A"/>
                    </a:gs>
                    <a:gs pos="12500">
                      <a:srgbClr val="1A1A1A"/>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4" y="4041282"/>
            <a:ext cx="5186010" cy="313904"/>
          </a:xfrm>
          <a:noFill/>
        </p:spPr>
        <p:txBody>
          <a:bodyPr wrap="square" lIns="0" tIns="0" rIns="0" bIns="0">
            <a:spAutoFit/>
          </a:bodyPr>
          <a:lstStyle>
            <a:lvl1pPr marL="0" indent="0">
              <a:spcBef>
                <a:spcPts val="0"/>
              </a:spcBef>
              <a:buNone/>
              <a:defRPr sz="2040"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817510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le Slide wiith photo_white text">
    <p:bg>
      <p:bgRef idx="1001">
        <a:schemeClr val="bg2"/>
      </p:bgRef>
    </p:bg>
    <p:spTree>
      <p:nvGrpSpPr>
        <p:cNvPr id="1" name=""/>
        <p:cNvGrpSpPr/>
        <p:nvPr/>
      </p:nvGrpSpPr>
      <p:grpSpPr>
        <a:xfrm>
          <a:off x="0" y="0"/>
          <a:ext cx="0" cy="0"/>
          <a:chOff x="0" y="0"/>
          <a:chExt cx="0" cy="0"/>
        </a:xfrm>
      </p:grpSpPr>
      <p:pic>
        <p:nvPicPr>
          <p:cNvPr id="4" name="Picture 3" descr="A man and woman standing in the dark, smiling, holding up a phone taking a 'selfie&quot; photo.&#10;">
            <a:extLst>
              <a:ext uri="{FF2B5EF4-FFF2-40B4-BE49-F238E27FC236}">
                <a16:creationId xmlns:a16="http://schemas.microsoft.com/office/drawing/2014/main" id="{0FDB5818-845D-4D59-92EA-7FEEAB84EE00}"/>
              </a:ext>
            </a:extLst>
          </p:cNvPr>
          <p:cNvPicPr>
            <a:picLocks noChangeAspect="1"/>
          </p:cNvPicPr>
          <p:nvPr userDrawn="1"/>
        </p:nvPicPr>
        <p:blipFill rotWithShape="1">
          <a:blip r:embed="rId2"/>
          <a:srcRect t="3580" b="12046"/>
          <a:stretch/>
        </p:blipFill>
        <p:spPr bwMode="auto">
          <a:xfrm>
            <a:off x="0" y="0"/>
            <a:ext cx="12436475" cy="6994525"/>
          </a:xfrm>
          <a:prstGeom prst="rect">
            <a:avLst/>
          </a:prstGeom>
        </p:spPr>
      </p:pic>
      <p:sp>
        <p:nvSpPr>
          <p:cNvPr id="9" name="Title 1"/>
          <p:cNvSpPr>
            <a:spLocks noGrp="1"/>
          </p:cNvSpPr>
          <p:nvPr>
            <p:ph type="title" hasCustomPrompt="1"/>
          </p:nvPr>
        </p:nvSpPr>
        <p:spPr bwMode="white">
          <a:xfrm>
            <a:off x="596359" y="2474071"/>
            <a:ext cx="5185566" cy="1130053"/>
          </a:xfrm>
          <a:noFill/>
        </p:spPr>
        <p:txBody>
          <a:bodyPr wrap="square" lIns="0" tIns="0" rIns="0" bIns="0" anchor="b" anchorCtr="0">
            <a:spAutoFit/>
          </a:bodyPr>
          <a:lstStyle>
            <a:lvl1pPr>
              <a:defRPr sz="3672" spc="-51" baseline="0">
                <a:gradFill>
                  <a:gsLst>
                    <a:gs pos="53365">
                      <a:srgbClr val="FFFFFF"/>
                    </a:gs>
                    <a:gs pos="21764">
                      <a:srgbClr val="FFFFFF"/>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bwMode="white">
          <a:xfrm>
            <a:off x="595914" y="4041282"/>
            <a:ext cx="5186010" cy="313904"/>
          </a:xfrm>
          <a:noFill/>
        </p:spPr>
        <p:txBody>
          <a:bodyPr wrap="square" lIns="0" tIns="0" rIns="0" bIns="0">
            <a:spAutoFit/>
          </a:bodyPr>
          <a:lstStyle>
            <a:lvl1pPr marL="0" indent="0">
              <a:spcBef>
                <a:spcPts val="0"/>
              </a:spcBef>
              <a:buNone/>
              <a:defRPr sz="2040" spc="0" baseline="0">
                <a:gradFill>
                  <a:gsLst>
                    <a:gs pos="53365">
                      <a:srgbClr val="FFFFFF"/>
                    </a:gs>
                    <a:gs pos="21764">
                      <a:srgbClr val="FFFFFF"/>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white - EMF" descr="Microsoft logo white text version">
            <a:extLst>
              <a:ext uri="{FF2B5EF4-FFF2-40B4-BE49-F238E27FC236}">
                <a16:creationId xmlns:a16="http://schemas.microsoft.com/office/drawing/2014/main" id="{AA220987-CAF7-45F3-B22A-77038A8D8133}"/>
              </a:ext>
            </a:extLst>
          </p:cNvPr>
          <p:cNvPicPr>
            <a:picLocks noChangeAspect="1"/>
          </p:cNvPicPr>
          <p:nvPr userDrawn="1"/>
        </p:nvPicPr>
        <p:blipFill>
          <a:blip r:embed="rId3"/>
          <a:stretch>
            <a:fillRect/>
          </a:stretch>
        </p:blipFill>
        <p:spPr bwMode="black">
          <a:xfrm>
            <a:off x="596951" y="597450"/>
            <a:ext cx="1393641" cy="298433"/>
          </a:xfrm>
          <a:prstGeom prst="rect">
            <a:avLst/>
          </a:prstGeom>
        </p:spPr>
      </p:pic>
    </p:spTree>
    <p:extLst>
      <p:ext uri="{BB962C8B-B14F-4D97-AF65-F5344CB8AC3E}">
        <p14:creationId xmlns:p14="http://schemas.microsoft.com/office/powerpoint/2010/main" val="17669754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Illustration Title slid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E0D0DB-FF4A-433F-A50C-E3C0ECEBD677}"/>
              </a:ext>
            </a:extLst>
          </p:cNvPr>
          <p:cNvSpPr/>
          <p:nvPr userDrawn="1"/>
        </p:nvSpPr>
        <p:spPr bwMode="ltGray">
          <a:xfrm>
            <a:off x="595914" y="1492165"/>
            <a:ext cx="10647922" cy="4901673"/>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pic>
        <p:nvPicPr>
          <p:cNvPr id="7" name="MS logo gray - EMF" descr="Microsoft logo, gray text version">
            <a:extLst>
              <a:ext uri="{FF2B5EF4-FFF2-40B4-BE49-F238E27FC236}">
                <a16:creationId xmlns:a16="http://schemas.microsoft.com/office/drawing/2014/main" id="{57E0596C-2A17-43BE-A118-4472065713FF}"/>
              </a:ext>
            </a:extLst>
          </p:cNvPr>
          <p:cNvPicPr>
            <a:picLocks noChangeAspect="1"/>
          </p:cNvPicPr>
          <p:nvPr userDrawn="1"/>
        </p:nvPicPr>
        <p:blipFill>
          <a:blip r:embed="rId2"/>
          <a:stretch>
            <a:fillRect/>
          </a:stretch>
        </p:blipFill>
        <p:spPr bwMode="black">
          <a:xfrm>
            <a:off x="595914" y="597450"/>
            <a:ext cx="1393840" cy="298433"/>
          </a:xfrm>
          <a:prstGeom prst="rect">
            <a:avLst/>
          </a:prstGeom>
        </p:spPr>
      </p:pic>
      <p:sp>
        <p:nvSpPr>
          <p:cNvPr id="3" name="Title 2">
            <a:extLst>
              <a:ext uri="{FF2B5EF4-FFF2-40B4-BE49-F238E27FC236}">
                <a16:creationId xmlns:a16="http://schemas.microsoft.com/office/drawing/2014/main" id="{804C433D-D777-4CBE-A0A2-2DE589123C56}"/>
              </a:ext>
            </a:extLst>
          </p:cNvPr>
          <p:cNvSpPr>
            <a:spLocks noGrp="1"/>
          </p:cNvSpPr>
          <p:nvPr>
            <p:ph type="title" hasCustomPrompt="1"/>
          </p:nvPr>
        </p:nvSpPr>
        <p:spPr bwMode="ltGray">
          <a:xfrm>
            <a:off x="1194582" y="1965999"/>
            <a:ext cx="5021227" cy="1130053"/>
          </a:xfrm>
        </p:spPr>
        <p:txBody>
          <a:bodyPr>
            <a:spAutoFit/>
          </a:bodyPr>
          <a:lstStyle>
            <a:lvl1pPr>
              <a:defRPr>
                <a:gradFill>
                  <a:gsLst>
                    <a:gs pos="12500">
                      <a:srgbClr val="FFFFFF"/>
                    </a:gs>
                    <a:gs pos="21000">
                      <a:srgbClr val="FFFFFF"/>
                    </a:gs>
                  </a:gsLst>
                  <a:lin ang="5400000" scaled="0"/>
                </a:gradFill>
              </a:defRPr>
            </a:lvl1pPr>
          </a:lstStyle>
          <a:p>
            <a:r>
              <a:rPr lang="en-US"/>
              <a:t>Event name or presentation title</a:t>
            </a:r>
          </a:p>
        </p:txBody>
      </p:sp>
      <p:sp>
        <p:nvSpPr>
          <p:cNvPr id="5" name="Text Placeholder 4"/>
          <p:cNvSpPr>
            <a:spLocks noGrp="1"/>
          </p:cNvSpPr>
          <p:nvPr>
            <p:ph type="body" sz="quarter" idx="12" hasCustomPrompt="1"/>
          </p:nvPr>
        </p:nvSpPr>
        <p:spPr bwMode="white">
          <a:xfrm>
            <a:off x="1193902" y="3507787"/>
            <a:ext cx="5024336" cy="313904"/>
          </a:xfrm>
          <a:noFill/>
        </p:spPr>
        <p:txBody>
          <a:bodyPr wrap="square" lIns="0" tIns="0" rIns="0" bIns="0">
            <a:spAutoFit/>
          </a:bodyPr>
          <a:lstStyle>
            <a:lvl1pPr marL="0" indent="0">
              <a:spcBef>
                <a:spcPts val="0"/>
              </a:spcBef>
              <a:buNone/>
              <a:defRPr sz="2040" spc="0" baseline="0">
                <a:gradFill>
                  <a:gsLst>
                    <a:gs pos="19913">
                      <a:srgbClr val="FFFFFF"/>
                    </a:gs>
                    <a:gs pos="56000">
                      <a:srgbClr val="FFFFFF"/>
                    </a:gs>
                  </a:gsLst>
                  <a:lin ang="5400000" scaled="0"/>
                </a:gradFill>
                <a:latin typeface="+mn-lt"/>
                <a:cs typeface="Segoe UI" panose="020B0502040204020203" pitchFamily="34" charset="0"/>
              </a:defRPr>
            </a:lvl1pPr>
          </a:lstStyle>
          <a:p>
            <a:pPr lvl="0"/>
            <a:r>
              <a:rPr lang="en-US"/>
              <a:t>Speaker name or subtitle text</a:t>
            </a:r>
          </a:p>
        </p:txBody>
      </p:sp>
      <p:pic>
        <p:nvPicPr>
          <p:cNvPr id="14" name="Picture 13" descr="Illustration of a young girl, smiling, holding a Surface computer.">
            <a:extLst>
              <a:ext uri="{FF2B5EF4-FFF2-40B4-BE49-F238E27FC236}">
                <a16:creationId xmlns:a16="http://schemas.microsoft.com/office/drawing/2014/main" id="{1993162E-96D6-4BD4-BE32-EEF3F0C11E89}"/>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6294436" y="395573"/>
            <a:ext cx="4495800" cy="6598458"/>
          </a:xfrm>
          <a:prstGeom prst="rect">
            <a:avLst/>
          </a:prstGeom>
        </p:spPr>
      </p:pic>
    </p:spTree>
    <p:extLst>
      <p:ext uri="{BB962C8B-B14F-4D97-AF65-F5344CB8AC3E}">
        <p14:creationId xmlns:p14="http://schemas.microsoft.com/office/powerpoint/2010/main" val="3664669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3" pos="6936">
          <p15:clr>
            <a:srgbClr val="C35EA4"/>
          </p15:clr>
        </p15:guide>
        <p15:guide id="4" pos="736">
          <p15:clr>
            <a:srgbClr val="5ACBF0"/>
          </p15:clr>
        </p15:guide>
        <p15:guide id="6" pos="3840">
          <p15:clr>
            <a:srgbClr val="5ACBF0"/>
          </p15:clr>
        </p15:guide>
        <p15:guide id="7" orient="horz" pos="2165">
          <p15:clr>
            <a:srgbClr val="5ACBF0"/>
          </p15:clr>
        </p15:guide>
        <p15:guide id="8" orient="horz" pos="923">
          <p15:clr>
            <a:srgbClr val="C35EA4"/>
          </p15:clr>
        </p15:guide>
        <p15:guide id="10" orient="horz" pos="1824">
          <p15:clr>
            <a:srgbClr val="5ACBF0"/>
          </p15:clr>
        </p15:guide>
        <p15:guide id="11" orient="horz" pos="2514">
          <p15:clr>
            <a:srgbClr val="5ACBF0"/>
          </p15:clr>
        </p15:guide>
        <p15:guide id="12" orient="horz" pos="1292">
          <p15:clr>
            <a:srgbClr val="C35EA4"/>
          </p15:clr>
        </p15:guide>
        <p15:guide id="14" orient="horz" pos="1215">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18165883"/>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256157922"/>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95915" y="1464074"/>
            <a:ext cx="11239464" cy="164487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61422189"/>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53461479"/>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914" y="1466097"/>
            <a:ext cx="5316593" cy="1682523"/>
          </a:xfrm>
        </p:spPr>
        <p:txBody>
          <a:bodyPr wrap="square">
            <a:spAutoFit/>
          </a:bodyPr>
          <a:lstStyle>
            <a:lvl1pPr marL="236387" indent="-236387">
              <a:spcBef>
                <a:spcPts val="1248"/>
              </a:spcBef>
              <a:buClr>
                <a:schemeClr val="tx1"/>
              </a:buClr>
              <a:buFont typeface="Wingdings" panose="05000000000000000000" pitchFamily="2" charset="2"/>
              <a:buChar char=""/>
              <a:defRPr sz="2856" b="0">
                <a:latin typeface="Segoe UI Semilight" panose="020B0402040204020203" pitchFamily="34" charset="0"/>
                <a:cs typeface="Segoe UI Semilight" panose="020B0402040204020203" pitchFamily="34" charset="0"/>
              </a:defRPr>
            </a:lvl1pPr>
            <a:lvl2pPr marL="435536" indent="-174862">
              <a:buFont typeface="Wingdings" panose="05000000000000000000" pitchFamily="2" charset="2"/>
              <a:buChar char=""/>
              <a:defRPr sz="2040" b="0"/>
            </a:lvl2pPr>
            <a:lvl3pPr marL="652494" indent="-192672">
              <a:buFont typeface="Wingdings" panose="05000000000000000000" pitchFamily="2" charset="2"/>
              <a:buChar char=""/>
              <a:tabLst/>
              <a:defRPr sz="1632" b="0"/>
            </a:lvl3pPr>
            <a:lvl4pPr marL="845166" indent="-179720">
              <a:buFont typeface="Wingdings" panose="05000000000000000000" pitchFamily="2" charset="2"/>
              <a:buChar char=""/>
              <a:defRPr sz="1428" b="0"/>
            </a:lvl4pPr>
            <a:lvl5pPr marL="1044314" indent="-173243">
              <a:buFont typeface="Wingdings" panose="05000000000000000000" pitchFamily="2" charset="2"/>
              <a:buChar char=""/>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518045" y="1466097"/>
            <a:ext cx="5316593" cy="1682523"/>
          </a:xfrm>
        </p:spPr>
        <p:txBody>
          <a:bodyPr wrap="square">
            <a:spAutoFit/>
          </a:bodyPr>
          <a:lstStyle>
            <a:lvl1pPr marL="236387" indent="-236387">
              <a:spcBef>
                <a:spcPts val="1248"/>
              </a:spcBef>
              <a:buClr>
                <a:schemeClr val="tx1"/>
              </a:buClr>
              <a:buFont typeface="Wingdings" panose="05000000000000000000" pitchFamily="2" charset="2"/>
              <a:buChar char=""/>
              <a:defRPr sz="2856" b="0">
                <a:latin typeface="Segoe UI Semilight" panose="020B0402040204020203" pitchFamily="34" charset="0"/>
                <a:cs typeface="Segoe UI Semilight" panose="020B0402040204020203" pitchFamily="34" charset="0"/>
              </a:defRPr>
            </a:lvl1pPr>
            <a:lvl2pPr marL="435536" indent="-174862">
              <a:buFont typeface="Wingdings" panose="05000000000000000000" pitchFamily="2" charset="2"/>
              <a:buChar char=""/>
              <a:defRPr sz="2040" b="0"/>
            </a:lvl2pPr>
            <a:lvl3pPr marL="652494" indent="-192672">
              <a:buFont typeface="Wingdings" panose="05000000000000000000" pitchFamily="2" charset="2"/>
              <a:buChar char=""/>
              <a:tabLst/>
              <a:defRPr sz="1632" b="0"/>
            </a:lvl3pPr>
            <a:lvl4pPr marL="845166" indent="-179720">
              <a:buFont typeface="Wingdings" panose="05000000000000000000" pitchFamily="2" charset="2"/>
              <a:buChar char=""/>
              <a:defRPr sz="1428" b="0"/>
            </a:lvl4pPr>
            <a:lvl5pPr marL="1044314" indent="-173243">
              <a:buFont typeface="Wingdings" panose="05000000000000000000" pitchFamily="2" charset="2"/>
              <a:buChar char=""/>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47422266"/>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44505021"/>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61903592"/>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5" y="466302"/>
            <a:ext cx="5618874" cy="379824"/>
          </a:xfrm>
        </p:spPr>
        <p:txBody>
          <a:bodyPr tIns="64008"/>
          <a:lstStyle>
            <a:lvl1pPr>
              <a:defRPr sz="204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81648998"/>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915" y="2065976"/>
            <a:ext cx="4245437" cy="1130053"/>
          </a:xfrm>
        </p:spPr>
        <p:txBody>
          <a:bodyPr wrap="square" rIns="0" anchor="b">
            <a:spAutoFit/>
          </a:bodyPr>
          <a:lstStyle>
            <a:lvl1pPr>
              <a:lnSpc>
                <a:spcPct val="100000"/>
              </a:lnSpc>
              <a:defRPr sz="3672" b="1" spc="-5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915" y="3605925"/>
            <a:ext cx="4245890" cy="313904"/>
          </a:xfrm>
        </p:spPr>
        <p:txBody>
          <a:bodyPr/>
          <a:lstStyle>
            <a:lvl1pPr marL="0" indent="0">
              <a:buNone/>
              <a:defRPr sz="2040">
                <a:latin typeface="+mn-lt"/>
              </a:defRPr>
            </a:lvl1pPr>
            <a:lvl2pPr marL="233149" indent="0">
              <a:buNone/>
              <a:defRPr/>
            </a:lvl2pPr>
            <a:lvl3pPr marL="466298" indent="0">
              <a:buNone/>
              <a:defRPr/>
            </a:lvl3pPr>
            <a:lvl4pPr marL="675162" indent="0">
              <a:buNone/>
              <a:defRPr/>
            </a:lvl4pPr>
            <a:lvl5pPr marL="872691"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440958" y="0"/>
            <a:ext cx="6995517" cy="6994525"/>
          </a:xfrm>
          <a:blipFill>
            <a:blip r:embed="rId2"/>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250590257"/>
      </p:ext>
    </p:extLst>
  </p:cSld>
  <p:clrMapOvr>
    <a:masterClrMapping/>
  </p:clrMapOvr>
  <p:transition>
    <p:fade/>
  </p:transition>
  <p:extLst mod="1">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737" y="2932236"/>
            <a:ext cx="4245437" cy="1130053"/>
          </a:xfrm>
        </p:spPr>
        <p:txBody>
          <a:bodyPr wrap="square" rIns="0" anchor="ctr" anchorCtr="0">
            <a:spAutoFit/>
          </a:bodyPr>
          <a:lstStyle>
            <a:lvl1pPr>
              <a:lnSpc>
                <a:spcPct val="100000"/>
              </a:lnSpc>
              <a:defRPr sz="3672" b="1" spc="-5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440958" y="0"/>
            <a:ext cx="6995517" cy="6994525"/>
          </a:xfrm>
          <a:blipFill>
            <a:blip r:embed="rId2"/>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936266504"/>
      </p:ext>
    </p:extLst>
  </p:cSld>
  <p:clrMapOvr>
    <a:masterClrMapping/>
  </p:clrMapOvr>
  <p:transition>
    <p:fade/>
  </p:transition>
  <p:extLst mod="1">
    <p:ext uri="{DCECCB84-F9BA-43D5-87BE-67443E8EF086}">
      <p15:sldGuideLst xmlns:p15="http://schemas.microsoft.com/office/powerpoint/2012/main">
        <p15:guide id="2" pos="3359">
          <p15:clr>
            <a:srgbClr val="FBAE40"/>
          </p15:clr>
        </p15:guide>
        <p15:guide id="5" orient="horz" pos="2160">
          <p15:clr>
            <a:srgbClr val="FBAE4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914" y="3040994"/>
            <a:ext cx="4243947" cy="878930"/>
          </a:xfrm>
        </p:spPr>
        <p:txBody>
          <a:bodyPr wrap="square" anchor="t">
            <a:spAutoFit/>
          </a:bodyPr>
          <a:lstStyle>
            <a:lvl1pPr>
              <a:lnSpc>
                <a:spcPct val="100000"/>
              </a:lnSpc>
              <a:defRPr sz="2856"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440958" y="0"/>
            <a:ext cx="6995517" cy="6994525"/>
          </a:xfrm>
          <a:blipFill>
            <a:blip r:embed="rId2"/>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173005377"/>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8"/>
            <a:ext cx="9327356" cy="313904"/>
          </a:xfrm>
          <a:noFill/>
        </p:spPr>
        <p:txBody>
          <a:bodyPr lIns="0" tIns="0" rIns="0" bIns="0">
            <a:spAutoFit/>
          </a:bodyPr>
          <a:lstStyle>
            <a:lvl1pPr marL="0" indent="0">
              <a:spcBef>
                <a:spcPts val="0"/>
              </a:spcBef>
              <a:spcAft>
                <a:spcPts val="0"/>
              </a:spcAft>
              <a:buFont typeface="Arial" panose="020B0604020202020204" pitchFamily="34" charset="0"/>
              <a:buNone/>
              <a:defRPr sz="204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6613401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Section Title v5">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9" name="Text Placeholder 8"/>
          <p:cNvSpPr>
            <a:spLocks noGrp="1"/>
          </p:cNvSpPr>
          <p:nvPr>
            <p:ph type="body" sz="quarter" idx="10" hasCustomPrompt="1"/>
          </p:nvPr>
        </p:nvSpPr>
        <p:spPr>
          <a:xfrm>
            <a:off x="130583" y="2470445"/>
            <a:ext cx="4663678" cy="763029"/>
          </a:xfrm>
          <a:prstGeom prst="rect">
            <a:avLst/>
          </a:prstGeom>
        </p:spPr>
        <p:txBody>
          <a:bodyPr/>
          <a:lstStyle>
            <a:lvl1pPr marL="0" indent="0">
              <a:buNone/>
              <a:defRPr sz="4100" b="0">
                <a:solidFill>
                  <a:schemeClr val="bg1"/>
                </a:solidFill>
                <a:latin typeface="+mj-lt"/>
              </a:defRPr>
            </a:lvl1pPr>
          </a:lstStyle>
          <a:p>
            <a:pPr lvl="0"/>
            <a:r>
              <a:rPr lang="en-US"/>
              <a:t>Section title</a:t>
            </a:r>
          </a:p>
        </p:txBody>
      </p:sp>
      <p:sp>
        <p:nvSpPr>
          <p:cNvPr id="11" name="Text Placeholder 10"/>
          <p:cNvSpPr>
            <a:spLocks noGrp="1"/>
          </p:cNvSpPr>
          <p:nvPr>
            <p:ph type="body" sz="quarter" idx="11" hasCustomPrompt="1"/>
          </p:nvPr>
        </p:nvSpPr>
        <p:spPr>
          <a:xfrm>
            <a:off x="149238" y="3120907"/>
            <a:ext cx="4663678" cy="523220"/>
          </a:xfrm>
          <a:prstGeom prst="rect">
            <a:avLst/>
          </a:prstGeom>
        </p:spPr>
        <p:txBody>
          <a:bodyPr/>
          <a:lstStyle>
            <a:lvl1pPr marL="0" indent="0">
              <a:buNone/>
              <a:defRPr sz="2400">
                <a:solidFill>
                  <a:schemeClr val="bg1"/>
                </a:solidFill>
              </a:defRPr>
            </a:lvl1pPr>
          </a:lstStyle>
          <a:p>
            <a:pPr lvl="0"/>
            <a:r>
              <a:rPr lang="en-US"/>
              <a:t>Subtitle text</a:t>
            </a:r>
          </a:p>
        </p:txBody>
      </p:sp>
    </p:spTree>
    <p:extLst>
      <p:ext uri="{BB962C8B-B14F-4D97-AF65-F5344CB8AC3E}">
        <p14:creationId xmlns:p14="http://schemas.microsoft.com/office/powerpoint/2010/main" val="2801940958"/>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8"/>
            <a:ext cx="9327356" cy="313904"/>
          </a:xfrm>
          <a:noFill/>
        </p:spPr>
        <p:txBody>
          <a:bodyPr lIns="0" tIns="0" rIns="0" bIns="0">
            <a:spAutoFit/>
          </a:bodyPr>
          <a:lstStyle>
            <a:lvl1pPr marL="0" indent="0">
              <a:spcBef>
                <a:spcPts val="0"/>
              </a:spcBef>
              <a:spcAft>
                <a:spcPts val="0"/>
              </a:spcAft>
              <a:buFont typeface="Arial" panose="020B0604020202020204" pitchFamily="34" charset="0"/>
              <a:buNone/>
              <a:defRPr sz="204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4095393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6052022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901564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5611762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3976605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4057629"/>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43245059"/>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1465289"/>
            <a:ext cx="11239464" cy="1946203"/>
          </a:xfrm>
        </p:spPr>
        <p:txBody>
          <a:bodyPr/>
          <a:lstStyle>
            <a:lvl1pPr marL="0" indent="0">
              <a:buNone/>
              <a:defRPr sz="285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449"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241"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773"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912"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75309373"/>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Tree>
    <p:extLst>
      <p:ext uri="{BB962C8B-B14F-4D97-AF65-F5344CB8AC3E}">
        <p14:creationId xmlns:p14="http://schemas.microsoft.com/office/powerpoint/2010/main" val="23943907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4" y="1465289"/>
            <a:ext cx="11239789" cy="2260106"/>
          </a:xfrm>
        </p:spPr>
        <p:txBody>
          <a:bodyPr>
            <a:spAutoFit/>
          </a:bodyPr>
          <a:lstStyle>
            <a:lvl1pPr>
              <a:defRPr sz="3672">
                <a:latin typeface="+mn-lt"/>
              </a:defRPr>
            </a:lvl1pPr>
            <a:lvl2pPr>
              <a:defRPr sz="2856">
                <a:latin typeface="+mn-lt"/>
              </a:defRPr>
            </a:lvl2pPr>
            <a:lvl3pPr>
              <a:defRPr sz="2448">
                <a:latin typeface="+mn-lt"/>
              </a:defRPr>
            </a:lvl3pPr>
            <a:lvl4pPr>
              <a:defRPr sz="2040">
                <a:latin typeface="+mn-lt"/>
              </a:defRPr>
            </a:lvl4pPr>
            <a:lvl5pPr>
              <a:defRPr sz="1836">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393839"/>
            <a:ext cx="12436476"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330856113"/>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Header, Text and Imag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6" name="Picture Placeholder 5"/>
          <p:cNvSpPr>
            <a:spLocks noGrp="1"/>
          </p:cNvSpPr>
          <p:nvPr>
            <p:ph type="pic" sz="quarter" idx="11" hasCustomPrompt="1"/>
          </p:nvPr>
        </p:nvSpPr>
        <p:spPr>
          <a:xfrm>
            <a:off x="6300057" y="2421074"/>
            <a:ext cx="5890960" cy="1047979"/>
          </a:xfrm>
          <a:prstGeom prst="rect">
            <a:avLst/>
          </a:prstGeom>
          <a:solidFill>
            <a:schemeClr val="bg2">
              <a:lumMod val="85000"/>
            </a:schemeClr>
          </a:solidFill>
        </p:spPr>
        <p:txBody>
          <a:bodyPr anchor="ctr"/>
          <a:lstStyle>
            <a:lvl1pPr marL="0" indent="0" algn="ctr">
              <a:buNone/>
              <a:defRPr sz="1800" baseline="0">
                <a:solidFill>
                  <a:schemeClr val="tx1"/>
                </a:solidFill>
              </a:defRPr>
            </a:lvl1pPr>
          </a:lstStyle>
          <a:p>
            <a:r>
              <a:rPr lang="en-US" dirty="0"/>
              <a:t>(image or graphic)</a:t>
            </a:r>
          </a:p>
          <a:p>
            <a:endParaRPr lang="en-US" dirty="0"/>
          </a:p>
          <a:p>
            <a:endParaRPr lang="en-US" dirty="0"/>
          </a:p>
        </p:txBody>
      </p:sp>
      <p:sp>
        <p:nvSpPr>
          <p:cNvPr id="5" name="Title 1"/>
          <p:cNvSpPr>
            <a:spLocks noGrp="1"/>
          </p:cNvSpPr>
          <p:nvPr>
            <p:ph type="title" hasCustomPrompt="1"/>
          </p:nvPr>
        </p:nvSpPr>
        <p:spPr>
          <a:xfrm>
            <a:off x="108659" y="683766"/>
            <a:ext cx="5417503" cy="858643"/>
          </a:xfrm>
          <a:prstGeom prst="rect">
            <a:avLst/>
          </a:prstGeom>
        </p:spPr>
        <p:txBody>
          <a:bodyPr/>
          <a:lstStyle>
            <a:lvl1pPr>
              <a:defRPr sz="4500" baseline="0">
                <a:solidFill>
                  <a:schemeClr val="tx1"/>
                </a:solidFill>
              </a:defRPr>
            </a:lvl1pPr>
          </a:lstStyle>
          <a:p>
            <a:r>
              <a:rPr lang="en-US"/>
              <a:t>Page header</a:t>
            </a:r>
          </a:p>
        </p:txBody>
      </p:sp>
      <p:sp>
        <p:nvSpPr>
          <p:cNvPr id="15" name="Text Placeholder 14"/>
          <p:cNvSpPr>
            <a:spLocks noGrp="1"/>
          </p:cNvSpPr>
          <p:nvPr>
            <p:ph type="body" sz="quarter" idx="12" hasCustomPrompt="1"/>
          </p:nvPr>
        </p:nvSpPr>
        <p:spPr>
          <a:xfrm>
            <a:off x="142502" y="3196300"/>
            <a:ext cx="5383661" cy="2281650"/>
          </a:xfrm>
          <a:prstGeom prst="rect">
            <a:avLst/>
          </a:prstGeom>
        </p:spPr>
        <p:txBody>
          <a:bodyPr/>
          <a:lstStyle>
            <a:lvl1pPr marL="0" indent="0">
              <a:buNone/>
              <a:defRPr sz="1600"/>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a:t>
            </a:r>
            <a:r>
              <a:rPr lang="en-US" err="1"/>
              <a:t>feugiat</a:t>
            </a:r>
            <a:r>
              <a:rPr lang="en-US"/>
              <a:t> </a:t>
            </a:r>
            <a:r>
              <a:rPr lang="en-US" err="1"/>
              <a:t>vel</a:t>
            </a:r>
            <a:r>
              <a:rPr lang="en-US"/>
              <a:t> lacus </a:t>
            </a:r>
            <a:r>
              <a:rPr lang="en-US" err="1"/>
              <a:t>ut</a:t>
            </a:r>
            <a:r>
              <a:rPr lang="en-US"/>
              <a:t> </a:t>
            </a:r>
            <a:r>
              <a:rPr lang="en-US" err="1"/>
              <a:t>venenatis</a:t>
            </a:r>
            <a:r>
              <a:rPr lang="en-US"/>
              <a:t>. Nam </a:t>
            </a:r>
            <a:r>
              <a:rPr lang="en-US" err="1"/>
              <a:t>urna</a:t>
            </a:r>
            <a:r>
              <a:rPr lang="en-US"/>
              <a:t> </a:t>
            </a:r>
            <a:r>
              <a:rPr lang="en-US" err="1"/>
              <a:t>arcu</a:t>
            </a:r>
            <a:r>
              <a:rPr lang="en-US"/>
              <a:t>, </a:t>
            </a:r>
            <a:r>
              <a:rPr lang="en-US" err="1"/>
              <a:t>scelerisque</a:t>
            </a:r>
            <a:r>
              <a:rPr lang="en-US"/>
              <a:t> in </a:t>
            </a:r>
            <a:r>
              <a:rPr lang="en-US" err="1"/>
              <a:t>felis</a:t>
            </a:r>
            <a:r>
              <a:rPr lang="en-US"/>
              <a:t> in, </a:t>
            </a:r>
            <a:r>
              <a:rPr lang="en-US" err="1"/>
              <a:t>lobortis</a:t>
            </a:r>
            <a:r>
              <a:rPr lang="en-US"/>
              <a:t> </a:t>
            </a:r>
            <a:r>
              <a:rPr lang="en-US" err="1"/>
              <a:t>tempor</a:t>
            </a:r>
            <a:r>
              <a:rPr lang="en-US"/>
              <a:t> </a:t>
            </a:r>
            <a:r>
              <a:rPr lang="en-US" err="1"/>
              <a:t>eros</a:t>
            </a:r>
            <a:r>
              <a:rPr lang="en-US"/>
              <a:t>. In </a:t>
            </a:r>
            <a:r>
              <a:rPr lang="en-US" err="1"/>
              <a:t>nec</a:t>
            </a:r>
            <a:r>
              <a:rPr lang="en-US"/>
              <a:t> </a:t>
            </a:r>
            <a:r>
              <a:rPr lang="en-US" err="1"/>
              <a:t>arcu</a:t>
            </a:r>
            <a:r>
              <a:rPr lang="en-US"/>
              <a:t> </a:t>
            </a:r>
            <a:r>
              <a:rPr lang="en-US" err="1"/>
              <a:t>purus</a:t>
            </a:r>
            <a:r>
              <a:rPr lang="en-US"/>
              <a:t>. </a:t>
            </a:r>
            <a:r>
              <a:rPr lang="en-US" err="1"/>
              <a:t>Etiam</a:t>
            </a:r>
            <a:r>
              <a:rPr lang="en-US"/>
              <a:t> id </a:t>
            </a:r>
            <a:r>
              <a:rPr lang="en-US" err="1"/>
              <a:t>laoreet</a:t>
            </a:r>
            <a:r>
              <a:rPr lang="en-US"/>
              <a:t> dolor. Nam </a:t>
            </a:r>
            <a:r>
              <a:rPr lang="en-US" err="1"/>
              <a:t>congue</a:t>
            </a:r>
            <a:r>
              <a:rPr lang="en-US"/>
              <a:t> </a:t>
            </a:r>
            <a:r>
              <a:rPr lang="en-US" err="1"/>
              <a:t>quis</a:t>
            </a:r>
            <a:r>
              <a:rPr lang="en-US"/>
              <a:t> quam </a:t>
            </a:r>
            <a:r>
              <a:rPr lang="en-US" err="1"/>
              <a:t>quis</a:t>
            </a:r>
            <a:r>
              <a:rPr lang="en-US"/>
              <a:t> </a:t>
            </a:r>
            <a:r>
              <a:rPr lang="en-US" err="1"/>
              <a:t>vehicula</a:t>
            </a:r>
            <a:r>
              <a:rPr lang="en-US"/>
              <a:t>. </a:t>
            </a:r>
            <a:r>
              <a:rPr lang="en-US" err="1"/>
              <a:t>Donec</a:t>
            </a:r>
            <a:r>
              <a:rPr lang="en-US"/>
              <a:t> </a:t>
            </a:r>
            <a:r>
              <a:rPr lang="en-US" err="1"/>
              <a:t>mollis</a:t>
            </a:r>
            <a:r>
              <a:rPr lang="en-US"/>
              <a:t> </a:t>
            </a:r>
            <a:r>
              <a:rPr lang="en-US" err="1"/>
              <a:t>augue</a:t>
            </a:r>
            <a:r>
              <a:rPr lang="en-US"/>
              <a:t> </a:t>
            </a:r>
            <a:r>
              <a:rPr lang="en-US" err="1"/>
              <a:t>lectus</a:t>
            </a:r>
            <a:r>
              <a:rPr lang="en-US"/>
              <a:t>, non </a:t>
            </a:r>
            <a:r>
              <a:rPr lang="en-US" err="1"/>
              <a:t>lobortis</a:t>
            </a:r>
            <a:r>
              <a:rPr lang="en-US"/>
              <a:t> </a:t>
            </a:r>
            <a:r>
              <a:rPr lang="en-US" err="1"/>
              <a:t>sapien</a:t>
            </a:r>
            <a:r>
              <a:rPr lang="en-US"/>
              <a:t> tempus a. </a:t>
            </a:r>
            <a:r>
              <a:rPr lang="en-US" err="1"/>
              <a:t>Nullam</a:t>
            </a:r>
            <a:r>
              <a:rPr lang="en-US"/>
              <a:t> et </a:t>
            </a:r>
            <a:r>
              <a:rPr lang="en-US" err="1"/>
              <a:t>rhoncus</a:t>
            </a:r>
            <a:r>
              <a:rPr lang="en-US"/>
              <a:t> </a:t>
            </a:r>
            <a:r>
              <a:rPr lang="en-US" err="1"/>
              <a:t>sapien</a:t>
            </a:r>
            <a:r>
              <a:rPr lang="en-US"/>
              <a:t>. </a:t>
            </a:r>
            <a:r>
              <a:rPr lang="en-US" err="1"/>
              <a:t>Aliquam</a:t>
            </a:r>
            <a:r>
              <a:rPr lang="en-US"/>
              <a:t> </a:t>
            </a:r>
            <a:r>
              <a:rPr lang="en-US" err="1"/>
              <a:t>sollicitudin</a:t>
            </a:r>
            <a:r>
              <a:rPr lang="en-US"/>
              <a:t> </a:t>
            </a:r>
            <a:r>
              <a:rPr lang="en-US" err="1"/>
              <a:t>mattis</a:t>
            </a:r>
            <a:r>
              <a:rPr lang="en-US"/>
              <a:t> </a:t>
            </a:r>
            <a:r>
              <a:rPr lang="en-US" err="1"/>
              <a:t>enim</a:t>
            </a:r>
            <a:r>
              <a:rPr lang="en-US"/>
              <a:t> </a:t>
            </a:r>
            <a:r>
              <a:rPr lang="en-US" err="1"/>
              <a:t>imperdiet</a:t>
            </a:r>
            <a:r>
              <a:rPr lang="en-US"/>
              <a:t> </a:t>
            </a:r>
            <a:r>
              <a:rPr lang="en-US" err="1"/>
              <a:t>porttitor</a:t>
            </a:r>
            <a:r>
              <a:rPr lang="en-US"/>
              <a:t>. </a:t>
            </a:r>
            <a:r>
              <a:rPr lang="en-US" err="1"/>
              <a:t>Sed</a:t>
            </a:r>
            <a:r>
              <a:rPr lang="en-US"/>
              <a:t> ac </a:t>
            </a:r>
            <a:r>
              <a:rPr lang="en-US" err="1"/>
              <a:t>viverra</a:t>
            </a:r>
            <a:r>
              <a:rPr lang="en-US"/>
              <a:t> mi. </a:t>
            </a:r>
            <a:r>
              <a:rPr lang="en-US" err="1"/>
              <a:t>Phasellus</a:t>
            </a:r>
            <a:r>
              <a:rPr lang="en-US"/>
              <a:t> </a:t>
            </a:r>
            <a:r>
              <a:rPr lang="en-US" err="1"/>
              <a:t>mauris</a:t>
            </a:r>
            <a:r>
              <a:rPr lang="en-US"/>
              <a:t> </a:t>
            </a:r>
            <a:r>
              <a:rPr lang="en-US" err="1"/>
              <a:t>eros</a:t>
            </a:r>
            <a:r>
              <a:rPr lang="en-US"/>
              <a:t>.</a:t>
            </a:r>
          </a:p>
          <a:p>
            <a:pPr lvl="0"/>
            <a:endParaRPr lang="en-US"/>
          </a:p>
          <a:p>
            <a:pPr lvl="0"/>
            <a:endParaRPr lang="en-US"/>
          </a:p>
        </p:txBody>
      </p:sp>
      <p:sp>
        <p:nvSpPr>
          <p:cNvPr id="17" name="Text Placeholder 16"/>
          <p:cNvSpPr>
            <a:spLocks noGrp="1"/>
          </p:cNvSpPr>
          <p:nvPr>
            <p:ph type="body" sz="quarter" idx="13" hasCustomPrompt="1"/>
          </p:nvPr>
        </p:nvSpPr>
        <p:spPr>
          <a:xfrm>
            <a:off x="142500" y="2015784"/>
            <a:ext cx="5383661" cy="1313436"/>
          </a:xfrm>
          <a:prstGeom prst="rect">
            <a:avLst/>
          </a:prstGeom>
        </p:spPr>
        <p:txBody>
          <a:bodyPr/>
          <a:lstStyle>
            <a:lvl1pPr marL="0" indent="0">
              <a:buNone/>
              <a:defRPr sz="2700"/>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a:t>
            </a:r>
            <a:r>
              <a:rPr lang="en-US" err="1"/>
              <a:t>feugiat</a:t>
            </a:r>
            <a:r>
              <a:rPr lang="en-US"/>
              <a:t> </a:t>
            </a:r>
            <a:r>
              <a:rPr lang="en-US" err="1"/>
              <a:t>vel</a:t>
            </a:r>
            <a:r>
              <a:rPr lang="en-US"/>
              <a:t> lacus </a:t>
            </a:r>
            <a:r>
              <a:rPr lang="en-US" err="1"/>
              <a:t>ut</a:t>
            </a:r>
            <a:r>
              <a:rPr lang="en-US"/>
              <a:t> </a:t>
            </a:r>
            <a:r>
              <a:rPr lang="en-US" err="1"/>
              <a:t>venenatis</a:t>
            </a:r>
            <a:r>
              <a:rPr lang="en-US"/>
              <a:t>.</a:t>
            </a:r>
          </a:p>
        </p:txBody>
      </p:sp>
    </p:spTree>
    <p:extLst>
      <p:ext uri="{BB962C8B-B14F-4D97-AF65-F5344CB8AC3E}">
        <p14:creationId xmlns:p14="http://schemas.microsoft.com/office/powerpoint/2010/main" val="2915790344"/>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94886158"/>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560" y="1696501"/>
            <a:ext cx="9327356" cy="1883336"/>
          </a:xfrm>
        </p:spPr>
        <p:txBody>
          <a:bodyPr anchor="b"/>
          <a:lstStyle>
            <a:lvl1pPr algn="ctr">
              <a:defRPr sz="6119"/>
            </a:lvl1pPr>
          </a:lstStyle>
          <a:p>
            <a:r>
              <a:rPr lang="en-US"/>
              <a:t>Click to edit Master title style</a:t>
            </a:r>
          </a:p>
        </p:txBody>
      </p:sp>
      <p:sp>
        <p:nvSpPr>
          <p:cNvPr id="3" name="Subtitle 2"/>
          <p:cNvSpPr>
            <a:spLocks noGrp="1"/>
          </p:cNvSpPr>
          <p:nvPr>
            <p:ph type="subTitle" idx="1"/>
          </p:nvPr>
        </p:nvSpPr>
        <p:spPr>
          <a:xfrm>
            <a:off x="1554560" y="3673745"/>
            <a:ext cx="9327356" cy="376706"/>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
        <p:nvSpPr>
          <p:cNvPr id="4" name="Date Placeholder 3"/>
          <p:cNvSpPr>
            <a:spLocks noGrp="1"/>
          </p:cNvSpPr>
          <p:nvPr>
            <p:ph type="dt" sz="half" idx="10"/>
          </p:nvPr>
        </p:nvSpPr>
        <p:spPr/>
        <p:txBody>
          <a:bodyPr/>
          <a:lstStyle/>
          <a:p>
            <a:fld id="{F50AFCF5-BD1C-47B5-8A88-3BE2F0492833}" type="datetimeFigureOut">
              <a:rPr lang="en-US" smtClean="0"/>
              <a:t>10/9/2018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4402243-693A-41CE-A736-B753D14C3643}" type="slidenum">
              <a:rPr lang="en-US" smtClean="0"/>
              <a:t>‹#›</a:t>
            </a:fld>
            <a:endParaRPr lang="en-US"/>
          </a:p>
        </p:txBody>
      </p:sp>
    </p:spTree>
    <p:extLst>
      <p:ext uri="{BB962C8B-B14F-4D97-AF65-F5344CB8AC3E}">
        <p14:creationId xmlns:p14="http://schemas.microsoft.com/office/powerpoint/2010/main" val="2099537998"/>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075605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Header and Text">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08658" y="683766"/>
            <a:ext cx="7015438" cy="858643"/>
          </a:xfrm>
          <a:prstGeom prst="rect">
            <a:avLst/>
          </a:prstGeom>
        </p:spPr>
        <p:txBody>
          <a:bodyPr/>
          <a:lstStyle>
            <a:lvl1pPr>
              <a:defRPr sz="4500" baseline="0">
                <a:solidFill>
                  <a:schemeClr val="tx1"/>
                </a:solidFill>
              </a:defRPr>
            </a:lvl1pPr>
          </a:lstStyle>
          <a:p>
            <a:r>
              <a:rPr lang="en-US"/>
              <a:t>Page header</a:t>
            </a:r>
          </a:p>
        </p:txBody>
      </p:sp>
      <p:sp>
        <p:nvSpPr>
          <p:cNvPr id="4" name="Text Placeholder 3"/>
          <p:cNvSpPr>
            <a:spLocks noGrp="1"/>
          </p:cNvSpPr>
          <p:nvPr>
            <p:ph type="body" sz="quarter" idx="10" hasCustomPrompt="1"/>
          </p:nvPr>
        </p:nvSpPr>
        <p:spPr>
          <a:xfrm>
            <a:off x="140073" y="1542408"/>
            <a:ext cx="6791396" cy="2517612"/>
          </a:xfrm>
          <a:prstGeom prst="rect">
            <a:avLst/>
          </a:prstGeom>
        </p:spPr>
        <p:txBody>
          <a:bodyPr/>
          <a:lstStyle>
            <a:lvl1pPr marL="0" marR="0" indent="0" algn="l" defTabSz="932688" rtl="0" eaLnBrk="1" fontAlgn="auto" latinLnBrk="0" hangingPunct="1">
              <a:lnSpc>
                <a:spcPct val="90000"/>
              </a:lnSpc>
              <a:spcBef>
                <a:spcPts val="1020"/>
              </a:spcBef>
              <a:spcAft>
                <a:spcPts val="0"/>
              </a:spcAft>
              <a:buClrTx/>
              <a:buSzTx/>
              <a:buFont typeface="Arial"/>
              <a:buNone/>
              <a:tabLst/>
              <a:defRPr sz="2400">
                <a:latin typeface="+mn-lt"/>
              </a:defRPr>
            </a:lvl1pPr>
          </a:lstStyle>
          <a:p>
            <a:pPr marL="0" marR="0" lvl="0" indent="0" algn="l" defTabSz="932688" rtl="0" eaLnBrk="1" fontAlgn="auto" latinLnBrk="0" hangingPunct="1">
              <a:lnSpc>
                <a:spcPct val="90000"/>
              </a:lnSpc>
              <a:spcBef>
                <a:spcPts val="1020"/>
              </a:spcBef>
              <a:spcAft>
                <a:spcPts val="0"/>
              </a:spcAft>
              <a:buClrTx/>
              <a:buSzTx/>
              <a:buFont typeface="Arial"/>
              <a:buNone/>
              <a:tabLst/>
              <a:defRPr/>
            </a:pPr>
            <a:r>
              <a:rPr lang="en-US">
                <a:solidFill>
                  <a:srgbClr val="505050"/>
                </a:solidFill>
                <a:latin typeface="Segoe UI Light" charset="0"/>
                <a:ea typeface="Segoe UI" charset="0"/>
                <a:cs typeface="Segoe UI" charset="0"/>
              </a:rPr>
              <a:t>Lorem ipsum dolor sit </a:t>
            </a:r>
            <a:r>
              <a:rPr lang="en-US" err="1">
                <a:solidFill>
                  <a:srgbClr val="505050"/>
                </a:solidFill>
                <a:latin typeface="Segoe UI Light" charset="0"/>
                <a:ea typeface="Segoe UI" charset="0"/>
                <a:cs typeface="Segoe UI" charset="0"/>
              </a:rPr>
              <a:t>amet</a:t>
            </a:r>
            <a:r>
              <a:rPr lang="en-US">
                <a:solidFill>
                  <a:srgbClr val="505050"/>
                </a:solidFill>
                <a:latin typeface="Segoe UI Light" charset="0"/>
                <a:ea typeface="Segoe UI" charset="0"/>
                <a:cs typeface="Segoe UI" charset="0"/>
              </a:rPr>
              <a:t>, </a:t>
            </a:r>
            <a:r>
              <a:rPr lang="en-US" err="1">
                <a:solidFill>
                  <a:srgbClr val="505050"/>
                </a:solidFill>
                <a:latin typeface="Segoe UI Light" charset="0"/>
                <a:ea typeface="Segoe UI" charset="0"/>
                <a:cs typeface="Segoe UI" charset="0"/>
              </a:rPr>
              <a:t>consectetur</a:t>
            </a:r>
            <a:r>
              <a:rPr lang="en-US">
                <a:solidFill>
                  <a:srgbClr val="505050"/>
                </a:solidFill>
                <a:latin typeface="Segoe UI Light" charset="0"/>
                <a:ea typeface="Segoe UI" charset="0"/>
                <a:cs typeface="Segoe UI" charset="0"/>
              </a:rPr>
              <a:t> </a:t>
            </a:r>
            <a:r>
              <a:rPr lang="en-US" err="1">
                <a:solidFill>
                  <a:srgbClr val="505050"/>
                </a:solidFill>
                <a:latin typeface="Segoe UI Light" charset="0"/>
                <a:ea typeface="Segoe UI" charset="0"/>
                <a:cs typeface="Segoe UI" charset="0"/>
              </a:rPr>
              <a:t>adipiscing</a:t>
            </a:r>
            <a:r>
              <a:rPr lang="en-US">
                <a:solidFill>
                  <a:srgbClr val="505050"/>
                </a:solidFill>
                <a:latin typeface="Segoe UI Light" charset="0"/>
                <a:ea typeface="Segoe UI" charset="0"/>
                <a:cs typeface="Segoe UI" charset="0"/>
              </a:rPr>
              <a:t> </a:t>
            </a:r>
            <a:r>
              <a:rPr lang="en-US" err="1">
                <a:solidFill>
                  <a:srgbClr val="505050"/>
                </a:solidFill>
                <a:latin typeface="Segoe UI Light" charset="0"/>
                <a:ea typeface="Segoe UI" charset="0"/>
                <a:cs typeface="Segoe UI" charset="0"/>
              </a:rPr>
              <a:t>elit</a:t>
            </a:r>
            <a:r>
              <a:rPr lang="en-US">
                <a:solidFill>
                  <a:srgbClr val="505050"/>
                </a:solidFill>
                <a:latin typeface="Segoe UI Light" charset="0"/>
                <a:ea typeface="Segoe UI" charset="0"/>
                <a:cs typeface="Segoe UI" charset="0"/>
              </a:rPr>
              <a:t>. </a:t>
            </a:r>
            <a:r>
              <a:rPr lang="en-US" err="1">
                <a:solidFill>
                  <a:srgbClr val="505050"/>
                </a:solidFill>
                <a:latin typeface="Segoe UI Light" charset="0"/>
                <a:ea typeface="Segoe UI" charset="0"/>
                <a:cs typeface="Segoe UI" charset="0"/>
              </a:rPr>
              <a:t>Sed</a:t>
            </a:r>
            <a:r>
              <a:rPr lang="en-US">
                <a:solidFill>
                  <a:srgbClr val="505050"/>
                </a:solidFill>
                <a:latin typeface="Segoe UI Light" charset="0"/>
                <a:ea typeface="Segoe UI" charset="0"/>
                <a:cs typeface="Segoe UI" charset="0"/>
              </a:rPr>
              <a:t> </a:t>
            </a:r>
            <a:r>
              <a:rPr lang="en-US" err="1">
                <a:solidFill>
                  <a:srgbClr val="505050"/>
                </a:solidFill>
                <a:latin typeface="Segoe UI Light" charset="0"/>
                <a:ea typeface="Segoe UI" charset="0"/>
                <a:cs typeface="Segoe UI" charset="0"/>
              </a:rPr>
              <a:t>feugiat</a:t>
            </a:r>
            <a:r>
              <a:rPr lang="en-US">
                <a:solidFill>
                  <a:srgbClr val="505050"/>
                </a:solidFill>
                <a:latin typeface="Segoe UI Light" charset="0"/>
                <a:ea typeface="Segoe UI" charset="0"/>
                <a:cs typeface="Segoe UI" charset="0"/>
              </a:rPr>
              <a:t> </a:t>
            </a:r>
            <a:r>
              <a:rPr lang="en-US" err="1">
                <a:solidFill>
                  <a:srgbClr val="505050"/>
                </a:solidFill>
                <a:latin typeface="Segoe UI Light" charset="0"/>
                <a:ea typeface="Segoe UI" charset="0"/>
                <a:cs typeface="Segoe UI" charset="0"/>
              </a:rPr>
              <a:t>vel</a:t>
            </a:r>
            <a:r>
              <a:rPr lang="en-US">
                <a:solidFill>
                  <a:srgbClr val="505050"/>
                </a:solidFill>
                <a:latin typeface="Segoe UI Light" charset="0"/>
                <a:ea typeface="Segoe UI" charset="0"/>
                <a:cs typeface="Segoe UI" charset="0"/>
              </a:rPr>
              <a:t> lacus </a:t>
            </a:r>
            <a:r>
              <a:rPr lang="en-US" err="1">
                <a:solidFill>
                  <a:srgbClr val="505050"/>
                </a:solidFill>
                <a:latin typeface="Segoe UI Light" charset="0"/>
                <a:ea typeface="Segoe UI" charset="0"/>
                <a:cs typeface="Segoe UI" charset="0"/>
              </a:rPr>
              <a:t>ut</a:t>
            </a:r>
            <a:r>
              <a:rPr lang="en-US">
                <a:solidFill>
                  <a:srgbClr val="505050"/>
                </a:solidFill>
                <a:latin typeface="Segoe UI Light" charset="0"/>
                <a:ea typeface="Segoe UI" charset="0"/>
                <a:cs typeface="Segoe UI" charset="0"/>
              </a:rPr>
              <a:t> </a:t>
            </a:r>
            <a:r>
              <a:rPr lang="en-US" err="1">
                <a:solidFill>
                  <a:srgbClr val="505050"/>
                </a:solidFill>
                <a:latin typeface="Segoe UI Light" charset="0"/>
                <a:ea typeface="Segoe UI" charset="0"/>
                <a:cs typeface="Segoe UI" charset="0"/>
              </a:rPr>
              <a:t>venenatis</a:t>
            </a:r>
            <a:r>
              <a:rPr lang="en-US">
                <a:solidFill>
                  <a:srgbClr val="505050"/>
                </a:solidFill>
                <a:latin typeface="Segoe UI Light" charset="0"/>
                <a:ea typeface="Segoe UI" charset="0"/>
                <a:cs typeface="Segoe UI" charset="0"/>
              </a:rPr>
              <a:t>. Nam </a:t>
            </a:r>
            <a:r>
              <a:rPr lang="en-US" err="1">
                <a:solidFill>
                  <a:srgbClr val="505050"/>
                </a:solidFill>
                <a:latin typeface="Segoe UI Light" charset="0"/>
                <a:ea typeface="Segoe UI" charset="0"/>
                <a:cs typeface="Segoe UI" charset="0"/>
              </a:rPr>
              <a:t>urna</a:t>
            </a:r>
            <a:r>
              <a:rPr lang="en-US">
                <a:solidFill>
                  <a:srgbClr val="505050"/>
                </a:solidFill>
                <a:latin typeface="Segoe UI Light" charset="0"/>
                <a:ea typeface="Segoe UI" charset="0"/>
                <a:cs typeface="Segoe UI" charset="0"/>
              </a:rPr>
              <a:t> </a:t>
            </a:r>
            <a:r>
              <a:rPr lang="en-US" err="1">
                <a:solidFill>
                  <a:srgbClr val="505050"/>
                </a:solidFill>
                <a:latin typeface="Segoe UI Light" charset="0"/>
                <a:ea typeface="Segoe UI" charset="0"/>
                <a:cs typeface="Segoe UI" charset="0"/>
              </a:rPr>
              <a:t>arcu</a:t>
            </a:r>
            <a:r>
              <a:rPr lang="en-US">
                <a:solidFill>
                  <a:srgbClr val="505050"/>
                </a:solidFill>
                <a:latin typeface="Segoe UI Light" charset="0"/>
                <a:ea typeface="Segoe UI" charset="0"/>
                <a:cs typeface="Segoe UI" charset="0"/>
              </a:rPr>
              <a:t>, </a:t>
            </a:r>
            <a:r>
              <a:rPr lang="en-US" err="1">
                <a:solidFill>
                  <a:srgbClr val="505050"/>
                </a:solidFill>
                <a:latin typeface="Segoe UI Light" charset="0"/>
                <a:ea typeface="Segoe UI" charset="0"/>
                <a:cs typeface="Segoe UI" charset="0"/>
              </a:rPr>
              <a:t>scelerisque</a:t>
            </a:r>
            <a:r>
              <a:rPr lang="en-US">
                <a:solidFill>
                  <a:srgbClr val="505050"/>
                </a:solidFill>
                <a:latin typeface="Segoe UI Light" charset="0"/>
                <a:ea typeface="Segoe UI" charset="0"/>
                <a:cs typeface="Segoe UI" charset="0"/>
              </a:rPr>
              <a:t> in </a:t>
            </a:r>
            <a:r>
              <a:rPr lang="en-US" err="1">
                <a:solidFill>
                  <a:srgbClr val="505050"/>
                </a:solidFill>
                <a:latin typeface="Segoe UI Light" charset="0"/>
                <a:ea typeface="Segoe UI" charset="0"/>
                <a:cs typeface="Segoe UI" charset="0"/>
              </a:rPr>
              <a:t>felis</a:t>
            </a:r>
            <a:r>
              <a:rPr lang="en-US">
                <a:solidFill>
                  <a:srgbClr val="505050"/>
                </a:solidFill>
                <a:latin typeface="Segoe UI Light" charset="0"/>
                <a:ea typeface="Segoe UI" charset="0"/>
                <a:cs typeface="Segoe UI" charset="0"/>
              </a:rPr>
              <a:t> in, </a:t>
            </a:r>
            <a:r>
              <a:rPr lang="en-US" err="1">
                <a:solidFill>
                  <a:srgbClr val="505050"/>
                </a:solidFill>
                <a:latin typeface="Segoe UI Light" charset="0"/>
                <a:ea typeface="Segoe UI" charset="0"/>
                <a:cs typeface="Segoe UI" charset="0"/>
              </a:rPr>
              <a:t>lobortis</a:t>
            </a:r>
            <a:r>
              <a:rPr lang="en-US">
                <a:solidFill>
                  <a:srgbClr val="505050"/>
                </a:solidFill>
                <a:latin typeface="Segoe UI Light" charset="0"/>
                <a:ea typeface="Segoe UI" charset="0"/>
                <a:cs typeface="Segoe UI" charset="0"/>
              </a:rPr>
              <a:t> </a:t>
            </a:r>
            <a:r>
              <a:rPr lang="en-US" err="1">
                <a:solidFill>
                  <a:srgbClr val="505050"/>
                </a:solidFill>
                <a:latin typeface="Segoe UI Light" charset="0"/>
                <a:ea typeface="Segoe UI" charset="0"/>
                <a:cs typeface="Segoe UI" charset="0"/>
              </a:rPr>
              <a:t>tempor</a:t>
            </a:r>
            <a:r>
              <a:rPr lang="en-US">
                <a:solidFill>
                  <a:srgbClr val="505050"/>
                </a:solidFill>
                <a:latin typeface="Segoe UI Light" charset="0"/>
                <a:ea typeface="Segoe UI" charset="0"/>
                <a:cs typeface="Segoe UI" charset="0"/>
              </a:rPr>
              <a:t> </a:t>
            </a:r>
            <a:r>
              <a:rPr lang="en-US" err="1">
                <a:solidFill>
                  <a:srgbClr val="505050"/>
                </a:solidFill>
                <a:latin typeface="Segoe UI Light" charset="0"/>
                <a:ea typeface="Segoe UI" charset="0"/>
                <a:cs typeface="Segoe UI" charset="0"/>
              </a:rPr>
              <a:t>eros</a:t>
            </a:r>
            <a:r>
              <a:rPr lang="en-US">
                <a:solidFill>
                  <a:srgbClr val="505050"/>
                </a:solidFill>
                <a:latin typeface="Segoe UI Light" charset="0"/>
                <a:ea typeface="Segoe UI" charset="0"/>
                <a:cs typeface="Segoe UI" charset="0"/>
              </a:rPr>
              <a:t>. In </a:t>
            </a:r>
            <a:r>
              <a:rPr lang="en-US" err="1">
                <a:solidFill>
                  <a:srgbClr val="505050"/>
                </a:solidFill>
                <a:latin typeface="Segoe UI Light" charset="0"/>
                <a:ea typeface="Segoe UI" charset="0"/>
                <a:cs typeface="Segoe UI" charset="0"/>
              </a:rPr>
              <a:t>nec</a:t>
            </a:r>
            <a:r>
              <a:rPr lang="en-US">
                <a:solidFill>
                  <a:srgbClr val="505050"/>
                </a:solidFill>
                <a:latin typeface="Segoe UI Light" charset="0"/>
                <a:ea typeface="Segoe UI" charset="0"/>
                <a:cs typeface="Segoe UI" charset="0"/>
              </a:rPr>
              <a:t> </a:t>
            </a:r>
            <a:r>
              <a:rPr lang="en-US" err="1">
                <a:solidFill>
                  <a:srgbClr val="505050"/>
                </a:solidFill>
                <a:latin typeface="Segoe UI Light" charset="0"/>
                <a:ea typeface="Segoe UI" charset="0"/>
                <a:cs typeface="Segoe UI" charset="0"/>
              </a:rPr>
              <a:t>arcu</a:t>
            </a:r>
            <a:r>
              <a:rPr lang="en-US">
                <a:solidFill>
                  <a:srgbClr val="505050"/>
                </a:solidFill>
                <a:latin typeface="Segoe UI Light" charset="0"/>
                <a:ea typeface="Segoe UI" charset="0"/>
                <a:cs typeface="Segoe UI" charset="0"/>
              </a:rPr>
              <a:t> </a:t>
            </a:r>
            <a:r>
              <a:rPr lang="en-US" err="1">
                <a:solidFill>
                  <a:srgbClr val="505050"/>
                </a:solidFill>
                <a:latin typeface="Segoe UI Light" charset="0"/>
                <a:ea typeface="Segoe UI" charset="0"/>
                <a:cs typeface="Segoe UI" charset="0"/>
              </a:rPr>
              <a:t>purus</a:t>
            </a:r>
            <a:r>
              <a:rPr lang="en-US">
                <a:solidFill>
                  <a:srgbClr val="505050"/>
                </a:solidFill>
                <a:latin typeface="Segoe UI Light" charset="0"/>
                <a:ea typeface="Segoe UI" charset="0"/>
                <a:cs typeface="Segoe UI" charset="0"/>
              </a:rPr>
              <a:t>. </a:t>
            </a:r>
            <a:r>
              <a:rPr lang="en-US" err="1">
                <a:solidFill>
                  <a:srgbClr val="505050"/>
                </a:solidFill>
                <a:latin typeface="Segoe UI Light" charset="0"/>
                <a:ea typeface="Segoe UI" charset="0"/>
                <a:cs typeface="Segoe UI" charset="0"/>
              </a:rPr>
              <a:t>Etiam</a:t>
            </a:r>
            <a:r>
              <a:rPr lang="en-US">
                <a:solidFill>
                  <a:srgbClr val="505050"/>
                </a:solidFill>
                <a:latin typeface="Segoe UI Light" charset="0"/>
                <a:ea typeface="Segoe UI" charset="0"/>
                <a:cs typeface="Segoe UI" charset="0"/>
              </a:rPr>
              <a:t> id </a:t>
            </a:r>
            <a:r>
              <a:rPr lang="en-US" err="1">
                <a:solidFill>
                  <a:srgbClr val="505050"/>
                </a:solidFill>
                <a:latin typeface="Segoe UI Light" charset="0"/>
                <a:ea typeface="Segoe UI" charset="0"/>
                <a:cs typeface="Segoe UI" charset="0"/>
              </a:rPr>
              <a:t>laoreet</a:t>
            </a:r>
            <a:r>
              <a:rPr lang="en-US">
                <a:solidFill>
                  <a:srgbClr val="505050"/>
                </a:solidFill>
                <a:latin typeface="Segoe UI Light" charset="0"/>
                <a:ea typeface="Segoe UI" charset="0"/>
                <a:cs typeface="Segoe UI" charset="0"/>
              </a:rPr>
              <a:t> dolor. Nam </a:t>
            </a:r>
            <a:r>
              <a:rPr lang="en-US" err="1">
                <a:solidFill>
                  <a:srgbClr val="505050"/>
                </a:solidFill>
                <a:latin typeface="Segoe UI Light" charset="0"/>
                <a:ea typeface="Segoe UI" charset="0"/>
                <a:cs typeface="Segoe UI" charset="0"/>
              </a:rPr>
              <a:t>congue</a:t>
            </a:r>
            <a:r>
              <a:rPr lang="en-US">
                <a:solidFill>
                  <a:srgbClr val="505050"/>
                </a:solidFill>
                <a:latin typeface="Segoe UI Light" charset="0"/>
                <a:ea typeface="Segoe UI" charset="0"/>
                <a:cs typeface="Segoe UI" charset="0"/>
              </a:rPr>
              <a:t> </a:t>
            </a:r>
            <a:r>
              <a:rPr lang="en-US" err="1">
                <a:solidFill>
                  <a:srgbClr val="505050"/>
                </a:solidFill>
                <a:latin typeface="Segoe UI Light" charset="0"/>
                <a:ea typeface="Segoe UI" charset="0"/>
                <a:cs typeface="Segoe UI" charset="0"/>
              </a:rPr>
              <a:t>quis</a:t>
            </a:r>
            <a:r>
              <a:rPr lang="en-US">
                <a:solidFill>
                  <a:srgbClr val="505050"/>
                </a:solidFill>
                <a:latin typeface="Segoe UI Light" charset="0"/>
                <a:ea typeface="Segoe UI" charset="0"/>
                <a:cs typeface="Segoe UI" charset="0"/>
              </a:rPr>
              <a:t> quam </a:t>
            </a:r>
            <a:r>
              <a:rPr lang="en-US" err="1">
                <a:solidFill>
                  <a:srgbClr val="505050"/>
                </a:solidFill>
                <a:latin typeface="Segoe UI Light" charset="0"/>
                <a:ea typeface="Segoe UI" charset="0"/>
                <a:cs typeface="Segoe UI" charset="0"/>
              </a:rPr>
              <a:t>quis</a:t>
            </a:r>
            <a:r>
              <a:rPr lang="en-US">
                <a:solidFill>
                  <a:srgbClr val="505050"/>
                </a:solidFill>
                <a:latin typeface="Segoe UI Light" charset="0"/>
                <a:ea typeface="Segoe UI" charset="0"/>
                <a:cs typeface="Segoe UI" charset="0"/>
              </a:rPr>
              <a:t> </a:t>
            </a:r>
            <a:r>
              <a:rPr lang="en-US" err="1">
                <a:solidFill>
                  <a:srgbClr val="505050"/>
                </a:solidFill>
                <a:latin typeface="Segoe UI Light" charset="0"/>
                <a:ea typeface="Segoe UI" charset="0"/>
                <a:cs typeface="Segoe UI" charset="0"/>
              </a:rPr>
              <a:t>vehicula</a:t>
            </a:r>
            <a:r>
              <a:rPr lang="en-US">
                <a:solidFill>
                  <a:srgbClr val="505050"/>
                </a:solidFill>
                <a:latin typeface="Segoe UI Light" charset="0"/>
                <a:ea typeface="Segoe UI" charset="0"/>
                <a:cs typeface="Segoe UI" charset="0"/>
              </a:rPr>
              <a:t>. </a:t>
            </a:r>
            <a:r>
              <a:rPr lang="en-US" err="1">
                <a:solidFill>
                  <a:srgbClr val="505050"/>
                </a:solidFill>
                <a:latin typeface="Segoe UI Light" charset="0"/>
                <a:ea typeface="Segoe UI" charset="0"/>
                <a:cs typeface="Segoe UI" charset="0"/>
              </a:rPr>
              <a:t>Donec</a:t>
            </a:r>
            <a:r>
              <a:rPr lang="en-US">
                <a:solidFill>
                  <a:srgbClr val="505050"/>
                </a:solidFill>
                <a:latin typeface="Segoe UI Light" charset="0"/>
                <a:ea typeface="Segoe UI" charset="0"/>
                <a:cs typeface="Segoe UI" charset="0"/>
              </a:rPr>
              <a:t> </a:t>
            </a:r>
            <a:r>
              <a:rPr lang="en-US" err="1">
                <a:solidFill>
                  <a:srgbClr val="505050"/>
                </a:solidFill>
                <a:latin typeface="Segoe UI Light" charset="0"/>
                <a:ea typeface="Segoe UI" charset="0"/>
                <a:cs typeface="Segoe UI" charset="0"/>
              </a:rPr>
              <a:t>mollis</a:t>
            </a:r>
            <a:r>
              <a:rPr lang="en-US">
                <a:solidFill>
                  <a:srgbClr val="505050"/>
                </a:solidFill>
                <a:latin typeface="Segoe UI Light" charset="0"/>
                <a:ea typeface="Segoe UI" charset="0"/>
                <a:cs typeface="Segoe UI" charset="0"/>
              </a:rPr>
              <a:t> </a:t>
            </a:r>
            <a:r>
              <a:rPr lang="en-US" err="1">
                <a:solidFill>
                  <a:srgbClr val="505050"/>
                </a:solidFill>
                <a:latin typeface="Segoe UI Light" charset="0"/>
                <a:ea typeface="Segoe UI" charset="0"/>
                <a:cs typeface="Segoe UI" charset="0"/>
              </a:rPr>
              <a:t>augue</a:t>
            </a:r>
            <a:r>
              <a:rPr lang="en-US">
                <a:solidFill>
                  <a:srgbClr val="505050"/>
                </a:solidFill>
                <a:latin typeface="Segoe UI Light" charset="0"/>
                <a:ea typeface="Segoe UI" charset="0"/>
                <a:cs typeface="Segoe UI" charset="0"/>
              </a:rPr>
              <a:t> </a:t>
            </a:r>
            <a:r>
              <a:rPr lang="en-US" err="1">
                <a:solidFill>
                  <a:srgbClr val="505050"/>
                </a:solidFill>
                <a:latin typeface="Segoe UI Light" charset="0"/>
                <a:ea typeface="Segoe UI" charset="0"/>
                <a:cs typeface="Segoe UI" charset="0"/>
              </a:rPr>
              <a:t>lectus</a:t>
            </a:r>
            <a:r>
              <a:rPr lang="en-US">
                <a:solidFill>
                  <a:srgbClr val="505050"/>
                </a:solidFill>
                <a:latin typeface="Segoe UI Light" charset="0"/>
                <a:ea typeface="Segoe UI" charset="0"/>
                <a:cs typeface="Segoe UI" charset="0"/>
              </a:rPr>
              <a:t>, non </a:t>
            </a:r>
            <a:r>
              <a:rPr lang="en-US" err="1">
                <a:solidFill>
                  <a:srgbClr val="505050"/>
                </a:solidFill>
                <a:latin typeface="Segoe UI Light" charset="0"/>
                <a:ea typeface="Segoe UI" charset="0"/>
                <a:cs typeface="Segoe UI" charset="0"/>
              </a:rPr>
              <a:t>lobortis</a:t>
            </a:r>
            <a:r>
              <a:rPr lang="en-US">
                <a:solidFill>
                  <a:srgbClr val="505050"/>
                </a:solidFill>
                <a:latin typeface="Segoe UI Light" charset="0"/>
                <a:ea typeface="Segoe UI" charset="0"/>
                <a:cs typeface="Segoe UI" charset="0"/>
              </a:rPr>
              <a:t> </a:t>
            </a:r>
            <a:r>
              <a:rPr lang="en-US" err="1">
                <a:solidFill>
                  <a:srgbClr val="505050"/>
                </a:solidFill>
                <a:latin typeface="Segoe UI Light" charset="0"/>
                <a:ea typeface="Segoe UI" charset="0"/>
                <a:cs typeface="Segoe UI" charset="0"/>
              </a:rPr>
              <a:t>sapien</a:t>
            </a:r>
            <a:r>
              <a:rPr lang="en-US">
                <a:solidFill>
                  <a:srgbClr val="505050"/>
                </a:solidFill>
                <a:latin typeface="Segoe UI Light" charset="0"/>
                <a:ea typeface="Segoe UI" charset="0"/>
                <a:cs typeface="Segoe UI" charset="0"/>
              </a:rPr>
              <a:t> tempus a. </a:t>
            </a:r>
            <a:r>
              <a:rPr lang="en-US" err="1">
                <a:solidFill>
                  <a:srgbClr val="505050"/>
                </a:solidFill>
                <a:latin typeface="Segoe UI Light" charset="0"/>
                <a:ea typeface="Segoe UI" charset="0"/>
                <a:cs typeface="Segoe UI" charset="0"/>
              </a:rPr>
              <a:t>Nullam</a:t>
            </a:r>
            <a:r>
              <a:rPr lang="en-US">
                <a:solidFill>
                  <a:srgbClr val="505050"/>
                </a:solidFill>
                <a:latin typeface="Segoe UI Light" charset="0"/>
                <a:ea typeface="Segoe UI" charset="0"/>
                <a:cs typeface="Segoe UI" charset="0"/>
              </a:rPr>
              <a:t> et </a:t>
            </a:r>
            <a:r>
              <a:rPr lang="en-US" err="1">
                <a:solidFill>
                  <a:srgbClr val="505050"/>
                </a:solidFill>
                <a:latin typeface="Segoe UI Light" charset="0"/>
                <a:ea typeface="Segoe UI" charset="0"/>
                <a:cs typeface="Segoe UI" charset="0"/>
              </a:rPr>
              <a:t>rhoncus</a:t>
            </a:r>
            <a:r>
              <a:rPr lang="en-US">
                <a:solidFill>
                  <a:srgbClr val="505050"/>
                </a:solidFill>
                <a:latin typeface="Segoe UI Light" charset="0"/>
                <a:ea typeface="Segoe UI" charset="0"/>
                <a:cs typeface="Segoe UI" charset="0"/>
              </a:rPr>
              <a:t>.</a:t>
            </a:r>
          </a:p>
        </p:txBody>
      </p:sp>
    </p:spTree>
    <p:extLst>
      <p:ext uri="{BB962C8B-B14F-4D97-AF65-F5344CB8AC3E}">
        <p14:creationId xmlns:p14="http://schemas.microsoft.com/office/powerpoint/2010/main" val="150699698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Section Title v1">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9" name="Text Placeholder 8"/>
          <p:cNvSpPr>
            <a:spLocks noGrp="1"/>
          </p:cNvSpPr>
          <p:nvPr>
            <p:ph type="body" sz="quarter" idx="10" hasCustomPrompt="1"/>
          </p:nvPr>
        </p:nvSpPr>
        <p:spPr>
          <a:xfrm>
            <a:off x="134360" y="2470445"/>
            <a:ext cx="4663678" cy="763029"/>
          </a:xfrm>
          <a:prstGeom prst="rect">
            <a:avLst/>
          </a:prstGeom>
        </p:spPr>
        <p:txBody>
          <a:bodyPr/>
          <a:lstStyle>
            <a:lvl1pPr marL="0" indent="0">
              <a:buNone/>
              <a:defRPr sz="4100" b="0">
                <a:solidFill>
                  <a:schemeClr val="tx1">
                    <a:lumMod val="50000"/>
                  </a:schemeClr>
                </a:solidFill>
                <a:latin typeface="+mj-lt"/>
              </a:defRPr>
            </a:lvl1pPr>
          </a:lstStyle>
          <a:p>
            <a:pPr lvl="0"/>
            <a:r>
              <a:rPr lang="en-US"/>
              <a:t>Section title</a:t>
            </a:r>
          </a:p>
        </p:txBody>
      </p:sp>
      <p:sp>
        <p:nvSpPr>
          <p:cNvPr id="11" name="Text Placeholder 10"/>
          <p:cNvSpPr>
            <a:spLocks noGrp="1"/>
          </p:cNvSpPr>
          <p:nvPr>
            <p:ph type="body" sz="quarter" idx="11" hasCustomPrompt="1"/>
          </p:nvPr>
        </p:nvSpPr>
        <p:spPr>
          <a:xfrm>
            <a:off x="146473" y="3120907"/>
            <a:ext cx="4663678" cy="523220"/>
          </a:xfrm>
          <a:prstGeom prst="rect">
            <a:avLst/>
          </a:prstGeom>
        </p:spPr>
        <p:txBody>
          <a:bodyPr/>
          <a:lstStyle>
            <a:lvl1pPr marL="0" indent="0">
              <a:buNone/>
              <a:defRPr sz="2400">
                <a:solidFill>
                  <a:schemeClr val="tx1">
                    <a:lumMod val="50000"/>
                  </a:schemeClr>
                </a:solidFill>
              </a:defRPr>
            </a:lvl1pPr>
          </a:lstStyle>
          <a:p>
            <a:pPr lvl="0"/>
            <a:r>
              <a:rPr lang="en-US"/>
              <a:t>Subtitle text</a:t>
            </a:r>
          </a:p>
        </p:txBody>
      </p:sp>
    </p:spTree>
    <p:extLst>
      <p:ext uri="{BB962C8B-B14F-4D97-AF65-F5344CB8AC3E}">
        <p14:creationId xmlns:p14="http://schemas.microsoft.com/office/powerpoint/2010/main" val="423961318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Section Title Accent Color 2">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6282477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872946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38049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01096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045809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32849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Walkin Build 2017">
    <p:bg>
      <p:bgPr>
        <a:solidFill>
          <a:schemeClr val="accent1"/>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436475" cy="5571636"/>
          </a:xfrm>
          <a:prstGeom prst="rect">
            <a:avLst/>
          </a:prstGeom>
        </p:spPr>
      </p:pic>
      <p:sp>
        <p:nvSpPr>
          <p:cNvPr id="8" name="Rectangle 7"/>
          <p:cNvSpPr/>
          <p:nvPr userDrawn="1"/>
        </p:nvSpPr>
        <p:spPr bwMode="auto">
          <a:xfrm>
            <a:off x="1681" y="4960286"/>
            <a:ext cx="12434794" cy="203423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invGray">
          <a:xfrm>
            <a:off x="460689" y="5357956"/>
            <a:ext cx="2648621" cy="1169808"/>
          </a:xfrm>
          <a:prstGeom prst="rect">
            <a:avLst/>
          </a:prstGeom>
        </p:spPr>
      </p:pic>
      <p:pic>
        <p:nvPicPr>
          <p:cNvPr id="12" name="Picture 11"/>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60688" y="479424"/>
            <a:ext cx="1451843" cy="309656"/>
          </a:xfrm>
          <a:prstGeom prst="rect">
            <a:avLst/>
          </a:prstGeom>
        </p:spPr>
      </p:pic>
      <p:pic>
        <p:nvPicPr>
          <p:cNvPr id="14" name="Picture 13"/>
          <p:cNvPicPr>
            <a:picLocks noChangeAspect="1"/>
          </p:cNvPicPr>
          <p:nvPr userDrawn="1"/>
        </p:nvPicPr>
        <p:blipFill rotWithShape="1">
          <a:blip r:embed="rId5" cstate="screen">
            <a:extLst>
              <a:ext uri="{28A0092B-C50C-407E-A947-70E740481C1C}">
                <a14:useLocalDpi xmlns:a14="http://schemas.microsoft.com/office/drawing/2010/main"/>
              </a:ext>
            </a:extLst>
          </a:blip>
          <a:srcRect l="-17523"/>
          <a:stretch/>
        </p:blipFill>
        <p:spPr>
          <a:xfrm>
            <a:off x="7752216" y="4960286"/>
            <a:ext cx="4684259" cy="2034239"/>
          </a:xfrm>
          <a:prstGeom prst="rect">
            <a:avLst/>
          </a:prstGeom>
        </p:spPr>
      </p:pic>
    </p:spTree>
    <p:extLst>
      <p:ext uri="{BB962C8B-B14F-4D97-AF65-F5344CB8AC3E}">
        <p14:creationId xmlns:p14="http://schemas.microsoft.com/office/powerpoint/2010/main" val="22882842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MS logo white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60688" y="479425"/>
            <a:ext cx="1451843" cy="310896"/>
          </a:xfrm>
          <a:prstGeom prst="rect">
            <a:avLst/>
          </a:prstGeom>
        </p:spPr>
      </p:pic>
      <p:pic>
        <p:nvPicPr>
          <p:cNvPr id="7" name="Picture 6"/>
          <p:cNvPicPr>
            <a:picLocks noChangeAspect="1"/>
          </p:cNvPicPr>
          <p:nvPr userDrawn="1"/>
        </p:nvPicPr>
        <p:blipFill rotWithShape="1">
          <a:blip r:embed="rId3" cstate="screen">
            <a:extLst>
              <a:ext uri="{28A0092B-C50C-407E-A947-70E740481C1C}">
                <a14:useLocalDpi xmlns:a14="http://schemas.microsoft.com/office/drawing/2010/main"/>
              </a:ext>
            </a:extLst>
          </a:blip>
          <a:srcRect l="-33002"/>
          <a:stretch/>
        </p:blipFill>
        <p:spPr>
          <a:xfrm>
            <a:off x="7752216" y="5084764"/>
            <a:ext cx="4684259" cy="1909762"/>
          </a:xfrm>
          <a:prstGeom prst="rect">
            <a:avLst/>
          </a:prstGeom>
        </p:spPr>
      </p:pic>
      <p:sp>
        <p:nvSpPr>
          <p:cNvPr id="8" name="Text Placeholder 3"/>
          <p:cNvSpPr>
            <a:spLocks noGrp="1"/>
          </p:cNvSpPr>
          <p:nvPr>
            <p:ph type="body" sz="quarter" idx="15" hasCustomPrompt="1"/>
          </p:nvPr>
        </p:nvSpPr>
        <p:spPr>
          <a:xfrm>
            <a:off x="9418638" y="296863"/>
            <a:ext cx="2743200" cy="461665"/>
          </a:xfrm>
        </p:spPr>
        <p:txBody>
          <a:bodyPr/>
          <a:lstStyle>
            <a:lvl1pPr marL="0" marR="0" indent="0" algn="r" defTabSz="932742"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gradFill>
                  <a:gsLst>
                    <a:gs pos="1250">
                      <a:schemeClr val="tx1"/>
                    </a:gs>
                    <a:gs pos="100000">
                      <a:schemeClr val="tx1"/>
                    </a:gs>
                  </a:gsLst>
                  <a:lin ang="5400000" scaled="0"/>
                </a:gradFill>
                <a:latin typeface="+mn-lt"/>
                <a:ea typeface="+mn-ea"/>
                <a:cs typeface="+mn-cs"/>
              </a:defRPr>
            </a:lvl1pPr>
          </a:lstStyle>
          <a:p>
            <a:pPr lvl="0"/>
            <a:r>
              <a:rPr lang="en-US" dirty="0"/>
              <a:t>Session Code</a:t>
            </a:r>
          </a:p>
        </p:txBody>
      </p:sp>
      <p:sp>
        <p:nvSpPr>
          <p:cNvPr id="4" name="Rectangle 3"/>
          <p:cNvSpPr/>
          <p:nvPr userDrawn="1"/>
        </p:nvSpPr>
        <p:spPr>
          <a:xfrm>
            <a:off x="282738" y="6041341"/>
            <a:ext cx="1634102" cy="664797"/>
          </a:xfrm>
          <a:prstGeom prst="rect">
            <a:avLst/>
          </a:prstGeom>
        </p:spPr>
        <p:txBody>
          <a:bodyPr wrap="none" lIns="182880" tIns="146304" rIns="182880" bIns="146304">
            <a:spAutoFit/>
          </a:bodyPr>
          <a:lstStyle/>
          <a:p>
            <a:r>
              <a:rPr lang="en-US" sz="2400" dirty="0">
                <a:gradFill>
                  <a:gsLst>
                    <a:gs pos="2597">
                      <a:schemeClr val="tx1"/>
                    </a:gs>
                    <a:gs pos="18182">
                      <a:schemeClr val="tx1"/>
                    </a:gs>
                  </a:gsLst>
                  <a:lin ang="5400000" scaled="1"/>
                </a:gradFill>
              </a:rPr>
              <a:t>#</a:t>
            </a:r>
            <a:r>
              <a:rPr lang="en-US" sz="2400" dirty="0" err="1">
                <a:gradFill>
                  <a:gsLst>
                    <a:gs pos="2597">
                      <a:schemeClr val="tx1"/>
                    </a:gs>
                    <a:gs pos="18182">
                      <a:schemeClr val="tx1"/>
                    </a:gs>
                  </a:gsLst>
                  <a:lin ang="5400000" scaled="1"/>
                </a:gradFill>
              </a:rPr>
              <a:t>MSBuild</a:t>
            </a:r>
            <a:endParaRPr lang="en-US" sz="2400" dirty="0">
              <a:gradFill>
                <a:gsLst>
                  <a:gs pos="2597">
                    <a:schemeClr val="tx1"/>
                  </a:gs>
                  <a:gs pos="18182">
                    <a:schemeClr val="tx1"/>
                  </a:gs>
                </a:gsLst>
                <a:lin ang="5400000" scaled="1"/>
              </a:gradFill>
            </a:endParaRPr>
          </a:p>
        </p:txBody>
      </p:sp>
    </p:spTree>
    <p:extLst>
      <p:ext uri="{BB962C8B-B14F-4D97-AF65-F5344CB8AC3E}">
        <p14:creationId xmlns:p14="http://schemas.microsoft.com/office/powerpoint/2010/main" val="2007213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66768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001179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a:t>Edit Master text styles</a:t>
            </a:r>
          </a:p>
          <a:p>
            <a:pPr marL="514350" marR="0" lvl="1" indent="-514350" algn="l" defTabSz="932742" rtl="0" eaLnBrk="1" fontAlgn="auto" latinLnBrk="0" hangingPunct="1">
              <a:lnSpc>
                <a:spcPct val="90000"/>
              </a:lnSpc>
              <a:spcBef>
                <a:spcPts val="1224"/>
              </a:spcBef>
              <a:spcAft>
                <a:spcPts val="0"/>
              </a:spcAft>
              <a:buClr>
                <a:schemeClr val="tx1"/>
              </a:buClr>
              <a:buSzPct val="90000"/>
              <a:tabLst/>
            </a:pPr>
            <a:r>
              <a:rPr lang="en-US"/>
              <a:t>Second level</a:t>
            </a:r>
          </a:p>
          <a:p>
            <a:pPr marL="514350" marR="0" lvl="2" indent="-514350" algn="l" defTabSz="932742" rtl="0" eaLnBrk="1" fontAlgn="auto" latinLnBrk="0" hangingPunct="1">
              <a:lnSpc>
                <a:spcPct val="90000"/>
              </a:lnSpc>
              <a:spcBef>
                <a:spcPts val="1224"/>
              </a:spcBef>
              <a:spcAft>
                <a:spcPts val="0"/>
              </a:spcAft>
              <a:buClr>
                <a:schemeClr val="tx1"/>
              </a:buClr>
              <a:buSzPct val="90000"/>
              <a:tabLst/>
            </a:pPr>
            <a:r>
              <a:rPr lang="en-US"/>
              <a:t>Third level</a:t>
            </a:r>
          </a:p>
          <a:p>
            <a:pPr marL="514350" marR="0" lvl="3" indent="-514350" algn="l" defTabSz="932742" rtl="0" eaLnBrk="1" fontAlgn="auto" latinLnBrk="0" hangingPunct="1">
              <a:lnSpc>
                <a:spcPct val="90000"/>
              </a:lnSpc>
              <a:spcBef>
                <a:spcPts val="1224"/>
              </a:spcBef>
              <a:spcAft>
                <a:spcPts val="0"/>
              </a:spcAft>
              <a:buClr>
                <a:schemeClr val="tx1"/>
              </a:buClr>
              <a:buSzPct val="90000"/>
              <a:tabLst/>
            </a:pPr>
            <a:r>
              <a:rPr lang="en-US"/>
              <a:t>Fourth level</a:t>
            </a:r>
          </a:p>
          <a:p>
            <a:pPr marL="514350" marR="0" lvl="4" indent="-514350" algn="l" defTabSz="932742" rtl="0" eaLnBrk="1" fontAlgn="auto" latinLnBrk="0" hangingPunct="1">
              <a:lnSpc>
                <a:spcPct val="90000"/>
              </a:lnSpc>
              <a:spcBef>
                <a:spcPts val="1224"/>
              </a:spcBef>
              <a:spcAft>
                <a:spcPts val="0"/>
              </a:spcAft>
              <a:buClr>
                <a:schemeClr val="tx1"/>
              </a:buClr>
              <a:buSzPct val="90000"/>
              <a:tabLst/>
            </a:pPr>
            <a:r>
              <a:rPr lang="en-US"/>
              <a:t>Fifth level</a:t>
            </a:r>
            <a:endParaRPr lang="en-US" dirty="0"/>
          </a:p>
        </p:txBody>
      </p:sp>
    </p:spTree>
    <p:extLst>
      <p:ext uri="{BB962C8B-B14F-4D97-AF65-F5344CB8AC3E}">
        <p14:creationId xmlns:p14="http://schemas.microsoft.com/office/powerpoint/2010/main" val="3753452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775" marR="0" lvl="1"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75" marR="0" lvl="2"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75" marR="0" lvl="3"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75" marR="0" lvl="4"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ext uri="{BB962C8B-B14F-4D97-AF65-F5344CB8AC3E}">
        <p14:creationId xmlns:p14="http://schemas.microsoft.com/office/powerpoint/2010/main" val="3354576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939975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9384555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90384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3054594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059246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632266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cstate="screen">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462087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26104424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DBE1564-5494-4646-A4A7-F70ECE71FA3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1028"/>
            <a:ext cx="12436473" cy="6992467"/>
          </a:xfrm>
          <a:prstGeom prst="rect">
            <a:avLst/>
          </a:prstGeom>
        </p:spPr>
      </p:pic>
    </p:spTree>
    <p:extLst>
      <p:ext uri="{BB962C8B-B14F-4D97-AF65-F5344CB8AC3E}">
        <p14:creationId xmlns:p14="http://schemas.microsoft.com/office/powerpoint/2010/main" val="14075759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17597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398119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000000"/>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60688" y="479425"/>
            <a:ext cx="1451843" cy="310896"/>
          </a:xfrm>
          <a:prstGeom prst="rect">
            <a:avLst/>
          </a:prstGeom>
        </p:spPr>
      </p:pic>
    </p:spTree>
    <p:extLst>
      <p:ext uri="{BB962C8B-B14F-4D97-AF65-F5344CB8AC3E}">
        <p14:creationId xmlns:p14="http://schemas.microsoft.com/office/powerpoint/2010/main" val="9991081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4056099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2_Title Slide Photo_Option">
    <p:bg>
      <p:bgPr>
        <a:solidFill>
          <a:srgbClr val="000000"/>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74702" y="2125663"/>
            <a:ext cx="6400736" cy="1828800"/>
          </a:xfrm>
          <a:noFill/>
        </p:spPr>
        <p:txBody>
          <a:bodyPr lIns="146304" tIns="91440" rIns="146304" bIns="91440" anchor="t" anchorCtr="0"/>
          <a:lstStyle>
            <a:lvl1pPr>
              <a:defRPr sz="5400" spc="-100" baseline="0">
                <a:gradFill>
                  <a:gsLst>
                    <a:gs pos="0">
                      <a:schemeClr val="tx1"/>
                    </a:gs>
                    <a:gs pos="100000">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60948"/>
            <a:ext cx="6402388" cy="1828800"/>
          </a:xfrm>
        </p:spPr>
        <p:txBody>
          <a:bodyPr tIns="109728" bIns="109728">
            <a:noAutofit/>
          </a:bodyPr>
          <a:lstStyle>
            <a:lvl1pPr marL="0" indent="0">
              <a:spcBef>
                <a:spcPts val="0"/>
              </a:spcBef>
              <a:buNone/>
              <a:defRPr sz="3200">
                <a:gradFill>
                  <a:gsLst>
                    <a:gs pos="20130">
                      <a:schemeClr val="tx1"/>
                    </a:gs>
                    <a:gs pos="57576">
                      <a:schemeClr val="tx1"/>
                    </a:gs>
                  </a:gsLst>
                  <a:lin ang="5400000" scaled="0"/>
                </a:gradFill>
              </a:defRPr>
            </a:lvl1pPr>
          </a:lstStyle>
          <a:p>
            <a:pPr lvl="0"/>
            <a:r>
              <a:rPr lang="en-US" dirty="0"/>
              <a:t>Speaker Name</a:t>
            </a:r>
          </a:p>
        </p:txBody>
      </p:sp>
      <p:grpSp>
        <p:nvGrpSpPr>
          <p:cNvPr id="5" name="Group 4"/>
          <p:cNvGrpSpPr>
            <a:grpSpLocks noChangeAspect="1"/>
          </p:cNvGrpSpPr>
          <p:nvPr userDrawn="1"/>
        </p:nvGrpSpPr>
        <p:grpSpPr bwMode="black">
          <a:xfrm>
            <a:off x="468308" y="479425"/>
            <a:ext cx="1448129" cy="310896"/>
            <a:chOff x="457200" y="1643393"/>
            <a:chExt cx="4492753" cy="964540"/>
          </a:xfrm>
        </p:grpSpPr>
        <p:pic>
          <p:nvPicPr>
            <p:cNvPr id="7" name="Picture 6"/>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8"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9496363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2_Title Slide Photo_Option">
    <p:bg>
      <p:bgPr>
        <a:solidFill>
          <a:srgbClr val="000000"/>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74702" y="2125663"/>
            <a:ext cx="6400736" cy="1828800"/>
          </a:xfrm>
          <a:noFill/>
        </p:spPr>
        <p:txBody>
          <a:bodyPr lIns="146304" tIns="91440" rIns="146304" bIns="91440" anchor="t" anchorCtr="0"/>
          <a:lstStyle>
            <a:lvl1pPr>
              <a:defRPr sz="5400" spc="-100" baseline="0">
                <a:gradFill>
                  <a:gsLst>
                    <a:gs pos="0">
                      <a:schemeClr val="tx1"/>
                    </a:gs>
                    <a:gs pos="100000">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60948"/>
            <a:ext cx="6402388" cy="1828800"/>
          </a:xfrm>
        </p:spPr>
        <p:txBody>
          <a:bodyPr tIns="109728" bIns="109728">
            <a:noAutofit/>
          </a:bodyPr>
          <a:lstStyle>
            <a:lvl1pPr marL="0" indent="0">
              <a:spcBef>
                <a:spcPts val="0"/>
              </a:spcBef>
              <a:buNone/>
              <a:defRPr sz="3200">
                <a:gradFill>
                  <a:gsLst>
                    <a:gs pos="20130">
                      <a:schemeClr val="tx1"/>
                    </a:gs>
                    <a:gs pos="57576">
                      <a:schemeClr val="tx1"/>
                    </a:gs>
                  </a:gsLst>
                  <a:lin ang="5400000" scaled="0"/>
                </a:gradFill>
              </a:defRPr>
            </a:lvl1pPr>
          </a:lstStyle>
          <a:p>
            <a:pPr lvl="0"/>
            <a:r>
              <a:rPr lang="en-US" dirty="0"/>
              <a:t>Speaker Name</a:t>
            </a:r>
          </a:p>
        </p:txBody>
      </p:sp>
      <p:grpSp>
        <p:nvGrpSpPr>
          <p:cNvPr id="5" name="Group 4"/>
          <p:cNvGrpSpPr>
            <a:grpSpLocks noChangeAspect="1"/>
          </p:cNvGrpSpPr>
          <p:nvPr userDrawn="1"/>
        </p:nvGrpSpPr>
        <p:grpSpPr bwMode="black">
          <a:xfrm>
            <a:off x="468308" y="479425"/>
            <a:ext cx="1448129" cy="310896"/>
            <a:chOff x="457200" y="1643393"/>
            <a:chExt cx="4492753" cy="964540"/>
          </a:xfrm>
        </p:grpSpPr>
        <p:pic>
          <p:nvPicPr>
            <p:cNvPr id="7" name="Picture 6"/>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8"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3616101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5_Walkin Ignite">
    <p:bg>
      <p:bgPr>
        <a:solidFill>
          <a:srgbClr val="17161B"/>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8734CF8-93D0-4020-B09E-D38E5A7C92CD}"/>
              </a:ext>
            </a:extLst>
          </p:cNvPr>
          <p:cNvSpPr/>
          <p:nvPr userDrawn="1"/>
        </p:nvSpPr>
        <p:spPr bwMode="auto">
          <a:xfrm>
            <a:off x="-1" y="0"/>
            <a:ext cx="11155944" cy="6994525"/>
          </a:xfrm>
          <a:prstGeom prst="rect">
            <a:avLst/>
          </a:prstGeom>
          <a:gradFill>
            <a:gsLst>
              <a:gs pos="17000">
                <a:schemeClr val="bg1">
                  <a:lumMod val="50000"/>
                  <a:alpha val="42000"/>
                </a:schemeClr>
              </a:gs>
              <a:gs pos="100000">
                <a:schemeClr val="bg1">
                  <a:lumMod val="50000"/>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6" name="MS logo white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60691" y="479424"/>
            <a:ext cx="1451843" cy="310896"/>
          </a:xfrm>
          <a:prstGeom prst="rect">
            <a:avLst/>
          </a:prstGeom>
        </p:spPr>
      </p:pic>
      <p:sp>
        <p:nvSpPr>
          <p:cNvPr id="14" name="Freeform 5">
            <a:extLst>
              <a:ext uri="{FF2B5EF4-FFF2-40B4-BE49-F238E27FC236}">
                <a16:creationId xmlns:a16="http://schemas.microsoft.com/office/drawing/2014/main" id="{0F6EFB6E-F1DC-4F4A-9918-A6900F96A53E}"/>
              </a:ext>
            </a:extLst>
          </p:cNvPr>
          <p:cNvSpPr>
            <a:spLocks noChangeAspect="1" noEditPoints="1"/>
          </p:cNvSpPr>
          <p:nvPr userDrawn="1"/>
        </p:nvSpPr>
        <p:spPr bwMode="auto">
          <a:xfrm>
            <a:off x="458920" y="2350080"/>
            <a:ext cx="3900669" cy="2094920"/>
          </a:xfrm>
          <a:custGeom>
            <a:avLst/>
            <a:gdLst>
              <a:gd name="T0" fmla="*/ 231 w 1378"/>
              <a:gd name="T1" fmla="*/ 103 h 738"/>
              <a:gd name="T2" fmla="*/ 123 w 1378"/>
              <a:gd name="T3" fmla="*/ 275 h 738"/>
              <a:gd name="T4" fmla="*/ 29 w 1378"/>
              <a:gd name="T5" fmla="*/ 275 h 738"/>
              <a:gd name="T6" fmla="*/ 130 w 1378"/>
              <a:gd name="T7" fmla="*/ 228 h 738"/>
              <a:gd name="T8" fmla="*/ 316 w 1378"/>
              <a:gd name="T9" fmla="*/ 13 h 738"/>
              <a:gd name="T10" fmla="*/ 349 w 1378"/>
              <a:gd name="T11" fmla="*/ 26 h 738"/>
              <a:gd name="T12" fmla="*/ 344 w 1378"/>
              <a:gd name="T13" fmla="*/ 92 h 738"/>
              <a:gd name="T14" fmla="*/ 390 w 1378"/>
              <a:gd name="T15" fmla="*/ 235 h 738"/>
              <a:gd name="T16" fmla="*/ 471 w 1378"/>
              <a:gd name="T17" fmla="*/ 254 h 738"/>
              <a:gd name="T18" fmla="*/ 517 w 1378"/>
              <a:gd name="T19" fmla="*/ 127 h 738"/>
              <a:gd name="T20" fmla="*/ 581 w 1378"/>
              <a:gd name="T21" fmla="*/ 130 h 738"/>
              <a:gd name="T22" fmla="*/ 580 w 1378"/>
              <a:gd name="T23" fmla="*/ 275 h 738"/>
              <a:gd name="T24" fmla="*/ 646 w 1378"/>
              <a:gd name="T25" fmla="*/ 91 h 738"/>
              <a:gd name="T26" fmla="*/ 674 w 1378"/>
              <a:gd name="T27" fmla="*/ 114 h 738"/>
              <a:gd name="T28" fmla="*/ 829 w 1378"/>
              <a:gd name="T29" fmla="*/ 183 h 738"/>
              <a:gd name="T30" fmla="*/ 679 w 1378"/>
              <a:gd name="T31" fmla="*/ 184 h 738"/>
              <a:gd name="T32" fmla="*/ 784 w 1378"/>
              <a:gd name="T33" fmla="*/ 236 h 738"/>
              <a:gd name="T34" fmla="*/ 915 w 1378"/>
              <a:gd name="T35" fmla="*/ 112 h 738"/>
              <a:gd name="T36" fmla="*/ 853 w 1378"/>
              <a:gd name="T37" fmla="*/ 140 h 738"/>
              <a:gd name="T38" fmla="*/ 900 w 1378"/>
              <a:gd name="T39" fmla="*/ 254 h 738"/>
              <a:gd name="T40" fmla="*/ 964 w 1378"/>
              <a:gd name="T41" fmla="*/ 226 h 738"/>
              <a:gd name="T42" fmla="*/ 1008 w 1378"/>
              <a:gd name="T43" fmla="*/ 114 h 738"/>
              <a:gd name="T44" fmla="*/ 1163 w 1378"/>
              <a:gd name="T45" fmla="*/ 183 h 738"/>
              <a:gd name="T46" fmla="*/ 1013 w 1378"/>
              <a:gd name="T47" fmla="*/ 184 h 738"/>
              <a:gd name="T48" fmla="*/ 1118 w 1378"/>
              <a:gd name="T49" fmla="*/ 236 h 738"/>
              <a:gd name="T50" fmla="*/ 1271 w 1378"/>
              <a:gd name="T51" fmla="*/ 92 h 738"/>
              <a:gd name="T52" fmla="*/ 1283 w 1378"/>
              <a:gd name="T53" fmla="*/ 3 h 738"/>
              <a:gd name="T54" fmla="*/ 1172 w 1378"/>
              <a:gd name="T55" fmla="*/ 92 h 738"/>
              <a:gd name="T56" fmla="*/ 1232 w 1378"/>
              <a:gd name="T57" fmla="*/ 117 h 738"/>
              <a:gd name="T58" fmla="*/ 1350 w 1378"/>
              <a:gd name="T59" fmla="*/ 279 h 738"/>
              <a:gd name="T60" fmla="*/ 1332 w 1378"/>
              <a:gd name="T61" fmla="*/ 220 h 738"/>
              <a:gd name="T62" fmla="*/ 1332 w 1378"/>
              <a:gd name="T63" fmla="*/ 38 h 738"/>
              <a:gd name="T64" fmla="*/ 0 w 1378"/>
              <a:gd name="T65" fmla="*/ 652 h 738"/>
              <a:gd name="T66" fmla="*/ 92 w 1378"/>
              <a:gd name="T67" fmla="*/ 492 h 738"/>
              <a:gd name="T68" fmla="*/ 208 w 1378"/>
              <a:gd name="T69" fmla="*/ 621 h 738"/>
              <a:gd name="T70" fmla="*/ 82 w 1378"/>
              <a:gd name="T71" fmla="*/ 725 h 738"/>
              <a:gd name="T72" fmla="*/ 209 w 1378"/>
              <a:gd name="T73" fmla="*/ 570 h 738"/>
              <a:gd name="T74" fmla="*/ 115 w 1378"/>
              <a:gd name="T75" fmla="*/ 510 h 738"/>
              <a:gd name="T76" fmla="*/ 377 w 1378"/>
              <a:gd name="T77" fmla="*/ 465 h 738"/>
              <a:gd name="T78" fmla="*/ 287 w 1378"/>
              <a:gd name="T79" fmla="*/ 652 h 738"/>
              <a:gd name="T80" fmla="*/ 410 w 1378"/>
              <a:gd name="T81" fmla="*/ 548 h 738"/>
              <a:gd name="T82" fmla="*/ 377 w 1378"/>
              <a:gd name="T83" fmla="*/ 465 h 738"/>
              <a:gd name="T84" fmla="*/ 484 w 1378"/>
              <a:gd name="T85" fmla="*/ 652 h 738"/>
              <a:gd name="T86" fmla="*/ 499 w 1378"/>
              <a:gd name="T87" fmla="*/ 423 h 738"/>
              <a:gd name="T88" fmla="*/ 602 w 1378"/>
              <a:gd name="T89" fmla="*/ 415 h 738"/>
              <a:gd name="T90" fmla="*/ 573 w 1378"/>
              <a:gd name="T91" fmla="*/ 494 h 738"/>
              <a:gd name="T92" fmla="*/ 629 w 1378"/>
              <a:gd name="T93" fmla="*/ 631 h 738"/>
              <a:gd name="T94" fmla="*/ 648 w 1378"/>
              <a:gd name="T95" fmla="*/ 469 h 738"/>
              <a:gd name="T96" fmla="*/ 747 w 1378"/>
              <a:gd name="T97" fmla="*/ 465 h 738"/>
              <a:gd name="T98" fmla="*/ 746 w 1378"/>
              <a:gd name="T99" fmla="*/ 657 h 738"/>
              <a:gd name="T100" fmla="*/ 693 w 1378"/>
              <a:gd name="T101" fmla="*/ 568 h 738"/>
              <a:gd name="T102" fmla="*/ 747 w 1378"/>
              <a:gd name="T103" fmla="*/ 490 h 7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78" h="738">
                <a:moveTo>
                  <a:pt x="223" y="19"/>
                </a:moveTo>
                <a:cubicBezTo>
                  <a:pt x="261" y="19"/>
                  <a:pt x="261" y="19"/>
                  <a:pt x="261" y="19"/>
                </a:cubicBezTo>
                <a:cubicBezTo>
                  <a:pt x="261" y="275"/>
                  <a:pt x="261" y="275"/>
                  <a:pt x="261" y="275"/>
                </a:cubicBezTo>
                <a:cubicBezTo>
                  <a:pt x="231" y="275"/>
                  <a:pt x="231" y="275"/>
                  <a:pt x="231" y="275"/>
                </a:cubicBezTo>
                <a:cubicBezTo>
                  <a:pt x="231" y="103"/>
                  <a:pt x="231" y="103"/>
                  <a:pt x="231" y="103"/>
                </a:cubicBezTo>
                <a:cubicBezTo>
                  <a:pt x="231" y="89"/>
                  <a:pt x="232" y="73"/>
                  <a:pt x="234" y="53"/>
                </a:cubicBezTo>
                <a:cubicBezTo>
                  <a:pt x="233" y="53"/>
                  <a:pt x="233" y="53"/>
                  <a:pt x="233" y="53"/>
                </a:cubicBezTo>
                <a:cubicBezTo>
                  <a:pt x="230" y="65"/>
                  <a:pt x="227" y="73"/>
                  <a:pt x="225" y="78"/>
                </a:cubicBezTo>
                <a:cubicBezTo>
                  <a:pt x="138" y="275"/>
                  <a:pt x="138" y="275"/>
                  <a:pt x="138" y="275"/>
                </a:cubicBezTo>
                <a:cubicBezTo>
                  <a:pt x="123" y="275"/>
                  <a:pt x="123" y="275"/>
                  <a:pt x="123" y="275"/>
                </a:cubicBezTo>
                <a:cubicBezTo>
                  <a:pt x="36" y="79"/>
                  <a:pt x="36" y="79"/>
                  <a:pt x="36" y="79"/>
                </a:cubicBezTo>
                <a:cubicBezTo>
                  <a:pt x="33" y="74"/>
                  <a:pt x="31" y="65"/>
                  <a:pt x="28" y="53"/>
                </a:cubicBezTo>
                <a:cubicBezTo>
                  <a:pt x="27" y="53"/>
                  <a:pt x="27" y="53"/>
                  <a:pt x="27" y="53"/>
                </a:cubicBezTo>
                <a:cubicBezTo>
                  <a:pt x="28" y="63"/>
                  <a:pt x="29" y="80"/>
                  <a:pt x="29" y="103"/>
                </a:cubicBezTo>
                <a:cubicBezTo>
                  <a:pt x="29" y="275"/>
                  <a:pt x="29" y="275"/>
                  <a:pt x="29" y="275"/>
                </a:cubicBezTo>
                <a:cubicBezTo>
                  <a:pt x="0" y="275"/>
                  <a:pt x="0" y="275"/>
                  <a:pt x="0" y="275"/>
                </a:cubicBezTo>
                <a:cubicBezTo>
                  <a:pt x="0" y="19"/>
                  <a:pt x="0" y="19"/>
                  <a:pt x="0" y="19"/>
                </a:cubicBezTo>
                <a:cubicBezTo>
                  <a:pt x="40" y="19"/>
                  <a:pt x="40" y="19"/>
                  <a:pt x="40" y="19"/>
                </a:cubicBezTo>
                <a:cubicBezTo>
                  <a:pt x="118" y="197"/>
                  <a:pt x="118" y="197"/>
                  <a:pt x="118" y="197"/>
                </a:cubicBezTo>
                <a:cubicBezTo>
                  <a:pt x="124" y="211"/>
                  <a:pt x="128" y="221"/>
                  <a:pt x="130" y="228"/>
                </a:cubicBezTo>
                <a:cubicBezTo>
                  <a:pt x="131" y="228"/>
                  <a:pt x="131" y="228"/>
                  <a:pt x="131" y="228"/>
                </a:cubicBezTo>
                <a:cubicBezTo>
                  <a:pt x="137" y="211"/>
                  <a:pt x="141" y="201"/>
                  <a:pt x="143" y="196"/>
                </a:cubicBezTo>
                <a:lnTo>
                  <a:pt x="223" y="19"/>
                </a:lnTo>
                <a:close/>
                <a:moveTo>
                  <a:pt x="329" y="7"/>
                </a:moveTo>
                <a:cubicBezTo>
                  <a:pt x="324" y="7"/>
                  <a:pt x="319" y="9"/>
                  <a:pt x="316" y="13"/>
                </a:cubicBezTo>
                <a:cubicBezTo>
                  <a:pt x="312" y="17"/>
                  <a:pt x="310" y="21"/>
                  <a:pt x="310" y="26"/>
                </a:cubicBezTo>
                <a:cubicBezTo>
                  <a:pt x="310" y="32"/>
                  <a:pt x="312" y="37"/>
                  <a:pt x="316" y="40"/>
                </a:cubicBezTo>
                <a:cubicBezTo>
                  <a:pt x="320" y="44"/>
                  <a:pt x="324" y="45"/>
                  <a:pt x="329" y="45"/>
                </a:cubicBezTo>
                <a:cubicBezTo>
                  <a:pt x="335" y="45"/>
                  <a:pt x="339" y="44"/>
                  <a:pt x="343" y="40"/>
                </a:cubicBezTo>
                <a:cubicBezTo>
                  <a:pt x="347" y="36"/>
                  <a:pt x="349" y="32"/>
                  <a:pt x="349" y="26"/>
                </a:cubicBezTo>
                <a:cubicBezTo>
                  <a:pt x="349" y="21"/>
                  <a:pt x="347" y="17"/>
                  <a:pt x="343" y="13"/>
                </a:cubicBezTo>
                <a:cubicBezTo>
                  <a:pt x="339" y="9"/>
                  <a:pt x="335" y="7"/>
                  <a:pt x="329" y="7"/>
                </a:cubicBezTo>
                <a:close/>
                <a:moveTo>
                  <a:pt x="314" y="275"/>
                </a:moveTo>
                <a:cubicBezTo>
                  <a:pt x="344" y="275"/>
                  <a:pt x="344" y="275"/>
                  <a:pt x="344" y="275"/>
                </a:cubicBezTo>
                <a:cubicBezTo>
                  <a:pt x="344" y="92"/>
                  <a:pt x="344" y="92"/>
                  <a:pt x="344" y="92"/>
                </a:cubicBezTo>
                <a:cubicBezTo>
                  <a:pt x="314" y="92"/>
                  <a:pt x="314" y="92"/>
                  <a:pt x="314" y="92"/>
                </a:cubicBezTo>
                <a:lnTo>
                  <a:pt x="314" y="275"/>
                </a:lnTo>
                <a:close/>
                <a:moveTo>
                  <a:pt x="405" y="115"/>
                </a:moveTo>
                <a:cubicBezTo>
                  <a:pt x="388" y="133"/>
                  <a:pt x="379" y="158"/>
                  <a:pt x="379" y="188"/>
                </a:cubicBezTo>
                <a:cubicBezTo>
                  <a:pt x="379" y="205"/>
                  <a:pt x="383" y="221"/>
                  <a:pt x="390" y="235"/>
                </a:cubicBezTo>
                <a:cubicBezTo>
                  <a:pt x="398" y="249"/>
                  <a:pt x="408" y="260"/>
                  <a:pt x="421" y="268"/>
                </a:cubicBezTo>
                <a:cubicBezTo>
                  <a:pt x="434" y="275"/>
                  <a:pt x="449" y="279"/>
                  <a:pt x="466" y="279"/>
                </a:cubicBezTo>
                <a:cubicBezTo>
                  <a:pt x="485" y="279"/>
                  <a:pt x="502" y="275"/>
                  <a:pt x="516" y="266"/>
                </a:cubicBezTo>
                <a:cubicBezTo>
                  <a:pt x="516" y="238"/>
                  <a:pt x="516" y="238"/>
                  <a:pt x="516" y="238"/>
                </a:cubicBezTo>
                <a:cubicBezTo>
                  <a:pt x="502" y="249"/>
                  <a:pt x="487" y="254"/>
                  <a:pt x="471" y="254"/>
                </a:cubicBezTo>
                <a:cubicBezTo>
                  <a:pt x="452" y="254"/>
                  <a:pt x="437" y="248"/>
                  <a:pt x="426" y="236"/>
                </a:cubicBezTo>
                <a:cubicBezTo>
                  <a:pt x="415" y="223"/>
                  <a:pt x="409" y="206"/>
                  <a:pt x="409" y="185"/>
                </a:cubicBezTo>
                <a:cubicBezTo>
                  <a:pt x="409" y="164"/>
                  <a:pt x="415" y="146"/>
                  <a:pt x="427" y="133"/>
                </a:cubicBezTo>
                <a:cubicBezTo>
                  <a:pt x="439" y="119"/>
                  <a:pt x="454" y="112"/>
                  <a:pt x="473" y="112"/>
                </a:cubicBezTo>
                <a:cubicBezTo>
                  <a:pt x="488" y="112"/>
                  <a:pt x="503" y="117"/>
                  <a:pt x="517" y="127"/>
                </a:cubicBezTo>
                <a:cubicBezTo>
                  <a:pt x="517" y="97"/>
                  <a:pt x="517" y="97"/>
                  <a:pt x="517" y="97"/>
                </a:cubicBezTo>
                <a:cubicBezTo>
                  <a:pt x="504" y="91"/>
                  <a:pt x="490" y="87"/>
                  <a:pt x="474" y="87"/>
                </a:cubicBezTo>
                <a:cubicBezTo>
                  <a:pt x="445" y="87"/>
                  <a:pt x="422" y="97"/>
                  <a:pt x="405" y="115"/>
                </a:cubicBezTo>
                <a:close/>
                <a:moveTo>
                  <a:pt x="599" y="100"/>
                </a:moveTo>
                <a:cubicBezTo>
                  <a:pt x="591" y="107"/>
                  <a:pt x="585" y="117"/>
                  <a:pt x="581" y="130"/>
                </a:cubicBezTo>
                <a:cubicBezTo>
                  <a:pt x="580" y="130"/>
                  <a:pt x="580" y="130"/>
                  <a:pt x="580" y="130"/>
                </a:cubicBezTo>
                <a:cubicBezTo>
                  <a:pt x="580" y="92"/>
                  <a:pt x="580" y="92"/>
                  <a:pt x="580" y="92"/>
                </a:cubicBezTo>
                <a:cubicBezTo>
                  <a:pt x="551" y="92"/>
                  <a:pt x="551" y="92"/>
                  <a:pt x="551" y="92"/>
                </a:cubicBezTo>
                <a:cubicBezTo>
                  <a:pt x="551" y="275"/>
                  <a:pt x="551" y="275"/>
                  <a:pt x="551" y="275"/>
                </a:cubicBezTo>
                <a:cubicBezTo>
                  <a:pt x="580" y="275"/>
                  <a:pt x="580" y="275"/>
                  <a:pt x="580" y="275"/>
                </a:cubicBezTo>
                <a:cubicBezTo>
                  <a:pt x="580" y="181"/>
                  <a:pt x="580" y="181"/>
                  <a:pt x="580" y="181"/>
                </a:cubicBezTo>
                <a:cubicBezTo>
                  <a:pt x="580" y="162"/>
                  <a:pt x="584" y="146"/>
                  <a:pt x="592" y="134"/>
                </a:cubicBezTo>
                <a:cubicBezTo>
                  <a:pt x="600" y="122"/>
                  <a:pt x="611" y="116"/>
                  <a:pt x="624" y="116"/>
                </a:cubicBezTo>
                <a:cubicBezTo>
                  <a:pt x="633" y="116"/>
                  <a:pt x="641" y="118"/>
                  <a:pt x="646" y="122"/>
                </a:cubicBezTo>
                <a:cubicBezTo>
                  <a:pt x="646" y="91"/>
                  <a:pt x="646" y="91"/>
                  <a:pt x="646" y="91"/>
                </a:cubicBezTo>
                <a:cubicBezTo>
                  <a:pt x="642" y="89"/>
                  <a:pt x="636" y="89"/>
                  <a:pt x="628" y="89"/>
                </a:cubicBezTo>
                <a:cubicBezTo>
                  <a:pt x="617" y="89"/>
                  <a:pt x="608" y="92"/>
                  <a:pt x="599" y="100"/>
                </a:cubicBezTo>
                <a:close/>
                <a:moveTo>
                  <a:pt x="806" y="113"/>
                </a:moveTo>
                <a:cubicBezTo>
                  <a:pt x="791" y="96"/>
                  <a:pt x="770" y="87"/>
                  <a:pt x="742" y="87"/>
                </a:cubicBezTo>
                <a:cubicBezTo>
                  <a:pt x="713" y="87"/>
                  <a:pt x="691" y="96"/>
                  <a:pt x="674" y="114"/>
                </a:cubicBezTo>
                <a:cubicBezTo>
                  <a:pt x="658" y="131"/>
                  <a:pt x="649" y="155"/>
                  <a:pt x="649" y="185"/>
                </a:cubicBezTo>
                <a:cubicBezTo>
                  <a:pt x="649" y="213"/>
                  <a:pt x="657" y="236"/>
                  <a:pt x="673" y="253"/>
                </a:cubicBezTo>
                <a:cubicBezTo>
                  <a:pt x="690" y="271"/>
                  <a:pt x="711" y="279"/>
                  <a:pt x="738" y="279"/>
                </a:cubicBezTo>
                <a:cubicBezTo>
                  <a:pt x="766" y="279"/>
                  <a:pt x="788" y="270"/>
                  <a:pt x="804" y="253"/>
                </a:cubicBezTo>
                <a:cubicBezTo>
                  <a:pt x="821" y="235"/>
                  <a:pt x="829" y="212"/>
                  <a:pt x="829" y="183"/>
                </a:cubicBezTo>
                <a:cubicBezTo>
                  <a:pt x="829" y="153"/>
                  <a:pt x="821" y="130"/>
                  <a:pt x="806" y="113"/>
                </a:cubicBezTo>
                <a:close/>
                <a:moveTo>
                  <a:pt x="784" y="236"/>
                </a:moveTo>
                <a:cubicBezTo>
                  <a:pt x="774" y="248"/>
                  <a:pt x="759" y="254"/>
                  <a:pt x="740" y="254"/>
                </a:cubicBezTo>
                <a:cubicBezTo>
                  <a:pt x="722" y="254"/>
                  <a:pt x="707" y="248"/>
                  <a:pt x="696" y="236"/>
                </a:cubicBezTo>
                <a:cubicBezTo>
                  <a:pt x="685" y="223"/>
                  <a:pt x="679" y="206"/>
                  <a:pt x="679" y="184"/>
                </a:cubicBezTo>
                <a:cubicBezTo>
                  <a:pt x="679" y="161"/>
                  <a:pt x="685" y="144"/>
                  <a:pt x="696" y="131"/>
                </a:cubicBezTo>
                <a:cubicBezTo>
                  <a:pt x="707" y="119"/>
                  <a:pt x="721" y="112"/>
                  <a:pt x="740" y="112"/>
                </a:cubicBezTo>
                <a:cubicBezTo>
                  <a:pt x="759" y="112"/>
                  <a:pt x="774" y="119"/>
                  <a:pt x="784" y="131"/>
                </a:cubicBezTo>
                <a:cubicBezTo>
                  <a:pt x="794" y="143"/>
                  <a:pt x="799" y="161"/>
                  <a:pt x="799" y="184"/>
                </a:cubicBezTo>
                <a:cubicBezTo>
                  <a:pt x="799" y="206"/>
                  <a:pt x="794" y="224"/>
                  <a:pt x="784" y="236"/>
                </a:cubicBezTo>
                <a:close/>
                <a:moveTo>
                  <a:pt x="917" y="172"/>
                </a:moveTo>
                <a:cubicBezTo>
                  <a:pt x="903" y="166"/>
                  <a:pt x="894" y="161"/>
                  <a:pt x="889" y="157"/>
                </a:cubicBezTo>
                <a:cubicBezTo>
                  <a:pt x="885" y="152"/>
                  <a:pt x="882" y="146"/>
                  <a:pt x="882" y="138"/>
                </a:cubicBezTo>
                <a:cubicBezTo>
                  <a:pt x="882" y="130"/>
                  <a:pt x="885" y="124"/>
                  <a:pt x="891" y="120"/>
                </a:cubicBezTo>
                <a:cubicBezTo>
                  <a:pt x="897" y="115"/>
                  <a:pt x="905" y="112"/>
                  <a:pt x="915" y="112"/>
                </a:cubicBezTo>
                <a:cubicBezTo>
                  <a:pt x="930" y="112"/>
                  <a:pt x="944" y="117"/>
                  <a:pt x="956" y="125"/>
                </a:cubicBezTo>
                <a:cubicBezTo>
                  <a:pt x="956" y="96"/>
                  <a:pt x="956" y="96"/>
                  <a:pt x="956" y="96"/>
                </a:cubicBezTo>
                <a:cubicBezTo>
                  <a:pt x="944" y="90"/>
                  <a:pt x="931" y="87"/>
                  <a:pt x="917" y="87"/>
                </a:cubicBezTo>
                <a:cubicBezTo>
                  <a:pt x="898" y="87"/>
                  <a:pt x="883" y="92"/>
                  <a:pt x="871" y="103"/>
                </a:cubicBezTo>
                <a:cubicBezTo>
                  <a:pt x="859" y="113"/>
                  <a:pt x="853" y="125"/>
                  <a:pt x="853" y="140"/>
                </a:cubicBezTo>
                <a:cubicBezTo>
                  <a:pt x="853" y="154"/>
                  <a:pt x="856" y="164"/>
                  <a:pt x="862" y="172"/>
                </a:cubicBezTo>
                <a:cubicBezTo>
                  <a:pt x="869" y="180"/>
                  <a:pt x="881" y="187"/>
                  <a:pt x="897" y="194"/>
                </a:cubicBezTo>
                <a:cubicBezTo>
                  <a:pt x="913" y="202"/>
                  <a:pt x="923" y="207"/>
                  <a:pt x="928" y="212"/>
                </a:cubicBezTo>
                <a:cubicBezTo>
                  <a:pt x="932" y="216"/>
                  <a:pt x="934" y="222"/>
                  <a:pt x="934" y="229"/>
                </a:cubicBezTo>
                <a:cubicBezTo>
                  <a:pt x="934" y="246"/>
                  <a:pt x="923" y="254"/>
                  <a:pt x="900" y="254"/>
                </a:cubicBezTo>
                <a:cubicBezTo>
                  <a:pt x="882" y="254"/>
                  <a:pt x="867" y="248"/>
                  <a:pt x="852" y="237"/>
                </a:cubicBezTo>
                <a:cubicBezTo>
                  <a:pt x="852" y="268"/>
                  <a:pt x="852" y="268"/>
                  <a:pt x="852" y="268"/>
                </a:cubicBezTo>
                <a:cubicBezTo>
                  <a:pt x="865" y="275"/>
                  <a:pt x="880" y="279"/>
                  <a:pt x="897" y="279"/>
                </a:cubicBezTo>
                <a:cubicBezTo>
                  <a:pt x="918" y="279"/>
                  <a:pt x="934" y="274"/>
                  <a:pt x="946" y="264"/>
                </a:cubicBezTo>
                <a:cubicBezTo>
                  <a:pt x="958" y="254"/>
                  <a:pt x="964" y="242"/>
                  <a:pt x="964" y="226"/>
                </a:cubicBezTo>
                <a:cubicBezTo>
                  <a:pt x="964" y="213"/>
                  <a:pt x="961" y="203"/>
                  <a:pt x="954" y="195"/>
                </a:cubicBezTo>
                <a:cubicBezTo>
                  <a:pt x="947" y="187"/>
                  <a:pt x="935" y="179"/>
                  <a:pt x="917" y="172"/>
                </a:cubicBezTo>
                <a:close/>
                <a:moveTo>
                  <a:pt x="1140" y="113"/>
                </a:moveTo>
                <a:cubicBezTo>
                  <a:pt x="1125" y="96"/>
                  <a:pt x="1104" y="87"/>
                  <a:pt x="1077" y="87"/>
                </a:cubicBezTo>
                <a:cubicBezTo>
                  <a:pt x="1048" y="87"/>
                  <a:pt x="1025" y="96"/>
                  <a:pt x="1008" y="114"/>
                </a:cubicBezTo>
                <a:cubicBezTo>
                  <a:pt x="992" y="131"/>
                  <a:pt x="983" y="155"/>
                  <a:pt x="983" y="185"/>
                </a:cubicBezTo>
                <a:cubicBezTo>
                  <a:pt x="983" y="213"/>
                  <a:pt x="992" y="236"/>
                  <a:pt x="1008" y="253"/>
                </a:cubicBezTo>
                <a:cubicBezTo>
                  <a:pt x="1024" y="271"/>
                  <a:pt x="1045" y="279"/>
                  <a:pt x="1072" y="279"/>
                </a:cubicBezTo>
                <a:cubicBezTo>
                  <a:pt x="1100" y="279"/>
                  <a:pt x="1122" y="270"/>
                  <a:pt x="1139" y="253"/>
                </a:cubicBezTo>
                <a:cubicBezTo>
                  <a:pt x="1155" y="235"/>
                  <a:pt x="1163" y="212"/>
                  <a:pt x="1163" y="183"/>
                </a:cubicBezTo>
                <a:cubicBezTo>
                  <a:pt x="1163" y="153"/>
                  <a:pt x="1156" y="130"/>
                  <a:pt x="1140" y="113"/>
                </a:cubicBezTo>
                <a:close/>
                <a:moveTo>
                  <a:pt x="1118" y="236"/>
                </a:moveTo>
                <a:cubicBezTo>
                  <a:pt x="1108" y="248"/>
                  <a:pt x="1093" y="254"/>
                  <a:pt x="1074" y="254"/>
                </a:cubicBezTo>
                <a:cubicBezTo>
                  <a:pt x="1056" y="254"/>
                  <a:pt x="1041" y="248"/>
                  <a:pt x="1030" y="236"/>
                </a:cubicBezTo>
                <a:cubicBezTo>
                  <a:pt x="1019" y="223"/>
                  <a:pt x="1013" y="206"/>
                  <a:pt x="1013" y="184"/>
                </a:cubicBezTo>
                <a:cubicBezTo>
                  <a:pt x="1013" y="161"/>
                  <a:pt x="1019" y="144"/>
                  <a:pt x="1030" y="131"/>
                </a:cubicBezTo>
                <a:cubicBezTo>
                  <a:pt x="1041" y="119"/>
                  <a:pt x="1056" y="112"/>
                  <a:pt x="1074" y="112"/>
                </a:cubicBezTo>
                <a:cubicBezTo>
                  <a:pt x="1093" y="112"/>
                  <a:pt x="1108" y="119"/>
                  <a:pt x="1118" y="131"/>
                </a:cubicBezTo>
                <a:cubicBezTo>
                  <a:pt x="1128" y="143"/>
                  <a:pt x="1133" y="161"/>
                  <a:pt x="1133" y="184"/>
                </a:cubicBezTo>
                <a:cubicBezTo>
                  <a:pt x="1133" y="206"/>
                  <a:pt x="1128" y="224"/>
                  <a:pt x="1118" y="236"/>
                </a:cubicBezTo>
                <a:close/>
                <a:moveTo>
                  <a:pt x="1332" y="38"/>
                </a:moveTo>
                <a:cubicBezTo>
                  <a:pt x="1303" y="47"/>
                  <a:pt x="1303" y="47"/>
                  <a:pt x="1303" y="47"/>
                </a:cubicBezTo>
                <a:cubicBezTo>
                  <a:pt x="1303" y="92"/>
                  <a:pt x="1303" y="92"/>
                  <a:pt x="1303" y="92"/>
                </a:cubicBezTo>
                <a:cubicBezTo>
                  <a:pt x="1271" y="92"/>
                  <a:pt x="1271" y="92"/>
                  <a:pt x="1271" y="92"/>
                </a:cubicBezTo>
                <a:cubicBezTo>
                  <a:pt x="1271" y="92"/>
                  <a:pt x="1271" y="92"/>
                  <a:pt x="1271" y="92"/>
                </a:cubicBezTo>
                <a:cubicBezTo>
                  <a:pt x="1232" y="92"/>
                  <a:pt x="1232" y="92"/>
                  <a:pt x="1232" y="92"/>
                </a:cubicBezTo>
                <a:cubicBezTo>
                  <a:pt x="1232" y="64"/>
                  <a:pt x="1232" y="64"/>
                  <a:pt x="1232" y="64"/>
                </a:cubicBezTo>
                <a:cubicBezTo>
                  <a:pt x="1232" y="38"/>
                  <a:pt x="1243" y="25"/>
                  <a:pt x="1263" y="25"/>
                </a:cubicBezTo>
                <a:cubicBezTo>
                  <a:pt x="1270" y="25"/>
                  <a:pt x="1277" y="27"/>
                  <a:pt x="1283" y="30"/>
                </a:cubicBezTo>
                <a:cubicBezTo>
                  <a:pt x="1283" y="3"/>
                  <a:pt x="1283" y="3"/>
                  <a:pt x="1283" y="3"/>
                </a:cubicBezTo>
                <a:cubicBezTo>
                  <a:pt x="1277" y="1"/>
                  <a:pt x="1270" y="0"/>
                  <a:pt x="1261" y="0"/>
                </a:cubicBezTo>
                <a:cubicBezTo>
                  <a:pt x="1244" y="0"/>
                  <a:pt x="1230" y="6"/>
                  <a:pt x="1220" y="17"/>
                </a:cubicBezTo>
                <a:cubicBezTo>
                  <a:pt x="1209" y="29"/>
                  <a:pt x="1203" y="44"/>
                  <a:pt x="1203" y="62"/>
                </a:cubicBezTo>
                <a:cubicBezTo>
                  <a:pt x="1203" y="92"/>
                  <a:pt x="1203" y="92"/>
                  <a:pt x="1203" y="92"/>
                </a:cubicBezTo>
                <a:cubicBezTo>
                  <a:pt x="1172" y="92"/>
                  <a:pt x="1172" y="92"/>
                  <a:pt x="1172" y="92"/>
                </a:cubicBezTo>
                <a:cubicBezTo>
                  <a:pt x="1172" y="117"/>
                  <a:pt x="1172" y="117"/>
                  <a:pt x="1172" y="117"/>
                </a:cubicBezTo>
                <a:cubicBezTo>
                  <a:pt x="1203" y="117"/>
                  <a:pt x="1203" y="117"/>
                  <a:pt x="1203" y="117"/>
                </a:cubicBezTo>
                <a:cubicBezTo>
                  <a:pt x="1203" y="275"/>
                  <a:pt x="1203" y="275"/>
                  <a:pt x="1203" y="275"/>
                </a:cubicBezTo>
                <a:cubicBezTo>
                  <a:pt x="1232" y="275"/>
                  <a:pt x="1232" y="275"/>
                  <a:pt x="1232" y="275"/>
                </a:cubicBezTo>
                <a:cubicBezTo>
                  <a:pt x="1232" y="117"/>
                  <a:pt x="1232" y="117"/>
                  <a:pt x="1232" y="117"/>
                </a:cubicBezTo>
                <a:cubicBezTo>
                  <a:pt x="1271" y="117"/>
                  <a:pt x="1271" y="117"/>
                  <a:pt x="1271" y="117"/>
                </a:cubicBezTo>
                <a:cubicBezTo>
                  <a:pt x="1271" y="117"/>
                  <a:pt x="1271" y="117"/>
                  <a:pt x="1271" y="117"/>
                </a:cubicBezTo>
                <a:cubicBezTo>
                  <a:pt x="1303" y="117"/>
                  <a:pt x="1303" y="117"/>
                  <a:pt x="1303" y="117"/>
                </a:cubicBezTo>
                <a:cubicBezTo>
                  <a:pt x="1303" y="225"/>
                  <a:pt x="1303" y="225"/>
                  <a:pt x="1303" y="225"/>
                </a:cubicBezTo>
                <a:cubicBezTo>
                  <a:pt x="1303" y="261"/>
                  <a:pt x="1318" y="279"/>
                  <a:pt x="1350" y="279"/>
                </a:cubicBezTo>
                <a:cubicBezTo>
                  <a:pt x="1362" y="279"/>
                  <a:pt x="1371" y="277"/>
                  <a:pt x="1378" y="273"/>
                </a:cubicBezTo>
                <a:cubicBezTo>
                  <a:pt x="1378" y="248"/>
                  <a:pt x="1378" y="248"/>
                  <a:pt x="1378" y="248"/>
                </a:cubicBezTo>
                <a:cubicBezTo>
                  <a:pt x="1373" y="252"/>
                  <a:pt x="1366" y="254"/>
                  <a:pt x="1359" y="254"/>
                </a:cubicBezTo>
                <a:cubicBezTo>
                  <a:pt x="1349" y="254"/>
                  <a:pt x="1342" y="251"/>
                  <a:pt x="1338" y="246"/>
                </a:cubicBezTo>
                <a:cubicBezTo>
                  <a:pt x="1334" y="241"/>
                  <a:pt x="1332" y="232"/>
                  <a:pt x="1332" y="220"/>
                </a:cubicBezTo>
                <a:cubicBezTo>
                  <a:pt x="1332" y="117"/>
                  <a:pt x="1332" y="117"/>
                  <a:pt x="1332" y="117"/>
                </a:cubicBezTo>
                <a:cubicBezTo>
                  <a:pt x="1378" y="117"/>
                  <a:pt x="1378" y="117"/>
                  <a:pt x="1378" y="117"/>
                </a:cubicBezTo>
                <a:cubicBezTo>
                  <a:pt x="1378" y="92"/>
                  <a:pt x="1378" y="92"/>
                  <a:pt x="1378" y="92"/>
                </a:cubicBezTo>
                <a:cubicBezTo>
                  <a:pt x="1332" y="92"/>
                  <a:pt x="1332" y="92"/>
                  <a:pt x="1332" y="92"/>
                </a:cubicBezTo>
                <a:lnTo>
                  <a:pt x="1332" y="38"/>
                </a:lnTo>
                <a:close/>
                <a:moveTo>
                  <a:pt x="0" y="652"/>
                </a:moveTo>
                <a:cubicBezTo>
                  <a:pt x="30" y="652"/>
                  <a:pt x="30" y="652"/>
                  <a:pt x="30" y="652"/>
                </a:cubicBezTo>
                <a:cubicBezTo>
                  <a:pt x="30" y="396"/>
                  <a:pt x="30" y="396"/>
                  <a:pt x="30" y="396"/>
                </a:cubicBezTo>
                <a:cubicBezTo>
                  <a:pt x="0" y="396"/>
                  <a:pt x="0" y="396"/>
                  <a:pt x="0" y="396"/>
                </a:cubicBezTo>
                <a:lnTo>
                  <a:pt x="0" y="652"/>
                </a:lnTo>
                <a:close/>
                <a:moveTo>
                  <a:pt x="209" y="469"/>
                </a:moveTo>
                <a:cubicBezTo>
                  <a:pt x="209" y="495"/>
                  <a:pt x="209" y="495"/>
                  <a:pt x="209" y="495"/>
                </a:cubicBezTo>
                <a:cubicBezTo>
                  <a:pt x="208" y="495"/>
                  <a:pt x="208" y="495"/>
                  <a:pt x="208" y="495"/>
                </a:cubicBezTo>
                <a:cubicBezTo>
                  <a:pt x="196" y="475"/>
                  <a:pt x="178" y="465"/>
                  <a:pt x="153" y="465"/>
                </a:cubicBezTo>
                <a:cubicBezTo>
                  <a:pt x="128" y="465"/>
                  <a:pt x="107" y="474"/>
                  <a:pt x="92" y="492"/>
                </a:cubicBezTo>
                <a:cubicBezTo>
                  <a:pt x="77" y="511"/>
                  <a:pt x="70" y="535"/>
                  <a:pt x="70" y="567"/>
                </a:cubicBezTo>
                <a:cubicBezTo>
                  <a:pt x="70" y="584"/>
                  <a:pt x="73" y="600"/>
                  <a:pt x="79" y="614"/>
                </a:cubicBezTo>
                <a:cubicBezTo>
                  <a:pt x="85" y="628"/>
                  <a:pt x="94" y="638"/>
                  <a:pt x="106" y="646"/>
                </a:cubicBezTo>
                <a:cubicBezTo>
                  <a:pt x="117" y="653"/>
                  <a:pt x="130" y="657"/>
                  <a:pt x="145" y="657"/>
                </a:cubicBezTo>
                <a:cubicBezTo>
                  <a:pt x="173" y="657"/>
                  <a:pt x="194" y="645"/>
                  <a:pt x="208" y="621"/>
                </a:cubicBezTo>
                <a:cubicBezTo>
                  <a:pt x="209" y="621"/>
                  <a:pt x="209" y="621"/>
                  <a:pt x="209" y="621"/>
                </a:cubicBezTo>
                <a:cubicBezTo>
                  <a:pt x="209" y="642"/>
                  <a:pt x="209" y="642"/>
                  <a:pt x="209" y="642"/>
                </a:cubicBezTo>
                <a:cubicBezTo>
                  <a:pt x="209" y="689"/>
                  <a:pt x="186" y="713"/>
                  <a:pt x="141" y="713"/>
                </a:cubicBezTo>
                <a:cubicBezTo>
                  <a:pt x="122" y="713"/>
                  <a:pt x="103" y="707"/>
                  <a:pt x="82" y="696"/>
                </a:cubicBezTo>
                <a:cubicBezTo>
                  <a:pt x="82" y="725"/>
                  <a:pt x="82" y="725"/>
                  <a:pt x="82" y="725"/>
                </a:cubicBezTo>
                <a:cubicBezTo>
                  <a:pt x="100" y="734"/>
                  <a:pt x="119" y="738"/>
                  <a:pt x="142" y="738"/>
                </a:cubicBezTo>
                <a:cubicBezTo>
                  <a:pt x="206" y="738"/>
                  <a:pt x="238" y="704"/>
                  <a:pt x="238" y="638"/>
                </a:cubicBezTo>
                <a:cubicBezTo>
                  <a:pt x="238" y="469"/>
                  <a:pt x="238" y="469"/>
                  <a:pt x="238" y="469"/>
                </a:cubicBezTo>
                <a:lnTo>
                  <a:pt x="209" y="469"/>
                </a:lnTo>
                <a:close/>
                <a:moveTo>
                  <a:pt x="209" y="570"/>
                </a:moveTo>
                <a:cubicBezTo>
                  <a:pt x="209" y="588"/>
                  <a:pt x="204" y="603"/>
                  <a:pt x="193" y="614"/>
                </a:cubicBezTo>
                <a:cubicBezTo>
                  <a:pt x="183" y="626"/>
                  <a:pt x="170" y="632"/>
                  <a:pt x="153" y="632"/>
                </a:cubicBezTo>
                <a:cubicBezTo>
                  <a:pt x="137" y="632"/>
                  <a:pt x="124" y="625"/>
                  <a:pt x="114" y="613"/>
                </a:cubicBezTo>
                <a:cubicBezTo>
                  <a:pt x="104" y="601"/>
                  <a:pt x="100" y="585"/>
                  <a:pt x="100" y="565"/>
                </a:cubicBezTo>
                <a:cubicBezTo>
                  <a:pt x="100" y="541"/>
                  <a:pt x="105" y="523"/>
                  <a:pt x="115" y="510"/>
                </a:cubicBezTo>
                <a:cubicBezTo>
                  <a:pt x="125" y="497"/>
                  <a:pt x="139" y="490"/>
                  <a:pt x="157" y="490"/>
                </a:cubicBezTo>
                <a:cubicBezTo>
                  <a:pt x="171" y="490"/>
                  <a:pt x="183" y="495"/>
                  <a:pt x="194" y="505"/>
                </a:cubicBezTo>
                <a:cubicBezTo>
                  <a:pt x="204" y="515"/>
                  <a:pt x="209" y="528"/>
                  <a:pt x="209" y="543"/>
                </a:cubicBezTo>
                <a:lnTo>
                  <a:pt x="209" y="570"/>
                </a:lnTo>
                <a:close/>
                <a:moveTo>
                  <a:pt x="377" y="465"/>
                </a:moveTo>
                <a:cubicBezTo>
                  <a:pt x="351" y="465"/>
                  <a:pt x="331" y="477"/>
                  <a:pt x="317" y="500"/>
                </a:cubicBezTo>
                <a:cubicBezTo>
                  <a:pt x="317" y="500"/>
                  <a:pt x="317" y="500"/>
                  <a:pt x="317" y="500"/>
                </a:cubicBezTo>
                <a:cubicBezTo>
                  <a:pt x="317" y="469"/>
                  <a:pt x="317" y="469"/>
                  <a:pt x="317" y="469"/>
                </a:cubicBezTo>
                <a:cubicBezTo>
                  <a:pt x="287" y="469"/>
                  <a:pt x="287" y="469"/>
                  <a:pt x="287" y="469"/>
                </a:cubicBezTo>
                <a:cubicBezTo>
                  <a:pt x="287" y="652"/>
                  <a:pt x="287" y="652"/>
                  <a:pt x="287" y="652"/>
                </a:cubicBezTo>
                <a:cubicBezTo>
                  <a:pt x="317" y="652"/>
                  <a:pt x="317" y="652"/>
                  <a:pt x="317" y="652"/>
                </a:cubicBezTo>
                <a:cubicBezTo>
                  <a:pt x="317" y="548"/>
                  <a:pt x="317" y="548"/>
                  <a:pt x="317" y="548"/>
                </a:cubicBezTo>
                <a:cubicBezTo>
                  <a:pt x="317" y="531"/>
                  <a:pt x="322" y="517"/>
                  <a:pt x="331" y="506"/>
                </a:cubicBezTo>
                <a:cubicBezTo>
                  <a:pt x="341" y="495"/>
                  <a:pt x="353" y="490"/>
                  <a:pt x="367" y="490"/>
                </a:cubicBezTo>
                <a:cubicBezTo>
                  <a:pt x="396" y="490"/>
                  <a:pt x="410" y="509"/>
                  <a:pt x="410" y="548"/>
                </a:cubicBezTo>
                <a:cubicBezTo>
                  <a:pt x="410" y="652"/>
                  <a:pt x="410" y="652"/>
                  <a:pt x="410" y="652"/>
                </a:cubicBezTo>
                <a:cubicBezTo>
                  <a:pt x="439" y="652"/>
                  <a:pt x="439" y="652"/>
                  <a:pt x="439" y="652"/>
                </a:cubicBezTo>
                <a:cubicBezTo>
                  <a:pt x="439" y="540"/>
                  <a:pt x="439" y="540"/>
                  <a:pt x="439" y="540"/>
                </a:cubicBezTo>
                <a:cubicBezTo>
                  <a:pt x="439" y="516"/>
                  <a:pt x="434" y="498"/>
                  <a:pt x="423" y="485"/>
                </a:cubicBezTo>
                <a:cubicBezTo>
                  <a:pt x="413" y="471"/>
                  <a:pt x="397" y="465"/>
                  <a:pt x="377" y="465"/>
                </a:cubicBezTo>
                <a:close/>
                <a:moveTo>
                  <a:pt x="484" y="652"/>
                </a:moveTo>
                <a:cubicBezTo>
                  <a:pt x="514" y="652"/>
                  <a:pt x="514" y="652"/>
                  <a:pt x="514" y="652"/>
                </a:cubicBezTo>
                <a:cubicBezTo>
                  <a:pt x="514" y="469"/>
                  <a:pt x="514" y="469"/>
                  <a:pt x="514" y="469"/>
                </a:cubicBezTo>
                <a:cubicBezTo>
                  <a:pt x="484" y="469"/>
                  <a:pt x="484" y="469"/>
                  <a:pt x="484" y="469"/>
                </a:cubicBezTo>
                <a:lnTo>
                  <a:pt x="484" y="652"/>
                </a:lnTo>
                <a:close/>
                <a:moveTo>
                  <a:pt x="499" y="385"/>
                </a:moveTo>
                <a:cubicBezTo>
                  <a:pt x="494" y="385"/>
                  <a:pt x="489" y="387"/>
                  <a:pt x="486" y="391"/>
                </a:cubicBezTo>
                <a:cubicBezTo>
                  <a:pt x="482" y="394"/>
                  <a:pt x="480" y="399"/>
                  <a:pt x="480" y="404"/>
                </a:cubicBezTo>
                <a:cubicBezTo>
                  <a:pt x="480" y="410"/>
                  <a:pt x="482" y="414"/>
                  <a:pt x="486" y="418"/>
                </a:cubicBezTo>
                <a:cubicBezTo>
                  <a:pt x="490" y="421"/>
                  <a:pt x="494" y="423"/>
                  <a:pt x="499" y="423"/>
                </a:cubicBezTo>
                <a:cubicBezTo>
                  <a:pt x="505" y="423"/>
                  <a:pt x="509" y="421"/>
                  <a:pt x="513" y="418"/>
                </a:cubicBezTo>
                <a:cubicBezTo>
                  <a:pt x="517" y="414"/>
                  <a:pt x="519" y="409"/>
                  <a:pt x="519" y="404"/>
                </a:cubicBezTo>
                <a:cubicBezTo>
                  <a:pt x="519" y="399"/>
                  <a:pt x="517" y="394"/>
                  <a:pt x="513" y="390"/>
                </a:cubicBezTo>
                <a:cubicBezTo>
                  <a:pt x="509" y="387"/>
                  <a:pt x="505" y="385"/>
                  <a:pt x="499" y="385"/>
                </a:cubicBezTo>
                <a:close/>
                <a:moveTo>
                  <a:pt x="602" y="415"/>
                </a:moveTo>
                <a:cubicBezTo>
                  <a:pt x="573" y="425"/>
                  <a:pt x="573" y="425"/>
                  <a:pt x="573" y="425"/>
                </a:cubicBezTo>
                <a:cubicBezTo>
                  <a:pt x="573" y="469"/>
                  <a:pt x="573" y="469"/>
                  <a:pt x="573" y="469"/>
                </a:cubicBezTo>
                <a:cubicBezTo>
                  <a:pt x="541" y="469"/>
                  <a:pt x="541" y="469"/>
                  <a:pt x="541" y="469"/>
                </a:cubicBezTo>
                <a:cubicBezTo>
                  <a:pt x="541" y="494"/>
                  <a:pt x="541" y="494"/>
                  <a:pt x="541" y="494"/>
                </a:cubicBezTo>
                <a:cubicBezTo>
                  <a:pt x="573" y="494"/>
                  <a:pt x="573" y="494"/>
                  <a:pt x="573" y="494"/>
                </a:cubicBezTo>
                <a:cubicBezTo>
                  <a:pt x="573" y="602"/>
                  <a:pt x="573" y="602"/>
                  <a:pt x="573" y="602"/>
                </a:cubicBezTo>
                <a:cubicBezTo>
                  <a:pt x="573" y="638"/>
                  <a:pt x="588" y="656"/>
                  <a:pt x="620" y="656"/>
                </a:cubicBezTo>
                <a:cubicBezTo>
                  <a:pt x="632" y="656"/>
                  <a:pt x="641" y="654"/>
                  <a:pt x="648" y="650"/>
                </a:cubicBezTo>
                <a:cubicBezTo>
                  <a:pt x="648" y="625"/>
                  <a:pt x="648" y="625"/>
                  <a:pt x="648" y="625"/>
                </a:cubicBezTo>
                <a:cubicBezTo>
                  <a:pt x="642" y="629"/>
                  <a:pt x="636" y="631"/>
                  <a:pt x="629" y="631"/>
                </a:cubicBezTo>
                <a:cubicBezTo>
                  <a:pt x="619" y="631"/>
                  <a:pt x="612" y="629"/>
                  <a:pt x="608" y="623"/>
                </a:cubicBezTo>
                <a:cubicBezTo>
                  <a:pt x="604" y="618"/>
                  <a:pt x="602" y="610"/>
                  <a:pt x="602" y="597"/>
                </a:cubicBezTo>
                <a:cubicBezTo>
                  <a:pt x="602" y="494"/>
                  <a:pt x="602" y="494"/>
                  <a:pt x="602" y="494"/>
                </a:cubicBezTo>
                <a:cubicBezTo>
                  <a:pt x="648" y="494"/>
                  <a:pt x="648" y="494"/>
                  <a:pt x="648" y="494"/>
                </a:cubicBezTo>
                <a:cubicBezTo>
                  <a:pt x="648" y="469"/>
                  <a:pt x="648" y="469"/>
                  <a:pt x="648" y="469"/>
                </a:cubicBezTo>
                <a:cubicBezTo>
                  <a:pt x="602" y="469"/>
                  <a:pt x="602" y="469"/>
                  <a:pt x="602" y="469"/>
                </a:cubicBezTo>
                <a:lnTo>
                  <a:pt x="602" y="415"/>
                </a:lnTo>
                <a:close/>
                <a:moveTo>
                  <a:pt x="823" y="553"/>
                </a:moveTo>
                <a:cubicBezTo>
                  <a:pt x="823" y="525"/>
                  <a:pt x="816" y="503"/>
                  <a:pt x="803" y="488"/>
                </a:cubicBezTo>
                <a:cubicBezTo>
                  <a:pt x="789" y="473"/>
                  <a:pt x="771" y="465"/>
                  <a:pt x="747" y="465"/>
                </a:cubicBezTo>
                <a:cubicBezTo>
                  <a:pt x="732" y="465"/>
                  <a:pt x="717" y="469"/>
                  <a:pt x="704" y="477"/>
                </a:cubicBezTo>
                <a:cubicBezTo>
                  <a:pt x="692" y="485"/>
                  <a:pt x="681" y="497"/>
                  <a:pt x="674" y="512"/>
                </a:cubicBezTo>
                <a:cubicBezTo>
                  <a:pt x="667" y="527"/>
                  <a:pt x="663" y="543"/>
                  <a:pt x="663" y="561"/>
                </a:cubicBezTo>
                <a:cubicBezTo>
                  <a:pt x="663" y="591"/>
                  <a:pt x="670" y="615"/>
                  <a:pt x="685" y="631"/>
                </a:cubicBezTo>
                <a:cubicBezTo>
                  <a:pt x="700" y="648"/>
                  <a:pt x="720" y="657"/>
                  <a:pt x="746" y="657"/>
                </a:cubicBezTo>
                <a:cubicBezTo>
                  <a:pt x="773" y="657"/>
                  <a:pt x="794" y="651"/>
                  <a:pt x="810" y="639"/>
                </a:cubicBezTo>
                <a:cubicBezTo>
                  <a:pt x="810" y="612"/>
                  <a:pt x="810" y="612"/>
                  <a:pt x="810" y="612"/>
                </a:cubicBezTo>
                <a:cubicBezTo>
                  <a:pt x="793" y="625"/>
                  <a:pt x="774" y="632"/>
                  <a:pt x="753" y="632"/>
                </a:cubicBezTo>
                <a:cubicBezTo>
                  <a:pt x="735" y="632"/>
                  <a:pt x="720" y="626"/>
                  <a:pt x="710" y="615"/>
                </a:cubicBezTo>
                <a:cubicBezTo>
                  <a:pt x="699" y="604"/>
                  <a:pt x="694" y="589"/>
                  <a:pt x="693" y="568"/>
                </a:cubicBezTo>
                <a:cubicBezTo>
                  <a:pt x="823" y="568"/>
                  <a:pt x="823" y="568"/>
                  <a:pt x="823" y="568"/>
                </a:cubicBezTo>
                <a:lnTo>
                  <a:pt x="823" y="553"/>
                </a:lnTo>
                <a:close/>
                <a:moveTo>
                  <a:pt x="694" y="543"/>
                </a:moveTo>
                <a:cubicBezTo>
                  <a:pt x="696" y="527"/>
                  <a:pt x="702" y="514"/>
                  <a:pt x="712" y="505"/>
                </a:cubicBezTo>
                <a:cubicBezTo>
                  <a:pt x="722" y="495"/>
                  <a:pt x="733" y="490"/>
                  <a:pt x="747" y="490"/>
                </a:cubicBezTo>
                <a:cubicBezTo>
                  <a:pt x="761" y="490"/>
                  <a:pt x="772" y="495"/>
                  <a:pt x="780" y="504"/>
                </a:cubicBezTo>
                <a:cubicBezTo>
                  <a:pt x="788" y="513"/>
                  <a:pt x="792" y="526"/>
                  <a:pt x="793" y="543"/>
                </a:cubicBezTo>
                <a:lnTo>
                  <a:pt x="694" y="543"/>
                </a:lnTo>
                <a:close/>
              </a:path>
            </a:pathLst>
          </a:custGeom>
          <a:solidFill>
            <a:schemeClr val="tx1"/>
          </a:solidFill>
          <a:ln>
            <a:noFill/>
          </a:ln>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Semilight"/>
              <a:ea typeface="+mn-ea"/>
              <a:cs typeface="+mn-cs"/>
            </a:endParaRPr>
          </a:p>
        </p:txBody>
      </p:sp>
    </p:spTree>
    <p:extLst>
      <p:ext uri="{BB962C8B-B14F-4D97-AF65-F5344CB8AC3E}">
        <p14:creationId xmlns:p14="http://schemas.microsoft.com/office/powerpoint/2010/main" val="38678342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6_Walkin Ignite">
    <p:bg>
      <p:bgPr>
        <a:solidFill>
          <a:srgbClr val="17161B"/>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B97C472E-9683-4EB9-85E1-971E458BA354}"/>
              </a:ext>
            </a:extLst>
          </p:cNvPr>
          <p:cNvSpPr/>
          <p:nvPr userDrawn="1"/>
        </p:nvSpPr>
        <p:spPr bwMode="auto">
          <a:xfrm>
            <a:off x="457202" y="-13967"/>
            <a:ext cx="5120649" cy="7008493"/>
          </a:xfrm>
          <a:prstGeom prst="rect">
            <a:avLst/>
          </a:pr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2" name="Group 1">
            <a:extLst>
              <a:ext uri="{FF2B5EF4-FFF2-40B4-BE49-F238E27FC236}">
                <a16:creationId xmlns:a16="http://schemas.microsoft.com/office/drawing/2014/main" id="{613F3E83-AABB-4D92-877A-6ACB3C2A2235}"/>
              </a:ext>
            </a:extLst>
          </p:cNvPr>
          <p:cNvGrpSpPr/>
          <p:nvPr userDrawn="1"/>
        </p:nvGrpSpPr>
        <p:grpSpPr>
          <a:xfrm>
            <a:off x="4976236" y="-14605"/>
            <a:ext cx="181296" cy="7009130"/>
            <a:chOff x="4976236" y="-14605"/>
            <a:chExt cx="181296" cy="7009130"/>
          </a:xfrm>
        </p:grpSpPr>
        <p:sp>
          <p:nvSpPr>
            <p:cNvPr id="31" name="Rectangle 30">
              <a:extLst>
                <a:ext uri="{FF2B5EF4-FFF2-40B4-BE49-F238E27FC236}">
                  <a16:creationId xmlns:a16="http://schemas.microsoft.com/office/drawing/2014/main" id="{CDA6A6B9-061C-4754-B0F7-BF121FFF93D3}"/>
                </a:ext>
              </a:extLst>
            </p:cNvPr>
            <p:cNvSpPr/>
            <p:nvPr userDrawn="1"/>
          </p:nvSpPr>
          <p:spPr bwMode="auto">
            <a:xfrm rot="5400000">
              <a:off x="4976236" y="6813231"/>
              <a:ext cx="181294" cy="181294"/>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2" name="Rectangle 31">
              <a:extLst>
                <a:ext uri="{FF2B5EF4-FFF2-40B4-BE49-F238E27FC236}">
                  <a16:creationId xmlns:a16="http://schemas.microsoft.com/office/drawing/2014/main" id="{1ADDAB0D-A2F2-45D0-AA67-74847C7A15F3}"/>
                </a:ext>
              </a:extLst>
            </p:cNvPr>
            <p:cNvSpPr/>
            <p:nvPr userDrawn="1"/>
          </p:nvSpPr>
          <p:spPr bwMode="auto">
            <a:xfrm rot="5400000">
              <a:off x="4976236" y="6631937"/>
              <a:ext cx="181294" cy="181294"/>
            </a:xfrm>
            <a:prstGeom prst="rect">
              <a:avLst/>
            </a:prstGeom>
            <a:solidFill>
              <a:srgbClr val="EF4432"/>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33" name="Rectangle 32">
              <a:extLst>
                <a:ext uri="{FF2B5EF4-FFF2-40B4-BE49-F238E27FC236}">
                  <a16:creationId xmlns:a16="http://schemas.microsoft.com/office/drawing/2014/main" id="{600C5158-13F1-4BE2-92F3-AE1F88C84F1D}"/>
                </a:ext>
              </a:extLst>
            </p:cNvPr>
            <p:cNvSpPr/>
            <p:nvPr userDrawn="1"/>
          </p:nvSpPr>
          <p:spPr bwMode="auto">
            <a:xfrm rot="5400000">
              <a:off x="4976236" y="6450642"/>
              <a:ext cx="181294" cy="181294"/>
            </a:xfrm>
            <a:prstGeom prst="rect">
              <a:avLst/>
            </a:prstGeom>
            <a:solidFill>
              <a:srgbClr val="F8991D"/>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34" name="Rectangle 33">
              <a:extLst>
                <a:ext uri="{FF2B5EF4-FFF2-40B4-BE49-F238E27FC236}">
                  <a16:creationId xmlns:a16="http://schemas.microsoft.com/office/drawing/2014/main" id="{273DA3A1-4640-4574-8A03-7A2D9423328A}"/>
                </a:ext>
              </a:extLst>
            </p:cNvPr>
            <p:cNvSpPr/>
            <p:nvPr userDrawn="1"/>
          </p:nvSpPr>
          <p:spPr bwMode="auto">
            <a:xfrm rot="5400000">
              <a:off x="4976236" y="6269347"/>
              <a:ext cx="181294" cy="181294"/>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35" name="Rectangle 34">
              <a:extLst>
                <a:ext uri="{FF2B5EF4-FFF2-40B4-BE49-F238E27FC236}">
                  <a16:creationId xmlns:a16="http://schemas.microsoft.com/office/drawing/2014/main" id="{8931D653-1B77-4716-B122-4FC5BB8A67FE}"/>
                </a:ext>
              </a:extLst>
            </p:cNvPr>
            <p:cNvSpPr/>
            <p:nvPr userDrawn="1"/>
          </p:nvSpPr>
          <p:spPr bwMode="auto">
            <a:xfrm rot="5400000">
              <a:off x="4976236" y="6088053"/>
              <a:ext cx="181294" cy="181294"/>
            </a:xfrm>
            <a:prstGeom prst="rect">
              <a:avLst/>
            </a:prstGeom>
            <a:solidFill>
              <a:srgbClr val="F8991D"/>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36" name="Rectangle 35">
              <a:extLst>
                <a:ext uri="{FF2B5EF4-FFF2-40B4-BE49-F238E27FC236}">
                  <a16:creationId xmlns:a16="http://schemas.microsoft.com/office/drawing/2014/main" id="{A900EA13-294E-4D25-AF1B-CA3F60610064}"/>
                </a:ext>
              </a:extLst>
            </p:cNvPr>
            <p:cNvSpPr/>
            <p:nvPr userDrawn="1"/>
          </p:nvSpPr>
          <p:spPr bwMode="auto">
            <a:xfrm rot="5400000">
              <a:off x="4976236" y="5906759"/>
              <a:ext cx="181294" cy="181294"/>
            </a:xfrm>
            <a:prstGeom prst="rect">
              <a:avLst/>
            </a:prstGeom>
            <a:solidFill>
              <a:srgbClr val="FFD800"/>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37" name="Rectangle 36">
              <a:extLst>
                <a:ext uri="{FF2B5EF4-FFF2-40B4-BE49-F238E27FC236}">
                  <a16:creationId xmlns:a16="http://schemas.microsoft.com/office/drawing/2014/main" id="{49021344-FBDF-4045-AD96-6A327425A827}"/>
                </a:ext>
              </a:extLst>
            </p:cNvPr>
            <p:cNvSpPr/>
            <p:nvPr userDrawn="1"/>
          </p:nvSpPr>
          <p:spPr bwMode="auto">
            <a:xfrm rot="5400000">
              <a:off x="4976236" y="5549192"/>
              <a:ext cx="181294" cy="181294"/>
            </a:xfrm>
            <a:prstGeom prst="rect">
              <a:avLst/>
            </a:prstGeom>
            <a:solidFill>
              <a:srgbClr val="FFD800"/>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38" name="Rectangle 37">
              <a:extLst>
                <a:ext uri="{FF2B5EF4-FFF2-40B4-BE49-F238E27FC236}">
                  <a16:creationId xmlns:a16="http://schemas.microsoft.com/office/drawing/2014/main" id="{4D53F1D7-D0E0-4D67-8975-0603F77CECAA}"/>
                </a:ext>
              </a:extLst>
            </p:cNvPr>
            <p:cNvSpPr/>
            <p:nvPr userDrawn="1"/>
          </p:nvSpPr>
          <p:spPr bwMode="auto">
            <a:xfrm rot="5400000">
              <a:off x="4976236" y="5186604"/>
              <a:ext cx="181294" cy="181294"/>
            </a:xfrm>
            <a:prstGeom prst="rect">
              <a:avLst/>
            </a:prstGeom>
            <a:solidFill>
              <a:srgbClr val="FFF266"/>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39" name="Rectangle 38">
              <a:extLst>
                <a:ext uri="{FF2B5EF4-FFF2-40B4-BE49-F238E27FC236}">
                  <a16:creationId xmlns:a16="http://schemas.microsoft.com/office/drawing/2014/main" id="{A58BF75C-CFA4-4D56-9F75-C0C94584E514}"/>
                </a:ext>
              </a:extLst>
            </p:cNvPr>
            <p:cNvSpPr/>
            <p:nvPr userDrawn="1"/>
          </p:nvSpPr>
          <p:spPr bwMode="auto">
            <a:xfrm rot="5400000">
              <a:off x="4976236" y="4642721"/>
              <a:ext cx="181294" cy="181294"/>
            </a:xfrm>
            <a:prstGeom prst="rect">
              <a:avLst/>
            </a:prstGeom>
            <a:solidFill>
              <a:srgbClr val="0089CF"/>
            </a:solidFill>
            <a:ln w="9525" cap="flat">
              <a:noFill/>
              <a:prstDash val="solid"/>
              <a:miter/>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srgbClr val="FFFFFF"/>
                </a:solidFill>
                <a:effectLst/>
                <a:uLnTx/>
                <a:uFillTx/>
                <a:latin typeface="Segoe UI Semilight"/>
                <a:ea typeface="+mn-ea"/>
                <a:cs typeface="+mn-cs"/>
              </a:endParaRPr>
            </a:p>
          </p:txBody>
        </p:sp>
        <p:sp>
          <p:nvSpPr>
            <p:cNvPr id="40" name="Rectangle 39">
              <a:extLst>
                <a:ext uri="{FF2B5EF4-FFF2-40B4-BE49-F238E27FC236}">
                  <a16:creationId xmlns:a16="http://schemas.microsoft.com/office/drawing/2014/main" id="{DC0DC68F-50A2-4F56-872A-491B467AF0F2}"/>
                </a:ext>
              </a:extLst>
            </p:cNvPr>
            <p:cNvSpPr/>
            <p:nvPr userDrawn="1"/>
          </p:nvSpPr>
          <p:spPr bwMode="auto">
            <a:xfrm rot="5400000">
              <a:off x="4976236" y="4461426"/>
              <a:ext cx="181294" cy="181294"/>
            </a:xfrm>
            <a:prstGeom prst="rect">
              <a:avLst/>
            </a:prstGeom>
            <a:solidFill>
              <a:srgbClr val="CDCECC"/>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grpSp>
          <p:nvGrpSpPr>
            <p:cNvPr id="41" name="Group 40">
              <a:extLst>
                <a:ext uri="{FF2B5EF4-FFF2-40B4-BE49-F238E27FC236}">
                  <a16:creationId xmlns:a16="http://schemas.microsoft.com/office/drawing/2014/main" id="{E449503C-9DBF-449F-AE86-FF3D6B647638}"/>
                </a:ext>
              </a:extLst>
            </p:cNvPr>
            <p:cNvGrpSpPr/>
            <p:nvPr userDrawn="1"/>
          </p:nvGrpSpPr>
          <p:grpSpPr>
            <a:xfrm rot="5400000">
              <a:off x="4704296" y="257337"/>
              <a:ext cx="725177" cy="181294"/>
              <a:chOff x="1" y="930369"/>
              <a:chExt cx="1105464" cy="276366"/>
            </a:xfrm>
          </p:grpSpPr>
          <p:sp>
            <p:nvSpPr>
              <p:cNvPr id="42" name="Rectangle 41">
                <a:extLst>
                  <a:ext uri="{FF2B5EF4-FFF2-40B4-BE49-F238E27FC236}">
                    <a16:creationId xmlns:a16="http://schemas.microsoft.com/office/drawing/2014/main" id="{2E47B48A-1FE3-446E-96E3-96C266DE494F}"/>
                  </a:ext>
                </a:extLst>
              </p:cNvPr>
              <p:cNvSpPr/>
              <p:nvPr/>
            </p:nvSpPr>
            <p:spPr bwMode="auto">
              <a:xfrm>
                <a:off x="829099" y="930369"/>
                <a:ext cx="276366" cy="276366"/>
              </a:xfrm>
              <a:prstGeom prst="rect">
                <a:avLst/>
              </a:prstGeom>
              <a:solidFill>
                <a:srgbClr val="B7B7B6"/>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43" name="Rectangle 42">
                <a:extLst>
                  <a:ext uri="{FF2B5EF4-FFF2-40B4-BE49-F238E27FC236}">
                    <a16:creationId xmlns:a16="http://schemas.microsoft.com/office/drawing/2014/main" id="{DDD05129-A212-46B7-B80C-03B4A85774F5}"/>
                  </a:ext>
                </a:extLst>
              </p:cNvPr>
              <p:cNvSpPr/>
              <p:nvPr/>
            </p:nvSpPr>
            <p:spPr bwMode="auto">
              <a:xfrm>
                <a:off x="552733" y="930369"/>
                <a:ext cx="276366" cy="276366"/>
              </a:xfrm>
              <a:prstGeom prst="rect">
                <a:avLst/>
              </a:prstGeom>
              <a:solidFill>
                <a:srgbClr val="0060A7"/>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44" name="Rectangle 43">
                <a:extLst>
                  <a:ext uri="{FF2B5EF4-FFF2-40B4-BE49-F238E27FC236}">
                    <a16:creationId xmlns:a16="http://schemas.microsoft.com/office/drawing/2014/main" id="{26DA1EF7-D9A1-415B-98E2-076E315FD291}"/>
                  </a:ext>
                </a:extLst>
              </p:cNvPr>
              <p:cNvSpPr/>
              <p:nvPr/>
            </p:nvSpPr>
            <p:spPr bwMode="auto">
              <a:xfrm>
                <a:off x="1" y="930369"/>
                <a:ext cx="276366" cy="276366"/>
              </a:xfrm>
              <a:prstGeom prst="rect">
                <a:avLst/>
              </a:prstGeom>
              <a:solidFill>
                <a:srgbClr val="0089CF"/>
              </a:solidFill>
              <a:ln w="9525" cap="flat">
                <a:noFill/>
                <a:prstDash val="solid"/>
                <a:miter/>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srgbClr val="FFFFFF"/>
                  </a:solidFill>
                  <a:effectLst/>
                  <a:uLnTx/>
                  <a:uFillTx/>
                  <a:latin typeface="Segoe UI Semilight"/>
                  <a:ea typeface="+mn-ea"/>
                  <a:cs typeface="+mn-cs"/>
                </a:endParaRPr>
              </a:p>
            </p:txBody>
          </p:sp>
        </p:grpSp>
        <p:sp>
          <p:nvSpPr>
            <p:cNvPr id="45" name="Rectangle 44">
              <a:extLst>
                <a:ext uri="{FF2B5EF4-FFF2-40B4-BE49-F238E27FC236}">
                  <a16:creationId xmlns:a16="http://schemas.microsoft.com/office/drawing/2014/main" id="{B405517E-1EAD-4F67-B1A1-9377A7530A65}"/>
                </a:ext>
              </a:extLst>
            </p:cNvPr>
            <p:cNvSpPr/>
            <p:nvPr userDrawn="1"/>
          </p:nvSpPr>
          <p:spPr bwMode="auto">
            <a:xfrm rot="5400000">
              <a:off x="4976236" y="1397102"/>
              <a:ext cx="181294" cy="181294"/>
            </a:xfrm>
            <a:prstGeom prst="rect">
              <a:avLst/>
            </a:prstGeom>
            <a:solidFill>
              <a:srgbClr val="CDCECC"/>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grpSp>
      <p:pic>
        <p:nvPicPr>
          <p:cNvPr id="46" name="Picture 45">
            <a:extLst>
              <a:ext uri="{FF2B5EF4-FFF2-40B4-BE49-F238E27FC236}">
                <a16:creationId xmlns:a16="http://schemas.microsoft.com/office/drawing/2014/main" id="{3B50BD10-F876-46E9-BCE1-600A33CC2C1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932178" y="448469"/>
            <a:ext cx="1451843" cy="311006"/>
          </a:xfrm>
          <a:prstGeom prst="rect">
            <a:avLst/>
          </a:prstGeom>
        </p:spPr>
      </p:pic>
      <p:sp>
        <p:nvSpPr>
          <p:cNvPr id="47" name="Freeform 5">
            <a:extLst>
              <a:ext uri="{FF2B5EF4-FFF2-40B4-BE49-F238E27FC236}">
                <a16:creationId xmlns:a16="http://schemas.microsoft.com/office/drawing/2014/main" id="{4F9A1C20-49FB-4D36-AA8B-E0B47563F875}"/>
              </a:ext>
            </a:extLst>
          </p:cNvPr>
          <p:cNvSpPr>
            <a:spLocks noChangeAspect="1" noEditPoints="1"/>
          </p:cNvSpPr>
          <p:nvPr userDrawn="1"/>
        </p:nvSpPr>
        <p:spPr bwMode="auto">
          <a:xfrm>
            <a:off x="1009489" y="2276460"/>
            <a:ext cx="2949986" cy="1584340"/>
          </a:xfrm>
          <a:custGeom>
            <a:avLst/>
            <a:gdLst>
              <a:gd name="T0" fmla="*/ 231 w 1378"/>
              <a:gd name="T1" fmla="*/ 103 h 738"/>
              <a:gd name="T2" fmla="*/ 123 w 1378"/>
              <a:gd name="T3" fmla="*/ 275 h 738"/>
              <a:gd name="T4" fmla="*/ 29 w 1378"/>
              <a:gd name="T5" fmla="*/ 275 h 738"/>
              <a:gd name="T6" fmla="*/ 130 w 1378"/>
              <a:gd name="T7" fmla="*/ 228 h 738"/>
              <a:gd name="T8" fmla="*/ 316 w 1378"/>
              <a:gd name="T9" fmla="*/ 13 h 738"/>
              <a:gd name="T10" fmla="*/ 349 w 1378"/>
              <a:gd name="T11" fmla="*/ 26 h 738"/>
              <a:gd name="T12" fmla="*/ 344 w 1378"/>
              <a:gd name="T13" fmla="*/ 92 h 738"/>
              <a:gd name="T14" fmla="*/ 390 w 1378"/>
              <a:gd name="T15" fmla="*/ 235 h 738"/>
              <a:gd name="T16" fmla="*/ 471 w 1378"/>
              <a:gd name="T17" fmla="*/ 254 h 738"/>
              <a:gd name="T18" fmla="*/ 517 w 1378"/>
              <a:gd name="T19" fmla="*/ 127 h 738"/>
              <a:gd name="T20" fmla="*/ 581 w 1378"/>
              <a:gd name="T21" fmla="*/ 130 h 738"/>
              <a:gd name="T22" fmla="*/ 580 w 1378"/>
              <a:gd name="T23" fmla="*/ 275 h 738"/>
              <a:gd name="T24" fmla="*/ 646 w 1378"/>
              <a:gd name="T25" fmla="*/ 91 h 738"/>
              <a:gd name="T26" fmla="*/ 674 w 1378"/>
              <a:gd name="T27" fmla="*/ 114 h 738"/>
              <a:gd name="T28" fmla="*/ 829 w 1378"/>
              <a:gd name="T29" fmla="*/ 183 h 738"/>
              <a:gd name="T30" fmla="*/ 679 w 1378"/>
              <a:gd name="T31" fmla="*/ 184 h 738"/>
              <a:gd name="T32" fmla="*/ 784 w 1378"/>
              <a:gd name="T33" fmla="*/ 236 h 738"/>
              <a:gd name="T34" fmla="*/ 915 w 1378"/>
              <a:gd name="T35" fmla="*/ 112 h 738"/>
              <a:gd name="T36" fmla="*/ 853 w 1378"/>
              <a:gd name="T37" fmla="*/ 140 h 738"/>
              <a:gd name="T38" fmla="*/ 900 w 1378"/>
              <a:gd name="T39" fmla="*/ 254 h 738"/>
              <a:gd name="T40" fmla="*/ 964 w 1378"/>
              <a:gd name="T41" fmla="*/ 226 h 738"/>
              <a:gd name="T42" fmla="*/ 1008 w 1378"/>
              <a:gd name="T43" fmla="*/ 114 h 738"/>
              <a:gd name="T44" fmla="*/ 1163 w 1378"/>
              <a:gd name="T45" fmla="*/ 183 h 738"/>
              <a:gd name="T46" fmla="*/ 1013 w 1378"/>
              <a:gd name="T47" fmla="*/ 184 h 738"/>
              <a:gd name="T48" fmla="*/ 1118 w 1378"/>
              <a:gd name="T49" fmla="*/ 236 h 738"/>
              <a:gd name="T50" fmla="*/ 1271 w 1378"/>
              <a:gd name="T51" fmla="*/ 92 h 738"/>
              <a:gd name="T52" fmla="*/ 1283 w 1378"/>
              <a:gd name="T53" fmla="*/ 3 h 738"/>
              <a:gd name="T54" fmla="*/ 1172 w 1378"/>
              <a:gd name="T55" fmla="*/ 92 h 738"/>
              <a:gd name="T56" fmla="*/ 1232 w 1378"/>
              <a:gd name="T57" fmla="*/ 117 h 738"/>
              <a:gd name="T58" fmla="*/ 1350 w 1378"/>
              <a:gd name="T59" fmla="*/ 279 h 738"/>
              <a:gd name="T60" fmla="*/ 1332 w 1378"/>
              <a:gd name="T61" fmla="*/ 220 h 738"/>
              <a:gd name="T62" fmla="*/ 1332 w 1378"/>
              <a:gd name="T63" fmla="*/ 38 h 738"/>
              <a:gd name="T64" fmla="*/ 0 w 1378"/>
              <a:gd name="T65" fmla="*/ 652 h 738"/>
              <a:gd name="T66" fmla="*/ 92 w 1378"/>
              <a:gd name="T67" fmla="*/ 492 h 738"/>
              <a:gd name="T68" fmla="*/ 208 w 1378"/>
              <a:gd name="T69" fmla="*/ 621 h 738"/>
              <a:gd name="T70" fmla="*/ 82 w 1378"/>
              <a:gd name="T71" fmla="*/ 725 h 738"/>
              <a:gd name="T72" fmla="*/ 209 w 1378"/>
              <a:gd name="T73" fmla="*/ 570 h 738"/>
              <a:gd name="T74" fmla="*/ 115 w 1378"/>
              <a:gd name="T75" fmla="*/ 510 h 738"/>
              <a:gd name="T76" fmla="*/ 377 w 1378"/>
              <a:gd name="T77" fmla="*/ 465 h 738"/>
              <a:gd name="T78" fmla="*/ 287 w 1378"/>
              <a:gd name="T79" fmla="*/ 652 h 738"/>
              <a:gd name="T80" fmla="*/ 410 w 1378"/>
              <a:gd name="T81" fmla="*/ 548 h 738"/>
              <a:gd name="T82" fmla="*/ 377 w 1378"/>
              <a:gd name="T83" fmla="*/ 465 h 738"/>
              <a:gd name="T84" fmla="*/ 484 w 1378"/>
              <a:gd name="T85" fmla="*/ 652 h 738"/>
              <a:gd name="T86" fmla="*/ 499 w 1378"/>
              <a:gd name="T87" fmla="*/ 423 h 738"/>
              <a:gd name="T88" fmla="*/ 602 w 1378"/>
              <a:gd name="T89" fmla="*/ 415 h 738"/>
              <a:gd name="T90" fmla="*/ 573 w 1378"/>
              <a:gd name="T91" fmla="*/ 494 h 738"/>
              <a:gd name="T92" fmla="*/ 629 w 1378"/>
              <a:gd name="T93" fmla="*/ 631 h 738"/>
              <a:gd name="T94" fmla="*/ 648 w 1378"/>
              <a:gd name="T95" fmla="*/ 469 h 738"/>
              <a:gd name="T96" fmla="*/ 747 w 1378"/>
              <a:gd name="T97" fmla="*/ 465 h 738"/>
              <a:gd name="T98" fmla="*/ 746 w 1378"/>
              <a:gd name="T99" fmla="*/ 657 h 738"/>
              <a:gd name="T100" fmla="*/ 693 w 1378"/>
              <a:gd name="T101" fmla="*/ 568 h 738"/>
              <a:gd name="T102" fmla="*/ 747 w 1378"/>
              <a:gd name="T103" fmla="*/ 490 h 7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78" h="738">
                <a:moveTo>
                  <a:pt x="223" y="19"/>
                </a:moveTo>
                <a:cubicBezTo>
                  <a:pt x="261" y="19"/>
                  <a:pt x="261" y="19"/>
                  <a:pt x="261" y="19"/>
                </a:cubicBezTo>
                <a:cubicBezTo>
                  <a:pt x="261" y="275"/>
                  <a:pt x="261" y="275"/>
                  <a:pt x="261" y="275"/>
                </a:cubicBezTo>
                <a:cubicBezTo>
                  <a:pt x="231" y="275"/>
                  <a:pt x="231" y="275"/>
                  <a:pt x="231" y="275"/>
                </a:cubicBezTo>
                <a:cubicBezTo>
                  <a:pt x="231" y="103"/>
                  <a:pt x="231" y="103"/>
                  <a:pt x="231" y="103"/>
                </a:cubicBezTo>
                <a:cubicBezTo>
                  <a:pt x="231" y="89"/>
                  <a:pt x="232" y="73"/>
                  <a:pt x="234" y="53"/>
                </a:cubicBezTo>
                <a:cubicBezTo>
                  <a:pt x="233" y="53"/>
                  <a:pt x="233" y="53"/>
                  <a:pt x="233" y="53"/>
                </a:cubicBezTo>
                <a:cubicBezTo>
                  <a:pt x="230" y="65"/>
                  <a:pt x="227" y="73"/>
                  <a:pt x="225" y="78"/>
                </a:cubicBezTo>
                <a:cubicBezTo>
                  <a:pt x="138" y="275"/>
                  <a:pt x="138" y="275"/>
                  <a:pt x="138" y="275"/>
                </a:cubicBezTo>
                <a:cubicBezTo>
                  <a:pt x="123" y="275"/>
                  <a:pt x="123" y="275"/>
                  <a:pt x="123" y="275"/>
                </a:cubicBezTo>
                <a:cubicBezTo>
                  <a:pt x="36" y="79"/>
                  <a:pt x="36" y="79"/>
                  <a:pt x="36" y="79"/>
                </a:cubicBezTo>
                <a:cubicBezTo>
                  <a:pt x="33" y="74"/>
                  <a:pt x="31" y="65"/>
                  <a:pt x="28" y="53"/>
                </a:cubicBezTo>
                <a:cubicBezTo>
                  <a:pt x="27" y="53"/>
                  <a:pt x="27" y="53"/>
                  <a:pt x="27" y="53"/>
                </a:cubicBezTo>
                <a:cubicBezTo>
                  <a:pt x="28" y="63"/>
                  <a:pt x="29" y="80"/>
                  <a:pt x="29" y="103"/>
                </a:cubicBezTo>
                <a:cubicBezTo>
                  <a:pt x="29" y="275"/>
                  <a:pt x="29" y="275"/>
                  <a:pt x="29" y="275"/>
                </a:cubicBezTo>
                <a:cubicBezTo>
                  <a:pt x="0" y="275"/>
                  <a:pt x="0" y="275"/>
                  <a:pt x="0" y="275"/>
                </a:cubicBezTo>
                <a:cubicBezTo>
                  <a:pt x="0" y="19"/>
                  <a:pt x="0" y="19"/>
                  <a:pt x="0" y="19"/>
                </a:cubicBezTo>
                <a:cubicBezTo>
                  <a:pt x="40" y="19"/>
                  <a:pt x="40" y="19"/>
                  <a:pt x="40" y="19"/>
                </a:cubicBezTo>
                <a:cubicBezTo>
                  <a:pt x="118" y="197"/>
                  <a:pt x="118" y="197"/>
                  <a:pt x="118" y="197"/>
                </a:cubicBezTo>
                <a:cubicBezTo>
                  <a:pt x="124" y="211"/>
                  <a:pt x="128" y="221"/>
                  <a:pt x="130" y="228"/>
                </a:cubicBezTo>
                <a:cubicBezTo>
                  <a:pt x="131" y="228"/>
                  <a:pt x="131" y="228"/>
                  <a:pt x="131" y="228"/>
                </a:cubicBezTo>
                <a:cubicBezTo>
                  <a:pt x="137" y="211"/>
                  <a:pt x="141" y="201"/>
                  <a:pt x="143" y="196"/>
                </a:cubicBezTo>
                <a:lnTo>
                  <a:pt x="223" y="19"/>
                </a:lnTo>
                <a:close/>
                <a:moveTo>
                  <a:pt x="329" y="7"/>
                </a:moveTo>
                <a:cubicBezTo>
                  <a:pt x="324" y="7"/>
                  <a:pt x="319" y="9"/>
                  <a:pt x="316" y="13"/>
                </a:cubicBezTo>
                <a:cubicBezTo>
                  <a:pt x="312" y="17"/>
                  <a:pt x="310" y="21"/>
                  <a:pt x="310" y="26"/>
                </a:cubicBezTo>
                <a:cubicBezTo>
                  <a:pt x="310" y="32"/>
                  <a:pt x="312" y="37"/>
                  <a:pt x="316" y="40"/>
                </a:cubicBezTo>
                <a:cubicBezTo>
                  <a:pt x="320" y="44"/>
                  <a:pt x="324" y="45"/>
                  <a:pt x="329" y="45"/>
                </a:cubicBezTo>
                <a:cubicBezTo>
                  <a:pt x="335" y="45"/>
                  <a:pt x="339" y="44"/>
                  <a:pt x="343" y="40"/>
                </a:cubicBezTo>
                <a:cubicBezTo>
                  <a:pt x="347" y="36"/>
                  <a:pt x="349" y="32"/>
                  <a:pt x="349" y="26"/>
                </a:cubicBezTo>
                <a:cubicBezTo>
                  <a:pt x="349" y="21"/>
                  <a:pt x="347" y="17"/>
                  <a:pt x="343" y="13"/>
                </a:cubicBezTo>
                <a:cubicBezTo>
                  <a:pt x="339" y="9"/>
                  <a:pt x="335" y="7"/>
                  <a:pt x="329" y="7"/>
                </a:cubicBezTo>
                <a:close/>
                <a:moveTo>
                  <a:pt x="314" y="275"/>
                </a:moveTo>
                <a:cubicBezTo>
                  <a:pt x="344" y="275"/>
                  <a:pt x="344" y="275"/>
                  <a:pt x="344" y="275"/>
                </a:cubicBezTo>
                <a:cubicBezTo>
                  <a:pt x="344" y="92"/>
                  <a:pt x="344" y="92"/>
                  <a:pt x="344" y="92"/>
                </a:cubicBezTo>
                <a:cubicBezTo>
                  <a:pt x="314" y="92"/>
                  <a:pt x="314" y="92"/>
                  <a:pt x="314" y="92"/>
                </a:cubicBezTo>
                <a:lnTo>
                  <a:pt x="314" y="275"/>
                </a:lnTo>
                <a:close/>
                <a:moveTo>
                  <a:pt x="405" y="115"/>
                </a:moveTo>
                <a:cubicBezTo>
                  <a:pt x="388" y="133"/>
                  <a:pt x="379" y="158"/>
                  <a:pt x="379" y="188"/>
                </a:cubicBezTo>
                <a:cubicBezTo>
                  <a:pt x="379" y="205"/>
                  <a:pt x="383" y="221"/>
                  <a:pt x="390" y="235"/>
                </a:cubicBezTo>
                <a:cubicBezTo>
                  <a:pt x="398" y="249"/>
                  <a:pt x="408" y="260"/>
                  <a:pt x="421" y="268"/>
                </a:cubicBezTo>
                <a:cubicBezTo>
                  <a:pt x="434" y="275"/>
                  <a:pt x="449" y="279"/>
                  <a:pt x="466" y="279"/>
                </a:cubicBezTo>
                <a:cubicBezTo>
                  <a:pt x="485" y="279"/>
                  <a:pt x="502" y="275"/>
                  <a:pt x="516" y="266"/>
                </a:cubicBezTo>
                <a:cubicBezTo>
                  <a:pt x="516" y="238"/>
                  <a:pt x="516" y="238"/>
                  <a:pt x="516" y="238"/>
                </a:cubicBezTo>
                <a:cubicBezTo>
                  <a:pt x="502" y="249"/>
                  <a:pt x="487" y="254"/>
                  <a:pt x="471" y="254"/>
                </a:cubicBezTo>
                <a:cubicBezTo>
                  <a:pt x="452" y="254"/>
                  <a:pt x="437" y="248"/>
                  <a:pt x="426" y="236"/>
                </a:cubicBezTo>
                <a:cubicBezTo>
                  <a:pt x="415" y="223"/>
                  <a:pt x="409" y="206"/>
                  <a:pt x="409" y="185"/>
                </a:cubicBezTo>
                <a:cubicBezTo>
                  <a:pt x="409" y="164"/>
                  <a:pt x="415" y="146"/>
                  <a:pt x="427" y="133"/>
                </a:cubicBezTo>
                <a:cubicBezTo>
                  <a:pt x="439" y="119"/>
                  <a:pt x="454" y="112"/>
                  <a:pt x="473" y="112"/>
                </a:cubicBezTo>
                <a:cubicBezTo>
                  <a:pt x="488" y="112"/>
                  <a:pt x="503" y="117"/>
                  <a:pt x="517" y="127"/>
                </a:cubicBezTo>
                <a:cubicBezTo>
                  <a:pt x="517" y="97"/>
                  <a:pt x="517" y="97"/>
                  <a:pt x="517" y="97"/>
                </a:cubicBezTo>
                <a:cubicBezTo>
                  <a:pt x="504" y="91"/>
                  <a:pt x="490" y="87"/>
                  <a:pt x="474" y="87"/>
                </a:cubicBezTo>
                <a:cubicBezTo>
                  <a:pt x="445" y="87"/>
                  <a:pt x="422" y="97"/>
                  <a:pt x="405" y="115"/>
                </a:cubicBezTo>
                <a:close/>
                <a:moveTo>
                  <a:pt x="599" y="100"/>
                </a:moveTo>
                <a:cubicBezTo>
                  <a:pt x="591" y="107"/>
                  <a:pt x="585" y="117"/>
                  <a:pt x="581" y="130"/>
                </a:cubicBezTo>
                <a:cubicBezTo>
                  <a:pt x="580" y="130"/>
                  <a:pt x="580" y="130"/>
                  <a:pt x="580" y="130"/>
                </a:cubicBezTo>
                <a:cubicBezTo>
                  <a:pt x="580" y="92"/>
                  <a:pt x="580" y="92"/>
                  <a:pt x="580" y="92"/>
                </a:cubicBezTo>
                <a:cubicBezTo>
                  <a:pt x="551" y="92"/>
                  <a:pt x="551" y="92"/>
                  <a:pt x="551" y="92"/>
                </a:cubicBezTo>
                <a:cubicBezTo>
                  <a:pt x="551" y="275"/>
                  <a:pt x="551" y="275"/>
                  <a:pt x="551" y="275"/>
                </a:cubicBezTo>
                <a:cubicBezTo>
                  <a:pt x="580" y="275"/>
                  <a:pt x="580" y="275"/>
                  <a:pt x="580" y="275"/>
                </a:cubicBezTo>
                <a:cubicBezTo>
                  <a:pt x="580" y="181"/>
                  <a:pt x="580" y="181"/>
                  <a:pt x="580" y="181"/>
                </a:cubicBezTo>
                <a:cubicBezTo>
                  <a:pt x="580" y="162"/>
                  <a:pt x="584" y="146"/>
                  <a:pt x="592" y="134"/>
                </a:cubicBezTo>
                <a:cubicBezTo>
                  <a:pt x="600" y="122"/>
                  <a:pt x="611" y="116"/>
                  <a:pt x="624" y="116"/>
                </a:cubicBezTo>
                <a:cubicBezTo>
                  <a:pt x="633" y="116"/>
                  <a:pt x="641" y="118"/>
                  <a:pt x="646" y="122"/>
                </a:cubicBezTo>
                <a:cubicBezTo>
                  <a:pt x="646" y="91"/>
                  <a:pt x="646" y="91"/>
                  <a:pt x="646" y="91"/>
                </a:cubicBezTo>
                <a:cubicBezTo>
                  <a:pt x="642" y="89"/>
                  <a:pt x="636" y="89"/>
                  <a:pt x="628" y="89"/>
                </a:cubicBezTo>
                <a:cubicBezTo>
                  <a:pt x="617" y="89"/>
                  <a:pt x="608" y="92"/>
                  <a:pt x="599" y="100"/>
                </a:cubicBezTo>
                <a:close/>
                <a:moveTo>
                  <a:pt x="806" y="113"/>
                </a:moveTo>
                <a:cubicBezTo>
                  <a:pt x="791" y="96"/>
                  <a:pt x="770" y="87"/>
                  <a:pt x="742" y="87"/>
                </a:cubicBezTo>
                <a:cubicBezTo>
                  <a:pt x="713" y="87"/>
                  <a:pt x="691" y="96"/>
                  <a:pt x="674" y="114"/>
                </a:cubicBezTo>
                <a:cubicBezTo>
                  <a:pt x="658" y="131"/>
                  <a:pt x="649" y="155"/>
                  <a:pt x="649" y="185"/>
                </a:cubicBezTo>
                <a:cubicBezTo>
                  <a:pt x="649" y="213"/>
                  <a:pt x="657" y="236"/>
                  <a:pt x="673" y="253"/>
                </a:cubicBezTo>
                <a:cubicBezTo>
                  <a:pt x="690" y="271"/>
                  <a:pt x="711" y="279"/>
                  <a:pt x="738" y="279"/>
                </a:cubicBezTo>
                <a:cubicBezTo>
                  <a:pt x="766" y="279"/>
                  <a:pt x="788" y="270"/>
                  <a:pt x="804" y="253"/>
                </a:cubicBezTo>
                <a:cubicBezTo>
                  <a:pt x="821" y="235"/>
                  <a:pt x="829" y="212"/>
                  <a:pt x="829" y="183"/>
                </a:cubicBezTo>
                <a:cubicBezTo>
                  <a:pt x="829" y="153"/>
                  <a:pt x="821" y="130"/>
                  <a:pt x="806" y="113"/>
                </a:cubicBezTo>
                <a:close/>
                <a:moveTo>
                  <a:pt x="784" y="236"/>
                </a:moveTo>
                <a:cubicBezTo>
                  <a:pt x="774" y="248"/>
                  <a:pt x="759" y="254"/>
                  <a:pt x="740" y="254"/>
                </a:cubicBezTo>
                <a:cubicBezTo>
                  <a:pt x="722" y="254"/>
                  <a:pt x="707" y="248"/>
                  <a:pt x="696" y="236"/>
                </a:cubicBezTo>
                <a:cubicBezTo>
                  <a:pt x="685" y="223"/>
                  <a:pt x="679" y="206"/>
                  <a:pt x="679" y="184"/>
                </a:cubicBezTo>
                <a:cubicBezTo>
                  <a:pt x="679" y="161"/>
                  <a:pt x="685" y="144"/>
                  <a:pt x="696" y="131"/>
                </a:cubicBezTo>
                <a:cubicBezTo>
                  <a:pt x="707" y="119"/>
                  <a:pt x="721" y="112"/>
                  <a:pt x="740" y="112"/>
                </a:cubicBezTo>
                <a:cubicBezTo>
                  <a:pt x="759" y="112"/>
                  <a:pt x="774" y="119"/>
                  <a:pt x="784" y="131"/>
                </a:cubicBezTo>
                <a:cubicBezTo>
                  <a:pt x="794" y="143"/>
                  <a:pt x="799" y="161"/>
                  <a:pt x="799" y="184"/>
                </a:cubicBezTo>
                <a:cubicBezTo>
                  <a:pt x="799" y="206"/>
                  <a:pt x="794" y="224"/>
                  <a:pt x="784" y="236"/>
                </a:cubicBezTo>
                <a:close/>
                <a:moveTo>
                  <a:pt x="917" y="172"/>
                </a:moveTo>
                <a:cubicBezTo>
                  <a:pt x="903" y="166"/>
                  <a:pt x="894" y="161"/>
                  <a:pt x="889" y="157"/>
                </a:cubicBezTo>
                <a:cubicBezTo>
                  <a:pt x="885" y="152"/>
                  <a:pt x="882" y="146"/>
                  <a:pt x="882" y="138"/>
                </a:cubicBezTo>
                <a:cubicBezTo>
                  <a:pt x="882" y="130"/>
                  <a:pt x="885" y="124"/>
                  <a:pt x="891" y="120"/>
                </a:cubicBezTo>
                <a:cubicBezTo>
                  <a:pt x="897" y="115"/>
                  <a:pt x="905" y="112"/>
                  <a:pt x="915" y="112"/>
                </a:cubicBezTo>
                <a:cubicBezTo>
                  <a:pt x="930" y="112"/>
                  <a:pt x="944" y="117"/>
                  <a:pt x="956" y="125"/>
                </a:cubicBezTo>
                <a:cubicBezTo>
                  <a:pt x="956" y="96"/>
                  <a:pt x="956" y="96"/>
                  <a:pt x="956" y="96"/>
                </a:cubicBezTo>
                <a:cubicBezTo>
                  <a:pt x="944" y="90"/>
                  <a:pt x="931" y="87"/>
                  <a:pt x="917" y="87"/>
                </a:cubicBezTo>
                <a:cubicBezTo>
                  <a:pt x="898" y="87"/>
                  <a:pt x="883" y="92"/>
                  <a:pt x="871" y="103"/>
                </a:cubicBezTo>
                <a:cubicBezTo>
                  <a:pt x="859" y="113"/>
                  <a:pt x="853" y="125"/>
                  <a:pt x="853" y="140"/>
                </a:cubicBezTo>
                <a:cubicBezTo>
                  <a:pt x="853" y="154"/>
                  <a:pt x="856" y="164"/>
                  <a:pt x="862" y="172"/>
                </a:cubicBezTo>
                <a:cubicBezTo>
                  <a:pt x="869" y="180"/>
                  <a:pt x="881" y="187"/>
                  <a:pt x="897" y="194"/>
                </a:cubicBezTo>
                <a:cubicBezTo>
                  <a:pt x="913" y="202"/>
                  <a:pt x="923" y="207"/>
                  <a:pt x="928" y="212"/>
                </a:cubicBezTo>
                <a:cubicBezTo>
                  <a:pt x="932" y="216"/>
                  <a:pt x="934" y="222"/>
                  <a:pt x="934" y="229"/>
                </a:cubicBezTo>
                <a:cubicBezTo>
                  <a:pt x="934" y="246"/>
                  <a:pt x="923" y="254"/>
                  <a:pt x="900" y="254"/>
                </a:cubicBezTo>
                <a:cubicBezTo>
                  <a:pt x="882" y="254"/>
                  <a:pt x="867" y="248"/>
                  <a:pt x="852" y="237"/>
                </a:cubicBezTo>
                <a:cubicBezTo>
                  <a:pt x="852" y="268"/>
                  <a:pt x="852" y="268"/>
                  <a:pt x="852" y="268"/>
                </a:cubicBezTo>
                <a:cubicBezTo>
                  <a:pt x="865" y="275"/>
                  <a:pt x="880" y="279"/>
                  <a:pt x="897" y="279"/>
                </a:cubicBezTo>
                <a:cubicBezTo>
                  <a:pt x="918" y="279"/>
                  <a:pt x="934" y="274"/>
                  <a:pt x="946" y="264"/>
                </a:cubicBezTo>
                <a:cubicBezTo>
                  <a:pt x="958" y="254"/>
                  <a:pt x="964" y="242"/>
                  <a:pt x="964" y="226"/>
                </a:cubicBezTo>
                <a:cubicBezTo>
                  <a:pt x="964" y="213"/>
                  <a:pt x="961" y="203"/>
                  <a:pt x="954" y="195"/>
                </a:cubicBezTo>
                <a:cubicBezTo>
                  <a:pt x="947" y="187"/>
                  <a:pt x="935" y="179"/>
                  <a:pt x="917" y="172"/>
                </a:cubicBezTo>
                <a:close/>
                <a:moveTo>
                  <a:pt x="1140" y="113"/>
                </a:moveTo>
                <a:cubicBezTo>
                  <a:pt x="1125" y="96"/>
                  <a:pt x="1104" y="87"/>
                  <a:pt x="1077" y="87"/>
                </a:cubicBezTo>
                <a:cubicBezTo>
                  <a:pt x="1048" y="87"/>
                  <a:pt x="1025" y="96"/>
                  <a:pt x="1008" y="114"/>
                </a:cubicBezTo>
                <a:cubicBezTo>
                  <a:pt x="992" y="131"/>
                  <a:pt x="983" y="155"/>
                  <a:pt x="983" y="185"/>
                </a:cubicBezTo>
                <a:cubicBezTo>
                  <a:pt x="983" y="213"/>
                  <a:pt x="992" y="236"/>
                  <a:pt x="1008" y="253"/>
                </a:cubicBezTo>
                <a:cubicBezTo>
                  <a:pt x="1024" y="271"/>
                  <a:pt x="1045" y="279"/>
                  <a:pt x="1072" y="279"/>
                </a:cubicBezTo>
                <a:cubicBezTo>
                  <a:pt x="1100" y="279"/>
                  <a:pt x="1122" y="270"/>
                  <a:pt x="1139" y="253"/>
                </a:cubicBezTo>
                <a:cubicBezTo>
                  <a:pt x="1155" y="235"/>
                  <a:pt x="1163" y="212"/>
                  <a:pt x="1163" y="183"/>
                </a:cubicBezTo>
                <a:cubicBezTo>
                  <a:pt x="1163" y="153"/>
                  <a:pt x="1156" y="130"/>
                  <a:pt x="1140" y="113"/>
                </a:cubicBezTo>
                <a:close/>
                <a:moveTo>
                  <a:pt x="1118" y="236"/>
                </a:moveTo>
                <a:cubicBezTo>
                  <a:pt x="1108" y="248"/>
                  <a:pt x="1093" y="254"/>
                  <a:pt x="1074" y="254"/>
                </a:cubicBezTo>
                <a:cubicBezTo>
                  <a:pt x="1056" y="254"/>
                  <a:pt x="1041" y="248"/>
                  <a:pt x="1030" y="236"/>
                </a:cubicBezTo>
                <a:cubicBezTo>
                  <a:pt x="1019" y="223"/>
                  <a:pt x="1013" y="206"/>
                  <a:pt x="1013" y="184"/>
                </a:cubicBezTo>
                <a:cubicBezTo>
                  <a:pt x="1013" y="161"/>
                  <a:pt x="1019" y="144"/>
                  <a:pt x="1030" y="131"/>
                </a:cubicBezTo>
                <a:cubicBezTo>
                  <a:pt x="1041" y="119"/>
                  <a:pt x="1056" y="112"/>
                  <a:pt x="1074" y="112"/>
                </a:cubicBezTo>
                <a:cubicBezTo>
                  <a:pt x="1093" y="112"/>
                  <a:pt x="1108" y="119"/>
                  <a:pt x="1118" y="131"/>
                </a:cubicBezTo>
                <a:cubicBezTo>
                  <a:pt x="1128" y="143"/>
                  <a:pt x="1133" y="161"/>
                  <a:pt x="1133" y="184"/>
                </a:cubicBezTo>
                <a:cubicBezTo>
                  <a:pt x="1133" y="206"/>
                  <a:pt x="1128" y="224"/>
                  <a:pt x="1118" y="236"/>
                </a:cubicBezTo>
                <a:close/>
                <a:moveTo>
                  <a:pt x="1332" y="38"/>
                </a:moveTo>
                <a:cubicBezTo>
                  <a:pt x="1303" y="47"/>
                  <a:pt x="1303" y="47"/>
                  <a:pt x="1303" y="47"/>
                </a:cubicBezTo>
                <a:cubicBezTo>
                  <a:pt x="1303" y="92"/>
                  <a:pt x="1303" y="92"/>
                  <a:pt x="1303" y="92"/>
                </a:cubicBezTo>
                <a:cubicBezTo>
                  <a:pt x="1271" y="92"/>
                  <a:pt x="1271" y="92"/>
                  <a:pt x="1271" y="92"/>
                </a:cubicBezTo>
                <a:cubicBezTo>
                  <a:pt x="1271" y="92"/>
                  <a:pt x="1271" y="92"/>
                  <a:pt x="1271" y="92"/>
                </a:cubicBezTo>
                <a:cubicBezTo>
                  <a:pt x="1232" y="92"/>
                  <a:pt x="1232" y="92"/>
                  <a:pt x="1232" y="92"/>
                </a:cubicBezTo>
                <a:cubicBezTo>
                  <a:pt x="1232" y="64"/>
                  <a:pt x="1232" y="64"/>
                  <a:pt x="1232" y="64"/>
                </a:cubicBezTo>
                <a:cubicBezTo>
                  <a:pt x="1232" y="38"/>
                  <a:pt x="1243" y="25"/>
                  <a:pt x="1263" y="25"/>
                </a:cubicBezTo>
                <a:cubicBezTo>
                  <a:pt x="1270" y="25"/>
                  <a:pt x="1277" y="27"/>
                  <a:pt x="1283" y="30"/>
                </a:cubicBezTo>
                <a:cubicBezTo>
                  <a:pt x="1283" y="3"/>
                  <a:pt x="1283" y="3"/>
                  <a:pt x="1283" y="3"/>
                </a:cubicBezTo>
                <a:cubicBezTo>
                  <a:pt x="1277" y="1"/>
                  <a:pt x="1270" y="0"/>
                  <a:pt x="1261" y="0"/>
                </a:cubicBezTo>
                <a:cubicBezTo>
                  <a:pt x="1244" y="0"/>
                  <a:pt x="1230" y="6"/>
                  <a:pt x="1220" y="17"/>
                </a:cubicBezTo>
                <a:cubicBezTo>
                  <a:pt x="1209" y="29"/>
                  <a:pt x="1203" y="44"/>
                  <a:pt x="1203" y="62"/>
                </a:cubicBezTo>
                <a:cubicBezTo>
                  <a:pt x="1203" y="92"/>
                  <a:pt x="1203" y="92"/>
                  <a:pt x="1203" y="92"/>
                </a:cubicBezTo>
                <a:cubicBezTo>
                  <a:pt x="1172" y="92"/>
                  <a:pt x="1172" y="92"/>
                  <a:pt x="1172" y="92"/>
                </a:cubicBezTo>
                <a:cubicBezTo>
                  <a:pt x="1172" y="117"/>
                  <a:pt x="1172" y="117"/>
                  <a:pt x="1172" y="117"/>
                </a:cubicBezTo>
                <a:cubicBezTo>
                  <a:pt x="1203" y="117"/>
                  <a:pt x="1203" y="117"/>
                  <a:pt x="1203" y="117"/>
                </a:cubicBezTo>
                <a:cubicBezTo>
                  <a:pt x="1203" y="275"/>
                  <a:pt x="1203" y="275"/>
                  <a:pt x="1203" y="275"/>
                </a:cubicBezTo>
                <a:cubicBezTo>
                  <a:pt x="1232" y="275"/>
                  <a:pt x="1232" y="275"/>
                  <a:pt x="1232" y="275"/>
                </a:cubicBezTo>
                <a:cubicBezTo>
                  <a:pt x="1232" y="117"/>
                  <a:pt x="1232" y="117"/>
                  <a:pt x="1232" y="117"/>
                </a:cubicBezTo>
                <a:cubicBezTo>
                  <a:pt x="1271" y="117"/>
                  <a:pt x="1271" y="117"/>
                  <a:pt x="1271" y="117"/>
                </a:cubicBezTo>
                <a:cubicBezTo>
                  <a:pt x="1271" y="117"/>
                  <a:pt x="1271" y="117"/>
                  <a:pt x="1271" y="117"/>
                </a:cubicBezTo>
                <a:cubicBezTo>
                  <a:pt x="1303" y="117"/>
                  <a:pt x="1303" y="117"/>
                  <a:pt x="1303" y="117"/>
                </a:cubicBezTo>
                <a:cubicBezTo>
                  <a:pt x="1303" y="225"/>
                  <a:pt x="1303" y="225"/>
                  <a:pt x="1303" y="225"/>
                </a:cubicBezTo>
                <a:cubicBezTo>
                  <a:pt x="1303" y="261"/>
                  <a:pt x="1318" y="279"/>
                  <a:pt x="1350" y="279"/>
                </a:cubicBezTo>
                <a:cubicBezTo>
                  <a:pt x="1362" y="279"/>
                  <a:pt x="1371" y="277"/>
                  <a:pt x="1378" y="273"/>
                </a:cubicBezTo>
                <a:cubicBezTo>
                  <a:pt x="1378" y="248"/>
                  <a:pt x="1378" y="248"/>
                  <a:pt x="1378" y="248"/>
                </a:cubicBezTo>
                <a:cubicBezTo>
                  <a:pt x="1373" y="252"/>
                  <a:pt x="1366" y="254"/>
                  <a:pt x="1359" y="254"/>
                </a:cubicBezTo>
                <a:cubicBezTo>
                  <a:pt x="1349" y="254"/>
                  <a:pt x="1342" y="251"/>
                  <a:pt x="1338" y="246"/>
                </a:cubicBezTo>
                <a:cubicBezTo>
                  <a:pt x="1334" y="241"/>
                  <a:pt x="1332" y="232"/>
                  <a:pt x="1332" y="220"/>
                </a:cubicBezTo>
                <a:cubicBezTo>
                  <a:pt x="1332" y="117"/>
                  <a:pt x="1332" y="117"/>
                  <a:pt x="1332" y="117"/>
                </a:cubicBezTo>
                <a:cubicBezTo>
                  <a:pt x="1378" y="117"/>
                  <a:pt x="1378" y="117"/>
                  <a:pt x="1378" y="117"/>
                </a:cubicBezTo>
                <a:cubicBezTo>
                  <a:pt x="1378" y="92"/>
                  <a:pt x="1378" y="92"/>
                  <a:pt x="1378" y="92"/>
                </a:cubicBezTo>
                <a:cubicBezTo>
                  <a:pt x="1332" y="92"/>
                  <a:pt x="1332" y="92"/>
                  <a:pt x="1332" y="92"/>
                </a:cubicBezTo>
                <a:lnTo>
                  <a:pt x="1332" y="38"/>
                </a:lnTo>
                <a:close/>
                <a:moveTo>
                  <a:pt x="0" y="652"/>
                </a:moveTo>
                <a:cubicBezTo>
                  <a:pt x="30" y="652"/>
                  <a:pt x="30" y="652"/>
                  <a:pt x="30" y="652"/>
                </a:cubicBezTo>
                <a:cubicBezTo>
                  <a:pt x="30" y="396"/>
                  <a:pt x="30" y="396"/>
                  <a:pt x="30" y="396"/>
                </a:cubicBezTo>
                <a:cubicBezTo>
                  <a:pt x="0" y="396"/>
                  <a:pt x="0" y="396"/>
                  <a:pt x="0" y="396"/>
                </a:cubicBezTo>
                <a:lnTo>
                  <a:pt x="0" y="652"/>
                </a:lnTo>
                <a:close/>
                <a:moveTo>
                  <a:pt x="209" y="469"/>
                </a:moveTo>
                <a:cubicBezTo>
                  <a:pt x="209" y="495"/>
                  <a:pt x="209" y="495"/>
                  <a:pt x="209" y="495"/>
                </a:cubicBezTo>
                <a:cubicBezTo>
                  <a:pt x="208" y="495"/>
                  <a:pt x="208" y="495"/>
                  <a:pt x="208" y="495"/>
                </a:cubicBezTo>
                <a:cubicBezTo>
                  <a:pt x="196" y="475"/>
                  <a:pt x="178" y="465"/>
                  <a:pt x="153" y="465"/>
                </a:cubicBezTo>
                <a:cubicBezTo>
                  <a:pt x="128" y="465"/>
                  <a:pt x="107" y="474"/>
                  <a:pt x="92" y="492"/>
                </a:cubicBezTo>
                <a:cubicBezTo>
                  <a:pt x="77" y="511"/>
                  <a:pt x="70" y="535"/>
                  <a:pt x="70" y="567"/>
                </a:cubicBezTo>
                <a:cubicBezTo>
                  <a:pt x="70" y="584"/>
                  <a:pt x="73" y="600"/>
                  <a:pt x="79" y="614"/>
                </a:cubicBezTo>
                <a:cubicBezTo>
                  <a:pt x="85" y="628"/>
                  <a:pt x="94" y="638"/>
                  <a:pt x="106" y="646"/>
                </a:cubicBezTo>
                <a:cubicBezTo>
                  <a:pt x="117" y="653"/>
                  <a:pt x="130" y="657"/>
                  <a:pt x="145" y="657"/>
                </a:cubicBezTo>
                <a:cubicBezTo>
                  <a:pt x="173" y="657"/>
                  <a:pt x="194" y="645"/>
                  <a:pt x="208" y="621"/>
                </a:cubicBezTo>
                <a:cubicBezTo>
                  <a:pt x="209" y="621"/>
                  <a:pt x="209" y="621"/>
                  <a:pt x="209" y="621"/>
                </a:cubicBezTo>
                <a:cubicBezTo>
                  <a:pt x="209" y="642"/>
                  <a:pt x="209" y="642"/>
                  <a:pt x="209" y="642"/>
                </a:cubicBezTo>
                <a:cubicBezTo>
                  <a:pt x="209" y="689"/>
                  <a:pt x="186" y="713"/>
                  <a:pt x="141" y="713"/>
                </a:cubicBezTo>
                <a:cubicBezTo>
                  <a:pt x="122" y="713"/>
                  <a:pt x="103" y="707"/>
                  <a:pt x="82" y="696"/>
                </a:cubicBezTo>
                <a:cubicBezTo>
                  <a:pt x="82" y="725"/>
                  <a:pt x="82" y="725"/>
                  <a:pt x="82" y="725"/>
                </a:cubicBezTo>
                <a:cubicBezTo>
                  <a:pt x="100" y="734"/>
                  <a:pt x="119" y="738"/>
                  <a:pt x="142" y="738"/>
                </a:cubicBezTo>
                <a:cubicBezTo>
                  <a:pt x="206" y="738"/>
                  <a:pt x="238" y="704"/>
                  <a:pt x="238" y="638"/>
                </a:cubicBezTo>
                <a:cubicBezTo>
                  <a:pt x="238" y="469"/>
                  <a:pt x="238" y="469"/>
                  <a:pt x="238" y="469"/>
                </a:cubicBezTo>
                <a:lnTo>
                  <a:pt x="209" y="469"/>
                </a:lnTo>
                <a:close/>
                <a:moveTo>
                  <a:pt x="209" y="570"/>
                </a:moveTo>
                <a:cubicBezTo>
                  <a:pt x="209" y="588"/>
                  <a:pt x="204" y="603"/>
                  <a:pt x="193" y="614"/>
                </a:cubicBezTo>
                <a:cubicBezTo>
                  <a:pt x="183" y="626"/>
                  <a:pt x="170" y="632"/>
                  <a:pt x="153" y="632"/>
                </a:cubicBezTo>
                <a:cubicBezTo>
                  <a:pt x="137" y="632"/>
                  <a:pt x="124" y="625"/>
                  <a:pt x="114" y="613"/>
                </a:cubicBezTo>
                <a:cubicBezTo>
                  <a:pt x="104" y="601"/>
                  <a:pt x="100" y="585"/>
                  <a:pt x="100" y="565"/>
                </a:cubicBezTo>
                <a:cubicBezTo>
                  <a:pt x="100" y="541"/>
                  <a:pt x="105" y="523"/>
                  <a:pt x="115" y="510"/>
                </a:cubicBezTo>
                <a:cubicBezTo>
                  <a:pt x="125" y="497"/>
                  <a:pt x="139" y="490"/>
                  <a:pt x="157" y="490"/>
                </a:cubicBezTo>
                <a:cubicBezTo>
                  <a:pt x="171" y="490"/>
                  <a:pt x="183" y="495"/>
                  <a:pt x="194" y="505"/>
                </a:cubicBezTo>
                <a:cubicBezTo>
                  <a:pt x="204" y="515"/>
                  <a:pt x="209" y="528"/>
                  <a:pt x="209" y="543"/>
                </a:cubicBezTo>
                <a:lnTo>
                  <a:pt x="209" y="570"/>
                </a:lnTo>
                <a:close/>
                <a:moveTo>
                  <a:pt x="377" y="465"/>
                </a:moveTo>
                <a:cubicBezTo>
                  <a:pt x="351" y="465"/>
                  <a:pt x="331" y="477"/>
                  <a:pt x="317" y="500"/>
                </a:cubicBezTo>
                <a:cubicBezTo>
                  <a:pt x="317" y="500"/>
                  <a:pt x="317" y="500"/>
                  <a:pt x="317" y="500"/>
                </a:cubicBezTo>
                <a:cubicBezTo>
                  <a:pt x="317" y="469"/>
                  <a:pt x="317" y="469"/>
                  <a:pt x="317" y="469"/>
                </a:cubicBezTo>
                <a:cubicBezTo>
                  <a:pt x="287" y="469"/>
                  <a:pt x="287" y="469"/>
                  <a:pt x="287" y="469"/>
                </a:cubicBezTo>
                <a:cubicBezTo>
                  <a:pt x="287" y="652"/>
                  <a:pt x="287" y="652"/>
                  <a:pt x="287" y="652"/>
                </a:cubicBezTo>
                <a:cubicBezTo>
                  <a:pt x="317" y="652"/>
                  <a:pt x="317" y="652"/>
                  <a:pt x="317" y="652"/>
                </a:cubicBezTo>
                <a:cubicBezTo>
                  <a:pt x="317" y="548"/>
                  <a:pt x="317" y="548"/>
                  <a:pt x="317" y="548"/>
                </a:cubicBezTo>
                <a:cubicBezTo>
                  <a:pt x="317" y="531"/>
                  <a:pt x="322" y="517"/>
                  <a:pt x="331" y="506"/>
                </a:cubicBezTo>
                <a:cubicBezTo>
                  <a:pt x="341" y="495"/>
                  <a:pt x="353" y="490"/>
                  <a:pt x="367" y="490"/>
                </a:cubicBezTo>
                <a:cubicBezTo>
                  <a:pt x="396" y="490"/>
                  <a:pt x="410" y="509"/>
                  <a:pt x="410" y="548"/>
                </a:cubicBezTo>
                <a:cubicBezTo>
                  <a:pt x="410" y="652"/>
                  <a:pt x="410" y="652"/>
                  <a:pt x="410" y="652"/>
                </a:cubicBezTo>
                <a:cubicBezTo>
                  <a:pt x="439" y="652"/>
                  <a:pt x="439" y="652"/>
                  <a:pt x="439" y="652"/>
                </a:cubicBezTo>
                <a:cubicBezTo>
                  <a:pt x="439" y="540"/>
                  <a:pt x="439" y="540"/>
                  <a:pt x="439" y="540"/>
                </a:cubicBezTo>
                <a:cubicBezTo>
                  <a:pt x="439" y="516"/>
                  <a:pt x="434" y="498"/>
                  <a:pt x="423" y="485"/>
                </a:cubicBezTo>
                <a:cubicBezTo>
                  <a:pt x="413" y="471"/>
                  <a:pt x="397" y="465"/>
                  <a:pt x="377" y="465"/>
                </a:cubicBezTo>
                <a:close/>
                <a:moveTo>
                  <a:pt x="484" y="652"/>
                </a:moveTo>
                <a:cubicBezTo>
                  <a:pt x="514" y="652"/>
                  <a:pt x="514" y="652"/>
                  <a:pt x="514" y="652"/>
                </a:cubicBezTo>
                <a:cubicBezTo>
                  <a:pt x="514" y="469"/>
                  <a:pt x="514" y="469"/>
                  <a:pt x="514" y="469"/>
                </a:cubicBezTo>
                <a:cubicBezTo>
                  <a:pt x="484" y="469"/>
                  <a:pt x="484" y="469"/>
                  <a:pt x="484" y="469"/>
                </a:cubicBezTo>
                <a:lnTo>
                  <a:pt x="484" y="652"/>
                </a:lnTo>
                <a:close/>
                <a:moveTo>
                  <a:pt x="499" y="385"/>
                </a:moveTo>
                <a:cubicBezTo>
                  <a:pt x="494" y="385"/>
                  <a:pt x="489" y="387"/>
                  <a:pt x="486" y="391"/>
                </a:cubicBezTo>
                <a:cubicBezTo>
                  <a:pt x="482" y="394"/>
                  <a:pt x="480" y="399"/>
                  <a:pt x="480" y="404"/>
                </a:cubicBezTo>
                <a:cubicBezTo>
                  <a:pt x="480" y="410"/>
                  <a:pt x="482" y="414"/>
                  <a:pt x="486" y="418"/>
                </a:cubicBezTo>
                <a:cubicBezTo>
                  <a:pt x="490" y="421"/>
                  <a:pt x="494" y="423"/>
                  <a:pt x="499" y="423"/>
                </a:cubicBezTo>
                <a:cubicBezTo>
                  <a:pt x="505" y="423"/>
                  <a:pt x="509" y="421"/>
                  <a:pt x="513" y="418"/>
                </a:cubicBezTo>
                <a:cubicBezTo>
                  <a:pt x="517" y="414"/>
                  <a:pt x="519" y="409"/>
                  <a:pt x="519" y="404"/>
                </a:cubicBezTo>
                <a:cubicBezTo>
                  <a:pt x="519" y="399"/>
                  <a:pt x="517" y="394"/>
                  <a:pt x="513" y="390"/>
                </a:cubicBezTo>
                <a:cubicBezTo>
                  <a:pt x="509" y="387"/>
                  <a:pt x="505" y="385"/>
                  <a:pt x="499" y="385"/>
                </a:cubicBezTo>
                <a:close/>
                <a:moveTo>
                  <a:pt x="602" y="415"/>
                </a:moveTo>
                <a:cubicBezTo>
                  <a:pt x="573" y="425"/>
                  <a:pt x="573" y="425"/>
                  <a:pt x="573" y="425"/>
                </a:cubicBezTo>
                <a:cubicBezTo>
                  <a:pt x="573" y="469"/>
                  <a:pt x="573" y="469"/>
                  <a:pt x="573" y="469"/>
                </a:cubicBezTo>
                <a:cubicBezTo>
                  <a:pt x="541" y="469"/>
                  <a:pt x="541" y="469"/>
                  <a:pt x="541" y="469"/>
                </a:cubicBezTo>
                <a:cubicBezTo>
                  <a:pt x="541" y="494"/>
                  <a:pt x="541" y="494"/>
                  <a:pt x="541" y="494"/>
                </a:cubicBezTo>
                <a:cubicBezTo>
                  <a:pt x="573" y="494"/>
                  <a:pt x="573" y="494"/>
                  <a:pt x="573" y="494"/>
                </a:cubicBezTo>
                <a:cubicBezTo>
                  <a:pt x="573" y="602"/>
                  <a:pt x="573" y="602"/>
                  <a:pt x="573" y="602"/>
                </a:cubicBezTo>
                <a:cubicBezTo>
                  <a:pt x="573" y="638"/>
                  <a:pt x="588" y="656"/>
                  <a:pt x="620" y="656"/>
                </a:cubicBezTo>
                <a:cubicBezTo>
                  <a:pt x="632" y="656"/>
                  <a:pt x="641" y="654"/>
                  <a:pt x="648" y="650"/>
                </a:cubicBezTo>
                <a:cubicBezTo>
                  <a:pt x="648" y="625"/>
                  <a:pt x="648" y="625"/>
                  <a:pt x="648" y="625"/>
                </a:cubicBezTo>
                <a:cubicBezTo>
                  <a:pt x="642" y="629"/>
                  <a:pt x="636" y="631"/>
                  <a:pt x="629" y="631"/>
                </a:cubicBezTo>
                <a:cubicBezTo>
                  <a:pt x="619" y="631"/>
                  <a:pt x="612" y="629"/>
                  <a:pt x="608" y="623"/>
                </a:cubicBezTo>
                <a:cubicBezTo>
                  <a:pt x="604" y="618"/>
                  <a:pt x="602" y="610"/>
                  <a:pt x="602" y="597"/>
                </a:cubicBezTo>
                <a:cubicBezTo>
                  <a:pt x="602" y="494"/>
                  <a:pt x="602" y="494"/>
                  <a:pt x="602" y="494"/>
                </a:cubicBezTo>
                <a:cubicBezTo>
                  <a:pt x="648" y="494"/>
                  <a:pt x="648" y="494"/>
                  <a:pt x="648" y="494"/>
                </a:cubicBezTo>
                <a:cubicBezTo>
                  <a:pt x="648" y="469"/>
                  <a:pt x="648" y="469"/>
                  <a:pt x="648" y="469"/>
                </a:cubicBezTo>
                <a:cubicBezTo>
                  <a:pt x="602" y="469"/>
                  <a:pt x="602" y="469"/>
                  <a:pt x="602" y="469"/>
                </a:cubicBezTo>
                <a:lnTo>
                  <a:pt x="602" y="415"/>
                </a:lnTo>
                <a:close/>
                <a:moveTo>
                  <a:pt x="823" y="553"/>
                </a:moveTo>
                <a:cubicBezTo>
                  <a:pt x="823" y="525"/>
                  <a:pt x="816" y="503"/>
                  <a:pt x="803" y="488"/>
                </a:cubicBezTo>
                <a:cubicBezTo>
                  <a:pt x="789" y="473"/>
                  <a:pt x="771" y="465"/>
                  <a:pt x="747" y="465"/>
                </a:cubicBezTo>
                <a:cubicBezTo>
                  <a:pt x="732" y="465"/>
                  <a:pt x="717" y="469"/>
                  <a:pt x="704" y="477"/>
                </a:cubicBezTo>
                <a:cubicBezTo>
                  <a:pt x="692" y="485"/>
                  <a:pt x="681" y="497"/>
                  <a:pt x="674" y="512"/>
                </a:cubicBezTo>
                <a:cubicBezTo>
                  <a:pt x="667" y="527"/>
                  <a:pt x="663" y="543"/>
                  <a:pt x="663" y="561"/>
                </a:cubicBezTo>
                <a:cubicBezTo>
                  <a:pt x="663" y="591"/>
                  <a:pt x="670" y="615"/>
                  <a:pt x="685" y="631"/>
                </a:cubicBezTo>
                <a:cubicBezTo>
                  <a:pt x="700" y="648"/>
                  <a:pt x="720" y="657"/>
                  <a:pt x="746" y="657"/>
                </a:cubicBezTo>
                <a:cubicBezTo>
                  <a:pt x="773" y="657"/>
                  <a:pt x="794" y="651"/>
                  <a:pt x="810" y="639"/>
                </a:cubicBezTo>
                <a:cubicBezTo>
                  <a:pt x="810" y="612"/>
                  <a:pt x="810" y="612"/>
                  <a:pt x="810" y="612"/>
                </a:cubicBezTo>
                <a:cubicBezTo>
                  <a:pt x="793" y="625"/>
                  <a:pt x="774" y="632"/>
                  <a:pt x="753" y="632"/>
                </a:cubicBezTo>
                <a:cubicBezTo>
                  <a:pt x="735" y="632"/>
                  <a:pt x="720" y="626"/>
                  <a:pt x="710" y="615"/>
                </a:cubicBezTo>
                <a:cubicBezTo>
                  <a:pt x="699" y="604"/>
                  <a:pt x="694" y="589"/>
                  <a:pt x="693" y="568"/>
                </a:cubicBezTo>
                <a:cubicBezTo>
                  <a:pt x="823" y="568"/>
                  <a:pt x="823" y="568"/>
                  <a:pt x="823" y="568"/>
                </a:cubicBezTo>
                <a:lnTo>
                  <a:pt x="823" y="553"/>
                </a:lnTo>
                <a:close/>
                <a:moveTo>
                  <a:pt x="694" y="543"/>
                </a:moveTo>
                <a:cubicBezTo>
                  <a:pt x="696" y="527"/>
                  <a:pt x="702" y="514"/>
                  <a:pt x="712" y="505"/>
                </a:cubicBezTo>
                <a:cubicBezTo>
                  <a:pt x="722" y="495"/>
                  <a:pt x="733" y="490"/>
                  <a:pt x="747" y="490"/>
                </a:cubicBezTo>
                <a:cubicBezTo>
                  <a:pt x="761" y="490"/>
                  <a:pt x="772" y="495"/>
                  <a:pt x="780" y="504"/>
                </a:cubicBezTo>
                <a:cubicBezTo>
                  <a:pt x="788" y="513"/>
                  <a:pt x="792" y="526"/>
                  <a:pt x="793" y="543"/>
                </a:cubicBezTo>
                <a:lnTo>
                  <a:pt x="694" y="543"/>
                </a:lnTo>
                <a:close/>
              </a:path>
            </a:pathLst>
          </a:custGeom>
          <a:solidFill>
            <a:srgbClr val="6060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Tree>
    <p:extLst>
      <p:ext uri="{BB962C8B-B14F-4D97-AF65-F5344CB8AC3E}">
        <p14:creationId xmlns:p14="http://schemas.microsoft.com/office/powerpoint/2010/main" val="36056401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7_Walkin Ignite">
    <p:bg>
      <p:bgPr>
        <a:solidFill>
          <a:srgbClr val="17161B"/>
        </a:soli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D97BF31F-9783-4FBE-90D5-664D30E42D5D}"/>
              </a:ext>
            </a:extLst>
          </p:cNvPr>
          <p:cNvSpPr/>
          <p:nvPr userDrawn="1"/>
        </p:nvSpPr>
        <p:spPr bwMode="auto">
          <a:xfrm>
            <a:off x="457202" y="-13967"/>
            <a:ext cx="5120649" cy="7008493"/>
          </a:xfrm>
          <a:prstGeom prst="rect">
            <a:avLst/>
          </a:pr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9" name="Rectangle 28">
            <a:extLst>
              <a:ext uri="{FF2B5EF4-FFF2-40B4-BE49-F238E27FC236}">
                <a16:creationId xmlns:a16="http://schemas.microsoft.com/office/drawing/2014/main" id="{5DE2AC4F-AF9C-4B3A-9BAA-AFA874C551CD}"/>
              </a:ext>
            </a:extLst>
          </p:cNvPr>
          <p:cNvSpPr/>
          <p:nvPr userDrawn="1"/>
        </p:nvSpPr>
        <p:spPr bwMode="auto">
          <a:xfrm rot="5400000">
            <a:off x="4976236" y="6813231"/>
            <a:ext cx="181294" cy="181294"/>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2" name="Rectangle 31">
            <a:extLst>
              <a:ext uri="{FF2B5EF4-FFF2-40B4-BE49-F238E27FC236}">
                <a16:creationId xmlns:a16="http://schemas.microsoft.com/office/drawing/2014/main" id="{4036A685-5F73-48A0-A9D9-BC92CE0C0CD5}"/>
              </a:ext>
            </a:extLst>
          </p:cNvPr>
          <p:cNvSpPr/>
          <p:nvPr userDrawn="1"/>
        </p:nvSpPr>
        <p:spPr bwMode="auto">
          <a:xfrm rot="5400000">
            <a:off x="4976236" y="6631937"/>
            <a:ext cx="181294" cy="181294"/>
          </a:xfrm>
          <a:prstGeom prst="rect">
            <a:avLst/>
          </a:prstGeom>
          <a:solidFill>
            <a:srgbClr val="EF4432"/>
          </a:solidFill>
          <a:ln w="9525" cap="flat">
            <a:noFill/>
            <a:prstDash val="solid"/>
            <a:miter/>
          </a:ln>
        </p:spPr>
        <p:txBody>
          <a:bodyPr rot="0" spcFirstLastPara="0" vertOverflow="overflow" horzOverflow="overflow" vert="horz" wrap="square" lIns="182828" tIns="146262" rIns="182828" bIns="146262"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33" name="Rectangle 32">
            <a:extLst>
              <a:ext uri="{FF2B5EF4-FFF2-40B4-BE49-F238E27FC236}">
                <a16:creationId xmlns:a16="http://schemas.microsoft.com/office/drawing/2014/main" id="{8FBE2868-AE1A-49A1-B034-2E3EB73C7E75}"/>
              </a:ext>
            </a:extLst>
          </p:cNvPr>
          <p:cNvSpPr/>
          <p:nvPr userDrawn="1"/>
        </p:nvSpPr>
        <p:spPr bwMode="auto">
          <a:xfrm rot="5400000">
            <a:off x="4976236" y="6450642"/>
            <a:ext cx="181294" cy="181294"/>
          </a:xfrm>
          <a:prstGeom prst="rect">
            <a:avLst/>
          </a:prstGeom>
          <a:solidFill>
            <a:srgbClr val="F8991D"/>
          </a:solidFill>
          <a:ln w="9525" cap="flat">
            <a:noFill/>
            <a:prstDash val="solid"/>
            <a:miter/>
          </a:ln>
        </p:spPr>
        <p:txBody>
          <a:bodyPr rot="0" spcFirstLastPara="0" vertOverflow="overflow" horzOverflow="overflow" vert="horz" wrap="square" lIns="182828" tIns="146262" rIns="182828" bIns="146262"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34" name="Rectangle 33">
            <a:extLst>
              <a:ext uri="{FF2B5EF4-FFF2-40B4-BE49-F238E27FC236}">
                <a16:creationId xmlns:a16="http://schemas.microsoft.com/office/drawing/2014/main" id="{3F64221D-8D71-4A23-8B78-CA60E3E346EE}"/>
              </a:ext>
            </a:extLst>
          </p:cNvPr>
          <p:cNvSpPr/>
          <p:nvPr userDrawn="1"/>
        </p:nvSpPr>
        <p:spPr bwMode="auto">
          <a:xfrm rot="5400000">
            <a:off x="4976236" y="6269347"/>
            <a:ext cx="181294" cy="181294"/>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35" name="Rectangle 34">
            <a:extLst>
              <a:ext uri="{FF2B5EF4-FFF2-40B4-BE49-F238E27FC236}">
                <a16:creationId xmlns:a16="http://schemas.microsoft.com/office/drawing/2014/main" id="{22F1566C-0C2F-4321-9BEA-029C21ED8BAE}"/>
              </a:ext>
            </a:extLst>
          </p:cNvPr>
          <p:cNvSpPr/>
          <p:nvPr userDrawn="1"/>
        </p:nvSpPr>
        <p:spPr bwMode="auto">
          <a:xfrm rot="5400000">
            <a:off x="4976236" y="6088053"/>
            <a:ext cx="181294" cy="181294"/>
          </a:xfrm>
          <a:prstGeom prst="rect">
            <a:avLst/>
          </a:prstGeom>
          <a:solidFill>
            <a:srgbClr val="F8991D"/>
          </a:solidFill>
          <a:ln w="9525" cap="flat">
            <a:noFill/>
            <a:prstDash val="solid"/>
            <a:miter/>
          </a:ln>
        </p:spPr>
        <p:txBody>
          <a:bodyPr rot="0" spcFirstLastPara="0" vertOverflow="overflow" horzOverflow="overflow" vert="horz" wrap="square" lIns="182828" tIns="146262" rIns="182828" bIns="146262"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36" name="Rectangle 35">
            <a:extLst>
              <a:ext uri="{FF2B5EF4-FFF2-40B4-BE49-F238E27FC236}">
                <a16:creationId xmlns:a16="http://schemas.microsoft.com/office/drawing/2014/main" id="{D091E4D5-F28C-4709-9F24-D64B17F6E2F8}"/>
              </a:ext>
            </a:extLst>
          </p:cNvPr>
          <p:cNvSpPr/>
          <p:nvPr userDrawn="1"/>
        </p:nvSpPr>
        <p:spPr bwMode="auto">
          <a:xfrm rot="5400000">
            <a:off x="4976236" y="5906759"/>
            <a:ext cx="181294" cy="181294"/>
          </a:xfrm>
          <a:prstGeom prst="rect">
            <a:avLst/>
          </a:prstGeom>
          <a:solidFill>
            <a:srgbClr val="FFD800"/>
          </a:solidFill>
          <a:ln w="9525" cap="flat">
            <a:noFill/>
            <a:prstDash val="solid"/>
            <a:miter/>
          </a:ln>
        </p:spPr>
        <p:txBody>
          <a:bodyPr rot="0" spcFirstLastPara="0" vertOverflow="overflow" horzOverflow="overflow" vert="horz" wrap="square" lIns="182828" tIns="146262" rIns="182828" bIns="146262"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37" name="Rectangle 36">
            <a:extLst>
              <a:ext uri="{FF2B5EF4-FFF2-40B4-BE49-F238E27FC236}">
                <a16:creationId xmlns:a16="http://schemas.microsoft.com/office/drawing/2014/main" id="{EECEF2A6-2F0E-4D09-8D06-DACD0EC50DB3}"/>
              </a:ext>
            </a:extLst>
          </p:cNvPr>
          <p:cNvSpPr/>
          <p:nvPr userDrawn="1"/>
        </p:nvSpPr>
        <p:spPr bwMode="auto">
          <a:xfrm rot="5400000">
            <a:off x="4976236" y="5549192"/>
            <a:ext cx="181294" cy="181294"/>
          </a:xfrm>
          <a:prstGeom prst="rect">
            <a:avLst/>
          </a:prstGeom>
          <a:solidFill>
            <a:srgbClr val="FFD800"/>
          </a:solidFill>
          <a:ln w="9525" cap="flat">
            <a:noFill/>
            <a:prstDash val="solid"/>
            <a:miter/>
          </a:ln>
        </p:spPr>
        <p:txBody>
          <a:bodyPr rot="0" spcFirstLastPara="0" vertOverflow="overflow" horzOverflow="overflow" vert="horz" wrap="square" lIns="182828" tIns="146262" rIns="182828" bIns="146262"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38" name="Rectangle 37">
            <a:extLst>
              <a:ext uri="{FF2B5EF4-FFF2-40B4-BE49-F238E27FC236}">
                <a16:creationId xmlns:a16="http://schemas.microsoft.com/office/drawing/2014/main" id="{C9F3B9A1-372E-4DA6-972F-9C7EA2066245}"/>
              </a:ext>
            </a:extLst>
          </p:cNvPr>
          <p:cNvSpPr/>
          <p:nvPr userDrawn="1"/>
        </p:nvSpPr>
        <p:spPr bwMode="auto">
          <a:xfrm rot="5400000">
            <a:off x="4976236" y="5186604"/>
            <a:ext cx="181294" cy="181294"/>
          </a:xfrm>
          <a:prstGeom prst="rect">
            <a:avLst/>
          </a:prstGeom>
          <a:solidFill>
            <a:srgbClr val="FFF266"/>
          </a:solidFill>
          <a:ln w="9525" cap="flat">
            <a:noFill/>
            <a:prstDash val="solid"/>
            <a:miter/>
          </a:ln>
        </p:spPr>
        <p:txBody>
          <a:bodyPr rot="0" spcFirstLastPara="0" vertOverflow="overflow" horzOverflow="overflow" vert="horz" wrap="square" lIns="182828" tIns="146262" rIns="182828" bIns="146262"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39" name="Rectangle 38">
            <a:extLst>
              <a:ext uri="{FF2B5EF4-FFF2-40B4-BE49-F238E27FC236}">
                <a16:creationId xmlns:a16="http://schemas.microsoft.com/office/drawing/2014/main" id="{D3B80991-06B0-437D-BC76-626907457ABA}"/>
              </a:ext>
            </a:extLst>
          </p:cNvPr>
          <p:cNvSpPr/>
          <p:nvPr userDrawn="1"/>
        </p:nvSpPr>
        <p:spPr bwMode="auto">
          <a:xfrm rot="5400000">
            <a:off x="4976236" y="4642721"/>
            <a:ext cx="181294" cy="181294"/>
          </a:xfrm>
          <a:prstGeom prst="rect">
            <a:avLst/>
          </a:prstGeom>
          <a:solidFill>
            <a:srgbClr val="0089CF"/>
          </a:solidFill>
          <a:ln w="9525" cap="flat">
            <a:noFill/>
            <a:prstDash val="solid"/>
            <a:miter/>
          </a:ln>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srgbClr val="FFFFFF"/>
              </a:solidFill>
              <a:effectLst/>
              <a:uLnTx/>
              <a:uFillTx/>
              <a:latin typeface="Segoe UI Semilight"/>
              <a:ea typeface="+mn-ea"/>
              <a:cs typeface="+mn-cs"/>
            </a:endParaRPr>
          </a:p>
        </p:txBody>
      </p:sp>
      <p:sp>
        <p:nvSpPr>
          <p:cNvPr id="40" name="Rectangle 39">
            <a:extLst>
              <a:ext uri="{FF2B5EF4-FFF2-40B4-BE49-F238E27FC236}">
                <a16:creationId xmlns:a16="http://schemas.microsoft.com/office/drawing/2014/main" id="{2F8901F4-1636-4891-A984-A7D69235783F}"/>
              </a:ext>
            </a:extLst>
          </p:cNvPr>
          <p:cNvSpPr/>
          <p:nvPr userDrawn="1"/>
        </p:nvSpPr>
        <p:spPr bwMode="auto">
          <a:xfrm rot="5400000">
            <a:off x="4976236" y="4461426"/>
            <a:ext cx="181294" cy="181294"/>
          </a:xfrm>
          <a:prstGeom prst="rect">
            <a:avLst/>
          </a:prstGeom>
          <a:solidFill>
            <a:srgbClr val="CDCECC"/>
          </a:solidFill>
          <a:ln w="9525" cap="flat">
            <a:noFill/>
            <a:prstDash val="solid"/>
            <a:miter/>
          </a:ln>
        </p:spPr>
        <p:txBody>
          <a:bodyPr rot="0" spcFirstLastPara="0" vertOverflow="overflow" horzOverflow="overflow" vert="horz" wrap="square" lIns="182828" tIns="146262" rIns="182828" bIns="146262"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grpSp>
        <p:nvGrpSpPr>
          <p:cNvPr id="41" name="Group 40">
            <a:extLst>
              <a:ext uri="{FF2B5EF4-FFF2-40B4-BE49-F238E27FC236}">
                <a16:creationId xmlns:a16="http://schemas.microsoft.com/office/drawing/2014/main" id="{CE09DB37-77C6-44D6-AC96-BD80CC0970A1}"/>
              </a:ext>
            </a:extLst>
          </p:cNvPr>
          <p:cNvGrpSpPr/>
          <p:nvPr userDrawn="1"/>
        </p:nvGrpSpPr>
        <p:grpSpPr>
          <a:xfrm rot="5400000">
            <a:off x="4704298" y="257337"/>
            <a:ext cx="725177" cy="181294"/>
            <a:chOff x="1" y="930369"/>
            <a:chExt cx="1105464" cy="276366"/>
          </a:xfrm>
        </p:grpSpPr>
        <p:sp>
          <p:nvSpPr>
            <p:cNvPr id="42" name="Rectangle 41">
              <a:extLst>
                <a:ext uri="{FF2B5EF4-FFF2-40B4-BE49-F238E27FC236}">
                  <a16:creationId xmlns:a16="http://schemas.microsoft.com/office/drawing/2014/main" id="{D43399AB-326A-4519-9C04-DAC764363A16}"/>
                </a:ext>
              </a:extLst>
            </p:cNvPr>
            <p:cNvSpPr/>
            <p:nvPr/>
          </p:nvSpPr>
          <p:spPr bwMode="auto">
            <a:xfrm>
              <a:off x="829099" y="930369"/>
              <a:ext cx="276366" cy="276366"/>
            </a:xfrm>
            <a:prstGeom prst="rect">
              <a:avLst/>
            </a:prstGeom>
            <a:solidFill>
              <a:srgbClr val="B7B7B6"/>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43" name="Rectangle 42">
              <a:extLst>
                <a:ext uri="{FF2B5EF4-FFF2-40B4-BE49-F238E27FC236}">
                  <a16:creationId xmlns:a16="http://schemas.microsoft.com/office/drawing/2014/main" id="{F51181D2-2A50-4E8D-9CE7-1975C93811E4}"/>
                </a:ext>
              </a:extLst>
            </p:cNvPr>
            <p:cNvSpPr/>
            <p:nvPr/>
          </p:nvSpPr>
          <p:spPr bwMode="auto">
            <a:xfrm>
              <a:off x="552733" y="930369"/>
              <a:ext cx="276366" cy="276366"/>
            </a:xfrm>
            <a:prstGeom prst="rect">
              <a:avLst/>
            </a:prstGeom>
            <a:solidFill>
              <a:srgbClr val="0060A7"/>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44" name="Rectangle 43">
              <a:extLst>
                <a:ext uri="{FF2B5EF4-FFF2-40B4-BE49-F238E27FC236}">
                  <a16:creationId xmlns:a16="http://schemas.microsoft.com/office/drawing/2014/main" id="{DFF5BDF3-75F9-409C-ADF4-735D370B0F2B}"/>
                </a:ext>
              </a:extLst>
            </p:cNvPr>
            <p:cNvSpPr/>
            <p:nvPr/>
          </p:nvSpPr>
          <p:spPr bwMode="auto">
            <a:xfrm>
              <a:off x="1" y="930369"/>
              <a:ext cx="276366" cy="276366"/>
            </a:xfrm>
            <a:prstGeom prst="rect">
              <a:avLst/>
            </a:prstGeom>
            <a:solidFill>
              <a:srgbClr val="0089CF"/>
            </a:solidFill>
            <a:ln w="9525" cap="flat">
              <a:noFill/>
              <a:prstDash val="solid"/>
              <a:miter/>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srgbClr val="FFFFFF"/>
                </a:solidFill>
                <a:effectLst/>
                <a:uLnTx/>
                <a:uFillTx/>
                <a:latin typeface="Segoe UI Semilight"/>
                <a:ea typeface="+mn-ea"/>
                <a:cs typeface="+mn-cs"/>
              </a:endParaRPr>
            </a:p>
          </p:txBody>
        </p:sp>
      </p:grpSp>
      <p:sp>
        <p:nvSpPr>
          <p:cNvPr id="45" name="Rectangle 44">
            <a:extLst>
              <a:ext uri="{FF2B5EF4-FFF2-40B4-BE49-F238E27FC236}">
                <a16:creationId xmlns:a16="http://schemas.microsoft.com/office/drawing/2014/main" id="{FE3FC04E-18CF-4B70-A4E4-5D404B9F1554}"/>
              </a:ext>
            </a:extLst>
          </p:cNvPr>
          <p:cNvSpPr/>
          <p:nvPr userDrawn="1"/>
        </p:nvSpPr>
        <p:spPr bwMode="auto">
          <a:xfrm rot="5400000">
            <a:off x="4976236" y="1397102"/>
            <a:ext cx="181294" cy="181294"/>
          </a:xfrm>
          <a:prstGeom prst="rect">
            <a:avLst/>
          </a:prstGeom>
          <a:solidFill>
            <a:srgbClr val="CDCECC"/>
          </a:solidFill>
          <a:ln w="9525" cap="flat">
            <a:noFill/>
            <a:prstDash val="solid"/>
            <a:miter/>
          </a:ln>
        </p:spPr>
        <p:txBody>
          <a:bodyPr rot="0" spcFirstLastPara="0" vertOverflow="overflow" horzOverflow="overflow" vert="horz" wrap="square" lIns="182828" tIns="146262" rIns="182828" bIns="146262"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pic>
        <p:nvPicPr>
          <p:cNvPr id="46" name="Picture 45">
            <a:extLst>
              <a:ext uri="{FF2B5EF4-FFF2-40B4-BE49-F238E27FC236}">
                <a16:creationId xmlns:a16="http://schemas.microsoft.com/office/drawing/2014/main" id="{CB965A36-692D-41D3-BCD2-3B4114D38BB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932178" y="448469"/>
            <a:ext cx="1451843" cy="311006"/>
          </a:xfrm>
          <a:prstGeom prst="rect">
            <a:avLst/>
          </a:prstGeom>
        </p:spPr>
      </p:pic>
      <p:sp>
        <p:nvSpPr>
          <p:cNvPr id="47" name="Freeform 5">
            <a:extLst>
              <a:ext uri="{FF2B5EF4-FFF2-40B4-BE49-F238E27FC236}">
                <a16:creationId xmlns:a16="http://schemas.microsoft.com/office/drawing/2014/main" id="{B3C9920D-7A59-4756-A524-7286FBDEC49E}"/>
              </a:ext>
            </a:extLst>
          </p:cNvPr>
          <p:cNvSpPr>
            <a:spLocks noChangeAspect="1" noEditPoints="1"/>
          </p:cNvSpPr>
          <p:nvPr userDrawn="1"/>
        </p:nvSpPr>
        <p:spPr bwMode="auto">
          <a:xfrm>
            <a:off x="1009489" y="2276460"/>
            <a:ext cx="2949986" cy="1584340"/>
          </a:xfrm>
          <a:custGeom>
            <a:avLst/>
            <a:gdLst>
              <a:gd name="T0" fmla="*/ 231 w 1378"/>
              <a:gd name="T1" fmla="*/ 103 h 738"/>
              <a:gd name="T2" fmla="*/ 123 w 1378"/>
              <a:gd name="T3" fmla="*/ 275 h 738"/>
              <a:gd name="T4" fmla="*/ 29 w 1378"/>
              <a:gd name="T5" fmla="*/ 275 h 738"/>
              <a:gd name="T6" fmla="*/ 130 w 1378"/>
              <a:gd name="T7" fmla="*/ 228 h 738"/>
              <a:gd name="T8" fmla="*/ 316 w 1378"/>
              <a:gd name="T9" fmla="*/ 13 h 738"/>
              <a:gd name="T10" fmla="*/ 349 w 1378"/>
              <a:gd name="T11" fmla="*/ 26 h 738"/>
              <a:gd name="T12" fmla="*/ 344 w 1378"/>
              <a:gd name="T13" fmla="*/ 92 h 738"/>
              <a:gd name="T14" fmla="*/ 390 w 1378"/>
              <a:gd name="T15" fmla="*/ 235 h 738"/>
              <a:gd name="T16" fmla="*/ 471 w 1378"/>
              <a:gd name="T17" fmla="*/ 254 h 738"/>
              <a:gd name="T18" fmla="*/ 517 w 1378"/>
              <a:gd name="T19" fmla="*/ 127 h 738"/>
              <a:gd name="T20" fmla="*/ 581 w 1378"/>
              <a:gd name="T21" fmla="*/ 130 h 738"/>
              <a:gd name="T22" fmla="*/ 580 w 1378"/>
              <a:gd name="T23" fmla="*/ 275 h 738"/>
              <a:gd name="T24" fmla="*/ 646 w 1378"/>
              <a:gd name="T25" fmla="*/ 91 h 738"/>
              <a:gd name="T26" fmla="*/ 674 w 1378"/>
              <a:gd name="T27" fmla="*/ 114 h 738"/>
              <a:gd name="T28" fmla="*/ 829 w 1378"/>
              <a:gd name="T29" fmla="*/ 183 h 738"/>
              <a:gd name="T30" fmla="*/ 679 w 1378"/>
              <a:gd name="T31" fmla="*/ 184 h 738"/>
              <a:gd name="T32" fmla="*/ 784 w 1378"/>
              <a:gd name="T33" fmla="*/ 236 h 738"/>
              <a:gd name="T34" fmla="*/ 915 w 1378"/>
              <a:gd name="T35" fmla="*/ 112 h 738"/>
              <a:gd name="T36" fmla="*/ 853 w 1378"/>
              <a:gd name="T37" fmla="*/ 140 h 738"/>
              <a:gd name="T38" fmla="*/ 900 w 1378"/>
              <a:gd name="T39" fmla="*/ 254 h 738"/>
              <a:gd name="T40" fmla="*/ 964 w 1378"/>
              <a:gd name="T41" fmla="*/ 226 h 738"/>
              <a:gd name="T42" fmla="*/ 1008 w 1378"/>
              <a:gd name="T43" fmla="*/ 114 h 738"/>
              <a:gd name="T44" fmla="*/ 1163 w 1378"/>
              <a:gd name="T45" fmla="*/ 183 h 738"/>
              <a:gd name="T46" fmla="*/ 1013 w 1378"/>
              <a:gd name="T47" fmla="*/ 184 h 738"/>
              <a:gd name="T48" fmla="*/ 1118 w 1378"/>
              <a:gd name="T49" fmla="*/ 236 h 738"/>
              <a:gd name="T50" fmla="*/ 1271 w 1378"/>
              <a:gd name="T51" fmla="*/ 92 h 738"/>
              <a:gd name="T52" fmla="*/ 1283 w 1378"/>
              <a:gd name="T53" fmla="*/ 3 h 738"/>
              <a:gd name="T54" fmla="*/ 1172 w 1378"/>
              <a:gd name="T55" fmla="*/ 92 h 738"/>
              <a:gd name="T56" fmla="*/ 1232 w 1378"/>
              <a:gd name="T57" fmla="*/ 117 h 738"/>
              <a:gd name="T58" fmla="*/ 1350 w 1378"/>
              <a:gd name="T59" fmla="*/ 279 h 738"/>
              <a:gd name="T60" fmla="*/ 1332 w 1378"/>
              <a:gd name="T61" fmla="*/ 220 h 738"/>
              <a:gd name="T62" fmla="*/ 1332 w 1378"/>
              <a:gd name="T63" fmla="*/ 38 h 738"/>
              <a:gd name="T64" fmla="*/ 0 w 1378"/>
              <a:gd name="T65" fmla="*/ 652 h 738"/>
              <a:gd name="T66" fmla="*/ 92 w 1378"/>
              <a:gd name="T67" fmla="*/ 492 h 738"/>
              <a:gd name="T68" fmla="*/ 208 w 1378"/>
              <a:gd name="T69" fmla="*/ 621 h 738"/>
              <a:gd name="T70" fmla="*/ 82 w 1378"/>
              <a:gd name="T71" fmla="*/ 725 h 738"/>
              <a:gd name="T72" fmla="*/ 209 w 1378"/>
              <a:gd name="T73" fmla="*/ 570 h 738"/>
              <a:gd name="T74" fmla="*/ 115 w 1378"/>
              <a:gd name="T75" fmla="*/ 510 h 738"/>
              <a:gd name="T76" fmla="*/ 377 w 1378"/>
              <a:gd name="T77" fmla="*/ 465 h 738"/>
              <a:gd name="T78" fmla="*/ 287 w 1378"/>
              <a:gd name="T79" fmla="*/ 652 h 738"/>
              <a:gd name="T80" fmla="*/ 410 w 1378"/>
              <a:gd name="T81" fmla="*/ 548 h 738"/>
              <a:gd name="T82" fmla="*/ 377 w 1378"/>
              <a:gd name="T83" fmla="*/ 465 h 738"/>
              <a:gd name="T84" fmla="*/ 484 w 1378"/>
              <a:gd name="T85" fmla="*/ 652 h 738"/>
              <a:gd name="T86" fmla="*/ 499 w 1378"/>
              <a:gd name="T87" fmla="*/ 423 h 738"/>
              <a:gd name="T88" fmla="*/ 602 w 1378"/>
              <a:gd name="T89" fmla="*/ 415 h 738"/>
              <a:gd name="T90" fmla="*/ 573 w 1378"/>
              <a:gd name="T91" fmla="*/ 494 h 738"/>
              <a:gd name="T92" fmla="*/ 629 w 1378"/>
              <a:gd name="T93" fmla="*/ 631 h 738"/>
              <a:gd name="T94" fmla="*/ 648 w 1378"/>
              <a:gd name="T95" fmla="*/ 469 h 738"/>
              <a:gd name="T96" fmla="*/ 747 w 1378"/>
              <a:gd name="T97" fmla="*/ 465 h 738"/>
              <a:gd name="T98" fmla="*/ 746 w 1378"/>
              <a:gd name="T99" fmla="*/ 657 h 738"/>
              <a:gd name="T100" fmla="*/ 693 w 1378"/>
              <a:gd name="T101" fmla="*/ 568 h 738"/>
              <a:gd name="T102" fmla="*/ 747 w 1378"/>
              <a:gd name="T103" fmla="*/ 490 h 7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78" h="738">
                <a:moveTo>
                  <a:pt x="223" y="19"/>
                </a:moveTo>
                <a:cubicBezTo>
                  <a:pt x="261" y="19"/>
                  <a:pt x="261" y="19"/>
                  <a:pt x="261" y="19"/>
                </a:cubicBezTo>
                <a:cubicBezTo>
                  <a:pt x="261" y="275"/>
                  <a:pt x="261" y="275"/>
                  <a:pt x="261" y="275"/>
                </a:cubicBezTo>
                <a:cubicBezTo>
                  <a:pt x="231" y="275"/>
                  <a:pt x="231" y="275"/>
                  <a:pt x="231" y="275"/>
                </a:cubicBezTo>
                <a:cubicBezTo>
                  <a:pt x="231" y="103"/>
                  <a:pt x="231" y="103"/>
                  <a:pt x="231" y="103"/>
                </a:cubicBezTo>
                <a:cubicBezTo>
                  <a:pt x="231" y="89"/>
                  <a:pt x="232" y="73"/>
                  <a:pt x="234" y="53"/>
                </a:cubicBezTo>
                <a:cubicBezTo>
                  <a:pt x="233" y="53"/>
                  <a:pt x="233" y="53"/>
                  <a:pt x="233" y="53"/>
                </a:cubicBezTo>
                <a:cubicBezTo>
                  <a:pt x="230" y="65"/>
                  <a:pt x="227" y="73"/>
                  <a:pt x="225" y="78"/>
                </a:cubicBezTo>
                <a:cubicBezTo>
                  <a:pt x="138" y="275"/>
                  <a:pt x="138" y="275"/>
                  <a:pt x="138" y="275"/>
                </a:cubicBezTo>
                <a:cubicBezTo>
                  <a:pt x="123" y="275"/>
                  <a:pt x="123" y="275"/>
                  <a:pt x="123" y="275"/>
                </a:cubicBezTo>
                <a:cubicBezTo>
                  <a:pt x="36" y="79"/>
                  <a:pt x="36" y="79"/>
                  <a:pt x="36" y="79"/>
                </a:cubicBezTo>
                <a:cubicBezTo>
                  <a:pt x="33" y="74"/>
                  <a:pt x="31" y="65"/>
                  <a:pt x="28" y="53"/>
                </a:cubicBezTo>
                <a:cubicBezTo>
                  <a:pt x="27" y="53"/>
                  <a:pt x="27" y="53"/>
                  <a:pt x="27" y="53"/>
                </a:cubicBezTo>
                <a:cubicBezTo>
                  <a:pt x="28" y="63"/>
                  <a:pt x="29" y="80"/>
                  <a:pt x="29" y="103"/>
                </a:cubicBezTo>
                <a:cubicBezTo>
                  <a:pt x="29" y="275"/>
                  <a:pt x="29" y="275"/>
                  <a:pt x="29" y="275"/>
                </a:cubicBezTo>
                <a:cubicBezTo>
                  <a:pt x="0" y="275"/>
                  <a:pt x="0" y="275"/>
                  <a:pt x="0" y="275"/>
                </a:cubicBezTo>
                <a:cubicBezTo>
                  <a:pt x="0" y="19"/>
                  <a:pt x="0" y="19"/>
                  <a:pt x="0" y="19"/>
                </a:cubicBezTo>
                <a:cubicBezTo>
                  <a:pt x="40" y="19"/>
                  <a:pt x="40" y="19"/>
                  <a:pt x="40" y="19"/>
                </a:cubicBezTo>
                <a:cubicBezTo>
                  <a:pt x="118" y="197"/>
                  <a:pt x="118" y="197"/>
                  <a:pt x="118" y="197"/>
                </a:cubicBezTo>
                <a:cubicBezTo>
                  <a:pt x="124" y="211"/>
                  <a:pt x="128" y="221"/>
                  <a:pt x="130" y="228"/>
                </a:cubicBezTo>
                <a:cubicBezTo>
                  <a:pt x="131" y="228"/>
                  <a:pt x="131" y="228"/>
                  <a:pt x="131" y="228"/>
                </a:cubicBezTo>
                <a:cubicBezTo>
                  <a:pt x="137" y="211"/>
                  <a:pt x="141" y="201"/>
                  <a:pt x="143" y="196"/>
                </a:cubicBezTo>
                <a:lnTo>
                  <a:pt x="223" y="19"/>
                </a:lnTo>
                <a:close/>
                <a:moveTo>
                  <a:pt x="329" y="7"/>
                </a:moveTo>
                <a:cubicBezTo>
                  <a:pt x="324" y="7"/>
                  <a:pt x="319" y="9"/>
                  <a:pt x="316" y="13"/>
                </a:cubicBezTo>
                <a:cubicBezTo>
                  <a:pt x="312" y="17"/>
                  <a:pt x="310" y="21"/>
                  <a:pt x="310" y="26"/>
                </a:cubicBezTo>
                <a:cubicBezTo>
                  <a:pt x="310" y="32"/>
                  <a:pt x="312" y="37"/>
                  <a:pt x="316" y="40"/>
                </a:cubicBezTo>
                <a:cubicBezTo>
                  <a:pt x="320" y="44"/>
                  <a:pt x="324" y="45"/>
                  <a:pt x="329" y="45"/>
                </a:cubicBezTo>
                <a:cubicBezTo>
                  <a:pt x="335" y="45"/>
                  <a:pt x="339" y="44"/>
                  <a:pt x="343" y="40"/>
                </a:cubicBezTo>
                <a:cubicBezTo>
                  <a:pt x="347" y="36"/>
                  <a:pt x="349" y="32"/>
                  <a:pt x="349" y="26"/>
                </a:cubicBezTo>
                <a:cubicBezTo>
                  <a:pt x="349" y="21"/>
                  <a:pt x="347" y="17"/>
                  <a:pt x="343" y="13"/>
                </a:cubicBezTo>
                <a:cubicBezTo>
                  <a:pt x="339" y="9"/>
                  <a:pt x="335" y="7"/>
                  <a:pt x="329" y="7"/>
                </a:cubicBezTo>
                <a:close/>
                <a:moveTo>
                  <a:pt x="314" y="275"/>
                </a:moveTo>
                <a:cubicBezTo>
                  <a:pt x="344" y="275"/>
                  <a:pt x="344" y="275"/>
                  <a:pt x="344" y="275"/>
                </a:cubicBezTo>
                <a:cubicBezTo>
                  <a:pt x="344" y="92"/>
                  <a:pt x="344" y="92"/>
                  <a:pt x="344" y="92"/>
                </a:cubicBezTo>
                <a:cubicBezTo>
                  <a:pt x="314" y="92"/>
                  <a:pt x="314" y="92"/>
                  <a:pt x="314" y="92"/>
                </a:cubicBezTo>
                <a:lnTo>
                  <a:pt x="314" y="275"/>
                </a:lnTo>
                <a:close/>
                <a:moveTo>
                  <a:pt x="405" y="115"/>
                </a:moveTo>
                <a:cubicBezTo>
                  <a:pt x="388" y="133"/>
                  <a:pt x="379" y="158"/>
                  <a:pt x="379" y="188"/>
                </a:cubicBezTo>
                <a:cubicBezTo>
                  <a:pt x="379" y="205"/>
                  <a:pt x="383" y="221"/>
                  <a:pt x="390" y="235"/>
                </a:cubicBezTo>
                <a:cubicBezTo>
                  <a:pt x="398" y="249"/>
                  <a:pt x="408" y="260"/>
                  <a:pt x="421" y="268"/>
                </a:cubicBezTo>
                <a:cubicBezTo>
                  <a:pt x="434" y="275"/>
                  <a:pt x="449" y="279"/>
                  <a:pt x="466" y="279"/>
                </a:cubicBezTo>
                <a:cubicBezTo>
                  <a:pt x="485" y="279"/>
                  <a:pt x="502" y="275"/>
                  <a:pt x="516" y="266"/>
                </a:cubicBezTo>
                <a:cubicBezTo>
                  <a:pt x="516" y="238"/>
                  <a:pt x="516" y="238"/>
                  <a:pt x="516" y="238"/>
                </a:cubicBezTo>
                <a:cubicBezTo>
                  <a:pt x="502" y="249"/>
                  <a:pt x="487" y="254"/>
                  <a:pt x="471" y="254"/>
                </a:cubicBezTo>
                <a:cubicBezTo>
                  <a:pt x="452" y="254"/>
                  <a:pt x="437" y="248"/>
                  <a:pt x="426" y="236"/>
                </a:cubicBezTo>
                <a:cubicBezTo>
                  <a:pt x="415" y="223"/>
                  <a:pt x="409" y="206"/>
                  <a:pt x="409" y="185"/>
                </a:cubicBezTo>
                <a:cubicBezTo>
                  <a:pt x="409" y="164"/>
                  <a:pt x="415" y="146"/>
                  <a:pt x="427" y="133"/>
                </a:cubicBezTo>
                <a:cubicBezTo>
                  <a:pt x="439" y="119"/>
                  <a:pt x="454" y="112"/>
                  <a:pt x="473" y="112"/>
                </a:cubicBezTo>
                <a:cubicBezTo>
                  <a:pt x="488" y="112"/>
                  <a:pt x="503" y="117"/>
                  <a:pt x="517" y="127"/>
                </a:cubicBezTo>
                <a:cubicBezTo>
                  <a:pt x="517" y="97"/>
                  <a:pt x="517" y="97"/>
                  <a:pt x="517" y="97"/>
                </a:cubicBezTo>
                <a:cubicBezTo>
                  <a:pt x="504" y="91"/>
                  <a:pt x="490" y="87"/>
                  <a:pt x="474" y="87"/>
                </a:cubicBezTo>
                <a:cubicBezTo>
                  <a:pt x="445" y="87"/>
                  <a:pt x="422" y="97"/>
                  <a:pt x="405" y="115"/>
                </a:cubicBezTo>
                <a:close/>
                <a:moveTo>
                  <a:pt x="599" y="100"/>
                </a:moveTo>
                <a:cubicBezTo>
                  <a:pt x="591" y="107"/>
                  <a:pt x="585" y="117"/>
                  <a:pt x="581" y="130"/>
                </a:cubicBezTo>
                <a:cubicBezTo>
                  <a:pt x="580" y="130"/>
                  <a:pt x="580" y="130"/>
                  <a:pt x="580" y="130"/>
                </a:cubicBezTo>
                <a:cubicBezTo>
                  <a:pt x="580" y="92"/>
                  <a:pt x="580" y="92"/>
                  <a:pt x="580" y="92"/>
                </a:cubicBezTo>
                <a:cubicBezTo>
                  <a:pt x="551" y="92"/>
                  <a:pt x="551" y="92"/>
                  <a:pt x="551" y="92"/>
                </a:cubicBezTo>
                <a:cubicBezTo>
                  <a:pt x="551" y="275"/>
                  <a:pt x="551" y="275"/>
                  <a:pt x="551" y="275"/>
                </a:cubicBezTo>
                <a:cubicBezTo>
                  <a:pt x="580" y="275"/>
                  <a:pt x="580" y="275"/>
                  <a:pt x="580" y="275"/>
                </a:cubicBezTo>
                <a:cubicBezTo>
                  <a:pt x="580" y="181"/>
                  <a:pt x="580" y="181"/>
                  <a:pt x="580" y="181"/>
                </a:cubicBezTo>
                <a:cubicBezTo>
                  <a:pt x="580" y="162"/>
                  <a:pt x="584" y="146"/>
                  <a:pt x="592" y="134"/>
                </a:cubicBezTo>
                <a:cubicBezTo>
                  <a:pt x="600" y="122"/>
                  <a:pt x="611" y="116"/>
                  <a:pt x="624" y="116"/>
                </a:cubicBezTo>
                <a:cubicBezTo>
                  <a:pt x="633" y="116"/>
                  <a:pt x="641" y="118"/>
                  <a:pt x="646" y="122"/>
                </a:cubicBezTo>
                <a:cubicBezTo>
                  <a:pt x="646" y="91"/>
                  <a:pt x="646" y="91"/>
                  <a:pt x="646" y="91"/>
                </a:cubicBezTo>
                <a:cubicBezTo>
                  <a:pt x="642" y="89"/>
                  <a:pt x="636" y="89"/>
                  <a:pt x="628" y="89"/>
                </a:cubicBezTo>
                <a:cubicBezTo>
                  <a:pt x="617" y="89"/>
                  <a:pt x="608" y="92"/>
                  <a:pt x="599" y="100"/>
                </a:cubicBezTo>
                <a:close/>
                <a:moveTo>
                  <a:pt x="806" y="113"/>
                </a:moveTo>
                <a:cubicBezTo>
                  <a:pt x="791" y="96"/>
                  <a:pt x="770" y="87"/>
                  <a:pt x="742" y="87"/>
                </a:cubicBezTo>
                <a:cubicBezTo>
                  <a:pt x="713" y="87"/>
                  <a:pt x="691" y="96"/>
                  <a:pt x="674" y="114"/>
                </a:cubicBezTo>
                <a:cubicBezTo>
                  <a:pt x="658" y="131"/>
                  <a:pt x="649" y="155"/>
                  <a:pt x="649" y="185"/>
                </a:cubicBezTo>
                <a:cubicBezTo>
                  <a:pt x="649" y="213"/>
                  <a:pt x="657" y="236"/>
                  <a:pt x="673" y="253"/>
                </a:cubicBezTo>
                <a:cubicBezTo>
                  <a:pt x="690" y="271"/>
                  <a:pt x="711" y="279"/>
                  <a:pt x="738" y="279"/>
                </a:cubicBezTo>
                <a:cubicBezTo>
                  <a:pt x="766" y="279"/>
                  <a:pt x="788" y="270"/>
                  <a:pt x="804" y="253"/>
                </a:cubicBezTo>
                <a:cubicBezTo>
                  <a:pt x="821" y="235"/>
                  <a:pt x="829" y="212"/>
                  <a:pt x="829" y="183"/>
                </a:cubicBezTo>
                <a:cubicBezTo>
                  <a:pt x="829" y="153"/>
                  <a:pt x="821" y="130"/>
                  <a:pt x="806" y="113"/>
                </a:cubicBezTo>
                <a:close/>
                <a:moveTo>
                  <a:pt x="784" y="236"/>
                </a:moveTo>
                <a:cubicBezTo>
                  <a:pt x="774" y="248"/>
                  <a:pt x="759" y="254"/>
                  <a:pt x="740" y="254"/>
                </a:cubicBezTo>
                <a:cubicBezTo>
                  <a:pt x="722" y="254"/>
                  <a:pt x="707" y="248"/>
                  <a:pt x="696" y="236"/>
                </a:cubicBezTo>
                <a:cubicBezTo>
                  <a:pt x="685" y="223"/>
                  <a:pt x="679" y="206"/>
                  <a:pt x="679" y="184"/>
                </a:cubicBezTo>
                <a:cubicBezTo>
                  <a:pt x="679" y="161"/>
                  <a:pt x="685" y="144"/>
                  <a:pt x="696" y="131"/>
                </a:cubicBezTo>
                <a:cubicBezTo>
                  <a:pt x="707" y="119"/>
                  <a:pt x="721" y="112"/>
                  <a:pt x="740" y="112"/>
                </a:cubicBezTo>
                <a:cubicBezTo>
                  <a:pt x="759" y="112"/>
                  <a:pt x="774" y="119"/>
                  <a:pt x="784" y="131"/>
                </a:cubicBezTo>
                <a:cubicBezTo>
                  <a:pt x="794" y="143"/>
                  <a:pt x="799" y="161"/>
                  <a:pt x="799" y="184"/>
                </a:cubicBezTo>
                <a:cubicBezTo>
                  <a:pt x="799" y="206"/>
                  <a:pt x="794" y="224"/>
                  <a:pt x="784" y="236"/>
                </a:cubicBezTo>
                <a:close/>
                <a:moveTo>
                  <a:pt x="917" y="172"/>
                </a:moveTo>
                <a:cubicBezTo>
                  <a:pt x="903" y="166"/>
                  <a:pt x="894" y="161"/>
                  <a:pt x="889" y="157"/>
                </a:cubicBezTo>
                <a:cubicBezTo>
                  <a:pt x="885" y="152"/>
                  <a:pt x="882" y="146"/>
                  <a:pt x="882" y="138"/>
                </a:cubicBezTo>
                <a:cubicBezTo>
                  <a:pt x="882" y="130"/>
                  <a:pt x="885" y="124"/>
                  <a:pt x="891" y="120"/>
                </a:cubicBezTo>
                <a:cubicBezTo>
                  <a:pt x="897" y="115"/>
                  <a:pt x="905" y="112"/>
                  <a:pt x="915" y="112"/>
                </a:cubicBezTo>
                <a:cubicBezTo>
                  <a:pt x="930" y="112"/>
                  <a:pt x="944" y="117"/>
                  <a:pt x="956" y="125"/>
                </a:cubicBezTo>
                <a:cubicBezTo>
                  <a:pt x="956" y="96"/>
                  <a:pt x="956" y="96"/>
                  <a:pt x="956" y="96"/>
                </a:cubicBezTo>
                <a:cubicBezTo>
                  <a:pt x="944" y="90"/>
                  <a:pt x="931" y="87"/>
                  <a:pt x="917" y="87"/>
                </a:cubicBezTo>
                <a:cubicBezTo>
                  <a:pt x="898" y="87"/>
                  <a:pt x="883" y="92"/>
                  <a:pt x="871" y="103"/>
                </a:cubicBezTo>
                <a:cubicBezTo>
                  <a:pt x="859" y="113"/>
                  <a:pt x="853" y="125"/>
                  <a:pt x="853" y="140"/>
                </a:cubicBezTo>
                <a:cubicBezTo>
                  <a:pt x="853" y="154"/>
                  <a:pt x="856" y="164"/>
                  <a:pt x="862" y="172"/>
                </a:cubicBezTo>
                <a:cubicBezTo>
                  <a:pt x="869" y="180"/>
                  <a:pt x="881" y="187"/>
                  <a:pt x="897" y="194"/>
                </a:cubicBezTo>
                <a:cubicBezTo>
                  <a:pt x="913" y="202"/>
                  <a:pt x="923" y="207"/>
                  <a:pt x="928" y="212"/>
                </a:cubicBezTo>
                <a:cubicBezTo>
                  <a:pt x="932" y="216"/>
                  <a:pt x="934" y="222"/>
                  <a:pt x="934" y="229"/>
                </a:cubicBezTo>
                <a:cubicBezTo>
                  <a:pt x="934" y="246"/>
                  <a:pt x="923" y="254"/>
                  <a:pt x="900" y="254"/>
                </a:cubicBezTo>
                <a:cubicBezTo>
                  <a:pt x="882" y="254"/>
                  <a:pt x="867" y="248"/>
                  <a:pt x="852" y="237"/>
                </a:cubicBezTo>
                <a:cubicBezTo>
                  <a:pt x="852" y="268"/>
                  <a:pt x="852" y="268"/>
                  <a:pt x="852" y="268"/>
                </a:cubicBezTo>
                <a:cubicBezTo>
                  <a:pt x="865" y="275"/>
                  <a:pt x="880" y="279"/>
                  <a:pt x="897" y="279"/>
                </a:cubicBezTo>
                <a:cubicBezTo>
                  <a:pt x="918" y="279"/>
                  <a:pt x="934" y="274"/>
                  <a:pt x="946" y="264"/>
                </a:cubicBezTo>
                <a:cubicBezTo>
                  <a:pt x="958" y="254"/>
                  <a:pt x="964" y="242"/>
                  <a:pt x="964" y="226"/>
                </a:cubicBezTo>
                <a:cubicBezTo>
                  <a:pt x="964" y="213"/>
                  <a:pt x="961" y="203"/>
                  <a:pt x="954" y="195"/>
                </a:cubicBezTo>
                <a:cubicBezTo>
                  <a:pt x="947" y="187"/>
                  <a:pt x="935" y="179"/>
                  <a:pt x="917" y="172"/>
                </a:cubicBezTo>
                <a:close/>
                <a:moveTo>
                  <a:pt x="1140" y="113"/>
                </a:moveTo>
                <a:cubicBezTo>
                  <a:pt x="1125" y="96"/>
                  <a:pt x="1104" y="87"/>
                  <a:pt x="1077" y="87"/>
                </a:cubicBezTo>
                <a:cubicBezTo>
                  <a:pt x="1048" y="87"/>
                  <a:pt x="1025" y="96"/>
                  <a:pt x="1008" y="114"/>
                </a:cubicBezTo>
                <a:cubicBezTo>
                  <a:pt x="992" y="131"/>
                  <a:pt x="983" y="155"/>
                  <a:pt x="983" y="185"/>
                </a:cubicBezTo>
                <a:cubicBezTo>
                  <a:pt x="983" y="213"/>
                  <a:pt x="992" y="236"/>
                  <a:pt x="1008" y="253"/>
                </a:cubicBezTo>
                <a:cubicBezTo>
                  <a:pt x="1024" y="271"/>
                  <a:pt x="1045" y="279"/>
                  <a:pt x="1072" y="279"/>
                </a:cubicBezTo>
                <a:cubicBezTo>
                  <a:pt x="1100" y="279"/>
                  <a:pt x="1122" y="270"/>
                  <a:pt x="1139" y="253"/>
                </a:cubicBezTo>
                <a:cubicBezTo>
                  <a:pt x="1155" y="235"/>
                  <a:pt x="1163" y="212"/>
                  <a:pt x="1163" y="183"/>
                </a:cubicBezTo>
                <a:cubicBezTo>
                  <a:pt x="1163" y="153"/>
                  <a:pt x="1156" y="130"/>
                  <a:pt x="1140" y="113"/>
                </a:cubicBezTo>
                <a:close/>
                <a:moveTo>
                  <a:pt x="1118" y="236"/>
                </a:moveTo>
                <a:cubicBezTo>
                  <a:pt x="1108" y="248"/>
                  <a:pt x="1093" y="254"/>
                  <a:pt x="1074" y="254"/>
                </a:cubicBezTo>
                <a:cubicBezTo>
                  <a:pt x="1056" y="254"/>
                  <a:pt x="1041" y="248"/>
                  <a:pt x="1030" y="236"/>
                </a:cubicBezTo>
                <a:cubicBezTo>
                  <a:pt x="1019" y="223"/>
                  <a:pt x="1013" y="206"/>
                  <a:pt x="1013" y="184"/>
                </a:cubicBezTo>
                <a:cubicBezTo>
                  <a:pt x="1013" y="161"/>
                  <a:pt x="1019" y="144"/>
                  <a:pt x="1030" y="131"/>
                </a:cubicBezTo>
                <a:cubicBezTo>
                  <a:pt x="1041" y="119"/>
                  <a:pt x="1056" y="112"/>
                  <a:pt x="1074" y="112"/>
                </a:cubicBezTo>
                <a:cubicBezTo>
                  <a:pt x="1093" y="112"/>
                  <a:pt x="1108" y="119"/>
                  <a:pt x="1118" y="131"/>
                </a:cubicBezTo>
                <a:cubicBezTo>
                  <a:pt x="1128" y="143"/>
                  <a:pt x="1133" y="161"/>
                  <a:pt x="1133" y="184"/>
                </a:cubicBezTo>
                <a:cubicBezTo>
                  <a:pt x="1133" y="206"/>
                  <a:pt x="1128" y="224"/>
                  <a:pt x="1118" y="236"/>
                </a:cubicBezTo>
                <a:close/>
                <a:moveTo>
                  <a:pt x="1332" y="38"/>
                </a:moveTo>
                <a:cubicBezTo>
                  <a:pt x="1303" y="47"/>
                  <a:pt x="1303" y="47"/>
                  <a:pt x="1303" y="47"/>
                </a:cubicBezTo>
                <a:cubicBezTo>
                  <a:pt x="1303" y="92"/>
                  <a:pt x="1303" y="92"/>
                  <a:pt x="1303" y="92"/>
                </a:cubicBezTo>
                <a:cubicBezTo>
                  <a:pt x="1271" y="92"/>
                  <a:pt x="1271" y="92"/>
                  <a:pt x="1271" y="92"/>
                </a:cubicBezTo>
                <a:cubicBezTo>
                  <a:pt x="1271" y="92"/>
                  <a:pt x="1271" y="92"/>
                  <a:pt x="1271" y="92"/>
                </a:cubicBezTo>
                <a:cubicBezTo>
                  <a:pt x="1232" y="92"/>
                  <a:pt x="1232" y="92"/>
                  <a:pt x="1232" y="92"/>
                </a:cubicBezTo>
                <a:cubicBezTo>
                  <a:pt x="1232" y="64"/>
                  <a:pt x="1232" y="64"/>
                  <a:pt x="1232" y="64"/>
                </a:cubicBezTo>
                <a:cubicBezTo>
                  <a:pt x="1232" y="38"/>
                  <a:pt x="1243" y="25"/>
                  <a:pt x="1263" y="25"/>
                </a:cubicBezTo>
                <a:cubicBezTo>
                  <a:pt x="1270" y="25"/>
                  <a:pt x="1277" y="27"/>
                  <a:pt x="1283" y="30"/>
                </a:cubicBezTo>
                <a:cubicBezTo>
                  <a:pt x="1283" y="3"/>
                  <a:pt x="1283" y="3"/>
                  <a:pt x="1283" y="3"/>
                </a:cubicBezTo>
                <a:cubicBezTo>
                  <a:pt x="1277" y="1"/>
                  <a:pt x="1270" y="0"/>
                  <a:pt x="1261" y="0"/>
                </a:cubicBezTo>
                <a:cubicBezTo>
                  <a:pt x="1244" y="0"/>
                  <a:pt x="1230" y="6"/>
                  <a:pt x="1220" y="17"/>
                </a:cubicBezTo>
                <a:cubicBezTo>
                  <a:pt x="1209" y="29"/>
                  <a:pt x="1203" y="44"/>
                  <a:pt x="1203" y="62"/>
                </a:cubicBezTo>
                <a:cubicBezTo>
                  <a:pt x="1203" y="92"/>
                  <a:pt x="1203" y="92"/>
                  <a:pt x="1203" y="92"/>
                </a:cubicBezTo>
                <a:cubicBezTo>
                  <a:pt x="1172" y="92"/>
                  <a:pt x="1172" y="92"/>
                  <a:pt x="1172" y="92"/>
                </a:cubicBezTo>
                <a:cubicBezTo>
                  <a:pt x="1172" y="117"/>
                  <a:pt x="1172" y="117"/>
                  <a:pt x="1172" y="117"/>
                </a:cubicBezTo>
                <a:cubicBezTo>
                  <a:pt x="1203" y="117"/>
                  <a:pt x="1203" y="117"/>
                  <a:pt x="1203" y="117"/>
                </a:cubicBezTo>
                <a:cubicBezTo>
                  <a:pt x="1203" y="275"/>
                  <a:pt x="1203" y="275"/>
                  <a:pt x="1203" y="275"/>
                </a:cubicBezTo>
                <a:cubicBezTo>
                  <a:pt x="1232" y="275"/>
                  <a:pt x="1232" y="275"/>
                  <a:pt x="1232" y="275"/>
                </a:cubicBezTo>
                <a:cubicBezTo>
                  <a:pt x="1232" y="117"/>
                  <a:pt x="1232" y="117"/>
                  <a:pt x="1232" y="117"/>
                </a:cubicBezTo>
                <a:cubicBezTo>
                  <a:pt x="1271" y="117"/>
                  <a:pt x="1271" y="117"/>
                  <a:pt x="1271" y="117"/>
                </a:cubicBezTo>
                <a:cubicBezTo>
                  <a:pt x="1271" y="117"/>
                  <a:pt x="1271" y="117"/>
                  <a:pt x="1271" y="117"/>
                </a:cubicBezTo>
                <a:cubicBezTo>
                  <a:pt x="1303" y="117"/>
                  <a:pt x="1303" y="117"/>
                  <a:pt x="1303" y="117"/>
                </a:cubicBezTo>
                <a:cubicBezTo>
                  <a:pt x="1303" y="225"/>
                  <a:pt x="1303" y="225"/>
                  <a:pt x="1303" y="225"/>
                </a:cubicBezTo>
                <a:cubicBezTo>
                  <a:pt x="1303" y="261"/>
                  <a:pt x="1318" y="279"/>
                  <a:pt x="1350" y="279"/>
                </a:cubicBezTo>
                <a:cubicBezTo>
                  <a:pt x="1362" y="279"/>
                  <a:pt x="1371" y="277"/>
                  <a:pt x="1378" y="273"/>
                </a:cubicBezTo>
                <a:cubicBezTo>
                  <a:pt x="1378" y="248"/>
                  <a:pt x="1378" y="248"/>
                  <a:pt x="1378" y="248"/>
                </a:cubicBezTo>
                <a:cubicBezTo>
                  <a:pt x="1373" y="252"/>
                  <a:pt x="1366" y="254"/>
                  <a:pt x="1359" y="254"/>
                </a:cubicBezTo>
                <a:cubicBezTo>
                  <a:pt x="1349" y="254"/>
                  <a:pt x="1342" y="251"/>
                  <a:pt x="1338" y="246"/>
                </a:cubicBezTo>
                <a:cubicBezTo>
                  <a:pt x="1334" y="241"/>
                  <a:pt x="1332" y="232"/>
                  <a:pt x="1332" y="220"/>
                </a:cubicBezTo>
                <a:cubicBezTo>
                  <a:pt x="1332" y="117"/>
                  <a:pt x="1332" y="117"/>
                  <a:pt x="1332" y="117"/>
                </a:cubicBezTo>
                <a:cubicBezTo>
                  <a:pt x="1378" y="117"/>
                  <a:pt x="1378" y="117"/>
                  <a:pt x="1378" y="117"/>
                </a:cubicBezTo>
                <a:cubicBezTo>
                  <a:pt x="1378" y="92"/>
                  <a:pt x="1378" y="92"/>
                  <a:pt x="1378" y="92"/>
                </a:cubicBezTo>
                <a:cubicBezTo>
                  <a:pt x="1332" y="92"/>
                  <a:pt x="1332" y="92"/>
                  <a:pt x="1332" y="92"/>
                </a:cubicBezTo>
                <a:lnTo>
                  <a:pt x="1332" y="38"/>
                </a:lnTo>
                <a:close/>
                <a:moveTo>
                  <a:pt x="0" y="652"/>
                </a:moveTo>
                <a:cubicBezTo>
                  <a:pt x="30" y="652"/>
                  <a:pt x="30" y="652"/>
                  <a:pt x="30" y="652"/>
                </a:cubicBezTo>
                <a:cubicBezTo>
                  <a:pt x="30" y="396"/>
                  <a:pt x="30" y="396"/>
                  <a:pt x="30" y="396"/>
                </a:cubicBezTo>
                <a:cubicBezTo>
                  <a:pt x="0" y="396"/>
                  <a:pt x="0" y="396"/>
                  <a:pt x="0" y="396"/>
                </a:cubicBezTo>
                <a:lnTo>
                  <a:pt x="0" y="652"/>
                </a:lnTo>
                <a:close/>
                <a:moveTo>
                  <a:pt x="209" y="469"/>
                </a:moveTo>
                <a:cubicBezTo>
                  <a:pt x="209" y="495"/>
                  <a:pt x="209" y="495"/>
                  <a:pt x="209" y="495"/>
                </a:cubicBezTo>
                <a:cubicBezTo>
                  <a:pt x="208" y="495"/>
                  <a:pt x="208" y="495"/>
                  <a:pt x="208" y="495"/>
                </a:cubicBezTo>
                <a:cubicBezTo>
                  <a:pt x="196" y="475"/>
                  <a:pt x="178" y="465"/>
                  <a:pt x="153" y="465"/>
                </a:cubicBezTo>
                <a:cubicBezTo>
                  <a:pt x="128" y="465"/>
                  <a:pt x="107" y="474"/>
                  <a:pt x="92" y="492"/>
                </a:cubicBezTo>
                <a:cubicBezTo>
                  <a:pt x="77" y="511"/>
                  <a:pt x="70" y="535"/>
                  <a:pt x="70" y="567"/>
                </a:cubicBezTo>
                <a:cubicBezTo>
                  <a:pt x="70" y="584"/>
                  <a:pt x="73" y="600"/>
                  <a:pt x="79" y="614"/>
                </a:cubicBezTo>
                <a:cubicBezTo>
                  <a:pt x="85" y="628"/>
                  <a:pt x="94" y="638"/>
                  <a:pt x="106" y="646"/>
                </a:cubicBezTo>
                <a:cubicBezTo>
                  <a:pt x="117" y="653"/>
                  <a:pt x="130" y="657"/>
                  <a:pt x="145" y="657"/>
                </a:cubicBezTo>
                <a:cubicBezTo>
                  <a:pt x="173" y="657"/>
                  <a:pt x="194" y="645"/>
                  <a:pt x="208" y="621"/>
                </a:cubicBezTo>
                <a:cubicBezTo>
                  <a:pt x="209" y="621"/>
                  <a:pt x="209" y="621"/>
                  <a:pt x="209" y="621"/>
                </a:cubicBezTo>
                <a:cubicBezTo>
                  <a:pt x="209" y="642"/>
                  <a:pt x="209" y="642"/>
                  <a:pt x="209" y="642"/>
                </a:cubicBezTo>
                <a:cubicBezTo>
                  <a:pt x="209" y="689"/>
                  <a:pt x="186" y="713"/>
                  <a:pt x="141" y="713"/>
                </a:cubicBezTo>
                <a:cubicBezTo>
                  <a:pt x="122" y="713"/>
                  <a:pt x="103" y="707"/>
                  <a:pt x="82" y="696"/>
                </a:cubicBezTo>
                <a:cubicBezTo>
                  <a:pt x="82" y="725"/>
                  <a:pt x="82" y="725"/>
                  <a:pt x="82" y="725"/>
                </a:cubicBezTo>
                <a:cubicBezTo>
                  <a:pt x="100" y="734"/>
                  <a:pt x="119" y="738"/>
                  <a:pt x="142" y="738"/>
                </a:cubicBezTo>
                <a:cubicBezTo>
                  <a:pt x="206" y="738"/>
                  <a:pt x="238" y="704"/>
                  <a:pt x="238" y="638"/>
                </a:cubicBezTo>
                <a:cubicBezTo>
                  <a:pt x="238" y="469"/>
                  <a:pt x="238" y="469"/>
                  <a:pt x="238" y="469"/>
                </a:cubicBezTo>
                <a:lnTo>
                  <a:pt x="209" y="469"/>
                </a:lnTo>
                <a:close/>
                <a:moveTo>
                  <a:pt x="209" y="570"/>
                </a:moveTo>
                <a:cubicBezTo>
                  <a:pt x="209" y="588"/>
                  <a:pt x="204" y="603"/>
                  <a:pt x="193" y="614"/>
                </a:cubicBezTo>
                <a:cubicBezTo>
                  <a:pt x="183" y="626"/>
                  <a:pt x="170" y="632"/>
                  <a:pt x="153" y="632"/>
                </a:cubicBezTo>
                <a:cubicBezTo>
                  <a:pt x="137" y="632"/>
                  <a:pt x="124" y="625"/>
                  <a:pt x="114" y="613"/>
                </a:cubicBezTo>
                <a:cubicBezTo>
                  <a:pt x="104" y="601"/>
                  <a:pt x="100" y="585"/>
                  <a:pt x="100" y="565"/>
                </a:cubicBezTo>
                <a:cubicBezTo>
                  <a:pt x="100" y="541"/>
                  <a:pt x="105" y="523"/>
                  <a:pt x="115" y="510"/>
                </a:cubicBezTo>
                <a:cubicBezTo>
                  <a:pt x="125" y="497"/>
                  <a:pt x="139" y="490"/>
                  <a:pt x="157" y="490"/>
                </a:cubicBezTo>
                <a:cubicBezTo>
                  <a:pt x="171" y="490"/>
                  <a:pt x="183" y="495"/>
                  <a:pt x="194" y="505"/>
                </a:cubicBezTo>
                <a:cubicBezTo>
                  <a:pt x="204" y="515"/>
                  <a:pt x="209" y="528"/>
                  <a:pt x="209" y="543"/>
                </a:cubicBezTo>
                <a:lnTo>
                  <a:pt x="209" y="570"/>
                </a:lnTo>
                <a:close/>
                <a:moveTo>
                  <a:pt x="377" y="465"/>
                </a:moveTo>
                <a:cubicBezTo>
                  <a:pt x="351" y="465"/>
                  <a:pt x="331" y="477"/>
                  <a:pt x="317" y="500"/>
                </a:cubicBezTo>
                <a:cubicBezTo>
                  <a:pt x="317" y="500"/>
                  <a:pt x="317" y="500"/>
                  <a:pt x="317" y="500"/>
                </a:cubicBezTo>
                <a:cubicBezTo>
                  <a:pt x="317" y="469"/>
                  <a:pt x="317" y="469"/>
                  <a:pt x="317" y="469"/>
                </a:cubicBezTo>
                <a:cubicBezTo>
                  <a:pt x="287" y="469"/>
                  <a:pt x="287" y="469"/>
                  <a:pt x="287" y="469"/>
                </a:cubicBezTo>
                <a:cubicBezTo>
                  <a:pt x="287" y="652"/>
                  <a:pt x="287" y="652"/>
                  <a:pt x="287" y="652"/>
                </a:cubicBezTo>
                <a:cubicBezTo>
                  <a:pt x="317" y="652"/>
                  <a:pt x="317" y="652"/>
                  <a:pt x="317" y="652"/>
                </a:cubicBezTo>
                <a:cubicBezTo>
                  <a:pt x="317" y="548"/>
                  <a:pt x="317" y="548"/>
                  <a:pt x="317" y="548"/>
                </a:cubicBezTo>
                <a:cubicBezTo>
                  <a:pt x="317" y="531"/>
                  <a:pt x="322" y="517"/>
                  <a:pt x="331" y="506"/>
                </a:cubicBezTo>
                <a:cubicBezTo>
                  <a:pt x="341" y="495"/>
                  <a:pt x="353" y="490"/>
                  <a:pt x="367" y="490"/>
                </a:cubicBezTo>
                <a:cubicBezTo>
                  <a:pt x="396" y="490"/>
                  <a:pt x="410" y="509"/>
                  <a:pt x="410" y="548"/>
                </a:cubicBezTo>
                <a:cubicBezTo>
                  <a:pt x="410" y="652"/>
                  <a:pt x="410" y="652"/>
                  <a:pt x="410" y="652"/>
                </a:cubicBezTo>
                <a:cubicBezTo>
                  <a:pt x="439" y="652"/>
                  <a:pt x="439" y="652"/>
                  <a:pt x="439" y="652"/>
                </a:cubicBezTo>
                <a:cubicBezTo>
                  <a:pt x="439" y="540"/>
                  <a:pt x="439" y="540"/>
                  <a:pt x="439" y="540"/>
                </a:cubicBezTo>
                <a:cubicBezTo>
                  <a:pt x="439" y="516"/>
                  <a:pt x="434" y="498"/>
                  <a:pt x="423" y="485"/>
                </a:cubicBezTo>
                <a:cubicBezTo>
                  <a:pt x="413" y="471"/>
                  <a:pt x="397" y="465"/>
                  <a:pt x="377" y="465"/>
                </a:cubicBezTo>
                <a:close/>
                <a:moveTo>
                  <a:pt x="484" y="652"/>
                </a:moveTo>
                <a:cubicBezTo>
                  <a:pt x="514" y="652"/>
                  <a:pt x="514" y="652"/>
                  <a:pt x="514" y="652"/>
                </a:cubicBezTo>
                <a:cubicBezTo>
                  <a:pt x="514" y="469"/>
                  <a:pt x="514" y="469"/>
                  <a:pt x="514" y="469"/>
                </a:cubicBezTo>
                <a:cubicBezTo>
                  <a:pt x="484" y="469"/>
                  <a:pt x="484" y="469"/>
                  <a:pt x="484" y="469"/>
                </a:cubicBezTo>
                <a:lnTo>
                  <a:pt x="484" y="652"/>
                </a:lnTo>
                <a:close/>
                <a:moveTo>
                  <a:pt x="499" y="385"/>
                </a:moveTo>
                <a:cubicBezTo>
                  <a:pt x="494" y="385"/>
                  <a:pt x="489" y="387"/>
                  <a:pt x="486" y="391"/>
                </a:cubicBezTo>
                <a:cubicBezTo>
                  <a:pt x="482" y="394"/>
                  <a:pt x="480" y="399"/>
                  <a:pt x="480" y="404"/>
                </a:cubicBezTo>
                <a:cubicBezTo>
                  <a:pt x="480" y="410"/>
                  <a:pt x="482" y="414"/>
                  <a:pt x="486" y="418"/>
                </a:cubicBezTo>
                <a:cubicBezTo>
                  <a:pt x="490" y="421"/>
                  <a:pt x="494" y="423"/>
                  <a:pt x="499" y="423"/>
                </a:cubicBezTo>
                <a:cubicBezTo>
                  <a:pt x="505" y="423"/>
                  <a:pt x="509" y="421"/>
                  <a:pt x="513" y="418"/>
                </a:cubicBezTo>
                <a:cubicBezTo>
                  <a:pt x="517" y="414"/>
                  <a:pt x="519" y="409"/>
                  <a:pt x="519" y="404"/>
                </a:cubicBezTo>
                <a:cubicBezTo>
                  <a:pt x="519" y="399"/>
                  <a:pt x="517" y="394"/>
                  <a:pt x="513" y="390"/>
                </a:cubicBezTo>
                <a:cubicBezTo>
                  <a:pt x="509" y="387"/>
                  <a:pt x="505" y="385"/>
                  <a:pt x="499" y="385"/>
                </a:cubicBezTo>
                <a:close/>
                <a:moveTo>
                  <a:pt x="602" y="415"/>
                </a:moveTo>
                <a:cubicBezTo>
                  <a:pt x="573" y="425"/>
                  <a:pt x="573" y="425"/>
                  <a:pt x="573" y="425"/>
                </a:cubicBezTo>
                <a:cubicBezTo>
                  <a:pt x="573" y="469"/>
                  <a:pt x="573" y="469"/>
                  <a:pt x="573" y="469"/>
                </a:cubicBezTo>
                <a:cubicBezTo>
                  <a:pt x="541" y="469"/>
                  <a:pt x="541" y="469"/>
                  <a:pt x="541" y="469"/>
                </a:cubicBezTo>
                <a:cubicBezTo>
                  <a:pt x="541" y="494"/>
                  <a:pt x="541" y="494"/>
                  <a:pt x="541" y="494"/>
                </a:cubicBezTo>
                <a:cubicBezTo>
                  <a:pt x="573" y="494"/>
                  <a:pt x="573" y="494"/>
                  <a:pt x="573" y="494"/>
                </a:cubicBezTo>
                <a:cubicBezTo>
                  <a:pt x="573" y="602"/>
                  <a:pt x="573" y="602"/>
                  <a:pt x="573" y="602"/>
                </a:cubicBezTo>
                <a:cubicBezTo>
                  <a:pt x="573" y="638"/>
                  <a:pt x="588" y="656"/>
                  <a:pt x="620" y="656"/>
                </a:cubicBezTo>
                <a:cubicBezTo>
                  <a:pt x="632" y="656"/>
                  <a:pt x="641" y="654"/>
                  <a:pt x="648" y="650"/>
                </a:cubicBezTo>
                <a:cubicBezTo>
                  <a:pt x="648" y="625"/>
                  <a:pt x="648" y="625"/>
                  <a:pt x="648" y="625"/>
                </a:cubicBezTo>
                <a:cubicBezTo>
                  <a:pt x="642" y="629"/>
                  <a:pt x="636" y="631"/>
                  <a:pt x="629" y="631"/>
                </a:cubicBezTo>
                <a:cubicBezTo>
                  <a:pt x="619" y="631"/>
                  <a:pt x="612" y="629"/>
                  <a:pt x="608" y="623"/>
                </a:cubicBezTo>
                <a:cubicBezTo>
                  <a:pt x="604" y="618"/>
                  <a:pt x="602" y="610"/>
                  <a:pt x="602" y="597"/>
                </a:cubicBezTo>
                <a:cubicBezTo>
                  <a:pt x="602" y="494"/>
                  <a:pt x="602" y="494"/>
                  <a:pt x="602" y="494"/>
                </a:cubicBezTo>
                <a:cubicBezTo>
                  <a:pt x="648" y="494"/>
                  <a:pt x="648" y="494"/>
                  <a:pt x="648" y="494"/>
                </a:cubicBezTo>
                <a:cubicBezTo>
                  <a:pt x="648" y="469"/>
                  <a:pt x="648" y="469"/>
                  <a:pt x="648" y="469"/>
                </a:cubicBezTo>
                <a:cubicBezTo>
                  <a:pt x="602" y="469"/>
                  <a:pt x="602" y="469"/>
                  <a:pt x="602" y="469"/>
                </a:cubicBezTo>
                <a:lnTo>
                  <a:pt x="602" y="415"/>
                </a:lnTo>
                <a:close/>
                <a:moveTo>
                  <a:pt x="823" y="553"/>
                </a:moveTo>
                <a:cubicBezTo>
                  <a:pt x="823" y="525"/>
                  <a:pt x="816" y="503"/>
                  <a:pt x="803" y="488"/>
                </a:cubicBezTo>
                <a:cubicBezTo>
                  <a:pt x="789" y="473"/>
                  <a:pt x="771" y="465"/>
                  <a:pt x="747" y="465"/>
                </a:cubicBezTo>
                <a:cubicBezTo>
                  <a:pt x="732" y="465"/>
                  <a:pt x="717" y="469"/>
                  <a:pt x="704" y="477"/>
                </a:cubicBezTo>
                <a:cubicBezTo>
                  <a:pt x="692" y="485"/>
                  <a:pt x="681" y="497"/>
                  <a:pt x="674" y="512"/>
                </a:cubicBezTo>
                <a:cubicBezTo>
                  <a:pt x="667" y="527"/>
                  <a:pt x="663" y="543"/>
                  <a:pt x="663" y="561"/>
                </a:cubicBezTo>
                <a:cubicBezTo>
                  <a:pt x="663" y="591"/>
                  <a:pt x="670" y="615"/>
                  <a:pt x="685" y="631"/>
                </a:cubicBezTo>
                <a:cubicBezTo>
                  <a:pt x="700" y="648"/>
                  <a:pt x="720" y="657"/>
                  <a:pt x="746" y="657"/>
                </a:cubicBezTo>
                <a:cubicBezTo>
                  <a:pt x="773" y="657"/>
                  <a:pt x="794" y="651"/>
                  <a:pt x="810" y="639"/>
                </a:cubicBezTo>
                <a:cubicBezTo>
                  <a:pt x="810" y="612"/>
                  <a:pt x="810" y="612"/>
                  <a:pt x="810" y="612"/>
                </a:cubicBezTo>
                <a:cubicBezTo>
                  <a:pt x="793" y="625"/>
                  <a:pt x="774" y="632"/>
                  <a:pt x="753" y="632"/>
                </a:cubicBezTo>
                <a:cubicBezTo>
                  <a:pt x="735" y="632"/>
                  <a:pt x="720" y="626"/>
                  <a:pt x="710" y="615"/>
                </a:cubicBezTo>
                <a:cubicBezTo>
                  <a:pt x="699" y="604"/>
                  <a:pt x="694" y="589"/>
                  <a:pt x="693" y="568"/>
                </a:cubicBezTo>
                <a:cubicBezTo>
                  <a:pt x="823" y="568"/>
                  <a:pt x="823" y="568"/>
                  <a:pt x="823" y="568"/>
                </a:cubicBezTo>
                <a:lnTo>
                  <a:pt x="823" y="553"/>
                </a:lnTo>
                <a:close/>
                <a:moveTo>
                  <a:pt x="694" y="543"/>
                </a:moveTo>
                <a:cubicBezTo>
                  <a:pt x="696" y="527"/>
                  <a:pt x="702" y="514"/>
                  <a:pt x="712" y="505"/>
                </a:cubicBezTo>
                <a:cubicBezTo>
                  <a:pt x="722" y="495"/>
                  <a:pt x="733" y="490"/>
                  <a:pt x="747" y="490"/>
                </a:cubicBezTo>
                <a:cubicBezTo>
                  <a:pt x="761" y="490"/>
                  <a:pt x="772" y="495"/>
                  <a:pt x="780" y="504"/>
                </a:cubicBezTo>
                <a:cubicBezTo>
                  <a:pt x="788" y="513"/>
                  <a:pt x="792" y="526"/>
                  <a:pt x="793" y="543"/>
                </a:cubicBezTo>
                <a:lnTo>
                  <a:pt x="694" y="543"/>
                </a:lnTo>
                <a:close/>
              </a:path>
            </a:pathLst>
          </a:custGeom>
          <a:solidFill>
            <a:srgbClr val="6060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Tree>
    <p:extLst>
      <p:ext uri="{BB962C8B-B14F-4D97-AF65-F5344CB8AC3E}">
        <p14:creationId xmlns:p14="http://schemas.microsoft.com/office/powerpoint/2010/main" val="19607043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00000"/>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398"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3" y="3955786"/>
            <a:ext cx="7315137" cy="1828007"/>
          </a:xfrm>
          <a:noFill/>
        </p:spPr>
        <p:txBody>
          <a:bodyPr lIns="164592" tIns="109728" rIns="164592" bIns="109728">
            <a:noAutofit/>
          </a:bodyPr>
          <a:lstStyle>
            <a:lvl1pPr marL="0" indent="0">
              <a:spcBef>
                <a:spcPts val="0"/>
              </a:spcBef>
              <a:buNone/>
              <a:defRPr sz="3198"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MS logo white - EMF">
            <a:extLst>
              <a:ext uri="{FF2B5EF4-FFF2-40B4-BE49-F238E27FC236}">
                <a16:creationId xmlns:a16="http://schemas.microsoft.com/office/drawing/2014/main" id="{856FD268-83FF-403E-AA29-E4F4337E794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60691" y="479424"/>
            <a:ext cx="1451843" cy="310896"/>
          </a:xfrm>
          <a:prstGeom prst="rect">
            <a:avLst/>
          </a:prstGeom>
        </p:spPr>
      </p:pic>
    </p:spTree>
    <p:extLst>
      <p:ext uri="{BB962C8B-B14F-4D97-AF65-F5344CB8AC3E}">
        <p14:creationId xmlns:p14="http://schemas.microsoft.com/office/powerpoint/2010/main" val="7056680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0"/>
            <a:ext cx="11888787" cy="2308324"/>
          </a:xfrm>
        </p:spPr>
        <p:txBody>
          <a:bodyPr>
            <a:spAutoFit/>
          </a:bodyPr>
          <a:lstStyle>
            <a:lvl1pPr marL="0" indent="0">
              <a:buNone/>
              <a:defRPr/>
            </a:lvl1pPr>
            <a:lvl2pPr marL="228513" indent="0">
              <a:buNone/>
              <a:defRPr/>
            </a:lvl2pPr>
            <a:lvl3pPr marL="457024" indent="0">
              <a:buNone/>
              <a:defRPr/>
            </a:lvl3pPr>
            <a:lvl4pPr marL="685537" indent="0">
              <a:buNone/>
              <a:defRPr/>
            </a:lvl4pPr>
            <a:lvl5pPr marL="91404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652000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74704" y="1211288"/>
            <a:ext cx="11888787" cy="231170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0597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1"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490" indent="0">
              <a:buFont typeface="Wingdings" panose="05000000000000000000" pitchFamily="2" charset="2"/>
              <a:buNone/>
              <a:defRPr sz="2400" b="0"/>
            </a:lvl2pPr>
            <a:lvl3pPr marL="450676" indent="0">
              <a:buFont typeface="Wingdings" panose="05000000000000000000" pitchFamily="2" charset="2"/>
              <a:buNone/>
              <a:tabLst/>
              <a:defRPr sz="2200" b="0"/>
            </a:lvl3pPr>
            <a:lvl4pPr marL="652211" indent="0">
              <a:buFont typeface="Wingdings" panose="05000000000000000000" pitchFamily="2" charset="2"/>
              <a:buNone/>
              <a:defRPr sz="2200" b="0"/>
            </a:lvl4pPr>
            <a:lvl5pPr marL="853747"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9"/>
            <a:ext cx="5486399" cy="2511229"/>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490"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676"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211"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3747"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152" marR="0" lvl="0" indent="-514152" algn="l" defTabSz="932384" rtl="0" eaLnBrk="1" fontAlgn="auto" latinLnBrk="0" hangingPunct="1">
              <a:lnSpc>
                <a:spcPct val="90000"/>
              </a:lnSpc>
              <a:spcBef>
                <a:spcPts val="1224"/>
              </a:spcBef>
              <a:spcAft>
                <a:spcPts val="0"/>
              </a:spcAft>
              <a:buClr>
                <a:schemeClr val="tx1"/>
              </a:buClr>
              <a:buSzPct val="90000"/>
              <a:tabLst/>
            </a:pPr>
            <a:r>
              <a:rPr lang="en-US"/>
              <a:t>Edit Master text styles</a:t>
            </a:r>
          </a:p>
          <a:p>
            <a:pPr marL="514152" marR="0" lvl="1" indent="-514152" algn="l" defTabSz="932384" rtl="0" eaLnBrk="1" fontAlgn="auto" latinLnBrk="0" hangingPunct="1">
              <a:lnSpc>
                <a:spcPct val="90000"/>
              </a:lnSpc>
              <a:spcBef>
                <a:spcPts val="1224"/>
              </a:spcBef>
              <a:spcAft>
                <a:spcPts val="0"/>
              </a:spcAft>
              <a:buClr>
                <a:schemeClr val="tx1"/>
              </a:buClr>
              <a:buSzPct val="90000"/>
              <a:tabLst/>
            </a:pPr>
            <a:r>
              <a:rPr lang="en-US"/>
              <a:t>Second level</a:t>
            </a:r>
          </a:p>
          <a:p>
            <a:pPr marL="514152" marR="0" lvl="2" indent="-514152" algn="l" defTabSz="932384" rtl="0" eaLnBrk="1" fontAlgn="auto" latinLnBrk="0" hangingPunct="1">
              <a:lnSpc>
                <a:spcPct val="90000"/>
              </a:lnSpc>
              <a:spcBef>
                <a:spcPts val="1224"/>
              </a:spcBef>
              <a:spcAft>
                <a:spcPts val="0"/>
              </a:spcAft>
              <a:buClr>
                <a:schemeClr val="tx1"/>
              </a:buClr>
              <a:buSzPct val="90000"/>
              <a:tabLst/>
            </a:pPr>
            <a:r>
              <a:rPr lang="en-US"/>
              <a:t>Third level</a:t>
            </a:r>
          </a:p>
          <a:p>
            <a:pPr marL="514152" marR="0" lvl="3" indent="-514152" algn="l" defTabSz="932384" rtl="0" eaLnBrk="1" fontAlgn="auto" latinLnBrk="0" hangingPunct="1">
              <a:lnSpc>
                <a:spcPct val="90000"/>
              </a:lnSpc>
              <a:spcBef>
                <a:spcPts val="1224"/>
              </a:spcBef>
              <a:spcAft>
                <a:spcPts val="0"/>
              </a:spcAft>
              <a:buClr>
                <a:schemeClr val="tx1"/>
              </a:buClr>
              <a:buSzPct val="90000"/>
              <a:tabLst/>
            </a:pPr>
            <a:r>
              <a:rPr lang="en-US"/>
              <a:t>Fourth level</a:t>
            </a:r>
          </a:p>
          <a:p>
            <a:pPr marL="514152" marR="0" lvl="4" indent="-514152" algn="l" defTabSz="932384" rtl="0" eaLnBrk="1" fontAlgn="auto" latinLnBrk="0" hangingPunct="1">
              <a:lnSpc>
                <a:spcPct val="90000"/>
              </a:lnSpc>
              <a:spcBef>
                <a:spcPts val="1224"/>
              </a:spcBef>
              <a:spcAft>
                <a:spcPts val="0"/>
              </a:spcAft>
              <a:buClr>
                <a:schemeClr val="tx1"/>
              </a:buClr>
              <a:buSzPct val="90000"/>
              <a:tabLst/>
            </a:pPr>
            <a:r>
              <a:rPr lang="en-US"/>
              <a:t>Fifth level</a:t>
            </a:r>
            <a:endParaRPr lang="en-US" dirty="0"/>
          </a:p>
        </p:txBody>
      </p:sp>
    </p:spTree>
    <p:extLst>
      <p:ext uri="{BB962C8B-B14F-4D97-AF65-F5344CB8AC3E}">
        <p14:creationId xmlns:p14="http://schemas.microsoft.com/office/powerpoint/2010/main" val="463915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1" y="1211287"/>
            <a:ext cx="5486399" cy="2157514"/>
          </a:xfrm>
        </p:spPr>
        <p:txBody>
          <a:bodyPr wrap="square">
            <a:spAutoFit/>
          </a:bodyPr>
          <a:lstStyle>
            <a:lvl1pPr marL="231686" indent="-231686">
              <a:spcBef>
                <a:spcPts val="1224"/>
              </a:spcBef>
              <a:buClr>
                <a:schemeClr val="tx1"/>
              </a:buClr>
              <a:buFont typeface="Wingdings" panose="05000000000000000000" pitchFamily="2" charset="2"/>
              <a:buChar char=""/>
              <a:defRPr sz="3000" b="0">
                <a:latin typeface="+mn-lt"/>
              </a:defRPr>
            </a:lvl1pPr>
            <a:lvl2pPr marL="426874" indent="-171384">
              <a:buFont typeface="Wingdings" panose="05000000000000000000" pitchFamily="2" charset="2"/>
              <a:buChar char=""/>
              <a:defRPr sz="2400" b="0"/>
            </a:lvl2pPr>
            <a:lvl3pPr marL="639517" indent="-188840">
              <a:buFont typeface="Wingdings" panose="05000000000000000000" pitchFamily="2" charset="2"/>
              <a:buChar char=""/>
              <a:tabLst/>
              <a:defRPr sz="2200" b="0"/>
            </a:lvl3pPr>
            <a:lvl4pPr marL="828357" indent="-176146">
              <a:buFont typeface="Wingdings" panose="05000000000000000000" pitchFamily="2" charset="2"/>
              <a:buChar char=""/>
              <a:defRPr sz="2200" b="0"/>
            </a:lvl4pPr>
            <a:lvl5pPr marL="1023544" indent="-169798">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9"/>
            <a:ext cx="5486399" cy="2511229"/>
          </a:xfrm>
        </p:spPr>
        <p:txBody>
          <a:bodyPr wrap="square">
            <a:spAutoFit/>
          </a:bodyPr>
          <a:lstStyle>
            <a:lvl1pPr marL="287227" indent="-287227">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258" indent="-342768">
              <a:defRPr lang="en-US" sz="2400" b="0" kern="1200" spc="0" baseline="0" dirty="0">
                <a:gradFill>
                  <a:gsLst>
                    <a:gs pos="1250">
                      <a:schemeClr val="tx1"/>
                    </a:gs>
                    <a:gs pos="100000">
                      <a:schemeClr val="tx1"/>
                    </a:gs>
                  </a:gsLst>
                  <a:lin ang="5400000" scaled="0"/>
                </a:gradFill>
                <a:latin typeface="+mn-lt"/>
                <a:ea typeface="+mn-ea"/>
                <a:cs typeface="+mn-cs"/>
              </a:defRPr>
            </a:lvl2pPr>
            <a:lvl3pPr marL="793444" indent="-342768">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4979" indent="-342768">
              <a:defRPr lang="en-US" sz="2200" b="0" kern="1200" spc="0" baseline="0" dirty="0">
                <a:gradFill>
                  <a:gsLst>
                    <a:gs pos="1250">
                      <a:schemeClr val="tx1"/>
                    </a:gs>
                    <a:gs pos="100000">
                      <a:schemeClr val="tx1"/>
                    </a:gs>
                  </a:gsLst>
                  <a:lin ang="5400000" scaled="0"/>
                </a:gradFill>
                <a:latin typeface="+mn-lt"/>
                <a:ea typeface="+mn-ea"/>
                <a:cs typeface="+mn-cs"/>
              </a:defRPr>
            </a:lvl4pPr>
            <a:lvl5pPr marL="1196516" indent="-342768">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686" marR="0" lvl="0" indent="-231686" algn="l" defTabSz="932384"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686" marR="0" lvl="1" indent="-231686" algn="l" defTabSz="932384"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686" marR="0" lvl="2" indent="-231686" algn="l" defTabSz="932384"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686" marR="0" lvl="3" indent="-231686" algn="l" defTabSz="932384"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686" marR="0" lvl="4" indent="-231686" algn="l" defTabSz="932384"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ext uri="{BB962C8B-B14F-4D97-AF65-F5344CB8AC3E}">
        <p14:creationId xmlns:p14="http://schemas.microsoft.com/office/powerpoint/2010/main" val="33927320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880186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20585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2_Demo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640029"/>
            <a:ext cx="10056812" cy="1181862"/>
          </a:xfrm>
          <a:noFill/>
        </p:spPr>
        <p:txBody>
          <a:bodyPr tIns="91440" bIns="91440" anchor="t" anchorCtr="0">
            <a:spAutoFit/>
          </a:bodyPr>
          <a:lstStyle>
            <a:lvl1pPr>
              <a:defRPr sz="7196" spc="-100" baseline="0">
                <a:gradFill>
                  <a:gsLst>
                    <a:gs pos="8209">
                      <a:schemeClr val="tx1"/>
                    </a:gs>
                    <a:gs pos="9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40" y="3954463"/>
            <a:ext cx="10058401" cy="738664"/>
          </a:xfrm>
          <a:noFill/>
        </p:spPr>
        <p:txBody>
          <a:bodyPr lIns="182880" tIns="146304" rIns="182880" bIns="146304">
            <a:spAutoFit/>
          </a:bodyPr>
          <a:lstStyle>
            <a:lvl1pPr marL="0" indent="0">
              <a:spcBef>
                <a:spcPts val="0"/>
              </a:spcBef>
              <a:buNone/>
              <a:defRPr sz="3198" spc="0" baseline="0">
                <a:gradFill>
                  <a:gsLst>
                    <a:gs pos="8209">
                      <a:schemeClr val="tx1"/>
                    </a:gs>
                    <a:gs pos="90000">
                      <a:schemeClr val="tx1"/>
                    </a:gs>
                  </a:gsLst>
                  <a:lin ang="5400000" scaled="0"/>
                </a:gradFill>
                <a:latin typeface="+mj-lt"/>
              </a:defRPr>
            </a:lvl1pPr>
          </a:lstStyle>
          <a:p>
            <a:pPr lvl="0"/>
            <a:r>
              <a:rPr lang="en-US" dirty="0"/>
              <a:t>Speaker Name</a:t>
            </a:r>
          </a:p>
        </p:txBody>
      </p:sp>
      <p:grpSp>
        <p:nvGrpSpPr>
          <p:cNvPr id="3" name="Group 2">
            <a:extLst>
              <a:ext uri="{FF2B5EF4-FFF2-40B4-BE49-F238E27FC236}">
                <a16:creationId xmlns:a16="http://schemas.microsoft.com/office/drawing/2014/main" id="{3A6D35F9-F76D-41D9-B8DA-B0BC2495B0C8}"/>
              </a:ext>
            </a:extLst>
          </p:cNvPr>
          <p:cNvGrpSpPr/>
          <p:nvPr userDrawn="1"/>
        </p:nvGrpSpPr>
        <p:grpSpPr>
          <a:xfrm>
            <a:off x="11175341" y="2"/>
            <a:ext cx="217806" cy="6994523"/>
            <a:chOff x="11175341" y="2"/>
            <a:chExt cx="217806" cy="6994523"/>
          </a:xfrm>
        </p:grpSpPr>
        <p:sp>
          <p:nvSpPr>
            <p:cNvPr id="21" name="Rectangle 20">
              <a:extLst>
                <a:ext uri="{FF2B5EF4-FFF2-40B4-BE49-F238E27FC236}">
                  <a16:creationId xmlns:a16="http://schemas.microsoft.com/office/drawing/2014/main" id="{2CCDA6BF-3A8B-44AF-B58F-A5ED389EE699}"/>
                </a:ext>
              </a:extLst>
            </p:cNvPr>
            <p:cNvSpPr/>
            <p:nvPr userDrawn="1"/>
          </p:nvSpPr>
          <p:spPr bwMode="auto">
            <a:xfrm rot="5400000">
              <a:off x="11175341" y="6776720"/>
              <a:ext cx="217805" cy="217805"/>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2" name="Rectangle 21">
              <a:extLst>
                <a:ext uri="{FF2B5EF4-FFF2-40B4-BE49-F238E27FC236}">
                  <a16:creationId xmlns:a16="http://schemas.microsoft.com/office/drawing/2014/main" id="{5D3522C0-E6B6-4A09-9C58-35F8E18BD08C}"/>
                </a:ext>
              </a:extLst>
            </p:cNvPr>
            <p:cNvSpPr/>
            <p:nvPr userDrawn="1"/>
          </p:nvSpPr>
          <p:spPr bwMode="auto">
            <a:xfrm rot="5400000">
              <a:off x="11175341" y="6558915"/>
              <a:ext cx="217805" cy="217805"/>
            </a:xfrm>
            <a:prstGeom prst="rect">
              <a:avLst/>
            </a:prstGeom>
            <a:solidFill>
              <a:srgbClr val="EF4432"/>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23" name="Rectangle 22">
              <a:extLst>
                <a:ext uri="{FF2B5EF4-FFF2-40B4-BE49-F238E27FC236}">
                  <a16:creationId xmlns:a16="http://schemas.microsoft.com/office/drawing/2014/main" id="{7962202B-B657-4193-8E70-B981414CDE9F}"/>
                </a:ext>
              </a:extLst>
            </p:cNvPr>
            <p:cNvSpPr/>
            <p:nvPr userDrawn="1"/>
          </p:nvSpPr>
          <p:spPr bwMode="auto">
            <a:xfrm rot="5400000">
              <a:off x="11175341" y="6341110"/>
              <a:ext cx="217805" cy="217805"/>
            </a:xfrm>
            <a:prstGeom prst="rect">
              <a:avLst/>
            </a:prstGeom>
            <a:solidFill>
              <a:srgbClr val="F8991D"/>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353535"/>
                    </a:gs>
                    <a:gs pos="100000">
                      <a:srgbClr val="353535"/>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24" name="Rectangle 23">
              <a:extLst>
                <a:ext uri="{FF2B5EF4-FFF2-40B4-BE49-F238E27FC236}">
                  <a16:creationId xmlns:a16="http://schemas.microsoft.com/office/drawing/2014/main" id="{588267DA-5989-428D-9BFA-20FDCADA1E98}"/>
                </a:ext>
              </a:extLst>
            </p:cNvPr>
            <p:cNvSpPr/>
            <p:nvPr userDrawn="1"/>
          </p:nvSpPr>
          <p:spPr bwMode="auto">
            <a:xfrm rot="5400000">
              <a:off x="11175341" y="6123304"/>
              <a:ext cx="217805" cy="217805"/>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25" name="Rectangle 24">
              <a:extLst>
                <a:ext uri="{FF2B5EF4-FFF2-40B4-BE49-F238E27FC236}">
                  <a16:creationId xmlns:a16="http://schemas.microsoft.com/office/drawing/2014/main" id="{EF107F5A-F519-472B-BCE9-5AA7BB83B461}"/>
                </a:ext>
              </a:extLst>
            </p:cNvPr>
            <p:cNvSpPr/>
            <p:nvPr userDrawn="1"/>
          </p:nvSpPr>
          <p:spPr bwMode="auto">
            <a:xfrm rot="5400000">
              <a:off x="11175341" y="5905499"/>
              <a:ext cx="217805" cy="217805"/>
            </a:xfrm>
            <a:prstGeom prst="rect">
              <a:avLst/>
            </a:prstGeom>
            <a:solidFill>
              <a:srgbClr val="F8991D"/>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353535"/>
                    </a:gs>
                    <a:gs pos="100000">
                      <a:srgbClr val="353535"/>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26" name="Rectangle 25">
              <a:extLst>
                <a:ext uri="{FF2B5EF4-FFF2-40B4-BE49-F238E27FC236}">
                  <a16:creationId xmlns:a16="http://schemas.microsoft.com/office/drawing/2014/main" id="{B011BD14-1EDF-40E5-AEB6-7013A9F9C298}"/>
                </a:ext>
              </a:extLst>
            </p:cNvPr>
            <p:cNvSpPr/>
            <p:nvPr userDrawn="1"/>
          </p:nvSpPr>
          <p:spPr bwMode="auto">
            <a:xfrm rot="5400000">
              <a:off x="11175341" y="5687694"/>
              <a:ext cx="217805" cy="217805"/>
            </a:xfrm>
            <a:prstGeom prst="rect">
              <a:avLst/>
            </a:prstGeom>
            <a:solidFill>
              <a:srgbClr val="FFD800"/>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353535"/>
                    </a:gs>
                    <a:gs pos="100000">
                      <a:srgbClr val="353535"/>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27" name="Rectangle 26">
              <a:extLst>
                <a:ext uri="{FF2B5EF4-FFF2-40B4-BE49-F238E27FC236}">
                  <a16:creationId xmlns:a16="http://schemas.microsoft.com/office/drawing/2014/main" id="{0932B7D4-2BAE-4C2A-8EB9-D28CD7295FAC}"/>
                </a:ext>
              </a:extLst>
            </p:cNvPr>
            <p:cNvSpPr/>
            <p:nvPr userDrawn="1"/>
          </p:nvSpPr>
          <p:spPr bwMode="auto">
            <a:xfrm rot="5400000">
              <a:off x="11175341" y="5258117"/>
              <a:ext cx="217805" cy="217805"/>
            </a:xfrm>
            <a:prstGeom prst="rect">
              <a:avLst/>
            </a:prstGeom>
            <a:solidFill>
              <a:srgbClr val="FFD800"/>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353535"/>
                    </a:gs>
                    <a:gs pos="100000">
                      <a:srgbClr val="353535"/>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28" name="Rectangle 27">
              <a:extLst>
                <a:ext uri="{FF2B5EF4-FFF2-40B4-BE49-F238E27FC236}">
                  <a16:creationId xmlns:a16="http://schemas.microsoft.com/office/drawing/2014/main" id="{CD95FC74-D125-4C60-B5F1-59EC8B74E5E3}"/>
                </a:ext>
              </a:extLst>
            </p:cNvPr>
            <p:cNvSpPr/>
            <p:nvPr userDrawn="1"/>
          </p:nvSpPr>
          <p:spPr bwMode="auto">
            <a:xfrm rot="5400000">
              <a:off x="11175341" y="4822508"/>
              <a:ext cx="217805" cy="217805"/>
            </a:xfrm>
            <a:prstGeom prst="rect">
              <a:avLst/>
            </a:prstGeom>
            <a:solidFill>
              <a:srgbClr val="FFF266"/>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353535"/>
                    </a:gs>
                    <a:gs pos="100000">
                      <a:srgbClr val="353535"/>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29" name="Rectangle 28">
              <a:extLst>
                <a:ext uri="{FF2B5EF4-FFF2-40B4-BE49-F238E27FC236}">
                  <a16:creationId xmlns:a16="http://schemas.microsoft.com/office/drawing/2014/main" id="{62D50660-1B23-4593-85AF-5F52E1B5461A}"/>
                </a:ext>
              </a:extLst>
            </p:cNvPr>
            <p:cNvSpPr/>
            <p:nvPr userDrawn="1"/>
          </p:nvSpPr>
          <p:spPr bwMode="auto">
            <a:xfrm rot="5400000">
              <a:off x="11175341" y="4169093"/>
              <a:ext cx="217805" cy="217805"/>
            </a:xfrm>
            <a:prstGeom prst="rect">
              <a:avLst/>
            </a:prstGeom>
            <a:solidFill>
              <a:srgbClr val="0089CF"/>
            </a:solidFill>
            <a:ln w="9525" cap="flat">
              <a:noFill/>
              <a:prstDash val="solid"/>
              <a:miter/>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srgbClr val="353535"/>
                </a:solidFill>
                <a:effectLst/>
                <a:uLnTx/>
                <a:uFillTx/>
                <a:latin typeface="Segoe UI Semilight"/>
                <a:ea typeface="+mn-ea"/>
                <a:cs typeface="+mn-cs"/>
              </a:endParaRPr>
            </a:p>
          </p:txBody>
        </p:sp>
        <p:sp>
          <p:nvSpPr>
            <p:cNvPr id="30" name="Rectangle 29">
              <a:extLst>
                <a:ext uri="{FF2B5EF4-FFF2-40B4-BE49-F238E27FC236}">
                  <a16:creationId xmlns:a16="http://schemas.microsoft.com/office/drawing/2014/main" id="{6B3C0BAB-069E-4E4F-820F-3B03C892A253}"/>
                </a:ext>
              </a:extLst>
            </p:cNvPr>
            <p:cNvSpPr/>
            <p:nvPr userDrawn="1"/>
          </p:nvSpPr>
          <p:spPr bwMode="auto">
            <a:xfrm rot="5400000">
              <a:off x="11175341" y="3951287"/>
              <a:ext cx="217805" cy="217805"/>
            </a:xfrm>
            <a:prstGeom prst="rect">
              <a:avLst/>
            </a:prstGeom>
            <a:solidFill>
              <a:srgbClr val="CDCECC"/>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353535"/>
                    </a:gs>
                    <a:gs pos="100000">
                      <a:srgbClr val="353535"/>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31" name="Rectangle 30">
              <a:extLst>
                <a:ext uri="{FF2B5EF4-FFF2-40B4-BE49-F238E27FC236}">
                  <a16:creationId xmlns:a16="http://schemas.microsoft.com/office/drawing/2014/main" id="{2636F644-5763-4591-B87B-82FAFD2D45A4}"/>
                </a:ext>
              </a:extLst>
            </p:cNvPr>
            <p:cNvSpPr/>
            <p:nvPr userDrawn="1"/>
          </p:nvSpPr>
          <p:spPr bwMode="auto">
            <a:xfrm rot="5400000">
              <a:off x="11175341" y="3733482"/>
              <a:ext cx="217805" cy="217805"/>
            </a:xfrm>
            <a:prstGeom prst="rect">
              <a:avLst/>
            </a:prstGeom>
            <a:solidFill>
              <a:srgbClr val="0060A7"/>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grpSp>
          <p:nvGrpSpPr>
            <p:cNvPr id="32" name="Group 31">
              <a:extLst>
                <a:ext uri="{FF2B5EF4-FFF2-40B4-BE49-F238E27FC236}">
                  <a16:creationId xmlns:a16="http://schemas.microsoft.com/office/drawing/2014/main" id="{C17E39EA-2B0C-4A90-ADA2-FB0FA1718044}"/>
                </a:ext>
              </a:extLst>
            </p:cNvPr>
            <p:cNvGrpSpPr/>
            <p:nvPr userDrawn="1"/>
          </p:nvGrpSpPr>
          <p:grpSpPr>
            <a:xfrm rot="5400000">
              <a:off x="10848635" y="326709"/>
              <a:ext cx="871220" cy="217805"/>
              <a:chOff x="1" y="930369"/>
              <a:chExt cx="1105464" cy="276366"/>
            </a:xfrm>
          </p:grpSpPr>
          <p:sp>
            <p:nvSpPr>
              <p:cNvPr id="33" name="Rectangle 32">
                <a:extLst>
                  <a:ext uri="{FF2B5EF4-FFF2-40B4-BE49-F238E27FC236}">
                    <a16:creationId xmlns:a16="http://schemas.microsoft.com/office/drawing/2014/main" id="{B25100D1-35EB-4B00-8664-54F185DBC613}"/>
                  </a:ext>
                </a:extLst>
              </p:cNvPr>
              <p:cNvSpPr/>
              <p:nvPr/>
            </p:nvSpPr>
            <p:spPr bwMode="auto">
              <a:xfrm>
                <a:off x="829099" y="930369"/>
                <a:ext cx="276366" cy="276366"/>
              </a:xfrm>
              <a:prstGeom prst="rect">
                <a:avLst/>
              </a:prstGeom>
              <a:solidFill>
                <a:srgbClr val="B7B7B6"/>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353535"/>
                      </a:gs>
                      <a:gs pos="100000">
                        <a:srgbClr val="353535"/>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34" name="Rectangle 33">
                <a:extLst>
                  <a:ext uri="{FF2B5EF4-FFF2-40B4-BE49-F238E27FC236}">
                    <a16:creationId xmlns:a16="http://schemas.microsoft.com/office/drawing/2014/main" id="{4ADE5F3A-8BD8-402D-B948-F6BA7B61ACEC}"/>
                  </a:ext>
                </a:extLst>
              </p:cNvPr>
              <p:cNvSpPr/>
              <p:nvPr/>
            </p:nvSpPr>
            <p:spPr bwMode="auto">
              <a:xfrm>
                <a:off x="552733" y="930369"/>
                <a:ext cx="276366" cy="276366"/>
              </a:xfrm>
              <a:prstGeom prst="rect">
                <a:avLst/>
              </a:prstGeom>
              <a:solidFill>
                <a:srgbClr val="0060A7"/>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35" name="Rectangle 34">
                <a:extLst>
                  <a:ext uri="{FF2B5EF4-FFF2-40B4-BE49-F238E27FC236}">
                    <a16:creationId xmlns:a16="http://schemas.microsoft.com/office/drawing/2014/main" id="{369D3F0A-C4E5-443C-989A-4B4A7E521738}"/>
                  </a:ext>
                </a:extLst>
              </p:cNvPr>
              <p:cNvSpPr/>
              <p:nvPr/>
            </p:nvSpPr>
            <p:spPr bwMode="auto">
              <a:xfrm>
                <a:off x="1" y="930369"/>
                <a:ext cx="276366" cy="276366"/>
              </a:xfrm>
              <a:prstGeom prst="rect">
                <a:avLst/>
              </a:prstGeom>
              <a:solidFill>
                <a:srgbClr val="0089CF"/>
              </a:solidFill>
              <a:ln w="9525" cap="flat">
                <a:noFill/>
                <a:prstDash val="solid"/>
                <a:miter/>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srgbClr val="353535"/>
                  </a:solidFill>
                  <a:effectLst/>
                  <a:uLnTx/>
                  <a:uFillTx/>
                  <a:latin typeface="Segoe UI Semilight"/>
                  <a:ea typeface="+mn-ea"/>
                  <a:cs typeface="+mn-cs"/>
                </a:endParaRPr>
              </a:p>
            </p:txBody>
          </p:sp>
        </p:grpSp>
        <p:sp>
          <p:nvSpPr>
            <p:cNvPr id="36" name="Rectangle 35">
              <a:extLst>
                <a:ext uri="{FF2B5EF4-FFF2-40B4-BE49-F238E27FC236}">
                  <a16:creationId xmlns:a16="http://schemas.microsoft.com/office/drawing/2014/main" id="{E10BCE6F-026F-4EAC-AE70-1177264DEDF0}"/>
                </a:ext>
              </a:extLst>
            </p:cNvPr>
            <p:cNvSpPr/>
            <p:nvPr userDrawn="1"/>
          </p:nvSpPr>
          <p:spPr bwMode="auto">
            <a:xfrm rot="5400000">
              <a:off x="11175341" y="1696011"/>
              <a:ext cx="217805" cy="217805"/>
            </a:xfrm>
            <a:prstGeom prst="rect">
              <a:avLst/>
            </a:prstGeom>
            <a:solidFill>
              <a:srgbClr val="CDCECC"/>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353535"/>
                    </a:gs>
                    <a:gs pos="100000">
                      <a:srgbClr val="353535"/>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grpSp>
    </p:spTree>
    <p:extLst>
      <p:ext uri="{BB962C8B-B14F-4D97-AF65-F5344CB8AC3E}">
        <p14:creationId xmlns:p14="http://schemas.microsoft.com/office/powerpoint/2010/main" val="35827380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2_Video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640029"/>
            <a:ext cx="10056812" cy="1181862"/>
          </a:xfrm>
          <a:noFill/>
        </p:spPr>
        <p:txBody>
          <a:bodyPr tIns="91440" bIns="91440" anchor="t" anchorCtr="0">
            <a:spAutoFit/>
          </a:bodyPr>
          <a:lstStyle>
            <a:lvl1pPr>
              <a:defRPr sz="7196" spc="-100" baseline="0">
                <a:gradFill>
                  <a:gsLst>
                    <a:gs pos="8209">
                      <a:schemeClr val="tx1"/>
                    </a:gs>
                    <a:gs pos="90000">
                      <a:schemeClr val="tx1"/>
                    </a:gs>
                  </a:gsLst>
                  <a:lin ang="5400000" scaled="0"/>
                </a:gradFill>
              </a:defRPr>
            </a:lvl1pPr>
          </a:lstStyle>
          <a:p>
            <a:r>
              <a:rPr lang="en-US" dirty="0"/>
              <a:t>Video title</a:t>
            </a:r>
          </a:p>
        </p:txBody>
      </p:sp>
      <p:grpSp>
        <p:nvGrpSpPr>
          <p:cNvPr id="20" name="Group 19">
            <a:extLst>
              <a:ext uri="{FF2B5EF4-FFF2-40B4-BE49-F238E27FC236}">
                <a16:creationId xmlns:a16="http://schemas.microsoft.com/office/drawing/2014/main" id="{5AF7C7CB-FA83-4EEB-934D-E50FA7DF5569}"/>
              </a:ext>
            </a:extLst>
          </p:cNvPr>
          <p:cNvGrpSpPr/>
          <p:nvPr userDrawn="1"/>
        </p:nvGrpSpPr>
        <p:grpSpPr>
          <a:xfrm>
            <a:off x="11175341" y="2"/>
            <a:ext cx="217806" cy="6994523"/>
            <a:chOff x="11175341" y="2"/>
            <a:chExt cx="217806" cy="6994523"/>
          </a:xfrm>
        </p:grpSpPr>
        <p:sp>
          <p:nvSpPr>
            <p:cNvPr id="21" name="Rectangle 20">
              <a:extLst>
                <a:ext uri="{FF2B5EF4-FFF2-40B4-BE49-F238E27FC236}">
                  <a16:creationId xmlns:a16="http://schemas.microsoft.com/office/drawing/2014/main" id="{B8316A3D-75C6-46A0-93E3-495E1B73DA5D}"/>
                </a:ext>
              </a:extLst>
            </p:cNvPr>
            <p:cNvSpPr/>
            <p:nvPr userDrawn="1"/>
          </p:nvSpPr>
          <p:spPr bwMode="auto">
            <a:xfrm rot="5400000">
              <a:off x="11175341" y="6776720"/>
              <a:ext cx="217805" cy="217805"/>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2" name="Rectangle 21">
              <a:extLst>
                <a:ext uri="{FF2B5EF4-FFF2-40B4-BE49-F238E27FC236}">
                  <a16:creationId xmlns:a16="http://schemas.microsoft.com/office/drawing/2014/main" id="{DE5EFAF5-BC8F-40C1-833A-CCDC0A88E3D2}"/>
                </a:ext>
              </a:extLst>
            </p:cNvPr>
            <p:cNvSpPr/>
            <p:nvPr userDrawn="1"/>
          </p:nvSpPr>
          <p:spPr bwMode="auto">
            <a:xfrm rot="5400000">
              <a:off x="11175341" y="6558915"/>
              <a:ext cx="217805" cy="217805"/>
            </a:xfrm>
            <a:prstGeom prst="rect">
              <a:avLst/>
            </a:prstGeom>
            <a:solidFill>
              <a:srgbClr val="EF4432"/>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23" name="Rectangle 22">
              <a:extLst>
                <a:ext uri="{FF2B5EF4-FFF2-40B4-BE49-F238E27FC236}">
                  <a16:creationId xmlns:a16="http://schemas.microsoft.com/office/drawing/2014/main" id="{719CCA36-EF3B-48D7-87A5-BAA98D854EA7}"/>
                </a:ext>
              </a:extLst>
            </p:cNvPr>
            <p:cNvSpPr/>
            <p:nvPr userDrawn="1"/>
          </p:nvSpPr>
          <p:spPr bwMode="auto">
            <a:xfrm rot="5400000">
              <a:off x="11175341" y="6341110"/>
              <a:ext cx="217805" cy="217805"/>
            </a:xfrm>
            <a:prstGeom prst="rect">
              <a:avLst/>
            </a:prstGeom>
            <a:solidFill>
              <a:srgbClr val="F8991D"/>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353535"/>
                    </a:gs>
                    <a:gs pos="100000">
                      <a:srgbClr val="353535"/>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24" name="Rectangle 23">
              <a:extLst>
                <a:ext uri="{FF2B5EF4-FFF2-40B4-BE49-F238E27FC236}">
                  <a16:creationId xmlns:a16="http://schemas.microsoft.com/office/drawing/2014/main" id="{8F400EA4-D8AB-478F-B44D-BC0B2A3BACF7}"/>
                </a:ext>
              </a:extLst>
            </p:cNvPr>
            <p:cNvSpPr/>
            <p:nvPr userDrawn="1"/>
          </p:nvSpPr>
          <p:spPr bwMode="auto">
            <a:xfrm rot="5400000">
              <a:off x="11175341" y="6123304"/>
              <a:ext cx="217805" cy="217805"/>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25" name="Rectangle 24">
              <a:extLst>
                <a:ext uri="{FF2B5EF4-FFF2-40B4-BE49-F238E27FC236}">
                  <a16:creationId xmlns:a16="http://schemas.microsoft.com/office/drawing/2014/main" id="{E792CD8E-F7B2-4B18-BDF0-15395200BC25}"/>
                </a:ext>
              </a:extLst>
            </p:cNvPr>
            <p:cNvSpPr/>
            <p:nvPr userDrawn="1"/>
          </p:nvSpPr>
          <p:spPr bwMode="auto">
            <a:xfrm rot="5400000">
              <a:off x="11175341" y="5905499"/>
              <a:ext cx="217805" cy="217805"/>
            </a:xfrm>
            <a:prstGeom prst="rect">
              <a:avLst/>
            </a:prstGeom>
            <a:solidFill>
              <a:srgbClr val="F8991D"/>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353535"/>
                    </a:gs>
                    <a:gs pos="100000">
                      <a:srgbClr val="353535"/>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26" name="Rectangle 25">
              <a:extLst>
                <a:ext uri="{FF2B5EF4-FFF2-40B4-BE49-F238E27FC236}">
                  <a16:creationId xmlns:a16="http://schemas.microsoft.com/office/drawing/2014/main" id="{3BEF1A50-D546-4BD8-99F0-68F56995B2FD}"/>
                </a:ext>
              </a:extLst>
            </p:cNvPr>
            <p:cNvSpPr/>
            <p:nvPr userDrawn="1"/>
          </p:nvSpPr>
          <p:spPr bwMode="auto">
            <a:xfrm rot="5400000">
              <a:off x="11175341" y="5687694"/>
              <a:ext cx="217805" cy="217805"/>
            </a:xfrm>
            <a:prstGeom prst="rect">
              <a:avLst/>
            </a:prstGeom>
            <a:solidFill>
              <a:srgbClr val="FFD800"/>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353535"/>
                    </a:gs>
                    <a:gs pos="100000">
                      <a:srgbClr val="353535"/>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27" name="Rectangle 26">
              <a:extLst>
                <a:ext uri="{FF2B5EF4-FFF2-40B4-BE49-F238E27FC236}">
                  <a16:creationId xmlns:a16="http://schemas.microsoft.com/office/drawing/2014/main" id="{FD43A92D-6939-4638-A3F3-866BDBE644D3}"/>
                </a:ext>
              </a:extLst>
            </p:cNvPr>
            <p:cNvSpPr/>
            <p:nvPr userDrawn="1"/>
          </p:nvSpPr>
          <p:spPr bwMode="auto">
            <a:xfrm rot="5400000">
              <a:off x="11175341" y="5258117"/>
              <a:ext cx="217805" cy="217805"/>
            </a:xfrm>
            <a:prstGeom prst="rect">
              <a:avLst/>
            </a:prstGeom>
            <a:solidFill>
              <a:srgbClr val="FFD800"/>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353535"/>
                    </a:gs>
                    <a:gs pos="100000">
                      <a:srgbClr val="353535"/>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28" name="Rectangle 27">
              <a:extLst>
                <a:ext uri="{FF2B5EF4-FFF2-40B4-BE49-F238E27FC236}">
                  <a16:creationId xmlns:a16="http://schemas.microsoft.com/office/drawing/2014/main" id="{4062BD47-DF5B-4C6F-BFC5-4CD3DCC7A6D8}"/>
                </a:ext>
              </a:extLst>
            </p:cNvPr>
            <p:cNvSpPr/>
            <p:nvPr userDrawn="1"/>
          </p:nvSpPr>
          <p:spPr bwMode="auto">
            <a:xfrm rot="5400000">
              <a:off x="11175341" y="4822508"/>
              <a:ext cx="217805" cy="217805"/>
            </a:xfrm>
            <a:prstGeom prst="rect">
              <a:avLst/>
            </a:prstGeom>
            <a:solidFill>
              <a:srgbClr val="FFF266"/>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353535"/>
                    </a:gs>
                    <a:gs pos="100000">
                      <a:srgbClr val="353535"/>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29" name="Rectangle 28">
              <a:extLst>
                <a:ext uri="{FF2B5EF4-FFF2-40B4-BE49-F238E27FC236}">
                  <a16:creationId xmlns:a16="http://schemas.microsoft.com/office/drawing/2014/main" id="{552F2AC4-A95E-4B84-BECD-93DFA4877254}"/>
                </a:ext>
              </a:extLst>
            </p:cNvPr>
            <p:cNvSpPr/>
            <p:nvPr userDrawn="1"/>
          </p:nvSpPr>
          <p:spPr bwMode="auto">
            <a:xfrm rot="5400000">
              <a:off x="11175341" y="4169093"/>
              <a:ext cx="217805" cy="217805"/>
            </a:xfrm>
            <a:prstGeom prst="rect">
              <a:avLst/>
            </a:prstGeom>
            <a:solidFill>
              <a:srgbClr val="0089CF"/>
            </a:solidFill>
            <a:ln w="9525" cap="flat">
              <a:noFill/>
              <a:prstDash val="solid"/>
              <a:miter/>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srgbClr val="353535"/>
                </a:solidFill>
                <a:effectLst/>
                <a:uLnTx/>
                <a:uFillTx/>
                <a:latin typeface="Segoe UI Semilight"/>
                <a:ea typeface="+mn-ea"/>
                <a:cs typeface="+mn-cs"/>
              </a:endParaRPr>
            </a:p>
          </p:txBody>
        </p:sp>
        <p:sp>
          <p:nvSpPr>
            <p:cNvPr id="30" name="Rectangle 29">
              <a:extLst>
                <a:ext uri="{FF2B5EF4-FFF2-40B4-BE49-F238E27FC236}">
                  <a16:creationId xmlns:a16="http://schemas.microsoft.com/office/drawing/2014/main" id="{592DDBC8-2EB2-451A-88B0-2A7F9BFD1777}"/>
                </a:ext>
              </a:extLst>
            </p:cNvPr>
            <p:cNvSpPr/>
            <p:nvPr userDrawn="1"/>
          </p:nvSpPr>
          <p:spPr bwMode="auto">
            <a:xfrm rot="5400000">
              <a:off x="11175341" y="3951287"/>
              <a:ext cx="217805" cy="217805"/>
            </a:xfrm>
            <a:prstGeom prst="rect">
              <a:avLst/>
            </a:prstGeom>
            <a:solidFill>
              <a:srgbClr val="CDCECC"/>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353535"/>
                    </a:gs>
                    <a:gs pos="100000">
                      <a:srgbClr val="353535"/>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31" name="Rectangle 30">
              <a:extLst>
                <a:ext uri="{FF2B5EF4-FFF2-40B4-BE49-F238E27FC236}">
                  <a16:creationId xmlns:a16="http://schemas.microsoft.com/office/drawing/2014/main" id="{340AA823-9C82-4B27-A987-6CD45D4D5677}"/>
                </a:ext>
              </a:extLst>
            </p:cNvPr>
            <p:cNvSpPr/>
            <p:nvPr userDrawn="1"/>
          </p:nvSpPr>
          <p:spPr bwMode="auto">
            <a:xfrm rot="5400000">
              <a:off x="11175341" y="3733482"/>
              <a:ext cx="217805" cy="217805"/>
            </a:xfrm>
            <a:prstGeom prst="rect">
              <a:avLst/>
            </a:prstGeom>
            <a:solidFill>
              <a:srgbClr val="0060A7"/>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grpSp>
          <p:nvGrpSpPr>
            <p:cNvPr id="32" name="Group 31">
              <a:extLst>
                <a:ext uri="{FF2B5EF4-FFF2-40B4-BE49-F238E27FC236}">
                  <a16:creationId xmlns:a16="http://schemas.microsoft.com/office/drawing/2014/main" id="{231DBF93-658E-4F3C-BA45-944CE0418368}"/>
                </a:ext>
              </a:extLst>
            </p:cNvPr>
            <p:cNvGrpSpPr/>
            <p:nvPr userDrawn="1"/>
          </p:nvGrpSpPr>
          <p:grpSpPr>
            <a:xfrm rot="5400000">
              <a:off x="10848635" y="326709"/>
              <a:ext cx="871220" cy="217805"/>
              <a:chOff x="1" y="930369"/>
              <a:chExt cx="1105464" cy="276366"/>
            </a:xfrm>
          </p:grpSpPr>
          <p:sp>
            <p:nvSpPr>
              <p:cNvPr id="34" name="Rectangle 33">
                <a:extLst>
                  <a:ext uri="{FF2B5EF4-FFF2-40B4-BE49-F238E27FC236}">
                    <a16:creationId xmlns:a16="http://schemas.microsoft.com/office/drawing/2014/main" id="{EDCB04E8-D526-4FA7-91DC-10838B2EAF06}"/>
                  </a:ext>
                </a:extLst>
              </p:cNvPr>
              <p:cNvSpPr/>
              <p:nvPr/>
            </p:nvSpPr>
            <p:spPr bwMode="auto">
              <a:xfrm>
                <a:off x="829099" y="930369"/>
                <a:ext cx="276366" cy="276366"/>
              </a:xfrm>
              <a:prstGeom prst="rect">
                <a:avLst/>
              </a:prstGeom>
              <a:solidFill>
                <a:srgbClr val="B7B7B6"/>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353535"/>
                      </a:gs>
                      <a:gs pos="100000">
                        <a:srgbClr val="353535"/>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35" name="Rectangle 34">
                <a:extLst>
                  <a:ext uri="{FF2B5EF4-FFF2-40B4-BE49-F238E27FC236}">
                    <a16:creationId xmlns:a16="http://schemas.microsoft.com/office/drawing/2014/main" id="{13160267-80F6-45B2-A029-B6A865AC22F5}"/>
                  </a:ext>
                </a:extLst>
              </p:cNvPr>
              <p:cNvSpPr/>
              <p:nvPr/>
            </p:nvSpPr>
            <p:spPr bwMode="auto">
              <a:xfrm>
                <a:off x="552733" y="930369"/>
                <a:ext cx="276366" cy="276366"/>
              </a:xfrm>
              <a:prstGeom prst="rect">
                <a:avLst/>
              </a:prstGeom>
              <a:solidFill>
                <a:srgbClr val="0060A7"/>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36" name="Rectangle 35">
                <a:extLst>
                  <a:ext uri="{FF2B5EF4-FFF2-40B4-BE49-F238E27FC236}">
                    <a16:creationId xmlns:a16="http://schemas.microsoft.com/office/drawing/2014/main" id="{F66017A1-E0CE-40FB-8516-BF13D9DD430B}"/>
                  </a:ext>
                </a:extLst>
              </p:cNvPr>
              <p:cNvSpPr/>
              <p:nvPr/>
            </p:nvSpPr>
            <p:spPr bwMode="auto">
              <a:xfrm>
                <a:off x="1" y="930369"/>
                <a:ext cx="276366" cy="276366"/>
              </a:xfrm>
              <a:prstGeom prst="rect">
                <a:avLst/>
              </a:prstGeom>
              <a:solidFill>
                <a:srgbClr val="0089CF"/>
              </a:solidFill>
              <a:ln w="9525" cap="flat">
                <a:noFill/>
                <a:prstDash val="solid"/>
                <a:miter/>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srgbClr val="353535"/>
                  </a:solidFill>
                  <a:effectLst/>
                  <a:uLnTx/>
                  <a:uFillTx/>
                  <a:latin typeface="Segoe UI Semilight"/>
                  <a:ea typeface="+mn-ea"/>
                  <a:cs typeface="+mn-cs"/>
                </a:endParaRPr>
              </a:p>
            </p:txBody>
          </p:sp>
        </p:grpSp>
        <p:sp>
          <p:nvSpPr>
            <p:cNvPr id="33" name="Rectangle 32">
              <a:extLst>
                <a:ext uri="{FF2B5EF4-FFF2-40B4-BE49-F238E27FC236}">
                  <a16:creationId xmlns:a16="http://schemas.microsoft.com/office/drawing/2014/main" id="{1657B6B3-764F-4CB6-92CA-108725A7E0CC}"/>
                </a:ext>
              </a:extLst>
            </p:cNvPr>
            <p:cNvSpPr/>
            <p:nvPr userDrawn="1"/>
          </p:nvSpPr>
          <p:spPr bwMode="auto">
            <a:xfrm rot="5400000">
              <a:off x="11175341" y="1696011"/>
              <a:ext cx="217805" cy="217805"/>
            </a:xfrm>
            <a:prstGeom prst="rect">
              <a:avLst/>
            </a:prstGeom>
            <a:solidFill>
              <a:srgbClr val="CDCECC"/>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353535"/>
                    </a:gs>
                    <a:gs pos="100000">
                      <a:srgbClr val="353535"/>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grpSp>
    </p:spTree>
    <p:extLst>
      <p:ext uri="{BB962C8B-B14F-4D97-AF65-F5344CB8AC3E}">
        <p14:creationId xmlns:p14="http://schemas.microsoft.com/office/powerpoint/2010/main" val="15984323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2_Section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640029"/>
            <a:ext cx="10056812" cy="1181862"/>
          </a:xfrm>
          <a:noFill/>
        </p:spPr>
        <p:txBody>
          <a:bodyPr tIns="91440" bIns="91440" anchor="t" anchorCtr="0">
            <a:spAutoFit/>
          </a:bodyPr>
          <a:lstStyle>
            <a:lvl1pPr>
              <a:defRPr sz="7196" spc="-100" baseline="0">
                <a:gradFill>
                  <a:gsLst>
                    <a:gs pos="8209">
                      <a:schemeClr val="tx1"/>
                    </a:gs>
                    <a:gs pos="90000">
                      <a:schemeClr val="tx1"/>
                    </a:gs>
                  </a:gsLst>
                  <a:lin ang="5400000" scaled="0"/>
                </a:gradFill>
              </a:defRPr>
            </a:lvl1pPr>
          </a:lstStyle>
          <a:p>
            <a:r>
              <a:rPr lang="en-US" dirty="0"/>
              <a:t>Section title</a:t>
            </a:r>
          </a:p>
        </p:txBody>
      </p:sp>
      <p:grpSp>
        <p:nvGrpSpPr>
          <p:cNvPr id="20" name="Group 19">
            <a:extLst>
              <a:ext uri="{FF2B5EF4-FFF2-40B4-BE49-F238E27FC236}">
                <a16:creationId xmlns:a16="http://schemas.microsoft.com/office/drawing/2014/main" id="{62D6EEFD-0BC0-4A7B-AB99-A123F3C977D2}"/>
              </a:ext>
            </a:extLst>
          </p:cNvPr>
          <p:cNvGrpSpPr/>
          <p:nvPr userDrawn="1"/>
        </p:nvGrpSpPr>
        <p:grpSpPr>
          <a:xfrm>
            <a:off x="11175341" y="2"/>
            <a:ext cx="217806" cy="6994523"/>
            <a:chOff x="11175341" y="2"/>
            <a:chExt cx="217806" cy="6994523"/>
          </a:xfrm>
        </p:grpSpPr>
        <p:sp>
          <p:nvSpPr>
            <p:cNvPr id="21" name="Rectangle 20">
              <a:extLst>
                <a:ext uri="{FF2B5EF4-FFF2-40B4-BE49-F238E27FC236}">
                  <a16:creationId xmlns:a16="http://schemas.microsoft.com/office/drawing/2014/main" id="{4FC12035-595D-41EE-9ADD-9F55AEDF10E3}"/>
                </a:ext>
              </a:extLst>
            </p:cNvPr>
            <p:cNvSpPr/>
            <p:nvPr userDrawn="1"/>
          </p:nvSpPr>
          <p:spPr bwMode="auto">
            <a:xfrm rot="5400000">
              <a:off x="11175341" y="6776720"/>
              <a:ext cx="217805" cy="217805"/>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2" name="Rectangle 21">
              <a:extLst>
                <a:ext uri="{FF2B5EF4-FFF2-40B4-BE49-F238E27FC236}">
                  <a16:creationId xmlns:a16="http://schemas.microsoft.com/office/drawing/2014/main" id="{C792984B-0855-433E-9ABA-8BBD9E95291E}"/>
                </a:ext>
              </a:extLst>
            </p:cNvPr>
            <p:cNvSpPr/>
            <p:nvPr userDrawn="1"/>
          </p:nvSpPr>
          <p:spPr bwMode="auto">
            <a:xfrm rot="5400000">
              <a:off x="11175341" y="6558915"/>
              <a:ext cx="217805" cy="217805"/>
            </a:xfrm>
            <a:prstGeom prst="rect">
              <a:avLst/>
            </a:prstGeom>
            <a:solidFill>
              <a:srgbClr val="EF4432"/>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23" name="Rectangle 22">
              <a:extLst>
                <a:ext uri="{FF2B5EF4-FFF2-40B4-BE49-F238E27FC236}">
                  <a16:creationId xmlns:a16="http://schemas.microsoft.com/office/drawing/2014/main" id="{316FC34E-C4FC-4309-B406-1B6910F2F082}"/>
                </a:ext>
              </a:extLst>
            </p:cNvPr>
            <p:cNvSpPr/>
            <p:nvPr userDrawn="1"/>
          </p:nvSpPr>
          <p:spPr bwMode="auto">
            <a:xfrm rot="5400000">
              <a:off x="11175341" y="6341110"/>
              <a:ext cx="217805" cy="217805"/>
            </a:xfrm>
            <a:prstGeom prst="rect">
              <a:avLst/>
            </a:prstGeom>
            <a:solidFill>
              <a:srgbClr val="F8991D"/>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353535"/>
                    </a:gs>
                    <a:gs pos="100000">
                      <a:srgbClr val="353535"/>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24" name="Rectangle 23">
              <a:extLst>
                <a:ext uri="{FF2B5EF4-FFF2-40B4-BE49-F238E27FC236}">
                  <a16:creationId xmlns:a16="http://schemas.microsoft.com/office/drawing/2014/main" id="{CF3061F4-1D8B-4182-80C7-AC0BED32F921}"/>
                </a:ext>
              </a:extLst>
            </p:cNvPr>
            <p:cNvSpPr/>
            <p:nvPr userDrawn="1"/>
          </p:nvSpPr>
          <p:spPr bwMode="auto">
            <a:xfrm rot="5400000">
              <a:off x="11175341" y="6123304"/>
              <a:ext cx="217805" cy="217805"/>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25" name="Rectangle 24">
              <a:extLst>
                <a:ext uri="{FF2B5EF4-FFF2-40B4-BE49-F238E27FC236}">
                  <a16:creationId xmlns:a16="http://schemas.microsoft.com/office/drawing/2014/main" id="{6863E14F-07ED-4391-B84E-47ECB65D69E0}"/>
                </a:ext>
              </a:extLst>
            </p:cNvPr>
            <p:cNvSpPr/>
            <p:nvPr userDrawn="1"/>
          </p:nvSpPr>
          <p:spPr bwMode="auto">
            <a:xfrm rot="5400000">
              <a:off x="11175341" y="5905499"/>
              <a:ext cx="217805" cy="217805"/>
            </a:xfrm>
            <a:prstGeom prst="rect">
              <a:avLst/>
            </a:prstGeom>
            <a:solidFill>
              <a:srgbClr val="F8991D"/>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353535"/>
                    </a:gs>
                    <a:gs pos="100000">
                      <a:srgbClr val="353535"/>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26" name="Rectangle 25">
              <a:extLst>
                <a:ext uri="{FF2B5EF4-FFF2-40B4-BE49-F238E27FC236}">
                  <a16:creationId xmlns:a16="http://schemas.microsoft.com/office/drawing/2014/main" id="{DC4542CA-76AB-485C-9C8E-B495917C030C}"/>
                </a:ext>
              </a:extLst>
            </p:cNvPr>
            <p:cNvSpPr/>
            <p:nvPr userDrawn="1"/>
          </p:nvSpPr>
          <p:spPr bwMode="auto">
            <a:xfrm rot="5400000">
              <a:off x="11175341" y="5687694"/>
              <a:ext cx="217805" cy="217805"/>
            </a:xfrm>
            <a:prstGeom prst="rect">
              <a:avLst/>
            </a:prstGeom>
            <a:solidFill>
              <a:srgbClr val="FFD800"/>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353535"/>
                    </a:gs>
                    <a:gs pos="100000">
                      <a:srgbClr val="353535"/>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27" name="Rectangle 26">
              <a:extLst>
                <a:ext uri="{FF2B5EF4-FFF2-40B4-BE49-F238E27FC236}">
                  <a16:creationId xmlns:a16="http://schemas.microsoft.com/office/drawing/2014/main" id="{132ABDF6-2426-49B4-B507-F6F988311E93}"/>
                </a:ext>
              </a:extLst>
            </p:cNvPr>
            <p:cNvSpPr/>
            <p:nvPr userDrawn="1"/>
          </p:nvSpPr>
          <p:spPr bwMode="auto">
            <a:xfrm rot="5400000">
              <a:off x="11175341" y="5258117"/>
              <a:ext cx="217805" cy="217805"/>
            </a:xfrm>
            <a:prstGeom prst="rect">
              <a:avLst/>
            </a:prstGeom>
            <a:solidFill>
              <a:srgbClr val="FFD800"/>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353535"/>
                    </a:gs>
                    <a:gs pos="100000">
                      <a:srgbClr val="353535"/>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28" name="Rectangle 27">
              <a:extLst>
                <a:ext uri="{FF2B5EF4-FFF2-40B4-BE49-F238E27FC236}">
                  <a16:creationId xmlns:a16="http://schemas.microsoft.com/office/drawing/2014/main" id="{71A7DB6A-8373-4938-B7AF-49B4F3EFC3DF}"/>
                </a:ext>
              </a:extLst>
            </p:cNvPr>
            <p:cNvSpPr/>
            <p:nvPr userDrawn="1"/>
          </p:nvSpPr>
          <p:spPr bwMode="auto">
            <a:xfrm rot="5400000">
              <a:off x="11175341" y="4822508"/>
              <a:ext cx="217805" cy="217805"/>
            </a:xfrm>
            <a:prstGeom prst="rect">
              <a:avLst/>
            </a:prstGeom>
            <a:solidFill>
              <a:srgbClr val="FFF266"/>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353535"/>
                    </a:gs>
                    <a:gs pos="100000">
                      <a:srgbClr val="353535"/>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29" name="Rectangle 28">
              <a:extLst>
                <a:ext uri="{FF2B5EF4-FFF2-40B4-BE49-F238E27FC236}">
                  <a16:creationId xmlns:a16="http://schemas.microsoft.com/office/drawing/2014/main" id="{F820FACE-9ECF-49A1-9747-3A17E817482B}"/>
                </a:ext>
              </a:extLst>
            </p:cNvPr>
            <p:cNvSpPr/>
            <p:nvPr userDrawn="1"/>
          </p:nvSpPr>
          <p:spPr bwMode="auto">
            <a:xfrm rot="5400000">
              <a:off x="11175341" y="4169093"/>
              <a:ext cx="217805" cy="217805"/>
            </a:xfrm>
            <a:prstGeom prst="rect">
              <a:avLst/>
            </a:prstGeom>
            <a:solidFill>
              <a:srgbClr val="0089CF"/>
            </a:solidFill>
            <a:ln w="9525" cap="flat">
              <a:noFill/>
              <a:prstDash val="solid"/>
              <a:miter/>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srgbClr val="353535"/>
                </a:solidFill>
                <a:effectLst/>
                <a:uLnTx/>
                <a:uFillTx/>
                <a:latin typeface="Segoe UI Semilight"/>
                <a:ea typeface="+mn-ea"/>
                <a:cs typeface="+mn-cs"/>
              </a:endParaRPr>
            </a:p>
          </p:txBody>
        </p:sp>
        <p:sp>
          <p:nvSpPr>
            <p:cNvPr id="30" name="Rectangle 29">
              <a:extLst>
                <a:ext uri="{FF2B5EF4-FFF2-40B4-BE49-F238E27FC236}">
                  <a16:creationId xmlns:a16="http://schemas.microsoft.com/office/drawing/2014/main" id="{31DEAD71-1FAC-4FCF-96D1-785C402AE2C0}"/>
                </a:ext>
              </a:extLst>
            </p:cNvPr>
            <p:cNvSpPr/>
            <p:nvPr userDrawn="1"/>
          </p:nvSpPr>
          <p:spPr bwMode="auto">
            <a:xfrm rot="5400000">
              <a:off x="11175341" y="3951287"/>
              <a:ext cx="217805" cy="217805"/>
            </a:xfrm>
            <a:prstGeom prst="rect">
              <a:avLst/>
            </a:prstGeom>
            <a:solidFill>
              <a:srgbClr val="CDCECC"/>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353535"/>
                    </a:gs>
                    <a:gs pos="100000">
                      <a:srgbClr val="353535"/>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31" name="Rectangle 30">
              <a:extLst>
                <a:ext uri="{FF2B5EF4-FFF2-40B4-BE49-F238E27FC236}">
                  <a16:creationId xmlns:a16="http://schemas.microsoft.com/office/drawing/2014/main" id="{DBCC17B8-C7F1-41A6-AD93-3813E1798EA1}"/>
                </a:ext>
              </a:extLst>
            </p:cNvPr>
            <p:cNvSpPr/>
            <p:nvPr userDrawn="1"/>
          </p:nvSpPr>
          <p:spPr bwMode="auto">
            <a:xfrm rot="5400000">
              <a:off x="11175341" y="3733482"/>
              <a:ext cx="217805" cy="217805"/>
            </a:xfrm>
            <a:prstGeom prst="rect">
              <a:avLst/>
            </a:prstGeom>
            <a:solidFill>
              <a:srgbClr val="0060A7"/>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grpSp>
          <p:nvGrpSpPr>
            <p:cNvPr id="32" name="Group 31">
              <a:extLst>
                <a:ext uri="{FF2B5EF4-FFF2-40B4-BE49-F238E27FC236}">
                  <a16:creationId xmlns:a16="http://schemas.microsoft.com/office/drawing/2014/main" id="{729FD2DA-E7D8-4A7B-B9A2-A66C1F747B82}"/>
                </a:ext>
              </a:extLst>
            </p:cNvPr>
            <p:cNvGrpSpPr/>
            <p:nvPr userDrawn="1"/>
          </p:nvGrpSpPr>
          <p:grpSpPr>
            <a:xfrm rot="5400000">
              <a:off x="10848635" y="326709"/>
              <a:ext cx="871220" cy="217805"/>
              <a:chOff x="1" y="930369"/>
              <a:chExt cx="1105464" cy="276366"/>
            </a:xfrm>
          </p:grpSpPr>
          <p:sp>
            <p:nvSpPr>
              <p:cNvPr id="34" name="Rectangle 33">
                <a:extLst>
                  <a:ext uri="{FF2B5EF4-FFF2-40B4-BE49-F238E27FC236}">
                    <a16:creationId xmlns:a16="http://schemas.microsoft.com/office/drawing/2014/main" id="{D56F80FF-A3F9-44AC-8130-EDEA48740AFA}"/>
                  </a:ext>
                </a:extLst>
              </p:cNvPr>
              <p:cNvSpPr/>
              <p:nvPr/>
            </p:nvSpPr>
            <p:spPr bwMode="auto">
              <a:xfrm>
                <a:off x="829099" y="930369"/>
                <a:ext cx="276366" cy="276366"/>
              </a:xfrm>
              <a:prstGeom prst="rect">
                <a:avLst/>
              </a:prstGeom>
              <a:solidFill>
                <a:srgbClr val="B7B7B6"/>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353535"/>
                      </a:gs>
                      <a:gs pos="100000">
                        <a:srgbClr val="353535"/>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35" name="Rectangle 34">
                <a:extLst>
                  <a:ext uri="{FF2B5EF4-FFF2-40B4-BE49-F238E27FC236}">
                    <a16:creationId xmlns:a16="http://schemas.microsoft.com/office/drawing/2014/main" id="{0FE2CF15-5F04-420D-A14E-7C73249340B0}"/>
                  </a:ext>
                </a:extLst>
              </p:cNvPr>
              <p:cNvSpPr/>
              <p:nvPr/>
            </p:nvSpPr>
            <p:spPr bwMode="auto">
              <a:xfrm>
                <a:off x="552733" y="930369"/>
                <a:ext cx="276366" cy="276366"/>
              </a:xfrm>
              <a:prstGeom prst="rect">
                <a:avLst/>
              </a:prstGeom>
              <a:solidFill>
                <a:srgbClr val="0060A7"/>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36" name="Rectangle 35">
                <a:extLst>
                  <a:ext uri="{FF2B5EF4-FFF2-40B4-BE49-F238E27FC236}">
                    <a16:creationId xmlns:a16="http://schemas.microsoft.com/office/drawing/2014/main" id="{E206CD24-5DD4-4D6F-A136-14AB89DFB458}"/>
                  </a:ext>
                </a:extLst>
              </p:cNvPr>
              <p:cNvSpPr/>
              <p:nvPr/>
            </p:nvSpPr>
            <p:spPr bwMode="auto">
              <a:xfrm>
                <a:off x="1" y="930369"/>
                <a:ext cx="276366" cy="276366"/>
              </a:xfrm>
              <a:prstGeom prst="rect">
                <a:avLst/>
              </a:prstGeom>
              <a:solidFill>
                <a:srgbClr val="0089CF"/>
              </a:solidFill>
              <a:ln w="9525" cap="flat">
                <a:noFill/>
                <a:prstDash val="solid"/>
                <a:miter/>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srgbClr val="353535"/>
                  </a:solidFill>
                  <a:effectLst/>
                  <a:uLnTx/>
                  <a:uFillTx/>
                  <a:latin typeface="Segoe UI Semilight"/>
                  <a:ea typeface="+mn-ea"/>
                  <a:cs typeface="+mn-cs"/>
                </a:endParaRPr>
              </a:p>
            </p:txBody>
          </p:sp>
        </p:grpSp>
        <p:sp>
          <p:nvSpPr>
            <p:cNvPr id="33" name="Rectangle 32">
              <a:extLst>
                <a:ext uri="{FF2B5EF4-FFF2-40B4-BE49-F238E27FC236}">
                  <a16:creationId xmlns:a16="http://schemas.microsoft.com/office/drawing/2014/main" id="{5F657EDD-146C-4079-A676-CCC6191C77FC}"/>
                </a:ext>
              </a:extLst>
            </p:cNvPr>
            <p:cNvSpPr/>
            <p:nvPr userDrawn="1"/>
          </p:nvSpPr>
          <p:spPr bwMode="auto">
            <a:xfrm rot="5400000">
              <a:off x="11175341" y="1696011"/>
              <a:ext cx="217805" cy="217805"/>
            </a:xfrm>
            <a:prstGeom prst="rect">
              <a:avLst/>
            </a:prstGeom>
            <a:solidFill>
              <a:srgbClr val="CDCECC"/>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353535"/>
                    </a:gs>
                    <a:gs pos="100000">
                      <a:srgbClr val="353535"/>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grpSp>
    </p:spTree>
    <p:extLst>
      <p:ext uri="{BB962C8B-B14F-4D97-AF65-F5344CB8AC3E}">
        <p14:creationId xmlns:p14="http://schemas.microsoft.com/office/powerpoint/2010/main" val="23496353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798" baseline="0">
                <a:gradFill>
                  <a:gsLst>
                    <a:gs pos="1250">
                      <a:schemeClr val="tx1"/>
                    </a:gs>
                    <a:gs pos="100000">
                      <a:schemeClr val="tx1"/>
                    </a:gs>
                  </a:gsLst>
                  <a:lin ang="5400000" scaled="0"/>
                </a:gradFill>
              </a:defRPr>
            </a:lvl1pPr>
          </a:lstStyle>
          <a:p>
            <a:r>
              <a:rPr lang="en-US" dirty="0"/>
              <a:t>Square photo layout</a:t>
            </a:r>
          </a:p>
        </p:txBody>
      </p:sp>
    </p:spTree>
    <p:extLst>
      <p:ext uri="{BB962C8B-B14F-4D97-AF65-F5344CB8AC3E}">
        <p14:creationId xmlns:p14="http://schemas.microsoft.com/office/powerpoint/2010/main" val="819454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429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415527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000000"/>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28" tIns="182828" rIns="182828" bIns="182828" numCol="1" anchor="t" anchorCtr="0" compatLnSpc="1">
            <a:prstTxWarp prst="textNoShape">
              <a:avLst/>
            </a:prstTxWarp>
            <a:spAutoFit/>
          </a:bodyPr>
          <a:lstStyle/>
          <a:p>
            <a:pPr marL="0" marR="0" lvl="0" indent="0" algn="l" defTabSz="931932"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rPr>
              <a:t>© Copyright Microsoft Corporation. All rights reserved. </a:t>
            </a:r>
          </a:p>
        </p:txBody>
      </p:sp>
      <p:pic>
        <p:nvPicPr>
          <p:cNvPr id="8" name="MS logo white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60690" y="479425"/>
            <a:ext cx="1451843" cy="310896"/>
          </a:xfrm>
          <a:prstGeom prst="rect">
            <a:avLst/>
          </a:prstGeom>
        </p:spPr>
      </p:pic>
    </p:spTree>
    <p:extLst>
      <p:ext uri="{BB962C8B-B14F-4D97-AF65-F5344CB8AC3E}">
        <p14:creationId xmlns:p14="http://schemas.microsoft.com/office/powerpoint/2010/main" val="38294838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40" y="1212852"/>
            <a:ext cx="11887200" cy="2443746"/>
          </a:xfrm>
          <a:prstGeom prst="rect">
            <a:avLst/>
          </a:prstGeom>
        </p:spPr>
        <p:txBody>
          <a:bodyPr/>
          <a:lstStyle>
            <a:lvl1pPr marL="290401" indent="-290401">
              <a:buClr>
                <a:schemeClr val="tx1"/>
              </a:buClr>
              <a:buSzPct val="90000"/>
              <a:buFont typeface="Arial" pitchFamily="34" charset="0"/>
              <a:buChar char="•"/>
              <a:defRPr sz="359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281" indent="-280881">
              <a:buClr>
                <a:schemeClr val="tx1"/>
              </a:buClr>
              <a:buSzPct val="90000"/>
              <a:buFont typeface="Arial" pitchFamily="34" charset="0"/>
              <a:buChar char="•"/>
              <a:defRPr sz="3198">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682" indent="-290401">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195" indent="-228513">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706" indent="-228513">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3"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8"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9961395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1" y="1241426"/>
            <a:ext cx="5486399" cy="2012859"/>
          </a:xfrm>
        </p:spPr>
        <p:txBody>
          <a:bodyPr>
            <a:spAutoFit/>
          </a:bodyPr>
          <a:lstStyle>
            <a:lvl1pPr>
              <a:defRPr sz="6598"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tile tx="0" ty="0" sx="100000" sy="100000" flip="none" algn="tl"/>
          </a:blipFill>
        </p:spPr>
        <p:txBody>
          <a:bodyPr tIns="548640" anchor="ctr" anchorCtr="0">
            <a:noAutofit/>
          </a:bodyPr>
          <a:lstStyle>
            <a:lvl1pPr marL="0" indent="0" algn="ctr">
              <a:buNone/>
              <a:defRPr sz="159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2870853596"/>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6762754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11523712"/>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51611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824678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a:xfrm>
            <a:off x="-4695" y="6723617"/>
            <a:ext cx="626523" cy="223825"/>
          </a:xfrm>
          <a:prstGeom prst="rect">
            <a:avLst/>
          </a:prstGeom>
        </p:spPr>
        <p:txBody>
          <a:bodyPr lIns="69949" tIns="34975" rIns="69949" bIns="34975"/>
          <a:lstStyle/>
          <a:p>
            <a:pPr defTabSz="932439"/>
            <a:fld id="{F10CCBB2-23CF-43DD-999B-A7E7F6652AA9}" type="slidenum">
              <a:rPr lang="en-US" sz="1900" smtClean="0">
                <a:solidFill>
                  <a:srgbClr val="FFFFFF"/>
                </a:solidFill>
              </a:rPr>
              <a:pPr defTabSz="932439"/>
              <a:t>‹#›</a:t>
            </a:fld>
            <a:endParaRPr lang="en-US" sz="1900" dirty="0">
              <a:solidFill>
                <a:srgbClr val="FFFFFF"/>
              </a:solidFill>
            </a:endParaRPr>
          </a:p>
        </p:txBody>
      </p:sp>
      <p:sp>
        <p:nvSpPr>
          <p:cNvPr id="7" name="Title 6"/>
          <p:cNvSpPr>
            <a:spLocks noGrp="1"/>
          </p:cNvSpPr>
          <p:nvPr>
            <p:ph type="title"/>
          </p:nvPr>
        </p:nvSpPr>
        <p:spPr>
          <a:xfrm>
            <a:off x="621824" y="417736"/>
            <a:ext cx="11192828" cy="903462"/>
          </a:xfrm>
          <a:prstGeom prst="rect">
            <a:avLst/>
          </a:prstGeom>
        </p:spPr>
        <p:txBody>
          <a:bodyPr/>
          <a:lstStyle/>
          <a:p>
            <a:r>
              <a:rPr lang="en-US"/>
              <a:t>Click to edit Master title style</a:t>
            </a:r>
            <a:endParaRPr lang="en-US" dirty="0"/>
          </a:p>
        </p:txBody>
      </p:sp>
      <p:sp>
        <p:nvSpPr>
          <p:cNvPr id="9" name="Text Placeholder 8"/>
          <p:cNvSpPr>
            <a:spLocks noGrp="1"/>
          </p:cNvSpPr>
          <p:nvPr>
            <p:ph type="body" sz="quarter" idx="11"/>
          </p:nvPr>
        </p:nvSpPr>
        <p:spPr>
          <a:xfrm>
            <a:off x="621824" y="1398907"/>
            <a:ext cx="11192828" cy="231396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60458591"/>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804157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0778159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1012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655038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2_Title Slide Photo_Option">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74702" y="2125663"/>
            <a:ext cx="6400736" cy="1828800"/>
          </a:xfrm>
          <a:noFill/>
        </p:spPr>
        <p:txBody>
          <a:bodyPr lIns="146304" tIns="91440" rIns="146304" bIns="91440" anchor="t" anchorCtr="0"/>
          <a:lstStyle>
            <a:lvl1pPr>
              <a:defRPr sz="5400" spc="-100" baseline="0">
                <a:gradFill>
                  <a:gsLst>
                    <a:gs pos="0">
                      <a:schemeClr val="tx1"/>
                    </a:gs>
                    <a:gs pos="100000">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60948"/>
            <a:ext cx="6402388" cy="1828800"/>
          </a:xfrm>
        </p:spPr>
        <p:txBody>
          <a:bodyPr tIns="109728" bIns="109728">
            <a:noAutofit/>
          </a:bodyPr>
          <a:lstStyle>
            <a:lvl1pPr marL="0" indent="0">
              <a:spcBef>
                <a:spcPts val="0"/>
              </a:spcBef>
              <a:buNone/>
              <a:defRPr sz="3200">
                <a:gradFill>
                  <a:gsLst>
                    <a:gs pos="20130">
                      <a:schemeClr val="tx1"/>
                    </a:gs>
                    <a:gs pos="57576">
                      <a:schemeClr val="tx1"/>
                    </a:gs>
                  </a:gsLst>
                  <a:lin ang="5400000" scaled="0"/>
                </a:gradFill>
              </a:defRPr>
            </a:lvl1pPr>
          </a:lstStyle>
          <a:p>
            <a:pPr lvl="0"/>
            <a:r>
              <a:rPr lang="en-US" dirty="0"/>
              <a:t>Speaker Name</a:t>
            </a:r>
          </a:p>
        </p:txBody>
      </p:sp>
      <p:grpSp>
        <p:nvGrpSpPr>
          <p:cNvPr id="5" name="Group 4"/>
          <p:cNvGrpSpPr>
            <a:grpSpLocks noChangeAspect="1"/>
          </p:cNvGrpSpPr>
          <p:nvPr userDrawn="1"/>
        </p:nvGrpSpPr>
        <p:grpSpPr bwMode="black">
          <a:xfrm>
            <a:off x="468308" y="479425"/>
            <a:ext cx="1448129" cy="310896"/>
            <a:chOff x="457200" y="1643393"/>
            <a:chExt cx="4492753" cy="964540"/>
          </a:xfrm>
        </p:grpSpPr>
        <p:pic>
          <p:nvPicPr>
            <p:cNvPr id="7" name="Picture 6"/>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8"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1300957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5" name="Footer Placeholder 6" hidden="1"/>
          <p:cNvSpPr txBox="1">
            <a:spLocks/>
          </p:cNvSpPr>
          <p:nvPr userDrawn="1"/>
        </p:nvSpPr>
        <p:spPr>
          <a:xfrm>
            <a:off x="10740594" y="6683657"/>
            <a:ext cx="1697051" cy="31086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16">
                <a:solidFill>
                  <a:srgbClr val="666666"/>
                </a:solidFill>
              </a:rPr>
              <a:t>MICROSOFT CONFIDENTIAL</a:t>
            </a:r>
          </a:p>
        </p:txBody>
      </p:sp>
      <p:sp>
        <p:nvSpPr>
          <p:cNvPr id="12" name="Title Placeholder 2">
            <a:extLst>
              <a:ext uri="{FF2B5EF4-FFF2-40B4-BE49-F238E27FC236}">
                <a16:creationId xmlns:a16="http://schemas.microsoft.com/office/drawing/2014/main" id="{E901D344-ED89-49CF-99A7-86594AEA4B3F}"/>
              </a:ext>
            </a:extLst>
          </p:cNvPr>
          <p:cNvSpPr>
            <a:spLocks noGrp="1"/>
          </p:cNvSpPr>
          <p:nvPr>
            <p:ph type="title"/>
          </p:nvPr>
        </p:nvSpPr>
        <p:spPr>
          <a:xfrm>
            <a:off x="466369" y="466302"/>
            <a:ext cx="11503738" cy="606192"/>
          </a:xfrm>
          <a:prstGeom prst="rect">
            <a:avLst/>
          </a:prstGeom>
        </p:spPr>
        <p:txBody>
          <a:bodyPr vert="horz" lIns="0" tIns="0" rIns="0" bIns="0" rtlCol="0" anchor="t">
            <a:normAutofit/>
          </a:bodyPr>
          <a:lstStyle>
            <a:lvl1pPr>
              <a:defRPr sz="4488" b="1" i="0">
                <a:solidFill>
                  <a:schemeClr val="tx1"/>
                </a:solidFill>
                <a:latin typeface="Segoe Semibold" charset="0"/>
                <a:ea typeface="Segoe Semibold" charset="0"/>
                <a:cs typeface="Segoe Semibold" charset="0"/>
              </a:defRPr>
            </a:lvl1pPr>
          </a:lstStyle>
          <a:p>
            <a:r>
              <a:rPr lang="en-US"/>
              <a:t>Click to edit Master title style</a:t>
            </a:r>
            <a:endParaRPr lang="en-US" dirty="0"/>
          </a:p>
        </p:txBody>
      </p:sp>
      <p:sp>
        <p:nvSpPr>
          <p:cNvPr id="6" name="Subtitle 2">
            <a:extLst>
              <a:ext uri="{FF2B5EF4-FFF2-40B4-BE49-F238E27FC236}">
                <a16:creationId xmlns:a16="http://schemas.microsoft.com/office/drawing/2014/main" id="{BA99162F-3F7B-2242-A1B2-486A63B6C5DF}"/>
              </a:ext>
            </a:extLst>
          </p:cNvPr>
          <p:cNvSpPr>
            <a:spLocks noGrp="1"/>
          </p:cNvSpPr>
          <p:nvPr>
            <p:ph type="subTitle" idx="27"/>
          </p:nvPr>
        </p:nvSpPr>
        <p:spPr>
          <a:xfrm>
            <a:off x="466368" y="1072494"/>
            <a:ext cx="11503739" cy="699453"/>
          </a:xfrm>
        </p:spPr>
        <p:txBody>
          <a:bodyPr/>
          <a:lstStyle>
            <a:lvl1pPr marL="0" indent="0" algn="l">
              <a:buNone/>
              <a:defRPr sz="2448" b="0" i="0" spc="-61" baseline="0">
                <a:latin typeface="Segoe UI Semibold" panose="020B0702040204020203" pitchFamily="34" charset="0"/>
                <a:cs typeface="Segoe UI Semibold" panose="020B0702040204020203" pitchFamily="34" charset="0"/>
              </a:defRPr>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endParaRPr lang="en-US" dirty="0"/>
          </a:p>
        </p:txBody>
      </p:sp>
      <p:sp>
        <p:nvSpPr>
          <p:cNvPr id="2" name="Slide Number Placeholder 1">
            <a:extLst>
              <a:ext uri="{FF2B5EF4-FFF2-40B4-BE49-F238E27FC236}">
                <a16:creationId xmlns:a16="http://schemas.microsoft.com/office/drawing/2014/main" id="{9FF4F531-1753-1544-8A42-F788362A04E3}"/>
              </a:ext>
            </a:extLst>
          </p:cNvPr>
          <p:cNvSpPr>
            <a:spLocks noGrp="1"/>
          </p:cNvSpPr>
          <p:nvPr>
            <p:ph type="sldNum" sz="quarter" idx="28"/>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68F2A2D2-DE9B-4819-9052-7451D1D54C8B}"/>
              </a:ext>
            </a:extLst>
          </p:cNvPr>
          <p:cNvSpPr>
            <a:spLocks noGrp="1"/>
          </p:cNvSpPr>
          <p:nvPr>
            <p:ph idx="1" hasCustomPrompt="1"/>
          </p:nvPr>
        </p:nvSpPr>
        <p:spPr>
          <a:xfrm>
            <a:off x="466369" y="1904066"/>
            <a:ext cx="11503738" cy="4603910"/>
          </a:xfrm>
          <a:prstGeom prst="rect">
            <a:avLst/>
          </a:prstGeom>
        </p:spPr>
        <p:txBody>
          <a:bodyPr vert="horz" wrap="square" lIns="0" tIns="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791904890"/>
      </p:ext>
    </p:extLst>
  </p:cSld>
  <p:clrMapOvr>
    <a:masterClrMapping/>
  </p:clrMapOvr>
  <p:hf hdr="0"/>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Content Half Right">
    <p:spTree>
      <p:nvGrpSpPr>
        <p:cNvPr id="1" name=""/>
        <p:cNvGrpSpPr/>
        <p:nvPr/>
      </p:nvGrpSpPr>
      <p:grpSpPr>
        <a:xfrm>
          <a:off x="0" y="0"/>
          <a:ext cx="0" cy="0"/>
          <a:chOff x="0" y="0"/>
          <a:chExt cx="0" cy="0"/>
        </a:xfrm>
      </p:grpSpPr>
      <p:sp>
        <p:nvSpPr>
          <p:cNvPr id="11" name="Title Placeholder 2">
            <a:extLst>
              <a:ext uri="{FF2B5EF4-FFF2-40B4-BE49-F238E27FC236}">
                <a16:creationId xmlns:a16="http://schemas.microsoft.com/office/drawing/2014/main" id="{9AFD44FB-5EE2-4D3E-9C7F-A0CA74B39F11}"/>
              </a:ext>
            </a:extLst>
          </p:cNvPr>
          <p:cNvSpPr>
            <a:spLocks noGrp="1"/>
          </p:cNvSpPr>
          <p:nvPr>
            <p:ph type="title"/>
          </p:nvPr>
        </p:nvSpPr>
        <p:spPr>
          <a:xfrm>
            <a:off x="466369" y="466302"/>
            <a:ext cx="11503738" cy="606191"/>
          </a:xfrm>
          <a:prstGeom prst="rect">
            <a:avLst/>
          </a:prstGeom>
        </p:spPr>
        <p:txBody>
          <a:bodyPr vert="horz" lIns="0" tIns="0" rIns="0" bIns="0" rtlCol="0" anchor="t">
            <a:normAutofit/>
          </a:bodyPr>
          <a:lstStyle>
            <a:lvl1pPr>
              <a:defRPr sz="4488" b="1" i="0">
                <a:solidFill>
                  <a:schemeClr val="tx1"/>
                </a:solidFill>
                <a:latin typeface="Segoe Pro Semibold" charset="0"/>
                <a:ea typeface="Segoe Pro Semibold" charset="0"/>
                <a:cs typeface="Segoe Pro Semibold" charset="0"/>
              </a:defRPr>
            </a:lvl1pPr>
          </a:lstStyle>
          <a:p>
            <a:r>
              <a:rPr lang="en-US"/>
              <a:t>Click to edit Master title style</a:t>
            </a:r>
            <a:endParaRPr lang="en-US" dirty="0"/>
          </a:p>
        </p:txBody>
      </p:sp>
      <p:sp>
        <p:nvSpPr>
          <p:cNvPr id="6" name="Subtitle 2">
            <a:extLst>
              <a:ext uri="{FF2B5EF4-FFF2-40B4-BE49-F238E27FC236}">
                <a16:creationId xmlns:a16="http://schemas.microsoft.com/office/drawing/2014/main" id="{AC21BB0E-11FF-4849-A437-1A08AE905469}"/>
              </a:ext>
            </a:extLst>
          </p:cNvPr>
          <p:cNvSpPr>
            <a:spLocks noGrp="1"/>
          </p:cNvSpPr>
          <p:nvPr>
            <p:ph type="subTitle" idx="27"/>
          </p:nvPr>
        </p:nvSpPr>
        <p:spPr>
          <a:xfrm>
            <a:off x="466368" y="1072494"/>
            <a:ext cx="11503739" cy="699453"/>
          </a:xfrm>
        </p:spPr>
        <p:txBody>
          <a:bodyPr/>
          <a:lstStyle>
            <a:lvl1pPr marL="0" indent="0" algn="l">
              <a:buNone/>
              <a:defRPr sz="2448" b="1" i="0" spc="-61" baseline="0">
                <a:latin typeface="Segoe UI Semibold" charset="0"/>
                <a:ea typeface="Segoe UI Semibold" charset="0"/>
                <a:cs typeface="Segoe UI Semibold" charset="0"/>
              </a:defRPr>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endParaRPr lang="en-US" dirty="0"/>
          </a:p>
        </p:txBody>
      </p:sp>
      <p:sp>
        <p:nvSpPr>
          <p:cNvPr id="2" name="Slide Number Placeholder 1">
            <a:extLst>
              <a:ext uri="{FF2B5EF4-FFF2-40B4-BE49-F238E27FC236}">
                <a16:creationId xmlns:a16="http://schemas.microsoft.com/office/drawing/2014/main" id="{D1240A8B-C005-144F-ACF1-D20ADB588F9C}"/>
              </a:ext>
            </a:extLst>
          </p:cNvPr>
          <p:cNvSpPr>
            <a:spLocks noGrp="1"/>
          </p:cNvSpPr>
          <p:nvPr>
            <p:ph type="sldNum" sz="quarter" idx="31"/>
          </p:nvPr>
        </p:nvSpPr>
        <p:spPr/>
        <p:txBody>
          <a:bodyPr/>
          <a:lstStyle/>
          <a:p>
            <a:fld id="{529AFA16-AEC4-7D4A-82F3-BDAE8E49079E}" type="slidenum">
              <a:rPr lang="en-US" smtClean="0"/>
              <a:pPr/>
              <a:t>‹#›</a:t>
            </a:fld>
            <a:endParaRPr lang="en-US"/>
          </a:p>
        </p:txBody>
      </p:sp>
      <p:sp>
        <p:nvSpPr>
          <p:cNvPr id="10" name="Picture Placeholder 3">
            <a:extLst>
              <a:ext uri="{FF2B5EF4-FFF2-40B4-BE49-F238E27FC236}">
                <a16:creationId xmlns:a16="http://schemas.microsoft.com/office/drawing/2014/main" id="{3E3DDA26-DBA2-2A45-B43A-9CE3B693EBAB}"/>
              </a:ext>
            </a:extLst>
          </p:cNvPr>
          <p:cNvSpPr>
            <a:spLocks noGrp="1"/>
          </p:cNvSpPr>
          <p:nvPr>
            <p:ph type="pic" sz="quarter" idx="26"/>
          </p:nvPr>
        </p:nvSpPr>
        <p:spPr>
          <a:xfrm>
            <a:off x="482590" y="1904066"/>
            <a:ext cx="5743075" cy="4603909"/>
          </a:xfrm>
        </p:spPr>
        <p:txBody>
          <a:bodyPr anchor="ctr"/>
          <a:lstStyle>
            <a:lvl1pPr algn="ctr">
              <a:defRPr>
                <a:solidFill>
                  <a:srgbClr val="B4009E"/>
                </a:solidFill>
              </a:defRPr>
            </a:lvl1pPr>
          </a:lstStyle>
          <a:p>
            <a:r>
              <a:rPr lang="en-US"/>
              <a:t>Click icon to add picture</a:t>
            </a:r>
            <a:endParaRPr lang="en-US" dirty="0"/>
          </a:p>
        </p:txBody>
      </p:sp>
      <p:sp>
        <p:nvSpPr>
          <p:cNvPr id="8" name="Text Placeholder 3">
            <a:extLst>
              <a:ext uri="{FF2B5EF4-FFF2-40B4-BE49-F238E27FC236}">
                <a16:creationId xmlns:a16="http://schemas.microsoft.com/office/drawing/2014/main" id="{692C96D7-2C1D-4220-A670-6643ABD55313}"/>
              </a:ext>
            </a:extLst>
          </p:cNvPr>
          <p:cNvSpPr>
            <a:spLocks noGrp="1"/>
          </p:cNvSpPr>
          <p:nvPr>
            <p:ph idx="1" hasCustomPrompt="1"/>
          </p:nvPr>
        </p:nvSpPr>
        <p:spPr>
          <a:xfrm>
            <a:off x="6225664" y="1904066"/>
            <a:ext cx="5744442" cy="4603910"/>
          </a:xfrm>
          <a:prstGeom prst="rect">
            <a:avLst/>
          </a:prstGeom>
        </p:spPr>
        <p:txBody>
          <a:bodyPr vert="horz" wrap="square" lIns="182880" tIns="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1936845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E6DF44-036B-4415-A063-02720791444F}"/>
              </a:ext>
            </a:extLst>
          </p:cNvPr>
          <p:cNvSpPr>
            <a:spLocks noGrp="1"/>
          </p:cNvSpPr>
          <p:nvPr>
            <p:ph type="ctrTitle"/>
          </p:nvPr>
        </p:nvSpPr>
        <p:spPr>
          <a:xfrm>
            <a:off x="1554163" y="1144588"/>
            <a:ext cx="9328150" cy="2435225"/>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E571C08-6C2A-474F-8564-C1BA5D5E4FF1}"/>
              </a:ext>
            </a:extLst>
          </p:cNvPr>
          <p:cNvSpPr>
            <a:spLocks noGrp="1"/>
          </p:cNvSpPr>
          <p:nvPr>
            <p:ph type="subTitle" idx="1"/>
          </p:nvPr>
        </p:nvSpPr>
        <p:spPr>
          <a:xfrm>
            <a:off x="1554163" y="3673475"/>
            <a:ext cx="9328150" cy="1689100"/>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1994820286"/>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Content Half Left">
    <p:spTree>
      <p:nvGrpSpPr>
        <p:cNvPr id="1" name=""/>
        <p:cNvGrpSpPr/>
        <p:nvPr/>
      </p:nvGrpSpPr>
      <p:grpSpPr>
        <a:xfrm>
          <a:off x="0" y="0"/>
          <a:ext cx="0" cy="0"/>
          <a:chOff x="0" y="0"/>
          <a:chExt cx="0" cy="0"/>
        </a:xfrm>
      </p:grpSpPr>
      <p:sp>
        <p:nvSpPr>
          <p:cNvPr id="11" name="Title Placeholder 2">
            <a:extLst>
              <a:ext uri="{FF2B5EF4-FFF2-40B4-BE49-F238E27FC236}">
                <a16:creationId xmlns:a16="http://schemas.microsoft.com/office/drawing/2014/main" id="{9AFD44FB-5EE2-4D3E-9C7F-A0CA74B39F11}"/>
              </a:ext>
            </a:extLst>
          </p:cNvPr>
          <p:cNvSpPr>
            <a:spLocks noGrp="1"/>
          </p:cNvSpPr>
          <p:nvPr>
            <p:ph type="title"/>
          </p:nvPr>
        </p:nvSpPr>
        <p:spPr>
          <a:xfrm>
            <a:off x="466369" y="466302"/>
            <a:ext cx="11503738" cy="606192"/>
          </a:xfrm>
          <a:prstGeom prst="rect">
            <a:avLst/>
          </a:prstGeom>
        </p:spPr>
        <p:txBody>
          <a:bodyPr vert="horz" lIns="0" tIns="0" rIns="0" bIns="0" rtlCol="0" anchor="t">
            <a:normAutofit/>
          </a:bodyPr>
          <a:lstStyle>
            <a:lvl1pPr>
              <a:defRPr sz="4488" b="1" i="0">
                <a:solidFill>
                  <a:schemeClr val="tx1"/>
                </a:solidFill>
                <a:latin typeface="Segoe Pro Semibold" charset="0"/>
                <a:ea typeface="Segoe Pro Semibold" charset="0"/>
                <a:cs typeface="Segoe Pro Semibold" charset="0"/>
              </a:defRPr>
            </a:lvl1pPr>
          </a:lstStyle>
          <a:p>
            <a:r>
              <a:rPr lang="en-US"/>
              <a:t>Click to edit Master title style</a:t>
            </a:r>
            <a:endParaRPr lang="en-US" dirty="0"/>
          </a:p>
        </p:txBody>
      </p:sp>
      <p:sp>
        <p:nvSpPr>
          <p:cNvPr id="6" name="Subtitle 2">
            <a:extLst>
              <a:ext uri="{FF2B5EF4-FFF2-40B4-BE49-F238E27FC236}">
                <a16:creationId xmlns:a16="http://schemas.microsoft.com/office/drawing/2014/main" id="{AC21BB0E-11FF-4849-A437-1A08AE905469}"/>
              </a:ext>
            </a:extLst>
          </p:cNvPr>
          <p:cNvSpPr>
            <a:spLocks noGrp="1"/>
          </p:cNvSpPr>
          <p:nvPr>
            <p:ph type="subTitle" idx="27"/>
          </p:nvPr>
        </p:nvSpPr>
        <p:spPr>
          <a:xfrm>
            <a:off x="466368" y="1072494"/>
            <a:ext cx="11503739" cy="699453"/>
          </a:xfrm>
        </p:spPr>
        <p:txBody>
          <a:bodyPr/>
          <a:lstStyle>
            <a:lvl1pPr marL="0" indent="0" algn="l">
              <a:buNone/>
              <a:defRPr sz="2448" b="1" i="0" spc="-61" baseline="0">
                <a:latin typeface="Segoe UI Semibold" charset="0"/>
                <a:ea typeface="Segoe UI Semibold" charset="0"/>
                <a:cs typeface="Segoe UI Semibold" charset="0"/>
              </a:defRPr>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endParaRPr lang="en-US" dirty="0"/>
          </a:p>
        </p:txBody>
      </p:sp>
      <p:sp>
        <p:nvSpPr>
          <p:cNvPr id="2" name="Slide Number Placeholder 1">
            <a:extLst>
              <a:ext uri="{FF2B5EF4-FFF2-40B4-BE49-F238E27FC236}">
                <a16:creationId xmlns:a16="http://schemas.microsoft.com/office/drawing/2014/main" id="{D1240A8B-C005-144F-ACF1-D20ADB588F9C}"/>
              </a:ext>
            </a:extLst>
          </p:cNvPr>
          <p:cNvSpPr>
            <a:spLocks noGrp="1"/>
          </p:cNvSpPr>
          <p:nvPr>
            <p:ph type="sldNum" sz="quarter" idx="31"/>
          </p:nvPr>
        </p:nvSpPr>
        <p:spPr/>
        <p:txBody>
          <a:bodyPr/>
          <a:lstStyle/>
          <a:p>
            <a:fld id="{529AFA16-AEC4-7D4A-82F3-BDAE8E49079E}" type="slidenum">
              <a:rPr lang="en-US" smtClean="0"/>
              <a:pPr/>
              <a:t>‹#›</a:t>
            </a:fld>
            <a:endParaRPr lang="en-US"/>
          </a:p>
        </p:txBody>
      </p:sp>
      <p:sp>
        <p:nvSpPr>
          <p:cNvPr id="9" name="Picture Placeholder 3">
            <a:extLst>
              <a:ext uri="{FF2B5EF4-FFF2-40B4-BE49-F238E27FC236}">
                <a16:creationId xmlns:a16="http://schemas.microsoft.com/office/drawing/2014/main" id="{3D2F7876-F865-3E4F-9E03-A713436B665E}"/>
              </a:ext>
            </a:extLst>
          </p:cNvPr>
          <p:cNvSpPr>
            <a:spLocks noGrp="1"/>
          </p:cNvSpPr>
          <p:nvPr>
            <p:ph type="pic" sz="quarter" idx="26"/>
          </p:nvPr>
        </p:nvSpPr>
        <p:spPr>
          <a:xfrm>
            <a:off x="6227032" y="1904067"/>
            <a:ext cx="5743075" cy="4313289"/>
          </a:xfrm>
        </p:spPr>
        <p:txBody>
          <a:bodyPr anchor="ctr"/>
          <a:lstStyle>
            <a:lvl1pPr algn="ctr">
              <a:defRPr>
                <a:solidFill>
                  <a:srgbClr val="B4009E"/>
                </a:solidFill>
              </a:defRPr>
            </a:lvl1pPr>
          </a:lstStyle>
          <a:p>
            <a:r>
              <a:rPr lang="en-US"/>
              <a:t>Click icon to add picture</a:t>
            </a:r>
            <a:endParaRPr lang="en-US" dirty="0"/>
          </a:p>
        </p:txBody>
      </p:sp>
      <p:sp>
        <p:nvSpPr>
          <p:cNvPr id="12" name="Text Placeholder 3">
            <a:extLst>
              <a:ext uri="{FF2B5EF4-FFF2-40B4-BE49-F238E27FC236}">
                <a16:creationId xmlns:a16="http://schemas.microsoft.com/office/drawing/2014/main" id="{9EE6FA22-64A5-4755-B418-115329AD0208}"/>
              </a:ext>
            </a:extLst>
          </p:cNvPr>
          <p:cNvSpPr>
            <a:spLocks noGrp="1"/>
          </p:cNvSpPr>
          <p:nvPr>
            <p:ph idx="1" hasCustomPrompt="1"/>
          </p:nvPr>
        </p:nvSpPr>
        <p:spPr>
          <a:xfrm>
            <a:off x="466368" y="1904066"/>
            <a:ext cx="5751869" cy="4603910"/>
          </a:xfrm>
          <a:prstGeom prst="rect">
            <a:avLst/>
          </a:prstGeom>
        </p:spPr>
        <p:txBody>
          <a:bodyPr vert="horz" wrap="square" lIns="0" tIns="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937724274"/>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2-col + Double Subheads">
    <p:spTree>
      <p:nvGrpSpPr>
        <p:cNvPr id="1" name=""/>
        <p:cNvGrpSpPr/>
        <p:nvPr/>
      </p:nvGrpSpPr>
      <p:grpSpPr>
        <a:xfrm>
          <a:off x="0" y="0"/>
          <a:ext cx="0" cy="0"/>
          <a:chOff x="0" y="0"/>
          <a:chExt cx="0" cy="0"/>
        </a:xfrm>
      </p:grpSpPr>
      <p:sp>
        <p:nvSpPr>
          <p:cNvPr id="13" name="Text Placeholder 3"/>
          <p:cNvSpPr>
            <a:spLocks noGrp="1"/>
          </p:cNvSpPr>
          <p:nvPr>
            <p:ph idx="1" hasCustomPrompt="1"/>
          </p:nvPr>
        </p:nvSpPr>
        <p:spPr>
          <a:xfrm>
            <a:off x="466368" y="1904066"/>
            <a:ext cx="5751869" cy="4603910"/>
          </a:xfrm>
          <a:prstGeom prst="rect">
            <a:avLst/>
          </a:prstGeom>
        </p:spPr>
        <p:txBody>
          <a:bodyPr vert="horz" wrap="square" lIns="0" tIns="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4" name="Text Placeholder 3"/>
          <p:cNvSpPr>
            <a:spLocks noGrp="1"/>
          </p:cNvSpPr>
          <p:nvPr>
            <p:ph idx="26" hasCustomPrompt="1"/>
          </p:nvPr>
        </p:nvSpPr>
        <p:spPr>
          <a:xfrm>
            <a:off x="6218238" y="1904066"/>
            <a:ext cx="5751869" cy="4603910"/>
          </a:xfrm>
          <a:prstGeom prst="rect">
            <a:avLst/>
          </a:prstGeom>
        </p:spPr>
        <p:txBody>
          <a:bodyPr vert="horz" wrap="square"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1" name="Title Placeholder 2">
            <a:extLst>
              <a:ext uri="{FF2B5EF4-FFF2-40B4-BE49-F238E27FC236}">
                <a16:creationId xmlns:a16="http://schemas.microsoft.com/office/drawing/2014/main" id="{9AFD44FB-5EE2-4D3E-9C7F-A0CA74B39F11}"/>
              </a:ext>
            </a:extLst>
          </p:cNvPr>
          <p:cNvSpPr>
            <a:spLocks noGrp="1"/>
          </p:cNvSpPr>
          <p:nvPr>
            <p:ph type="title"/>
          </p:nvPr>
        </p:nvSpPr>
        <p:spPr>
          <a:xfrm>
            <a:off x="466369" y="466302"/>
            <a:ext cx="11503738" cy="737243"/>
          </a:xfrm>
          <a:prstGeom prst="rect">
            <a:avLst/>
          </a:prstGeom>
        </p:spPr>
        <p:txBody>
          <a:bodyPr vert="horz" lIns="0" tIns="0" rIns="0" bIns="0" rtlCol="0" anchor="t">
            <a:normAutofit/>
          </a:body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C5A5FC2E-6D98-CE43-9551-6AA69FEF734C}"/>
              </a:ext>
            </a:extLst>
          </p:cNvPr>
          <p:cNvSpPr>
            <a:spLocks noGrp="1"/>
          </p:cNvSpPr>
          <p:nvPr>
            <p:ph type="sldNum" sz="quarter" idx="27"/>
          </p:nvPr>
        </p:nvSpPr>
        <p:spPr/>
        <p:txBody>
          <a:bodyPr/>
          <a:lstStyle/>
          <a:p>
            <a:fld id="{529AFA16-AEC4-7D4A-82F3-BDAE8E49079E}" type="slidenum">
              <a:rPr lang="en-US" smtClean="0"/>
              <a:pPr/>
              <a:t>‹#›</a:t>
            </a:fld>
            <a:endParaRPr lang="en-US"/>
          </a:p>
        </p:txBody>
      </p:sp>
      <p:sp>
        <p:nvSpPr>
          <p:cNvPr id="8" name="Shape 78">
            <a:extLst>
              <a:ext uri="{FF2B5EF4-FFF2-40B4-BE49-F238E27FC236}">
                <a16:creationId xmlns:a16="http://schemas.microsoft.com/office/drawing/2014/main" id="{DA021890-D16A-D649-AA1E-9ED7EFA69AF4}"/>
              </a:ext>
            </a:extLst>
          </p:cNvPr>
          <p:cNvSpPr txBox="1">
            <a:spLocks noGrp="1"/>
          </p:cNvSpPr>
          <p:nvPr>
            <p:ph type="body" idx="7" hasCustomPrompt="1"/>
          </p:nvPr>
        </p:nvSpPr>
        <p:spPr>
          <a:xfrm>
            <a:off x="6218236" y="1203545"/>
            <a:ext cx="5751868" cy="700520"/>
          </a:xfrm>
          <a:prstGeom prst="rect">
            <a:avLst/>
          </a:prstGeom>
          <a:ln>
            <a:noFill/>
          </a:ln>
        </p:spPr>
        <p:txBody>
          <a:bodyPr vert="horz" wrap="square" lIns="0" tIns="0" rIns="0" bIns="0" rtlCol="0" anchor="ctr">
            <a:noAutofit/>
          </a:bodyPr>
          <a:lstStyle>
            <a:lvl1pPr algn="ctr">
              <a:defRPr lang="en-US" sz="2040" b="1" i="0" dirty="0">
                <a:solidFill>
                  <a:schemeClr val="accent2"/>
                </a:solidFill>
                <a:latin typeface="Segoe UI Semibold" charset="0"/>
                <a:ea typeface="Segoe UI Semibold" charset="0"/>
                <a:cs typeface="Segoe UI Semibold" charset="0"/>
              </a:defRPr>
            </a:lvl1pPr>
          </a:lstStyle>
          <a:p>
            <a:pPr lvl="0" algn="ctr" defTabSz="932563">
              <a:spcAft>
                <a:spcPts val="600"/>
              </a:spcAft>
            </a:pPr>
            <a:r>
              <a:rPr lang="en-US" dirty="0"/>
              <a:t>Column 2</a:t>
            </a:r>
          </a:p>
        </p:txBody>
      </p:sp>
      <p:sp>
        <p:nvSpPr>
          <p:cNvPr id="9" name="Shape 78">
            <a:extLst>
              <a:ext uri="{FF2B5EF4-FFF2-40B4-BE49-F238E27FC236}">
                <a16:creationId xmlns:a16="http://schemas.microsoft.com/office/drawing/2014/main" id="{596BDBB1-DFCE-5B44-8169-B1A6DE61560F}"/>
              </a:ext>
            </a:extLst>
          </p:cNvPr>
          <p:cNvSpPr txBox="1">
            <a:spLocks noGrp="1"/>
          </p:cNvSpPr>
          <p:nvPr>
            <p:ph type="body" idx="30" hasCustomPrompt="1"/>
          </p:nvPr>
        </p:nvSpPr>
        <p:spPr>
          <a:xfrm>
            <a:off x="466369" y="1206745"/>
            <a:ext cx="5751870" cy="696110"/>
          </a:xfrm>
          <a:prstGeom prst="rect">
            <a:avLst/>
          </a:prstGeom>
          <a:ln>
            <a:noFill/>
          </a:ln>
        </p:spPr>
        <p:txBody>
          <a:bodyPr vert="horz" wrap="square" lIns="0" tIns="0" rIns="182880" bIns="0" rtlCol="0" anchor="ctr">
            <a:noAutofit/>
          </a:bodyPr>
          <a:lstStyle>
            <a:lvl1pPr algn="ctr">
              <a:defRPr lang="en-US" sz="2040" b="1" i="0" dirty="0">
                <a:solidFill>
                  <a:schemeClr val="accent2"/>
                </a:solidFill>
                <a:latin typeface="Segoe UI Semibold" charset="0"/>
                <a:ea typeface="Segoe UI Semibold" charset="0"/>
                <a:cs typeface="Segoe UI Semibold" charset="0"/>
              </a:defRPr>
            </a:lvl1pPr>
          </a:lstStyle>
          <a:p>
            <a:pPr lvl="0" algn="ctr" defTabSz="932563">
              <a:spcAft>
                <a:spcPts val="600"/>
              </a:spcAft>
            </a:pPr>
            <a:r>
              <a:rPr lang="en-US" dirty="0"/>
              <a:t>Column 1</a:t>
            </a:r>
          </a:p>
        </p:txBody>
      </p:sp>
    </p:spTree>
    <p:extLst>
      <p:ext uri="{BB962C8B-B14F-4D97-AF65-F5344CB8AC3E}">
        <p14:creationId xmlns:p14="http://schemas.microsoft.com/office/powerpoint/2010/main" val="2589130160"/>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2-column">
    <p:spTree>
      <p:nvGrpSpPr>
        <p:cNvPr id="1" name=""/>
        <p:cNvGrpSpPr/>
        <p:nvPr/>
      </p:nvGrpSpPr>
      <p:grpSpPr>
        <a:xfrm>
          <a:off x="0" y="0"/>
          <a:ext cx="0" cy="0"/>
          <a:chOff x="0" y="0"/>
          <a:chExt cx="0" cy="0"/>
        </a:xfrm>
      </p:grpSpPr>
      <p:sp>
        <p:nvSpPr>
          <p:cNvPr id="11" name="Title Placeholder 2">
            <a:extLst>
              <a:ext uri="{FF2B5EF4-FFF2-40B4-BE49-F238E27FC236}">
                <a16:creationId xmlns:a16="http://schemas.microsoft.com/office/drawing/2014/main" id="{9AFD44FB-5EE2-4D3E-9C7F-A0CA74B39F11}"/>
              </a:ext>
            </a:extLst>
          </p:cNvPr>
          <p:cNvSpPr>
            <a:spLocks noGrp="1"/>
          </p:cNvSpPr>
          <p:nvPr>
            <p:ph type="title"/>
          </p:nvPr>
        </p:nvSpPr>
        <p:spPr>
          <a:xfrm>
            <a:off x="466369" y="466302"/>
            <a:ext cx="11503738" cy="606192"/>
          </a:xfrm>
          <a:prstGeom prst="rect">
            <a:avLst/>
          </a:prstGeom>
        </p:spPr>
        <p:txBody>
          <a:bodyPr vert="horz" lIns="0" tIns="0" rIns="0" bIns="0" rtlCol="0" anchor="t">
            <a:normAutofit/>
          </a:bodyPr>
          <a:lstStyle>
            <a:lvl1pPr>
              <a:defRPr sz="4488" b="1" i="0">
                <a:solidFill>
                  <a:schemeClr val="tx1"/>
                </a:solidFill>
                <a:latin typeface="Segoe Pro Semibold" charset="0"/>
                <a:ea typeface="Segoe Pro Semibold" charset="0"/>
                <a:cs typeface="Segoe Pro Semibold" charset="0"/>
              </a:defRPr>
            </a:lvl1pPr>
          </a:lstStyle>
          <a:p>
            <a:r>
              <a:rPr lang="en-US"/>
              <a:t>Click to edit Master title style</a:t>
            </a:r>
            <a:endParaRPr lang="en-US" dirty="0"/>
          </a:p>
        </p:txBody>
      </p:sp>
      <p:sp>
        <p:nvSpPr>
          <p:cNvPr id="6" name="Subtitle 2">
            <a:extLst>
              <a:ext uri="{FF2B5EF4-FFF2-40B4-BE49-F238E27FC236}">
                <a16:creationId xmlns:a16="http://schemas.microsoft.com/office/drawing/2014/main" id="{AC21BB0E-11FF-4849-A437-1A08AE905469}"/>
              </a:ext>
            </a:extLst>
          </p:cNvPr>
          <p:cNvSpPr>
            <a:spLocks noGrp="1"/>
          </p:cNvSpPr>
          <p:nvPr>
            <p:ph type="subTitle" idx="27"/>
          </p:nvPr>
        </p:nvSpPr>
        <p:spPr>
          <a:xfrm>
            <a:off x="466368" y="1072494"/>
            <a:ext cx="11503739" cy="699453"/>
          </a:xfrm>
        </p:spPr>
        <p:txBody>
          <a:bodyPr/>
          <a:lstStyle>
            <a:lvl1pPr marL="0" indent="0" algn="l">
              <a:buNone/>
              <a:defRPr sz="2448" b="1" i="0" spc="-61" baseline="0">
                <a:latin typeface="Segoe UI Semibold" charset="0"/>
                <a:ea typeface="Segoe UI Semibold" charset="0"/>
                <a:cs typeface="Segoe UI Semibold" charset="0"/>
              </a:defRPr>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endParaRPr lang="en-US" dirty="0"/>
          </a:p>
        </p:txBody>
      </p:sp>
      <p:sp>
        <p:nvSpPr>
          <p:cNvPr id="2" name="Slide Number Placeholder 1">
            <a:extLst>
              <a:ext uri="{FF2B5EF4-FFF2-40B4-BE49-F238E27FC236}">
                <a16:creationId xmlns:a16="http://schemas.microsoft.com/office/drawing/2014/main" id="{6E8743FE-41B9-984E-A69D-ECABFEB0E741}"/>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BE28BD72-8F4D-45F0-895D-618DDEA404CB}"/>
              </a:ext>
            </a:extLst>
          </p:cNvPr>
          <p:cNvSpPr>
            <a:spLocks noGrp="1"/>
          </p:cNvSpPr>
          <p:nvPr>
            <p:ph idx="1" hasCustomPrompt="1"/>
          </p:nvPr>
        </p:nvSpPr>
        <p:spPr>
          <a:xfrm>
            <a:off x="466368" y="1904066"/>
            <a:ext cx="5751869" cy="4603910"/>
          </a:xfrm>
          <a:prstGeom prst="rect">
            <a:avLst/>
          </a:prstGeom>
        </p:spPr>
        <p:txBody>
          <a:bodyPr vert="horz" wrap="square" lIns="0" tIns="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2" name="Text Placeholder 3">
            <a:extLst>
              <a:ext uri="{FF2B5EF4-FFF2-40B4-BE49-F238E27FC236}">
                <a16:creationId xmlns:a16="http://schemas.microsoft.com/office/drawing/2014/main" id="{CB848D9E-E208-474E-B8F8-6B6EF468998A}"/>
              </a:ext>
            </a:extLst>
          </p:cNvPr>
          <p:cNvSpPr>
            <a:spLocks noGrp="1"/>
          </p:cNvSpPr>
          <p:nvPr>
            <p:ph idx="26" hasCustomPrompt="1"/>
          </p:nvPr>
        </p:nvSpPr>
        <p:spPr>
          <a:xfrm>
            <a:off x="6218238" y="1904066"/>
            <a:ext cx="5751869" cy="4603910"/>
          </a:xfrm>
          <a:prstGeom prst="rect">
            <a:avLst/>
          </a:prstGeom>
        </p:spPr>
        <p:txBody>
          <a:bodyPr vert="horz" wrap="square"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738463977"/>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 Sub ONLY">
    <p:spTree>
      <p:nvGrpSpPr>
        <p:cNvPr id="1" name=""/>
        <p:cNvGrpSpPr/>
        <p:nvPr/>
      </p:nvGrpSpPr>
      <p:grpSpPr>
        <a:xfrm>
          <a:off x="0" y="0"/>
          <a:ext cx="0" cy="0"/>
          <a:chOff x="0" y="0"/>
          <a:chExt cx="0" cy="0"/>
        </a:xfrm>
      </p:grpSpPr>
      <p:sp>
        <p:nvSpPr>
          <p:cNvPr id="2" name="Title 1"/>
          <p:cNvSpPr>
            <a:spLocks noGrp="1"/>
          </p:cNvSpPr>
          <p:nvPr>
            <p:ph type="title"/>
          </p:nvPr>
        </p:nvSpPr>
        <p:spPr>
          <a:xfrm>
            <a:off x="466369" y="466303"/>
            <a:ext cx="11503738" cy="606192"/>
          </a:xfrm>
        </p:spPr>
        <p:txBody>
          <a:bodyPr>
            <a:normAutofit/>
          </a:bodyPr>
          <a:lstStyle>
            <a:lvl1pPr>
              <a:defRPr sz="4488"/>
            </a:lvl1pPr>
          </a:lstStyle>
          <a:p>
            <a:r>
              <a:rPr lang="en-US"/>
              <a:t>Click to edit Master title style</a:t>
            </a:r>
            <a:endParaRPr lang="en-US" dirty="0"/>
          </a:p>
        </p:txBody>
      </p:sp>
      <p:sp>
        <p:nvSpPr>
          <p:cNvPr id="5" name="Subtitle 2">
            <a:extLst>
              <a:ext uri="{FF2B5EF4-FFF2-40B4-BE49-F238E27FC236}">
                <a16:creationId xmlns:a16="http://schemas.microsoft.com/office/drawing/2014/main" id="{7D5C19BA-6DD0-2341-932F-962FA328D5D7}"/>
              </a:ext>
            </a:extLst>
          </p:cNvPr>
          <p:cNvSpPr>
            <a:spLocks noGrp="1"/>
          </p:cNvSpPr>
          <p:nvPr>
            <p:ph type="subTitle" idx="27"/>
          </p:nvPr>
        </p:nvSpPr>
        <p:spPr>
          <a:xfrm>
            <a:off x="466368" y="1072494"/>
            <a:ext cx="11503739" cy="699453"/>
          </a:xfrm>
        </p:spPr>
        <p:txBody>
          <a:bodyPr/>
          <a:lstStyle>
            <a:lvl1pPr marL="0" indent="0" algn="l">
              <a:buNone/>
              <a:defRPr sz="2448" b="1" i="0" spc="-61" baseline="0">
                <a:latin typeface="Segoe UI Semibold" charset="0"/>
                <a:ea typeface="Segoe UI Semibold" charset="0"/>
                <a:cs typeface="Segoe UI Semibold" charset="0"/>
              </a:defRPr>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endParaRPr lang="en-US" dirty="0"/>
          </a:p>
        </p:txBody>
      </p:sp>
      <p:sp>
        <p:nvSpPr>
          <p:cNvPr id="6" name="Slide Number Placeholder 5">
            <a:extLst>
              <a:ext uri="{FF2B5EF4-FFF2-40B4-BE49-F238E27FC236}">
                <a16:creationId xmlns:a16="http://schemas.microsoft.com/office/drawing/2014/main" id="{AF9386A6-1B24-F24E-ACF1-EA03F8741407}"/>
              </a:ext>
            </a:extLst>
          </p:cNvPr>
          <p:cNvSpPr>
            <a:spLocks noGrp="1"/>
          </p:cNvSpPr>
          <p:nvPr>
            <p:ph type="sldNum" sz="quarter" idx="28"/>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091885207"/>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Content Small Title">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856"/>
            </a:lvl1pPr>
          </a:lstStyle>
          <a:p>
            <a:r>
              <a:rPr lang="en-US"/>
              <a:t>Click to edit Master title style</a:t>
            </a:r>
            <a:endParaRPr lang="en-US" dirty="0"/>
          </a:p>
        </p:txBody>
      </p:sp>
      <p:sp>
        <p:nvSpPr>
          <p:cNvPr id="6" name="Slide Number Placeholder 5">
            <a:extLst>
              <a:ext uri="{FF2B5EF4-FFF2-40B4-BE49-F238E27FC236}">
                <a16:creationId xmlns:a16="http://schemas.microsoft.com/office/drawing/2014/main" id="{AF9386A6-1B24-F24E-ACF1-EA03F8741407}"/>
              </a:ext>
            </a:extLst>
          </p:cNvPr>
          <p:cNvSpPr>
            <a:spLocks noGrp="1"/>
          </p:cNvSpPr>
          <p:nvPr>
            <p:ph type="sldNum" sz="quarter" idx="28"/>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4124495689"/>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6AA340A-11B1-4D46-BE2D-4B2D31C56900}"/>
              </a:ext>
            </a:extLst>
          </p:cNvPr>
          <p:cNvSpPr>
            <a:spLocks noGrp="1"/>
          </p:cNvSpPr>
          <p:nvPr>
            <p:ph type="sldNum" sz="quarter" idx="10"/>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59140703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userDrawn="1">
  <p:cSld name="Half Content + Image Right">
    <p:spTree>
      <p:nvGrpSpPr>
        <p:cNvPr id="1" name=""/>
        <p:cNvGrpSpPr/>
        <p:nvPr/>
      </p:nvGrpSpPr>
      <p:grpSpPr>
        <a:xfrm>
          <a:off x="0" y="0"/>
          <a:ext cx="0" cy="0"/>
          <a:chOff x="0" y="0"/>
          <a:chExt cx="0" cy="0"/>
        </a:xfrm>
      </p:grpSpPr>
      <p:sp>
        <p:nvSpPr>
          <p:cNvPr id="4" name="Picture Placeholder 3"/>
          <p:cNvSpPr>
            <a:spLocks noGrp="1"/>
          </p:cNvSpPr>
          <p:nvPr>
            <p:ph type="pic" sz="quarter" idx="24" hasCustomPrompt="1"/>
          </p:nvPr>
        </p:nvSpPr>
        <p:spPr>
          <a:xfrm>
            <a:off x="6218237" y="0"/>
            <a:ext cx="6218238" cy="6994525"/>
          </a:xfrm>
          <a:prstGeom prst="rect">
            <a:avLst/>
          </a:prstGeom>
          <a:noFill/>
        </p:spPr>
        <p:txBody>
          <a:bodyPr anchor="ctr"/>
          <a:lstStyle>
            <a:lvl1pPr algn="ctr">
              <a:defRPr>
                <a:solidFill>
                  <a:srgbClr val="B4009E"/>
                </a:solidFill>
              </a:defRPr>
            </a:lvl1pPr>
          </a:lstStyle>
          <a:p>
            <a:r>
              <a:rPr lang="en-US" dirty="0"/>
              <a:t>Drag picture to placeholder </a:t>
            </a:r>
            <a:br>
              <a:rPr lang="en-US" dirty="0"/>
            </a:br>
            <a:r>
              <a:rPr lang="en-US" dirty="0"/>
              <a:t>or click icon to add</a:t>
            </a:r>
          </a:p>
        </p:txBody>
      </p:sp>
      <p:sp>
        <p:nvSpPr>
          <p:cNvPr id="12" name="Title Placeholder 2">
            <a:extLst>
              <a:ext uri="{FF2B5EF4-FFF2-40B4-BE49-F238E27FC236}">
                <a16:creationId xmlns:a16="http://schemas.microsoft.com/office/drawing/2014/main" id="{D67C4168-A193-45C5-93FD-7A782A48CAF5}"/>
              </a:ext>
            </a:extLst>
          </p:cNvPr>
          <p:cNvSpPr>
            <a:spLocks noGrp="1"/>
          </p:cNvSpPr>
          <p:nvPr>
            <p:ph type="title" hasCustomPrompt="1"/>
          </p:nvPr>
        </p:nvSpPr>
        <p:spPr>
          <a:xfrm>
            <a:off x="466369" y="466302"/>
            <a:ext cx="5751870" cy="1437763"/>
          </a:xfrm>
          <a:prstGeom prst="rect">
            <a:avLst/>
          </a:prstGeom>
        </p:spPr>
        <p:txBody>
          <a:bodyPr vert="horz" lIns="0" tIns="0" rIns="0" bIns="0" rtlCol="0" anchor="t">
            <a:normAutofit/>
          </a:bodyPr>
          <a:lstStyle>
            <a:lvl1pPr>
              <a:defRPr>
                <a:solidFill>
                  <a:schemeClr val="tx1"/>
                </a:solidFill>
              </a:defRPr>
            </a:lvl1pPr>
          </a:lstStyle>
          <a:p>
            <a:r>
              <a:rPr lang="en-US" dirty="0"/>
              <a:t>Click to edit title</a:t>
            </a:r>
          </a:p>
        </p:txBody>
      </p:sp>
      <p:sp>
        <p:nvSpPr>
          <p:cNvPr id="7" name="Slide Number Placeholder 2">
            <a:extLst>
              <a:ext uri="{FF2B5EF4-FFF2-40B4-BE49-F238E27FC236}">
                <a16:creationId xmlns:a16="http://schemas.microsoft.com/office/drawing/2014/main" id="{37C32BF6-02DE-4611-8B42-B01BC47DC612}"/>
              </a:ext>
            </a:extLst>
          </p:cNvPr>
          <p:cNvSpPr>
            <a:spLocks noGrp="1"/>
          </p:cNvSpPr>
          <p:nvPr>
            <p:ph type="sldNum" sz="quarter" idx="4"/>
          </p:nvPr>
        </p:nvSpPr>
        <p:spPr>
          <a:xfrm>
            <a:off x="1" y="6527441"/>
            <a:ext cx="538663" cy="419217"/>
          </a:xfrm>
          <a:prstGeom prst="rect">
            <a:avLst/>
          </a:prstGeom>
        </p:spPr>
        <p:txBody>
          <a:bodyPr anchor="t"/>
          <a:lstStyle>
            <a:lvl1pPr algn="r">
              <a:defRPr sz="1224">
                <a:solidFill>
                  <a:schemeClr val="accent6"/>
                </a:solidFill>
              </a:defRPr>
            </a:lvl1pPr>
          </a:lstStyle>
          <a:p>
            <a:fld id="{B9D7F84B-3C83-9746-917C-397D4BD96F66}" type="slidenum">
              <a:rPr lang="en-US" smtClean="0"/>
              <a:pPr/>
              <a:t>‹#›</a:t>
            </a:fld>
            <a:endParaRPr lang="en-US"/>
          </a:p>
        </p:txBody>
      </p:sp>
      <p:sp>
        <p:nvSpPr>
          <p:cNvPr id="9" name="Text Placeholder 3">
            <a:extLst>
              <a:ext uri="{FF2B5EF4-FFF2-40B4-BE49-F238E27FC236}">
                <a16:creationId xmlns:a16="http://schemas.microsoft.com/office/drawing/2014/main" id="{DACBEEA0-E883-47BA-9A58-EFBE285A7CD6}"/>
              </a:ext>
            </a:extLst>
          </p:cNvPr>
          <p:cNvSpPr>
            <a:spLocks noGrp="1"/>
          </p:cNvSpPr>
          <p:nvPr>
            <p:ph idx="1" hasCustomPrompt="1"/>
          </p:nvPr>
        </p:nvSpPr>
        <p:spPr>
          <a:xfrm>
            <a:off x="466370" y="1904066"/>
            <a:ext cx="5751868" cy="4603910"/>
          </a:xfrm>
          <a:prstGeom prst="rect">
            <a:avLst/>
          </a:prstGeom>
        </p:spPr>
        <p:txBody>
          <a:bodyPr vert="horz" wrap="square" lIns="0" tIns="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44501524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userDrawn="1">
  <p:cSld name="Half Content + Image Lef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18237" y="466302"/>
            <a:ext cx="5751870" cy="1437762"/>
          </a:xfrm>
          <a:prstGeom prst="rect">
            <a:avLst/>
          </a:prstGeom>
        </p:spPr>
        <p:txBody>
          <a:bodyPr lIns="274320" rIns="0">
            <a:noAutofit/>
          </a:bodyPr>
          <a:lstStyle>
            <a:lvl1pPr>
              <a:defRPr sz="4080">
                <a:solidFill>
                  <a:schemeClr val="tx1"/>
                </a:solidFill>
              </a:defRPr>
            </a:lvl1pPr>
          </a:lstStyle>
          <a:p>
            <a:r>
              <a:rPr lang="en-US" dirty="0"/>
              <a:t>Click to edit title</a:t>
            </a:r>
          </a:p>
        </p:txBody>
      </p:sp>
      <p:sp>
        <p:nvSpPr>
          <p:cNvPr id="4" name="Picture Placeholder 3"/>
          <p:cNvSpPr>
            <a:spLocks noGrp="1"/>
          </p:cNvSpPr>
          <p:nvPr>
            <p:ph type="pic" sz="quarter" idx="24" hasCustomPrompt="1"/>
          </p:nvPr>
        </p:nvSpPr>
        <p:spPr>
          <a:xfrm>
            <a:off x="2" y="0"/>
            <a:ext cx="6218235" cy="6994525"/>
          </a:xfrm>
          <a:prstGeom prst="rect">
            <a:avLst/>
          </a:prstGeom>
          <a:noFill/>
        </p:spPr>
        <p:txBody>
          <a:bodyPr anchor="ctr"/>
          <a:lstStyle>
            <a:lvl1pPr algn="ctr">
              <a:defRPr>
                <a:solidFill>
                  <a:srgbClr val="B4009E"/>
                </a:solidFill>
              </a:defRPr>
            </a:lvl1pPr>
          </a:lstStyle>
          <a:p>
            <a:r>
              <a:rPr lang="en-US" dirty="0"/>
              <a:t>Drag picture to placeholder </a:t>
            </a:r>
            <a:br>
              <a:rPr lang="en-US" dirty="0"/>
            </a:br>
            <a:r>
              <a:rPr lang="en-US" dirty="0"/>
              <a:t>or click icon to add</a:t>
            </a:r>
          </a:p>
        </p:txBody>
      </p:sp>
      <p:sp>
        <p:nvSpPr>
          <p:cNvPr id="3" name="Slide Number Placeholder 2">
            <a:extLst>
              <a:ext uri="{FF2B5EF4-FFF2-40B4-BE49-F238E27FC236}">
                <a16:creationId xmlns:a16="http://schemas.microsoft.com/office/drawing/2014/main" id="{08F0A937-5674-5E4D-BA15-88B347E17AE9}"/>
              </a:ext>
            </a:extLst>
          </p:cNvPr>
          <p:cNvSpPr>
            <a:spLocks noGrp="1"/>
          </p:cNvSpPr>
          <p:nvPr>
            <p:ph type="sldNum" sz="quarter" idx="26"/>
          </p:nvPr>
        </p:nvSpPr>
        <p:spPr/>
        <p:txBody>
          <a:bodyPr/>
          <a:lstStyle/>
          <a:p>
            <a:fld id="{529AFA16-AEC4-7D4A-82F3-BDAE8E49079E}" type="slidenum">
              <a:rPr lang="en-US" smtClean="0"/>
              <a:pPr/>
              <a:t>‹#›</a:t>
            </a:fld>
            <a:endParaRPr lang="en-US" dirty="0"/>
          </a:p>
        </p:txBody>
      </p:sp>
      <p:sp>
        <p:nvSpPr>
          <p:cNvPr id="8" name="Text Placeholder 3">
            <a:extLst>
              <a:ext uri="{FF2B5EF4-FFF2-40B4-BE49-F238E27FC236}">
                <a16:creationId xmlns:a16="http://schemas.microsoft.com/office/drawing/2014/main" id="{2D82040B-E8B0-4143-8A3F-EF4AA4D005D0}"/>
              </a:ext>
            </a:extLst>
          </p:cNvPr>
          <p:cNvSpPr>
            <a:spLocks noGrp="1"/>
          </p:cNvSpPr>
          <p:nvPr>
            <p:ph idx="27" hasCustomPrompt="1"/>
          </p:nvPr>
        </p:nvSpPr>
        <p:spPr>
          <a:xfrm>
            <a:off x="6218238" y="1904066"/>
            <a:ext cx="5751869" cy="4603910"/>
          </a:xfrm>
          <a:prstGeom prst="rect">
            <a:avLst/>
          </a:prstGeom>
        </p:spPr>
        <p:txBody>
          <a:bodyPr vert="horz" wrap="square" lIns="27432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624548458"/>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STATEMENT + Photo Left">
    <p:spTree>
      <p:nvGrpSpPr>
        <p:cNvPr id="1" name=""/>
        <p:cNvGrpSpPr/>
        <p:nvPr/>
      </p:nvGrpSpPr>
      <p:grpSpPr>
        <a:xfrm>
          <a:off x="0" y="0"/>
          <a:ext cx="0" cy="0"/>
          <a:chOff x="0" y="0"/>
          <a:chExt cx="0" cy="0"/>
        </a:xfrm>
      </p:grpSpPr>
      <p:sp>
        <p:nvSpPr>
          <p:cNvPr id="5" name="Text Placeholder 2">
            <a:extLst>
              <a:ext uri="{FF2B5EF4-FFF2-40B4-BE49-F238E27FC236}">
                <a16:creationId xmlns:a16="http://schemas.microsoft.com/office/drawing/2014/main" id="{8FFC3C55-6A91-B044-8174-021C7F0DF431}"/>
              </a:ext>
            </a:extLst>
          </p:cNvPr>
          <p:cNvSpPr>
            <a:spLocks noGrp="1"/>
          </p:cNvSpPr>
          <p:nvPr>
            <p:ph type="body" sz="quarter" idx="29" hasCustomPrompt="1"/>
          </p:nvPr>
        </p:nvSpPr>
        <p:spPr>
          <a:xfrm>
            <a:off x="5965170" y="0"/>
            <a:ext cx="6470318" cy="6994525"/>
          </a:xfrm>
          <a:prstGeom prst="rect">
            <a:avLst/>
          </a:prstGeom>
        </p:spPr>
        <p:txBody>
          <a:bodyPr lIns="274320" tIns="457200" rIns="365760" bIns="457200" anchor="ctr" anchorCtr="0"/>
          <a:lstStyle>
            <a:lvl1pPr>
              <a:defRPr sz="3060" b="0" i="0">
                <a:solidFill>
                  <a:schemeClr val="tx1"/>
                </a:solidFill>
                <a:latin typeface="Segoe UI" charset="0"/>
                <a:ea typeface="Segoe UI" charset="0"/>
                <a:cs typeface="Segoe UI" charset="0"/>
              </a:defRPr>
            </a:lvl1pPr>
          </a:lstStyle>
          <a:p>
            <a:pPr lvl="0"/>
            <a:r>
              <a:rPr lang="en-US" dirty="0"/>
              <a:t>Bold statement goes here.</a:t>
            </a:r>
          </a:p>
        </p:txBody>
      </p:sp>
      <p:sp>
        <p:nvSpPr>
          <p:cNvPr id="3" name="Picture Placeholder 2"/>
          <p:cNvSpPr>
            <a:spLocks noGrp="1"/>
          </p:cNvSpPr>
          <p:nvPr>
            <p:ph type="pic" sz="quarter" idx="11"/>
          </p:nvPr>
        </p:nvSpPr>
        <p:spPr>
          <a:xfrm>
            <a:off x="0" y="0"/>
            <a:ext cx="5965170" cy="6994525"/>
          </a:xfrm>
        </p:spPr>
        <p:txBody>
          <a:bodyPr lIns="91440" tIns="182880" rIns="91440" bIns="182880" anchor="ctr"/>
          <a:lstStyle>
            <a:lvl1pPr marL="0" indent="0" algn="ctr">
              <a:buNone/>
              <a:defRPr>
                <a:solidFill>
                  <a:srgbClr val="B4009E"/>
                </a:solidFill>
              </a:defRPr>
            </a:lvl1pPr>
          </a:lstStyle>
          <a:p>
            <a:r>
              <a:rPr lang="en-US"/>
              <a:t>Click icon to add picture</a:t>
            </a:r>
            <a:endParaRPr lang="en-US" dirty="0"/>
          </a:p>
        </p:txBody>
      </p:sp>
      <p:sp>
        <p:nvSpPr>
          <p:cNvPr id="2" name="Slide Number Placeholder 1">
            <a:extLst>
              <a:ext uri="{FF2B5EF4-FFF2-40B4-BE49-F238E27FC236}">
                <a16:creationId xmlns:a16="http://schemas.microsoft.com/office/drawing/2014/main" id="{289B1DDD-55E1-C14C-8058-596104BB80F5}"/>
              </a:ext>
            </a:extLst>
          </p:cNvPr>
          <p:cNvSpPr>
            <a:spLocks noGrp="1"/>
          </p:cNvSpPr>
          <p:nvPr>
            <p:ph type="sldNum" sz="quarter" idx="12"/>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903771671"/>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STATEMENT">
    <p:spTree>
      <p:nvGrpSpPr>
        <p:cNvPr id="1" name=""/>
        <p:cNvGrpSpPr/>
        <p:nvPr/>
      </p:nvGrpSpPr>
      <p:grpSpPr>
        <a:xfrm>
          <a:off x="0" y="0"/>
          <a:ext cx="0" cy="0"/>
          <a:chOff x="0" y="0"/>
          <a:chExt cx="0" cy="0"/>
        </a:xfrm>
      </p:grpSpPr>
      <p:sp>
        <p:nvSpPr>
          <p:cNvPr id="5" name="Footer Placeholder 6" hidden="1"/>
          <p:cNvSpPr txBox="1">
            <a:spLocks/>
          </p:cNvSpPr>
          <p:nvPr userDrawn="1"/>
        </p:nvSpPr>
        <p:spPr>
          <a:xfrm>
            <a:off x="10740594" y="6683657"/>
            <a:ext cx="1697051" cy="31086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16">
                <a:solidFill>
                  <a:srgbClr val="666666"/>
                </a:solidFill>
              </a:rPr>
              <a:t>MICROSOFT CONFIDENTIAL</a:t>
            </a:r>
          </a:p>
        </p:txBody>
      </p:sp>
      <p:sp>
        <p:nvSpPr>
          <p:cNvPr id="15" name="Text Placeholder 3"/>
          <p:cNvSpPr>
            <a:spLocks noGrp="1"/>
          </p:cNvSpPr>
          <p:nvPr>
            <p:ph idx="1" hasCustomPrompt="1"/>
          </p:nvPr>
        </p:nvSpPr>
        <p:spPr>
          <a:xfrm>
            <a:off x="466369" y="466302"/>
            <a:ext cx="11503738" cy="5751054"/>
          </a:xfrm>
          <a:prstGeom prst="rect">
            <a:avLst/>
          </a:prstGeom>
        </p:spPr>
        <p:txBody>
          <a:bodyPr vert="horz" lIns="0" tIns="0" rIns="0" bIns="91440" rtlCol="0" anchor="ctr" anchorCtr="0">
            <a:normAutofit/>
          </a:bodyPr>
          <a:lstStyle>
            <a:lvl1pPr>
              <a:lnSpc>
                <a:spcPct val="110000"/>
              </a:lnSpc>
              <a:spcAft>
                <a:spcPts val="1224"/>
              </a:spcAft>
              <a:defRPr sz="4488" b="1" i="0">
                <a:solidFill>
                  <a:schemeClr val="tx1"/>
                </a:solidFill>
                <a:latin typeface="Segoe Pro Semibold" charset="0"/>
                <a:ea typeface="Segoe Pro Semibold" charset="0"/>
                <a:cs typeface="Segoe Pro Semibold" charset="0"/>
              </a:defRPr>
            </a:lvl1pPr>
            <a:lvl2pPr>
              <a:lnSpc>
                <a:spcPct val="110000"/>
              </a:lnSpc>
              <a:defRPr sz="2448" b="0" i="0">
                <a:solidFill>
                  <a:schemeClr val="tx1"/>
                </a:solidFill>
                <a:latin typeface="Segoe Pro" charset="0"/>
                <a:ea typeface="Segoe Pro" charset="0"/>
                <a:cs typeface="Segoe Pro" charset="0"/>
              </a:defRPr>
            </a:lvl2pPr>
            <a:lvl3pPr>
              <a:lnSpc>
                <a:spcPct val="110000"/>
              </a:lnSpc>
              <a:defRPr sz="2040" b="0" i="0">
                <a:solidFill>
                  <a:schemeClr val="tx1"/>
                </a:solidFill>
                <a:latin typeface="Segoe Pro" charset="0"/>
                <a:ea typeface="Segoe Pro" charset="0"/>
                <a:cs typeface="Segoe Pro" charset="0"/>
              </a:defRPr>
            </a:lvl3pPr>
            <a:lvl4pPr>
              <a:defRPr>
                <a:solidFill>
                  <a:schemeClr val="bg2">
                    <a:lumMod val="60000"/>
                    <a:lumOff val="40000"/>
                  </a:schemeClr>
                </a:solidFill>
              </a:defRPr>
            </a:lvl4pPr>
          </a:lstStyle>
          <a:p>
            <a:pPr lvl="0"/>
            <a:r>
              <a:rPr lang="en-US" dirty="0"/>
              <a:t>Click to edit Subhead Master text styles</a:t>
            </a:r>
          </a:p>
          <a:p>
            <a:pPr lvl="1"/>
            <a:r>
              <a:rPr lang="en-US" dirty="0"/>
              <a:t>Second level</a:t>
            </a:r>
          </a:p>
          <a:p>
            <a:pPr lvl="2"/>
            <a:r>
              <a:rPr lang="en-US" dirty="0"/>
              <a:t>Third level</a:t>
            </a:r>
          </a:p>
        </p:txBody>
      </p:sp>
      <p:sp>
        <p:nvSpPr>
          <p:cNvPr id="2" name="Slide Number Placeholder 1">
            <a:extLst>
              <a:ext uri="{FF2B5EF4-FFF2-40B4-BE49-F238E27FC236}">
                <a16:creationId xmlns:a16="http://schemas.microsoft.com/office/drawing/2014/main" id="{9FF4F531-1753-1544-8A42-F788362A04E3}"/>
              </a:ext>
            </a:extLst>
          </p:cNvPr>
          <p:cNvSpPr>
            <a:spLocks noGrp="1"/>
          </p:cNvSpPr>
          <p:nvPr>
            <p:ph type="sldNum" sz="quarter" idx="28"/>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4732580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k">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40321830"/>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About Me">
    <p:spTree>
      <p:nvGrpSpPr>
        <p:cNvPr id="1" name=""/>
        <p:cNvGrpSpPr/>
        <p:nvPr/>
      </p:nvGrpSpPr>
      <p:grpSpPr>
        <a:xfrm>
          <a:off x="0" y="0"/>
          <a:ext cx="0" cy="0"/>
          <a:chOff x="0" y="0"/>
          <a:chExt cx="0" cy="0"/>
        </a:xfrm>
      </p:grpSpPr>
      <p:sp>
        <p:nvSpPr>
          <p:cNvPr id="14" name="Text Placeholder 3">
            <a:extLst>
              <a:ext uri="{FF2B5EF4-FFF2-40B4-BE49-F238E27FC236}">
                <a16:creationId xmlns:a16="http://schemas.microsoft.com/office/drawing/2014/main" id="{F4D8D864-CFA6-477D-A4B4-FED8B0945667}"/>
              </a:ext>
            </a:extLst>
          </p:cNvPr>
          <p:cNvSpPr>
            <a:spLocks noGrp="1"/>
          </p:cNvSpPr>
          <p:nvPr>
            <p:ph idx="33" hasCustomPrompt="1"/>
          </p:nvPr>
        </p:nvSpPr>
        <p:spPr>
          <a:xfrm>
            <a:off x="6226349" y="3341829"/>
            <a:ext cx="5735648" cy="2875527"/>
          </a:xfrm>
          <a:prstGeom prst="rect">
            <a:avLst/>
          </a:prstGeom>
        </p:spPr>
        <p:txBody>
          <a:bodyPr vert="horz" wrap="square" lIns="0" tIns="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5" name="Footer Placeholder 6" hidden="1"/>
          <p:cNvSpPr txBox="1">
            <a:spLocks/>
          </p:cNvSpPr>
          <p:nvPr userDrawn="1"/>
        </p:nvSpPr>
        <p:spPr>
          <a:xfrm>
            <a:off x="10740594" y="6683657"/>
            <a:ext cx="1697051" cy="31086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16">
                <a:solidFill>
                  <a:srgbClr val="666666"/>
                </a:solidFill>
              </a:rPr>
              <a:t>MICROSOFT CONFIDENTIAL</a:t>
            </a:r>
          </a:p>
        </p:txBody>
      </p:sp>
      <p:sp>
        <p:nvSpPr>
          <p:cNvPr id="12" name="Title Placeholder 2">
            <a:extLst>
              <a:ext uri="{FF2B5EF4-FFF2-40B4-BE49-F238E27FC236}">
                <a16:creationId xmlns:a16="http://schemas.microsoft.com/office/drawing/2014/main" id="{E901D344-ED89-49CF-99A7-86594AEA4B3F}"/>
              </a:ext>
            </a:extLst>
          </p:cNvPr>
          <p:cNvSpPr>
            <a:spLocks noGrp="1"/>
          </p:cNvSpPr>
          <p:nvPr>
            <p:ph type="title" hasCustomPrompt="1"/>
          </p:nvPr>
        </p:nvSpPr>
        <p:spPr>
          <a:xfrm>
            <a:off x="466369" y="466302"/>
            <a:ext cx="11503738" cy="738311"/>
          </a:xfrm>
          <a:prstGeom prst="rect">
            <a:avLst/>
          </a:prstGeom>
        </p:spPr>
        <p:txBody>
          <a:bodyPr vert="horz" lIns="0" tIns="0" rIns="0" bIns="0" rtlCol="0" anchor="t">
            <a:normAutofit/>
          </a:bodyPr>
          <a:lstStyle>
            <a:lvl1pPr>
              <a:defRPr sz="4488" b="1" i="0">
                <a:solidFill>
                  <a:schemeClr val="tx1"/>
                </a:solidFill>
                <a:latin typeface="Segoe Semibold" charset="0"/>
                <a:ea typeface="Segoe Semibold" charset="0"/>
                <a:cs typeface="Segoe Semibold" charset="0"/>
              </a:defRPr>
            </a:lvl1pPr>
          </a:lstStyle>
          <a:p>
            <a:r>
              <a:rPr lang="en-US" dirty="0"/>
              <a:t>About me…</a:t>
            </a:r>
          </a:p>
        </p:txBody>
      </p:sp>
      <p:sp>
        <p:nvSpPr>
          <p:cNvPr id="8" name="Picture Placeholder 2">
            <a:extLst>
              <a:ext uri="{FF2B5EF4-FFF2-40B4-BE49-F238E27FC236}">
                <a16:creationId xmlns:a16="http://schemas.microsoft.com/office/drawing/2014/main" id="{C1627637-B5D0-ED45-8DF8-0E533AAA00D8}"/>
              </a:ext>
            </a:extLst>
          </p:cNvPr>
          <p:cNvSpPr>
            <a:spLocks noGrp="1"/>
          </p:cNvSpPr>
          <p:nvPr>
            <p:ph type="pic" sz="quarter" idx="31"/>
          </p:nvPr>
        </p:nvSpPr>
        <p:spPr>
          <a:xfrm>
            <a:off x="10532139" y="1204613"/>
            <a:ext cx="1437967" cy="1437763"/>
          </a:xfrm>
          <a:prstGeom prst="ellipse">
            <a:avLst/>
          </a:prstGeom>
        </p:spPr>
        <p:txBody>
          <a:bodyPr wrap="none" anchor="ctr" anchorCtr="0"/>
          <a:lstStyle>
            <a:lvl1pPr algn="ctr">
              <a:defRPr sz="1428" b="0">
                <a:solidFill>
                  <a:srgbClr val="B4009E"/>
                </a:solidFill>
              </a:defRPr>
            </a:lvl1pPr>
          </a:lstStyle>
          <a:p>
            <a:r>
              <a:rPr lang="en-US"/>
              <a:t>Click icon to add picture</a:t>
            </a:r>
          </a:p>
        </p:txBody>
      </p:sp>
      <p:sp>
        <p:nvSpPr>
          <p:cNvPr id="10" name="Text Placeholder 2">
            <a:extLst>
              <a:ext uri="{FF2B5EF4-FFF2-40B4-BE49-F238E27FC236}">
                <a16:creationId xmlns:a16="http://schemas.microsoft.com/office/drawing/2014/main" id="{852D16FD-C54E-954A-88CB-7F7F7287BF2B}"/>
              </a:ext>
            </a:extLst>
          </p:cNvPr>
          <p:cNvSpPr>
            <a:spLocks noGrp="1"/>
          </p:cNvSpPr>
          <p:nvPr>
            <p:ph type="body" sz="quarter" idx="30" hasCustomPrompt="1"/>
          </p:nvPr>
        </p:nvSpPr>
        <p:spPr>
          <a:xfrm>
            <a:off x="6218238" y="1204613"/>
            <a:ext cx="4296591" cy="1049179"/>
          </a:xfrm>
          <a:prstGeom prst="rect">
            <a:avLst/>
          </a:prstGeom>
        </p:spPr>
        <p:txBody>
          <a:bodyPr lIns="0" tIns="274320" rIns="182880" anchor="t" anchorCtr="0">
            <a:normAutofit/>
          </a:bodyPr>
          <a:lstStyle>
            <a:lvl1pPr>
              <a:lnSpc>
                <a:spcPct val="110000"/>
              </a:lnSpc>
              <a:spcBef>
                <a:spcPts val="0"/>
              </a:spcBef>
              <a:spcAft>
                <a:spcPts val="612"/>
              </a:spcAft>
              <a:defRPr sz="1632" b="0" i="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dirty="0"/>
              <a:t>Twitter: @handle</a:t>
            </a:r>
          </a:p>
          <a:p>
            <a:pPr lvl="0"/>
            <a:r>
              <a:rPr lang="en-US" dirty="0"/>
              <a:t>Email: </a:t>
            </a:r>
            <a:r>
              <a:rPr lang="en-US" dirty="0" err="1"/>
              <a:t>email@Microsoft.com</a:t>
            </a:r>
            <a:endParaRPr lang="en-US" dirty="0"/>
          </a:p>
        </p:txBody>
      </p:sp>
      <p:sp>
        <p:nvSpPr>
          <p:cNvPr id="2" name="Slide Number Placeholder 1">
            <a:extLst>
              <a:ext uri="{FF2B5EF4-FFF2-40B4-BE49-F238E27FC236}">
                <a16:creationId xmlns:a16="http://schemas.microsoft.com/office/drawing/2014/main" id="{B91CB2BC-111D-F649-A0EE-51B2CD7DCF8C}"/>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13" name="Text Placeholder 3">
            <a:extLst>
              <a:ext uri="{FF2B5EF4-FFF2-40B4-BE49-F238E27FC236}">
                <a16:creationId xmlns:a16="http://schemas.microsoft.com/office/drawing/2014/main" id="{245711B6-47A7-4CF6-BE34-3532BF3BA128}"/>
              </a:ext>
            </a:extLst>
          </p:cNvPr>
          <p:cNvSpPr>
            <a:spLocks noGrp="1"/>
          </p:cNvSpPr>
          <p:nvPr>
            <p:ph idx="1"/>
          </p:nvPr>
        </p:nvSpPr>
        <p:spPr>
          <a:xfrm>
            <a:off x="465280" y="1204613"/>
            <a:ext cx="5735648" cy="5012743"/>
          </a:xfrm>
          <a:prstGeom prst="rect">
            <a:avLst/>
          </a:prstGeom>
        </p:spPr>
        <p:txBody>
          <a:bodyPr vert="horz" wrap="square" lIns="0" tIns="0" rIns="18288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48307613"/>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Concept 3-col">
    <p:spTree>
      <p:nvGrpSpPr>
        <p:cNvPr id="1" name=""/>
        <p:cNvGrpSpPr/>
        <p:nvPr/>
      </p:nvGrpSpPr>
      <p:grpSpPr>
        <a:xfrm>
          <a:off x="0" y="0"/>
          <a:ext cx="0" cy="0"/>
          <a:chOff x="0" y="0"/>
          <a:chExt cx="0" cy="0"/>
        </a:xfrm>
      </p:grpSpPr>
      <p:sp>
        <p:nvSpPr>
          <p:cNvPr id="21" name="Picture Placeholder 5"/>
          <p:cNvSpPr>
            <a:spLocks noGrp="1"/>
          </p:cNvSpPr>
          <p:nvPr>
            <p:ph type="pic" sz="quarter" idx="27"/>
          </p:nvPr>
        </p:nvSpPr>
        <p:spPr>
          <a:xfrm>
            <a:off x="1554772" y="1535625"/>
            <a:ext cx="1437543" cy="1098461"/>
          </a:xfrm>
        </p:spPr>
        <p:txBody>
          <a:bodyPr anchor="ctr"/>
          <a:lstStyle>
            <a:lvl1pPr algn="ctr">
              <a:defRPr sz="1632" b="1" i="0">
                <a:solidFill>
                  <a:srgbClr val="B4009E"/>
                </a:solidFill>
                <a:latin typeface="Segoe UI Semibold" charset="0"/>
                <a:ea typeface="Segoe UI Semibold" charset="0"/>
                <a:cs typeface="Segoe UI Semibold" charset="0"/>
              </a:defRPr>
            </a:lvl1pPr>
          </a:lstStyle>
          <a:p>
            <a:r>
              <a:rPr lang="en-US"/>
              <a:t>Click icon to add picture</a:t>
            </a:r>
            <a:endParaRPr lang="en-US" dirty="0"/>
          </a:p>
        </p:txBody>
      </p:sp>
      <p:sp>
        <p:nvSpPr>
          <p:cNvPr id="22" name="Picture Placeholder 5"/>
          <p:cNvSpPr>
            <a:spLocks noGrp="1"/>
          </p:cNvSpPr>
          <p:nvPr>
            <p:ph type="pic" sz="quarter" idx="28"/>
          </p:nvPr>
        </p:nvSpPr>
        <p:spPr>
          <a:xfrm>
            <a:off x="5499466" y="1543915"/>
            <a:ext cx="1437543" cy="1098461"/>
          </a:xfrm>
        </p:spPr>
        <p:txBody>
          <a:bodyPr anchor="ctr"/>
          <a:lstStyle>
            <a:lvl1pPr algn="ctr">
              <a:defRPr sz="1632" b="1" i="0">
                <a:solidFill>
                  <a:srgbClr val="B4009E"/>
                </a:solidFill>
                <a:latin typeface="Segoe UI Semibold" charset="0"/>
                <a:ea typeface="Segoe UI Semibold" charset="0"/>
                <a:cs typeface="Segoe UI Semibold" charset="0"/>
              </a:defRPr>
            </a:lvl1pPr>
          </a:lstStyle>
          <a:p>
            <a:r>
              <a:rPr lang="en-US"/>
              <a:t>Click icon to add picture</a:t>
            </a:r>
          </a:p>
        </p:txBody>
      </p:sp>
      <p:sp>
        <p:nvSpPr>
          <p:cNvPr id="23" name="Picture Placeholder 5"/>
          <p:cNvSpPr>
            <a:spLocks noGrp="1"/>
          </p:cNvSpPr>
          <p:nvPr>
            <p:ph type="pic" sz="quarter" idx="29"/>
          </p:nvPr>
        </p:nvSpPr>
        <p:spPr>
          <a:xfrm>
            <a:off x="9471654" y="1517752"/>
            <a:ext cx="1437543" cy="1098461"/>
          </a:xfrm>
        </p:spPr>
        <p:txBody>
          <a:bodyPr anchor="ctr"/>
          <a:lstStyle>
            <a:lvl1pPr algn="ctr">
              <a:defRPr sz="1632" b="1" i="0">
                <a:solidFill>
                  <a:srgbClr val="B4009E"/>
                </a:solidFill>
                <a:latin typeface="Segoe UI Semibold" charset="0"/>
                <a:ea typeface="Segoe UI Semibold" charset="0"/>
                <a:cs typeface="Segoe UI Semibold" charset="0"/>
              </a:defRPr>
            </a:lvl1pPr>
          </a:lstStyle>
          <a:p>
            <a:r>
              <a:rPr lang="en-US"/>
              <a:t>Click icon to add picture</a:t>
            </a:r>
            <a:endParaRPr lang="en-US" dirty="0"/>
          </a:p>
        </p:txBody>
      </p:sp>
      <p:sp>
        <p:nvSpPr>
          <p:cNvPr id="20" name="Shape 69">
            <a:extLst>
              <a:ext uri="{FF2B5EF4-FFF2-40B4-BE49-F238E27FC236}">
                <a16:creationId xmlns:a16="http://schemas.microsoft.com/office/drawing/2014/main" id="{50DF9F24-F2BD-4DEC-BF54-5080F302503F}"/>
              </a:ext>
            </a:extLst>
          </p:cNvPr>
          <p:cNvSpPr txBox="1">
            <a:spLocks noGrp="1"/>
          </p:cNvSpPr>
          <p:nvPr>
            <p:ph type="body" idx="21" hasCustomPrompt="1"/>
          </p:nvPr>
        </p:nvSpPr>
        <p:spPr>
          <a:xfrm>
            <a:off x="4435159" y="3341829"/>
            <a:ext cx="3566160" cy="2137216"/>
          </a:xfrm>
          <a:prstGeom prst="rect">
            <a:avLst/>
          </a:prstGeom>
        </p:spPr>
        <p:txBody>
          <a:bodyPr vert="horz" wrap="square" lIns="67222" tIns="0" rIns="67222" bIns="0" rtlCol="0" anchor="t">
            <a:noAutofit/>
          </a:bodyPr>
          <a:lstStyle>
            <a:lvl1pPr algn="ctr">
              <a:defRPr sz="2040" b="0" dirty="0">
                <a:solidFill>
                  <a:schemeClr val="tx1"/>
                </a:solidFill>
                <a:latin typeface="+mn-lt"/>
                <a:ea typeface="Segoe UI" pitchFamily="34" charset="0"/>
                <a:cs typeface="Segoe UI Semibold" panose="020B0702040204020203" pitchFamily="34" charset="0"/>
              </a:defRPr>
            </a:lvl1pPr>
          </a:lstStyle>
          <a:p>
            <a:pPr lvl="0" algn="ctr" defTabSz="932563">
              <a:spcBef>
                <a:spcPts val="0"/>
              </a:spcBef>
              <a:spcAft>
                <a:spcPts val="1199"/>
              </a:spcAft>
              <a:buFont typeface="Arial"/>
            </a:pPr>
            <a:r>
              <a:rPr lang="en-US" dirty="0"/>
              <a:t>level one</a:t>
            </a:r>
          </a:p>
          <a:p>
            <a:pPr lvl="0" algn="ctr" defTabSz="932563">
              <a:spcBef>
                <a:spcPts val="0"/>
              </a:spcBef>
              <a:spcAft>
                <a:spcPts val="1199"/>
              </a:spcAft>
              <a:buFont typeface="Arial"/>
            </a:pPr>
            <a:r>
              <a:rPr lang="en-US" dirty="0"/>
              <a:t>level two</a:t>
            </a:r>
          </a:p>
        </p:txBody>
      </p:sp>
      <p:sp>
        <p:nvSpPr>
          <p:cNvPr id="25" name="Shape 69">
            <a:extLst>
              <a:ext uri="{FF2B5EF4-FFF2-40B4-BE49-F238E27FC236}">
                <a16:creationId xmlns:a16="http://schemas.microsoft.com/office/drawing/2014/main" id="{452ABE62-CCEE-407B-B879-4F04AA8A85B2}"/>
              </a:ext>
            </a:extLst>
          </p:cNvPr>
          <p:cNvSpPr txBox="1">
            <a:spLocks noGrp="1"/>
          </p:cNvSpPr>
          <p:nvPr>
            <p:ph type="body" idx="23" hasCustomPrompt="1"/>
          </p:nvPr>
        </p:nvSpPr>
        <p:spPr>
          <a:xfrm>
            <a:off x="8394621" y="3341829"/>
            <a:ext cx="3573548" cy="2137217"/>
          </a:xfrm>
          <a:prstGeom prst="rect">
            <a:avLst/>
          </a:prstGeom>
        </p:spPr>
        <p:txBody>
          <a:bodyPr vert="horz" wrap="square" lIns="67222" tIns="0" rIns="67222" bIns="0" rtlCol="0" anchor="t">
            <a:noAutofit/>
          </a:bodyPr>
          <a:lstStyle>
            <a:lvl1pPr algn="ctr">
              <a:defRPr sz="2040" b="0" dirty="0">
                <a:solidFill>
                  <a:schemeClr val="tx1"/>
                </a:solidFill>
                <a:latin typeface="+mn-lt"/>
                <a:ea typeface="Segoe UI" pitchFamily="34" charset="0"/>
                <a:cs typeface="Segoe UI Semibold" panose="020B0702040204020203" pitchFamily="34" charset="0"/>
              </a:defRPr>
            </a:lvl1pPr>
          </a:lstStyle>
          <a:p>
            <a:pPr lvl="0" algn="ctr" defTabSz="932563">
              <a:spcBef>
                <a:spcPts val="0"/>
              </a:spcBef>
              <a:spcAft>
                <a:spcPts val="1199"/>
              </a:spcAft>
              <a:buFont typeface="Arial"/>
            </a:pPr>
            <a:r>
              <a:rPr lang="en-US" dirty="0"/>
              <a:t>level one</a:t>
            </a:r>
          </a:p>
          <a:p>
            <a:pPr lvl="0" algn="ctr" defTabSz="932563">
              <a:spcBef>
                <a:spcPts val="0"/>
              </a:spcBef>
              <a:spcAft>
                <a:spcPts val="1199"/>
              </a:spcAft>
              <a:buFont typeface="Arial"/>
            </a:pPr>
            <a:r>
              <a:rPr lang="en-US" dirty="0"/>
              <a:t>level two</a:t>
            </a:r>
          </a:p>
        </p:txBody>
      </p:sp>
      <p:sp>
        <p:nvSpPr>
          <p:cNvPr id="26" name="Shape 78">
            <a:extLst>
              <a:ext uri="{FF2B5EF4-FFF2-40B4-BE49-F238E27FC236}">
                <a16:creationId xmlns:a16="http://schemas.microsoft.com/office/drawing/2014/main" id="{ED9E8697-A9C3-4FDC-9D6C-2B35F242E978}"/>
              </a:ext>
            </a:extLst>
          </p:cNvPr>
          <p:cNvSpPr txBox="1">
            <a:spLocks noGrp="1"/>
          </p:cNvSpPr>
          <p:nvPr>
            <p:ph type="body" idx="7" hasCustomPrompt="1"/>
          </p:nvPr>
        </p:nvSpPr>
        <p:spPr>
          <a:xfrm>
            <a:off x="4435159" y="2654238"/>
            <a:ext cx="3566160" cy="699453"/>
          </a:xfrm>
          <a:prstGeom prst="rect">
            <a:avLst/>
          </a:prstGeom>
          <a:ln>
            <a:noFill/>
          </a:ln>
        </p:spPr>
        <p:txBody>
          <a:bodyPr vert="horz" wrap="square" lIns="67222" tIns="67222" rIns="67222" bIns="67222" rtlCol="0" anchor="ctr">
            <a:noAutofit/>
          </a:bodyPr>
          <a:lstStyle>
            <a:lvl1pPr algn="ctr">
              <a:defRPr lang="en-US" sz="2040" b="1" i="0" dirty="0">
                <a:solidFill>
                  <a:schemeClr val="accent2"/>
                </a:solidFill>
                <a:latin typeface="Segoe UI Semibold" charset="0"/>
                <a:ea typeface="Segoe UI Semibold" charset="0"/>
                <a:cs typeface="Segoe UI Semibold" charset="0"/>
              </a:defRPr>
            </a:lvl1pPr>
          </a:lstStyle>
          <a:p>
            <a:pPr lvl="0" algn="ctr" defTabSz="932563">
              <a:spcAft>
                <a:spcPts val="600"/>
              </a:spcAft>
            </a:pPr>
            <a:r>
              <a:rPr lang="en-US" dirty="0"/>
              <a:t>Column 2</a:t>
            </a:r>
          </a:p>
        </p:txBody>
      </p:sp>
      <p:cxnSp>
        <p:nvCxnSpPr>
          <p:cNvPr id="27" name="Straight Connector 26">
            <a:extLst>
              <a:ext uri="{FF2B5EF4-FFF2-40B4-BE49-F238E27FC236}">
                <a16:creationId xmlns:a16="http://schemas.microsoft.com/office/drawing/2014/main" id="{CF4B441F-C8E2-46EF-B6C0-23A6E8BDE1DB}"/>
              </a:ext>
            </a:extLst>
          </p:cNvPr>
          <p:cNvCxnSpPr>
            <a:cxnSpLocks/>
          </p:cNvCxnSpPr>
          <p:nvPr userDrawn="1"/>
        </p:nvCxnSpPr>
        <p:spPr>
          <a:xfrm flipV="1">
            <a:off x="466368" y="3348152"/>
            <a:ext cx="3614352"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sp>
        <p:nvSpPr>
          <p:cNvPr id="30" name="Shape 78">
            <a:extLst>
              <a:ext uri="{FF2B5EF4-FFF2-40B4-BE49-F238E27FC236}">
                <a16:creationId xmlns:a16="http://schemas.microsoft.com/office/drawing/2014/main" id="{F65B4093-2B95-4F31-BE02-FE267F2C7256}"/>
              </a:ext>
            </a:extLst>
          </p:cNvPr>
          <p:cNvSpPr txBox="1">
            <a:spLocks noGrp="1"/>
          </p:cNvSpPr>
          <p:nvPr>
            <p:ph type="body" idx="30" hasCustomPrompt="1"/>
          </p:nvPr>
        </p:nvSpPr>
        <p:spPr>
          <a:xfrm>
            <a:off x="466369" y="2654226"/>
            <a:ext cx="3614351" cy="703051"/>
          </a:xfrm>
          <a:prstGeom prst="rect">
            <a:avLst/>
          </a:prstGeom>
          <a:ln>
            <a:noFill/>
          </a:ln>
        </p:spPr>
        <p:txBody>
          <a:bodyPr vert="horz" wrap="square" lIns="67222" tIns="67222" rIns="67222" bIns="67222" rtlCol="0" anchor="ctr">
            <a:noAutofit/>
          </a:bodyPr>
          <a:lstStyle>
            <a:lvl1pPr algn="ctr">
              <a:defRPr lang="en-US" sz="2040" b="1" i="0" dirty="0">
                <a:solidFill>
                  <a:schemeClr val="accent2"/>
                </a:solidFill>
                <a:latin typeface="Segoe UI Semibold" charset="0"/>
                <a:ea typeface="Segoe UI Semibold" charset="0"/>
                <a:cs typeface="Segoe UI Semibold" charset="0"/>
              </a:defRPr>
            </a:lvl1pPr>
          </a:lstStyle>
          <a:p>
            <a:pPr lvl="0" algn="ctr" defTabSz="932563">
              <a:spcAft>
                <a:spcPts val="600"/>
              </a:spcAft>
            </a:pPr>
            <a:r>
              <a:rPr lang="en-US" dirty="0"/>
              <a:t>Column 1</a:t>
            </a:r>
          </a:p>
        </p:txBody>
      </p:sp>
      <p:sp>
        <p:nvSpPr>
          <p:cNvPr id="31" name="Shape 78">
            <a:extLst>
              <a:ext uri="{FF2B5EF4-FFF2-40B4-BE49-F238E27FC236}">
                <a16:creationId xmlns:a16="http://schemas.microsoft.com/office/drawing/2014/main" id="{BC5E1042-00D9-4CC5-A8F0-6D5351A81028}"/>
              </a:ext>
            </a:extLst>
          </p:cNvPr>
          <p:cNvSpPr txBox="1">
            <a:spLocks noGrp="1"/>
          </p:cNvSpPr>
          <p:nvPr>
            <p:ph type="body" idx="31" hasCustomPrompt="1"/>
          </p:nvPr>
        </p:nvSpPr>
        <p:spPr>
          <a:xfrm>
            <a:off x="8394620" y="2654238"/>
            <a:ext cx="3575487" cy="699453"/>
          </a:xfrm>
          <a:prstGeom prst="rect">
            <a:avLst/>
          </a:prstGeom>
          <a:ln>
            <a:noFill/>
          </a:ln>
        </p:spPr>
        <p:txBody>
          <a:bodyPr vert="horz" wrap="square" lIns="67222" tIns="67222" rIns="67222" bIns="67222" rtlCol="0" anchor="ctr">
            <a:noAutofit/>
          </a:bodyPr>
          <a:lstStyle>
            <a:lvl1pPr algn="ctr">
              <a:defRPr lang="en-US" sz="2040" b="1" i="0" dirty="0">
                <a:solidFill>
                  <a:schemeClr val="accent2"/>
                </a:solidFill>
                <a:latin typeface="Segoe UI Semibold" charset="0"/>
                <a:ea typeface="Segoe UI Semibold" charset="0"/>
                <a:cs typeface="Segoe UI Semibold" charset="0"/>
              </a:defRPr>
            </a:lvl1pPr>
          </a:lstStyle>
          <a:p>
            <a:pPr lvl="0" algn="ctr" defTabSz="932563">
              <a:spcAft>
                <a:spcPts val="600"/>
              </a:spcAft>
            </a:pPr>
            <a:r>
              <a:rPr lang="en-US" dirty="0"/>
              <a:t>Column 3</a:t>
            </a:r>
          </a:p>
        </p:txBody>
      </p:sp>
      <p:sp>
        <p:nvSpPr>
          <p:cNvPr id="32" name="Shape 69">
            <a:extLst>
              <a:ext uri="{FF2B5EF4-FFF2-40B4-BE49-F238E27FC236}">
                <a16:creationId xmlns:a16="http://schemas.microsoft.com/office/drawing/2014/main" id="{D0DB858D-C909-4D63-B4BA-450AB7BC6813}"/>
              </a:ext>
            </a:extLst>
          </p:cNvPr>
          <p:cNvSpPr txBox="1">
            <a:spLocks noGrp="1"/>
          </p:cNvSpPr>
          <p:nvPr>
            <p:ph type="body" idx="32" hasCustomPrompt="1"/>
          </p:nvPr>
        </p:nvSpPr>
        <p:spPr>
          <a:xfrm>
            <a:off x="466368" y="3341829"/>
            <a:ext cx="3614352" cy="2137217"/>
          </a:xfrm>
          <a:prstGeom prst="rect">
            <a:avLst/>
          </a:prstGeom>
        </p:spPr>
        <p:txBody>
          <a:bodyPr vert="horz" wrap="square" lIns="67222" tIns="0" rIns="67222" bIns="0" rtlCol="0" anchor="t">
            <a:noAutofit/>
          </a:bodyPr>
          <a:lstStyle>
            <a:lvl1pPr algn="ctr">
              <a:defRPr sz="2040" b="0" dirty="0">
                <a:solidFill>
                  <a:schemeClr val="tx1"/>
                </a:solidFill>
                <a:latin typeface="+mn-lt"/>
                <a:ea typeface="Segoe UI" pitchFamily="34" charset="0"/>
                <a:cs typeface="Segoe UI Semibold" panose="020B0702040204020203" pitchFamily="34" charset="0"/>
              </a:defRPr>
            </a:lvl1pPr>
          </a:lstStyle>
          <a:p>
            <a:pPr lvl="0" algn="ctr" defTabSz="932563">
              <a:spcBef>
                <a:spcPts val="0"/>
              </a:spcBef>
              <a:spcAft>
                <a:spcPts val="1199"/>
              </a:spcAft>
              <a:buFont typeface="Arial"/>
            </a:pPr>
            <a:r>
              <a:rPr lang="en-US" dirty="0"/>
              <a:t>level one</a:t>
            </a:r>
          </a:p>
          <a:p>
            <a:pPr lvl="0" algn="ctr" defTabSz="932563">
              <a:spcBef>
                <a:spcPts val="0"/>
              </a:spcBef>
              <a:spcAft>
                <a:spcPts val="1199"/>
              </a:spcAft>
              <a:buFont typeface="Arial"/>
            </a:pPr>
            <a:r>
              <a:rPr lang="en-US" dirty="0"/>
              <a:t>level two</a:t>
            </a:r>
          </a:p>
        </p:txBody>
      </p:sp>
      <p:sp>
        <p:nvSpPr>
          <p:cNvPr id="33" name="Title Placeholder 2">
            <a:extLst>
              <a:ext uri="{FF2B5EF4-FFF2-40B4-BE49-F238E27FC236}">
                <a16:creationId xmlns:a16="http://schemas.microsoft.com/office/drawing/2014/main" id="{2C1FE9BA-3B57-4CA6-8333-A470390E7321}"/>
              </a:ext>
            </a:extLst>
          </p:cNvPr>
          <p:cNvSpPr>
            <a:spLocks noGrp="1"/>
          </p:cNvSpPr>
          <p:nvPr>
            <p:ph type="title"/>
          </p:nvPr>
        </p:nvSpPr>
        <p:spPr>
          <a:xfrm>
            <a:off x="466368" y="466302"/>
            <a:ext cx="11503739" cy="738311"/>
          </a:xfrm>
          <a:prstGeom prst="rect">
            <a:avLst/>
          </a:prstGeom>
        </p:spPr>
        <p:txBody>
          <a:bodyPr vert="horz" lIns="0" tIns="0" rIns="0" bIns="0" rtlCol="0" anchor="t">
            <a:noAutofit/>
          </a:bodyPr>
          <a:lstStyle>
            <a:lvl1pPr>
              <a:defRPr>
                <a:solidFill>
                  <a:schemeClr val="tx1"/>
                </a:solidFill>
              </a:defRPr>
            </a:lvl1pPr>
          </a:lstStyle>
          <a:p>
            <a:r>
              <a:rPr lang="en-US"/>
              <a:t>Click to edit Master title style</a:t>
            </a:r>
            <a:endParaRPr lang="en-US" dirty="0"/>
          </a:p>
        </p:txBody>
      </p:sp>
      <p:cxnSp>
        <p:nvCxnSpPr>
          <p:cNvPr id="19" name="Straight Connector 18">
            <a:extLst>
              <a:ext uri="{FF2B5EF4-FFF2-40B4-BE49-F238E27FC236}">
                <a16:creationId xmlns:a16="http://schemas.microsoft.com/office/drawing/2014/main" id="{CF4B441F-C8E2-46EF-B6C0-23A6E8BDE1DB}"/>
              </a:ext>
            </a:extLst>
          </p:cNvPr>
          <p:cNvCxnSpPr>
            <a:cxnSpLocks/>
          </p:cNvCxnSpPr>
          <p:nvPr userDrawn="1"/>
        </p:nvCxnSpPr>
        <p:spPr>
          <a:xfrm flipV="1">
            <a:off x="4411063" y="3348152"/>
            <a:ext cx="3614352"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cxnSp>
        <p:nvCxnSpPr>
          <p:cNvPr id="24" name="Straight Connector 23">
            <a:extLst>
              <a:ext uri="{FF2B5EF4-FFF2-40B4-BE49-F238E27FC236}">
                <a16:creationId xmlns:a16="http://schemas.microsoft.com/office/drawing/2014/main" id="{CF4B441F-C8E2-46EF-B6C0-23A6E8BDE1DB}"/>
              </a:ext>
            </a:extLst>
          </p:cNvPr>
          <p:cNvCxnSpPr>
            <a:cxnSpLocks/>
          </p:cNvCxnSpPr>
          <p:nvPr userDrawn="1"/>
        </p:nvCxnSpPr>
        <p:spPr>
          <a:xfrm>
            <a:off x="8394621" y="3348152"/>
            <a:ext cx="3588953"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sp>
        <p:nvSpPr>
          <p:cNvPr id="2" name="Slide Number Placeholder 1">
            <a:extLst>
              <a:ext uri="{FF2B5EF4-FFF2-40B4-BE49-F238E27FC236}">
                <a16:creationId xmlns:a16="http://schemas.microsoft.com/office/drawing/2014/main" id="{456B6142-BE00-C841-A15F-937FA7A70E40}"/>
              </a:ext>
            </a:extLst>
          </p:cNvPr>
          <p:cNvSpPr>
            <a:spLocks noGrp="1"/>
          </p:cNvSpPr>
          <p:nvPr>
            <p:ph type="sldNum" sz="quarter" idx="33"/>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3904009446"/>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Concept 2-col">
    <p:spTree>
      <p:nvGrpSpPr>
        <p:cNvPr id="1" name=""/>
        <p:cNvGrpSpPr/>
        <p:nvPr/>
      </p:nvGrpSpPr>
      <p:grpSpPr>
        <a:xfrm>
          <a:off x="0" y="0"/>
          <a:ext cx="0" cy="0"/>
          <a:chOff x="0" y="0"/>
          <a:chExt cx="0" cy="0"/>
        </a:xfrm>
      </p:grpSpPr>
      <p:sp>
        <p:nvSpPr>
          <p:cNvPr id="13" name="Picture Placeholder 5"/>
          <p:cNvSpPr>
            <a:spLocks noGrp="1"/>
          </p:cNvSpPr>
          <p:nvPr>
            <p:ph type="pic" sz="quarter" idx="27"/>
          </p:nvPr>
        </p:nvSpPr>
        <p:spPr>
          <a:xfrm>
            <a:off x="1904336" y="1461687"/>
            <a:ext cx="2875935" cy="1666634"/>
          </a:xfrm>
        </p:spPr>
        <p:txBody>
          <a:bodyPr anchor="ctr"/>
          <a:lstStyle>
            <a:lvl1pPr algn="ctr">
              <a:defRPr sz="1632" b="1" i="0">
                <a:solidFill>
                  <a:srgbClr val="B4009E"/>
                </a:solidFill>
                <a:latin typeface="Segoe UI Semibold" charset="0"/>
                <a:ea typeface="Segoe UI Semibold" charset="0"/>
                <a:cs typeface="Segoe UI Semibold" charset="0"/>
              </a:defRPr>
            </a:lvl1pPr>
          </a:lstStyle>
          <a:p>
            <a:r>
              <a:rPr lang="en-US"/>
              <a:t>Click icon to add picture</a:t>
            </a:r>
            <a:endParaRPr lang="en-US" dirty="0"/>
          </a:p>
        </p:txBody>
      </p:sp>
      <p:sp>
        <p:nvSpPr>
          <p:cNvPr id="21" name="Picture Placeholder 5"/>
          <p:cNvSpPr>
            <a:spLocks noGrp="1"/>
          </p:cNvSpPr>
          <p:nvPr>
            <p:ph type="pic" sz="quarter" idx="29"/>
          </p:nvPr>
        </p:nvSpPr>
        <p:spPr>
          <a:xfrm>
            <a:off x="7656204" y="1461687"/>
            <a:ext cx="2875936" cy="1666633"/>
          </a:xfrm>
        </p:spPr>
        <p:txBody>
          <a:bodyPr anchor="ctr"/>
          <a:lstStyle>
            <a:lvl1pPr algn="ctr">
              <a:defRPr sz="1632" b="1" i="0">
                <a:solidFill>
                  <a:srgbClr val="B4009E"/>
                </a:solidFill>
                <a:latin typeface="Segoe UI Semibold" charset="0"/>
                <a:ea typeface="Segoe UI Semibold" charset="0"/>
                <a:cs typeface="Segoe UI Semibold" charset="0"/>
              </a:defRPr>
            </a:lvl1pPr>
          </a:lstStyle>
          <a:p>
            <a:r>
              <a:rPr lang="en-US"/>
              <a:t>Click icon to add picture</a:t>
            </a:r>
          </a:p>
        </p:txBody>
      </p:sp>
      <p:sp>
        <p:nvSpPr>
          <p:cNvPr id="22" name="Shape 69">
            <a:extLst>
              <a:ext uri="{FF2B5EF4-FFF2-40B4-BE49-F238E27FC236}">
                <a16:creationId xmlns:a16="http://schemas.microsoft.com/office/drawing/2014/main" id="{DA909CD3-D031-4644-961E-3BAEF5FC557A}"/>
              </a:ext>
            </a:extLst>
          </p:cNvPr>
          <p:cNvSpPr txBox="1">
            <a:spLocks noGrp="1"/>
          </p:cNvSpPr>
          <p:nvPr>
            <p:ph type="body" idx="21" hasCustomPrompt="1"/>
          </p:nvPr>
        </p:nvSpPr>
        <p:spPr>
          <a:xfrm>
            <a:off x="6218236" y="4078480"/>
            <a:ext cx="5751871" cy="2138876"/>
          </a:xfrm>
          <a:prstGeom prst="rect">
            <a:avLst/>
          </a:prstGeom>
        </p:spPr>
        <p:txBody>
          <a:bodyPr vert="horz" wrap="square" lIns="91440" tIns="91440" rIns="91440" bIns="0" rtlCol="0" anchor="t">
            <a:noAutofit/>
          </a:bodyPr>
          <a:lstStyle>
            <a:lvl1pPr algn="ctr">
              <a:defRPr sz="2040" b="0" i="0" dirty="0">
                <a:solidFill>
                  <a:schemeClr val="tx1"/>
                </a:solidFill>
                <a:latin typeface="Segoe UI" charset="0"/>
                <a:ea typeface="Segoe UI" charset="0"/>
                <a:cs typeface="Segoe UI" charset="0"/>
              </a:defRPr>
            </a:lvl1pPr>
          </a:lstStyle>
          <a:p>
            <a:pPr lvl="0" algn="ctr" defTabSz="932563">
              <a:spcBef>
                <a:spcPts val="0"/>
              </a:spcBef>
              <a:spcAft>
                <a:spcPts val="1199"/>
              </a:spcAft>
              <a:buFont typeface="Arial"/>
            </a:pPr>
            <a:r>
              <a:rPr lang="en-US" dirty="0"/>
              <a:t>level one</a:t>
            </a:r>
          </a:p>
          <a:p>
            <a:pPr lvl="0" algn="ctr" defTabSz="932563">
              <a:spcBef>
                <a:spcPts val="0"/>
              </a:spcBef>
              <a:spcAft>
                <a:spcPts val="1199"/>
              </a:spcAft>
              <a:buFont typeface="Arial"/>
            </a:pPr>
            <a:r>
              <a:rPr lang="en-US" dirty="0"/>
              <a:t>level two</a:t>
            </a:r>
          </a:p>
        </p:txBody>
      </p:sp>
      <p:sp>
        <p:nvSpPr>
          <p:cNvPr id="23" name="Shape 78">
            <a:extLst>
              <a:ext uri="{FF2B5EF4-FFF2-40B4-BE49-F238E27FC236}">
                <a16:creationId xmlns:a16="http://schemas.microsoft.com/office/drawing/2014/main" id="{86F28D81-7603-4E02-9F5E-B52509955F9D}"/>
              </a:ext>
            </a:extLst>
          </p:cNvPr>
          <p:cNvSpPr txBox="1">
            <a:spLocks noGrp="1"/>
          </p:cNvSpPr>
          <p:nvPr>
            <p:ph type="body" idx="7" hasCustomPrompt="1"/>
          </p:nvPr>
        </p:nvSpPr>
        <p:spPr>
          <a:xfrm>
            <a:off x="6218236" y="3341829"/>
            <a:ext cx="5751868" cy="738311"/>
          </a:xfrm>
          <a:prstGeom prst="rect">
            <a:avLst/>
          </a:prstGeom>
          <a:ln>
            <a:noFill/>
          </a:ln>
        </p:spPr>
        <p:txBody>
          <a:bodyPr vert="horz" wrap="square" lIns="67222" tIns="67222" rIns="67222" bIns="67222" rtlCol="0" anchor="ctr">
            <a:noAutofit/>
          </a:bodyPr>
          <a:lstStyle>
            <a:lvl1pPr algn="ctr">
              <a:defRPr lang="en-US" sz="2040" b="1" i="0" dirty="0">
                <a:solidFill>
                  <a:schemeClr val="accent2"/>
                </a:solidFill>
                <a:latin typeface="Segoe UI Semibold" charset="0"/>
                <a:ea typeface="Segoe UI Semibold" charset="0"/>
                <a:cs typeface="Segoe UI Semibold" charset="0"/>
              </a:defRPr>
            </a:lvl1pPr>
          </a:lstStyle>
          <a:p>
            <a:pPr lvl="0" algn="ctr" defTabSz="932563">
              <a:spcAft>
                <a:spcPts val="600"/>
              </a:spcAft>
            </a:pPr>
            <a:r>
              <a:rPr lang="en-US" dirty="0"/>
              <a:t>Column 2</a:t>
            </a:r>
          </a:p>
        </p:txBody>
      </p:sp>
      <p:cxnSp>
        <p:nvCxnSpPr>
          <p:cNvPr id="24" name="Straight Connector 23">
            <a:extLst>
              <a:ext uri="{FF2B5EF4-FFF2-40B4-BE49-F238E27FC236}">
                <a16:creationId xmlns:a16="http://schemas.microsoft.com/office/drawing/2014/main" id="{3A68F424-EA1D-4D7C-A4B5-5D8BC32C7BFB}"/>
              </a:ext>
            </a:extLst>
          </p:cNvPr>
          <p:cNvCxnSpPr>
            <a:cxnSpLocks/>
          </p:cNvCxnSpPr>
          <p:nvPr userDrawn="1"/>
        </p:nvCxnSpPr>
        <p:spPr>
          <a:xfrm>
            <a:off x="1204784" y="3987244"/>
            <a:ext cx="4313902"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cxnSp>
        <p:nvCxnSpPr>
          <p:cNvPr id="25" name="Straight Connector 24">
            <a:extLst>
              <a:ext uri="{FF2B5EF4-FFF2-40B4-BE49-F238E27FC236}">
                <a16:creationId xmlns:a16="http://schemas.microsoft.com/office/drawing/2014/main" id="{EA6FB7B6-28C9-4460-8677-F7C9633207B5}"/>
              </a:ext>
            </a:extLst>
          </p:cNvPr>
          <p:cNvCxnSpPr>
            <a:cxnSpLocks/>
          </p:cNvCxnSpPr>
          <p:nvPr userDrawn="1"/>
        </p:nvCxnSpPr>
        <p:spPr>
          <a:xfrm>
            <a:off x="6956653" y="3994671"/>
            <a:ext cx="4275038"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sp>
        <p:nvSpPr>
          <p:cNvPr id="26" name="Shape 78">
            <a:extLst>
              <a:ext uri="{FF2B5EF4-FFF2-40B4-BE49-F238E27FC236}">
                <a16:creationId xmlns:a16="http://schemas.microsoft.com/office/drawing/2014/main" id="{6F67237B-0079-4730-BA0A-EFD67517C184}"/>
              </a:ext>
            </a:extLst>
          </p:cNvPr>
          <p:cNvSpPr txBox="1">
            <a:spLocks noGrp="1"/>
          </p:cNvSpPr>
          <p:nvPr>
            <p:ph type="body" idx="30" hasCustomPrompt="1"/>
          </p:nvPr>
        </p:nvSpPr>
        <p:spPr>
          <a:xfrm>
            <a:off x="466369" y="3344817"/>
            <a:ext cx="5751870" cy="733663"/>
          </a:xfrm>
          <a:prstGeom prst="rect">
            <a:avLst/>
          </a:prstGeom>
          <a:ln>
            <a:noFill/>
          </a:ln>
        </p:spPr>
        <p:txBody>
          <a:bodyPr vert="horz" wrap="square" lIns="67222" tIns="67222" rIns="67222" bIns="67222" rtlCol="0" anchor="ctr">
            <a:noAutofit/>
          </a:bodyPr>
          <a:lstStyle>
            <a:lvl1pPr algn="ctr">
              <a:defRPr lang="en-US" sz="2040" b="1" i="0" dirty="0">
                <a:solidFill>
                  <a:schemeClr val="accent2"/>
                </a:solidFill>
                <a:latin typeface="Segoe UI Semibold" charset="0"/>
                <a:ea typeface="Segoe UI Semibold" charset="0"/>
                <a:cs typeface="Segoe UI Semibold" charset="0"/>
              </a:defRPr>
            </a:lvl1pPr>
          </a:lstStyle>
          <a:p>
            <a:pPr lvl="0" algn="ctr" defTabSz="932563">
              <a:spcAft>
                <a:spcPts val="600"/>
              </a:spcAft>
            </a:pPr>
            <a:r>
              <a:rPr lang="en-US" dirty="0"/>
              <a:t>Column 1</a:t>
            </a:r>
          </a:p>
        </p:txBody>
      </p:sp>
      <p:sp>
        <p:nvSpPr>
          <p:cNvPr id="27" name="Shape 69">
            <a:extLst>
              <a:ext uri="{FF2B5EF4-FFF2-40B4-BE49-F238E27FC236}">
                <a16:creationId xmlns:a16="http://schemas.microsoft.com/office/drawing/2014/main" id="{AEED71C8-01E7-4E81-A0EB-0535EB83D4BE}"/>
              </a:ext>
            </a:extLst>
          </p:cNvPr>
          <p:cNvSpPr txBox="1">
            <a:spLocks noGrp="1"/>
          </p:cNvSpPr>
          <p:nvPr>
            <p:ph type="body" idx="32" hasCustomPrompt="1"/>
          </p:nvPr>
        </p:nvSpPr>
        <p:spPr>
          <a:xfrm>
            <a:off x="466368" y="4079458"/>
            <a:ext cx="5751869" cy="2137898"/>
          </a:xfrm>
          <a:prstGeom prst="rect">
            <a:avLst/>
          </a:prstGeom>
        </p:spPr>
        <p:txBody>
          <a:bodyPr vert="horz" wrap="square" lIns="91440" tIns="91440" rIns="91440" bIns="0" rtlCol="0" anchor="t">
            <a:noAutofit/>
          </a:bodyPr>
          <a:lstStyle>
            <a:lvl1pPr algn="ctr">
              <a:defRPr sz="2040" b="0" i="0" dirty="0">
                <a:solidFill>
                  <a:schemeClr val="tx1"/>
                </a:solidFill>
                <a:latin typeface="Segoe UI" charset="0"/>
                <a:ea typeface="Segoe UI" charset="0"/>
                <a:cs typeface="Segoe UI" charset="0"/>
              </a:defRPr>
            </a:lvl1pPr>
          </a:lstStyle>
          <a:p>
            <a:pPr lvl="0" algn="ctr" defTabSz="932563">
              <a:spcBef>
                <a:spcPts val="0"/>
              </a:spcBef>
              <a:spcAft>
                <a:spcPts val="1199"/>
              </a:spcAft>
              <a:buFont typeface="Arial"/>
            </a:pPr>
            <a:r>
              <a:rPr lang="en-US" dirty="0"/>
              <a:t>level one</a:t>
            </a:r>
          </a:p>
          <a:p>
            <a:pPr lvl="0" algn="ctr" defTabSz="932563">
              <a:spcBef>
                <a:spcPts val="0"/>
              </a:spcBef>
              <a:spcAft>
                <a:spcPts val="1199"/>
              </a:spcAft>
              <a:buFont typeface="Arial"/>
            </a:pPr>
            <a:r>
              <a:rPr lang="en-US" dirty="0"/>
              <a:t>level two</a:t>
            </a:r>
          </a:p>
        </p:txBody>
      </p:sp>
      <p:sp>
        <p:nvSpPr>
          <p:cNvPr id="28" name="Title Placeholder 2">
            <a:extLst>
              <a:ext uri="{FF2B5EF4-FFF2-40B4-BE49-F238E27FC236}">
                <a16:creationId xmlns:a16="http://schemas.microsoft.com/office/drawing/2014/main" id="{8978FE4F-86FF-40F7-BEC9-11D7612E6287}"/>
              </a:ext>
            </a:extLst>
          </p:cNvPr>
          <p:cNvSpPr>
            <a:spLocks noGrp="1"/>
          </p:cNvSpPr>
          <p:nvPr>
            <p:ph type="title"/>
          </p:nvPr>
        </p:nvSpPr>
        <p:spPr>
          <a:xfrm>
            <a:off x="466368" y="466302"/>
            <a:ext cx="11503739" cy="738311"/>
          </a:xfrm>
          <a:prstGeom prst="rect">
            <a:avLst/>
          </a:prstGeom>
        </p:spPr>
        <p:txBody>
          <a:bodyPr vert="horz" lIns="0" tIns="0" rIns="0" bIns="0" rtlCol="0" anchor="t">
            <a:normAutofit/>
          </a:bodyPr>
          <a:lstStyle>
            <a:lvl1pPr>
              <a:defRPr b="1" i="0">
                <a:solidFill>
                  <a:schemeClr val="tx1"/>
                </a:solidFill>
                <a:latin typeface="Segoe UI Semibold" charset="0"/>
                <a:ea typeface="Segoe UI Semibold" charset="0"/>
                <a:cs typeface="Segoe UI Semibold" charset="0"/>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789B8D54-B0B9-6E4D-B7AE-B502B5822B43}"/>
              </a:ext>
            </a:extLst>
          </p:cNvPr>
          <p:cNvSpPr>
            <a:spLocks noGrp="1"/>
          </p:cNvSpPr>
          <p:nvPr>
            <p:ph type="sldNum" sz="quarter" idx="33"/>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1468112848"/>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Evidence Slide">
    <p:spTree>
      <p:nvGrpSpPr>
        <p:cNvPr id="1" name=""/>
        <p:cNvGrpSpPr/>
        <p:nvPr/>
      </p:nvGrpSpPr>
      <p:grpSpPr>
        <a:xfrm>
          <a:off x="0" y="0"/>
          <a:ext cx="0" cy="0"/>
          <a:chOff x="0" y="0"/>
          <a:chExt cx="0" cy="0"/>
        </a:xfrm>
      </p:grpSpPr>
      <p:sp>
        <p:nvSpPr>
          <p:cNvPr id="5" name="Footer Placeholder 6" hidden="1"/>
          <p:cNvSpPr txBox="1">
            <a:spLocks/>
          </p:cNvSpPr>
          <p:nvPr userDrawn="1"/>
        </p:nvSpPr>
        <p:spPr>
          <a:xfrm>
            <a:off x="10740594" y="6683657"/>
            <a:ext cx="1697051" cy="31086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16">
                <a:solidFill>
                  <a:srgbClr val="666666"/>
                </a:solidFill>
              </a:rPr>
              <a:t>MICROSOFT CONFIDENTIAL</a:t>
            </a:r>
          </a:p>
        </p:txBody>
      </p:sp>
      <p:sp>
        <p:nvSpPr>
          <p:cNvPr id="14" name="Content Placeholder 3"/>
          <p:cNvSpPr>
            <a:spLocks noGrp="1"/>
          </p:cNvSpPr>
          <p:nvPr>
            <p:ph sz="quarter" idx="15" hasCustomPrompt="1"/>
          </p:nvPr>
        </p:nvSpPr>
        <p:spPr>
          <a:xfrm>
            <a:off x="466368" y="1072494"/>
            <a:ext cx="10065772" cy="682657"/>
          </a:xfrm>
          <a:prstGeom prst="rect">
            <a:avLst/>
          </a:prstGeom>
          <a:noFill/>
        </p:spPr>
        <p:txBody>
          <a:bodyPr lIns="0" tIns="0" rIns="0" bIns="0" anchor="t" anchorCtr="0">
            <a:normAutofit/>
          </a:bodyPr>
          <a:lstStyle>
            <a:lvl1pPr marL="0" indent="0">
              <a:spcBef>
                <a:spcPts val="0"/>
              </a:spcBef>
              <a:buNone/>
              <a:defRPr sz="2448" b="1" i="0">
                <a:solidFill>
                  <a:schemeClr val="tx1"/>
                </a:solidFill>
                <a:latin typeface="Segoe UI Semibold" charset="0"/>
                <a:ea typeface="Segoe UI Semibold" charset="0"/>
                <a:cs typeface="Segoe UI Semibold" charset="0"/>
              </a:defRPr>
            </a:lvl1pPr>
            <a:lvl2pPr marL="0" indent="0">
              <a:buNone/>
              <a:defRPr/>
            </a:lvl2pPr>
            <a:lvl3pPr marL="0" indent="0">
              <a:buNone/>
              <a:defRPr/>
            </a:lvl3pPr>
            <a:lvl4pPr marL="0" indent="0">
              <a:buNone/>
              <a:defRPr/>
            </a:lvl4pPr>
            <a:lvl5pPr marL="0" indent="0">
              <a:buNone/>
              <a:defRPr/>
            </a:lvl5pPr>
          </a:lstStyle>
          <a:p>
            <a:pPr lvl="0"/>
            <a:r>
              <a:rPr lang="en-US" dirty="0"/>
              <a:t>One-line summary</a:t>
            </a:r>
          </a:p>
        </p:txBody>
      </p:sp>
      <p:sp>
        <p:nvSpPr>
          <p:cNvPr id="15" name="Content Placeholder 3"/>
          <p:cNvSpPr>
            <a:spLocks noGrp="1"/>
          </p:cNvSpPr>
          <p:nvPr>
            <p:ph sz="quarter" idx="22" hasCustomPrompt="1"/>
          </p:nvPr>
        </p:nvSpPr>
        <p:spPr>
          <a:xfrm>
            <a:off x="7656205" y="4796389"/>
            <a:ext cx="4313902" cy="1731834"/>
          </a:xfrm>
          <a:prstGeom prst="rect">
            <a:avLst/>
          </a:prstGeom>
        </p:spPr>
        <p:txBody>
          <a:bodyPr vert="horz" lIns="137160" tIns="109728" rIns="137160" bIns="109728" rtlCol="0" anchor="t">
            <a:noAutofit/>
          </a:bodyPr>
          <a:lstStyle>
            <a:lvl1pPr>
              <a:defRPr kumimoji="0" lang="en-US" sz="2040" i="0" u="none" strike="noStrike" cap="none" spc="0" normalizeH="0" baseline="0" dirty="0">
                <a:ln>
                  <a:noFill/>
                </a:ln>
                <a:solidFill>
                  <a:schemeClr val="accent2"/>
                </a:solidFill>
                <a:uLnTx/>
                <a:uFillTx/>
                <a:latin typeface="Segoe UI Light"/>
                <a:cs typeface="+mn-cs"/>
              </a:defRPr>
            </a:lvl1pPr>
          </a:lstStyle>
          <a:p>
            <a:pPr marR="0" lvl="0" defTabSz="699447" fontAlgn="auto">
              <a:spcBef>
                <a:spcPts val="1224"/>
              </a:spcBef>
              <a:spcAft>
                <a:spcPts val="0"/>
              </a:spcAft>
              <a:buClrTx/>
              <a:buSzTx/>
              <a:buFont typeface="Arial" panose="020B0604020202020204" pitchFamily="34" charset="0"/>
              <a:tabLst/>
            </a:pPr>
            <a:r>
              <a:rPr lang="en-US" dirty="0"/>
              <a:t>Killer quote or call-out</a:t>
            </a:r>
          </a:p>
        </p:txBody>
      </p:sp>
      <p:sp>
        <p:nvSpPr>
          <p:cNvPr id="10" name="Picture Placeholder 3"/>
          <p:cNvSpPr>
            <a:spLocks noGrp="1"/>
          </p:cNvSpPr>
          <p:nvPr>
            <p:ph type="pic" sz="quarter" idx="23" hasCustomPrompt="1"/>
          </p:nvPr>
        </p:nvSpPr>
        <p:spPr>
          <a:xfrm>
            <a:off x="7656205" y="1887271"/>
            <a:ext cx="4313902" cy="2892322"/>
          </a:xfrm>
        </p:spPr>
        <p:txBody>
          <a:bodyPr anchor="ctr"/>
          <a:lstStyle>
            <a:lvl1pPr algn="ctr">
              <a:defRPr>
                <a:solidFill>
                  <a:srgbClr val="B4009E"/>
                </a:solidFill>
              </a:defRPr>
            </a:lvl1pPr>
          </a:lstStyle>
          <a:p>
            <a:r>
              <a:rPr lang="en-US" dirty="0"/>
              <a:t>Screenshot of app</a:t>
            </a:r>
          </a:p>
        </p:txBody>
      </p:sp>
      <p:sp>
        <p:nvSpPr>
          <p:cNvPr id="11" name="Picture Placeholder 5"/>
          <p:cNvSpPr>
            <a:spLocks noGrp="1" noChangeAspect="1"/>
          </p:cNvSpPr>
          <p:nvPr>
            <p:ph type="pic" sz="quarter" idx="27" hasCustomPrompt="1"/>
          </p:nvPr>
        </p:nvSpPr>
        <p:spPr>
          <a:xfrm>
            <a:off x="10532140" y="466302"/>
            <a:ext cx="1437967" cy="1437763"/>
          </a:xfrm>
        </p:spPr>
        <p:txBody>
          <a:bodyPr anchor="ctr"/>
          <a:lstStyle>
            <a:lvl1pPr algn="ctr">
              <a:defRPr sz="1632">
                <a:solidFill>
                  <a:srgbClr val="B4009E"/>
                </a:solidFill>
              </a:defRPr>
            </a:lvl1pPr>
          </a:lstStyle>
          <a:p>
            <a:r>
              <a:rPr lang="en-US" dirty="0"/>
              <a:t>App icon</a:t>
            </a:r>
          </a:p>
        </p:txBody>
      </p:sp>
      <p:sp>
        <p:nvSpPr>
          <p:cNvPr id="18" name="Title Placeholder 2">
            <a:extLst>
              <a:ext uri="{FF2B5EF4-FFF2-40B4-BE49-F238E27FC236}">
                <a16:creationId xmlns:a16="http://schemas.microsoft.com/office/drawing/2014/main" id="{CD07E1E7-510F-478E-A61F-831872E92825}"/>
              </a:ext>
            </a:extLst>
          </p:cNvPr>
          <p:cNvSpPr>
            <a:spLocks noGrp="1"/>
          </p:cNvSpPr>
          <p:nvPr>
            <p:ph type="title"/>
          </p:nvPr>
        </p:nvSpPr>
        <p:spPr>
          <a:xfrm>
            <a:off x="466368" y="466303"/>
            <a:ext cx="10065772" cy="606191"/>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138D0870-56E3-CC4D-A4D2-14FCF7EBAD7D}"/>
              </a:ext>
            </a:extLst>
          </p:cNvPr>
          <p:cNvSpPr>
            <a:spLocks noGrp="1"/>
          </p:cNvSpPr>
          <p:nvPr>
            <p:ph type="sldNum" sz="quarter" idx="28"/>
          </p:nvPr>
        </p:nvSpPr>
        <p:spPr/>
        <p:txBody>
          <a:bodyPr/>
          <a:lstStyle/>
          <a:p>
            <a:fld id="{529AFA16-AEC4-7D4A-82F3-BDAE8E49079E}" type="slidenum">
              <a:rPr lang="en-US" smtClean="0"/>
              <a:pPr/>
              <a:t>‹#›</a:t>
            </a:fld>
            <a:endParaRPr lang="en-US"/>
          </a:p>
        </p:txBody>
      </p:sp>
      <p:sp>
        <p:nvSpPr>
          <p:cNvPr id="13" name="Text Placeholder 3">
            <a:extLst>
              <a:ext uri="{FF2B5EF4-FFF2-40B4-BE49-F238E27FC236}">
                <a16:creationId xmlns:a16="http://schemas.microsoft.com/office/drawing/2014/main" id="{45F529DB-55F5-443A-A153-4B9166B90D13}"/>
              </a:ext>
            </a:extLst>
          </p:cNvPr>
          <p:cNvSpPr>
            <a:spLocks noGrp="1"/>
          </p:cNvSpPr>
          <p:nvPr>
            <p:ph idx="1" hasCustomPrompt="1"/>
          </p:nvPr>
        </p:nvSpPr>
        <p:spPr>
          <a:xfrm>
            <a:off x="466368" y="1904065"/>
            <a:ext cx="6995517" cy="4624157"/>
          </a:xfrm>
          <a:prstGeom prst="rect">
            <a:avLst/>
          </a:prstGeom>
        </p:spPr>
        <p:txBody>
          <a:bodyPr vert="horz" wrap="square" lIns="0" tIns="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577685151"/>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Benefit Simple">
    <p:spTree>
      <p:nvGrpSpPr>
        <p:cNvPr id="1" name=""/>
        <p:cNvGrpSpPr/>
        <p:nvPr/>
      </p:nvGrpSpPr>
      <p:grpSpPr>
        <a:xfrm>
          <a:off x="0" y="0"/>
          <a:ext cx="0" cy="0"/>
          <a:chOff x="0" y="0"/>
          <a:chExt cx="0" cy="0"/>
        </a:xfrm>
      </p:grpSpPr>
      <p:sp>
        <p:nvSpPr>
          <p:cNvPr id="11" name="Shape 69"/>
          <p:cNvSpPr txBox="1">
            <a:spLocks noGrp="1"/>
          </p:cNvSpPr>
          <p:nvPr>
            <p:ph type="body" idx="1" hasCustomPrompt="1"/>
          </p:nvPr>
        </p:nvSpPr>
        <p:spPr>
          <a:xfrm>
            <a:off x="6225665" y="4948293"/>
            <a:ext cx="5728184" cy="1595943"/>
          </a:xfrm>
          <a:prstGeom prst="rect">
            <a:avLst/>
          </a:prstGeom>
          <a:noFill/>
          <a:ln w="12700">
            <a:noFill/>
          </a:ln>
        </p:spPr>
        <p:txBody>
          <a:bodyPr vert="horz" lIns="182880" tIns="0" rIns="0" bIns="0" rtlCol="0">
            <a:normAutofit/>
          </a:bodyPr>
          <a:lstStyle>
            <a:lvl1pPr marL="0" indent="0">
              <a:defRPr sz="2040" b="0" dirty="0">
                <a:solidFill>
                  <a:schemeClr val="tx1"/>
                </a:solidFill>
                <a:latin typeface="+mn-lt"/>
              </a:defRPr>
            </a:lvl1pPr>
          </a:lstStyle>
          <a:p>
            <a:pPr lvl="0"/>
            <a:r>
              <a:rPr lang="en-US" dirty="0"/>
              <a:t>Reason to believe</a:t>
            </a:r>
          </a:p>
          <a:p>
            <a:pPr lvl="0"/>
            <a:r>
              <a:rPr lang="en-US" dirty="0"/>
              <a:t>Reason to believe</a:t>
            </a:r>
          </a:p>
        </p:txBody>
      </p:sp>
      <p:sp>
        <p:nvSpPr>
          <p:cNvPr id="12" name="Shape 69"/>
          <p:cNvSpPr txBox="1">
            <a:spLocks noGrp="1"/>
          </p:cNvSpPr>
          <p:nvPr>
            <p:ph type="body" idx="23" hasCustomPrompt="1"/>
          </p:nvPr>
        </p:nvSpPr>
        <p:spPr>
          <a:xfrm>
            <a:off x="6225665" y="2812078"/>
            <a:ext cx="5728184" cy="1441002"/>
          </a:xfrm>
          <a:prstGeom prst="rect">
            <a:avLst/>
          </a:prstGeom>
          <a:noFill/>
          <a:ln w="12700">
            <a:noFill/>
          </a:ln>
        </p:spPr>
        <p:txBody>
          <a:bodyPr vert="horz" lIns="182880" tIns="0" rIns="0" bIns="0" rtlCol="0">
            <a:normAutofit/>
          </a:bodyPr>
          <a:lstStyle>
            <a:lvl1pPr>
              <a:defRPr sz="2040" b="0" dirty="0">
                <a:solidFill>
                  <a:schemeClr val="tx1"/>
                </a:solidFill>
                <a:latin typeface="+mn-lt"/>
              </a:defRPr>
            </a:lvl1pPr>
          </a:lstStyle>
          <a:p>
            <a:pPr lvl="0"/>
            <a:r>
              <a:rPr lang="en-US" dirty="0"/>
              <a:t>Reason to believe</a:t>
            </a:r>
          </a:p>
          <a:p>
            <a:pPr lvl="0"/>
            <a:r>
              <a:rPr lang="en-US" dirty="0"/>
              <a:t>Reason to believe</a:t>
            </a:r>
            <a:endParaRPr dirty="0"/>
          </a:p>
        </p:txBody>
      </p:sp>
      <p:sp>
        <p:nvSpPr>
          <p:cNvPr id="9" name="Picture Placeholder 3"/>
          <p:cNvSpPr>
            <a:spLocks noGrp="1"/>
          </p:cNvSpPr>
          <p:nvPr>
            <p:ph type="pic" sz="quarter" idx="26"/>
          </p:nvPr>
        </p:nvSpPr>
        <p:spPr>
          <a:xfrm>
            <a:off x="482590" y="1904067"/>
            <a:ext cx="5743075" cy="4313289"/>
          </a:xfrm>
        </p:spPr>
        <p:txBody>
          <a:bodyPr anchor="ctr"/>
          <a:lstStyle>
            <a:lvl1pPr algn="ctr">
              <a:defRPr>
                <a:solidFill>
                  <a:srgbClr val="B4009E"/>
                </a:solidFill>
              </a:defRPr>
            </a:lvl1pPr>
          </a:lstStyle>
          <a:p>
            <a:r>
              <a:rPr lang="en-US"/>
              <a:t>Click icon to add picture</a:t>
            </a:r>
            <a:endParaRPr lang="en-US" dirty="0"/>
          </a:p>
        </p:txBody>
      </p:sp>
      <p:sp>
        <p:nvSpPr>
          <p:cNvPr id="4" name="Text Placeholder 3">
            <a:extLst>
              <a:ext uri="{FF2B5EF4-FFF2-40B4-BE49-F238E27FC236}">
                <a16:creationId xmlns:a16="http://schemas.microsoft.com/office/drawing/2014/main" id="{101AFB50-C9C6-4A7E-95B0-BCD4CC5AD4BF}"/>
              </a:ext>
            </a:extLst>
          </p:cNvPr>
          <p:cNvSpPr>
            <a:spLocks noGrp="1"/>
          </p:cNvSpPr>
          <p:nvPr>
            <p:ph type="body" sz="quarter" idx="27" hasCustomPrompt="1"/>
          </p:nvPr>
        </p:nvSpPr>
        <p:spPr>
          <a:xfrm>
            <a:off x="6225665" y="1904066"/>
            <a:ext cx="5728186" cy="592828"/>
          </a:xfrm>
        </p:spPr>
        <p:txBody>
          <a:bodyPr lIns="182880" anchor="b"/>
          <a:lstStyle>
            <a:lvl1pPr>
              <a:defRPr sz="2040" b="1" i="0">
                <a:solidFill>
                  <a:schemeClr val="accent2"/>
                </a:solidFill>
                <a:latin typeface="Segoe UI Semibold" charset="0"/>
                <a:ea typeface="Segoe UI Semibold" charset="0"/>
                <a:cs typeface="Segoe UI Semibold" charset="0"/>
              </a:defRPr>
            </a:lvl1pPr>
          </a:lstStyle>
          <a:p>
            <a:pPr lvl="0"/>
            <a:r>
              <a:rPr lang="en-US" dirty="0"/>
              <a:t>Benefit statement</a:t>
            </a:r>
          </a:p>
        </p:txBody>
      </p:sp>
      <p:sp>
        <p:nvSpPr>
          <p:cNvPr id="17" name="Text Placeholder 3">
            <a:extLst>
              <a:ext uri="{FF2B5EF4-FFF2-40B4-BE49-F238E27FC236}">
                <a16:creationId xmlns:a16="http://schemas.microsoft.com/office/drawing/2014/main" id="{50E2ADD4-807F-4A38-AA9A-901D0FD36358}"/>
              </a:ext>
            </a:extLst>
          </p:cNvPr>
          <p:cNvSpPr>
            <a:spLocks noGrp="1"/>
          </p:cNvSpPr>
          <p:nvPr>
            <p:ph type="body" sz="quarter" idx="28" hasCustomPrompt="1"/>
          </p:nvPr>
        </p:nvSpPr>
        <p:spPr>
          <a:xfrm>
            <a:off x="6225665" y="4039391"/>
            <a:ext cx="5728186" cy="592828"/>
          </a:xfrm>
        </p:spPr>
        <p:txBody>
          <a:bodyPr lIns="182880" anchor="b"/>
          <a:lstStyle>
            <a:lvl1pPr>
              <a:defRPr sz="2040" b="1" i="0">
                <a:solidFill>
                  <a:schemeClr val="accent2"/>
                </a:solidFill>
                <a:latin typeface="Segoe UI Semibold" charset="0"/>
                <a:ea typeface="Segoe UI Semibold" charset="0"/>
                <a:cs typeface="Segoe UI Semibold" charset="0"/>
              </a:defRPr>
            </a:lvl1pPr>
          </a:lstStyle>
          <a:p>
            <a:pPr lvl="0"/>
            <a:r>
              <a:rPr lang="en-US" dirty="0"/>
              <a:t>Benefit statement</a:t>
            </a:r>
          </a:p>
        </p:txBody>
      </p:sp>
      <p:sp>
        <p:nvSpPr>
          <p:cNvPr id="18" name="Title Placeholder 2">
            <a:extLst>
              <a:ext uri="{FF2B5EF4-FFF2-40B4-BE49-F238E27FC236}">
                <a16:creationId xmlns:a16="http://schemas.microsoft.com/office/drawing/2014/main" id="{59110E6B-B1B3-4C17-A980-291E240D0408}"/>
              </a:ext>
            </a:extLst>
          </p:cNvPr>
          <p:cNvSpPr>
            <a:spLocks noGrp="1"/>
          </p:cNvSpPr>
          <p:nvPr>
            <p:ph type="title"/>
          </p:nvPr>
        </p:nvSpPr>
        <p:spPr>
          <a:xfrm>
            <a:off x="466368" y="466302"/>
            <a:ext cx="11503739" cy="606191"/>
          </a:xfrm>
          <a:prstGeom prst="rect">
            <a:avLst/>
          </a:prstGeom>
        </p:spPr>
        <p:txBody>
          <a:bodyPr vert="horz" lIns="0" tIns="0" rIns="0" bIns="0" rtlCol="0" anchor="t">
            <a:normAutofit/>
          </a:bodyPr>
          <a:lstStyle>
            <a:lvl1pPr>
              <a:defRPr b="1" i="0">
                <a:solidFill>
                  <a:schemeClr val="tx1"/>
                </a:solidFill>
                <a:latin typeface="Segoe UI Semibold" charset="0"/>
                <a:ea typeface="Segoe UI Semibold" charset="0"/>
                <a:cs typeface="Segoe UI Semibold" charset="0"/>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8CE85EB5-4D05-7249-837C-024FBED97309}"/>
              </a:ext>
            </a:extLst>
          </p:cNvPr>
          <p:cNvSpPr>
            <a:spLocks noGrp="1"/>
          </p:cNvSpPr>
          <p:nvPr>
            <p:ph type="sldNum" sz="quarter" idx="29"/>
          </p:nvPr>
        </p:nvSpPr>
        <p:spPr/>
        <p:txBody>
          <a:bodyPr/>
          <a:lstStyle/>
          <a:p>
            <a:fld id="{529AFA16-AEC4-7D4A-82F3-BDAE8E49079E}" type="slidenum">
              <a:rPr lang="en-US" smtClean="0"/>
              <a:pPr/>
              <a:t>‹#›</a:t>
            </a:fld>
            <a:endParaRPr lang="en-US"/>
          </a:p>
        </p:txBody>
      </p:sp>
      <p:sp>
        <p:nvSpPr>
          <p:cNvPr id="14" name="Subtitle 2">
            <a:extLst>
              <a:ext uri="{FF2B5EF4-FFF2-40B4-BE49-F238E27FC236}">
                <a16:creationId xmlns:a16="http://schemas.microsoft.com/office/drawing/2014/main" id="{34E78E25-AA27-2840-A6EC-9C7A33D92FEF}"/>
              </a:ext>
            </a:extLst>
          </p:cNvPr>
          <p:cNvSpPr>
            <a:spLocks noGrp="1"/>
          </p:cNvSpPr>
          <p:nvPr>
            <p:ph type="subTitle" idx="30"/>
          </p:nvPr>
        </p:nvSpPr>
        <p:spPr>
          <a:xfrm>
            <a:off x="466368" y="1072494"/>
            <a:ext cx="11503739" cy="699453"/>
          </a:xfrm>
        </p:spPr>
        <p:txBody>
          <a:bodyPr/>
          <a:lstStyle>
            <a:lvl1pPr marL="0" indent="0" algn="l">
              <a:buNone/>
              <a:defRPr sz="2448" b="1" i="0" spc="-61" baseline="0">
                <a:latin typeface="Segoe UI Semibold" charset="0"/>
                <a:ea typeface="Segoe UI Semibold" charset="0"/>
                <a:cs typeface="Segoe UI Semibold" charset="0"/>
              </a:defRPr>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endParaRPr lang="en-US" dirty="0"/>
          </a:p>
        </p:txBody>
      </p:sp>
    </p:spTree>
    <p:extLst>
      <p:ext uri="{BB962C8B-B14F-4D97-AF65-F5344CB8AC3E}">
        <p14:creationId xmlns:p14="http://schemas.microsoft.com/office/powerpoint/2010/main" val="1962644601"/>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Benefit Complex">
    <p:spTree>
      <p:nvGrpSpPr>
        <p:cNvPr id="1" name=""/>
        <p:cNvGrpSpPr/>
        <p:nvPr/>
      </p:nvGrpSpPr>
      <p:grpSpPr>
        <a:xfrm>
          <a:off x="0" y="0"/>
          <a:ext cx="0" cy="0"/>
          <a:chOff x="0" y="0"/>
          <a:chExt cx="0" cy="0"/>
        </a:xfrm>
      </p:grpSpPr>
      <p:sp>
        <p:nvSpPr>
          <p:cNvPr id="13" name="Picture Placeholder 13"/>
          <p:cNvSpPr>
            <a:spLocks noGrp="1"/>
          </p:cNvSpPr>
          <p:nvPr>
            <p:ph type="pic" sz="quarter" idx="18"/>
          </p:nvPr>
        </p:nvSpPr>
        <p:spPr>
          <a:xfrm>
            <a:off x="8028958" y="1911155"/>
            <a:ext cx="731325" cy="731222"/>
          </a:xfrm>
          <a:prstGeom prst="ellipse">
            <a:avLst/>
          </a:prstGeom>
          <a:effectLst/>
        </p:spPr>
        <p:txBody>
          <a:bodyPr vert="horz" lIns="0" tIns="0" rIns="0" bIns="0" rtlCol="0" anchor="ctr">
            <a:noAutofit/>
          </a:bodyPr>
          <a:lstStyle>
            <a:lvl1pPr>
              <a:defRPr lang="en-US" sz="612" dirty="0">
                <a:ln>
                  <a:noFill/>
                </a:ln>
                <a:solidFill>
                  <a:srgbClr val="B4009E"/>
                </a:solidFill>
              </a:defRPr>
            </a:lvl1pPr>
          </a:lstStyle>
          <a:p>
            <a:pPr marL="0" lvl="0" indent="0" algn="ctr">
              <a:spcBef>
                <a:spcPts val="0"/>
              </a:spcBef>
              <a:buNone/>
            </a:pPr>
            <a:r>
              <a:rPr lang="en-US"/>
              <a:t>Click icon to add picture</a:t>
            </a:r>
          </a:p>
        </p:txBody>
      </p:sp>
      <p:sp>
        <p:nvSpPr>
          <p:cNvPr id="20" name="Shape 69"/>
          <p:cNvSpPr txBox="1">
            <a:spLocks noGrp="1"/>
          </p:cNvSpPr>
          <p:nvPr>
            <p:ph type="body" idx="23" hasCustomPrompt="1"/>
          </p:nvPr>
        </p:nvSpPr>
        <p:spPr>
          <a:xfrm>
            <a:off x="482589" y="5640083"/>
            <a:ext cx="7173836" cy="828981"/>
          </a:xfrm>
          <a:prstGeom prst="rect">
            <a:avLst/>
          </a:prstGeom>
        </p:spPr>
        <p:txBody>
          <a:bodyPr vert="horz" lIns="0" tIns="0" rIns="274320" bIns="0" rtlCol="0">
            <a:normAutofit/>
          </a:bodyPr>
          <a:lstStyle>
            <a:lvl1pPr marL="234769" indent="-174862">
              <a:buClrTx/>
              <a:buSzPct val="100000"/>
              <a:buFont typeface="Arial" charset="0"/>
              <a:buChar char="•"/>
              <a:defRPr sz="1428" b="0" i="0" dirty="0">
                <a:solidFill>
                  <a:schemeClr val="tx1"/>
                </a:solidFill>
                <a:latin typeface="Segoe UI" charset="0"/>
                <a:ea typeface="Segoe UI" charset="0"/>
                <a:cs typeface="Segoe UI" charset="0"/>
              </a:defRPr>
            </a:lvl1pPr>
          </a:lstStyle>
          <a:p>
            <a:pPr lvl="0">
              <a:spcBef>
                <a:spcPts val="0"/>
              </a:spcBef>
            </a:pPr>
            <a:r>
              <a:rPr lang="en-US" dirty="0"/>
              <a:t>Bullet level one</a:t>
            </a:r>
          </a:p>
          <a:p>
            <a:pPr lvl="0">
              <a:spcBef>
                <a:spcPts val="0"/>
              </a:spcBef>
            </a:pPr>
            <a:r>
              <a:rPr lang="en-US" dirty="0"/>
              <a:t>Bullet level two</a:t>
            </a:r>
            <a:endParaRPr dirty="0"/>
          </a:p>
        </p:txBody>
      </p:sp>
      <p:sp>
        <p:nvSpPr>
          <p:cNvPr id="21" name="Text Placeholder 3"/>
          <p:cNvSpPr>
            <a:spLocks noGrp="1"/>
          </p:cNvSpPr>
          <p:nvPr>
            <p:ph type="body" sz="quarter" idx="16" hasCustomPrompt="1"/>
          </p:nvPr>
        </p:nvSpPr>
        <p:spPr>
          <a:xfrm>
            <a:off x="10532140" y="1904066"/>
            <a:ext cx="1450922" cy="1444852"/>
          </a:xfrm>
          <a:prstGeom prst="rect">
            <a:avLst/>
          </a:prstGeom>
          <a:noFill/>
          <a:ln>
            <a:noFill/>
          </a:ln>
        </p:spPr>
        <p:txBody>
          <a:bodyPr vert="horz" lIns="91402" tIns="0" rIns="91402" bIns="0" rtlCol="0" anchor="ctr" anchorCtr="0">
            <a:noAutofit/>
          </a:bodyPr>
          <a:lstStyle>
            <a:lvl1pPr marL="0" indent="0">
              <a:lnSpc>
                <a:spcPct val="100000"/>
              </a:lnSpc>
              <a:spcBef>
                <a:spcPts val="0"/>
              </a:spcBef>
              <a:buFont typeface="Arial"/>
              <a:buNone/>
              <a:defRPr lang="en-US" sz="1428" b="1" i="0" dirty="0">
                <a:solidFill>
                  <a:schemeClr val="accent2"/>
                </a:solidFill>
                <a:latin typeface="Segoe UI Semibold" charset="0"/>
                <a:ea typeface="Segoe UI Semibold" charset="0"/>
                <a:cs typeface="Segoe UI Semibold" charset="0"/>
              </a:defRPr>
            </a:lvl1pPr>
          </a:lstStyle>
          <a:p>
            <a:pPr marL="0" lvl="0">
              <a:spcBef>
                <a:spcPts val="1020"/>
              </a:spcBef>
              <a:buClr>
                <a:schemeClr val="accent1"/>
              </a:buClr>
            </a:pPr>
            <a:r>
              <a:rPr lang="en-US" dirty="0"/>
              <a:t>Click to edit subtitle</a:t>
            </a:r>
          </a:p>
        </p:txBody>
      </p:sp>
      <p:sp>
        <p:nvSpPr>
          <p:cNvPr id="22" name="Text Placeholder 3"/>
          <p:cNvSpPr>
            <a:spLocks noGrp="1"/>
          </p:cNvSpPr>
          <p:nvPr>
            <p:ph type="body" sz="quarter" idx="27" hasCustomPrompt="1"/>
          </p:nvPr>
        </p:nvSpPr>
        <p:spPr>
          <a:xfrm>
            <a:off x="10532140" y="3348919"/>
            <a:ext cx="1450922" cy="1430674"/>
          </a:xfrm>
          <a:prstGeom prst="rect">
            <a:avLst/>
          </a:prstGeom>
          <a:noFill/>
          <a:ln>
            <a:noFill/>
          </a:ln>
        </p:spPr>
        <p:txBody>
          <a:bodyPr vert="horz" lIns="91402" tIns="0" rIns="91402" bIns="0" rtlCol="0" anchor="ctr" anchorCtr="0">
            <a:noAutofit/>
          </a:bodyPr>
          <a:lstStyle>
            <a:lvl1pPr marL="0" indent="0">
              <a:lnSpc>
                <a:spcPct val="100000"/>
              </a:lnSpc>
              <a:spcBef>
                <a:spcPts val="0"/>
              </a:spcBef>
              <a:buFont typeface="Arial"/>
              <a:buNone/>
              <a:defRPr lang="en-US" sz="1428" b="1" i="0" dirty="0">
                <a:solidFill>
                  <a:schemeClr val="accent2"/>
                </a:solidFill>
                <a:latin typeface="Segoe UI Semibold" charset="0"/>
                <a:ea typeface="Segoe UI Semibold" charset="0"/>
                <a:cs typeface="Segoe UI Semibold" charset="0"/>
              </a:defRPr>
            </a:lvl1pPr>
          </a:lstStyle>
          <a:p>
            <a:pPr marL="0" lvl="0">
              <a:spcBef>
                <a:spcPts val="1020"/>
              </a:spcBef>
              <a:buClr>
                <a:schemeClr val="accent1"/>
              </a:buClr>
            </a:pPr>
            <a:r>
              <a:rPr lang="en-US"/>
              <a:t>Click to edit subtitle</a:t>
            </a:r>
          </a:p>
        </p:txBody>
      </p:sp>
      <p:sp>
        <p:nvSpPr>
          <p:cNvPr id="23" name="Text Placeholder 3"/>
          <p:cNvSpPr>
            <a:spLocks noGrp="1"/>
          </p:cNvSpPr>
          <p:nvPr>
            <p:ph type="body" sz="quarter" idx="28" hasCustomPrompt="1"/>
          </p:nvPr>
        </p:nvSpPr>
        <p:spPr>
          <a:xfrm>
            <a:off x="10532140" y="4779592"/>
            <a:ext cx="1450922" cy="1437763"/>
          </a:xfrm>
          <a:prstGeom prst="rect">
            <a:avLst/>
          </a:prstGeom>
          <a:noFill/>
          <a:ln>
            <a:noFill/>
          </a:ln>
        </p:spPr>
        <p:txBody>
          <a:bodyPr vert="horz" lIns="91402" tIns="0" rIns="91402" bIns="0" rtlCol="0" anchor="ctr" anchorCtr="0">
            <a:noAutofit/>
          </a:bodyPr>
          <a:lstStyle>
            <a:lvl1pPr marL="0" indent="0">
              <a:lnSpc>
                <a:spcPct val="100000"/>
              </a:lnSpc>
              <a:spcBef>
                <a:spcPts val="0"/>
              </a:spcBef>
              <a:buFont typeface="Arial"/>
              <a:buNone/>
              <a:tabLst/>
              <a:defRPr lang="en-US" sz="1428" b="1" i="0" dirty="0">
                <a:solidFill>
                  <a:schemeClr val="accent2"/>
                </a:solidFill>
                <a:latin typeface="Segoe UI Semibold" charset="0"/>
                <a:ea typeface="Segoe UI Semibold" charset="0"/>
                <a:cs typeface="Segoe UI Semibold" charset="0"/>
              </a:defRPr>
            </a:lvl1pPr>
          </a:lstStyle>
          <a:p>
            <a:pPr marL="0" lvl="0">
              <a:spcBef>
                <a:spcPts val="1020"/>
              </a:spcBef>
              <a:buClr>
                <a:schemeClr val="accent1"/>
              </a:buClr>
            </a:pPr>
            <a:r>
              <a:rPr lang="en-US" dirty="0"/>
              <a:t>Click to edit subtitle</a:t>
            </a:r>
          </a:p>
        </p:txBody>
      </p:sp>
      <p:sp>
        <p:nvSpPr>
          <p:cNvPr id="27" name="Picture Placeholder 13"/>
          <p:cNvSpPr>
            <a:spLocks noGrp="1"/>
          </p:cNvSpPr>
          <p:nvPr>
            <p:ph type="pic" sz="quarter" idx="32"/>
          </p:nvPr>
        </p:nvSpPr>
        <p:spPr>
          <a:xfrm>
            <a:off x="9428062" y="1911155"/>
            <a:ext cx="731325" cy="731222"/>
          </a:xfrm>
          <a:prstGeom prst="ellipse">
            <a:avLst/>
          </a:prstGeom>
          <a:effectLst/>
        </p:spPr>
        <p:txBody>
          <a:bodyPr vert="horz" lIns="0" tIns="0" rIns="0" bIns="0" rtlCol="0" anchor="ctr">
            <a:noAutofit/>
          </a:bodyPr>
          <a:lstStyle>
            <a:lvl1pPr>
              <a:defRPr lang="en-US" sz="612" dirty="0">
                <a:ln>
                  <a:noFill/>
                </a:ln>
                <a:solidFill>
                  <a:srgbClr val="B4009E"/>
                </a:solidFill>
              </a:defRPr>
            </a:lvl1pPr>
          </a:lstStyle>
          <a:p>
            <a:pPr marL="0" lvl="0" indent="0" algn="ctr">
              <a:spcBef>
                <a:spcPts val="0"/>
              </a:spcBef>
              <a:buNone/>
            </a:pPr>
            <a:r>
              <a:rPr lang="en-US"/>
              <a:t>Click icon to add picture</a:t>
            </a:r>
            <a:endParaRPr lang="en-US" dirty="0"/>
          </a:p>
        </p:txBody>
      </p:sp>
      <p:sp>
        <p:nvSpPr>
          <p:cNvPr id="30" name="Text Placeholder 3"/>
          <p:cNvSpPr>
            <a:spLocks noGrp="1"/>
          </p:cNvSpPr>
          <p:nvPr>
            <p:ph type="body" sz="quarter" idx="35" hasCustomPrompt="1"/>
          </p:nvPr>
        </p:nvSpPr>
        <p:spPr>
          <a:xfrm>
            <a:off x="7656205" y="2692277"/>
            <a:ext cx="1437967" cy="653713"/>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28" b="1" i="0" dirty="0">
                <a:solidFill>
                  <a:schemeClr val="tx1"/>
                </a:solidFill>
                <a:latin typeface="Segoe UI Semibold" charset="0"/>
                <a:ea typeface="Segoe UI Semibold" charset="0"/>
                <a:cs typeface="Segoe UI Semibold" charset="0"/>
              </a:defRPr>
            </a:lvl1pPr>
          </a:lstStyle>
          <a:p>
            <a:pPr marL="0" lvl="0">
              <a:spcBef>
                <a:spcPts val="1020"/>
              </a:spcBef>
              <a:buClr>
                <a:schemeClr val="accent1"/>
              </a:buClr>
            </a:pPr>
            <a:r>
              <a:rPr lang="en-US" dirty="0"/>
              <a:t>Subtitle</a:t>
            </a:r>
          </a:p>
        </p:txBody>
      </p:sp>
      <p:sp>
        <p:nvSpPr>
          <p:cNvPr id="33" name="Text Placeholder 3"/>
          <p:cNvSpPr>
            <a:spLocks noGrp="1"/>
          </p:cNvSpPr>
          <p:nvPr>
            <p:ph type="body" sz="quarter" idx="38" hasCustomPrompt="1"/>
          </p:nvPr>
        </p:nvSpPr>
        <p:spPr>
          <a:xfrm>
            <a:off x="9094174" y="2692629"/>
            <a:ext cx="1437967" cy="649200"/>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28" b="1" i="0" dirty="0">
                <a:solidFill>
                  <a:schemeClr val="tx1"/>
                </a:solidFill>
                <a:latin typeface="Segoe UI Semibold" charset="0"/>
                <a:ea typeface="Segoe UI Semibold" charset="0"/>
                <a:cs typeface="Segoe UI Semibold" charset="0"/>
              </a:defRPr>
            </a:lvl1pPr>
          </a:lstStyle>
          <a:p>
            <a:pPr marL="0" lvl="0">
              <a:spcBef>
                <a:spcPts val="1020"/>
              </a:spcBef>
              <a:buClr>
                <a:schemeClr val="accent1"/>
              </a:buClr>
            </a:pPr>
            <a:r>
              <a:rPr lang="en-US" dirty="0"/>
              <a:t>Subtitle</a:t>
            </a:r>
          </a:p>
        </p:txBody>
      </p:sp>
      <p:sp>
        <p:nvSpPr>
          <p:cNvPr id="37" name="Content Placeholder 3"/>
          <p:cNvSpPr>
            <a:spLocks noGrp="1"/>
          </p:cNvSpPr>
          <p:nvPr>
            <p:ph sz="quarter" idx="15" hasCustomPrompt="1"/>
          </p:nvPr>
        </p:nvSpPr>
        <p:spPr>
          <a:xfrm>
            <a:off x="466369" y="1072494"/>
            <a:ext cx="11503739" cy="366003"/>
          </a:xfrm>
          <a:prstGeom prst="rect">
            <a:avLst/>
          </a:prstGeom>
        </p:spPr>
        <p:txBody>
          <a:bodyPr tIns="0" bIns="0">
            <a:noAutofit/>
          </a:bodyPr>
          <a:lstStyle>
            <a:lvl1pPr marL="0" indent="0">
              <a:spcBef>
                <a:spcPts val="0"/>
              </a:spcBef>
              <a:buFont typeface="Arial" charset="0"/>
              <a:buNone/>
              <a:defRPr sz="2856" b="1" i="0">
                <a:solidFill>
                  <a:schemeClr val="tx1"/>
                </a:solidFill>
                <a:latin typeface="Segoe UI Semibold" charset="0"/>
                <a:ea typeface="Segoe UI Semibold" charset="0"/>
                <a:cs typeface="Segoe UI Semibold" charset="0"/>
              </a:defRPr>
            </a:lvl1pPr>
            <a:lvl2pPr marL="0" indent="0">
              <a:buNone/>
              <a:defRPr/>
            </a:lvl2pPr>
            <a:lvl3pPr marL="0" indent="0">
              <a:buNone/>
              <a:defRPr/>
            </a:lvl3pPr>
            <a:lvl4pPr marL="0" indent="0">
              <a:buNone/>
              <a:defRPr/>
            </a:lvl4pPr>
            <a:lvl5pPr marL="0" indent="0">
              <a:buNone/>
              <a:defRPr/>
            </a:lvl5pPr>
          </a:lstStyle>
          <a:p>
            <a:pPr lvl="0"/>
            <a:r>
              <a:rPr lang="en-US" dirty="0"/>
              <a:t>Click to edit text</a:t>
            </a:r>
          </a:p>
        </p:txBody>
      </p:sp>
      <p:sp>
        <p:nvSpPr>
          <p:cNvPr id="38" name="Shape 69"/>
          <p:cNvSpPr txBox="1">
            <a:spLocks noGrp="1"/>
          </p:cNvSpPr>
          <p:nvPr>
            <p:ph type="body" idx="44" hasCustomPrompt="1"/>
          </p:nvPr>
        </p:nvSpPr>
        <p:spPr>
          <a:xfrm>
            <a:off x="482589" y="2469056"/>
            <a:ext cx="7173725" cy="828981"/>
          </a:xfrm>
          <a:prstGeom prst="rect">
            <a:avLst/>
          </a:prstGeom>
        </p:spPr>
        <p:txBody>
          <a:bodyPr vert="horz" lIns="0" tIns="0" rIns="274320" bIns="0" rtlCol="0">
            <a:normAutofit/>
          </a:bodyPr>
          <a:lstStyle>
            <a:lvl1pPr marL="234769" indent="-179720">
              <a:buClrTx/>
              <a:buSzPct val="100000"/>
              <a:buFont typeface="Arial" charset="0"/>
              <a:buChar char="•"/>
              <a:defRPr sz="1428" b="0" i="0" dirty="0">
                <a:solidFill>
                  <a:schemeClr val="tx1"/>
                </a:solidFill>
                <a:latin typeface="Segoe UI" charset="0"/>
                <a:ea typeface="Segoe UI" charset="0"/>
                <a:cs typeface="Segoe UI" charset="0"/>
              </a:defRPr>
            </a:lvl1pPr>
          </a:lstStyle>
          <a:p>
            <a:pPr lvl="0">
              <a:spcBef>
                <a:spcPts val="0"/>
              </a:spcBef>
            </a:pPr>
            <a:r>
              <a:rPr lang="en-US" dirty="0"/>
              <a:t>Bullet level one</a:t>
            </a:r>
          </a:p>
          <a:p>
            <a:pPr lvl="0">
              <a:spcBef>
                <a:spcPts val="0"/>
              </a:spcBef>
            </a:pPr>
            <a:r>
              <a:rPr lang="en-US" dirty="0"/>
              <a:t>Bullet level two</a:t>
            </a:r>
            <a:endParaRPr dirty="0"/>
          </a:p>
        </p:txBody>
      </p:sp>
      <p:sp>
        <p:nvSpPr>
          <p:cNvPr id="41" name="Shape 69"/>
          <p:cNvSpPr txBox="1">
            <a:spLocks noGrp="1"/>
          </p:cNvSpPr>
          <p:nvPr>
            <p:ph type="body" idx="47" hasCustomPrompt="1"/>
          </p:nvPr>
        </p:nvSpPr>
        <p:spPr>
          <a:xfrm>
            <a:off x="482589" y="4039883"/>
            <a:ext cx="7173725" cy="828981"/>
          </a:xfrm>
          <a:prstGeom prst="rect">
            <a:avLst/>
          </a:prstGeom>
        </p:spPr>
        <p:txBody>
          <a:bodyPr vert="horz" lIns="0" tIns="0" rIns="274320" bIns="0" rtlCol="0">
            <a:normAutofit/>
          </a:bodyPr>
          <a:lstStyle>
            <a:lvl1pPr marL="234769" indent="-174862">
              <a:buClrTx/>
              <a:buSzPct val="100000"/>
              <a:buFont typeface="Arial" charset="0"/>
              <a:buChar char="•"/>
              <a:defRPr sz="1428" b="0" i="0" dirty="0">
                <a:solidFill>
                  <a:schemeClr val="tx1"/>
                </a:solidFill>
                <a:latin typeface="Segoe UI" charset="0"/>
                <a:ea typeface="Segoe UI" charset="0"/>
                <a:cs typeface="Segoe UI" charset="0"/>
              </a:defRPr>
            </a:lvl1pPr>
          </a:lstStyle>
          <a:p>
            <a:pPr lvl="0">
              <a:spcBef>
                <a:spcPts val="0"/>
              </a:spcBef>
            </a:pPr>
            <a:r>
              <a:rPr lang="en-US" dirty="0"/>
              <a:t>Bullet level one</a:t>
            </a:r>
          </a:p>
          <a:p>
            <a:pPr lvl="0">
              <a:spcBef>
                <a:spcPts val="0"/>
              </a:spcBef>
            </a:pPr>
            <a:r>
              <a:rPr lang="en-US" dirty="0"/>
              <a:t>Bullet level two</a:t>
            </a:r>
            <a:endParaRPr dirty="0"/>
          </a:p>
        </p:txBody>
      </p:sp>
      <p:sp>
        <p:nvSpPr>
          <p:cNvPr id="47" name="Text Placeholder 3">
            <a:extLst>
              <a:ext uri="{FF2B5EF4-FFF2-40B4-BE49-F238E27FC236}">
                <a16:creationId xmlns:a16="http://schemas.microsoft.com/office/drawing/2014/main" id="{DBC2D7F7-6E7E-44B0-9137-6394EDEBD68B}"/>
              </a:ext>
            </a:extLst>
          </p:cNvPr>
          <p:cNvSpPr>
            <a:spLocks noGrp="1"/>
          </p:cNvSpPr>
          <p:nvPr>
            <p:ph type="body" sz="quarter" idx="51" hasCustomPrompt="1"/>
          </p:nvPr>
        </p:nvSpPr>
        <p:spPr>
          <a:xfrm>
            <a:off x="482589" y="1791899"/>
            <a:ext cx="7173615" cy="368998"/>
          </a:xfrm>
        </p:spPr>
        <p:txBody>
          <a:bodyPr rIns="274320" anchor="b"/>
          <a:lstStyle>
            <a:lvl1pPr>
              <a:defRPr sz="2040" b="1" i="0">
                <a:solidFill>
                  <a:schemeClr val="accent2"/>
                </a:solidFill>
                <a:latin typeface="Segoe UI Semibold" charset="0"/>
                <a:ea typeface="Segoe UI Semibold" charset="0"/>
                <a:cs typeface="Segoe UI Semibold" charset="0"/>
              </a:defRPr>
            </a:lvl1pPr>
          </a:lstStyle>
          <a:p>
            <a:pPr lvl="0"/>
            <a:r>
              <a:rPr lang="en-US" dirty="0"/>
              <a:t>Benefit statement</a:t>
            </a:r>
          </a:p>
        </p:txBody>
      </p:sp>
      <p:sp>
        <p:nvSpPr>
          <p:cNvPr id="48" name="Text Placeholder 3">
            <a:extLst>
              <a:ext uri="{FF2B5EF4-FFF2-40B4-BE49-F238E27FC236}">
                <a16:creationId xmlns:a16="http://schemas.microsoft.com/office/drawing/2014/main" id="{4A21BECF-1C2F-4A19-8137-0F48B9B64243}"/>
              </a:ext>
            </a:extLst>
          </p:cNvPr>
          <p:cNvSpPr>
            <a:spLocks noGrp="1"/>
          </p:cNvSpPr>
          <p:nvPr>
            <p:ph type="body" sz="quarter" idx="52" hasCustomPrompt="1"/>
          </p:nvPr>
        </p:nvSpPr>
        <p:spPr>
          <a:xfrm>
            <a:off x="482589" y="3348918"/>
            <a:ext cx="7173615" cy="368998"/>
          </a:xfrm>
        </p:spPr>
        <p:txBody>
          <a:bodyPr rIns="274320" anchor="b"/>
          <a:lstStyle>
            <a:lvl1pPr>
              <a:defRPr sz="2040" b="1" i="0">
                <a:solidFill>
                  <a:schemeClr val="accent2"/>
                </a:solidFill>
                <a:latin typeface="Segoe UI Semibold" charset="0"/>
                <a:ea typeface="Segoe UI Semibold" charset="0"/>
                <a:cs typeface="Segoe UI Semibold" charset="0"/>
              </a:defRPr>
            </a:lvl1pPr>
          </a:lstStyle>
          <a:p>
            <a:pPr lvl="0"/>
            <a:r>
              <a:rPr lang="en-US" dirty="0"/>
              <a:t>Benefit statement</a:t>
            </a:r>
          </a:p>
        </p:txBody>
      </p:sp>
      <p:sp>
        <p:nvSpPr>
          <p:cNvPr id="49" name="Text Placeholder 3">
            <a:extLst>
              <a:ext uri="{FF2B5EF4-FFF2-40B4-BE49-F238E27FC236}">
                <a16:creationId xmlns:a16="http://schemas.microsoft.com/office/drawing/2014/main" id="{0247880E-91C6-4030-A719-9DC584A4471E}"/>
              </a:ext>
            </a:extLst>
          </p:cNvPr>
          <p:cNvSpPr>
            <a:spLocks noGrp="1"/>
          </p:cNvSpPr>
          <p:nvPr>
            <p:ph type="body" sz="quarter" idx="53" hasCustomPrompt="1"/>
          </p:nvPr>
        </p:nvSpPr>
        <p:spPr>
          <a:xfrm>
            <a:off x="482589" y="4946600"/>
            <a:ext cx="7173725" cy="368998"/>
          </a:xfrm>
        </p:spPr>
        <p:txBody>
          <a:bodyPr rIns="274320" anchor="b"/>
          <a:lstStyle>
            <a:lvl1pPr>
              <a:defRPr sz="2040" b="1" i="0">
                <a:solidFill>
                  <a:schemeClr val="accent2"/>
                </a:solidFill>
                <a:latin typeface="Segoe UI Semibold" charset="0"/>
                <a:ea typeface="Segoe UI Semibold" charset="0"/>
                <a:cs typeface="Segoe UI Semibold" charset="0"/>
              </a:defRPr>
            </a:lvl1pPr>
          </a:lstStyle>
          <a:p>
            <a:pPr lvl="0"/>
            <a:r>
              <a:rPr lang="en-US"/>
              <a:t>Benefit statement</a:t>
            </a:r>
          </a:p>
        </p:txBody>
      </p:sp>
      <p:sp>
        <p:nvSpPr>
          <p:cNvPr id="50" name="Text Placeholder 3">
            <a:extLst>
              <a:ext uri="{FF2B5EF4-FFF2-40B4-BE49-F238E27FC236}">
                <a16:creationId xmlns:a16="http://schemas.microsoft.com/office/drawing/2014/main" id="{B52D364F-72A4-46BE-A18B-3517A057A5F3}"/>
              </a:ext>
            </a:extLst>
          </p:cNvPr>
          <p:cNvSpPr>
            <a:spLocks noGrp="1"/>
          </p:cNvSpPr>
          <p:nvPr>
            <p:ph type="body" sz="quarter" idx="54" hasCustomPrompt="1"/>
          </p:nvPr>
        </p:nvSpPr>
        <p:spPr>
          <a:xfrm>
            <a:off x="482589" y="2179321"/>
            <a:ext cx="7173615" cy="289733"/>
          </a:xfrm>
        </p:spPr>
        <p:txBody>
          <a:bodyPr rIns="274320" anchor="ctr"/>
          <a:lstStyle>
            <a:lvl1pPr>
              <a:defRPr sz="2040" b="1" i="0">
                <a:solidFill>
                  <a:schemeClr val="tx1"/>
                </a:solidFill>
                <a:latin typeface="Segoe Semibold" charset="0"/>
                <a:ea typeface="Segoe Semibold" charset="0"/>
                <a:cs typeface="Segoe Semibold" charset="0"/>
              </a:defRPr>
            </a:lvl1pPr>
          </a:lstStyle>
          <a:p>
            <a:pPr lvl="0"/>
            <a:r>
              <a:rPr lang="en-US" dirty="0"/>
              <a:t>Click to edit text</a:t>
            </a:r>
          </a:p>
        </p:txBody>
      </p:sp>
      <p:sp>
        <p:nvSpPr>
          <p:cNvPr id="51" name="Text Placeholder 3">
            <a:extLst>
              <a:ext uri="{FF2B5EF4-FFF2-40B4-BE49-F238E27FC236}">
                <a16:creationId xmlns:a16="http://schemas.microsoft.com/office/drawing/2014/main" id="{050C5830-E768-414C-8F74-6328F4AA19F6}"/>
              </a:ext>
            </a:extLst>
          </p:cNvPr>
          <p:cNvSpPr>
            <a:spLocks noGrp="1"/>
          </p:cNvSpPr>
          <p:nvPr>
            <p:ph type="body" sz="quarter" idx="55" hasCustomPrompt="1"/>
          </p:nvPr>
        </p:nvSpPr>
        <p:spPr>
          <a:xfrm>
            <a:off x="482589" y="3739494"/>
            <a:ext cx="7173615" cy="289733"/>
          </a:xfrm>
        </p:spPr>
        <p:txBody>
          <a:bodyPr rIns="274320" anchor="ctr"/>
          <a:lstStyle>
            <a:lvl1pPr>
              <a:defRPr sz="2040" b="1" i="0">
                <a:solidFill>
                  <a:schemeClr val="tx1"/>
                </a:solidFill>
                <a:latin typeface="Segoe Semibold" charset="0"/>
                <a:ea typeface="Segoe Semibold" charset="0"/>
                <a:cs typeface="Segoe Semibold" charset="0"/>
              </a:defRPr>
            </a:lvl1pPr>
          </a:lstStyle>
          <a:p>
            <a:pPr lvl="0"/>
            <a:r>
              <a:rPr lang="en-US" dirty="0"/>
              <a:t>Click to edit text</a:t>
            </a:r>
          </a:p>
        </p:txBody>
      </p:sp>
      <p:sp>
        <p:nvSpPr>
          <p:cNvPr id="52" name="Text Placeholder 3">
            <a:extLst>
              <a:ext uri="{FF2B5EF4-FFF2-40B4-BE49-F238E27FC236}">
                <a16:creationId xmlns:a16="http://schemas.microsoft.com/office/drawing/2014/main" id="{0F45D579-F485-4F2B-B066-B4F9B33DA8B5}"/>
              </a:ext>
            </a:extLst>
          </p:cNvPr>
          <p:cNvSpPr>
            <a:spLocks noGrp="1"/>
          </p:cNvSpPr>
          <p:nvPr>
            <p:ph type="body" sz="quarter" idx="56" hasCustomPrompt="1"/>
          </p:nvPr>
        </p:nvSpPr>
        <p:spPr>
          <a:xfrm>
            <a:off x="482589" y="5331174"/>
            <a:ext cx="7173725" cy="289733"/>
          </a:xfrm>
        </p:spPr>
        <p:txBody>
          <a:bodyPr rIns="274320" anchor="ctr"/>
          <a:lstStyle>
            <a:lvl1pPr>
              <a:defRPr sz="2040" b="1" i="0">
                <a:solidFill>
                  <a:schemeClr val="tx1"/>
                </a:solidFill>
                <a:latin typeface="Segoe Semibold" charset="0"/>
                <a:ea typeface="Segoe Semibold" charset="0"/>
                <a:cs typeface="Segoe Semibold" charset="0"/>
              </a:defRPr>
            </a:lvl1pPr>
          </a:lstStyle>
          <a:p>
            <a:pPr lvl="0"/>
            <a:r>
              <a:rPr lang="en-US"/>
              <a:t>Click to edit text</a:t>
            </a:r>
          </a:p>
        </p:txBody>
      </p:sp>
      <p:sp>
        <p:nvSpPr>
          <p:cNvPr id="53" name="Title Placeholder 2">
            <a:extLst>
              <a:ext uri="{FF2B5EF4-FFF2-40B4-BE49-F238E27FC236}">
                <a16:creationId xmlns:a16="http://schemas.microsoft.com/office/drawing/2014/main" id="{35BB5920-8F82-4ED5-ABA9-3217C73AC0CA}"/>
              </a:ext>
            </a:extLst>
          </p:cNvPr>
          <p:cNvSpPr>
            <a:spLocks noGrp="1"/>
          </p:cNvSpPr>
          <p:nvPr>
            <p:ph type="title"/>
          </p:nvPr>
        </p:nvSpPr>
        <p:spPr>
          <a:xfrm>
            <a:off x="482589" y="466302"/>
            <a:ext cx="11487517" cy="605900"/>
          </a:xfrm>
          <a:prstGeom prst="rect">
            <a:avLst/>
          </a:prstGeom>
        </p:spPr>
        <p:txBody>
          <a:bodyPr vert="horz" lIns="0" tIns="0" rIns="0" bIns="0" rtlCol="0" anchor="t">
            <a:normAutofit/>
          </a:bodyPr>
          <a:lstStyle>
            <a:lvl1pPr>
              <a:defRPr b="1" i="0">
                <a:solidFill>
                  <a:schemeClr val="tx1"/>
                </a:solidFill>
                <a:latin typeface="Segoe UI Semibold" charset="0"/>
                <a:ea typeface="Segoe UI Semibold" charset="0"/>
                <a:cs typeface="Segoe UI Semibold" charset="0"/>
              </a:defRPr>
            </a:lvl1pPr>
          </a:lstStyle>
          <a:p>
            <a:r>
              <a:rPr lang="en-US"/>
              <a:t>Click to edit Master title style</a:t>
            </a:r>
            <a:endParaRPr lang="en-US" dirty="0"/>
          </a:p>
        </p:txBody>
      </p:sp>
      <p:sp>
        <p:nvSpPr>
          <p:cNvPr id="40" name="Picture Placeholder 13"/>
          <p:cNvSpPr>
            <a:spLocks noGrp="1"/>
          </p:cNvSpPr>
          <p:nvPr>
            <p:ph type="pic" sz="quarter" idx="57"/>
          </p:nvPr>
        </p:nvSpPr>
        <p:spPr>
          <a:xfrm>
            <a:off x="8028958" y="3348627"/>
            <a:ext cx="731325" cy="731222"/>
          </a:xfrm>
          <a:prstGeom prst="ellipse">
            <a:avLst/>
          </a:prstGeom>
          <a:effectLst/>
        </p:spPr>
        <p:txBody>
          <a:bodyPr vert="horz" lIns="0" tIns="0" rIns="0" bIns="0" rtlCol="0" anchor="ctr">
            <a:noAutofit/>
          </a:bodyPr>
          <a:lstStyle>
            <a:lvl1pPr>
              <a:defRPr lang="en-US" sz="612" dirty="0">
                <a:ln>
                  <a:noFill/>
                </a:ln>
                <a:solidFill>
                  <a:srgbClr val="B4009E"/>
                </a:solidFill>
              </a:defRPr>
            </a:lvl1pPr>
          </a:lstStyle>
          <a:p>
            <a:pPr marL="0" lvl="0" indent="0" algn="ctr">
              <a:spcBef>
                <a:spcPts val="0"/>
              </a:spcBef>
              <a:buNone/>
            </a:pPr>
            <a:r>
              <a:rPr lang="en-US"/>
              <a:t>Click icon to add picture</a:t>
            </a:r>
          </a:p>
        </p:txBody>
      </p:sp>
      <p:sp>
        <p:nvSpPr>
          <p:cNvPr id="42" name="Picture Placeholder 13"/>
          <p:cNvSpPr>
            <a:spLocks noGrp="1"/>
          </p:cNvSpPr>
          <p:nvPr>
            <p:ph type="pic" sz="quarter" idx="58"/>
          </p:nvPr>
        </p:nvSpPr>
        <p:spPr>
          <a:xfrm>
            <a:off x="9428062" y="3348627"/>
            <a:ext cx="731325" cy="731222"/>
          </a:xfrm>
          <a:prstGeom prst="ellipse">
            <a:avLst/>
          </a:prstGeom>
          <a:effectLst/>
        </p:spPr>
        <p:txBody>
          <a:bodyPr vert="horz" lIns="0" tIns="0" rIns="0" bIns="0" rtlCol="0" anchor="ctr">
            <a:noAutofit/>
          </a:bodyPr>
          <a:lstStyle>
            <a:lvl1pPr>
              <a:defRPr lang="en-US" sz="612" dirty="0">
                <a:ln>
                  <a:noFill/>
                </a:ln>
                <a:solidFill>
                  <a:srgbClr val="B4009E"/>
                </a:solidFill>
              </a:defRPr>
            </a:lvl1pPr>
          </a:lstStyle>
          <a:p>
            <a:pPr marL="0" lvl="0" indent="0" algn="ctr">
              <a:spcBef>
                <a:spcPts val="0"/>
              </a:spcBef>
              <a:buNone/>
            </a:pPr>
            <a:r>
              <a:rPr lang="en-US"/>
              <a:t>Click icon to add picture</a:t>
            </a:r>
            <a:endParaRPr lang="en-US" dirty="0"/>
          </a:p>
        </p:txBody>
      </p:sp>
      <p:sp>
        <p:nvSpPr>
          <p:cNvPr id="43" name="Text Placeholder 3"/>
          <p:cNvSpPr>
            <a:spLocks noGrp="1"/>
          </p:cNvSpPr>
          <p:nvPr>
            <p:ph type="body" sz="quarter" idx="59" hasCustomPrompt="1"/>
          </p:nvPr>
        </p:nvSpPr>
        <p:spPr>
          <a:xfrm>
            <a:off x="7656205" y="4129749"/>
            <a:ext cx="1437967" cy="653713"/>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28" b="1" i="0" dirty="0">
                <a:solidFill>
                  <a:schemeClr val="tx1"/>
                </a:solidFill>
                <a:latin typeface="Segoe UI Semibold" charset="0"/>
                <a:ea typeface="Segoe UI Semibold" charset="0"/>
                <a:cs typeface="Segoe UI Semibold" charset="0"/>
              </a:defRPr>
            </a:lvl1pPr>
          </a:lstStyle>
          <a:p>
            <a:pPr marL="0" lvl="0">
              <a:spcBef>
                <a:spcPts val="1020"/>
              </a:spcBef>
              <a:buClr>
                <a:schemeClr val="accent1"/>
              </a:buClr>
            </a:pPr>
            <a:r>
              <a:rPr lang="en-US" dirty="0"/>
              <a:t>Subtitle</a:t>
            </a:r>
          </a:p>
        </p:txBody>
      </p:sp>
      <p:sp>
        <p:nvSpPr>
          <p:cNvPr id="45" name="Text Placeholder 3"/>
          <p:cNvSpPr>
            <a:spLocks noGrp="1"/>
          </p:cNvSpPr>
          <p:nvPr>
            <p:ph type="body" sz="quarter" idx="60" hasCustomPrompt="1"/>
          </p:nvPr>
        </p:nvSpPr>
        <p:spPr>
          <a:xfrm>
            <a:off x="9094174" y="4130101"/>
            <a:ext cx="1437967" cy="649200"/>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28" b="1" i="0" dirty="0">
                <a:solidFill>
                  <a:schemeClr val="tx1"/>
                </a:solidFill>
                <a:latin typeface="Segoe UI Semibold" charset="0"/>
                <a:ea typeface="Segoe UI Semibold" charset="0"/>
                <a:cs typeface="Segoe UI Semibold" charset="0"/>
              </a:defRPr>
            </a:lvl1pPr>
          </a:lstStyle>
          <a:p>
            <a:pPr marL="0" lvl="0">
              <a:spcBef>
                <a:spcPts val="1020"/>
              </a:spcBef>
              <a:buClr>
                <a:schemeClr val="accent1"/>
              </a:buClr>
            </a:pPr>
            <a:r>
              <a:rPr lang="en-US" dirty="0"/>
              <a:t>Subtitle</a:t>
            </a:r>
          </a:p>
        </p:txBody>
      </p:sp>
      <p:sp>
        <p:nvSpPr>
          <p:cNvPr id="54" name="Picture Placeholder 13"/>
          <p:cNvSpPr>
            <a:spLocks noGrp="1"/>
          </p:cNvSpPr>
          <p:nvPr>
            <p:ph type="pic" sz="quarter" idx="61"/>
          </p:nvPr>
        </p:nvSpPr>
        <p:spPr>
          <a:xfrm>
            <a:off x="8028958" y="4779085"/>
            <a:ext cx="731325" cy="731222"/>
          </a:xfrm>
          <a:prstGeom prst="ellipse">
            <a:avLst/>
          </a:prstGeom>
          <a:effectLst/>
        </p:spPr>
        <p:txBody>
          <a:bodyPr vert="horz" lIns="0" tIns="0" rIns="0" bIns="0" rtlCol="0" anchor="ctr">
            <a:noAutofit/>
          </a:bodyPr>
          <a:lstStyle>
            <a:lvl1pPr>
              <a:defRPr lang="en-US" sz="612" dirty="0">
                <a:ln>
                  <a:noFill/>
                </a:ln>
                <a:solidFill>
                  <a:srgbClr val="B4009E"/>
                </a:solidFill>
              </a:defRPr>
            </a:lvl1pPr>
          </a:lstStyle>
          <a:p>
            <a:pPr marL="0" lvl="0" indent="0" algn="ctr">
              <a:spcBef>
                <a:spcPts val="0"/>
              </a:spcBef>
              <a:buNone/>
            </a:pPr>
            <a:r>
              <a:rPr lang="en-US"/>
              <a:t>Click icon to add picture</a:t>
            </a:r>
          </a:p>
        </p:txBody>
      </p:sp>
      <p:sp>
        <p:nvSpPr>
          <p:cNvPr id="55" name="Picture Placeholder 13"/>
          <p:cNvSpPr>
            <a:spLocks noGrp="1"/>
          </p:cNvSpPr>
          <p:nvPr>
            <p:ph type="pic" sz="quarter" idx="62"/>
          </p:nvPr>
        </p:nvSpPr>
        <p:spPr>
          <a:xfrm>
            <a:off x="9428062" y="4779085"/>
            <a:ext cx="731325" cy="731222"/>
          </a:xfrm>
          <a:prstGeom prst="ellipse">
            <a:avLst/>
          </a:prstGeom>
          <a:effectLst/>
        </p:spPr>
        <p:txBody>
          <a:bodyPr vert="horz" lIns="0" tIns="0" rIns="0" bIns="0" rtlCol="0" anchor="ctr">
            <a:noAutofit/>
          </a:bodyPr>
          <a:lstStyle>
            <a:lvl1pPr>
              <a:defRPr lang="en-US" sz="612" dirty="0">
                <a:ln>
                  <a:noFill/>
                </a:ln>
                <a:solidFill>
                  <a:srgbClr val="B4009E"/>
                </a:solidFill>
              </a:defRPr>
            </a:lvl1pPr>
          </a:lstStyle>
          <a:p>
            <a:pPr marL="0" lvl="0" indent="0" algn="ctr">
              <a:spcBef>
                <a:spcPts val="0"/>
              </a:spcBef>
              <a:buNone/>
            </a:pPr>
            <a:r>
              <a:rPr lang="en-US"/>
              <a:t>Click icon to add picture</a:t>
            </a:r>
            <a:endParaRPr lang="en-US" dirty="0"/>
          </a:p>
        </p:txBody>
      </p:sp>
      <p:sp>
        <p:nvSpPr>
          <p:cNvPr id="56" name="Text Placeholder 3"/>
          <p:cNvSpPr>
            <a:spLocks noGrp="1"/>
          </p:cNvSpPr>
          <p:nvPr>
            <p:ph type="body" sz="quarter" idx="63" hasCustomPrompt="1"/>
          </p:nvPr>
        </p:nvSpPr>
        <p:spPr>
          <a:xfrm>
            <a:off x="7656205" y="5560208"/>
            <a:ext cx="1437967" cy="653713"/>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28" b="1" i="0" dirty="0">
                <a:solidFill>
                  <a:schemeClr val="tx1"/>
                </a:solidFill>
                <a:latin typeface="Segoe UI Semibold" charset="0"/>
                <a:ea typeface="Segoe UI Semibold" charset="0"/>
                <a:cs typeface="Segoe UI Semibold" charset="0"/>
              </a:defRPr>
            </a:lvl1pPr>
          </a:lstStyle>
          <a:p>
            <a:pPr marL="0" lvl="0">
              <a:spcBef>
                <a:spcPts val="1020"/>
              </a:spcBef>
              <a:buClr>
                <a:schemeClr val="accent1"/>
              </a:buClr>
            </a:pPr>
            <a:r>
              <a:rPr lang="en-US" dirty="0"/>
              <a:t>Subtitle</a:t>
            </a:r>
          </a:p>
        </p:txBody>
      </p:sp>
      <p:sp>
        <p:nvSpPr>
          <p:cNvPr id="57" name="Text Placeholder 3"/>
          <p:cNvSpPr>
            <a:spLocks noGrp="1"/>
          </p:cNvSpPr>
          <p:nvPr>
            <p:ph type="body" sz="quarter" idx="64" hasCustomPrompt="1"/>
          </p:nvPr>
        </p:nvSpPr>
        <p:spPr>
          <a:xfrm>
            <a:off x="9094174" y="5560559"/>
            <a:ext cx="1437967" cy="649200"/>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28" b="1" i="0" dirty="0">
                <a:solidFill>
                  <a:schemeClr val="tx1"/>
                </a:solidFill>
                <a:latin typeface="Segoe UI Semibold" charset="0"/>
                <a:ea typeface="Segoe UI Semibold" charset="0"/>
                <a:cs typeface="Segoe UI Semibold" charset="0"/>
              </a:defRPr>
            </a:lvl1pPr>
          </a:lstStyle>
          <a:p>
            <a:pPr marL="0" lvl="0">
              <a:spcBef>
                <a:spcPts val="1020"/>
              </a:spcBef>
              <a:buClr>
                <a:schemeClr val="accent1"/>
              </a:buClr>
            </a:pPr>
            <a:r>
              <a:rPr lang="en-US" dirty="0"/>
              <a:t>Subtitle</a:t>
            </a:r>
          </a:p>
        </p:txBody>
      </p:sp>
      <p:sp>
        <p:nvSpPr>
          <p:cNvPr id="2" name="Slide Number Placeholder 1">
            <a:extLst>
              <a:ext uri="{FF2B5EF4-FFF2-40B4-BE49-F238E27FC236}">
                <a16:creationId xmlns:a16="http://schemas.microsoft.com/office/drawing/2014/main" id="{BD1012CF-3C73-0C45-ABD9-90FC1E3C69E2}"/>
              </a:ext>
            </a:extLst>
          </p:cNvPr>
          <p:cNvSpPr>
            <a:spLocks noGrp="1"/>
          </p:cNvSpPr>
          <p:nvPr>
            <p:ph type="sldNum" sz="quarter" idx="65"/>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1592410195"/>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Code - Wide">
    <p:spTree>
      <p:nvGrpSpPr>
        <p:cNvPr id="1" name=""/>
        <p:cNvGrpSpPr/>
        <p:nvPr/>
      </p:nvGrpSpPr>
      <p:grpSpPr>
        <a:xfrm>
          <a:off x="0" y="0"/>
          <a:ext cx="0" cy="0"/>
          <a:chOff x="0" y="0"/>
          <a:chExt cx="0" cy="0"/>
        </a:xfrm>
      </p:grpSpPr>
      <p:sp>
        <p:nvSpPr>
          <p:cNvPr id="5" name="Text Placeholder 3"/>
          <p:cNvSpPr>
            <a:spLocks noGrp="1"/>
          </p:cNvSpPr>
          <p:nvPr>
            <p:ph type="body" sz="quarter" idx="29" hasCustomPrompt="1"/>
          </p:nvPr>
        </p:nvSpPr>
        <p:spPr>
          <a:xfrm>
            <a:off x="466369" y="1204613"/>
            <a:ext cx="11503738" cy="5012743"/>
          </a:xfrm>
          <a:solidFill>
            <a:schemeClr val="tx1"/>
          </a:solidFill>
        </p:spPr>
        <p:txBody>
          <a:bodyPr lIns="274320" tIns="182880" rIns="182880" bIns="182880"/>
          <a:lstStyle>
            <a:lvl1pPr>
              <a:lnSpc>
                <a:spcPct val="150000"/>
              </a:lnSpc>
              <a:spcBef>
                <a:spcPts val="0"/>
              </a:spcBef>
              <a:defRPr sz="1428" b="0">
                <a:solidFill>
                  <a:schemeClr val="tx2"/>
                </a:solidFill>
                <a:latin typeface="Consolas" panose="020B0609020204030204" pitchFamily="49" charset="0"/>
              </a:defRPr>
            </a:lvl1pPr>
          </a:lstStyle>
          <a:p>
            <a:pPr lvl="0"/>
            <a:r>
              <a:rPr lang="en-US" dirty="0"/>
              <a:t>Insert code here</a:t>
            </a:r>
          </a:p>
        </p:txBody>
      </p:sp>
      <p:sp>
        <p:nvSpPr>
          <p:cNvPr id="11" name="Title Placeholder 2">
            <a:extLst>
              <a:ext uri="{FF2B5EF4-FFF2-40B4-BE49-F238E27FC236}">
                <a16:creationId xmlns:a16="http://schemas.microsoft.com/office/drawing/2014/main" id="{6F8047C7-B1D6-4C30-BD8C-09D9A0947D21}"/>
              </a:ext>
            </a:extLst>
          </p:cNvPr>
          <p:cNvSpPr>
            <a:spLocks noGrp="1"/>
          </p:cNvSpPr>
          <p:nvPr>
            <p:ph type="title"/>
          </p:nvPr>
        </p:nvSpPr>
        <p:spPr>
          <a:xfrm>
            <a:off x="466369" y="466302"/>
            <a:ext cx="11503738" cy="738311"/>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75D619B9-0479-A445-88B6-B88DF671E8CA}"/>
              </a:ext>
            </a:extLst>
          </p:cNvPr>
          <p:cNvSpPr>
            <a:spLocks noGrp="1"/>
          </p:cNvSpPr>
          <p:nvPr>
            <p:ph type="sldNum" sz="quarter" idx="30"/>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361834903"/>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Code 2 column - Wider">
    <p:spTree>
      <p:nvGrpSpPr>
        <p:cNvPr id="1" name=""/>
        <p:cNvGrpSpPr/>
        <p:nvPr/>
      </p:nvGrpSpPr>
      <p:grpSpPr>
        <a:xfrm>
          <a:off x="0" y="0"/>
          <a:ext cx="0" cy="0"/>
          <a:chOff x="0" y="0"/>
          <a:chExt cx="0" cy="0"/>
        </a:xfrm>
      </p:grpSpPr>
      <p:sp>
        <p:nvSpPr>
          <p:cNvPr id="6" name="Text Placeholder 3"/>
          <p:cNvSpPr>
            <a:spLocks noGrp="1"/>
          </p:cNvSpPr>
          <p:nvPr>
            <p:ph type="body" sz="quarter" idx="29" hasCustomPrompt="1"/>
          </p:nvPr>
        </p:nvSpPr>
        <p:spPr>
          <a:xfrm>
            <a:off x="4780271" y="1204612"/>
            <a:ext cx="7189837" cy="5323611"/>
          </a:xfrm>
          <a:solidFill>
            <a:schemeClr val="tx1"/>
          </a:solidFill>
        </p:spPr>
        <p:txBody>
          <a:bodyPr lIns="274320" tIns="182880" rIns="182880" bIns="182880"/>
          <a:lstStyle>
            <a:lvl1pPr>
              <a:lnSpc>
                <a:spcPct val="150000"/>
              </a:lnSpc>
              <a:spcBef>
                <a:spcPts val="0"/>
              </a:spcBef>
              <a:defRPr sz="1428" b="0">
                <a:solidFill>
                  <a:schemeClr val="tx2"/>
                </a:solidFill>
                <a:latin typeface="Consolas" panose="020B0609020204030204" pitchFamily="49" charset="0"/>
              </a:defRPr>
            </a:lvl1pPr>
          </a:lstStyle>
          <a:p>
            <a:pPr lvl="0"/>
            <a:r>
              <a:rPr lang="en-US" dirty="0"/>
              <a:t>Insert code here</a:t>
            </a:r>
          </a:p>
        </p:txBody>
      </p:sp>
      <p:sp>
        <p:nvSpPr>
          <p:cNvPr id="11" name="Title Placeholder 2">
            <a:extLst>
              <a:ext uri="{FF2B5EF4-FFF2-40B4-BE49-F238E27FC236}">
                <a16:creationId xmlns:a16="http://schemas.microsoft.com/office/drawing/2014/main" id="{39A2F253-0BFB-4DB7-AF71-1FBA26C37254}"/>
              </a:ext>
            </a:extLst>
          </p:cNvPr>
          <p:cNvSpPr>
            <a:spLocks noGrp="1"/>
          </p:cNvSpPr>
          <p:nvPr>
            <p:ph type="title"/>
          </p:nvPr>
        </p:nvSpPr>
        <p:spPr>
          <a:xfrm>
            <a:off x="466369" y="466302"/>
            <a:ext cx="11503738" cy="738311"/>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FE20AD17-4CB5-AC4A-AAD4-A8939A1B59AA}"/>
              </a:ext>
            </a:extLst>
          </p:cNvPr>
          <p:cNvSpPr>
            <a:spLocks noGrp="1"/>
          </p:cNvSpPr>
          <p:nvPr>
            <p:ph type="sldNum" sz="quarter" idx="30"/>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A7F6AB04-05A4-467A-B0AB-61D33FCA96FA}"/>
              </a:ext>
            </a:extLst>
          </p:cNvPr>
          <p:cNvSpPr>
            <a:spLocks noGrp="1"/>
          </p:cNvSpPr>
          <p:nvPr>
            <p:ph idx="1" hasCustomPrompt="1"/>
          </p:nvPr>
        </p:nvSpPr>
        <p:spPr>
          <a:xfrm>
            <a:off x="466368" y="1204613"/>
            <a:ext cx="4313903" cy="5303362"/>
          </a:xfrm>
          <a:prstGeom prst="rect">
            <a:avLst/>
          </a:prstGeom>
        </p:spPr>
        <p:txBody>
          <a:bodyPr vert="horz" wrap="square" lIns="0" tIns="0" rIns="182880" bIns="0" rtlCol="0">
            <a:noAutofit/>
          </a:bodyPr>
          <a:lstStyle>
            <a:lvl1pPr>
              <a:defRPr sz="204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241286908"/>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2 column - Tall">
    <p:spTree>
      <p:nvGrpSpPr>
        <p:cNvPr id="1" name=""/>
        <p:cNvGrpSpPr/>
        <p:nvPr/>
      </p:nvGrpSpPr>
      <p:grpSpPr>
        <a:xfrm>
          <a:off x="0" y="0"/>
          <a:ext cx="0" cy="0"/>
          <a:chOff x="0" y="0"/>
          <a:chExt cx="0" cy="0"/>
        </a:xfrm>
      </p:grpSpPr>
      <p:sp>
        <p:nvSpPr>
          <p:cNvPr id="6" name="Text Placeholder 3"/>
          <p:cNvSpPr>
            <a:spLocks noGrp="1"/>
          </p:cNvSpPr>
          <p:nvPr>
            <p:ph type="body" sz="quarter" idx="29" hasCustomPrompt="1"/>
          </p:nvPr>
        </p:nvSpPr>
        <p:spPr>
          <a:xfrm>
            <a:off x="6956653" y="466302"/>
            <a:ext cx="5013454" cy="5751054"/>
          </a:xfrm>
          <a:solidFill>
            <a:schemeClr val="tx1"/>
          </a:solidFill>
        </p:spPr>
        <p:txBody>
          <a:bodyPr lIns="274320" tIns="182880" rIns="182880" bIns="182880"/>
          <a:lstStyle>
            <a:lvl1pPr>
              <a:lnSpc>
                <a:spcPct val="150000"/>
              </a:lnSpc>
              <a:spcBef>
                <a:spcPts val="0"/>
              </a:spcBef>
              <a:defRPr sz="1428" b="0">
                <a:solidFill>
                  <a:schemeClr val="tx2"/>
                </a:solidFill>
                <a:latin typeface="Consolas" panose="020B0609020204030204" pitchFamily="49" charset="0"/>
              </a:defRPr>
            </a:lvl1pPr>
          </a:lstStyle>
          <a:p>
            <a:pPr lvl="0"/>
            <a:r>
              <a:rPr lang="en-US"/>
              <a:t>Insert code here</a:t>
            </a:r>
          </a:p>
        </p:txBody>
      </p:sp>
      <p:sp>
        <p:nvSpPr>
          <p:cNvPr id="7" name="Title Placeholder 2">
            <a:extLst>
              <a:ext uri="{FF2B5EF4-FFF2-40B4-BE49-F238E27FC236}">
                <a16:creationId xmlns:a16="http://schemas.microsoft.com/office/drawing/2014/main" id="{A725FBCD-B594-4CE0-B97E-6B199DCD5249}"/>
              </a:ext>
            </a:extLst>
          </p:cNvPr>
          <p:cNvSpPr>
            <a:spLocks noGrp="1"/>
          </p:cNvSpPr>
          <p:nvPr>
            <p:ph type="title" hasCustomPrompt="1"/>
          </p:nvPr>
        </p:nvSpPr>
        <p:spPr>
          <a:xfrm>
            <a:off x="466369" y="466302"/>
            <a:ext cx="6490285" cy="1437763"/>
          </a:xfrm>
          <a:prstGeom prst="rect">
            <a:avLst/>
          </a:prstGeom>
        </p:spPr>
        <p:txBody>
          <a:bodyPr vert="horz" lIns="0" tIns="0" rIns="274320" bIns="0" rtlCol="0" anchor="t">
            <a:normAutofit/>
          </a:bodyPr>
          <a:lstStyle>
            <a:lvl1pPr>
              <a:defRPr>
                <a:solidFill>
                  <a:schemeClr val="tx1"/>
                </a:solidFill>
              </a:defRPr>
            </a:lvl1pPr>
          </a:lstStyle>
          <a:p>
            <a:r>
              <a:rPr lang="en-US" dirty="0"/>
              <a:t>Click to edit title style</a:t>
            </a:r>
          </a:p>
        </p:txBody>
      </p:sp>
      <p:sp>
        <p:nvSpPr>
          <p:cNvPr id="2" name="Slide Number Placeholder 1">
            <a:extLst>
              <a:ext uri="{FF2B5EF4-FFF2-40B4-BE49-F238E27FC236}">
                <a16:creationId xmlns:a16="http://schemas.microsoft.com/office/drawing/2014/main" id="{CC3DBD94-70C4-8646-BE45-F7612087AC47}"/>
              </a:ext>
            </a:extLst>
          </p:cNvPr>
          <p:cNvSpPr>
            <a:spLocks noGrp="1"/>
          </p:cNvSpPr>
          <p:nvPr>
            <p:ph type="sldNum" sz="quarter" idx="30"/>
          </p:nvPr>
        </p:nvSpPr>
        <p:spPr/>
        <p:txBody>
          <a:bodyPr/>
          <a:lstStyle/>
          <a:p>
            <a:fld id="{529AFA16-AEC4-7D4A-82F3-BDAE8E49079E}" type="slidenum">
              <a:rPr lang="en-US" smtClean="0"/>
              <a:pPr/>
              <a:t>‹#›</a:t>
            </a:fld>
            <a:endParaRPr lang="en-US"/>
          </a:p>
        </p:txBody>
      </p:sp>
      <p:sp>
        <p:nvSpPr>
          <p:cNvPr id="10" name="Text Placeholder 3">
            <a:extLst>
              <a:ext uri="{FF2B5EF4-FFF2-40B4-BE49-F238E27FC236}">
                <a16:creationId xmlns:a16="http://schemas.microsoft.com/office/drawing/2014/main" id="{61926A96-C004-4096-9D90-1712BB110B88}"/>
              </a:ext>
            </a:extLst>
          </p:cNvPr>
          <p:cNvSpPr>
            <a:spLocks noGrp="1"/>
          </p:cNvSpPr>
          <p:nvPr>
            <p:ph idx="1" hasCustomPrompt="1"/>
          </p:nvPr>
        </p:nvSpPr>
        <p:spPr>
          <a:xfrm>
            <a:off x="466368" y="1904066"/>
            <a:ext cx="6490285" cy="4603910"/>
          </a:xfrm>
          <a:prstGeom prst="rect">
            <a:avLst/>
          </a:prstGeom>
        </p:spPr>
        <p:txBody>
          <a:bodyPr vert="horz" wrap="square" lIns="0" tIns="0" rIns="182880" bIns="0" rtlCol="0">
            <a:noAutofit/>
          </a:bodyPr>
          <a:lstStyle>
            <a:lvl1pPr>
              <a:defRPr sz="204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429946188"/>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Code 1-line + Content">
    <p:spTree>
      <p:nvGrpSpPr>
        <p:cNvPr id="1" name=""/>
        <p:cNvGrpSpPr/>
        <p:nvPr/>
      </p:nvGrpSpPr>
      <p:grpSpPr>
        <a:xfrm>
          <a:off x="0" y="0"/>
          <a:ext cx="0" cy="0"/>
          <a:chOff x="0" y="0"/>
          <a:chExt cx="0" cy="0"/>
        </a:xfrm>
      </p:grpSpPr>
      <p:sp>
        <p:nvSpPr>
          <p:cNvPr id="15" name="Title Placeholder 2">
            <a:extLst>
              <a:ext uri="{FF2B5EF4-FFF2-40B4-BE49-F238E27FC236}">
                <a16:creationId xmlns:a16="http://schemas.microsoft.com/office/drawing/2014/main" id="{5B877F86-C881-4D2F-8BB4-23EF0768FA8A}"/>
              </a:ext>
            </a:extLst>
          </p:cNvPr>
          <p:cNvSpPr>
            <a:spLocks noGrp="1"/>
          </p:cNvSpPr>
          <p:nvPr>
            <p:ph type="title"/>
          </p:nvPr>
        </p:nvSpPr>
        <p:spPr>
          <a:xfrm>
            <a:off x="482588" y="466302"/>
            <a:ext cx="11487519" cy="738311"/>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7" name="Text Placeholder 3">
            <a:extLst>
              <a:ext uri="{FF2B5EF4-FFF2-40B4-BE49-F238E27FC236}">
                <a16:creationId xmlns:a16="http://schemas.microsoft.com/office/drawing/2014/main" id="{CC1F6FB8-2D7E-4A43-B024-3207F79A47B3}"/>
              </a:ext>
            </a:extLst>
          </p:cNvPr>
          <p:cNvSpPr>
            <a:spLocks noGrp="1"/>
          </p:cNvSpPr>
          <p:nvPr>
            <p:ph type="body" sz="quarter" idx="29" hasCustomPrompt="1"/>
          </p:nvPr>
        </p:nvSpPr>
        <p:spPr>
          <a:xfrm>
            <a:off x="474479" y="1204612"/>
            <a:ext cx="11487517" cy="699453"/>
          </a:xfrm>
          <a:solidFill>
            <a:schemeClr val="tx1">
              <a:lumMod val="20000"/>
              <a:lumOff val="80000"/>
            </a:schemeClr>
          </a:solidFill>
        </p:spPr>
        <p:txBody>
          <a:bodyPr lIns="274320" tIns="182880" rIns="182880" bIns="182880" anchor="ctr"/>
          <a:lstStyle>
            <a:lvl1pPr>
              <a:lnSpc>
                <a:spcPct val="150000"/>
              </a:lnSpc>
              <a:spcBef>
                <a:spcPts val="0"/>
              </a:spcBef>
              <a:defRPr sz="1632" b="0">
                <a:solidFill>
                  <a:schemeClr val="tx2"/>
                </a:solidFill>
                <a:latin typeface="Consolas" panose="020B0609020204030204" pitchFamily="49" charset="0"/>
              </a:defRPr>
            </a:lvl1pPr>
          </a:lstStyle>
          <a:p>
            <a:pPr lvl="0"/>
            <a:r>
              <a:rPr lang="en-US"/>
              <a:t>Insert API call here</a:t>
            </a:r>
          </a:p>
        </p:txBody>
      </p:sp>
      <p:sp>
        <p:nvSpPr>
          <p:cNvPr id="2" name="Slide Number Placeholder 1">
            <a:extLst>
              <a:ext uri="{FF2B5EF4-FFF2-40B4-BE49-F238E27FC236}">
                <a16:creationId xmlns:a16="http://schemas.microsoft.com/office/drawing/2014/main" id="{0BBE5885-8B68-E34E-9178-AC74D284DDCF}"/>
              </a:ext>
            </a:extLst>
          </p:cNvPr>
          <p:cNvSpPr>
            <a:spLocks noGrp="1"/>
          </p:cNvSpPr>
          <p:nvPr>
            <p:ph type="sldNum" sz="quarter" idx="47"/>
          </p:nvPr>
        </p:nvSpPr>
        <p:spPr/>
        <p:txBody>
          <a:bodyPr/>
          <a:lstStyle/>
          <a:p>
            <a:fld id="{529AFA16-AEC4-7D4A-82F3-BDAE8E49079E}" type="slidenum">
              <a:rPr lang="en-US" smtClean="0"/>
              <a:pPr/>
              <a:t>‹#›</a:t>
            </a:fld>
            <a:endParaRPr lang="en-US"/>
          </a:p>
        </p:txBody>
      </p:sp>
      <p:sp>
        <p:nvSpPr>
          <p:cNvPr id="7" name="Text Placeholder 3">
            <a:extLst>
              <a:ext uri="{FF2B5EF4-FFF2-40B4-BE49-F238E27FC236}">
                <a16:creationId xmlns:a16="http://schemas.microsoft.com/office/drawing/2014/main" id="{957150A5-603E-45CB-90ED-88D5F012D783}"/>
              </a:ext>
            </a:extLst>
          </p:cNvPr>
          <p:cNvSpPr>
            <a:spLocks noGrp="1"/>
          </p:cNvSpPr>
          <p:nvPr>
            <p:ph idx="1" hasCustomPrompt="1"/>
          </p:nvPr>
        </p:nvSpPr>
        <p:spPr>
          <a:xfrm>
            <a:off x="466369" y="1925332"/>
            <a:ext cx="11503739" cy="4292024"/>
          </a:xfrm>
          <a:prstGeom prst="rect">
            <a:avLst/>
          </a:prstGeom>
        </p:spPr>
        <p:txBody>
          <a:bodyPr vert="horz" wrap="square" lIns="0" tIns="18288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162952049"/>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8D5949-A98E-43BC-A6A3-7572E410A7C8}"/>
              </a:ext>
            </a:extLst>
          </p:cNvPr>
          <p:cNvSpPr>
            <a:spLocks noGrp="1"/>
          </p:cNvSpPr>
          <p:nvPr>
            <p:ph type="ctrTitle"/>
          </p:nvPr>
        </p:nvSpPr>
        <p:spPr>
          <a:xfrm>
            <a:off x="1554163" y="1144588"/>
            <a:ext cx="9328150" cy="2435225"/>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9C34F37-2E47-4853-98F7-84A2CBB628F6}"/>
              </a:ext>
            </a:extLst>
          </p:cNvPr>
          <p:cNvSpPr>
            <a:spLocks noGrp="1"/>
          </p:cNvSpPr>
          <p:nvPr>
            <p:ph type="subTitle" idx="1"/>
          </p:nvPr>
        </p:nvSpPr>
        <p:spPr>
          <a:xfrm>
            <a:off x="1554163" y="3673475"/>
            <a:ext cx="9328150" cy="1689100"/>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2776657903"/>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Code 1-line + 2-col">
    <p:spTree>
      <p:nvGrpSpPr>
        <p:cNvPr id="1" name=""/>
        <p:cNvGrpSpPr/>
        <p:nvPr/>
      </p:nvGrpSpPr>
      <p:grpSpPr>
        <a:xfrm>
          <a:off x="0" y="0"/>
          <a:ext cx="0" cy="0"/>
          <a:chOff x="0" y="0"/>
          <a:chExt cx="0" cy="0"/>
        </a:xfrm>
      </p:grpSpPr>
      <p:sp>
        <p:nvSpPr>
          <p:cNvPr id="15" name="Title Placeholder 2">
            <a:extLst>
              <a:ext uri="{FF2B5EF4-FFF2-40B4-BE49-F238E27FC236}">
                <a16:creationId xmlns:a16="http://schemas.microsoft.com/office/drawing/2014/main" id="{5B877F86-C881-4D2F-8BB4-23EF0768FA8A}"/>
              </a:ext>
            </a:extLst>
          </p:cNvPr>
          <p:cNvSpPr>
            <a:spLocks noGrp="1"/>
          </p:cNvSpPr>
          <p:nvPr>
            <p:ph type="title"/>
          </p:nvPr>
        </p:nvSpPr>
        <p:spPr>
          <a:xfrm>
            <a:off x="482588" y="466302"/>
            <a:ext cx="11487519" cy="738311"/>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7" name="Text Placeholder 3">
            <a:extLst>
              <a:ext uri="{FF2B5EF4-FFF2-40B4-BE49-F238E27FC236}">
                <a16:creationId xmlns:a16="http://schemas.microsoft.com/office/drawing/2014/main" id="{CC1F6FB8-2D7E-4A43-B024-3207F79A47B3}"/>
              </a:ext>
            </a:extLst>
          </p:cNvPr>
          <p:cNvSpPr>
            <a:spLocks noGrp="1"/>
          </p:cNvSpPr>
          <p:nvPr>
            <p:ph type="body" sz="quarter" idx="29" hasCustomPrompt="1"/>
          </p:nvPr>
        </p:nvSpPr>
        <p:spPr>
          <a:xfrm>
            <a:off x="474479" y="1204612"/>
            <a:ext cx="11487517" cy="699453"/>
          </a:xfrm>
          <a:solidFill>
            <a:schemeClr val="tx1">
              <a:lumMod val="20000"/>
              <a:lumOff val="80000"/>
            </a:schemeClr>
          </a:solidFill>
        </p:spPr>
        <p:txBody>
          <a:bodyPr lIns="274320" tIns="182880" rIns="182880" bIns="182880" anchor="ctr"/>
          <a:lstStyle>
            <a:lvl1pPr>
              <a:lnSpc>
                <a:spcPct val="150000"/>
              </a:lnSpc>
              <a:spcBef>
                <a:spcPts val="0"/>
              </a:spcBef>
              <a:defRPr sz="1632" b="0">
                <a:solidFill>
                  <a:schemeClr val="tx2"/>
                </a:solidFill>
                <a:latin typeface="Consolas" panose="020B0609020204030204" pitchFamily="49" charset="0"/>
              </a:defRPr>
            </a:lvl1pPr>
          </a:lstStyle>
          <a:p>
            <a:pPr lvl="0"/>
            <a:r>
              <a:rPr lang="en-US"/>
              <a:t>Insert API call here</a:t>
            </a:r>
          </a:p>
        </p:txBody>
      </p:sp>
      <p:sp>
        <p:nvSpPr>
          <p:cNvPr id="2" name="Slide Number Placeholder 1">
            <a:extLst>
              <a:ext uri="{FF2B5EF4-FFF2-40B4-BE49-F238E27FC236}">
                <a16:creationId xmlns:a16="http://schemas.microsoft.com/office/drawing/2014/main" id="{0BBE5885-8B68-E34E-9178-AC74D284DDCF}"/>
              </a:ext>
            </a:extLst>
          </p:cNvPr>
          <p:cNvSpPr>
            <a:spLocks noGrp="1"/>
          </p:cNvSpPr>
          <p:nvPr>
            <p:ph type="sldNum" sz="quarter" idx="47"/>
          </p:nvPr>
        </p:nvSpPr>
        <p:spPr/>
        <p:txBody>
          <a:bodyPr/>
          <a:lstStyle/>
          <a:p>
            <a:fld id="{529AFA16-AEC4-7D4A-82F3-BDAE8E49079E}" type="slidenum">
              <a:rPr lang="en-US" smtClean="0"/>
              <a:pPr/>
              <a:t>‹#›</a:t>
            </a:fld>
            <a:endParaRPr lang="en-US"/>
          </a:p>
        </p:txBody>
      </p:sp>
      <p:sp>
        <p:nvSpPr>
          <p:cNvPr id="8" name="Text Placeholder 3">
            <a:extLst>
              <a:ext uri="{FF2B5EF4-FFF2-40B4-BE49-F238E27FC236}">
                <a16:creationId xmlns:a16="http://schemas.microsoft.com/office/drawing/2014/main" id="{D6A3AC42-E7E4-4837-AD6D-7372F7227A43}"/>
              </a:ext>
            </a:extLst>
          </p:cNvPr>
          <p:cNvSpPr>
            <a:spLocks noGrp="1"/>
          </p:cNvSpPr>
          <p:nvPr>
            <p:ph idx="1" hasCustomPrompt="1"/>
          </p:nvPr>
        </p:nvSpPr>
        <p:spPr>
          <a:xfrm>
            <a:off x="482589" y="1904066"/>
            <a:ext cx="5735648" cy="4603910"/>
          </a:xfrm>
          <a:prstGeom prst="rect">
            <a:avLst/>
          </a:prstGeom>
        </p:spPr>
        <p:txBody>
          <a:bodyPr vert="horz" wrap="square" lIns="0" tIns="18288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9" name="Text Placeholder 3">
            <a:extLst>
              <a:ext uri="{FF2B5EF4-FFF2-40B4-BE49-F238E27FC236}">
                <a16:creationId xmlns:a16="http://schemas.microsoft.com/office/drawing/2014/main" id="{64F77650-FFA2-4226-8961-E8D673467F27}"/>
              </a:ext>
            </a:extLst>
          </p:cNvPr>
          <p:cNvSpPr>
            <a:spLocks noGrp="1"/>
          </p:cNvSpPr>
          <p:nvPr>
            <p:ph idx="26" hasCustomPrompt="1"/>
          </p:nvPr>
        </p:nvSpPr>
        <p:spPr>
          <a:xfrm>
            <a:off x="6218238" y="1904066"/>
            <a:ext cx="5751869" cy="4603910"/>
          </a:xfrm>
          <a:prstGeom prst="rect">
            <a:avLst/>
          </a:prstGeom>
        </p:spPr>
        <p:txBody>
          <a:bodyPr vert="horz" wrap="square" lIns="0" tIns="18288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415283113"/>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Code 2-line + 2-col">
    <p:spTree>
      <p:nvGrpSpPr>
        <p:cNvPr id="1" name=""/>
        <p:cNvGrpSpPr/>
        <p:nvPr/>
      </p:nvGrpSpPr>
      <p:grpSpPr>
        <a:xfrm>
          <a:off x="0" y="0"/>
          <a:ext cx="0" cy="0"/>
          <a:chOff x="0" y="0"/>
          <a:chExt cx="0" cy="0"/>
        </a:xfrm>
      </p:grpSpPr>
      <p:sp>
        <p:nvSpPr>
          <p:cNvPr id="12" name="Text Placeholder 3"/>
          <p:cNvSpPr>
            <a:spLocks noGrp="1"/>
          </p:cNvSpPr>
          <p:nvPr>
            <p:ph type="body" sz="quarter" idx="29" hasCustomPrompt="1"/>
          </p:nvPr>
        </p:nvSpPr>
        <p:spPr>
          <a:xfrm>
            <a:off x="482590" y="1204613"/>
            <a:ext cx="11487517" cy="1060281"/>
          </a:xfrm>
          <a:solidFill>
            <a:schemeClr val="tx1">
              <a:lumMod val="20000"/>
              <a:lumOff val="80000"/>
            </a:schemeClr>
          </a:solidFill>
        </p:spPr>
        <p:txBody>
          <a:bodyPr lIns="274320" tIns="182880" rIns="182880" bIns="182880" anchor="ctr"/>
          <a:lstStyle>
            <a:lvl1pPr>
              <a:lnSpc>
                <a:spcPct val="150000"/>
              </a:lnSpc>
              <a:spcBef>
                <a:spcPts val="0"/>
              </a:spcBef>
              <a:defRPr sz="1632" b="0">
                <a:solidFill>
                  <a:schemeClr val="tx2"/>
                </a:solidFill>
                <a:latin typeface="Consolas" panose="020B0609020204030204" pitchFamily="49" charset="0"/>
              </a:defRPr>
            </a:lvl1pPr>
          </a:lstStyle>
          <a:p>
            <a:pPr lvl="0"/>
            <a:r>
              <a:rPr lang="en-US" dirty="0"/>
              <a:t>Insert API call here</a:t>
            </a:r>
          </a:p>
        </p:txBody>
      </p:sp>
      <p:sp>
        <p:nvSpPr>
          <p:cNvPr id="15" name="Shape 69"/>
          <p:cNvSpPr txBox="1">
            <a:spLocks noGrp="1"/>
          </p:cNvSpPr>
          <p:nvPr>
            <p:ph type="body" idx="1" hasCustomPrompt="1"/>
          </p:nvPr>
        </p:nvSpPr>
        <p:spPr>
          <a:xfrm>
            <a:off x="466368" y="3340182"/>
            <a:ext cx="5751870" cy="2875528"/>
          </a:xfrm>
          <a:prstGeom prst="rect">
            <a:avLst/>
          </a:prstGeom>
          <a:noFill/>
          <a:ln w="12700">
            <a:noFill/>
          </a:ln>
        </p:spPr>
        <p:txBody>
          <a:bodyPr vert="horz" lIns="182880" tIns="179261" rIns="182880" bIns="45702" rtlCol="0">
            <a:normAutofit/>
          </a:bodyPr>
          <a:lstStyle>
            <a:lvl1pPr>
              <a:defRPr sz="2040" b="0" i="0" dirty="0">
                <a:solidFill>
                  <a:schemeClr val="tx1"/>
                </a:solidFill>
                <a:latin typeface="Segoe UI" charset="0"/>
                <a:ea typeface="Segoe UI" charset="0"/>
                <a:cs typeface="Segoe UI" charset="0"/>
              </a:defRPr>
            </a:lvl1pPr>
            <a:lvl2pPr marL="233149" indent="-186519">
              <a:buFont typeface="Arial" panose="020B0604020202020204" pitchFamily="34" charset="0"/>
              <a:buChar char="•"/>
              <a:defRPr/>
            </a:lvl2pPr>
          </a:lstStyle>
          <a:p>
            <a:pPr lvl="0"/>
            <a:r>
              <a:rPr lang="en-US" dirty="0"/>
              <a:t>Bullet level one</a:t>
            </a:r>
          </a:p>
          <a:p>
            <a:pPr lvl="1"/>
            <a:r>
              <a:rPr lang="en-US" dirty="0"/>
              <a:t>Bullet level two</a:t>
            </a:r>
            <a:endParaRPr dirty="0"/>
          </a:p>
        </p:txBody>
      </p:sp>
      <p:sp>
        <p:nvSpPr>
          <p:cNvPr id="14" name="Title Placeholder 2">
            <a:extLst>
              <a:ext uri="{FF2B5EF4-FFF2-40B4-BE49-F238E27FC236}">
                <a16:creationId xmlns:a16="http://schemas.microsoft.com/office/drawing/2014/main" id="{9BE0A8BE-2DE1-4F0B-A55F-DCADF0E5CEBC}"/>
              </a:ext>
            </a:extLst>
          </p:cNvPr>
          <p:cNvSpPr>
            <a:spLocks noGrp="1"/>
          </p:cNvSpPr>
          <p:nvPr>
            <p:ph type="title"/>
          </p:nvPr>
        </p:nvSpPr>
        <p:spPr>
          <a:xfrm>
            <a:off x="482589" y="466302"/>
            <a:ext cx="11487517" cy="738311"/>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3" name="Shape 69">
            <a:extLst>
              <a:ext uri="{FF2B5EF4-FFF2-40B4-BE49-F238E27FC236}">
                <a16:creationId xmlns:a16="http://schemas.microsoft.com/office/drawing/2014/main" id="{428E945F-C6CF-114F-9853-8A907768C6C9}"/>
              </a:ext>
            </a:extLst>
          </p:cNvPr>
          <p:cNvSpPr txBox="1">
            <a:spLocks noGrp="1"/>
          </p:cNvSpPr>
          <p:nvPr>
            <p:ph type="body" idx="30" hasCustomPrompt="1"/>
          </p:nvPr>
        </p:nvSpPr>
        <p:spPr>
          <a:xfrm>
            <a:off x="466368" y="2665692"/>
            <a:ext cx="5751870" cy="675750"/>
          </a:xfrm>
          <a:prstGeom prst="rect">
            <a:avLst/>
          </a:prstGeom>
          <a:noFill/>
          <a:ln w="12700">
            <a:noFill/>
          </a:ln>
        </p:spPr>
        <p:txBody>
          <a:bodyPr vert="horz" lIns="182880" tIns="0" rIns="182880" bIns="0" rtlCol="0" anchor="ctr" anchorCtr="0">
            <a:noAutofit/>
          </a:bodyPr>
          <a:lstStyle>
            <a:lvl1pPr algn="ctr">
              <a:defRPr sz="2040" b="1" i="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dirty="0"/>
              <a:t>Click to edit text</a:t>
            </a:r>
            <a:endParaRPr dirty="0"/>
          </a:p>
        </p:txBody>
      </p:sp>
      <p:sp>
        <p:nvSpPr>
          <p:cNvPr id="18" name="Shape 69">
            <a:extLst>
              <a:ext uri="{FF2B5EF4-FFF2-40B4-BE49-F238E27FC236}">
                <a16:creationId xmlns:a16="http://schemas.microsoft.com/office/drawing/2014/main" id="{7E329BEC-C2D0-C143-A502-5AB72E37BFE3}"/>
              </a:ext>
            </a:extLst>
          </p:cNvPr>
          <p:cNvSpPr txBox="1">
            <a:spLocks noGrp="1"/>
          </p:cNvSpPr>
          <p:nvPr>
            <p:ph type="body" idx="31" hasCustomPrompt="1"/>
          </p:nvPr>
        </p:nvSpPr>
        <p:spPr>
          <a:xfrm>
            <a:off x="6218238" y="2664046"/>
            <a:ext cx="5751868" cy="676136"/>
          </a:xfrm>
          <a:prstGeom prst="rect">
            <a:avLst/>
          </a:prstGeom>
          <a:noFill/>
          <a:ln w="12700">
            <a:noFill/>
          </a:ln>
        </p:spPr>
        <p:txBody>
          <a:bodyPr vert="horz" lIns="182880" tIns="0" rIns="182880" bIns="0" rtlCol="0" anchor="ctr" anchorCtr="0">
            <a:noAutofit/>
          </a:bodyPr>
          <a:lstStyle>
            <a:lvl1pPr algn="ctr">
              <a:defRPr sz="2040" b="1" i="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dirty="0"/>
              <a:t>Click to edit text</a:t>
            </a:r>
          </a:p>
        </p:txBody>
      </p:sp>
      <p:sp>
        <p:nvSpPr>
          <p:cNvPr id="2" name="Slide Number Placeholder 1">
            <a:extLst>
              <a:ext uri="{FF2B5EF4-FFF2-40B4-BE49-F238E27FC236}">
                <a16:creationId xmlns:a16="http://schemas.microsoft.com/office/drawing/2014/main" id="{EDDD05D2-30AD-CE4A-A02B-114257D5F8C5}"/>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19" name="Shape 69">
            <a:extLst>
              <a:ext uri="{FF2B5EF4-FFF2-40B4-BE49-F238E27FC236}">
                <a16:creationId xmlns:a16="http://schemas.microsoft.com/office/drawing/2014/main" id="{78CCEAB4-4301-9D4F-98B7-3C7144E5A3D5}"/>
              </a:ext>
            </a:extLst>
          </p:cNvPr>
          <p:cNvSpPr txBox="1">
            <a:spLocks noGrp="1"/>
          </p:cNvSpPr>
          <p:nvPr>
            <p:ph type="body" idx="33" hasCustomPrompt="1"/>
          </p:nvPr>
        </p:nvSpPr>
        <p:spPr>
          <a:xfrm>
            <a:off x="6218238" y="3340182"/>
            <a:ext cx="5751869" cy="2875528"/>
          </a:xfrm>
          <a:prstGeom prst="rect">
            <a:avLst/>
          </a:prstGeom>
          <a:noFill/>
          <a:ln w="12700">
            <a:noFill/>
          </a:ln>
        </p:spPr>
        <p:txBody>
          <a:bodyPr vert="horz" lIns="182880" tIns="179261" rIns="182880" bIns="45702" rtlCol="0">
            <a:normAutofit/>
          </a:bodyPr>
          <a:lstStyle>
            <a:lvl1pPr>
              <a:defRPr sz="2040" b="0" i="0" dirty="0">
                <a:solidFill>
                  <a:schemeClr val="tx1"/>
                </a:solidFill>
                <a:latin typeface="Segoe UI" charset="0"/>
                <a:ea typeface="Segoe UI" charset="0"/>
                <a:cs typeface="Segoe UI" charset="0"/>
              </a:defRPr>
            </a:lvl1pPr>
            <a:lvl2pPr marL="233149" indent="-186519">
              <a:buFont typeface="Arial" panose="020B0604020202020204" pitchFamily="34" charset="0"/>
              <a:buChar char="•"/>
              <a:defRPr/>
            </a:lvl2pPr>
          </a:lstStyle>
          <a:p>
            <a:pPr lvl="0"/>
            <a:r>
              <a:rPr lang="en-US" dirty="0"/>
              <a:t>Bullet level one</a:t>
            </a:r>
          </a:p>
          <a:p>
            <a:pPr lvl="1"/>
            <a:r>
              <a:rPr lang="en-US" dirty="0"/>
              <a:t>Bullet level two</a:t>
            </a:r>
            <a:endParaRPr dirty="0"/>
          </a:p>
        </p:txBody>
      </p:sp>
    </p:spTree>
    <p:extLst>
      <p:ext uri="{BB962C8B-B14F-4D97-AF65-F5344CB8AC3E}">
        <p14:creationId xmlns:p14="http://schemas.microsoft.com/office/powerpoint/2010/main" val="2189448856"/>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Code 3-line + 2-col">
    <p:spTree>
      <p:nvGrpSpPr>
        <p:cNvPr id="1" name=""/>
        <p:cNvGrpSpPr/>
        <p:nvPr/>
      </p:nvGrpSpPr>
      <p:grpSpPr>
        <a:xfrm>
          <a:off x="0" y="0"/>
          <a:ext cx="0" cy="0"/>
          <a:chOff x="0" y="0"/>
          <a:chExt cx="0" cy="0"/>
        </a:xfrm>
      </p:grpSpPr>
      <p:sp>
        <p:nvSpPr>
          <p:cNvPr id="10" name="Text Placeholder 3"/>
          <p:cNvSpPr>
            <a:spLocks noGrp="1"/>
          </p:cNvSpPr>
          <p:nvPr>
            <p:ph type="body" sz="quarter" idx="29" hasCustomPrompt="1"/>
          </p:nvPr>
        </p:nvSpPr>
        <p:spPr>
          <a:xfrm>
            <a:off x="482590" y="1204613"/>
            <a:ext cx="11487517" cy="1437763"/>
          </a:xfrm>
          <a:solidFill>
            <a:schemeClr val="tx1">
              <a:lumMod val="20000"/>
              <a:lumOff val="80000"/>
            </a:schemeClr>
          </a:solidFill>
        </p:spPr>
        <p:txBody>
          <a:bodyPr lIns="274320" tIns="182880" rIns="182880" bIns="182880" anchor="ctr"/>
          <a:lstStyle>
            <a:lvl1pPr>
              <a:lnSpc>
                <a:spcPct val="150000"/>
              </a:lnSpc>
              <a:spcBef>
                <a:spcPts val="0"/>
              </a:spcBef>
              <a:defRPr sz="1632" b="0">
                <a:solidFill>
                  <a:schemeClr val="tx2"/>
                </a:solidFill>
                <a:latin typeface="Consolas" panose="020B0609020204030204" pitchFamily="49" charset="0"/>
              </a:defRPr>
            </a:lvl1pPr>
          </a:lstStyle>
          <a:p>
            <a:pPr lvl="0"/>
            <a:r>
              <a:rPr lang="en-US"/>
              <a:t>Insert API call here</a:t>
            </a:r>
          </a:p>
        </p:txBody>
      </p:sp>
      <p:sp>
        <p:nvSpPr>
          <p:cNvPr id="13" name="Title Placeholder 2">
            <a:extLst>
              <a:ext uri="{FF2B5EF4-FFF2-40B4-BE49-F238E27FC236}">
                <a16:creationId xmlns:a16="http://schemas.microsoft.com/office/drawing/2014/main" id="{73E1BA87-D25C-4F80-86CD-39C9FF7CD8AA}"/>
              </a:ext>
            </a:extLst>
          </p:cNvPr>
          <p:cNvSpPr>
            <a:spLocks noGrp="1"/>
          </p:cNvSpPr>
          <p:nvPr>
            <p:ph type="title"/>
          </p:nvPr>
        </p:nvSpPr>
        <p:spPr>
          <a:xfrm>
            <a:off x="482589" y="466302"/>
            <a:ext cx="11487517" cy="737528"/>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2" name="Shape 69">
            <a:extLst>
              <a:ext uri="{FF2B5EF4-FFF2-40B4-BE49-F238E27FC236}">
                <a16:creationId xmlns:a16="http://schemas.microsoft.com/office/drawing/2014/main" id="{BA65E103-69D9-5D45-B5F7-D01042ED1368}"/>
              </a:ext>
            </a:extLst>
          </p:cNvPr>
          <p:cNvSpPr txBox="1">
            <a:spLocks noGrp="1"/>
          </p:cNvSpPr>
          <p:nvPr>
            <p:ph type="body" idx="30" hasCustomPrompt="1"/>
          </p:nvPr>
        </p:nvSpPr>
        <p:spPr>
          <a:xfrm>
            <a:off x="466368" y="2665692"/>
            <a:ext cx="5751870" cy="1415285"/>
          </a:xfrm>
          <a:prstGeom prst="rect">
            <a:avLst/>
          </a:prstGeom>
          <a:noFill/>
          <a:ln w="12700">
            <a:noFill/>
          </a:ln>
        </p:spPr>
        <p:txBody>
          <a:bodyPr vert="horz" lIns="182880" tIns="0" rIns="182880" bIns="0" rtlCol="0" anchor="ctr" anchorCtr="0">
            <a:noAutofit/>
          </a:bodyPr>
          <a:lstStyle>
            <a:lvl1pPr algn="ctr">
              <a:defRPr sz="2040" b="1" i="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dirty="0"/>
              <a:t>Click to edit text</a:t>
            </a:r>
            <a:endParaRPr dirty="0"/>
          </a:p>
        </p:txBody>
      </p:sp>
      <p:sp>
        <p:nvSpPr>
          <p:cNvPr id="16" name="Shape 69">
            <a:extLst>
              <a:ext uri="{FF2B5EF4-FFF2-40B4-BE49-F238E27FC236}">
                <a16:creationId xmlns:a16="http://schemas.microsoft.com/office/drawing/2014/main" id="{3AAC50CE-DE03-A34A-8A83-25D7519888FE}"/>
              </a:ext>
            </a:extLst>
          </p:cNvPr>
          <p:cNvSpPr txBox="1">
            <a:spLocks noGrp="1"/>
          </p:cNvSpPr>
          <p:nvPr>
            <p:ph type="body" idx="31" hasCustomPrompt="1"/>
          </p:nvPr>
        </p:nvSpPr>
        <p:spPr>
          <a:xfrm>
            <a:off x="6218238" y="2664045"/>
            <a:ext cx="5751868" cy="1416095"/>
          </a:xfrm>
          <a:prstGeom prst="rect">
            <a:avLst/>
          </a:prstGeom>
          <a:noFill/>
          <a:ln w="12700">
            <a:noFill/>
          </a:ln>
        </p:spPr>
        <p:txBody>
          <a:bodyPr vert="horz" lIns="182880" tIns="0" rIns="182880" bIns="0" rtlCol="0" anchor="ctr" anchorCtr="0">
            <a:noAutofit/>
          </a:bodyPr>
          <a:lstStyle>
            <a:lvl1pPr algn="ctr">
              <a:defRPr sz="2040" b="1" i="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dirty="0"/>
              <a:t>Click to edit text</a:t>
            </a:r>
          </a:p>
        </p:txBody>
      </p:sp>
      <p:sp>
        <p:nvSpPr>
          <p:cNvPr id="2" name="Slide Number Placeholder 1">
            <a:extLst>
              <a:ext uri="{FF2B5EF4-FFF2-40B4-BE49-F238E27FC236}">
                <a16:creationId xmlns:a16="http://schemas.microsoft.com/office/drawing/2014/main" id="{CAE5AB7D-B686-4C4C-ACED-3F0D7A4F7378}"/>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18" name="Shape 69">
            <a:extLst>
              <a:ext uri="{FF2B5EF4-FFF2-40B4-BE49-F238E27FC236}">
                <a16:creationId xmlns:a16="http://schemas.microsoft.com/office/drawing/2014/main" id="{8EE58690-5E7F-C345-9E54-40916B1A6C53}"/>
              </a:ext>
            </a:extLst>
          </p:cNvPr>
          <p:cNvSpPr txBox="1">
            <a:spLocks noGrp="1"/>
          </p:cNvSpPr>
          <p:nvPr>
            <p:ph type="body" idx="1" hasCustomPrompt="1"/>
          </p:nvPr>
        </p:nvSpPr>
        <p:spPr>
          <a:xfrm>
            <a:off x="466368" y="4080140"/>
            <a:ext cx="5751870" cy="2135570"/>
          </a:xfrm>
          <a:prstGeom prst="rect">
            <a:avLst/>
          </a:prstGeom>
          <a:noFill/>
          <a:ln w="12700">
            <a:noFill/>
          </a:ln>
        </p:spPr>
        <p:txBody>
          <a:bodyPr vert="horz" lIns="182880" tIns="179261" rIns="182880" bIns="45702" rtlCol="0">
            <a:normAutofit/>
          </a:bodyPr>
          <a:lstStyle>
            <a:lvl1pPr>
              <a:defRPr sz="2040" b="0" i="0" dirty="0">
                <a:solidFill>
                  <a:schemeClr val="tx1"/>
                </a:solidFill>
                <a:latin typeface="Segoe UI" charset="0"/>
                <a:ea typeface="Segoe UI" charset="0"/>
                <a:cs typeface="Segoe UI" charset="0"/>
              </a:defRPr>
            </a:lvl1pPr>
            <a:lvl2pPr marL="233149" indent="-186519">
              <a:buFont typeface="Arial" panose="020B0604020202020204" pitchFamily="34" charset="0"/>
              <a:buChar char="•"/>
              <a:defRPr/>
            </a:lvl2pPr>
          </a:lstStyle>
          <a:p>
            <a:pPr lvl="0"/>
            <a:r>
              <a:rPr lang="en-US" dirty="0"/>
              <a:t>Bullet level one</a:t>
            </a:r>
          </a:p>
          <a:p>
            <a:pPr lvl="1"/>
            <a:r>
              <a:rPr lang="en-US" dirty="0"/>
              <a:t>Bullet level two</a:t>
            </a:r>
            <a:endParaRPr dirty="0"/>
          </a:p>
        </p:txBody>
      </p:sp>
      <p:sp>
        <p:nvSpPr>
          <p:cNvPr id="21" name="Shape 69">
            <a:extLst>
              <a:ext uri="{FF2B5EF4-FFF2-40B4-BE49-F238E27FC236}">
                <a16:creationId xmlns:a16="http://schemas.microsoft.com/office/drawing/2014/main" id="{FD8EFF2A-00F8-1C47-B16D-242D1997A4AB}"/>
              </a:ext>
            </a:extLst>
          </p:cNvPr>
          <p:cNvSpPr txBox="1">
            <a:spLocks noGrp="1"/>
          </p:cNvSpPr>
          <p:nvPr>
            <p:ph type="body" idx="33" hasCustomPrompt="1"/>
          </p:nvPr>
        </p:nvSpPr>
        <p:spPr>
          <a:xfrm>
            <a:off x="6218238" y="4080140"/>
            <a:ext cx="5751869" cy="2135570"/>
          </a:xfrm>
          <a:prstGeom prst="rect">
            <a:avLst/>
          </a:prstGeom>
          <a:noFill/>
          <a:ln w="12700">
            <a:noFill/>
          </a:ln>
        </p:spPr>
        <p:txBody>
          <a:bodyPr vert="horz" lIns="182880" tIns="179261" rIns="182880" bIns="45702" rtlCol="0">
            <a:normAutofit/>
          </a:bodyPr>
          <a:lstStyle>
            <a:lvl1pPr>
              <a:defRPr sz="2040" b="0" i="0" dirty="0">
                <a:solidFill>
                  <a:schemeClr val="tx1"/>
                </a:solidFill>
                <a:latin typeface="Segoe UI" charset="0"/>
                <a:ea typeface="Segoe UI" charset="0"/>
                <a:cs typeface="Segoe UI" charset="0"/>
              </a:defRPr>
            </a:lvl1pPr>
            <a:lvl2pPr marL="233149" indent="-186519">
              <a:buFont typeface="Arial" panose="020B0604020202020204" pitchFamily="34" charset="0"/>
              <a:buChar char="•"/>
              <a:defRPr/>
            </a:lvl2pPr>
          </a:lstStyle>
          <a:p>
            <a:pPr lvl="0"/>
            <a:r>
              <a:rPr lang="en-US" dirty="0"/>
              <a:t>Bullet level one</a:t>
            </a:r>
          </a:p>
          <a:p>
            <a:pPr lvl="1"/>
            <a:r>
              <a:rPr lang="en-US" dirty="0"/>
              <a:t>Bullet level two</a:t>
            </a:r>
            <a:endParaRPr dirty="0"/>
          </a:p>
        </p:txBody>
      </p:sp>
    </p:spTree>
    <p:extLst>
      <p:ext uri="{BB962C8B-B14F-4D97-AF65-F5344CB8AC3E}">
        <p14:creationId xmlns:p14="http://schemas.microsoft.com/office/powerpoint/2010/main" val="608776442"/>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Code 1-line + Benefits">
    <p:spTree>
      <p:nvGrpSpPr>
        <p:cNvPr id="1" name=""/>
        <p:cNvGrpSpPr/>
        <p:nvPr/>
      </p:nvGrpSpPr>
      <p:grpSpPr>
        <a:xfrm>
          <a:off x="0" y="0"/>
          <a:ext cx="0" cy="0"/>
          <a:chOff x="0" y="0"/>
          <a:chExt cx="0" cy="0"/>
        </a:xfrm>
      </p:grpSpPr>
      <p:sp>
        <p:nvSpPr>
          <p:cNvPr id="3" name="Content Placeholder 2"/>
          <p:cNvSpPr>
            <a:spLocks noGrp="1"/>
          </p:cNvSpPr>
          <p:nvPr>
            <p:ph sz="quarter" idx="26" hasCustomPrompt="1"/>
          </p:nvPr>
        </p:nvSpPr>
        <p:spPr>
          <a:xfrm>
            <a:off x="6224468" y="1904066"/>
            <a:ext cx="5735869" cy="730695"/>
          </a:xfrm>
          <a:prstGeom prst="rect">
            <a:avLst/>
          </a:prstGeom>
        </p:spPr>
        <p:txBody>
          <a:bodyPr lIns="0" bIns="45720" anchor="b" anchorCtr="0">
            <a:noAutofit/>
          </a:bodyPr>
          <a:lstStyle>
            <a:lvl1pPr>
              <a:lnSpc>
                <a:spcPct val="100000"/>
              </a:lnSpc>
              <a:defRPr sz="2040" b="1" i="0">
                <a:solidFill>
                  <a:schemeClr val="accent2"/>
                </a:solidFill>
                <a:latin typeface="Segoe UI Semibold" charset="0"/>
                <a:ea typeface="Segoe UI Semibold" charset="0"/>
                <a:cs typeface="Segoe UI Semibold" charset="0"/>
              </a:defRPr>
            </a:lvl1pPr>
            <a:lvl2pPr marL="0" indent="0">
              <a:lnSpc>
                <a:spcPct val="100000"/>
              </a:lnSpc>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p:txBody>
      </p:sp>
      <p:sp>
        <p:nvSpPr>
          <p:cNvPr id="9" name="Shape 69"/>
          <p:cNvSpPr txBox="1">
            <a:spLocks noGrp="1"/>
          </p:cNvSpPr>
          <p:nvPr>
            <p:ph type="body" idx="44" hasCustomPrompt="1"/>
          </p:nvPr>
        </p:nvSpPr>
        <p:spPr>
          <a:xfrm>
            <a:off x="6224468" y="2642376"/>
            <a:ext cx="5737528" cy="699453"/>
          </a:xfrm>
          <a:prstGeom prst="rect">
            <a:avLst/>
          </a:prstGeom>
        </p:spPr>
        <p:txBody>
          <a:bodyPr vert="horz" lIns="0" tIns="0" rIns="0" bIns="0" rtlCol="0">
            <a:normAutofit/>
          </a:bodyPr>
          <a:lstStyle>
            <a:lvl1pPr marL="197529" indent="-136004">
              <a:lnSpc>
                <a:spcPct val="100000"/>
              </a:lnSpc>
              <a:buClrTx/>
              <a:buSzPct val="100000"/>
              <a:buFont typeface="Arial" charset="0"/>
              <a:buChar char="•"/>
              <a:defRPr sz="1428" b="0" i="0" dirty="0">
                <a:solidFill>
                  <a:schemeClr val="tx1"/>
                </a:solidFill>
                <a:latin typeface="Segoe UI" charset="0"/>
                <a:ea typeface="Segoe UI" charset="0"/>
                <a:cs typeface="Segoe UI" charset="0"/>
              </a:defRPr>
            </a:lvl1pPr>
            <a:lvl2pPr marL="373039" indent="-186519">
              <a:buSzPct val="100000"/>
              <a:buFont typeface="Arial" panose="020B0604020202020204" pitchFamily="34" charset="0"/>
              <a:buChar char="•"/>
              <a:tabLst/>
              <a:defRPr sz="1428"/>
            </a:lvl2pPr>
          </a:lstStyle>
          <a:p>
            <a:pPr lvl="0">
              <a:spcBef>
                <a:spcPts val="0"/>
              </a:spcBef>
            </a:pPr>
            <a:r>
              <a:rPr lang="en-US" dirty="0"/>
              <a:t>Bullet level one</a:t>
            </a:r>
          </a:p>
          <a:p>
            <a:pPr lvl="1">
              <a:spcBef>
                <a:spcPts val="0"/>
              </a:spcBef>
            </a:pPr>
            <a:r>
              <a:rPr lang="en-US" dirty="0"/>
              <a:t>Bullet level two</a:t>
            </a:r>
            <a:endParaRPr dirty="0"/>
          </a:p>
        </p:txBody>
      </p:sp>
      <p:sp>
        <p:nvSpPr>
          <p:cNvPr id="15" name="Title Placeholder 2">
            <a:extLst>
              <a:ext uri="{FF2B5EF4-FFF2-40B4-BE49-F238E27FC236}">
                <a16:creationId xmlns:a16="http://schemas.microsoft.com/office/drawing/2014/main" id="{5B877F86-C881-4D2F-8BB4-23EF0768FA8A}"/>
              </a:ext>
            </a:extLst>
          </p:cNvPr>
          <p:cNvSpPr>
            <a:spLocks noGrp="1"/>
          </p:cNvSpPr>
          <p:nvPr>
            <p:ph type="title"/>
          </p:nvPr>
        </p:nvSpPr>
        <p:spPr>
          <a:xfrm>
            <a:off x="482588" y="466302"/>
            <a:ext cx="11487519" cy="738311"/>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7" name="Text Placeholder 3">
            <a:extLst>
              <a:ext uri="{FF2B5EF4-FFF2-40B4-BE49-F238E27FC236}">
                <a16:creationId xmlns:a16="http://schemas.microsoft.com/office/drawing/2014/main" id="{CC1F6FB8-2D7E-4A43-B024-3207F79A47B3}"/>
              </a:ext>
            </a:extLst>
          </p:cNvPr>
          <p:cNvSpPr>
            <a:spLocks noGrp="1"/>
          </p:cNvSpPr>
          <p:nvPr>
            <p:ph type="body" sz="quarter" idx="29" hasCustomPrompt="1"/>
          </p:nvPr>
        </p:nvSpPr>
        <p:spPr>
          <a:xfrm>
            <a:off x="474479" y="1204612"/>
            <a:ext cx="11487517" cy="699453"/>
          </a:xfrm>
          <a:solidFill>
            <a:schemeClr val="tx1">
              <a:lumMod val="20000"/>
              <a:lumOff val="80000"/>
            </a:schemeClr>
          </a:solidFill>
        </p:spPr>
        <p:txBody>
          <a:bodyPr lIns="274320" tIns="182880" rIns="182880" bIns="182880" anchor="ctr"/>
          <a:lstStyle>
            <a:lvl1pPr>
              <a:lnSpc>
                <a:spcPct val="150000"/>
              </a:lnSpc>
              <a:spcBef>
                <a:spcPts val="0"/>
              </a:spcBef>
              <a:defRPr sz="1632" b="0">
                <a:solidFill>
                  <a:schemeClr val="tx2"/>
                </a:solidFill>
                <a:latin typeface="Consolas" panose="020B0609020204030204" pitchFamily="49" charset="0"/>
              </a:defRPr>
            </a:lvl1pPr>
          </a:lstStyle>
          <a:p>
            <a:pPr lvl="0"/>
            <a:r>
              <a:rPr lang="en-US"/>
              <a:t>Insert API call here</a:t>
            </a:r>
          </a:p>
        </p:txBody>
      </p:sp>
      <p:sp>
        <p:nvSpPr>
          <p:cNvPr id="2" name="Slide Number Placeholder 1">
            <a:extLst>
              <a:ext uri="{FF2B5EF4-FFF2-40B4-BE49-F238E27FC236}">
                <a16:creationId xmlns:a16="http://schemas.microsoft.com/office/drawing/2014/main" id="{0BBE5885-8B68-E34E-9178-AC74D284DDCF}"/>
              </a:ext>
            </a:extLst>
          </p:cNvPr>
          <p:cNvSpPr>
            <a:spLocks noGrp="1"/>
          </p:cNvSpPr>
          <p:nvPr>
            <p:ph type="sldNum" sz="quarter" idx="47"/>
          </p:nvPr>
        </p:nvSpPr>
        <p:spPr/>
        <p:txBody>
          <a:bodyPr/>
          <a:lstStyle/>
          <a:p>
            <a:fld id="{529AFA16-AEC4-7D4A-82F3-BDAE8E49079E}" type="slidenum">
              <a:rPr lang="en-US" smtClean="0"/>
              <a:pPr/>
              <a:t>‹#›</a:t>
            </a:fld>
            <a:endParaRPr lang="en-US"/>
          </a:p>
        </p:txBody>
      </p:sp>
      <p:sp>
        <p:nvSpPr>
          <p:cNvPr id="16" name="Content Placeholder 2">
            <a:extLst>
              <a:ext uri="{FF2B5EF4-FFF2-40B4-BE49-F238E27FC236}">
                <a16:creationId xmlns:a16="http://schemas.microsoft.com/office/drawing/2014/main" id="{521DF2AB-6814-A044-92C3-4909B9B4BF2A}"/>
              </a:ext>
            </a:extLst>
          </p:cNvPr>
          <p:cNvSpPr>
            <a:spLocks noGrp="1"/>
          </p:cNvSpPr>
          <p:nvPr>
            <p:ph sz="quarter" idx="48" hasCustomPrompt="1"/>
          </p:nvPr>
        </p:nvSpPr>
        <p:spPr>
          <a:xfrm>
            <a:off x="6224468" y="3341829"/>
            <a:ext cx="5735869" cy="730695"/>
          </a:xfrm>
          <a:prstGeom prst="rect">
            <a:avLst/>
          </a:prstGeom>
        </p:spPr>
        <p:txBody>
          <a:bodyPr lIns="0" bIns="45720" anchor="b" anchorCtr="0">
            <a:noAutofit/>
          </a:bodyPr>
          <a:lstStyle>
            <a:lvl1pPr>
              <a:lnSpc>
                <a:spcPct val="100000"/>
              </a:lnSpc>
              <a:defRPr sz="2040" b="1" i="0">
                <a:solidFill>
                  <a:schemeClr val="accent2"/>
                </a:solidFill>
                <a:latin typeface="Segoe UI Semibold" charset="0"/>
                <a:ea typeface="Segoe UI Semibold" charset="0"/>
                <a:cs typeface="Segoe UI Semibold" charset="0"/>
              </a:defRPr>
            </a:lvl1pPr>
            <a:lvl2pPr marL="0" indent="0">
              <a:lnSpc>
                <a:spcPct val="100000"/>
              </a:lnSpc>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p:txBody>
      </p:sp>
      <p:sp>
        <p:nvSpPr>
          <p:cNvPr id="18" name="Shape 69">
            <a:extLst>
              <a:ext uri="{FF2B5EF4-FFF2-40B4-BE49-F238E27FC236}">
                <a16:creationId xmlns:a16="http://schemas.microsoft.com/office/drawing/2014/main" id="{D115A798-134E-9F4A-8926-D90F1F1E0789}"/>
              </a:ext>
            </a:extLst>
          </p:cNvPr>
          <p:cNvSpPr txBox="1">
            <a:spLocks noGrp="1"/>
          </p:cNvSpPr>
          <p:nvPr>
            <p:ph type="body" idx="49" hasCustomPrompt="1"/>
          </p:nvPr>
        </p:nvSpPr>
        <p:spPr>
          <a:xfrm>
            <a:off x="6224468" y="4080139"/>
            <a:ext cx="5737528" cy="691836"/>
          </a:xfrm>
          <a:prstGeom prst="rect">
            <a:avLst/>
          </a:prstGeom>
        </p:spPr>
        <p:txBody>
          <a:bodyPr vert="horz" lIns="0" tIns="0" rIns="0" bIns="0" rtlCol="0">
            <a:normAutofit/>
          </a:bodyPr>
          <a:lstStyle>
            <a:lvl1pPr marL="197529" indent="-136004">
              <a:lnSpc>
                <a:spcPct val="100000"/>
              </a:lnSpc>
              <a:buClrTx/>
              <a:buSzPct val="100000"/>
              <a:buFont typeface="Arial" charset="0"/>
              <a:buChar char="•"/>
              <a:defRPr sz="1428" b="0" i="0" dirty="0">
                <a:solidFill>
                  <a:schemeClr val="tx1"/>
                </a:solidFill>
                <a:latin typeface="Segoe UI" charset="0"/>
                <a:ea typeface="Segoe UI" charset="0"/>
                <a:cs typeface="Segoe UI" charset="0"/>
              </a:defRPr>
            </a:lvl1pPr>
            <a:lvl2pPr marL="373039" indent="-186519">
              <a:buSzPct val="100000"/>
              <a:buFont typeface="Arial" panose="020B0604020202020204" pitchFamily="34" charset="0"/>
              <a:buChar char="•"/>
              <a:tabLst/>
              <a:defRPr sz="1428"/>
            </a:lvl2pPr>
          </a:lstStyle>
          <a:p>
            <a:pPr lvl="0">
              <a:spcBef>
                <a:spcPts val="0"/>
              </a:spcBef>
            </a:pPr>
            <a:r>
              <a:rPr lang="en-US" dirty="0"/>
              <a:t>Bullet level one</a:t>
            </a:r>
          </a:p>
          <a:p>
            <a:pPr lvl="1">
              <a:spcBef>
                <a:spcPts val="0"/>
              </a:spcBef>
            </a:pPr>
            <a:r>
              <a:rPr lang="en-US" dirty="0"/>
              <a:t>Bullet level two</a:t>
            </a:r>
            <a:endParaRPr dirty="0"/>
          </a:p>
        </p:txBody>
      </p:sp>
      <p:sp>
        <p:nvSpPr>
          <p:cNvPr id="19" name="Content Placeholder 2">
            <a:extLst>
              <a:ext uri="{FF2B5EF4-FFF2-40B4-BE49-F238E27FC236}">
                <a16:creationId xmlns:a16="http://schemas.microsoft.com/office/drawing/2014/main" id="{39DE6605-90A7-CC4B-B3A0-0B82C572B9D9}"/>
              </a:ext>
            </a:extLst>
          </p:cNvPr>
          <p:cNvSpPr>
            <a:spLocks noGrp="1"/>
          </p:cNvSpPr>
          <p:nvPr>
            <p:ph sz="quarter" idx="50" hasCustomPrompt="1"/>
          </p:nvPr>
        </p:nvSpPr>
        <p:spPr>
          <a:xfrm>
            <a:off x="6218238" y="4771977"/>
            <a:ext cx="5735869" cy="707068"/>
          </a:xfrm>
          <a:prstGeom prst="rect">
            <a:avLst/>
          </a:prstGeom>
        </p:spPr>
        <p:txBody>
          <a:bodyPr lIns="0" bIns="45720" anchor="b" anchorCtr="0">
            <a:noAutofit/>
          </a:bodyPr>
          <a:lstStyle>
            <a:lvl1pPr>
              <a:lnSpc>
                <a:spcPct val="100000"/>
              </a:lnSpc>
              <a:defRPr sz="2040" b="1" i="0">
                <a:solidFill>
                  <a:schemeClr val="accent2"/>
                </a:solidFill>
                <a:latin typeface="Segoe UI Semibold" charset="0"/>
                <a:ea typeface="Segoe UI Semibold" charset="0"/>
                <a:cs typeface="Segoe UI Semibold" charset="0"/>
              </a:defRPr>
            </a:lvl1pPr>
            <a:lvl2pPr marL="0" indent="0">
              <a:lnSpc>
                <a:spcPct val="100000"/>
              </a:lnSpc>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p:txBody>
      </p:sp>
      <p:sp>
        <p:nvSpPr>
          <p:cNvPr id="20" name="Shape 69">
            <a:extLst>
              <a:ext uri="{FF2B5EF4-FFF2-40B4-BE49-F238E27FC236}">
                <a16:creationId xmlns:a16="http://schemas.microsoft.com/office/drawing/2014/main" id="{3EEC4BDE-E6C0-654A-B50A-49A221B458B8}"/>
              </a:ext>
            </a:extLst>
          </p:cNvPr>
          <p:cNvSpPr txBox="1">
            <a:spLocks noGrp="1"/>
          </p:cNvSpPr>
          <p:nvPr>
            <p:ph type="body" idx="51" hasCustomPrompt="1"/>
          </p:nvPr>
        </p:nvSpPr>
        <p:spPr>
          <a:xfrm>
            <a:off x="6218237" y="5479046"/>
            <a:ext cx="5737528" cy="738311"/>
          </a:xfrm>
          <a:prstGeom prst="rect">
            <a:avLst/>
          </a:prstGeom>
        </p:spPr>
        <p:txBody>
          <a:bodyPr vert="horz" lIns="0" tIns="0" rIns="0" bIns="0" rtlCol="0">
            <a:normAutofit/>
          </a:bodyPr>
          <a:lstStyle>
            <a:lvl1pPr marL="197529" indent="-136004">
              <a:lnSpc>
                <a:spcPct val="100000"/>
              </a:lnSpc>
              <a:buClrTx/>
              <a:buSzPct val="100000"/>
              <a:buFont typeface="Arial" charset="0"/>
              <a:buChar char="•"/>
              <a:defRPr sz="1428" b="0" i="0" dirty="0">
                <a:solidFill>
                  <a:schemeClr val="tx1"/>
                </a:solidFill>
                <a:latin typeface="Segoe UI" charset="0"/>
                <a:ea typeface="Segoe UI" charset="0"/>
                <a:cs typeface="Segoe UI" charset="0"/>
              </a:defRPr>
            </a:lvl1pPr>
            <a:lvl2pPr marL="373039" indent="-186519">
              <a:buSzPct val="100000"/>
              <a:buFont typeface="Arial" panose="020B0604020202020204" pitchFamily="34" charset="0"/>
              <a:buChar char="•"/>
              <a:tabLst/>
              <a:defRPr sz="1428"/>
            </a:lvl2pPr>
          </a:lstStyle>
          <a:p>
            <a:pPr lvl="0">
              <a:spcBef>
                <a:spcPts val="0"/>
              </a:spcBef>
            </a:pPr>
            <a:r>
              <a:rPr lang="en-US" dirty="0"/>
              <a:t>Bullet level one</a:t>
            </a:r>
          </a:p>
          <a:p>
            <a:pPr lvl="1">
              <a:spcBef>
                <a:spcPts val="0"/>
              </a:spcBef>
            </a:pPr>
            <a:r>
              <a:rPr lang="en-US" dirty="0"/>
              <a:t>Bullet level two</a:t>
            </a:r>
            <a:endParaRPr dirty="0"/>
          </a:p>
        </p:txBody>
      </p:sp>
    </p:spTree>
    <p:extLst>
      <p:ext uri="{BB962C8B-B14F-4D97-AF65-F5344CB8AC3E}">
        <p14:creationId xmlns:p14="http://schemas.microsoft.com/office/powerpoint/2010/main" val="4287849319"/>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PC Screen + Content Left">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19030" t="14843" r="43920" b="33780"/>
          <a:stretch/>
        </p:blipFill>
        <p:spPr>
          <a:xfrm>
            <a:off x="6648371" y="1461559"/>
            <a:ext cx="5814954" cy="5537972"/>
          </a:xfrm>
          <a:prstGeom prst="rect">
            <a:avLst/>
          </a:prstGeom>
        </p:spPr>
      </p:pic>
      <p:sp>
        <p:nvSpPr>
          <p:cNvPr id="5" name="Picture Placeholder 4"/>
          <p:cNvSpPr>
            <a:spLocks noGrp="1"/>
          </p:cNvSpPr>
          <p:nvPr>
            <p:ph type="pic" sz="quarter" idx="27"/>
          </p:nvPr>
        </p:nvSpPr>
        <p:spPr>
          <a:xfrm>
            <a:off x="6945761" y="1875968"/>
            <a:ext cx="5517564" cy="5107335"/>
          </a:xfrm>
          <a:solidFill>
            <a:schemeClr val="bg2"/>
          </a:solidFill>
        </p:spPr>
        <p:txBody>
          <a:bodyPr anchor="ctr"/>
          <a:lstStyle>
            <a:lvl1pPr algn="ctr">
              <a:defRPr>
                <a:solidFill>
                  <a:srgbClr val="B4009E"/>
                </a:solidFill>
              </a:defRPr>
            </a:lvl1pPr>
          </a:lstStyle>
          <a:p>
            <a:r>
              <a:rPr lang="en-US"/>
              <a:t>Click icon to add picture</a:t>
            </a:r>
            <a:endParaRPr lang="en-US" dirty="0"/>
          </a:p>
        </p:txBody>
      </p:sp>
      <p:sp>
        <p:nvSpPr>
          <p:cNvPr id="12" name="Title Placeholder 2">
            <a:extLst>
              <a:ext uri="{FF2B5EF4-FFF2-40B4-BE49-F238E27FC236}">
                <a16:creationId xmlns:a16="http://schemas.microsoft.com/office/drawing/2014/main" id="{4ED96F2B-B9BA-4E98-B1E2-09D18F6A591E}"/>
              </a:ext>
            </a:extLst>
          </p:cNvPr>
          <p:cNvSpPr>
            <a:spLocks noGrp="1"/>
          </p:cNvSpPr>
          <p:nvPr>
            <p:ph type="title"/>
          </p:nvPr>
        </p:nvSpPr>
        <p:spPr>
          <a:xfrm>
            <a:off x="482589" y="466302"/>
            <a:ext cx="11192828" cy="738311"/>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3" name="Slide Number Placeholder 2">
            <a:extLst>
              <a:ext uri="{FF2B5EF4-FFF2-40B4-BE49-F238E27FC236}">
                <a16:creationId xmlns:a16="http://schemas.microsoft.com/office/drawing/2014/main" id="{236E7C6A-A303-4FDB-B6B8-5D88290F27D4}"/>
              </a:ext>
            </a:extLst>
          </p:cNvPr>
          <p:cNvSpPr>
            <a:spLocks noGrp="1"/>
          </p:cNvSpPr>
          <p:nvPr>
            <p:ph type="sldNum" sz="quarter" idx="4"/>
          </p:nvPr>
        </p:nvSpPr>
        <p:spPr>
          <a:xfrm>
            <a:off x="1" y="6570756"/>
            <a:ext cx="538663" cy="419217"/>
          </a:xfrm>
          <a:prstGeom prst="rect">
            <a:avLst/>
          </a:prstGeom>
        </p:spPr>
        <p:txBody>
          <a:bodyPr anchor="t"/>
          <a:lstStyle>
            <a:lvl1pPr algn="r">
              <a:defRPr sz="1224">
                <a:solidFill>
                  <a:schemeClr val="accent6"/>
                </a:solidFill>
              </a:defRPr>
            </a:lvl1pPr>
          </a:lstStyle>
          <a:p>
            <a:fld id="{B9D7F84B-3C83-9746-917C-397D4BD96F66}" type="slidenum">
              <a:rPr lang="en-US" smtClean="0"/>
              <a:pPr/>
              <a:t>‹#›</a:t>
            </a:fld>
            <a:endParaRPr lang="en-US"/>
          </a:p>
        </p:txBody>
      </p:sp>
      <p:sp>
        <p:nvSpPr>
          <p:cNvPr id="8" name="Text Placeholder 3">
            <a:extLst>
              <a:ext uri="{FF2B5EF4-FFF2-40B4-BE49-F238E27FC236}">
                <a16:creationId xmlns:a16="http://schemas.microsoft.com/office/drawing/2014/main" id="{8674C8F2-F047-4FCF-8943-2578FE19FEFC}"/>
              </a:ext>
            </a:extLst>
          </p:cNvPr>
          <p:cNvSpPr>
            <a:spLocks noGrp="1"/>
          </p:cNvSpPr>
          <p:nvPr>
            <p:ph idx="1" hasCustomPrompt="1"/>
          </p:nvPr>
        </p:nvSpPr>
        <p:spPr>
          <a:xfrm>
            <a:off x="482589" y="1875969"/>
            <a:ext cx="5735648" cy="4632007"/>
          </a:xfrm>
          <a:prstGeom prst="rect">
            <a:avLst/>
          </a:prstGeom>
        </p:spPr>
        <p:txBody>
          <a:bodyPr vert="horz" wrap="square" lIns="0" tIns="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8919932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PC Screen + Content Right">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43774" t="14933" r="18506" b="33690"/>
          <a:stretch/>
        </p:blipFill>
        <p:spPr>
          <a:xfrm>
            <a:off x="-1486" y="1442935"/>
            <a:ext cx="5934526" cy="5551590"/>
          </a:xfrm>
          <a:prstGeom prst="rect">
            <a:avLst/>
          </a:prstGeom>
        </p:spPr>
      </p:pic>
      <p:sp>
        <p:nvSpPr>
          <p:cNvPr id="5" name="Picture Placeholder 4"/>
          <p:cNvSpPr>
            <a:spLocks noGrp="1"/>
          </p:cNvSpPr>
          <p:nvPr>
            <p:ph type="pic" sz="quarter" idx="27"/>
          </p:nvPr>
        </p:nvSpPr>
        <p:spPr>
          <a:xfrm>
            <a:off x="1" y="1863409"/>
            <a:ext cx="5531131" cy="5119894"/>
          </a:xfrm>
          <a:solidFill>
            <a:schemeClr val="bg2"/>
          </a:solidFill>
        </p:spPr>
        <p:txBody>
          <a:bodyPr anchor="ctr"/>
          <a:lstStyle>
            <a:lvl1pPr algn="ctr">
              <a:defRPr>
                <a:solidFill>
                  <a:srgbClr val="B4009E"/>
                </a:solidFill>
              </a:defRPr>
            </a:lvl1pPr>
          </a:lstStyle>
          <a:p>
            <a:r>
              <a:rPr lang="en-US"/>
              <a:t>Click icon to add picture</a:t>
            </a:r>
            <a:endParaRPr lang="en-US" dirty="0"/>
          </a:p>
        </p:txBody>
      </p:sp>
      <p:sp>
        <p:nvSpPr>
          <p:cNvPr id="8" name="Title Placeholder 2">
            <a:extLst>
              <a:ext uri="{FF2B5EF4-FFF2-40B4-BE49-F238E27FC236}">
                <a16:creationId xmlns:a16="http://schemas.microsoft.com/office/drawing/2014/main" id="{A148A8CD-2643-4A3A-8ACB-8D5DC84BC0A8}"/>
              </a:ext>
            </a:extLst>
          </p:cNvPr>
          <p:cNvSpPr>
            <a:spLocks noGrp="1"/>
          </p:cNvSpPr>
          <p:nvPr>
            <p:ph type="title"/>
          </p:nvPr>
        </p:nvSpPr>
        <p:spPr>
          <a:xfrm>
            <a:off x="482589" y="466302"/>
            <a:ext cx="11192828" cy="816028"/>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BEC9A58A-9A2E-054F-968B-0EAFEE732C6B}"/>
              </a:ext>
            </a:extLst>
          </p:cNvPr>
          <p:cNvSpPr>
            <a:spLocks noGrp="1"/>
          </p:cNvSpPr>
          <p:nvPr>
            <p:ph type="sldNum" sz="quarter" idx="29"/>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4CDD260C-CCCD-467E-AF20-0BCBF4300AC7}"/>
              </a:ext>
            </a:extLst>
          </p:cNvPr>
          <p:cNvSpPr>
            <a:spLocks noGrp="1"/>
          </p:cNvSpPr>
          <p:nvPr>
            <p:ph idx="26" hasCustomPrompt="1"/>
          </p:nvPr>
        </p:nvSpPr>
        <p:spPr>
          <a:xfrm>
            <a:off x="6218238" y="1875969"/>
            <a:ext cx="5751869" cy="4632007"/>
          </a:xfrm>
          <a:prstGeom prst="rect">
            <a:avLst/>
          </a:prstGeom>
        </p:spPr>
        <p:txBody>
          <a:bodyPr vert="horz" wrap="square"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846057502"/>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PC Screen + Concept">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19030" t="14843" r="43920" b="33780"/>
          <a:stretch/>
        </p:blipFill>
        <p:spPr>
          <a:xfrm>
            <a:off x="6655384" y="1468238"/>
            <a:ext cx="5807941" cy="5531293"/>
          </a:xfrm>
          <a:prstGeom prst="rect">
            <a:avLst/>
          </a:prstGeom>
        </p:spPr>
      </p:pic>
      <p:sp>
        <p:nvSpPr>
          <p:cNvPr id="5" name="Picture Placeholder 4"/>
          <p:cNvSpPr>
            <a:spLocks noGrp="1"/>
          </p:cNvSpPr>
          <p:nvPr>
            <p:ph type="pic" sz="quarter" idx="27"/>
          </p:nvPr>
        </p:nvSpPr>
        <p:spPr>
          <a:xfrm>
            <a:off x="6956653" y="1886049"/>
            <a:ext cx="5506672" cy="5097253"/>
          </a:xfrm>
          <a:solidFill>
            <a:schemeClr val="bg2"/>
          </a:solidFill>
        </p:spPr>
        <p:txBody>
          <a:bodyPr anchor="ctr"/>
          <a:lstStyle>
            <a:lvl1pPr algn="ctr">
              <a:defRPr>
                <a:solidFill>
                  <a:srgbClr val="B4009E"/>
                </a:solidFill>
              </a:defRPr>
            </a:lvl1pPr>
          </a:lstStyle>
          <a:p>
            <a:r>
              <a:rPr lang="en-US"/>
              <a:t>Click icon to add picture</a:t>
            </a:r>
          </a:p>
        </p:txBody>
      </p:sp>
      <p:sp>
        <p:nvSpPr>
          <p:cNvPr id="13" name="Picture Placeholder 5">
            <a:extLst>
              <a:ext uri="{FF2B5EF4-FFF2-40B4-BE49-F238E27FC236}">
                <a16:creationId xmlns:a16="http://schemas.microsoft.com/office/drawing/2014/main" id="{FC5D7497-43E0-43D6-8854-1B74C949DE07}"/>
              </a:ext>
            </a:extLst>
          </p:cNvPr>
          <p:cNvSpPr>
            <a:spLocks noGrp="1"/>
          </p:cNvSpPr>
          <p:nvPr>
            <p:ph type="pic" sz="quarter" idx="28"/>
          </p:nvPr>
        </p:nvSpPr>
        <p:spPr>
          <a:xfrm>
            <a:off x="1920555" y="1207278"/>
            <a:ext cx="2859716" cy="2134549"/>
          </a:xfrm>
        </p:spPr>
        <p:txBody>
          <a:bodyPr anchor="ctr"/>
          <a:lstStyle>
            <a:lvl1pPr algn="ctr">
              <a:defRPr sz="1632" b="1" i="0">
                <a:solidFill>
                  <a:srgbClr val="B4009E"/>
                </a:solidFill>
                <a:latin typeface="Segoe UI Semibold" charset="0"/>
                <a:ea typeface="Segoe UI Semibold" charset="0"/>
                <a:cs typeface="Segoe UI Semibold" charset="0"/>
              </a:defRPr>
            </a:lvl1pPr>
          </a:lstStyle>
          <a:p>
            <a:r>
              <a:rPr lang="en-US"/>
              <a:t>Click icon to add picture</a:t>
            </a:r>
          </a:p>
        </p:txBody>
      </p:sp>
      <p:cxnSp>
        <p:nvCxnSpPr>
          <p:cNvPr id="18" name="Straight Connector 17">
            <a:extLst>
              <a:ext uri="{FF2B5EF4-FFF2-40B4-BE49-F238E27FC236}">
                <a16:creationId xmlns:a16="http://schemas.microsoft.com/office/drawing/2014/main" id="{683E5DE2-86E4-48F3-A62D-D5DF9BDF85B0}"/>
              </a:ext>
            </a:extLst>
          </p:cNvPr>
          <p:cNvCxnSpPr>
            <a:cxnSpLocks/>
          </p:cNvCxnSpPr>
          <p:nvPr userDrawn="1"/>
        </p:nvCxnSpPr>
        <p:spPr>
          <a:xfrm>
            <a:off x="482589" y="3971660"/>
            <a:ext cx="5735649"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sp>
        <p:nvSpPr>
          <p:cNvPr id="19" name="Shape 78">
            <a:extLst>
              <a:ext uri="{FF2B5EF4-FFF2-40B4-BE49-F238E27FC236}">
                <a16:creationId xmlns:a16="http://schemas.microsoft.com/office/drawing/2014/main" id="{71C8E277-7D4C-447B-AFAB-D7CF24D9E342}"/>
              </a:ext>
            </a:extLst>
          </p:cNvPr>
          <p:cNvSpPr txBox="1">
            <a:spLocks noGrp="1"/>
          </p:cNvSpPr>
          <p:nvPr>
            <p:ph type="body" idx="30" hasCustomPrompt="1"/>
          </p:nvPr>
        </p:nvSpPr>
        <p:spPr>
          <a:xfrm>
            <a:off x="482589" y="3341828"/>
            <a:ext cx="5735649" cy="734849"/>
          </a:xfrm>
          <a:prstGeom prst="rect">
            <a:avLst/>
          </a:prstGeom>
          <a:ln>
            <a:noFill/>
          </a:ln>
        </p:spPr>
        <p:txBody>
          <a:bodyPr vert="horz" wrap="square" lIns="67222" tIns="67222" rIns="67222" bIns="67222" rtlCol="0" anchor="ctr">
            <a:noAutofit/>
          </a:bodyPr>
          <a:lstStyle>
            <a:lvl1pPr algn="ctr">
              <a:defRPr lang="en-US" sz="2040" b="1" i="0" dirty="0">
                <a:solidFill>
                  <a:schemeClr val="accent2"/>
                </a:solidFill>
                <a:latin typeface="Segoe UI Semibold" charset="0"/>
                <a:ea typeface="Segoe UI Semibold" charset="0"/>
                <a:cs typeface="Segoe UI Semibold" charset="0"/>
              </a:defRPr>
            </a:lvl1pPr>
          </a:lstStyle>
          <a:p>
            <a:pPr lvl="0" algn="ctr" defTabSz="932563">
              <a:spcAft>
                <a:spcPts val="600"/>
              </a:spcAft>
            </a:pPr>
            <a:r>
              <a:rPr lang="en-US" dirty="0"/>
              <a:t>Column 1</a:t>
            </a:r>
          </a:p>
        </p:txBody>
      </p:sp>
      <p:sp>
        <p:nvSpPr>
          <p:cNvPr id="20" name="Shape 69">
            <a:extLst>
              <a:ext uri="{FF2B5EF4-FFF2-40B4-BE49-F238E27FC236}">
                <a16:creationId xmlns:a16="http://schemas.microsoft.com/office/drawing/2014/main" id="{70591C03-C195-4562-B18E-1D79C2C9AE21}"/>
              </a:ext>
            </a:extLst>
          </p:cNvPr>
          <p:cNvSpPr txBox="1">
            <a:spLocks noGrp="1"/>
          </p:cNvSpPr>
          <p:nvPr>
            <p:ph type="body" idx="32" hasCustomPrompt="1"/>
          </p:nvPr>
        </p:nvSpPr>
        <p:spPr>
          <a:xfrm>
            <a:off x="482589" y="4076677"/>
            <a:ext cx="5735649" cy="2372260"/>
          </a:xfrm>
          <a:prstGeom prst="rect">
            <a:avLst/>
          </a:prstGeom>
        </p:spPr>
        <p:txBody>
          <a:bodyPr vert="horz" wrap="square" lIns="67222" tIns="0" rIns="67222" bIns="0" rtlCol="0" anchor="t">
            <a:noAutofit/>
          </a:bodyPr>
          <a:lstStyle>
            <a:lvl1pPr algn="ctr">
              <a:defRPr sz="2040" b="0" i="0" dirty="0">
                <a:solidFill>
                  <a:schemeClr val="tx1"/>
                </a:solidFill>
                <a:latin typeface="Segoe UI" charset="0"/>
                <a:ea typeface="Segoe UI" charset="0"/>
                <a:cs typeface="Segoe UI" charset="0"/>
              </a:defRPr>
            </a:lvl1pPr>
          </a:lstStyle>
          <a:p>
            <a:pPr lvl="0" algn="ctr" defTabSz="932563">
              <a:spcBef>
                <a:spcPts val="0"/>
              </a:spcBef>
              <a:spcAft>
                <a:spcPts val="1199"/>
              </a:spcAft>
              <a:buFont typeface="Arial"/>
            </a:pPr>
            <a:r>
              <a:rPr lang="en-US" dirty="0"/>
              <a:t>level one</a:t>
            </a:r>
          </a:p>
          <a:p>
            <a:pPr lvl="0" algn="ctr" defTabSz="932563">
              <a:spcBef>
                <a:spcPts val="0"/>
              </a:spcBef>
              <a:spcAft>
                <a:spcPts val="1199"/>
              </a:spcAft>
              <a:buFont typeface="Arial"/>
            </a:pPr>
            <a:r>
              <a:rPr lang="en-US" dirty="0"/>
              <a:t>level two</a:t>
            </a:r>
          </a:p>
        </p:txBody>
      </p:sp>
      <p:sp>
        <p:nvSpPr>
          <p:cNvPr id="21" name="Title Placeholder 2">
            <a:extLst>
              <a:ext uri="{FF2B5EF4-FFF2-40B4-BE49-F238E27FC236}">
                <a16:creationId xmlns:a16="http://schemas.microsoft.com/office/drawing/2014/main" id="{266178FF-475A-4E85-B10B-BB484DCB9473}"/>
              </a:ext>
            </a:extLst>
          </p:cNvPr>
          <p:cNvSpPr>
            <a:spLocks noGrp="1"/>
          </p:cNvSpPr>
          <p:nvPr>
            <p:ph type="title"/>
          </p:nvPr>
        </p:nvSpPr>
        <p:spPr>
          <a:xfrm>
            <a:off x="466369" y="466302"/>
            <a:ext cx="11503738" cy="738311"/>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6" name="Slide Number Placeholder 2">
            <a:extLst>
              <a:ext uri="{FF2B5EF4-FFF2-40B4-BE49-F238E27FC236}">
                <a16:creationId xmlns:a16="http://schemas.microsoft.com/office/drawing/2014/main" id="{79B7A28B-DF7F-46F2-924F-B96EF909C372}"/>
              </a:ext>
            </a:extLst>
          </p:cNvPr>
          <p:cNvSpPr>
            <a:spLocks noGrp="1"/>
          </p:cNvSpPr>
          <p:nvPr>
            <p:ph type="sldNum" sz="quarter" idx="4"/>
          </p:nvPr>
        </p:nvSpPr>
        <p:spPr>
          <a:xfrm>
            <a:off x="1" y="6570756"/>
            <a:ext cx="538663" cy="419217"/>
          </a:xfrm>
          <a:prstGeom prst="rect">
            <a:avLst/>
          </a:prstGeom>
        </p:spPr>
        <p:txBody>
          <a:bodyPr anchor="t"/>
          <a:lstStyle>
            <a:lvl1pPr algn="r">
              <a:defRPr sz="1224">
                <a:solidFill>
                  <a:schemeClr val="accent6"/>
                </a:solidFill>
              </a:defRPr>
            </a:lvl1pPr>
          </a:lstStyle>
          <a:p>
            <a:fld id="{B9D7F84B-3C83-9746-917C-397D4BD96F66}" type="slidenum">
              <a:rPr lang="en-US" smtClean="0"/>
              <a:pPr/>
              <a:t>‹#›</a:t>
            </a:fld>
            <a:endParaRPr lang="en-US"/>
          </a:p>
        </p:txBody>
      </p:sp>
    </p:spTree>
    <p:extLst>
      <p:ext uri="{BB962C8B-B14F-4D97-AF65-F5344CB8AC3E}">
        <p14:creationId xmlns:p14="http://schemas.microsoft.com/office/powerpoint/2010/main" val="1329891240"/>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73050" y="982663"/>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43506439"/>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userDrawn="1">
  <p:cSld name="Title (Viz 1)">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CFCDE27-EDA2-144F-8BC6-6083D6D909B4}"/>
              </a:ext>
            </a:extLst>
          </p:cNvPr>
          <p:cNvPicPr>
            <a:picLocks noChangeAspect="1"/>
          </p:cNvPicPr>
          <p:nvPr userDrawn="1"/>
        </p:nvPicPr>
        <p:blipFill rotWithShape="1">
          <a:blip r:embed="rId2">
            <a:lum bright="-18000"/>
            <a:alphaModFix amt="20000"/>
          </a:blip>
          <a:srcRect t="12321" r="8879"/>
          <a:stretch/>
        </p:blipFill>
        <p:spPr>
          <a:xfrm>
            <a:off x="5893130" y="0"/>
            <a:ext cx="6543345" cy="6132752"/>
          </a:xfrm>
          <a:prstGeom prst="rect">
            <a:avLst/>
          </a:prstGeom>
        </p:spPr>
      </p:pic>
      <p:sp>
        <p:nvSpPr>
          <p:cNvPr id="16" name="Title 13"/>
          <p:cNvSpPr>
            <a:spLocks noGrp="1"/>
          </p:cNvSpPr>
          <p:nvPr>
            <p:ph type="title" hasCustomPrompt="1"/>
          </p:nvPr>
        </p:nvSpPr>
        <p:spPr>
          <a:xfrm>
            <a:off x="466368" y="2649360"/>
            <a:ext cx="10765324" cy="1430781"/>
          </a:xfrm>
          <a:prstGeom prst="rect">
            <a:avLst/>
          </a:prstGeom>
        </p:spPr>
        <p:txBody>
          <a:bodyPr lIns="0" anchor="b">
            <a:noAutofit/>
          </a:bodyPr>
          <a:lstStyle>
            <a:lvl1pPr>
              <a:defRPr sz="8159" b="1" i="0" baseline="0">
                <a:solidFill>
                  <a:schemeClr val="accent2"/>
                </a:solidFill>
                <a:latin typeface="Segoe UI Semibold" charset="0"/>
                <a:ea typeface="Segoe UI Semibold" charset="0"/>
                <a:cs typeface="Segoe UI Semibold" charset="0"/>
              </a:defRPr>
            </a:lvl1pPr>
          </a:lstStyle>
          <a:p>
            <a:r>
              <a:rPr lang="en-US" dirty="0"/>
              <a:t>Title</a:t>
            </a:r>
          </a:p>
        </p:txBody>
      </p:sp>
      <p:sp>
        <p:nvSpPr>
          <p:cNvPr id="23" name="Shape 78"/>
          <p:cNvSpPr txBox="1">
            <a:spLocks noGrp="1"/>
          </p:cNvSpPr>
          <p:nvPr>
            <p:ph type="body" idx="7" hasCustomPrompt="1"/>
          </p:nvPr>
        </p:nvSpPr>
        <p:spPr>
          <a:xfrm>
            <a:off x="466368" y="4080140"/>
            <a:ext cx="10765324" cy="692909"/>
          </a:xfrm>
          <a:prstGeom prst="rect">
            <a:avLst/>
          </a:prstGeom>
        </p:spPr>
        <p:txBody>
          <a:bodyPr vert="horz" lIns="0" tIns="91440" rIns="0" bIns="0" rtlCol="0" anchor="t" anchorCtr="0">
            <a:noAutofit/>
          </a:bodyPr>
          <a:lstStyle>
            <a:lvl1pPr marL="466211" indent="-466211">
              <a:buFont typeface="+mj-lt"/>
              <a:buNone/>
              <a:tabLst>
                <a:tab pos="1865193" algn="l"/>
              </a:tabLst>
              <a:defRPr sz="3264" b="1" i="0" dirty="0">
                <a:solidFill>
                  <a:schemeClr val="tx1"/>
                </a:solidFill>
                <a:latin typeface="Segoe UI Semibold" charset="0"/>
                <a:ea typeface="Segoe UI Semibold" charset="0"/>
                <a:cs typeface="Segoe UI Semibold" charset="0"/>
              </a:defRPr>
            </a:lvl1pPr>
          </a:lstStyle>
          <a:p>
            <a:pPr marL="0" lvl="0" indent="0"/>
            <a:r>
              <a:rPr lang="en-US" dirty="0"/>
              <a:t>Sub Title</a:t>
            </a:r>
          </a:p>
        </p:txBody>
      </p:sp>
      <p:sp>
        <p:nvSpPr>
          <p:cNvPr id="24" name="Text Placeholder 2"/>
          <p:cNvSpPr>
            <a:spLocks noGrp="1"/>
          </p:cNvSpPr>
          <p:nvPr>
            <p:ph type="body" sz="quarter" idx="25" hasCustomPrompt="1"/>
          </p:nvPr>
        </p:nvSpPr>
        <p:spPr>
          <a:xfrm>
            <a:off x="466368" y="5479620"/>
            <a:ext cx="3614351" cy="430566"/>
          </a:xfrm>
          <a:prstGeom prst="rect">
            <a:avLst/>
          </a:prstGeom>
        </p:spPr>
        <p:txBody>
          <a:bodyPr/>
          <a:lstStyle>
            <a:lvl1pPr>
              <a:defRPr sz="2040" b="1" i="0">
                <a:solidFill>
                  <a:schemeClr val="accent2"/>
                </a:solidFill>
                <a:latin typeface="Segoe UI Semibold" charset="0"/>
                <a:ea typeface="Segoe UI Semibold" charset="0"/>
                <a:cs typeface="Segoe UI Semibold" charset="0"/>
              </a:defRPr>
            </a:lvl1pPr>
          </a:lstStyle>
          <a:p>
            <a:pPr lvl="0"/>
            <a:r>
              <a:rPr lang="en-US" dirty="0"/>
              <a:t>Speaker</a:t>
            </a:r>
          </a:p>
        </p:txBody>
      </p:sp>
      <p:sp>
        <p:nvSpPr>
          <p:cNvPr id="25" name="Text Placeholder 2"/>
          <p:cNvSpPr>
            <a:spLocks noGrp="1"/>
          </p:cNvSpPr>
          <p:nvPr>
            <p:ph type="body" sz="quarter" idx="26" hasCustomPrompt="1"/>
          </p:nvPr>
        </p:nvSpPr>
        <p:spPr>
          <a:xfrm>
            <a:off x="466368" y="5970863"/>
            <a:ext cx="3614351" cy="324392"/>
          </a:xfrm>
          <a:prstGeom prst="rect">
            <a:avLst/>
          </a:prstGeom>
        </p:spPr>
        <p:txBody>
          <a:bodyPr anchor="b"/>
          <a:lstStyle>
            <a:lvl1pPr>
              <a:defRPr sz="2040" b="0" i="0">
                <a:solidFill>
                  <a:schemeClr val="tx1"/>
                </a:solidFill>
                <a:latin typeface="Segoe UI" charset="0"/>
                <a:ea typeface="Segoe UI" charset="0"/>
                <a:cs typeface="Segoe UI" charset="0"/>
              </a:defRPr>
            </a:lvl1pPr>
          </a:lstStyle>
          <a:p>
            <a:pPr lvl="0"/>
            <a:r>
              <a:rPr lang="en-US" dirty="0"/>
              <a:t>Speaker title</a:t>
            </a:r>
          </a:p>
        </p:txBody>
      </p:sp>
      <p:sp>
        <p:nvSpPr>
          <p:cNvPr id="29" name="Text Placeholder 2"/>
          <p:cNvSpPr>
            <a:spLocks noGrp="1"/>
          </p:cNvSpPr>
          <p:nvPr>
            <p:ph type="body" sz="quarter" idx="27" hasCustomPrompt="1"/>
          </p:nvPr>
        </p:nvSpPr>
        <p:spPr>
          <a:xfrm>
            <a:off x="9798734" y="5479044"/>
            <a:ext cx="2171373" cy="324392"/>
          </a:xfrm>
          <a:prstGeom prst="rect">
            <a:avLst/>
          </a:prstGeom>
        </p:spPr>
        <p:txBody>
          <a:bodyPr rIns="0" anchor="t" anchorCtr="0"/>
          <a:lstStyle>
            <a:lvl1pPr algn="r">
              <a:defRPr sz="1836" b="1" i="0">
                <a:latin typeface="Segoe UI Semibold" charset="0"/>
                <a:ea typeface="Segoe UI Semibold" charset="0"/>
                <a:cs typeface="Segoe UI Semibold" charset="0"/>
              </a:defRPr>
            </a:lvl1pPr>
          </a:lstStyle>
          <a:p>
            <a:pPr lvl="0"/>
            <a:r>
              <a:rPr lang="en-US" dirty="0"/>
              <a:t>Day Month Year</a:t>
            </a:r>
          </a:p>
        </p:txBody>
      </p:sp>
      <p:sp>
        <p:nvSpPr>
          <p:cNvPr id="13" name="Text Placeholder 2">
            <a:extLst>
              <a:ext uri="{FF2B5EF4-FFF2-40B4-BE49-F238E27FC236}">
                <a16:creationId xmlns:a16="http://schemas.microsoft.com/office/drawing/2014/main" id="{CF18DCE4-9A94-4E0D-A1A1-F6C7301E0F02}"/>
              </a:ext>
            </a:extLst>
          </p:cNvPr>
          <p:cNvSpPr>
            <a:spLocks noGrp="1"/>
          </p:cNvSpPr>
          <p:nvPr>
            <p:ph type="body" sz="quarter" idx="28" hasCustomPrompt="1"/>
          </p:nvPr>
        </p:nvSpPr>
        <p:spPr>
          <a:xfrm>
            <a:off x="4780271" y="5480133"/>
            <a:ext cx="3614351" cy="430566"/>
          </a:xfrm>
          <a:prstGeom prst="rect">
            <a:avLst/>
          </a:prstGeom>
        </p:spPr>
        <p:txBody>
          <a:bodyPr/>
          <a:lstStyle>
            <a:lvl1pPr>
              <a:defRPr sz="2040" b="1" i="0">
                <a:solidFill>
                  <a:schemeClr val="accent2"/>
                </a:solidFill>
                <a:latin typeface="Segoe UI Semibold" charset="0"/>
                <a:ea typeface="Segoe UI Semibold" charset="0"/>
                <a:cs typeface="Segoe UI Semibold" charset="0"/>
              </a:defRPr>
            </a:lvl1pPr>
          </a:lstStyle>
          <a:p>
            <a:pPr lvl="0"/>
            <a:r>
              <a:rPr lang="en-US" dirty="0"/>
              <a:t>Co-speaker</a:t>
            </a:r>
          </a:p>
        </p:txBody>
      </p:sp>
      <p:sp>
        <p:nvSpPr>
          <p:cNvPr id="15" name="Text Placeholder 2">
            <a:extLst>
              <a:ext uri="{FF2B5EF4-FFF2-40B4-BE49-F238E27FC236}">
                <a16:creationId xmlns:a16="http://schemas.microsoft.com/office/drawing/2014/main" id="{FE8F6500-0BE8-4DED-A01D-37810D79CAF3}"/>
              </a:ext>
            </a:extLst>
          </p:cNvPr>
          <p:cNvSpPr>
            <a:spLocks noGrp="1"/>
          </p:cNvSpPr>
          <p:nvPr>
            <p:ph type="body" sz="quarter" idx="29" hasCustomPrompt="1"/>
          </p:nvPr>
        </p:nvSpPr>
        <p:spPr>
          <a:xfrm>
            <a:off x="4790495" y="5967544"/>
            <a:ext cx="3604126" cy="324392"/>
          </a:xfrm>
          <a:prstGeom prst="rect">
            <a:avLst/>
          </a:prstGeom>
        </p:spPr>
        <p:txBody>
          <a:bodyPr anchor="b"/>
          <a:lstStyle>
            <a:lvl1pPr>
              <a:defRPr sz="2040" b="0" i="0">
                <a:solidFill>
                  <a:schemeClr val="tx1"/>
                </a:solidFill>
                <a:latin typeface="Segoe UI" charset="0"/>
                <a:ea typeface="Segoe UI" charset="0"/>
                <a:cs typeface="Segoe UI" charset="0"/>
              </a:defRPr>
            </a:lvl1pPr>
          </a:lstStyle>
          <a:p>
            <a:pPr lvl="0"/>
            <a:r>
              <a:rPr lang="en-US" dirty="0"/>
              <a:t>Co-speaker title</a:t>
            </a:r>
          </a:p>
        </p:txBody>
      </p:sp>
      <p:sp>
        <p:nvSpPr>
          <p:cNvPr id="20" name="Footer Placeholder 1">
            <a:extLst>
              <a:ext uri="{FF2B5EF4-FFF2-40B4-BE49-F238E27FC236}">
                <a16:creationId xmlns:a16="http://schemas.microsoft.com/office/drawing/2014/main" id="{6FCFDA85-7B5A-43B0-8D52-8F256008F114}"/>
              </a:ext>
            </a:extLst>
          </p:cNvPr>
          <p:cNvSpPr>
            <a:spLocks noGrp="1"/>
          </p:cNvSpPr>
          <p:nvPr>
            <p:ph type="ftr" sz="quarter" idx="3"/>
          </p:nvPr>
        </p:nvSpPr>
        <p:spPr>
          <a:xfrm>
            <a:off x="9793724" y="6545019"/>
            <a:ext cx="2176383" cy="371790"/>
          </a:xfrm>
          <a:prstGeom prst="rect">
            <a:avLst/>
          </a:prstGeom>
        </p:spPr>
        <p:txBody>
          <a:bodyPr vert="horz" lIns="91440" tIns="45720" rIns="0" bIns="45720" rtlCol="0" anchor="t"/>
          <a:lstStyle>
            <a:lvl1pPr algn="r">
              <a:defRPr sz="1224">
                <a:solidFill>
                  <a:srgbClr val="B2B2B2"/>
                </a:solidFill>
              </a:defRPr>
            </a:lvl1pPr>
          </a:lstStyle>
          <a:p>
            <a:endParaRPr lang="en-US" dirty="0"/>
          </a:p>
        </p:txBody>
      </p:sp>
      <p:sp>
        <p:nvSpPr>
          <p:cNvPr id="18" name="MSIPCM914a47ef9da007a5f5ca1e01" descr="{&quot;HashCode&quot;:-1634785317,&quot;Placement&quot;:&quot;Footer&quot;,&quot;Top&quot;:519.343,&quot;Left&quot;:0.0,&quot;SlideWidth&quot;:960,&quot;SlideHeight&quot;:540}">
            <a:extLst>
              <a:ext uri="{FF2B5EF4-FFF2-40B4-BE49-F238E27FC236}">
                <a16:creationId xmlns:a16="http://schemas.microsoft.com/office/drawing/2014/main" id="{8959A92E-018F-47AB-8388-CCC0306B9E80}"/>
              </a:ext>
            </a:extLst>
          </p:cNvPr>
          <p:cNvSpPr txBox="1"/>
          <p:nvPr userDrawn="1"/>
        </p:nvSpPr>
        <p:spPr>
          <a:xfrm>
            <a:off x="0" y="6780696"/>
            <a:ext cx="2166441" cy="160091"/>
          </a:xfrm>
          <a:prstGeom prst="rect">
            <a:avLst/>
          </a:prstGeom>
        </p:spPr>
        <p:txBody>
          <a:bodyPr vert="horz" wrap="square" lIns="0" tIns="0" rIns="0" bIns="0" rtlCol="0" anchor="ctr" anchorCtr="1">
            <a:spAutoFit/>
          </a:bodyPr>
          <a:lstStyle/>
          <a:p>
            <a:pPr algn="l">
              <a:spcBef>
                <a:spcPts val="0"/>
              </a:spcBef>
              <a:spcAft>
                <a:spcPts val="0"/>
              </a:spcAft>
            </a:pPr>
            <a:r>
              <a:rPr lang="en-US" sz="1020">
                <a:solidFill>
                  <a:schemeClr val="accent6"/>
                </a:solidFill>
                <a:latin typeface="Calibri" panose="020F0502020204030204" pitchFamily="34" charset="0"/>
              </a:rPr>
              <a:t>Classified as Microsoft Confidential</a:t>
            </a:r>
          </a:p>
        </p:txBody>
      </p:sp>
      <p:pic>
        <p:nvPicPr>
          <p:cNvPr id="17" name="Picture 16">
            <a:extLst>
              <a:ext uri="{FF2B5EF4-FFF2-40B4-BE49-F238E27FC236}">
                <a16:creationId xmlns:a16="http://schemas.microsoft.com/office/drawing/2014/main" id="{7781351A-A478-41FB-BCD6-2EE0D4E9A879}"/>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9719"/>
          <a:stretch/>
        </p:blipFill>
        <p:spPr>
          <a:xfrm>
            <a:off x="451420" y="260589"/>
            <a:ext cx="1970911" cy="802710"/>
          </a:xfrm>
          <a:prstGeom prst="rect">
            <a:avLst/>
          </a:prstGeom>
        </p:spPr>
      </p:pic>
      <p:sp>
        <p:nvSpPr>
          <p:cNvPr id="19" name="TextBox 18">
            <a:extLst>
              <a:ext uri="{FF2B5EF4-FFF2-40B4-BE49-F238E27FC236}">
                <a16:creationId xmlns:a16="http://schemas.microsoft.com/office/drawing/2014/main" id="{91874D8E-4A3D-473B-A3EF-1ADA39056EA8}"/>
              </a:ext>
            </a:extLst>
          </p:cNvPr>
          <p:cNvSpPr txBox="1"/>
          <p:nvPr userDrawn="1"/>
        </p:nvSpPr>
        <p:spPr>
          <a:xfrm>
            <a:off x="9984425" y="434441"/>
            <a:ext cx="1985682" cy="448228"/>
          </a:xfrm>
          <a:prstGeom prst="rect">
            <a:avLst/>
          </a:prstGeom>
        </p:spPr>
        <p:txBody>
          <a:bodyPr wrap="square" lIns="0" tIns="0" rIns="0" bIns="0" rtlCol="0" anchor="t" anchorCtr="0">
            <a:spAutoFit/>
          </a:bodyPr>
          <a:lstStyle/>
          <a:p>
            <a:pPr algn="r"/>
            <a:r>
              <a:rPr lang="en-US" sz="2856" dirty="0"/>
              <a:t>Azure</a:t>
            </a:r>
          </a:p>
        </p:txBody>
      </p:sp>
    </p:spTree>
    <p:extLst>
      <p:ext uri="{BB962C8B-B14F-4D97-AF65-F5344CB8AC3E}">
        <p14:creationId xmlns:p14="http://schemas.microsoft.com/office/powerpoint/2010/main" val="2302220938"/>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userDrawn="1">
  <p:cSld name="Title + Agenda (Viz 1)">
    <p:spTree>
      <p:nvGrpSpPr>
        <p:cNvPr id="1" name=""/>
        <p:cNvGrpSpPr/>
        <p:nvPr/>
      </p:nvGrpSpPr>
      <p:grpSpPr>
        <a:xfrm>
          <a:off x="0" y="0"/>
          <a:ext cx="0" cy="0"/>
          <a:chOff x="0" y="0"/>
          <a:chExt cx="0" cy="0"/>
        </a:xfrm>
      </p:grpSpPr>
      <p:pic>
        <p:nvPicPr>
          <p:cNvPr id="17" name="Picture 16"/>
          <p:cNvPicPr>
            <a:picLocks noChangeAspect="1"/>
          </p:cNvPicPr>
          <p:nvPr userDrawn="1"/>
        </p:nvPicPr>
        <p:blipFill rotWithShape="1">
          <a:blip r:embed="rId2">
            <a:lum bright="-18000"/>
            <a:alphaModFix amt="20000"/>
          </a:blip>
          <a:srcRect t="12321" r="8879"/>
          <a:stretch/>
        </p:blipFill>
        <p:spPr>
          <a:xfrm>
            <a:off x="5893130" y="0"/>
            <a:ext cx="6543345" cy="6132752"/>
          </a:xfrm>
          <a:prstGeom prst="rect">
            <a:avLst/>
          </a:prstGeom>
        </p:spPr>
      </p:pic>
      <p:sp>
        <p:nvSpPr>
          <p:cNvPr id="20" name="Text Placeholder 2">
            <a:extLst>
              <a:ext uri="{FF2B5EF4-FFF2-40B4-BE49-F238E27FC236}">
                <a16:creationId xmlns:a16="http://schemas.microsoft.com/office/drawing/2014/main" id="{20A3B10F-BCBB-9C40-AC34-24E67107407F}"/>
              </a:ext>
            </a:extLst>
          </p:cNvPr>
          <p:cNvSpPr>
            <a:spLocks noGrp="1"/>
          </p:cNvSpPr>
          <p:nvPr>
            <p:ph type="body" sz="quarter" idx="30" hasCustomPrompt="1"/>
          </p:nvPr>
        </p:nvSpPr>
        <p:spPr>
          <a:xfrm>
            <a:off x="7659741" y="4503983"/>
            <a:ext cx="4310366" cy="2086712"/>
          </a:xfrm>
          <a:prstGeom prst="rect">
            <a:avLst/>
          </a:prstGeom>
        </p:spPr>
        <p:txBody>
          <a:bodyPr lIns="182880" anchor="ctr" anchorCtr="0">
            <a:normAutofit/>
          </a:bodyPr>
          <a:lstStyle>
            <a:lvl1pPr>
              <a:lnSpc>
                <a:spcPct val="110000"/>
              </a:lnSpc>
              <a:spcBef>
                <a:spcPts val="0"/>
              </a:spcBef>
              <a:spcAft>
                <a:spcPts val="1224"/>
              </a:spcAft>
              <a:defRPr sz="2040" b="0" i="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dirty="0"/>
              <a:t>Agenda 1</a:t>
            </a:r>
          </a:p>
          <a:p>
            <a:pPr lvl="0"/>
            <a:r>
              <a:rPr lang="en-US" dirty="0"/>
              <a:t>Agenda 2 -</a:t>
            </a:r>
            <a:br>
              <a:rPr lang="en-US" dirty="0"/>
            </a:br>
            <a:r>
              <a:rPr lang="en-US" dirty="0"/>
              <a:t>Could go to 2 lines</a:t>
            </a:r>
          </a:p>
          <a:p>
            <a:pPr lvl="0"/>
            <a:r>
              <a:rPr lang="en-US" dirty="0"/>
              <a:t>Agenda 3</a:t>
            </a:r>
          </a:p>
        </p:txBody>
      </p:sp>
      <p:sp>
        <p:nvSpPr>
          <p:cNvPr id="31" name="Title 13"/>
          <p:cNvSpPr>
            <a:spLocks noGrp="1"/>
          </p:cNvSpPr>
          <p:nvPr>
            <p:ph type="title" hasCustomPrompt="1"/>
          </p:nvPr>
        </p:nvSpPr>
        <p:spPr>
          <a:xfrm>
            <a:off x="466368" y="1904065"/>
            <a:ext cx="11503739" cy="1437763"/>
          </a:xfrm>
          <a:prstGeom prst="rect">
            <a:avLst/>
          </a:prstGeom>
        </p:spPr>
        <p:txBody>
          <a:bodyPr lIns="0" anchor="t" anchorCtr="0">
            <a:noAutofit/>
          </a:bodyPr>
          <a:lstStyle>
            <a:lvl1pPr>
              <a:lnSpc>
                <a:spcPct val="85000"/>
              </a:lnSpc>
              <a:defRPr sz="6119" b="1" i="0" baseline="0">
                <a:solidFill>
                  <a:schemeClr val="accent2"/>
                </a:solidFill>
                <a:latin typeface="Segoe UI Semibold" charset="0"/>
                <a:ea typeface="Segoe UI Semibold" charset="0"/>
                <a:cs typeface="Segoe UI Semibold" charset="0"/>
              </a:defRPr>
            </a:lvl1pPr>
          </a:lstStyle>
          <a:p>
            <a:r>
              <a:rPr lang="en-US" dirty="0"/>
              <a:t>Title Goes Here</a:t>
            </a:r>
            <a:br>
              <a:rPr lang="en-US" dirty="0"/>
            </a:br>
            <a:r>
              <a:rPr lang="en-US" dirty="0"/>
              <a:t>May Take Two Lines</a:t>
            </a:r>
          </a:p>
        </p:txBody>
      </p:sp>
      <p:sp>
        <p:nvSpPr>
          <p:cNvPr id="32" name="Shape 78"/>
          <p:cNvSpPr txBox="1">
            <a:spLocks noGrp="1"/>
          </p:cNvSpPr>
          <p:nvPr>
            <p:ph type="body" idx="7" hasCustomPrompt="1"/>
          </p:nvPr>
        </p:nvSpPr>
        <p:spPr>
          <a:xfrm>
            <a:off x="466368" y="3341829"/>
            <a:ext cx="11503739" cy="738311"/>
          </a:xfrm>
          <a:prstGeom prst="rect">
            <a:avLst/>
          </a:prstGeom>
        </p:spPr>
        <p:txBody>
          <a:bodyPr vert="horz" lIns="0" tIns="0" rIns="0" bIns="0" rtlCol="0" anchor="b" anchorCtr="0">
            <a:noAutofit/>
          </a:bodyPr>
          <a:lstStyle>
            <a:lvl1pPr marL="466211" indent="-466211">
              <a:buFont typeface="+mj-lt"/>
              <a:buNone/>
              <a:tabLst>
                <a:tab pos="1865193" algn="l"/>
              </a:tabLst>
              <a:defRPr sz="2448" b="1" i="0" dirty="0">
                <a:solidFill>
                  <a:schemeClr val="tx1"/>
                </a:solidFill>
                <a:latin typeface="Segoe UI Semibold" charset="0"/>
                <a:ea typeface="Segoe UI Semibold" charset="0"/>
                <a:cs typeface="Segoe UI Semibold" charset="0"/>
              </a:defRPr>
            </a:lvl1pPr>
          </a:lstStyle>
          <a:p>
            <a:pPr marL="0" lvl="0" indent="0"/>
            <a:r>
              <a:rPr lang="en-US" dirty="0"/>
              <a:t>Sub Title</a:t>
            </a:r>
          </a:p>
        </p:txBody>
      </p:sp>
      <p:sp>
        <p:nvSpPr>
          <p:cNvPr id="33" name="Text Placeholder 2"/>
          <p:cNvSpPr>
            <a:spLocks noGrp="1"/>
          </p:cNvSpPr>
          <p:nvPr>
            <p:ph type="body" sz="quarter" idx="25" hasCustomPrompt="1"/>
          </p:nvPr>
        </p:nvSpPr>
        <p:spPr>
          <a:xfrm>
            <a:off x="466368" y="5479045"/>
            <a:ext cx="3614351" cy="400324"/>
          </a:xfrm>
          <a:prstGeom prst="rect">
            <a:avLst/>
          </a:prstGeom>
        </p:spPr>
        <p:txBody>
          <a:bodyPr rIns="91440" anchor="b" anchorCtr="0"/>
          <a:lstStyle>
            <a:lvl1pPr>
              <a:defRPr sz="2040" b="1" i="0">
                <a:solidFill>
                  <a:schemeClr val="accent2"/>
                </a:solidFill>
                <a:latin typeface="Segoe UI Semibold" charset="0"/>
                <a:ea typeface="Segoe UI Semibold" charset="0"/>
                <a:cs typeface="Segoe UI Semibold" charset="0"/>
              </a:defRPr>
            </a:lvl1pPr>
          </a:lstStyle>
          <a:p>
            <a:pPr lvl="0"/>
            <a:r>
              <a:rPr lang="en-US" dirty="0"/>
              <a:t>Speaker</a:t>
            </a:r>
          </a:p>
        </p:txBody>
      </p:sp>
      <p:sp>
        <p:nvSpPr>
          <p:cNvPr id="34" name="Text Placeholder 2"/>
          <p:cNvSpPr>
            <a:spLocks noGrp="1"/>
          </p:cNvSpPr>
          <p:nvPr>
            <p:ph type="body" sz="quarter" idx="26" hasCustomPrompt="1"/>
          </p:nvPr>
        </p:nvSpPr>
        <p:spPr>
          <a:xfrm>
            <a:off x="466368" y="5879368"/>
            <a:ext cx="3614351" cy="324392"/>
          </a:xfrm>
          <a:prstGeom prst="rect">
            <a:avLst/>
          </a:prstGeom>
        </p:spPr>
        <p:txBody>
          <a:bodyPr rIns="91440" anchor="b" anchorCtr="0"/>
          <a:lstStyle>
            <a:lvl1pPr>
              <a:defRPr sz="1836" b="0" i="0">
                <a:solidFill>
                  <a:schemeClr val="tx1"/>
                </a:solidFill>
                <a:latin typeface="Segoe UI" charset="0"/>
                <a:ea typeface="Segoe UI" charset="0"/>
                <a:cs typeface="Segoe UI" charset="0"/>
              </a:defRPr>
            </a:lvl1pPr>
          </a:lstStyle>
          <a:p>
            <a:pPr lvl="0"/>
            <a:r>
              <a:rPr lang="en-US" dirty="0"/>
              <a:t>Speaker title</a:t>
            </a:r>
          </a:p>
        </p:txBody>
      </p:sp>
      <p:sp>
        <p:nvSpPr>
          <p:cNvPr id="36" name="Text Placeholder 2">
            <a:extLst>
              <a:ext uri="{FF2B5EF4-FFF2-40B4-BE49-F238E27FC236}">
                <a16:creationId xmlns:a16="http://schemas.microsoft.com/office/drawing/2014/main" id="{CF18DCE4-9A94-4E0D-A1A1-F6C7301E0F02}"/>
              </a:ext>
            </a:extLst>
          </p:cNvPr>
          <p:cNvSpPr>
            <a:spLocks noGrp="1"/>
          </p:cNvSpPr>
          <p:nvPr>
            <p:ph type="body" sz="quarter" idx="28" hasCustomPrompt="1"/>
          </p:nvPr>
        </p:nvSpPr>
        <p:spPr>
          <a:xfrm>
            <a:off x="4080719" y="5479045"/>
            <a:ext cx="3579023" cy="400324"/>
          </a:xfrm>
          <a:prstGeom prst="rect">
            <a:avLst/>
          </a:prstGeom>
        </p:spPr>
        <p:txBody>
          <a:bodyPr rIns="91440" anchor="b" anchorCtr="0"/>
          <a:lstStyle>
            <a:lvl1pPr>
              <a:defRPr sz="2040" b="1" i="0">
                <a:solidFill>
                  <a:schemeClr val="accent2"/>
                </a:solidFill>
                <a:latin typeface="Segoe UI Semibold" charset="0"/>
                <a:ea typeface="Segoe UI Semibold" charset="0"/>
                <a:cs typeface="Segoe UI Semibold" charset="0"/>
              </a:defRPr>
            </a:lvl1pPr>
          </a:lstStyle>
          <a:p>
            <a:pPr lvl="0"/>
            <a:r>
              <a:rPr lang="en-US" dirty="0"/>
              <a:t>Co-speaker</a:t>
            </a:r>
          </a:p>
        </p:txBody>
      </p:sp>
      <p:sp>
        <p:nvSpPr>
          <p:cNvPr id="37" name="Text Placeholder 2">
            <a:extLst>
              <a:ext uri="{FF2B5EF4-FFF2-40B4-BE49-F238E27FC236}">
                <a16:creationId xmlns:a16="http://schemas.microsoft.com/office/drawing/2014/main" id="{FE8F6500-0BE8-4DED-A01D-37810D79CAF3}"/>
              </a:ext>
            </a:extLst>
          </p:cNvPr>
          <p:cNvSpPr>
            <a:spLocks noGrp="1"/>
          </p:cNvSpPr>
          <p:nvPr>
            <p:ph type="body" sz="quarter" idx="29" hasCustomPrompt="1"/>
          </p:nvPr>
        </p:nvSpPr>
        <p:spPr>
          <a:xfrm>
            <a:off x="4080719" y="5879368"/>
            <a:ext cx="3579022" cy="324392"/>
          </a:xfrm>
          <a:prstGeom prst="rect">
            <a:avLst/>
          </a:prstGeom>
        </p:spPr>
        <p:txBody>
          <a:bodyPr anchor="b" anchorCtr="0"/>
          <a:lstStyle>
            <a:lvl1pPr>
              <a:defRPr sz="1836" b="0" i="0">
                <a:solidFill>
                  <a:schemeClr val="tx1"/>
                </a:solidFill>
                <a:latin typeface="Segoe UI" charset="0"/>
                <a:ea typeface="Segoe UI" charset="0"/>
                <a:cs typeface="Segoe UI" charset="0"/>
              </a:defRPr>
            </a:lvl1pPr>
          </a:lstStyle>
          <a:p>
            <a:pPr lvl="0"/>
            <a:r>
              <a:rPr lang="en-US" dirty="0"/>
              <a:t>Co-speaker title</a:t>
            </a:r>
          </a:p>
        </p:txBody>
      </p:sp>
      <p:cxnSp>
        <p:nvCxnSpPr>
          <p:cNvPr id="19" name="Straight Connector 18">
            <a:extLst>
              <a:ext uri="{FF2B5EF4-FFF2-40B4-BE49-F238E27FC236}">
                <a16:creationId xmlns:a16="http://schemas.microsoft.com/office/drawing/2014/main" id="{70F78DAC-1D16-F44B-8C69-4EF798092D9B}"/>
              </a:ext>
            </a:extLst>
          </p:cNvPr>
          <p:cNvCxnSpPr>
            <a:cxnSpLocks/>
          </p:cNvCxnSpPr>
          <p:nvPr userDrawn="1"/>
        </p:nvCxnSpPr>
        <p:spPr>
          <a:xfrm>
            <a:off x="7659740" y="4503983"/>
            <a:ext cx="0" cy="2086712"/>
          </a:xfrm>
          <a:prstGeom prst="line">
            <a:avLst/>
          </a:prstGeom>
          <a:ln>
            <a:solidFill>
              <a:schemeClr val="accent2"/>
            </a:solidFill>
          </a:ln>
        </p:spPr>
        <p:style>
          <a:lnRef idx="1">
            <a:schemeClr val="dk1"/>
          </a:lnRef>
          <a:fillRef idx="0">
            <a:schemeClr val="dk1"/>
          </a:fillRef>
          <a:effectRef idx="0">
            <a:schemeClr val="dk1"/>
          </a:effectRef>
          <a:fontRef idx="minor">
            <a:schemeClr val="tx1"/>
          </a:fontRef>
        </p:style>
      </p:cxnSp>
      <p:sp>
        <p:nvSpPr>
          <p:cNvPr id="3" name="Picture Placeholder 2">
            <a:extLst>
              <a:ext uri="{FF2B5EF4-FFF2-40B4-BE49-F238E27FC236}">
                <a16:creationId xmlns:a16="http://schemas.microsoft.com/office/drawing/2014/main" id="{1B03715C-ACC3-A74C-AF99-A23185CB5518}"/>
              </a:ext>
            </a:extLst>
          </p:cNvPr>
          <p:cNvSpPr>
            <a:spLocks noGrp="1"/>
          </p:cNvSpPr>
          <p:nvPr>
            <p:ph type="pic" sz="quarter" idx="31"/>
          </p:nvPr>
        </p:nvSpPr>
        <p:spPr>
          <a:xfrm>
            <a:off x="466368" y="4736873"/>
            <a:ext cx="738416" cy="738311"/>
          </a:xfrm>
          <a:prstGeom prst="ellipse">
            <a:avLst/>
          </a:prstGeom>
        </p:spPr>
        <p:txBody>
          <a:bodyPr wrap="none" anchor="ctr" anchorCtr="0"/>
          <a:lstStyle>
            <a:lvl1pPr algn="ctr">
              <a:defRPr sz="1224" b="0">
                <a:solidFill>
                  <a:srgbClr val="B4009E"/>
                </a:solidFill>
              </a:defRPr>
            </a:lvl1pPr>
          </a:lstStyle>
          <a:p>
            <a:r>
              <a:rPr lang="en-US" dirty="0"/>
              <a:t>Click icon to add picture</a:t>
            </a:r>
          </a:p>
        </p:txBody>
      </p:sp>
      <p:sp>
        <p:nvSpPr>
          <p:cNvPr id="21" name="Picture Placeholder 2">
            <a:extLst>
              <a:ext uri="{FF2B5EF4-FFF2-40B4-BE49-F238E27FC236}">
                <a16:creationId xmlns:a16="http://schemas.microsoft.com/office/drawing/2014/main" id="{A01D6265-C0A3-A24A-BA21-3D49432304F4}"/>
              </a:ext>
            </a:extLst>
          </p:cNvPr>
          <p:cNvSpPr>
            <a:spLocks noGrp="1"/>
          </p:cNvSpPr>
          <p:nvPr>
            <p:ph type="pic" sz="quarter" idx="32"/>
          </p:nvPr>
        </p:nvSpPr>
        <p:spPr>
          <a:xfrm>
            <a:off x="4091049" y="4722955"/>
            <a:ext cx="738416" cy="738311"/>
          </a:xfrm>
          <a:prstGeom prst="ellipse">
            <a:avLst/>
          </a:prstGeom>
        </p:spPr>
        <p:txBody>
          <a:bodyPr wrap="none" anchor="ctr" anchorCtr="0"/>
          <a:lstStyle>
            <a:lvl1pPr algn="ctr">
              <a:defRPr sz="1224" b="0">
                <a:solidFill>
                  <a:srgbClr val="B4009E"/>
                </a:solidFill>
              </a:defRPr>
            </a:lvl1pPr>
          </a:lstStyle>
          <a:p>
            <a:r>
              <a:rPr lang="en-US"/>
              <a:t>Click icon to add picture</a:t>
            </a:r>
          </a:p>
        </p:txBody>
      </p:sp>
      <p:sp>
        <p:nvSpPr>
          <p:cNvPr id="16" name="MSIPCM914a47ef9da007a5f5ca1e01" descr="{&quot;HashCode&quot;:-1634785317,&quot;Placement&quot;:&quot;Footer&quot;,&quot;Top&quot;:519.343,&quot;Left&quot;:0.0,&quot;SlideWidth&quot;:960,&quot;SlideHeight&quot;:540}">
            <a:extLst>
              <a:ext uri="{FF2B5EF4-FFF2-40B4-BE49-F238E27FC236}">
                <a16:creationId xmlns:a16="http://schemas.microsoft.com/office/drawing/2014/main" id="{E663FADB-98D7-4306-B4FD-4343B79FD95A}"/>
              </a:ext>
            </a:extLst>
          </p:cNvPr>
          <p:cNvSpPr txBox="1"/>
          <p:nvPr userDrawn="1"/>
        </p:nvSpPr>
        <p:spPr>
          <a:xfrm>
            <a:off x="0" y="6780696"/>
            <a:ext cx="2166441" cy="160091"/>
          </a:xfrm>
          <a:prstGeom prst="rect">
            <a:avLst/>
          </a:prstGeom>
        </p:spPr>
        <p:txBody>
          <a:bodyPr vert="horz" wrap="square" lIns="0" tIns="0" rIns="0" bIns="0" rtlCol="0" anchor="ctr" anchorCtr="1">
            <a:spAutoFit/>
          </a:bodyPr>
          <a:lstStyle/>
          <a:p>
            <a:pPr algn="l">
              <a:spcBef>
                <a:spcPts val="0"/>
              </a:spcBef>
              <a:spcAft>
                <a:spcPts val="0"/>
              </a:spcAft>
            </a:pPr>
            <a:r>
              <a:rPr lang="en-US" sz="1020">
                <a:solidFill>
                  <a:schemeClr val="accent6"/>
                </a:solidFill>
                <a:latin typeface="Calibri" panose="020F0502020204030204" pitchFamily="34" charset="0"/>
              </a:rPr>
              <a:t>Classified as Microsoft Confidential</a:t>
            </a:r>
          </a:p>
        </p:txBody>
      </p:sp>
      <p:pic>
        <p:nvPicPr>
          <p:cNvPr id="15" name="Picture 14">
            <a:extLst>
              <a:ext uri="{FF2B5EF4-FFF2-40B4-BE49-F238E27FC236}">
                <a16:creationId xmlns:a16="http://schemas.microsoft.com/office/drawing/2014/main" id="{7781351A-A478-41FB-BCD6-2EE0D4E9A879}"/>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9719"/>
          <a:stretch/>
        </p:blipFill>
        <p:spPr>
          <a:xfrm>
            <a:off x="451420" y="260589"/>
            <a:ext cx="1970911" cy="802710"/>
          </a:xfrm>
          <a:prstGeom prst="rect">
            <a:avLst/>
          </a:prstGeom>
        </p:spPr>
      </p:pic>
      <p:sp>
        <p:nvSpPr>
          <p:cNvPr id="22" name="TextBox 21">
            <a:extLst>
              <a:ext uri="{FF2B5EF4-FFF2-40B4-BE49-F238E27FC236}">
                <a16:creationId xmlns:a16="http://schemas.microsoft.com/office/drawing/2014/main" id="{91874D8E-4A3D-473B-A3EF-1ADA39056EA8}"/>
              </a:ext>
            </a:extLst>
          </p:cNvPr>
          <p:cNvSpPr txBox="1"/>
          <p:nvPr userDrawn="1"/>
        </p:nvSpPr>
        <p:spPr>
          <a:xfrm>
            <a:off x="9984425" y="434441"/>
            <a:ext cx="1985682" cy="448228"/>
          </a:xfrm>
          <a:prstGeom prst="rect">
            <a:avLst/>
          </a:prstGeom>
        </p:spPr>
        <p:txBody>
          <a:bodyPr wrap="square" lIns="0" tIns="0" rIns="0" bIns="0" rtlCol="0" anchor="t" anchorCtr="0">
            <a:spAutoFit/>
          </a:bodyPr>
          <a:lstStyle/>
          <a:p>
            <a:pPr algn="r"/>
            <a:r>
              <a:rPr lang="en-US" sz="2856" dirty="0"/>
              <a:t>Azure</a:t>
            </a:r>
          </a:p>
        </p:txBody>
      </p:sp>
    </p:spTree>
    <p:extLst>
      <p:ext uri="{BB962C8B-B14F-4D97-AF65-F5344CB8AC3E}">
        <p14:creationId xmlns:p14="http://schemas.microsoft.com/office/powerpoint/2010/main" val="247306607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emf"/><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10.xml.rels><?xml version="1.0" encoding="UTF-8" standalone="yes"?>
<Relationships xmlns="http://schemas.openxmlformats.org/package/2006/relationships"><Relationship Id="rId2" Type="http://schemas.openxmlformats.org/officeDocument/2006/relationships/theme" Target="../theme/theme10.xml"/><Relationship Id="rId1" Type="http://schemas.openxmlformats.org/officeDocument/2006/relationships/slideLayout" Target="../slideLayouts/slideLayout17.xml"/></Relationships>
</file>

<file path=ppt/slideMasters/_rels/slideMaster11.xml.rels><?xml version="1.0" encoding="UTF-8" standalone="yes"?>
<Relationships xmlns="http://schemas.openxmlformats.org/package/2006/relationships"><Relationship Id="rId3" Type="http://schemas.openxmlformats.org/officeDocument/2006/relationships/theme" Target="../theme/theme11.xml"/><Relationship Id="rId2" Type="http://schemas.openxmlformats.org/officeDocument/2006/relationships/slideLayout" Target="../slideLayouts/slideLayout19.xml"/><Relationship Id="rId1" Type="http://schemas.openxmlformats.org/officeDocument/2006/relationships/slideLayout" Target="../slideLayouts/slideLayout18.xml"/></Relationships>
</file>

<file path=ppt/slideMasters/_rels/slideMaster1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theme" Target="../theme/theme12.xml"/><Relationship Id="rId1" Type="http://schemas.openxmlformats.org/officeDocument/2006/relationships/slideLayout" Target="../slideLayouts/slideLayout20.xml"/></Relationships>
</file>

<file path=ppt/slideMasters/_rels/slideMaster1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theme" Target="../theme/theme13.xml"/><Relationship Id="rId1" Type="http://schemas.openxmlformats.org/officeDocument/2006/relationships/slideLayout" Target="../slideLayouts/slideLayout21.xml"/></Relationships>
</file>

<file path=ppt/slideMasters/_rels/slideMaster1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theme" Target="../theme/theme14.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slideLayout" Target="../slideLayouts/slideLayout34.xml"/><Relationship Id="rId18" Type="http://schemas.openxmlformats.org/officeDocument/2006/relationships/slideLayout" Target="../slideLayouts/slideLayout39.xml"/><Relationship Id="rId3" Type="http://schemas.openxmlformats.org/officeDocument/2006/relationships/slideLayout" Target="../slideLayouts/slideLayout24.xml"/><Relationship Id="rId21" Type="http://schemas.openxmlformats.org/officeDocument/2006/relationships/image" Target="../media/image1.emf"/><Relationship Id="rId7" Type="http://schemas.openxmlformats.org/officeDocument/2006/relationships/slideLayout" Target="../slideLayouts/slideLayout28.xml"/><Relationship Id="rId12" Type="http://schemas.openxmlformats.org/officeDocument/2006/relationships/slideLayout" Target="../slideLayouts/slideLayout33.xml"/><Relationship Id="rId17" Type="http://schemas.openxmlformats.org/officeDocument/2006/relationships/slideLayout" Target="../slideLayouts/slideLayout38.xml"/><Relationship Id="rId2" Type="http://schemas.openxmlformats.org/officeDocument/2006/relationships/slideLayout" Target="../slideLayouts/slideLayout23.xml"/><Relationship Id="rId16" Type="http://schemas.openxmlformats.org/officeDocument/2006/relationships/slideLayout" Target="../slideLayouts/slideLayout37.xml"/><Relationship Id="rId20" Type="http://schemas.openxmlformats.org/officeDocument/2006/relationships/theme" Target="../theme/theme15.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5" Type="http://schemas.openxmlformats.org/officeDocument/2006/relationships/slideLayout" Target="../slideLayouts/slideLayout36.xml"/><Relationship Id="rId10" Type="http://schemas.openxmlformats.org/officeDocument/2006/relationships/slideLayout" Target="../slideLayouts/slideLayout31.xml"/><Relationship Id="rId19" Type="http://schemas.openxmlformats.org/officeDocument/2006/relationships/slideLayout" Target="../slideLayouts/slideLayout40.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slideLayout" Target="../slideLayouts/slideLayout35.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48.xml"/><Relationship Id="rId13" Type="http://schemas.openxmlformats.org/officeDocument/2006/relationships/slideLayout" Target="../slideLayouts/slideLayout53.xml"/><Relationship Id="rId18" Type="http://schemas.openxmlformats.org/officeDocument/2006/relationships/slideLayout" Target="../slideLayouts/slideLayout58.xml"/><Relationship Id="rId3" Type="http://schemas.openxmlformats.org/officeDocument/2006/relationships/slideLayout" Target="../slideLayouts/slideLayout43.xml"/><Relationship Id="rId7" Type="http://schemas.openxmlformats.org/officeDocument/2006/relationships/slideLayout" Target="../slideLayouts/slideLayout47.xml"/><Relationship Id="rId12" Type="http://schemas.openxmlformats.org/officeDocument/2006/relationships/slideLayout" Target="../slideLayouts/slideLayout52.xml"/><Relationship Id="rId17" Type="http://schemas.openxmlformats.org/officeDocument/2006/relationships/slideLayout" Target="../slideLayouts/slideLayout57.xml"/><Relationship Id="rId2" Type="http://schemas.openxmlformats.org/officeDocument/2006/relationships/slideLayout" Target="../slideLayouts/slideLayout42.xml"/><Relationship Id="rId16" Type="http://schemas.openxmlformats.org/officeDocument/2006/relationships/slideLayout" Target="../slideLayouts/slideLayout56.xml"/><Relationship Id="rId1" Type="http://schemas.openxmlformats.org/officeDocument/2006/relationships/slideLayout" Target="../slideLayouts/slideLayout41.xml"/><Relationship Id="rId6" Type="http://schemas.openxmlformats.org/officeDocument/2006/relationships/slideLayout" Target="../slideLayouts/slideLayout46.xml"/><Relationship Id="rId11" Type="http://schemas.openxmlformats.org/officeDocument/2006/relationships/slideLayout" Target="../slideLayouts/slideLayout51.xml"/><Relationship Id="rId5" Type="http://schemas.openxmlformats.org/officeDocument/2006/relationships/slideLayout" Target="../slideLayouts/slideLayout45.xml"/><Relationship Id="rId15" Type="http://schemas.openxmlformats.org/officeDocument/2006/relationships/slideLayout" Target="../slideLayouts/slideLayout55.xml"/><Relationship Id="rId10" Type="http://schemas.openxmlformats.org/officeDocument/2006/relationships/slideLayout" Target="../slideLayouts/slideLayout50.xml"/><Relationship Id="rId19" Type="http://schemas.openxmlformats.org/officeDocument/2006/relationships/theme" Target="../theme/theme16.xml"/><Relationship Id="rId4" Type="http://schemas.openxmlformats.org/officeDocument/2006/relationships/slideLayout" Target="../slideLayouts/slideLayout44.xml"/><Relationship Id="rId9" Type="http://schemas.openxmlformats.org/officeDocument/2006/relationships/slideLayout" Target="../slideLayouts/slideLayout49.xml"/><Relationship Id="rId14" Type="http://schemas.openxmlformats.org/officeDocument/2006/relationships/slideLayout" Target="../slideLayouts/slideLayout54.xml"/></Relationships>
</file>

<file path=ppt/slideMasters/_rels/slideMaster17.xml.rels><?xml version="1.0" encoding="UTF-8" standalone="yes"?>
<Relationships xmlns="http://schemas.openxmlformats.org/package/2006/relationships"><Relationship Id="rId3" Type="http://schemas.openxmlformats.org/officeDocument/2006/relationships/slideLayout" Target="../slideLayouts/slideLayout61.xml"/><Relationship Id="rId2" Type="http://schemas.openxmlformats.org/officeDocument/2006/relationships/slideLayout" Target="../slideLayouts/slideLayout60.xml"/><Relationship Id="rId1" Type="http://schemas.openxmlformats.org/officeDocument/2006/relationships/slideLayout" Target="../slideLayouts/slideLayout59.xml"/><Relationship Id="rId6" Type="http://schemas.openxmlformats.org/officeDocument/2006/relationships/image" Target="../media/image1.emf"/><Relationship Id="rId5" Type="http://schemas.openxmlformats.org/officeDocument/2006/relationships/theme" Target="../theme/theme17.xml"/><Relationship Id="rId4" Type="http://schemas.openxmlformats.org/officeDocument/2006/relationships/slideLayout" Target="../slideLayouts/slideLayout62.xml"/></Relationships>
</file>

<file path=ppt/slideMasters/_rels/slideMaster18.xml.rels><?xml version="1.0" encoding="UTF-8" standalone="yes"?>
<Relationships xmlns="http://schemas.openxmlformats.org/package/2006/relationships"><Relationship Id="rId2" Type="http://schemas.openxmlformats.org/officeDocument/2006/relationships/theme" Target="../theme/theme18.xml"/><Relationship Id="rId1" Type="http://schemas.openxmlformats.org/officeDocument/2006/relationships/slideLayout" Target="../slideLayouts/slideLayout63.xml"/></Relationships>
</file>

<file path=ppt/slideMasters/_rels/slideMaster19.xml.rels><?xml version="1.0" encoding="UTF-8" standalone="yes"?>
<Relationships xmlns="http://schemas.openxmlformats.org/package/2006/relationships"><Relationship Id="rId3" Type="http://schemas.openxmlformats.org/officeDocument/2006/relationships/slideLayout" Target="../slideLayouts/slideLayout66.xml"/><Relationship Id="rId2" Type="http://schemas.openxmlformats.org/officeDocument/2006/relationships/slideLayout" Target="../slideLayouts/slideLayout65.xml"/><Relationship Id="rId1" Type="http://schemas.openxmlformats.org/officeDocument/2006/relationships/slideLayout" Target="../slideLayouts/slideLayout64.xml"/><Relationship Id="rId6" Type="http://schemas.openxmlformats.org/officeDocument/2006/relationships/image" Target="../media/image1.emf"/><Relationship Id="rId5" Type="http://schemas.openxmlformats.org/officeDocument/2006/relationships/theme" Target="../theme/theme19.xml"/><Relationship Id="rId4" Type="http://schemas.openxmlformats.org/officeDocument/2006/relationships/slideLayout" Target="../slideLayouts/slideLayout67.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theme" Target="../theme/theme2.xml"/><Relationship Id="rId1" Type="http://schemas.openxmlformats.org/officeDocument/2006/relationships/slideLayout" Target="../slideLayouts/slideLayout5.xml"/></Relationships>
</file>

<file path=ppt/slideMasters/_rels/slideMaster20.xml.rels><?xml version="1.0" encoding="UTF-8" standalone="yes"?>
<Relationships xmlns="http://schemas.openxmlformats.org/package/2006/relationships"><Relationship Id="rId8" Type="http://schemas.openxmlformats.org/officeDocument/2006/relationships/slideLayout" Target="../slideLayouts/slideLayout75.xml"/><Relationship Id="rId13" Type="http://schemas.openxmlformats.org/officeDocument/2006/relationships/slideLayout" Target="../slideLayouts/slideLayout80.xml"/><Relationship Id="rId18" Type="http://schemas.openxmlformats.org/officeDocument/2006/relationships/slideLayout" Target="../slideLayouts/slideLayout85.xml"/><Relationship Id="rId26" Type="http://schemas.openxmlformats.org/officeDocument/2006/relationships/slideLayout" Target="../slideLayouts/slideLayout93.xml"/><Relationship Id="rId39" Type="http://schemas.openxmlformats.org/officeDocument/2006/relationships/slideLayout" Target="../slideLayouts/slideLayout106.xml"/><Relationship Id="rId3" Type="http://schemas.openxmlformats.org/officeDocument/2006/relationships/slideLayout" Target="../slideLayouts/slideLayout70.xml"/><Relationship Id="rId21" Type="http://schemas.openxmlformats.org/officeDocument/2006/relationships/slideLayout" Target="../slideLayouts/slideLayout88.xml"/><Relationship Id="rId34" Type="http://schemas.openxmlformats.org/officeDocument/2006/relationships/slideLayout" Target="../slideLayouts/slideLayout101.xml"/><Relationship Id="rId42" Type="http://schemas.openxmlformats.org/officeDocument/2006/relationships/slideLayout" Target="../slideLayouts/slideLayout109.xml"/><Relationship Id="rId7" Type="http://schemas.openxmlformats.org/officeDocument/2006/relationships/slideLayout" Target="../slideLayouts/slideLayout74.xml"/><Relationship Id="rId12" Type="http://schemas.openxmlformats.org/officeDocument/2006/relationships/slideLayout" Target="../slideLayouts/slideLayout79.xml"/><Relationship Id="rId17" Type="http://schemas.openxmlformats.org/officeDocument/2006/relationships/slideLayout" Target="../slideLayouts/slideLayout84.xml"/><Relationship Id="rId25" Type="http://schemas.openxmlformats.org/officeDocument/2006/relationships/slideLayout" Target="../slideLayouts/slideLayout92.xml"/><Relationship Id="rId33" Type="http://schemas.openxmlformats.org/officeDocument/2006/relationships/slideLayout" Target="../slideLayouts/slideLayout100.xml"/><Relationship Id="rId38" Type="http://schemas.openxmlformats.org/officeDocument/2006/relationships/slideLayout" Target="../slideLayouts/slideLayout105.xml"/><Relationship Id="rId2" Type="http://schemas.openxmlformats.org/officeDocument/2006/relationships/slideLayout" Target="../slideLayouts/slideLayout69.xml"/><Relationship Id="rId16" Type="http://schemas.openxmlformats.org/officeDocument/2006/relationships/slideLayout" Target="../slideLayouts/slideLayout83.xml"/><Relationship Id="rId20" Type="http://schemas.openxmlformats.org/officeDocument/2006/relationships/slideLayout" Target="../slideLayouts/slideLayout87.xml"/><Relationship Id="rId29" Type="http://schemas.openxmlformats.org/officeDocument/2006/relationships/slideLayout" Target="../slideLayouts/slideLayout96.xml"/><Relationship Id="rId41" Type="http://schemas.openxmlformats.org/officeDocument/2006/relationships/slideLayout" Target="../slideLayouts/slideLayout108.xml"/><Relationship Id="rId1" Type="http://schemas.openxmlformats.org/officeDocument/2006/relationships/slideLayout" Target="../slideLayouts/slideLayout68.xml"/><Relationship Id="rId6" Type="http://schemas.openxmlformats.org/officeDocument/2006/relationships/slideLayout" Target="../slideLayouts/slideLayout73.xml"/><Relationship Id="rId11" Type="http://schemas.openxmlformats.org/officeDocument/2006/relationships/slideLayout" Target="../slideLayouts/slideLayout78.xml"/><Relationship Id="rId24" Type="http://schemas.openxmlformats.org/officeDocument/2006/relationships/slideLayout" Target="../slideLayouts/slideLayout91.xml"/><Relationship Id="rId32" Type="http://schemas.openxmlformats.org/officeDocument/2006/relationships/slideLayout" Target="../slideLayouts/slideLayout99.xml"/><Relationship Id="rId37" Type="http://schemas.openxmlformats.org/officeDocument/2006/relationships/slideLayout" Target="../slideLayouts/slideLayout104.xml"/><Relationship Id="rId40" Type="http://schemas.openxmlformats.org/officeDocument/2006/relationships/slideLayout" Target="../slideLayouts/slideLayout107.xml"/><Relationship Id="rId5" Type="http://schemas.openxmlformats.org/officeDocument/2006/relationships/slideLayout" Target="../slideLayouts/slideLayout72.xml"/><Relationship Id="rId15" Type="http://schemas.openxmlformats.org/officeDocument/2006/relationships/slideLayout" Target="../slideLayouts/slideLayout82.xml"/><Relationship Id="rId23" Type="http://schemas.openxmlformats.org/officeDocument/2006/relationships/slideLayout" Target="../slideLayouts/slideLayout90.xml"/><Relationship Id="rId28" Type="http://schemas.openxmlformats.org/officeDocument/2006/relationships/slideLayout" Target="../slideLayouts/slideLayout95.xml"/><Relationship Id="rId36" Type="http://schemas.openxmlformats.org/officeDocument/2006/relationships/slideLayout" Target="../slideLayouts/slideLayout103.xml"/><Relationship Id="rId10" Type="http://schemas.openxmlformats.org/officeDocument/2006/relationships/slideLayout" Target="../slideLayouts/slideLayout77.xml"/><Relationship Id="rId19" Type="http://schemas.openxmlformats.org/officeDocument/2006/relationships/slideLayout" Target="../slideLayouts/slideLayout86.xml"/><Relationship Id="rId31" Type="http://schemas.openxmlformats.org/officeDocument/2006/relationships/slideLayout" Target="../slideLayouts/slideLayout98.xml"/><Relationship Id="rId44" Type="http://schemas.openxmlformats.org/officeDocument/2006/relationships/image" Target="../media/image18.jpg"/><Relationship Id="rId4" Type="http://schemas.openxmlformats.org/officeDocument/2006/relationships/slideLayout" Target="../slideLayouts/slideLayout71.xml"/><Relationship Id="rId9" Type="http://schemas.openxmlformats.org/officeDocument/2006/relationships/slideLayout" Target="../slideLayouts/slideLayout76.xml"/><Relationship Id="rId14" Type="http://schemas.openxmlformats.org/officeDocument/2006/relationships/slideLayout" Target="../slideLayouts/slideLayout81.xml"/><Relationship Id="rId22" Type="http://schemas.openxmlformats.org/officeDocument/2006/relationships/slideLayout" Target="../slideLayouts/slideLayout89.xml"/><Relationship Id="rId27" Type="http://schemas.openxmlformats.org/officeDocument/2006/relationships/slideLayout" Target="../slideLayouts/slideLayout94.xml"/><Relationship Id="rId30" Type="http://schemas.openxmlformats.org/officeDocument/2006/relationships/slideLayout" Target="../slideLayouts/slideLayout97.xml"/><Relationship Id="rId35" Type="http://schemas.openxmlformats.org/officeDocument/2006/relationships/slideLayout" Target="../slideLayouts/slideLayout102.xml"/><Relationship Id="rId43"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3" Type="http://schemas.openxmlformats.org/officeDocument/2006/relationships/theme" Target="../theme/theme21.xml"/><Relationship Id="rId2" Type="http://schemas.openxmlformats.org/officeDocument/2006/relationships/slideLayout" Target="../slideLayouts/slideLayout111.xml"/><Relationship Id="rId1" Type="http://schemas.openxmlformats.org/officeDocument/2006/relationships/slideLayout" Target="../slideLayouts/slideLayout110.xml"/><Relationship Id="rId4" Type="http://schemas.openxmlformats.org/officeDocument/2006/relationships/image" Target="../media/image1.emf"/></Relationships>
</file>

<file path=ppt/slideMasters/_rels/slideMaster22.xml.rels><?xml version="1.0" encoding="UTF-8" standalone="yes"?>
<Relationships xmlns="http://schemas.openxmlformats.org/package/2006/relationships"><Relationship Id="rId8" Type="http://schemas.openxmlformats.org/officeDocument/2006/relationships/slideLayout" Target="../slideLayouts/slideLayout119.xml"/><Relationship Id="rId13" Type="http://schemas.openxmlformats.org/officeDocument/2006/relationships/slideLayout" Target="../slideLayouts/slideLayout124.xml"/><Relationship Id="rId18" Type="http://schemas.openxmlformats.org/officeDocument/2006/relationships/slideLayout" Target="../slideLayouts/slideLayout129.xml"/><Relationship Id="rId26" Type="http://schemas.openxmlformats.org/officeDocument/2006/relationships/slideLayout" Target="../slideLayouts/slideLayout137.xml"/><Relationship Id="rId3" Type="http://schemas.openxmlformats.org/officeDocument/2006/relationships/slideLayout" Target="../slideLayouts/slideLayout114.xml"/><Relationship Id="rId21" Type="http://schemas.openxmlformats.org/officeDocument/2006/relationships/slideLayout" Target="../slideLayouts/slideLayout132.xml"/><Relationship Id="rId7" Type="http://schemas.openxmlformats.org/officeDocument/2006/relationships/slideLayout" Target="../slideLayouts/slideLayout118.xml"/><Relationship Id="rId12" Type="http://schemas.openxmlformats.org/officeDocument/2006/relationships/slideLayout" Target="../slideLayouts/slideLayout123.xml"/><Relationship Id="rId17" Type="http://schemas.openxmlformats.org/officeDocument/2006/relationships/slideLayout" Target="../slideLayouts/slideLayout128.xml"/><Relationship Id="rId25" Type="http://schemas.openxmlformats.org/officeDocument/2006/relationships/slideLayout" Target="../slideLayouts/slideLayout136.xml"/><Relationship Id="rId33" Type="http://schemas.openxmlformats.org/officeDocument/2006/relationships/image" Target="../media/image24.emf"/><Relationship Id="rId2" Type="http://schemas.openxmlformats.org/officeDocument/2006/relationships/slideLayout" Target="../slideLayouts/slideLayout113.xml"/><Relationship Id="rId16" Type="http://schemas.openxmlformats.org/officeDocument/2006/relationships/slideLayout" Target="../slideLayouts/slideLayout127.xml"/><Relationship Id="rId20" Type="http://schemas.openxmlformats.org/officeDocument/2006/relationships/slideLayout" Target="../slideLayouts/slideLayout131.xml"/><Relationship Id="rId29" Type="http://schemas.openxmlformats.org/officeDocument/2006/relationships/slideLayout" Target="../slideLayouts/slideLayout140.xml"/><Relationship Id="rId1" Type="http://schemas.openxmlformats.org/officeDocument/2006/relationships/slideLayout" Target="../slideLayouts/slideLayout112.xml"/><Relationship Id="rId6" Type="http://schemas.openxmlformats.org/officeDocument/2006/relationships/slideLayout" Target="../slideLayouts/slideLayout117.xml"/><Relationship Id="rId11" Type="http://schemas.openxmlformats.org/officeDocument/2006/relationships/slideLayout" Target="../slideLayouts/slideLayout122.xml"/><Relationship Id="rId24" Type="http://schemas.openxmlformats.org/officeDocument/2006/relationships/slideLayout" Target="../slideLayouts/slideLayout135.xml"/><Relationship Id="rId32" Type="http://schemas.openxmlformats.org/officeDocument/2006/relationships/theme" Target="../theme/theme22.xml"/><Relationship Id="rId5" Type="http://schemas.openxmlformats.org/officeDocument/2006/relationships/slideLayout" Target="../slideLayouts/slideLayout116.xml"/><Relationship Id="rId15" Type="http://schemas.openxmlformats.org/officeDocument/2006/relationships/slideLayout" Target="../slideLayouts/slideLayout126.xml"/><Relationship Id="rId23" Type="http://schemas.openxmlformats.org/officeDocument/2006/relationships/slideLayout" Target="../slideLayouts/slideLayout134.xml"/><Relationship Id="rId28" Type="http://schemas.openxmlformats.org/officeDocument/2006/relationships/slideLayout" Target="../slideLayouts/slideLayout139.xml"/><Relationship Id="rId10" Type="http://schemas.openxmlformats.org/officeDocument/2006/relationships/slideLayout" Target="../slideLayouts/slideLayout121.xml"/><Relationship Id="rId19" Type="http://schemas.openxmlformats.org/officeDocument/2006/relationships/slideLayout" Target="../slideLayouts/slideLayout130.xml"/><Relationship Id="rId31" Type="http://schemas.openxmlformats.org/officeDocument/2006/relationships/slideLayout" Target="../slideLayouts/slideLayout142.xml"/><Relationship Id="rId4" Type="http://schemas.openxmlformats.org/officeDocument/2006/relationships/slideLayout" Target="../slideLayouts/slideLayout115.xml"/><Relationship Id="rId9" Type="http://schemas.openxmlformats.org/officeDocument/2006/relationships/slideLayout" Target="../slideLayouts/slideLayout120.xml"/><Relationship Id="rId14" Type="http://schemas.openxmlformats.org/officeDocument/2006/relationships/slideLayout" Target="../slideLayouts/slideLayout125.xml"/><Relationship Id="rId22" Type="http://schemas.openxmlformats.org/officeDocument/2006/relationships/slideLayout" Target="../slideLayouts/slideLayout133.xml"/><Relationship Id="rId27" Type="http://schemas.openxmlformats.org/officeDocument/2006/relationships/slideLayout" Target="../slideLayouts/slideLayout138.xml"/><Relationship Id="rId30" Type="http://schemas.openxmlformats.org/officeDocument/2006/relationships/slideLayout" Target="../slideLayouts/slideLayout141.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theme" Target="../theme/theme3.xml"/><Relationship Id="rId1" Type="http://schemas.openxmlformats.org/officeDocument/2006/relationships/slideLayout" Target="../slideLayouts/slideLayout6.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theme" Target="../theme/theme4.xml"/><Relationship Id="rId1" Type="http://schemas.openxmlformats.org/officeDocument/2006/relationships/slideLayout" Target="../slideLayouts/slideLayout7.xml"/></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theme" Target="../theme/theme5.xml"/><Relationship Id="rId1" Type="http://schemas.openxmlformats.org/officeDocument/2006/relationships/slideLayout" Target="../slideLayouts/slideLayout8.xm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theme" Target="../theme/theme6.xml"/><Relationship Id="rId1" Type="http://schemas.openxmlformats.org/officeDocument/2006/relationships/slideLayout" Target="../slideLayouts/slideLayout9.xml"/></Relationships>
</file>

<file path=ppt/slideMasters/_rels/slideMaster7.xml.rels><?xml version="1.0" encoding="UTF-8" standalone="yes"?>
<Relationships xmlns="http://schemas.openxmlformats.org/package/2006/relationships"><Relationship Id="rId2" Type="http://schemas.openxmlformats.org/officeDocument/2006/relationships/theme" Target="../theme/theme7.xml"/><Relationship Id="rId1" Type="http://schemas.openxmlformats.org/officeDocument/2006/relationships/slideLayout" Target="../slideLayouts/slideLayout10.xml"/></Relationships>
</file>

<file path=ppt/slideMasters/_rels/slideMaster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theme" Target="../theme/theme8.xml"/><Relationship Id="rId1" Type="http://schemas.openxmlformats.org/officeDocument/2006/relationships/slideLayout" Target="../slideLayouts/slideLayout11.xml"/></Relationships>
</file>

<file path=ppt/slideMasters/_rels/slideMaster9.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theme" Target="../theme/theme9.xml"/><Relationship Id="rId5" Type="http://schemas.openxmlformats.org/officeDocument/2006/relationships/slideLayout" Target="../slideLayouts/slideLayout16.xml"/><Relationship Id="rId4"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6" cstate="email">
            <a:extLst>
              <a:ext uri="{28A0092B-C50C-407E-A947-70E740481C1C}">
                <a14:useLocalDpi xmlns:a14="http://schemas.microsoft.com/office/drawing/2010/main"/>
              </a:ext>
            </a:extLst>
          </a:blip>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4059602932"/>
      </p:ext>
    </p:extLst>
  </p:cSld>
  <p:clrMap bg1="lt1" tx1="dk1" bg2="lt2" tx2="dk2" accent1="accent1" accent2="accent2" accent3="accent3" accent4="accent4" accent5="accent5" accent6="accent6" hlink="hlink" folHlink="folHlink"/>
  <p:sldLayoutIdLst>
    <p:sldLayoutId id="2147484485" r:id="rId1"/>
    <p:sldLayoutId id="2147484490" r:id="rId2"/>
    <p:sldLayoutId id="2147484491" r:id="rId3"/>
    <p:sldLayoutId id="2147485594" r:id="rId4"/>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5" name="Group 4"/>
          <p:cNvGrpSpPr/>
          <p:nvPr userDrawn="1"/>
        </p:nvGrpSpPr>
        <p:grpSpPr>
          <a:xfrm>
            <a:off x="12614193" y="-8396"/>
            <a:ext cx="960410" cy="5775362"/>
            <a:chOff x="12614198" y="-8396"/>
            <a:chExt cx="960410" cy="5775362"/>
          </a:xfrm>
        </p:grpSpPr>
        <p:grpSp>
          <p:nvGrpSpPr>
            <p:cNvPr id="37" name="Group 36"/>
            <p:cNvGrpSpPr/>
            <p:nvPr userDrawn="1"/>
          </p:nvGrpSpPr>
          <p:grpSpPr>
            <a:xfrm>
              <a:off x="12614198" y="-8396"/>
              <a:ext cx="960410" cy="5755249"/>
              <a:chOff x="12614198" y="-8396"/>
              <a:chExt cx="960410" cy="5755249"/>
            </a:xfrm>
          </p:grpSpPr>
          <p:grpSp>
            <p:nvGrpSpPr>
              <p:cNvPr id="33" name="Group 32"/>
              <p:cNvGrpSpPr/>
              <p:nvPr userDrawn="1"/>
            </p:nvGrpSpPr>
            <p:grpSpPr>
              <a:xfrm rot="5400000">
                <a:off x="11576883" y="1040117"/>
                <a:ext cx="2708636" cy="634005"/>
                <a:chOff x="1581150" y="4543426"/>
                <a:chExt cx="2708636" cy="634005"/>
              </a:xfrm>
            </p:grpSpPr>
            <p:sp>
              <p:nvSpPr>
                <p:cNvPr id="3" name="Rectangle 2"/>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Purple</a:t>
                  </a:r>
                </a:p>
                <a:p>
                  <a:pPr marL="0" marR="0" lvl="0" indent="0" algn="l" defTabSz="932293"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R:0 G:45 B:145</a:t>
                  </a:r>
                </a:p>
              </p:txBody>
            </p:sp>
            <p:sp>
              <p:nvSpPr>
                <p:cNvPr id="6" name="Rectangle 5"/>
                <p:cNvSpPr/>
                <p:nvPr userDrawn="1"/>
              </p:nvSpPr>
              <p:spPr bwMode="auto">
                <a:xfrm>
                  <a:off x="1581150" y="4887665"/>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Dark Purple</a:t>
                  </a:r>
                </a:p>
                <a:p>
                  <a:pPr marL="0" marR="0" lvl="0" indent="0" algn="l" defTabSz="932293"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R:50 G:20 B:90</a:t>
                  </a:r>
                </a:p>
              </p:txBody>
            </p:sp>
            <p:sp>
              <p:nvSpPr>
                <p:cNvPr id="15" name="Rectangle 14"/>
                <p:cNvSpPr/>
                <p:nvPr userDrawn="1"/>
              </p:nvSpPr>
              <p:spPr bwMode="auto">
                <a:xfrm>
                  <a:off x="3419856"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1775">
                            <a:schemeClr val="bg1"/>
                          </a:gs>
                          <a:gs pos="14000">
                            <a:schemeClr val="bg1"/>
                          </a:gs>
                        </a:gsLst>
                        <a:lin ang="5400000" scaled="0"/>
                      </a:gradFill>
                      <a:effectLst/>
                      <a:uLnTx/>
                      <a:uFillTx/>
                      <a:latin typeface="+mn-lt"/>
                      <a:ea typeface="Segoe UI" pitchFamily="34" charset="0"/>
                      <a:cs typeface="Segoe UI" pitchFamily="34" charset="0"/>
                    </a:rPr>
                    <a:t>Dark Blue</a:t>
                  </a:r>
                </a:p>
                <a:p>
                  <a:pPr marL="0" marR="0" lvl="0" indent="0" algn="l" defTabSz="932293"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1775">
                            <a:schemeClr val="bg1"/>
                          </a:gs>
                          <a:gs pos="14000">
                            <a:schemeClr val="bg1"/>
                          </a:gs>
                        </a:gsLst>
                        <a:lin ang="5400000" scaled="0"/>
                      </a:gradFill>
                      <a:effectLst/>
                      <a:uLnTx/>
                      <a:uFillTx/>
                      <a:ea typeface="Segoe UI" pitchFamily="34" charset="0"/>
                      <a:cs typeface="Segoe UI" pitchFamily="34" charset="0"/>
                    </a:rPr>
                    <a:t>R:0 G:32 B:80</a:t>
                  </a:r>
                </a:p>
              </p:txBody>
            </p:sp>
            <p:sp>
              <p:nvSpPr>
                <p:cNvPr id="16" name="Rectangle 15"/>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Magenta</a:t>
                  </a:r>
                </a:p>
                <a:p>
                  <a:pPr marL="0" marR="0" lvl="0" indent="0" algn="l" defTabSz="932293"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ea typeface="Segoe UI" pitchFamily="34" charset="0"/>
                      <a:cs typeface="Segoe UI" pitchFamily="34" charset="0"/>
                    </a:rPr>
                    <a:t>R:180 G:0 B:158</a:t>
                  </a:r>
                </a:p>
              </p:txBody>
            </p:sp>
            <p:sp>
              <p:nvSpPr>
                <p:cNvPr id="17" name="Rectangle 16"/>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Dark Gray</a:t>
                  </a:r>
                </a:p>
                <a:p>
                  <a:pPr marL="0" marR="0" lvl="0" indent="0" algn="l" defTabSz="932293"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ea typeface="Segoe UI" pitchFamily="34" charset="0"/>
                      <a:cs typeface="Segoe UI" pitchFamily="34" charset="0"/>
                    </a:rPr>
                    <a:t>R:80 G:80 B:80</a:t>
                  </a:r>
                </a:p>
              </p:txBody>
            </p:sp>
            <p:sp>
              <p:nvSpPr>
                <p:cNvPr id="18" name="Rectangle 17"/>
                <p:cNvSpPr/>
                <p:nvPr userDrawn="1"/>
              </p:nvSpPr>
              <p:spPr bwMode="auto">
                <a:xfrm>
                  <a:off x="2498745" y="4543428"/>
                  <a:ext cx="869930" cy="289766"/>
                </a:xfrm>
                <a:prstGeom prst="rect">
                  <a:avLst/>
                </a:prstGeom>
                <a:solidFill>
                  <a:srgbClr val="3076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Blue</a:t>
                  </a:r>
                </a:p>
                <a:p>
                  <a:pPr marL="0" marR="0" lvl="0" indent="0" algn="l" defTabSz="932293"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ea typeface="Segoe UI" pitchFamily="34" charset="0"/>
                      <a:cs typeface="Segoe UI" pitchFamily="34" charset="0"/>
                    </a:rPr>
                    <a:t>R:0 G:120 B:215</a:t>
                  </a:r>
                </a:p>
              </p:txBody>
            </p:sp>
          </p:grpSp>
          <p:sp>
            <p:nvSpPr>
              <p:cNvPr id="34" name="TextBox 33"/>
              <p:cNvSpPr txBox="1"/>
              <p:nvPr userDrawn="1"/>
            </p:nvSpPr>
            <p:spPr>
              <a:xfrm rot="5400000">
                <a:off x="12979639" y="256928"/>
                <a:ext cx="860293" cy="329645"/>
              </a:xfrm>
              <a:prstGeom prst="rect">
                <a:avLst/>
              </a:prstGeom>
              <a:noFill/>
            </p:spPr>
            <p:txBody>
              <a:bodyPr wrap="none" lIns="0" tIns="91440" rIns="182880" bIns="91440" rtlCol="0">
                <a:spAutoFit/>
              </a:bodyPr>
              <a:lstStyle/>
              <a:p>
                <a:pPr marL="0" marR="0" lvl="0" indent="0" defTabSz="914224"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gradFill>
                      <a:gsLst>
                        <a:gs pos="2917">
                          <a:schemeClr val="tx1"/>
                        </a:gs>
                        <a:gs pos="30000">
                          <a:schemeClr val="tx1"/>
                        </a:gs>
                      </a:gsLst>
                      <a:lin ang="5400000" scaled="0"/>
                    </a:gradFill>
                    <a:effectLst/>
                    <a:uLnTx/>
                    <a:uFillTx/>
                  </a:rPr>
                  <a:t>Main colors</a:t>
                </a:r>
              </a:p>
            </p:txBody>
          </p:sp>
          <p:sp>
            <p:nvSpPr>
              <p:cNvPr id="35" name="TextBox 34"/>
              <p:cNvSpPr txBox="1"/>
              <p:nvPr userDrawn="1"/>
            </p:nvSpPr>
            <p:spPr>
              <a:xfrm rot="5400000">
                <a:off x="11715628" y="4227340"/>
                <a:ext cx="2709380" cy="329645"/>
              </a:xfrm>
              <a:prstGeom prst="rect">
                <a:avLst/>
              </a:prstGeom>
              <a:noFill/>
            </p:spPr>
            <p:txBody>
              <a:bodyPr wrap="none" lIns="0" tIns="91440" rIns="182880" bIns="91440" rtlCol="0">
                <a:spAutoFit/>
              </a:bodyPr>
              <a:lstStyle/>
              <a:p>
                <a:pPr marL="0" marR="0" lvl="0" indent="0" defTabSz="914224"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gradFill>
                      <a:gsLst>
                        <a:gs pos="2917">
                          <a:schemeClr val="tx1"/>
                        </a:gs>
                        <a:gs pos="30000">
                          <a:schemeClr val="tx1"/>
                        </a:gs>
                      </a:gsLst>
                      <a:lin ang="5400000" scaled="0"/>
                    </a:gradFill>
                    <a:effectLst/>
                    <a:uLnTx/>
                    <a:uFillTx/>
                  </a:rPr>
                  <a:t>Secondary colors (use only when necessary)</a:t>
                </a:r>
              </a:p>
            </p:txBody>
          </p:sp>
        </p:grpSp>
        <p:sp>
          <p:nvSpPr>
            <p:cNvPr id="19" name="Rectangle 18"/>
            <p:cNvSpPr/>
            <p:nvPr userDrawn="1"/>
          </p:nvSpPr>
          <p:spPr bwMode="auto">
            <a:xfrm rot="5400000">
              <a:off x="12328887" y="4272718"/>
              <a:ext cx="869930" cy="289766"/>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18584">
                        <a:srgbClr val="FFFFFF"/>
                      </a:gs>
                      <a:gs pos="52000">
                        <a:srgbClr val="FFFFFF"/>
                      </a:gs>
                    </a:gsLst>
                    <a:lin ang="5400000" scaled="0"/>
                  </a:gradFill>
                  <a:effectLst/>
                  <a:uLnTx/>
                  <a:uFillTx/>
                  <a:latin typeface="+mn-lt"/>
                  <a:ea typeface="Segoe UI" pitchFamily="34" charset="0"/>
                  <a:cs typeface="Segoe UI" pitchFamily="34" charset="0"/>
                </a:rPr>
                <a:t>Mid Blue</a:t>
              </a:r>
            </a:p>
            <a:p>
              <a:pPr marL="0" marR="0" lvl="0" indent="0" algn="l" defTabSz="932293"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18584">
                        <a:srgbClr val="FFFFFF"/>
                      </a:gs>
                      <a:gs pos="52000">
                        <a:srgbClr val="FFFFFF"/>
                      </a:gs>
                    </a:gsLst>
                    <a:lin ang="5400000" scaled="0"/>
                  </a:gradFill>
                  <a:effectLst/>
                  <a:uLnTx/>
                  <a:uFillTx/>
                  <a:ea typeface="Segoe UI" pitchFamily="34" charset="0"/>
                  <a:cs typeface="Segoe UI" pitchFamily="34" charset="0"/>
                </a:rPr>
                <a:t>R:0 G:24 B:143</a:t>
              </a:r>
            </a:p>
          </p:txBody>
        </p:sp>
        <p:sp>
          <p:nvSpPr>
            <p:cNvPr id="20" name="Rectangle 19"/>
            <p:cNvSpPr/>
            <p:nvPr userDrawn="1"/>
          </p:nvSpPr>
          <p:spPr bwMode="auto">
            <a:xfrm rot="5400000">
              <a:off x="12328887" y="5187118"/>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Green</a:t>
              </a:r>
            </a:p>
            <a:p>
              <a:pPr marL="0" marR="0" lvl="0" indent="0" algn="l" defTabSz="932293"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ea typeface="Segoe UI" pitchFamily="34" charset="0"/>
                  <a:cs typeface="Segoe UI" pitchFamily="34" charset="0"/>
                </a:rPr>
                <a:t>R:16 G:124 B:16</a:t>
              </a:r>
            </a:p>
          </p:txBody>
        </p:sp>
        <p:sp>
          <p:nvSpPr>
            <p:cNvPr id="21" name="Rectangle 20"/>
            <p:cNvSpPr/>
            <p:nvPr userDrawn="1"/>
          </p:nvSpPr>
          <p:spPr bwMode="auto">
            <a:xfrm rot="5400000">
              <a:off x="12328886" y="3353996"/>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66272">
                        <a:srgbClr val="000000"/>
                      </a:gs>
                      <a:gs pos="44000">
                        <a:srgbClr val="000000"/>
                      </a:gs>
                    </a:gsLst>
                    <a:lin ang="5400000" scaled="1"/>
                  </a:gradFill>
                  <a:effectLst/>
                  <a:uLnTx/>
                  <a:uFillTx/>
                  <a:latin typeface="+mn-lt"/>
                  <a:ea typeface="Segoe UI" pitchFamily="34" charset="0"/>
                  <a:cs typeface="Segoe UI" pitchFamily="34" charset="0"/>
                </a:rPr>
                <a:t>Light Blue</a:t>
              </a:r>
            </a:p>
            <a:p>
              <a:pPr marL="0" marR="0" lvl="0" indent="0" algn="l" defTabSz="932293"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66272">
                        <a:srgbClr val="000000"/>
                      </a:gs>
                      <a:gs pos="44000">
                        <a:srgbClr val="000000"/>
                      </a:gs>
                    </a:gsLst>
                    <a:lin ang="5400000" scaled="1"/>
                  </a:gradFill>
                  <a:effectLst/>
                  <a:uLnTx/>
                  <a:uFillTx/>
                  <a:ea typeface="Segoe UI" pitchFamily="34" charset="0"/>
                  <a:cs typeface="Segoe UI" pitchFamily="34" charset="0"/>
                </a:rPr>
                <a:t>R:0 G:188 B:242</a:t>
              </a:r>
            </a:p>
          </p:txBody>
        </p:sp>
      </p:grpSp>
    </p:spTree>
    <p:extLst>
      <p:ext uri="{BB962C8B-B14F-4D97-AF65-F5344CB8AC3E}">
        <p14:creationId xmlns:p14="http://schemas.microsoft.com/office/powerpoint/2010/main" val="362768814"/>
      </p:ext>
    </p:extLst>
  </p:cSld>
  <p:clrMap bg1="lt1" tx1="dk1" bg2="lt2" tx2="dk2" accent1="accent1" accent2="accent2" accent3="accent3" accent4="accent4" accent5="accent5" accent6="accent6" hlink="hlink" folHlink="folHlink"/>
  <p:sldLayoutIdLst>
    <p:sldLayoutId id="2147485697" r:id="rId1"/>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00000">
                <a:srgbClr val="000000"/>
              </a:gs>
              <a:gs pos="1250">
                <a:srgbClr val="000000"/>
              </a:gs>
            </a:gsLst>
            <a:lin ang="5400000" scaled="0"/>
          </a:gradFill>
          <a:effectLst/>
          <a:latin typeface="Segoe UI Light" panose="020B0502040204020203" pitchFamily="34" charset="0"/>
          <a:ea typeface="+mn-ea"/>
          <a:cs typeface="Segoe UI Light" panose="020B0502040204020203"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999" kern="1200" spc="0" baseline="0">
          <a:gradFill>
            <a:gsLst>
              <a:gs pos="1250">
                <a:srgbClr val="000000"/>
              </a:gs>
              <a:gs pos="100000">
                <a:srgbClr val="000000"/>
              </a:gs>
            </a:gsLst>
            <a:lin ang="5400000" scaled="0"/>
          </a:gradFill>
          <a:latin typeface="Segoe UI Semilight" panose="020B0402040204020203" pitchFamily="34" charset="0"/>
          <a:ea typeface="+mn-ea"/>
          <a:cs typeface="Segoe UI Semilight" panose="020B0402040204020203" pitchFamily="34" charset="0"/>
        </a:defRPr>
      </a:lvl1pPr>
      <a:lvl2pPr marL="584088" marR="0" indent="-241253"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rgbClr val="000000"/>
              </a:gs>
              <a:gs pos="100000">
                <a:srgbClr val="000000"/>
              </a:gs>
            </a:gsLst>
            <a:lin ang="5400000" scaled="0"/>
          </a:gradFill>
          <a:latin typeface="Segoe UI Semilight" panose="020B0402040204020203" pitchFamily="34" charset="0"/>
          <a:ea typeface="+mn-ea"/>
          <a:cs typeface="Segoe UI Semilight" panose="020B0402040204020203" pitchFamily="34" charset="0"/>
        </a:defRPr>
      </a:lvl2pPr>
      <a:lvl3pPr marL="799946"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gradFill>
            <a:gsLst>
              <a:gs pos="1250">
                <a:srgbClr val="000000"/>
              </a:gs>
              <a:gs pos="100000">
                <a:srgbClr val="000000"/>
              </a:gs>
            </a:gsLst>
            <a:lin ang="5400000" scaled="0"/>
          </a:gradFill>
          <a:latin typeface="Segoe UI Semilight" panose="020B0402040204020203" pitchFamily="34" charset="0"/>
          <a:ea typeface="+mn-ea"/>
          <a:cs typeface="Segoe UI Semilight" panose="020B0402040204020203" pitchFamily="34" charset="0"/>
        </a:defRPr>
      </a:lvl3pPr>
      <a:lvl4pPr marL="1028503"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gradFill>
            <a:gsLst>
              <a:gs pos="1250">
                <a:srgbClr val="000000"/>
              </a:gs>
              <a:gs pos="100000">
                <a:srgbClr val="000000"/>
              </a:gs>
            </a:gsLst>
            <a:lin ang="5400000" scaled="0"/>
          </a:gradFill>
          <a:latin typeface="Segoe UI Semilight" panose="020B0402040204020203" pitchFamily="34" charset="0"/>
          <a:ea typeface="+mn-ea"/>
          <a:cs typeface="Segoe UI Semilight" panose="020B0402040204020203" pitchFamily="34" charset="0"/>
        </a:defRPr>
      </a:lvl4pPr>
      <a:lvl5pPr marL="1257058"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gradFill>
            <a:gsLst>
              <a:gs pos="1250">
                <a:srgbClr val="000000"/>
              </a:gs>
              <a:gs pos="100000">
                <a:srgbClr val="000000"/>
              </a:gs>
            </a:gsLst>
            <a:lin ang="5400000" scaled="0"/>
          </a:gradFill>
          <a:latin typeface="Segoe UI Semilight" panose="020B0402040204020203" pitchFamily="34" charset="0"/>
          <a:ea typeface="+mn-ea"/>
          <a:cs typeface="Segoe UI Semilight" panose="020B0402040204020203" pitchFamily="34" charset="0"/>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6" name="Group 5">
            <a:extLst>
              <a:ext uri="{FF2B5EF4-FFF2-40B4-BE49-F238E27FC236}">
                <a16:creationId xmlns:a16="http://schemas.microsoft.com/office/drawing/2014/main" id="{A6E36078-F0D7-41C0-A98A-34F1FF9B4067}"/>
              </a:ext>
            </a:extLst>
          </p:cNvPr>
          <p:cNvGrpSpPr/>
          <p:nvPr userDrawn="1"/>
        </p:nvGrpSpPr>
        <p:grpSpPr>
          <a:xfrm rot="5400000">
            <a:off x="9679124" y="2828999"/>
            <a:ext cx="6020688" cy="362695"/>
            <a:chOff x="-2" y="-453276"/>
            <a:chExt cx="6020688" cy="151379"/>
          </a:xfrm>
        </p:grpSpPr>
        <p:sp>
          <p:nvSpPr>
            <p:cNvPr id="7" name="Rectangle 6">
              <a:extLst>
                <a:ext uri="{FF2B5EF4-FFF2-40B4-BE49-F238E27FC236}">
                  <a16:creationId xmlns:a16="http://schemas.microsoft.com/office/drawing/2014/main" id="{E1525ACE-57A9-4532-B949-9F3145F3109A}"/>
                </a:ext>
              </a:extLst>
            </p:cNvPr>
            <p:cNvSpPr/>
            <p:nvPr/>
          </p:nvSpPr>
          <p:spPr bwMode="auto">
            <a:xfrm>
              <a:off x="-2" y="-453276"/>
              <a:ext cx="1078130" cy="7632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300" b="1"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R:</a:t>
              </a:r>
              <a:r>
                <a:rPr lang="en-US" sz="30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 0  </a:t>
              </a:r>
              <a:r>
                <a:rPr lang="en-US" sz="300" b="1"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G:</a:t>
              </a:r>
              <a:r>
                <a:rPr lang="en-US" sz="30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 137  </a:t>
              </a:r>
              <a:r>
                <a:rPr lang="en-US" sz="300" b="1"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B: </a:t>
              </a:r>
              <a:r>
                <a:rPr lang="en-US" sz="30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207</a:t>
              </a:r>
            </a:p>
          </p:txBody>
        </p:sp>
        <p:sp>
          <p:nvSpPr>
            <p:cNvPr id="8" name="Rectangle 7">
              <a:extLst>
                <a:ext uri="{FF2B5EF4-FFF2-40B4-BE49-F238E27FC236}">
                  <a16:creationId xmlns:a16="http://schemas.microsoft.com/office/drawing/2014/main" id="{EB5698BB-7C97-45FE-8000-590E6E8AC8FB}"/>
                </a:ext>
              </a:extLst>
            </p:cNvPr>
            <p:cNvSpPr/>
            <p:nvPr/>
          </p:nvSpPr>
          <p:spPr bwMode="auto">
            <a:xfrm>
              <a:off x="0" y="-378226"/>
              <a:ext cx="539065" cy="76329"/>
            </a:xfrm>
            <a:prstGeom prst="rect">
              <a:avLst/>
            </a:prstGeom>
            <a:solidFill>
              <a:srgbClr val="0060A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300" b="1"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R:</a:t>
              </a:r>
              <a:r>
                <a:rPr lang="en-US" sz="30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 0  </a:t>
              </a:r>
              <a:r>
                <a:rPr lang="en-US" sz="300" b="1"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G:</a:t>
              </a:r>
              <a:r>
                <a:rPr lang="en-US" sz="30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 96  </a:t>
              </a:r>
              <a:r>
                <a:rPr lang="en-US" sz="300" b="1"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B: </a:t>
              </a:r>
              <a:r>
                <a:rPr lang="en-US" sz="30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167</a:t>
              </a:r>
            </a:p>
          </p:txBody>
        </p:sp>
        <p:sp>
          <p:nvSpPr>
            <p:cNvPr id="9" name="Rectangle 8">
              <a:extLst>
                <a:ext uri="{FF2B5EF4-FFF2-40B4-BE49-F238E27FC236}">
                  <a16:creationId xmlns:a16="http://schemas.microsoft.com/office/drawing/2014/main" id="{6B43D21C-E247-4F12-B6BD-ADC01E7F39E5}"/>
                </a:ext>
              </a:extLst>
            </p:cNvPr>
            <p:cNvSpPr/>
            <p:nvPr/>
          </p:nvSpPr>
          <p:spPr bwMode="auto">
            <a:xfrm>
              <a:off x="539065" y="-378226"/>
              <a:ext cx="539065" cy="76329"/>
            </a:xfrm>
            <a:prstGeom prst="rect">
              <a:avLst/>
            </a:prstGeom>
            <a:solidFill>
              <a:srgbClr val="19287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300" b="1"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R:</a:t>
              </a:r>
              <a:r>
                <a:rPr lang="en-US" sz="30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 25  </a:t>
              </a:r>
              <a:r>
                <a:rPr lang="en-US" sz="300" b="1"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G:</a:t>
              </a:r>
              <a:r>
                <a:rPr lang="en-US" sz="30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 40  </a:t>
              </a:r>
              <a:r>
                <a:rPr lang="en-US" sz="300" b="1"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B: </a:t>
              </a:r>
              <a:r>
                <a:rPr lang="en-US" sz="30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116</a:t>
              </a:r>
            </a:p>
          </p:txBody>
        </p:sp>
        <p:sp>
          <p:nvSpPr>
            <p:cNvPr id="10" name="Rectangle 9">
              <a:extLst>
                <a:ext uri="{FF2B5EF4-FFF2-40B4-BE49-F238E27FC236}">
                  <a16:creationId xmlns:a16="http://schemas.microsoft.com/office/drawing/2014/main" id="{ED8A131B-B7AD-40FD-9964-25FB97E50CEF}"/>
                </a:ext>
              </a:extLst>
            </p:cNvPr>
            <p:cNvSpPr/>
            <p:nvPr/>
          </p:nvSpPr>
          <p:spPr bwMode="auto">
            <a:xfrm>
              <a:off x="1121819" y="-453276"/>
              <a:ext cx="1078131" cy="76329"/>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300" b="1" dirty="0">
                  <a:gradFill>
                    <a:gsLst>
                      <a:gs pos="22537">
                        <a:schemeClr val="tx1"/>
                      </a:gs>
                      <a:gs pos="75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t>R:</a:t>
              </a:r>
              <a:r>
                <a:rPr lang="en-US" sz="300" dirty="0">
                  <a:gradFill>
                    <a:gsLst>
                      <a:gs pos="22537">
                        <a:schemeClr val="tx1"/>
                      </a:gs>
                      <a:gs pos="75000">
                        <a:schemeClr val="tx1"/>
                      </a:gs>
                    </a:gsLst>
                    <a:lin ang="5400000" scaled="0"/>
                  </a:gradFill>
                  <a:latin typeface="Segoe UI Semibold" panose="020B0702040204020203" pitchFamily="34" charset="0"/>
                  <a:cs typeface="Segoe UI Semibold" panose="020B0702040204020203" pitchFamily="34" charset="0"/>
                </a:rPr>
                <a:t> 245  </a:t>
              </a:r>
              <a:r>
                <a:rPr lang="en-US" sz="300" b="1" dirty="0">
                  <a:gradFill>
                    <a:gsLst>
                      <a:gs pos="22537">
                        <a:schemeClr val="tx1"/>
                      </a:gs>
                      <a:gs pos="75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t>G:</a:t>
              </a:r>
              <a:r>
                <a:rPr lang="en-US" sz="300" dirty="0">
                  <a:gradFill>
                    <a:gsLst>
                      <a:gs pos="22537">
                        <a:schemeClr val="tx1"/>
                      </a:gs>
                      <a:gs pos="75000">
                        <a:schemeClr val="tx1"/>
                      </a:gs>
                    </a:gsLst>
                    <a:lin ang="5400000" scaled="0"/>
                  </a:gradFill>
                  <a:latin typeface="Segoe UI Semibold" panose="020B0702040204020203" pitchFamily="34" charset="0"/>
                  <a:cs typeface="Segoe UI Semibold" panose="020B0702040204020203" pitchFamily="34" charset="0"/>
                </a:rPr>
                <a:t> 25  </a:t>
              </a:r>
              <a:r>
                <a:rPr lang="en-US" sz="300" b="1" dirty="0">
                  <a:gradFill>
                    <a:gsLst>
                      <a:gs pos="22537">
                        <a:schemeClr val="tx1"/>
                      </a:gs>
                      <a:gs pos="75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t>B: </a:t>
              </a:r>
              <a:r>
                <a:rPr lang="en-US" sz="300" dirty="0">
                  <a:gradFill>
                    <a:gsLst>
                      <a:gs pos="22537">
                        <a:schemeClr val="tx1"/>
                      </a:gs>
                      <a:gs pos="75000">
                        <a:schemeClr val="tx1"/>
                      </a:gs>
                    </a:gsLst>
                    <a:lin ang="5400000" scaled="0"/>
                  </a:gradFill>
                  <a:latin typeface="Segoe UI Semibold" panose="020B0702040204020203" pitchFamily="34" charset="0"/>
                  <a:cs typeface="Segoe UI Semibold" panose="020B0702040204020203" pitchFamily="34" charset="0"/>
                </a:rPr>
                <a:t>51</a:t>
              </a:r>
            </a:p>
          </p:txBody>
        </p:sp>
        <p:sp>
          <p:nvSpPr>
            <p:cNvPr id="11" name="Rectangle 10">
              <a:extLst>
                <a:ext uri="{FF2B5EF4-FFF2-40B4-BE49-F238E27FC236}">
                  <a16:creationId xmlns:a16="http://schemas.microsoft.com/office/drawing/2014/main" id="{AC162A0D-F522-4F74-A444-462F89CCD003}"/>
                </a:ext>
              </a:extLst>
            </p:cNvPr>
            <p:cNvSpPr/>
            <p:nvPr/>
          </p:nvSpPr>
          <p:spPr bwMode="auto">
            <a:xfrm>
              <a:off x="1121820" y="-378226"/>
              <a:ext cx="539065" cy="76329"/>
            </a:xfrm>
            <a:prstGeom prst="rect">
              <a:avLst/>
            </a:prstGeom>
            <a:solidFill>
              <a:srgbClr val="F8991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300" b="1" dirty="0">
                  <a:gradFill>
                    <a:gsLst>
                      <a:gs pos="22537">
                        <a:schemeClr val="tx1"/>
                      </a:gs>
                      <a:gs pos="75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t>R:</a:t>
              </a:r>
              <a:r>
                <a:rPr lang="en-US" sz="300" dirty="0">
                  <a:gradFill>
                    <a:gsLst>
                      <a:gs pos="22537">
                        <a:schemeClr val="tx1"/>
                      </a:gs>
                      <a:gs pos="75000">
                        <a:schemeClr val="tx1"/>
                      </a:gs>
                    </a:gsLst>
                    <a:lin ang="5400000" scaled="0"/>
                  </a:gradFill>
                  <a:latin typeface="Segoe UI Semibold" panose="020B0702040204020203" pitchFamily="34" charset="0"/>
                  <a:cs typeface="Segoe UI Semibold" panose="020B0702040204020203" pitchFamily="34" charset="0"/>
                </a:rPr>
                <a:t> 248  </a:t>
              </a:r>
              <a:r>
                <a:rPr lang="en-US" sz="300" b="1" dirty="0">
                  <a:gradFill>
                    <a:gsLst>
                      <a:gs pos="22537">
                        <a:schemeClr val="tx1"/>
                      </a:gs>
                      <a:gs pos="75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t>G:</a:t>
              </a:r>
              <a:r>
                <a:rPr lang="en-US" sz="300" dirty="0">
                  <a:gradFill>
                    <a:gsLst>
                      <a:gs pos="22537">
                        <a:schemeClr val="tx1"/>
                      </a:gs>
                      <a:gs pos="75000">
                        <a:schemeClr val="tx1"/>
                      </a:gs>
                    </a:gsLst>
                    <a:lin ang="5400000" scaled="0"/>
                  </a:gradFill>
                  <a:latin typeface="Segoe UI Semibold" panose="020B0702040204020203" pitchFamily="34" charset="0"/>
                  <a:cs typeface="Segoe UI Semibold" panose="020B0702040204020203" pitchFamily="34" charset="0"/>
                </a:rPr>
                <a:t> 153  </a:t>
              </a:r>
              <a:r>
                <a:rPr lang="en-US" sz="300" b="1" dirty="0">
                  <a:gradFill>
                    <a:gsLst>
                      <a:gs pos="22537">
                        <a:schemeClr val="tx1"/>
                      </a:gs>
                      <a:gs pos="75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t>B: </a:t>
              </a:r>
              <a:r>
                <a:rPr lang="en-US" sz="300" dirty="0">
                  <a:gradFill>
                    <a:gsLst>
                      <a:gs pos="22537">
                        <a:schemeClr val="tx1"/>
                      </a:gs>
                      <a:gs pos="75000">
                        <a:schemeClr val="tx1"/>
                      </a:gs>
                    </a:gsLst>
                    <a:lin ang="5400000" scaled="0"/>
                  </a:gradFill>
                  <a:latin typeface="Segoe UI Semibold" panose="020B0702040204020203" pitchFamily="34" charset="0"/>
                  <a:cs typeface="Segoe UI Semibold" panose="020B0702040204020203" pitchFamily="34" charset="0"/>
                </a:rPr>
                <a:t>29</a:t>
              </a:r>
            </a:p>
          </p:txBody>
        </p:sp>
        <p:sp>
          <p:nvSpPr>
            <p:cNvPr id="12" name="Rectangle 11">
              <a:extLst>
                <a:ext uri="{FF2B5EF4-FFF2-40B4-BE49-F238E27FC236}">
                  <a16:creationId xmlns:a16="http://schemas.microsoft.com/office/drawing/2014/main" id="{239A8846-617E-4112-B7AD-7F10D8E53D6C}"/>
                </a:ext>
              </a:extLst>
            </p:cNvPr>
            <p:cNvSpPr/>
            <p:nvPr/>
          </p:nvSpPr>
          <p:spPr bwMode="auto">
            <a:xfrm>
              <a:off x="1660885" y="-378226"/>
              <a:ext cx="539065" cy="76329"/>
            </a:xfrm>
            <a:prstGeom prst="rect">
              <a:avLst/>
            </a:prstGeom>
            <a:solidFill>
              <a:srgbClr val="EF443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300" b="1"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R:</a:t>
              </a:r>
              <a:r>
                <a:rPr lang="en-US" sz="30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 239  </a:t>
              </a:r>
              <a:r>
                <a:rPr lang="en-US" sz="300" b="1"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G:</a:t>
              </a:r>
              <a:r>
                <a:rPr lang="en-US" sz="30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 68  </a:t>
              </a:r>
              <a:r>
                <a:rPr lang="en-US" sz="300" b="1"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B: </a:t>
              </a:r>
              <a:r>
                <a:rPr lang="en-US" sz="30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50</a:t>
              </a:r>
            </a:p>
          </p:txBody>
        </p:sp>
        <p:sp>
          <p:nvSpPr>
            <p:cNvPr id="13" name="Rectangle 12">
              <a:extLst>
                <a:ext uri="{FF2B5EF4-FFF2-40B4-BE49-F238E27FC236}">
                  <a16:creationId xmlns:a16="http://schemas.microsoft.com/office/drawing/2014/main" id="{36A92BE1-3B07-4B0D-881F-18B15A3FCFF4}"/>
                </a:ext>
              </a:extLst>
            </p:cNvPr>
            <p:cNvSpPr/>
            <p:nvPr/>
          </p:nvSpPr>
          <p:spPr bwMode="auto">
            <a:xfrm>
              <a:off x="2199950" y="-378226"/>
              <a:ext cx="539065" cy="76329"/>
            </a:xfrm>
            <a:prstGeom prst="rect">
              <a:avLst/>
            </a:prstGeom>
            <a:solidFill>
              <a:srgbClr val="FBC11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300" b="1" dirty="0">
                  <a:gradFill>
                    <a:gsLst>
                      <a:gs pos="22537">
                        <a:schemeClr val="tx1"/>
                      </a:gs>
                      <a:gs pos="75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t>R:</a:t>
              </a:r>
              <a:r>
                <a:rPr lang="en-US" sz="300" dirty="0">
                  <a:gradFill>
                    <a:gsLst>
                      <a:gs pos="22537">
                        <a:schemeClr val="tx1"/>
                      </a:gs>
                      <a:gs pos="75000">
                        <a:schemeClr val="tx1"/>
                      </a:gs>
                    </a:gsLst>
                    <a:lin ang="5400000" scaled="0"/>
                  </a:gradFill>
                  <a:latin typeface="Segoe UI Semibold" panose="020B0702040204020203" pitchFamily="34" charset="0"/>
                  <a:cs typeface="Segoe UI Semibold" panose="020B0702040204020203" pitchFamily="34" charset="0"/>
                </a:rPr>
                <a:t> 251  </a:t>
              </a:r>
              <a:r>
                <a:rPr lang="en-US" sz="300" b="1" dirty="0">
                  <a:gradFill>
                    <a:gsLst>
                      <a:gs pos="22537">
                        <a:schemeClr val="tx1"/>
                      </a:gs>
                      <a:gs pos="75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t>G:</a:t>
              </a:r>
              <a:r>
                <a:rPr lang="en-US" sz="300" dirty="0">
                  <a:gradFill>
                    <a:gsLst>
                      <a:gs pos="22537">
                        <a:schemeClr val="tx1"/>
                      </a:gs>
                      <a:gs pos="75000">
                        <a:schemeClr val="tx1"/>
                      </a:gs>
                    </a:gsLst>
                    <a:lin ang="5400000" scaled="0"/>
                  </a:gradFill>
                  <a:latin typeface="Segoe UI Semibold" panose="020B0702040204020203" pitchFamily="34" charset="0"/>
                  <a:cs typeface="Segoe UI Semibold" panose="020B0702040204020203" pitchFamily="34" charset="0"/>
                </a:rPr>
                <a:t> 193  </a:t>
              </a:r>
              <a:r>
                <a:rPr lang="en-US" sz="300" b="1" dirty="0">
                  <a:gradFill>
                    <a:gsLst>
                      <a:gs pos="22537">
                        <a:schemeClr val="tx1"/>
                      </a:gs>
                      <a:gs pos="75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t>B: </a:t>
              </a:r>
              <a:r>
                <a:rPr lang="en-US" sz="300" dirty="0">
                  <a:gradFill>
                    <a:gsLst>
                      <a:gs pos="22537">
                        <a:schemeClr val="tx1"/>
                      </a:gs>
                      <a:gs pos="75000">
                        <a:schemeClr val="tx1"/>
                      </a:gs>
                    </a:gsLst>
                    <a:lin ang="5400000" scaled="0"/>
                  </a:gradFill>
                  <a:latin typeface="Segoe UI Semibold" panose="020B0702040204020203" pitchFamily="34" charset="0"/>
                  <a:cs typeface="Segoe UI Semibold" panose="020B0702040204020203" pitchFamily="34" charset="0"/>
                </a:rPr>
                <a:t>18</a:t>
              </a:r>
            </a:p>
          </p:txBody>
        </p:sp>
        <p:sp>
          <p:nvSpPr>
            <p:cNvPr id="14" name="Rectangle 13">
              <a:extLst>
                <a:ext uri="{FF2B5EF4-FFF2-40B4-BE49-F238E27FC236}">
                  <a16:creationId xmlns:a16="http://schemas.microsoft.com/office/drawing/2014/main" id="{BF7CAE23-7C7C-4E21-B5E0-C9AE0A015D77}"/>
                </a:ext>
              </a:extLst>
            </p:cNvPr>
            <p:cNvSpPr/>
            <p:nvPr/>
          </p:nvSpPr>
          <p:spPr bwMode="auto">
            <a:xfrm>
              <a:off x="2739016" y="-378226"/>
              <a:ext cx="539065" cy="76329"/>
            </a:xfrm>
            <a:prstGeom prst="rect">
              <a:avLst/>
            </a:prstGeom>
            <a:solidFill>
              <a:srgbClr val="FFD8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300" b="1" dirty="0">
                  <a:gradFill>
                    <a:gsLst>
                      <a:gs pos="22537">
                        <a:schemeClr val="tx1"/>
                      </a:gs>
                      <a:gs pos="75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t>R:</a:t>
              </a:r>
              <a:r>
                <a:rPr lang="en-US" sz="300" dirty="0">
                  <a:gradFill>
                    <a:gsLst>
                      <a:gs pos="22537">
                        <a:schemeClr val="tx1"/>
                      </a:gs>
                      <a:gs pos="75000">
                        <a:schemeClr val="tx1"/>
                      </a:gs>
                    </a:gsLst>
                    <a:lin ang="5400000" scaled="0"/>
                  </a:gradFill>
                  <a:latin typeface="Segoe UI Semibold" panose="020B0702040204020203" pitchFamily="34" charset="0"/>
                  <a:cs typeface="Segoe UI Semibold" panose="020B0702040204020203" pitchFamily="34" charset="0"/>
                </a:rPr>
                <a:t> 255  </a:t>
              </a:r>
              <a:r>
                <a:rPr lang="en-US" sz="300" b="1" dirty="0">
                  <a:gradFill>
                    <a:gsLst>
                      <a:gs pos="22537">
                        <a:schemeClr val="tx1"/>
                      </a:gs>
                      <a:gs pos="75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t>G:</a:t>
              </a:r>
              <a:r>
                <a:rPr lang="en-US" sz="300" dirty="0">
                  <a:gradFill>
                    <a:gsLst>
                      <a:gs pos="22537">
                        <a:schemeClr val="tx1"/>
                      </a:gs>
                      <a:gs pos="75000">
                        <a:schemeClr val="tx1"/>
                      </a:gs>
                    </a:gsLst>
                    <a:lin ang="5400000" scaled="0"/>
                  </a:gradFill>
                  <a:latin typeface="Segoe UI Semibold" panose="020B0702040204020203" pitchFamily="34" charset="0"/>
                  <a:cs typeface="Segoe UI Semibold" panose="020B0702040204020203" pitchFamily="34" charset="0"/>
                </a:rPr>
                <a:t> 216  </a:t>
              </a:r>
              <a:r>
                <a:rPr lang="en-US" sz="300" b="1" dirty="0">
                  <a:gradFill>
                    <a:gsLst>
                      <a:gs pos="22537">
                        <a:schemeClr val="tx1"/>
                      </a:gs>
                      <a:gs pos="75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t>B: </a:t>
              </a:r>
              <a:r>
                <a:rPr lang="en-US" sz="300" dirty="0">
                  <a:gradFill>
                    <a:gsLst>
                      <a:gs pos="22537">
                        <a:schemeClr val="tx1"/>
                      </a:gs>
                      <a:gs pos="75000">
                        <a:schemeClr val="tx1"/>
                      </a:gs>
                    </a:gsLst>
                    <a:lin ang="5400000" scaled="0"/>
                  </a:gradFill>
                  <a:latin typeface="Segoe UI Semibold" panose="020B0702040204020203" pitchFamily="34" charset="0"/>
                  <a:cs typeface="Segoe UI Semibold" panose="020B0702040204020203" pitchFamily="34" charset="0"/>
                </a:rPr>
                <a:t>0</a:t>
              </a:r>
            </a:p>
          </p:txBody>
        </p:sp>
        <p:sp>
          <p:nvSpPr>
            <p:cNvPr id="15" name="Rectangle 14">
              <a:extLst>
                <a:ext uri="{FF2B5EF4-FFF2-40B4-BE49-F238E27FC236}">
                  <a16:creationId xmlns:a16="http://schemas.microsoft.com/office/drawing/2014/main" id="{C4A06A75-69E2-4425-8804-387DED59EA2E}"/>
                </a:ext>
              </a:extLst>
            </p:cNvPr>
            <p:cNvSpPr/>
            <p:nvPr/>
          </p:nvSpPr>
          <p:spPr bwMode="auto">
            <a:xfrm>
              <a:off x="3278081" y="-378226"/>
              <a:ext cx="539065" cy="76329"/>
            </a:xfrm>
            <a:prstGeom prst="rect">
              <a:avLst/>
            </a:prstGeom>
            <a:solidFill>
              <a:srgbClr val="FFF26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300" b="1" dirty="0">
                  <a:gradFill>
                    <a:gsLst>
                      <a:gs pos="22537">
                        <a:schemeClr val="tx1"/>
                      </a:gs>
                      <a:gs pos="75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t>R:</a:t>
              </a:r>
              <a:r>
                <a:rPr lang="en-US" sz="300" dirty="0">
                  <a:gradFill>
                    <a:gsLst>
                      <a:gs pos="22537">
                        <a:schemeClr val="tx1"/>
                      </a:gs>
                      <a:gs pos="75000">
                        <a:schemeClr val="tx1"/>
                      </a:gs>
                    </a:gsLst>
                    <a:lin ang="5400000" scaled="0"/>
                  </a:gradFill>
                  <a:latin typeface="Segoe UI Semibold" panose="020B0702040204020203" pitchFamily="34" charset="0"/>
                  <a:cs typeface="Segoe UI Semibold" panose="020B0702040204020203" pitchFamily="34" charset="0"/>
                </a:rPr>
                <a:t> 255  </a:t>
              </a:r>
              <a:r>
                <a:rPr lang="en-US" sz="300" b="1" dirty="0">
                  <a:gradFill>
                    <a:gsLst>
                      <a:gs pos="22537">
                        <a:schemeClr val="tx1"/>
                      </a:gs>
                      <a:gs pos="75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t>G:</a:t>
              </a:r>
              <a:r>
                <a:rPr lang="en-US" sz="300" dirty="0">
                  <a:gradFill>
                    <a:gsLst>
                      <a:gs pos="22537">
                        <a:schemeClr val="tx1"/>
                      </a:gs>
                      <a:gs pos="75000">
                        <a:schemeClr val="tx1"/>
                      </a:gs>
                    </a:gsLst>
                    <a:lin ang="5400000" scaled="0"/>
                  </a:gradFill>
                  <a:latin typeface="Segoe UI Semibold" panose="020B0702040204020203" pitchFamily="34" charset="0"/>
                  <a:cs typeface="Segoe UI Semibold" panose="020B0702040204020203" pitchFamily="34" charset="0"/>
                </a:rPr>
                <a:t> 242  </a:t>
              </a:r>
              <a:r>
                <a:rPr lang="en-US" sz="300" b="1" dirty="0">
                  <a:gradFill>
                    <a:gsLst>
                      <a:gs pos="22537">
                        <a:schemeClr val="tx1"/>
                      </a:gs>
                      <a:gs pos="75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t>B: </a:t>
              </a:r>
              <a:r>
                <a:rPr lang="en-US" sz="300" dirty="0">
                  <a:gradFill>
                    <a:gsLst>
                      <a:gs pos="22537">
                        <a:schemeClr val="tx1"/>
                      </a:gs>
                      <a:gs pos="75000">
                        <a:schemeClr val="tx1"/>
                      </a:gs>
                    </a:gsLst>
                    <a:lin ang="5400000" scaled="0"/>
                  </a:gradFill>
                  <a:latin typeface="Segoe UI Semibold" panose="020B0702040204020203" pitchFamily="34" charset="0"/>
                  <a:cs typeface="Segoe UI Semibold" panose="020B0702040204020203" pitchFamily="34" charset="0"/>
                </a:rPr>
                <a:t>102</a:t>
              </a:r>
            </a:p>
          </p:txBody>
        </p:sp>
        <p:sp>
          <p:nvSpPr>
            <p:cNvPr id="16" name="Rectangle 15">
              <a:extLst>
                <a:ext uri="{FF2B5EF4-FFF2-40B4-BE49-F238E27FC236}">
                  <a16:creationId xmlns:a16="http://schemas.microsoft.com/office/drawing/2014/main" id="{F02CC011-6D8F-43EC-BFDE-2187F35EE822}"/>
                </a:ext>
              </a:extLst>
            </p:cNvPr>
            <p:cNvSpPr/>
            <p:nvPr/>
          </p:nvSpPr>
          <p:spPr bwMode="auto">
            <a:xfrm>
              <a:off x="3864425" y="-453276"/>
              <a:ext cx="1078131" cy="76329"/>
            </a:xfrm>
            <a:prstGeom prst="rect">
              <a:avLst/>
            </a:prstGeom>
            <a:solidFill>
              <a:srgbClr val="4F504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300" b="1"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R:</a:t>
              </a:r>
              <a:r>
                <a:rPr lang="en-US" sz="30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 79  </a:t>
              </a:r>
              <a:r>
                <a:rPr lang="en-US" sz="300" b="1"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G:</a:t>
              </a:r>
              <a:r>
                <a:rPr lang="en-US" sz="30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 80  </a:t>
              </a:r>
              <a:r>
                <a:rPr lang="en-US" sz="300" b="1"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B: </a:t>
              </a:r>
              <a:r>
                <a:rPr lang="en-US" sz="30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79</a:t>
              </a:r>
            </a:p>
          </p:txBody>
        </p:sp>
        <p:sp>
          <p:nvSpPr>
            <p:cNvPr id="17" name="Rectangle 16">
              <a:extLst>
                <a:ext uri="{FF2B5EF4-FFF2-40B4-BE49-F238E27FC236}">
                  <a16:creationId xmlns:a16="http://schemas.microsoft.com/office/drawing/2014/main" id="{DD4ED002-B840-4BE9-8BDC-19D68C9CB88C}"/>
                </a:ext>
              </a:extLst>
            </p:cNvPr>
            <p:cNvSpPr/>
            <p:nvPr/>
          </p:nvSpPr>
          <p:spPr bwMode="auto">
            <a:xfrm>
              <a:off x="3864425" y="-378226"/>
              <a:ext cx="539065" cy="76329"/>
            </a:xfrm>
            <a:prstGeom prst="rect">
              <a:avLst/>
            </a:prstGeom>
            <a:solidFill>
              <a:srgbClr val="75787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300" b="1"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R:</a:t>
              </a:r>
              <a:r>
                <a:rPr lang="en-US" sz="30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 117  </a:t>
              </a:r>
              <a:r>
                <a:rPr lang="en-US" sz="300" b="1"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G:</a:t>
              </a:r>
              <a:r>
                <a:rPr lang="en-US" sz="30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 120  </a:t>
              </a:r>
              <a:r>
                <a:rPr lang="en-US" sz="300" b="1"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B: </a:t>
              </a:r>
              <a:r>
                <a:rPr lang="en-US" sz="30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123</a:t>
              </a:r>
            </a:p>
          </p:txBody>
        </p:sp>
        <p:sp>
          <p:nvSpPr>
            <p:cNvPr id="18" name="Rectangle 17">
              <a:extLst>
                <a:ext uri="{FF2B5EF4-FFF2-40B4-BE49-F238E27FC236}">
                  <a16:creationId xmlns:a16="http://schemas.microsoft.com/office/drawing/2014/main" id="{A15776BA-12B5-4501-B416-66A3D642344B}"/>
                </a:ext>
              </a:extLst>
            </p:cNvPr>
            <p:cNvSpPr/>
            <p:nvPr/>
          </p:nvSpPr>
          <p:spPr bwMode="auto">
            <a:xfrm>
              <a:off x="4403490" y="-378226"/>
              <a:ext cx="539065" cy="76329"/>
            </a:xfrm>
            <a:prstGeom prst="rect">
              <a:avLst/>
            </a:prstGeom>
            <a:solidFill>
              <a:srgbClr val="B7B7B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300" b="1" dirty="0">
                  <a:gradFill>
                    <a:gsLst>
                      <a:gs pos="22537">
                        <a:schemeClr val="tx1"/>
                      </a:gs>
                      <a:gs pos="75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t>R:</a:t>
              </a:r>
              <a:r>
                <a:rPr lang="en-US" sz="300" dirty="0">
                  <a:gradFill>
                    <a:gsLst>
                      <a:gs pos="22537">
                        <a:schemeClr val="tx1"/>
                      </a:gs>
                      <a:gs pos="75000">
                        <a:schemeClr val="tx1"/>
                      </a:gs>
                    </a:gsLst>
                    <a:lin ang="5400000" scaled="0"/>
                  </a:gradFill>
                  <a:latin typeface="Segoe UI Semibold" panose="020B0702040204020203" pitchFamily="34" charset="0"/>
                  <a:cs typeface="Segoe UI Semibold" panose="020B0702040204020203" pitchFamily="34" charset="0"/>
                </a:rPr>
                <a:t> 183  </a:t>
              </a:r>
              <a:r>
                <a:rPr lang="en-US" sz="300" b="1" dirty="0">
                  <a:gradFill>
                    <a:gsLst>
                      <a:gs pos="22537">
                        <a:schemeClr val="tx1"/>
                      </a:gs>
                      <a:gs pos="75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t>G:</a:t>
              </a:r>
              <a:r>
                <a:rPr lang="en-US" sz="300" dirty="0">
                  <a:gradFill>
                    <a:gsLst>
                      <a:gs pos="22537">
                        <a:schemeClr val="tx1"/>
                      </a:gs>
                      <a:gs pos="75000">
                        <a:schemeClr val="tx1"/>
                      </a:gs>
                    </a:gsLst>
                    <a:lin ang="5400000" scaled="0"/>
                  </a:gradFill>
                  <a:latin typeface="Segoe UI Semibold" panose="020B0702040204020203" pitchFamily="34" charset="0"/>
                  <a:cs typeface="Segoe UI Semibold" panose="020B0702040204020203" pitchFamily="34" charset="0"/>
                </a:rPr>
                <a:t> 183  </a:t>
              </a:r>
              <a:r>
                <a:rPr lang="en-US" sz="300" b="1" dirty="0">
                  <a:gradFill>
                    <a:gsLst>
                      <a:gs pos="22537">
                        <a:schemeClr val="tx1"/>
                      </a:gs>
                      <a:gs pos="75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t>B: </a:t>
              </a:r>
              <a:r>
                <a:rPr lang="en-US" sz="300" dirty="0">
                  <a:gradFill>
                    <a:gsLst>
                      <a:gs pos="22537">
                        <a:schemeClr val="tx1"/>
                      </a:gs>
                      <a:gs pos="75000">
                        <a:schemeClr val="tx1"/>
                      </a:gs>
                    </a:gsLst>
                    <a:lin ang="5400000" scaled="0"/>
                  </a:gradFill>
                  <a:latin typeface="Segoe UI Semibold" panose="020B0702040204020203" pitchFamily="34" charset="0"/>
                  <a:cs typeface="Segoe UI Semibold" panose="020B0702040204020203" pitchFamily="34" charset="0"/>
                </a:rPr>
                <a:t>182</a:t>
              </a:r>
            </a:p>
          </p:txBody>
        </p:sp>
        <p:sp>
          <p:nvSpPr>
            <p:cNvPr id="19" name="Rectangle 18">
              <a:extLst>
                <a:ext uri="{FF2B5EF4-FFF2-40B4-BE49-F238E27FC236}">
                  <a16:creationId xmlns:a16="http://schemas.microsoft.com/office/drawing/2014/main" id="{EFFA4665-56AC-4516-980B-4A684F51BBAF}"/>
                </a:ext>
              </a:extLst>
            </p:cNvPr>
            <p:cNvSpPr/>
            <p:nvPr/>
          </p:nvSpPr>
          <p:spPr bwMode="auto">
            <a:xfrm>
              <a:off x="4942555" y="-378226"/>
              <a:ext cx="539065" cy="76329"/>
            </a:xfrm>
            <a:prstGeom prst="rect">
              <a:avLst/>
            </a:prstGeom>
            <a:solidFill>
              <a:srgbClr val="CDCEC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300" b="1" dirty="0">
                  <a:gradFill>
                    <a:gsLst>
                      <a:gs pos="22537">
                        <a:schemeClr val="tx1"/>
                      </a:gs>
                      <a:gs pos="75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t>R:</a:t>
              </a:r>
              <a:r>
                <a:rPr lang="en-US" sz="300" dirty="0">
                  <a:gradFill>
                    <a:gsLst>
                      <a:gs pos="22537">
                        <a:schemeClr val="tx1"/>
                      </a:gs>
                      <a:gs pos="75000">
                        <a:schemeClr val="tx1"/>
                      </a:gs>
                    </a:gsLst>
                    <a:lin ang="5400000" scaled="0"/>
                  </a:gradFill>
                  <a:latin typeface="Segoe UI Semibold" panose="020B0702040204020203" pitchFamily="34" charset="0"/>
                  <a:cs typeface="Segoe UI Semibold" panose="020B0702040204020203" pitchFamily="34" charset="0"/>
                </a:rPr>
                <a:t> 205  </a:t>
              </a:r>
              <a:r>
                <a:rPr lang="en-US" sz="300" b="1" dirty="0">
                  <a:gradFill>
                    <a:gsLst>
                      <a:gs pos="22537">
                        <a:schemeClr val="tx1"/>
                      </a:gs>
                      <a:gs pos="75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t>G:</a:t>
              </a:r>
              <a:r>
                <a:rPr lang="en-US" sz="300" dirty="0">
                  <a:gradFill>
                    <a:gsLst>
                      <a:gs pos="22537">
                        <a:schemeClr val="tx1"/>
                      </a:gs>
                      <a:gs pos="75000">
                        <a:schemeClr val="tx1"/>
                      </a:gs>
                    </a:gsLst>
                    <a:lin ang="5400000" scaled="0"/>
                  </a:gradFill>
                  <a:latin typeface="Segoe UI Semibold" panose="020B0702040204020203" pitchFamily="34" charset="0"/>
                  <a:cs typeface="Segoe UI Semibold" panose="020B0702040204020203" pitchFamily="34" charset="0"/>
                </a:rPr>
                <a:t> 206  </a:t>
              </a:r>
              <a:r>
                <a:rPr lang="en-US" sz="300" b="1" dirty="0">
                  <a:gradFill>
                    <a:gsLst>
                      <a:gs pos="22537">
                        <a:schemeClr val="tx1"/>
                      </a:gs>
                      <a:gs pos="75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t>B: </a:t>
              </a:r>
              <a:r>
                <a:rPr lang="en-US" sz="300" dirty="0">
                  <a:gradFill>
                    <a:gsLst>
                      <a:gs pos="22537">
                        <a:schemeClr val="tx1"/>
                      </a:gs>
                      <a:gs pos="75000">
                        <a:schemeClr val="tx1"/>
                      </a:gs>
                    </a:gsLst>
                    <a:lin ang="5400000" scaled="0"/>
                  </a:gradFill>
                  <a:latin typeface="Segoe UI Semibold" panose="020B0702040204020203" pitchFamily="34" charset="0"/>
                  <a:cs typeface="Segoe UI Semibold" panose="020B0702040204020203" pitchFamily="34" charset="0"/>
                </a:rPr>
                <a:t>204</a:t>
              </a:r>
            </a:p>
          </p:txBody>
        </p:sp>
        <p:sp>
          <p:nvSpPr>
            <p:cNvPr id="20" name="Rectangle 19">
              <a:extLst>
                <a:ext uri="{FF2B5EF4-FFF2-40B4-BE49-F238E27FC236}">
                  <a16:creationId xmlns:a16="http://schemas.microsoft.com/office/drawing/2014/main" id="{B93BB0C0-397C-40AD-9E95-4EB8307FD4A4}"/>
                </a:ext>
              </a:extLst>
            </p:cNvPr>
            <p:cNvSpPr/>
            <p:nvPr/>
          </p:nvSpPr>
          <p:spPr bwMode="auto">
            <a:xfrm>
              <a:off x="5481621" y="-378226"/>
              <a:ext cx="539065" cy="76329"/>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300" b="1" dirty="0">
                  <a:gradFill>
                    <a:gsLst>
                      <a:gs pos="22537">
                        <a:schemeClr val="tx1"/>
                      </a:gs>
                      <a:gs pos="75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t>R:</a:t>
              </a:r>
              <a:r>
                <a:rPr lang="en-US" sz="300" dirty="0">
                  <a:gradFill>
                    <a:gsLst>
                      <a:gs pos="22537">
                        <a:schemeClr val="tx1"/>
                      </a:gs>
                      <a:gs pos="75000">
                        <a:schemeClr val="tx1"/>
                      </a:gs>
                    </a:gsLst>
                    <a:lin ang="5400000" scaled="0"/>
                  </a:gradFill>
                  <a:latin typeface="Segoe UI Semibold" panose="020B0702040204020203" pitchFamily="34" charset="0"/>
                  <a:cs typeface="Segoe UI Semibold" panose="020B0702040204020203" pitchFamily="34" charset="0"/>
                </a:rPr>
                <a:t> 255  </a:t>
              </a:r>
              <a:r>
                <a:rPr lang="en-US" sz="300" b="1" dirty="0">
                  <a:gradFill>
                    <a:gsLst>
                      <a:gs pos="22537">
                        <a:schemeClr val="tx1"/>
                      </a:gs>
                      <a:gs pos="75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t>G:</a:t>
              </a:r>
              <a:r>
                <a:rPr lang="en-US" sz="300" dirty="0">
                  <a:gradFill>
                    <a:gsLst>
                      <a:gs pos="22537">
                        <a:schemeClr val="tx1"/>
                      </a:gs>
                      <a:gs pos="75000">
                        <a:schemeClr val="tx1"/>
                      </a:gs>
                    </a:gsLst>
                    <a:lin ang="5400000" scaled="0"/>
                  </a:gradFill>
                  <a:latin typeface="Segoe UI Semibold" panose="020B0702040204020203" pitchFamily="34" charset="0"/>
                  <a:cs typeface="Segoe UI Semibold" panose="020B0702040204020203" pitchFamily="34" charset="0"/>
                </a:rPr>
                <a:t> 255  </a:t>
              </a:r>
              <a:r>
                <a:rPr lang="en-US" sz="300" b="1" dirty="0">
                  <a:gradFill>
                    <a:gsLst>
                      <a:gs pos="22537">
                        <a:schemeClr val="tx1"/>
                      </a:gs>
                      <a:gs pos="75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t>B: </a:t>
              </a:r>
              <a:r>
                <a:rPr lang="en-US" sz="300" dirty="0">
                  <a:gradFill>
                    <a:gsLst>
                      <a:gs pos="22537">
                        <a:schemeClr val="tx1"/>
                      </a:gs>
                      <a:gs pos="75000">
                        <a:schemeClr val="tx1"/>
                      </a:gs>
                    </a:gsLst>
                    <a:lin ang="5400000" scaled="0"/>
                  </a:gradFill>
                  <a:latin typeface="Segoe UI Semibold" panose="020B0702040204020203" pitchFamily="34" charset="0"/>
                  <a:cs typeface="Segoe UI Semibold" panose="020B0702040204020203" pitchFamily="34" charset="0"/>
                </a:rPr>
                <a:t>255</a:t>
              </a:r>
            </a:p>
          </p:txBody>
        </p:sp>
      </p:grpSp>
    </p:spTree>
    <p:extLst>
      <p:ext uri="{BB962C8B-B14F-4D97-AF65-F5344CB8AC3E}">
        <p14:creationId xmlns:p14="http://schemas.microsoft.com/office/powerpoint/2010/main" val="3594915522"/>
      </p:ext>
    </p:extLst>
  </p:cSld>
  <p:clrMap bg1="lt1" tx1="dk1" bg2="lt2" tx2="dk2" accent1="accent1" accent2="accent2" accent3="accent3" accent4="accent4" accent5="accent5" accent6="accent6" hlink="hlink" folHlink="folHlink"/>
  <p:sldLayoutIdLst>
    <p:sldLayoutId id="2147485853" r:id="rId1"/>
    <p:sldLayoutId id="2147485854" r:id="rId2"/>
  </p:sldLayoutIdLst>
  <p:transition>
    <p:fade/>
  </p:transition>
  <p:txStyles>
    <p:title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197569611"/>
      </p:ext>
    </p:extLst>
  </p:cSld>
  <p:clrMap bg1="lt1" tx1="dk1" bg2="lt2" tx2="dk2" accent1="accent1" accent2="accent2" accent3="accent3" accent4="accent4" accent5="accent5" accent6="accent6" hlink="hlink" folHlink="folHlink"/>
  <p:sldLayoutIdLst>
    <p:sldLayoutId id="2147485877" r:id="rId1"/>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1622991819"/>
      </p:ext>
    </p:extLst>
  </p:cSld>
  <p:clrMap bg1="dk1" tx1="lt1" bg2="dk2" tx2="lt2" accent1="accent1" accent2="accent2" accent3="accent3" accent4="accent4" accent5="accent5" accent6="accent6" hlink="hlink" folHlink="folHlink"/>
  <p:sldLayoutIdLst>
    <p:sldLayoutId id="2147485900" r:id="rId1"/>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6"/>
            <a:ext cx="11889564" cy="458788"/>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906462"/>
            <a:ext cx="11887198" cy="1314206"/>
          </a:xfrm>
          <a:prstGeom prst="rect">
            <a:avLst/>
          </a:prstGeom>
        </p:spPr>
        <p:txBody>
          <a:bodyPr vert="horz" wrap="square" lIns="146304" tIns="91440" rIns="146304" bIns="9144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rot="5400000">
            <a:off x="9371796" y="3072300"/>
            <a:ext cx="6995160" cy="849926"/>
          </a:xfrm>
          <a:prstGeom prst="rect">
            <a:avLst/>
          </a:prstGeom>
        </p:spPr>
      </p:pic>
    </p:spTree>
    <p:extLst>
      <p:ext uri="{BB962C8B-B14F-4D97-AF65-F5344CB8AC3E}">
        <p14:creationId xmlns:p14="http://schemas.microsoft.com/office/powerpoint/2010/main" val="1739393670"/>
      </p:ext>
    </p:extLst>
  </p:cSld>
  <p:clrMap bg1="lt1" tx1="dk1" bg2="lt2" tx2="dk2" accent1="accent1" accent2="accent2" accent3="accent3" accent4="accent4" accent5="accent5" accent6="accent6" hlink="hlink" folHlink="folHlink"/>
  <p:transition>
    <p:fade/>
  </p:transition>
  <p:txStyles>
    <p:titleStyle>
      <a:lvl1pPr algn="l" defTabSz="932563" rtl="0" eaLnBrk="1" latinLnBrk="0" hangingPunct="1">
        <a:lnSpc>
          <a:spcPct val="90000"/>
        </a:lnSpc>
        <a:spcBef>
          <a:spcPct val="0"/>
        </a:spcBef>
        <a:buNone/>
        <a:defRPr lang="en-US" sz="2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7"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j-lt"/>
          <a:ea typeface="+mn-ea"/>
          <a:cs typeface="+mn-cs"/>
        </a:defRPr>
      </a:lvl1pPr>
      <a:lvl2pPr marL="457112"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399" kern="1200" spc="0" baseline="0">
          <a:gradFill>
            <a:gsLst>
              <a:gs pos="1250">
                <a:schemeClr val="tx1"/>
              </a:gs>
              <a:gs pos="100000">
                <a:schemeClr val="tx1"/>
              </a:gs>
            </a:gsLst>
            <a:lin ang="5400000" scaled="0"/>
          </a:gradFill>
          <a:latin typeface="+mn-lt"/>
          <a:ea typeface="+mn-ea"/>
          <a:cs typeface="+mn-cs"/>
        </a:defRPr>
      </a:lvl2pPr>
      <a:lvl3pPr marL="685669"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199" kern="1200" spc="0" baseline="0">
          <a:gradFill>
            <a:gsLst>
              <a:gs pos="1250">
                <a:schemeClr val="tx1"/>
              </a:gs>
              <a:gs pos="100000">
                <a:schemeClr val="tx1"/>
              </a:gs>
            </a:gsLst>
            <a:lin ang="5400000" scaled="0"/>
          </a:gradFill>
          <a:latin typeface="+mn-lt"/>
          <a:ea typeface="+mn-ea"/>
          <a:cs typeface="+mn-cs"/>
        </a:defRPr>
      </a:lvl3pPr>
      <a:lvl4pPr marL="914224"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199" kern="1200" spc="0" baseline="0">
          <a:gradFill>
            <a:gsLst>
              <a:gs pos="1250">
                <a:schemeClr val="tx1"/>
              </a:gs>
              <a:gs pos="100000">
                <a:schemeClr val="tx1"/>
              </a:gs>
            </a:gsLst>
            <a:lin ang="5400000" scaled="0"/>
          </a:gradFill>
          <a:latin typeface="+mn-lt"/>
          <a:ea typeface="+mn-ea"/>
          <a:cs typeface="+mn-cs"/>
        </a:defRPr>
      </a:lvl4pPr>
      <a:lvl5pPr marL="1142781"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199"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1" cstate="email">
            <a:extLst>
              <a:ext uri="{28A0092B-C50C-407E-A947-70E740481C1C}">
                <a14:useLocalDpi xmlns:a14="http://schemas.microsoft.com/office/drawing/2010/main"/>
              </a:ext>
            </a:extLst>
          </a:blip>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2266377201"/>
      </p:ext>
    </p:extLst>
  </p:cSld>
  <p:clrMap bg1="lt1" tx1="dk1" bg2="lt2" tx2="dk2" accent1="accent1" accent2="accent2" accent3="accent3" accent4="accent4" accent5="accent5" accent6="accent6" hlink="hlink" folHlink="folHlink"/>
  <p:sldLayoutIdLst>
    <p:sldLayoutId id="2147485918" r:id="rId1"/>
    <p:sldLayoutId id="2147485919" r:id="rId2"/>
    <p:sldLayoutId id="2147485920" r:id="rId3"/>
    <p:sldLayoutId id="2147485921" r:id="rId4"/>
    <p:sldLayoutId id="2147485922" r:id="rId5"/>
    <p:sldLayoutId id="2147485923" r:id="rId6"/>
    <p:sldLayoutId id="2147485924" r:id="rId7"/>
    <p:sldLayoutId id="2147485925" r:id="rId8"/>
    <p:sldLayoutId id="2147485926" r:id="rId9"/>
    <p:sldLayoutId id="2147485927" r:id="rId10"/>
    <p:sldLayoutId id="2147485928" r:id="rId11"/>
    <p:sldLayoutId id="2147485929" r:id="rId12"/>
    <p:sldLayoutId id="2147485930" r:id="rId13"/>
    <p:sldLayoutId id="2147485931" r:id="rId14"/>
    <p:sldLayoutId id="2147485932" r:id="rId15"/>
    <p:sldLayoutId id="2147485933" r:id="rId16"/>
    <p:sldLayoutId id="2147485934" r:id="rId17"/>
    <p:sldLayoutId id="2147485935" r:id="rId18"/>
    <p:sldLayoutId id="2147485981" r:id="rId19"/>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6"/>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2"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6" name="Group 5">
            <a:extLst>
              <a:ext uri="{FF2B5EF4-FFF2-40B4-BE49-F238E27FC236}">
                <a16:creationId xmlns:a16="http://schemas.microsoft.com/office/drawing/2014/main" id="{A6E36078-F0D7-41C0-A98A-34F1FF9B4067}"/>
              </a:ext>
            </a:extLst>
          </p:cNvPr>
          <p:cNvGrpSpPr/>
          <p:nvPr userDrawn="1"/>
        </p:nvGrpSpPr>
        <p:grpSpPr>
          <a:xfrm rot="5400000">
            <a:off x="9671013" y="2912327"/>
            <a:ext cx="6020687" cy="196036"/>
            <a:chOff x="-1" y="-415111"/>
            <a:chExt cx="6020687" cy="81820"/>
          </a:xfrm>
        </p:grpSpPr>
        <p:sp>
          <p:nvSpPr>
            <p:cNvPr id="7" name="Rectangle 6">
              <a:extLst>
                <a:ext uri="{FF2B5EF4-FFF2-40B4-BE49-F238E27FC236}">
                  <a16:creationId xmlns:a16="http://schemas.microsoft.com/office/drawing/2014/main" id="{E1525ACE-57A9-4532-B949-9F3145F3109A}"/>
                </a:ext>
              </a:extLst>
            </p:cNvPr>
            <p:cNvSpPr/>
            <p:nvPr/>
          </p:nvSpPr>
          <p:spPr bwMode="auto">
            <a:xfrm>
              <a:off x="-1" y="-415111"/>
              <a:ext cx="1078130" cy="415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114" rtl="0" eaLnBrk="1" fontAlgn="base" latinLnBrk="0" hangingPunct="1">
                <a:lnSpc>
                  <a:spcPct val="90000"/>
                </a:lnSpc>
                <a:spcBef>
                  <a:spcPct val="0"/>
                </a:spcBef>
                <a:spcAft>
                  <a:spcPct val="0"/>
                </a:spcAft>
                <a:buClrTx/>
                <a:buSzTx/>
                <a:buFontTx/>
                <a:buNone/>
                <a:tabLst/>
                <a:defRPr/>
              </a:pPr>
              <a:r>
                <a:rPr kumimoji="0" lang="en-US" sz="3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R:</a:t>
              </a:r>
              <a:r>
                <a:rPr kumimoji="0" lang="en-US" sz="3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 0  </a:t>
              </a:r>
              <a:r>
                <a:rPr kumimoji="0" lang="en-US" sz="3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G:</a:t>
              </a:r>
              <a:r>
                <a:rPr kumimoji="0" lang="en-US" sz="3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 137  </a:t>
              </a:r>
              <a:r>
                <a:rPr kumimoji="0" lang="en-US" sz="3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B: </a:t>
              </a:r>
              <a:r>
                <a:rPr kumimoji="0" lang="en-US" sz="3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207</a:t>
              </a:r>
            </a:p>
          </p:txBody>
        </p:sp>
        <p:sp>
          <p:nvSpPr>
            <p:cNvPr id="8" name="Rectangle 7">
              <a:extLst>
                <a:ext uri="{FF2B5EF4-FFF2-40B4-BE49-F238E27FC236}">
                  <a16:creationId xmlns:a16="http://schemas.microsoft.com/office/drawing/2014/main" id="{EB5698BB-7C97-45FE-8000-590E6E8AC8FB}"/>
                </a:ext>
              </a:extLst>
            </p:cNvPr>
            <p:cNvSpPr/>
            <p:nvPr/>
          </p:nvSpPr>
          <p:spPr bwMode="auto">
            <a:xfrm>
              <a:off x="-1" y="-374841"/>
              <a:ext cx="539065" cy="41550"/>
            </a:xfrm>
            <a:prstGeom prst="rect">
              <a:avLst/>
            </a:prstGeom>
            <a:solidFill>
              <a:srgbClr val="0060A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114" rtl="0" eaLnBrk="1" fontAlgn="base" latinLnBrk="0" hangingPunct="1">
                <a:lnSpc>
                  <a:spcPct val="90000"/>
                </a:lnSpc>
                <a:spcBef>
                  <a:spcPct val="0"/>
                </a:spcBef>
                <a:spcAft>
                  <a:spcPct val="0"/>
                </a:spcAft>
                <a:buClrTx/>
                <a:buSzTx/>
                <a:buFontTx/>
                <a:buNone/>
                <a:tabLst/>
                <a:defRPr/>
              </a:pPr>
              <a:r>
                <a:rPr kumimoji="0" lang="en-US" sz="3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R:</a:t>
              </a:r>
              <a:r>
                <a:rPr kumimoji="0" lang="en-US" sz="3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 0  </a:t>
              </a:r>
              <a:r>
                <a:rPr kumimoji="0" lang="en-US" sz="3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G:</a:t>
              </a:r>
              <a:r>
                <a:rPr kumimoji="0" lang="en-US" sz="3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 96  </a:t>
              </a:r>
              <a:r>
                <a:rPr kumimoji="0" lang="en-US" sz="3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B: </a:t>
              </a:r>
              <a:r>
                <a:rPr kumimoji="0" lang="en-US" sz="3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167</a:t>
              </a:r>
            </a:p>
          </p:txBody>
        </p:sp>
        <p:sp>
          <p:nvSpPr>
            <p:cNvPr id="9" name="Rectangle 8">
              <a:extLst>
                <a:ext uri="{FF2B5EF4-FFF2-40B4-BE49-F238E27FC236}">
                  <a16:creationId xmlns:a16="http://schemas.microsoft.com/office/drawing/2014/main" id="{6B43D21C-E247-4F12-B6BD-ADC01E7F39E5}"/>
                </a:ext>
              </a:extLst>
            </p:cNvPr>
            <p:cNvSpPr/>
            <p:nvPr/>
          </p:nvSpPr>
          <p:spPr bwMode="auto">
            <a:xfrm>
              <a:off x="539064" y="-374841"/>
              <a:ext cx="539065" cy="41550"/>
            </a:xfrm>
            <a:prstGeom prst="rect">
              <a:avLst/>
            </a:prstGeom>
            <a:solidFill>
              <a:srgbClr val="19287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114" rtl="0" eaLnBrk="1" fontAlgn="base" latinLnBrk="0" hangingPunct="1">
                <a:lnSpc>
                  <a:spcPct val="90000"/>
                </a:lnSpc>
                <a:spcBef>
                  <a:spcPct val="0"/>
                </a:spcBef>
                <a:spcAft>
                  <a:spcPct val="0"/>
                </a:spcAft>
                <a:buClrTx/>
                <a:buSzTx/>
                <a:buFontTx/>
                <a:buNone/>
                <a:tabLst/>
                <a:defRPr/>
              </a:pPr>
              <a:r>
                <a:rPr kumimoji="0" lang="en-US" sz="3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R:</a:t>
              </a:r>
              <a:r>
                <a:rPr kumimoji="0" lang="en-US" sz="3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 25  </a:t>
              </a:r>
              <a:r>
                <a:rPr kumimoji="0" lang="en-US" sz="3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G:</a:t>
              </a:r>
              <a:r>
                <a:rPr kumimoji="0" lang="en-US" sz="3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 40  </a:t>
              </a:r>
              <a:r>
                <a:rPr kumimoji="0" lang="en-US" sz="3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B: </a:t>
              </a:r>
              <a:r>
                <a:rPr kumimoji="0" lang="en-US" sz="3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116</a:t>
              </a:r>
            </a:p>
          </p:txBody>
        </p:sp>
        <p:sp>
          <p:nvSpPr>
            <p:cNvPr id="10" name="Rectangle 9">
              <a:extLst>
                <a:ext uri="{FF2B5EF4-FFF2-40B4-BE49-F238E27FC236}">
                  <a16:creationId xmlns:a16="http://schemas.microsoft.com/office/drawing/2014/main" id="{ED8A131B-B7AD-40FD-9964-25FB97E50CEF}"/>
                </a:ext>
              </a:extLst>
            </p:cNvPr>
            <p:cNvSpPr/>
            <p:nvPr/>
          </p:nvSpPr>
          <p:spPr bwMode="auto">
            <a:xfrm>
              <a:off x="1121819" y="-415111"/>
              <a:ext cx="1078131" cy="4155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114" rtl="0" eaLnBrk="1" fontAlgn="base" latinLnBrk="0" hangingPunct="1">
                <a:lnSpc>
                  <a:spcPct val="90000"/>
                </a:lnSpc>
                <a:spcBef>
                  <a:spcPct val="0"/>
                </a:spcBef>
                <a:spcAft>
                  <a:spcPct val="0"/>
                </a:spcAft>
                <a:buClrTx/>
                <a:buSzTx/>
                <a:buFontTx/>
                <a:buNone/>
                <a:tabLst/>
                <a:defRPr/>
              </a:pPr>
              <a:r>
                <a:rPr kumimoji="0" lang="en-US" sz="300" b="1"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R:</a:t>
              </a:r>
              <a:r>
                <a:rPr kumimoji="0" lang="en-US" sz="300" b="0"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 245  </a:t>
              </a:r>
              <a:r>
                <a:rPr kumimoji="0" lang="en-US" sz="300" b="1"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G:</a:t>
              </a:r>
              <a:r>
                <a:rPr kumimoji="0" lang="en-US" sz="300" b="0"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 25  </a:t>
              </a:r>
              <a:r>
                <a:rPr kumimoji="0" lang="en-US" sz="300" b="1"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B: </a:t>
              </a:r>
              <a:r>
                <a:rPr kumimoji="0" lang="en-US" sz="300" b="0"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51</a:t>
              </a:r>
            </a:p>
          </p:txBody>
        </p:sp>
        <p:sp>
          <p:nvSpPr>
            <p:cNvPr id="11" name="Rectangle 10">
              <a:extLst>
                <a:ext uri="{FF2B5EF4-FFF2-40B4-BE49-F238E27FC236}">
                  <a16:creationId xmlns:a16="http://schemas.microsoft.com/office/drawing/2014/main" id="{AC162A0D-F522-4F74-A444-462F89CCD003}"/>
                </a:ext>
              </a:extLst>
            </p:cNvPr>
            <p:cNvSpPr/>
            <p:nvPr/>
          </p:nvSpPr>
          <p:spPr bwMode="auto">
            <a:xfrm>
              <a:off x="1121819" y="-374841"/>
              <a:ext cx="539065" cy="41550"/>
            </a:xfrm>
            <a:prstGeom prst="rect">
              <a:avLst/>
            </a:prstGeom>
            <a:solidFill>
              <a:srgbClr val="F8991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114" rtl="0" eaLnBrk="1" fontAlgn="base" latinLnBrk="0" hangingPunct="1">
                <a:lnSpc>
                  <a:spcPct val="90000"/>
                </a:lnSpc>
                <a:spcBef>
                  <a:spcPct val="0"/>
                </a:spcBef>
                <a:spcAft>
                  <a:spcPct val="0"/>
                </a:spcAft>
                <a:buClrTx/>
                <a:buSzTx/>
                <a:buFontTx/>
                <a:buNone/>
                <a:tabLst/>
                <a:defRPr/>
              </a:pPr>
              <a:r>
                <a:rPr kumimoji="0" lang="en-US" sz="300" b="1"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R:</a:t>
              </a:r>
              <a:r>
                <a:rPr kumimoji="0" lang="en-US" sz="300" b="0"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 248  </a:t>
              </a:r>
              <a:r>
                <a:rPr kumimoji="0" lang="en-US" sz="300" b="1"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G:</a:t>
              </a:r>
              <a:r>
                <a:rPr kumimoji="0" lang="en-US" sz="300" b="0"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 153  </a:t>
              </a:r>
              <a:r>
                <a:rPr kumimoji="0" lang="en-US" sz="300" b="1"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B: </a:t>
              </a:r>
              <a:r>
                <a:rPr kumimoji="0" lang="en-US" sz="300" b="0"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29</a:t>
              </a:r>
            </a:p>
          </p:txBody>
        </p:sp>
        <p:sp>
          <p:nvSpPr>
            <p:cNvPr id="12" name="Rectangle 11">
              <a:extLst>
                <a:ext uri="{FF2B5EF4-FFF2-40B4-BE49-F238E27FC236}">
                  <a16:creationId xmlns:a16="http://schemas.microsoft.com/office/drawing/2014/main" id="{239A8846-617E-4112-B7AD-7F10D8E53D6C}"/>
                </a:ext>
              </a:extLst>
            </p:cNvPr>
            <p:cNvSpPr/>
            <p:nvPr/>
          </p:nvSpPr>
          <p:spPr bwMode="auto">
            <a:xfrm>
              <a:off x="1660884" y="-374841"/>
              <a:ext cx="539065" cy="41550"/>
            </a:xfrm>
            <a:prstGeom prst="rect">
              <a:avLst/>
            </a:prstGeom>
            <a:solidFill>
              <a:srgbClr val="EF443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114" rtl="0" eaLnBrk="1" fontAlgn="base" latinLnBrk="0" hangingPunct="1">
                <a:lnSpc>
                  <a:spcPct val="90000"/>
                </a:lnSpc>
                <a:spcBef>
                  <a:spcPct val="0"/>
                </a:spcBef>
                <a:spcAft>
                  <a:spcPct val="0"/>
                </a:spcAft>
                <a:buClrTx/>
                <a:buSzTx/>
                <a:buFontTx/>
                <a:buNone/>
                <a:tabLst/>
                <a:defRPr/>
              </a:pPr>
              <a:r>
                <a:rPr kumimoji="0" lang="en-US" sz="3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R:</a:t>
              </a:r>
              <a:r>
                <a:rPr kumimoji="0" lang="en-US" sz="3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 239  </a:t>
              </a:r>
              <a:r>
                <a:rPr kumimoji="0" lang="en-US" sz="3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G:</a:t>
              </a:r>
              <a:r>
                <a:rPr kumimoji="0" lang="en-US" sz="3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 68  </a:t>
              </a:r>
              <a:r>
                <a:rPr kumimoji="0" lang="en-US" sz="3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B: </a:t>
              </a:r>
              <a:r>
                <a:rPr kumimoji="0" lang="en-US" sz="3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50</a:t>
              </a:r>
            </a:p>
          </p:txBody>
        </p:sp>
        <p:sp>
          <p:nvSpPr>
            <p:cNvPr id="13" name="Rectangle 12">
              <a:extLst>
                <a:ext uri="{FF2B5EF4-FFF2-40B4-BE49-F238E27FC236}">
                  <a16:creationId xmlns:a16="http://schemas.microsoft.com/office/drawing/2014/main" id="{36A92BE1-3B07-4B0D-881F-18B15A3FCFF4}"/>
                </a:ext>
              </a:extLst>
            </p:cNvPr>
            <p:cNvSpPr/>
            <p:nvPr/>
          </p:nvSpPr>
          <p:spPr bwMode="auto">
            <a:xfrm>
              <a:off x="2199949" y="-374841"/>
              <a:ext cx="539065" cy="41550"/>
            </a:xfrm>
            <a:prstGeom prst="rect">
              <a:avLst/>
            </a:prstGeom>
            <a:solidFill>
              <a:srgbClr val="FBC11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114" rtl="0" eaLnBrk="1" fontAlgn="base" latinLnBrk="0" hangingPunct="1">
                <a:lnSpc>
                  <a:spcPct val="90000"/>
                </a:lnSpc>
                <a:spcBef>
                  <a:spcPct val="0"/>
                </a:spcBef>
                <a:spcAft>
                  <a:spcPct val="0"/>
                </a:spcAft>
                <a:buClrTx/>
                <a:buSzTx/>
                <a:buFontTx/>
                <a:buNone/>
                <a:tabLst/>
                <a:defRPr/>
              </a:pPr>
              <a:r>
                <a:rPr kumimoji="0" lang="en-US" sz="300" b="1"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R:</a:t>
              </a:r>
              <a:r>
                <a:rPr kumimoji="0" lang="en-US" sz="300" b="0"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 251  </a:t>
              </a:r>
              <a:r>
                <a:rPr kumimoji="0" lang="en-US" sz="300" b="1"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G:</a:t>
              </a:r>
              <a:r>
                <a:rPr kumimoji="0" lang="en-US" sz="300" b="0"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 193  </a:t>
              </a:r>
              <a:r>
                <a:rPr kumimoji="0" lang="en-US" sz="300" b="1"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B: </a:t>
              </a:r>
              <a:r>
                <a:rPr kumimoji="0" lang="en-US" sz="300" b="0"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18</a:t>
              </a:r>
            </a:p>
          </p:txBody>
        </p:sp>
        <p:sp>
          <p:nvSpPr>
            <p:cNvPr id="14" name="Rectangle 13">
              <a:extLst>
                <a:ext uri="{FF2B5EF4-FFF2-40B4-BE49-F238E27FC236}">
                  <a16:creationId xmlns:a16="http://schemas.microsoft.com/office/drawing/2014/main" id="{BF7CAE23-7C7C-4E21-B5E0-C9AE0A015D77}"/>
                </a:ext>
              </a:extLst>
            </p:cNvPr>
            <p:cNvSpPr/>
            <p:nvPr/>
          </p:nvSpPr>
          <p:spPr bwMode="auto">
            <a:xfrm>
              <a:off x="2739015" y="-374841"/>
              <a:ext cx="539065" cy="41550"/>
            </a:xfrm>
            <a:prstGeom prst="rect">
              <a:avLst/>
            </a:prstGeom>
            <a:solidFill>
              <a:srgbClr val="FFD8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114" rtl="0" eaLnBrk="1" fontAlgn="base" latinLnBrk="0" hangingPunct="1">
                <a:lnSpc>
                  <a:spcPct val="90000"/>
                </a:lnSpc>
                <a:spcBef>
                  <a:spcPct val="0"/>
                </a:spcBef>
                <a:spcAft>
                  <a:spcPct val="0"/>
                </a:spcAft>
                <a:buClrTx/>
                <a:buSzTx/>
                <a:buFontTx/>
                <a:buNone/>
                <a:tabLst/>
                <a:defRPr/>
              </a:pPr>
              <a:r>
                <a:rPr kumimoji="0" lang="en-US" sz="300" b="1"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R:</a:t>
              </a:r>
              <a:r>
                <a:rPr kumimoji="0" lang="en-US" sz="300" b="0"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 255  </a:t>
              </a:r>
              <a:r>
                <a:rPr kumimoji="0" lang="en-US" sz="300" b="1"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G:</a:t>
              </a:r>
              <a:r>
                <a:rPr kumimoji="0" lang="en-US" sz="300" b="0"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 216  </a:t>
              </a:r>
              <a:r>
                <a:rPr kumimoji="0" lang="en-US" sz="300" b="1"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B: </a:t>
              </a:r>
              <a:r>
                <a:rPr kumimoji="0" lang="en-US" sz="300" b="0"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0</a:t>
              </a:r>
            </a:p>
          </p:txBody>
        </p:sp>
        <p:sp>
          <p:nvSpPr>
            <p:cNvPr id="15" name="Rectangle 14">
              <a:extLst>
                <a:ext uri="{FF2B5EF4-FFF2-40B4-BE49-F238E27FC236}">
                  <a16:creationId xmlns:a16="http://schemas.microsoft.com/office/drawing/2014/main" id="{C4A06A75-69E2-4425-8804-387DED59EA2E}"/>
                </a:ext>
              </a:extLst>
            </p:cNvPr>
            <p:cNvSpPr/>
            <p:nvPr/>
          </p:nvSpPr>
          <p:spPr bwMode="auto">
            <a:xfrm>
              <a:off x="3278080" y="-374841"/>
              <a:ext cx="539065" cy="41550"/>
            </a:xfrm>
            <a:prstGeom prst="rect">
              <a:avLst/>
            </a:prstGeom>
            <a:solidFill>
              <a:srgbClr val="FFF26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114" rtl="0" eaLnBrk="1" fontAlgn="base" latinLnBrk="0" hangingPunct="1">
                <a:lnSpc>
                  <a:spcPct val="90000"/>
                </a:lnSpc>
                <a:spcBef>
                  <a:spcPct val="0"/>
                </a:spcBef>
                <a:spcAft>
                  <a:spcPct val="0"/>
                </a:spcAft>
                <a:buClrTx/>
                <a:buSzTx/>
                <a:buFontTx/>
                <a:buNone/>
                <a:tabLst/>
                <a:defRPr/>
              </a:pPr>
              <a:r>
                <a:rPr kumimoji="0" lang="en-US" sz="300" b="1"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R:</a:t>
              </a:r>
              <a:r>
                <a:rPr kumimoji="0" lang="en-US" sz="300" b="0"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 255  </a:t>
              </a:r>
              <a:r>
                <a:rPr kumimoji="0" lang="en-US" sz="300" b="1"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G:</a:t>
              </a:r>
              <a:r>
                <a:rPr kumimoji="0" lang="en-US" sz="300" b="0"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 242  </a:t>
              </a:r>
              <a:r>
                <a:rPr kumimoji="0" lang="en-US" sz="300" b="1"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B: </a:t>
              </a:r>
              <a:r>
                <a:rPr kumimoji="0" lang="en-US" sz="300" b="0"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102</a:t>
              </a:r>
            </a:p>
          </p:txBody>
        </p:sp>
        <p:sp>
          <p:nvSpPr>
            <p:cNvPr id="16" name="Rectangle 15">
              <a:extLst>
                <a:ext uri="{FF2B5EF4-FFF2-40B4-BE49-F238E27FC236}">
                  <a16:creationId xmlns:a16="http://schemas.microsoft.com/office/drawing/2014/main" id="{F02CC011-6D8F-43EC-BFDE-2187F35EE822}"/>
                </a:ext>
              </a:extLst>
            </p:cNvPr>
            <p:cNvSpPr/>
            <p:nvPr/>
          </p:nvSpPr>
          <p:spPr bwMode="auto">
            <a:xfrm>
              <a:off x="3864425" y="-415111"/>
              <a:ext cx="1078131" cy="41550"/>
            </a:xfrm>
            <a:prstGeom prst="rect">
              <a:avLst/>
            </a:prstGeom>
            <a:solidFill>
              <a:srgbClr val="4F504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114" rtl="0" eaLnBrk="1" fontAlgn="base" latinLnBrk="0" hangingPunct="1">
                <a:lnSpc>
                  <a:spcPct val="90000"/>
                </a:lnSpc>
                <a:spcBef>
                  <a:spcPct val="0"/>
                </a:spcBef>
                <a:spcAft>
                  <a:spcPct val="0"/>
                </a:spcAft>
                <a:buClrTx/>
                <a:buSzTx/>
                <a:buFontTx/>
                <a:buNone/>
                <a:tabLst/>
                <a:defRPr/>
              </a:pPr>
              <a:r>
                <a:rPr kumimoji="0" lang="en-US" sz="3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R:</a:t>
              </a:r>
              <a:r>
                <a:rPr kumimoji="0" lang="en-US" sz="3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 79  </a:t>
              </a:r>
              <a:r>
                <a:rPr kumimoji="0" lang="en-US" sz="3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G:</a:t>
              </a:r>
              <a:r>
                <a:rPr kumimoji="0" lang="en-US" sz="3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 80  </a:t>
              </a:r>
              <a:r>
                <a:rPr kumimoji="0" lang="en-US" sz="3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B: </a:t>
              </a:r>
              <a:r>
                <a:rPr kumimoji="0" lang="en-US" sz="3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79</a:t>
              </a:r>
            </a:p>
          </p:txBody>
        </p:sp>
        <p:sp>
          <p:nvSpPr>
            <p:cNvPr id="17" name="Rectangle 16">
              <a:extLst>
                <a:ext uri="{FF2B5EF4-FFF2-40B4-BE49-F238E27FC236}">
                  <a16:creationId xmlns:a16="http://schemas.microsoft.com/office/drawing/2014/main" id="{DD4ED002-B840-4BE9-8BDC-19D68C9CB88C}"/>
                </a:ext>
              </a:extLst>
            </p:cNvPr>
            <p:cNvSpPr/>
            <p:nvPr/>
          </p:nvSpPr>
          <p:spPr bwMode="auto">
            <a:xfrm>
              <a:off x="3864425" y="-374841"/>
              <a:ext cx="539065" cy="41550"/>
            </a:xfrm>
            <a:prstGeom prst="rect">
              <a:avLst/>
            </a:prstGeom>
            <a:solidFill>
              <a:srgbClr val="75787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114" rtl="0" eaLnBrk="1" fontAlgn="base" latinLnBrk="0" hangingPunct="1">
                <a:lnSpc>
                  <a:spcPct val="90000"/>
                </a:lnSpc>
                <a:spcBef>
                  <a:spcPct val="0"/>
                </a:spcBef>
                <a:spcAft>
                  <a:spcPct val="0"/>
                </a:spcAft>
                <a:buClrTx/>
                <a:buSzTx/>
                <a:buFontTx/>
                <a:buNone/>
                <a:tabLst/>
                <a:defRPr/>
              </a:pPr>
              <a:r>
                <a:rPr kumimoji="0" lang="en-US" sz="3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R:</a:t>
              </a:r>
              <a:r>
                <a:rPr kumimoji="0" lang="en-US" sz="3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 117  </a:t>
              </a:r>
              <a:r>
                <a:rPr kumimoji="0" lang="en-US" sz="3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G:</a:t>
              </a:r>
              <a:r>
                <a:rPr kumimoji="0" lang="en-US" sz="3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 120  </a:t>
              </a:r>
              <a:r>
                <a:rPr kumimoji="0" lang="en-US" sz="3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B: </a:t>
              </a:r>
              <a:r>
                <a:rPr kumimoji="0" lang="en-US" sz="3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123</a:t>
              </a:r>
            </a:p>
          </p:txBody>
        </p:sp>
        <p:sp>
          <p:nvSpPr>
            <p:cNvPr id="18" name="Rectangle 17">
              <a:extLst>
                <a:ext uri="{FF2B5EF4-FFF2-40B4-BE49-F238E27FC236}">
                  <a16:creationId xmlns:a16="http://schemas.microsoft.com/office/drawing/2014/main" id="{A15776BA-12B5-4501-B416-66A3D642344B}"/>
                </a:ext>
              </a:extLst>
            </p:cNvPr>
            <p:cNvSpPr/>
            <p:nvPr/>
          </p:nvSpPr>
          <p:spPr bwMode="auto">
            <a:xfrm>
              <a:off x="4403490" y="-374841"/>
              <a:ext cx="539065" cy="41550"/>
            </a:xfrm>
            <a:prstGeom prst="rect">
              <a:avLst/>
            </a:prstGeom>
            <a:solidFill>
              <a:srgbClr val="B7B7B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114" rtl="0" eaLnBrk="1" fontAlgn="base" latinLnBrk="0" hangingPunct="1">
                <a:lnSpc>
                  <a:spcPct val="90000"/>
                </a:lnSpc>
                <a:spcBef>
                  <a:spcPct val="0"/>
                </a:spcBef>
                <a:spcAft>
                  <a:spcPct val="0"/>
                </a:spcAft>
                <a:buClrTx/>
                <a:buSzTx/>
                <a:buFontTx/>
                <a:buNone/>
                <a:tabLst/>
                <a:defRPr/>
              </a:pPr>
              <a:r>
                <a:rPr kumimoji="0" lang="en-US" sz="300" b="1"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R:</a:t>
              </a:r>
              <a:r>
                <a:rPr kumimoji="0" lang="en-US" sz="300" b="0"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 183  </a:t>
              </a:r>
              <a:r>
                <a:rPr kumimoji="0" lang="en-US" sz="300" b="1"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G:</a:t>
              </a:r>
              <a:r>
                <a:rPr kumimoji="0" lang="en-US" sz="300" b="0"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 183  </a:t>
              </a:r>
              <a:r>
                <a:rPr kumimoji="0" lang="en-US" sz="300" b="1"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B: </a:t>
              </a:r>
              <a:r>
                <a:rPr kumimoji="0" lang="en-US" sz="300" b="0"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182</a:t>
              </a:r>
            </a:p>
          </p:txBody>
        </p:sp>
        <p:sp>
          <p:nvSpPr>
            <p:cNvPr id="19" name="Rectangle 18">
              <a:extLst>
                <a:ext uri="{FF2B5EF4-FFF2-40B4-BE49-F238E27FC236}">
                  <a16:creationId xmlns:a16="http://schemas.microsoft.com/office/drawing/2014/main" id="{EFFA4665-56AC-4516-980B-4A684F51BBAF}"/>
                </a:ext>
              </a:extLst>
            </p:cNvPr>
            <p:cNvSpPr/>
            <p:nvPr/>
          </p:nvSpPr>
          <p:spPr bwMode="auto">
            <a:xfrm>
              <a:off x="4942555" y="-374841"/>
              <a:ext cx="539065" cy="41550"/>
            </a:xfrm>
            <a:prstGeom prst="rect">
              <a:avLst/>
            </a:prstGeom>
            <a:solidFill>
              <a:srgbClr val="CDCEC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114" rtl="0" eaLnBrk="1" fontAlgn="base" latinLnBrk="0" hangingPunct="1">
                <a:lnSpc>
                  <a:spcPct val="90000"/>
                </a:lnSpc>
                <a:spcBef>
                  <a:spcPct val="0"/>
                </a:spcBef>
                <a:spcAft>
                  <a:spcPct val="0"/>
                </a:spcAft>
                <a:buClrTx/>
                <a:buSzTx/>
                <a:buFontTx/>
                <a:buNone/>
                <a:tabLst/>
                <a:defRPr/>
              </a:pPr>
              <a:r>
                <a:rPr kumimoji="0" lang="en-US" sz="300" b="1"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R:</a:t>
              </a:r>
              <a:r>
                <a:rPr kumimoji="0" lang="en-US" sz="300" b="0"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 205  </a:t>
              </a:r>
              <a:r>
                <a:rPr kumimoji="0" lang="en-US" sz="300" b="1"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G:</a:t>
              </a:r>
              <a:r>
                <a:rPr kumimoji="0" lang="en-US" sz="300" b="0"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 206  </a:t>
              </a:r>
              <a:r>
                <a:rPr kumimoji="0" lang="en-US" sz="300" b="1"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B: </a:t>
              </a:r>
              <a:r>
                <a:rPr kumimoji="0" lang="en-US" sz="300" b="0"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204</a:t>
              </a:r>
            </a:p>
          </p:txBody>
        </p:sp>
        <p:sp>
          <p:nvSpPr>
            <p:cNvPr id="20" name="Rectangle 19">
              <a:extLst>
                <a:ext uri="{FF2B5EF4-FFF2-40B4-BE49-F238E27FC236}">
                  <a16:creationId xmlns:a16="http://schemas.microsoft.com/office/drawing/2014/main" id="{B93BB0C0-397C-40AD-9E95-4EB8307FD4A4}"/>
                </a:ext>
              </a:extLst>
            </p:cNvPr>
            <p:cNvSpPr/>
            <p:nvPr/>
          </p:nvSpPr>
          <p:spPr bwMode="auto">
            <a:xfrm>
              <a:off x="5481621" y="-374841"/>
              <a:ext cx="539065" cy="4155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114" rtl="0" eaLnBrk="1" fontAlgn="base" latinLnBrk="0" hangingPunct="1">
                <a:lnSpc>
                  <a:spcPct val="90000"/>
                </a:lnSpc>
                <a:spcBef>
                  <a:spcPct val="0"/>
                </a:spcBef>
                <a:spcAft>
                  <a:spcPct val="0"/>
                </a:spcAft>
                <a:buClrTx/>
                <a:buSzTx/>
                <a:buFontTx/>
                <a:buNone/>
                <a:tabLst/>
                <a:defRPr/>
              </a:pPr>
              <a:r>
                <a:rPr kumimoji="0" lang="en-US" sz="300" b="1"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R:</a:t>
              </a:r>
              <a:r>
                <a:rPr kumimoji="0" lang="en-US" sz="300" b="0"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 255  </a:t>
              </a:r>
              <a:r>
                <a:rPr kumimoji="0" lang="en-US" sz="300" b="1"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G:</a:t>
              </a:r>
              <a:r>
                <a:rPr kumimoji="0" lang="en-US" sz="300" b="0"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 255  </a:t>
              </a:r>
              <a:r>
                <a:rPr kumimoji="0" lang="en-US" sz="300" b="1"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B: </a:t>
              </a:r>
              <a:r>
                <a:rPr kumimoji="0" lang="en-US" sz="300" b="0"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255</a:t>
              </a:r>
            </a:p>
          </p:txBody>
        </p:sp>
      </p:grpSp>
    </p:spTree>
    <p:extLst>
      <p:ext uri="{BB962C8B-B14F-4D97-AF65-F5344CB8AC3E}">
        <p14:creationId xmlns:p14="http://schemas.microsoft.com/office/powerpoint/2010/main" val="2099573367"/>
      </p:ext>
    </p:extLst>
  </p:cSld>
  <p:clrMap bg1="lt1" tx1="dk1" bg2="lt2" tx2="dk2" accent1="accent1" accent2="accent2" accent3="accent3" accent4="accent4" accent5="accent5" accent6="accent6" hlink="hlink" folHlink="folHlink"/>
  <p:sldLayoutIdLst>
    <p:sldLayoutId id="2147485951" r:id="rId1"/>
    <p:sldLayoutId id="2147485952" r:id="rId2"/>
    <p:sldLayoutId id="2147485953" r:id="rId3"/>
    <p:sldLayoutId id="2147485954" r:id="rId4"/>
    <p:sldLayoutId id="2147485955" r:id="rId5"/>
    <p:sldLayoutId id="2147485956" r:id="rId6"/>
    <p:sldLayoutId id="2147485957" r:id="rId7"/>
    <p:sldLayoutId id="2147485958" r:id="rId8"/>
    <p:sldLayoutId id="2147485959" r:id="rId9"/>
    <p:sldLayoutId id="2147485960" r:id="rId10"/>
    <p:sldLayoutId id="2147485961" r:id="rId11"/>
    <p:sldLayoutId id="2147485962" r:id="rId12"/>
    <p:sldLayoutId id="2147485963" r:id="rId13"/>
    <p:sldLayoutId id="2147485964" r:id="rId14"/>
    <p:sldLayoutId id="2147485965" r:id="rId15"/>
    <p:sldLayoutId id="2147485966" r:id="rId16"/>
    <p:sldLayoutId id="2147485967" r:id="rId17"/>
    <p:sldLayoutId id="2147485968" r:id="rId18"/>
  </p:sldLayoutIdLst>
  <p:transition>
    <p:fade/>
  </p:transition>
  <p:txStyles>
    <p:titleStyle>
      <a:lvl1pPr algn="l" defTabSz="932384" rtl="0" eaLnBrk="1" latinLnBrk="0" hangingPunct="1">
        <a:lnSpc>
          <a:spcPct val="90000"/>
        </a:lnSpc>
        <a:spcBef>
          <a:spcPct val="0"/>
        </a:spcBef>
        <a:buNone/>
        <a:defRPr lang="en-US" sz="4798"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13" marR="0" indent="-228513" algn="l" defTabSz="93238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98" kern="1200" spc="0" baseline="0">
          <a:gradFill>
            <a:gsLst>
              <a:gs pos="1250">
                <a:schemeClr val="tx1"/>
              </a:gs>
              <a:gs pos="100000">
                <a:schemeClr val="tx1"/>
              </a:gs>
            </a:gsLst>
            <a:lin ang="5400000" scaled="0"/>
          </a:gradFill>
          <a:latin typeface="+mj-lt"/>
          <a:ea typeface="+mn-ea"/>
          <a:cs typeface="+mn-cs"/>
        </a:defRPr>
      </a:lvl1pPr>
      <a:lvl2pPr marL="457024" marR="0" indent="-228513" algn="l" defTabSz="93238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537" marR="0" indent="-228513" algn="l" defTabSz="93238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049" marR="0" indent="-228513" algn="l" defTabSz="93238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2561" marR="0" indent="-228513" algn="l" defTabSz="93238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4055"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248"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441"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633"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384" rtl="0" eaLnBrk="1" latinLnBrk="0" hangingPunct="1">
        <a:defRPr sz="1800" kern="1200">
          <a:solidFill>
            <a:schemeClr val="tx1"/>
          </a:solidFill>
          <a:latin typeface="+mn-lt"/>
          <a:ea typeface="+mn-ea"/>
          <a:cs typeface="+mn-cs"/>
        </a:defRPr>
      </a:lvl1pPr>
      <a:lvl2pPr marL="466191" algn="l" defTabSz="932384" rtl="0" eaLnBrk="1" latinLnBrk="0" hangingPunct="1">
        <a:defRPr sz="1800" kern="1200">
          <a:solidFill>
            <a:schemeClr val="tx1"/>
          </a:solidFill>
          <a:latin typeface="+mn-lt"/>
          <a:ea typeface="+mn-ea"/>
          <a:cs typeface="+mn-cs"/>
        </a:defRPr>
      </a:lvl2pPr>
      <a:lvl3pPr marL="932384" algn="l" defTabSz="932384" rtl="0" eaLnBrk="1" latinLnBrk="0" hangingPunct="1">
        <a:defRPr sz="1800" kern="1200">
          <a:solidFill>
            <a:schemeClr val="tx1"/>
          </a:solidFill>
          <a:latin typeface="+mn-lt"/>
          <a:ea typeface="+mn-ea"/>
          <a:cs typeface="+mn-cs"/>
        </a:defRPr>
      </a:lvl3pPr>
      <a:lvl4pPr marL="1398576" algn="l" defTabSz="932384" rtl="0" eaLnBrk="1" latinLnBrk="0" hangingPunct="1">
        <a:defRPr sz="1800" kern="1200">
          <a:solidFill>
            <a:schemeClr val="tx1"/>
          </a:solidFill>
          <a:latin typeface="+mn-lt"/>
          <a:ea typeface="+mn-ea"/>
          <a:cs typeface="+mn-cs"/>
        </a:defRPr>
      </a:lvl4pPr>
      <a:lvl5pPr marL="1864768" algn="l" defTabSz="932384" rtl="0" eaLnBrk="1" latinLnBrk="0" hangingPunct="1">
        <a:defRPr sz="1800" kern="1200">
          <a:solidFill>
            <a:schemeClr val="tx1"/>
          </a:solidFill>
          <a:latin typeface="+mn-lt"/>
          <a:ea typeface="+mn-ea"/>
          <a:cs typeface="+mn-cs"/>
        </a:defRPr>
      </a:lvl5pPr>
      <a:lvl6pPr marL="2330960" algn="l" defTabSz="932384" rtl="0" eaLnBrk="1" latinLnBrk="0" hangingPunct="1">
        <a:defRPr sz="1800" kern="1200">
          <a:solidFill>
            <a:schemeClr val="tx1"/>
          </a:solidFill>
          <a:latin typeface="+mn-lt"/>
          <a:ea typeface="+mn-ea"/>
          <a:cs typeface="+mn-cs"/>
        </a:defRPr>
      </a:lvl6pPr>
      <a:lvl7pPr marL="2797152" algn="l" defTabSz="932384" rtl="0" eaLnBrk="1" latinLnBrk="0" hangingPunct="1">
        <a:defRPr sz="1800" kern="1200">
          <a:solidFill>
            <a:schemeClr val="tx1"/>
          </a:solidFill>
          <a:latin typeface="+mn-lt"/>
          <a:ea typeface="+mn-ea"/>
          <a:cs typeface="+mn-cs"/>
        </a:defRPr>
      </a:lvl7pPr>
      <a:lvl8pPr marL="3263343" algn="l" defTabSz="932384" rtl="0" eaLnBrk="1" latinLnBrk="0" hangingPunct="1">
        <a:defRPr sz="1800" kern="1200">
          <a:solidFill>
            <a:schemeClr val="tx1"/>
          </a:solidFill>
          <a:latin typeface="+mn-lt"/>
          <a:ea typeface="+mn-ea"/>
          <a:cs typeface="+mn-cs"/>
        </a:defRPr>
      </a:lvl8pPr>
      <a:lvl9pPr marL="3729537" algn="l" defTabSz="932384"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6" cstate="email">
            <a:extLst>
              <a:ext uri="{28A0092B-C50C-407E-A947-70E740481C1C}">
                <a14:useLocalDpi xmlns:a14="http://schemas.microsoft.com/office/drawing/2010/main"/>
              </a:ext>
            </a:extLst>
          </a:blip>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1566974904"/>
      </p:ext>
    </p:extLst>
  </p:cSld>
  <p:clrMap bg1="lt1" tx1="dk1" bg2="lt2" tx2="dk2" accent1="accent1" accent2="accent2" accent3="accent3" accent4="accent4" accent5="accent5" accent6="accent6" hlink="hlink" folHlink="folHlink"/>
  <p:sldLayoutIdLst>
    <p:sldLayoutId id="2147485970" r:id="rId1"/>
    <p:sldLayoutId id="2147485971" r:id="rId2"/>
    <p:sldLayoutId id="2147485972" r:id="rId3"/>
    <p:sldLayoutId id="2147485974" r:id="rId4"/>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12" name="Group 11"/>
          <p:cNvGrpSpPr/>
          <p:nvPr userDrawn="1"/>
        </p:nvGrpSpPr>
        <p:grpSpPr>
          <a:xfrm>
            <a:off x="12619033" y="1416"/>
            <a:ext cx="955639" cy="5765550"/>
            <a:chOff x="12618968" y="1415"/>
            <a:chExt cx="955639" cy="5765550"/>
          </a:xfrm>
        </p:grpSpPr>
        <p:grpSp>
          <p:nvGrpSpPr>
            <p:cNvPr id="13" name="Group 12"/>
            <p:cNvGrpSpPr/>
            <p:nvPr userDrawn="1"/>
          </p:nvGrpSpPr>
          <p:grpSpPr>
            <a:xfrm rot="5400000">
              <a:off x="11582060" y="1045295"/>
              <a:ext cx="2703053" cy="629235"/>
              <a:chOff x="1586734" y="4543426"/>
              <a:chExt cx="2703053" cy="629235"/>
            </a:xfrm>
          </p:grpSpPr>
          <p:sp>
            <p:nvSpPr>
              <p:cNvPr id="20" name="Rectangle 19"/>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Mid Blue</a:t>
                </a:r>
              </a:p>
              <a:p>
                <a:pPr marL="0" marR="0" lvl="0" indent="0" algn="l" defTabSz="932293"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R:0 G:24 B:143</a:t>
                </a:r>
              </a:p>
            </p:txBody>
          </p:sp>
          <p:sp>
            <p:nvSpPr>
              <p:cNvPr id="21" name="Rectangle 20"/>
              <p:cNvSpPr/>
              <p:nvPr userDrawn="1"/>
            </p:nvSpPr>
            <p:spPr bwMode="auto">
              <a:xfrm>
                <a:off x="2505456" y="4543427"/>
                <a:ext cx="869930" cy="28976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Blue</a:t>
                </a:r>
              </a:p>
              <a:p>
                <a:pPr marL="0" marR="0" lvl="0" indent="0" algn="l" defTabSz="932293"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R:0 G:120 B:215</a:t>
                </a:r>
              </a:p>
            </p:txBody>
          </p:sp>
          <p:sp>
            <p:nvSpPr>
              <p:cNvPr id="22" name="Rectangle 21"/>
              <p:cNvSpPr/>
              <p:nvPr userDrawn="1"/>
            </p:nvSpPr>
            <p:spPr bwMode="auto">
              <a:xfrm>
                <a:off x="3419856" y="4543426"/>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28302">
                          <a:schemeClr val="bg1"/>
                        </a:gs>
                        <a:gs pos="67000">
                          <a:schemeClr val="bg1"/>
                        </a:gs>
                      </a:gsLst>
                      <a:lin ang="5400000" scaled="1"/>
                    </a:gradFill>
                    <a:effectLst/>
                    <a:uLnTx/>
                    <a:uFillTx/>
                    <a:latin typeface="+mn-lt"/>
                    <a:ea typeface="Segoe UI" pitchFamily="34" charset="0"/>
                    <a:cs typeface="Segoe UI" pitchFamily="34" charset="0"/>
                  </a:rPr>
                  <a:t>Dark Blue</a:t>
                </a:r>
              </a:p>
              <a:p>
                <a:pPr marL="0" marR="0" lvl="0" indent="0" algn="l" defTabSz="932293"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8302">
                          <a:schemeClr val="bg1"/>
                        </a:gs>
                        <a:gs pos="67000">
                          <a:schemeClr val="bg1"/>
                        </a:gs>
                      </a:gsLst>
                      <a:lin ang="5400000" scaled="1"/>
                    </a:gradFill>
                    <a:effectLst/>
                    <a:uLnTx/>
                    <a:uFillTx/>
                    <a:ea typeface="Segoe UI" pitchFamily="34" charset="0"/>
                    <a:cs typeface="Segoe UI" pitchFamily="34" charset="0"/>
                  </a:rPr>
                  <a:t>R:0 G:32 B:80</a:t>
                </a:r>
              </a:p>
            </p:txBody>
          </p:sp>
          <p:sp>
            <p:nvSpPr>
              <p:cNvPr id="23" name="Rectangle 22"/>
              <p:cNvSpPr/>
              <p:nvPr userDrawn="1"/>
            </p:nvSpPr>
            <p:spPr bwMode="auto">
              <a:xfrm>
                <a:off x="1586734" y="4882895"/>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Dark Gray</a:t>
                </a:r>
              </a:p>
              <a:p>
                <a:pPr marL="0" marR="0" lvl="0" indent="0" algn="l" defTabSz="932293"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ea typeface="Segoe UI" pitchFamily="34" charset="0"/>
                    <a:cs typeface="Segoe UI" pitchFamily="34" charset="0"/>
                  </a:rPr>
                  <a:t>R:80 G:80 B:80</a:t>
                </a:r>
              </a:p>
            </p:txBody>
          </p:sp>
          <p:sp>
            <p:nvSpPr>
              <p:cNvPr id="25" name="Rectangle 24"/>
              <p:cNvSpPr/>
              <p:nvPr userDrawn="1"/>
            </p:nvSpPr>
            <p:spPr bwMode="auto">
              <a:xfrm>
                <a:off x="3419857"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7547">
                          <a:schemeClr val="tx1"/>
                        </a:gs>
                        <a:gs pos="28302">
                          <a:schemeClr val="tx1"/>
                        </a:gs>
                      </a:gsLst>
                      <a:lin ang="5400000" scaled="0"/>
                    </a:gradFill>
                    <a:effectLst/>
                    <a:uLnTx/>
                    <a:uFillTx/>
                    <a:latin typeface="+mn-lt"/>
                    <a:ea typeface="Segoe UI" pitchFamily="34" charset="0"/>
                    <a:cs typeface="Segoe UI" pitchFamily="34" charset="0"/>
                  </a:rPr>
                  <a:t>Light Green</a:t>
                </a:r>
              </a:p>
              <a:p>
                <a:pPr marL="0" marR="0" lvl="0" indent="0" algn="l" defTabSz="932293"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7547">
                          <a:schemeClr val="tx1"/>
                        </a:gs>
                        <a:gs pos="28302">
                          <a:schemeClr val="tx1"/>
                        </a:gs>
                      </a:gsLst>
                      <a:lin ang="5400000" scaled="0"/>
                    </a:gradFill>
                    <a:effectLst/>
                    <a:uLnTx/>
                    <a:uFillTx/>
                    <a:ea typeface="Segoe UI" pitchFamily="34" charset="0"/>
                    <a:cs typeface="Segoe UI" pitchFamily="34" charset="0"/>
                  </a:rPr>
                  <a:t>R:186 G:216 B:10</a:t>
                </a:r>
              </a:p>
            </p:txBody>
          </p:sp>
          <p:sp>
            <p:nvSpPr>
              <p:cNvPr id="26" name="Rectangle 25"/>
              <p:cNvSpPr/>
              <p:nvPr userDrawn="1"/>
            </p:nvSpPr>
            <p:spPr bwMode="auto">
              <a:xfrm>
                <a:off x="2505456" y="4882895"/>
                <a:ext cx="869930" cy="289766"/>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7547">
                          <a:schemeClr val="tx1"/>
                        </a:gs>
                        <a:gs pos="28302">
                          <a:schemeClr val="tx1"/>
                        </a:gs>
                      </a:gsLst>
                      <a:lin ang="5400000" scaled="0"/>
                    </a:gradFill>
                    <a:effectLst/>
                    <a:uLnTx/>
                    <a:uFillTx/>
                    <a:latin typeface="+mn-lt"/>
                    <a:ea typeface="Segoe UI" pitchFamily="34" charset="0"/>
                    <a:cs typeface="Segoe UI" pitchFamily="34" charset="0"/>
                  </a:rPr>
                  <a:t>Yellow</a:t>
                </a:r>
              </a:p>
              <a:p>
                <a:pPr marL="0" marR="0" lvl="0" indent="0" algn="l" defTabSz="932293"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7547">
                          <a:schemeClr val="tx1"/>
                        </a:gs>
                        <a:gs pos="28302">
                          <a:schemeClr val="tx1"/>
                        </a:gs>
                      </a:gsLst>
                      <a:lin ang="5400000" scaled="0"/>
                    </a:gradFill>
                    <a:effectLst/>
                    <a:uLnTx/>
                    <a:uFillTx/>
                    <a:ea typeface="Segoe UI" pitchFamily="34" charset="0"/>
                    <a:cs typeface="Segoe UI" pitchFamily="34" charset="0"/>
                  </a:rPr>
                  <a:t>R:255 G:185 B:0</a:t>
                </a:r>
              </a:p>
            </p:txBody>
          </p:sp>
        </p:grpSp>
        <p:grpSp>
          <p:nvGrpSpPr>
            <p:cNvPr id="14" name="Group 13"/>
            <p:cNvGrpSpPr/>
            <p:nvPr userDrawn="1"/>
          </p:nvGrpSpPr>
          <p:grpSpPr>
            <a:xfrm rot="5400000">
              <a:off x="11412325" y="4270556"/>
              <a:ext cx="2703052" cy="289766"/>
              <a:chOff x="4476564" y="4543426"/>
              <a:chExt cx="2703052" cy="289766"/>
            </a:xfrm>
          </p:grpSpPr>
          <p:sp>
            <p:nvSpPr>
              <p:cNvPr id="17" name="Rectangle 16"/>
              <p:cNvSpPr/>
              <p:nvPr userDrawn="1"/>
            </p:nvSpPr>
            <p:spPr bwMode="auto">
              <a:xfrm>
                <a:off x="5395286" y="4543426"/>
                <a:ext cx="869930" cy="289766"/>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293"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Teal</a:t>
                </a:r>
              </a:p>
              <a:p>
                <a:pPr marL="0" marR="0" lvl="0" indent="0" defTabSz="932293"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R:0 G:130 B:114</a:t>
                </a:r>
              </a:p>
            </p:txBody>
          </p:sp>
          <p:sp>
            <p:nvSpPr>
              <p:cNvPr id="18" name="Rectangle 17"/>
              <p:cNvSpPr/>
              <p:nvPr userDrawn="1"/>
            </p:nvSpPr>
            <p:spPr bwMode="auto">
              <a:xfrm>
                <a:off x="6309686" y="4543426"/>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Green</a:t>
                </a:r>
              </a:p>
              <a:p>
                <a:pPr marL="0" marR="0" lvl="0" indent="0" algn="l" defTabSz="932293"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ea typeface="Segoe UI" pitchFamily="34" charset="0"/>
                    <a:cs typeface="Segoe UI" pitchFamily="34" charset="0"/>
                  </a:rPr>
                  <a:t>R:16 G:124 B:16</a:t>
                </a:r>
              </a:p>
            </p:txBody>
          </p:sp>
          <p:sp>
            <p:nvSpPr>
              <p:cNvPr id="19" name="Rectangle 18"/>
              <p:cNvSpPr/>
              <p:nvPr userDrawn="1"/>
            </p:nvSpPr>
            <p:spPr bwMode="auto">
              <a:xfrm>
                <a:off x="4476564"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Orange</a:t>
                </a:r>
              </a:p>
              <a:p>
                <a:pPr marL="0" marR="0" lvl="0" indent="0" algn="l" defTabSz="932293"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ea typeface="Segoe UI" pitchFamily="34" charset="0"/>
                    <a:cs typeface="Segoe UI" pitchFamily="34" charset="0"/>
                  </a:rPr>
                  <a:t>R:216 G:59 B:1</a:t>
                </a:r>
              </a:p>
            </p:txBody>
          </p:sp>
        </p:grpSp>
        <p:sp>
          <p:nvSpPr>
            <p:cNvPr id="15" name="TextBox 14"/>
            <p:cNvSpPr txBox="1"/>
            <p:nvPr userDrawn="1"/>
          </p:nvSpPr>
          <p:spPr>
            <a:xfrm rot="5400000">
              <a:off x="12989448" y="256929"/>
              <a:ext cx="840674" cy="329645"/>
            </a:xfrm>
            <a:prstGeom prst="rect">
              <a:avLst/>
            </a:prstGeom>
            <a:noFill/>
          </p:spPr>
          <p:txBody>
            <a:bodyPr wrap="none" lIns="0" tIns="91440" rIns="182880" bIns="91440" rtlCol="0">
              <a:spAutoFit/>
            </a:bodyPr>
            <a:lstStyle/>
            <a:p>
              <a:pPr marL="0" marR="0" lvl="0" indent="0" defTabSz="914224"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gradFill>
                    <a:gsLst>
                      <a:gs pos="2917">
                        <a:schemeClr val="tx1"/>
                      </a:gs>
                      <a:gs pos="30000">
                        <a:schemeClr val="tx1"/>
                      </a:gs>
                    </a:gsLst>
                    <a:lin ang="5400000" scaled="0"/>
                  </a:gradFill>
                  <a:effectLst/>
                  <a:uLnTx/>
                  <a:uFillTx/>
                </a:rPr>
                <a:t>Main colors</a:t>
              </a:r>
            </a:p>
          </p:txBody>
        </p:sp>
        <p:sp>
          <p:nvSpPr>
            <p:cNvPr id="16" name="TextBox 15"/>
            <p:cNvSpPr txBox="1"/>
            <p:nvPr userDrawn="1"/>
          </p:nvSpPr>
          <p:spPr>
            <a:xfrm rot="5400000">
              <a:off x="11749962" y="4227340"/>
              <a:ext cx="2640714" cy="329645"/>
            </a:xfrm>
            <a:prstGeom prst="rect">
              <a:avLst/>
            </a:prstGeom>
            <a:noFill/>
          </p:spPr>
          <p:txBody>
            <a:bodyPr wrap="none" lIns="0" tIns="91440" rIns="182880" bIns="91440" rtlCol="0">
              <a:spAutoFit/>
            </a:bodyPr>
            <a:lstStyle/>
            <a:p>
              <a:pPr marL="0" marR="0" lvl="0" indent="0" defTabSz="914224"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gradFill>
                    <a:gsLst>
                      <a:gs pos="2917">
                        <a:schemeClr val="tx1"/>
                      </a:gs>
                      <a:gs pos="30000">
                        <a:schemeClr val="tx1"/>
                      </a:gs>
                    </a:gsLst>
                    <a:lin ang="5400000" scaled="0"/>
                  </a:gradFill>
                  <a:effectLst/>
                  <a:uLnTx/>
                  <a:uFillTx/>
                </a:rPr>
                <a:t>Secondary colors (use only when necessary)</a:t>
              </a:r>
            </a:p>
          </p:txBody>
        </p:sp>
      </p:grpSp>
    </p:spTree>
    <p:extLst>
      <p:ext uri="{BB962C8B-B14F-4D97-AF65-F5344CB8AC3E}">
        <p14:creationId xmlns:p14="http://schemas.microsoft.com/office/powerpoint/2010/main" val="1108633923"/>
      </p:ext>
    </p:extLst>
  </p:cSld>
  <p:clrMap bg1="lt1" tx1="dk1" bg2="lt2" tx2="dk2" accent1="accent1" accent2="accent2" accent3="accent3" accent4="accent4" accent5="accent5" accent6="accent6" hlink="hlink" folHlink="folHlink"/>
  <p:sldLayoutIdLst>
    <p:sldLayoutId id="2147485983" r:id="rId1"/>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5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9.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6" cstate="email">
            <a:extLst>
              <a:ext uri="{28A0092B-C50C-407E-A947-70E740481C1C}">
                <a14:useLocalDpi xmlns:a14="http://schemas.microsoft.com/office/drawing/2010/main"/>
              </a:ext>
            </a:extLst>
          </a:blip>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1393467983"/>
      </p:ext>
    </p:extLst>
  </p:cSld>
  <p:clrMap bg1="lt1" tx1="dk1" bg2="lt2" tx2="dk2" accent1="accent1" accent2="accent2" accent3="accent3" accent4="accent4" accent5="accent5" accent6="accent6" hlink="hlink" folHlink="folHlink"/>
  <p:sldLayoutIdLst>
    <p:sldLayoutId id="2147485985" r:id="rId1"/>
    <p:sldLayoutId id="2147485986" r:id="rId2"/>
    <p:sldLayoutId id="2147485987" r:id="rId3"/>
    <p:sldLayoutId id="2147485988" r:id="rId4"/>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2005544715"/>
      </p:ext>
    </p:extLst>
  </p:cSld>
  <p:clrMap bg1="dk1" tx1="lt1" bg2="dk2" tx2="lt2" accent1="accent1" accent2="accent2" accent3="accent3" accent4="accent4" accent5="accent5" accent6="accent6" hlink="hlink" folHlink="folHlink"/>
  <p:sldLayoutIdLst>
    <p:sldLayoutId id="2147484511" r:id="rId1"/>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idx="1"/>
          </p:nvPr>
        </p:nvSpPr>
        <p:spPr>
          <a:xfrm>
            <a:off x="466368" y="1904065"/>
            <a:ext cx="11503739" cy="4624158"/>
          </a:xfrm>
          <a:prstGeom prst="rect">
            <a:avLst/>
          </a:prstGeom>
        </p:spPr>
        <p:txBody>
          <a:bodyPr vert="horz"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Placeholder 2"/>
          <p:cNvSpPr>
            <a:spLocks noGrp="1"/>
          </p:cNvSpPr>
          <p:nvPr>
            <p:ph type="title"/>
          </p:nvPr>
        </p:nvSpPr>
        <p:spPr>
          <a:xfrm>
            <a:off x="466369" y="466302"/>
            <a:ext cx="11503738" cy="726561"/>
          </a:xfrm>
          <a:prstGeom prst="rect">
            <a:avLst/>
          </a:prstGeom>
        </p:spPr>
        <p:txBody>
          <a:bodyPr vert="horz" lIns="0" tIns="0" rIns="0" bIns="0" rtlCol="0" anchor="t">
            <a:normAutofit/>
          </a:bodyPr>
          <a:lstStyle/>
          <a:p>
            <a:r>
              <a:rPr lang="en-US"/>
              <a:t>Click to edit Master title style</a:t>
            </a:r>
            <a:endParaRPr lang="en-US" dirty="0"/>
          </a:p>
        </p:txBody>
      </p:sp>
      <p:sp>
        <p:nvSpPr>
          <p:cNvPr id="28" name="Slide Number Placeholder 27">
            <a:extLst>
              <a:ext uri="{FF2B5EF4-FFF2-40B4-BE49-F238E27FC236}">
                <a16:creationId xmlns:a16="http://schemas.microsoft.com/office/drawing/2014/main" id="{5CFBB3EC-AC91-8E45-9E42-0DA1434795C3}"/>
              </a:ext>
            </a:extLst>
          </p:cNvPr>
          <p:cNvSpPr>
            <a:spLocks noGrp="1"/>
          </p:cNvSpPr>
          <p:nvPr userDrawn="1">
            <p:ph type="sldNum" sz="quarter" idx="4"/>
          </p:nvPr>
        </p:nvSpPr>
        <p:spPr>
          <a:xfrm>
            <a:off x="11231691" y="6570756"/>
            <a:ext cx="1203799" cy="423769"/>
          </a:xfrm>
          <a:prstGeom prst="rect">
            <a:avLst/>
          </a:prstGeom>
        </p:spPr>
        <p:txBody>
          <a:bodyPr vert="horz" lIns="91440" tIns="45720" rIns="182880" bIns="182880" rtlCol="0" anchor="b" anchorCtr="0">
            <a:spAutoFit/>
          </a:bodyPr>
          <a:lstStyle>
            <a:lvl1pPr algn="r">
              <a:defRPr sz="1224">
                <a:solidFill>
                  <a:schemeClr val="accent6"/>
                </a:solidFill>
              </a:defRPr>
            </a:lvl1pPr>
          </a:lstStyle>
          <a:p>
            <a:fld id="{529AFA16-AEC4-7D4A-82F3-BDAE8E49079E}" type="slidenum">
              <a:rPr lang="en-US" smtClean="0"/>
              <a:pPr/>
              <a:t>‹#›</a:t>
            </a:fld>
            <a:endParaRPr lang="en-US" dirty="0"/>
          </a:p>
        </p:txBody>
      </p:sp>
      <p:pic>
        <p:nvPicPr>
          <p:cNvPr id="36" name="Picture 35">
            <a:extLst>
              <a:ext uri="{FF2B5EF4-FFF2-40B4-BE49-F238E27FC236}">
                <a16:creationId xmlns:a16="http://schemas.microsoft.com/office/drawing/2014/main" id="{7319D2BE-7F8B-4B44-9FB8-CCF871DB1748}"/>
              </a:ext>
            </a:extLst>
          </p:cNvPr>
          <p:cNvPicPr>
            <a:picLocks noChangeAspect="1"/>
          </p:cNvPicPr>
          <p:nvPr userDrawn="1"/>
        </p:nvPicPr>
        <p:blipFill rotWithShape="1">
          <a:blip r:embed="rId44">
            <a:extLst>
              <a:ext uri="{28A0092B-C50C-407E-A947-70E740481C1C}">
                <a14:useLocalDpi xmlns:a14="http://schemas.microsoft.com/office/drawing/2010/main" val="0"/>
              </a:ext>
            </a:extLst>
          </a:blip>
          <a:srcRect l="58026" t="48979" r="3041" b="4736"/>
          <a:stretch/>
        </p:blipFill>
        <p:spPr>
          <a:xfrm>
            <a:off x="-1748200" y="6041505"/>
            <a:ext cx="1221832" cy="1906041"/>
          </a:xfrm>
          <a:prstGeom prst="rect">
            <a:avLst/>
          </a:prstGeom>
        </p:spPr>
      </p:pic>
      <p:grpSp>
        <p:nvGrpSpPr>
          <p:cNvPr id="66" name="Group 65"/>
          <p:cNvGrpSpPr/>
          <p:nvPr userDrawn="1"/>
        </p:nvGrpSpPr>
        <p:grpSpPr>
          <a:xfrm>
            <a:off x="12728656" y="16804"/>
            <a:ext cx="1076052" cy="7037620"/>
            <a:chOff x="12478437" y="16476"/>
            <a:chExt cx="1054899" cy="6900254"/>
          </a:xfrm>
        </p:grpSpPr>
        <p:grpSp>
          <p:nvGrpSpPr>
            <p:cNvPr id="5" name="Group 4"/>
            <p:cNvGrpSpPr/>
            <p:nvPr userDrawn="1"/>
          </p:nvGrpSpPr>
          <p:grpSpPr>
            <a:xfrm>
              <a:off x="12481674" y="2825291"/>
              <a:ext cx="899599" cy="830046"/>
              <a:chOff x="12481674" y="567"/>
              <a:chExt cx="899599" cy="830046"/>
            </a:xfrm>
          </p:grpSpPr>
          <p:sp>
            <p:nvSpPr>
              <p:cNvPr id="57" name="Rectangle 56"/>
              <p:cNvSpPr/>
              <p:nvPr userDrawn="1"/>
            </p:nvSpPr>
            <p:spPr>
              <a:xfrm>
                <a:off x="12481674" y="567"/>
                <a:ext cx="899599" cy="830046"/>
              </a:xfrm>
              <a:prstGeom prst="rect">
                <a:avLst/>
              </a:prstGeom>
              <a:solidFill>
                <a:srgbClr val="42424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18">
                  <a:solidFill>
                    <a:schemeClr val="tx1"/>
                  </a:solidFill>
                  <a:latin typeface="Segoe UI" charset="0"/>
                  <a:ea typeface="Segoe UI" charset="0"/>
                  <a:cs typeface="Segoe UI" charset="0"/>
                </a:endParaRPr>
              </a:p>
            </p:txBody>
          </p:sp>
          <p:sp>
            <p:nvSpPr>
              <p:cNvPr id="58" name="Content Placeholder 17"/>
              <p:cNvSpPr txBox="1">
                <a:spLocks/>
              </p:cNvSpPr>
              <p:nvPr userDrawn="1"/>
            </p:nvSpPr>
            <p:spPr>
              <a:xfrm>
                <a:off x="12538855" y="37543"/>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14" b="1" i="0">
                    <a:solidFill>
                      <a:schemeClr val="tx1"/>
                    </a:solidFill>
                    <a:latin typeface="Segoe UI Semibold" charset="0"/>
                    <a:ea typeface="Segoe UI Semibold" charset="0"/>
                    <a:cs typeface="Segoe UI Semibold" charset="0"/>
                  </a:rPr>
                  <a:t>BACKGROUND 1</a:t>
                </a:r>
              </a:p>
              <a:p>
                <a:pPr>
                  <a:spcBef>
                    <a:spcPts val="0"/>
                  </a:spcBef>
                  <a:spcAft>
                    <a:spcPts val="0"/>
                  </a:spcAft>
                </a:pPr>
                <a:r>
                  <a:rPr lang="en-US" sz="714" b="1" i="0" dirty="0">
                    <a:solidFill>
                      <a:schemeClr val="tx1"/>
                    </a:solidFill>
                    <a:latin typeface="Segoe UI Semibold" charset="0"/>
                    <a:ea typeface="Segoe UI Semibold" charset="0"/>
                    <a:cs typeface="Segoe UI Semibold" charset="0"/>
                  </a:rPr>
                  <a:t>R66 G66 B66</a:t>
                </a:r>
                <a:br>
                  <a:rPr lang="en-US" sz="714" b="1" i="0" dirty="0">
                    <a:solidFill>
                      <a:schemeClr val="tx1"/>
                    </a:solidFill>
                    <a:latin typeface="Segoe UI Semibold" charset="0"/>
                    <a:ea typeface="Segoe UI Semibold" charset="0"/>
                    <a:cs typeface="Segoe UI Semibold" charset="0"/>
                  </a:rPr>
                </a:br>
                <a:r>
                  <a:rPr lang="tr-TR" sz="714" b="1" i="0" dirty="0">
                    <a:solidFill>
                      <a:schemeClr val="tx1"/>
                    </a:solidFill>
                    <a:latin typeface="Segoe UI Semibold" charset="0"/>
                    <a:ea typeface="Segoe UI Semibold" charset="0"/>
                    <a:cs typeface="Segoe UI Semibold" charset="0"/>
                  </a:rPr>
                  <a:t>424242</a:t>
                </a:r>
                <a:endParaRPr lang="en-US" sz="714" b="1" i="0" dirty="0">
                  <a:solidFill>
                    <a:schemeClr val="tx1"/>
                  </a:solidFill>
                  <a:latin typeface="Segoe UI Semibold" charset="0"/>
                  <a:ea typeface="Segoe UI Semibold" charset="0"/>
                  <a:cs typeface="Segoe UI Semibold" charset="0"/>
                </a:endParaRPr>
              </a:p>
            </p:txBody>
          </p:sp>
        </p:grpSp>
        <p:sp>
          <p:nvSpPr>
            <p:cNvPr id="13" name="Text Placeholder 16"/>
            <p:cNvSpPr txBox="1">
              <a:spLocks/>
            </p:cNvSpPr>
            <p:nvPr/>
          </p:nvSpPr>
          <p:spPr>
            <a:xfrm>
              <a:off x="12559431" y="201180"/>
              <a:ext cx="973905" cy="256020"/>
            </a:xfrm>
            <a:prstGeom prst="rect">
              <a:avLst/>
            </a:prstGeom>
            <a:noFill/>
            <a:ln w="12700">
              <a:noFill/>
            </a:ln>
          </p:spPr>
          <p:txBody>
            <a:bodyPr vert="horz" lIns="0" tIns="0" rIns="0" bIns="0" rtlCol="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lang="en-US" sz="1800" b="0" i="0" kern="1200" dirty="0">
                  <a:solidFill>
                    <a:schemeClr val="bg1"/>
                  </a:solidFill>
                  <a:effectLst/>
                  <a:latin typeface="Segoe UI" charset="0"/>
                  <a:ea typeface="Segoe UI" charset="0"/>
                  <a:cs typeface="Segoe UI" charset="0"/>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r>
                <a:rPr lang="en-US" sz="1122" dirty="0">
                  <a:solidFill>
                    <a:schemeClr val="tx1"/>
                  </a:solidFill>
                </a:rPr>
                <a:t>Chart Colors</a:t>
              </a:r>
            </a:p>
          </p:txBody>
        </p:sp>
        <p:grpSp>
          <p:nvGrpSpPr>
            <p:cNvPr id="6" name="Group 5"/>
            <p:cNvGrpSpPr/>
            <p:nvPr userDrawn="1"/>
          </p:nvGrpSpPr>
          <p:grpSpPr>
            <a:xfrm>
              <a:off x="12481674" y="174765"/>
              <a:ext cx="899599" cy="830046"/>
              <a:chOff x="12481674" y="1038535"/>
              <a:chExt cx="899599" cy="830046"/>
            </a:xfrm>
          </p:grpSpPr>
          <p:sp>
            <p:nvSpPr>
              <p:cNvPr id="8" name="Rectangle 7"/>
              <p:cNvSpPr/>
              <p:nvPr/>
            </p:nvSpPr>
            <p:spPr>
              <a:xfrm>
                <a:off x="12481674" y="1038535"/>
                <a:ext cx="899599" cy="83004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18">
                  <a:solidFill>
                    <a:schemeClr val="tx1"/>
                  </a:solidFill>
                  <a:latin typeface="Segoe UI" charset="0"/>
                  <a:ea typeface="Segoe UI" charset="0"/>
                  <a:cs typeface="Segoe UI" charset="0"/>
                </a:endParaRPr>
              </a:p>
            </p:txBody>
          </p:sp>
          <p:sp>
            <p:nvSpPr>
              <p:cNvPr id="14" name="Content Placeholder 17"/>
              <p:cNvSpPr txBox="1">
                <a:spLocks/>
              </p:cNvSpPr>
              <p:nvPr/>
            </p:nvSpPr>
            <p:spPr>
              <a:xfrm>
                <a:off x="12538855" y="1075511"/>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14" b="1" i="0" dirty="0">
                    <a:solidFill>
                      <a:schemeClr val="tx1"/>
                    </a:solidFill>
                    <a:latin typeface="Segoe UI Semibold" charset="0"/>
                    <a:ea typeface="Segoe UI Semibold" charset="0"/>
                    <a:cs typeface="Segoe UI Semibold" charset="0"/>
                  </a:rPr>
                  <a:t>AZURE Blue</a:t>
                </a:r>
              </a:p>
              <a:p>
                <a:pPr>
                  <a:spcBef>
                    <a:spcPts val="0"/>
                  </a:spcBef>
                  <a:spcAft>
                    <a:spcPts val="0"/>
                  </a:spcAft>
                </a:pPr>
                <a:r>
                  <a:rPr lang="en-US" sz="714" b="1" i="0" dirty="0">
                    <a:solidFill>
                      <a:schemeClr val="tx1"/>
                    </a:solidFill>
                    <a:latin typeface="Segoe UI Semibold" charset="0"/>
                    <a:ea typeface="Segoe UI Semibold" charset="0"/>
                    <a:cs typeface="Segoe UI Semibold" charset="0"/>
                  </a:rPr>
                  <a:t>R0 G120 B215</a:t>
                </a:r>
                <a:br>
                  <a:rPr lang="en-US" sz="714" b="1" i="0" dirty="0">
                    <a:solidFill>
                      <a:schemeClr val="tx1"/>
                    </a:solidFill>
                    <a:latin typeface="Segoe UI Semibold" charset="0"/>
                    <a:ea typeface="Segoe UI Semibold" charset="0"/>
                    <a:cs typeface="Segoe UI Semibold" charset="0"/>
                  </a:rPr>
                </a:br>
                <a:r>
                  <a:rPr lang="tr-TR" sz="714" b="1" i="0" dirty="0">
                    <a:solidFill>
                      <a:schemeClr val="tx1"/>
                    </a:solidFill>
                    <a:latin typeface="Segoe UI Semibold" charset="0"/>
                    <a:ea typeface="Segoe UI Semibold" charset="0"/>
                    <a:cs typeface="Segoe UI Semibold" charset="0"/>
                  </a:rPr>
                  <a:t>0078D7</a:t>
                </a:r>
                <a:endParaRPr lang="en-US" sz="714" b="1" i="0" dirty="0">
                  <a:solidFill>
                    <a:schemeClr val="tx1"/>
                  </a:solidFill>
                  <a:latin typeface="Segoe UI Semibold" charset="0"/>
                  <a:ea typeface="Segoe UI Semibold" charset="0"/>
                  <a:cs typeface="Segoe UI Semibold" charset="0"/>
                </a:endParaRPr>
              </a:p>
            </p:txBody>
          </p:sp>
        </p:grpSp>
        <p:grpSp>
          <p:nvGrpSpPr>
            <p:cNvPr id="27" name="Group 26">
              <a:extLst>
                <a:ext uri="{FF2B5EF4-FFF2-40B4-BE49-F238E27FC236}">
                  <a16:creationId xmlns:a16="http://schemas.microsoft.com/office/drawing/2014/main" id="{DCDFBAE3-68D9-4F23-BC09-995958797A9A}"/>
                </a:ext>
              </a:extLst>
            </p:cNvPr>
            <p:cNvGrpSpPr/>
            <p:nvPr userDrawn="1"/>
          </p:nvGrpSpPr>
          <p:grpSpPr>
            <a:xfrm>
              <a:off x="12482262" y="5456419"/>
              <a:ext cx="896684" cy="324884"/>
              <a:chOff x="12442099" y="7665719"/>
              <a:chExt cx="896684" cy="324884"/>
            </a:xfrm>
          </p:grpSpPr>
          <p:sp>
            <p:nvSpPr>
              <p:cNvPr id="9" name="Rectangle 8"/>
              <p:cNvSpPr/>
              <p:nvPr/>
            </p:nvSpPr>
            <p:spPr>
              <a:xfrm>
                <a:off x="12442099" y="7665719"/>
                <a:ext cx="896684" cy="308780"/>
              </a:xfrm>
              <a:prstGeom prst="rect">
                <a:avLst/>
              </a:pr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18" b="1" i="0">
                  <a:latin typeface="Segoe UI Semibold" charset="0"/>
                  <a:ea typeface="Segoe UI Semibold" charset="0"/>
                  <a:cs typeface="Segoe UI Semibold" charset="0"/>
                </a:endParaRPr>
              </a:p>
            </p:txBody>
          </p:sp>
          <p:sp>
            <p:nvSpPr>
              <p:cNvPr id="15" name="Content Placeholder 17"/>
              <p:cNvSpPr txBox="1">
                <a:spLocks/>
              </p:cNvSpPr>
              <p:nvPr/>
            </p:nvSpPr>
            <p:spPr>
              <a:xfrm>
                <a:off x="12500301" y="7707561"/>
                <a:ext cx="808679" cy="283042"/>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14" b="1" i="0" dirty="0">
                    <a:solidFill>
                      <a:schemeClr val="tx1"/>
                    </a:solidFill>
                    <a:latin typeface="Segoe UI Semibold" charset="0"/>
                    <a:ea typeface="Segoe UI Semibold" charset="0"/>
                    <a:cs typeface="Segoe UI Semibold" charset="0"/>
                  </a:rPr>
                  <a:t>R0 G138 B249</a:t>
                </a:r>
                <a:br>
                  <a:rPr lang="en-US" sz="714" b="1" i="0" dirty="0">
                    <a:solidFill>
                      <a:schemeClr val="tx1"/>
                    </a:solidFill>
                    <a:latin typeface="Segoe UI Semibold" charset="0"/>
                    <a:ea typeface="Segoe UI Semibold" charset="0"/>
                    <a:cs typeface="Segoe UI Semibold" charset="0"/>
                  </a:rPr>
                </a:br>
                <a:r>
                  <a:rPr lang="is-IS" sz="714" b="1" i="0" dirty="0">
                    <a:solidFill>
                      <a:schemeClr val="tx1"/>
                    </a:solidFill>
                    <a:latin typeface="Segoe UI Semibold" charset="0"/>
                    <a:ea typeface="Segoe UI Semibold" charset="0"/>
                    <a:cs typeface="Segoe UI Semibold" charset="0"/>
                  </a:rPr>
                  <a:t>008AF9</a:t>
                </a:r>
                <a:endParaRPr lang="en-US" sz="714" b="1" i="0" dirty="0">
                  <a:solidFill>
                    <a:schemeClr val="tx1"/>
                  </a:solidFill>
                  <a:latin typeface="Segoe UI Semibold" charset="0"/>
                  <a:ea typeface="Segoe UI Semibold" charset="0"/>
                  <a:cs typeface="Segoe UI Semibold" charset="0"/>
                </a:endParaRPr>
              </a:p>
            </p:txBody>
          </p:sp>
        </p:grpSp>
        <p:grpSp>
          <p:nvGrpSpPr>
            <p:cNvPr id="59" name="Group 58"/>
            <p:cNvGrpSpPr/>
            <p:nvPr userDrawn="1"/>
          </p:nvGrpSpPr>
          <p:grpSpPr>
            <a:xfrm>
              <a:off x="12481674" y="1058688"/>
              <a:ext cx="896685" cy="830046"/>
              <a:chOff x="12481674" y="1905452"/>
              <a:chExt cx="896685" cy="830046"/>
            </a:xfrm>
          </p:grpSpPr>
          <p:sp>
            <p:nvSpPr>
              <p:cNvPr id="10" name="Rectangle 9"/>
              <p:cNvSpPr/>
              <p:nvPr/>
            </p:nvSpPr>
            <p:spPr>
              <a:xfrm>
                <a:off x="12481674" y="1905452"/>
                <a:ext cx="896685" cy="830046"/>
              </a:xfrm>
              <a:prstGeom prst="rect">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18">
                  <a:latin typeface="Segoe UI" charset="0"/>
                  <a:ea typeface="Segoe UI" charset="0"/>
                  <a:cs typeface="Segoe UI" charset="0"/>
                </a:endParaRPr>
              </a:p>
            </p:txBody>
          </p:sp>
          <p:sp>
            <p:nvSpPr>
              <p:cNvPr id="16" name="Content Placeholder 17"/>
              <p:cNvSpPr txBox="1">
                <a:spLocks/>
              </p:cNvSpPr>
              <p:nvPr/>
            </p:nvSpPr>
            <p:spPr>
              <a:xfrm>
                <a:off x="12538855" y="1949994"/>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14" b="1" i="0">
                    <a:solidFill>
                      <a:schemeClr val="tx2"/>
                    </a:solidFill>
                    <a:latin typeface="Segoe UI Semibold" charset="0"/>
                    <a:ea typeface="Segoe UI Semibold" charset="0"/>
                    <a:cs typeface="Segoe UI Semibold" charset="0"/>
                  </a:rPr>
                  <a:t>Medium Blue</a:t>
                </a:r>
              </a:p>
              <a:p>
                <a:pPr>
                  <a:spcBef>
                    <a:spcPts val="0"/>
                  </a:spcBef>
                  <a:spcAft>
                    <a:spcPts val="0"/>
                  </a:spcAft>
                </a:pPr>
                <a:r>
                  <a:rPr lang="en-US" sz="714" b="1" i="0" dirty="0">
                    <a:solidFill>
                      <a:schemeClr val="tx2"/>
                    </a:solidFill>
                    <a:latin typeface="Segoe UI Semibold" charset="0"/>
                    <a:ea typeface="Segoe UI Semibold" charset="0"/>
                    <a:cs typeface="Segoe UI Semibold" charset="0"/>
                  </a:rPr>
                  <a:t>R77 G176 B255</a:t>
                </a:r>
                <a:br>
                  <a:rPr lang="en-US" sz="714" b="1" i="0" dirty="0">
                    <a:solidFill>
                      <a:schemeClr val="tx2"/>
                    </a:solidFill>
                    <a:latin typeface="Segoe UI Semibold" charset="0"/>
                    <a:ea typeface="Segoe UI Semibold" charset="0"/>
                    <a:cs typeface="Segoe UI Semibold" charset="0"/>
                  </a:rPr>
                </a:br>
                <a:r>
                  <a:rPr lang="cs-CZ" sz="714" b="1" i="0" dirty="0">
                    <a:solidFill>
                      <a:schemeClr val="tx2"/>
                    </a:solidFill>
                    <a:latin typeface="Segoe UI Semibold" charset="0"/>
                    <a:ea typeface="Segoe UI Semibold" charset="0"/>
                    <a:cs typeface="Segoe UI Semibold" charset="0"/>
                  </a:rPr>
                  <a:t>4DB0FF</a:t>
                </a:r>
                <a:endParaRPr lang="en-US" sz="714" b="1" i="0" dirty="0">
                  <a:solidFill>
                    <a:schemeClr val="tx2"/>
                  </a:solidFill>
                  <a:latin typeface="Segoe UI Semibold" charset="0"/>
                  <a:ea typeface="Segoe UI Semibold" charset="0"/>
                  <a:cs typeface="Segoe UI Semibold" charset="0"/>
                </a:endParaRPr>
              </a:p>
            </p:txBody>
          </p:sp>
        </p:grpSp>
        <p:grpSp>
          <p:nvGrpSpPr>
            <p:cNvPr id="30" name="Group 29">
              <a:extLst>
                <a:ext uri="{FF2B5EF4-FFF2-40B4-BE49-F238E27FC236}">
                  <a16:creationId xmlns:a16="http://schemas.microsoft.com/office/drawing/2014/main" id="{DC330CFF-4FDE-4352-9D1C-62BD69F6DBA6}"/>
                </a:ext>
              </a:extLst>
            </p:cNvPr>
            <p:cNvGrpSpPr/>
            <p:nvPr userDrawn="1"/>
          </p:nvGrpSpPr>
          <p:grpSpPr>
            <a:xfrm rot="5400000">
              <a:off x="12753338" y="5555171"/>
              <a:ext cx="354532" cy="896684"/>
              <a:chOff x="12516568" y="4568745"/>
              <a:chExt cx="354532" cy="896684"/>
            </a:xfrm>
          </p:grpSpPr>
          <p:sp>
            <p:nvSpPr>
              <p:cNvPr id="11" name="Rectangle 10"/>
              <p:cNvSpPr/>
              <p:nvPr/>
            </p:nvSpPr>
            <p:spPr>
              <a:xfrm rot="16200000">
                <a:off x="12222616" y="4862697"/>
                <a:ext cx="896684" cy="308780"/>
              </a:xfrm>
              <a:prstGeom prst="rect">
                <a:avLst/>
              </a:prstGeom>
              <a:solidFill>
                <a:srgbClr val="94D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18" b="1" i="0">
                  <a:latin typeface="Segoe UI Semibold" charset="0"/>
                  <a:ea typeface="Segoe UI Semibold" charset="0"/>
                  <a:cs typeface="Segoe UI Semibold" charset="0"/>
                </a:endParaRPr>
              </a:p>
            </p:txBody>
          </p:sp>
          <p:sp>
            <p:nvSpPr>
              <p:cNvPr id="17" name="Content Placeholder 17"/>
              <p:cNvSpPr txBox="1">
                <a:spLocks/>
              </p:cNvSpPr>
              <p:nvPr/>
            </p:nvSpPr>
            <p:spPr>
              <a:xfrm rot="16200000">
                <a:off x="12340014" y="4888515"/>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14" b="1" i="0" dirty="0">
                    <a:solidFill>
                      <a:schemeClr val="tx2"/>
                    </a:solidFill>
                    <a:latin typeface="Segoe UI Semibold" charset="0"/>
                    <a:ea typeface="Segoe UI Semibold" charset="0"/>
                    <a:cs typeface="Segoe UI Semibold" charset="0"/>
                  </a:rPr>
                  <a:t>R148 G208 B255</a:t>
                </a:r>
                <a:br>
                  <a:rPr lang="en-US" sz="714" b="1" i="0" dirty="0">
                    <a:solidFill>
                      <a:schemeClr val="tx2"/>
                    </a:solidFill>
                    <a:latin typeface="Segoe UI Semibold" charset="0"/>
                    <a:ea typeface="Segoe UI Semibold" charset="0"/>
                    <a:cs typeface="Segoe UI Semibold" charset="0"/>
                  </a:rPr>
                </a:br>
                <a:r>
                  <a:rPr lang="en-US" sz="714" b="1" i="0" dirty="0">
                    <a:solidFill>
                      <a:schemeClr val="tx2"/>
                    </a:solidFill>
                    <a:latin typeface="Segoe UI Semibold" charset="0"/>
                    <a:ea typeface="Segoe UI Semibold" charset="0"/>
                    <a:cs typeface="Segoe UI Semibold" charset="0"/>
                  </a:rPr>
                  <a:t>94D0FF</a:t>
                </a:r>
              </a:p>
            </p:txBody>
          </p:sp>
        </p:grpSp>
        <p:sp>
          <p:nvSpPr>
            <p:cNvPr id="12" name="Rectangle 11"/>
            <p:cNvSpPr/>
            <p:nvPr/>
          </p:nvSpPr>
          <p:spPr>
            <a:xfrm>
              <a:off x="12481674" y="1941403"/>
              <a:ext cx="890209" cy="830046"/>
            </a:xfrm>
            <a:prstGeom prst="rect">
              <a:avLst/>
            </a:prstGeom>
            <a:solidFill>
              <a:schemeClr val="accent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18">
                <a:latin typeface="Segoe UI" charset="0"/>
                <a:ea typeface="Segoe UI" charset="0"/>
                <a:cs typeface="Segoe UI" charset="0"/>
              </a:endParaRPr>
            </a:p>
          </p:txBody>
        </p:sp>
        <p:sp>
          <p:nvSpPr>
            <p:cNvPr id="18" name="Content Placeholder 17"/>
            <p:cNvSpPr txBox="1">
              <a:spLocks/>
            </p:cNvSpPr>
            <p:nvPr/>
          </p:nvSpPr>
          <p:spPr>
            <a:xfrm>
              <a:off x="12538855" y="2083725"/>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14" b="1" i="0">
                  <a:solidFill>
                    <a:schemeClr val="tx2"/>
                  </a:solidFill>
                  <a:latin typeface="Segoe UI Semibold" charset="0"/>
                  <a:ea typeface="Segoe UI Semibold" charset="0"/>
                  <a:cs typeface="Segoe UI Semibold" charset="0"/>
                </a:rPr>
                <a:t>Light Blue</a:t>
              </a:r>
            </a:p>
            <a:p>
              <a:pPr>
                <a:spcBef>
                  <a:spcPts val="0"/>
                </a:spcBef>
                <a:spcAft>
                  <a:spcPts val="0"/>
                </a:spcAft>
              </a:pPr>
              <a:r>
                <a:rPr lang="en-US" sz="714" b="1" i="0" dirty="0">
                  <a:solidFill>
                    <a:schemeClr val="tx2"/>
                  </a:solidFill>
                  <a:latin typeface="Segoe UI Semibold" charset="0"/>
                  <a:ea typeface="Segoe UI Semibold" charset="0"/>
                  <a:cs typeface="Segoe UI Semibold" charset="0"/>
                </a:rPr>
                <a:t>R177 G214 B242</a:t>
              </a:r>
              <a:br>
                <a:rPr lang="en-US" sz="714" b="1" i="0" dirty="0">
                  <a:solidFill>
                    <a:schemeClr val="tx2"/>
                  </a:solidFill>
                  <a:latin typeface="Segoe UI Semibold" charset="0"/>
                  <a:ea typeface="Segoe UI Semibold" charset="0"/>
                  <a:cs typeface="Segoe UI Semibold" charset="0"/>
                </a:rPr>
              </a:br>
              <a:r>
                <a:rPr lang="en-US" sz="714" b="1" i="0" dirty="0">
                  <a:solidFill>
                    <a:schemeClr val="tx2"/>
                  </a:solidFill>
                  <a:latin typeface="Segoe UI Semibold" charset="0"/>
                  <a:ea typeface="Segoe UI Semibold" charset="0"/>
                  <a:cs typeface="Segoe UI Semibold" charset="0"/>
                </a:rPr>
                <a:t>B1D6F2</a:t>
              </a:r>
            </a:p>
          </p:txBody>
        </p:sp>
        <p:sp>
          <p:nvSpPr>
            <p:cNvPr id="64" name="Content Placeholder 17"/>
            <p:cNvSpPr txBox="1">
              <a:spLocks/>
            </p:cNvSpPr>
            <p:nvPr userDrawn="1"/>
          </p:nvSpPr>
          <p:spPr>
            <a:xfrm>
              <a:off x="12484913" y="4810897"/>
              <a:ext cx="803425" cy="24633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14" b="1" i="0" dirty="0">
                  <a:solidFill>
                    <a:schemeClr val="tx2"/>
                  </a:solidFill>
                  <a:latin typeface="Segoe UI Semibold" charset="0"/>
                  <a:ea typeface="Segoe UI Semibold" charset="0"/>
                  <a:cs typeface="Segoe UI Semibold" charset="0"/>
                </a:rPr>
                <a:t>Secondary (Chart) Colors</a:t>
              </a:r>
            </a:p>
          </p:txBody>
        </p:sp>
        <p:grpSp>
          <p:nvGrpSpPr>
            <p:cNvPr id="33" name="Group 32">
              <a:extLst>
                <a:ext uri="{FF2B5EF4-FFF2-40B4-BE49-F238E27FC236}">
                  <a16:creationId xmlns:a16="http://schemas.microsoft.com/office/drawing/2014/main" id="{5555B8AF-F664-4114-91EF-FDD01AB85822}"/>
                </a:ext>
              </a:extLst>
            </p:cNvPr>
            <p:cNvGrpSpPr/>
            <p:nvPr userDrawn="1"/>
          </p:nvGrpSpPr>
          <p:grpSpPr>
            <a:xfrm rot="5400000">
              <a:off x="12751547" y="6295566"/>
              <a:ext cx="354531" cy="887798"/>
              <a:chOff x="12516569" y="1875457"/>
              <a:chExt cx="354531" cy="911749"/>
            </a:xfrm>
          </p:grpSpPr>
          <p:sp>
            <p:nvSpPr>
              <p:cNvPr id="20" name="Rectangle 19"/>
              <p:cNvSpPr/>
              <p:nvPr userDrawn="1"/>
            </p:nvSpPr>
            <p:spPr>
              <a:xfrm rot="16200000">
                <a:off x="12215084" y="2176942"/>
                <a:ext cx="911749" cy="308780"/>
              </a:xfrm>
              <a:prstGeom prst="rect">
                <a:avLst/>
              </a:prstGeom>
              <a:solidFill>
                <a:schemeClr val="bg1">
                  <a:lumMod val="20000"/>
                  <a:lumOff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18" b="1" i="0">
                  <a:latin typeface="Segoe UI Semibold" charset="0"/>
                  <a:ea typeface="Segoe UI Semibold" charset="0"/>
                  <a:cs typeface="Segoe UI Semibold" charset="0"/>
                </a:endParaRPr>
              </a:p>
            </p:txBody>
          </p:sp>
          <p:sp>
            <p:nvSpPr>
              <p:cNvPr id="24" name="Content Placeholder 17"/>
              <p:cNvSpPr txBox="1">
                <a:spLocks/>
              </p:cNvSpPr>
              <p:nvPr userDrawn="1"/>
            </p:nvSpPr>
            <p:spPr>
              <a:xfrm rot="16200000">
                <a:off x="12340014" y="2196348"/>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14" b="1" i="0" dirty="0">
                    <a:solidFill>
                      <a:schemeClr val="tx2"/>
                    </a:solidFill>
                    <a:latin typeface="Segoe UI Semibold" charset="0"/>
                    <a:ea typeface="Segoe UI Semibold" charset="0"/>
                    <a:cs typeface="Segoe UI Semibold" charset="0"/>
                  </a:rPr>
                  <a:t>R217 G217 B217</a:t>
                </a:r>
                <a:br>
                  <a:rPr lang="en-US" sz="714" b="1" i="0" dirty="0">
                    <a:solidFill>
                      <a:schemeClr val="tx2"/>
                    </a:solidFill>
                    <a:latin typeface="Segoe UI Semibold" charset="0"/>
                    <a:ea typeface="Segoe UI Semibold" charset="0"/>
                    <a:cs typeface="Segoe UI Semibold" charset="0"/>
                  </a:rPr>
                </a:br>
                <a:r>
                  <a:rPr lang="en-US" sz="714" b="1" i="0" dirty="0">
                    <a:solidFill>
                      <a:schemeClr val="tx2"/>
                    </a:solidFill>
                    <a:latin typeface="Segoe UI Semibold" charset="0"/>
                    <a:ea typeface="Segoe UI Semibold" charset="0"/>
                    <a:cs typeface="Segoe UI Semibold" charset="0"/>
                  </a:rPr>
                  <a:t>D9D9D9</a:t>
                </a:r>
              </a:p>
            </p:txBody>
          </p:sp>
        </p:grpSp>
        <p:grpSp>
          <p:nvGrpSpPr>
            <p:cNvPr id="34" name="Group 33">
              <a:extLst>
                <a:ext uri="{FF2B5EF4-FFF2-40B4-BE49-F238E27FC236}">
                  <a16:creationId xmlns:a16="http://schemas.microsoft.com/office/drawing/2014/main" id="{3371ED8C-D29F-4855-89B3-9562BCBD74AF}"/>
                </a:ext>
              </a:extLst>
            </p:cNvPr>
            <p:cNvGrpSpPr/>
            <p:nvPr userDrawn="1"/>
          </p:nvGrpSpPr>
          <p:grpSpPr>
            <a:xfrm rot="5400000">
              <a:off x="12749513" y="4819221"/>
              <a:ext cx="354532" cy="896684"/>
              <a:chOff x="12494037" y="985248"/>
              <a:chExt cx="354532" cy="896684"/>
            </a:xfrm>
          </p:grpSpPr>
          <p:sp>
            <p:nvSpPr>
              <p:cNvPr id="21" name="Rectangle 20"/>
              <p:cNvSpPr/>
              <p:nvPr userDrawn="1"/>
            </p:nvSpPr>
            <p:spPr>
              <a:xfrm rot="16200000">
                <a:off x="12200085" y="1279200"/>
                <a:ext cx="896684" cy="308780"/>
              </a:xfrm>
              <a:prstGeom prst="rect">
                <a:avLst/>
              </a:prstGeom>
              <a:solidFill>
                <a:schemeClr val="accent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18" b="1" i="0">
                  <a:latin typeface="Segoe UI Semibold" charset="0"/>
                  <a:ea typeface="Segoe UI Semibold" charset="0"/>
                  <a:cs typeface="Segoe UI Semibold" charset="0"/>
                </a:endParaRPr>
              </a:p>
            </p:txBody>
          </p:sp>
          <p:sp>
            <p:nvSpPr>
              <p:cNvPr id="25" name="Content Placeholder 17"/>
              <p:cNvSpPr txBox="1">
                <a:spLocks/>
              </p:cNvSpPr>
              <p:nvPr userDrawn="1"/>
            </p:nvSpPr>
            <p:spPr>
              <a:xfrm rot="16200000">
                <a:off x="12317483" y="1305019"/>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14" b="1" i="0" dirty="0">
                    <a:solidFill>
                      <a:schemeClr val="bg2"/>
                    </a:solidFill>
                    <a:latin typeface="Segoe UI Semibold" charset="0"/>
                    <a:ea typeface="Segoe UI Semibold" charset="0"/>
                    <a:cs typeface="Segoe UI Semibold" charset="0"/>
                  </a:rPr>
                  <a:t>R3 G90 B160</a:t>
                </a:r>
                <a:br>
                  <a:rPr lang="en-US" sz="714" b="1" i="0" dirty="0">
                    <a:solidFill>
                      <a:schemeClr val="bg2"/>
                    </a:solidFill>
                    <a:latin typeface="Segoe UI Semibold" charset="0"/>
                    <a:ea typeface="Segoe UI Semibold" charset="0"/>
                    <a:cs typeface="Segoe UI Semibold" charset="0"/>
                  </a:rPr>
                </a:br>
                <a:r>
                  <a:rPr lang="en-US" sz="714" b="1" i="0" dirty="0">
                    <a:solidFill>
                      <a:schemeClr val="bg2"/>
                    </a:solidFill>
                    <a:latin typeface="Segoe UI Semibold" charset="0"/>
                    <a:ea typeface="Segoe UI Semibold" charset="0"/>
                    <a:cs typeface="Segoe UI Semibold" charset="0"/>
                  </a:rPr>
                  <a:t>0359A0</a:t>
                </a:r>
              </a:p>
            </p:txBody>
          </p:sp>
        </p:grpSp>
        <p:grpSp>
          <p:nvGrpSpPr>
            <p:cNvPr id="35" name="Group 34">
              <a:extLst>
                <a:ext uri="{FF2B5EF4-FFF2-40B4-BE49-F238E27FC236}">
                  <a16:creationId xmlns:a16="http://schemas.microsoft.com/office/drawing/2014/main" id="{B6F8C03F-B065-4D7E-A94A-2F3C1CB6E429}"/>
                </a:ext>
              </a:extLst>
            </p:cNvPr>
            <p:cNvGrpSpPr/>
            <p:nvPr userDrawn="1"/>
          </p:nvGrpSpPr>
          <p:grpSpPr>
            <a:xfrm rot="5400000">
              <a:off x="12749513" y="5928237"/>
              <a:ext cx="354531" cy="890209"/>
              <a:chOff x="12516569" y="100392"/>
              <a:chExt cx="354531" cy="890209"/>
            </a:xfrm>
          </p:grpSpPr>
          <p:sp>
            <p:nvSpPr>
              <p:cNvPr id="22" name="Rectangle 21"/>
              <p:cNvSpPr/>
              <p:nvPr userDrawn="1"/>
            </p:nvSpPr>
            <p:spPr>
              <a:xfrm rot="16200000">
                <a:off x="12225854" y="391107"/>
                <a:ext cx="890209" cy="308780"/>
              </a:xfrm>
              <a:prstGeom prst="rect">
                <a:avLst/>
              </a:prstGeom>
              <a:solidFill>
                <a:srgbClr val="79797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18" b="1" i="0">
                  <a:latin typeface="Segoe UI Semibold" charset="0"/>
                  <a:ea typeface="Segoe UI Semibold" charset="0"/>
                  <a:cs typeface="Segoe UI Semibold" charset="0"/>
                </a:endParaRPr>
              </a:p>
            </p:txBody>
          </p:sp>
          <p:sp>
            <p:nvSpPr>
              <p:cNvPr id="26" name="Content Placeholder 17"/>
              <p:cNvSpPr txBox="1">
                <a:spLocks/>
              </p:cNvSpPr>
              <p:nvPr userDrawn="1"/>
            </p:nvSpPr>
            <p:spPr>
              <a:xfrm rot="16200000">
                <a:off x="12340014" y="402335"/>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14" b="1" i="0" dirty="0">
                    <a:solidFill>
                      <a:schemeClr val="bg2"/>
                    </a:solidFill>
                    <a:latin typeface="Segoe UI Semibold" charset="0"/>
                    <a:ea typeface="Segoe UI Semibold" charset="0"/>
                    <a:cs typeface="Segoe UI Semibold" charset="0"/>
                  </a:rPr>
                  <a:t>R121 G121 B121</a:t>
                </a:r>
                <a:br>
                  <a:rPr lang="en-US" sz="714" b="1" i="0" dirty="0">
                    <a:solidFill>
                      <a:schemeClr val="bg2"/>
                    </a:solidFill>
                    <a:latin typeface="Segoe UI Semibold" charset="0"/>
                    <a:ea typeface="Segoe UI Semibold" charset="0"/>
                    <a:cs typeface="Segoe UI Semibold" charset="0"/>
                  </a:rPr>
                </a:br>
                <a:r>
                  <a:rPr lang="fi-FI" sz="714" b="1" i="0" dirty="0">
                    <a:solidFill>
                      <a:schemeClr val="bg2"/>
                    </a:solidFill>
                    <a:latin typeface="Segoe UI Semibold" charset="0"/>
                    <a:ea typeface="Segoe UI Semibold" charset="0"/>
                    <a:cs typeface="Segoe UI Semibold" charset="0"/>
                  </a:rPr>
                  <a:t>797979</a:t>
                </a:r>
                <a:endParaRPr lang="en-US" sz="714" b="1" i="0" dirty="0">
                  <a:solidFill>
                    <a:schemeClr val="bg2"/>
                  </a:solidFill>
                  <a:latin typeface="Segoe UI Semibold" charset="0"/>
                  <a:ea typeface="Segoe UI Semibold" charset="0"/>
                  <a:cs typeface="Segoe UI Semibold" charset="0"/>
                </a:endParaRPr>
              </a:p>
            </p:txBody>
          </p:sp>
        </p:grpSp>
        <p:grpSp>
          <p:nvGrpSpPr>
            <p:cNvPr id="61" name="Group 60"/>
            <p:cNvGrpSpPr/>
            <p:nvPr userDrawn="1"/>
          </p:nvGrpSpPr>
          <p:grpSpPr>
            <a:xfrm>
              <a:off x="12481674" y="3709179"/>
              <a:ext cx="890209" cy="830046"/>
              <a:chOff x="12481674" y="2772369"/>
              <a:chExt cx="890209" cy="830046"/>
            </a:xfrm>
          </p:grpSpPr>
          <p:sp>
            <p:nvSpPr>
              <p:cNvPr id="62" name="Rectangle 61"/>
              <p:cNvSpPr/>
              <p:nvPr/>
            </p:nvSpPr>
            <p:spPr>
              <a:xfrm>
                <a:off x="12481674" y="2772369"/>
                <a:ext cx="890209" cy="830046"/>
              </a:xfrm>
              <a:prstGeom prst="rect">
                <a:avLst/>
              </a:prstGeom>
              <a:solidFill>
                <a:schemeClr val="bg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18">
                  <a:latin typeface="Segoe UI" charset="0"/>
                  <a:ea typeface="Segoe UI" charset="0"/>
                  <a:cs typeface="Segoe UI" charset="0"/>
                </a:endParaRPr>
              </a:p>
            </p:txBody>
          </p:sp>
          <p:sp>
            <p:nvSpPr>
              <p:cNvPr id="63" name="Content Placeholder 17"/>
              <p:cNvSpPr txBox="1">
                <a:spLocks/>
              </p:cNvSpPr>
              <p:nvPr/>
            </p:nvSpPr>
            <p:spPr>
              <a:xfrm>
                <a:off x="12538855" y="2822450"/>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14" b="1" i="0">
                    <a:solidFill>
                      <a:schemeClr val="tx2"/>
                    </a:solidFill>
                    <a:latin typeface="Segoe UI Semibold" charset="0"/>
                    <a:ea typeface="Segoe UI Semibold" charset="0"/>
                    <a:cs typeface="Segoe UI Semibold" charset="0"/>
                  </a:rPr>
                  <a:t>BACKGROUND 2</a:t>
                </a:r>
                <a:endParaRPr lang="en-US" sz="714" b="1" i="0" dirty="0">
                  <a:solidFill>
                    <a:schemeClr val="tx2"/>
                  </a:solidFill>
                  <a:latin typeface="Segoe UI Semibold" charset="0"/>
                  <a:ea typeface="Segoe UI Semibold" charset="0"/>
                  <a:cs typeface="Segoe UI Semibold" charset="0"/>
                </a:endParaRPr>
              </a:p>
              <a:p>
                <a:pPr>
                  <a:spcBef>
                    <a:spcPts val="0"/>
                  </a:spcBef>
                  <a:spcAft>
                    <a:spcPts val="0"/>
                  </a:spcAft>
                </a:pPr>
                <a:r>
                  <a:rPr lang="en-US" sz="714" b="1" i="0" dirty="0">
                    <a:solidFill>
                      <a:schemeClr val="tx2"/>
                    </a:solidFill>
                    <a:latin typeface="Segoe UI Semibold" charset="0"/>
                    <a:ea typeface="Segoe UI Semibold" charset="0"/>
                    <a:cs typeface="Segoe UI Semibold" charset="0"/>
                  </a:rPr>
                  <a:t>R233 G233 B233</a:t>
                </a:r>
                <a:br>
                  <a:rPr lang="en-US" sz="714" b="1" i="0" dirty="0">
                    <a:solidFill>
                      <a:schemeClr val="tx2"/>
                    </a:solidFill>
                    <a:latin typeface="Segoe UI Semibold" charset="0"/>
                    <a:ea typeface="Segoe UI Semibold" charset="0"/>
                    <a:cs typeface="Segoe UI Semibold" charset="0"/>
                  </a:rPr>
                </a:br>
                <a:r>
                  <a:rPr lang="en-US" sz="714" b="1" i="0" dirty="0">
                    <a:solidFill>
                      <a:schemeClr val="tx2"/>
                    </a:solidFill>
                    <a:latin typeface="Segoe UI Semibold" charset="0"/>
                    <a:ea typeface="Segoe UI Semibold" charset="0"/>
                    <a:cs typeface="Segoe UI Semibold" charset="0"/>
                  </a:rPr>
                  <a:t>E9E9E9</a:t>
                </a:r>
              </a:p>
            </p:txBody>
          </p:sp>
        </p:grpSp>
        <p:sp>
          <p:nvSpPr>
            <p:cNvPr id="65" name="Content Placeholder 17"/>
            <p:cNvSpPr txBox="1">
              <a:spLocks/>
            </p:cNvSpPr>
            <p:nvPr userDrawn="1"/>
          </p:nvSpPr>
          <p:spPr>
            <a:xfrm>
              <a:off x="12484913" y="16476"/>
              <a:ext cx="803425" cy="24633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14" b="1" i="0" dirty="0">
                  <a:solidFill>
                    <a:schemeClr val="tx2"/>
                  </a:solidFill>
                  <a:latin typeface="Segoe UI Semibold" charset="0"/>
                  <a:ea typeface="Segoe UI Semibold" charset="0"/>
                  <a:cs typeface="Segoe UI Semibold" charset="0"/>
                </a:rPr>
                <a:t>Primary Colors</a:t>
              </a:r>
            </a:p>
          </p:txBody>
        </p:sp>
      </p:grpSp>
    </p:spTree>
    <p:extLst>
      <p:ext uri="{BB962C8B-B14F-4D97-AF65-F5344CB8AC3E}">
        <p14:creationId xmlns:p14="http://schemas.microsoft.com/office/powerpoint/2010/main" val="1217831216"/>
      </p:ext>
    </p:extLst>
  </p:cSld>
  <p:clrMap bg1="lt1" tx1="dk1" bg2="lt2" tx2="dk2" accent1="accent1" accent2="accent2" accent3="accent3" accent4="accent4" accent5="accent5" accent6="accent6" hlink="hlink" folHlink="folHlink"/>
  <p:sldLayoutIdLst>
    <p:sldLayoutId id="2147485995" r:id="rId1"/>
    <p:sldLayoutId id="2147485996" r:id="rId2"/>
    <p:sldLayoutId id="2147485997" r:id="rId3"/>
    <p:sldLayoutId id="2147485998" r:id="rId4"/>
    <p:sldLayoutId id="2147485999" r:id="rId5"/>
    <p:sldLayoutId id="2147486000" r:id="rId6"/>
    <p:sldLayoutId id="2147486001" r:id="rId7"/>
    <p:sldLayoutId id="2147486002" r:id="rId8"/>
    <p:sldLayoutId id="2147486003" r:id="rId9"/>
    <p:sldLayoutId id="2147486004" r:id="rId10"/>
    <p:sldLayoutId id="2147486005" r:id="rId11"/>
    <p:sldLayoutId id="2147486006" r:id="rId12"/>
    <p:sldLayoutId id="2147486007" r:id="rId13"/>
    <p:sldLayoutId id="2147486008" r:id="rId14"/>
    <p:sldLayoutId id="2147486009" r:id="rId15"/>
    <p:sldLayoutId id="2147486010" r:id="rId16"/>
    <p:sldLayoutId id="2147486011" r:id="rId17"/>
    <p:sldLayoutId id="2147486012" r:id="rId18"/>
    <p:sldLayoutId id="2147486013" r:id="rId19"/>
    <p:sldLayoutId id="2147486014" r:id="rId20"/>
    <p:sldLayoutId id="2147486015" r:id="rId21"/>
    <p:sldLayoutId id="2147486016" r:id="rId22"/>
    <p:sldLayoutId id="2147486017" r:id="rId23"/>
    <p:sldLayoutId id="2147486018" r:id="rId24"/>
    <p:sldLayoutId id="2147486019" r:id="rId25"/>
    <p:sldLayoutId id="2147486020" r:id="rId26"/>
    <p:sldLayoutId id="2147486021" r:id="rId27"/>
    <p:sldLayoutId id="2147486022" r:id="rId28"/>
    <p:sldLayoutId id="2147486023" r:id="rId29"/>
    <p:sldLayoutId id="2147486025" r:id="rId30"/>
    <p:sldLayoutId id="2147486026" r:id="rId31"/>
    <p:sldLayoutId id="2147486027" r:id="rId32"/>
    <p:sldLayoutId id="2147486028" r:id="rId33"/>
    <p:sldLayoutId id="2147486030" r:id="rId34"/>
    <p:sldLayoutId id="2147486031" r:id="rId35"/>
    <p:sldLayoutId id="2147486032" r:id="rId36"/>
    <p:sldLayoutId id="2147486033" r:id="rId37"/>
    <p:sldLayoutId id="2147486034" r:id="rId38"/>
    <p:sldLayoutId id="2147486035" r:id="rId39"/>
    <p:sldLayoutId id="2147486036" r:id="rId40"/>
    <p:sldLayoutId id="2147486038" r:id="rId41"/>
    <p:sldLayoutId id="2147486042" r:id="rId42"/>
  </p:sldLayoutIdLst>
  <p:hf sldNum="0" hdr="0" ftr="0" dt="0"/>
  <p:txStyles>
    <p:titleStyle>
      <a:lvl1pPr marL="0" indent="0" algn="l" defTabSz="932323" rtl="0" eaLnBrk="1" latinLnBrk="0" hangingPunct="1">
        <a:lnSpc>
          <a:spcPct val="90000"/>
        </a:lnSpc>
        <a:spcBef>
          <a:spcPct val="0"/>
        </a:spcBef>
        <a:buFont typeface="Arial" charset="0"/>
        <a:buNone/>
        <a:defRPr lang="en-US" sz="4488" b="1" i="0" kern="1200" spc="-102" baseline="0">
          <a:solidFill>
            <a:schemeClr val="tx1"/>
          </a:solidFill>
          <a:latin typeface="Segoe UI Semibold" charset="0"/>
          <a:ea typeface="Segoe UI Semibold" charset="0"/>
          <a:cs typeface="Segoe UI Semibold" charset="0"/>
        </a:defRPr>
      </a:lvl1pPr>
    </p:titleStyle>
    <p:bodyStyle>
      <a:lvl1pPr marL="0" indent="0" algn="l" defTabSz="932323" rtl="0" eaLnBrk="1" latinLnBrk="0" hangingPunct="1">
        <a:lnSpc>
          <a:spcPct val="110000"/>
        </a:lnSpc>
        <a:spcBef>
          <a:spcPts val="1224"/>
        </a:spcBef>
        <a:spcAft>
          <a:spcPts val="612"/>
        </a:spcAft>
        <a:buClr>
          <a:schemeClr val="bg1"/>
        </a:buClr>
        <a:buSzPct val="120000"/>
        <a:buFontTx/>
        <a:buNone/>
        <a:defRPr lang="en-US" sz="2856" b="1" i="0" kern="1200" dirty="0" smtClean="0">
          <a:solidFill>
            <a:schemeClr val="tx1"/>
          </a:solidFill>
          <a:effectLst/>
          <a:latin typeface="Segoe UI Semibold" charset="0"/>
          <a:ea typeface="Segoe UI Semibold" charset="0"/>
          <a:cs typeface="Segoe UI Semibold" charset="0"/>
        </a:defRPr>
      </a:lvl1pPr>
      <a:lvl2pPr marL="0" indent="0" algn="l" defTabSz="932323" rtl="0" eaLnBrk="1" latinLnBrk="0" hangingPunct="1">
        <a:lnSpc>
          <a:spcPct val="110000"/>
        </a:lnSpc>
        <a:spcBef>
          <a:spcPts val="0"/>
        </a:spcBef>
        <a:spcAft>
          <a:spcPts val="612"/>
        </a:spcAft>
        <a:buClrTx/>
        <a:buSzPct val="110000"/>
        <a:buFont typeface="Arial" charset="0"/>
        <a:buNone/>
        <a:defRPr lang="en-US" sz="2040" b="0" i="0" kern="1200" dirty="0" smtClean="0">
          <a:solidFill>
            <a:schemeClr val="tx1"/>
          </a:solidFill>
          <a:effectLst/>
          <a:latin typeface="Segoe UI" charset="0"/>
          <a:ea typeface="Segoe UI" charset="0"/>
          <a:cs typeface="Segoe UI" charset="0"/>
        </a:defRPr>
      </a:lvl2pPr>
      <a:lvl3pPr marL="294675" indent="-226673" algn="l" defTabSz="932323" rtl="0" eaLnBrk="1" latinLnBrk="0" hangingPunct="1">
        <a:lnSpc>
          <a:spcPct val="110000"/>
        </a:lnSpc>
        <a:spcBef>
          <a:spcPts val="0"/>
        </a:spcBef>
        <a:spcAft>
          <a:spcPts val="612"/>
        </a:spcAft>
        <a:buClrTx/>
        <a:buSzPct val="120000"/>
        <a:buFont typeface="Arial" charset="0"/>
        <a:buChar char="•"/>
        <a:defRPr lang="en-US" sz="2040" b="0" i="0" kern="1200" dirty="0" smtClean="0">
          <a:solidFill>
            <a:schemeClr val="tx1"/>
          </a:solidFill>
          <a:effectLst/>
          <a:latin typeface="Segoe UI" charset="0"/>
          <a:ea typeface="Segoe UI" charset="0"/>
          <a:cs typeface="Segoe UI" charset="0"/>
        </a:defRPr>
      </a:lvl3pPr>
      <a:lvl4pPr marL="644398" indent="-186519" algn="l" defTabSz="932323" rtl="0" eaLnBrk="1" latinLnBrk="0" hangingPunct="1">
        <a:lnSpc>
          <a:spcPct val="110000"/>
        </a:lnSpc>
        <a:spcBef>
          <a:spcPts val="0"/>
        </a:spcBef>
        <a:spcAft>
          <a:spcPts val="612"/>
        </a:spcAft>
        <a:buClrTx/>
        <a:buFont typeface="Arial" charset="0"/>
        <a:buChar char="•"/>
        <a:tabLst/>
        <a:defRPr lang="en-US" sz="1836" b="0" i="0" kern="1200" dirty="0" smtClean="0">
          <a:solidFill>
            <a:schemeClr val="tx1"/>
          </a:solidFill>
          <a:effectLst/>
          <a:latin typeface="Segoe UI" charset="0"/>
          <a:ea typeface="Segoe UI" charset="0"/>
          <a:cs typeface="Segoe UI" charset="0"/>
        </a:defRPr>
      </a:lvl4pPr>
      <a:lvl5pPr marL="1185822" indent="-198177" algn="l" defTabSz="932323" rtl="0" eaLnBrk="1" latinLnBrk="0" hangingPunct="1">
        <a:lnSpc>
          <a:spcPct val="100000"/>
        </a:lnSpc>
        <a:spcBef>
          <a:spcPts val="510"/>
        </a:spcBef>
        <a:buClr>
          <a:schemeClr val="bg2"/>
        </a:buClr>
        <a:buFont typeface="Arial"/>
        <a:buChar char="•"/>
        <a:defRPr lang="en-US" sz="1632" b="0" i="0" kern="1200" dirty="0">
          <a:solidFill>
            <a:schemeClr val="tx1"/>
          </a:solidFill>
          <a:effectLst/>
          <a:latin typeface="Segoe UI" charset="0"/>
          <a:ea typeface="Segoe UI" charset="0"/>
          <a:cs typeface="Segoe UI" charset="0"/>
        </a:defRPr>
      </a:lvl5pPr>
      <a:lvl6pPr marL="2004329" indent="-233081" algn="l" defTabSz="932323" rtl="0" eaLnBrk="1" latinLnBrk="0" hangingPunct="1">
        <a:lnSpc>
          <a:spcPct val="110000"/>
        </a:lnSpc>
        <a:spcBef>
          <a:spcPts val="510"/>
        </a:spcBef>
        <a:buFont typeface="Arial" panose="020B0604020202020204" pitchFamily="34" charset="0"/>
        <a:buChar char="•"/>
        <a:defRPr sz="1428" kern="1200">
          <a:solidFill>
            <a:schemeClr val="tx1"/>
          </a:solidFill>
          <a:latin typeface="+mn-lt"/>
          <a:ea typeface="+mn-ea"/>
          <a:cs typeface="+mn-cs"/>
        </a:defRPr>
      </a:lvl6pPr>
      <a:lvl7pPr marL="3030047" indent="-233081" algn="l" defTabSz="932323" rtl="0" eaLnBrk="1" latinLnBrk="0" hangingPunct="1">
        <a:lnSpc>
          <a:spcPct val="90000"/>
        </a:lnSpc>
        <a:spcBef>
          <a:spcPts val="510"/>
        </a:spcBef>
        <a:buFont typeface="Arial" panose="020B0604020202020204" pitchFamily="34" charset="0"/>
        <a:buChar char="•"/>
        <a:defRPr sz="1938" kern="1200">
          <a:solidFill>
            <a:schemeClr val="tx1"/>
          </a:solidFill>
          <a:latin typeface="+mn-lt"/>
          <a:ea typeface="+mn-ea"/>
          <a:cs typeface="+mn-cs"/>
        </a:defRPr>
      </a:lvl7pPr>
      <a:lvl8pPr marL="3496209" indent="-233081" algn="l" defTabSz="932323" rtl="0" eaLnBrk="1" latinLnBrk="0" hangingPunct="1">
        <a:lnSpc>
          <a:spcPct val="90000"/>
        </a:lnSpc>
        <a:spcBef>
          <a:spcPts val="510"/>
        </a:spcBef>
        <a:buFont typeface="Arial" panose="020B0604020202020204" pitchFamily="34" charset="0"/>
        <a:buChar char="•"/>
        <a:defRPr sz="1938" kern="1200">
          <a:solidFill>
            <a:schemeClr val="tx1"/>
          </a:solidFill>
          <a:latin typeface="+mn-lt"/>
          <a:ea typeface="+mn-ea"/>
          <a:cs typeface="+mn-cs"/>
        </a:defRPr>
      </a:lvl8pPr>
      <a:lvl9pPr marL="3962370" indent="-233081" algn="l" defTabSz="932323" rtl="0" eaLnBrk="1" latinLnBrk="0" hangingPunct="1">
        <a:lnSpc>
          <a:spcPct val="90000"/>
        </a:lnSpc>
        <a:spcBef>
          <a:spcPts val="510"/>
        </a:spcBef>
        <a:buFont typeface="Arial" panose="020B0604020202020204" pitchFamily="34" charset="0"/>
        <a:buChar char="•"/>
        <a:defRPr sz="1938" kern="1200">
          <a:solidFill>
            <a:schemeClr val="tx1"/>
          </a:solidFill>
          <a:latin typeface="+mn-lt"/>
          <a:ea typeface="+mn-ea"/>
          <a:cs typeface="+mn-cs"/>
        </a:defRPr>
      </a:lvl9pPr>
    </p:bodyStyle>
    <p:otherStyle>
      <a:defPPr>
        <a:defRPr lang="en-US"/>
      </a:defPPr>
      <a:lvl1pPr marL="0" algn="l" defTabSz="932323" rtl="0" eaLnBrk="1" latinLnBrk="0" hangingPunct="1">
        <a:defRPr sz="1938" kern="1200">
          <a:solidFill>
            <a:schemeClr val="tx1"/>
          </a:solidFill>
          <a:latin typeface="+mn-lt"/>
          <a:ea typeface="+mn-ea"/>
          <a:cs typeface="+mn-cs"/>
        </a:defRPr>
      </a:lvl1pPr>
      <a:lvl2pPr marL="466161" algn="l" defTabSz="932323" rtl="0" eaLnBrk="1" latinLnBrk="0" hangingPunct="1">
        <a:defRPr sz="1938" kern="1200">
          <a:solidFill>
            <a:schemeClr val="tx1"/>
          </a:solidFill>
          <a:latin typeface="+mn-lt"/>
          <a:ea typeface="+mn-ea"/>
          <a:cs typeface="+mn-cs"/>
        </a:defRPr>
      </a:lvl2pPr>
      <a:lvl3pPr marL="932323" algn="l" defTabSz="932323" rtl="0" eaLnBrk="1" latinLnBrk="0" hangingPunct="1">
        <a:defRPr sz="1938" kern="1200">
          <a:solidFill>
            <a:schemeClr val="tx1"/>
          </a:solidFill>
          <a:latin typeface="+mn-lt"/>
          <a:ea typeface="+mn-ea"/>
          <a:cs typeface="+mn-cs"/>
        </a:defRPr>
      </a:lvl3pPr>
      <a:lvl4pPr marL="1398484" algn="l" defTabSz="932323" rtl="0" eaLnBrk="1" latinLnBrk="0" hangingPunct="1">
        <a:defRPr sz="1938" kern="1200">
          <a:solidFill>
            <a:schemeClr val="tx1"/>
          </a:solidFill>
          <a:latin typeface="+mn-lt"/>
          <a:ea typeface="+mn-ea"/>
          <a:cs typeface="+mn-cs"/>
        </a:defRPr>
      </a:lvl4pPr>
      <a:lvl5pPr marL="1864644" algn="l" defTabSz="932323" rtl="0" eaLnBrk="1" latinLnBrk="0" hangingPunct="1">
        <a:defRPr sz="1938" kern="1200">
          <a:solidFill>
            <a:schemeClr val="tx1"/>
          </a:solidFill>
          <a:latin typeface="+mn-lt"/>
          <a:ea typeface="+mn-ea"/>
          <a:cs typeface="+mn-cs"/>
        </a:defRPr>
      </a:lvl5pPr>
      <a:lvl6pPr marL="2330806" algn="l" defTabSz="932323" rtl="0" eaLnBrk="1" latinLnBrk="0" hangingPunct="1">
        <a:defRPr sz="1938" kern="1200">
          <a:solidFill>
            <a:schemeClr val="tx1"/>
          </a:solidFill>
          <a:latin typeface="+mn-lt"/>
          <a:ea typeface="+mn-ea"/>
          <a:cs typeface="+mn-cs"/>
        </a:defRPr>
      </a:lvl6pPr>
      <a:lvl7pPr marL="2796968" algn="l" defTabSz="932323" rtl="0" eaLnBrk="1" latinLnBrk="0" hangingPunct="1">
        <a:defRPr sz="1938" kern="1200">
          <a:solidFill>
            <a:schemeClr val="tx1"/>
          </a:solidFill>
          <a:latin typeface="+mn-lt"/>
          <a:ea typeface="+mn-ea"/>
          <a:cs typeface="+mn-cs"/>
        </a:defRPr>
      </a:lvl7pPr>
      <a:lvl8pPr marL="3263128" algn="l" defTabSz="932323" rtl="0" eaLnBrk="1" latinLnBrk="0" hangingPunct="1">
        <a:defRPr sz="1938" kern="1200">
          <a:solidFill>
            <a:schemeClr val="tx1"/>
          </a:solidFill>
          <a:latin typeface="+mn-lt"/>
          <a:ea typeface="+mn-ea"/>
          <a:cs typeface="+mn-cs"/>
        </a:defRPr>
      </a:lvl8pPr>
      <a:lvl9pPr marL="3729289" algn="l" defTabSz="932323" rtl="0" eaLnBrk="1" latinLnBrk="0" hangingPunct="1">
        <a:defRPr sz="1938"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288">
          <p15:clr>
            <a:srgbClr val="C35EA4"/>
          </p15:clr>
        </p15:guide>
        <p15:guide id="2" pos="7392">
          <p15:clr>
            <a:srgbClr val="F26B43"/>
          </p15:clr>
        </p15:guide>
        <p15:guide id="3" orient="horz" pos="288">
          <p15:clr>
            <a:srgbClr val="F26B43"/>
          </p15:clr>
        </p15:guide>
        <p15:guide id="4" orient="horz" pos="3840">
          <p15:clr>
            <a:srgbClr val="F26B43"/>
          </p15:clr>
        </p15:guide>
        <p15:guide id="7" pos="744">
          <p15:clr>
            <a:srgbClr val="C35EA4"/>
          </p15:clr>
        </p15:guide>
        <p15:guide id="8" pos="1176">
          <p15:clr>
            <a:srgbClr val="C35EA4"/>
          </p15:clr>
        </p15:guide>
        <p15:guide id="10" pos="1632">
          <p15:clr>
            <a:srgbClr val="C35EA4"/>
          </p15:clr>
        </p15:guide>
        <p15:guide id="13" pos="2520">
          <p15:clr>
            <a:srgbClr val="C35EA4"/>
          </p15:clr>
        </p15:guide>
        <p15:guide id="15" pos="2952">
          <p15:clr>
            <a:srgbClr val="C35EA4"/>
          </p15:clr>
        </p15:guide>
        <p15:guide id="16" pos="3408">
          <p15:clr>
            <a:srgbClr val="C35EA4"/>
          </p15:clr>
        </p15:guide>
        <p15:guide id="20" pos="4296">
          <p15:clr>
            <a:srgbClr val="C35EA4"/>
          </p15:clr>
        </p15:guide>
        <p15:guide id="22" pos="4728">
          <p15:clr>
            <a:srgbClr val="C35EA4"/>
          </p15:clr>
        </p15:guide>
        <p15:guide id="23" pos="5184">
          <p15:clr>
            <a:srgbClr val="C35EA4"/>
          </p15:clr>
        </p15:guide>
        <p15:guide id="24" pos="5616">
          <p15:clr>
            <a:srgbClr val="C35EA4"/>
          </p15:clr>
        </p15:guide>
        <p15:guide id="25" pos="6048">
          <p15:clr>
            <a:srgbClr val="C35EA4"/>
          </p15:clr>
        </p15:guide>
        <p15:guide id="28" pos="6504">
          <p15:clr>
            <a:srgbClr val="C35EA4"/>
          </p15:clr>
        </p15:guide>
        <p15:guide id="30" pos="6936">
          <p15:clr>
            <a:srgbClr val="C35EA4"/>
          </p15:clr>
        </p15:guide>
        <p15:guide id="32" pos="2064">
          <p15:clr>
            <a:srgbClr val="C35EA4"/>
          </p15:clr>
        </p15:guide>
        <p15:guide id="33" pos="3840">
          <p15:clr>
            <a:srgbClr val="C35EA4"/>
          </p15:clr>
        </p15:guide>
        <p15:guide id="38" orient="horz" pos="744">
          <p15:clr>
            <a:srgbClr val="F26B43"/>
          </p15:clr>
        </p15:guide>
        <p15:guide id="40" orient="horz" pos="1176">
          <p15:clr>
            <a:srgbClr val="F26B43"/>
          </p15:clr>
        </p15:guide>
        <p15:guide id="41" orient="horz" pos="1632">
          <p15:clr>
            <a:srgbClr val="F26B43"/>
          </p15:clr>
        </p15:guide>
        <p15:guide id="42" orient="horz" pos="2064">
          <p15:clr>
            <a:srgbClr val="F26B43"/>
          </p15:clr>
        </p15:guide>
        <p15:guide id="45" orient="horz" pos="2520">
          <p15:clr>
            <a:srgbClr val="F26B43"/>
          </p15:clr>
        </p15:guide>
        <p15:guide id="46" orient="horz" pos="2952">
          <p15:clr>
            <a:srgbClr val="F26B43"/>
          </p15:clr>
        </p15:guide>
        <p15:guide id="47" orient="horz" pos="4272">
          <p15:clr>
            <a:srgbClr val="F26B43"/>
          </p15:clr>
        </p15:guide>
        <p15:guide id="48" orient="horz" pos="3384">
          <p15:clr>
            <a:srgbClr val="F26B43"/>
          </p15:clr>
        </p15:guide>
      </p15:sldGuideLst>
    </p:ext>
  </p:extLst>
</p:sldMaster>
</file>

<file path=ppt/slideMasters/slideMaster2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2212299956"/>
      </p:ext>
    </p:extLst>
  </p:cSld>
  <p:clrMap bg1="dk1" tx1="lt1" bg2="dk2" tx2="lt2" accent1="accent1" accent2="accent2" accent3="accent3" accent4="accent4" accent5="accent5" accent6="accent6" hlink="hlink" folHlink="folHlink"/>
  <p:sldLayoutIdLst>
    <p:sldLayoutId id="2147486044" r:id="rId1"/>
    <p:sldLayoutId id="2147486045" r:id="rId2"/>
  </p:sldLayoutIdLst>
  <p:transition>
    <p:fade/>
  </p:transition>
  <p:txStyles>
    <p:title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6301"/>
            <a:ext cx="11239464"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915" y="1464080"/>
            <a:ext cx="11239464" cy="1644855"/>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3"/>
          <a:stretch>
            <a:fillRect/>
          </a:stretch>
        </p:blipFill>
        <p:spPr>
          <a:xfrm rot="5400000">
            <a:off x="9475748" y="3001154"/>
            <a:ext cx="6994525" cy="992217"/>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450456754"/>
      </p:ext>
    </p:extLst>
  </p:cSld>
  <p:clrMap bg1="lt1" tx1="dk1" bg2="lt2" tx2="dk2" accent1="accent1" accent2="accent2" accent3="accent3" accent4="accent4" accent5="accent5" accent6="accent6" hlink="hlink" folHlink="folHlink"/>
  <p:sldLayoutIdLst>
    <p:sldLayoutId id="2147486048" r:id="rId1"/>
    <p:sldLayoutId id="2147486049" r:id="rId2"/>
    <p:sldLayoutId id="2147486050" r:id="rId3"/>
    <p:sldLayoutId id="2147486051" r:id="rId4"/>
    <p:sldLayoutId id="2147486052" r:id="rId5"/>
    <p:sldLayoutId id="2147486053" r:id="rId6"/>
    <p:sldLayoutId id="2147486054" r:id="rId7"/>
    <p:sldLayoutId id="2147486055" r:id="rId8"/>
    <p:sldLayoutId id="2147486056" r:id="rId9"/>
    <p:sldLayoutId id="2147486057" r:id="rId10"/>
    <p:sldLayoutId id="2147486058" r:id="rId11"/>
    <p:sldLayoutId id="2147486059" r:id="rId12"/>
    <p:sldLayoutId id="2147486060" r:id="rId13"/>
    <p:sldLayoutId id="2147486061" r:id="rId14"/>
    <p:sldLayoutId id="2147486062" r:id="rId15"/>
    <p:sldLayoutId id="2147486063" r:id="rId16"/>
    <p:sldLayoutId id="2147486064" r:id="rId17"/>
    <p:sldLayoutId id="2147486065" r:id="rId18"/>
    <p:sldLayoutId id="2147486066" r:id="rId19"/>
    <p:sldLayoutId id="2147486067" r:id="rId20"/>
    <p:sldLayoutId id="2147486068" r:id="rId21"/>
    <p:sldLayoutId id="2147486069" r:id="rId22"/>
    <p:sldLayoutId id="2147486070" r:id="rId23"/>
    <p:sldLayoutId id="2147486071" r:id="rId24"/>
    <p:sldLayoutId id="2147486072" r:id="rId25"/>
    <p:sldLayoutId id="2147486073" r:id="rId26"/>
    <p:sldLayoutId id="2147486074" r:id="rId27"/>
    <p:sldLayoutId id="2147486075" r:id="rId28"/>
    <p:sldLayoutId id="2147486076" r:id="rId29"/>
    <p:sldLayoutId id="2147486077" r:id="rId30"/>
    <p:sldLayoutId id="2147486079" r:id="rId31"/>
  </p:sldLayoutIdLst>
  <p:transition>
    <p:fade/>
  </p:transition>
  <p:hf sldNum="0" hdr="0" ftr="0" dt="0"/>
  <p:txStyles>
    <p:titleStyle>
      <a:lvl1pPr algn="l" defTabSz="951304" rtl="0" eaLnBrk="1" latinLnBrk="0" hangingPunct="1">
        <a:lnSpc>
          <a:spcPct val="100000"/>
        </a:lnSpc>
        <a:spcBef>
          <a:spcPct val="0"/>
        </a:spcBef>
        <a:buNone/>
        <a:defRPr lang="en-US" sz="3672" b="1"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1696627544"/>
      </p:ext>
    </p:extLst>
  </p:cSld>
  <p:clrMap bg1="lt1" tx1="dk1" bg2="lt2" tx2="dk2" accent1="accent1" accent2="accent2" accent3="accent3" accent4="accent4" accent5="accent5" accent6="accent6" hlink="hlink" folHlink="folHlink"/>
  <p:sldLayoutIdLst>
    <p:sldLayoutId id="2147485318" r:id="rId1"/>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2373450704"/>
      </p:ext>
    </p:extLst>
  </p:cSld>
  <p:clrMap bg1="dk1" tx1="lt1" bg2="dk2" tx2="lt2" accent1="accent1" accent2="accent2" accent3="accent3" accent4="accent4" accent5="accent5" accent6="accent6" hlink="hlink" folHlink="folHlink"/>
  <p:sldLayoutIdLst>
    <p:sldLayoutId id="2147485912" r:id="rId1"/>
  </p:sldLayoutIdLst>
  <p:transition>
    <p:fade/>
  </p:transition>
  <p:txStyles>
    <p:title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00000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5400000">
            <a:off x="9393899" y="3050514"/>
            <a:ext cx="6995160" cy="894134"/>
          </a:xfrm>
          <a:prstGeom prst="rect">
            <a:avLst/>
          </a:prstGeom>
        </p:spPr>
      </p:pic>
    </p:spTree>
    <p:extLst>
      <p:ext uri="{BB962C8B-B14F-4D97-AF65-F5344CB8AC3E}">
        <p14:creationId xmlns:p14="http://schemas.microsoft.com/office/powerpoint/2010/main" val="3025789422"/>
      </p:ext>
    </p:extLst>
  </p:cSld>
  <p:clrMap bg1="dk1" tx1="lt1" bg2="dk2" tx2="lt2" accent1="accent1" accent2="accent2" accent3="accent3" accent4="accent4" accent5="accent5" accent6="accent6" hlink="hlink" folHlink="folHlink"/>
  <p:sldLayoutIdLst>
    <p:sldLayoutId id="2147485489" r:id="rId1"/>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8" y="295275"/>
            <a:ext cx="11888787"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38" y="1212850"/>
            <a:ext cx="11887200" cy="2092325"/>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2052" name="Picture 6"/>
          <p:cNvPicPr>
            <a:picLocks noChangeAspect="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12444413" y="0"/>
            <a:ext cx="893762" cy="69945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3889115"/>
      </p:ext>
    </p:extLst>
  </p:cSld>
  <p:clrMap bg1="dk1" tx1="lt1" bg2="dk2" tx2="lt2" accent1="accent1" accent2="accent2" accent3="accent3" accent4="accent4" accent5="accent5" accent6="accent6" hlink="hlink" folHlink="folHlink"/>
  <p:sldLayoutIdLst>
    <p:sldLayoutId id="2147485913" r:id="rId1"/>
  </p:sldLayoutIdLst>
  <p:transition>
    <p:fade/>
  </p:transition>
  <p:txStyles>
    <p:titleStyle>
      <a:lvl1pPr algn="l" defTabSz="931863" rtl="0" eaLnBrk="0" fontAlgn="base" hangingPunct="0">
        <a:lnSpc>
          <a:spcPct val="90000"/>
        </a:lnSpc>
        <a:spcBef>
          <a:spcPct val="0"/>
        </a:spcBef>
        <a:spcAft>
          <a:spcPct val="0"/>
        </a:spcAft>
        <a:defRPr lang="en-US" sz="4800" kern="1200" spc="-102" dirty="0">
          <a:ln w="3175">
            <a:noFill/>
          </a:ln>
          <a:gradFill>
            <a:gsLst>
              <a:gs pos="1250">
                <a:schemeClr val="tx1"/>
              </a:gs>
              <a:gs pos="100000">
                <a:schemeClr val="tx1"/>
              </a:gs>
            </a:gsLst>
            <a:lin ang="5400000" scaled="0"/>
          </a:gradFill>
          <a:latin typeface="+mj-lt"/>
          <a:ea typeface="MS PGothic" panose="020B0600070205080204" pitchFamily="34" charset="-128"/>
          <a:cs typeface="Segoe UI" pitchFamily="34" charset="0"/>
        </a:defRPr>
      </a:lvl1pPr>
      <a:lvl2pPr algn="l" defTabSz="931863" rtl="0" eaLnBrk="0" fontAlgn="base" hangingPunct="0">
        <a:lnSpc>
          <a:spcPct val="90000"/>
        </a:lnSpc>
        <a:spcBef>
          <a:spcPct val="0"/>
        </a:spcBef>
        <a:spcAft>
          <a:spcPct val="0"/>
        </a:spcAft>
        <a:defRPr sz="4800">
          <a:solidFill>
            <a:schemeClr val="tx1"/>
          </a:solidFill>
          <a:latin typeface="Segoe UI Light" charset="0"/>
          <a:ea typeface="MS PGothic" panose="020B0600070205080204" pitchFamily="34" charset="-128"/>
          <a:cs typeface="Segoe UI" panose="020B0502040204020203" pitchFamily="34" charset="0"/>
        </a:defRPr>
      </a:lvl2pPr>
      <a:lvl3pPr algn="l" defTabSz="931863" rtl="0" eaLnBrk="0" fontAlgn="base" hangingPunct="0">
        <a:lnSpc>
          <a:spcPct val="90000"/>
        </a:lnSpc>
        <a:spcBef>
          <a:spcPct val="0"/>
        </a:spcBef>
        <a:spcAft>
          <a:spcPct val="0"/>
        </a:spcAft>
        <a:defRPr sz="4800">
          <a:solidFill>
            <a:schemeClr val="tx1"/>
          </a:solidFill>
          <a:latin typeface="Segoe UI Light" charset="0"/>
          <a:ea typeface="MS PGothic" panose="020B0600070205080204" pitchFamily="34" charset="-128"/>
          <a:cs typeface="Segoe UI" panose="020B0502040204020203" pitchFamily="34" charset="0"/>
        </a:defRPr>
      </a:lvl3pPr>
      <a:lvl4pPr algn="l" defTabSz="931863" rtl="0" eaLnBrk="0" fontAlgn="base" hangingPunct="0">
        <a:lnSpc>
          <a:spcPct val="90000"/>
        </a:lnSpc>
        <a:spcBef>
          <a:spcPct val="0"/>
        </a:spcBef>
        <a:spcAft>
          <a:spcPct val="0"/>
        </a:spcAft>
        <a:defRPr sz="4800">
          <a:solidFill>
            <a:schemeClr val="tx1"/>
          </a:solidFill>
          <a:latin typeface="Segoe UI Light" charset="0"/>
          <a:ea typeface="MS PGothic" panose="020B0600070205080204" pitchFamily="34" charset="-128"/>
          <a:cs typeface="Segoe UI" panose="020B0502040204020203" pitchFamily="34" charset="0"/>
        </a:defRPr>
      </a:lvl4pPr>
      <a:lvl5pPr algn="l" defTabSz="931863" rtl="0" eaLnBrk="0" fontAlgn="base" hangingPunct="0">
        <a:lnSpc>
          <a:spcPct val="90000"/>
        </a:lnSpc>
        <a:spcBef>
          <a:spcPct val="0"/>
        </a:spcBef>
        <a:spcAft>
          <a:spcPct val="0"/>
        </a:spcAft>
        <a:defRPr sz="4800">
          <a:solidFill>
            <a:schemeClr val="tx1"/>
          </a:solidFill>
          <a:latin typeface="Segoe UI Light" charset="0"/>
          <a:ea typeface="MS PGothic" panose="020B0600070205080204" pitchFamily="34" charset="-128"/>
          <a:cs typeface="Segoe UI" panose="020B0502040204020203" pitchFamily="34" charset="0"/>
        </a:defRPr>
      </a:lvl5pPr>
      <a:lvl6pPr marL="457200" algn="l" defTabSz="931863" rtl="0" fontAlgn="base">
        <a:lnSpc>
          <a:spcPct val="90000"/>
        </a:lnSpc>
        <a:spcBef>
          <a:spcPct val="0"/>
        </a:spcBef>
        <a:spcAft>
          <a:spcPct val="0"/>
        </a:spcAft>
        <a:defRPr sz="4800">
          <a:solidFill>
            <a:schemeClr val="tx1"/>
          </a:solidFill>
          <a:latin typeface="Segoe UI Light" charset="0"/>
          <a:ea typeface="ＭＳ Ｐゴシック" charset="0"/>
        </a:defRPr>
      </a:lvl6pPr>
      <a:lvl7pPr marL="914400" algn="l" defTabSz="931863" rtl="0" fontAlgn="base">
        <a:lnSpc>
          <a:spcPct val="90000"/>
        </a:lnSpc>
        <a:spcBef>
          <a:spcPct val="0"/>
        </a:spcBef>
        <a:spcAft>
          <a:spcPct val="0"/>
        </a:spcAft>
        <a:defRPr sz="4800">
          <a:solidFill>
            <a:schemeClr val="tx1"/>
          </a:solidFill>
          <a:latin typeface="Segoe UI Light" charset="0"/>
          <a:ea typeface="ＭＳ Ｐゴシック" charset="0"/>
        </a:defRPr>
      </a:lvl7pPr>
      <a:lvl8pPr marL="1371600" algn="l" defTabSz="931863" rtl="0" fontAlgn="base">
        <a:lnSpc>
          <a:spcPct val="90000"/>
        </a:lnSpc>
        <a:spcBef>
          <a:spcPct val="0"/>
        </a:spcBef>
        <a:spcAft>
          <a:spcPct val="0"/>
        </a:spcAft>
        <a:defRPr sz="4800">
          <a:solidFill>
            <a:schemeClr val="tx1"/>
          </a:solidFill>
          <a:latin typeface="Segoe UI Light" charset="0"/>
          <a:ea typeface="ＭＳ Ｐゴシック" charset="0"/>
        </a:defRPr>
      </a:lvl8pPr>
      <a:lvl9pPr marL="1828800" algn="l" defTabSz="931863" rtl="0" fontAlgn="base">
        <a:lnSpc>
          <a:spcPct val="90000"/>
        </a:lnSpc>
        <a:spcBef>
          <a:spcPct val="0"/>
        </a:spcBef>
        <a:spcAft>
          <a:spcPct val="0"/>
        </a:spcAft>
        <a:defRPr sz="4800">
          <a:solidFill>
            <a:schemeClr val="tx1"/>
          </a:solidFill>
          <a:latin typeface="Segoe UI Light" charset="0"/>
          <a:ea typeface="ＭＳ Ｐゴシック" charset="0"/>
        </a:defRPr>
      </a:lvl9pPr>
    </p:titleStyle>
    <p:bodyStyle>
      <a:lvl1pPr marL="342900" indent="-342900" algn="l" defTabSz="931863" rtl="0" eaLnBrk="0" fontAlgn="base" hangingPunct="0">
        <a:lnSpc>
          <a:spcPct val="90000"/>
        </a:lnSpc>
        <a:spcBef>
          <a:spcPct val="20000"/>
        </a:spcBef>
        <a:spcAft>
          <a:spcPct val="0"/>
        </a:spcAft>
        <a:buSzPct val="90000"/>
        <a:buFont typeface="Arial" panose="020B0604020202020204" pitchFamily="34" charset="0"/>
        <a:buChar char="•"/>
        <a:defRPr sz="4000" kern="1200">
          <a:gradFill>
            <a:gsLst>
              <a:gs pos="1250">
                <a:schemeClr val="tx1"/>
              </a:gs>
              <a:gs pos="100000">
                <a:schemeClr val="tx1"/>
              </a:gs>
            </a:gsLst>
            <a:lin ang="5400000" scaled="0"/>
          </a:gradFill>
          <a:latin typeface="+mj-lt"/>
          <a:ea typeface="MS PGothic" panose="020B0600070205080204" pitchFamily="34" charset="-128"/>
          <a:cs typeface="ＭＳ Ｐゴシック" charset="0"/>
        </a:defRPr>
      </a:lvl1pPr>
      <a:lvl2pPr marL="584200" indent="-241300" algn="l" defTabSz="931863" rtl="0" eaLnBrk="0" fontAlgn="base" hangingPunct="0">
        <a:lnSpc>
          <a:spcPct val="90000"/>
        </a:lnSpc>
        <a:spcBef>
          <a:spcPct val="20000"/>
        </a:spcBef>
        <a:spcAft>
          <a:spcPct val="0"/>
        </a:spcAft>
        <a:buSzPct val="90000"/>
        <a:buFont typeface="Arial" panose="020B0604020202020204" pitchFamily="34" charset="0"/>
        <a:buChar char="•"/>
        <a:defRPr sz="2400" kern="1200">
          <a:gradFill>
            <a:gsLst>
              <a:gs pos="1250">
                <a:schemeClr val="tx1"/>
              </a:gs>
              <a:gs pos="100000">
                <a:schemeClr val="tx1"/>
              </a:gs>
            </a:gsLst>
            <a:lin ang="5400000" scaled="0"/>
          </a:gradFill>
          <a:latin typeface="+mn-lt"/>
          <a:ea typeface="MS PGothic" panose="020B0600070205080204" pitchFamily="34" charset="-128"/>
          <a:cs typeface="+mn-cs"/>
        </a:defRPr>
      </a:lvl2pPr>
      <a:lvl3pPr marL="800100" indent="-228600" algn="l" defTabSz="931863" rtl="0" eaLnBrk="0" fontAlgn="base" hangingPunct="0">
        <a:lnSpc>
          <a:spcPct val="90000"/>
        </a:lnSpc>
        <a:spcBef>
          <a:spcPct val="20000"/>
        </a:spcBef>
        <a:spcAft>
          <a:spcPct val="0"/>
        </a:spcAft>
        <a:buSzPct val="90000"/>
        <a:buFont typeface="Arial" panose="020B0604020202020204" pitchFamily="34" charset="0"/>
        <a:buChar char="•"/>
        <a:defRPr sz="2000" kern="1200">
          <a:gradFill>
            <a:gsLst>
              <a:gs pos="1250">
                <a:schemeClr val="tx1"/>
              </a:gs>
              <a:gs pos="100000">
                <a:schemeClr val="tx1"/>
              </a:gs>
            </a:gsLst>
            <a:lin ang="5400000" scaled="0"/>
          </a:gradFill>
          <a:latin typeface="+mn-lt"/>
          <a:ea typeface="MS PGothic" panose="020B0600070205080204" pitchFamily="34" charset="-128"/>
          <a:cs typeface="+mn-cs"/>
        </a:defRPr>
      </a:lvl3pPr>
      <a:lvl4pPr marL="1028700" indent="-228600" algn="l" defTabSz="931863" rtl="0" eaLnBrk="0" fontAlgn="base" hangingPunct="0">
        <a:lnSpc>
          <a:spcPct val="90000"/>
        </a:lnSpc>
        <a:spcBef>
          <a:spcPct val="20000"/>
        </a:spcBef>
        <a:spcAft>
          <a:spcPct val="0"/>
        </a:spcAft>
        <a:buSzPct val="90000"/>
        <a:buFont typeface="Arial" panose="020B0604020202020204" pitchFamily="34" charset="0"/>
        <a:buChar char="•"/>
        <a:defRPr kern="1200">
          <a:gradFill>
            <a:gsLst>
              <a:gs pos="1250">
                <a:schemeClr val="tx1"/>
              </a:gs>
              <a:gs pos="100000">
                <a:schemeClr val="tx1"/>
              </a:gs>
            </a:gsLst>
            <a:lin ang="5400000" scaled="0"/>
          </a:gradFill>
          <a:latin typeface="+mn-lt"/>
          <a:ea typeface="MS PGothic" panose="020B0600070205080204" pitchFamily="34" charset="-128"/>
          <a:cs typeface="+mn-cs"/>
        </a:defRPr>
      </a:lvl4pPr>
      <a:lvl5pPr marL="1257300" indent="-228600" algn="l" defTabSz="931863" rtl="0" eaLnBrk="0" fontAlgn="base" hangingPunct="0">
        <a:lnSpc>
          <a:spcPct val="90000"/>
        </a:lnSpc>
        <a:spcBef>
          <a:spcPct val="20000"/>
        </a:spcBef>
        <a:spcAft>
          <a:spcPct val="0"/>
        </a:spcAft>
        <a:buSzPct val="90000"/>
        <a:buFont typeface="Arial" panose="020B0604020202020204" pitchFamily="34" charset="0"/>
        <a:buChar char="•"/>
        <a:defRPr kern="1200">
          <a:gradFill>
            <a:gsLst>
              <a:gs pos="1250">
                <a:schemeClr val="tx1"/>
              </a:gs>
              <a:gs pos="100000">
                <a:schemeClr val="tx1"/>
              </a:gs>
            </a:gsLst>
            <a:lin ang="5400000" scaled="0"/>
          </a:gradFill>
          <a:latin typeface="+mn-lt"/>
          <a:ea typeface="MS PGothic" panose="020B0600070205080204" pitchFamily="34" charset="-128"/>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12" name="Group 11"/>
          <p:cNvGrpSpPr/>
          <p:nvPr userDrawn="1"/>
        </p:nvGrpSpPr>
        <p:grpSpPr>
          <a:xfrm>
            <a:off x="12619033" y="1416"/>
            <a:ext cx="955639" cy="5765550"/>
            <a:chOff x="12618968" y="1415"/>
            <a:chExt cx="955639" cy="5765550"/>
          </a:xfrm>
        </p:grpSpPr>
        <p:grpSp>
          <p:nvGrpSpPr>
            <p:cNvPr id="13" name="Group 12"/>
            <p:cNvGrpSpPr/>
            <p:nvPr userDrawn="1"/>
          </p:nvGrpSpPr>
          <p:grpSpPr>
            <a:xfrm rot="5400000">
              <a:off x="11582060" y="1045295"/>
              <a:ext cx="2703053" cy="629235"/>
              <a:chOff x="1586734" y="4543426"/>
              <a:chExt cx="2703053" cy="629235"/>
            </a:xfrm>
          </p:grpSpPr>
          <p:sp>
            <p:nvSpPr>
              <p:cNvPr id="20" name="Rectangle 19"/>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Mid Blue</a:t>
                </a:r>
              </a:p>
              <a:p>
                <a:pPr marL="0" marR="0" lvl="0" indent="0" algn="l" defTabSz="932293"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R:0 G:24 B:143</a:t>
                </a:r>
              </a:p>
            </p:txBody>
          </p:sp>
          <p:sp>
            <p:nvSpPr>
              <p:cNvPr id="21" name="Rectangle 20"/>
              <p:cNvSpPr/>
              <p:nvPr userDrawn="1"/>
            </p:nvSpPr>
            <p:spPr bwMode="auto">
              <a:xfrm>
                <a:off x="2505456" y="4543427"/>
                <a:ext cx="869930" cy="28976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Blue</a:t>
                </a:r>
              </a:p>
              <a:p>
                <a:pPr marL="0" marR="0" lvl="0" indent="0" algn="l" defTabSz="932293"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R:0 G:120 B:215</a:t>
                </a:r>
              </a:p>
            </p:txBody>
          </p:sp>
          <p:sp>
            <p:nvSpPr>
              <p:cNvPr id="22" name="Rectangle 21"/>
              <p:cNvSpPr/>
              <p:nvPr userDrawn="1"/>
            </p:nvSpPr>
            <p:spPr bwMode="auto">
              <a:xfrm>
                <a:off x="3419856" y="4543426"/>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28302">
                          <a:schemeClr val="bg1"/>
                        </a:gs>
                        <a:gs pos="67000">
                          <a:schemeClr val="bg1"/>
                        </a:gs>
                      </a:gsLst>
                      <a:lin ang="5400000" scaled="1"/>
                    </a:gradFill>
                    <a:effectLst/>
                    <a:uLnTx/>
                    <a:uFillTx/>
                    <a:latin typeface="+mn-lt"/>
                    <a:ea typeface="Segoe UI" pitchFamily="34" charset="0"/>
                    <a:cs typeface="Segoe UI" pitchFamily="34" charset="0"/>
                  </a:rPr>
                  <a:t>Dark Blue</a:t>
                </a:r>
              </a:p>
              <a:p>
                <a:pPr marL="0" marR="0" lvl="0" indent="0" algn="l" defTabSz="932293"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8302">
                          <a:schemeClr val="bg1"/>
                        </a:gs>
                        <a:gs pos="67000">
                          <a:schemeClr val="bg1"/>
                        </a:gs>
                      </a:gsLst>
                      <a:lin ang="5400000" scaled="1"/>
                    </a:gradFill>
                    <a:effectLst/>
                    <a:uLnTx/>
                    <a:uFillTx/>
                    <a:ea typeface="Segoe UI" pitchFamily="34" charset="0"/>
                    <a:cs typeface="Segoe UI" pitchFamily="34" charset="0"/>
                  </a:rPr>
                  <a:t>R:0 G:32 B:80</a:t>
                </a:r>
              </a:p>
            </p:txBody>
          </p:sp>
          <p:sp>
            <p:nvSpPr>
              <p:cNvPr id="23" name="Rectangle 22"/>
              <p:cNvSpPr/>
              <p:nvPr userDrawn="1"/>
            </p:nvSpPr>
            <p:spPr bwMode="auto">
              <a:xfrm>
                <a:off x="1586734" y="4882895"/>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Dark Gray</a:t>
                </a:r>
              </a:p>
              <a:p>
                <a:pPr marL="0" marR="0" lvl="0" indent="0" algn="l" defTabSz="932293"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ea typeface="Segoe UI" pitchFamily="34" charset="0"/>
                    <a:cs typeface="Segoe UI" pitchFamily="34" charset="0"/>
                  </a:rPr>
                  <a:t>R:80 G:80 B:80</a:t>
                </a:r>
              </a:p>
            </p:txBody>
          </p:sp>
          <p:sp>
            <p:nvSpPr>
              <p:cNvPr id="25" name="Rectangle 24"/>
              <p:cNvSpPr/>
              <p:nvPr userDrawn="1"/>
            </p:nvSpPr>
            <p:spPr bwMode="auto">
              <a:xfrm>
                <a:off x="3419857"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7547">
                          <a:schemeClr val="tx1"/>
                        </a:gs>
                        <a:gs pos="28302">
                          <a:schemeClr val="tx1"/>
                        </a:gs>
                      </a:gsLst>
                      <a:lin ang="5400000" scaled="0"/>
                    </a:gradFill>
                    <a:effectLst/>
                    <a:uLnTx/>
                    <a:uFillTx/>
                    <a:latin typeface="+mn-lt"/>
                    <a:ea typeface="Segoe UI" pitchFamily="34" charset="0"/>
                    <a:cs typeface="Segoe UI" pitchFamily="34" charset="0"/>
                  </a:rPr>
                  <a:t>Light Green</a:t>
                </a:r>
              </a:p>
              <a:p>
                <a:pPr marL="0" marR="0" lvl="0" indent="0" algn="l" defTabSz="932293"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7547">
                          <a:schemeClr val="tx1"/>
                        </a:gs>
                        <a:gs pos="28302">
                          <a:schemeClr val="tx1"/>
                        </a:gs>
                      </a:gsLst>
                      <a:lin ang="5400000" scaled="0"/>
                    </a:gradFill>
                    <a:effectLst/>
                    <a:uLnTx/>
                    <a:uFillTx/>
                    <a:ea typeface="Segoe UI" pitchFamily="34" charset="0"/>
                    <a:cs typeface="Segoe UI" pitchFamily="34" charset="0"/>
                  </a:rPr>
                  <a:t>R:186 G:216 B:10</a:t>
                </a:r>
              </a:p>
            </p:txBody>
          </p:sp>
          <p:sp>
            <p:nvSpPr>
              <p:cNvPr id="26" name="Rectangle 25"/>
              <p:cNvSpPr/>
              <p:nvPr userDrawn="1"/>
            </p:nvSpPr>
            <p:spPr bwMode="auto">
              <a:xfrm>
                <a:off x="2505456" y="4882895"/>
                <a:ext cx="869930" cy="289766"/>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7547">
                          <a:schemeClr val="tx1"/>
                        </a:gs>
                        <a:gs pos="28302">
                          <a:schemeClr val="tx1"/>
                        </a:gs>
                      </a:gsLst>
                      <a:lin ang="5400000" scaled="0"/>
                    </a:gradFill>
                    <a:effectLst/>
                    <a:uLnTx/>
                    <a:uFillTx/>
                    <a:latin typeface="+mn-lt"/>
                    <a:ea typeface="Segoe UI" pitchFamily="34" charset="0"/>
                    <a:cs typeface="Segoe UI" pitchFamily="34" charset="0"/>
                  </a:rPr>
                  <a:t>Yellow</a:t>
                </a:r>
              </a:p>
              <a:p>
                <a:pPr marL="0" marR="0" lvl="0" indent="0" algn="l" defTabSz="932293"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7547">
                          <a:schemeClr val="tx1"/>
                        </a:gs>
                        <a:gs pos="28302">
                          <a:schemeClr val="tx1"/>
                        </a:gs>
                      </a:gsLst>
                      <a:lin ang="5400000" scaled="0"/>
                    </a:gradFill>
                    <a:effectLst/>
                    <a:uLnTx/>
                    <a:uFillTx/>
                    <a:ea typeface="Segoe UI" pitchFamily="34" charset="0"/>
                    <a:cs typeface="Segoe UI" pitchFamily="34" charset="0"/>
                  </a:rPr>
                  <a:t>R:255 G:185 B:0</a:t>
                </a:r>
              </a:p>
            </p:txBody>
          </p:sp>
        </p:grpSp>
        <p:grpSp>
          <p:nvGrpSpPr>
            <p:cNvPr id="14" name="Group 13"/>
            <p:cNvGrpSpPr/>
            <p:nvPr userDrawn="1"/>
          </p:nvGrpSpPr>
          <p:grpSpPr>
            <a:xfrm rot="5400000">
              <a:off x="11412325" y="4270556"/>
              <a:ext cx="2703052" cy="289766"/>
              <a:chOff x="4476564" y="4543426"/>
              <a:chExt cx="2703052" cy="289766"/>
            </a:xfrm>
          </p:grpSpPr>
          <p:sp>
            <p:nvSpPr>
              <p:cNvPr id="17" name="Rectangle 16"/>
              <p:cNvSpPr/>
              <p:nvPr userDrawn="1"/>
            </p:nvSpPr>
            <p:spPr bwMode="auto">
              <a:xfrm>
                <a:off x="5395286" y="4543426"/>
                <a:ext cx="869930" cy="289766"/>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293"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Teal</a:t>
                </a:r>
              </a:p>
              <a:p>
                <a:pPr marL="0" marR="0" lvl="0" indent="0" defTabSz="932293"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R:0 G:130 B:114</a:t>
                </a:r>
              </a:p>
            </p:txBody>
          </p:sp>
          <p:sp>
            <p:nvSpPr>
              <p:cNvPr id="18" name="Rectangle 17"/>
              <p:cNvSpPr/>
              <p:nvPr userDrawn="1"/>
            </p:nvSpPr>
            <p:spPr bwMode="auto">
              <a:xfrm>
                <a:off x="6309686" y="4543426"/>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Green</a:t>
                </a:r>
              </a:p>
              <a:p>
                <a:pPr marL="0" marR="0" lvl="0" indent="0" algn="l" defTabSz="932293"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ea typeface="Segoe UI" pitchFamily="34" charset="0"/>
                    <a:cs typeface="Segoe UI" pitchFamily="34" charset="0"/>
                  </a:rPr>
                  <a:t>R:16 G:124 B:16</a:t>
                </a:r>
              </a:p>
            </p:txBody>
          </p:sp>
          <p:sp>
            <p:nvSpPr>
              <p:cNvPr id="19" name="Rectangle 18"/>
              <p:cNvSpPr/>
              <p:nvPr userDrawn="1"/>
            </p:nvSpPr>
            <p:spPr bwMode="auto">
              <a:xfrm>
                <a:off x="4476564"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Orange</a:t>
                </a:r>
              </a:p>
              <a:p>
                <a:pPr marL="0" marR="0" lvl="0" indent="0" algn="l" defTabSz="932293"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ea typeface="Segoe UI" pitchFamily="34" charset="0"/>
                    <a:cs typeface="Segoe UI" pitchFamily="34" charset="0"/>
                  </a:rPr>
                  <a:t>R:216 G:59 B:1</a:t>
                </a:r>
              </a:p>
            </p:txBody>
          </p:sp>
        </p:grpSp>
        <p:sp>
          <p:nvSpPr>
            <p:cNvPr id="15" name="TextBox 14"/>
            <p:cNvSpPr txBox="1"/>
            <p:nvPr userDrawn="1"/>
          </p:nvSpPr>
          <p:spPr>
            <a:xfrm rot="5400000">
              <a:off x="12989448" y="256929"/>
              <a:ext cx="840674" cy="329645"/>
            </a:xfrm>
            <a:prstGeom prst="rect">
              <a:avLst/>
            </a:prstGeom>
            <a:noFill/>
          </p:spPr>
          <p:txBody>
            <a:bodyPr wrap="none" lIns="0" tIns="91440" rIns="182880" bIns="91440" rtlCol="0">
              <a:spAutoFit/>
            </a:bodyPr>
            <a:lstStyle/>
            <a:p>
              <a:pPr marL="0" marR="0" lvl="0" indent="0" defTabSz="914224"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gradFill>
                    <a:gsLst>
                      <a:gs pos="2917">
                        <a:schemeClr val="tx1"/>
                      </a:gs>
                      <a:gs pos="30000">
                        <a:schemeClr val="tx1"/>
                      </a:gs>
                    </a:gsLst>
                    <a:lin ang="5400000" scaled="0"/>
                  </a:gradFill>
                  <a:effectLst/>
                  <a:uLnTx/>
                  <a:uFillTx/>
                </a:rPr>
                <a:t>Main colors</a:t>
              </a:r>
            </a:p>
          </p:txBody>
        </p:sp>
        <p:sp>
          <p:nvSpPr>
            <p:cNvPr id="16" name="TextBox 15"/>
            <p:cNvSpPr txBox="1"/>
            <p:nvPr userDrawn="1"/>
          </p:nvSpPr>
          <p:spPr>
            <a:xfrm rot="5400000">
              <a:off x="11749962" y="4227340"/>
              <a:ext cx="2640714" cy="329645"/>
            </a:xfrm>
            <a:prstGeom prst="rect">
              <a:avLst/>
            </a:prstGeom>
            <a:noFill/>
          </p:spPr>
          <p:txBody>
            <a:bodyPr wrap="none" lIns="0" tIns="91440" rIns="182880" bIns="91440" rtlCol="0">
              <a:spAutoFit/>
            </a:bodyPr>
            <a:lstStyle/>
            <a:p>
              <a:pPr marL="0" marR="0" lvl="0" indent="0" defTabSz="914224"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gradFill>
                    <a:gsLst>
                      <a:gs pos="2917">
                        <a:schemeClr val="tx1"/>
                      </a:gs>
                      <a:gs pos="30000">
                        <a:schemeClr val="tx1"/>
                      </a:gs>
                    </a:gsLst>
                    <a:lin ang="5400000" scaled="0"/>
                  </a:gradFill>
                  <a:effectLst/>
                  <a:uLnTx/>
                  <a:uFillTx/>
                </a:rPr>
                <a:t>Secondary colors (use only when necessary)</a:t>
              </a:r>
            </a:p>
          </p:txBody>
        </p:sp>
      </p:grpSp>
    </p:spTree>
    <p:extLst>
      <p:ext uri="{BB962C8B-B14F-4D97-AF65-F5344CB8AC3E}">
        <p14:creationId xmlns:p14="http://schemas.microsoft.com/office/powerpoint/2010/main" val="1303725571"/>
      </p:ext>
    </p:extLst>
  </p:cSld>
  <p:clrMap bg1="lt1" tx1="dk1" bg2="lt2" tx2="dk2" accent1="accent1" accent2="accent2" accent3="accent3" accent4="accent4" accent5="accent5" accent6="accent6" hlink="hlink" folHlink="folHlink"/>
  <p:sldLayoutIdLst>
    <p:sldLayoutId id="2147485578" r:id="rId1"/>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5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2264266648"/>
      </p:ext>
    </p:extLst>
  </p:cSld>
  <p:clrMap bg1="dk1" tx1="lt1" bg2="dk2" tx2="lt2" accent1="accent1" accent2="accent2" accent3="accent3" accent4="accent4" accent5="accent5" accent6="accent6" hlink="hlink" folHlink="folHlink"/>
  <p:sldLayoutIdLst>
    <p:sldLayoutId id="2147485906" r:id="rId1"/>
  </p:sldLayoutIdLst>
  <p:transition>
    <p:fade/>
  </p:transition>
  <p:txStyles>
    <p:title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90676139"/>
      </p:ext>
    </p:extLst>
  </p:cSld>
  <p:clrMap bg1="dk1" tx1="lt1" bg2="dk2" tx2="lt2" accent1="accent1" accent2="accent2" accent3="accent3" accent4="accent4" accent5="accent5" accent6="accent6" hlink="hlink" folHlink="folHlink"/>
  <p:sldLayoutIdLst>
    <p:sldLayoutId id="2147485606" r:id="rId1"/>
    <p:sldLayoutId id="2147485902" r:id="rId2"/>
    <p:sldLayoutId id="2147485903" r:id="rId3"/>
    <p:sldLayoutId id="2147485904" r:id="rId4"/>
    <p:sldLayoutId id="2147485905" r:id="rId5"/>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0.xml"/></Relationships>
</file>

<file path=ppt/slides/_rels/slide2.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2.xml"/><Relationship Id="rId1" Type="http://schemas.openxmlformats.org/officeDocument/2006/relationships/slideLayout" Target="../slideLayouts/slideLayout109.xml"/></Relationships>
</file>

<file path=ppt/slides/_rels/slide3.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42.png"/><Relationship Id="rId18" Type="http://schemas.openxmlformats.org/officeDocument/2006/relationships/image" Target="../media/image47.png"/><Relationship Id="rId26" Type="http://schemas.openxmlformats.org/officeDocument/2006/relationships/image" Target="../media/image55.png"/><Relationship Id="rId3" Type="http://schemas.openxmlformats.org/officeDocument/2006/relationships/image" Target="../media/image32.png"/><Relationship Id="rId21" Type="http://schemas.openxmlformats.org/officeDocument/2006/relationships/image" Target="../media/image50.png"/><Relationship Id="rId7" Type="http://schemas.openxmlformats.org/officeDocument/2006/relationships/image" Target="../media/image36.png"/><Relationship Id="rId12" Type="http://schemas.openxmlformats.org/officeDocument/2006/relationships/image" Target="../media/image41.gif"/><Relationship Id="rId17" Type="http://schemas.openxmlformats.org/officeDocument/2006/relationships/image" Target="../media/image46.png"/><Relationship Id="rId25" Type="http://schemas.openxmlformats.org/officeDocument/2006/relationships/image" Target="../media/image54.png"/><Relationship Id="rId33" Type="http://schemas.openxmlformats.org/officeDocument/2006/relationships/image" Target="../media/image62.svg"/><Relationship Id="rId2" Type="http://schemas.openxmlformats.org/officeDocument/2006/relationships/notesSlide" Target="../notesSlides/notesSlide3.xml"/><Relationship Id="rId16" Type="http://schemas.openxmlformats.org/officeDocument/2006/relationships/image" Target="../media/image45.png"/><Relationship Id="rId20" Type="http://schemas.openxmlformats.org/officeDocument/2006/relationships/image" Target="../media/image49.png"/><Relationship Id="rId29" Type="http://schemas.openxmlformats.org/officeDocument/2006/relationships/image" Target="../media/image58.png"/><Relationship Id="rId1" Type="http://schemas.openxmlformats.org/officeDocument/2006/relationships/slideLayout" Target="../slideLayouts/slideLayout3.xml"/><Relationship Id="rId6" Type="http://schemas.openxmlformats.org/officeDocument/2006/relationships/image" Target="../media/image35.png"/><Relationship Id="rId11" Type="http://schemas.openxmlformats.org/officeDocument/2006/relationships/image" Target="../media/image40.png"/><Relationship Id="rId24" Type="http://schemas.openxmlformats.org/officeDocument/2006/relationships/image" Target="../media/image53.png"/><Relationship Id="rId32" Type="http://schemas.openxmlformats.org/officeDocument/2006/relationships/image" Target="../media/image61.png"/><Relationship Id="rId5" Type="http://schemas.openxmlformats.org/officeDocument/2006/relationships/image" Target="../media/image34.png"/><Relationship Id="rId15" Type="http://schemas.openxmlformats.org/officeDocument/2006/relationships/image" Target="../media/image44.png"/><Relationship Id="rId23" Type="http://schemas.openxmlformats.org/officeDocument/2006/relationships/image" Target="../media/image52.png"/><Relationship Id="rId28" Type="http://schemas.openxmlformats.org/officeDocument/2006/relationships/image" Target="../media/image57.png"/><Relationship Id="rId10" Type="http://schemas.openxmlformats.org/officeDocument/2006/relationships/image" Target="../media/image39.png"/><Relationship Id="rId19" Type="http://schemas.openxmlformats.org/officeDocument/2006/relationships/image" Target="../media/image48.png"/><Relationship Id="rId31" Type="http://schemas.openxmlformats.org/officeDocument/2006/relationships/image" Target="../media/image60.png"/><Relationship Id="rId4" Type="http://schemas.openxmlformats.org/officeDocument/2006/relationships/image" Target="../media/image33.png"/><Relationship Id="rId9" Type="http://schemas.openxmlformats.org/officeDocument/2006/relationships/image" Target="../media/image38.png"/><Relationship Id="rId14" Type="http://schemas.openxmlformats.org/officeDocument/2006/relationships/image" Target="../media/image43.png"/><Relationship Id="rId22" Type="http://schemas.openxmlformats.org/officeDocument/2006/relationships/image" Target="../media/image51.png"/><Relationship Id="rId27" Type="http://schemas.openxmlformats.org/officeDocument/2006/relationships/image" Target="../media/image56.png"/><Relationship Id="rId30" Type="http://schemas.openxmlformats.org/officeDocument/2006/relationships/image" Target="../media/image59.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8" Type="http://schemas.openxmlformats.org/officeDocument/2006/relationships/image" Target="../media/image68.png"/><Relationship Id="rId13" Type="http://schemas.openxmlformats.org/officeDocument/2006/relationships/image" Target="../media/image72.png"/><Relationship Id="rId18" Type="http://schemas.openxmlformats.org/officeDocument/2006/relationships/image" Target="../media/image76.png"/><Relationship Id="rId26" Type="http://schemas.openxmlformats.org/officeDocument/2006/relationships/image" Target="../media/image84.png"/><Relationship Id="rId39" Type="http://schemas.openxmlformats.org/officeDocument/2006/relationships/image" Target="../media/image97.png"/><Relationship Id="rId3" Type="http://schemas.openxmlformats.org/officeDocument/2006/relationships/image" Target="../media/image63.png"/><Relationship Id="rId21" Type="http://schemas.openxmlformats.org/officeDocument/2006/relationships/image" Target="../media/image79.png"/><Relationship Id="rId34" Type="http://schemas.openxmlformats.org/officeDocument/2006/relationships/image" Target="../media/image92.png"/><Relationship Id="rId42" Type="http://schemas.openxmlformats.org/officeDocument/2006/relationships/image" Target="../media/image100.png"/><Relationship Id="rId47" Type="http://schemas.openxmlformats.org/officeDocument/2006/relationships/image" Target="../media/image105.png"/><Relationship Id="rId7" Type="http://schemas.openxmlformats.org/officeDocument/2006/relationships/image" Target="../media/image67.png"/><Relationship Id="rId12" Type="http://schemas.openxmlformats.org/officeDocument/2006/relationships/hyperlink" Target="http://www.asd.gov.au/infosec/irap/index.htm" TargetMode="External"/><Relationship Id="rId17" Type="http://schemas.openxmlformats.org/officeDocument/2006/relationships/image" Target="../media/image75.jpeg"/><Relationship Id="rId25" Type="http://schemas.openxmlformats.org/officeDocument/2006/relationships/image" Target="../media/image83.jpeg"/><Relationship Id="rId33" Type="http://schemas.openxmlformats.org/officeDocument/2006/relationships/image" Target="../media/image91.jpeg"/><Relationship Id="rId38" Type="http://schemas.openxmlformats.org/officeDocument/2006/relationships/image" Target="../media/image96.png"/><Relationship Id="rId46" Type="http://schemas.openxmlformats.org/officeDocument/2006/relationships/image" Target="../media/image104.png"/><Relationship Id="rId2" Type="http://schemas.openxmlformats.org/officeDocument/2006/relationships/notesSlide" Target="../notesSlides/notesSlide5.xml"/><Relationship Id="rId16" Type="http://schemas.openxmlformats.org/officeDocument/2006/relationships/image" Target="../media/image74.jpeg"/><Relationship Id="rId20" Type="http://schemas.openxmlformats.org/officeDocument/2006/relationships/image" Target="../media/image78.png"/><Relationship Id="rId29" Type="http://schemas.openxmlformats.org/officeDocument/2006/relationships/image" Target="../media/image87.png"/><Relationship Id="rId41" Type="http://schemas.openxmlformats.org/officeDocument/2006/relationships/image" Target="../media/image99.jpeg"/><Relationship Id="rId1" Type="http://schemas.openxmlformats.org/officeDocument/2006/relationships/slideLayout" Target="../slideLayouts/slideLayout110.xml"/><Relationship Id="rId6" Type="http://schemas.openxmlformats.org/officeDocument/2006/relationships/image" Target="../media/image66.png"/><Relationship Id="rId11" Type="http://schemas.openxmlformats.org/officeDocument/2006/relationships/image" Target="../media/image71.png"/><Relationship Id="rId24" Type="http://schemas.openxmlformats.org/officeDocument/2006/relationships/image" Target="../media/image82.png"/><Relationship Id="rId32" Type="http://schemas.openxmlformats.org/officeDocument/2006/relationships/image" Target="../media/image90.png"/><Relationship Id="rId37" Type="http://schemas.openxmlformats.org/officeDocument/2006/relationships/image" Target="../media/image95.png"/><Relationship Id="rId40" Type="http://schemas.openxmlformats.org/officeDocument/2006/relationships/image" Target="../media/image98.png"/><Relationship Id="rId45" Type="http://schemas.openxmlformats.org/officeDocument/2006/relationships/image" Target="../media/image103.jpeg"/><Relationship Id="rId5" Type="http://schemas.openxmlformats.org/officeDocument/2006/relationships/image" Target="../media/image65.jpeg"/><Relationship Id="rId15" Type="http://schemas.openxmlformats.org/officeDocument/2006/relationships/image" Target="../media/image73.jpeg"/><Relationship Id="rId23" Type="http://schemas.openxmlformats.org/officeDocument/2006/relationships/image" Target="../media/image81.jpeg"/><Relationship Id="rId28" Type="http://schemas.openxmlformats.org/officeDocument/2006/relationships/image" Target="../media/image86.jpeg"/><Relationship Id="rId36" Type="http://schemas.openxmlformats.org/officeDocument/2006/relationships/image" Target="../media/image94.jpeg"/><Relationship Id="rId10" Type="http://schemas.openxmlformats.org/officeDocument/2006/relationships/image" Target="../media/image70.png"/><Relationship Id="rId19" Type="http://schemas.openxmlformats.org/officeDocument/2006/relationships/image" Target="../media/image77.png"/><Relationship Id="rId31" Type="http://schemas.openxmlformats.org/officeDocument/2006/relationships/image" Target="../media/image89.png"/><Relationship Id="rId44" Type="http://schemas.openxmlformats.org/officeDocument/2006/relationships/image" Target="../media/image102.gif"/><Relationship Id="rId4" Type="http://schemas.openxmlformats.org/officeDocument/2006/relationships/image" Target="../media/image64.jpeg"/><Relationship Id="rId9" Type="http://schemas.openxmlformats.org/officeDocument/2006/relationships/image" Target="../media/image69.png"/><Relationship Id="rId14" Type="http://schemas.openxmlformats.org/officeDocument/2006/relationships/hyperlink" Target="https://www.fisc.or.jp/" TargetMode="External"/><Relationship Id="rId22" Type="http://schemas.openxmlformats.org/officeDocument/2006/relationships/image" Target="../media/image80.png"/><Relationship Id="rId27" Type="http://schemas.openxmlformats.org/officeDocument/2006/relationships/image" Target="../media/image85.png"/><Relationship Id="rId30" Type="http://schemas.openxmlformats.org/officeDocument/2006/relationships/image" Target="../media/image88.png"/><Relationship Id="rId35" Type="http://schemas.openxmlformats.org/officeDocument/2006/relationships/image" Target="../media/image93.jpeg"/><Relationship Id="rId43" Type="http://schemas.openxmlformats.org/officeDocument/2006/relationships/image" Target="../media/image101.png"/><Relationship Id="rId48" Type="http://schemas.openxmlformats.org/officeDocument/2006/relationships/image" Target="../media/image106.jpeg"/></Relationships>
</file>

<file path=ppt/slides/_rels/slide6.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2.emf"/></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&lt;your name&gt;</a:t>
            </a:r>
          </a:p>
        </p:txBody>
      </p:sp>
      <p:sp>
        <p:nvSpPr>
          <p:cNvPr id="3" name="Text Placeholder 2"/>
          <p:cNvSpPr>
            <a:spLocks noGrp="1"/>
          </p:cNvSpPr>
          <p:nvPr>
            <p:ph type="body" sz="quarter" idx="14"/>
          </p:nvPr>
        </p:nvSpPr>
        <p:spPr>
          <a:xfrm>
            <a:off x="273049" y="3960948"/>
            <a:ext cx="7164387" cy="1828800"/>
          </a:xfrm>
        </p:spPr>
        <p:txBody>
          <a:bodyPr/>
          <a:lstStyle/>
          <a:p>
            <a:r>
              <a:rPr lang="en-US" dirty="0"/>
              <a:t>&lt;your title&gt;</a:t>
            </a:r>
          </a:p>
          <a:p>
            <a:endParaRPr lang="en-US" dirty="0"/>
          </a:p>
          <a:p>
            <a:r>
              <a:rPr lang="en-US" dirty="0"/>
              <a:t>@&lt;your handle&gt; on Twitter</a:t>
            </a:r>
          </a:p>
        </p:txBody>
      </p:sp>
      <p:sp>
        <p:nvSpPr>
          <p:cNvPr id="5" name="Text Placeholder 2">
            <a:extLst>
              <a:ext uri="{FF2B5EF4-FFF2-40B4-BE49-F238E27FC236}">
                <a16:creationId xmlns:a16="http://schemas.microsoft.com/office/drawing/2014/main" id="{56DC57A1-D11E-4A5D-892E-1B8ED6100993}"/>
              </a:ext>
            </a:extLst>
          </p:cNvPr>
          <p:cNvSpPr txBox="1">
            <a:spLocks/>
          </p:cNvSpPr>
          <p:nvPr/>
        </p:nvSpPr>
        <p:spPr bwMode="auto">
          <a:xfrm>
            <a:off x="7894637" y="3268662"/>
            <a:ext cx="7001943" cy="1828800"/>
          </a:xfrm>
          <a:prstGeom prst="rect">
            <a:avLst/>
          </a:prstGeom>
        </p:spPr>
        <p:txBody>
          <a:bodyPr vert="horz" wrap="square" lIns="146304" tIns="109728" rIns="146304" bIns="109728" rtlCol="0">
            <a:noAutofit/>
          </a:bodyPr>
          <a:lstStyle>
            <a:lvl1pPr marL="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3200" kern="1200" spc="0" baseline="0">
                <a:gradFill>
                  <a:gsLst>
                    <a:gs pos="20130">
                      <a:schemeClr val="tx1"/>
                    </a:gs>
                    <a:gs pos="57576">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&lt;your picture&gt;</a:t>
            </a:r>
          </a:p>
        </p:txBody>
      </p:sp>
    </p:spTree>
    <p:extLst>
      <p:ext uri="{BB962C8B-B14F-4D97-AF65-F5344CB8AC3E}">
        <p14:creationId xmlns:p14="http://schemas.microsoft.com/office/powerpoint/2010/main" val="282296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bwMode="auto">
          <a:xfrm>
            <a:off x="0" y="0"/>
            <a:ext cx="12436475" cy="6994525"/>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5" name="Picture 4"/>
          <p:cNvPicPr>
            <a:picLocks/>
          </p:cNvPicPr>
          <p:nvPr/>
        </p:nvPicPr>
        <p:blipFill>
          <a:blip r:embed="rId3" cstate="screen">
            <a:extLst>
              <a:ext uri="{28A0092B-C50C-407E-A947-70E740481C1C}">
                <a14:useLocalDpi xmlns:a14="http://schemas.microsoft.com/office/drawing/2010/main"/>
              </a:ext>
            </a:extLst>
          </a:blip>
          <a:stretch>
            <a:fillRect/>
          </a:stretch>
        </p:blipFill>
        <p:spPr>
          <a:xfrm>
            <a:off x="5757602" y="296861"/>
            <a:ext cx="3054096" cy="3054096"/>
          </a:xfrm>
          <a:prstGeom prst="rect">
            <a:avLst/>
          </a:prstGeom>
        </p:spPr>
      </p:pic>
      <p:pic>
        <p:nvPicPr>
          <p:cNvPr id="7" name="Picture 6"/>
          <p:cNvPicPr>
            <a:picLocks/>
          </p:cNvPicPr>
          <p:nvPr/>
        </p:nvPicPr>
        <p:blipFill>
          <a:blip r:embed="rId3" cstate="screen">
            <a:extLst>
              <a:ext uri="{28A0092B-C50C-407E-A947-70E740481C1C}">
                <a14:useLocalDpi xmlns:a14="http://schemas.microsoft.com/office/drawing/2010/main"/>
              </a:ext>
            </a:extLst>
          </a:blip>
          <a:stretch>
            <a:fillRect/>
          </a:stretch>
        </p:blipFill>
        <p:spPr>
          <a:xfrm>
            <a:off x="9104307" y="3643566"/>
            <a:ext cx="3054096" cy="3054096"/>
          </a:xfrm>
          <a:prstGeom prst="rect">
            <a:avLst/>
          </a:prstGeom>
        </p:spPr>
      </p:pic>
      <p:pic>
        <p:nvPicPr>
          <p:cNvPr id="8" name="Picture 7"/>
          <p:cNvPicPr>
            <a:picLocks/>
          </p:cNvPicPr>
          <p:nvPr/>
        </p:nvPicPr>
        <p:blipFill>
          <a:blip r:embed="rId3" cstate="screen">
            <a:extLst>
              <a:ext uri="{28A0092B-C50C-407E-A947-70E740481C1C}">
                <a14:useLocalDpi xmlns:a14="http://schemas.microsoft.com/office/drawing/2010/main"/>
              </a:ext>
            </a:extLst>
          </a:blip>
          <a:stretch>
            <a:fillRect/>
          </a:stretch>
        </p:blipFill>
        <p:spPr>
          <a:xfrm>
            <a:off x="5757603" y="3643566"/>
            <a:ext cx="3054096" cy="3054096"/>
          </a:xfrm>
          <a:prstGeom prst="rect">
            <a:avLst/>
          </a:prstGeom>
        </p:spPr>
      </p:pic>
      <p:pic>
        <p:nvPicPr>
          <p:cNvPr id="9" name="Picture 8"/>
          <p:cNvPicPr>
            <a:picLocks/>
          </p:cNvPicPr>
          <p:nvPr/>
        </p:nvPicPr>
        <p:blipFill>
          <a:blip r:embed="rId3" cstate="screen">
            <a:extLst>
              <a:ext uri="{28A0092B-C50C-407E-A947-70E740481C1C}">
                <a14:useLocalDpi xmlns:a14="http://schemas.microsoft.com/office/drawing/2010/main"/>
              </a:ext>
            </a:extLst>
          </a:blip>
          <a:stretch>
            <a:fillRect/>
          </a:stretch>
        </p:blipFill>
        <p:spPr>
          <a:xfrm>
            <a:off x="9104307" y="296862"/>
            <a:ext cx="3054096" cy="3054096"/>
          </a:xfrm>
          <a:prstGeom prst="rect">
            <a:avLst/>
          </a:prstGeom>
        </p:spPr>
      </p:pic>
      <p:sp>
        <p:nvSpPr>
          <p:cNvPr id="10" name="Rectangle 9"/>
          <p:cNvSpPr/>
          <p:nvPr/>
        </p:nvSpPr>
        <p:spPr bwMode="auto">
          <a:xfrm>
            <a:off x="5757602" y="296861"/>
            <a:ext cx="3054096" cy="3054096"/>
          </a:xfrm>
          <a:prstGeom prst="rect">
            <a:avLst/>
          </a:prstGeom>
          <a:solidFill>
            <a:srgbClr val="F25022">
              <a:alpha val="7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1" name="Rectangle 10"/>
          <p:cNvSpPr/>
          <p:nvPr/>
        </p:nvSpPr>
        <p:spPr bwMode="auto">
          <a:xfrm>
            <a:off x="9104307" y="296862"/>
            <a:ext cx="3054096" cy="3054096"/>
          </a:xfrm>
          <a:prstGeom prst="rect">
            <a:avLst/>
          </a:prstGeom>
          <a:solidFill>
            <a:srgbClr val="7FBA00">
              <a:alpha val="7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 name="Rectangle 11"/>
          <p:cNvSpPr/>
          <p:nvPr/>
        </p:nvSpPr>
        <p:spPr bwMode="auto">
          <a:xfrm>
            <a:off x="5757603" y="3643566"/>
            <a:ext cx="3054096" cy="3054096"/>
          </a:xfrm>
          <a:prstGeom prst="rect">
            <a:avLst/>
          </a:prstGeom>
          <a:solidFill>
            <a:srgbClr val="00A4EF">
              <a:alpha val="7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3" name="Rectangle 12"/>
          <p:cNvSpPr/>
          <p:nvPr/>
        </p:nvSpPr>
        <p:spPr bwMode="auto">
          <a:xfrm>
            <a:off x="9104307" y="3643566"/>
            <a:ext cx="3054096" cy="3054096"/>
          </a:xfrm>
          <a:prstGeom prst="rect">
            <a:avLst/>
          </a:prstGeom>
          <a:solidFill>
            <a:srgbClr val="FFB900">
              <a:alpha val="7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4" name="microsoft"/>
          <p:cNvSpPr/>
          <p:nvPr/>
        </p:nvSpPr>
        <p:spPr>
          <a:xfrm>
            <a:off x="315283" y="2161225"/>
            <a:ext cx="7132652" cy="794064"/>
          </a:xfrm>
          <a:prstGeom prst="rect">
            <a:avLst/>
          </a:prstGeom>
        </p:spPr>
        <p:txBody>
          <a:bodyPr wrap="square" anchor="ctr">
            <a:spAutoFit/>
          </a:bodyPr>
          <a:lstStyle/>
          <a:p>
            <a:pPr marL="0" marR="0" lvl="0" indent="0" algn="l" defTabSz="932472" rtl="0" eaLnBrk="1" fontAlgn="base" latinLnBrk="0" hangingPunct="1">
              <a:lnSpc>
                <a:spcPct val="95000"/>
              </a:lnSpc>
              <a:spcBef>
                <a:spcPct val="0"/>
              </a:spcBef>
              <a:spcAft>
                <a:spcPts val="1200"/>
              </a:spcAft>
              <a:buClrTx/>
              <a:buSzTx/>
              <a:buFontTx/>
              <a:buNone/>
              <a:tabLst/>
              <a:defRPr/>
            </a:pPr>
            <a:r>
              <a:rPr kumimoji="0" lang="en-US" sz="4800" b="0" i="0" u="none" strike="noStrike" kern="0" cap="none" spc="-100" normalizeH="0" baseline="0" noProof="0" dirty="0">
                <a:ln w="3175">
                  <a:noFill/>
                </a:ln>
                <a:solidFill>
                  <a:srgbClr val="FFFFFF"/>
                </a:solidFill>
                <a:effectLst/>
                <a:uLnTx/>
                <a:uFillTx/>
                <a:latin typeface="Segoe UI Light"/>
                <a:ea typeface="Segoe UI" pitchFamily="34" charset="0"/>
                <a:cs typeface="Segoe UI" pitchFamily="34" charset="0"/>
              </a:rPr>
              <a:t>Microsoft mission</a:t>
            </a:r>
          </a:p>
        </p:txBody>
      </p:sp>
      <p:sp>
        <p:nvSpPr>
          <p:cNvPr id="15" name="Rectangle 14"/>
          <p:cNvSpPr/>
          <p:nvPr/>
        </p:nvSpPr>
        <p:spPr>
          <a:xfrm>
            <a:off x="312738" y="3158577"/>
            <a:ext cx="6855544" cy="1320361"/>
          </a:xfrm>
          <a:prstGeom prst="rect">
            <a:avLst/>
          </a:prstGeom>
        </p:spPr>
        <p:txBody>
          <a:bodyPr wrap="square">
            <a:spAutoFit/>
          </a:bodyPr>
          <a:lstStyle/>
          <a:p>
            <a:pPr marL="28575" marR="0" lvl="0" indent="0" algn="l" defTabSz="932472" rtl="0" eaLnBrk="1" fontAlgn="base" latinLnBrk="0" hangingPunct="1">
              <a:lnSpc>
                <a:spcPct val="95000"/>
              </a:lnSpc>
              <a:spcBef>
                <a:spcPct val="0"/>
              </a:spcBef>
              <a:spcAft>
                <a:spcPct val="0"/>
              </a:spcAft>
              <a:buClrTx/>
              <a:buSzTx/>
              <a:buFontTx/>
              <a:buNone/>
              <a:tabLst/>
              <a:defRPr/>
            </a:pPr>
            <a:r>
              <a:rPr kumimoji="0" lang="en-US" sz="2800" b="0" i="0" u="none" strike="noStrike" kern="0" cap="none" spc="0" normalizeH="0" baseline="0" noProof="0" dirty="0">
                <a:ln>
                  <a:noFill/>
                </a:ln>
                <a:solidFill>
                  <a:srgbClr val="FFFFFF"/>
                </a:solidFill>
                <a:effectLst/>
                <a:uLnTx/>
                <a:uFillTx/>
                <a:latin typeface="Segoe UI Light"/>
                <a:ea typeface="+mn-ea"/>
                <a:cs typeface="Segoe UI Semilight" panose="020B0402040204020203" pitchFamily="34" charset="0"/>
              </a:rPr>
              <a:t>Empower every person and</a:t>
            </a:r>
            <a:br>
              <a:rPr kumimoji="0" lang="en-US" sz="2800" b="0" i="0" u="none" strike="noStrike" kern="0" cap="none" spc="0" normalizeH="0" baseline="0" noProof="0" dirty="0">
                <a:ln>
                  <a:noFill/>
                </a:ln>
                <a:solidFill>
                  <a:srgbClr val="FFFFFF"/>
                </a:solidFill>
                <a:effectLst/>
                <a:uLnTx/>
                <a:uFillTx/>
                <a:latin typeface="Segoe UI Light"/>
                <a:ea typeface="+mn-ea"/>
                <a:cs typeface="Segoe UI Semilight" panose="020B0402040204020203" pitchFamily="34" charset="0"/>
              </a:rPr>
            </a:br>
            <a:r>
              <a:rPr kumimoji="0" lang="en-US" sz="2800" b="0" i="0" u="none" strike="noStrike" kern="0" cap="none" spc="0" normalizeH="0" baseline="0" noProof="0" dirty="0">
                <a:ln>
                  <a:noFill/>
                </a:ln>
                <a:solidFill>
                  <a:srgbClr val="FFFFFF"/>
                </a:solidFill>
                <a:effectLst/>
                <a:uLnTx/>
                <a:uFillTx/>
                <a:latin typeface="Segoe UI Light"/>
                <a:ea typeface="+mn-ea"/>
                <a:cs typeface="Segoe UI Semilight" panose="020B0402040204020203" pitchFamily="34" charset="0"/>
              </a:rPr>
              <a:t>every organization on the</a:t>
            </a:r>
            <a:br>
              <a:rPr kumimoji="0" lang="en-US" sz="2800" b="0" i="0" u="none" strike="noStrike" kern="0" cap="none" spc="0" normalizeH="0" baseline="0" noProof="0" dirty="0">
                <a:ln>
                  <a:noFill/>
                </a:ln>
                <a:solidFill>
                  <a:srgbClr val="FFFFFF"/>
                </a:solidFill>
                <a:effectLst/>
                <a:uLnTx/>
                <a:uFillTx/>
                <a:latin typeface="Segoe UI Light"/>
                <a:ea typeface="+mn-ea"/>
                <a:cs typeface="Segoe UI Semilight" panose="020B0402040204020203" pitchFamily="34" charset="0"/>
              </a:rPr>
            </a:br>
            <a:r>
              <a:rPr kumimoji="0" lang="en-US" sz="2800" b="0" i="0" u="none" strike="noStrike" kern="0" cap="none" spc="0" normalizeH="0" baseline="0" noProof="0" dirty="0">
                <a:ln>
                  <a:noFill/>
                </a:ln>
                <a:solidFill>
                  <a:srgbClr val="FFFFFF"/>
                </a:solidFill>
                <a:effectLst/>
                <a:uLnTx/>
                <a:uFillTx/>
                <a:latin typeface="Segoe UI Light"/>
                <a:ea typeface="+mn-ea"/>
                <a:cs typeface="Segoe UI Semilight" panose="020B0402040204020203" pitchFamily="34" charset="0"/>
              </a:rPr>
              <a:t>planet to achieve more</a:t>
            </a:r>
          </a:p>
        </p:txBody>
      </p:sp>
    </p:spTree>
    <p:extLst>
      <p:ext uri="{BB962C8B-B14F-4D97-AF65-F5344CB8AC3E}">
        <p14:creationId xmlns:p14="http://schemas.microsoft.com/office/powerpoint/2010/main" val="679186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400"/>
                                        <p:tgtEl>
                                          <p:spTgt spid="15"/>
                                        </p:tgtEl>
                                      </p:cBhvr>
                                    </p:animEffect>
                                  </p:childTnLst>
                                </p:cTn>
                              </p:par>
                              <p:par>
                                <p:cTn id="8" presetID="35" presetClass="path" presetSubtype="0" decel="100000" fill="hold" grpId="1" nodeType="withEffect">
                                  <p:stCondLst>
                                    <p:cond delay="0"/>
                                  </p:stCondLst>
                                  <p:childTnLst>
                                    <p:animMotion origin="layout" path="M -3.62522E-7 3.42714E-6 L -0.29908 3.42714E-6 " pathEditMode="relative" rAng="0" ptsTypes="AA">
                                      <p:cBhvr>
                                        <p:cTn id="9" dur="1000" spd="-100000" fill="hold"/>
                                        <p:tgtEl>
                                          <p:spTgt spid="15"/>
                                        </p:tgtEl>
                                        <p:attrNameLst>
                                          <p:attrName>ppt_x</p:attrName>
                                          <p:attrName>ppt_y</p:attrName>
                                        </p:attrNameLst>
                                      </p:cBhvr>
                                      <p:rCtr x="-14960" y="0"/>
                                    </p:animMotion>
                                  </p:childTnLst>
                                </p:cTn>
                              </p:par>
                              <p:par>
                                <p:cTn id="10" presetID="10" presetClass="entr" presetSubtype="0" fill="hold" grpId="0" nodeType="withEffect">
                                  <p:stCondLst>
                                    <p:cond delay="40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250"/>
                                        <p:tgtEl>
                                          <p:spTgt spid="14"/>
                                        </p:tgtEl>
                                      </p:cBhvr>
                                    </p:animEffect>
                                  </p:childTnLst>
                                </p:cTn>
                              </p:par>
                              <p:par>
                                <p:cTn id="13" presetID="42" presetClass="path" presetSubtype="0" decel="100000" fill="hold" grpId="1" nodeType="withEffect">
                                  <p:stCondLst>
                                    <p:cond delay="0"/>
                                  </p:stCondLst>
                                  <p:childTnLst>
                                    <p:animMotion origin="layout" path="M -1.09778E-6 2.23332E-6 L -1.09778E-6 0.25011 " pathEditMode="relative" rAng="0" ptsTypes="AA">
                                      <p:cBhvr>
                                        <p:cTn id="14" dur="750" spd="-100000" fill="hold"/>
                                        <p:tgtEl>
                                          <p:spTgt spid="14"/>
                                        </p:tgtEl>
                                        <p:attrNameLst>
                                          <p:attrName>ppt_x</p:attrName>
                                          <p:attrName>ppt_y</p:attrName>
                                        </p:attrNameLst>
                                      </p:cBhvr>
                                      <p:rCtr x="0" y="12506"/>
                                    </p:animMotion>
                                  </p:childTnLst>
                                </p:cTn>
                              </p:par>
                              <p:par>
                                <p:cTn id="15" presetID="10" presetClass="entr" presetSubtype="0" fill="hold" grpId="0" nodeType="withEffect">
                                  <p:stCondLst>
                                    <p:cond delay="50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par>
                                <p:cTn id="18" presetID="10" presetClass="entr" presetSubtype="0" fill="hold" grpId="0" nodeType="withEffect">
                                  <p:stCondLst>
                                    <p:cond delay="50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par>
                                <p:cTn id="21" presetID="10" presetClass="entr" presetSubtype="0" fill="hold" grpId="0" nodeType="withEffect">
                                  <p:stCondLst>
                                    <p:cond delay="50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par>
                                <p:cTn id="24" presetID="10" presetClass="entr" presetSubtype="0" fill="hold" grpId="0" nodeType="withEffect">
                                  <p:stCondLst>
                                    <p:cond delay="50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500"/>
                                        <p:tgtEl>
                                          <p:spTgt spid="11"/>
                                        </p:tgtEl>
                                      </p:cBhvr>
                                    </p:animEffect>
                                  </p:childTnLst>
                                </p:cTn>
                              </p:par>
                              <p:par>
                                <p:cTn id="27" presetID="6" presetClass="emph" presetSubtype="0" accel="100000" autoRev="1" fill="hold" grpId="1" nodeType="withEffect">
                                  <p:stCondLst>
                                    <p:cond delay="0"/>
                                  </p:stCondLst>
                                  <p:childTnLst>
                                    <p:animScale>
                                      <p:cBhvr>
                                        <p:cTn id="28" dur="500" fill="hold"/>
                                        <p:tgtEl>
                                          <p:spTgt spid="10"/>
                                        </p:tgtEl>
                                      </p:cBhvr>
                                      <p:by x="80000" y="80000"/>
                                    </p:animScale>
                                  </p:childTnLst>
                                </p:cTn>
                              </p:par>
                              <p:par>
                                <p:cTn id="29" presetID="6" presetClass="emph" presetSubtype="0" accel="100000" autoRev="1" fill="hold" grpId="1" nodeType="withEffect">
                                  <p:stCondLst>
                                    <p:cond delay="0"/>
                                  </p:stCondLst>
                                  <p:childTnLst>
                                    <p:animScale>
                                      <p:cBhvr>
                                        <p:cTn id="30" dur="500" fill="hold"/>
                                        <p:tgtEl>
                                          <p:spTgt spid="12"/>
                                        </p:tgtEl>
                                      </p:cBhvr>
                                      <p:by x="80000" y="80000"/>
                                    </p:animScale>
                                  </p:childTnLst>
                                </p:cTn>
                              </p:par>
                              <p:par>
                                <p:cTn id="31" presetID="6" presetClass="emph" presetSubtype="0" accel="100000" autoRev="1" fill="hold" grpId="1" nodeType="withEffect">
                                  <p:stCondLst>
                                    <p:cond delay="0"/>
                                  </p:stCondLst>
                                  <p:childTnLst>
                                    <p:animScale>
                                      <p:cBhvr>
                                        <p:cTn id="32" dur="500" fill="hold"/>
                                        <p:tgtEl>
                                          <p:spTgt spid="13"/>
                                        </p:tgtEl>
                                      </p:cBhvr>
                                      <p:by x="80000" y="80000"/>
                                    </p:animScale>
                                  </p:childTnLst>
                                </p:cTn>
                              </p:par>
                              <p:par>
                                <p:cTn id="33" presetID="6" presetClass="emph" presetSubtype="0" accel="100000" autoRev="1" fill="hold" grpId="1" nodeType="withEffect">
                                  <p:stCondLst>
                                    <p:cond delay="0"/>
                                  </p:stCondLst>
                                  <p:childTnLst>
                                    <p:animScale>
                                      <p:cBhvr>
                                        <p:cTn id="34" dur="500" fill="hold"/>
                                        <p:tgtEl>
                                          <p:spTgt spid="11"/>
                                        </p:tgtEl>
                                      </p:cBhvr>
                                      <p:by x="80000" y="80000"/>
                                    </p:animScale>
                                  </p:childTnLst>
                                </p:cTn>
                              </p:par>
                              <p:par>
                                <p:cTn id="35" presetID="10" presetClass="entr" presetSubtype="0" fill="hold" nodeType="withEffect">
                                  <p:stCondLst>
                                    <p:cond delay="500"/>
                                  </p:stCondLst>
                                  <p:childTnLst>
                                    <p:set>
                                      <p:cBhvr>
                                        <p:cTn id="36" dur="1" fill="hold">
                                          <p:stCondLst>
                                            <p:cond delay="0"/>
                                          </p:stCondLst>
                                        </p:cTn>
                                        <p:tgtEl>
                                          <p:spTgt spid="5"/>
                                        </p:tgtEl>
                                        <p:attrNameLst>
                                          <p:attrName>style.visibility</p:attrName>
                                        </p:attrNameLst>
                                      </p:cBhvr>
                                      <p:to>
                                        <p:strVal val="visible"/>
                                      </p:to>
                                    </p:set>
                                    <p:animEffect transition="in" filter="fade">
                                      <p:cBhvr>
                                        <p:cTn id="37" dur="500"/>
                                        <p:tgtEl>
                                          <p:spTgt spid="5"/>
                                        </p:tgtEl>
                                      </p:cBhvr>
                                    </p:animEffect>
                                  </p:childTnLst>
                                </p:cTn>
                              </p:par>
                              <p:par>
                                <p:cTn id="38" presetID="6" presetClass="emph" presetSubtype="0" accel="100000" autoRev="1" fill="hold" nodeType="withEffect">
                                  <p:stCondLst>
                                    <p:cond delay="0"/>
                                  </p:stCondLst>
                                  <p:childTnLst>
                                    <p:animScale>
                                      <p:cBhvr>
                                        <p:cTn id="39" dur="500" fill="hold"/>
                                        <p:tgtEl>
                                          <p:spTgt spid="5"/>
                                        </p:tgtEl>
                                      </p:cBhvr>
                                      <p:by x="80000" y="80000"/>
                                    </p:animScale>
                                  </p:childTnLst>
                                </p:cTn>
                              </p:par>
                              <p:par>
                                <p:cTn id="40" presetID="10" presetClass="entr" presetSubtype="0" fill="hold" nodeType="withEffect">
                                  <p:stCondLst>
                                    <p:cond delay="500"/>
                                  </p:stCondLst>
                                  <p:childTnLst>
                                    <p:set>
                                      <p:cBhvr>
                                        <p:cTn id="41" dur="1" fill="hold">
                                          <p:stCondLst>
                                            <p:cond delay="0"/>
                                          </p:stCondLst>
                                        </p:cTn>
                                        <p:tgtEl>
                                          <p:spTgt spid="9"/>
                                        </p:tgtEl>
                                        <p:attrNameLst>
                                          <p:attrName>style.visibility</p:attrName>
                                        </p:attrNameLst>
                                      </p:cBhvr>
                                      <p:to>
                                        <p:strVal val="visible"/>
                                      </p:to>
                                    </p:set>
                                    <p:animEffect transition="in" filter="fade">
                                      <p:cBhvr>
                                        <p:cTn id="42" dur="500"/>
                                        <p:tgtEl>
                                          <p:spTgt spid="9"/>
                                        </p:tgtEl>
                                      </p:cBhvr>
                                    </p:animEffect>
                                  </p:childTnLst>
                                </p:cTn>
                              </p:par>
                              <p:par>
                                <p:cTn id="43" presetID="6" presetClass="emph" presetSubtype="0" accel="100000" autoRev="1" fill="hold" nodeType="withEffect">
                                  <p:stCondLst>
                                    <p:cond delay="0"/>
                                  </p:stCondLst>
                                  <p:childTnLst>
                                    <p:animScale>
                                      <p:cBhvr>
                                        <p:cTn id="44" dur="500" fill="hold"/>
                                        <p:tgtEl>
                                          <p:spTgt spid="9"/>
                                        </p:tgtEl>
                                      </p:cBhvr>
                                      <p:by x="80000" y="80000"/>
                                    </p:animScale>
                                  </p:childTnLst>
                                </p:cTn>
                              </p:par>
                              <p:par>
                                <p:cTn id="45" presetID="10" presetClass="entr" presetSubtype="0" fill="hold" nodeType="withEffect">
                                  <p:stCondLst>
                                    <p:cond delay="500"/>
                                  </p:stCondLst>
                                  <p:childTnLst>
                                    <p:set>
                                      <p:cBhvr>
                                        <p:cTn id="46" dur="1" fill="hold">
                                          <p:stCondLst>
                                            <p:cond delay="0"/>
                                          </p:stCondLst>
                                        </p:cTn>
                                        <p:tgtEl>
                                          <p:spTgt spid="8"/>
                                        </p:tgtEl>
                                        <p:attrNameLst>
                                          <p:attrName>style.visibility</p:attrName>
                                        </p:attrNameLst>
                                      </p:cBhvr>
                                      <p:to>
                                        <p:strVal val="visible"/>
                                      </p:to>
                                    </p:set>
                                    <p:animEffect transition="in" filter="fade">
                                      <p:cBhvr>
                                        <p:cTn id="47" dur="500"/>
                                        <p:tgtEl>
                                          <p:spTgt spid="8"/>
                                        </p:tgtEl>
                                      </p:cBhvr>
                                    </p:animEffect>
                                  </p:childTnLst>
                                </p:cTn>
                              </p:par>
                              <p:par>
                                <p:cTn id="48" presetID="6" presetClass="emph" presetSubtype="0" accel="100000" autoRev="1" fill="hold" nodeType="withEffect">
                                  <p:stCondLst>
                                    <p:cond delay="0"/>
                                  </p:stCondLst>
                                  <p:childTnLst>
                                    <p:animScale>
                                      <p:cBhvr>
                                        <p:cTn id="49" dur="500" fill="hold"/>
                                        <p:tgtEl>
                                          <p:spTgt spid="8"/>
                                        </p:tgtEl>
                                      </p:cBhvr>
                                      <p:by x="80000" y="80000"/>
                                    </p:animScale>
                                  </p:childTnLst>
                                </p:cTn>
                              </p:par>
                              <p:par>
                                <p:cTn id="50" presetID="10" presetClass="entr" presetSubtype="0" fill="hold" nodeType="withEffect">
                                  <p:stCondLst>
                                    <p:cond delay="500"/>
                                  </p:stCondLst>
                                  <p:childTnLst>
                                    <p:set>
                                      <p:cBhvr>
                                        <p:cTn id="51" dur="1" fill="hold">
                                          <p:stCondLst>
                                            <p:cond delay="0"/>
                                          </p:stCondLst>
                                        </p:cTn>
                                        <p:tgtEl>
                                          <p:spTgt spid="7"/>
                                        </p:tgtEl>
                                        <p:attrNameLst>
                                          <p:attrName>style.visibility</p:attrName>
                                        </p:attrNameLst>
                                      </p:cBhvr>
                                      <p:to>
                                        <p:strVal val="visible"/>
                                      </p:to>
                                    </p:set>
                                    <p:animEffect transition="in" filter="fade">
                                      <p:cBhvr>
                                        <p:cTn id="52" dur="500"/>
                                        <p:tgtEl>
                                          <p:spTgt spid="7"/>
                                        </p:tgtEl>
                                      </p:cBhvr>
                                    </p:animEffect>
                                  </p:childTnLst>
                                </p:cTn>
                              </p:par>
                              <p:par>
                                <p:cTn id="53" presetID="6" presetClass="emph" presetSubtype="0" accel="100000" autoRev="1" fill="hold" nodeType="withEffect">
                                  <p:stCondLst>
                                    <p:cond delay="0"/>
                                  </p:stCondLst>
                                  <p:childTnLst>
                                    <p:animScale>
                                      <p:cBhvr>
                                        <p:cTn id="54" dur="500" fill="hold"/>
                                        <p:tgtEl>
                                          <p:spTgt spid="7"/>
                                        </p:tgtEl>
                                      </p:cBhvr>
                                      <p:by x="80000" y="8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1" grpId="0" animBg="1"/>
      <p:bldP spid="11" grpId="1" animBg="1"/>
      <p:bldP spid="12" grpId="0" animBg="1"/>
      <p:bldP spid="12" grpId="1" animBg="1"/>
      <p:bldP spid="13" grpId="0" animBg="1"/>
      <p:bldP spid="13" grpId="1" animBg="1"/>
      <p:bldP spid="14" grpId="0"/>
      <p:bldP spid="14" grpId="1"/>
      <p:bldP spid="15" grpId="0"/>
      <p:bldP spid="15" grpId="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2" name="Rectangle 401"/>
          <p:cNvSpPr/>
          <p:nvPr/>
        </p:nvSpPr>
        <p:spPr bwMode="auto">
          <a:xfrm>
            <a:off x="1200014" y="2010353"/>
            <a:ext cx="10036448" cy="72490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3200" b="0" i="0" u="none" strike="noStrike" kern="1200" cap="none" spc="0" normalizeH="0" baseline="0" noProof="0" dirty="0">
                <a:ln>
                  <a:noFill/>
                </a:ln>
                <a:solidFill>
                  <a:srgbClr val="EAEAEA">
                    <a:lumMod val="40000"/>
                    <a:lumOff val="60000"/>
                  </a:srgbClr>
                </a:solidFill>
                <a:effectLst/>
                <a:uLnTx/>
                <a:uFillTx/>
                <a:latin typeface="Segoe UI Light"/>
                <a:ea typeface="Segoe UI" panose="020B0502040204020203" pitchFamily="34" charset="0"/>
                <a:cs typeface="Segoe UI" panose="020B0502040204020203" pitchFamily="34" charset="0"/>
              </a:rPr>
              <a:t>of the Fortune 500 use Azure</a:t>
            </a:r>
            <a:r>
              <a:rPr kumimoji="0" lang="en-US" sz="2800" b="0" i="0" u="none" strike="noStrike" kern="1200" cap="none" spc="0" normalizeH="0" baseline="30000" noProof="0" dirty="0">
                <a:ln>
                  <a:noFill/>
                </a:ln>
                <a:solidFill>
                  <a:srgbClr val="EAEAEA">
                    <a:lumMod val="40000"/>
                    <a:lumOff val="60000"/>
                  </a:srgbClr>
                </a:solidFill>
                <a:effectLst/>
                <a:uLnTx/>
                <a:uFillTx/>
                <a:latin typeface="Segoe UI Light"/>
                <a:ea typeface="Segoe UI" panose="020B0502040204020203" pitchFamily="34" charset="0"/>
                <a:cs typeface="Segoe UI" panose="020B0502040204020203" pitchFamily="34" charset="0"/>
              </a:rPr>
              <a:t>5</a:t>
            </a:r>
            <a:endParaRPr kumimoji="0" lang="en-US" sz="3200" b="0" i="0" u="none" strike="noStrike" kern="1200" cap="none" spc="0" normalizeH="0" baseline="30000" noProof="0" dirty="0">
              <a:ln>
                <a:noFill/>
              </a:ln>
              <a:solidFill>
                <a:srgbClr val="EAEAEA">
                  <a:lumMod val="40000"/>
                  <a:lumOff val="60000"/>
                </a:srgbClr>
              </a:solidFill>
              <a:effectLst/>
              <a:uLnTx/>
              <a:uFillTx/>
              <a:latin typeface="Segoe UI Light"/>
              <a:ea typeface="Segoe UI" panose="020B0502040204020203" pitchFamily="34" charset="0"/>
              <a:cs typeface="Segoe UI" panose="020B0502040204020203" pitchFamily="34" charset="0"/>
            </a:endParaRPr>
          </a:p>
        </p:txBody>
      </p:sp>
      <p:sp>
        <p:nvSpPr>
          <p:cNvPr id="2" name="Rectangle 1">
            <a:extLst>
              <a:ext uri="{FF2B5EF4-FFF2-40B4-BE49-F238E27FC236}">
                <a16:creationId xmlns:a16="http://schemas.microsoft.com/office/drawing/2014/main" id="{4EBA6EA9-9DDE-42EC-AEB1-A0EA9AD52986}"/>
              </a:ext>
            </a:extLst>
          </p:cNvPr>
          <p:cNvSpPr/>
          <p:nvPr/>
        </p:nvSpPr>
        <p:spPr>
          <a:xfrm>
            <a:off x="3109913" y="296862"/>
            <a:ext cx="6216650" cy="1862048"/>
          </a:xfrm>
          <a:prstGeom prst="rect">
            <a:avLst/>
          </a:prstGeom>
        </p:spPr>
        <p:txBody>
          <a:bodyPr>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1500" b="0" i="0" u="none" strike="noStrike" kern="0" cap="none" spc="0" normalizeH="0" baseline="0" noProof="0" dirty="0">
                <a:ln>
                  <a:noFill/>
                </a:ln>
                <a:solidFill>
                  <a:srgbClr val="FFFFFF"/>
                </a:solidFill>
                <a:effectLst/>
                <a:uLnTx/>
                <a:uFillTx/>
                <a:latin typeface="Segoe UI Light" panose="020B0502040204020203" pitchFamily="34" charset="0"/>
                <a:ea typeface="MS PGothic" panose="020B0600070205080204" pitchFamily="34" charset="-128"/>
                <a:cs typeface="Segoe UI Light" panose="020B0502040204020203" pitchFamily="34" charset="0"/>
              </a:rPr>
              <a:t>90</a:t>
            </a:r>
            <a:r>
              <a:rPr kumimoji="0" lang="en-US" sz="11500" b="0" i="0" u="none" strike="noStrike" kern="1200" cap="none" spc="0" normalizeH="0" baseline="0" noProof="0" dirty="0">
                <a:ln>
                  <a:noFill/>
                </a:ln>
                <a:solidFill>
                  <a:srgbClr val="FFFFFF"/>
                </a:solidFill>
                <a:effectLst/>
                <a:uLnTx/>
                <a:uFillTx/>
                <a:latin typeface="Segoe UI Light" panose="020B0502040204020203" pitchFamily="34" charset="0"/>
                <a:ea typeface="MS PGothic" panose="020B0600070205080204" pitchFamily="34" charset="-128"/>
                <a:cs typeface="Segoe UI Light" panose="020B0502040204020203" pitchFamily="34" charset="0"/>
              </a:rPr>
              <a:t>%</a:t>
            </a:r>
            <a:endParaRPr kumimoji="0" lang="en-US" sz="115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endParaRPr>
          </a:p>
        </p:txBody>
      </p:sp>
      <p:grpSp>
        <p:nvGrpSpPr>
          <p:cNvPr id="3" name="Group 2">
            <a:extLst>
              <a:ext uri="{FF2B5EF4-FFF2-40B4-BE49-F238E27FC236}">
                <a16:creationId xmlns:a16="http://schemas.microsoft.com/office/drawing/2014/main" id="{F8B12426-6850-46B8-B60F-A4B0358B9BD8}"/>
              </a:ext>
            </a:extLst>
          </p:cNvPr>
          <p:cNvGrpSpPr/>
          <p:nvPr/>
        </p:nvGrpSpPr>
        <p:grpSpPr>
          <a:xfrm>
            <a:off x="579437" y="2925948"/>
            <a:ext cx="11355940" cy="3345198"/>
            <a:chOff x="579437" y="2925948"/>
            <a:chExt cx="11355940" cy="3345198"/>
          </a:xfrm>
        </p:grpSpPr>
        <p:grpSp>
          <p:nvGrpSpPr>
            <p:cNvPr id="10" name="Group 9">
              <a:extLst>
                <a:ext uri="{FF2B5EF4-FFF2-40B4-BE49-F238E27FC236}">
                  <a16:creationId xmlns:a16="http://schemas.microsoft.com/office/drawing/2014/main" id="{9200563B-E24F-4D64-967D-756F825E6FBA}"/>
                </a:ext>
              </a:extLst>
            </p:cNvPr>
            <p:cNvGrpSpPr/>
            <p:nvPr/>
          </p:nvGrpSpPr>
          <p:grpSpPr>
            <a:xfrm>
              <a:off x="579437" y="2925948"/>
              <a:ext cx="11355940" cy="3345198"/>
              <a:chOff x="822649" y="4007423"/>
              <a:chExt cx="8209399" cy="2418300"/>
            </a:xfrm>
          </p:grpSpPr>
          <p:sp>
            <p:nvSpPr>
              <p:cNvPr id="297" name="Rectangle 296">
                <a:extLst>
                  <a:ext uri="{FF2B5EF4-FFF2-40B4-BE49-F238E27FC236}">
                    <a16:creationId xmlns:a16="http://schemas.microsoft.com/office/drawing/2014/main" id="{777F0984-5F14-4C37-9EBF-8312EA5B258D}"/>
                  </a:ext>
                </a:extLst>
              </p:cNvPr>
              <p:cNvSpPr/>
              <p:nvPr/>
            </p:nvSpPr>
            <p:spPr bwMode="auto">
              <a:xfrm>
                <a:off x="1648018" y="4007423"/>
                <a:ext cx="781079" cy="781079"/>
              </a:xfrm>
              <a:prstGeom prst="rect">
                <a:avLst/>
              </a:prstGeom>
              <a:solidFill>
                <a:srgbClr val="FFFFFF"/>
              </a:solidFill>
              <a:ln w="9525" cap="flat" cmpd="sng" algn="ctr">
                <a:solidFill>
                  <a:srgbClr val="505050">
                    <a:lumMod val="40000"/>
                    <a:lumOff val="60000"/>
                  </a:srgb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98" name="Rectangle 297">
                <a:extLst>
                  <a:ext uri="{FF2B5EF4-FFF2-40B4-BE49-F238E27FC236}">
                    <a16:creationId xmlns:a16="http://schemas.microsoft.com/office/drawing/2014/main" id="{0DA748B0-A0A9-4BF6-BF6B-DDA8245CB8DF}"/>
                  </a:ext>
                </a:extLst>
              </p:cNvPr>
              <p:cNvSpPr/>
              <p:nvPr/>
            </p:nvSpPr>
            <p:spPr bwMode="auto">
              <a:xfrm>
                <a:off x="1648018" y="4829289"/>
                <a:ext cx="781079" cy="781079"/>
              </a:xfrm>
              <a:prstGeom prst="rect">
                <a:avLst/>
              </a:prstGeom>
              <a:solidFill>
                <a:schemeClr val="tx1"/>
              </a:solidFill>
              <a:ln w="9525" cap="flat" cmpd="sng" algn="ctr">
                <a:solidFill>
                  <a:srgbClr val="505050">
                    <a:lumMod val="40000"/>
                    <a:lumOff val="60000"/>
                  </a:srgb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00" name="Rectangle 299">
                <a:extLst>
                  <a:ext uri="{FF2B5EF4-FFF2-40B4-BE49-F238E27FC236}">
                    <a16:creationId xmlns:a16="http://schemas.microsoft.com/office/drawing/2014/main" id="{A12A2276-A434-4809-A140-C86D4900A5DC}"/>
                  </a:ext>
                </a:extLst>
              </p:cNvPr>
              <p:cNvSpPr/>
              <p:nvPr/>
            </p:nvSpPr>
            <p:spPr bwMode="auto">
              <a:xfrm>
                <a:off x="6600232" y="4007423"/>
                <a:ext cx="781079" cy="781079"/>
              </a:xfrm>
              <a:prstGeom prst="rect">
                <a:avLst/>
              </a:prstGeom>
              <a:solidFill>
                <a:srgbClr val="FFFFFF"/>
              </a:solidFill>
              <a:ln w="9525" cap="flat" cmpd="sng" algn="ctr">
                <a:solidFill>
                  <a:srgbClr val="505050">
                    <a:lumMod val="40000"/>
                    <a:lumOff val="60000"/>
                  </a:srgb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01" name="Rectangle 300">
                <a:extLst>
                  <a:ext uri="{FF2B5EF4-FFF2-40B4-BE49-F238E27FC236}">
                    <a16:creationId xmlns:a16="http://schemas.microsoft.com/office/drawing/2014/main" id="{B847BC62-3FBF-4CCB-90EA-DC2B4340FEC4}"/>
                  </a:ext>
                </a:extLst>
              </p:cNvPr>
              <p:cNvSpPr/>
              <p:nvPr/>
            </p:nvSpPr>
            <p:spPr bwMode="auto">
              <a:xfrm>
                <a:off x="2473387" y="4007423"/>
                <a:ext cx="781079" cy="781079"/>
              </a:xfrm>
              <a:prstGeom prst="rect">
                <a:avLst/>
              </a:prstGeom>
              <a:solidFill>
                <a:srgbClr val="FFFFFF"/>
              </a:solidFill>
              <a:ln w="9525" cap="flat" cmpd="sng" algn="ctr">
                <a:solidFill>
                  <a:srgbClr val="505050">
                    <a:lumMod val="40000"/>
                    <a:lumOff val="60000"/>
                  </a:srgb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02" name="Rectangle 301">
                <a:extLst>
                  <a:ext uri="{FF2B5EF4-FFF2-40B4-BE49-F238E27FC236}">
                    <a16:creationId xmlns:a16="http://schemas.microsoft.com/office/drawing/2014/main" id="{C2395D1F-3F8C-4A78-B946-A36721FDEC9B}"/>
                  </a:ext>
                </a:extLst>
              </p:cNvPr>
              <p:cNvSpPr/>
              <p:nvPr/>
            </p:nvSpPr>
            <p:spPr bwMode="auto">
              <a:xfrm>
                <a:off x="2473387" y="4829289"/>
                <a:ext cx="781079" cy="781079"/>
              </a:xfrm>
              <a:prstGeom prst="rect">
                <a:avLst/>
              </a:prstGeom>
              <a:solidFill>
                <a:srgbClr val="FFFFFF"/>
              </a:solidFill>
              <a:ln w="9525" cap="flat" cmpd="sng" algn="ctr">
                <a:solidFill>
                  <a:srgbClr val="505050">
                    <a:lumMod val="40000"/>
                    <a:lumOff val="60000"/>
                  </a:srgb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04" name="Rectangle 303">
                <a:extLst>
                  <a:ext uri="{FF2B5EF4-FFF2-40B4-BE49-F238E27FC236}">
                    <a16:creationId xmlns:a16="http://schemas.microsoft.com/office/drawing/2014/main" id="{31740517-5C21-4825-8F73-BFE1F301AAB4}"/>
                  </a:ext>
                </a:extLst>
              </p:cNvPr>
              <p:cNvSpPr/>
              <p:nvPr/>
            </p:nvSpPr>
            <p:spPr bwMode="auto">
              <a:xfrm>
                <a:off x="7425601" y="4007423"/>
                <a:ext cx="781079" cy="781079"/>
              </a:xfrm>
              <a:prstGeom prst="rect">
                <a:avLst/>
              </a:prstGeom>
              <a:solidFill>
                <a:srgbClr val="FFFFFF"/>
              </a:solidFill>
              <a:ln w="9525" cap="flat" cmpd="sng" algn="ctr">
                <a:solidFill>
                  <a:srgbClr val="505050">
                    <a:lumMod val="40000"/>
                    <a:lumOff val="60000"/>
                  </a:srgb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05" name="Rectangle 304">
                <a:extLst>
                  <a:ext uri="{FF2B5EF4-FFF2-40B4-BE49-F238E27FC236}">
                    <a16:creationId xmlns:a16="http://schemas.microsoft.com/office/drawing/2014/main" id="{9B390B3A-E77F-4740-92BB-38A89E03AB85}"/>
                  </a:ext>
                </a:extLst>
              </p:cNvPr>
              <p:cNvSpPr/>
              <p:nvPr/>
            </p:nvSpPr>
            <p:spPr bwMode="auto">
              <a:xfrm>
                <a:off x="3298756" y="4007423"/>
                <a:ext cx="781079" cy="781079"/>
              </a:xfrm>
              <a:prstGeom prst="rect">
                <a:avLst/>
              </a:prstGeom>
              <a:solidFill>
                <a:srgbClr val="FFFFFF"/>
              </a:solidFill>
              <a:ln w="9525" cap="flat" cmpd="sng" algn="ctr">
                <a:solidFill>
                  <a:srgbClr val="505050">
                    <a:lumMod val="40000"/>
                    <a:lumOff val="60000"/>
                  </a:srgb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06" name="Rectangle 305">
                <a:extLst>
                  <a:ext uri="{FF2B5EF4-FFF2-40B4-BE49-F238E27FC236}">
                    <a16:creationId xmlns:a16="http://schemas.microsoft.com/office/drawing/2014/main" id="{758F7159-42C5-49EF-8EA8-6CA8726ADBC3}"/>
                  </a:ext>
                </a:extLst>
              </p:cNvPr>
              <p:cNvSpPr/>
              <p:nvPr/>
            </p:nvSpPr>
            <p:spPr bwMode="auto">
              <a:xfrm>
                <a:off x="3298756" y="4829289"/>
                <a:ext cx="781079" cy="781079"/>
              </a:xfrm>
              <a:prstGeom prst="rect">
                <a:avLst/>
              </a:prstGeom>
              <a:solidFill>
                <a:srgbClr val="FFFFFF"/>
              </a:solidFill>
              <a:ln w="9525" cap="flat" cmpd="sng" algn="ctr">
                <a:solidFill>
                  <a:srgbClr val="505050">
                    <a:lumMod val="40000"/>
                    <a:lumOff val="60000"/>
                  </a:srgb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08" name="Rectangle 307">
                <a:extLst>
                  <a:ext uri="{FF2B5EF4-FFF2-40B4-BE49-F238E27FC236}">
                    <a16:creationId xmlns:a16="http://schemas.microsoft.com/office/drawing/2014/main" id="{498FC8DF-AADC-416B-8CDB-DFED5BD2A43E}"/>
                  </a:ext>
                </a:extLst>
              </p:cNvPr>
              <p:cNvSpPr/>
              <p:nvPr/>
            </p:nvSpPr>
            <p:spPr bwMode="auto">
              <a:xfrm>
                <a:off x="8250969" y="4007423"/>
                <a:ext cx="781079" cy="781079"/>
              </a:xfrm>
              <a:prstGeom prst="rect">
                <a:avLst/>
              </a:prstGeom>
              <a:solidFill>
                <a:srgbClr val="FFFFFF"/>
              </a:solidFill>
              <a:ln w="9525" cap="flat" cmpd="sng" algn="ctr">
                <a:solidFill>
                  <a:srgbClr val="505050">
                    <a:lumMod val="40000"/>
                    <a:lumOff val="60000"/>
                  </a:srgb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09" name="Rectangle 308">
                <a:extLst>
                  <a:ext uri="{FF2B5EF4-FFF2-40B4-BE49-F238E27FC236}">
                    <a16:creationId xmlns:a16="http://schemas.microsoft.com/office/drawing/2014/main" id="{51590F93-77D5-41C0-AE4A-C8942853C097}"/>
                  </a:ext>
                </a:extLst>
              </p:cNvPr>
              <p:cNvSpPr/>
              <p:nvPr/>
            </p:nvSpPr>
            <p:spPr bwMode="auto">
              <a:xfrm>
                <a:off x="4124125" y="4007423"/>
                <a:ext cx="781079" cy="781079"/>
              </a:xfrm>
              <a:prstGeom prst="rect">
                <a:avLst/>
              </a:prstGeom>
              <a:solidFill>
                <a:srgbClr val="FFFFFF"/>
              </a:solidFill>
              <a:ln w="9525" cap="flat" cmpd="sng" algn="ctr">
                <a:solidFill>
                  <a:srgbClr val="505050">
                    <a:lumMod val="40000"/>
                    <a:lumOff val="60000"/>
                  </a:srgb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0" name="Rectangle 309">
                <a:extLst>
                  <a:ext uri="{FF2B5EF4-FFF2-40B4-BE49-F238E27FC236}">
                    <a16:creationId xmlns:a16="http://schemas.microsoft.com/office/drawing/2014/main" id="{00E01D84-FFE6-45D9-9FE1-AFAFFFDEF06F}"/>
                  </a:ext>
                </a:extLst>
              </p:cNvPr>
              <p:cNvSpPr/>
              <p:nvPr/>
            </p:nvSpPr>
            <p:spPr bwMode="auto">
              <a:xfrm>
                <a:off x="4124125" y="4829289"/>
                <a:ext cx="781079" cy="781079"/>
              </a:xfrm>
              <a:prstGeom prst="rect">
                <a:avLst/>
              </a:prstGeom>
              <a:solidFill>
                <a:srgbClr val="FFFFFF"/>
              </a:solidFill>
              <a:ln w="9525" cap="flat" cmpd="sng" algn="ctr">
                <a:solidFill>
                  <a:srgbClr val="505050">
                    <a:lumMod val="40000"/>
                    <a:lumOff val="60000"/>
                  </a:srgb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3" name="Rectangle 312">
                <a:extLst>
                  <a:ext uri="{FF2B5EF4-FFF2-40B4-BE49-F238E27FC236}">
                    <a16:creationId xmlns:a16="http://schemas.microsoft.com/office/drawing/2014/main" id="{B05590D7-FF86-4458-8562-3F193FFBD096}"/>
                  </a:ext>
                </a:extLst>
              </p:cNvPr>
              <p:cNvSpPr/>
              <p:nvPr/>
            </p:nvSpPr>
            <p:spPr bwMode="auto">
              <a:xfrm>
                <a:off x="4949494" y="4007423"/>
                <a:ext cx="781079" cy="781079"/>
              </a:xfrm>
              <a:prstGeom prst="rect">
                <a:avLst/>
              </a:prstGeom>
              <a:solidFill>
                <a:srgbClr val="FFFFFF"/>
              </a:solidFill>
              <a:ln w="9525" cap="flat" cmpd="sng" algn="ctr">
                <a:solidFill>
                  <a:srgbClr val="505050">
                    <a:lumMod val="40000"/>
                    <a:lumOff val="60000"/>
                  </a:srgb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4" name="Rectangle 313">
                <a:extLst>
                  <a:ext uri="{FF2B5EF4-FFF2-40B4-BE49-F238E27FC236}">
                    <a16:creationId xmlns:a16="http://schemas.microsoft.com/office/drawing/2014/main" id="{7F01BCC4-9039-4D3A-950B-52C519A0866E}"/>
                  </a:ext>
                </a:extLst>
              </p:cNvPr>
              <p:cNvSpPr/>
              <p:nvPr/>
            </p:nvSpPr>
            <p:spPr bwMode="auto">
              <a:xfrm>
                <a:off x="4949494" y="4829289"/>
                <a:ext cx="781079" cy="781079"/>
              </a:xfrm>
              <a:prstGeom prst="rect">
                <a:avLst/>
              </a:prstGeom>
              <a:solidFill>
                <a:srgbClr val="FFFFFF"/>
              </a:solidFill>
              <a:ln w="9525" cap="flat" cmpd="sng" algn="ctr">
                <a:solidFill>
                  <a:srgbClr val="505050">
                    <a:lumMod val="40000"/>
                    <a:lumOff val="60000"/>
                  </a:srgb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7" name="Rectangle 316">
                <a:extLst>
                  <a:ext uri="{FF2B5EF4-FFF2-40B4-BE49-F238E27FC236}">
                    <a16:creationId xmlns:a16="http://schemas.microsoft.com/office/drawing/2014/main" id="{949C0A17-1CF2-4678-8496-84C45150DED1}"/>
                  </a:ext>
                </a:extLst>
              </p:cNvPr>
              <p:cNvSpPr/>
              <p:nvPr/>
            </p:nvSpPr>
            <p:spPr bwMode="auto">
              <a:xfrm>
                <a:off x="6600232" y="4829289"/>
                <a:ext cx="781079" cy="781079"/>
              </a:xfrm>
              <a:prstGeom prst="rect">
                <a:avLst/>
              </a:prstGeom>
              <a:solidFill>
                <a:srgbClr val="FFFFFF"/>
              </a:solidFill>
              <a:ln w="9525" cap="flat" cmpd="sng" algn="ctr">
                <a:solidFill>
                  <a:srgbClr val="505050">
                    <a:lumMod val="40000"/>
                    <a:lumOff val="60000"/>
                  </a:srgb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8" name="Rectangle 317">
                <a:extLst>
                  <a:ext uri="{FF2B5EF4-FFF2-40B4-BE49-F238E27FC236}">
                    <a16:creationId xmlns:a16="http://schemas.microsoft.com/office/drawing/2014/main" id="{2D649066-A667-4A10-8A25-A57F9C5C190E}"/>
                  </a:ext>
                </a:extLst>
              </p:cNvPr>
              <p:cNvSpPr/>
              <p:nvPr/>
            </p:nvSpPr>
            <p:spPr bwMode="auto">
              <a:xfrm>
                <a:off x="7425601" y="4829289"/>
                <a:ext cx="781079" cy="781079"/>
              </a:xfrm>
              <a:prstGeom prst="rect">
                <a:avLst/>
              </a:prstGeom>
              <a:solidFill>
                <a:srgbClr val="FFFFFF"/>
              </a:solidFill>
              <a:ln w="9525" cap="flat" cmpd="sng" algn="ctr">
                <a:solidFill>
                  <a:srgbClr val="505050">
                    <a:lumMod val="40000"/>
                    <a:lumOff val="60000"/>
                  </a:srgb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9" name="Rectangle 318">
                <a:extLst>
                  <a:ext uri="{FF2B5EF4-FFF2-40B4-BE49-F238E27FC236}">
                    <a16:creationId xmlns:a16="http://schemas.microsoft.com/office/drawing/2014/main" id="{6285D904-A6E6-4381-852E-4700E6A1A10D}"/>
                  </a:ext>
                </a:extLst>
              </p:cNvPr>
              <p:cNvSpPr/>
              <p:nvPr/>
            </p:nvSpPr>
            <p:spPr bwMode="auto">
              <a:xfrm>
                <a:off x="8250969" y="4829289"/>
                <a:ext cx="781079" cy="781079"/>
              </a:xfrm>
              <a:prstGeom prst="rect">
                <a:avLst/>
              </a:prstGeom>
              <a:solidFill>
                <a:srgbClr val="FFFFFF"/>
              </a:solidFill>
              <a:ln w="9525" cap="flat" cmpd="sng" algn="ctr">
                <a:solidFill>
                  <a:srgbClr val="505050">
                    <a:lumMod val="40000"/>
                    <a:lumOff val="60000"/>
                  </a:srgb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22" name="Rectangle 321">
                <a:extLst>
                  <a:ext uri="{FF2B5EF4-FFF2-40B4-BE49-F238E27FC236}">
                    <a16:creationId xmlns:a16="http://schemas.microsoft.com/office/drawing/2014/main" id="{8AF4A09E-95BD-4B9B-BC3A-FF6FB8BAD384}"/>
                  </a:ext>
                </a:extLst>
              </p:cNvPr>
              <p:cNvSpPr/>
              <p:nvPr/>
            </p:nvSpPr>
            <p:spPr bwMode="auto">
              <a:xfrm>
                <a:off x="822649" y="4007423"/>
                <a:ext cx="781079" cy="781079"/>
              </a:xfrm>
              <a:prstGeom prst="rect">
                <a:avLst/>
              </a:prstGeom>
              <a:solidFill>
                <a:srgbClr val="FFFFFF"/>
              </a:solidFill>
              <a:ln w="9525" cap="flat" cmpd="sng" algn="ctr">
                <a:solidFill>
                  <a:srgbClr val="505050">
                    <a:lumMod val="40000"/>
                    <a:lumOff val="60000"/>
                  </a:srgb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23" name="Rectangle 322">
                <a:extLst>
                  <a:ext uri="{FF2B5EF4-FFF2-40B4-BE49-F238E27FC236}">
                    <a16:creationId xmlns:a16="http://schemas.microsoft.com/office/drawing/2014/main" id="{DB09C441-FF7B-44F3-B288-2B82CEA7F56E}"/>
                  </a:ext>
                </a:extLst>
              </p:cNvPr>
              <p:cNvSpPr/>
              <p:nvPr/>
            </p:nvSpPr>
            <p:spPr bwMode="auto">
              <a:xfrm>
                <a:off x="822649" y="4829289"/>
                <a:ext cx="781079" cy="781079"/>
              </a:xfrm>
              <a:prstGeom prst="rect">
                <a:avLst/>
              </a:prstGeom>
              <a:solidFill>
                <a:srgbClr val="FFFFFF"/>
              </a:solidFill>
              <a:ln w="9525" cap="flat" cmpd="sng" algn="ctr">
                <a:solidFill>
                  <a:srgbClr val="505050">
                    <a:lumMod val="40000"/>
                    <a:lumOff val="60000"/>
                  </a:srgb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25" name="Rectangle 324">
                <a:extLst>
                  <a:ext uri="{FF2B5EF4-FFF2-40B4-BE49-F238E27FC236}">
                    <a16:creationId xmlns:a16="http://schemas.microsoft.com/office/drawing/2014/main" id="{B5976F55-EF81-4E83-8261-5AA0C74D9B11}"/>
                  </a:ext>
                </a:extLst>
              </p:cNvPr>
              <p:cNvSpPr/>
              <p:nvPr/>
            </p:nvSpPr>
            <p:spPr bwMode="auto">
              <a:xfrm>
                <a:off x="5774863" y="4007423"/>
                <a:ext cx="781079" cy="781079"/>
              </a:xfrm>
              <a:prstGeom prst="rect">
                <a:avLst/>
              </a:prstGeom>
              <a:solidFill>
                <a:srgbClr val="FFFFFF"/>
              </a:solidFill>
              <a:ln w="9525" cap="flat" cmpd="sng" algn="ctr">
                <a:solidFill>
                  <a:srgbClr val="505050">
                    <a:lumMod val="40000"/>
                    <a:lumOff val="60000"/>
                  </a:srgb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26" name="Rectangle 325">
                <a:extLst>
                  <a:ext uri="{FF2B5EF4-FFF2-40B4-BE49-F238E27FC236}">
                    <a16:creationId xmlns:a16="http://schemas.microsoft.com/office/drawing/2014/main" id="{2DC81373-8F7D-4B63-9F8B-04E746BDCC5B}"/>
                  </a:ext>
                </a:extLst>
              </p:cNvPr>
              <p:cNvSpPr/>
              <p:nvPr/>
            </p:nvSpPr>
            <p:spPr bwMode="auto">
              <a:xfrm>
                <a:off x="5774863" y="4829289"/>
                <a:ext cx="781079" cy="781079"/>
              </a:xfrm>
              <a:prstGeom prst="rect">
                <a:avLst/>
              </a:prstGeom>
              <a:solidFill>
                <a:srgbClr val="FFFFFF"/>
              </a:solidFill>
              <a:ln w="9525" cap="flat" cmpd="sng" algn="ctr">
                <a:solidFill>
                  <a:srgbClr val="505050">
                    <a:lumMod val="40000"/>
                    <a:lumOff val="60000"/>
                  </a:srgb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505050">
                      <a:lumMod val="60000"/>
                      <a:lumOff val="40000"/>
                    </a:srgbClr>
                  </a:solidFill>
                  <a:effectLst/>
                  <a:uLnTx/>
                  <a:uFillTx/>
                  <a:latin typeface="Segoe UI Semilight"/>
                  <a:ea typeface="Segoe UI" pitchFamily="34" charset="0"/>
                  <a:cs typeface="Segoe UI" pitchFamily="34" charset="0"/>
                </a:endParaRPr>
              </a:p>
            </p:txBody>
          </p:sp>
          <p:pic>
            <p:nvPicPr>
              <p:cNvPr id="327" name="Picture 326">
                <a:extLst>
                  <a:ext uri="{FF2B5EF4-FFF2-40B4-BE49-F238E27FC236}">
                    <a16:creationId xmlns:a16="http://schemas.microsoft.com/office/drawing/2014/main" id="{0905CD95-4DE9-444D-AFAD-FC32FB548CF2}"/>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872905" y="4120731"/>
                <a:ext cx="581736" cy="469846"/>
              </a:xfrm>
              <a:prstGeom prst="rect">
                <a:avLst/>
              </a:prstGeom>
            </p:spPr>
          </p:pic>
          <p:pic>
            <p:nvPicPr>
              <p:cNvPr id="328" name="Picture 2" descr="http://logok.org/wp-content/uploads/2014/05/Walmart-Logo-slogan.png">
                <a:extLst>
                  <a:ext uri="{FF2B5EF4-FFF2-40B4-BE49-F238E27FC236}">
                    <a16:creationId xmlns:a16="http://schemas.microsoft.com/office/drawing/2014/main" id="{85F237E1-73CE-4C27-9C2F-F035581351A1}"/>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2515179" y="4133338"/>
                <a:ext cx="750967" cy="563225"/>
              </a:xfrm>
              <a:prstGeom prst="rect">
                <a:avLst/>
              </a:prstGeom>
              <a:noFill/>
              <a:extLst>
                <a:ext uri="{909E8E84-426E-40dd-AFC4-6F175D3DCCD1}">
                  <a14:hiddenFill xmlns="" xmlns:a14="http://schemas.microsoft.com/office/drawing/2010/main">
                    <a:solidFill>
                      <a:srgbClr val="FFFFFF"/>
                    </a:solidFill>
                  </a14:hiddenFill>
                </a:ext>
              </a:extLst>
            </p:spPr>
          </p:pic>
          <p:pic>
            <p:nvPicPr>
              <p:cNvPr id="329" name="Picture 328">
                <a:extLst>
                  <a:ext uri="{FF2B5EF4-FFF2-40B4-BE49-F238E27FC236}">
                    <a16:creationId xmlns:a16="http://schemas.microsoft.com/office/drawing/2014/main" id="{E70C66AD-656B-4CCC-B746-2A5AB0EE1F00}"/>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279164" y="4112264"/>
                <a:ext cx="814503" cy="610877"/>
              </a:xfrm>
              <a:prstGeom prst="rect">
                <a:avLst/>
              </a:prstGeom>
            </p:spPr>
          </p:pic>
          <p:pic>
            <p:nvPicPr>
              <p:cNvPr id="330" name="Picture 329">
                <a:extLst>
                  <a:ext uri="{FF2B5EF4-FFF2-40B4-BE49-F238E27FC236}">
                    <a16:creationId xmlns:a16="http://schemas.microsoft.com/office/drawing/2014/main" id="{E03F30CF-11B8-404B-8F73-4AEFA85F6662}"/>
                  </a:ext>
                </a:extLst>
              </p:cNvPr>
              <p:cNvPicPr>
                <a:picLocks noChangeAspect="1"/>
              </p:cNvPicPr>
              <p:nvPr/>
            </p:nvPicPr>
            <p:blipFill>
              <a:blip r:embed="rId6"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4314415" y="4297552"/>
                <a:ext cx="405033" cy="235766"/>
              </a:xfrm>
              <a:prstGeom prst="rect">
                <a:avLst/>
              </a:prstGeom>
            </p:spPr>
          </p:pic>
          <p:pic>
            <p:nvPicPr>
              <p:cNvPr id="331" name="Picture 8" descr="http://logok.org/wp-content/uploads/2014/07/Samsung-logo-2015-Nobg.png">
                <a:extLst>
                  <a:ext uri="{FF2B5EF4-FFF2-40B4-BE49-F238E27FC236}">
                    <a16:creationId xmlns:a16="http://schemas.microsoft.com/office/drawing/2014/main" id="{84E6FFB7-6148-4720-9526-BB4584D069EB}"/>
                  </a:ext>
                </a:extLst>
              </p:cNvPr>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4998606" y="4969425"/>
                <a:ext cx="695610" cy="521707"/>
              </a:xfrm>
              <a:prstGeom prst="rect">
                <a:avLst/>
              </a:prstGeom>
              <a:noFill/>
              <a:extLst>
                <a:ext uri="{909E8E84-426E-40dd-AFC4-6F175D3DCCD1}">
                  <a14:hiddenFill xmlns="" xmlns:a14="http://schemas.microsoft.com/office/drawing/2010/main">
                    <a:solidFill>
                      <a:srgbClr val="FFFFFF"/>
                    </a:solidFill>
                  </a14:hiddenFill>
                </a:ext>
              </a:extLst>
            </p:spPr>
          </p:pic>
          <p:pic>
            <p:nvPicPr>
              <p:cNvPr id="332" name="Picture 331">
                <a:extLst>
                  <a:ext uri="{FF2B5EF4-FFF2-40B4-BE49-F238E27FC236}">
                    <a16:creationId xmlns:a16="http://schemas.microsoft.com/office/drawing/2014/main" id="{3A55FABF-79C7-42DF-9752-3A1BABDA8421}"/>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5004109" y="4349793"/>
                <a:ext cx="684603" cy="141385"/>
              </a:xfrm>
              <a:prstGeom prst="rect">
                <a:avLst/>
              </a:prstGeom>
            </p:spPr>
          </p:pic>
          <p:pic>
            <p:nvPicPr>
              <p:cNvPr id="333" name="Picture 332">
                <a:extLst>
                  <a:ext uri="{FF2B5EF4-FFF2-40B4-BE49-F238E27FC236}">
                    <a16:creationId xmlns:a16="http://schemas.microsoft.com/office/drawing/2014/main" id="{AABE299D-51DC-4062-92F5-0AE700EF773D}"/>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878692" y="5114792"/>
                <a:ext cx="659749" cy="175245"/>
              </a:xfrm>
              <a:prstGeom prst="rect">
                <a:avLst/>
              </a:prstGeom>
            </p:spPr>
          </p:pic>
          <p:pic>
            <p:nvPicPr>
              <p:cNvPr id="334" name="Picture 333">
                <a:extLst>
                  <a:ext uri="{FF2B5EF4-FFF2-40B4-BE49-F238E27FC236}">
                    <a16:creationId xmlns:a16="http://schemas.microsoft.com/office/drawing/2014/main" id="{E106E84C-7B05-4B18-9ADB-E1BA2CE4DF7F}"/>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3359495" y="5117422"/>
                <a:ext cx="660087" cy="221558"/>
              </a:xfrm>
              <a:prstGeom prst="rect">
                <a:avLst/>
              </a:prstGeom>
            </p:spPr>
          </p:pic>
          <p:pic>
            <p:nvPicPr>
              <p:cNvPr id="340" name="Picture 339">
                <a:extLst>
                  <a:ext uri="{FF2B5EF4-FFF2-40B4-BE49-F238E27FC236}">
                    <a16:creationId xmlns:a16="http://schemas.microsoft.com/office/drawing/2014/main" id="{7B466A05-A304-4083-89DF-412B8A6D24C1}"/>
                  </a:ext>
                </a:extLst>
              </p:cNvPr>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5957627" y="4168620"/>
                <a:ext cx="419035" cy="419035"/>
              </a:xfrm>
              <a:prstGeom prst="rect">
                <a:avLst/>
              </a:prstGeom>
            </p:spPr>
          </p:pic>
          <p:pic>
            <p:nvPicPr>
              <p:cNvPr id="341" name="Picture 4" descr="https://upload.wikimedia.org/wikipedia/commons/a/ab/Logo_EY.gif">
                <a:extLst>
                  <a:ext uri="{FF2B5EF4-FFF2-40B4-BE49-F238E27FC236}">
                    <a16:creationId xmlns:a16="http://schemas.microsoft.com/office/drawing/2014/main" id="{F3716FD5-B680-4B44-8EE6-3F95FFFEBAF2}"/>
                  </a:ext>
                </a:extLst>
              </p:cNvPr>
              <p:cNvPicPr>
                <a:picLocks noChangeAspect="1" noChangeArrowheads="1"/>
              </p:cNvPicPr>
              <p:nvPr/>
            </p:nvPicPr>
            <p:blipFill>
              <a:blip r:embed="rId12" cstate="email">
                <a:extLst>
                  <a:ext uri="{28A0092B-C50C-407E-A947-70E740481C1C}">
                    <a14:useLocalDpi xmlns:a14="http://schemas.microsoft.com/office/drawing/2010/main"/>
                  </a:ext>
                </a:extLst>
              </a:blip>
              <a:srcRect/>
              <a:stretch>
                <a:fillRect/>
              </a:stretch>
            </p:blipFill>
            <p:spPr bwMode="auto">
              <a:xfrm>
                <a:off x="8452674" y="4161768"/>
                <a:ext cx="411846" cy="461269"/>
              </a:xfrm>
              <a:prstGeom prst="rect">
                <a:avLst/>
              </a:prstGeom>
              <a:noFill/>
              <a:extLst>
                <a:ext uri="{909E8E84-426E-40dd-AFC4-6F175D3DCCD1}">
                  <a14:hiddenFill xmlns="" xmlns:a14="http://schemas.microsoft.com/office/drawing/2010/main">
                    <a:solidFill>
                      <a:srgbClr val="FFFFFF"/>
                    </a:solidFill>
                  </a14:hiddenFill>
                </a:ext>
              </a:extLst>
            </p:spPr>
          </p:pic>
          <p:pic>
            <p:nvPicPr>
              <p:cNvPr id="343" name="Picture 342">
                <a:extLst>
                  <a:ext uri="{FF2B5EF4-FFF2-40B4-BE49-F238E27FC236}">
                    <a16:creationId xmlns:a16="http://schemas.microsoft.com/office/drawing/2014/main" id="{0A8B60E9-14D3-4A8A-B930-5398BF1C569B}"/>
                  </a:ext>
                </a:extLst>
              </p:cNvPr>
              <p:cNvPicPr>
                <a:picLocks noChangeAspect="1"/>
              </p:cNvPicPr>
              <p:nvPr/>
            </p:nvPicPr>
            <p:blipFill>
              <a:blip r:embed="rId13"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6707522" y="5055985"/>
                <a:ext cx="583760" cy="284681"/>
              </a:xfrm>
              <a:prstGeom prst="rect">
                <a:avLst/>
              </a:prstGeom>
            </p:spPr>
          </p:pic>
          <p:pic>
            <p:nvPicPr>
              <p:cNvPr id="344" name="Picture 343">
                <a:extLst>
                  <a:ext uri="{FF2B5EF4-FFF2-40B4-BE49-F238E27FC236}">
                    <a16:creationId xmlns:a16="http://schemas.microsoft.com/office/drawing/2014/main" id="{E6AA2A5D-39A5-436F-B1B0-195F68C25998}"/>
                  </a:ext>
                </a:extLst>
              </p:cNvPr>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a:off x="7459948" y="5045832"/>
                <a:ext cx="670002" cy="278889"/>
              </a:xfrm>
              <a:prstGeom prst="rect">
                <a:avLst/>
              </a:prstGeom>
            </p:spPr>
          </p:pic>
          <p:pic>
            <p:nvPicPr>
              <p:cNvPr id="345" name="Picture 344">
                <a:extLst>
                  <a:ext uri="{FF2B5EF4-FFF2-40B4-BE49-F238E27FC236}">
                    <a16:creationId xmlns:a16="http://schemas.microsoft.com/office/drawing/2014/main" id="{E2C3C5D1-A48D-402C-820D-B8F03635A24F}"/>
                  </a:ext>
                </a:extLst>
              </p:cNvPr>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8328812" y="5112121"/>
                <a:ext cx="638525" cy="167482"/>
              </a:xfrm>
              <a:prstGeom prst="rect">
                <a:avLst/>
              </a:prstGeom>
            </p:spPr>
          </p:pic>
          <p:sp>
            <p:nvSpPr>
              <p:cNvPr id="299" name="Rectangle 298">
                <a:extLst>
                  <a:ext uri="{FF2B5EF4-FFF2-40B4-BE49-F238E27FC236}">
                    <a16:creationId xmlns:a16="http://schemas.microsoft.com/office/drawing/2014/main" id="{90E5A4A7-D7DE-4DA8-98AA-51E92D6C1BD6}"/>
                  </a:ext>
                </a:extLst>
              </p:cNvPr>
              <p:cNvSpPr/>
              <p:nvPr/>
            </p:nvSpPr>
            <p:spPr bwMode="auto">
              <a:xfrm>
                <a:off x="3298756" y="5644644"/>
                <a:ext cx="781079" cy="781079"/>
              </a:xfrm>
              <a:prstGeom prst="rect">
                <a:avLst/>
              </a:prstGeom>
              <a:solidFill>
                <a:srgbClr val="FFFFFF"/>
              </a:solidFill>
              <a:ln w="9525" cap="flat" cmpd="sng" algn="ctr">
                <a:solidFill>
                  <a:srgbClr val="505050">
                    <a:lumMod val="40000"/>
                    <a:lumOff val="60000"/>
                  </a:srgb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03" name="Rectangle 302">
                <a:extLst>
                  <a:ext uri="{FF2B5EF4-FFF2-40B4-BE49-F238E27FC236}">
                    <a16:creationId xmlns:a16="http://schemas.microsoft.com/office/drawing/2014/main" id="{884E1D23-4AB1-419A-8DA7-BE7E79F5A29B}"/>
                  </a:ext>
                </a:extLst>
              </p:cNvPr>
              <p:cNvSpPr/>
              <p:nvPr/>
            </p:nvSpPr>
            <p:spPr bwMode="auto">
              <a:xfrm>
                <a:off x="4124125" y="5644644"/>
                <a:ext cx="781079" cy="781079"/>
              </a:xfrm>
              <a:prstGeom prst="rect">
                <a:avLst/>
              </a:prstGeom>
              <a:solidFill>
                <a:srgbClr val="FFFFFF"/>
              </a:solidFill>
              <a:ln w="9525" cap="flat" cmpd="sng" algn="ctr">
                <a:solidFill>
                  <a:srgbClr val="505050">
                    <a:lumMod val="40000"/>
                    <a:lumOff val="60000"/>
                  </a:srgb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2" name="Rectangle 311">
                <a:extLst>
                  <a:ext uri="{FF2B5EF4-FFF2-40B4-BE49-F238E27FC236}">
                    <a16:creationId xmlns:a16="http://schemas.microsoft.com/office/drawing/2014/main" id="{F4E0E8E7-4711-466E-B070-ABFE324E363A}"/>
                  </a:ext>
                </a:extLst>
              </p:cNvPr>
              <p:cNvSpPr/>
              <p:nvPr/>
            </p:nvSpPr>
            <p:spPr bwMode="auto">
              <a:xfrm>
                <a:off x="822649" y="5644644"/>
                <a:ext cx="781079" cy="781079"/>
              </a:xfrm>
              <a:prstGeom prst="rect">
                <a:avLst/>
              </a:prstGeom>
              <a:solidFill>
                <a:srgbClr val="FFFFFF"/>
              </a:solidFill>
              <a:ln w="9525" cap="flat" cmpd="sng" algn="ctr">
                <a:solidFill>
                  <a:srgbClr val="505050">
                    <a:lumMod val="40000"/>
                    <a:lumOff val="60000"/>
                  </a:srgb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6" name="Rectangle 315">
                <a:extLst>
                  <a:ext uri="{FF2B5EF4-FFF2-40B4-BE49-F238E27FC236}">
                    <a16:creationId xmlns:a16="http://schemas.microsoft.com/office/drawing/2014/main" id="{F6641E36-35CF-4D66-880F-AFBB7663D937}"/>
                  </a:ext>
                </a:extLst>
              </p:cNvPr>
              <p:cNvSpPr/>
              <p:nvPr/>
            </p:nvSpPr>
            <p:spPr bwMode="auto">
              <a:xfrm>
                <a:off x="1648018" y="5644644"/>
                <a:ext cx="781079" cy="781079"/>
              </a:xfrm>
              <a:prstGeom prst="rect">
                <a:avLst/>
              </a:prstGeom>
              <a:solidFill>
                <a:srgbClr val="FFFFFF"/>
              </a:solidFill>
              <a:ln w="9525" cap="flat" cmpd="sng" algn="ctr">
                <a:solidFill>
                  <a:srgbClr val="505050">
                    <a:lumMod val="40000"/>
                    <a:lumOff val="60000"/>
                  </a:srgb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24" name="Rectangle 323">
                <a:extLst>
                  <a:ext uri="{FF2B5EF4-FFF2-40B4-BE49-F238E27FC236}">
                    <a16:creationId xmlns:a16="http://schemas.microsoft.com/office/drawing/2014/main" id="{EE27880B-28DF-4FDD-9980-989448E5000A}"/>
                  </a:ext>
                </a:extLst>
              </p:cNvPr>
              <p:cNvSpPr/>
              <p:nvPr/>
            </p:nvSpPr>
            <p:spPr bwMode="auto">
              <a:xfrm>
                <a:off x="2473387" y="5644644"/>
                <a:ext cx="781079" cy="781079"/>
              </a:xfrm>
              <a:prstGeom prst="rect">
                <a:avLst/>
              </a:prstGeom>
              <a:solidFill>
                <a:srgbClr val="FFFFFF"/>
              </a:solidFill>
              <a:ln w="9525" cap="flat" cmpd="sng" algn="ctr">
                <a:solidFill>
                  <a:srgbClr val="505050">
                    <a:lumMod val="40000"/>
                    <a:lumOff val="60000"/>
                  </a:srgb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335" name="Picture 334">
                <a:extLst>
                  <a:ext uri="{FF2B5EF4-FFF2-40B4-BE49-F238E27FC236}">
                    <a16:creationId xmlns:a16="http://schemas.microsoft.com/office/drawing/2014/main" id="{C9BF8B86-8B3D-4CCF-8616-619775D1CDDB}"/>
                  </a:ext>
                </a:extLst>
              </p:cNvPr>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2503185" y="5931655"/>
                <a:ext cx="726260" cy="166061"/>
              </a:xfrm>
              <a:prstGeom prst="rect">
                <a:avLst/>
              </a:prstGeom>
            </p:spPr>
          </p:pic>
          <p:pic>
            <p:nvPicPr>
              <p:cNvPr id="336" name="Picture 335">
                <a:extLst>
                  <a:ext uri="{FF2B5EF4-FFF2-40B4-BE49-F238E27FC236}">
                    <a16:creationId xmlns:a16="http://schemas.microsoft.com/office/drawing/2014/main" id="{0B30640C-9563-46D4-9976-1FBCE66658BB}"/>
                  </a:ext>
                </a:extLst>
              </p:cNvPr>
              <p:cNvPicPr>
                <a:picLocks noChangeAspect="1"/>
              </p:cNvPicPr>
              <p:nvPr/>
            </p:nvPicPr>
            <p:blipFill>
              <a:blip r:embed="rId17" cstate="screen">
                <a:extLst>
                  <a:ext uri="{28A0092B-C50C-407E-A947-70E740481C1C}">
                    <a14:useLocalDpi xmlns:a14="http://schemas.microsoft.com/office/drawing/2010/main"/>
                  </a:ext>
                </a:extLst>
              </a:blip>
              <a:stretch>
                <a:fillRect/>
              </a:stretch>
            </p:blipFill>
            <p:spPr>
              <a:xfrm>
                <a:off x="3365161" y="5999518"/>
                <a:ext cx="639633" cy="121460"/>
              </a:xfrm>
              <a:prstGeom prst="rect">
                <a:avLst/>
              </a:prstGeom>
            </p:spPr>
          </p:pic>
          <p:pic>
            <p:nvPicPr>
              <p:cNvPr id="337" name="Picture 336">
                <a:extLst>
                  <a:ext uri="{FF2B5EF4-FFF2-40B4-BE49-F238E27FC236}">
                    <a16:creationId xmlns:a16="http://schemas.microsoft.com/office/drawing/2014/main" id="{A72473B1-3C04-44CE-8FB4-04606C7376F4}"/>
                  </a:ext>
                </a:extLst>
              </p:cNvPr>
              <p:cNvPicPr>
                <a:picLocks noChangeAspect="1"/>
              </p:cNvPicPr>
              <p:nvPr/>
            </p:nvPicPr>
            <p:blipFill>
              <a:blip r:embed="rId18" cstate="email">
                <a:extLst>
                  <a:ext uri="{28A0092B-C50C-407E-A947-70E740481C1C}">
                    <a14:useLocalDpi xmlns:a14="http://schemas.microsoft.com/office/drawing/2010/main"/>
                  </a:ext>
                </a:extLst>
              </a:blip>
              <a:stretch>
                <a:fillRect/>
              </a:stretch>
            </p:blipFill>
            <p:spPr>
              <a:xfrm>
                <a:off x="4196380" y="6003096"/>
                <a:ext cx="643123" cy="94008"/>
              </a:xfrm>
              <a:prstGeom prst="rect">
                <a:avLst/>
              </a:prstGeom>
            </p:spPr>
          </p:pic>
          <p:pic>
            <p:nvPicPr>
              <p:cNvPr id="342" name="Picture 341">
                <a:extLst>
                  <a:ext uri="{FF2B5EF4-FFF2-40B4-BE49-F238E27FC236}">
                    <a16:creationId xmlns:a16="http://schemas.microsoft.com/office/drawing/2014/main" id="{5EECDD95-9985-4A1E-8C33-B564FA92CBAF}"/>
                  </a:ext>
                </a:extLst>
              </p:cNvPr>
              <p:cNvPicPr>
                <a:picLocks noChangeAspect="1"/>
              </p:cNvPicPr>
              <p:nvPr/>
            </p:nvPicPr>
            <p:blipFill>
              <a:blip r:embed="rId19" cstate="screen">
                <a:extLst>
                  <a:ext uri="{28A0092B-C50C-407E-A947-70E740481C1C}">
                    <a14:useLocalDpi xmlns:a14="http://schemas.microsoft.com/office/drawing/2010/main"/>
                  </a:ext>
                </a:extLst>
              </a:blip>
              <a:stretch>
                <a:fillRect/>
              </a:stretch>
            </p:blipFill>
            <p:spPr>
              <a:xfrm>
                <a:off x="846210" y="5843971"/>
                <a:ext cx="733953" cy="352464"/>
              </a:xfrm>
              <a:prstGeom prst="rect">
                <a:avLst/>
              </a:prstGeom>
            </p:spPr>
          </p:pic>
          <p:pic>
            <p:nvPicPr>
              <p:cNvPr id="347" name="Picture 2" descr="https://upload.wikimedia.org/wikipedia/commons/thumb/6/67/Alaska_Airlines_Logo.svg/2000px-Alaska_Airlines_Logo.svg.png">
                <a:extLst>
                  <a:ext uri="{FF2B5EF4-FFF2-40B4-BE49-F238E27FC236}">
                    <a16:creationId xmlns:a16="http://schemas.microsoft.com/office/drawing/2014/main" id="{81BF98DF-0E2D-47CB-962B-88209F37FC17}"/>
                  </a:ext>
                </a:extLst>
              </p:cNvPr>
              <p:cNvPicPr>
                <a:picLocks noChangeAspect="1" noChangeArrowheads="1"/>
              </p:cNvPicPr>
              <p:nvPr/>
            </p:nvPicPr>
            <p:blipFill>
              <a:blip r:embed="rId20" cstate="screen">
                <a:extLst>
                  <a:ext uri="{28A0092B-C50C-407E-A947-70E740481C1C}">
                    <a14:useLocalDpi xmlns:a14="http://schemas.microsoft.com/office/drawing/2010/main"/>
                  </a:ext>
                </a:extLst>
              </a:blip>
              <a:srcRect/>
              <a:stretch>
                <a:fillRect/>
              </a:stretch>
            </p:blipFill>
            <p:spPr bwMode="auto">
              <a:xfrm>
                <a:off x="1712962" y="5913292"/>
                <a:ext cx="651894" cy="213821"/>
              </a:xfrm>
              <a:prstGeom prst="rect">
                <a:avLst/>
              </a:prstGeom>
              <a:noFill/>
              <a:extLst>
                <a:ext uri="{909E8E84-426E-40dd-AFC4-6F175D3DCCD1}">
                  <a14:hiddenFill xmlns="" xmlns:a14="http://schemas.microsoft.com/office/drawing/2010/main">
                    <a:solidFill>
                      <a:srgbClr val="FFFFFF"/>
                    </a:solidFill>
                  </a14:hiddenFill>
                </a:ext>
              </a:extLst>
            </p:spPr>
          </p:pic>
          <p:pic>
            <p:nvPicPr>
              <p:cNvPr id="348" name="Picture 2" descr="http://www.hunterssupport.com/hunters/images/Lufthansa.png">
                <a:extLst>
                  <a:ext uri="{FF2B5EF4-FFF2-40B4-BE49-F238E27FC236}">
                    <a16:creationId xmlns:a16="http://schemas.microsoft.com/office/drawing/2014/main" id="{E8E0EAA7-C1AE-4DE4-9ECB-D2ED9691A66C}"/>
                  </a:ext>
                </a:extLst>
              </p:cNvPr>
              <p:cNvPicPr>
                <a:picLocks noChangeAspect="1" noChangeArrowheads="1"/>
              </p:cNvPicPr>
              <p:nvPr/>
            </p:nvPicPr>
            <p:blipFill>
              <a:blip r:embed="rId21" cstate="email">
                <a:extLst>
                  <a:ext uri="{28A0092B-C50C-407E-A947-70E740481C1C}">
                    <a14:useLocalDpi xmlns:a14="http://schemas.microsoft.com/office/drawing/2010/main"/>
                  </a:ext>
                </a:extLst>
              </a:blip>
              <a:srcRect/>
              <a:stretch>
                <a:fillRect/>
              </a:stretch>
            </p:blipFill>
            <p:spPr bwMode="auto">
              <a:xfrm>
                <a:off x="4173232" y="5164931"/>
                <a:ext cx="678816" cy="125107"/>
              </a:xfrm>
              <a:prstGeom prst="rect">
                <a:avLst/>
              </a:prstGeom>
              <a:noFill/>
              <a:extLst>
                <a:ext uri="{909E8E84-426E-40dd-AFC4-6F175D3DCCD1}">
                  <a14:hiddenFill xmlns="" xmlns:a14="http://schemas.microsoft.com/office/drawing/2010/main">
                    <a:solidFill>
                      <a:srgbClr val="FFFFFF"/>
                    </a:solidFill>
                  </a14:hiddenFill>
                </a:ext>
              </a:extLst>
            </p:spPr>
          </p:pic>
          <p:pic>
            <p:nvPicPr>
              <p:cNvPr id="349" name="Picture 348">
                <a:extLst>
                  <a:ext uri="{FF2B5EF4-FFF2-40B4-BE49-F238E27FC236}">
                    <a16:creationId xmlns:a16="http://schemas.microsoft.com/office/drawing/2014/main" id="{C6D03433-303C-40AA-98E3-4A601FC170CF}"/>
                  </a:ext>
                </a:extLst>
              </p:cNvPr>
              <p:cNvPicPr>
                <a:picLocks noChangeAspect="1"/>
              </p:cNvPicPr>
              <p:nvPr/>
            </p:nvPicPr>
            <p:blipFill>
              <a:blip r:embed="rId22" cstate="screen">
                <a:extLst>
                  <a:ext uri="{28A0092B-C50C-407E-A947-70E740481C1C}">
                    <a14:useLocalDpi xmlns:a14="http://schemas.microsoft.com/office/drawing/2010/main"/>
                  </a:ext>
                </a:extLst>
              </a:blip>
              <a:stretch>
                <a:fillRect/>
              </a:stretch>
            </p:blipFill>
            <p:spPr>
              <a:xfrm>
                <a:off x="2494806" y="4985125"/>
                <a:ext cx="729820" cy="335688"/>
              </a:xfrm>
              <a:prstGeom prst="rect">
                <a:avLst/>
              </a:prstGeom>
            </p:spPr>
          </p:pic>
          <p:pic>
            <p:nvPicPr>
              <p:cNvPr id="350" name="Picture 349">
                <a:extLst>
                  <a:ext uri="{FF2B5EF4-FFF2-40B4-BE49-F238E27FC236}">
                    <a16:creationId xmlns:a16="http://schemas.microsoft.com/office/drawing/2014/main" id="{79A39CA5-FB27-432D-A91D-D98E220AAB70}"/>
                  </a:ext>
                </a:extLst>
              </p:cNvPr>
              <p:cNvPicPr>
                <a:picLocks noChangeAspect="1"/>
              </p:cNvPicPr>
              <p:nvPr/>
            </p:nvPicPr>
            <p:blipFill>
              <a:blip r:embed="rId23" cstate="screen">
                <a:extLst>
                  <a:ext uri="{28A0092B-C50C-407E-A947-70E740481C1C}">
                    <a14:useLocalDpi xmlns:a14="http://schemas.microsoft.com/office/drawing/2010/main"/>
                  </a:ext>
                </a:extLst>
              </a:blip>
              <a:stretch>
                <a:fillRect/>
              </a:stretch>
            </p:blipFill>
            <p:spPr>
              <a:xfrm>
                <a:off x="7476969" y="4353058"/>
                <a:ext cx="677491" cy="166324"/>
              </a:xfrm>
              <a:prstGeom prst="rect">
                <a:avLst/>
              </a:prstGeom>
            </p:spPr>
          </p:pic>
          <p:pic>
            <p:nvPicPr>
              <p:cNvPr id="351" name="Picture 350">
                <a:extLst>
                  <a:ext uri="{FF2B5EF4-FFF2-40B4-BE49-F238E27FC236}">
                    <a16:creationId xmlns:a16="http://schemas.microsoft.com/office/drawing/2014/main" id="{130A79EE-7559-4F37-AD66-23262F75C810}"/>
                  </a:ext>
                </a:extLst>
              </p:cNvPr>
              <p:cNvPicPr>
                <a:picLocks noChangeAspect="1"/>
              </p:cNvPicPr>
              <p:nvPr/>
            </p:nvPicPr>
            <p:blipFill>
              <a:blip r:embed="rId24" cstate="email">
                <a:extLst>
                  <a:ext uri="{28A0092B-C50C-407E-A947-70E740481C1C}">
                    <a14:useLocalDpi xmlns:a14="http://schemas.microsoft.com/office/drawing/2010/main"/>
                  </a:ext>
                </a:extLst>
              </a:blip>
              <a:stretch>
                <a:fillRect/>
              </a:stretch>
            </p:blipFill>
            <p:spPr>
              <a:xfrm>
                <a:off x="6640567" y="4366970"/>
                <a:ext cx="693219" cy="130065"/>
              </a:xfrm>
              <a:prstGeom prst="rect">
                <a:avLst/>
              </a:prstGeom>
            </p:spPr>
          </p:pic>
          <p:pic>
            <p:nvPicPr>
              <p:cNvPr id="352" name="Picture 351">
                <a:extLst>
                  <a:ext uri="{FF2B5EF4-FFF2-40B4-BE49-F238E27FC236}">
                    <a16:creationId xmlns:a16="http://schemas.microsoft.com/office/drawing/2014/main" id="{C8FFEFED-8F88-4CAF-8302-1BEAF83EEBE7}"/>
                  </a:ext>
                </a:extLst>
              </p:cNvPr>
              <p:cNvPicPr>
                <a:picLocks noChangeAspect="1"/>
              </p:cNvPicPr>
              <p:nvPr/>
            </p:nvPicPr>
            <p:blipFill>
              <a:blip r:embed="rId25" cstate="screen">
                <a:extLst>
                  <a:ext uri="{28A0092B-C50C-407E-A947-70E740481C1C}">
                    <a14:useLocalDpi xmlns:a14="http://schemas.microsoft.com/office/drawing/2010/main"/>
                  </a:ext>
                </a:extLst>
              </a:blip>
              <a:stretch>
                <a:fillRect/>
              </a:stretch>
            </p:blipFill>
            <p:spPr>
              <a:xfrm>
                <a:off x="1838337" y="4207618"/>
                <a:ext cx="384131" cy="384131"/>
              </a:xfrm>
              <a:prstGeom prst="rect">
                <a:avLst/>
              </a:prstGeom>
            </p:spPr>
          </p:pic>
          <p:pic>
            <p:nvPicPr>
              <p:cNvPr id="353" name="Picture 352">
                <a:extLst>
                  <a:ext uri="{FF2B5EF4-FFF2-40B4-BE49-F238E27FC236}">
                    <a16:creationId xmlns:a16="http://schemas.microsoft.com/office/drawing/2014/main" id="{88AFBF7B-AC7B-4055-9F4A-AA92D1B81A73}"/>
                  </a:ext>
                </a:extLst>
              </p:cNvPr>
              <p:cNvPicPr>
                <a:picLocks noChangeAspect="1"/>
              </p:cNvPicPr>
              <p:nvPr/>
            </p:nvPicPr>
            <p:blipFill>
              <a:blip r:embed="rId26" cstate="screen">
                <a:extLst>
                  <a:ext uri="{28A0092B-C50C-407E-A947-70E740481C1C}">
                    <a14:useLocalDpi xmlns:a14="http://schemas.microsoft.com/office/drawing/2010/main"/>
                  </a:ext>
                </a:extLst>
              </a:blip>
              <a:stretch>
                <a:fillRect/>
              </a:stretch>
            </p:blipFill>
            <p:spPr>
              <a:xfrm>
                <a:off x="5826289" y="5138944"/>
                <a:ext cx="685134" cy="176310"/>
              </a:xfrm>
              <a:prstGeom prst="rect">
                <a:avLst/>
              </a:prstGeom>
            </p:spPr>
          </p:pic>
          <p:sp>
            <p:nvSpPr>
              <p:cNvPr id="307" name="Rectangle 306">
                <a:extLst>
                  <a:ext uri="{FF2B5EF4-FFF2-40B4-BE49-F238E27FC236}">
                    <a16:creationId xmlns:a16="http://schemas.microsoft.com/office/drawing/2014/main" id="{77E04660-B207-4016-ADC9-6F8EE9B11331}"/>
                  </a:ext>
                </a:extLst>
              </p:cNvPr>
              <p:cNvSpPr/>
              <p:nvPr/>
            </p:nvSpPr>
            <p:spPr bwMode="auto">
              <a:xfrm>
                <a:off x="6600232" y="5644644"/>
                <a:ext cx="781079" cy="781079"/>
              </a:xfrm>
              <a:prstGeom prst="rect">
                <a:avLst/>
              </a:prstGeom>
              <a:solidFill>
                <a:srgbClr val="FFFFFF"/>
              </a:solidFill>
              <a:ln w="9525" cap="flat" cmpd="sng" algn="ctr">
                <a:solidFill>
                  <a:srgbClr val="505050">
                    <a:lumMod val="40000"/>
                    <a:lumOff val="60000"/>
                  </a:srgb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1" name="Rectangle 310">
                <a:extLst>
                  <a:ext uri="{FF2B5EF4-FFF2-40B4-BE49-F238E27FC236}">
                    <a16:creationId xmlns:a16="http://schemas.microsoft.com/office/drawing/2014/main" id="{A7BB2DA2-2947-4CEE-AB4D-6AA6FC4EC69F}"/>
                  </a:ext>
                </a:extLst>
              </p:cNvPr>
              <p:cNvSpPr/>
              <p:nvPr/>
            </p:nvSpPr>
            <p:spPr bwMode="auto">
              <a:xfrm>
                <a:off x="7425601" y="5644644"/>
                <a:ext cx="781079" cy="781079"/>
              </a:xfrm>
              <a:prstGeom prst="rect">
                <a:avLst/>
              </a:prstGeom>
              <a:solidFill>
                <a:srgbClr val="FFFFFF"/>
              </a:solidFill>
              <a:ln w="9525" cap="flat" cmpd="sng" algn="ctr">
                <a:solidFill>
                  <a:srgbClr val="505050">
                    <a:lumMod val="40000"/>
                    <a:lumOff val="60000"/>
                  </a:srgb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5" name="Rectangle 314">
                <a:extLst>
                  <a:ext uri="{FF2B5EF4-FFF2-40B4-BE49-F238E27FC236}">
                    <a16:creationId xmlns:a16="http://schemas.microsoft.com/office/drawing/2014/main" id="{FA7BBAF6-D9E4-4AB9-A73B-33A10BE0F5E7}"/>
                  </a:ext>
                </a:extLst>
              </p:cNvPr>
              <p:cNvSpPr/>
              <p:nvPr/>
            </p:nvSpPr>
            <p:spPr bwMode="auto">
              <a:xfrm>
                <a:off x="8250969" y="5644644"/>
                <a:ext cx="781079" cy="781079"/>
              </a:xfrm>
              <a:prstGeom prst="rect">
                <a:avLst/>
              </a:prstGeom>
              <a:solidFill>
                <a:srgbClr val="FFFFFF"/>
              </a:solidFill>
              <a:ln w="9525" cap="flat" cmpd="sng" algn="ctr">
                <a:solidFill>
                  <a:srgbClr val="505050">
                    <a:lumMod val="40000"/>
                    <a:lumOff val="60000"/>
                  </a:srgb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20" name="Rectangle 319">
                <a:extLst>
                  <a:ext uri="{FF2B5EF4-FFF2-40B4-BE49-F238E27FC236}">
                    <a16:creationId xmlns:a16="http://schemas.microsoft.com/office/drawing/2014/main" id="{020E22DF-AF0F-4BA3-B8F3-208900F73761}"/>
                  </a:ext>
                </a:extLst>
              </p:cNvPr>
              <p:cNvSpPr/>
              <p:nvPr/>
            </p:nvSpPr>
            <p:spPr bwMode="auto">
              <a:xfrm>
                <a:off x="4949494" y="5644644"/>
                <a:ext cx="781079" cy="781079"/>
              </a:xfrm>
              <a:prstGeom prst="rect">
                <a:avLst/>
              </a:prstGeom>
              <a:solidFill>
                <a:srgbClr val="FFFFFF"/>
              </a:solidFill>
              <a:ln w="9525" cap="flat" cmpd="sng" algn="ctr">
                <a:solidFill>
                  <a:srgbClr val="505050">
                    <a:lumMod val="40000"/>
                    <a:lumOff val="60000"/>
                  </a:srgb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21" name="Rectangle 320">
                <a:extLst>
                  <a:ext uri="{FF2B5EF4-FFF2-40B4-BE49-F238E27FC236}">
                    <a16:creationId xmlns:a16="http://schemas.microsoft.com/office/drawing/2014/main" id="{48862F60-CE39-46AB-9610-1A09D9AFAE75}"/>
                  </a:ext>
                </a:extLst>
              </p:cNvPr>
              <p:cNvSpPr/>
              <p:nvPr/>
            </p:nvSpPr>
            <p:spPr bwMode="auto">
              <a:xfrm>
                <a:off x="5774863" y="5644644"/>
                <a:ext cx="781079" cy="781079"/>
              </a:xfrm>
              <a:prstGeom prst="rect">
                <a:avLst/>
              </a:prstGeom>
              <a:solidFill>
                <a:srgbClr val="FFFFFF"/>
              </a:solidFill>
              <a:ln w="9525" cap="flat" cmpd="sng" algn="ctr">
                <a:solidFill>
                  <a:srgbClr val="505050">
                    <a:lumMod val="40000"/>
                    <a:lumOff val="60000"/>
                  </a:srgb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338" name="Picture 2" descr="http://pngimg.com/upload/car_logo_PNG1666.png">
                <a:extLst>
                  <a:ext uri="{FF2B5EF4-FFF2-40B4-BE49-F238E27FC236}">
                    <a16:creationId xmlns:a16="http://schemas.microsoft.com/office/drawing/2014/main" id="{92B862DD-74F5-4A28-9553-BAE3B3CEBC9C}"/>
                  </a:ext>
                </a:extLst>
              </p:cNvPr>
              <p:cNvPicPr>
                <a:picLocks noChangeAspect="1" noChangeArrowheads="1"/>
              </p:cNvPicPr>
              <p:nvPr/>
            </p:nvPicPr>
            <p:blipFill>
              <a:blip r:embed="rId27" cstate="email">
                <a:extLst>
                  <a:ext uri="{28A0092B-C50C-407E-A947-70E740481C1C}">
                    <a14:useLocalDpi xmlns:a14="http://schemas.microsoft.com/office/drawing/2010/main"/>
                  </a:ext>
                </a:extLst>
              </a:blip>
              <a:srcRect/>
              <a:stretch>
                <a:fillRect/>
              </a:stretch>
            </p:blipFill>
            <p:spPr bwMode="auto">
              <a:xfrm>
                <a:off x="6688449" y="5932129"/>
                <a:ext cx="600444" cy="230320"/>
              </a:xfrm>
              <a:prstGeom prst="rect">
                <a:avLst/>
              </a:prstGeom>
              <a:noFill/>
              <a:extLst>
                <a:ext uri="{909E8E84-426E-40dd-AFC4-6F175D3DCCD1}">
                  <a14:hiddenFill xmlns="" xmlns:a14="http://schemas.microsoft.com/office/drawing/2010/main">
                    <a:solidFill>
                      <a:srgbClr val="FFFFFF"/>
                    </a:solidFill>
                  </a14:hiddenFill>
                </a:ext>
              </a:extLst>
            </p:spPr>
          </p:pic>
          <p:pic>
            <p:nvPicPr>
              <p:cNvPr id="339" name="Picture 338">
                <a:extLst>
                  <a:ext uri="{FF2B5EF4-FFF2-40B4-BE49-F238E27FC236}">
                    <a16:creationId xmlns:a16="http://schemas.microsoft.com/office/drawing/2014/main" id="{17855F4D-CFED-4864-8CB6-043670BE05C9}"/>
                  </a:ext>
                </a:extLst>
              </p:cNvPr>
              <p:cNvPicPr>
                <a:picLocks noChangeAspect="1"/>
              </p:cNvPicPr>
              <p:nvPr/>
            </p:nvPicPr>
            <p:blipFill>
              <a:blip r:embed="rId28" cstate="screen">
                <a:extLst>
                  <a:ext uri="{28A0092B-C50C-407E-A947-70E740481C1C}">
                    <a14:useLocalDpi xmlns:a14="http://schemas.microsoft.com/office/drawing/2010/main"/>
                  </a:ext>
                </a:extLst>
              </a:blip>
              <a:stretch>
                <a:fillRect/>
              </a:stretch>
            </p:blipFill>
            <p:spPr>
              <a:xfrm>
                <a:off x="8321998" y="5952858"/>
                <a:ext cx="668170" cy="188858"/>
              </a:xfrm>
              <a:prstGeom prst="rect">
                <a:avLst/>
              </a:prstGeom>
            </p:spPr>
          </p:pic>
          <p:pic>
            <p:nvPicPr>
              <p:cNvPr id="346" name="Picture 345">
                <a:extLst>
                  <a:ext uri="{FF2B5EF4-FFF2-40B4-BE49-F238E27FC236}">
                    <a16:creationId xmlns:a16="http://schemas.microsoft.com/office/drawing/2014/main" id="{E0CF1CA3-5C69-415E-A1B3-8F6C7569842B}"/>
                  </a:ext>
                </a:extLst>
              </p:cNvPr>
              <p:cNvPicPr>
                <a:picLocks noChangeAspect="1"/>
              </p:cNvPicPr>
              <p:nvPr/>
            </p:nvPicPr>
            <p:blipFill>
              <a:blip r:embed="rId29"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5043475" y="5912442"/>
                <a:ext cx="592282" cy="230448"/>
              </a:xfrm>
              <a:prstGeom prst="rect">
                <a:avLst/>
              </a:prstGeom>
            </p:spPr>
          </p:pic>
          <p:pic>
            <p:nvPicPr>
              <p:cNvPr id="354" name="Picture 353">
                <a:extLst>
                  <a:ext uri="{FF2B5EF4-FFF2-40B4-BE49-F238E27FC236}">
                    <a16:creationId xmlns:a16="http://schemas.microsoft.com/office/drawing/2014/main" id="{4A770174-2F6C-4D67-AC68-7A0453DBE167}"/>
                  </a:ext>
                </a:extLst>
              </p:cNvPr>
              <p:cNvPicPr>
                <a:picLocks noChangeAspect="1"/>
              </p:cNvPicPr>
              <p:nvPr/>
            </p:nvPicPr>
            <p:blipFill>
              <a:blip r:embed="rId30" cstate="email">
                <a:extLst>
                  <a:ext uri="{28A0092B-C50C-407E-A947-70E740481C1C}">
                    <a14:useLocalDpi xmlns:a14="http://schemas.microsoft.com/office/drawing/2010/main"/>
                  </a:ext>
                </a:extLst>
              </a:blip>
              <a:stretch>
                <a:fillRect/>
              </a:stretch>
            </p:blipFill>
            <p:spPr>
              <a:xfrm>
                <a:off x="7540649" y="5763171"/>
                <a:ext cx="534419" cy="534419"/>
              </a:xfrm>
              <a:prstGeom prst="rect">
                <a:avLst/>
              </a:prstGeom>
            </p:spPr>
          </p:pic>
          <p:pic>
            <p:nvPicPr>
              <p:cNvPr id="355" name="Picture 354">
                <a:extLst>
                  <a:ext uri="{FF2B5EF4-FFF2-40B4-BE49-F238E27FC236}">
                    <a16:creationId xmlns:a16="http://schemas.microsoft.com/office/drawing/2014/main" id="{F1254ECB-6E23-4622-8E65-CCF0E1850BE3}"/>
                  </a:ext>
                </a:extLst>
              </p:cNvPr>
              <p:cNvPicPr>
                <a:picLocks noChangeAspect="1"/>
              </p:cNvPicPr>
              <p:nvPr/>
            </p:nvPicPr>
            <p:blipFill>
              <a:blip r:embed="rId31" cstate="screen">
                <a:extLst>
                  <a:ext uri="{28A0092B-C50C-407E-A947-70E740481C1C}">
                    <a14:useLocalDpi xmlns:a14="http://schemas.microsoft.com/office/drawing/2010/main"/>
                  </a:ext>
                </a:extLst>
              </a:blip>
              <a:stretch>
                <a:fillRect/>
              </a:stretch>
            </p:blipFill>
            <p:spPr>
              <a:xfrm>
                <a:off x="5931658" y="5741627"/>
                <a:ext cx="483569" cy="521745"/>
              </a:xfrm>
              <a:prstGeom prst="rect">
                <a:avLst/>
              </a:prstGeom>
            </p:spPr>
          </p:pic>
        </p:grpSp>
        <p:pic>
          <p:nvPicPr>
            <p:cNvPr id="65" name="Graphic 64">
              <a:extLst>
                <a:ext uri="{FF2B5EF4-FFF2-40B4-BE49-F238E27FC236}">
                  <a16:creationId xmlns:a16="http://schemas.microsoft.com/office/drawing/2014/main" id="{7D12ADA5-62AD-49BA-9015-D5146FC88426}"/>
                </a:ext>
              </a:extLst>
            </p:cNvPr>
            <p:cNvPicPr>
              <a:picLocks noChangeAspect="1"/>
            </p:cNvPicPr>
            <p:nvPr/>
          </p:nvPicPr>
          <p:blipFill>
            <a:blip r:embed="rId32" cstate="email">
              <a:extLst>
                <a:ext uri="{28A0092B-C50C-407E-A947-70E740481C1C}">
                  <a14:useLocalDpi xmlns:a14="http://schemas.microsoft.com/office/drawing/2010/main"/>
                </a:ext>
                <a:ext uri="{96DAC541-7B7A-43D3-8B79-37D633B846F1}">
                  <asvg:svgBlip xmlns:asvg="http://schemas.microsoft.com/office/drawing/2016/SVG/main" r:embed="rId33"/>
                </a:ext>
              </a:extLst>
            </a:blip>
            <a:stretch>
              <a:fillRect/>
            </a:stretch>
          </p:blipFill>
          <p:spPr>
            <a:xfrm>
              <a:off x="1895475" y="4248699"/>
              <a:ext cx="731819" cy="660525"/>
            </a:xfrm>
            <a:prstGeom prst="rect">
              <a:avLst/>
            </a:prstGeom>
          </p:spPr>
        </p:pic>
      </p:grpSp>
    </p:spTree>
    <p:extLst>
      <p:ext uri="{BB962C8B-B14F-4D97-AF65-F5344CB8AC3E}">
        <p14:creationId xmlns:p14="http://schemas.microsoft.com/office/powerpoint/2010/main" val="971790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 name="Freeform 6">
            <a:extLst>
              <a:ext uri="{FF2B5EF4-FFF2-40B4-BE49-F238E27FC236}">
                <a16:creationId xmlns:a16="http://schemas.microsoft.com/office/drawing/2014/main" id="{0A0B456A-A619-406C-BE63-5DDA0E1E7FD6}"/>
              </a:ext>
            </a:extLst>
          </p:cNvPr>
          <p:cNvSpPr>
            <a:spLocks noEditPoints="1"/>
          </p:cNvSpPr>
          <p:nvPr/>
        </p:nvSpPr>
        <p:spPr bwMode="auto">
          <a:xfrm>
            <a:off x="645693" y="-1"/>
            <a:ext cx="11409996" cy="5307672"/>
          </a:xfrm>
          <a:custGeom>
            <a:avLst/>
            <a:gdLst>
              <a:gd name="T0" fmla="*/ 2843 w 3260"/>
              <a:gd name="T1" fmla="*/ 1040 h 1694"/>
              <a:gd name="T2" fmla="*/ 2706 w 3260"/>
              <a:gd name="T3" fmla="*/ 1121 h 1694"/>
              <a:gd name="T4" fmla="*/ 3101 w 3260"/>
              <a:gd name="T5" fmla="*/ 1119 h 1694"/>
              <a:gd name="T6" fmla="*/ 1330 w 3260"/>
              <a:gd name="T7" fmla="*/ 153 h 1694"/>
              <a:gd name="T8" fmla="*/ 1357 w 3260"/>
              <a:gd name="T9" fmla="*/ 41 h 1694"/>
              <a:gd name="T10" fmla="*/ 1093 w 3260"/>
              <a:gd name="T11" fmla="*/ 175 h 1694"/>
              <a:gd name="T12" fmla="*/ 1115 w 3260"/>
              <a:gd name="T13" fmla="*/ 313 h 1694"/>
              <a:gd name="T14" fmla="*/ 1909 w 3260"/>
              <a:gd name="T15" fmla="*/ 55 h 1694"/>
              <a:gd name="T16" fmla="*/ 590 w 3260"/>
              <a:gd name="T17" fmla="*/ 24 h 1694"/>
              <a:gd name="T18" fmla="*/ 897 w 3260"/>
              <a:gd name="T19" fmla="*/ 944 h 1694"/>
              <a:gd name="T20" fmla="*/ 622 w 3260"/>
              <a:gd name="T21" fmla="*/ 717 h 1694"/>
              <a:gd name="T22" fmla="*/ 934 w 3260"/>
              <a:gd name="T23" fmla="*/ 526 h 1694"/>
              <a:gd name="T24" fmla="*/ 900 w 3260"/>
              <a:gd name="T25" fmla="*/ 310 h 1694"/>
              <a:gd name="T26" fmla="*/ 808 w 3260"/>
              <a:gd name="T27" fmla="*/ 172 h 1694"/>
              <a:gd name="T28" fmla="*/ 687 w 3260"/>
              <a:gd name="T29" fmla="*/ 121 h 1694"/>
              <a:gd name="T30" fmla="*/ 152 w 3260"/>
              <a:gd name="T31" fmla="*/ 11 h 1694"/>
              <a:gd name="T32" fmla="*/ 118 w 3260"/>
              <a:gd name="T33" fmla="*/ 222 h 1694"/>
              <a:gd name="T34" fmla="*/ 327 w 3260"/>
              <a:gd name="T35" fmla="*/ 321 h 1694"/>
              <a:gd name="T36" fmla="*/ 406 w 3260"/>
              <a:gd name="T37" fmla="*/ 761 h 1694"/>
              <a:gd name="T38" fmla="*/ 749 w 3260"/>
              <a:gd name="T39" fmla="*/ 1186 h 1694"/>
              <a:gd name="T40" fmla="*/ 886 w 3260"/>
              <a:gd name="T41" fmla="*/ 1643 h 1694"/>
              <a:gd name="T42" fmla="*/ 3236 w 3260"/>
              <a:gd name="T43" fmla="*/ 1515 h 1694"/>
              <a:gd name="T44" fmla="*/ 2763 w 3260"/>
              <a:gd name="T45" fmla="*/ 958 h 1694"/>
              <a:gd name="T46" fmla="*/ 2590 w 3260"/>
              <a:gd name="T47" fmla="*/ 854 h 1694"/>
              <a:gd name="T48" fmla="*/ 2698 w 3260"/>
              <a:gd name="T49" fmla="*/ 572 h 1694"/>
              <a:gd name="T50" fmla="*/ 2898 w 3260"/>
              <a:gd name="T51" fmla="*/ 132 h 1694"/>
              <a:gd name="T52" fmla="*/ 2300 w 3260"/>
              <a:gd name="T53" fmla="*/ 3 h 1694"/>
              <a:gd name="T54" fmla="*/ 1991 w 3260"/>
              <a:gd name="T55" fmla="*/ 151 h 1694"/>
              <a:gd name="T56" fmla="*/ 1720 w 3260"/>
              <a:gd name="T57" fmla="*/ 141 h 1694"/>
              <a:gd name="T58" fmla="*/ 1548 w 3260"/>
              <a:gd name="T59" fmla="*/ 310 h 1694"/>
              <a:gd name="T60" fmla="*/ 1697 w 3260"/>
              <a:gd name="T61" fmla="*/ 325 h 1694"/>
              <a:gd name="T62" fmla="*/ 1491 w 3260"/>
              <a:gd name="T63" fmla="*/ 562 h 1694"/>
              <a:gd name="T64" fmla="*/ 1768 w 3260"/>
              <a:gd name="T65" fmla="*/ 594 h 1694"/>
              <a:gd name="T66" fmla="*/ 1719 w 3260"/>
              <a:gd name="T67" fmla="*/ 686 h 1694"/>
              <a:gd name="T68" fmla="*/ 1682 w 3260"/>
              <a:gd name="T69" fmla="*/ 1394 h 1694"/>
              <a:gd name="T70" fmla="*/ 1850 w 3260"/>
              <a:gd name="T71" fmla="*/ 731 h 1694"/>
              <a:gd name="T72" fmla="*/ 2233 w 3260"/>
              <a:gd name="T73" fmla="*/ 809 h 1694"/>
              <a:gd name="T74" fmla="*/ 2002 w 3260"/>
              <a:gd name="T75" fmla="*/ 527 h 1694"/>
              <a:gd name="T76" fmla="*/ 2891 w 3260"/>
              <a:gd name="T77" fmla="*/ 1163 h 1694"/>
              <a:gd name="T78" fmla="*/ 2926 w 3260"/>
              <a:gd name="T79" fmla="*/ 1501 h 1694"/>
              <a:gd name="T80" fmla="*/ 293 w 3260"/>
              <a:gd name="T81" fmla="*/ 349 h 1694"/>
              <a:gd name="T82" fmla="*/ 2003 w 3260"/>
              <a:gd name="T83" fmla="*/ 1218 h 1694"/>
              <a:gd name="T84" fmla="*/ 1312 w 3260"/>
              <a:gd name="T85" fmla="*/ 233 h 1694"/>
              <a:gd name="T86" fmla="*/ 131 w 3260"/>
              <a:gd name="T87" fmla="*/ 226 h 1694"/>
              <a:gd name="T88" fmla="*/ 2836 w 3260"/>
              <a:gd name="T89" fmla="*/ 628 h 1694"/>
              <a:gd name="T90" fmla="*/ 2925 w 3260"/>
              <a:gd name="T91" fmla="*/ 1111 h 1694"/>
              <a:gd name="T92" fmla="*/ 2830 w 3260"/>
              <a:gd name="T93" fmla="*/ 367 h 1694"/>
              <a:gd name="T94" fmla="*/ 2757 w 3260"/>
              <a:gd name="T95" fmla="*/ 892 h 1694"/>
              <a:gd name="T96" fmla="*/ 2695 w 3260"/>
              <a:gd name="T97" fmla="*/ 1047 h 1694"/>
              <a:gd name="T98" fmla="*/ 2553 w 3260"/>
              <a:gd name="T99" fmla="*/ 1023 h 1694"/>
              <a:gd name="T100" fmla="*/ 1684 w 3260"/>
              <a:gd name="T101" fmla="*/ 276 h 1694"/>
              <a:gd name="T102" fmla="*/ 1744 w 3260"/>
              <a:gd name="T103" fmla="*/ 617 h 1694"/>
              <a:gd name="T104" fmla="*/ 1659 w 3260"/>
              <a:gd name="T105" fmla="*/ 156 h 1694"/>
              <a:gd name="T106" fmla="*/ 1937 w 3260"/>
              <a:gd name="T107" fmla="*/ 121 h 1694"/>
              <a:gd name="T108" fmla="*/ 940 w 3260"/>
              <a:gd name="T109" fmla="*/ 505 h 1694"/>
              <a:gd name="T110" fmla="*/ 175 w 3260"/>
              <a:gd name="T111" fmla="*/ 174 h 1694"/>
              <a:gd name="T112" fmla="*/ 1009 w 3260"/>
              <a:gd name="T113" fmla="*/ 1028 h 1694"/>
              <a:gd name="T114" fmla="*/ 1009 w 3260"/>
              <a:gd name="T115" fmla="*/ 492 h 1694"/>
              <a:gd name="T116" fmla="*/ 1464 w 3260"/>
              <a:gd name="T117" fmla="*/ 394 h 1694"/>
              <a:gd name="T118" fmla="*/ 930 w 3260"/>
              <a:gd name="T119" fmla="*/ 34 h 1694"/>
              <a:gd name="T120" fmla="*/ 884 w 3260"/>
              <a:gd name="T121" fmla="*/ 92 h 1694"/>
              <a:gd name="T122" fmla="*/ 956 w 3260"/>
              <a:gd name="T123" fmla="*/ 188 h 1694"/>
              <a:gd name="T124" fmla="*/ 950 w 3260"/>
              <a:gd name="T125" fmla="*/ 104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60" h="1694">
                <a:moveTo>
                  <a:pt x="2796" y="665"/>
                </a:moveTo>
                <a:cubicBezTo>
                  <a:pt x="2795" y="664"/>
                  <a:pt x="2795" y="664"/>
                  <a:pt x="2795" y="664"/>
                </a:cubicBezTo>
                <a:cubicBezTo>
                  <a:pt x="2794" y="665"/>
                  <a:pt x="2794" y="665"/>
                  <a:pt x="2794" y="665"/>
                </a:cubicBezTo>
                <a:cubicBezTo>
                  <a:pt x="2795" y="666"/>
                  <a:pt x="2795" y="666"/>
                  <a:pt x="2795" y="666"/>
                </a:cubicBezTo>
                <a:lnTo>
                  <a:pt x="2796" y="665"/>
                </a:lnTo>
                <a:close/>
                <a:moveTo>
                  <a:pt x="2760" y="1091"/>
                </a:moveTo>
                <a:cubicBezTo>
                  <a:pt x="2759" y="1090"/>
                  <a:pt x="2759" y="1090"/>
                  <a:pt x="2759" y="1090"/>
                </a:cubicBezTo>
                <a:cubicBezTo>
                  <a:pt x="2758" y="1089"/>
                  <a:pt x="2758" y="1089"/>
                  <a:pt x="2758" y="1089"/>
                </a:cubicBezTo>
                <a:cubicBezTo>
                  <a:pt x="2759" y="1088"/>
                  <a:pt x="2759" y="1088"/>
                  <a:pt x="2759" y="1088"/>
                </a:cubicBezTo>
                <a:cubicBezTo>
                  <a:pt x="2760" y="1087"/>
                  <a:pt x="2760" y="1087"/>
                  <a:pt x="2760" y="1087"/>
                </a:cubicBezTo>
                <a:cubicBezTo>
                  <a:pt x="2761" y="1086"/>
                  <a:pt x="2761" y="1086"/>
                  <a:pt x="2761" y="1086"/>
                </a:cubicBezTo>
                <a:cubicBezTo>
                  <a:pt x="2761" y="1087"/>
                  <a:pt x="2761" y="1087"/>
                  <a:pt x="2761" y="1087"/>
                </a:cubicBezTo>
                <a:cubicBezTo>
                  <a:pt x="2761" y="1086"/>
                  <a:pt x="2761" y="1086"/>
                  <a:pt x="2761" y="1086"/>
                </a:cubicBezTo>
                <a:cubicBezTo>
                  <a:pt x="2760" y="1085"/>
                  <a:pt x="2760" y="1085"/>
                  <a:pt x="2760" y="1085"/>
                </a:cubicBezTo>
                <a:cubicBezTo>
                  <a:pt x="2760" y="1083"/>
                  <a:pt x="2760" y="1083"/>
                  <a:pt x="2760" y="1083"/>
                </a:cubicBezTo>
                <a:cubicBezTo>
                  <a:pt x="2759" y="1083"/>
                  <a:pt x="2759" y="1083"/>
                  <a:pt x="2759" y="1083"/>
                </a:cubicBezTo>
                <a:cubicBezTo>
                  <a:pt x="2758" y="1084"/>
                  <a:pt x="2758" y="1084"/>
                  <a:pt x="2758" y="1084"/>
                </a:cubicBezTo>
                <a:cubicBezTo>
                  <a:pt x="2758" y="1087"/>
                  <a:pt x="2758" y="1087"/>
                  <a:pt x="2758" y="1087"/>
                </a:cubicBezTo>
                <a:cubicBezTo>
                  <a:pt x="2757" y="1090"/>
                  <a:pt x="2757" y="1090"/>
                  <a:pt x="2757" y="1090"/>
                </a:cubicBezTo>
                <a:cubicBezTo>
                  <a:pt x="2755" y="1093"/>
                  <a:pt x="2755" y="1093"/>
                  <a:pt x="2755" y="1093"/>
                </a:cubicBezTo>
                <a:cubicBezTo>
                  <a:pt x="2755" y="1095"/>
                  <a:pt x="2755" y="1095"/>
                  <a:pt x="2755" y="1095"/>
                </a:cubicBezTo>
                <a:cubicBezTo>
                  <a:pt x="2756" y="1095"/>
                  <a:pt x="2756" y="1095"/>
                  <a:pt x="2756" y="1095"/>
                </a:cubicBezTo>
                <a:cubicBezTo>
                  <a:pt x="2758" y="1095"/>
                  <a:pt x="2758" y="1095"/>
                  <a:pt x="2758" y="1095"/>
                </a:cubicBezTo>
                <a:cubicBezTo>
                  <a:pt x="2759" y="1093"/>
                  <a:pt x="2759" y="1093"/>
                  <a:pt x="2759" y="1093"/>
                </a:cubicBezTo>
                <a:cubicBezTo>
                  <a:pt x="2760" y="1092"/>
                  <a:pt x="2760" y="1092"/>
                  <a:pt x="2760" y="1092"/>
                </a:cubicBezTo>
                <a:cubicBezTo>
                  <a:pt x="2761" y="1091"/>
                  <a:pt x="2761" y="1091"/>
                  <a:pt x="2761" y="1091"/>
                </a:cubicBezTo>
                <a:lnTo>
                  <a:pt x="2760" y="1091"/>
                </a:lnTo>
                <a:close/>
                <a:moveTo>
                  <a:pt x="2801" y="1122"/>
                </a:moveTo>
                <a:cubicBezTo>
                  <a:pt x="2800" y="1121"/>
                  <a:pt x="2800" y="1121"/>
                  <a:pt x="2800" y="1121"/>
                </a:cubicBezTo>
                <a:cubicBezTo>
                  <a:pt x="2799" y="1122"/>
                  <a:pt x="2799" y="1122"/>
                  <a:pt x="2799" y="1122"/>
                </a:cubicBezTo>
                <a:cubicBezTo>
                  <a:pt x="2800" y="1123"/>
                  <a:pt x="2800" y="1123"/>
                  <a:pt x="2800" y="1123"/>
                </a:cubicBezTo>
                <a:lnTo>
                  <a:pt x="2801" y="1122"/>
                </a:lnTo>
                <a:close/>
                <a:moveTo>
                  <a:pt x="2756" y="1128"/>
                </a:moveTo>
                <a:cubicBezTo>
                  <a:pt x="2757" y="1127"/>
                  <a:pt x="2757" y="1127"/>
                  <a:pt x="2757" y="1127"/>
                </a:cubicBezTo>
                <a:cubicBezTo>
                  <a:pt x="2759" y="1126"/>
                  <a:pt x="2759" y="1126"/>
                  <a:pt x="2759" y="1126"/>
                </a:cubicBezTo>
                <a:cubicBezTo>
                  <a:pt x="2757" y="1126"/>
                  <a:pt x="2757" y="1126"/>
                  <a:pt x="2757" y="1126"/>
                </a:cubicBezTo>
                <a:lnTo>
                  <a:pt x="2756" y="1128"/>
                </a:lnTo>
                <a:close/>
                <a:moveTo>
                  <a:pt x="2759" y="1143"/>
                </a:moveTo>
                <a:cubicBezTo>
                  <a:pt x="2758" y="1145"/>
                  <a:pt x="2758" y="1145"/>
                  <a:pt x="2758" y="1145"/>
                </a:cubicBezTo>
                <a:cubicBezTo>
                  <a:pt x="2759" y="1145"/>
                  <a:pt x="2759" y="1145"/>
                  <a:pt x="2759" y="1145"/>
                </a:cubicBezTo>
                <a:cubicBezTo>
                  <a:pt x="2760" y="1143"/>
                  <a:pt x="2760" y="1143"/>
                  <a:pt x="2760" y="1143"/>
                </a:cubicBezTo>
                <a:lnTo>
                  <a:pt x="2759" y="1143"/>
                </a:lnTo>
                <a:close/>
                <a:moveTo>
                  <a:pt x="2759" y="1150"/>
                </a:moveTo>
                <a:cubicBezTo>
                  <a:pt x="2760" y="1148"/>
                  <a:pt x="2760" y="1148"/>
                  <a:pt x="2760" y="1148"/>
                </a:cubicBezTo>
                <a:cubicBezTo>
                  <a:pt x="2759" y="1147"/>
                  <a:pt x="2759" y="1147"/>
                  <a:pt x="2759" y="1147"/>
                </a:cubicBezTo>
                <a:cubicBezTo>
                  <a:pt x="2757" y="1148"/>
                  <a:pt x="2757" y="1148"/>
                  <a:pt x="2757" y="1148"/>
                </a:cubicBezTo>
                <a:cubicBezTo>
                  <a:pt x="2758" y="1148"/>
                  <a:pt x="2758" y="1148"/>
                  <a:pt x="2758" y="1148"/>
                </a:cubicBezTo>
                <a:cubicBezTo>
                  <a:pt x="2755" y="1150"/>
                  <a:pt x="2755" y="1150"/>
                  <a:pt x="2755" y="1150"/>
                </a:cubicBezTo>
                <a:cubicBezTo>
                  <a:pt x="2753" y="1151"/>
                  <a:pt x="2753" y="1151"/>
                  <a:pt x="2753" y="1151"/>
                </a:cubicBezTo>
                <a:cubicBezTo>
                  <a:pt x="2755" y="1152"/>
                  <a:pt x="2755" y="1152"/>
                  <a:pt x="2755" y="1152"/>
                </a:cubicBezTo>
                <a:lnTo>
                  <a:pt x="2759" y="1150"/>
                </a:lnTo>
                <a:close/>
                <a:moveTo>
                  <a:pt x="2829" y="645"/>
                </a:moveTo>
                <a:cubicBezTo>
                  <a:pt x="2832" y="646"/>
                  <a:pt x="2832" y="646"/>
                  <a:pt x="2832" y="646"/>
                </a:cubicBezTo>
                <a:cubicBezTo>
                  <a:pt x="2833" y="648"/>
                  <a:pt x="2833" y="648"/>
                  <a:pt x="2833" y="648"/>
                </a:cubicBezTo>
                <a:cubicBezTo>
                  <a:pt x="2834" y="647"/>
                  <a:pt x="2834" y="647"/>
                  <a:pt x="2834" y="647"/>
                </a:cubicBezTo>
                <a:cubicBezTo>
                  <a:pt x="2835" y="644"/>
                  <a:pt x="2835" y="644"/>
                  <a:pt x="2835" y="644"/>
                </a:cubicBezTo>
                <a:cubicBezTo>
                  <a:pt x="2837" y="642"/>
                  <a:pt x="2837" y="642"/>
                  <a:pt x="2837" y="642"/>
                </a:cubicBezTo>
                <a:cubicBezTo>
                  <a:pt x="2838" y="640"/>
                  <a:pt x="2838" y="640"/>
                  <a:pt x="2838" y="640"/>
                </a:cubicBezTo>
                <a:cubicBezTo>
                  <a:pt x="2837" y="640"/>
                  <a:pt x="2837" y="640"/>
                  <a:pt x="2837" y="640"/>
                </a:cubicBezTo>
                <a:cubicBezTo>
                  <a:pt x="2836" y="638"/>
                  <a:pt x="2836" y="638"/>
                  <a:pt x="2836" y="638"/>
                </a:cubicBezTo>
                <a:cubicBezTo>
                  <a:pt x="2834" y="636"/>
                  <a:pt x="2834" y="636"/>
                  <a:pt x="2834" y="636"/>
                </a:cubicBezTo>
                <a:cubicBezTo>
                  <a:pt x="2833" y="636"/>
                  <a:pt x="2833" y="636"/>
                  <a:pt x="2833" y="636"/>
                </a:cubicBezTo>
                <a:cubicBezTo>
                  <a:pt x="2831" y="635"/>
                  <a:pt x="2831" y="635"/>
                  <a:pt x="2831" y="635"/>
                </a:cubicBezTo>
                <a:cubicBezTo>
                  <a:pt x="2829" y="635"/>
                  <a:pt x="2829" y="635"/>
                  <a:pt x="2829" y="635"/>
                </a:cubicBezTo>
                <a:cubicBezTo>
                  <a:pt x="2826" y="637"/>
                  <a:pt x="2826" y="637"/>
                  <a:pt x="2826" y="637"/>
                </a:cubicBezTo>
                <a:cubicBezTo>
                  <a:pt x="2826" y="638"/>
                  <a:pt x="2826" y="638"/>
                  <a:pt x="2826" y="638"/>
                </a:cubicBezTo>
                <a:cubicBezTo>
                  <a:pt x="2825" y="640"/>
                  <a:pt x="2825" y="640"/>
                  <a:pt x="2825" y="640"/>
                </a:cubicBezTo>
                <a:cubicBezTo>
                  <a:pt x="2823" y="640"/>
                  <a:pt x="2823" y="640"/>
                  <a:pt x="2823" y="640"/>
                </a:cubicBezTo>
                <a:cubicBezTo>
                  <a:pt x="2822" y="642"/>
                  <a:pt x="2822" y="642"/>
                  <a:pt x="2822" y="642"/>
                </a:cubicBezTo>
                <a:cubicBezTo>
                  <a:pt x="2821" y="641"/>
                  <a:pt x="2821" y="641"/>
                  <a:pt x="2821" y="641"/>
                </a:cubicBezTo>
                <a:cubicBezTo>
                  <a:pt x="2820" y="639"/>
                  <a:pt x="2820" y="639"/>
                  <a:pt x="2820" y="639"/>
                </a:cubicBezTo>
                <a:cubicBezTo>
                  <a:pt x="2819" y="639"/>
                  <a:pt x="2819" y="639"/>
                  <a:pt x="2819" y="639"/>
                </a:cubicBezTo>
                <a:cubicBezTo>
                  <a:pt x="2816" y="642"/>
                  <a:pt x="2816" y="642"/>
                  <a:pt x="2816" y="642"/>
                </a:cubicBezTo>
                <a:cubicBezTo>
                  <a:pt x="2816" y="643"/>
                  <a:pt x="2816" y="643"/>
                  <a:pt x="2816" y="643"/>
                </a:cubicBezTo>
                <a:cubicBezTo>
                  <a:pt x="2814" y="645"/>
                  <a:pt x="2814" y="645"/>
                  <a:pt x="2814" y="645"/>
                </a:cubicBezTo>
                <a:cubicBezTo>
                  <a:pt x="2814" y="647"/>
                  <a:pt x="2814" y="647"/>
                  <a:pt x="2814" y="647"/>
                </a:cubicBezTo>
                <a:cubicBezTo>
                  <a:pt x="2817" y="647"/>
                  <a:pt x="2817" y="647"/>
                  <a:pt x="2817" y="647"/>
                </a:cubicBezTo>
                <a:cubicBezTo>
                  <a:pt x="2817" y="649"/>
                  <a:pt x="2817" y="649"/>
                  <a:pt x="2817" y="649"/>
                </a:cubicBezTo>
                <a:cubicBezTo>
                  <a:pt x="2817" y="650"/>
                  <a:pt x="2817" y="650"/>
                  <a:pt x="2817" y="650"/>
                </a:cubicBezTo>
                <a:cubicBezTo>
                  <a:pt x="2817" y="651"/>
                  <a:pt x="2817" y="651"/>
                  <a:pt x="2817" y="651"/>
                </a:cubicBezTo>
                <a:cubicBezTo>
                  <a:pt x="2818" y="653"/>
                  <a:pt x="2818" y="653"/>
                  <a:pt x="2818" y="653"/>
                </a:cubicBezTo>
                <a:cubicBezTo>
                  <a:pt x="2821" y="654"/>
                  <a:pt x="2821" y="654"/>
                  <a:pt x="2821" y="654"/>
                </a:cubicBezTo>
                <a:cubicBezTo>
                  <a:pt x="2821" y="655"/>
                  <a:pt x="2821" y="655"/>
                  <a:pt x="2821" y="655"/>
                </a:cubicBezTo>
                <a:cubicBezTo>
                  <a:pt x="2821" y="655"/>
                  <a:pt x="2821" y="655"/>
                  <a:pt x="2821" y="655"/>
                </a:cubicBezTo>
                <a:cubicBezTo>
                  <a:pt x="2822" y="655"/>
                  <a:pt x="2822" y="655"/>
                  <a:pt x="2822" y="655"/>
                </a:cubicBezTo>
                <a:cubicBezTo>
                  <a:pt x="2823" y="655"/>
                  <a:pt x="2823" y="655"/>
                  <a:pt x="2823" y="655"/>
                </a:cubicBezTo>
                <a:cubicBezTo>
                  <a:pt x="2824" y="655"/>
                  <a:pt x="2824" y="655"/>
                  <a:pt x="2824" y="655"/>
                </a:cubicBezTo>
                <a:cubicBezTo>
                  <a:pt x="2824" y="654"/>
                  <a:pt x="2824" y="654"/>
                  <a:pt x="2824" y="654"/>
                </a:cubicBezTo>
                <a:cubicBezTo>
                  <a:pt x="2822" y="652"/>
                  <a:pt x="2822" y="652"/>
                  <a:pt x="2822" y="652"/>
                </a:cubicBezTo>
                <a:cubicBezTo>
                  <a:pt x="2823" y="650"/>
                  <a:pt x="2823" y="650"/>
                  <a:pt x="2823" y="650"/>
                </a:cubicBezTo>
                <a:cubicBezTo>
                  <a:pt x="2824" y="647"/>
                  <a:pt x="2824" y="647"/>
                  <a:pt x="2824" y="647"/>
                </a:cubicBezTo>
                <a:cubicBezTo>
                  <a:pt x="2826" y="645"/>
                  <a:pt x="2826" y="645"/>
                  <a:pt x="2826" y="645"/>
                </a:cubicBezTo>
                <a:cubicBezTo>
                  <a:pt x="2827" y="644"/>
                  <a:pt x="2827" y="644"/>
                  <a:pt x="2827" y="644"/>
                </a:cubicBezTo>
                <a:lnTo>
                  <a:pt x="2829" y="645"/>
                </a:lnTo>
                <a:close/>
                <a:moveTo>
                  <a:pt x="2719" y="1139"/>
                </a:moveTo>
                <a:cubicBezTo>
                  <a:pt x="2721" y="1139"/>
                  <a:pt x="2721" y="1139"/>
                  <a:pt x="2721" y="1139"/>
                </a:cubicBezTo>
                <a:cubicBezTo>
                  <a:pt x="2723" y="1141"/>
                  <a:pt x="2723" y="1141"/>
                  <a:pt x="2723" y="1141"/>
                </a:cubicBezTo>
                <a:cubicBezTo>
                  <a:pt x="2725" y="1141"/>
                  <a:pt x="2725" y="1141"/>
                  <a:pt x="2725" y="1141"/>
                </a:cubicBezTo>
                <a:cubicBezTo>
                  <a:pt x="2726" y="1144"/>
                  <a:pt x="2726" y="1144"/>
                  <a:pt x="2726" y="1144"/>
                </a:cubicBezTo>
                <a:cubicBezTo>
                  <a:pt x="2729" y="1145"/>
                  <a:pt x="2729" y="1145"/>
                  <a:pt x="2729" y="1145"/>
                </a:cubicBezTo>
                <a:cubicBezTo>
                  <a:pt x="2732" y="1144"/>
                  <a:pt x="2732" y="1144"/>
                  <a:pt x="2732" y="1144"/>
                </a:cubicBezTo>
                <a:cubicBezTo>
                  <a:pt x="2734" y="1143"/>
                  <a:pt x="2734" y="1143"/>
                  <a:pt x="2734" y="1143"/>
                </a:cubicBezTo>
                <a:cubicBezTo>
                  <a:pt x="2734" y="1142"/>
                  <a:pt x="2734" y="1142"/>
                  <a:pt x="2734" y="1142"/>
                </a:cubicBezTo>
                <a:cubicBezTo>
                  <a:pt x="2732" y="1140"/>
                  <a:pt x="2732" y="1140"/>
                  <a:pt x="2732" y="1140"/>
                </a:cubicBezTo>
                <a:cubicBezTo>
                  <a:pt x="2731" y="1137"/>
                  <a:pt x="2731" y="1137"/>
                  <a:pt x="2731" y="1137"/>
                </a:cubicBezTo>
                <a:cubicBezTo>
                  <a:pt x="2729" y="1137"/>
                  <a:pt x="2729" y="1137"/>
                  <a:pt x="2729" y="1137"/>
                </a:cubicBezTo>
                <a:cubicBezTo>
                  <a:pt x="2728" y="1136"/>
                  <a:pt x="2728" y="1136"/>
                  <a:pt x="2728" y="1136"/>
                </a:cubicBezTo>
                <a:cubicBezTo>
                  <a:pt x="2726" y="1134"/>
                  <a:pt x="2726" y="1134"/>
                  <a:pt x="2726" y="1134"/>
                </a:cubicBezTo>
                <a:cubicBezTo>
                  <a:pt x="2724" y="1136"/>
                  <a:pt x="2724" y="1136"/>
                  <a:pt x="2724" y="1136"/>
                </a:cubicBezTo>
                <a:cubicBezTo>
                  <a:pt x="2722" y="1136"/>
                  <a:pt x="2722" y="1136"/>
                  <a:pt x="2722" y="1136"/>
                </a:cubicBezTo>
                <a:cubicBezTo>
                  <a:pt x="2719" y="1133"/>
                  <a:pt x="2719" y="1133"/>
                  <a:pt x="2719" y="1133"/>
                </a:cubicBezTo>
                <a:cubicBezTo>
                  <a:pt x="2715" y="1136"/>
                  <a:pt x="2715" y="1136"/>
                  <a:pt x="2715" y="1136"/>
                </a:cubicBezTo>
                <a:cubicBezTo>
                  <a:pt x="2715" y="1137"/>
                  <a:pt x="2715" y="1137"/>
                  <a:pt x="2715" y="1137"/>
                </a:cubicBezTo>
                <a:cubicBezTo>
                  <a:pt x="2716" y="1139"/>
                  <a:pt x="2716" y="1139"/>
                  <a:pt x="2716" y="1139"/>
                </a:cubicBezTo>
                <a:lnTo>
                  <a:pt x="2719" y="1139"/>
                </a:lnTo>
                <a:close/>
                <a:moveTo>
                  <a:pt x="2833" y="633"/>
                </a:moveTo>
                <a:cubicBezTo>
                  <a:pt x="2833" y="632"/>
                  <a:pt x="2833" y="632"/>
                  <a:pt x="2833" y="632"/>
                </a:cubicBezTo>
                <a:cubicBezTo>
                  <a:pt x="2831" y="632"/>
                  <a:pt x="2831" y="632"/>
                  <a:pt x="2831" y="632"/>
                </a:cubicBezTo>
                <a:cubicBezTo>
                  <a:pt x="2830" y="634"/>
                  <a:pt x="2830" y="634"/>
                  <a:pt x="2830" y="634"/>
                </a:cubicBezTo>
                <a:cubicBezTo>
                  <a:pt x="2831" y="634"/>
                  <a:pt x="2831" y="634"/>
                  <a:pt x="2831" y="634"/>
                </a:cubicBezTo>
                <a:lnTo>
                  <a:pt x="2833" y="633"/>
                </a:lnTo>
                <a:close/>
                <a:moveTo>
                  <a:pt x="2810" y="685"/>
                </a:moveTo>
                <a:cubicBezTo>
                  <a:pt x="2810" y="683"/>
                  <a:pt x="2810" y="683"/>
                  <a:pt x="2810" y="683"/>
                </a:cubicBezTo>
                <a:cubicBezTo>
                  <a:pt x="2809" y="682"/>
                  <a:pt x="2809" y="682"/>
                  <a:pt x="2809" y="682"/>
                </a:cubicBezTo>
                <a:cubicBezTo>
                  <a:pt x="2809" y="684"/>
                  <a:pt x="2809" y="684"/>
                  <a:pt x="2809" y="684"/>
                </a:cubicBezTo>
                <a:cubicBezTo>
                  <a:pt x="2809" y="687"/>
                  <a:pt x="2809" y="687"/>
                  <a:pt x="2809" y="687"/>
                </a:cubicBezTo>
                <a:cubicBezTo>
                  <a:pt x="2810" y="687"/>
                  <a:pt x="2810" y="687"/>
                  <a:pt x="2810" y="687"/>
                </a:cubicBezTo>
                <a:lnTo>
                  <a:pt x="2810" y="685"/>
                </a:lnTo>
                <a:close/>
                <a:moveTo>
                  <a:pt x="2803" y="1044"/>
                </a:moveTo>
                <a:cubicBezTo>
                  <a:pt x="2802" y="1044"/>
                  <a:pt x="2802" y="1044"/>
                  <a:pt x="2802" y="1044"/>
                </a:cubicBezTo>
                <a:cubicBezTo>
                  <a:pt x="2801" y="1045"/>
                  <a:pt x="2801" y="1045"/>
                  <a:pt x="2801" y="1045"/>
                </a:cubicBezTo>
                <a:cubicBezTo>
                  <a:pt x="2803" y="1046"/>
                  <a:pt x="2803" y="1046"/>
                  <a:pt x="2803" y="1046"/>
                </a:cubicBezTo>
                <a:lnTo>
                  <a:pt x="2803" y="1044"/>
                </a:lnTo>
                <a:close/>
                <a:moveTo>
                  <a:pt x="2818" y="1026"/>
                </a:moveTo>
                <a:cubicBezTo>
                  <a:pt x="2819" y="1022"/>
                  <a:pt x="2819" y="1022"/>
                  <a:pt x="2819" y="1022"/>
                </a:cubicBezTo>
                <a:cubicBezTo>
                  <a:pt x="2819" y="1021"/>
                  <a:pt x="2819" y="1021"/>
                  <a:pt x="2819" y="1021"/>
                </a:cubicBezTo>
                <a:cubicBezTo>
                  <a:pt x="2818" y="1019"/>
                  <a:pt x="2818" y="1019"/>
                  <a:pt x="2818" y="1019"/>
                </a:cubicBezTo>
                <a:cubicBezTo>
                  <a:pt x="2815" y="1021"/>
                  <a:pt x="2815" y="1021"/>
                  <a:pt x="2815" y="1021"/>
                </a:cubicBezTo>
                <a:cubicBezTo>
                  <a:pt x="2812" y="1022"/>
                  <a:pt x="2812" y="1022"/>
                  <a:pt x="2812" y="1022"/>
                </a:cubicBezTo>
                <a:cubicBezTo>
                  <a:pt x="2812" y="1024"/>
                  <a:pt x="2812" y="1024"/>
                  <a:pt x="2812" y="1024"/>
                </a:cubicBezTo>
                <a:cubicBezTo>
                  <a:pt x="2813" y="1024"/>
                  <a:pt x="2813" y="1024"/>
                  <a:pt x="2813" y="1024"/>
                </a:cubicBezTo>
                <a:cubicBezTo>
                  <a:pt x="2812" y="1025"/>
                  <a:pt x="2812" y="1025"/>
                  <a:pt x="2812" y="1025"/>
                </a:cubicBezTo>
                <a:cubicBezTo>
                  <a:pt x="2810" y="1025"/>
                  <a:pt x="2810" y="1025"/>
                  <a:pt x="2810" y="1025"/>
                </a:cubicBezTo>
                <a:cubicBezTo>
                  <a:pt x="2809" y="1027"/>
                  <a:pt x="2809" y="1027"/>
                  <a:pt x="2809" y="1027"/>
                </a:cubicBezTo>
                <a:cubicBezTo>
                  <a:pt x="2808" y="1027"/>
                  <a:pt x="2808" y="1027"/>
                  <a:pt x="2808" y="1027"/>
                </a:cubicBezTo>
                <a:cubicBezTo>
                  <a:pt x="2807" y="1026"/>
                  <a:pt x="2807" y="1026"/>
                  <a:pt x="2807" y="1026"/>
                </a:cubicBezTo>
                <a:cubicBezTo>
                  <a:pt x="2809" y="1024"/>
                  <a:pt x="2809" y="1024"/>
                  <a:pt x="2809" y="1024"/>
                </a:cubicBezTo>
                <a:cubicBezTo>
                  <a:pt x="2810" y="1024"/>
                  <a:pt x="2810" y="1024"/>
                  <a:pt x="2810" y="1024"/>
                </a:cubicBezTo>
                <a:cubicBezTo>
                  <a:pt x="2811" y="1021"/>
                  <a:pt x="2811" y="1021"/>
                  <a:pt x="2811" y="1021"/>
                </a:cubicBezTo>
                <a:cubicBezTo>
                  <a:pt x="2811" y="1018"/>
                  <a:pt x="2811" y="1018"/>
                  <a:pt x="2811" y="1018"/>
                </a:cubicBezTo>
                <a:cubicBezTo>
                  <a:pt x="2809" y="1018"/>
                  <a:pt x="2809" y="1018"/>
                  <a:pt x="2809" y="1018"/>
                </a:cubicBezTo>
                <a:cubicBezTo>
                  <a:pt x="2809" y="1017"/>
                  <a:pt x="2809" y="1017"/>
                  <a:pt x="2809" y="1017"/>
                </a:cubicBezTo>
                <a:cubicBezTo>
                  <a:pt x="2811" y="1015"/>
                  <a:pt x="2811" y="1015"/>
                  <a:pt x="2811" y="1015"/>
                </a:cubicBezTo>
                <a:cubicBezTo>
                  <a:pt x="2811" y="1013"/>
                  <a:pt x="2811" y="1013"/>
                  <a:pt x="2811" y="1013"/>
                </a:cubicBezTo>
                <a:cubicBezTo>
                  <a:pt x="2810" y="1014"/>
                  <a:pt x="2810" y="1014"/>
                  <a:pt x="2810" y="1014"/>
                </a:cubicBezTo>
                <a:cubicBezTo>
                  <a:pt x="2807" y="1017"/>
                  <a:pt x="2807" y="1017"/>
                  <a:pt x="2807" y="1017"/>
                </a:cubicBezTo>
                <a:cubicBezTo>
                  <a:pt x="2806" y="1019"/>
                  <a:pt x="2806" y="1019"/>
                  <a:pt x="2806" y="1019"/>
                </a:cubicBezTo>
                <a:cubicBezTo>
                  <a:pt x="2806" y="1022"/>
                  <a:pt x="2806" y="1022"/>
                  <a:pt x="2806" y="1022"/>
                </a:cubicBezTo>
                <a:cubicBezTo>
                  <a:pt x="2805" y="1023"/>
                  <a:pt x="2805" y="1023"/>
                  <a:pt x="2805" y="1023"/>
                </a:cubicBezTo>
                <a:cubicBezTo>
                  <a:pt x="2804" y="1025"/>
                  <a:pt x="2804" y="1025"/>
                  <a:pt x="2804" y="1025"/>
                </a:cubicBezTo>
                <a:cubicBezTo>
                  <a:pt x="2805" y="1027"/>
                  <a:pt x="2805" y="1027"/>
                  <a:pt x="2805" y="1027"/>
                </a:cubicBezTo>
                <a:cubicBezTo>
                  <a:pt x="2807" y="1029"/>
                  <a:pt x="2807" y="1029"/>
                  <a:pt x="2807" y="1029"/>
                </a:cubicBezTo>
                <a:cubicBezTo>
                  <a:pt x="2806" y="1030"/>
                  <a:pt x="2806" y="1030"/>
                  <a:pt x="2806" y="1030"/>
                </a:cubicBezTo>
                <a:cubicBezTo>
                  <a:pt x="2805" y="1032"/>
                  <a:pt x="2805" y="1032"/>
                  <a:pt x="2805" y="1032"/>
                </a:cubicBezTo>
                <a:cubicBezTo>
                  <a:pt x="2807" y="1034"/>
                  <a:pt x="2807" y="1034"/>
                  <a:pt x="2807" y="1034"/>
                </a:cubicBezTo>
                <a:cubicBezTo>
                  <a:pt x="2807" y="1035"/>
                  <a:pt x="2807" y="1035"/>
                  <a:pt x="2807" y="1035"/>
                </a:cubicBezTo>
                <a:cubicBezTo>
                  <a:pt x="2808" y="1036"/>
                  <a:pt x="2808" y="1036"/>
                  <a:pt x="2808" y="1036"/>
                </a:cubicBezTo>
                <a:cubicBezTo>
                  <a:pt x="2807" y="1038"/>
                  <a:pt x="2807" y="1038"/>
                  <a:pt x="2807" y="1038"/>
                </a:cubicBezTo>
                <a:cubicBezTo>
                  <a:pt x="2808" y="1041"/>
                  <a:pt x="2808" y="1041"/>
                  <a:pt x="2808" y="1041"/>
                </a:cubicBezTo>
                <a:cubicBezTo>
                  <a:pt x="2810" y="1042"/>
                  <a:pt x="2810" y="1042"/>
                  <a:pt x="2810" y="1042"/>
                </a:cubicBezTo>
                <a:cubicBezTo>
                  <a:pt x="2812" y="1045"/>
                  <a:pt x="2812" y="1045"/>
                  <a:pt x="2812" y="1045"/>
                </a:cubicBezTo>
                <a:cubicBezTo>
                  <a:pt x="2813" y="1046"/>
                  <a:pt x="2813" y="1046"/>
                  <a:pt x="2813" y="1046"/>
                </a:cubicBezTo>
                <a:cubicBezTo>
                  <a:pt x="2814" y="1048"/>
                  <a:pt x="2814" y="1048"/>
                  <a:pt x="2814" y="1048"/>
                </a:cubicBezTo>
                <a:cubicBezTo>
                  <a:pt x="2814" y="1046"/>
                  <a:pt x="2814" y="1046"/>
                  <a:pt x="2814" y="1046"/>
                </a:cubicBezTo>
                <a:cubicBezTo>
                  <a:pt x="2815" y="1046"/>
                  <a:pt x="2815" y="1046"/>
                  <a:pt x="2815" y="1046"/>
                </a:cubicBezTo>
                <a:cubicBezTo>
                  <a:pt x="2814" y="1045"/>
                  <a:pt x="2814" y="1045"/>
                  <a:pt x="2814" y="1045"/>
                </a:cubicBezTo>
                <a:cubicBezTo>
                  <a:pt x="2812" y="1043"/>
                  <a:pt x="2812" y="1043"/>
                  <a:pt x="2812" y="1043"/>
                </a:cubicBezTo>
                <a:cubicBezTo>
                  <a:pt x="2811" y="1040"/>
                  <a:pt x="2811" y="1040"/>
                  <a:pt x="2811" y="1040"/>
                </a:cubicBezTo>
                <a:cubicBezTo>
                  <a:pt x="2809" y="1037"/>
                  <a:pt x="2809" y="1037"/>
                  <a:pt x="2809" y="1037"/>
                </a:cubicBezTo>
                <a:cubicBezTo>
                  <a:pt x="2809" y="1033"/>
                  <a:pt x="2809" y="1033"/>
                  <a:pt x="2809" y="1033"/>
                </a:cubicBezTo>
                <a:cubicBezTo>
                  <a:pt x="2811" y="1032"/>
                  <a:pt x="2811" y="1032"/>
                  <a:pt x="2811" y="1032"/>
                </a:cubicBezTo>
                <a:cubicBezTo>
                  <a:pt x="2813" y="1033"/>
                  <a:pt x="2813" y="1033"/>
                  <a:pt x="2813" y="1033"/>
                </a:cubicBezTo>
                <a:cubicBezTo>
                  <a:pt x="2816" y="1033"/>
                  <a:pt x="2816" y="1033"/>
                  <a:pt x="2816" y="1033"/>
                </a:cubicBezTo>
                <a:cubicBezTo>
                  <a:pt x="2817" y="1034"/>
                  <a:pt x="2817" y="1034"/>
                  <a:pt x="2817" y="1034"/>
                </a:cubicBezTo>
                <a:cubicBezTo>
                  <a:pt x="2819" y="1034"/>
                  <a:pt x="2819" y="1034"/>
                  <a:pt x="2819" y="1034"/>
                </a:cubicBezTo>
                <a:cubicBezTo>
                  <a:pt x="2818" y="1033"/>
                  <a:pt x="2818" y="1033"/>
                  <a:pt x="2818" y="1033"/>
                </a:cubicBezTo>
                <a:cubicBezTo>
                  <a:pt x="2818" y="1032"/>
                  <a:pt x="2818" y="1032"/>
                  <a:pt x="2818" y="1032"/>
                </a:cubicBezTo>
                <a:cubicBezTo>
                  <a:pt x="2815" y="1030"/>
                  <a:pt x="2815" y="1030"/>
                  <a:pt x="2815" y="1030"/>
                </a:cubicBezTo>
                <a:cubicBezTo>
                  <a:pt x="2814" y="1030"/>
                  <a:pt x="2814" y="1030"/>
                  <a:pt x="2814" y="1030"/>
                </a:cubicBezTo>
                <a:cubicBezTo>
                  <a:pt x="2813" y="1028"/>
                  <a:pt x="2813" y="1028"/>
                  <a:pt x="2813" y="1028"/>
                </a:cubicBezTo>
                <a:cubicBezTo>
                  <a:pt x="2814" y="1027"/>
                  <a:pt x="2814" y="1027"/>
                  <a:pt x="2814" y="1027"/>
                </a:cubicBezTo>
                <a:lnTo>
                  <a:pt x="2818" y="1026"/>
                </a:lnTo>
                <a:close/>
                <a:moveTo>
                  <a:pt x="2802" y="1114"/>
                </a:moveTo>
                <a:cubicBezTo>
                  <a:pt x="2801" y="1115"/>
                  <a:pt x="2801" y="1115"/>
                  <a:pt x="2801" y="1115"/>
                </a:cubicBezTo>
                <a:cubicBezTo>
                  <a:pt x="2801" y="1116"/>
                  <a:pt x="2801" y="1116"/>
                  <a:pt x="2801" y="1116"/>
                </a:cubicBezTo>
                <a:cubicBezTo>
                  <a:pt x="2803" y="1115"/>
                  <a:pt x="2803" y="1115"/>
                  <a:pt x="2803" y="1115"/>
                </a:cubicBezTo>
                <a:lnTo>
                  <a:pt x="2802" y="1114"/>
                </a:lnTo>
                <a:close/>
                <a:moveTo>
                  <a:pt x="2805" y="1122"/>
                </a:moveTo>
                <a:cubicBezTo>
                  <a:pt x="2803" y="1123"/>
                  <a:pt x="2803" y="1123"/>
                  <a:pt x="2803" y="1123"/>
                </a:cubicBezTo>
                <a:cubicBezTo>
                  <a:pt x="2805" y="1123"/>
                  <a:pt x="2805" y="1123"/>
                  <a:pt x="2805" y="1123"/>
                </a:cubicBezTo>
                <a:lnTo>
                  <a:pt x="2805" y="1122"/>
                </a:lnTo>
                <a:close/>
                <a:moveTo>
                  <a:pt x="2745" y="1041"/>
                </a:moveTo>
                <a:cubicBezTo>
                  <a:pt x="2746" y="1042"/>
                  <a:pt x="2746" y="1042"/>
                  <a:pt x="2746" y="1042"/>
                </a:cubicBezTo>
                <a:cubicBezTo>
                  <a:pt x="2748" y="1042"/>
                  <a:pt x="2748" y="1042"/>
                  <a:pt x="2748" y="1042"/>
                </a:cubicBezTo>
                <a:cubicBezTo>
                  <a:pt x="2746" y="1041"/>
                  <a:pt x="2746" y="1041"/>
                  <a:pt x="2746" y="1041"/>
                </a:cubicBezTo>
                <a:lnTo>
                  <a:pt x="2745" y="1041"/>
                </a:lnTo>
                <a:close/>
                <a:moveTo>
                  <a:pt x="2761" y="1058"/>
                </a:moveTo>
                <a:cubicBezTo>
                  <a:pt x="2761" y="1058"/>
                  <a:pt x="2761" y="1056"/>
                  <a:pt x="2761" y="1056"/>
                </a:cubicBezTo>
                <a:cubicBezTo>
                  <a:pt x="2760" y="1057"/>
                  <a:pt x="2760" y="1057"/>
                  <a:pt x="2760" y="1057"/>
                </a:cubicBezTo>
                <a:lnTo>
                  <a:pt x="2761" y="1058"/>
                </a:lnTo>
                <a:close/>
                <a:moveTo>
                  <a:pt x="2766" y="1055"/>
                </a:moveTo>
                <a:cubicBezTo>
                  <a:pt x="2766" y="1053"/>
                  <a:pt x="2766" y="1053"/>
                  <a:pt x="2766" y="1053"/>
                </a:cubicBezTo>
                <a:cubicBezTo>
                  <a:pt x="2765" y="1054"/>
                  <a:pt x="2765" y="1054"/>
                  <a:pt x="2765" y="1054"/>
                </a:cubicBezTo>
                <a:lnTo>
                  <a:pt x="2766" y="1055"/>
                </a:lnTo>
                <a:close/>
                <a:moveTo>
                  <a:pt x="2763" y="1052"/>
                </a:moveTo>
                <a:cubicBezTo>
                  <a:pt x="2763" y="1053"/>
                  <a:pt x="2763" y="1053"/>
                  <a:pt x="2763" y="1053"/>
                </a:cubicBezTo>
                <a:cubicBezTo>
                  <a:pt x="2765" y="1053"/>
                  <a:pt x="2765" y="1053"/>
                  <a:pt x="2765" y="1053"/>
                </a:cubicBezTo>
                <a:cubicBezTo>
                  <a:pt x="2766" y="1051"/>
                  <a:pt x="2766" y="1051"/>
                  <a:pt x="2766" y="1051"/>
                </a:cubicBezTo>
                <a:cubicBezTo>
                  <a:pt x="2764" y="1050"/>
                  <a:pt x="2764" y="1050"/>
                  <a:pt x="2764" y="1050"/>
                </a:cubicBezTo>
                <a:cubicBezTo>
                  <a:pt x="2763" y="1051"/>
                  <a:pt x="2763" y="1051"/>
                  <a:pt x="2763" y="1051"/>
                </a:cubicBezTo>
                <a:cubicBezTo>
                  <a:pt x="2762" y="1052"/>
                  <a:pt x="2762" y="1052"/>
                  <a:pt x="2762" y="1052"/>
                </a:cubicBezTo>
                <a:cubicBezTo>
                  <a:pt x="2763" y="1050"/>
                  <a:pt x="2763" y="1050"/>
                  <a:pt x="2763" y="1050"/>
                </a:cubicBezTo>
                <a:cubicBezTo>
                  <a:pt x="2762" y="1050"/>
                  <a:pt x="2762" y="1050"/>
                  <a:pt x="2762" y="1050"/>
                </a:cubicBezTo>
                <a:cubicBezTo>
                  <a:pt x="2760" y="1049"/>
                  <a:pt x="2760" y="1049"/>
                  <a:pt x="2760" y="1049"/>
                </a:cubicBezTo>
                <a:cubicBezTo>
                  <a:pt x="2757" y="1051"/>
                  <a:pt x="2757" y="1051"/>
                  <a:pt x="2757" y="1051"/>
                </a:cubicBezTo>
                <a:cubicBezTo>
                  <a:pt x="2757" y="1053"/>
                  <a:pt x="2757" y="1053"/>
                  <a:pt x="2757" y="1053"/>
                </a:cubicBezTo>
                <a:cubicBezTo>
                  <a:pt x="2759" y="1054"/>
                  <a:pt x="2759" y="1054"/>
                  <a:pt x="2759" y="1054"/>
                </a:cubicBezTo>
                <a:cubicBezTo>
                  <a:pt x="2760" y="1053"/>
                  <a:pt x="2760" y="1053"/>
                  <a:pt x="2760" y="1053"/>
                </a:cubicBezTo>
                <a:cubicBezTo>
                  <a:pt x="2762" y="1054"/>
                  <a:pt x="2762" y="1054"/>
                  <a:pt x="2762" y="1054"/>
                </a:cubicBezTo>
                <a:lnTo>
                  <a:pt x="2763" y="1052"/>
                </a:lnTo>
                <a:close/>
                <a:moveTo>
                  <a:pt x="2781" y="1056"/>
                </a:moveTo>
                <a:cubicBezTo>
                  <a:pt x="2783" y="1057"/>
                  <a:pt x="2783" y="1057"/>
                  <a:pt x="2783" y="1057"/>
                </a:cubicBezTo>
                <a:cubicBezTo>
                  <a:pt x="2783" y="1055"/>
                  <a:pt x="2783" y="1055"/>
                  <a:pt x="2783" y="1055"/>
                </a:cubicBezTo>
                <a:cubicBezTo>
                  <a:pt x="2781" y="1054"/>
                  <a:pt x="2781" y="1054"/>
                  <a:pt x="2781" y="1054"/>
                </a:cubicBezTo>
                <a:cubicBezTo>
                  <a:pt x="2780" y="1055"/>
                  <a:pt x="2780" y="1055"/>
                  <a:pt x="2780" y="1055"/>
                </a:cubicBezTo>
                <a:cubicBezTo>
                  <a:pt x="2779" y="1055"/>
                  <a:pt x="2779" y="1055"/>
                  <a:pt x="2779" y="1055"/>
                </a:cubicBezTo>
                <a:cubicBezTo>
                  <a:pt x="2777" y="1054"/>
                  <a:pt x="2777" y="1054"/>
                  <a:pt x="2777" y="1054"/>
                </a:cubicBezTo>
                <a:cubicBezTo>
                  <a:pt x="2775" y="1055"/>
                  <a:pt x="2775" y="1055"/>
                  <a:pt x="2775" y="1055"/>
                </a:cubicBezTo>
                <a:cubicBezTo>
                  <a:pt x="2775" y="1054"/>
                  <a:pt x="2775" y="1054"/>
                  <a:pt x="2775" y="1054"/>
                </a:cubicBezTo>
                <a:cubicBezTo>
                  <a:pt x="2773" y="1056"/>
                  <a:pt x="2773" y="1056"/>
                  <a:pt x="2773" y="1056"/>
                </a:cubicBezTo>
                <a:cubicBezTo>
                  <a:pt x="2773" y="1057"/>
                  <a:pt x="2773" y="1057"/>
                  <a:pt x="2773" y="1057"/>
                </a:cubicBezTo>
                <a:cubicBezTo>
                  <a:pt x="2774" y="1058"/>
                  <a:pt x="2774" y="1058"/>
                  <a:pt x="2774" y="1058"/>
                </a:cubicBezTo>
                <a:cubicBezTo>
                  <a:pt x="2776" y="1058"/>
                  <a:pt x="2776" y="1058"/>
                  <a:pt x="2776" y="1058"/>
                </a:cubicBezTo>
                <a:cubicBezTo>
                  <a:pt x="2778" y="1057"/>
                  <a:pt x="2778" y="1057"/>
                  <a:pt x="2778" y="1057"/>
                </a:cubicBezTo>
                <a:cubicBezTo>
                  <a:pt x="2779" y="1057"/>
                  <a:pt x="2779" y="1057"/>
                  <a:pt x="2779" y="1057"/>
                </a:cubicBezTo>
                <a:lnTo>
                  <a:pt x="2781" y="1056"/>
                </a:lnTo>
                <a:close/>
                <a:moveTo>
                  <a:pt x="2762" y="1056"/>
                </a:moveTo>
                <a:cubicBezTo>
                  <a:pt x="2764" y="1056"/>
                  <a:pt x="2764" y="1056"/>
                  <a:pt x="2764" y="1056"/>
                </a:cubicBezTo>
                <a:cubicBezTo>
                  <a:pt x="2763" y="1055"/>
                  <a:pt x="2763" y="1055"/>
                  <a:pt x="2763" y="1055"/>
                </a:cubicBezTo>
                <a:lnTo>
                  <a:pt x="2762" y="1056"/>
                </a:lnTo>
                <a:close/>
                <a:moveTo>
                  <a:pt x="2761" y="1127"/>
                </a:moveTo>
                <a:cubicBezTo>
                  <a:pt x="2763" y="1127"/>
                  <a:pt x="2763" y="1127"/>
                  <a:pt x="2763" y="1127"/>
                </a:cubicBezTo>
                <a:cubicBezTo>
                  <a:pt x="2764" y="1126"/>
                  <a:pt x="2764" y="1126"/>
                  <a:pt x="2764" y="1126"/>
                </a:cubicBezTo>
                <a:cubicBezTo>
                  <a:pt x="2766" y="1124"/>
                  <a:pt x="2766" y="1124"/>
                  <a:pt x="2766" y="1124"/>
                </a:cubicBezTo>
                <a:cubicBezTo>
                  <a:pt x="2766" y="1123"/>
                  <a:pt x="2766" y="1123"/>
                  <a:pt x="2766" y="1123"/>
                </a:cubicBezTo>
                <a:cubicBezTo>
                  <a:pt x="2764" y="1124"/>
                  <a:pt x="2764" y="1124"/>
                  <a:pt x="2764" y="1124"/>
                </a:cubicBezTo>
                <a:cubicBezTo>
                  <a:pt x="2763" y="1124"/>
                  <a:pt x="2763" y="1124"/>
                  <a:pt x="2763" y="1124"/>
                </a:cubicBezTo>
                <a:cubicBezTo>
                  <a:pt x="2762" y="1124"/>
                  <a:pt x="2762" y="1124"/>
                  <a:pt x="2762" y="1124"/>
                </a:cubicBezTo>
                <a:cubicBezTo>
                  <a:pt x="2762" y="1125"/>
                  <a:pt x="2762" y="1125"/>
                  <a:pt x="2762" y="1125"/>
                </a:cubicBezTo>
                <a:cubicBezTo>
                  <a:pt x="2760" y="1126"/>
                  <a:pt x="2760" y="1126"/>
                  <a:pt x="2760" y="1126"/>
                </a:cubicBezTo>
                <a:lnTo>
                  <a:pt x="2761" y="1127"/>
                </a:lnTo>
                <a:close/>
                <a:moveTo>
                  <a:pt x="2768" y="1125"/>
                </a:moveTo>
                <a:cubicBezTo>
                  <a:pt x="2767" y="1126"/>
                  <a:pt x="2767" y="1126"/>
                  <a:pt x="2767" y="1126"/>
                </a:cubicBezTo>
                <a:cubicBezTo>
                  <a:pt x="2768" y="1126"/>
                  <a:pt x="2768" y="1126"/>
                  <a:pt x="2768" y="1126"/>
                </a:cubicBezTo>
                <a:cubicBezTo>
                  <a:pt x="2769" y="1127"/>
                  <a:pt x="2769" y="1127"/>
                  <a:pt x="2769" y="1127"/>
                </a:cubicBezTo>
                <a:cubicBezTo>
                  <a:pt x="2771" y="1125"/>
                  <a:pt x="2771" y="1125"/>
                  <a:pt x="2771" y="1125"/>
                </a:cubicBezTo>
                <a:cubicBezTo>
                  <a:pt x="2770" y="1124"/>
                  <a:pt x="2770" y="1124"/>
                  <a:pt x="2770" y="1124"/>
                </a:cubicBezTo>
                <a:cubicBezTo>
                  <a:pt x="2769" y="1125"/>
                  <a:pt x="2769" y="1125"/>
                  <a:pt x="2769" y="1125"/>
                </a:cubicBezTo>
                <a:lnTo>
                  <a:pt x="2768" y="1125"/>
                </a:lnTo>
                <a:close/>
                <a:moveTo>
                  <a:pt x="2722" y="1129"/>
                </a:moveTo>
                <a:cubicBezTo>
                  <a:pt x="2723" y="1129"/>
                  <a:pt x="2723" y="1129"/>
                  <a:pt x="2723" y="1129"/>
                </a:cubicBezTo>
                <a:cubicBezTo>
                  <a:pt x="2723" y="1128"/>
                  <a:pt x="2723" y="1128"/>
                  <a:pt x="2723" y="1128"/>
                </a:cubicBezTo>
                <a:cubicBezTo>
                  <a:pt x="2723" y="1127"/>
                  <a:pt x="2723" y="1127"/>
                  <a:pt x="2723" y="1127"/>
                </a:cubicBezTo>
                <a:lnTo>
                  <a:pt x="2722" y="1129"/>
                </a:lnTo>
                <a:close/>
                <a:moveTo>
                  <a:pt x="2734" y="1100"/>
                </a:moveTo>
                <a:cubicBezTo>
                  <a:pt x="2733" y="1097"/>
                  <a:pt x="2733" y="1097"/>
                  <a:pt x="2733" y="1097"/>
                </a:cubicBezTo>
                <a:cubicBezTo>
                  <a:pt x="2732" y="1098"/>
                  <a:pt x="2732" y="1098"/>
                  <a:pt x="2732" y="1098"/>
                </a:cubicBezTo>
                <a:cubicBezTo>
                  <a:pt x="2732" y="1100"/>
                  <a:pt x="2732" y="1100"/>
                  <a:pt x="2732" y="1100"/>
                </a:cubicBezTo>
                <a:cubicBezTo>
                  <a:pt x="2731" y="1101"/>
                  <a:pt x="2731" y="1101"/>
                  <a:pt x="2731" y="1101"/>
                </a:cubicBezTo>
                <a:cubicBezTo>
                  <a:pt x="2732" y="1102"/>
                  <a:pt x="2732" y="1102"/>
                  <a:pt x="2732" y="1102"/>
                </a:cubicBezTo>
                <a:cubicBezTo>
                  <a:pt x="2733" y="1104"/>
                  <a:pt x="2733" y="1104"/>
                  <a:pt x="2733" y="1104"/>
                </a:cubicBezTo>
                <a:cubicBezTo>
                  <a:pt x="2733" y="1102"/>
                  <a:pt x="2733" y="1102"/>
                  <a:pt x="2733" y="1102"/>
                </a:cubicBezTo>
                <a:lnTo>
                  <a:pt x="2734" y="1100"/>
                </a:lnTo>
                <a:close/>
                <a:moveTo>
                  <a:pt x="2748" y="1040"/>
                </a:moveTo>
                <a:cubicBezTo>
                  <a:pt x="2748" y="1040"/>
                  <a:pt x="2747" y="1041"/>
                  <a:pt x="2747" y="1041"/>
                </a:cubicBezTo>
                <a:cubicBezTo>
                  <a:pt x="2748" y="1041"/>
                  <a:pt x="2748" y="1041"/>
                  <a:pt x="2748" y="1041"/>
                </a:cubicBezTo>
                <a:lnTo>
                  <a:pt x="2748" y="1040"/>
                </a:lnTo>
                <a:close/>
                <a:moveTo>
                  <a:pt x="2735" y="1111"/>
                </a:moveTo>
                <a:cubicBezTo>
                  <a:pt x="2733" y="1110"/>
                  <a:pt x="2733" y="1110"/>
                  <a:pt x="2733" y="1110"/>
                </a:cubicBezTo>
                <a:cubicBezTo>
                  <a:pt x="2733" y="1111"/>
                  <a:pt x="2733" y="1111"/>
                  <a:pt x="2733" y="1111"/>
                </a:cubicBezTo>
                <a:cubicBezTo>
                  <a:pt x="2734" y="1112"/>
                  <a:pt x="2734" y="1112"/>
                  <a:pt x="2734" y="1112"/>
                </a:cubicBezTo>
                <a:lnTo>
                  <a:pt x="2735" y="1111"/>
                </a:lnTo>
                <a:close/>
                <a:moveTo>
                  <a:pt x="2719" y="1128"/>
                </a:moveTo>
                <a:cubicBezTo>
                  <a:pt x="2720" y="1129"/>
                  <a:pt x="2720" y="1129"/>
                  <a:pt x="2720" y="1129"/>
                </a:cubicBezTo>
                <a:cubicBezTo>
                  <a:pt x="2721" y="1127"/>
                  <a:pt x="2721" y="1127"/>
                  <a:pt x="2721" y="1127"/>
                </a:cubicBezTo>
                <a:cubicBezTo>
                  <a:pt x="2722" y="1126"/>
                  <a:pt x="2722" y="1126"/>
                  <a:pt x="2722" y="1126"/>
                </a:cubicBezTo>
                <a:cubicBezTo>
                  <a:pt x="2720" y="1125"/>
                  <a:pt x="2720" y="1125"/>
                  <a:pt x="2720" y="1125"/>
                </a:cubicBezTo>
                <a:lnTo>
                  <a:pt x="2719" y="1128"/>
                </a:lnTo>
                <a:close/>
                <a:moveTo>
                  <a:pt x="2838" y="631"/>
                </a:moveTo>
                <a:cubicBezTo>
                  <a:pt x="2837" y="631"/>
                  <a:pt x="2837" y="631"/>
                  <a:pt x="2837" y="631"/>
                </a:cubicBezTo>
                <a:cubicBezTo>
                  <a:pt x="2836" y="632"/>
                  <a:pt x="2836" y="632"/>
                  <a:pt x="2836" y="632"/>
                </a:cubicBezTo>
                <a:cubicBezTo>
                  <a:pt x="2836" y="633"/>
                  <a:pt x="2836" y="633"/>
                  <a:pt x="2836" y="633"/>
                </a:cubicBezTo>
                <a:cubicBezTo>
                  <a:pt x="2837" y="636"/>
                  <a:pt x="2837" y="636"/>
                  <a:pt x="2837" y="636"/>
                </a:cubicBezTo>
                <a:cubicBezTo>
                  <a:pt x="2838" y="635"/>
                  <a:pt x="2838" y="635"/>
                  <a:pt x="2838" y="635"/>
                </a:cubicBezTo>
                <a:cubicBezTo>
                  <a:pt x="2838" y="634"/>
                  <a:pt x="2838" y="634"/>
                  <a:pt x="2838" y="634"/>
                </a:cubicBezTo>
                <a:cubicBezTo>
                  <a:pt x="2838" y="633"/>
                  <a:pt x="2838" y="633"/>
                  <a:pt x="2838" y="633"/>
                </a:cubicBezTo>
                <a:cubicBezTo>
                  <a:pt x="2838" y="632"/>
                  <a:pt x="2838" y="632"/>
                  <a:pt x="2838" y="632"/>
                </a:cubicBezTo>
                <a:lnTo>
                  <a:pt x="2838" y="631"/>
                </a:lnTo>
                <a:close/>
                <a:moveTo>
                  <a:pt x="2746" y="1090"/>
                </a:moveTo>
                <a:cubicBezTo>
                  <a:pt x="2746" y="1091"/>
                  <a:pt x="2746" y="1091"/>
                  <a:pt x="2746" y="1091"/>
                </a:cubicBezTo>
                <a:cubicBezTo>
                  <a:pt x="2746" y="1091"/>
                  <a:pt x="2746" y="1091"/>
                  <a:pt x="2746" y="1091"/>
                </a:cubicBezTo>
                <a:cubicBezTo>
                  <a:pt x="2746" y="1094"/>
                  <a:pt x="2746" y="1094"/>
                  <a:pt x="2746" y="1094"/>
                </a:cubicBezTo>
                <a:cubicBezTo>
                  <a:pt x="2747" y="1094"/>
                  <a:pt x="2747" y="1094"/>
                  <a:pt x="2747" y="1094"/>
                </a:cubicBezTo>
                <a:cubicBezTo>
                  <a:pt x="2749" y="1093"/>
                  <a:pt x="2749" y="1093"/>
                  <a:pt x="2749" y="1093"/>
                </a:cubicBezTo>
                <a:cubicBezTo>
                  <a:pt x="2748" y="1091"/>
                  <a:pt x="2748" y="1091"/>
                  <a:pt x="2748" y="1091"/>
                </a:cubicBezTo>
                <a:cubicBezTo>
                  <a:pt x="2747" y="1089"/>
                  <a:pt x="2747" y="1089"/>
                  <a:pt x="2747" y="1089"/>
                </a:cubicBezTo>
                <a:cubicBezTo>
                  <a:pt x="2747" y="1089"/>
                  <a:pt x="2746" y="1090"/>
                  <a:pt x="2746" y="1090"/>
                </a:cubicBezTo>
                <a:close/>
                <a:moveTo>
                  <a:pt x="2751" y="1092"/>
                </a:moveTo>
                <a:cubicBezTo>
                  <a:pt x="2752" y="1093"/>
                  <a:pt x="2752" y="1093"/>
                  <a:pt x="2752" y="1093"/>
                </a:cubicBezTo>
                <a:cubicBezTo>
                  <a:pt x="2753" y="1092"/>
                  <a:pt x="2753" y="1092"/>
                  <a:pt x="2753" y="1092"/>
                </a:cubicBezTo>
                <a:cubicBezTo>
                  <a:pt x="2754" y="1092"/>
                  <a:pt x="2754" y="1092"/>
                  <a:pt x="2754" y="1092"/>
                </a:cubicBezTo>
                <a:cubicBezTo>
                  <a:pt x="2754" y="1091"/>
                  <a:pt x="2754" y="1091"/>
                  <a:pt x="2754" y="1091"/>
                </a:cubicBezTo>
                <a:cubicBezTo>
                  <a:pt x="2755" y="1090"/>
                  <a:pt x="2755" y="1090"/>
                  <a:pt x="2755" y="1090"/>
                </a:cubicBezTo>
                <a:cubicBezTo>
                  <a:pt x="2756" y="1088"/>
                  <a:pt x="2756" y="1088"/>
                  <a:pt x="2756" y="1088"/>
                </a:cubicBezTo>
                <a:cubicBezTo>
                  <a:pt x="2756" y="1087"/>
                  <a:pt x="2756" y="1087"/>
                  <a:pt x="2756" y="1087"/>
                </a:cubicBezTo>
                <a:cubicBezTo>
                  <a:pt x="2755" y="1086"/>
                  <a:pt x="2755" y="1086"/>
                  <a:pt x="2755" y="1086"/>
                </a:cubicBezTo>
                <a:cubicBezTo>
                  <a:pt x="2753" y="1086"/>
                  <a:pt x="2753" y="1086"/>
                  <a:pt x="2753" y="1086"/>
                </a:cubicBezTo>
                <a:cubicBezTo>
                  <a:pt x="2752" y="1088"/>
                  <a:pt x="2752" y="1088"/>
                  <a:pt x="2752" y="1088"/>
                </a:cubicBezTo>
                <a:cubicBezTo>
                  <a:pt x="2753" y="1089"/>
                  <a:pt x="2753" y="1089"/>
                  <a:pt x="2753" y="1089"/>
                </a:cubicBezTo>
                <a:cubicBezTo>
                  <a:pt x="2751" y="1091"/>
                  <a:pt x="2751" y="1091"/>
                  <a:pt x="2751" y="1091"/>
                </a:cubicBezTo>
                <a:cubicBezTo>
                  <a:pt x="2751" y="1091"/>
                  <a:pt x="2751" y="1092"/>
                  <a:pt x="2751" y="1092"/>
                </a:cubicBezTo>
                <a:close/>
                <a:moveTo>
                  <a:pt x="2816" y="1015"/>
                </a:moveTo>
                <a:cubicBezTo>
                  <a:pt x="2817" y="1014"/>
                  <a:pt x="2817" y="1014"/>
                  <a:pt x="2817" y="1014"/>
                </a:cubicBezTo>
                <a:cubicBezTo>
                  <a:pt x="2817" y="1012"/>
                  <a:pt x="2817" y="1012"/>
                  <a:pt x="2817" y="1012"/>
                </a:cubicBezTo>
                <a:cubicBezTo>
                  <a:pt x="2816" y="1011"/>
                  <a:pt x="2816" y="1011"/>
                  <a:pt x="2816" y="1011"/>
                </a:cubicBezTo>
                <a:cubicBezTo>
                  <a:pt x="2814" y="1012"/>
                  <a:pt x="2814" y="1012"/>
                  <a:pt x="2814" y="1012"/>
                </a:cubicBezTo>
                <a:cubicBezTo>
                  <a:pt x="2813" y="1013"/>
                  <a:pt x="2813" y="1013"/>
                  <a:pt x="2813" y="1013"/>
                </a:cubicBezTo>
                <a:cubicBezTo>
                  <a:pt x="2813" y="1016"/>
                  <a:pt x="2813" y="1016"/>
                  <a:pt x="2813" y="1016"/>
                </a:cubicBezTo>
                <a:cubicBezTo>
                  <a:pt x="2815" y="1015"/>
                  <a:pt x="2815" y="1015"/>
                  <a:pt x="2815" y="1015"/>
                </a:cubicBezTo>
                <a:lnTo>
                  <a:pt x="2816" y="1015"/>
                </a:lnTo>
                <a:close/>
                <a:moveTo>
                  <a:pt x="2826" y="1120"/>
                </a:moveTo>
                <a:cubicBezTo>
                  <a:pt x="2828" y="1120"/>
                  <a:pt x="2828" y="1120"/>
                  <a:pt x="2828" y="1120"/>
                </a:cubicBezTo>
                <a:cubicBezTo>
                  <a:pt x="2828" y="1118"/>
                  <a:pt x="2828" y="1118"/>
                  <a:pt x="2828" y="1118"/>
                </a:cubicBezTo>
                <a:cubicBezTo>
                  <a:pt x="2826" y="1117"/>
                  <a:pt x="2826" y="1117"/>
                  <a:pt x="2826" y="1117"/>
                </a:cubicBezTo>
                <a:cubicBezTo>
                  <a:pt x="2825" y="1118"/>
                  <a:pt x="2825" y="1118"/>
                  <a:pt x="2825" y="1118"/>
                </a:cubicBezTo>
                <a:cubicBezTo>
                  <a:pt x="2825" y="1119"/>
                  <a:pt x="2825" y="1119"/>
                  <a:pt x="2825" y="1119"/>
                </a:cubicBezTo>
                <a:lnTo>
                  <a:pt x="2826" y="1120"/>
                </a:lnTo>
                <a:close/>
                <a:moveTo>
                  <a:pt x="2828" y="1121"/>
                </a:moveTo>
                <a:cubicBezTo>
                  <a:pt x="2826" y="1122"/>
                  <a:pt x="2826" y="1122"/>
                  <a:pt x="2826" y="1122"/>
                </a:cubicBezTo>
                <a:cubicBezTo>
                  <a:pt x="2828" y="1122"/>
                  <a:pt x="2828" y="1122"/>
                  <a:pt x="2828" y="1122"/>
                </a:cubicBezTo>
                <a:lnTo>
                  <a:pt x="2828" y="1121"/>
                </a:lnTo>
                <a:close/>
                <a:moveTo>
                  <a:pt x="2831" y="1160"/>
                </a:moveTo>
                <a:cubicBezTo>
                  <a:pt x="2833" y="1161"/>
                  <a:pt x="2833" y="1161"/>
                  <a:pt x="2833" y="1161"/>
                </a:cubicBezTo>
                <a:cubicBezTo>
                  <a:pt x="2833" y="1160"/>
                  <a:pt x="2833" y="1160"/>
                  <a:pt x="2833" y="1160"/>
                </a:cubicBezTo>
                <a:cubicBezTo>
                  <a:pt x="2831" y="1159"/>
                  <a:pt x="2831" y="1159"/>
                  <a:pt x="2831" y="1159"/>
                </a:cubicBezTo>
                <a:cubicBezTo>
                  <a:pt x="2831" y="1156"/>
                  <a:pt x="2831" y="1156"/>
                  <a:pt x="2831" y="1156"/>
                </a:cubicBezTo>
                <a:cubicBezTo>
                  <a:pt x="2829" y="1156"/>
                  <a:pt x="2829" y="1156"/>
                  <a:pt x="2829" y="1156"/>
                </a:cubicBezTo>
                <a:cubicBezTo>
                  <a:pt x="2829" y="1157"/>
                  <a:pt x="2829" y="1157"/>
                  <a:pt x="2829" y="1157"/>
                </a:cubicBezTo>
                <a:cubicBezTo>
                  <a:pt x="2829" y="1158"/>
                  <a:pt x="2829" y="1158"/>
                  <a:pt x="2829" y="1158"/>
                </a:cubicBezTo>
                <a:cubicBezTo>
                  <a:pt x="2830" y="1158"/>
                  <a:pt x="2830" y="1158"/>
                  <a:pt x="2830" y="1158"/>
                </a:cubicBezTo>
                <a:cubicBezTo>
                  <a:pt x="2830" y="1159"/>
                  <a:pt x="2830" y="1159"/>
                  <a:pt x="2830" y="1159"/>
                </a:cubicBezTo>
                <a:cubicBezTo>
                  <a:pt x="2829" y="1158"/>
                  <a:pt x="2829" y="1158"/>
                  <a:pt x="2829" y="1158"/>
                </a:cubicBezTo>
                <a:cubicBezTo>
                  <a:pt x="2828" y="1158"/>
                  <a:pt x="2828" y="1158"/>
                  <a:pt x="2828" y="1158"/>
                </a:cubicBezTo>
                <a:cubicBezTo>
                  <a:pt x="2828" y="1160"/>
                  <a:pt x="2828" y="1160"/>
                  <a:pt x="2828" y="1160"/>
                </a:cubicBezTo>
                <a:cubicBezTo>
                  <a:pt x="2830" y="1160"/>
                  <a:pt x="2830" y="1160"/>
                  <a:pt x="2830" y="1160"/>
                </a:cubicBezTo>
                <a:lnTo>
                  <a:pt x="2831" y="1160"/>
                </a:lnTo>
                <a:close/>
                <a:moveTo>
                  <a:pt x="2809" y="1124"/>
                </a:moveTo>
                <a:cubicBezTo>
                  <a:pt x="2811" y="1123"/>
                  <a:pt x="2811" y="1123"/>
                  <a:pt x="2811" y="1123"/>
                </a:cubicBezTo>
                <a:cubicBezTo>
                  <a:pt x="2811" y="1122"/>
                  <a:pt x="2811" y="1122"/>
                  <a:pt x="2811" y="1122"/>
                </a:cubicBezTo>
                <a:cubicBezTo>
                  <a:pt x="2809" y="1122"/>
                  <a:pt x="2809" y="1122"/>
                  <a:pt x="2809" y="1122"/>
                </a:cubicBezTo>
                <a:cubicBezTo>
                  <a:pt x="2806" y="1122"/>
                  <a:pt x="2806" y="1122"/>
                  <a:pt x="2806" y="1122"/>
                </a:cubicBezTo>
                <a:cubicBezTo>
                  <a:pt x="2807" y="1123"/>
                  <a:pt x="2807" y="1123"/>
                  <a:pt x="2807" y="1123"/>
                </a:cubicBezTo>
                <a:lnTo>
                  <a:pt x="2809" y="1124"/>
                </a:lnTo>
                <a:close/>
                <a:moveTo>
                  <a:pt x="2837" y="1163"/>
                </a:moveTo>
                <a:cubicBezTo>
                  <a:pt x="2841" y="1159"/>
                  <a:pt x="2841" y="1159"/>
                  <a:pt x="2841" y="1159"/>
                </a:cubicBezTo>
                <a:cubicBezTo>
                  <a:pt x="2842" y="1159"/>
                  <a:pt x="2842" y="1159"/>
                  <a:pt x="2842" y="1159"/>
                </a:cubicBezTo>
                <a:cubicBezTo>
                  <a:pt x="2842" y="1158"/>
                  <a:pt x="2842" y="1158"/>
                  <a:pt x="2842" y="1158"/>
                </a:cubicBezTo>
                <a:cubicBezTo>
                  <a:pt x="2843" y="1157"/>
                  <a:pt x="2843" y="1157"/>
                  <a:pt x="2843" y="1157"/>
                </a:cubicBezTo>
                <a:cubicBezTo>
                  <a:pt x="2842" y="1157"/>
                  <a:pt x="2842" y="1157"/>
                  <a:pt x="2842" y="1157"/>
                </a:cubicBezTo>
                <a:cubicBezTo>
                  <a:pt x="2841" y="1155"/>
                  <a:pt x="2841" y="1155"/>
                  <a:pt x="2841" y="1155"/>
                </a:cubicBezTo>
                <a:cubicBezTo>
                  <a:pt x="2841" y="1155"/>
                  <a:pt x="2841" y="1155"/>
                  <a:pt x="2841" y="1155"/>
                </a:cubicBezTo>
                <a:cubicBezTo>
                  <a:pt x="2839" y="1156"/>
                  <a:pt x="2839" y="1156"/>
                  <a:pt x="2839" y="1156"/>
                </a:cubicBezTo>
                <a:cubicBezTo>
                  <a:pt x="2837" y="1156"/>
                  <a:pt x="2837" y="1156"/>
                  <a:pt x="2837" y="1156"/>
                </a:cubicBezTo>
                <a:cubicBezTo>
                  <a:pt x="2835" y="1157"/>
                  <a:pt x="2835" y="1157"/>
                  <a:pt x="2835" y="1157"/>
                </a:cubicBezTo>
                <a:cubicBezTo>
                  <a:pt x="2834" y="1157"/>
                  <a:pt x="2834" y="1157"/>
                  <a:pt x="2834" y="1157"/>
                </a:cubicBezTo>
                <a:cubicBezTo>
                  <a:pt x="2834" y="1156"/>
                  <a:pt x="2834" y="1156"/>
                  <a:pt x="2834" y="1156"/>
                </a:cubicBezTo>
                <a:cubicBezTo>
                  <a:pt x="2833" y="1156"/>
                  <a:pt x="2833" y="1156"/>
                  <a:pt x="2833" y="1156"/>
                </a:cubicBezTo>
                <a:cubicBezTo>
                  <a:pt x="2832" y="1155"/>
                  <a:pt x="2832" y="1155"/>
                  <a:pt x="2832" y="1155"/>
                </a:cubicBezTo>
                <a:cubicBezTo>
                  <a:pt x="2831" y="1155"/>
                  <a:pt x="2831" y="1155"/>
                  <a:pt x="2831" y="1155"/>
                </a:cubicBezTo>
                <a:cubicBezTo>
                  <a:pt x="2831" y="1155"/>
                  <a:pt x="2831" y="1155"/>
                  <a:pt x="2831" y="1155"/>
                </a:cubicBezTo>
                <a:cubicBezTo>
                  <a:pt x="2832" y="1158"/>
                  <a:pt x="2832" y="1158"/>
                  <a:pt x="2832" y="1158"/>
                </a:cubicBezTo>
                <a:cubicBezTo>
                  <a:pt x="2833" y="1160"/>
                  <a:pt x="2833" y="1160"/>
                  <a:pt x="2833" y="1160"/>
                </a:cubicBezTo>
                <a:cubicBezTo>
                  <a:pt x="2835" y="1161"/>
                  <a:pt x="2835" y="1161"/>
                  <a:pt x="2835" y="1161"/>
                </a:cubicBezTo>
                <a:lnTo>
                  <a:pt x="2837" y="1163"/>
                </a:lnTo>
                <a:close/>
                <a:moveTo>
                  <a:pt x="2831" y="1102"/>
                </a:moveTo>
                <a:cubicBezTo>
                  <a:pt x="2830" y="1101"/>
                  <a:pt x="2830" y="1101"/>
                  <a:pt x="2830" y="1101"/>
                </a:cubicBezTo>
                <a:cubicBezTo>
                  <a:pt x="2829" y="1103"/>
                  <a:pt x="2829" y="1103"/>
                  <a:pt x="2829" y="1103"/>
                </a:cubicBezTo>
                <a:lnTo>
                  <a:pt x="2831" y="1102"/>
                </a:lnTo>
                <a:close/>
                <a:moveTo>
                  <a:pt x="2825" y="1106"/>
                </a:moveTo>
                <a:cubicBezTo>
                  <a:pt x="2824" y="1107"/>
                  <a:pt x="2824" y="1107"/>
                  <a:pt x="2824" y="1107"/>
                </a:cubicBezTo>
                <a:cubicBezTo>
                  <a:pt x="2825" y="1107"/>
                  <a:pt x="2825" y="1107"/>
                  <a:pt x="2825" y="1107"/>
                </a:cubicBezTo>
                <a:lnTo>
                  <a:pt x="2825" y="1106"/>
                </a:lnTo>
                <a:close/>
                <a:moveTo>
                  <a:pt x="2812" y="1076"/>
                </a:moveTo>
                <a:cubicBezTo>
                  <a:pt x="2813" y="1074"/>
                  <a:pt x="2813" y="1074"/>
                  <a:pt x="2813" y="1074"/>
                </a:cubicBezTo>
                <a:cubicBezTo>
                  <a:pt x="2812" y="1074"/>
                  <a:pt x="2812" y="1074"/>
                  <a:pt x="2812" y="1074"/>
                </a:cubicBezTo>
                <a:cubicBezTo>
                  <a:pt x="2811" y="1074"/>
                  <a:pt x="2811" y="1074"/>
                  <a:pt x="2811" y="1074"/>
                </a:cubicBezTo>
                <a:cubicBezTo>
                  <a:pt x="2809" y="1075"/>
                  <a:pt x="2809" y="1075"/>
                  <a:pt x="2809" y="1075"/>
                </a:cubicBezTo>
                <a:cubicBezTo>
                  <a:pt x="2810" y="1076"/>
                  <a:pt x="2810" y="1076"/>
                  <a:pt x="2810" y="1076"/>
                </a:cubicBezTo>
                <a:cubicBezTo>
                  <a:pt x="2812" y="1075"/>
                  <a:pt x="2812" y="1075"/>
                  <a:pt x="2812" y="1075"/>
                </a:cubicBezTo>
                <a:lnTo>
                  <a:pt x="2812" y="1076"/>
                </a:lnTo>
                <a:close/>
                <a:moveTo>
                  <a:pt x="2860" y="584"/>
                </a:moveTo>
                <a:cubicBezTo>
                  <a:pt x="2860" y="583"/>
                  <a:pt x="2860" y="583"/>
                  <a:pt x="2860" y="583"/>
                </a:cubicBezTo>
                <a:cubicBezTo>
                  <a:pt x="2861" y="582"/>
                  <a:pt x="2861" y="582"/>
                  <a:pt x="2861" y="582"/>
                </a:cubicBezTo>
                <a:cubicBezTo>
                  <a:pt x="2862" y="580"/>
                  <a:pt x="2862" y="580"/>
                  <a:pt x="2862" y="580"/>
                </a:cubicBezTo>
                <a:cubicBezTo>
                  <a:pt x="2862" y="579"/>
                  <a:pt x="2862" y="579"/>
                  <a:pt x="2862" y="579"/>
                </a:cubicBezTo>
                <a:cubicBezTo>
                  <a:pt x="2860" y="579"/>
                  <a:pt x="2860" y="579"/>
                  <a:pt x="2860" y="579"/>
                </a:cubicBezTo>
                <a:cubicBezTo>
                  <a:pt x="2860" y="577"/>
                  <a:pt x="2860" y="577"/>
                  <a:pt x="2860" y="577"/>
                </a:cubicBezTo>
                <a:cubicBezTo>
                  <a:pt x="2860" y="576"/>
                  <a:pt x="2860" y="576"/>
                  <a:pt x="2860" y="576"/>
                </a:cubicBezTo>
                <a:cubicBezTo>
                  <a:pt x="2859" y="576"/>
                  <a:pt x="2859" y="576"/>
                  <a:pt x="2859" y="576"/>
                </a:cubicBezTo>
                <a:cubicBezTo>
                  <a:pt x="2858" y="580"/>
                  <a:pt x="2858" y="580"/>
                  <a:pt x="2858" y="580"/>
                </a:cubicBezTo>
                <a:cubicBezTo>
                  <a:pt x="2859" y="581"/>
                  <a:pt x="2859" y="581"/>
                  <a:pt x="2859" y="581"/>
                </a:cubicBezTo>
                <a:cubicBezTo>
                  <a:pt x="2860" y="580"/>
                  <a:pt x="2860" y="580"/>
                  <a:pt x="2860" y="580"/>
                </a:cubicBezTo>
                <a:cubicBezTo>
                  <a:pt x="2860" y="581"/>
                  <a:pt x="2860" y="581"/>
                  <a:pt x="2860" y="581"/>
                </a:cubicBezTo>
                <a:cubicBezTo>
                  <a:pt x="2860" y="582"/>
                  <a:pt x="2860" y="582"/>
                  <a:pt x="2860" y="582"/>
                </a:cubicBezTo>
                <a:lnTo>
                  <a:pt x="2860" y="584"/>
                </a:lnTo>
                <a:close/>
                <a:moveTo>
                  <a:pt x="2906" y="479"/>
                </a:moveTo>
                <a:cubicBezTo>
                  <a:pt x="2907" y="479"/>
                  <a:pt x="2907" y="479"/>
                  <a:pt x="2907" y="479"/>
                </a:cubicBezTo>
                <a:cubicBezTo>
                  <a:pt x="2910" y="476"/>
                  <a:pt x="2910" y="476"/>
                  <a:pt x="2910" y="476"/>
                </a:cubicBezTo>
                <a:cubicBezTo>
                  <a:pt x="2910" y="474"/>
                  <a:pt x="2910" y="474"/>
                  <a:pt x="2910" y="474"/>
                </a:cubicBezTo>
                <a:cubicBezTo>
                  <a:pt x="2910" y="474"/>
                  <a:pt x="2910" y="474"/>
                  <a:pt x="2910" y="474"/>
                </a:cubicBezTo>
                <a:cubicBezTo>
                  <a:pt x="2908" y="475"/>
                  <a:pt x="2908" y="475"/>
                  <a:pt x="2908" y="475"/>
                </a:cubicBezTo>
                <a:cubicBezTo>
                  <a:pt x="2907" y="474"/>
                  <a:pt x="2907" y="474"/>
                  <a:pt x="2907" y="474"/>
                </a:cubicBezTo>
                <a:cubicBezTo>
                  <a:pt x="2906" y="473"/>
                  <a:pt x="2906" y="473"/>
                  <a:pt x="2906" y="473"/>
                </a:cubicBezTo>
                <a:cubicBezTo>
                  <a:pt x="2905" y="474"/>
                  <a:pt x="2905" y="474"/>
                  <a:pt x="2905" y="474"/>
                </a:cubicBezTo>
                <a:cubicBezTo>
                  <a:pt x="2905" y="476"/>
                  <a:pt x="2905" y="476"/>
                  <a:pt x="2905" y="476"/>
                </a:cubicBezTo>
                <a:cubicBezTo>
                  <a:pt x="2905" y="479"/>
                  <a:pt x="2905" y="479"/>
                  <a:pt x="2905" y="479"/>
                </a:cubicBezTo>
                <a:cubicBezTo>
                  <a:pt x="2904" y="482"/>
                  <a:pt x="2904" y="482"/>
                  <a:pt x="2904" y="482"/>
                </a:cubicBezTo>
                <a:cubicBezTo>
                  <a:pt x="2903" y="483"/>
                  <a:pt x="2903" y="483"/>
                  <a:pt x="2903" y="483"/>
                </a:cubicBezTo>
                <a:cubicBezTo>
                  <a:pt x="2904" y="485"/>
                  <a:pt x="2904" y="485"/>
                  <a:pt x="2904" y="485"/>
                </a:cubicBezTo>
                <a:cubicBezTo>
                  <a:pt x="2905" y="487"/>
                  <a:pt x="2905" y="487"/>
                  <a:pt x="2905" y="487"/>
                </a:cubicBezTo>
                <a:cubicBezTo>
                  <a:pt x="2905" y="487"/>
                  <a:pt x="2906" y="484"/>
                  <a:pt x="2906" y="484"/>
                </a:cubicBezTo>
                <a:lnTo>
                  <a:pt x="2906" y="479"/>
                </a:lnTo>
                <a:close/>
                <a:moveTo>
                  <a:pt x="2850" y="515"/>
                </a:moveTo>
                <a:cubicBezTo>
                  <a:pt x="2850" y="517"/>
                  <a:pt x="2850" y="517"/>
                  <a:pt x="2850" y="517"/>
                </a:cubicBezTo>
                <a:cubicBezTo>
                  <a:pt x="2851" y="518"/>
                  <a:pt x="2851" y="518"/>
                  <a:pt x="2851" y="518"/>
                </a:cubicBezTo>
                <a:cubicBezTo>
                  <a:pt x="2852" y="517"/>
                  <a:pt x="2852" y="517"/>
                  <a:pt x="2852" y="517"/>
                </a:cubicBezTo>
                <a:cubicBezTo>
                  <a:pt x="2852" y="515"/>
                  <a:pt x="2852" y="515"/>
                  <a:pt x="2852" y="515"/>
                </a:cubicBezTo>
                <a:cubicBezTo>
                  <a:pt x="2852" y="513"/>
                  <a:pt x="2852" y="513"/>
                  <a:pt x="2852" y="513"/>
                </a:cubicBezTo>
                <a:cubicBezTo>
                  <a:pt x="2851" y="514"/>
                  <a:pt x="2851" y="514"/>
                  <a:pt x="2851" y="514"/>
                </a:cubicBezTo>
                <a:lnTo>
                  <a:pt x="2850" y="515"/>
                </a:lnTo>
                <a:close/>
                <a:moveTo>
                  <a:pt x="2887" y="1054"/>
                </a:moveTo>
                <a:cubicBezTo>
                  <a:pt x="2890" y="1055"/>
                  <a:pt x="2890" y="1055"/>
                  <a:pt x="2890" y="1055"/>
                </a:cubicBezTo>
                <a:cubicBezTo>
                  <a:pt x="2895" y="1056"/>
                  <a:pt x="2895" y="1056"/>
                  <a:pt x="2895" y="1056"/>
                </a:cubicBezTo>
                <a:cubicBezTo>
                  <a:pt x="2899" y="1055"/>
                  <a:pt x="2899" y="1055"/>
                  <a:pt x="2899" y="1055"/>
                </a:cubicBezTo>
                <a:cubicBezTo>
                  <a:pt x="2900" y="1055"/>
                  <a:pt x="2900" y="1055"/>
                  <a:pt x="2900" y="1055"/>
                </a:cubicBezTo>
                <a:cubicBezTo>
                  <a:pt x="2897" y="1054"/>
                  <a:pt x="2897" y="1054"/>
                  <a:pt x="2897" y="1054"/>
                </a:cubicBezTo>
                <a:cubicBezTo>
                  <a:pt x="2895" y="1054"/>
                  <a:pt x="2895" y="1054"/>
                  <a:pt x="2895" y="1054"/>
                </a:cubicBezTo>
                <a:cubicBezTo>
                  <a:pt x="2892" y="1053"/>
                  <a:pt x="2892" y="1053"/>
                  <a:pt x="2892" y="1053"/>
                </a:cubicBezTo>
                <a:cubicBezTo>
                  <a:pt x="2890" y="1054"/>
                  <a:pt x="2890" y="1054"/>
                  <a:pt x="2890" y="1054"/>
                </a:cubicBezTo>
                <a:cubicBezTo>
                  <a:pt x="2886" y="1053"/>
                  <a:pt x="2886" y="1053"/>
                  <a:pt x="2886" y="1053"/>
                </a:cubicBezTo>
                <a:cubicBezTo>
                  <a:pt x="2886" y="1053"/>
                  <a:pt x="2887" y="1054"/>
                  <a:pt x="2887" y="1054"/>
                </a:cubicBezTo>
                <a:close/>
                <a:moveTo>
                  <a:pt x="2883" y="1053"/>
                </a:moveTo>
                <a:cubicBezTo>
                  <a:pt x="2885" y="1052"/>
                  <a:pt x="2885" y="1052"/>
                  <a:pt x="2885" y="1052"/>
                </a:cubicBezTo>
                <a:cubicBezTo>
                  <a:pt x="2882" y="1052"/>
                  <a:pt x="2882" y="1052"/>
                  <a:pt x="2882" y="1052"/>
                </a:cubicBezTo>
                <a:lnTo>
                  <a:pt x="2883" y="1053"/>
                </a:lnTo>
                <a:close/>
                <a:moveTo>
                  <a:pt x="2879" y="1046"/>
                </a:moveTo>
                <a:cubicBezTo>
                  <a:pt x="2880" y="1048"/>
                  <a:pt x="2880" y="1048"/>
                  <a:pt x="2880" y="1048"/>
                </a:cubicBezTo>
                <a:cubicBezTo>
                  <a:pt x="2881" y="1047"/>
                  <a:pt x="2881" y="1047"/>
                  <a:pt x="2881" y="1047"/>
                </a:cubicBezTo>
                <a:cubicBezTo>
                  <a:pt x="2880" y="1046"/>
                  <a:pt x="2880" y="1046"/>
                  <a:pt x="2880" y="1046"/>
                </a:cubicBezTo>
                <a:lnTo>
                  <a:pt x="2879" y="1046"/>
                </a:lnTo>
                <a:close/>
                <a:moveTo>
                  <a:pt x="2892" y="1048"/>
                </a:moveTo>
                <a:cubicBezTo>
                  <a:pt x="2892" y="1048"/>
                  <a:pt x="2892" y="1048"/>
                  <a:pt x="2892" y="1048"/>
                </a:cubicBezTo>
                <a:cubicBezTo>
                  <a:pt x="2893" y="1048"/>
                  <a:pt x="2893" y="1048"/>
                  <a:pt x="2893" y="1048"/>
                </a:cubicBezTo>
                <a:cubicBezTo>
                  <a:pt x="2896" y="1048"/>
                  <a:pt x="2896" y="1048"/>
                  <a:pt x="2896" y="1048"/>
                </a:cubicBezTo>
                <a:cubicBezTo>
                  <a:pt x="2895" y="1047"/>
                  <a:pt x="2895" y="1047"/>
                  <a:pt x="2895" y="1047"/>
                </a:cubicBezTo>
                <a:cubicBezTo>
                  <a:pt x="2893" y="1046"/>
                  <a:pt x="2893" y="1046"/>
                  <a:pt x="2893" y="1046"/>
                </a:cubicBezTo>
                <a:cubicBezTo>
                  <a:pt x="2892" y="1044"/>
                  <a:pt x="2892" y="1044"/>
                  <a:pt x="2892" y="1044"/>
                </a:cubicBezTo>
                <a:cubicBezTo>
                  <a:pt x="2890" y="1043"/>
                  <a:pt x="2890" y="1043"/>
                  <a:pt x="2890" y="1043"/>
                </a:cubicBezTo>
                <a:cubicBezTo>
                  <a:pt x="2889" y="1043"/>
                  <a:pt x="2889" y="1043"/>
                  <a:pt x="2889" y="1043"/>
                </a:cubicBezTo>
                <a:cubicBezTo>
                  <a:pt x="2886" y="1043"/>
                  <a:pt x="2886" y="1043"/>
                  <a:pt x="2886" y="1043"/>
                </a:cubicBezTo>
                <a:cubicBezTo>
                  <a:pt x="2886" y="1043"/>
                  <a:pt x="2886" y="1043"/>
                  <a:pt x="2886" y="1043"/>
                </a:cubicBezTo>
                <a:cubicBezTo>
                  <a:pt x="2888" y="1045"/>
                  <a:pt x="2888" y="1045"/>
                  <a:pt x="2888" y="1045"/>
                </a:cubicBezTo>
                <a:cubicBezTo>
                  <a:pt x="2888" y="1044"/>
                  <a:pt x="2888" y="1044"/>
                  <a:pt x="2888" y="1044"/>
                </a:cubicBezTo>
                <a:cubicBezTo>
                  <a:pt x="2889" y="1044"/>
                  <a:pt x="2889" y="1044"/>
                  <a:pt x="2889" y="1044"/>
                </a:cubicBezTo>
                <a:cubicBezTo>
                  <a:pt x="2891" y="1046"/>
                  <a:pt x="2891" y="1046"/>
                  <a:pt x="2891" y="1046"/>
                </a:cubicBezTo>
                <a:cubicBezTo>
                  <a:pt x="2890" y="1048"/>
                  <a:pt x="2890" y="1048"/>
                  <a:pt x="2890" y="1048"/>
                </a:cubicBezTo>
                <a:lnTo>
                  <a:pt x="2892" y="1048"/>
                </a:lnTo>
                <a:close/>
                <a:moveTo>
                  <a:pt x="2839" y="1114"/>
                </a:moveTo>
                <a:cubicBezTo>
                  <a:pt x="2840" y="1114"/>
                  <a:pt x="2840" y="1114"/>
                  <a:pt x="2840" y="1114"/>
                </a:cubicBezTo>
                <a:cubicBezTo>
                  <a:pt x="2841" y="1114"/>
                  <a:pt x="2841" y="1114"/>
                  <a:pt x="2841" y="1114"/>
                </a:cubicBezTo>
                <a:cubicBezTo>
                  <a:pt x="2841" y="1114"/>
                  <a:pt x="2841" y="1114"/>
                  <a:pt x="2841" y="1114"/>
                </a:cubicBezTo>
                <a:lnTo>
                  <a:pt x="2839" y="1114"/>
                </a:lnTo>
                <a:close/>
                <a:moveTo>
                  <a:pt x="2832" y="1058"/>
                </a:moveTo>
                <a:cubicBezTo>
                  <a:pt x="2835" y="1057"/>
                  <a:pt x="2835" y="1057"/>
                  <a:pt x="2835" y="1057"/>
                </a:cubicBezTo>
                <a:cubicBezTo>
                  <a:pt x="2834" y="1057"/>
                  <a:pt x="2834" y="1057"/>
                  <a:pt x="2834" y="1057"/>
                </a:cubicBezTo>
                <a:cubicBezTo>
                  <a:pt x="2834" y="1055"/>
                  <a:pt x="2834" y="1055"/>
                  <a:pt x="2834" y="1055"/>
                </a:cubicBezTo>
                <a:cubicBezTo>
                  <a:pt x="2833" y="1054"/>
                  <a:pt x="2833" y="1054"/>
                  <a:pt x="2833" y="1054"/>
                </a:cubicBezTo>
                <a:cubicBezTo>
                  <a:pt x="2829" y="1055"/>
                  <a:pt x="2829" y="1055"/>
                  <a:pt x="2829" y="1055"/>
                </a:cubicBezTo>
                <a:cubicBezTo>
                  <a:pt x="2828" y="1056"/>
                  <a:pt x="2828" y="1056"/>
                  <a:pt x="2828" y="1056"/>
                </a:cubicBezTo>
                <a:cubicBezTo>
                  <a:pt x="2829" y="1057"/>
                  <a:pt x="2829" y="1057"/>
                  <a:pt x="2829" y="1057"/>
                </a:cubicBezTo>
                <a:lnTo>
                  <a:pt x="2832" y="1058"/>
                </a:lnTo>
                <a:close/>
                <a:moveTo>
                  <a:pt x="2843" y="1040"/>
                </a:moveTo>
                <a:cubicBezTo>
                  <a:pt x="2844" y="1040"/>
                  <a:pt x="2844" y="1040"/>
                  <a:pt x="2844" y="1040"/>
                </a:cubicBezTo>
                <a:cubicBezTo>
                  <a:pt x="2846" y="1040"/>
                  <a:pt x="2846" y="1040"/>
                  <a:pt x="2846" y="1040"/>
                </a:cubicBezTo>
                <a:cubicBezTo>
                  <a:pt x="2845" y="1038"/>
                  <a:pt x="2845" y="1038"/>
                  <a:pt x="2845" y="1038"/>
                </a:cubicBezTo>
                <a:cubicBezTo>
                  <a:pt x="2843" y="1037"/>
                  <a:pt x="2843" y="1037"/>
                  <a:pt x="2843" y="1037"/>
                </a:cubicBezTo>
                <a:cubicBezTo>
                  <a:pt x="2840" y="1037"/>
                  <a:pt x="2840" y="1037"/>
                  <a:pt x="2840" y="1037"/>
                </a:cubicBezTo>
                <a:cubicBezTo>
                  <a:pt x="2838" y="1038"/>
                  <a:pt x="2838" y="1038"/>
                  <a:pt x="2838" y="1038"/>
                </a:cubicBezTo>
                <a:cubicBezTo>
                  <a:pt x="2836" y="1038"/>
                  <a:pt x="2836" y="1038"/>
                  <a:pt x="2836" y="1038"/>
                </a:cubicBezTo>
                <a:cubicBezTo>
                  <a:pt x="2835" y="1038"/>
                  <a:pt x="2835" y="1038"/>
                  <a:pt x="2835" y="1038"/>
                </a:cubicBezTo>
                <a:cubicBezTo>
                  <a:pt x="2836" y="1039"/>
                  <a:pt x="2836" y="1039"/>
                  <a:pt x="2836" y="1039"/>
                </a:cubicBezTo>
                <a:cubicBezTo>
                  <a:pt x="2835" y="1039"/>
                  <a:pt x="2835" y="1039"/>
                  <a:pt x="2835" y="1039"/>
                </a:cubicBezTo>
                <a:cubicBezTo>
                  <a:pt x="2838" y="1040"/>
                  <a:pt x="2838" y="1040"/>
                  <a:pt x="2838" y="1040"/>
                </a:cubicBezTo>
                <a:cubicBezTo>
                  <a:pt x="2839" y="1041"/>
                  <a:pt x="2839" y="1041"/>
                  <a:pt x="2839" y="1041"/>
                </a:cubicBezTo>
                <a:cubicBezTo>
                  <a:pt x="2841" y="1040"/>
                  <a:pt x="2841" y="1040"/>
                  <a:pt x="2841" y="1040"/>
                </a:cubicBezTo>
                <a:cubicBezTo>
                  <a:pt x="2841" y="1040"/>
                  <a:pt x="2841" y="1040"/>
                  <a:pt x="2841" y="1040"/>
                </a:cubicBezTo>
                <a:cubicBezTo>
                  <a:pt x="2839" y="1039"/>
                  <a:pt x="2839" y="1039"/>
                  <a:pt x="2839" y="1039"/>
                </a:cubicBezTo>
                <a:cubicBezTo>
                  <a:pt x="2839" y="1039"/>
                  <a:pt x="2839" y="1039"/>
                  <a:pt x="2839" y="1039"/>
                </a:cubicBezTo>
                <a:cubicBezTo>
                  <a:pt x="2840" y="1038"/>
                  <a:pt x="2840" y="1038"/>
                  <a:pt x="2840" y="1038"/>
                </a:cubicBezTo>
                <a:lnTo>
                  <a:pt x="2843" y="1040"/>
                </a:lnTo>
                <a:close/>
                <a:moveTo>
                  <a:pt x="2836" y="1045"/>
                </a:moveTo>
                <a:cubicBezTo>
                  <a:pt x="2837" y="1046"/>
                  <a:pt x="2837" y="1046"/>
                  <a:pt x="2837" y="1046"/>
                </a:cubicBezTo>
                <a:cubicBezTo>
                  <a:pt x="2840" y="1046"/>
                  <a:pt x="2840" y="1046"/>
                  <a:pt x="2840" y="1046"/>
                </a:cubicBezTo>
                <a:cubicBezTo>
                  <a:pt x="2837" y="1045"/>
                  <a:pt x="2837" y="1045"/>
                  <a:pt x="2837" y="1045"/>
                </a:cubicBezTo>
                <a:lnTo>
                  <a:pt x="2836" y="1045"/>
                </a:lnTo>
                <a:close/>
                <a:moveTo>
                  <a:pt x="2841" y="1044"/>
                </a:moveTo>
                <a:cubicBezTo>
                  <a:pt x="2839" y="1045"/>
                  <a:pt x="2839" y="1045"/>
                  <a:pt x="2839" y="1045"/>
                </a:cubicBezTo>
                <a:cubicBezTo>
                  <a:pt x="2840" y="1046"/>
                  <a:pt x="2840" y="1046"/>
                  <a:pt x="2840" y="1046"/>
                </a:cubicBezTo>
                <a:lnTo>
                  <a:pt x="2841" y="1044"/>
                </a:lnTo>
                <a:close/>
                <a:moveTo>
                  <a:pt x="2838" y="1115"/>
                </a:moveTo>
                <a:cubicBezTo>
                  <a:pt x="2838" y="1115"/>
                  <a:pt x="2838" y="1115"/>
                  <a:pt x="2838" y="1115"/>
                </a:cubicBezTo>
                <a:cubicBezTo>
                  <a:pt x="2838" y="1115"/>
                  <a:pt x="2839" y="1115"/>
                  <a:pt x="2839" y="1115"/>
                </a:cubicBezTo>
                <a:lnTo>
                  <a:pt x="2838" y="1115"/>
                </a:lnTo>
                <a:close/>
                <a:moveTo>
                  <a:pt x="2842" y="1046"/>
                </a:moveTo>
                <a:cubicBezTo>
                  <a:pt x="2841" y="1046"/>
                  <a:pt x="2841" y="1046"/>
                  <a:pt x="2841" y="1046"/>
                </a:cubicBezTo>
                <a:cubicBezTo>
                  <a:pt x="2839" y="1047"/>
                  <a:pt x="2839" y="1047"/>
                  <a:pt x="2839" y="1047"/>
                </a:cubicBezTo>
                <a:cubicBezTo>
                  <a:pt x="2839" y="1050"/>
                  <a:pt x="2839" y="1050"/>
                  <a:pt x="2839" y="1050"/>
                </a:cubicBezTo>
                <a:cubicBezTo>
                  <a:pt x="2841" y="1051"/>
                  <a:pt x="2841" y="1051"/>
                  <a:pt x="2841" y="1051"/>
                </a:cubicBezTo>
                <a:cubicBezTo>
                  <a:pt x="2842" y="1050"/>
                  <a:pt x="2842" y="1050"/>
                  <a:pt x="2842" y="1050"/>
                </a:cubicBezTo>
                <a:lnTo>
                  <a:pt x="2842" y="1046"/>
                </a:lnTo>
                <a:close/>
                <a:moveTo>
                  <a:pt x="2841" y="1122"/>
                </a:moveTo>
                <a:cubicBezTo>
                  <a:pt x="2841" y="1121"/>
                  <a:pt x="2841" y="1121"/>
                  <a:pt x="2841" y="1121"/>
                </a:cubicBezTo>
                <a:cubicBezTo>
                  <a:pt x="2840" y="1121"/>
                  <a:pt x="2840" y="1121"/>
                  <a:pt x="2840" y="1121"/>
                </a:cubicBezTo>
                <a:cubicBezTo>
                  <a:pt x="2839" y="1122"/>
                  <a:pt x="2839" y="1122"/>
                  <a:pt x="2839" y="1122"/>
                </a:cubicBezTo>
                <a:cubicBezTo>
                  <a:pt x="2838" y="1123"/>
                  <a:pt x="2838" y="1123"/>
                  <a:pt x="2838" y="1123"/>
                </a:cubicBezTo>
                <a:cubicBezTo>
                  <a:pt x="2840" y="1123"/>
                  <a:pt x="2840" y="1123"/>
                  <a:pt x="2840" y="1123"/>
                </a:cubicBezTo>
                <a:lnTo>
                  <a:pt x="2841" y="1122"/>
                </a:lnTo>
                <a:close/>
                <a:moveTo>
                  <a:pt x="2808" y="1070"/>
                </a:moveTo>
                <a:cubicBezTo>
                  <a:pt x="2808" y="1069"/>
                  <a:pt x="2808" y="1069"/>
                  <a:pt x="2808" y="1069"/>
                </a:cubicBezTo>
                <a:cubicBezTo>
                  <a:pt x="2807" y="1070"/>
                  <a:pt x="2807" y="1070"/>
                  <a:pt x="2807" y="1070"/>
                </a:cubicBezTo>
                <a:lnTo>
                  <a:pt x="2808" y="1070"/>
                </a:lnTo>
                <a:close/>
                <a:moveTo>
                  <a:pt x="2807" y="1055"/>
                </a:moveTo>
                <a:cubicBezTo>
                  <a:pt x="2808" y="1055"/>
                  <a:pt x="2808" y="1055"/>
                  <a:pt x="2808" y="1055"/>
                </a:cubicBezTo>
                <a:cubicBezTo>
                  <a:pt x="2811" y="1055"/>
                  <a:pt x="2811" y="1055"/>
                  <a:pt x="2811" y="1055"/>
                </a:cubicBezTo>
                <a:cubicBezTo>
                  <a:pt x="2812" y="1054"/>
                  <a:pt x="2812" y="1054"/>
                  <a:pt x="2812" y="1054"/>
                </a:cubicBezTo>
                <a:cubicBezTo>
                  <a:pt x="2809" y="1051"/>
                  <a:pt x="2809" y="1051"/>
                  <a:pt x="2809" y="1051"/>
                </a:cubicBezTo>
                <a:cubicBezTo>
                  <a:pt x="2807" y="1051"/>
                  <a:pt x="2807" y="1051"/>
                  <a:pt x="2807" y="1051"/>
                </a:cubicBezTo>
                <a:cubicBezTo>
                  <a:pt x="2804" y="1053"/>
                  <a:pt x="2804" y="1053"/>
                  <a:pt x="2804" y="1053"/>
                </a:cubicBezTo>
                <a:cubicBezTo>
                  <a:pt x="2805" y="1055"/>
                  <a:pt x="2805" y="1055"/>
                  <a:pt x="2805" y="1055"/>
                </a:cubicBezTo>
                <a:lnTo>
                  <a:pt x="2807" y="1055"/>
                </a:lnTo>
                <a:close/>
                <a:moveTo>
                  <a:pt x="2806" y="1041"/>
                </a:moveTo>
                <a:cubicBezTo>
                  <a:pt x="2804" y="1042"/>
                  <a:pt x="2804" y="1042"/>
                  <a:pt x="2804" y="1042"/>
                </a:cubicBezTo>
                <a:cubicBezTo>
                  <a:pt x="2804" y="1042"/>
                  <a:pt x="2804" y="1042"/>
                  <a:pt x="2804" y="1042"/>
                </a:cubicBezTo>
                <a:cubicBezTo>
                  <a:pt x="2804" y="1043"/>
                  <a:pt x="2804" y="1043"/>
                  <a:pt x="2804" y="1043"/>
                </a:cubicBezTo>
                <a:cubicBezTo>
                  <a:pt x="2805" y="1045"/>
                  <a:pt x="2805" y="1045"/>
                  <a:pt x="2805" y="1045"/>
                </a:cubicBezTo>
                <a:cubicBezTo>
                  <a:pt x="2807" y="1045"/>
                  <a:pt x="2807" y="1045"/>
                  <a:pt x="2807" y="1045"/>
                </a:cubicBezTo>
                <a:cubicBezTo>
                  <a:pt x="2808" y="1046"/>
                  <a:pt x="2808" y="1046"/>
                  <a:pt x="2808" y="1046"/>
                </a:cubicBezTo>
                <a:cubicBezTo>
                  <a:pt x="2809" y="1045"/>
                  <a:pt x="2809" y="1045"/>
                  <a:pt x="2809" y="1045"/>
                </a:cubicBezTo>
                <a:cubicBezTo>
                  <a:pt x="2808" y="1044"/>
                  <a:pt x="2808" y="1044"/>
                  <a:pt x="2808" y="1044"/>
                </a:cubicBezTo>
                <a:cubicBezTo>
                  <a:pt x="2807" y="1044"/>
                  <a:pt x="2807" y="1044"/>
                  <a:pt x="2807" y="1044"/>
                </a:cubicBezTo>
                <a:cubicBezTo>
                  <a:pt x="2807" y="1042"/>
                  <a:pt x="2807" y="1042"/>
                  <a:pt x="2807" y="1042"/>
                </a:cubicBezTo>
                <a:lnTo>
                  <a:pt x="2806" y="1041"/>
                </a:lnTo>
                <a:close/>
                <a:moveTo>
                  <a:pt x="2810" y="1068"/>
                </a:moveTo>
                <a:cubicBezTo>
                  <a:pt x="2810" y="1067"/>
                  <a:pt x="2810" y="1067"/>
                  <a:pt x="2810" y="1067"/>
                </a:cubicBezTo>
                <a:cubicBezTo>
                  <a:pt x="2808" y="1067"/>
                  <a:pt x="2808" y="1067"/>
                  <a:pt x="2808" y="1067"/>
                </a:cubicBezTo>
                <a:cubicBezTo>
                  <a:pt x="2809" y="1068"/>
                  <a:pt x="2809" y="1068"/>
                  <a:pt x="2809" y="1068"/>
                </a:cubicBezTo>
                <a:lnTo>
                  <a:pt x="2810" y="1068"/>
                </a:lnTo>
                <a:close/>
                <a:moveTo>
                  <a:pt x="2824" y="1037"/>
                </a:moveTo>
                <a:cubicBezTo>
                  <a:pt x="2827" y="1039"/>
                  <a:pt x="2827" y="1039"/>
                  <a:pt x="2827" y="1039"/>
                </a:cubicBezTo>
                <a:cubicBezTo>
                  <a:pt x="2826" y="1038"/>
                  <a:pt x="2826" y="1038"/>
                  <a:pt x="2826" y="1038"/>
                </a:cubicBezTo>
                <a:cubicBezTo>
                  <a:pt x="2823" y="1036"/>
                  <a:pt x="2823" y="1036"/>
                  <a:pt x="2823" y="1036"/>
                </a:cubicBezTo>
                <a:lnTo>
                  <a:pt x="2824" y="1037"/>
                </a:lnTo>
                <a:close/>
                <a:moveTo>
                  <a:pt x="2772" y="1125"/>
                </a:moveTo>
                <a:cubicBezTo>
                  <a:pt x="2774" y="1126"/>
                  <a:pt x="2774" y="1126"/>
                  <a:pt x="2774" y="1126"/>
                </a:cubicBezTo>
                <a:cubicBezTo>
                  <a:pt x="2778" y="1124"/>
                  <a:pt x="2778" y="1124"/>
                  <a:pt x="2778" y="1124"/>
                </a:cubicBezTo>
                <a:cubicBezTo>
                  <a:pt x="2779" y="1123"/>
                  <a:pt x="2779" y="1123"/>
                  <a:pt x="2779" y="1123"/>
                </a:cubicBezTo>
                <a:cubicBezTo>
                  <a:pt x="2778" y="1122"/>
                  <a:pt x="2778" y="1122"/>
                  <a:pt x="2778" y="1122"/>
                </a:cubicBezTo>
                <a:cubicBezTo>
                  <a:pt x="2775" y="1123"/>
                  <a:pt x="2775" y="1123"/>
                  <a:pt x="2775" y="1123"/>
                </a:cubicBezTo>
                <a:cubicBezTo>
                  <a:pt x="2774" y="1122"/>
                  <a:pt x="2774" y="1122"/>
                  <a:pt x="2774" y="1122"/>
                </a:cubicBezTo>
                <a:cubicBezTo>
                  <a:pt x="2772" y="1123"/>
                  <a:pt x="2772" y="1123"/>
                  <a:pt x="2772" y="1123"/>
                </a:cubicBezTo>
                <a:cubicBezTo>
                  <a:pt x="2773" y="1124"/>
                  <a:pt x="2773" y="1124"/>
                  <a:pt x="2773" y="1124"/>
                </a:cubicBezTo>
                <a:cubicBezTo>
                  <a:pt x="2772" y="1124"/>
                  <a:pt x="2772" y="1124"/>
                  <a:pt x="2772" y="1124"/>
                </a:cubicBezTo>
                <a:lnTo>
                  <a:pt x="2772" y="1125"/>
                </a:lnTo>
                <a:close/>
                <a:moveTo>
                  <a:pt x="2807" y="692"/>
                </a:moveTo>
                <a:cubicBezTo>
                  <a:pt x="2808" y="691"/>
                  <a:pt x="2808" y="691"/>
                  <a:pt x="2808" y="691"/>
                </a:cubicBezTo>
                <a:cubicBezTo>
                  <a:pt x="2807" y="689"/>
                  <a:pt x="2807" y="689"/>
                  <a:pt x="2807" y="689"/>
                </a:cubicBezTo>
                <a:cubicBezTo>
                  <a:pt x="2806" y="688"/>
                  <a:pt x="2806" y="688"/>
                  <a:pt x="2806" y="688"/>
                </a:cubicBezTo>
                <a:cubicBezTo>
                  <a:pt x="2805" y="688"/>
                  <a:pt x="2805" y="688"/>
                  <a:pt x="2805" y="688"/>
                </a:cubicBezTo>
                <a:cubicBezTo>
                  <a:pt x="2804" y="689"/>
                  <a:pt x="2804" y="689"/>
                  <a:pt x="2804" y="689"/>
                </a:cubicBezTo>
                <a:cubicBezTo>
                  <a:pt x="2806" y="691"/>
                  <a:pt x="2806" y="691"/>
                  <a:pt x="2806" y="691"/>
                </a:cubicBezTo>
                <a:lnTo>
                  <a:pt x="2807" y="692"/>
                </a:lnTo>
                <a:close/>
                <a:moveTo>
                  <a:pt x="2760" y="1123"/>
                </a:moveTo>
                <a:cubicBezTo>
                  <a:pt x="2759" y="1124"/>
                  <a:pt x="2759" y="1124"/>
                  <a:pt x="2759" y="1124"/>
                </a:cubicBezTo>
                <a:cubicBezTo>
                  <a:pt x="2760" y="1125"/>
                  <a:pt x="2760" y="1125"/>
                  <a:pt x="2760" y="1125"/>
                </a:cubicBezTo>
                <a:cubicBezTo>
                  <a:pt x="2760" y="1124"/>
                  <a:pt x="2760" y="1124"/>
                  <a:pt x="2760" y="1124"/>
                </a:cubicBezTo>
                <a:lnTo>
                  <a:pt x="2760" y="1123"/>
                </a:lnTo>
                <a:close/>
                <a:moveTo>
                  <a:pt x="2779" y="1136"/>
                </a:moveTo>
                <a:cubicBezTo>
                  <a:pt x="2780" y="1136"/>
                  <a:pt x="2780" y="1136"/>
                  <a:pt x="2780" y="1136"/>
                </a:cubicBezTo>
                <a:cubicBezTo>
                  <a:pt x="2780" y="1136"/>
                  <a:pt x="2780" y="1136"/>
                  <a:pt x="2780" y="1136"/>
                </a:cubicBezTo>
                <a:cubicBezTo>
                  <a:pt x="2782" y="1134"/>
                  <a:pt x="2782" y="1134"/>
                  <a:pt x="2782" y="1134"/>
                </a:cubicBezTo>
                <a:cubicBezTo>
                  <a:pt x="2784" y="1133"/>
                  <a:pt x="2784" y="1133"/>
                  <a:pt x="2784" y="1133"/>
                </a:cubicBezTo>
                <a:cubicBezTo>
                  <a:pt x="2786" y="1134"/>
                  <a:pt x="2786" y="1134"/>
                  <a:pt x="2786" y="1134"/>
                </a:cubicBezTo>
                <a:cubicBezTo>
                  <a:pt x="2790" y="1133"/>
                  <a:pt x="2790" y="1133"/>
                  <a:pt x="2790" y="1133"/>
                </a:cubicBezTo>
                <a:cubicBezTo>
                  <a:pt x="2793" y="1131"/>
                  <a:pt x="2793" y="1131"/>
                  <a:pt x="2793" y="1131"/>
                </a:cubicBezTo>
                <a:cubicBezTo>
                  <a:pt x="2796" y="1130"/>
                  <a:pt x="2796" y="1130"/>
                  <a:pt x="2796" y="1130"/>
                </a:cubicBezTo>
                <a:cubicBezTo>
                  <a:pt x="2796" y="1129"/>
                  <a:pt x="2796" y="1129"/>
                  <a:pt x="2796" y="1129"/>
                </a:cubicBezTo>
                <a:cubicBezTo>
                  <a:pt x="2798" y="1129"/>
                  <a:pt x="2798" y="1129"/>
                  <a:pt x="2798" y="1129"/>
                </a:cubicBezTo>
                <a:cubicBezTo>
                  <a:pt x="2800" y="1127"/>
                  <a:pt x="2800" y="1127"/>
                  <a:pt x="2800" y="1127"/>
                </a:cubicBezTo>
                <a:cubicBezTo>
                  <a:pt x="2800" y="1127"/>
                  <a:pt x="2800" y="1127"/>
                  <a:pt x="2800" y="1127"/>
                </a:cubicBezTo>
                <a:cubicBezTo>
                  <a:pt x="2799" y="1126"/>
                  <a:pt x="2799" y="1126"/>
                  <a:pt x="2799" y="1126"/>
                </a:cubicBezTo>
                <a:cubicBezTo>
                  <a:pt x="2795" y="1127"/>
                  <a:pt x="2795" y="1127"/>
                  <a:pt x="2795" y="1127"/>
                </a:cubicBezTo>
                <a:cubicBezTo>
                  <a:pt x="2792" y="1126"/>
                  <a:pt x="2792" y="1126"/>
                  <a:pt x="2792" y="1126"/>
                </a:cubicBezTo>
                <a:cubicBezTo>
                  <a:pt x="2790" y="1127"/>
                  <a:pt x="2790" y="1127"/>
                  <a:pt x="2790" y="1127"/>
                </a:cubicBezTo>
                <a:cubicBezTo>
                  <a:pt x="2788" y="1127"/>
                  <a:pt x="2788" y="1127"/>
                  <a:pt x="2788" y="1127"/>
                </a:cubicBezTo>
                <a:cubicBezTo>
                  <a:pt x="2785" y="1127"/>
                  <a:pt x="2785" y="1127"/>
                  <a:pt x="2785" y="1127"/>
                </a:cubicBezTo>
                <a:cubicBezTo>
                  <a:pt x="2781" y="1127"/>
                  <a:pt x="2781" y="1127"/>
                  <a:pt x="2781" y="1127"/>
                </a:cubicBezTo>
                <a:cubicBezTo>
                  <a:pt x="2778" y="1130"/>
                  <a:pt x="2778" y="1130"/>
                  <a:pt x="2778" y="1130"/>
                </a:cubicBezTo>
                <a:cubicBezTo>
                  <a:pt x="2775" y="1131"/>
                  <a:pt x="2775" y="1131"/>
                  <a:pt x="2775" y="1131"/>
                </a:cubicBezTo>
                <a:cubicBezTo>
                  <a:pt x="2775" y="1132"/>
                  <a:pt x="2775" y="1132"/>
                  <a:pt x="2775" y="1132"/>
                </a:cubicBezTo>
                <a:cubicBezTo>
                  <a:pt x="2773" y="1132"/>
                  <a:pt x="2773" y="1132"/>
                  <a:pt x="2773" y="1132"/>
                </a:cubicBezTo>
                <a:cubicBezTo>
                  <a:pt x="2772" y="1133"/>
                  <a:pt x="2772" y="1133"/>
                  <a:pt x="2772" y="1133"/>
                </a:cubicBezTo>
                <a:cubicBezTo>
                  <a:pt x="2769" y="1133"/>
                  <a:pt x="2769" y="1133"/>
                  <a:pt x="2769" y="1133"/>
                </a:cubicBezTo>
                <a:cubicBezTo>
                  <a:pt x="2767" y="1134"/>
                  <a:pt x="2767" y="1134"/>
                  <a:pt x="2767" y="1134"/>
                </a:cubicBezTo>
                <a:cubicBezTo>
                  <a:pt x="2767" y="1135"/>
                  <a:pt x="2767" y="1135"/>
                  <a:pt x="2767" y="1135"/>
                </a:cubicBezTo>
                <a:cubicBezTo>
                  <a:pt x="2765" y="1136"/>
                  <a:pt x="2765" y="1136"/>
                  <a:pt x="2765" y="1136"/>
                </a:cubicBezTo>
                <a:cubicBezTo>
                  <a:pt x="2764" y="1138"/>
                  <a:pt x="2764" y="1138"/>
                  <a:pt x="2764" y="1138"/>
                </a:cubicBezTo>
                <a:cubicBezTo>
                  <a:pt x="2762" y="1141"/>
                  <a:pt x="2762" y="1141"/>
                  <a:pt x="2762" y="1141"/>
                </a:cubicBezTo>
                <a:cubicBezTo>
                  <a:pt x="2762" y="1142"/>
                  <a:pt x="2762" y="1142"/>
                  <a:pt x="2762" y="1142"/>
                </a:cubicBezTo>
                <a:cubicBezTo>
                  <a:pt x="2763" y="1143"/>
                  <a:pt x="2763" y="1143"/>
                  <a:pt x="2763" y="1143"/>
                </a:cubicBezTo>
                <a:cubicBezTo>
                  <a:pt x="2763" y="1144"/>
                  <a:pt x="2763" y="1144"/>
                  <a:pt x="2763" y="1144"/>
                </a:cubicBezTo>
                <a:cubicBezTo>
                  <a:pt x="2762" y="1144"/>
                  <a:pt x="2762" y="1144"/>
                  <a:pt x="2762" y="1144"/>
                </a:cubicBezTo>
                <a:cubicBezTo>
                  <a:pt x="2761" y="1143"/>
                  <a:pt x="2761" y="1143"/>
                  <a:pt x="2761" y="1143"/>
                </a:cubicBezTo>
                <a:cubicBezTo>
                  <a:pt x="2760" y="1145"/>
                  <a:pt x="2760" y="1145"/>
                  <a:pt x="2760" y="1145"/>
                </a:cubicBezTo>
                <a:cubicBezTo>
                  <a:pt x="2761" y="1146"/>
                  <a:pt x="2761" y="1146"/>
                  <a:pt x="2761" y="1146"/>
                </a:cubicBezTo>
                <a:cubicBezTo>
                  <a:pt x="2765" y="1146"/>
                  <a:pt x="2765" y="1146"/>
                  <a:pt x="2765" y="1146"/>
                </a:cubicBezTo>
                <a:cubicBezTo>
                  <a:pt x="2768" y="1144"/>
                  <a:pt x="2768" y="1144"/>
                  <a:pt x="2768" y="1144"/>
                </a:cubicBezTo>
                <a:cubicBezTo>
                  <a:pt x="2769" y="1143"/>
                  <a:pt x="2769" y="1143"/>
                  <a:pt x="2769" y="1143"/>
                </a:cubicBezTo>
                <a:cubicBezTo>
                  <a:pt x="2771" y="1144"/>
                  <a:pt x="2771" y="1144"/>
                  <a:pt x="2771" y="1144"/>
                </a:cubicBezTo>
                <a:cubicBezTo>
                  <a:pt x="2773" y="1142"/>
                  <a:pt x="2773" y="1142"/>
                  <a:pt x="2773" y="1142"/>
                </a:cubicBezTo>
                <a:cubicBezTo>
                  <a:pt x="2774" y="1140"/>
                  <a:pt x="2774" y="1140"/>
                  <a:pt x="2774" y="1140"/>
                </a:cubicBezTo>
                <a:cubicBezTo>
                  <a:pt x="2778" y="1138"/>
                  <a:pt x="2778" y="1138"/>
                  <a:pt x="2778" y="1138"/>
                </a:cubicBezTo>
                <a:lnTo>
                  <a:pt x="2779" y="1136"/>
                </a:lnTo>
                <a:close/>
                <a:moveTo>
                  <a:pt x="2775" y="1191"/>
                </a:moveTo>
                <a:cubicBezTo>
                  <a:pt x="2775" y="1190"/>
                  <a:pt x="2775" y="1190"/>
                  <a:pt x="2775" y="1190"/>
                </a:cubicBezTo>
                <a:cubicBezTo>
                  <a:pt x="2774" y="1190"/>
                  <a:pt x="2774" y="1190"/>
                  <a:pt x="2774" y="1190"/>
                </a:cubicBezTo>
                <a:cubicBezTo>
                  <a:pt x="2774" y="1191"/>
                  <a:pt x="2774" y="1191"/>
                  <a:pt x="2774" y="1191"/>
                </a:cubicBezTo>
                <a:lnTo>
                  <a:pt x="2775" y="1191"/>
                </a:lnTo>
                <a:close/>
                <a:moveTo>
                  <a:pt x="2766" y="1199"/>
                </a:moveTo>
                <a:cubicBezTo>
                  <a:pt x="2767" y="1200"/>
                  <a:pt x="2767" y="1200"/>
                  <a:pt x="2767" y="1200"/>
                </a:cubicBezTo>
                <a:cubicBezTo>
                  <a:pt x="2768" y="1200"/>
                  <a:pt x="2768" y="1200"/>
                  <a:pt x="2768" y="1200"/>
                </a:cubicBezTo>
                <a:cubicBezTo>
                  <a:pt x="2767" y="1198"/>
                  <a:pt x="2767" y="1198"/>
                  <a:pt x="2767" y="1198"/>
                </a:cubicBezTo>
                <a:cubicBezTo>
                  <a:pt x="2767" y="1198"/>
                  <a:pt x="2766" y="1199"/>
                  <a:pt x="2766" y="1199"/>
                </a:cubicBezTo>
                <a:close/>
                <a:moveTo>
                  <a:pt x="2766" y="1206"/>
                </a:moveTo>
                <a:cubicBezTo>
                  <a:pt x="2766" y="1204"/>
                  <a:pt x="2766" y="1204"/>
                  <a:pt x="2766" y="1204"/>
                </a:cubicBezTo>
                <a:cubicBezTo>
                  <a:pt x="2765" y="1203"/>
                  <a:pt x="2765" y="1203"/>
                  <a:pt x="2765" y="1203"/>
                </a:cubicBezTo>
                <a:cubicBezTo>
                  <a:pt x="2765" y="1206"/>
                  <a:pt x="2765" y="1206"/>
                  <a:pt x="2765" y="1206"/>
                </a:cubicBezTo>
                <a:lnTo>
                  <a:pt x="2766" y="1206"/>
                </a:lnTo>
                <a:close/>
                <a:moveTo>
                  <a:pt x="2821" y="1073"/>
                </a:moveTo>
                <a:cubicBezTo>
                  <a:pt x="2825" y="1073"/>
                  <a:pt x="2825" y="1073"/>
                  <a:pt x="2825" y="1073"/>
                </a:cubicBezTo>
                <a:cubicBezTo>
                  <a:pt x="2826" y="1072"/>
                  <a:pt x="2826" y="1072"/>
                  <a:pt x="2826" y="1072"/>
                </a:cubicBezTo>
                <a:cubicBezTo>
                  <a:pt x="2828" y="1072"/>
                  <a:pt x="2828" y="1072"/>
                  <a:pt x="2828" y="1072"/>
                </a:cubicBezTo>
                <a:cubicBezTo>
                  <a:pt x="2832" y="1074"/>
                  <a:pt x="2832" y="1074"/>
                  <a:pt x="2832" y="1074"/>
                </a:cubicBezTo>
                <a:cubicBezTo>
                  <a:pt x="2834" y="1074"/>
                  <a:pt x="2834" y="1074"/>
                  <a:pt x="2834" y="1074"/>
                </a:cubicBezTo>
                <a:cubicBezTo>
                  <a:pt x="2836" y="1077"/>
                  <a:pt x="2836" y="1077"/>
                  <a:pt x="2836" y="1077"/>
                </a:cubicBezTo>
                <a:cubicBezTo>
                  <a:pt x="2838" y="1077"/>
                  <a:pt x="2838" y="1077"/>
                  <a:pt x="2838" y="1077"/>
                </a:cubicBezTo>
                <a:cubicBezTo>
                  <a:pt x="2839" y="1075"/>
                  <a:pt x="2839" y="1075"/>
                  <a:pt x="2839" y="1075"/>
                </a:cubicBezTo>
                <a:cubicBezTo>
                  <a:pt x="2838" y="1071"/>
                  <a:pt x="2838" y="1071"/>
                  <a:pt x="2838" y="1071"/>
                </a:cubicBezTo>
                <a:cubicBezTo>
                  <a:pt x="2833" y="1068"/>
                  <a:pt x="2833" y="1068"/>
                  <a:pt x="2833" y="1068"/>
                </a:cubicBezTo>
                <a:cubicBezTo>
                  <a:pt x="2829" y="1068"/>
                  <a:pt x="2829" y="1068"/>
                  <a:pt x="2829" y="1068"/>
                </a:cubicBezTo>
                <a:cubicBezTo>
                  <a:pt x="2827" y="1066"/>
                  <a:pt x="2827" y="1066"/>
                  <a:pt x="2827" y="1066"/>
                </a:cubicBezTo>
                <a:cubicBezTo>
                  <a:pt x="2825" y="1066"/>
                  <a:pt x="2825" y="1066"/>
                  <a:pt x="2825" y="1066"/>
                </a:cubicBezTo>
                <a:cubicBezTo>
                  <a:pt x="2823" y="1067"/>
                  <a:pt x="2823" y="1067"/>
                  <a:pt x="2823" y="1067"/>
                </a:cubicBezTo>
                <a:cubicBezTo>
                  <a:pt x="2821" y="1067"/>
                  <a:pt x="2821" y="1067"/>
                  <a:pt x="2821" y="1067"/>
                </a:cubicBezTo>
                <a:cubicBezTo>
                  <a:pt x="2819" y="1066"/>
                  <a:pt x="2819" y="1066"/>
                  <a:pt x="2819" y="1066"/>
                </a:cubicBezTo>
                <a:cubicBezTo>
                  <a:pt x="2816" y="1067"/>
                  <a:pt x="2816" y="1067"/>
                  <a:pt x="2816" y="1067"/>
                </a:cubicBezTo>
                <a:cubicBezTo>
                  <a:pt x="2812" y="1067"/>
                  <a:pt x="2812" y="1067"/>
                  <a:pt x="2812" y="1067"/>
                </a:cubicBezTo>
                <a:cubicBezTo>
                  <a:pt x="2811" y="1068"/>
                  <a:pt x="2811" y="1068"/>
                  <a:pt x="2811" y="1068"/>
                </a:cubicBezTo>
                <a:cubicBezTo>
                  <a:pt x="2811" y="1069"/>
                  <a:pt x="2811" y="1069"/>
                  <a:pt x="2811" y="1069"/>
                </a:cubicBezTo>
                <a:cubicBezTo>
                  <a:pt x="2810" y="1070"/>
                  <a:pt x="2810" y="1070"/>
                  <a:pt x="2810" y="1070"/>
                </a:cubicBezTo>
                <a:cubicBezTo>
                  <a:pt x="2809" y="1071"/>
                  <a:pt x="2809" y="1071"/>
                  <a:pt x="2809" y="1071"/>
                </a:cubicBezTo>
                <a:cubicBezTo>
                  <a:pt x="2809" y="1073"/>
                  <a:pt x="2809" y="1073"/>
                  <a:pt x="2809" y="1073"/>
                </a:cubicBezTo>
                <a:cubicBezTo>
                  <a:pt x="2811" y="1073"/>
                  <a:pt x="2811" y="1073"/>
                  <a:pt x="2811" y="1073"/>
                </a:cubicBezTo>
                <a:cubicBezTo>
                  <a:pt x="2812" y="1070"/>
                  <a:pt x="2812" y="1070"/>
                  <a:pt x="2812" y="1070"/>
                </a:cubicBezTo>
                <a:cubicBezTo>
                  <a:pt x="2814" y="1071"/>
                  <a:pt x="2814" y="1071"/>
                  <a:pt x="2814" y="1071"/>
                </a:cubicBezTo>
                <a:cubicBezTo>
                  <a:pt x="2815" y="1073"/>
                  <a:pt x="2815" y="1073"/>
                  <a:pt x="2815" y="1073"/>
                </a:cubicBezTo>
                <a:cubicBezTo>
                  <a:pt x="2817" y="1073"/>
                  <a:pt x="2817" y="1073"/>
                  <a:pt x="2817" y="1073"/>
                </a:cubicBezTo>
                <a:cubicBezTo>
                  <a:pt x="2819" y="1071"/>
                  <a:pt x="2819" y="1071"/>
                  <a:pt x="2819" y="1071"/>
                </a:cubicBezTo>
                <a:cubicBezTo>
                  <a:pt x="2820" y="1071"/>
                  <a:pt x="2820" y="1071"/>
                  <a:pt x="2820" y="1071"/>
                </a:cubicBezTo>
                <a:lnTo>
                  <a:pt x="2821" y="1073"/>
                </a:lnTo>
                <a:close/>
                <a:moveTo>
                  <a:pt x="2817" y="1075"/>
                </a:moveTo>
                <a:cubicBezTo>
                  <a:pt x="2817" y="1074"/>
                  <a:pt x="2817" y="1074"/>
                  <a:pt x="2817" y="1074"/>
                </a:cubicBezTo>
                <a:cubicBezTo>
                  <a:pt x="2816" y="1074"/>
                  <a:pt x="2816" y="1074"/>
                  <a:pt x="2816" y="1074"/>
                </a:cubicBezTo>
                <a:cubicBezTo>
                  <a:pt x="2816" y="1075"/>
                  <a:pt x="2816" y="1075"/>
                  <a:pt x="2816" y="1075"/>
                </a:cubicBezTo>
                <a:lnTo>
                  <a:pt x="2817" y="1075"/>
                </a:lnTo>
                <a:close/>
                <a:moveTo>
                  <a:pt x="2819" y="1123"/>
                </a:moveTo>
                <a:cubicBezTo>
                  <a:pt x="2818" y="1123"/>
                  <a:pt x="2818" y="1123"/>
                  <a:pt x="2818" y="1123"/>
                </a:cubicBezTo>
                <a:cubicBezTo>
                  <a:pt x="2816" y="1123"/>
                  <a:pt x="2816" y="1123"/>
                  <a:pt x="2816" y="1123"/>
                </a:cubicBezTo>
                <a:cubicBezTo>
                  <a:pt x="2817" y="1123"/>
                  <a:pt x="2817" y="1123"/>
                  <a:pt x="2817" y="1123"/>
                </a:cubicBezTo>
                <a:lnTo>
                  <a:pt x="2819" y="1123"/>
                </a:lnTo>
                <a:close/>
                <a:moveTo>
                  <a:pt x="2776" y="1030"/>
                </a:moveTo>
                <a:cubicBezTo>
                  <a:pt x="2777" y="1029"/>
                  <a:pt x="2777" y="1029"/>
                  <a:pt x="2777" y="1029"/>
                </a:cubicBezTo>
                <a:cubicBezTo>
                  <a:pt x="2778" y="1029"/>
                  <a:pt x="2778" y="1029"/>
                  <a:pt x="2778" y="1029"/>
                </a:cubicBezTo>
                <a:cubicBezTo>
                  <a:pt x="2779" y="1027"/>
                  <a:pt x="2779" y="1027"/>
                  <a:pt x="2779" y="1027"/>
                </a:cubicBezTo>
                <a:cubicBezTo>
                  <a:pt x="2780" y="1026"/>
                  <a:pt x="2780" y="1026"/>
                  <a:pt x="2780" y="1026"/>
                </a:cubicBezTo>
                <a:cubicBezTo>
                  <a:pt x="2781" y="1025"/>
                  <a:pt x="2781" y="1025"/>
                  <a:pt x="2781" y="1025"/>
                </a:cubicBezTo>
                <a:cubicBezTo>
                  <a:pt x="2782" y="1023"/>
                  <a:pt x="2782" y="1023"/>
                  <a:pt x="2782" y="1023"/>
                </a:cubicBezTo>
                <a:cubicBezTo>
                  <a:pt x="2783" y="1022"/>
                  <a:pt x="2783" y="1022"/>
                  <a:pt x="2783" y="1022"/>
                </a:cubicBezTo>
                <a:cubicBezTo>
                  <a:pt x="2782" y="1021"/>
                  <a:pt x="2782" y="1021"/>
                  <a:pt x="2782" y="1021"/>
                </a:cubicBezTo>
                <a:cubicBezTo>
                  <a:pt x="2782" y="1020"/>
                  <a:pt x="2782" y="1020"/>
                  <a:pt x="2782" y="1020"/>
                </a:cubicBezTo>
                <a:cubicBezTo>
                  <a:pt x="2779" y="1020"/>
                  <a:pt x="2779" y="1020"/>
                  <a:pt x="2779" y="1020"/>
                </a:cubicBezTo>
                <a:cubicBezTo>
                  <a:pt x="2777" y="1020"/>
                  <a:pt x="2777" y="1020"/>
                  <a:pt x="2777" y="1020"/>
                </a:cubicBezTo>
                <a:cubicBezTo>
                  <a:pt x="2776" y="1022"/>
                  <a:pt x="2776" y="1022"/>
                  <a:pt x="2776" y="1022"/>
                </a:cubicBezTo>
                <a:cubicBezTo>
                  <a:pt x="2775" y="1023"/>
                  <a:pt x="2775" y="1023"/>
                  <a:pt x="2775" y="1023"/>
                </a:cubicBezTo>
                <a:cubicBezTo>
                  <a:pt x="2775" y="1024"/>
                  <a:pt x="2775" y="1024"/>
                  <a:pt x="2775" y="1024"/>
                </a:cubicBezTo>
                <a:cubicBezTo>
                  <a:pt x="2773" y="1026"/>
                  <a:pt x="2773" y="1026"/>
                  <a:pt x="2773" y="1026"/>
                </a:cubicBezTo>
                <a:cubicBezTo>
                  <a:pt x="2771" y="1026"/>
                  <a:pt x="2771" y="1026"/>
                  <a:pt x="2771" y="1026"/>
                </a:cubicBezTo>
                <a:cubicBezTo>
                  <a:pt x="2770" y="1028"/>
                  <a:pt x="2770" y="1028"/>
                  <a:pt x="2770" y="1028"/>
                </a:cubicBezTo>
                <a:cubicBezTo>
                  <a:pt x="2768" y="1028"/>
                  <a:pt x="2768" y="1028"/>
                  <a:pt x="2768" y="1028"/>
                </a:cubicBezTo>
                <a:cubicBezTo>
                  <a:pt x="2763" y="1027"/>
                  <a:pt x="2763" y="1027"/>
                  <a:pt x="2763" y="1027"/>
                </a:cubicBezTo>
                <a:cubicBezTo>
                  <a:pt x="2759" y="1027"/>
                  <a:pt x="2759" y="1027"/>
                  <a:pt x="2759" y="1027"/>
                </a:cubicBezTo>
                <a:cubicBezTo>
                  <a:pt x="2758" y="1028"/>
                  <a:pt x="2758" y="1028"/>
                  <a:pt x="2758" y="1028"/>
                </a:cubicBezTo>
                <a:cubicBezTo>
                  <a:pt x="2757" y="1028"/>
                  <a:pt x="2757" y="1028"/>
                  <a:pt x="2757" y="1028"/>
                </a:cubicBezTo>
                <a:cubicBezTo>
                  <a:pt x="2755" y="1026"/>
                  <a:pt x="2755" y="1026"/>
                  <a:pt x="2755" y="1026"/>
                </a:cubicBezTo>
                <a:cubicBezTo>
                  <a:pt x="2754" y="1026"/>
                  <a:pt x="2754" y="1026"/>
                  <a:pt x="2754" y="1026"/>
                </a:cubicBezTo>
                <a:cubicBezTo>
                  <a:pt x="2752" y="1026"/>
                  <a:pt x="2752" y="1026"/>
                  <a:pt x="2752" y="1026"/>
                </a:cubicBezTo>
                <a:cubicBezTo>
                  <a:pt x="2750" y="1026"/>
                  <a:pt x="2750" y="1026"/>
                  <a:pt x="2750" y="1026"/>
                </a:cubicBezTo>
                <a:cubicBezTo>
                  <a:pt x="2747" y="1025"/>
                  <a:pt x="2747" y="1025"/>
                  <a:pt x="2747" y="1025"/>
                </a:cubicBezTo>
                <a:cubicBezTo>
                  <a:pt x="2746" y="1026"/>
                  <a:pt x="2746" y="1026"/>
                  <a:pt x="2746" y="1026"/>
                </a:cubicBezTo>
                <a:cubicBezTo>
                  <a:pt x="2744" y="1025"/>
                  <a:pt x="2744" y="1025"/>
                  <a:pt x="2744" y="1025"/>
                </a:cubicBezTo>
                <a:cubicBezTo>
                  <a:pt x="2742" y="1024"/>
                  <a:pt x="2742" y="1024"/>
                  <a:pt x="2742" y="1024"/>
                </a:cubicBezTo>
                <a:cubicBezTo>
                  <a:pt x="2739" y="1023"/>
                  <a:pt x="2739" y="1023"/>
                  <a:pt x="2739" y="1023"/>
                </a:cubicBezTo>
                <a:cubicBezTo>
                  <a:pt x="2738" y="1023"/>
                  <a:pt x="2738" y="1023"/>
                  <a:pt x="2738" y="1023"/>
                </a:cubicBezTo>
                <a:cubicBezTo>
                  <a:pt x="2738" y="1025"/>
                  <a:pt x="2738" y="1025"/>
                  <a:pt x="2738" y="1025"/>
                </a:cubicBezTo>
                <a:cubicBezTo>
                  <a:pt x="2736" y="1026"/>
                  <a:pt x="2736" y="1026"/>
                  <a:pt x="2736" y="1026"/>
                </a:cubicBezTo>
                <a:cubicBezTo>
                  <a:pt x="2735" y="1028"/>
                  <a:pt x="2735" y="1028"/>
                  <a:pt x="2735" y="1028"/>
                </a:cubicBezTo>
                <a:cubicBezTo>
                  <a:pt x="2734" y="1029"/>
                  <a:pt x="2734" y="1029"/>
                  <a:pt x="2734" y="1029"/>
                </a:cubicBezTo>
                <a:cubicBezTo>
                  <a:pt x="2731" y="1028"/>
                  <a:pt x="2731" y="1028"/>
                  <a:pt x="2731" y="1028"/>
                </a:cubicBezTo>
                <a:cubicBezTo>
                  <a:pt x="2729" y="1029"/>
                  <a:pt x="2729" y="1029"/>
                  <a:pt x="2729" y="1029"/>
                </a:cubicBezTo>
                <a:cubicBezTo>
                  <a:pt x="2728" y="1030"/>
                  <a:pt x="2728" y="1030"/>
                  <a:pt x="2728" y="1030"/>
                </a:cubicBezTo>
                <a:cubicBezTo>
                  <a:pt x="2728" y="1031"/>
                  <a:pt x="2728" y="1031"/>
                  <a:pt x="2728" y="1031"/>
                </a:cubicBezTo>
                <a:cubicBezTo>
                  <a:pt x="2726" y="1033"/>
                  <a:pt x="2726" y="1033"/>
                  <a:pt x="2726" y="1033"/>
                </a:cubicBezTo>
                <a:cubicBezTo>
                  <a:pt x="2726" y="1036"/>
                  <a:pt x="2726" y="1036"/>
                  <a:pt x="2726" y="1036"/>
                </a:cubicBezTo>
                <a:cubicBezTo>
                  <a:pt x="2726" y="1038"/>
                  <a:pt x="2726" y="1038"/>
                  <a:pt x="2726" y="1038"/>
                </a:cubicBezTo>
                <a:cubicBezTo>
                  <a:pt x="2726" y="1041"/>
                  <a:pt x="2726" y="1041"/>
                  <a:pt x="2726" y="1041"/>
                </a:cubicBezTo>
                <a:cubicBezTo>
                  <a:pt x="2725" y="1042"/>
                  <a:pt x="2725" y="1042"/>
                  <a:pt x="2725" y="1042"/>
                </a:cubicBezTo>
                <a:cubicBezTo>
                  <a:pt x="2726" y="1045"/>
                  <a:pt x="2726" y="1045"/>
                  <a:pt x="2726" y="1045"/>
                </a:cubicBezTo>
                <a:cubicBezTo>
                  <a:pt x="2727" y="1047"/>
                  <a:pt x="2727" y="1047"/>
                  <a:pt x="2727" y="1047"/>
                </a:cubicBezTo>
                <a:cubicBezTo>
                  <a:pt x="2726" y="1046"/>
                  <a:pt x="2726" y="1046"/>
                  <a:pt x="2726" y="1046"/>
                </a:cubicBezTo>
                <a:cubicBezTo>
                  <a:pt x="2725" y="1044"/>
                  <a:pt x="2725" y="1044"/>
                  <a:pt x="2725" y="1044"/>
                </a:cubicBezTo>
                <a:cubicBezTo>
                  <a:pt x="2724" y="1045"/>
                  <a:pt x="2724" y="1045"/>
                  <a:pt x="2724" y="1045"/>
                </a:cubicBezTo>
                <a:cubicBezTo>
                  <a:pt x="2723" y="1046"/>
                  <a:pt x="2723" y="1046"/>
                  <a:pt x="2723" y="1046"/>
                </a:cubicBezTo>
                <a:cubicBezTo>
                  <a:pt x="2721" y="1047"/>
                  <a:pt x="2721" y="1047"/>
                  <a:pt x="2721" y="1047"/>
                </a:cubicBezTo>
                <a:cubicBezTo>
                  <a:pt x="2721" y="1049"/>
                  <a:pt x="2721" y="1049"/>
                  <a:pt x="2721" y="1049"/>
                </a:cubicBezTo>
                <a:cubicBezTo>
                  <a:pt x="2721" y="1051"/>
                  <a:pt x="2721" y="1051"/>
                  <a:pt x="2721" y="1051"/>
                </a:cubicBezTo>
                <a:cubicBezTo>
                  <a:pt x="2720" y="1053"/>
                  <a:pt x="2720" y="1053"/>
                  <a:pt x="2720" y="1053"/>
                </a:cubicBezTo>
                <a:cubicBezTo>
                  <a:pt x="2721" y="1057"/>
                  <a:pt x="2721" y="1057"/>
                  <a:pt x="2721" y="1057"/>
                </a:cubicBezTo>
                <a:cubicBezTo>
                  <a:pt x="2720" y="1058"/>
                  <a:pt x="2720" y="1058"/>
                  <a:pt x="2720" y="1058"/>
                </a:cubicBezTo>
                <a:cubicBezTo>
                  <a:pt x="2720" y="1060"/>
                  <a:pt x="2720" y="1060"/>
                  <a:pt x="2720" y="1060"/>
                </a:cubicBezTo>
                <a:cubicBezTo>
                  <a:pt x="2719" y="1060"/>
                  <a:pt x="2719" y="1060"/>
                  <a:pt x="2719" y="1060"/>
                </a:cubicBezTo>
                <a:cubicBezTo>
                  <a:pt x="2719" y="1063"/>
                  <a:pt x="2719" y="1063"/>
                  <a:pt x="2719" y="1063"/>
                </a:cubicBezTo>
                <a:cubicBezTo>
                  <a:pt x="2716" y="1065"/>
                  <a:pt x="2716" y="1065"/>
                  <a:pt x="2716" y="1065"/>
                </a:cubicBezTo>
                <a:cubicBezTo>
                  <a:pt x="2716" y="1067"/>
                  <a:pt x="2716" y="1067"/>
                  <a:pt x="2716" y="1067"/>
                </a:cubicBezTo>
                <a:cubicBezTo>
                  <a:pt x="2716" y="1068"/>
                  <a:pt x="2716" y="1068"/>
                  <a:pt x="2716" y="1068"/>
                </a:cubicBezTo>
                <a:cubicBezTo>
                  <a:pt x="2715" y="1069"/>
                  <a:pt x="2715" y="1069"/>
                  <a:pt x="2715" y="1069"/>
                </a:cubicBezTo>
                <a:cubicBezTo>
                  <a:pt x="2716" y="1073"/>
                  <a:pt x="2716" y="1073"/>
                  <a:pt x="2716" y="1073"/>
                </a:cubicBezTo>
                <a:cubicBezTo>
                  <a:pt x="2717" y="1074"/>
                  <a:pt x="2717" y="1074"/>
                  <a:pt x="2717" y="1074"/>
                </a:cubicBezTo>
                <a:cubicBezTo>
                  <a:pt x="2718" y="1074"/>
                  <a:pt x="2718" y="1074"/>
                  <a:pt x="2718" y="1074"/>
                </a:cubicBezTo>
                <a:cubicBezTo>
                  <a:pt x="2720" y="1074"/>
                  <a:pt x="2720" y="1074"/>
                  <a:pt x="2720" y="1074"/>
                </a:cubicBezTo>
                <a:cubicBezTo>
                  <a:pt x="2721" y="1073"/>
                  <a:pt x="2721" y="1073"/>
                  <a:pt x="2721" y="1073"/>
                </a:cubicBezTo>
                <a:cubicBezTo>
                  <a:pt x="2722" y="1074"/>
                  <a:pt x="2722" y="1074"/>
                  <a:pt x="2722" y="1074"/>
                </a:cubicBezTo>
                <a:cubicBezTo>
                  <a:pt x="2722" y="1076"/>
                  <a:pt x="2722" y="1076"/>
                  <a:pt x="2722" y="1076"/>
                </a:cubicBezTo>
                <a:cubicBezTo>
                  <a:pt x="2724" y="1081"/>
                  <a:pt x="2724" y="1081"/>
                  <a:pt x="2724" y="1081"/>
                </a:cubicBezTo>
                <a:cubicBezTo>
                  <a:pt x="2724" y="1082"/>
                  <a:pt x="2724" y="1082"/>
                  <a:pt x="2724" y="1082"/>
                </a:cubicBezTo>
                <a:cubicBezTo>
                  <a:pt x="2723" y="1085"/>
                  <a:pt x="2723" y="1085"/>
                  <a:pt x="2723" y="1085"/>
                </a:cubicBezTo>
                <a:cubicBezTo>
                  <a:pt x="2721" y="1087"/>
                  <a:pt x="2721" y="1087"/>
                  <a:pt x="2721" y="1087"/>
                </a:cubicBezTo>
                <a:cubicBezTo>
                  <a:pt x="2721" y="1091"/>
                  <a:pt x="2721" y="1091"/>
                  <a:pt x="2721" y="1091"/>
                </a:cubicBezTo>
                <a:cubicBezTo>
                  <a:pt x="2722" y="1095"/>
                  <a:pt x="2722" y="1095"/>
                  <a:pt x="2722" y="1095"/>
                </a:cubicBezTo>
                <a:cubicBezTo>
                  <a:pt x="2723" y="1095"/>
                  <a:pt x="2723" y="1095"/>
                  <a:pt x="2723" y="1095"/>
                </a:cubicBezTo>
                <a:cubicBezTo>
                  <a:pt x="2724" y="1095"/>
                  <a:pt x="2724" y="1095"/>
                  <a:pt x="2724" y="1095"/>
                </a:cubicBezTo>
                <a:cubicBezTo>
                  <a:pt x="2726" y="1095"/>
                  <a:pt x="2726" y="1095"/>
                  <a:pt x="2726" y="1095"/>
                </a:cubicBezTo>
                <a:cubicBezTo>
                  <a:pt x="2727" y="1094"/>
                  <a:pt x="2727" y="1094"/>
                  <a:pt x="2727" y="1094"/>
                </a:cubicBezTo>
                <a:cubicBezTo>
                  <a:pt x="2729" y="1095"/>
                  <a:pt x="2729" y="1095"/>
                  <a:pt x="2729" y="1095"/>
                </a:cubicBezTo>
                <a:cubicBezTo>
                  <a:pt x="2731" y="1094"/>
                  <a:pt x="2731" y="1094"/>
                  <a:pt x="2731" y="1094"/>
                </a:cubicBezTo>
                <a:cubicBezTo>
                  <a:pt x="2732" y="1095"/>
                  <a:pt x="2732" y="1095"/>
                  <a:pt x="2732" y="1095"/>
                </a:cubicBezTo>
                <a:cubicBezTo>
                  <a:pt x="2732" y="1094"/>
                  <a:pt x="2732" y="1094"/>
                  <a:pt x="2732" y="1094"/>
                </a:cubicBezTo>
                <a:cubicBezTo>
                  <a:pt x="2732" y="1092"/>
                  <a:pt x="2732" y="1092"/>
                  <a:pt x="2732" y="1092"/>
                </a:cubicBezTo>
                <a:cubicBezTo>
                  <a:pt x="2731" y="1091"/>
                  <a:pt x="2731" y="1091"/>
                  <a:pt x="2731" y="1091"/>
                </a:cubicBezTo>
                <a:cubicBezTo>
                  <a:pt x="2730" y="1088"/>
                  <a:pt x="2730" y="1088"/>
                  <a:pt x="2730" y="1088"/>
                </a:cubicBezTo>
                <a:cubicBezTo>
                  <a:pt x="2731" y="1086"/>
                  <a:pt x="2731" y="1086"/>
                  <a:pt x="2731" y="1086"/>
                </a:cubicBezTo>
                <a:cubicBezTo>
                  <a:pt x="2732" y="1083"/>
                  <a:pt x="2732" y="1083"/>
                  <a:pt x="2732" y="1083"/>
                </a:cubicBezTo>
                <a:cubicBezTo>
                  <a:pt x="2732" y="1080"/>
                  <a:pt x="2732" y="1080"/>
                  <a:pt x="2732" y="1080"/>
                </a:cubicBezTo>
                <a:cubicBezTo>
                  <a:pt x="2731" y="1079"/>
                  <a:pt x="2731" y="1079"/>
                  <a:pt x="2731" y="1079"/>
                </a:cubicBezTo>
                <a:cubicBezTo>
                  <a:pt x="2733" y="1076"/>
                  <a:pt x="2733" y="1076"/>
                  <a:pt x="2733" y="1076"/>
                </a:cubicBezTo>
                <a:cubicBezTo>
                  <a:pt x="2733" y="1073"/>
                  <a:pt x="2733" y="1073"/>
                  <a:pt x="2733" y="1073"/>
                </a:cubicBezTo>
                <a:cubicBezTo>
                  <a:pt x="2733" y="1070"/>
                  <a:pt x="2733" y="1070"/>
                  <a:pt x="2733" y="1070"/>
                </a:cubicBezTo>
                <a:cubicBezTo>
                  <a:pt x="2731" y="1069"/>
                  <a:pt x="2731" y="1069"/>
                  <a:pt x="2731" y="1069"/>
                </a:cubicBezTo>
                <a:cubicBezTo>
                  <a:pt x="2731" y="1068"/>
                  <a:pt x="2731" y="1068"/>
                  <a:pt x="2731" y="1068"/>
                </a:cubicBezTo>
                <a:cubicBezTo>
                  <a:pt x="2734" y="1067"/>
                  <a:pt x="2734" y="1067"/>
                  <a:pt x="2734" y="1067"/>
                </a:cubicBezTo>
                <a:cubicBezTo>
                  <a:pt x="2735" y="1065"/>
                  <a:pt x="2735" y="1065"/>
                  <a:pt x="2735" y="1065"/>
                </a:cubicBezTo>
                <a:cubicBezTo>
                  <a:pt x="2737" y="1065"/>
                  <a:pt x="2737" y="1065"/>
                  <a:pt x="2737" y="1065"/>
                </a:cubicBezTo>
                <a:cubicBezTo>
                  <a:pt x="2739" y="1066"/>
                  <a:pt x="2739" y="1066"/>
                  <a:pt x="2739" y="1066"/>
                </a:cubicBezTo>
                <a:cubicBezTo>
                  <a:pt x="2738" y="1067"/>
                  <a:pt x="2738" y="1067"/>
                  <a:pt x="2738" y="1067"/>
                </a:cubicBezTo>
                <a:cubicBezTo>
                  <a:pt x="2739" y="1068"/>
                  <a:pt x="2739" y="1068"/>
                  <a:pt x="2739" y="1068"/>
                </a:cubicBezTo>
                <a:cubicBezTo>
                  <a:pt x="2739" y="1070"/>
                  <a:pt x="2739" y="1070"/>
                  <a:pt x="2739" y="1070"/>
                </a:cubicBezTo>
                <a:cubicBezTo>
                  <a:pt x="2738" y="1072"/>
                  <a:pt x="2738" y="1072"/>
                  <a:pt x="2738" y="1072"/>
                </a:cubicBezTo>
                <a:cubicBezTo>
                  <a:pt x="2737" y="1074"/>
                  <a:pt x="2737" y="1074"/>
                  <a:pt x="2737" y="1074"/>
                </a:cubicBezTo>
                <a:cubicBezTo>
                  <a:pt x="2738" y="1076"/>
                  <a:pt x="2738" y="1076"/>
                  <a:pt x="2738" y="1076"/>
                </a:cubicBezTo>
                <a:cubicBezTo>
                  <a:pt x="2740" y="1076"/>
                  <a:pt x="2740" y="1076"/>
                  <a:pt x="2740" y="1076"/>
                </a:cubicBezTo>
                <a:cubicBezTo>
                  <a:pt x="2741" y="1078"/>
                  <a:pt x="2741" y="1078"/>
                  <a:pt x="2741" y="1078"/>
                </a:cubicBezTo>
                <a:cubicBezTo>
                  <a:pt x="2743" y="1079"/>
                  <a:pt x="2743" y="1079"/>
                  <a:pt x="2743" y="1079"/>
                </a:cubicBezTo>
                <a:cubicBezTo>
                  <a:pt x="2744" y="1081"/>
                  <a:pt x="2744" y="1081"/>
                  <a:pt x="2744" y="1081"/>
                </a:cubicBezTo>
                <a:cubicBezTo>
                  <a:pt x="2743" y="1081"/>
                  <a:pt x="2743" y="1081"/>
                  <a:pt x="2743" y="1081"/>
                </a:cubicBezTo>
                <a:cubicBezTo>
                  <a:pt x="2742" y="1085"/>
                  <a:pt x="2742" y="1085"/>
                  <a:pt x="2742" y="1085"/>
                </a:cubicBezTo>
                <a:cubicBezTo>
                  <a:pt x="2743" y="1087"/>
                  <a:pt x="2743" y="1087"/>
                  <a:pt x="2743" y="1087"/>
                </a:cubicBezTo>
                <a:cubicBezTo>
                  <a:pt x="2745" y="1087"/>
                  <a:pt x="2745" y="1087"/>
                  <a:pt x="2745" y="1087"/>
                </a:cubicBezTo>
                <a:cubicBezTo>
                  <a:pt x="2746" y="1087"/>
                  <a:pt x="2746" y="1087"/>
                  <a:pt x="2746" y="1087"/>
                </a:cubicBezTo>
                <a:cubicBezTo>
                  <a:pt x="2748" y="1088"/>
                  <a:pt x="2748" y="1088"/>
                  <a:pt x="2748" y="1088"/>
                </a:cubicBezTo>
                <a:cubicBezTo>
                  <a:pt x="2750" y="1088"/>
                  <a:pt x="2750" y="1088"/>
                  <a:pt x="2750" y="1088"/>
                </a:cubicBezTo>
                <a:cubicBezTo>
                  <a:pt x="2749" y="1087"/>
                  <a:pt x="2749" y="1087"/>
                  <a:pt x="2749" y="1087"/>
                </a:cubicBezTo>
                <a:cubicBezTo>
                  <a:pt x="2749" y="1085"/>
                  <a:pt x="2749" y="1085"/>
                  <a:pt x="2749" y="1085"/>
                </a:cubicBezTo>
                <a:cubicBezTo>
                  <a:pt x="2751" y="1084"/>
                  <a:pt x="2751" y="1084"/>
                  <a:pt x="2751" y="1084"/>
                </a:cubicBezTo>
                <a:cubicBezTo>
                  <a:pt x="2752" y="1083"/>
                  <a:pt x="2752" y="1083"/>
                  <a:pt x="2752" y="1083"/>
                </a:cubicBezTo>
                <a:cubicBezTo>
                  <a:pt x="2755" y="1082"/>
                  <a:pt x="2755" y="1082"/>
                  <a:pt x="2755" y="1082"/>
                </a:cubicBezTo>
                <a:cubicBezTo>
                  <a:pt x="2758" y="1082"/>
                  <a:pt x="2758" y="1082"/>
                  <a:pt x="2758" y="1082"/>
                </a:cubicBezTo>
                <a:cubicBezTo>
                  <a:pt x="2759" y="1081"/>
                  <a:pt x="2759" y="1081"/>
                  <a:pt x="2759" y="1081"/>
                </a:cubicBezTo>
                <a:cubicBezTo>
                  <a:pt x="2760" y="1081"/>
                  <a:pt x="2760" y="1081"/>
                  <a:pt x="2760" y="1081"/>
                </a:cubicBezTo>
                <a:cubicBezTo>
                  <a:pt x="2761" y="1081"/>
                  <a:pt x="2761" y="1081"/>
                  <a:pt x="2761" y="1081"/>
                </a:cubicBezTo>
                <a:cubicBezTo>
                  <a:pt x="2762" y="1080"/>
                  <a:pt x="2762" y="1080"/>
                  <a:pt x="2762" y="1080"/>
                </a:cubicBezTo>
                <a:cubicBezTo>
                  <a:pt x="2762" y="1079"/>
                  <a:pt x="2762" y="1079"/>
                  <a:pt x="2762" y="1079"/>
                </a:cubicBezTo>
                <a:cubicBezTo>
                  <a:pt x="2759" y="1079"/>
                  <a:pt x="2759" y="1079"/>
                  <a:pt x="2759" y="1079"/>
                </a:cubicBezTo>
                <a:cubicBezTo>
                  <a:pt x="2758" y="1079"/>
                  <a:pt x="2758" y="1079"/>
                  <a:pt x="2758" y="1079"/>
                </a:cubicBezTo>
                <a:cubicBezTo>
                  <a:pt x="2757" y="1079"/>
                  <a:pt x="2757" y="1079"/>
                  <a:pt x="2757" y="1079"/>
                </a:cubicBezTo>
                <a:cubicBezTo>
                  <a:pt x="2756" y="1079"/>
                  <a:pt x="2756" y="1079"/>
                  <a:pt x="2756" y="1079"/>
                </a:cubicBezTo>
                <a:cubicBezTo>
                  <a:pt x="2755" y="1078"/>
                  <a:pt x="2755" y="1078"/>
                  <a:pt x="2755" y="1078"/>
                </a:cubicBezTo>
                <a:cubicBezTo>
                  <a:pt x="2754" y="1078"/>
                  <a:pt x="2754" y="1078"/>
                  <a:pt x="2754" y="1078"/>
                </a:cubicBezTo>
                <a:cubicBezTo>
                  <a:pt x="2755" y="1077"/>
                  <a:pt x="2755" y="1077"/>
                  <a:pt x="2755" y="1077"/>
                </a:cubicBezTo>
                <a:cubicBezTo>
                  <a:pt x="2754" y="1076"/>
                  <a:pt x="2754" y="1076"/>
                  <a:pt x="2754" y="1076"/>
                </a:cubicBezTo>
                <a:cubicBezTo>
                  <a:pt x="2753" y="1077"/>
                  <a:pt x="2753" y="1077"/>
                  <a:pt x="2753" y="1077"/>
                </a:cubicBezTo>
                <a:cubicBezTo>
                  <a:pt x="2753" y="1076"/>
                  <a:pt x="2753" y="1076"/>
                  <a:pt x="2753" y="1076"/>
                </a:cubicBezTo>
                <a:cubicBezTo>
                  <a:pt x="2751" y="1075"/>
                  <a:pt x="2751" y="1075"/>
                  <a:pt x="2751" y="1075"/>
                </a:cubicBezTo>
                <a:cubicBezTo>
                  <a:pt x="2750" y="1074"/>
                  <a:pt x="2750" y="1074"/>
                  <a:pt x="2750" y="1074"/>
                </a:cubicBezTo>
                <a:cubicBezTo>
                  <a:pt x="2752" y="1073"/>
                  <a:pt x="2752" y="1073"/>
                  <a:pt x="2752" y="1073"/>
                </a:cubicBezTo>
                <a:cubicBezTo>
                  <a:pt x="2752" y="1072"/>
                  <a:pt x="2752" y="1072"/>
                  <a:pt x="2752" y="1072"/>
                </a:cubicBezTo>
                <a:cubicBezTo>
                  <a:pt x="2753" y="1072"/>
                  <a:pt x="2753" y="1072"/>
                  <a:pt x="2753" y="1072"/>
                </a:cubicBezTo>
                <a:cubicBezTo>
                  <a:pt x="2752" y="1071"/>
                  <a:pt x="2752" y="1071"/>
                  <a:pt x="2752" y="1071"/>
                </a:cubicBezTo>
                <a:cubicBezTo>
                  <a:pt x="2753" y="1071"/>
                  <a:pt x="2753" y="1071"/>
                  <a:pt x="2753" y="1071"/>
                </a:cubicBezTo>
                <a:cubicBezTo>
                  <a:pt x="2753" y="1070"/>
                  <a:pt x="2753" y="1070"/>
                  <a:pt x="2753" y="1070"/>
                </a:cubicBezTo>
                <a:cubicBezTo>
                  <a:pt x="2752" y="1069"/>
                  <a:pt x="2752" y="1069"/>
                  <a:pt x="2752" y="1069"/>
                </a:cubicBezTo>
                <a:cubicBezTo>
                  <a:pt x="2751" y="1068"/>
                  <a:pt x="2751" y="1068"/>
                  <a:pt x="2751" y="1068"/>
                </a:cubicBezTo>
                <a:cubicBezTo>
                  <a:pt x="2752" y="1067"/>
                  <a:pt x="2752" y="1067"/>
                  <a:pt x="2752" y="1067"/>
                </a:cubicBezTo>
                <a:cubicBezTo>
                  <a:pt x="2751" y="1066"/>
                  <a:pt x="2751" y="1066"/>
                  <a:pt x="2751" y="1066"/>
                </a:cubicBezTo>
                <a:cubicBezTo>
                  <a:pt x="2750" y="1065"/>
                  <a:pt x="2750" y="1065"/>
                  <a:pt x="2750" y="1065"/>
                </a:cubicBezTo>
                <a:cubicBezTo>
                  <a:pt x="2749" y="1065"/>
                  <a:pt x="2749" y="1065"/>
                  <a:pt x="2749" y="1065"/>
                </a:cubicBezTo>
                <a:cubicBezTo>
                  <a:pt x="2748" y="1063"/>
                  <a:pt x="2748" y="1063"/>
                  <a:pt x="2748" y="1063"/>
                </a:cubicBezTo>
                <a:cubicBezTo>
                  <a:pt x="2745" y="1060"/>
                  <a:pt x="2745" y="1060"/>
                  <a:pt x="2745" y="1060"/>
                </a:cubicBezTo>
                <a:cubicBezTo>
                  <a:pt x="2744" y="1059"/>
                  <a:pt x="2744" y="1059"/>
                  <a:pt x="2744" y="1059"/>
                </a:cubicBezTo>
                <a:cubicBezTo>
                  <a:pt x="2743" y="1057"/>
                  <a:pt x="2743" y="1057"/>
                  <a:pt x="2743" y="1057"/>
                </a:cubicBezTo>
                <a:cubicBezTo>
                  <a:pt x="2743" y="1056"/>
                  <a:pt x="2743" y="1056"/>
                  <a:pt x="2743" y="1056"/>
                </a:cubicBezTo>
                <a:cubicBezTo>
                  <a:pt x="2744" y="1056"/>
                  <a:pt x="2744" y="1056"/>
                  <a:pt x="2744" y="1056"/>
                </a:cubicBezTo>
                <a:cubicBezTo>
                  <a:pt x="2744" y="1057"/>
                  <a:pt x="2744" y="1057"/>
                  <a:pt x="2744" y="1057"/>
                </a:cubicBezTo>
                <a:cubicBezTo>
                  <a:pt x="2746" y="1057"/>
                  <a:pt x="2746" y="1057"/>
                  <a:pt x="2746" y="1057"/>
                </a:cubicBezTo>
                <a:cubicBezTo>
                  <a:pt x="2747" y="1056"/>
                  <a:pt x="2747" y="1056"/>
                  <a:pt x="2747" y="1056"/>
                </a:cubicBezTo>
                <a:cubicBezTo>
                  <a:pt x="2748" y="1055"/>
                  <a:pt x="2748" y="1055"/>
                  <a:pt x="2748" y="1055"/>
                </a:cubicBezTo>
                <a:cubicBezTo>
                  <a:pt x="2752" y="1054"/>
                  <a:pt x="2752" y="1054"/>
                  <a:pt x="2752" y="1054"/>
                </a:cubicBezTo>
                <a:cubicBezTo>
                  <a:pt x="2755" y="1051"/>
                  <a:pt x="2755" y="1051"/>
                  <a:pt x="2755" y="1051"/>
                </a:cubicBezTo>
                <a:cubicBezTo>
                  <a:pt x="2756" y="1049"/>
                  <a:pt x="2756" y="1049"/>
                  <a:pt x="2756" y="1049"/>
                </a:cubicBezTo>
                <a:cubicBezTo>
                  <a:pt x="2758" y="1048"/>
                  <a:pt x="2758" y="1048"/>
                  <a:pt x="2758" y="1048"/>
                </a:cubicBezTo>
                <a:cubicBezTo>
                  <a:pt x="2758" y="1047"/>
                  <a:pt x="2758" y="1047"/>
                  <a:pt x="2758" y="1047"/>
                </a:cubicBezTo>
                <a:cubicBezTo>
                  <a:pt x="2760" y="1046"/>
                  <a:pt x="2760" y="1046"/>
                  <a:pt x="2760" y="1046"/>
                </a:cubicBezTo>
                <a:cubicBezTo>
                  <a:pt x="2762" y="1047"/>
                  <a:pt x="2762" y="1047"/>
                  <a:pt x="2762" y="1047"/>
                </a:cubicBezTo>
                <a:cubicBezTo>
                  <a:pt x="2764" y="1047"/>
                  <a:pt x="2764" y="1047"/>
                  <a:pt x="2764" y="1047"/>
                </a:cubicBezTo>
                <a:cubicBezTo>
                  <a:pt x="2765" y="1045"/>
                  <a:pt x="2765" y="1045"/>
                  <a:pt x="2765" y="1045"/>
                </a:cubicBezTo>
                <a:cubicBezTo>
                  <a:pt x="2765" y="1043"/>
                  <a:pt x="2765" y="1043"/>
                  <a:pt x="2765" y="1043"/>
                </a:cubicBezTo>
                <a:cubicBezTo>
                  <a:pt x="2763" y="1042"/>
                  <a:pt x="2763" y="1042"/>
                  <a:pt x="2763" y="1042"/>
                </a:cubicBezTo>
                <a:cubicBezTo>
                  <a:pt x="2759" y="1043"/>
                  <a:pt x="2759" y="1043"/>
                  <a:pt x="2759" y="1043"/>
                </a:cubicBezTo>
                <a:cubicBezTo>
                  <a:pt x="2757" y="1044"/>
                  <a:pt x="2757" y="1044"/>
                  <a:pt x="2757" y="1044"/>
                </a:cubicBezTo>
                <a:cubicBezTo>
                  <a:pt x="2754" y="1044"/>
                  <a:pt x="2754" y="1044"/>
                  <a:pt x="2754" y="1044"/>
                </a:cubicBezTo>
                <a:cubicBezTo>
                  <a:pt x="2752" y="1045"/>
                  <a:pt x="2752" y="1045"/>
                  <a:pt x="2752" y="1045"/>
                </a:cubicBezTo>
                <a:cubicBezTo>
                  <a:pt x="2750" y="1046"/>
                  <a:pt x="2750" y="1046"/>
                  <a:pt x="2750" y="1046"/>
                </a:cubicBezTo>
                <a:cubicBezTo>
                  <a:pt x="2749" y="1046"/>
                  <a:pt x="2749" y="1046"/>
                  <a:pt x="2749" y="1046"/>
                </a:cubicBezTo>
                <a:cubicBezTo>
                  <a:pt x="2747" y="1047"/>
                  <a:pt x="2747" y="1047"/>
                  <a:pt x="2747" y="1047"/>
                </a:cubicBezTo>
                <a:cubicBezTo>
                  <a:pt x="2745" y="1046"/>
                  <a:pt x="2745" y="1046"/>
                  <a:pt x="2745" y="1046"/>
                </a:cubicBezTo>
                <a:cubicBezTo>
                  <a:pt x="2743" y="1045"/>
                  <a:pt x="2743" y="1045"/>
                  <a:pt x="2743" y="1045"/>
                </a:cubicBezTo>
                <a:cubicBezTo>
                  <a:pt x="2741" y="1048"/>
                  <a:pt x="2741" y="1048"/>
                  <a:pt x="2741" y="1048"/>
                </a:cubicBezTo>
                <a:cubicBezTo>
                  <a:pt x="2740" y="1051"/>
                  <a:pt x="2740" y="1051"/>
                  <a:pt x="2740" y="1051"/>
                </a:cubicBezTo>
                <a:cubicBezTo>
                  <a:pt x="2738" y="1052"/>
                  <a:pt x="2738" y="1052"/>
                  <a:pt x="2738" y="1052"/>
                </a:cubicBezTo>
                <a:cubicBezTo>
                  <a:pt x="2736" y="1052"/>
                  <a:pt x="2736" y="1052"/>
                  <a:pt x="2736" y="1052"/>
                </a:cubicBezTo>
                <a:cubicBezTo>
                  <a:pt x="2735" y="1051"/>
                  <a:pt x="2735" y="1051"/>
                  <a:pt x="2735" y="1051"/>
                </a:cubicBezTo>
                <a:cubicBezTo>
                  <a:pt x="2733" y="1048"/>
                  <a:pt x="2733" y="1048"/>
                  <a:pt x="2733" y="1048"/>
                </a:cubicBezTo>
                <a:cubicBezTo>
                  <a:pt x="2730" y="1046"/>
                  <a:pt x="2730" y="1046"/>
                  <a:pt x="2730" y="1046"/>
                </a:cubicBezTo>
                <a:cubicBezTo>
                  <a:pt x="2729" y="1042"/>
                  <a:pt x="2729" y="1042"/>
                  <a:pt x="2729" y="1042"/>
                </a:cubicBezTo>
                <a:cubicBezTo>
                  <a:pt x="2729" y="1038"/>
                  <a:pt x="2729" y="1038"/>
                  <a:pt x="2729" y="1038"/>
                </a:cubicBezTo>
                <a:cubicBezTo>
                  <a:pt x="2731" y="1034"/>
                  <a:pt x="2731" y="1034"/>
                  <a:pt x="2731" y="1034"/>
                </a:cubicBezTo>
                <a:cubicBezTo>
                  <a:pt x="2733" y="1032"/>
                  <a:pt x="2733" y="1032"/>
                  <a:pt x="2733" y="1032"/>
                </a:cubicBezTo>
                <a:cubicBezTo>
                  <a:pt x="2735" y="1032"/>
                  <a:pt x="2735" y="1032"/>
                  <a:pt x="2735" y="1032"/>
                </a:cubicBezTo>
                <a:cubicBezTo>
                  <a:pt x="2738" y="1033"/>
                  <a:pt x="2738" y="1033"/>
                  <a:pt x="2738" y="1033"/>
                </a:cubicBezTo>
                <a:cubicBezTo>
                  <a:pt x="2741" y="1033"/>
                  <a:pt x="2741" y="1033"/>
                  <a:pt x="2741" y="1033"/>
                </a:cubicBezTo>
                <a:cubicBezTo>
                  <a:pt x="2745" y="1031"/>
                  <a:pt x="2745" y="1031"/>
                  <a:pt x="2745" y="1031"/>
                </a:cubicBezTo>
                <a:cubicBezTo>
                  <a:pt x="2747" y="1031"/>
                  <a:pt x="2747" y="1031"/>
                  <a:pt x="2747" y="1031"/>
                </a:cubicBezTo>
                <a:cubicBezTo>
                  <a:pt x="2748" y="1033"/>
                  <a:pt x="2748" y="1033"/>
                  <a:pt x="2748" y="1033"/>
                </a:cubicBezTo>
                <a:cubicBezTo>
                  <a:pt x="2750" y="1033"/>
                  <a:pt x="2750" y="1033"/>
                  <a:pt x="2750" y="1033"/>
                </a:cubicBezTo>
                <a:cubicBezTo>
                  <a:pt x="2751" y="1032"/>
                  <a:pt x="2751" y="1032"/>
                  <a:pt x="2751" y="1032"/>
                </a:cubicBezTo>
                <a:cubicBezTo>
                  <a:pt x="2756" y="1032"/>
                  <a:pt x="2756" y="1032"/>
                  <a:pt x="2756" y="1032"/>
                </a:cubicBezTo>
                <a:cubicBezTo>
                  <a:pt x="2758" y="1032"/>
                  <a:pt x="2758" y="1032"/>
                  <a:pt x="2758" y="1032"/>
                </a:cubicBezTo>
                <a:cubicBezTo>
                  <a:pt x="2758" y="1032"/>
                  <a:pt x="2758" y="1032"/>
                  <a:pt x="2758" y="1032"/>
                </a:cubicBezTo>
                <a:cubicBezTo>
                  <a:pt x="2761" y="1032"/>
                  <a:pt x="2761" y="1032"/>
                  <a:pt x="2761" y="1032"/>
                </a:cubicBezTo>
                <a:cubicBezTo>
                  <a:pt x="2762" y="1033"/>
                  <a:pt x="2762" y="1033"/>
                  <a:pt x="2762" y="1033"/>
                </a:cubicBezTo>
                <a:cubicBezTo>
                  <a:pt x="2763" y="1034"/>
                  <a:pt x="2763" y="1034"/>
                  <a:pt x="2763" y="1034"/>
                </a:cubicBezTo>
                <a:cubicBezTo>
                  <a:pt x="2765" y="1034"/>
                  <a:pt x="2765" y="1034"/>
                  <a:pt x="2765" y="1034"/>
                </a:cubicBezTo>
                <a:cubicBezTo>
                  <a:pt x="2772" y="1033"/>
                  <a:pt x="2772" y="1033"/>
                  <a:pt x="2772" y="1033"/>
                </a:cubicBezTo>
                <a:lnTo>
                  <a:pt x="2776" y="1030"/>
                </a:lnTo>
                <a:close/>
                <a:moveTo>
                  <a:pt x="2727" y="889"/>
                </a:moveTo>
                <a:cubicBezTo>
                  <a:pt x="2725" y="887"/>
                  <a:pt x="2725" y="887"/>
                  <a:pt x="2725" y="887"/>
                </a:cubicBezTo>
                <a:cubicBezTo>
                  <a:pt x="2724" y="887"/>
                  <a:pt x="2724" y="887"/>
                  <a:pt x="2724" y="887"/>
                </a:cubicBezTo>
                <a:cubicBezTo>
                  <a:pt x="2724" y="889"/>
                  <a:pt x="2724" y="889"/>
                  <a:pt x="2724" y="889"/>
                </a:cubicBezTo>
                <a:cubicBezTo>
                  <a:pt x="2726" y="890"/>
                  <a:pt x="2726" y="890"/>
                  <a:pt x="2726" y="890"/>
                </a:cubicBezTo>
                <a:lnTo>
                  <a:pt x="2727" y="889"/>
                </a:lnTo>
                <a:close/>
                <a:moveTo>
                  <a:pt x="2722" y="905"/>
                </a:moveTo>
                <a:cubicBezTo>
                  <a:pt x="2722" y="906"/>
                  <a:pt x="2722" y="906"/>
                  <a:pt x="2722" y="906"/>
                </a:cubicBezTo>
                <a:cubicBezTo>
                  <a:pt x="2723" y="907"/>
                  <a:pt x="2723" y="907"/>
                  <a:pt x="2723" y="907"/>
                </a:cubicBezTo>
                <a:cubicBezTo>
                  <a:pt x="2725" y="907"/>
                  <a:pt x="2725" y="907"/>
                  <a:pt x="2725" y="907"/>
                </a:cubicBezTo>
                <a:cubicBezTo>
                  <a:pt x="2727" y="908"/>
                  <a:pt x="2727" y="908"/>
                  <a:pt x="2727" y="908"/>
                </a:cubicBezTo>
                <a:cubicBezTo>
                  <a:pt x="2728" y="907"/>
                  <a:pt x="2728" y="907"/>
                  <a:pt x="2728" y="907"/>
                </a:cubicBezTo>
                <a:cubicBezTo>
                  <a:pt x="2727" y="906"/>
                  <a:pt x="2727" y="906"/>
                  <a:pt x="2727" y="906"/>
                </a:cubicBezTo>
                <a:cubicBezTo>
                  <a:pt x="2725" y="906"/>
                  <a:pt x="2725" y="906"/>
                  <a:pt x="2725" y="906"/>
                </a:cubicBezTo>
                <a:cubicBezTo>
                  <a:pt x="2724" y="904"/>
                  <a:pt x="2724" y="904"/>
                  <a:pt x="2724" y="904"/>
                </a:cubicBezTo>
                <a:cubicBezTo>
                  <a:pt x="2722" y="904"/>
                  <a:pt x="2722" y="904"/>
                  <a:pt x="2722" y="904"/>
                </a:cubicBezTo>
                <a:lnTo>
                  <a:pt x="2722" y="905"/>
                </a:lnTo>
                <a:close/>
                <a:moveTo>
                  <a:pt x="2740" y="895"/>
                </a:moveTo>
                <a:cubicBezTo>
                  <a:pt x="2738" y="895"/>
                  <a:pt x="2738" y="895"/>
                  <a:pt x="2738" y="895"/>
                </a:cubicBezTo>
                <a:cubicBezTo>
                  <a:pt x="2734" y="891"/>
                  <a:pt x="2734" y="891"/>
                  <a:pt x="2734" y="891"/>
                </a:cubicBezTo>
                <a:cubicBezTo>
                  <a:pt x="2731" y="891"/>
                  <a:pt x="2731" y="891"/>
                  <a:pt x="2731" y="891"/>
                </a:cubicBezTo>
                <a:cubicBezTo>
                  <a:pt x="2729" y="891"/>
                  <a:pt x="2729" y="891"/>
                  <a:pt x="2729" y="891"/>
                </a:cubicBezTo>
                <a:cubicBezTo>
                  <a:pt x="2727" y="892"/>
                  <a:pt x="2727" y="892"/>
                  <a:pt x="2727" y="892"/>
                </a:cubicBezTo>
                <a:cubicBezTo>
                  <a:pt x="2727" y="892"/>
                  <a:pt x="2727" y="892"/>
                  <a:pt x="2727" y="892"/>
                </a:cubicBezTo>
                <a:cubicBezTo>
                  <a:pt x="2729" y="892"/>
                  <a:pt x="2729" y="892"/>
                  <a:pt x="2729" y="892"/>
                </a:cubicBezTo>
                <a:cubicBezTo>
                  <a:pt x="2729" y="895"/>
                  <a:pt x="2729" y="895"/>
                  <a:pt x="2729" y="895"/>
                </a:cubicBezTo>
                <a:cubicBezTo>
                  <a:pt x="2731" y="895"/>
                  <a:pt x="2731" y="895"/>
                  <a:pt x="2731" y="895"/>
                </a:cubicBezTo>
                <a:cubicBezTo>
                  <a:pt x="2732" y="897"/>
                  <a:pt x="2732" y="897"/>
                  <a:pt x="2732" y="897"/>
                </a:cubicBezTo>
                <a:cubicBezTo>
                  <a:pt x="2732" y="900"/>
                  <a:pt x="2732" y="900"/>
                  <a:pt x="2732" y="900"/>
                </a:cubicBezTo>
                <a:cubicBezTo>
                  <a:pt x="2734" y="901"/>
                  <a:pt x="2734" y="901"/>
                  <a:pt x="2734" y="901"/>
                </a:cubicBezTo>
                <a:cubicBezTo>
                  <a:pt x="2734" y="903"/>
                  <a:pt x="2734" y="903"/>
                  <a:pt x="2734" y="903"/>
                </a:cubicBezTo>
                <a:cubicBezTo>
                  <a:pt x="2736" y="905"/>
                  <a:pt x="2736" y="905"/>
                  <a:pt x="2736" y="905"/>
                </a:cubicBezTo>
                <a:cubicBezTo>
                  <a:pt x="2737" y="906"/>
                  <a:pt x="2737" y="906"/>
                  <a:pt x="2737" y="906"/>
                </a:cubicBezTo>
                <a:cubicBezTo>
                  <a:pt x="2739" y="904"/>
                  <a:pt x="2739" y="904"/>
                  <a:pt x="2739" y="904"/>
                </a:cubicBezTo>
                <a:cubicBezTo>
                  <a:pt x="2739" y="903"/>
                  <a:pt x="2739" y="903"/>
                  <a:pt x="2739" y="903"/>
                </a:cubicBezTo>
                <a:cubicBezTo>
                  <a:pt x="2740" y="902"/>
                  <a:pt x="2740" y="902"/>
                  <a:pt x="2740" y="902"/>
                </a:cubicBezTo>
                <a:cubicBezTo>
                  <a:pt x="2740" y="900"/>
                  <a:pt x="2740" y="900"/>
                  <a:pt x="2740" y="900"/>
                </a:cubicBezTo>
                <a:cubicBezTo>
                  <a:pt x="2739" y="899"/>
                  <a:pt x="2739" y="899"/>
                  <a:pt x="2739" y="899"/>
                </a:cubicBezTo>
                <a:cubicBezTo>
                  <a:pt x="2740" y="897"/>
                  <a:pt x="2740" y="897"/>
                  <a:pt x="2740" y="897"/>
                </a:cubicBezTo>
                <a:lnTo>
                  <a:pt x="2740" y="895"/>
                </a:lnTo>
                <a:close/>
                <a:moveTo>
                  <a:pt x="2743" y="1147"/>
                </a:moveTo>
                <a:cubicBezTo>
                  <a:pt x="2742" y="1149"/>
                  <a:pt x="2742" y="1149"/>
                  <a:pt x="2742" y="1149"/>
                </a:cubicBezTo>
                <a:cubicBezTo>
                  <a:pt x="2744" y="1149"/>
                  <a:pt x="2744" y="1149"/>
                  <a:pt x="2744" y="1149"/>
                </a:cubicBezTo>
                <a:cubicBezTo>
                  <a:pt x="2746" y="1148"/>
                  <a:pt x="2746" y="1148"/>
                  <a:pt x="2746" y="1148"/>
                </a:cubicBezTo>
                <a:cubicBezTo>
                  <a:pt x="2745" y="1147"/>
                  <a:pt x="2745" y="1147"/>
                  <a:pt x="2745" y="1147"/>
                </a:cubicBezTo>
                <a:cubicBezTo>
                  <a:pt x="2744" y="1146"/>
                  <a:pt x="2744" y="1146"/>
                  <a:pt x="2744" y="1146"/>
                </a:cubicBezTo>
                <a:lnTo>
                  <a:pt x="2743" y="1147"/>
                </a:lnTo>
                <a:close/>
                <a:moveTo>
                  <a:pt x="2815" y="1074"/>
                </a:moveTo>
                <a:cubicBezTo>
                  <a:pt x="2814" y="1074"/>
                  <a:pt x="2814" y="1074"/>
                  <a:pt x="2814" y="1074"/>
                </a:cubicBezTo>
                <a:cubicBezTo>
                  <a:pt x="2814" y="1075"/>
                  <a:pt x="2814" y="1075"/>
                  <a:pt x="2814" y="1075"/>
                </a:cubicBezTo>
                <a:cubicBezTo>
                  <a:pt x="2815" y="1075"/>
                  <a:pt x="2815" y="1075"/>
                  <a:pt x="2815" y="1075"/>
                </a:cubicBezTo>
                <a:lnTo>
                  <a:pt x="2815" y="1074"/>
                </a:lnTo>
                <a:close/>
                <a:moveTo>
                  <a:pt x="2749" y="1128"/>
                </a:moveTo>
                <a:cubicBezTo>
                  <a:pt x="2751" y="1129"/>
                  <a:pt x="2751" y="1129"/>
                  <a:pt x="2751" y="1129"/>
                </a:cubicBezTo>
                <a:cubicBezTo>
                  <a:pt x="2752" y="1128"/>
                  <a:pt x="2752" y="1128"/>
                  <a:pt x="2752" y="1128"/>
                </a:cubicBezTo>
                <a:cubicBezTo>
                  <a:pt x="2754" y="1127"/>
                  <a:pt x="2754" y="1127"/>
                  <a:pt x="2754" y="1127"/>
                </a:cubicBezTo>
                <a:cubicBezTo>
                  <a:pt x="2755" y="1126"/>
                  <a:pt x="2755" y="1126"/>
                  <a:pt x="2755" y="1126"/>
                </a:cubicBezTo>
                <a:cubicBezTo>
                  <a:pt x="2757" y="1125"/>
                  <a:pt x="2757" y="1125"/>
                  <a:pt x="2757" y="1125"/>
                </a:cubicBezTo>
                <a:cubicBezTo>
                  <a:pt x="2758" y="1123"/>
                  <a:pt x="2758" y="1123"/>
                  <a:pt x="2758" y="1123"/>
                </a:cubicBezTo>
                <a:cubicBezTo>
                  <a:pt x="2757" y="1121"/>
                  <a:pt x="2757" y="1121"/>
                  <a:pt x="2757" y="1121"/>
                </a:cubicBezTo>
                <a:cubicBezTo>
                  <a:pt x="2755" y="1121"/>
                  <a:pt x="2755" y="1121"/>
                  <a:pt x="2755" y="1121"/>
                </a:cubicBezTo>
                <a:cubicBezTo>
                  <a:pt x="2754" y="1122"/>
                  <a:pt x="2754" y="1122"/>
                  <a:pt x="2754" y="1122"/>
                </a:cubicBezTo>
                <a:cubicBezTo>
                  <a:pt x="2754" y="1122"/>
                  <a:pt x="2754" y="1122"/>
                  <a:pt x="2754" y="1122"/>
                </a:cubicBezTo>
                <a:cubicBezTo>
                  <a:pt x="2753" y="1124"/>
                  <a:pt x="2753" y="1124"/>
                  <a:pt x="2753" y="1124"/>
                </a:cubicBezTo>
                <a:cubicBezTo>
                  <a:pt x="2751" y="1124"/>
                  <a:pt x="2751" y="1124"/>
                  <a:pt x="2751" y="1124"/>
                </a:cubicBezTo>
                <a:cubicBezTo>
                  <a:pt x="2750" y="1126"/>
                  <a:pt x="2750" y="1126"/>
                  <a:pt x="2750" y="1126"/>
                </a:cubicBezTo>
                <a:cubicBezTo>
                  <a:pt x="2748" y="1126"/>
                  <a:pt x="2748" y="1126"/>
                  <a:pt x="2748" y="1126"/>
                </a:cubicBezTo>
                <a:cubicBezTo>
                  <a:pt x="2747" y="1125"/>
                  <a:pt x="2747" y="1125"/>
                  <a:pt x="2747" y="1125"/>
                </a:cubicBezTo>
                <a:cubicBezTo>
                  <a:pt x="2744" y="1125"/>
                  <a:pt x="2744" y="1125"/>
                  <a:pt x="2744" y="1125"/>
                </a:cubicBezTo>
                <a:cubicBezTo>
                  <a:pt x="2742" y="1126"/>
                  <a:pt x="2742" y="1126"/>
                  <a:pt x="2742" y="1126"/>
                </a:cubicBezTo>
                <a:cubicBezTo>
                  <a:pt x="2739" y="1124"/>
                  <a:pt x="2739" y="1124"/>
                  <a:pt x="2739" y="1124"/>
                </a:cubicBezTo>
                <a:cubicBezTo>
                  <a:pt x="2736" y="1123"/>
                  <a:pt x="2736" y="1123"/>
                  <a:pt x="2736" y="1123"/>
                </a:cubicBezTo>
                <a:cubicBezTo>
                  <a:pt x="2735" y="1124"/>
                  <a:pt x="2735" y="1124"/>
                  <a:pt x="2735" y="1124"/>
                </a:cubicBezTo>
                <a:cubicBezTo>
                  <a:pt x="2732" y="1123"/>
                  <a:pt x="2732" y="1123"/>
                  <a:pt x="2732" y="1123"/>
                </a:cubicBezTo>
                <a:cubicBezTo>
                  <a:pt x="2727" y="1124"/>
                  <a:pt x="2727" y="1124"/>
                  <a:pt x="2727" y="1124"/>
                </a:cubicBezTo>
                <a:cubicBezTo>
                  <a:pt x="2724" y="1125"/>
                  <a:pt x="2724" y="1125"/>
                  <a:pt x="2724" y="1125"/>
                </a:cubicBezTo>
                <a:cubicBezTo>
                  <a:pt x="2724" y="1125"/>
                  <a:pt x="2724" y="1127"/>
                  <a:pt x="2724" y="1127"/>
                </a:cubicBezTo>
                <a:cubicBezTo>
                  <a:pt x="2724" y="1129"/>
                  <a:pt x="2724" y="1129"/>
                  <a:pt x="2724" y="1129"/>
                </a:cubicBezTo>
                <a:cubicBezTo>
                  <a:pt x="2726" y="1129"/>
                  <a:pt x="2726" y="1129"/>
                  <a:pt x="2726" y="1129"/>
                </a:cubicBezTo>
                <a:cubicBezTo>
                  <a:pt x="2728" y="1129"/>
                  <a:pt x="2728" y="1129"/>
                  <a:pt x="2728" y="1129"/>
                </a:cubicBezTo>
                <a:cubicBezTo>
                  <a:pt x="2729" y="1129"/>
                  <a:pt x="2729" y="1129"/>
                  <a:pt x="2729" y="1129"/>
                </a:cubicBezTo>
                <a:cubicBezTo>
                  <a:pt x="2730" y="1129"/>
                  <a:pt x="2730" y="1129"/>
                  <a:pt x="2730" y="1129"/>
                </a:cubicBezTo>
                <a:cubicBezTo>
                  <a:pt x="2732" y="1129"/>
                  <a:pt x="2732" y="1129"/>
                  <a:pt x="2732" y="1129"/>
                </a:cubicBezTo>
                <a:cubicBezTo>
                  <a:pt x="2733" y="1130"/>
                  <a:pt x="2733" y="1130"/>
                  <a:pt x="2733" y="1130"/>
                </a:cubicBezTo>
                <a:cubicBezTo>
                  <a:pt x="2735" y="1130"/>
                  <a:pt x="2735" y="1130"/>
                  <a:pt x="2735" y="1130"/>
                </a:cubicBezTo>
                <a:cubicBezTo>
                  <a:pt x="2736" y="1130"/>
                  <a:pt x="2736" y="1130"/>
                  <a:pt x="2736" y="1130"/>
                </a:cubicBezTo>
                <a:cubicBezTo>
                  <a:pt x="2738" y="1130"/>
                  <a:pt x="2738" y="1130"/>
                  <a:pt x="2738" y="1130"/>
                </a:cubicBezTo>
                <a:cubicBezTo>
                  <a:pt x="2738" y="1130"/>
                  <a:pt x="2738" y="1130"/>
                  <a:pt x="2738" y="1130"/>
                </a:cubicBezTo>
                <a:cubicBezTo>
                  <a:pt x="2740" y="1129"/>
                  <a:pt x="2740" y="1129"/>
                  <a:pt x="2740" y="1129"/>
                </a:cubicBezTo>
                <a:cubicBezTo>
                  <a:pt x="2744" y="1129"/>
                  <a:pt x="2744" y="1129"/>
                  <a:pt x="2744" y="1129"/>
                </a:cubicBezTo>
                <a:cubicBezTo>
                  <a:pt x="2746" y="1128"/>
                  <a:pt x="2746" y="1128"/>
                  <a:pt x="2746" y="1128"/>
                </a:cubicBezTo>
                <a:lnTo>
                  <a:pt x="2749" y="1128"/>
                </a:lnTo>
                <a:close/>
                <a:moveTo>
                  <a:pt x="2693" y="1131"/>
                </a:moveTo>
                <a:cubicBezTo>
                  <a:pt x="2695" y="1132"/>
                  <a:pt x="2695" y="1132"/>
                  <a:pt x="2695" y="1132"/>
                </a:cubicBezTo>
                <a:cubicBezTo>
                  <a:pt x="2698" y="1131"/>
                  <a:pt x="2698" y="1131"/>
                  <a:pt x="2698" y="1131"/>
                </a:cubicBezTo>
                <a:cubicBezTo>
                  <a:pt x="2699" y="1132"/>
                  <a:pt x="2699" y="1132"/>
                  <a:pt x="2699" y="1132"/>
                </a:cubicBezTo>
                <a:cubicBezTo>
                  <a:pt x="2701" y="1131"/>
                  <a:pt x="2701" y="1131"/>
                  <a:pt x="2701" y="1131"/>
                </a:cubicBezTo>
                <a:cubicBezTo>
                  <a:pt x="2702" y="1130"/>
                  <a:pt x="2702" y="1130"/>
                  <a:pt x="2702" y="1130"/>
                </a:cubicBezTo>
                <a:cubicBezTo>
                  <a:pt x="2704" y="1131"/>
                  <a:pt x="2704" y="1131"/>
                  <a:pt x="2704" y="1131"/>
                </a:cubicBezTo>
                <a:cubicBezTo>
                  <a:pt x="2706" y="1130"/>
                  <a:pt x="2706" y="1130"/>
                  <a:pt x="2706" y="1130"/>
                </a:cubicBezTo>
                <a:cubicBezTo>
                  <a:pt x="2708" y="1130"/>
                  <a:pt x="2708" y="1130"/>
                  <a:pt x="2708" y="1130"/>
                </a:cubicBezTo>
                <a:cubicBezTo>
                  <a:pt x="2711" y="1128"/>
                  <a:pt x="2711" y="1128"/>
                  <a:pt x="2711" y="1128"/>
                </a:cubicBezTo>
                <a:cubicBezTo>
                  <a:pt x="2711" y="1130"/>
                  <a:pt x="2711" y="1130"/>
                  <a:pt x="2711" y="1130"/>
                </a:cubicBezTo>
                <a:cubicBezTo>
                  <a:pt x="2713" y="1129"/>
                  <a:pt x="2713" y="1129"/>
                  <a:pt x="2713" y="1129"/>
                </a:cubicBezTo>
                <a:cubicBezTo>
                  <a:pt x="2716" y="1130"/>
                  <a:pt x="2716" y="1130"/>
                  <a:pt x="2716" y="1130"/>
                </a:cubicBezTo>
                <a:cubicBezTo>
                  <a:pt x="2715" y="1129"/>
                  <a:pt x="2715" y="1129"/>
                  <a:pt x="2715" y="1129"/>
                </a:cubicBezTo>
                <a:cubicBezTo>
                  <a:pt x="2717" y="1129"/>
                  <a:pt x="2717" y="1129"/>
                  <a:pt x="2717" y="1129"/>
                </a:cubicBezTo>
                <a:cubicBezTo>
                  <a:pt x="2718" y="1126"/>
                  <a:pt x="2718" y="1126"/>
                  <a:pt x="2718" y="1126"/>
                </a:cubicBezTo>
                <a:cubicBezTo>
                  <a:pt x="2717" y="1127"/>
                  <a:pt x="2717" y="1127"/>
                  <a:pt x="2717" y="1127"/>
                </a:cubicBezTo>
                <a:cubicBezTo>
                  <a:pt x="2716" y="1126"/>
                  <a:pt x="2716" y="1126"/>
                  <a:pt x="2716" y="1126"/>
                </a:cubicBezTo>
                <a:cubicBezTo>
                  <a:pt x="2716" y="1124"/>
                  <a:pt x="2716" y="1124"/>
                  <a:pt x="2716" y="1124"/>
                </a:cubicBezTo>
                <a:cubicBezTo>
                  <a:pt x="2714" y="1123"/>
                  <a:pt x="2714" y="1123"/>
                  <a:pt x="2714" y="1123"/>
                </a:cubicBezTo>
                <a:cubicBezTo>
                  <a:pt x="2715" y="1125"/>
                  <a:pt x="2715" y="1125"/>
                  <a:pt x="2715" y="1125"/>
                </a:cubicBezTo>
                <a:cubicBezTo>
                  <a:pt x="2714" y="1125"/>
                  <a:pt x="2714" y="1125"/>
                  <a:pt x="2714" y="1125"/>
                </a:cubicBezTo>
                <a:cubicBezTo>
                  <a:pt x="2713" y="1124"/>
                  <a:pt x="2713" y="1124"/>
                  <a:pt x="2713" y="1124"/>
                </a:cubicBezTo>
                <a:cubicBezTo>
                  <a:pt x="2711" y="1122"/>
                  <a:pt x="2711" y="1122"/>
                  <a:pt x="2711" y="1122"/>
                </a:cubicBezTo>
                <a:cubicBezTo>
                  <a:pt x="2709" y="1123"/>
                  <a:pt x="2709" y="1123"/>
                  <a:pt x="2709" y="1123"/>
                </a:cubicBezTo>
                <a:cubicBezTo>
                  <a:pt x="2707" y="1122"/>
                  <a:pt x="2707" y="1122"/>
                  <a:pt x="2707" y="1122"/>
                </a:cubicBezTo>
                <a:cubicBezTo>
                  <a:pt x="2706" y="1121"/>
                  <a:pt x="2706" y="1121"/>
                  <a:pt x="2706" y="1121"/>
                </a:cubicBezTo>
                <a:cubicBezTo>
                  <a:pt x="2703" y="1123"/>
                  <a:pt x="2703" y="1123"/>
                  <a:pt x="2703" y="1123"/>
                </a:cubicBezTo>
                <a:cubicBezTo>
                  <a:pt x="2703" y="1124"/>
                  <a:pt x="2703" y="1124"/>
                  <a:pt x="2703" y="1124"/>
                </a:cubicBezTo>
                <a:cubicBezTo>
                  <a:pt x="2707" y="1125"/>
                  <a:pt x="2707" y="1125"/>
                  <a:pt x="2707" y="1125"/>
                </a:cubicBezTo>
                <a:cubicBezTo>
                  <a:pt x="2709" y="1127"/>
                  <a:pt x="2709" y="1127"/>
                  <a:pt x="2709" y="1127"/>
                </a:cubicBezTo>
                <a:cubicBezTo>
                  <a:pt x="2706" y="1127"/>
                  <a:pt x="2706" y="1127"/>
                  <a:pt x="2706" y="1127"/>
                </a:cubicBezTo>
                <a:cubicBezTo>
                  <a:pt x="2705" y="1128"/>
                  <a:pt x="2705" y="1128"/>
                  <a:pt x="2705" y="1128"/>
                </a:cubicBezTo>
                <a:cubicBezTo>
                  <a:pt x="2702" y="1127"/>
                  <a:pt x="2702" y="1127"/>
                  <a:pt x="2702" y="1127"/>
                </a:cubicBezTo>
                <a:cubicBezTo>
                  <a:pt x="2702" y="1125"/>
                  <a:pt x="2702" y="1125"/>
                  <a:pt x="2702" y="1125"/>
                </a:cubicBezTo>
                <a:cubicBezTo>
                  <a:pt x="2700" y="1125"/>
                  <a:pt x="2700" y="1125"/>
                  <a:pt x="2700" y="1125"/>
                </a:cubicBezTo>
                <a:cubicBezTo>
                  <a:pt x="2699" y="1125"/>
                  <a:pt x="2699" y="1125"/>
                  <a:pt x="2699" y="1125"/>
                </a:cubicBezTo>
                <a:cubicBezTo>
                  <a:pt x="2697" y="1125"/>
                  <a:pt x="2697" y="1125"/>
                  <a:pt x="2697" y="1125"/>
                </a:cubicBezTo>
                <a:cubicBezTo>
                  <a:pt x="2694" y="1126"/>
                  <a:pt x="2694" y="1126"/>
                  <a:pt x="2694" y="1126"/>
                </a:cubicBezTo>
                <a:cubicBezTo>
                  <a:pt x="2694" y="1126"/>
                  <a:pt x="2693" y="1127"/>
                  <a:pt x="2693" y="1127"/>
                </a:cubicBezTo>
                <a:cubicBezTo>
                  <a:pt x="2692" y="1129"/>
                  <a:pt x="2692" y="1129"/>
                  <a:pt x="2692" y="1129"/>
                </a:cubicBezTo>
                <a:cubicBezTo>
                  <a:pt x="2693" y="1129"/>
                  <a:pt x="2693" y="1129"/>
                  <a:pt x="2693" y="1129"/>
                </a:cubicBezTo>
                <a:cubicBezTo>
                  <a:pt x="2693" y="1130"/>
                  <a:pt x="2693" y="1130"/>
                  <a:pt x="2693" y="1130"/>
                </a:cubicBezTo>
                <a:lnTo>
                  <a:pt x="2693" y="1131"/>
                </a:lnTo>
                <a:close/>
                <a:moveTo>
                  <a:pt x="2875" y="1094"/>
                </a:moveTo>
                <a:cubicBezTo>
                  <a:pt x="2874" y="1095"/>
                  <a:pt x="2874" y="1095"/>
                  <a:pt x="2874" y="1095"/>
                </a:cubicBezTo>
                <a:cubicBezTo>
                  <a:pt x="2873" y="1095"/>
                  <a:pt x="2873" y="1095"/>
                  <a:pt x="2873" y="1095"/>
                </a:cubicBezTo>
                <a:cubicBezTo>
                  <a:pt x="2874" y="1096"/>
                  <a:pt x="2874" y="1096"/>
                  <a:pt x="2874" y="1096"/>
                </a:cubicBezTo>
                <a:cubicBezTo>
                  <a:pt x="2874" y="1096"/>
                  <a:pt x="2874" y="1096"/>
                  <a:pt x="2874" y="1096"/>
                </a:cubicBezTo>
                <a:cubicBezTo>
                  <a:pt x="2875" y="1096"/>
                  <a:pt x="2875" y="1096"/>
                  <a:pt x="2875" y="1096"/>
                </a:cubicBezTo>
                <a:cubicBezTo>
                  <a:pt x="2874" y="1097"/>
                  <a:pt x="2874" y="1097"/>
                  <a:pt x="2874" y="1097"/>
                </a:cubicBezTo>
                <a:cubicBezTo>
                  <a:pt x="2874" y="1098"/>
                  <a:pt x="2874" y="1098"/>
                  <a:pt x="2874" y="1098"/>
                </a:cubicBezTo>
                <a:cubicBezTo>
                  <a:pt x="2875" y="1098"/>
                  <a:pt x="2875" y="1098"/>
                  <a:pt x="2875" y="1098"/>
                </a:cubicBezTo>
                <a:cubicBezTo>
                  <a:pt x="2876" y="1097"/>
                  <a:pt x="2876" y="1097"/>
                  <a:pt x="2876" y="1097"/>
                </a:cubicBezTo>
                <a:cubicBezTo>
                  <a:pt x="2877" y="1097"/>
                  <a:pt x="2877" y="1097"/>
                  <a:pt x="2877" y="1097"/>
                </a:cubicBezTo>
                <a:cubicBezTo>
                  <a:pt x="2878" y="1096"/>
                  <a:pt x="2878" y="1096"/>
                  <a:pt x="2878" y="1096"/>
                </a:cubicBezTo>
                <a:cubicBezTo>
                  <a:pt x="2878" y="1095"/>
                  <a:pt x="2878" y="1095"/>
                  <a:pt x="2878" y="1095"/>
                </a:cubicBezTo>
                <a:cubicBezTo>
                  <a:pt x="2877" y="1095"/>
                  <a:pt x="2877" y="1095"/>
                  <a:pt x="2877" y="1095"/>
                </a:cubicBezTo>
                <a:cubicBezTo>
                  <a:pt x="2876" y="1094"/>
                  <a:pt x="2876" y="1094"/>
                  <a:pt x="2876" y="1094"/>
                </a:cubicBezTo>
                <a:lnTo>
                  <a:pt x="2875" y="1094"/>
                </a:lnTo>
                <a:close/>
                <a:moveTo>
                  <a:pt x="2877" y="1105"/>
                </a:moveTo>
                <a:cubicBezTo>
                  <a:pt x="2877" y="1104"/>
                  <a:pt x="2877" y="1104"/>
                  <a:pt x="2877" y="1104"/>
                </a:cubicBezTo>
                <a:cubicBezTo>
                  <a:pt x="2876" y="1103"/>
                  <a:pt x="2876" y="1103"/>
                  <a:pt x="2876" y="1103"/>
                </a:cubicBezTo>
                <a:cubicBezTo>
                  <a:pt x="2876" y="1103"/>
                  <a:pt x="2875" y="1103"/>
                  <a:pt x="2875" y="1103"/>
                </a:cubicBezTo>
                <a:cubicBezTo>
                  <a:pt x="2875" y="1104"/>
                  <a:pt x="2875" y="1104"/>
                  <a:pt x="2875" y="1104"/>
                </a:cubicBezTo>
                <a:cubicBezTo>
                  <a:pt x="2876" y="1105"/>
                  <a:pt x="2876" y="1105"/>
                  <a:pt x="2876" y="1105"/>
                </a:cubicBezTo>
                <a:lnTo>
                  <a:pt x="2877" y="1105"/>
                </a:lnTo>
                <a:close/>
                <a:moveTo>
                  <a:pt x="2878" y="1094"/>
                </a:moveTo>
                <a:cubicBezTo>
                  <a:pt x="2877" y="1093"/>
                  <a:pt x="2877" y="1093"/>
                  <a:pt x="2877" y="1093"/>
                </a:cubicBezTo>
                <a:cubicBezTo>
                  <a:pt x="2876" y="1093"/>
                  <a:pt x="2876" y="1093"/>
                  <a:pt x="2876" y="1093"/>
                </a:cubicBezTo>
                <a:cubicBezTo>
                  <a:pt x="2877" y="1094"/>
                  <a:pt x="2877" y="1094"/>
                  <a:pt x="2877" y="1094"/>
                </a:cubicBezTo>
                <a:lnTo>
                  <a:pt x="2878" y="1094"/>
                </a:lnTo>
                <a:close/>
                <a:moveTo>
                  <a:pt x="2878" y="1100"/>
                </a:moveTo>
                <a:cubicBezTo>
                  <a:pt x="2878" y="1100"/>
                  <a:pt x="2878" y="1100"/>
                  <a:pt x="2878" y="1100"/>
                </a:cubicBezTo>
                <a:cubicBezTo>
                  <a:pt x="2878" y="1099"/>
                  <a:pt x="2878" y="1099"/>
                  <a:pt x="2878" y="1099"/>
                </a:cubicBezTo>
                <a:cubicBezTo>
                  <a:pt x="2877" y="1098"/>
                  <a:pt x="2877" y="1098"/>
                  <a:pt x="2877" y="1098"/>
                </a:cubicBezTo>
                <a:cubicBezTo>
                  <a:pt x="2877" y="1098"/>
                  <a:pt x="2877" y="1098"/>
                  <a:pt x="2877" y="1098"/>
                </a:cubicBezTo>
                <a:cubicBezTo>
                  <a:pt x="2875" y="1099"/>
                  <a:pt x="2875" y="1099"/>
                  <a:pt x="2875" y="1099"/>
                </a:cubicBezTo>
                <a:cubicBezTo>
                  <a:pt x="2874" y="1100"/>
                  <a:pt x="2874" y="1100"/>
                  <a:pt x="2874" y="1100"/>
                </a:cubicBezTo>
                <a:cubicBezTo>
                  <a:pt x="2874" y="1101"/>
                  <a:pt x="2874" y="1101"/>
                  <a:pt x="2874" y="1101"/>
                </a:cubicBezTo>
                <a:cubicBezTo>
                  <a:pt x="2876" y="1102"/>
                  <a:pt x="2876" y="1102"/>
                  <a:pt x="2876" y="1102"/>
                </a:cubicBezTo>
                <a:cubicBezTo>
                  <a:pt x="2877" y="1102"/>
                  <a:pt x="2877" y="1102"/>
                  <a:pt x="2877" y="1102"/>
                </a:cubicBezTo>
                <a:cubicBezTo>
                  <a:pt x="2878" y="1101"/>
                  <a:pt x="2878" y="1101"/>
                  <a:pt x="2878" y="1101"/>
                </a:cubicBezTo>
                <a:lnTo>
                  <a:pt x="2878" y="1100"/>
                </a:lnTo>
                <a:close/>
                <a:moveTo>
                  <a:pt x="2878" y="1106"/>
                </a:moveTo>
                <a:cubicBezTo>
                  <a:pt x="2878" y="1106"/>
                  <a:pt x="2878" y="1106"/>
                  <a:pt x="2878" y="1106"/>
                </a:cubicBezTo>
                <a:cubicBezTo>
                  <a:pt x="2877" y="1106"/>
                  <a:pt x="2877" y="1106"/>
                  <a:pt x="2877" y="1106"/>
                </a:cubicBezTo>
                <a:cubicBezTo>
                  <a:pt x="2878" y="1107"/>
                  <a:pt x="2878" y="1107"/>
                  <a:pt x="2878" y="1107"/>
                </a:cubicBezTo>
                <a:lnTo>
                  <a:pt x="2878" y="1106"/>
                </a:lnTo>
                <a:close/>
                <a:moveTo>
                  <a:pt x="2872" y="1100"/>
                </a:moveTo>
                <a:cubicBezTo>
                  <a:pt x="2873" y="1102"/>
                  <a:pt x="2873" y="1102"/>
                  <a:pt x="2873" y="1102"/>
                </a:cubicBezTo>
                <a:cubicBezTo>
                  <a:pt x="2874" y="1103"/>
                  <a:pt x="2874" y="1103"/>
                  <a:pt x="2874" y="1103"/>
                </a:cubicBezTo>
                <a:cubicBezTo>
                  <a:pt x="2875" y="1102"/>
                  <a:pt x="2875" y="1102"/>
                  <a:pt x="2875" y="1102"/>
                </a:cubicBezTo>
                <a:cubicBezTo>
                  <a:pt x="2873" y="1101"/>
                  <a:pt x="2873" y="1101"/>
                  <a:pt x="2873" y="1101"/>
                </a:cubicBezTo>
                <a:cubicBezTo>
                  <a:pt x="2873" y="1100"/>
                  <a:pt x="2873" y="1100"/>
                  <a:pt x="2873" y="1100"/>
                </a:cubicBezTo>
                <a:cubicBezTo>
                  <a:pt x="2872" y="1099"/>
                  <a:pt x="2872" y="1099"/>
                  <a:pt x="2872" y="1099"/>
                </a:cubicBezTo>
                <a:lnTo>
                  <a:pt x="2872" y="1100"/>
                </a:lnTo>
                <a:close/>
                <a:moveTo>
                  <a:pt x="2872" y="1096"/>
                </a:moveTo>
                <a:cubicBezTo>
                  <a:pt x="2872" y="1097"/>
                  <a:pt x="2872" y="1097"/>
                  <a:pt x="2872" y="1097"/>
                </a:cubicBezTo>
                <a:cubicBezTo>
                  <a:pt x="2873" y="1097"/>
                  <a:pt x="2873" y="1097"/>
                  <a:pt x="2873" y="1097"/>
                </a:cubicBezTo>
                <a:cubicBezTo>
                  <a:pt x="2873" y="1096"/>
                  <a:pt x="2873" y="1096"/>
                  <a:pt x="2873" y="1096"/>
                </a:cubicBezTo>
                <a:lnTo>
                  <a:pt x="2872" y="1096"/>
                </a:lnTo>
                <a:close/>
                <a:moveTo>
                  <a:pt x="2737" y="972"/>
                </a:moveTo>
                <a:cubicBezTo>
                  <a:pt x="2736" y="973"/>
                  <a:pt x="2736" y="973"/>
                  <a:pt x="2736" y="973"/>
                </a:cubicBezTo>
                <a:cubicBezTo>
                  <a:pt x="2737" y="974"/>
                  <a:pt x="2737" y="974"/>
                  <a:pt x="2737" y="974"/>
                </a:cubicBezTo>
                <a:cubicBezTo>
                  <a:pt x="2739" y="974"/>
                  <a:pt x="2739" y="974"/>
                  <a:pt x="2739" y="974"/>
                </a:cubicBezTo>
                <a:cubicBezTo>
                  <a:pt x="2740" y="973"/>
                  <a:pt x="2740" y="973"/>
                  <a:pt x="2740" y="973"/>
                </a:cubicBezTo>
                <a:cubicBezTo>
                  <a:pt x="2741" y="974"/>
                  <a:pt x="2741" y="974"/>
                  <a:pt x="2741" y="974"/>
                </a:cubicBezTo>
                <a:cubicBezTo>
                  <a:pt x="2742" y="973"/>
                  <a:pt x="2742" y="973"/>
                  <a:pt x="2742" y="973"/>
                </a:cubicBezTo>
                <a:cubicBezTo>
                  <a:pt x="2742" y="972"/>
                  <a:pt x="2742" y="972"/>
                  <a:pt x="2742" y="972"/>
                </a:cubicBezTo>
                <a:cubicBezTo>
                  <a:pt x="2740" y="972"/>
                  <a:pt x="2740" y="972"/>
                  <a:pt x="2740" y="972"/>
                </a:cubicBezTo>
                <a:lnTo>
                  <a:pt x="2737" y="972"/>
                </a:lnTo>
                <a:close/>
                <a:moveTo>
                  <a:pt x="2850" y="1112"/>
                </a:moveTo>
                <a:cubicBezTo>
                  <a:pt x="2849" y="1111"/>
                  <a:pt x="2849" y="1111"/>
                  <a:pt x="2849" y="1111"/>
                </a:cubicBezTo>
                <a:cubicBezTo>
                  <a:pt x="2847" y="1110"/>
                  <a:pt x="2847" y="1110"/>
                  <a:pt x="2847" y="1110"/>
                </a:cubicBezTo>
                <a:lnTo>
                  <a:pt x="2850" y="1112"/>
                </a:lnTo>
                <a:close/>
                <a:moveTo>
                  <a:pt x="2850" y="1108"/>
                </a:moveTo>
                <a:cubicBezTo>
                  <a:pt x="2849" y="1110"/>
                  <a:pt x="2849" y="1110"/>
                  <a:pt x="2849" y="1110"/>
                </a:cubicBezTo>
                <a:cubicBezTo>
                  <a:pt x="2851" y="1109"/>
                  <a:pt x="2851" y="1109"/>
                  <a:pt x="2851" y="1109"/>
                </a:cubicBezTo>
                <a:lnTo>
                  <a:pt x="2850" y="1108"/>
                </a:lnTo>
                <a:close/>
                <a:moveTo>
                  <a:pt x="2816" y="1112"/>
                </a:moveTo>
                <a:cubicBezTo>
                  <a:pt x="2816" y="1111"/>
                  <a:pt x="2816" y="1111"/>
                  <a:pt x="2816" y="1111"/>
                </a:cubicBezTo>
                <a:cubicBezTo>
                  <a:pt x="2815" y="1110"/>
                  <a:pt x="2815" y="1110"/>
                  <a:pt x="2815" y="1110"/>
                </a:cubicBezTo>
                <a:cubicBezTo>
                  <a:pt x="2814" y="1111"/>
                  <a:pt x="2814" y="1111"/>
                  <a:pt x="2814" y="1111"/>
                </a:cubicBezTo>
                <a:cubicBezTo>
                  <a:pt x="2814" y="1112"/>
                  <a:pt x="2814" y="1112"/>
                  <a:pt x="2814" y="1112"/>
                </a:cubicBezTo>
                <a:lnTo>
                  <a:pt x="2816" y="1112"/>
                </a:lnTo>
                <a:close/>
                <a:moveTo>
                  <a:pt x="2847" y="1111"/>
                </a:moveTo>
                <a:cubicBezTo>
                  <a:pt x="2846" y="1111"/>
                  <a:pt x="2846" y="1111"/>
                  <a:pt x="2846" y="1111"/>
                </a:cubicBezTo>
                <a:cubicBezTo>
                  <a:pt x="2845" y="1112"/>
                  <a:pt x="2845" y="1112"/>
                  <a:pt x="2845" y="1112"/>
                </a:cubicBezTo>
                <a:cubicBezTo>
                  <a:pt x="2845" y="1113"/>
                  <a:pt x="2845" y="1113"/>
                  <a:pt x="2845" y="1113"/>
                </a:cubicBezTo>
                <a:cubicBezTo>
                  <a:pt x="2842" y="1115"/>
                  <a:pt x="2842" y="1115"/>
                  <a:pt x="2842" y="1115"/>
                </a:cubicBezTo>
                <a:cubicBezTo>
                  <a:pt x="2842" y="1116"/>
                  <a:pt x="2842" y="1116"/>
                  <a:pt x="2842" y="1116"/>
                </a:cubicBezTo>
                <a:cubicBezTo>
                  <a:pt x="2842" y="1117"/>
                  <a:pt x="2842" y="1117"/>
                  <a:pt x="2842" y="1117"/>
                </a:cubicBezTo>
                <a:cubicBezTo>
                  <a:pt x="2841" y="1118"/>
                  <a:pt x="2841" y="1118"/>
                  <a:pt x="2841" y="1118"/>
                </a:cubicBezTo>
                <a:cubicBezTo>
                  <a:pt x="2841" y="1119"/>
                  <a:pt x="2841" y="1119"/>
                  <a:pt x="2841" y="1119"/>
                </a:cubicBezTo>
                <a:cubicBezTo>
                  <a:pt x="2843" y="1120"/>
                  <a:pt x="2843" y="1120"/>
                  <a:pt x="2843" y="1120"/>
                </a:cubicBezTo>
                <a:cubicBezTo>
                  <a:pt x="2844" y="1120"/>
                  <a:pt x="2844" y="1120"/>
                  <a:pt x="2844" y="1120"/>
                </a:cubicBezTo>
                <a:cubicBezTo>
                  <a:pt x="2846" y="1117"/>
                  <a:pt x="2846" y="1117"/>
                  <a:pt x="2846" y="1117"/>
                </a:cubicBezTo>
                <a:cubicBezTo>
                  <a:pt x="2847" y="1115"/>
                  <a:pt x="2847" y="1115"/>
                  <a:pt x="2847" y="1115"/>
                </a:cubicBezTo>
                <a:cubicBezTo>
                  <a:pt x="2847" y="1113"/>
                  <a:pt x="2847" y="1113"/>
                  <a:pt x="2847" y="1113"/>
                </a:cubicBezTo>
                <a:cubicBezTo>
                  <a:pt x="2847" y="1112"/>
                  <a:pt x="2847" y="1112"/>
                  <a:pt x="2847" y="1112"/>
                </a:cubicBezTo>
                <a:lnTo>
                  <a:pt x="2847" y="1111"/>
                </a:lnTo>
                <a:close/>
                <a:moveTo>
                  <a:pt x="2857" y="1096"/>
                </a:moveTo>
                <a:cubicBezTo>
                  <a:pt x="2857" y="1098"/>
                  <a:pt x="2857" y="1098"/>
                  <a:pt x="2857" y="1098"/>
                </a:cubicBezTo>
                <a:cubicBezTo>
                  <a:pt x="2858" y="1098"/>
                  <a:pt x="2858" y="1098"/>
                  <a:pt x="2858" y="1098"/>
                </a:cubicBezTo>
                <a:cubicBezTo>
                  <a:pt x="2858" y="1096"/>
                  <a:pt x="2858" y="1096"/>
                  <a:pt x="2858" y="1096"/>
                </a:cubicBezTo>
                <a:cubicBezTo>
                  <a:pt x="2857" y="1094"/>
                  <a:pt x="2857" y="1094"/>
                  <a:pt x="2857" y="1094"/>
                </a:cubicBezTo>
                <a:lnTo>
                  <a:pt x="2857" y="1096"/>
                </a:lnTo>
                <a:close/>
                <a:moveTo>
                  <a:pt x="2853" y="1154"/>
                </a:moveTo>
                <a:cubicBezTo>
                  <a:pt x="2854" y="1156"/>
                  <a:pt x="2854" y="1156"/>
                  <a:pt x="2854" y="1156"/>
                </a:cubicBezTo>
                <a:cubicBezTo>
                  <a:pt x="2854" y="1154"/>
                  <a:pt x="2854" y="1154"/>
                  <a:pt x="2854" y="1154"/>
                </a:cubicBezTo>
                <a:cubicBezTo>
                  <a:pt x="2854" y="1153"/>
                  <a:pt x="2854" y="1153"/>
                  <a:pt x="2854" y="1153"/>
                </a:cubicBezTo>
                <a:cubicBezTo>
                  <a:pt x="2853" y="1153"/>
                  <a:pt x="2853" y="1153"/>
                  <a:pt x="2853" y="1153"/>
                </a:cubicBezTo>
                <a:lnTo>
                  <a:pt x="2853" y="1154"/>
                </a:lnTo>
                <a:close/>
                <a:moveTo>
                  <a:pt x="2859" y="1097"/>
                </a:moveTo>
                <a:cubicBezTo>
                  <a:pt x="2859" y="1098"/>
                  <a:pt x="2859" y="1098"/>
                  <a:pt x="2859" y="1098"/>
                </a:cubicBezTo>
                <a:cubicBezTo>
                  <a:pt x="2860" y="1098"/>
                  <a:pt x="2860" y="1098"/>
                  <a:pt x="2860" y="1098"/>
                </a:cubicBezTo>
                <a:cubicBezTo>
                  <a:pt x="2861" y="1094"/>
                  <a:pt x="2861" y="1094"/>
                  <a:pt x="2861" y="1094"/>
                </a:cubicBezTo>
                <a:cubicBezTo>
                  <a:pt x="2862" y="1092"/>
                  <a:pt x="2862" y="1092"/>
                  <a:pt x="2862" y="1092"/>
                </a:cubicBezTo>
                <a:cubicBezTo>
                  <a:pt x="2860" y="1093"/>
                  <a:pt x="2860" y="1093"/>
                  <a:pt x="2860" y="1093"/>
                </a:cubicBezTo>
                <a:lnTo>
                  <a:pt x="2859" y="1097"/>
                </a:lnTo>
                <a:close/>
                <a:moveTo>
                  <a:pt x="2788" y="1058"/>
                </a:moveTo>
                <a:cubicBezTo>
                  <a:pt x="2788" y="1060"/>
                  <a:pt x="2788" y="1060"/>
                  <a:pt x="2788" y="1060"/>
                </a:cubicBezTo>
                <a:cubicBezTo>
                  <a:pt x="2789" y="1062"/>
                  <a:pt x="2789" y="1062"/>
                  <a:pt x="2789" y="1062"/>
                </a:cubicBezTo>
                <a:cubicBezTo>
                  <a:pt x="2790" y="1063"/>
                  <a:pt x="2790" y="1063"/>
                  <a:pt x="2790" y="1063"/>
                </a:cubicBezTo>
                <a:cubicBezTo>
                  <a:pt x="2790" y="1062"/>
                  <a:pt x="2790" y="1062"/>
                  <a:pt x="2790" y="1062"/>
                </a:cubicBezTo>
                <a:cubicBezTo>
                  <a:pt x="2789" y="1060"/>
                  <a:pt x="2789" y="1060"/>
                  <a:pt x="2789" y="1060"/>
                </a:cubicBezTo>
                <a:cubicBezTo>
                  <a:pt x="2789" y="1058"/>
                  <a:pt x="2789" y="1058"/>
                  <a:pt x="2789" y="1058"/>
                </a:cubicBezTo>
                <a:lnTo>
                  <a:pt x="2788" y="1058"/>
                </a:lnTo>
                <a:close/>
                <a:moveTo>
                  <a:pt x="2756" y="895"/>
                </a:moveTo>
                <a:cubicBezTo>
                  <a:pt x="2755" y="895"/>
                  <a:pt x="2755" y="895"/>
                  <a:pt x="2755" y="895"/>
                </a:cubicBezTo>
                <a:cubicBezTo>
                  <a:pt x="2755" y="896"/>
                  <a:pt x="2755" y="896"/>
                  <a:pt x="2755" y="896"/>
                </a:cubicBezTo>
                <a:cubicBezTo>
                  <a:pt x="2757" y="899"/>
                  <a:pt x="2757" y="899"/>
                  <a:pt x="2757" y="899"/>
                </a:cubicBezTo>
                <a:cubicBezTo>
                  <a:pt x="2758" y="898"/>
                  <a:pt x="2758" y="898"/>
                  <a:pt x="2758" y="898"/>
                </a:cubicBezTo>
                <a:cubicBezTo>
                  <a:pt x="2758" y="897"/>
                  <a:pt x="2758" y="897"/>
                  <a:pt x="2758" y="897"/>
                </a:cubicBezTo>
                <a:lnTo>
                  <a:pt x="2756" y="895"/>
                </a:lnTo>
                <a:close/>
                <a:moveTo>
                  <a:pt x="2767" y="923"/>
                </a:moveTo>
                <a:cubicBezTo>
                  <a:pt x="2767" y="922"/>
                  <a:pt x="2767" y="922"/>
                  <a:pt x="2767" y="922"/>
                </a:cubicBezTo>
                <a:cubicBezTo>
                  <a:pt x="2767" y="920"/>
                  <a:pt x="2767" y="920"/>
                  <a:pt x="2767" y="920"/>
                </a:cubicBezTo>
                <a:cubicBezTo>
                  <a:pt x="2767" y="916"/>
                  <a:pt x="2767" y="916"/>
                  <a:pt x="2767" y="916"/>
                </a:cubicBezTo>
                <a:cubicBezTo>
                  <a:pt x="2766" y="917"/>
                  <a:pt x="2766" y="917"/>
                  <a:pt x="2766" y="917"/>
                </a:cubicBezTo>
                <a:cubicBezTo>
                  <a:pt x="2766" y="921"/>
                  <a:pt x="2766" y="921"/>
                  <a:pt x="2766" y="921"/>
                </a:cubicBezTo>
                <a:cubicBezTo>
                  <a:pt x="2764" y="924"/>
                  <a:pt x="2764" y="924"/>
                  <a:pt x="2764" y="924"/>
                </a:cubicBezTo>
                <a:cubicBezTo>
                  <a:pt x="2764" y="926"/>
                  <a:pt x="2764" y="926"/>
                  <a:pt x="2764" y="926"/>
                </a:cubicBezTo>
                <a:cubicBezTo>
                  <a:pt x="2763" y="929"/>
                  <a:pt x="2763" y="929"/>
                  <a:pt x="2763" y="929"/>
                </a:cubicBezTo>
                <a:cubicBezTo>
                  <a:pt x="2761" y="931"/>
                  <a:pt x="2761" y="931"/>
                  <a:pt x="2761" y="931"/>
                </a:cubicBezTo>
                <a:cubicBezTo>
                  <a:pt x="2761" y="933"/>
                  <a:pt x="2761" y="933"/>
                  <a:pt x="2761" y="933"/>
                </a:cubicBezTo>
                <a:cubicBezTo>
                  <a:pt x="2762" y="935"/>
                  <a:pt x="2762" y="935"/>
                  <a:pt x="2762" y="935"/>
                </a:cubicBezTo>
                <a:cubicBezTo>
                  <a:pt x="2763" y="933"/>
                  <a:pt x="2763" y="933"/>
                  <a:pt x="2763" y="933"/>
                </a:cubicBezTo>
                <a:cubicBezTo>
                  <a:pt x="2764" y="929"/>
                  <a:pt x="2764" y="929"/>
                  <a:pt x="2764" y="929"/>
                </a:cubicBezTo>
                <a:cubicBezTo>
                  <a:pt x="2767" y="925"/>
                  <a:pt x="2767" y="925"/>
                  <a:pt x="2767" y="925"/>
                </a:cubicBezTo>
                <a:lnTo>
                  <a:pt x="2767" y="923"/>
                </a:lnTo>
                <a:close/>
                <a:moveTo>
                  <a:pt x="2743" y="890"/>
                </a:moveTo>
                <a:cubicBezTo>
                  <a:pt x="2742" y="891"/>
                  <a:pt x="2742" y="891"/>
                  <a:pt x="2742" y="891"/>
                </a:cubicBezTo>
                <a:cubicBezTo>
                  <a:pt x="2743" y="893"/>
                  <a:pt x="2743" y="893"/>
                  <a:pt x="2743" y="893"/>
                </a:cubicBezTo>
                <a:cubicBezTo>
                  <a:pt x="2745" y="894"/>
                  <a:pt x="2745" y="894"/>
                  <a:pt x="2745" y="894"/>
                </a:cubicBezTo>
                <a:cubicBezTo>
                  <a:pt x="2745" y="893"/>
                  <a:pt x="2745" y="893"/>
                  <a:pt x="2745" y="893"/>
                </a:cubicBezTo>
                <a:cubicBezTo>
                  <a:pt x="2746" y="892"/>
                  <a:pt x="2746" y="892"/>
                  <a:pt x="2746" y="892"/>
                </a:cubicBezTo>
                <a:cubicBezTo>
                  <a:pt x="2745" y="891"/>
                  <a:pt x="2745" y="891"/>
                  <a:pt x="2745" y="891"/>
                </a:cubicBezTo>
                <a:lnTo>
                  <a:pt x="2743" y="890"/>
                </a:lnTo>
                <a:close/>
                <a:moveTo>
                  <a:pt x="2754" y="923"/>
                </a:moveTo>
                <a:cubicBezTo>
                  <a:pt x="2754" y="922"/>
                  <a:pt x="2754" y="922"/>
                  <a:pt x="2754" y="922"/>
                </a:cubicBezTo>
                <a:cubicBezTo>
                  <a:pt x="2753" y="922"/>
                  <a:pt x="2753" y="922"/>
                  <a:pt x="2753" y="922"/>
                </a:cubicBezTo>
                <a:cubicBezTo>
                  <a:pt x="2752" y="922"/>
                  <a:pt x="2752" y="922"/>
                  <a:pt x="2752" y="922"/>
                </a:cubicBezTo>
                <a:cubicBezTo>
                  <a:pt x="2751" y="924"/>
                  <a:pt x="2751" y="924"/>
                  <a:pt x="2751" y="924"/>
                </a:cubicBezTo>
                <a:cubicBezTo>
                  <a:pt x="2752" y="925"/>
                  <a:pt x="2752" y="925"/>
                  <a:pt x="2752" y="925"/>
                </a:cubicBezTo>
                <a:lnTo>
                  <a:pt x="2754" y="923"/>
                </a:lnTo>
                <a:close/>
                <a:moveTo>
                  <a:pt x="2784" y="1057"/>
                </a:moveTo>
                <a:cubicBezTo>
                  <a:pt x="2786" y="1057"/>
                  <a:pt x="2786" y="1057"/>
                  <a:pt x="2786" y="1057"/>
                </a:cubicBezTo>
                <a:cubicBezTo>
                  <a:pt x="2791" y="1056"/>
                  <a:pt x="2791" y="1056"/>
                  <a:pt x="2791" y="1056"/>
                </a:cubicBezTo>
                <a:cubicBezTo>
                  <a:pt x="2793" y="1056"/>
                  <a:pt x="2793" y="1056"/>
                  <a:pt x="2793" y="1056"/>
                </a:cubicBezTo>
                <a:cubicBezTo>
                  <a:pt x="2791" y="1055"/>
                  <a:pt x="2791" y="1055"/>
                  <a:pt x="2791" y="1055"/>
                </a:cubicBezTo>
                <a:cubicBezTo>
                  <a:pt x="2787" y="1055"/>
                  <a:pt x="2787" y="1055"/>
                  <a:pt x="2787" y="1055"/>
                </a:cubicBezTo>
                <a:cubicBezTo>
                  <a:pt x="2786" y="1056"/>
                  <a:pt x="2786" y="1056"/>
                  <a:pt x="2786" y="1056"/>
                </a:cubicBezTo>
                <a:cubicBezTo>
                  <a:pt x="2784" y="1055"/>
                  <a:pt x="2784" y="1055"/>
                  <a:pt x="2784" y="1055"/>
                </a:cubicBezTo>
                <a:cubicBezTo>
                  <a:pt x="2783" y="1056"/>
                  <a:pt x="2783" y="1056"/>
                  <a:pt x="2783" y="1056"/>
                </a:cubicBezTo>
                <a:cubicBezTo>
                  <a:pt x="2784" y="1056"/>
                  <a:pt x="2784" y="1056"/>
                  <a:pt x="2784" y="1056"/>
                </a:cubicBezTo>
                <a:lnTo>
                  <a:pt x="2784" y="1057"/>
                </a:lnTo>
                <a:close/>
                <a:moveTo>
                  <a:pt x="2872" y="1105"/>
                </a:moveTo>
                <a:cubicBezTo>
                  <a:pt x="2871" y="1107"/>
                  <a:pt x="2871" y="1107"/>
                  <a:pt x="2871" y="1107"/>
                </a:cubicBezTo>
                <a:cubicBezTo>
                  <a:pt x="2872" y="1108"/>
                  <a:pt x="2872" y="1108"/>
                  <a:pt x="2872" y="1108"/>
                </a:cubicBezTo>
                <a:cubicBezTo>
                  <a:pt x="2873" y="1108"/>
                  <a:pt x="2873" y="1108"/>
                  <a:pt x="2873" y="1108"/>
                </a:cubicBezTo>
                <a:cubicBezTo>
                  <a:pt x="2875" y="1106"/>
                  <a:pt x="2875" y="1106"/>
                  <a:pt x="2875" y="1106"/>
                </a:cubicBezTo>
                <a:cubicBezTo>
                  <a:pt x="2876" y="1105"/>
                  <a:pt x="2876" y="1105"/>
                  <a:pt x="2876" y="1105"/>
                </a:cubicBezTo>
                <a:cubicBezTo>
                  <a:pt x="2875" y="1105"/>
                  <a:pt x="2875" y="1105"/>
                  <a:pt x="2875" y="1105"/>
                </a:cubicBezTo>
                <a:cubicBezTo>
                  <a:pt x="2874" y="1104"/>
                  <a:pt x="2874" y="1104"/>
                  <a:pt x="2874" y="1104"/>
                </a:cubicBezTo>
                <a:cubicBezTo>
                  <a:pt x="2872" y="1102"/>
                  <a:pt x="2872" y="1102"/>
                  <a:pt x="2872" y="1102"/>
                </a:cubicBezTo>
                <a:cubicBezTo>
                  <a:pt x="2871" y="1101"/>
                  <a:pt x="2871" y="1101"/>
                  <a:pt x="2871" y="1101"/>
                </a:cubicBezTo>
                <a:cubicBezTo>
                  <a:pt x="2872" y="1102"/>
                  <a:pt x="2872" y="1102"/>
                  <a:pt x="2872" y="1102"/>
                </a:cubicBezTo>
                <a:cubicBezTo>
                  <a:pt x="2872" y="1104"/>
                  <a:pt x="2872" y="1104"/>
                  <a:pt x="2872" y="1104"/>
                </a:cubicBezTo>
                <a:cubicBezTo>
                  <a:pt x="2872" y="1105"/>
                  <a:pt x="2872" y="1105"/>
                  <a:pt x="2872" y="1105"/>
                </a:cubicBezTo>
                <a:cubicBezTo>
                  <a:pt x="2873" y="1106"/>
                  <a:pt x="2873" y="1106"/>
                  <a:pt x="2873" y="1106"/>
                </a:cubicBezTo>
                <a:cubicBezTo>
                  <a:pt x="2872" y="1105"/>
                  <a:pt x="2872" y="1105"/>
                  <a:pt x="2872" y="1105"/>
                </a:cubicBezTo>
                <a:close/>
                <a:moveTo>
                  <a:pt x="2762" y="922"/>
                </a:moveTo>
                <a:cubicBezTo>
                  <a:pt x="2762" y="920"/>
                  <a:pt x="2762" y="920"/>
                  <a:pt x="2762" y="920"/>
                </a:cubicBezTo>
                <a:cubicBezTo>
                  <a:pt x="2761" y="919"/>
                  <a:pt x="2761" y="919"/>
                  <a:pt x="2761" y="919"/>
                </a:cubicBezTo>
                <a:cubicBezTo>
                  <a:pt x="2760" y="920"/>
                  <a:pt x="2760" y="920"/>
                  <a:pt x="2760" y="920"/>
                </a:cubicBezTo>
                <a:cubicBezTo>
                  <a:pt x="2758" y="919"/>
                  <a:pt x="2758" y="919"/>
                  <a:pt x="2758" y="919"/>
                </a:cubicBezTo>
                <a:cubicBezTo>
                  <a:pt x="2757" y="920"/>
                  <a:pt x="2757" y="920"/>
                  <a:pt x="2757" y="920"/>
                </a:cubicBezTo>
                <a:cubicBezTo>
                  <a:pt x="2757" y="922"/>
                  <a:pt x="2757" y="922"/>
                  <a:pt x="2757" y="922"/>
                </a:cubicBezTo>
                <a:cubicBezTo>
                  <a:pt x="2756" y="924"/>
                  <a:pt x="2756" y="924"/>
                  <a:pt x="2756" y="924"/>
                </a:cubicBezTo>
                <a:cubicBezTo>
                  <a:pt x="2756" y="927"/>
                  <a:pt x="2756" y="927"/>
                  <a:pt x="2756" y="927"/>
                </a:cubicBezTo>
                <a:cubicBezTo>
                  <a:pt x="2755" y="929"/>
                  <a:pt x="2755" y="929"/>
                  <a:pt x="2755" y="929"/>
                </a:cubicBezTo>
                <a:cubicBezTo>
                  <a:pt x="2752" y="930"/>
                  <a:pt x="2752" y="930"/>
                  <a:pt x="2752" y="930"/>
                </a:cubicBezTo>
                <a:cubicBezTo>
                  <a:pt x="2751" y="931"/>
                  <a:pt x="2751" y="931"/>
                  <a:pt x="2751" y="931"/>
                </a:cubicBezTo>
                <a:cubicBezTo>
                  <a:pt x="2751" y="934"/>
                  <a:pt x="2751" y="934"/>
                  <a:pt x="2751" y="934"/>
                </a:cubicBezTo>
                <a:cubicBezTo>
                  <a:pt x="2753" y="934"/>
                  <a:pt x="2753" y="934"/>
                  <a:pt x="2753" y="934"/>
                </a:cubicBezTo>
                <a:cubicBezTo>
                  <a:pt x="2755" y="936"/>
                  <a:pt x="2755" y="936"/>
                  <a:pt x="2755" y="936"/>
                </a:cubicBezTo>
                <a:cubicBezTo>
                  <a:pt x="2757" y="936"/>
                  <a:pt x="2757" y="936"/>
                  <a:pt x="2757" y="936"/>
                </a:cubicBezTo>
                <a:cubicBezTo>
                  <a:pt x="2757" y="938"/>
                  <a:pt x="2757" y="938"/>
                  <a:pt x="2757" y="938"/>
                </a:cubicBezTo>
                <a:cubicBezTo>
                  <a:pt x="2759" y="939"/>
                  <a:pt x="2759" y="939"/>
                  <a:pt x="2759" y="939"/>
                </a:cubicBezTo>
                <a:cubicBezTo>
                  <a:pt x="2761" y="938"/>
                  <a:pt x="2761" y="938"/>
                  <a:pt x="2761" y="938"/>
                </a:cubicBezTo>
                <a:cubicBezTo>
                  <a:pt x="2761" y="936"/>
                  <a:pt x="2761" y="936"/>
                  <a:pt x="2761" y="936"/>
                </a:cubicBezTo>
                <a:cubicBezTo>
                  <a:pt x="2759" y="934"/>
                  <a:pt x="2759" y="934"/>
                  <a:pt x="2759" y="934"/>
                </a:cubicBezTo>
                <a:cubicBezTo>
                  <a:pt x="2759" y="930"/>
                  <a:pt x="2759" y="930"/>
                  <a:pt x="2759" y="930"/>
                </a:cubicBezTo>
                <a:cubicBezTo>
                  <a:pt x="2760" y="924"/>
                  <a:pt x="2760" y="924"/>
                  <a:pt x="2760" y="924"/>
                </a:cubicBezTo>
                <a:lnTo>
                  <a:pt x="2762" y="922"/>
                </a:lnTo>
                <a:close/>
                <a:moveTo>
                  <a:pt x="2748" y="968"/>
                </a:moveTo>
                <a:cubicBezTo>
                  <a:pt x="2749" y="969"/>
                  <a:pt x="2749" y="969"/>
                  <a:pt x="2749" y="969"/>
                </a:cubicBezTo>
                <a:cubicBezTo>
                  <a:pt x="2751" y="967"/>
                  <a:pt x="2751" y="967"/>
                  <a:pt x="2751" y="967"/>
                </a:cubicBezTo>
                <a:cubicBezTo>
                  <a:pt x="2752" y="966"/>
                  <a:pt x="2752" y="966"/>
                  <a:pt x="2752" y="966"/>
                </a:cubicBezTo>
                <a:cubicBezTo>
                  <a:pt x="2750" y="965"/>
                  <a:pt x="2750" y="965"/>
                  <a:pt x="2750" y="965"/>
                </a:cubicBezTo>
                <a:cubicBezTo>
                  <a:pt x="2749" y="965"/>
                  <a:pt x="2749" y="965"/>
                  <a:pt x="2749" y="965"/>
                </a:cubicBezTo>
                <a:cubicBezTo>
                  <a:pt x="2748" y="966"/>
                  <a:pt x="2748" y="966"/>
                  <a:pt x="2748" y="966"/>
                </a:cubicBezTo>
                <a:cubicBezTo>
                  <a:pt x="2746" y="966"/>
                  <a:pt x="2746" y="966"/>
                  <a:pt x="2746" y="966"/>
                </a:cubicBezTo>
                <a:cubicBezTo>
                  <a:pt x="2746" y="967"/>
                  <a:pt x="2746" y="967"/>
                  <a:pt x="2746" y="967"/>
                </a:cubicBezTo>
                <a:lnTo>
                  <a:pt x="2748" y="968"/>
                </a:lnTo>
                <a:close/>
                <a:moveTo>
                  <a:pt x="2803" y="1041"/>
                </a:moveTo>
                <a:cubicBezTo>
                  <a:pt x="2803" y="1040"/>
                  <a:pt x="2803" y="1040"/>
                  <a:pt x="2803" y="1040"/>
                </a:cubicBezTo>
                <a:cubicBezTo>
                  <a:pt x="2802" y="1040"/>
                  <a:pt x="2802" y="1040"/>
                  <a:pt x="2802" y="1040"/>
                </a:cubicBezTo>
                <a:cubicBezTo>
                  <a:pt x="2801" y="1042"/>
                  <a:pt x="2801" y="1042"/>
                  <a:pt x="2801" y="1042"/>
                </a:cubicBezTo>
                <a:cubicBezTo>
                  <a:pt x="2802" y="1043"/>
                  <a:pt x="2802" y="1043"/>
                  <a:pt x="2802" y="1043"/>
                </a:cubicBezTo>
                <a:lnTo>
                  <a:pt x="2803" y="1041"/>
                </a:lnTo>
                <a:close/>
                <a:moveTo>
                  <a:pt x="2784" y="1123"/>
                </a:moveTo>
                <a:cubicBezTo>
                  <a:pt x="2783" y="1122"/>
                  <a:pt x="2783" y="1122"/>
                  <a:pt x="2783" y="1122"/>
                </a:cubicBezTo>
                <a:cubicBezTo>
                  <a:pt x="2783" y="1123"/>
                  <a:pt x="2783" y="1123"/>
                  <a:pt x="2783" y="1123"/>
                </a:cubicBezTo>
                <a:cubicBezTo>
                  <a:pt x="2783" y="1124"/>
                  <a:pt x="2783" y="1124"/>
                  <a:pt x="2783" y="1124"/>
                </a:cubicBezTo>
                <a:lnTo>
                  <a:pt x="2784" y="1123"/>
                </a:lnTo>
                <a:close/>
                <a:moveTo>
                  <a:pt x="2787" y="1001"/>
                </a:moveTo>
                <a:cubicBezTo>
                  <a:pt x="2786" y="999"/>
                  <a:pt x="2786" y="999"/>
                  <a:pt x="2786" y="999"/>
                </a:cubicBezTo>
                <a:cubicBezTo>
                  <a:pt x="2784" y="996"/>
                  <a:pt x="2784" y="996"/>
                  <a:pt x="2784" y="996"/>
                </a:cubicBezTo>
                <a:cubicBezTo>
                  <a:pt x="2784" y="998"/>
                  <a:pt x="2784" y="998"/>
                  <a:pt x="2784" y="998"/>
                </a:cubicBezTo>
                <a:cubicBezTo>
                  <a:pt x="2784" y="1000"/>
                  <a:pt x="2784" y="1000"/>
                  <a:pt x="2784" y="1000"/>
                </a:cubicBezTo>
                <a:cubicBezTo>
                  <a:pt x="2786" y="1002"/>
                  <a:pt x="2786" y="1002"/>
                  <a:pt x="2786" y="1002"/>
                </a:cubicBezTo>
                <a:lnTo>
                  <a:pt x="2787" y="1001"/>
                </a:lnTo>
                <a:close/>
                <a:moveTo>
                  <a:pt x="2789" y="1118"/>
                </a:moveTo>
                <a:cubicBezTo>
                  <a:pt x="2792" y="1119"/>
                  <a:pt x="2792" y="1119"/>
                  <a:pt x="2792" y="1119"/>
                </a:cubicBezTo>
                <a:cubicBezTo>
                  <a:pt x="2793" y="1120"/>
                  <a:pt x="2793" y="1120"/>
                  <a:pt x="2793" y="1120"/>
                </a:cubicBezTo>
                <a:cubicBezTo>
                  <a:pt x="2794" y="1119"/>
                  <a:pt x="2794" y="1119"/>
                  <a:pt x="2794" y="1119"/>
                </a:cubicBezTo>
                <a:cubicBezTo>
                  <a:pt x="2795" y="1118"/>
                  <a:pt x="2795" y="1118"/>
                  <a:pt x="2795" y="1118"/>
                </a:cubicBezTo>
                <a:cubicBezTo>
                  <a:pt x="2797" y="1117"/>
                  <a:pt x="2797" y="1117"/>
                  <a:pt x="2797" y="1117"/>
                </a:cubicBezTo>
                <a:cubicBezTo>
                  <a:pt x="2796" y="1116"/>
                  <a:pt x="2796" y="1116"/>
                  <a:pt x="2796" y="1116"/>
                </a:cubicBezTo>
                <a:cubicBezTo>
                  <a:pt x="2794" y="1115"/>
                  <a:pt x="2794" y="1115"/>
                  <a:pt x="2794" y="1115"/>
                </a:cubicBezTo>
                <a:cubicBezTo>
                  <a:pt x="2793" y="1116"/>
                  <a:pt x="2793" y="1116"/>
                  <a:pt x="2793" y="1116"/>
                </a:cubicBezTo>
                <a:cubicBezTo>
                  <a:pt x="2789" y="1117"/>
                  <a:pt x="2789" y="1117"/>
                  <a:pt x="2789" y="1117"/>
                </a:cubicBezTo>
                <a:cubicBezTo>
                  <a:pt x="2788" y="1116"/>
                  <a:pt x="2788" y="1116"/>
                  <a:pt x="2788" y="1116"/>
                </a:cubicBezTo>
                <a:cubicBezTo>
                  <a:pt x="2787" y="1117"/>
                  <a:pt x="2787" y="1117"/>
                  <a:pt x="2787" y="1117"/>
                </a:cubicBezTo>
                <a:cubicBezTo>
                  <a:pt x="2786" y="1119"/>
                  <a:pt x="2786" y="1119"/>
                  <a:pt x="2786" y="1119"/>
                </a:cubicBezTo>
                <a:cubicBezTo>
                  <a:pt x="2787" y="1120"/>
                  <a:pt x="2787" y="1120"/>
                  <a:pt x="2787" y="1120"/>
                </a:cubicBezTo>
                <a:lnTo>
                  <a:pt x="2789" y="1118"/>
                </a:lnTo>
                <a:close/>
                <a:moveTo>
                  <a:pt x="2797" y="996"/>
                </a:moveTo>
                <a:cubicBezTo>
                  <a:pt x="2798" y="996"/>
                  <a:pt x="2798" y="996"/>
                  <a:pt x="2798" y="996"/>
                </a:cubicBezTo>
                <a:cubicBezTo>
                  <a:pt x="2798" y="994"/>
                  <a:pt x="2798" y="994"/>
                  <a:pt x="2798" y="994"/>
                </a:cubicBezTo>
                <a:cubicBezTo>
                  <a:pt x="2797" y="994"/>
                  <a:pt x="2797" y="994"/>
                  <a:pt x="2797" y="994"/>
                </a:cubicBezTo>
                <a:cubicBezTo>
                  <a:pt x="2797" y="994"/>
                  <a:pt x="2797" y="996"/>
                  <a:pt x="2797" y="996"/>
                </a:cubicBezTo>
                <a:close/>
                <a:moveTo>
                  <a:pt x="2799" y="993"/>
                </a:moveTo>
                <a:cubicBezTo>
                  <a:pt x="2799" y="991"/>
                  <a:pt x="2799" y="991"/>
                  <a:pt x="2799" y="991"/>
                </a:cubicBezTo>
                <a:cubicBezTo>
                  <a:pt x="2799" y="989"/>
                  <a:pt x="2799" y="989"/>
                  <a:pt x="2799" y="989"/>
                </a:cubicBezTo>
                <a:cubicBezTo>
                  <a:pt x="2797" y="989"/>
                  <a:pt x="2797" y="989"/>
                  <a:pt x="2797" y="989"/>
                </a:cubicBezTo>
                <a:cubicBezTo>
                  <a:pt x="2797" y="989"/>
                  <a:pt x="2797" y="989"/>
                  <a:pt x="2797" y="989"/>
                </a:cubicBezTo>
                <a:cubicBezTo>
                  <a:pt x="2797" y="992"/>
                  <a:pt x="2797" y="992"/>
                  <a:pt x="2797" y="992"/>
                </a:cubicBezTo>
                <a:cubicBezTo>
                  <a:pt x="2797" y="994"/>
                  <a:pt x="2797" y="994"/>
                  <a:pt x="2797" y="994"/>
                </a:cubicBezTo>
                <a:lnTo>
                  <a:pt x="2799" y="993"/>
                </a:lnTo>
                <a:close/>
                <a:moveTo>
                  <a:pt x="2799" y="1077"/>
                </a:moveTo>
                <a:cubicBezTo>
                  <a:pt x="2801" y="1075"/>
                  <a:pt x="2801" y="1075"/>
                  <a:pt x="2801" y="1075"/>
                </a:cubicBezTo>
                <a:cubicBezTo>
                  <a:pt x="2803" y="1075"/>
                  <a:pt x="2803" y="1075"/>
                  <a:pt x="2803" y="1075"/>
                </a:cubicBezTo>
                <a:cubicBezTo>
                  <a:pt x="2803" y="1073"/>
                  <a:pt x="2803" y="1073"/>
                  <a:pt x="2803" y="1073"/>
                </a:cubicBezTo>
                <a:cubicBezTo>
                  <a:pt x="2801" y="1071"/>
                  <a:pt x="2801" y="1071"/>
                  <a:pt x="2801" y="1071"/>
                </a:cubicBezTo>
                <a:cubicBezTo>
                  <a:pt x="2801" y="1070"/>
                  <a:pt x="2801" y="1070"/>
                  <a:pt x="2801" y="1070"/>
                </a:cubicBezTo>
                <a:cubicBezTo>
                  <a:pt x="2798" y="1069"/>
                  <a:pt x="2798" y="1069"/>
                  <a:pt x="2798" y="1069"/>
                </a:cubicBezTo>
                <a:cubicBezTo>
                  <a:pt x="2794" y="1069"/>
                  <a:pt x="2794" y="1069"/>
                  <a:pt x="2794" y="1069"/>
                </a:cubicBezTo>
                <a:cubicBezTo>
                  <a:pt x="2793" y="1070"/>
                  <a:pt x="2793" y="1070"/>
                  <a:pt x="2793" y="1070"/>
                </a:cubicBezTo>
                <a:cubicBezTo>
                  <a:pt x="2791" y="1069"/>
                  <a:pt x="2791" y="1069"/>
                  <a:pt x="2791" y="1069"/>
                </a:cubicBezTo>
                <a:cubicBezTo>
                  <a:pt x="2789" y="1071"/>
                  <a:pt x="2789" y="1071"/>
                  <a:pt x="2789" y="1071"/>
                </a:cubicBezTo>
                <a:cubicBezTo>
                  <a:pt x="2789" y="1073"/>
                  <a:pt x="2789" y="1073"/>
                  <a:pt x="2789" y="1073"/>
                </a:cubicBezTo>
                <a:cubicBezTo>
                  <a:pt x="2790" y="1075"/>
                  <a:pt x="2790" y="1075"/>
                  <a:pt x="2790" y="1075"/>
                </a:cubicBezTo>
                <a:cubicBezTo>
                  <a:pt x="2793" y="1076"/>
                  <a:pt x="2793" y="1076"/>
                  <a:pt x="2793" y="1076"/>
                </a:cubicBezTo>
                <a:cubicBezTo>
                  <a:pt x="2794" y="1077"/>
                  <a:pt x="2794" y="1077"/>
                  <a:pt x="2794" y="1077"/>
                </a:cubicBezTo>
                <a:cubicBezTo>
                  <a:pt x="2797" y="1076"/>
                  <a:pt x="2797" y="1076"/>
                  <a:pt x="2797" y="1076"/>
                </a:cubicBezTo>
                <a:lnTo>
                  <a:pt x="2799" y="1077"/>
                </a:lnTo>
                <a:close/>
                <a:moveTo>
                  <a:pt x="2758" y="907"/>
                </a:moveTo>
                <a:cubicBezTo>
                  <a:pt x="2758" y="908"/>
                  <a:pt x="2758" y="908"/>
                  <a:pt x="2758" y="908"/>
                </a:cubicBezTo>
                <a:cubicBezTo>
                  <a:pt x="2760" y="906"/>
                  <a:pt x="2760" y="906"/>
                  <a:pt x="2760" y="906"/>
                </a:cubicBezTo>
                <a:cubicBezTo>
                  <a:pt x="2761" y="905"/>
                  <a:pt x="2761" y="905"/>
                  <a:pt x="2761" y="905"/>
                </a:cubicBezTo>
                <a:cubicBezTo>
                  <a:pt x="2763" y="908"/>
                  <a:pt x="2763" y="908"/>
                  <a:pt x="2763" y="908"/>
                </a:cubicBezTo>
                <a:cubicBezTo>
                  <a:pt x="2766" y="909"/>
                  <a:pt x="2766" y="909"/>
                  <a:pt x="2766" y="909"/>
                </a:cubicBezTo>
                <a:cubicBezTo>
                  <a:pt x="2768" y="909"/>
                  <a:pt x="2768" y="909"/>
                  <a:pt x="2768" y="909"/>
                </a:cubicBezTo>
                <a:cubicBezTo>
                  <a:pt x="2768" y="908"/>
                  <a:pt x="2768" y="908"/>
                  <a:pt x="2768" y="908"/>
                </a:cubicBezTo>
                <a:cubicBezTo>
                  <a:pt x="2766" y="906"/>
                  <a:pt x="2766" y="906"/>
                  <a:pt x="2766" y="906"/>
                </a:cubicBezTo>
                <a:cubicBezTo>
                  <a:pt x="2763" y="904"/>
                  <a:pt x="2763" y="904"/>
                  <a:pt x="2763" y="904"/>
                </a:cubicBezTo>
                <a:cubicBezTo>
                  <a:pt x="2762" y="904"/>
                  <a:pt x="2762" y="904"/>
                  <a:pt x="2762" y="904"/>
                </a:cubicBezTo>
                <a:cubicBezTo>
                  <a:pt x="2760" y="902"/>
                  <a:pt x="2760" y="902"/>
                  <a:pt x="2760" y="902"/>
                </a:cubicBezTo>
                <a:cubicBezTo>
                  <a:pt x="2759" y="902"/>
                  <a:pt x="2759" y="902"/>
                  <a:pt x="2759" y="902"/>
                </a:cubicBezTo>
                <a:cubicBezTo>
                  <a:pt x="2760" y="902"/>
                  <a:pt x="2760" y="902"/>
                  <a:pt x="2760" y="902"/>
                </a:cubicBezTo>
                <a:cubicBezTo>
                  <a:pt x="2758" y="901"/>
                  <a:pt x="2758" y="901"/>
                  <a:pt x="2758" y="901"/>
                </a:cubicBezTo>
                <a:cubicBezTo>
                  <a:pt x="2758" y="903"/>
                  <a:pt x="2758" y="903"/>
                  <a:pt x="2758" y="903"/>
                </a:cubicBezTo>
                <a:cubicBezTo>
                  <a:pt x="2759" y="905"/>
                  <a:pt x="2759" y="905"/>
                  <a:pt x="2759" y="905"/>
                </a:cubicBezTo>
                <a:cubicBezTo>
                  <a:pt x="2758" y="906"/>
                  <a:pt x="2758" y="906"/>
                  <a:pt x="2758" y="906"/>
                </a:cubicBezTo>
                <a:lnTo>
                  <a:pt x="2758" y="907"/>
                </a:lnTo>
                <a:close/>
                <a:moveTo>
                  <a:pt x="2747" y="900"/>
                </a:moveTo>
                <a:cubicBezTo>
                  <a:pt x="2746" y="902"/>
                  <a:pt x="2746" y="902"/>
                  <a:pt x="2746" y="902"/>
                </a:cubicBezTo>
                <a:cubicBezTo>
                  <a:pt x="2745" y="904"/>
                  <a:pt x="2745" y="904"/>
                  <a:pt x="2745" y="904"/>
                </a:cubicBezTo>
                <a:cubicBezTo>
                  <a:pt x="2746" y="907"/>
                  <a:pt x="2746" y="907"/>
                  <a:pt x="2746" y="907"/>
                </a:cubicBezTo>
                <a:cubicBezTo>
                  <a:pt x="2747" y="906"/>
                  <a:pt x="2747" y="906"/>
                  <a:pt x="2747" y="906"/>
                </a:cubicBezTo>
                <a:cubicBezTo>
                  <a:pt x="2748" y="904"/>
                  <a:pt x="2748" y="904"/>
                  <a:pt x="2748" y="904"/>
                </a:cubicBezTo>
                <a:cubicBezTo>
                  <a:pt x="2747" y="902"/>
                  <a:pt x="2747" y="902"/>
                  <a:pt x="2747" y="902"/>
                </a:cubicBezTo>
                <a:cubicBezTo>
                  <a:pt x="2747" y="900"/>
                  <a:pt x="2747" y="900"/>
                  <a:pt x="2747" y="900"/>
                </a:cubicBezTo>
                <a:close/>
                <a:moveTo>
                  <a:pt x="2722" y="984"/>
                </a:moveTo>
                <a:cubicBezTo>
                  <a:pt x="2721" y="985"/>
                  <a:pt x="2721" y="985"/>
                  <a:pt x="2721" y="985"/>
                </a:cubicBezTo>
                <a:cubicBezTo>
                  <a:pt x="2722" y="987"/>
                  <a:pt x="2722" y="987"/>
                  <a:pt x="2722" y="987"/>
                </a:cubicBezTo>
                <a:cubicBezTo>
                  <a:pt x="2722" y="986"/>
                  <a:pt x="2722" y="986"/>
                  <a:pt x="2722" y="986"/>
                </a:cubicBezTo>
                <a:lnTo>
                  <a:pt x="2722" y="984"/>
                </a:lnTo>
                <a:close/>
                <a:moveTo>
                  <a:pt x="2748" y="910"/>
                </a:moveTo>
                <a:cubicBezTo>
                  <a:pt x="2746" y="908"/>
                  <a:pt x="2746" y="908"/>
                  <a:pt x="2746" y="908"/>
                </a:cubicBezTo>
                <a:cubicBezTo>
                  <a:pt x="2744" y="909"/>
                  <a:pt x="2744" y="909"/>
                  <a:pt x="2744" y="909"/>
                </a:cubicBezTo>
                <a:cubicBezTo>
                  <a:pt x="2744" y="910"/>
                  <a:pt x="2744" y="910"/>
                  <a:pt x="2744" y="910"/>
                </a:cubicBezTo>
                <a:cubicBezTo>
                  <a:pt x="2746" y="911"/>
                  <a:pt x="2746" y="911"/>
                  <a:pt x="2746" y="911"/>
                </a:cubicBezTo>
                <a:cubicBezTo>
                  <a:pt x="2747" y="911"/>
                  <a:pt x="2747" y="911"/>
                  <a:pt x="2747" y="911"/>
                </a:cubicBezTo>
                <a:cubicBezTo>
                  <a:pt x="2747" y="913"/>
                  <a:pt x="2747" y="913"/>
                  <a:pt x="2747" y="913"/>
                </a:cubicBezTo>
                <a:cubicBezTo>
                  <a:pt x="2747" y="915"/>
                  <a:pt x="2747" y="915"/>
                  <a:pt x="2747" y="915"/>
                </a:cubicBezTo>
                <a:cubicBezTo>
                  <a:pt x="2747" y="918"/>
                  <a:pt x="2747" y="918"/>
                  <a:pt x="2747" y="918"/>
                </a:cubicBezTo>
                <a:cubicBezTo>
                  <a:pt x="2746" y="921"/>
                  <a:pt x="2746" y="921"/>
                  <a:pt x="2746" y="921"/>
                </a:cubicBezTo>
                <a:cubicBezTo>
                  <a:pt x="2747" y="924"/>
                  <a:pt x="2747" y="924"/>
                  <a:pt x="2747" y="924"/>
                </a:cubicBezTo>
                <a:cubicBezTo>
                  <a:pt x="2748" y="924"/>
                  <a:pt x="2748" y="924"/>
                  <a:pt x="2748" y="924"/>
                </a:cubicBezTo>
                <a:cubicBezTo>
                  <a:pt x="2748" y="923"/>
                  <a:pt x="2748" y="923"/>
                  <a:pt x="2748" y="923"/>
                </a:cubicBezTo>
                <a:cubicBezTo>
                  <a:pt x="2750" y="921"/>
                  <a:pt x="2750" y="921"/>
                  <a:pt x="2750" y="921"/>
                </a:cubicBezTo>
                <a:cubicBezTo>
                  <a:pt x="2752" y="922"/>
                  <a:pt x="2752" y="922"/>
                  <a:pt x="2752" y="922"/>
                </a:cubicBezTo>
                <a:cubicBezTo>
                  <a:pt x="2752" y="921"/>
                  <a:pt x="2752" y="921"/>
                  <a:pt x="2752" y="921"/>
                </a:cubicBezTo>
                <a:cubicBezTo>
                  <a:pt x="2753" y="921"/>
                  <a:pt x="2753" y="921"/>
                  <a:pt x="2753" y="921"/>
                </a:cubicBezTo>
                <a:cubicBezTo>
                  <a:pt x="2754" y="920"/>
                  <a:pt x="2754" y="920"/>
                  <a:pt x="2754" y="920"/>
                </a:cubicBezTo>
                <a:cubicBezTo>
                  <a:pt x="2756" y="918"/>
                  <a:pt x="2756" y="918"/>
                  <a:pt x="2756" y="918"/>
                </a:cubicBezTo>
                <a:cubicBezTo>
                  <a:pt x="2757" y="915"/>
                  <a:pt x="2757" y="915"/>
                  <a:pt x="2757" y="915"/>
                </a:cubicBezTo>
                <a:cubicBezTo>
                  <a:pt x="2758" y="915"/>
                  <a:pt x="2758" y="915"/>
                  <a:pt x="2758" y="915"/>
                </a:cubicBezTo>
                <a:cubicBezTo>
                  <a:pt x="2759" y="913"/>
                  <a:pt x="2759" y="913"/>
                  <a:pt x="2759" y="913"/>
                </a:cubicBezTo>
                <a:cubicBezTo>
                  <a:pt x="2758" y="911"/>
                  <a:pt x="2758" y="911"/>
                  <a:pt x="2758" y="911"/>
                </a:cubicBezTo>
                <a:cubicBezTo>
                  <a:pt x="2757" y="912"/>
                  <a:pt x="2757" y="912"/>
                  <a:pt x="2757" y="912"/>
                </a:cubicBezTo>
                <a:cubicBezTo>
                  <a:pt x="2755" y="914"/>
                  <a:pt x="2755" y="914"/>
                  <a:pt x="2755" y="914"/>
                </a:cubicBezTo>
                <a:cubicBezTo>
                  <a:pt x="2754" y="912"/>
                  <a:pt x="2754" y="912"/>
                  <a:pt x="2754" y="912"/>
                </a:cubicBezTo>
                <a:cubicBezTo>
                  <a:pt x="2753" y="912"/>
                  <a:pt x="2753" y="912"/>
                  <a:pt x="2753" y="912"/>
                </a:cubicBezTo>
                <a:cubicBezTo>
                  <a:pt x="2751" y="912"/>
                  <a:pt x="2751" y="912"/>
                  <a:pt x="2751" y="912"/>
                </a:cubicBezTo>
                <a:cubicBezTo>
                  <a:pt x="2749" y="912"/>
                  <a:pt x="2749" y="912"/>
                  <a:pt x="2749" y="912"/>
                </a:cubicBezTo>
                <a:cubicBezTo>
                  <a:pt x="2750" y="911"/>
                  <a:pt x="2750" y="911"/>
                  <a:pt x="2750" y="911"/>
                </a:cubicBezTo>
                <a:lnTo>
                  <a:pt x="2748" y="910"/>
                </a:lnTo>
                <a:close/>
                <a:moveTo>
                  <a:pt x="2725" y="923"/>
                </a:moveTo>
                <a:cubicBezTo>
                  <a:pt x="2724" y="922"/>
                  <a:pt x="2724" y="922"/>
                  <a:pt x="2724" y="922"/>
                </a:cubicBezTo>
                <a:cubicBezTo>
                  <a:pt x="2724" y="923"/>
                  <a:pt x="2724" y="923"/>
                  <a:pt x="2724" y="923"/>
                </a:cubicBezTo>
                <a:cubicBezTo>
                  <a:pt x="2723" y="924"/>
                  <a:pt x="2723" y="924"/>
                  <a:pt x="2723" y="924"/>
                </a:cubicBezTo>
                <a:cubicBezTo>
                  <a:pt x="2723" y="925"/>
                  <a:pt x="2723" y="925"/>
                  <a:pt x="2723" y="925"/>
                </a:cubicBezTo>
                <a:cubicBezTo>
                  <a:pt x="2724" y="925"/>
                  <a:pt x="2724" y="925"/>
                  <a:pt x="2724" y="925"/>
                </a:cubicBezTo>
                <a:cubicBezTo>
                  <a:pt x="2726" y="925"/>
                  <a:pt x="2726" y="925"/>
                  <a:pt x="2726" y="925"/>
                </a:cubicBezTo>
                <a:cubicBezTo>
                  <a:pt x="2726" y="924"/>
                  <a:pt x="2726" y="924"/>
                  <a:pt x="2726" y="924"/>
                </a:cubicBezTo>
                <a:lnTo>
                  <a:pt x="2725" y="923"/>
                </a:lnTo>
                <a:close/>
                <a:moveTo>
                  <a:pt x="2723" y="912"/>
                </a:moveTo>
                <a:cubicBezTo>
                  <a:pt x="2724" y="911"/>
                  <a:pt x="2724" y="911"/>
                  <a:pt x="2724" y="911"/>
                </a:cubicBezTo>
                <a:cubicBezTo>
                  <a:pt x="2725" y="910"/>
                  <a:pt x="2725" y="910"/>
                  <a:pt x="2725" y="910"/>
                </a:cubicBezTo>
                <a:cubicBezTo>
                  <a:pt x="2724" y="909"/>
                  <a:pt x="2724" y="909"/>
                  <a:pt x="2724" y="909"/>
                </a:cubicBezTo>
                <a:cubicBezTo>
                  <a:pt x="2722" y="908"/>
                  <a:pt x="2722" y="908"/>
                  <a:pt x="2722" y="908"/>
                </a:cubicBezTo>
                <a:cubicBezTo>
                  <a:pt x="2722" y="909"/>
                  <a:pt x="2722" y="909"/>
                  <a:pt x="2722" y="909"/>
                </a:cubicBezTo>
                <a:cubicBezTo>
                  <a:pt x="2722" y="912"/>
                  <a:pt x="2722" y="912"/>
                  <a:pt x="2722" y="912"/>
                </a:cubicBezTo>
                <a:lnTo>
                  <a:pt x="2723" y="912"/>
                </a:lnTo>
                <a:close/>
                <a:moveTo>
                  <a:pt x="2728" y="982"/>
                </a:moveTo>
                <a:cubicBezTo>
                  <a:pt x="2730" y="981"/>
                  <a:pt x="2730" y="981"/>
                  <a:pt x="2730" y="981"/>
                </a:cubicBezTo>
                <a:cubicBezTo>
                  <a:pt x="2730" y="979"/>
                  <a:pt x="2730" y="979"/>
                  <a:pt x="2730" y="979"/>
                </a:cubicBezTo>
                <a:cubicBezTo>
                  <a:pt x="2729" y="979"/>
                  <a:pt x="2729" y="979"/>
                  <a:pt x="2729" y="979"/>
                </a:cubicBezTo>
                <a:cubicBezTo>
                  <a:pt x="2725" y="982"/>
                  <a:pt x="2725" y="982"/>
                  <a:pt x="2725" y="982"/>
                </a:cubicBezTo>
                <a:cubicBezTo>
                  <a:pt x="2726" y="983"/>
                  <a:pt x="2726" y="983"/>
                  <a:pt x="2726" y="983"/>
                </a:cubicBezTo>
                <a:lnTo>
                  <a:pt x="2728" y="982"/>
                </a:lnTo>
                <a:close/>
                <a:moveTo>
                  <a:pt x="2753" y="904"/>
                </a:moveTo>
                <a:cubicBezTo>
                  <a:pt x="2753" y="903"/>
                  <a:pt x="2753" y="903"/>
                  <a:pt x="2753" y="903"/>
                </a:cubicBezTo>
                <a:cubicBezTo>
                  <a:pt x="2751" y="902"/>
                  <a:pt x="2751" y="902"/>
                  <a:pt x="2751" y="902"/>
                </a:cubicBezTo>
                <a:cubicBezTo>
                  <a:pt x="2750" y="903"/>
                  <a:pt x="2750" y="903"/>
                  <a:pt x="2750" y="903"/>
                </a:cubicBezTo>
                <a:cubicBezTo>
                  <a:pt x="2751" y="904"/>
                  <a:pt x="2751" y="904"/>
                  <a:pt x="2751" y="904"/>
                </a:cubicBezTo>
                <a:lnTo>
                  <a:pt x="2753" y="904"/>
                </a:lnTo>
                <a:close/>
                <a:moveTo>
                  <a:pt x="2770" y="923"/>
                </a:moveTo>
                <a:cubicBezTo>
                  <a:pt x="2770" y="921"/>
                  <a:pt x="2770" y="921"/>
                  <a:pt x="2770" y="921"/>
                </a:cubicBezTo>
                <a:cubicBezTo>
                  <a:pt x="2770" y="922"/>
                  <a:pt x="2770" y="922"/>
                  <a:pt x="2770" y="922"/>
                </a:cubicBezTo>
                <a:lnTo>
                  <a:pt x="2770" y="923"/>
                </a:lnTo>
                <a:close/>
                <a:moveTo>
                  <a:pt x="2766" y="931"/>
                </a:moveTo>
                <a:cubicBezTo>
                  <a:pt x="2767" y="933"/>
                  <a:pt x="2767" y="933"/>
                  <a:pt x="2767" y="933"/>
                </a:cubicBezTo>
                <a:cubicBezTo>
                  <a:pt x="2767" y="934"/>
                  <a:pt x="2767" y="934"/>
                  <a:pt x="2767" y="934"/>
                </a:cubicBezTo>
                <a:cubicBezTo>
                  <a:pt x="2769" y="933"/>
                  <a:pt x="2769" y="933"/>
                  <a:pt x="2769" y="933"/>
                </a:cubicBezTo>
                <a:cubicBezTo>
                  <a:pt x="2772" y="932"/>
                  <a:pt x="2772" y="932"/>
                  <a:pt x="2772" y="932"/>
                </a:cubicBezTo>
                <a:cubicBezTo>
                  <a:pt x="2773" y="931"/>
                  <a:pt x="2773" y="931"/>
                  <a:pt x="2773" y="931"/>
                </a:cubicBezTo>
                <a:cubicBezTo>
                  <a:pt x="2773" y="929"/>
                  <a:pt x="2773" y="929"/>
                  <a:pt x="2773" y="929"/>
                </a:cubicBezTo>
                <a:cubicBezTo>
                  <a:pt x="2772" y="928"/>
                  <a:pt x="2772" y="928"/>
                  <a:pt x="2772" y="928"/>
                </a:cubicBezTo>
                <a:cubicBezTo>
                  <a:pt x="2771" y="928"/>
                  <a:pt x="2771" y="928"/>
                  <a:pt x="2771" y="928"/>
                </a:cubicBezTo>
                <a:cubicBezTo>
                  <a:pt x="2767" y="930"/>
                  <a:pt x="2767" y="930"/>
                  <a:pt x="2767" y="930"/>
                </a:cubicBezTo>
                <a:lnTo>
                  <a:pt x="2766" y="931"/>
                </a:lnTo>
                <a:close/>
                <a:moveTo>
                  <a:pt x="2774" y="937"/>
                </a:moveTo>
                <a:cubicBezTo>
                  <a:pt x="2774" y="938"/>
                  <a:pt x="2774" y="938"/>
                  <a:pt x="2774" y="938"/>
                </a:cubicBezTo>
                <a:cubicBezTo>
                  <a:pt x="2776" y="939"/>
                  <a:pt x="2776" y="939"/>
                  <a:pt x="2776" y="939"/>
                </a:cubicBezTo>
                <a:cubicBezTo>
                  <a:pt x="2776" y="937"/>
                  <a:pt x="2776" y="937"/>
                  <a:pt x="2776" y="937"/>
                </a:cubicBezTo>
                <a:cubicBezTo>
                  <a:pt x="2774" y="936"/>
                  <a:pt x="2774" y="936"/>
                  <a:pt x="2774" y="936"/>
                </a:cubicBezTo>
                <a:lnTo>
                  <a:pt x="2774" y="937"/>
                </a:lnTo>
                <a:close/>
                <a:moveTo>
                  <a:pt x="2769" y="913"/>
                </a:moveTo>
                <a:cubicBezTo>
                  <a:pt x="2771" y="914"/>
                  <a:pt x="2771" y="914"/>
                  <a:pt x="2771" y="914"/>
                </a:cubicBezTo>
                <a:cubicBezTo>
                  <a:pt x="2772" y="914"/>
                  <a:pt x="2772" y="914"/>
                  <a:pt x="2772" y="914"/>
                </a:cubicBezTo>
                <a:cubicBezTo>
                  <a:pt x="2773" y="912"/>
                  <a:pt x="2773" y="912"/>
                  <a:pt x="2773" y="912"/>
                </a:cubicBezTo>
                <a:cubicBezTo>
                  <a:pt x="2770" y="912"/>
                  <a:pt x="2770" y="912"/>
                  <a:pt x="2770" y="912"/>
                </a:cubicBezTo>
                <a:lnTo>
                  <a:pt x="2769" y="913"/>
                </a:lnTo>
                <a:close/>
                <a:moveTo>
                  <a:pt x="2780" y="930"/>
                </a:moveTo>
                <a:cubicBezTo>
                  <a:pt x="2781" y="931"/>
                  <a:pt x="2781" y="931"/>
                  <a:pt x="2781" y="931"/>
                </a:cubicBezTo>
                <a:cubicBezTo>
                  <a:pt x="2781" y="930"/>
                  <a:pt x="2781" y="930"/>
                  <a:pt x="2781" y="930"/>
                </a:cubicBezTo>
                <a:cubicBezTo>
                  <a:pt x="2780" y="928"/>
                  <a:pt x="2780" y="928"/>
                  <a:pt x="2780" y="928"/>
                </a:cubicBezTo>
                <a:lnTo>
                  <a:pt x="2780" y="930"/>
                </a:lnTo>
                <a:close/>
                <a:moveTo>
                  <a:pt x="2777" y="921"/>
                </a:moveTo>
                <a:cubicBezTo>
                  <a:pt x="2777" y="918"/>
                  <a:pt x="2777" y="918"/>
                  <a:pt x="2777" y="918"/>
                </a:cubicBezTo>
                <a:cubicBezTo>
                  <a:pt x="2776" y="916"/>
                  <a:pt x="2776" y="916"/>
                  <a:pt x="2776" y="916"/>
                </a:cubicBezTo>
                <a:cubicBezTo>
                  <a:pt x="2775" y="915"/>
                  <a:pt x="2775" y="915"/>
                  <a:pt x="2775" y="915"/>
                </a:cubicBezTo>
                <a:cubicBezTo>
                  <a:pt x="2773" y="916"/>
                  <a:pt x="2773" y="916"/>
                  <a:pt x="2773" y="916"/>
                </a:cubicBezTo>
                <a:cubicBezTo>
                  <a:pt x="2771" y="915"/>
                  <a:pt x="2771" y="915"/>
                  <a:pt x="2771" y="915"/>
                </a:cubicBezTo>
                <a:cubicBezTo>
                  <a:pt x="2770" y="915"/>
                  <a:pt x="2770" y="915"/>
                  <a:pt x="2770" y="915"/>
                </a:cubicBezTo>
                <a:cubicBezTo>
                  <a:pt x="2771" y="917"/>
                  <a:pt x="2771" y="917"/>
                  <a:pt x="2771" y="917"/>
                </a:cubicBezTo>
                <a:cubicBezTo>
                  <a:pt x="2771" y="919"/>
                  <a:pt x="2771" y="919"/>
                  <a:pt x="2771" y="919"/>
                </a:cubicBezTo>
                <a:cubicBezTo>
                  <a:pt x="2772" y="920"/>
                  <a:pt x="2772" y="920"/>
                  <a:pt x="2772" y="920"/>
                </a:cubicBezTo>
                <a:cubicBezTo>
                  <a:pt x="2773" y="919"/>
                  <a:pt x="2773" y="919"/>
                  <a:pt x="2773" y="919"/>
                </a:cubicBezTo>
                <a:cubicBezTo>
                  <a:pt x="2774" y="920"/>
                  <a:pt x="2774" y="920"/>
                  <a:pt x="2774" y="920"/>
                </a:cubicBezTo>
                <a:cubicBezTo>
                  <a:pt x="2774" y="923"/>
                  <a:pt x="2774" y="923"/>
                  <a:pt x="2774" y="923"/>
                </a:cubicBezTo>
                <a:cubicBezTo>
                  <a:pt x="2775" y="925"/>
                  <a:pt x="2775" y="925"/>
                  <a:pt x="2775" y="925"/>
                </a:cubicBezTo>
                <a:cubicBezTo>
                  <a:pt x="2775" y="927"/>
                  <a:pt x="2775" y="927"/>
                  <a:pt x="2775" y="927"/>
                </a:cubicBezTo>
                <a:cubicBezTo>
                  <a:pt x="2777" y="929"/>
                  <a:pt x="2777" y="929"/>
                  <a:pt x="2777" y="929"/>
                </a:cubicBezTo>
                <a:cubicBezTo>
                  <a:pt x="2777" y="926"/>
                  <a:pt x="2777" y="926"/>
                  <a:pt x="2777" y="926"/>
                </a:cubicBezTo>
                <a:cubicBezTo>
                  <a:pt x="2778" y="927"/>
                  <a:pt x="2778" y="927"/>
                  <a:pt x="2778" y="927"/>
                </a:cubicBezTo>
                <a:cubicBezTo>
                  <a:pt x="2780" y="927"/>
                  <a:pt x="2780" y="927"/>
                  <a:pt x="2780" y="927"/>
                </a:cubicBezTo>
                <a:cubicBezTo>
                  <a:pt x="2780" y="925"/>
                  <a:pt x="2780" y="925"/>
                  <a:pt x="2780" y="925"/>
                </a:cubicBezTo>
                <a:cubicBezTo>
                  <a:pt x="2779" y="922"/>
                  <a:pt x="2779" y="922"/>
                  <a:pt x="2779" y="922"/>
                </a:cubicBezTo>
                <a:lnTo>
                  <a:pt x="2777" y="921"/>
                </a:lnTo>
                <a:close/>
                <a:moveTo>
                  <a:pt x="2734" y="969"/>
                </a:moveTo>
                <a:cubicBezTo>
                  <a:pt x="2735" y="968"/>
                  <a:pt x="2735" y="968"/>
                  <a:pt x="2735" y="968"/>
                </a:cubicBezTo>
                <a:cubicBezTo>
                  <a:pt x="2735" y="967"/>
                  <a:pt x="2735" y="967"/>
                  <a:pt x="2735" y="967"/>
                </a:cubicBezTo>
                <a:cubicBezTo>
                  <a:pt x="2733" y="969"/>
                  <a:pt x="2733" y="969"/>
                  <a:pt x="2733" y="969"/>
                </a:cubicBezTo>
                <a:lnTo>
                  <a:pt x="2734" y="969"/>
                </a:lnTo>
                <a:close/>
                <a:moveTo>
                  <a:pt x="2762" y="938"/>
                </a:moveTo>
                <a:cubicBezTo>
                  <a:pt x="2763" y="939"/>
                  <a:pt x="2763" y="939"/>
                  <a:pt x="2763" y="939"/>
                </a:cubicBezTo>
                <a:cubicBezTo>
                  <a:pt x="2765" y="939"/>
                  <a:pt x="2765" y="939"/>
                  <a:pt x="2765" y="939"/>
                </a:cubicBezTo>
                <a:cubicBezTo>
                  <a:pt x="2765" y="937"/>
                  <a:pt x="2765" y="937"/>
                  <a:pt x="2765" y="937"/>
                </a:cubicBezTo>
                <a:cubicBezTo>
                  <a:pt x="2764" y="937"/>
                  <a:pt x="2764" y="937"/>
                  <a:pt x="2764" y="937"/>
                </a:cubicBezTo>
                <a:cubicBezTo>
                  <a:pt x="2763" y="937"/>
                  <a:pt x="2763" y="937"/>
                  <a:pt x="2763" y="937"/>
                </a:cubicBezTo>
                <a:lnTo>
                  <a:pt x="2762" y="938"/>
                </a:lnTo>
                <a:close/>
                <a:moveTo>
                  <a:pt x="3114" y="1128"/>
                </a:moveTo>
                <a:cubicBezTo>
                  <a:pt x="3115" y="1127"/>
                  <a:pt x="3115" y="1127"/>
                  <a:pt x="3115" y="1127"/>
                </a:cubicBezTo>
                <a:cubicBezTo>
                  <a:pt x="3115" y="1126"/>
                  <a:pt x="3115" y="1126"/>
                  <a:pt x="3115" y="1126"/>
                </a:cubicBezTo>
                <a:cubicBezTo>
                  <a:pt x="3113" y="1126"/>
                  <a:pt x="3113" y="1126"/>
                  <a:pt x="3113" y="1126"/>
                </a:cubicBezTo>
                <a:cubicBezTo>
                  <a:pt x="3113" y="1127"/>
                  <a:pt x="3113" y="1127"/>
                  <a:pt x="3113" y="1127"/>
                </a:cubicBezTo>
                <a:lnTo>
                  <a:pt x="3114" y="1128"/>
                </a:lnTo>
                <a:close/>
                <a:moveTo>
                  <a:pt x="3099" y="1642"/>
                </a:moveTo>
                <a:cubicBezTo>
                  <a:pt x="3100" y="1642"/>
                  <a:pt x="3100" y="1642"/>
                  <a:pt x="3100" y="1642"/>
                </a:cubicBezTo>
                <a:cubicBezTo>
                  <a:pt x="3100" y="1641"/>
                  <a:pt x="3100" y="1641"/>
                  <a:pt x="3100" y="1641"/>
                </a:cubicBezTo>
                <a:cubicBezTo>
                  <a:pt x="3099" y="1640"/>
                  <a:pt x="3099" y="1640"/>
                  <a:pt x="3099" y="1640"/>
                </a:cubicBezTo>
                <a:cubicBezTo>
                  <a:pt x="3098" y="1641"/>
                  <a:pt x="3098" y="1641"/>
                  <a:pt x="3098" y="1641"/>
                </a:cubicBezTo>
                <a:cubicBezTo>
                  <a:pt x="3098" y="1641"/>
                  <a:pt x="3098" y="1641"/>
                  <a:pt x="3098" y="1641"/>
                </a:cubicBezTo>
                <a:lnTo>
                  <a:pt x="3099" y="1642"/>
                </a:lnTo>
                <a:close/>
                <a:moveTo>
                  <a:pt x="3131" y="1133"/>
                </a:moveTo>
                <a:cubicBezTo>
                  <a:pt x="3131" y="1136"/>
                  <a:pt x="3131" y="1136"/>
                  <a:pt x="3131" y="1136"/>
                </a:cubicBezTo>
                <a:cubicBezTo>
                  <a:pt x="3133" y="1138"/>
                  <a:pt x="3133" y="1138"/>
                  <a:pt x="3133" y="1138"/>
                </a:cubicBezTo>
                <a:cubicBezTo>
                  <a:pt x="3135" y="1140"/>
                  <a:pt x="3135" y="1140"/>
                  <a:pt x="3135" y="1140"/>
                </a:cubicBezTo>
                <a:cubicBezTo>
                  <a:pt x="3138" y="1139"/>
                  <a:pt x="3138" y="1139"/>
                  <a:pt x="3138" y="1139"/>
                </a:cubicBezTo>
                <a:cubicBezTo>
                  <a:pt x="3139" y="1141"/>
                  <a:pt x="3139" y="1141"/>
                  <a:pt x="3139" y="1141"/>
                </a:cubicBezTo>
                <a:cubicBezTo>
                  <a:pt x="3141" y="1141"/>
                  <a:pt x="3141" y="1141"/>
                  <a:pt x="3141" y="1141"/>
                </a:cubicBezTo>
                <a:cubicBezTo>
                  <a:pt x="3142" y="1139"/>
                  <a:pt x="3142" y="1139"/>
                  <a:pt x="3142" y="1139"/>
                </a:cubicBezTo>
                <a:cubicBezTo>
                  <a:pt x="3142" y="1138"/>
                  <a:pt x="3142" y="1138"/>
                  <a:pt x="3142" y="1138"/>
                </a:cubicBezTo>
                <a:cubicBezTo>
                  <a:pt x="3141" y="1138"/>
                  <a:pt x="3141" y="1138"/>
                  <a:pt x="3141" y="1138"/>
                </a:cubicBezTo>
                <a:cubicBezTo>
                  <a:pt x="3139" y="1136"/>
                  <a:pt x="3139" y="1136"/>
                  <a:pt x="3139" y="1136"/>
                </a:cubicBezTo>
                <a:cubicBezTo>
                  <a:pt x="3136" y="1135"/>
                  <a:pt x="3136" y="1135"/>
                  <a:pt x="3136" y="1135"/>
                </a:cubicBezTo>
                <a:cubicBezTo>
                  <a:pt x="3134" y="1135"/>
                  <a:pt x="3134" y="1135"/>
                  <a:pt x="3134" y="1135"/>
                </a:cubicBezTo>
                <a:cubicBezTo>
                  <a:pt x="3132" y="1133"/>
                  <a:pt x="3132" y="1133"/>
                  <a:pt x="3132" y="1133"/>
                </a:cubicBezTo>
                <a:lnTo>
                  <a:pt x="3131" y="1133"/>
                </a:lnTo>
                <a:close/>
                <a:moveTo>
                  <a:pt x="3139" y="1132"/>
                </a:moveTo>
                <a:cubicBezTo>
                  <a:pt x="3139" y="1131"/>
                  <a:pt x="3139" y="1131"/>
                  <a:pt x="3139" y="1131"/>
                </a:cubicBezTo>
                <a:cubicBezTo>
                  <a:pt x="3137" y="1130"/>
                  <a:pt x="3137" y="1130"/>
                  <a:pt x="3137" y="1130"/>
                </a:cubicBezTo>
                <a:cubicBezTo>
                  <a:pt x="3137" y="1132"/>
                  <a:pt x="3137" y="1132"/>
                  <a:pt x="3137" y="1132"/>
                </a:cubicBezTo>
                <a:lnTo>
                  <a:pt x="3139" y="1132"/>
                </a:lnTo>
                <a:close/>
                <a:moveTo>
                  <a:pt x="3100" y="1105"/>
                </a:moveTo>
                <a:cubicBezTo>
                  <a:pt x="3101" y="1108"/>
                  <a:pt x="3101" y="1108"/>
                  <a:pt x="3101" y="1108"/>
                </a:cubicBezTo>
                <a:cubicBezTo>
                  <a:pt x="3104" y="1110"/>
                  <a:pt x="3104" y="1110"/>
                  <a:pt x="3104" y="1110"/>
                </a:cubicBezTo>
                <a:cubicBezTo>
                  <a:pt x="3107" y="1112"/>
                  <a:pt x="3107" y="1112"/>
                  <a:pt x="3107" y="1112"/>
                </a:cubicBezTo>
                <a:cubicBezTo>
                  <a:pt x="3109" y="1113"/>
                  <a:pt x="3109" y="1113"/>
                  <a:pt x="3109" y="1113"/>
                </a:cubicBezTo>
                <a:cubicBezTo>
                  <a:pt x="3111" y="1113"/>
                  <a:pt x="3111" y="1113"/>
                  <a:pt x="3111" y="1113"/>
                </a:cubicBezTo>
                <a:cubicBezTo>
                  <a:pt x="3110" y="1112"/>
                  <a:pt x="3110" y="1112"/>
                  <a:pt x="3110" y="1112"/>
                </a:cubicBezTo>
                <a:cubicBezTo>
                  <a:pt x="3108" y="1110"/>
                  <a:pt x="3108" y="1110"/>
                  <a:pt x="3108" y="1110"/>
                </a:cubicBezTo>
                <a:cubicBezTo>
                  <a:pt x="3107" y="1109"/>
                  <a:pt x="3107" y="1109"/>
                  <a:pt x="3107" y="1109"/>
                </a:cubicBezTo>
                <a:cubicBezTo>
                  <a:pt x="3107" y="1108"/>
                  <a:pt x="3107" y="1108"/>
                  <a:pt x="3107" y="1108"/>
                </a:cubicBezTo>
                <a:cubicBezTo>
                  <a:pt x="3105" y="1107"/>
                  <a:pt x="3105" y="1107"/>
                  <a:pt x="3105" y="1107"/>
                </a:cubicBezTo>
                <a:cubicBezTo>
                  <a:pt x="3102" y="1106"/>
                  <a:pt x="3102" y="1106"/>
                  <a:pt x="3102" y="1106"/>
                </a:cubicBezTo>
                <a:cubicBezTo>
                  <a:pt x="3102" y="1105"/>
                  <a:pt x="3102" y="1105"/>
                  <a:pt x="3102" y="1105"/>
                </a:cubicBezTo>
                <a:cubicBezTo>
                  <a:pt x="3100" y="1104"/>
                  <a:pt x="3100" y="1104"/>
                  <a:pt x="3100" y="1104"/>
                </a:cubicBezTo>
                <a:lnTo>
                  <a:pt x="3100" y="1105"/>
                </a:lnTo>
                <a:close/>
                <a:moveTo>
                  <a:pt x="3101" y="1101"/>
                </a:moveTo>
                <a:cubicBezTo>
                  <a:pt x="3098" y="1104"/>
                  <a:pt x="3098" y="1104"/>
                  <a:pt x="3098" y="1104"/>
                </a:cubicBezTo>
                <a:cubicBezTo>
                  <a:pt x="3100" y="1103"/>
                  <a:pt x="3100" y="1103"/>
                  <a:pt x="3100" y="1103"/>
                </a:cubicBezTo>
                <a:lnTo>
                  <a:pt x="3101" y="1101"/>
                </a:lnTo>
                <a:close/>
                <a:moveTo>
                  <a:pt x="3103" y="1118"/>
                </a:moveTo>
                <a:cubicBezTo>
                  <a:pt x="3103" y="1117"/>
                  <a:pt x="3103" y="1117"/>
                  <a:pt x="3103" y="1117"/>
                </a:cubicBezTo>
                <a:cubicBezTo>
                  <a:pt x="3101" y="1115"/>
                  <a:pt x="3101" y="1115"/>
                  <a:pt x="3101" y="1115"/>
                </a:cubicBezTo>
                <a:cubicBezTo>
                  <a:pt x="3101" y="1117"/>
                  <a:pt x="3101" y="1117"/>
                  <a:pt x="3101" y="1117"/>
                </a:cubicBezTo>
                <a:cubicBezTo>
                  <a:pt x="3101" y="1118"/>
                  <a:pt x="3101" y="1118"/>
                  <a:pt x="3101" y="1118"/>
                </a:cubicBezTo>
                <a:cubicBezTo>
                  <a:pt x="3101" y="1119"/>
                  <a:pt x="3101" y="1119"/>
                  <a:pt x="3101" y="1119"/>
                </a:cubicBezTo>
                <a:lnTo>
                  <a:pt x="3103" y="1118"/>
                </a:lnTo>
                <a:close/>
                <a:moveTo>
                  <a:pt x="3126" y="1121"/>
                </a:moveTo>
                <a:cubicBezTo>
                  <a:pt x="3128" y="1123"/>
                  <a:pt x="3128" y="1123"/>
                  <a:pt x="3128" y="1123"/>
                </a:cubicBezTo>
                <a:cubicBezTo>
                  <a:pt x="3129" y="1124"/>
                  <a:pt x="3129" y="1124"/>
                  <a:pt x="3129" y="1124"/>
                </a:cubicBezTo>
                <a:cubicBezTo>
                  <a:pt x="3130" y="1125"/>
                  <a:pt x="3130" y="1125"/>
                  <a:pt x="3130" y="1125"/>
                </a:cubicBezTo>
                <a:cubicBezTo>
                  <a:pt x="3131" y="1124"/>
                  <a:pt x="3131" y="1124"/>
                  <a:pt x="3131" y="1124"/>
                </a:cubicBezTo>
                <a:cubicBezTo>
                  <a:pt x="3132" y="1125"/>
                  <a:pt x="3132" y="1125"/>
                  <a:pt x="3132" y="1125"/>
                </a:cubicBezTo>
                <a:cubicBezTo>
                  <a:pt x="3132" y="1124"/>
                  <a:pt x="3132" y="1124"/>
                  <a:pt x="3132" y="1124"/>
                </a:cubicBezTo>
                <a:cubicBezTo>
                  <a:pt x="3132" y="1123"/>
                  <a:pt x="3132" y="1123"/>
                  <a:pt x="3132" y="1123"/>
                </a:cubicBezTo>
                <a:cubicBezTo>
                  <a:pt x="3129" y="1119"/>
                  <a:pt x="3129" y="1119"/>
                  <a:pt x="3129" y="1119"/>
                </a:cubicBezTo>
                <a:cubicBezTo>
                  <a:pt x="3125" y="1117"/>
                  <a:pt x="3125" y="1117"/>
                  <a:pt x="3125" y="1117"/>
                </a:cubicBezTo>
                <a:cubicBezTo>
                  <a:pt x="3123" y="1115"/>
                  <a:pt x="3123" y="1115"/>
                  <a:pt x="3123" y="1115"/>
                </a:cubicBezTo>
                <a:cubicBezTo>
                  <a:pt x="3119" y="1115"/>
                  <a:pt x="3119" y="1115"/>
                  <a:pt x="3119" y="1115"/>
                </a:cubicBezTo>
                <a:cubicBezTo>
                  <a:pt x="3119" y="1115"/>
                  <a:pt x="3122" y="1116"/>
                  <a:pt x="3122" y="1116"/>
                </a:cubicBezTo>
                <a:lnTo>
                  <a:pt x="3126" y="1121"/>
                </a:lnTo>
                <a:close/>
                <a:moveTo>
                  <a:pt x="3200" y="1211"/>
                </a:moveTo>
                <a:cubicBezTo>
                  <a:pt x="3200" y="1212"/>
                  <a:pt x="3200" y="1212"/>
                  <a:pt x="3200" y="1212"/>
                </a:cubicBezTo>
                <a:cubicBezTo>
                  <a:pt x="3201" y="1212"/>
                  <a:pt x="3201" y="1212"/>
                  <a:pt x="3201" y="1212"/>
                </a:cubicBezTo>
                <a:cubicBezTo>
                  <a:pt x="3202" y="1213"/>
                  <a:pt x="3202" y="1213"/>
                  <a:pt x="3202" y="1213"/>
                </a:cubicBezTo>
                <a:cubicBezTo>
                  <a:pt x="3202" y="1214"/>
                  <a:pt x="3202" y="1214"/>
                  <a:pt x="3202" y="1214"/>
                </a:cubicBezTo>
                <a:cubicBezTo>
                  <a:pt x="3201" y="1217"/>
                  <a:pt x="3201" y="1217"/>
                  <a:pt x="3201" y="1217"/>
                </a:cubicBezTo>
                <a:cubicBezTo>
                  <a:pt x="3202" y="1219"/>
                  <a:pt x="3202" y="1219"/>
                  <a:pt x="3202" y="1219"/>
                </a:cubicBezTo>
                <a:cubicBezTo>
                  <a:pt x="3204" y="1217"/>
                  <a:pt x="3204" y="1217"/>
                  <a:pt x="3204" y="1217"/>
                </a:cubicBezTo>
                <a:cubicBezTo>
                  <a:pt x="3206" y="1217"/>
                  <a:pt x="3206" y="1217"/>
                  <a:pt x="3206" y="1217"/>
                </a:cubicBezTo>
                <a:cubicBezTo>
                  <a:pt x="3205" y="1216"/>
                  <a:pt x="3205" y="1216"/>
                  <a:pt x="3205" y="1216"/>
                </a:cubicBezTo>
                <a:cubicBezTo>
                  <a:pt x="3203" y="1213"/>
                  <a:pt x="3203" y="1213"/>
                  <a:pt x="3203" y="1213"/>
                </a:cubicBezTo>
                <a:cubicBezTo>
                  <a:pt x="3203" y="1211"/>
                  <a:pt x="3203" y="1211"/>
                  <a:pt x="3203" y="1211"/>
                </a:cubicBezTo>
                <a:cubicBezTo>
                  <a:pt x="3202" y="1210"/>
                  <a:pt x="3202" y="1210"/>
                  <a:pt x="3202" y="1210"/>
                </a:cubicBezTo>
                <a:cubicBezTo>
                  <a:pt x="3200" y="1210"/>
                  <a:pt x="3200" y="1210"/>
                  <a:pt x="3200" y="1210"/>
                </a:cubicBezTo>
                <a:lnTo>
                  <a:pt x="3200" y="1211"/>
                </a:lnTo>
                <a:close/>
                <a:moveTo>
                  <a:pt x="3197" y="1569"/>
                </a:moveTo>
                <a:cubicBezTo>
                  <a:pt x="3196" y="1570"/>
                  <a:pt x="3196" y="1570"/>
                  <a:pt x="3196" y="1570"/>
                </a:cubicBezTo>
                <a:cubicBezTo>
                  <a:pt x="3195" y="1571"/>
                  <a:pt x="3195" y="1571"/>
                  <a:pt x="3195" y="1571"/>
                </a:cubicBezTo>
                <a:cubicBezTo>
                  <a:pt x="3196" y="1571"/>
                  <a:pt x="3196" y="1571"/>
                  <a:pt x="3196" y="1571"/>
                </a:cubicBezTo>
                <a:lnTo>
                  <a:pt x="3197" y="1569"/>
                </a:lnTo>
                <a:close/>
                <a:moveTo>
                  <a:pt x="3195" y="1204"/>
                </a:moveTo>
                <a:cubicBezTo>
                  <a:pt x="3196" y="1207"/>
                  <a:pt x="3196" y="1207"/>
                  <a:pt x="3196" y="1207"/>
                </a:cubicBezTo>
                <a:cubicBezTo>
                  <a:pt x="3198" y="1207"/>
                  <a:pt x="3198" y="1207"/>
                  <a:pt x="3198" y="1207"/>
                </a:cubicBezTo>
                <a:cubicBezTo>
                  <a:pt x="3199" y="1205"/>
                  <a:pt x="3199" y="1205"/>
                  <a:pt x="3199" y="1205"/>
                </a:cubicBezTo>
                <a:cubicBezTo>
                  <a:pt x="3200" y="1206"/>
                  <a:pt x="3200" y="1206"/>
                  <a:pt x="3200" y="1206"/>
                </a:cubicBezTo>
                <a:cubicBezTo>
                  <a:pt x="3201" y="1205"/>
                  <a:pt x="3201" y="1205"/>
                  <a:pt x="3201" y="1205"/>
                </a:cubicBezTo>
                <a:cubicBezTo>
                  <a:pt x="3201" y="1202"/>
                  <a:pt x="3201" y="1202"/>
                  <a:pt x="3201" y="1202"/>
                </a:cubicBezTo>
                <a:cubicBezTo>
                  <a:pt x="3200" y="1201"/>
                  <a:pt x="3200" y="1201"/>
                  <a:pt x="3200" y="1201"/>
                </a:cubicBezTo>
                <a:cubicBezTo>
                  <a:pt x="3201" y="1199"/>
                  <a:pt x="3201" y="1199"/>
                  <a:pt x="3201" y="1199"/>
                </a:cubicBezTo>
                <a:cubicBezTo>
                  <a:pt x="3200" y="1198"/>
                  <a:pt x="3200" y="1198"/>
                  <a:pt x="3200" y="1198"/>
                </a:cubicBezTo>
                <a:cubicBezTo>
                  <a:pt x="3199" y="1199"/>
                  <a:pt x="3199" y="1199"/>
                  <a:pt x="3199" y="1199"/>
                </a:cubicBezTo>
                <a:cubicBezTo>
                  <a:pt x="3199" y="1200"/>
                  <a:pt x="3199" y="1200"/>
                  <a:pt x="3199" y="1200"/>
                </a:cubicBezTo>
                <a:cubicBezTo>
                  <a:pt x="3198" y="1201"/>
                  <a:pt x="3198" y="1201"/>
                  <a:pt x="3198" y="1201"/>
                </a:cubicBezTo>
                <a:cubicBezTo>
                  <a:pt x="3197" y="1200"/>
                  <a:pt x="3197" y="1200"/>
                  <a:pt x="3197" y="1200"/>
                </a:cubicBezTo>
                <a:cubicBezTo>
                  <a:pt x="3197" y="1196"/>
                  <a:pt x="3197" y="1196"/>
                  <a:pt x="3197" y="1196"/>
                </a:cubicBezTo>
                <a:cubicBezTo>
                  <a:pt x="3197" y="1196"/>
                  <a:pt x="3195" y="1195"/>
                  <a:pt x="3195" y="1195"/>
                </a:cubicBezTo>
                <a:cubicBezTo>
                  <a:pt x="3194" y="1199"/>
                  <a:pt x="3194" y="1199"/>
                  <a:pt x="3194" y="1199"/>
                </a:cubicBezTo>
                <a:cubicBezTo>
                  <a:pt x="3195" y="1201"/>
                  <a:pt x="3195" y="1201"/>
                  <a:pt x="3195" y="1201"/>
                </a:cubicBezTo>
                <a:lnTo>
                  <a:pt x="3195" y="1204"/>
                </a:lnTo>
                <a:close/>
                <a:moveTo>
                  <a:pt x="3141" y="1125"/>
                </a:moveTo>
                <a:cubicBezTo>
                  <a:pt x="3141" y="1127"/>
                  <a:pt x="3141" y="1127"/>
                  <a:pt x="3141" y="1127"/>
                </a:cubicBezTo>
                <a:cubicBezTo>
                  <a:pt x="3142" y="1128"/>
                  <a:pt x="3142" y="1128"/>
                  <a:pt x="3142" y="1128"/>
                </a:cubicBezTo>
                <a:cubicBezTo>
                  <a:pt x="3143" y="1131"/>
                  <a:pt x="3143" y="1131"/>
                  <a:pt x="3143" y="1131"/>
                </a:cubicBezTo>
                <a:cubicBezTo>
                  <a:pt x="3147" y="1135"/>
                  <a:pt x="3147" y="1135"/>
                  <a:pt x="3147" y="1135"/>
                </a:cubicBezTo>
                <a:cubicBezTo>
                  <a:pt x="3148" y="1135"/>
                  <a:pt x="3148" y="1135"/>
                  <a:pt x="3148" y="1135"/>
                </a:cubicBezTo>
                <a:cubicBezTo>
                  <a:pt x="3149" y="1137"/>
                  <a:pt x="3149" y="1137"/>
                  <a:pt x="3149" y="1137"/>
                </a:cubicBezTo>
                <a:cubicBezTo>
                  <a:pt x="3150" y="1138"/>
                  <a:pt x="3150" y="1138"/>
                  <a:pt x="3150" y="1138"/>
                </a:cubicBezTo>
                <a:cubicBezTo>
                  <a:pt x="3151" y="1136"/>
                  <a:pt x="3151" y="1136"/>
                  <a:pt x="3151" y="1136"/>
                </a:cubicBezTo>
                <a:cubicBezTo>
                  <a:pt x="3149" y="1134"/>
                  <a:pt x="3149" y="1134"/>
                  <a:pt x="3149" y="1134"/>
                </a:cubicBezTo>
                <a:cubicBezTo>
                  <a:pt x="3147" y="1133"/>
                  <a:pt x="3147" y="1133"/>
                  <a:pt x="3147" y="1133"/>
                </a:cubicBezTo>
                <a:cubicBezTo>
                  <a:pt x="3146" y="1131"/>
                  <a:pt x="3146" y="1131"/>
                  <a:pt x="3146" y="1131"/>
                </a:cubicBezTo>
                <a:cubicBezTo>
                  <a:pt x="3144" y="1128"/>
                  <a:pt x="3144" y="1128"/>
                  <a:pt x="3144" y="1128"/>
                </a:cubicBezTo>
                <a:cubicBezTo>
                  <a:pt x="3144" y="1126"/>
                  <a:pt x="3144" y="1126"/>
                  <a:pt x="3144" y="1126"/>
                </a:cubicBezTo>
                <a:cubicBezTo>
                  <a:pt x="3142" y="1124"/>
                  <a:pt x="3142" y="1124"/>
                  <a:pt x="3142" y="1124"/>
                </a:cubicBezTo>
                <a:cubicBezTo>
                  <a:pt x="3140" y="1124"/>
                  <a:pt x="3140" y="1124"/>
                  <a:pt x="3140" y="1124"/>
                </a:cubicBezTo>
                <a:cubicBezTo>
                  <a:pt x="3140" y="1124"/>
                  <a:pt x="3140" y="1124"/>
                  <a:pt x="3140" y="1124"/>
                </a:cubicBezTo>
                <a:lnTo>
                  <a:pt x="3141" y="1125"/>
                </a:lnTo>
                <a:close/>
                <a:moveTo>
                  <a:pt x="3110" y="1119"/>
                </a:moveTo>
                <a:cubicBezTo>
                  <a:pt x="3109" y="1119"/>
                  <a:pt x="3109" y="1119"/>
                  <a:pt x="3109" y="1119"/>
                </a:cubicBezTo>
                <a:cubicBezTo>
                  <a:pt x="3108" y="1120"/>
                  <a:pt x="3108" y="1120"/>
                  <a:pt x="3108" y="1120"/>
                </a:cubicBezTo>
                <a:cubicBezTo>
                  <a:pt x="3107" y="1122"/>
                  <a:pt x="3107" y="1122"/>
                  <a:pt x="3107" y="1122"/>
                </a:cubicBezTo>
                <a:cubicBezTo>
                  <a:pt x="3109" y="1123"/>
                  <a:pt x="3109" y="1123"/>
                  <a:pt x="3109" y="1123"/>
                </a:cubicBezTo>
                <a:cubicBezTo>
                  <a:pt x="3110" y="1123"/>
                  <a:pt x="3110" y="1123"/>
                  <a:pt x="3110" y="1123"/>
                </a:cubicBezTo>
                <a:cubicBezTo>
                  <a:pt x="3110" y="1124"/>
                  <a:pt x="3110" y="1124"/>
                  <a:pt x="3110" y="1124"/>
                </a:cubicBezTo>
                <a:cubicBezTo>
                  <a:pt x="3112" y="1125"/>
                  <a:pt x="3112" y="1125"/>
                  <a:pt x="3112" y="1125"/>
                </a:cubicBezTo>
                <a:cubicBezTo>
                  <a:pt x="3113" y="1125"/>
                  <a:pt x="3113" y="1125"/>
                  <a:pt x="3113" y="1125"/>
                </a:cubicBezTo>
                <a:cubicBezTo>
                  <a:pt x="3113" y="1123"/>
                  <a:pt x="3113" y="1123"/>
                  <a:pt x="3113" y="1123"/>
                </a:cubicBezTo>
                <a:cubicBezTo>
                  <a:pt x="3112" y="1122"/>
                  <a:pt x="3112" y="1122"/>
                  <a:pt x="3112" y="1122"/>
                </a:cubicBezTo>
                <a:cubicBezTo>
                  <a:pt x="3111" y="1121"/>
                  <a:pt x="3111" y="1121"/>
                  <a:pt x="3111" y="1121"/>
                </a:cubicBezTo>
                <a:lnTo>
                  <a:pt x="3110" y="1119"/>
                </a:lnTo>
                <a:close/>
                <a:moveTo>
                  <a:pt x="3149" y="1145"/>
                </a:moveTo>
                <a:cubicBezTo>
                  <a:pt x="3146" y="1144"/>
                  <a:pt x="3146" y="1144"/>
                  <a:pt x="3146" y="1144"/>
                </a:cubicBezTo>
                <a:cubicBezTo>
                  <a:pt x="3147" y="1146"/>
                  <a:pt x="3147" y="1146"/>
                  <a:pt x="3147" y="1146"/>
                </a:cubicBezTo>
                <a:cubicBezTo>
                  <a:pt x="3148" y="1148"/>
                  <a:pt x="3148" y="1148"/>
                  <a:pt x="3148" y="1148"/>
                </a:cubicBezTo>
                <a:cubicBezTo>
                  <a:pt x="3150" y="1150"/>
                  <a:pt x="3150" y="1150"/>
                  <a:pt x="3150" y="1150"/>
                </a:cubicBezTo>
                <a:cubicBezTo>
                  <a:pt x="3154" y="1151"/>
                  <a:pt x="3154" y="1151"/>
                  <a:pt x="3154" y="1151"/>
                </a:cubicBezTo>
                <a:cubicBezTo>
                  <a:pt x="3156" y="1151"/>
                  <a:pt x="3156" y="1151"/>
                  <a:pt x="3156" y="1151"/>
                </a:cubicBezTo>
                <a:cubicBezTo>
                  <a:pt x="3155" y="1151"/>
                  <a:pt x="3155" y="1151"/>
                  <a:pt x="3155" y="1151"/>
                </a:cubicBezTo>
                <a:cubicBezTo>
                  <a:pt x="3156" y="1149"/>
                  <a:pt x="3156" y="1149"/>
                  <a:pt x="3156" y="1149"/>
                </a:cubicBezTo>
                <a:cubicBezTo>
                  <a:pt x="3154" y="1148"/>
                  <a:pt x="3154" y="1148"/>
                  <a:pt x="3154" y="1148"/>
                </a:cubicBezTo>
                <a:cubicBezTo>
                  <a:pt x="3151" y="1147"/>
                  <a:pt x="3151" y="1147"/>
                  <a:pt x="3151" y="1147"/>
                </a:cubicBezTo>
                <a:lnTo>
                  <a:pt x="3149" y="1145"/>
                </a:lnTo>
                <a:close/>
                <a:moveTo>
                  <a:pt x="3195" y="1570"/>
                </a:moveTo>
                <a:cubicBezTo>
                  <a:pt x="3195" y="1569"/>
                  <a:pt x="3195" y="1569"/>
                  <a:pt x="3195" y="1569"/>
                </a:cubicBezTo>
                <a:cubicBezTo>
                  <a:pt x="3193" y="1570"/>
                  <a:pt x="3193" y="1570"/>
                  <a:pt x="3193" y="1570"/>
                </a:cubicBezTo>
                <a:cubicBezTo>
                  <a:pt x="3194" y="1570"/>
                  <a:pt x="3194" y="1570"/>
                  <a:pt x="3194" y="1570"/>
                </a:cubicBezTo>
                <a:lnTo>
                  <a:pt x="3195" y="1570"/>
                </a:lnTo>
                <a:close/>
                <a:moveTo>
                  <a:pt x="3135" y="1158"/>
                </a:moveTo>
                <a:cubicBezTo>
                  <a:pt x="3133" y="1158"/>
                  <a:pt x="3133" y="1158"/>
                  <a:pt x="3133" y="1158"/>
                </a:cubicBezTo>
                <a:cubicBezTo>
                  <a:pt x="3133" y="1159"/>
                  <a:pt x="3133" y="1159"/>
                  <a:pt x="3133" y="1159"/>
                </a:cubicBezTo>
                <a:cubicBezTo>
                  <a:pt x="3134" y="1160"/>
                  <a:pt x="3134" y="1160"/>
                  <a:pt x="3134" y="1160"/>
                </a:cubicBezTo>
                <a:cubicBezTo>
                  <a:pt x="3135" y="1160"/>
                  <a:pt x="3135" y="1160"/>
                  <a:pt x="3135" y="1160"/>
                </a:cubicBezTo>
                <a:cubicBezTo>
                  <a:pt x="3137" y="1161"/>
                  <a:pt x="3137" y="1161"/>
                  <a:pt x="3137" y="1161"/>
                </a:cubicBezTo>
                <a:cubicBezTo>
                  <a:pt x="3138" y="1160"/>
                  <a:pt x="3138" y="1160"/>
                  <a:pt x="3138" y="1160"/>
                </a:cubicBezTo>
                <a:cubicBezTo>
                  <a:pt x="3136" y="1159"/>
                  <a:pt x="3136" y="1159"/>
                  <a:pt x="3136" y="1159"/>
                </a:cubicBezTo>
                <a:lnTo>
                  <a:pt x="3135" y="1158"/>
                </a:lnTo>
                <a:close/>
                <a:moveTo>
                  <a:pt x="3065" y="1084"/>
                </a:moveTo>
                <a:cubicBezTo>
                  <a:pt x="3066" y="1082"/>
                  <a:pt x="3066" y="1082"/>
                  <a:pt x="3066" y="1082"/>
                </a:cubicBezTo>
                <a:cubicBezTo>
                  <a:pt x="3066" y="1080"/>
                  <a:pt x="3066" y="1080"/>
                  <a:pt x="3066" y="1080"/>
                </a:cubicBezTo>
                <a:cubicBezTo>
                  <a:pt x="3065" y="1080"/>
                  <a:pt x="3065" y="1080"/>
                  <a:pt x="3065" y="1080"/>
                </a:cubicBezTo>
                <a:cubicBezTo>
                  <a:pt x="3064" y="1076"/>
                  <a:pt x="3064" y="1076"/>
                  <a:pt x="3064" y="1076"/>
                </a:cubicBezTo>
                <a:cubicBezTo>
                  <a:pt x="3063" y="1076"/>
                  <a:pt x="3063" y="1076"/>
                  <a:pt x="3063" y="1076"/>
                </a:cubicBezTo>
                <a:cubicBezTo>
                  <a:pt x="3061" y="1073"/>
                  <a:pt x="3061" y="1073"/>
                  <a:pt x="3061" y="1073"/>
                </a:cubicBezTo>
                <a:cubicBezTo>
                  <a:pt x="3059" y="1072"/>
                  <a:pt x="3059" y="1072"/>
                  <a:pt x="3059" y="1072"/>
                </a:cubicBezTo>
                <a:cubicBezTo>
                  <a:pt x="3057" y="1070"/>
                  <a:pt x="3057" y="1070"/>
                  <a:pt x="3057" y="1070"/>
                </a:cubicBezTo>
                <a:cubicBezTo>
                  <a:pt x="3055" y="1069"/>
                  <a:pt x="3055" y="1069"/>
                  <a:pt x="3055" y="1069"/>
                </a:cubicBezTo>
                <a:cubicBezTo>
                  <a:pt x="3051" y="1066"/>
                  <a:pt x="3051" y="1066"/>
                  <a:pt x="3051" y="1066"/>
                </a:cubicBezTo>
                <a:cubicBezTo>
                  <a:pt x="3048" y="1065"/>
                  <a:pt x="3048" y="1065"/>
                  <a:pt x="3048" y="1065"/>
                </a:cubicBezTo>
                <a:cubicBezTo>
                  <a:pt x="3043" y="1063"/>
                  <a:pt x="3043" y="1063"/>
                  <a:pt x="3043" y="1063"/>
                </a:cubicBezTo>
                <a:cubicBezTo>
                  <a:pt x="3043" y="1064"/>
                  <a:pt x="3043" y="1064"/>
                  <a:pt x="3043" y="1064"/>
                </a:cubicBezTo>
                <a:cubicBezTo>
                  <a:pt x="3045" y="1065"/>
                  <a:pt x="3045" y="1065"/>
                  <a:pt x="3045" y="1065"/>
                </a:cubicBezTo>
                <a:cubicBezTo>
                  <a:pt x="3052" y="1069"/>
                  <a:pt x="3052" y="1069"/>
                  <a:pt x="3052" y="1069"/>
                </a:cubicBezTo>
                <a:cubicBezTo>
                  <a:pt x="3055" y="1071"/>
                  <a:pt x="3055" y="1071"/>
                  <a:pt x="3055" y="1071"/>
                </a:cubicBezTo>
                <a:cubicBezTo>
                  <a:pt x="3058" y="1072"/>
                  <a:pt x="3058" y="1072"/>
                  <a:pt x="3058" y="1072"/>
                </a:cubicBezTo>
                <a:cubicBezTo>
                  <a:pt x="3061" y="1075"/>
                  <a:pt x="3061" y="1075"/>
                  <a:pt x="3061" y="1075"/>
                </a:cubicBezTo>
                <a:cubicBezTo>
                  <a:pt x="3063" y="1081"/>
                  <a:pt x="3063" y="1081"/>
                  <a:pt x="3063" y="1081"/>
                </a:cubicBezTo>
                <a:cubicBezTo>
                  <a:pt x="3062" y="1082"/>
                  <a:pt x="3062" y="1082"/>
                  <a:pt x="3062" y="1082"/>
                </a:cubicBezTo>
                <a:cubicBezTo>
                  <a:pt x="3063" y="1084"/>
                  <a:pt x="3063" y="1084"/>
                  <a:pt x="3063" y="1084"/>
                </a:cubicBezTo>
                <a:cubicBezTo>
                  <a:pt x="3065" y="1087"/>
                  <a:pt x="3065" y="1087"/>
                  <a:pt x="3065" y="1087"/>
                </a:cubicBezTo>
                <a:lnTo>
                  <a:pt x="3065" y="1084"/>
                </a:lnTo>
                <a:close/>
                <a:moveTo>
                  <a:pt x="3067" y="1158"/>
                </a:moveTo>
                <a:cubicBezTo>
                  <a:pt x="3065" y="1156"/>
                  <a:pt x="3065" y="1156"/>
                  <a:pt x="3065" y="1156"/>
                </a:cubicBezTo>
                <a:cubicBezTo>
                  <a:pt x="3064" y="1156"/>
                  <a:pt x="3064" y="1156"/>
                  <a:pt x="3064" y="1156"/>
                </a:cubicBezTo>
                <a:cubicBezTo>
                  <a:pt x="3066" y="1159"/>
                  <a:pt x="3066" y="1159"/>
                  <a:pt x="3066" y="1159"/>
                </a:cubicBezTo>
                <a:cubicBezTo>
                  <a:pt x="3068" y="1159"/>
                  <a:pt x="3068" y="1159"/>
                  <a:pt x="3068" y="1159"/>
                </a:cubicBezTo>
                <a:cubicBezTo>
                  <a:pt x="3069" y="1160"/>
                  <a:pt x="3069" y="1160"/>
                  <a:pt x="3069" y="1160"/>
                </a:cubicBezTo>
                <a:cubicBezTo>
                  <a:pt x="3070" y="1159"/>
                  <a:pt x="3070" y="1159"/>
                  <a:pt x="3070" y="1159"/>
                </a:cubicBezTo>
                <a:cubicBezTo>
                  <a:pt x="3069" y="1158"/>
                  <a:pt x="3069" y="1158"/>
                  <a:pt x="3069" y="1158"/>
                </a:cubicBezTo>
                <a:lnTo>
                  <a:pt x="3067" y="1158"/>
                </a:lnTo>
                <a:close/>
                <a:moveTo>
                  <a:pt x="3072" y="1156"/>
                </a:moveTo>
                <a:cubicBezTo>
                  <a:pt x="3073" y="1157"/>
                  <a:pt x="3073" y="1157"/>
                  <a:pt x="3073" y="1157"/>
                </a:cubicBezTo>
                <a:cubicBezTo>
                  <a:pt x="3073" y="1157"/>
                  <a:pt x="3073" y="1157"/>
                  <a:pt x="3073" y="1157"/>
                </a:cubicBezTo>
                <a:cubicBezTo>
                  <a:pt x="3075" y="1157"/>
                  <a:pt x="3075" y="1157"/>
                  <a:pt x="3075" y="1157"/>
                </a:cubicBezTo>
                <a:cubicBezTo>
                  <a:pt x="3075" y="1156"/>
                  <a:pt x="3075" y="1156"/>
                  <a:pt x="3075" y="1156"/>
                </a:cubicBezTo>
                <a:cubicBezTo>
                  <a:pt x="3074" y="1155"/>
                  <a:pt x="3074" y="1155"/>
                  <a:pt x="3074" y="1155"/>
                </a:cubicBezTo>
                <a:lnTo>
                  <a:pt x="3072" y="1156"/>
                </a:lnTo>
                <a:close/>
                <a:moveTo>
                  <a:pt x="3059" y="1130"/>
                </a:moveTo>
                <a:cubicBezTo>
                  <a:pt x="3059" y="1131"/>
                  <a:pt x="3059" y="1131"/>
                  <a:pt x="3059" y="1131"/>
                </a:cubicBezTo>
                <a:cubicBezTo>
                  <a:pt x="3059" y="1133"/>
                  <a:pt x="3059" y="1133"/>
                  <a:pt x="3059" y="1133"/>
                </a:cubicBezTo>
                <a:cubicBezTo>
                  <a:pt x="3060" y="1132"/>
                  <a:pt x="3060" y="1132"/>
                  <a:pt x="3060" y="1132"/>
                </a:cubicBezTo>
                <a:cubicBezTo>
                  <a:pt x="3062" y="1134"/>
                  <a:pt x="3062" y="1134"/>
                  <a:pt x="3062" y="1134"/>
                </a:cubicBezTo>
                <a:cubicBezTo>
                  <a:pt x="3062" y="1133"/>
                  <a:pt x="3062" y="1133"/>
                  <a:pt x="3062" y="1133"/>
                </a:cubicBezTo>
                <a:lnTo>
                  <a:pt x="3059" y="1130"/>
                </a:lnTo>
                <a:close/>
                <a:moveTo>
                  <a:pt x="3035" y="1086"/>
                </a:moveTo>
                <a:cubicBezTo>
                  <a:pt x="3034" y="1087"/>
                  <a:pt x="3034" y="1087"/>
                  <a:pt x="3034" y="1087"/>
                </a:cubicBezTo>
                <a:cubicBezTo>
                  <a:pt x="3036" y="1089"/>
                  <a:pt x="3036" y="1089"/>
                  <a:pt x="3036" y="1089"/>
                </a:cubicBezTo>
                <a:cubicBezTo>
                  <a:pt x="3037" y="1088"/>
                  <a:pt x="3037" y="1088"/>
                  <a:pt x="3037" y="1088"/>
                </a:cubicBezTo>
                <a:cubicBezTo>
                  <a:pt x="3036" y="1086"/>
                  <a:pt x="3036" y="1086"/>
                  <a:pt x="3036" y="1086"/>
                </a:cubicBezTo>
                <a:lnTo>
                  <a:pt x="3035" y="1086"/>
                </a:lnTo>
                <a:close/>
                <a:moveTo>
                  <a:pt x="3039" y="1062"/>
                </a:moveTo>
                <a:cubicBezTo>
                  <a:pt x="3038" y="1062"/>
                  <a:pt x="3038" y="1062"/>
                  <a:pt x="3038" y="1062"/>
                </a:cubicBezTo>
                <a:cubicBezTo>
                  <a:pt x="3035" y="1062"/>
                  <a:pt x="3035" y="1062"/>
                  <a:pt x="3035" y="1062"/>
                </a:cubicBezTo>
                <a:cubicBezTo>
                  <a:pt x="3035" y="1064"/>
                  <a:pt x="3035" y="1064"/>
                  <a:pt x="3035" y="1064"/>
                </a:cubicBezTo>
                <a:cubicBezTo>
                  <a:pt x="3037" y="1065"/>
                  <a:pt x="3037" y="1065"/>
                  <a:pt x="3037" y="1065"/>
                </a:cubicBezTo>
                <a:cubicBezTo>
                  <a:pt x="3039" y="1064"/>
                  <a:pt x="3039" y="1064"/>
                  <a:pt x="3039" y="1064"/>
                </a:cubicBezTo>
                <a:lnTo>
                  <a:pt x="3039" y="1062"/>
                </a:lnTo>
                <a:close/>
                <a:moveTo>
                  <a:pt x="3079" y="1082"/>
                </a:moveTo>
                <a:cubicBezTo>
                  <a:pt x="3078" y="1083"/>
                  <a:pt x="3078" y="1083"/>
                  <a:pt x="3078" y="1083"/>
                </a:cubicBezTo>
                <a:cubicBezTo>
                  <a:pt x="3077" y="1083"/>
                  <a:pt x="3077" y="1083"/>
                  <a:pt x="3077" y="1083"/>
                </a:cubicBezTo>
                <a:cubicBezTo>
                  <a:pt x="3077" y="1084"/>
                  <a:pt x="3077" y="1084"/>
                  <a:pt x="3077" y="1084"/>
                </a:cubicBezTo>
                <a:cubicBezTo>
                  <a:pt x="3079" y="1085"/>
                  <a:pt x="3079" y="1085"/>
                  <a:pt x="3079" y="1085"/>
                </a:cubicBezTo>
                <a:cubicBezTo>
                  <a:pt x="3080" y="1083"/>
                  <a:pt x="3080" y="1083"/>
                  <a:pt x="3080" y="1083"/>
                </a:cubicBezTo>
                <a:lnTo>
                  <a:pt x="3079" y="1082"/>
                </a:lnTo>
                <a:close/>
                <a:moveTo>
                  <a:pt x="3111" y="1664"/>
                </a:moveTo>
                <a:cubicBezTo>
                  <a:pt x="3111" y="1663"/>
                  <a:pt x="3111" y="1663"/>
                  <a:pt x="3111" y="1663"/>
                </a:cubicBezTo>
                <a:cubicBezTo>
                  <a:pt x="3110" y="1664"/>
                  <a:pt x="3110" y="1664"/>
                  <a:pt x="3110" y="1664"/>
                </a:cubicBezTo>
                <a:lnTo>
                  <a:pt x="3111" y="1664"/>
                </a:lnTo>
                <a:close/>
                <a:moveTo>
                  <a:pt x="3200" y="1571"/>
                </a:moveTo>
                <a:cubicBezTo>
                  <a:pt x="3199" y="1571"/>
                  <a:pt x="3199" y="1571"/>
                  <a:pt x="3199" y="1571"/>
                </a:cubicBezTo>
                <a:cubicBezTo>
                  <a:pt x="3199" y="1569"/>
                  <a:pt x="3199" y="1569"/>
                  <a:pt x="3199" y="1569"/>
                </a:cubicBezTo>
                <a:cubicBezTo>
                  <a:pt x="3197" y="1569"/>
                  <a:pt x="3197" y="1569"/>
                  <a:pt x="3197" y="1569"/>
                </a:cubicBezTo>
                <a:cubicBezTo>
                  <a:pt x="3196" y="1571"/>
                  <a:pt x="3196" y="1571"/>
                  <a:pt x="3196" y="1571"/>
                </a:cubicBezTo>
                <a:cubicBezTo>
                  <a:pt x="3197" y="1572"/>
                  <a:pt x="3197" y="1572"/>
                  <a:pt x="3197" y="1572"/>
                </a:cubicBezTo>
                <a:cubicBezTo>
                  <a:pt x="3198" y="1572"/>
                  <a:pt x="3198" y="1572"/>
                  <a:pt x="3198" y="1572"/>
                </a:cubicBezTo>
                <a:cubicBezTo>
                  <a:pt x="3196" y="1573"/>
                  <a:pt x="3196" y="1573"/>
                  <a:pt x="3196" y="1573"/>
                </a:cubicBezTo>
                <a:cubicBezTo>
                  <a:pt x="3195" y="1572"/>
                  <a:pt x="3195" y="1572"/>
                  <a:pt x="3195" y="1572"/>
                </a:cubicBezTo>
                <a:cubicBezTo>
                  <a:pt x="3195" y="1571"/>
                  <a:pt x="3195" y="1571"/>
                  <a:pt x="3195" y="1571"/>
                </a:cubicBezTo>
                <a:cubicBezTo>
                  <a:pt x="3194" y="1571"/>
                  <a:pt x="3194" y="1571"/>
                  <a:pt x="3194" y="1571"/>
                </a:cubicBezTo>
                <a:cubicBezTo>
                  <a:pt x="3193" y="1571"/>
                  <a:pt x="3193" y="1571"/>
                  <a:pt x="3193" y="1571"/>
                </a:cubicBezTo>
                <a:cubicBezTo>
                  <a:pt x="3192" y="1572"/>
                  <a:pt x="3192" y="1572"/>
                  <a:pt x="3192" y="1572"/>
                </a:cubicBezTo>
                <a:cubicBezTo>
                  <a:pt x="3190" y="1574"/>
                  <a:pt x="3190" y="1574"/>
                  <a:pt x="3190" y="1574"/>
                </a:cubicBezTo>
                <a:cubicBezTo>
                  <a:pt x="3189" y="1573"/>
                  <a:pt x="3189" y="1573"/>
                  <a:pt x="3189" y="1573"/>
                </a:cubicBezTo>
                <a:cubicBezTo>
                  <a:pt x="3188" y="1570"/>
                  <a:pt x="3188" y="1570"/>
                  <a:pt x="3188" y="1570"/>
                </a:cubicBezTo>
                <a:cubicBezTo>
                  <a:pt x="3189" y="1569"/>
                  <a:pt x="3189" y="1569"/>
                  <a:pt x="3189" y="1569"/>
                </a:cubicBezTo>
                <a:cubicBezTo>
                  <a:pt x="3190" y="1568"/>
                  <a:pt x="3190" y="1568"/>
                  <a:pt x="3190" y="1568"/>
                </a:cubicBezTo>
                <a:cubicBezTo>
                  <a:pt x="3190" y="1567"/>
                  <a:pt x="3190" y="1567"/>
                  <a:pt x="3190" y="1567"/>
                </a:cubicBezTo>
                <a:cubicBezTo>
                  <a:pt x="3190" y="1567"/>
                  <a:pt x="3190" y="1567"/>
                  <a:pt x="3190" y="1567"/>
                </a:cubicBezTo>
                <a:cubicBezTo>
                  <a:pt x="3190" y="1566"/>
                  <a:pt x="3190" y="1566"/>
                  <a:pt x="3190" y="1566"/>
                </a:cubicBezTo>
                <a:cubicBezTo>
                  <a:pt x="3189" y="1566"/>
                  <a:pt x="3189" y="1566"/>
                  <a:pt x="3189" y="1566"/>
                </a:cubicBezTo>
                <a:cubicBezTo>
                  <a:pt x="3188" y="1566"/>
                  <a:pt x="3188" y="1566"/>
                  <a:pt x="3188" y="1566"/>
                </a:cubicBezTo>
                <a:cubicBezTo>
                  <a:pt x="3187" y="1566"/>
                  <a:pt x="3187" y="1566"/>
                  <a:pt x="3187" y="1566"/>
                </a:cubicBezTo>
                <a:cubicBezTo>
                  <a:pt x="3186" y="1565"/>
                  <a:pt x="3186" y="1565"/>
                  <a:pt x="3186" y="1565"/>
                </a:cubicBezTo>
                <a:cubicBezTo>
                  <a:pt x="3187" y="1564"/>
                  <a:pt x="3187" y="1564"/>
                  <a:pt x="3187" y="1564"/>
                </a:cubicBezTo>
                <a:cubicBezTo>
                  <a:pt x="3188" y="1562"/>
                  <a:pt x="3188" y="1562"/>
                  <a:pt x="3188" y="1562"/>
                </a:cubicBezTo>
                <a:cubicBezTo>
                  <a:pt x="3186" y="1562"/>
                  <a:pt x="3186" y="1562"/>
                  <a:pt x="3186" y="1562"/>
                </a:cubicBezTo>
                <a:cubicBezTo>
                  <a:pt x="3183" y="1564"/>
                  <a:pt x="3183" y="1564"/>
                  <a:pt x="3183" y="1564"/>
                </a:cubicBezTo>
                <a:cubicBezTo>
                  <a:pt x="3182" y="1564"/>
                  <a:pt x="3182" y="1564"/>
                  <a:pt x="3182" y="1564"/>
                </a:cubicBezTo>
                <a:cubicBezTo>
                  <a:pt x="3180" y="1566"/>
                  <a:pt x="3180" y="1566"/>
                  <a:pt x="3180" y="1566"/>
                </a:cubicBezTo>
                <a:cubicBezTo>
                  <a:pt x="3180" y="1568"/>
                  <a:pt x="3180" y="1568"/>
                  <a:pt x="3180" y="1568"/>
                </a:cubicBezTo>
                <a:cubicBezTo>
                  <a:pt x="3178" y="1573"/>
                  <a:pt x="3178" y="1573"/>
                  <a:pt x="3178" y="1573"/>
                </a:cubicBezTo>
                <a:cubicBezTo>
                  <a:pt x="3176" y="1575"/>
                  <a:pt x="3176" y="1575"/>
                  <a:pt x="3176" y="1575"/>
                </a:cubicBezTo>
                <a:cubicBezTo>
                  <a:pt x="3175" y="1575"/>
                  <a:pt x="3175" y="1575"/>
                  <a:pt x="3175" y="1575"/>
                </a:cubicBezTo>
                <a:cubicBezTo>
                  <a:pt x="3173" y="1578"/>
                  <a:pt x="3173" y="1578"/>
                  <a:pt x="3173" y="1578"/>
                </a:cubicBezTo>
                <a:cubicBezTo>
                  <a:pt x="3172" y="1580"/>
                  <a:pt x="3172" y="1580"/>
                  <a:pt x="3172" y="1580"/>
                </a:cubicBezTo>
                <a:cubicBezTo>
                  <a:pt x="3171" y="1580"/>
                  <a:pt x="3171" y="1580"/>
                  <a:pt x="3171" y="1580"/>
                </a:cubicBezTo>
                <a:cubicBezTo>
                  <a:pt x="3169" y="1580"/>
                  <a:pt x="3169" y="1580"/>
                  <a:pt x="3169" y="1580"/>
                </a:cubicBezTo>
                <a:cubicBezTo>
                  <a:pt x="3167" y="1581"/>
                  <a:pt x="3167" y="1581"/>
                  <a:pt x="3167" y="1581"/>
                </a:cubicBezTo>
                <a:cubicBezTo>
                  <a:pt x="3167" y="1583"/>
                  <a:pt x="3167" y="1583"/>
                  <a:pt x="3167" y="1583"/>
                </a:cubicBezTo>
                <a:cubicBezTo>
                  <a:pt x="3166" y="1585"/>
                  <a:pt x="3166" y="1585"/>
                  <a:pt x="3166" y="1585"/>
                </a:cubicBezTo>
                <a:cubicBezTo>
                  <a:pt x="3165" y="1586"/>
                  <a:pt x="3165" y="1586"/>
                  <a:pt x="3165" y="1586"/>
                </a:cubicBezTo>
                <a:cubicBezTo>
                  <a:pt x="3164" y="1588"/>
                  <a:pt x="3164" y="1588"/>
                  <a:pt x="3164" y="1588"/>
                </a:cubicBezTo>
                <a:cubicBezTo>
                  <a:pt x="3164" y="1590"/>
                  <a:pt x="3164" y="1590"/>
                  <a:pt x="3164" y="1590"/>
                </a:cubicBezTo>
                <a:cubicBezTo>
                  <a:pt x="3163" y="1591"/>
                  <a:pt x="3163" y="1591"/>
                  <a:pt x="3163" y="1591"/>
                </a:cubicBezTo>
                <a:cubicBezTo>
                  <a:pt x="3162" y="1593"/>
                  <a:pt x="3162" y="1593"/>
                  <a:pt x="3162" y="1593"/>
                </a:cubicBezTo>
                <a:cubicBezTo>
                  <a:pt x="3159" y="1597"/>
                  <a:pt x="3159" y="1597"/>
                  <a:pt x="3159" y="1597"/>
                </a:cubicBezTo>
                <a:cubicBezTo>
                  <a:pt x="3155" y="1600"/>
                  <a:pt x="3155" y="1600"/>
                  <a:pt x="3155" y="1600"/>
                </a:cubicBezTo>
                <a:cubicBezTo>
                  <a:pt x="3153" y="1600"/>
                  <a:pt x="3153" y="1600"/>
                  <a:pt x="3153" y="1600"/>
                </a:cubicBezTo>
                <a:cubicBezTo>
                  <a:pt x="3150" y="1602"/>
                  <a:pt x="3150" y="1602"/>
                  <a:pt x="3150" y="1602"/>
                </a:cubicBezTo>
                <a:cubicBezTo>
                  <a:pt x="3150" y="1603"/>
                  <a:pt x="3150" y="1603"/>
                  <a:pt x="3150" y="1603"/>
                </a:cubicBezTo>
                <a:cubicBezTo>
                  <a:pt x="3148" y="1603"/>
                  <a:pt x="3148" y="1603"/>
                  <a:pt x="3148" y="1603"/>
                </a:cubicBezTo>
                <a:cubicBezTo>
                  <a:pt x="3144" y="1605"/>
                  <a:pt x="3144" y="1605"/>
                  <a:pt x="3144" y="1605"/>
                </a:cubicBezTo>
                <a:cubicBezTo>
                  <a:pt x="3141" y="1608"/>
                  <a:pt x="3141" y="1608"/>
                  <a:pt x="3141" y="1608"/>
                </a:cubicBezTo>
                <a:cubicBezTo>
                  <a:pt x="3139" y="1608"/>
                  <a:pt x="3139" y="1608"/>
                  <a:pt x="3139" y="1608"/>
                </a:cubicBezTo>
                <a:cubicBezTo>
                  <a:pt x="3136" y="1611"/>
                  <a:pt x="3136" y="1611"/>
                  <a:pt x="3136" y="1611"/>
                </a:cubicBezTo>
                <a:cubicBezTo>
                  <a:pt x="3135" y="1612"/>
                  <a:pt x="3135" y="1612"/>
                  <a:pt x="3135" y="1612"/>
                </a:cubicBezTo>
                <a:cubicBezTo>
                  <a:pt x="3136" y="1613"/>
                  <a:pt x="3136" y="1613"/>
                  <a:pt x="3136" y="1613"/>
                </a:cubicBezTo>
                <a:cubicBezTo>
                  <a:pt x="3136" y="1615"/>
                  <a:pt x="3136" y="1615"/>
                  <a:pt x="3136" y="1615"/>
                </a:cubicBezTo>
                <a:cubicBezTo>
                  <a:pt x="3134" y="1614"/>
                  <a:pt x="3134" y="1614"/>
                  <a:pt x="3134" y="1614"/>
                </a:cubicBezTo>
                <a:cubicBezTo>
                  <a:pt x="3134" y="1613"/>
                  <a:pt x="3134" y="1613"/>
                  <a:pt x="3134" y="1613"/>
                </a:cubicBezTo>
                <a:cubicBezTo>
                  <a:pt x="3132" y="1614"/>
                  <a:pt x="3132" y="1614"/>
                  <a:pt x="3132" y="1614"/>
                </a:cubicBezTo>
                <a:cubicBezTo>
                  <a:pt x="3130" y="1614"/>
                  <a:pt x="3130" y="1614"/>
                  <a:pt x="3130" y="1614"/>
                </a:cubicBezTo>
                <a:cubicBezTo>
                  <a:pt x="3129" y="1614"/>
                  <a:pt x="3129" y="1614"/>
                  <a:pt x="3129" y="1614"/>
                </a:cubicBezTo>
                <a:cubicBezTo>
                  <a:pt x="3128" y="1614"/>
                  <a:pt x="3128" y="1614"/>
                  <a:pt x="3128" y="1614"/>
                </a:cubicBezTo>
                <a:cubicBezTo>
                  <a:pt x="3125" y="1616"/>
                  <a:pt x="3125" y="1616"/>
                  <a:pt x="3125" y="1616"/>
                </a:cubicBezTo>
                <a:cubicBezTo>
                  <a:pt x="3124" y="1618"/>
                  <a:pt x="3124" y="1618"/>
                  <a:pt x="3124" y="1618"/>
                </a:cubicBezTo>
                <a:cubicBezTo>
                  <a:pt x="3121" y="1620"/>
                  <a:pt x="3121" y="1620"/>
                  <a:pt x="3121" y="1620"/>
                </a:cubicBezTo>
                <a:cubicBezTo>
                  <a:pt x="3119" y="1620"/>
                  <a:pt x="3119" y="1620"/>
                  <a:pt x="3119" y="1620"/>
                </a:cubicBezTo>
                <a:cubicBezTo>
                  <a:pt x="3118" y="1623"/>
                  <a:pt x="3118" y="1623"/>
                  <a:pt x="3118" y="1623"/>
                </a:cubicBezTo>
                <a:cubicBezTo>
                  <a:pt x="3117" y="1625"/>
                  <a:pt x="3117" y="1625"/>
                  <a:pt x="3117" y="1625"/>
                </a:cubicBezTo>
                <a:cubicBezTo>
                  <a:pt x="3117" y="1624"/>
                  <a:pt x="3117" y="1624"/>
                  <a:pt x="3117" y="1624"/>
                </a:cubicBezTo>
                <a:cubicBezTo>
                  <a:pt x="3116" y="1623"/>
                  <a:pt x="3116" y="1623"/>
                  <a:pt x="3116" y="1623"/>
                </a:cubicBezTo>
                <a:cubicBezTo>
                  <a:pt x="3115" y="1624"/>
                  <a:pt x="3115" y="1624"/>
                  <a:pt x="3115" y="1624"/>
                </a:cubicBezTo>
                <a:cubicBezTo>
                  <a:pt x="3114" y="1625"/>
                  <a:pt x="3114" y="1625"/>
                  <a:pt x="3114" y="1625"/>
                </a:cubicBezTo>
                <a:cubicBezTo>
                  <a:pt x="3114" y="1627"/>
                  <a:pt x="3114" y="1627"/>
                  <a:pt x="3114" y="1627"/>
                </a:cubicBezTo>
                <a:cubicBezTo>
                  <a:pt x="3113" y="1628"/>
                  <a:pt x="3113" y="1628"/>
                  <a:pt x="3113" y="1628"/>
                </a:cubicBezTo>
                <a:cubicBezTo>
                  <a:pt x="3112" y="1628"/>
                  <a:pt x="3112" y="1628"/>
                  <a:pt x="3112" y="1628"/>
                </a:cubicBezTo>
                <a:cubicBezTo>
                  <a:pt x="3109" y="1631"/>
                  <a:pt x="3109" y="1631"/>
                  <a:pt x="3109" y="1631"/>
                </a:cubicBezTo>
                <a:cubicBezTo>
                  <a:pt x="3108" y="1631"/>
                  <a:pt x="3108" y="1631"/>
                  <a:pt x="3108" y="1631"/>
                </a:cubicBezTo>
                <a:cubicBezTo>
                  <a:pt x="3107" y="1632"/>
                  <a:pt x="3107" y="1632"/>
                  <a:pt x="3107" y="1632"/>
                </a:cubicBezTo>
                <a:cubicBezTo>
                  <a:pt x="3107" y="1636"/>
                  <a:pt x="3107" y="1636"/>
                  <a:pt x="3107" y="1636"/>
                </a:cubicBezTo>
                <a:cubicBezTo>
                  <a:pt x="3106" y="1637"/>
                  <a:pt x="3106" y="1637"/>
                  <a:pt x="3106" y="1637"/>
                </a:cubicBezTo>
                <a:cubicBezTo>
                  <a:pt x="3105" y="1635"/>
                  <a:pt x="3105" y="1635"/>
                  <a:pt x="3105" y="1635"/>
                </a:cubicBezTo>
                <a:cubicBezTo>
                  <a:pt x="3105" y="1635"/>
                  <a:pt x="3105" y="1635"/>
                  <a:pt x="3105" y="1635"/>
                </a:cubicBezTo>
                <a:cubicBezTo>
                  <a:pt x="3104" y="1636"/>
                  <a:pt x="3104" y="1636"/>
                  <a:pt x="3104" y="1636"/>
                </a:cubicBezTo>
                <a:cubicBezTo>
                  <a:pt x="3103" y="1636"/>
                  <a:pt x="3103" y="1636"/>
                  <a:pt x="3103" y="1636"/>
                </a:cubicBezTo>
                <a:cubicBezTo>
                  <a:pt x="3101" y="1639"/>
                  <a:pt x="3101" y="1639"/>
                  <a:pt x="3101" y="1639"/>
                </a:cubicBezTo>
                <a:cubicBezTo>
                  <a:pt x="3102" y="1640"/>
                  <a:pt x="3102" y="1640"/>
                  <a:pt x="3102" y="1640"/>
                </a:cubicBezTo>
                <a:cubicBezTo>
                  <a:pt x="3103" y="1642"/>
                  <a:pt x="3103" y="1642"/>
                  <a:pt x="3103" y="1642"/>
                </a:cubicBezTo>
                <a:cubicBezTo>
                  <a:pt x="3104" y="1643"/>
                  <a:pt x="3104" y="1643"/>
                  <a:pt x="3104" y="1643"/>
                </a:cubicBezTo>
                <a:cubicBezTo>
                  <a:pt x="3103" y="1644"/>
                  <a:pt x="3103" y="1644"/>
                  <a:pt x="3103" y="1644"/>
                </a:cubicBezTo>
                <a:cubicBezTo>
                  <a:pt x="3101" y="1643"/>
                  <a:pt x="3101" y="1643"/>
                  <a:pt x="3101" y="1643"/>
                </a:cubicBezTo>
                <a:cubicBezTo>
                  <a:pt x="3099" y="1644"/>
                  <a:pt x="3099" y="1644"/>
                  <a:pt x="3099" y="1644"/>
                </a:cubicBezTo>
                <a:cubicBezTo>
                  <a:pt x="3097" y="1646"/>
                  <a:pt x="3097" y="1646"/>
                  <a:pt x="3097" y="1646"/>
                </a:cubicBezTo>
                <a:cubicBezTo>
                  <a:pt x="3098" y="1647"/>
                  <a:pt x="3098" y="1647"/>
                  <a:pt x="3098" y="1647"/>
                </a:cubicBezTo>
                <a:cubicBezTo>
                  <a:pt x="3099" y="1647"/>
                  <a:pt x="3099" y="1647"/>
                  <a:pt x="3099" y="1647"/>
                </a:cubicBezTo>
                <a:cubicBezTo>
                  <a:pt x="3098" y="1648"/>
                  <a:pt x="3098" y="1648"/>
                  <a:pt x="3098" y="1648"/>
                </a:cubicBezTo>
                <a:cubicBezTo>
                  <a:pt x="3098" y="1649"/>
                  <a:pt x="3098" y="1649"/>
                  <a:pt x="3098" y="1649"/>
                </a:cubicBezTo>
                <a:cubicBezTo>
                  <a:pt x="3099" y="1651"/>
                  <a:pt x="3099" y="1651"/>
                  <a:pt x="3099" y="1651"/>
                </a:cubicBezTo>
                <a:cubicBezTo>
                  <a:pt x="3100" y="1651"/>
                  <a:pt x="3100" y="1651"/>
                  <a:pt x="3100" y="1651"/>
                </a:cubicBezTo>
                <a:cubicBezTo>
                  <a:pt x="3103" y="1652"/>
                  <a:pt x="3103" y="1652"/>
                  <a:pt x="3103" y="1652"/>
                </a:cubicBezTo>
                <a:cubicBezTo>
                  <a:pt x="3103" y="1652"/>
                  <a:pt x="3103" y="1652"/>
                  <a:pt x="3103" y="1652"/>
                </a:cubicBezTo>
                <a:cubicBezTo>
                  <a:pt x="3104" y="1652"/>
                  <a:pt x="3104" y="1652"/>
                  <a:pt x="3104" y="1652"/>
                </a:cubicBezTo>
                <a:cubicBezTo>
                  <a:pt x="3104" y="1651"/>
                  <a:pt x="3104" y="1651"/>
                  <a:pt x="3104" y="1651"/>
                </a:cubicBezTo>
                <a:cubicBezTo>
                  <a:pt x="3105" y="1651"/>
                  <a:pt x="3105" y="1651"/>
                  <a:pt x="3105" y="1651"/>
                </a:cubicBezTo>
                <a:cubicBezTo>
                  <a:pt x="3106" y="1652"/>
                  <a:pt x="3106" y="1652"/>
                  <a:pt x="3106" y="1652"/>
                </a:cubicBezTo>
                <a:cubicBezTo>
                  <a:pt x="3107" y="1653"/>
                  <a:pt x="3107" y="1653"/>
                  <a:pt x="3107" y="1653"/>
                </a:cubicBezTo>
                <a:cubicBezTo>
                  <a:pt x="3107" y="1654"/>
                  <a:pt x="3107" y="1654"/>
                  <a:pt x="3107" y="1654"/>
                </a:cubicBezTo>
                <a:cubicBezTo>
                  <a:pt x="3108" y="1655"/>
                  <a:pt x="3108" y="1655"/>
                  <a:pt x="3108" y="1655"/>
                </a:cubicBezTo>
                <a:cubicBezTo>
                  <a:pt x="3109" y="1655"/>
                  <a:pt x="3109" y="1655"/>
                  <a:pt x="3109" y="1655"/>
                </a:cubicBezTo>
                <a:cubicBezTo>
                  <a:pt x="3110" y="1656"/>
                  <a:pt x="3110" y="1656"/>
                  <a:pt x="3110" y="1656"/>
                </a:cubicBezTo>
                <a:cubicBezTo>
                  <a:pt x="3110" y="1658"/>
                  <a:pt x="3110" y="1658"/>
                  <a:pt x="3110" y="1658"/>
                </a:cubicBezTo>
                <a:cubicBezTo>
                  <a:pt x="3112" y="1659"/>
                  <a:pt x="3112" y="1659"/>
                  <a:pt x="3112" y="1659"/>
                </a:cubicBezTo>
                <a:cubicBezTo>
                  <a:pt x="3114" y="1660"/>
                  <a:pt x="3114" y="1660"/>
                  <a:pt x="3114" y="1660"/>
                </a:cubicBezTo>
                <a:cubicBezTo>
                  <a:pt x="3112" y="1661"/>
                  <a:pt x="3112" y="1661"/>
                  <a:pt x="3112" y="1661"/>
                </a:cubicBezTo>
                <a:cubicBezTo>
                  <a:pt x="3113" y="1662"/>
                  <a:pt x="3113" y="1662"/>
                  <a:pt x="3113" y="1662"/>
                </a:cubicBezTo>
                <a:cubicBezTo>
                  <a:pt x="3115" y="1660"/>
                  <a:pt x="3115" y="1660"/>
                  <a:pt x="3115" y="1660"/>
                </a:cubicBezTo>
                <a:cubicBezTo>
                  <a:pt x="3115" y="1661"/>
                  <a:pt x="3115" y="1661"/>
                  <a:pt x="3115" y="1661"/>
                </a:cubicBezTo>
                <a:cubicBezTo>
                  <a:pt x="3117" y="1662"/>
                  <a:pt x="3117" y="1662"/>
                  <a:pt x="3117" y="1662"/>
                </a:cubicBezTo>
                <a:cubicBezTo>
                  <a:pt x="3119" y="1662"/>
                  <a:pt x="3119" y="1662"/>
                  <a:pt x="3119" y="1662"/>
                </a:cubicBezTo>
                <a:cubicBezTo>
                  <a:pt x="3123" y="1660"/>
                  <a:pt x="3123" y="1660"/>
                  <a:pt x="3123" y="1660"/>
                </a:cubicBezTo>
                <a:cubicBezTo>
                  <a:pt x="3126" y="1658"/>
                  <a:pt x="3126" y="1658"/>
                  <a:pt x="3126" y="1658"/>
                </a:cubicBezTo>
                <a:cubicBezTo>
                  <a:pt x="3128" y="1657"/>
                  <a:pt x="3128" y="1657"/>
                  <a:pt x="3128" y="1657"/>
                </a:cubicBezTo>
                <a:cubicBezTo>
                  <a:pt x="3128" y="1656"/>
                  <a:pt x="3128" y="1656"/>
                  <a:pt x="3128" y="1656"/>
                </a:cubicBezTo>
                <a:cubicBezTo>
                  <a:pt x="3127" y="1654"/>
                  <a:pt x="3127" y="1654"/>
                  <a:pt x="3127" y="1654"/>
                </a:cubicBezTo>
                <a:cubicBezTo>
                  <a:pt x="3129" y="1655"/>
                  <a:pt x="3129" y="1655"/>
                  <a:pt x="3129" y="1655"/>
                </a:cubicBezTo>
                <a:cubicBezTo>
                  <a:pt x="3128" y="1656"/>
                  <a:pt x="3128" y="1656"/>
                  <a:pt x="3128" y="1656"/>
                </a:cubicBezTo>
                <a:cubicBezTo>
                  <a:pt x="3131" y="1655"/>
                  <a:pt x="3131" y="1655"/>
                  <a:pt x="3131" y="1655"/>
                </a:cubicBezTo>
                <a:cubicBezTo>
                  <a:pt x="3131" y="1653"/>
                  <a:pt x="3131" y="1653"/>
                  <a:pt x="3131" y="1653"/>
                </a:cubicBezTo>
                <a:cubicBezTo>
                  <a:pt x="3133" y="1651"/>
                  <a:pt x="3133" y="1651"/>
                  <a:pt x="3133" y="1651"/>
                </a:cubicBezTo>
                <a:cubicBezTo>
                  <a:pt x="3136" y="1650"/>
                  <a:pt x="3136" y="1650"/>
                  <a:pt x="3136" y="1650"/>
                </a:cubicBezTo>
                <a:cubicBezTo>
                  <a:pt x="3138" y="1650"/>
                  <a:pt x="3138" y="1650"/>
                  <a:pt x="3138" y="1650"/>
                </a:cubicBezTo>
                <a:cubicBezTo>
                  <a:pt x="3139" y="1649"/>
                  <a:pt x="3139" y="1649"/>
                  <a:pt x="3139" y="1649"/>
                </a:cubicBezTo>
                <a:cubicBezTo>
                  <a:pt x="3139" y="1649"/>
                  <a:pt x="3139" y="1649"/>
                  <a:pt x="3139" y="1649"/>
                </a:cubicBezTo>
                <a:cubicBezTo>
                  <a:pt x="3137" y="1649"/>
                  <a:pt x="3137" y="1649"/>
                  <a:pt x="3137" y="1649"/>
                </a:cubicBezTo>
                <a:cubicBezTo>
                  <a:pt x="3138" y="1649"/>
                  <a:pt x="3138" y="1649"/>
                  <a:pt x="3138" y="1649"/>
                </a:cubicBezTo>
                <a:cubicBezTo>
                  <a:pt x="3139" y="1648"/>
                  <a:pt x="3139" y="1648"/>
                  <a:pt x="3139" y="1648"/>
                </a:cubicBezTo>
                <a:cubicBezTo>
                  <a:pt x="3138" y="1648"/>
                  <a:pt x="3138" y="1648"/>
                  <a:pt x="3138" y="1648"/>
                </a:cubicBezTo>
                <a:cubicBezTo>
                  <a:pt x="3140" y="1645"/>
                  <a:pt x="3140" y="1645"/>
                  <a:pt x="3140" y="1645"/>
                </a:cubicBezTo>
                <a:cubicBezTo>
                  <a:pt x="3142" y="1642"/>
                  <a:pt x="3142" y="1642"/>
                  <a:pt x="3142" y="1642"/>
                </a:cubicBezTo>
                <a:cubicBezTo>
                  <a:pt x="3143" y="1639"/>
                  <a:pt x="3143" y="1639"/>
                  <a:pt x="3143" y="1639"/>
                </a:cubicBezTo>
                <a:cubicBezTo>
                  <a:pt x="3144" y="1638"/>
                  <a:pt x="3144" y="1638"/>
                  <a:pt x="3144" y="1638"/>
                </a:cubicBezTo>
                <a:cubicBezTo>
                  <a:pt x="3148" y="1634"/>
                  <a:pt x="3148" y="1634"/>
                  <a:pt x="3148" y="1634"/>
                </a:cubicBezTo>
                <a:cubicBezTo>
                  <a:pt x="3149" y="1633"/>
                  <a:pt x="3149" y="1633"/>
                  <a:pt x="3149" y="1633"/>
                </a:cubicBezTo>
                <a:cubicBezTo>
                  <a:pt x="3150" y="1631"/>
                  <a:pt x="3150" y="1631"/>
                  <a:pt x="3150" y="1631"/>
                </a:cubicBezTo>
                <a:cubicBezTo>
                  <a:pt x="3152" y="1627"/>
                  <a:pt x="3152" y="1627"/>
                  <a:pt x="3152" y="1627"/>
                </a:cubicBezTo>
                <a:cubicBezTo>
                  <a:pt x="3153" y="1626"/>
                  <a:pt x="3153" y="1626"/>
                  <a:pt x="3153" y="1626"/>
                </a:cubicBezTo>
                <a:cubicBezTo>
                  <a:pt x="3153" y="1624"/>
                  <a:pt x="3153" y="1624"/>
                  <a:pt x="3153" y="1624"/>
                </a:cubicBezTo>
                <a:cubicBezTo>
                  <a:pt x="3155" y="1622"/>
                  <a:pt x="3155" y="1622"/>
                  <a:pt x="3155" y="1622"/>
                </a:cubicBezTo>
                <a:cubicBezTo>
                  <a:pt x="3156" y="1621"/>
                  <a:pt x="3156" y="1621"/>
                  <a:pt x="3156" y="1621"/>
                </a:cubicBezTo>
                <a:cubicBezTo>
                  <a:pt x="3157" y="1619"/>
                  <a:pt x="3157" y="1619"/>
                  <a:pt x="3157" y="1619"/>
                </a:cubicBezTo>
                <a:cubicBezTo>
                  <a:pt x="3158" y="1620"/>
                  <a:pt x="3158" y="1620"/>
                  <a:pt x="3158" y="1620"/>
                </a:cubicBezTo>
                <a:cubicBezTo>
                  <a:pt x="3159" y="1620"/>
                  <a:pt x="3159" y="1620"/>
                  <a:pt x="3159" y="1620"/>
                </a:cubicBezTo>
                <a:cubicBezTo>
                  <a:pt x="3160" y="1619"/>
                  <a:pt x="3160" y="1619"/>
                  <a:pt x="3160" y="1619"/>
                </a:cubicBezTo>
                <a:cubicBezTo>
                  <a:pt x="3161" y="1619"/>
                  <a:pt x="3161" y="1619"/>
                  <a:pt x="3161" y="1619"/>
                </a:cubicBezTo>
                <a:cubicBezTo>
                  <a:pt x="3163" y="1619"/>
                  <a:pt x="3163" y="1619"/>
                  <a:pt x="3163" y="1619"/>
                </a:cubicBezTo>
                <a:cubicBezTo>
                  <a:pt x="3164" y="1617"/>
                  <a:pt x="3164" y="1617"/>
                  <a:pt x="3164" y="1617"/>
                </a:cubicBezTo>
                <a:cubicBezTo>
                  <a:pt x="3164" y="1615"/>
                  <a:pt x="3164" y="1615"/>
                  <a:pt x="3164" y="1615"/>
                </a:cubicBezTo>
                <a:cubicBezTo>
                  <a:pt x="3162" y="1614"/>
                  <a:pt x="3162" y="1614"/>
                  <a:pt x="3162" y="1614"/>
                </a:cubicBezTo>
                <a:cubicBezTo>
                  <a:pt x="3164" y="1615"/>
                  <a:pt x="3164" y="1615"/>
                  <a:pt x="3164" y="1615"/>
                </a:cubicBezTo>
                <a:cubicBezTo>
                  <a:pt x="3165" y="1617"/>
                  <a:pt x="3165" y="1617"/>
                  <a:pt x="3165" y="1617"/>
                </a:cubicBezTo>
                <a:cubicBezTo>
                  <a:pt x="3165" y="1617"/>
                  <a:pt x="3165" y="1617"/>
                  <a:pt x="3165" y="1617"/>
                </a:cubicBezTo>
                <a:cubicBezTo>
                  <a:pt x="3167" y="1616"/>
                  <a:pt x="3167" y="1616"/>
                  <a:pt x="3167" y="1616"/>
                </a:cubicBezTo>
                <a:cubicBezTo>
                  <a:pt x="3167" y="1616"/>
                  <a:pt x="3167" y="1616"/>
                  <a:pt x="3167" y="1616"/>
                </a:cubicBezTo>
                <a:cubicBezTo>
                  <a:pt x="3168" y="1615"/>
                  <a:pt x="3168" y="1615"/>
                  <a:pt x="3168" y="1615"/>
                </a:cubicBezTo>
                <a:cubicBezTo>
                  <a:pt x="3169" y="1615"/>
                  <a:pt x="3169" y="1615"/>
                  <a:pt x="3169" y="1615"/>
                </a:cubicBezTo>
                <a:cubicBezTo>
                  <a:pt x="3169" y="1616"/>
                  <a:pt x="3169" y="1616"/>
                  <a:pt x="3169" y="1616"/>
                </a:cubicBezTo>
                <a:cubicBezTo>
                  <a:pt x="3168" y="1617"/>
                  <a:pt x="3168" y="1617"/>
                  <a:pt x="3168" y="1617"/>
                </a:cubicBezTo>
                <a:cubicBezTo>
                  <a:pt x="3170" y="1617"/>
                  <a:pt x="3170" y="1617"/>
                  <a:pt x="3170" y="1617"/>
                </a:cubicBezTo>
                <a:cubicBezTo>
                  <a:pt x="3171" y="1617"/>
                  <a:pt x="3171" y="1617"/>
                  <a:pt x="3171" y="1617"/>
                </a:cubicBezTo>
                <a:cubicBezTo>
                  <a:pt x="3172" y="1616"/>
                  <a:pt x="3172" y="1616"/>
                  <a:pt x="3172" y="1616"/>
                </a:cubicBezTo>
                <a:cubicBezTo>
                  <a:pt x="3172" y="1615"/>
                  <a:pt x="3172" y="1615"/>
                  <a:pt x="3172" y="1615"/>
                </a:cubicBezTo>
                <a:cubicBezTo>
                  <a:pt x="3172" y="1614"/>
                  <a:pt x="3172" y="1614"/>
                  <a:pt x="3172" y="1614"/>
                </a:cubicBezTo>
                <a:cubicBezTo>
                  <a:pt x="3173" y="1615"/>
                  <a:pt x="3173" y="1615"/>
                  <a:pt x="3173" y="1615"/>
                </a:cubicBezTo>
                <a:cubicBezTo>
                  <a:pt x="3173" y="1617"/>
                  <a:pt x="3173" y="1617"/>
                  <a:pt x="3173" y="1617"/>
                </a:cubicBezTo>
                <a:cubicBezTo>
                  <a:pt x="3173" y="1617"/>
                  <a:pt x="3173" y="1617"/>
                  <a:pt x="3173" y="1617"/>
                </a:cubicBezTo>
                <a:cubicBezTo>
                  <a:pt x="3174" y="1617"/>
                  <a:pt x="3174" y="1617"/>
                  <a:pt x="3174" y="1617"/>
                </a:cubicBezTo>
                <a:cubicBezTo>
                  <a:pt x="3175" y="1614"/>
                  <a:pt x="3175" y="1614"/>
                  <a:pt x="3175" y="1614"/>
                </a:cubicBezTo>
                <a:cubicBezTo>
                  <a:pt x="3174" y="1613"/>
                  <a:pt x="3174" y="1613"/>
                  <a:pt x="3174" y="1613"/>
                </a:cubicBezTo>
                <a:cubicBezTo>
                  <a:pt x="3172" y="1612"/>
                  <a:pt x="3172" y="1612"/>
                  <a:pt x="3172" y="1612"/>
                </a:cubicBezTo>
                <a:cubicBezTo>
                  <a:pt x="3173" y="1611"/>
                  <a:pt x="3173" y="1611"/>
                  <a:pt x="3173" y="1611"/>
                </a:cubicBezTo>
                <a:cubicBezTo>
                  <a:pt x="3173" y="1609"/>
                  <a:pt x="3173" y="1609"/>
                  <a:pt x="3173" y="1609"/>
                </a:cubicBezTo>
                <a:cubicBezTo>
                  <a:pt x="3173" y="1606"/>
                  <a:pt x="3173" y="1606"/>
                  <a:pt x="3173" y="1606"/>
                </a:cubicBezTo>
                <a:cubicBezTo>
                  <a:pt x="3175" y="1605"/>
                  <a:pt x="3175" y="1605"/>
                  <a:pt x="3175" y="1605"/>
                </a:cubicBezTo>
                <a:cubicBezTo>
                  <a:pt x="3178" y="1604"/>
                  <a:pt x="3178" y="1604"/>
                  <a:pt x="3178" y="1604"/>
                </a:cubicBezTo>
                <a:cubicBezTo>
                  <a:pt x="3181" y="1602"/>
                  <a:pt x="3181" y="1602"/>
                  <a:pt x="3181" y="1602"/>
                </a:cubicBezTo>
                <a:cubicBezTo>
                  <a:pt x="3181" y="1601"/>
                  <a:pt x="3181" y="1601"/>
                  <a:pt x="3181" y="1601"/>
                </a:cubicBezTo>
                <a:cubicBezTo>
                  <a:pt x="3183" y="1599"/>
                  <a:pt x="3183" y="1599"/>
                  <a:pt x="3183" y="1599"/>
                </a:cubicBezTo>
                <a:cubicBezTo>
                  <a:pt x="3184" y="1597"/>
                  <a:pt x="3184" y="1597"/>
                  <a:pt x="3184" y="1597"/>
                </a:cubicBezTo>
                <a:cubicBezTo>
                  <a:pt x="3186" y="1595"/>
                  <a:pt x="3186" y="1595"/>
                  <a:pt x="3186" y="1595"/>
                </a:cubicBezTo>
                <a:cubicBezTo>
                  <a:pt x="3187" y="1595"/>
                  <a:pt x="3187" y="1595"/>
                  <a:pt x="3187" y="1595"/>
                </a:cubicBezTo>
                <a:cubicBezTo>
                  <a:pt x="3187" y="1594"/>
                  <a:pt x="3187" y="1594"/>
                  <a:pt x="3187" y="1594"/>
                </a:cubicBezTo>
                <a:cubicBezTo>
                  <a:pt x="3191" y="1590"/>
                  <a:pt x="3191" y="1590"/>
                  <a:pt x="3191" y="1590"/>
                </a:cubicBezTo>
                <a:cubicBezTo>
                  <a:pt x="3191" y="1589"/>
                  <a:pt x="3191" y="1589"/>
                  <a:pt x="3191" y="1589"/>
                </a:cubicBezTo>
                <a:cubicBezTo>
                  <a:pt x="3196" y="1585"/>
                  <a:pt x="3196" y="1585"/>
                  <a:pt x="3196" y="1585"/>
                </a:cubicBezTo>
                <a:cubicBezTo>
                  <a:pt x="3198" y="1583"/>
                  <a:pt x="3198" y="1583"/>
                  <a:pt x="3198" y="1583"/>
                </a:cubicBezTo>
                <a:cubicBezTo>
                  <a:pt x="3197" y="1583"/>
                  <a:pt x="3197" y="1583"/>
                  <a:pt x="3197" y="1583"/>
                </a:cubicBezTo>
                <a:cubicBezTo>
                  <a:pt x="3197" y="1581"/>
                  <a:pt x="3197" y="1581"/>
                  <a:pt x="3197" y="1581"/>
                </a:cubicBezTo>
                <a:cubicBezTo>
                  <a:pt x="3196" y="1579"/>
                  <a:pt x="3196" y="1579"/>
                  <a:pt x="3196" y="1579"/>
                </a:cubicBezTo>
                <a:cubicBezTo>
                  <a:pt x="3196" y="1577"/>
                  <a:pt x="3196" y="1577"/>
                  <a:pt x="3196" y="1577"/>
                </a:cubicBezTo>
                <a:cubicBezTo>
                  <a:pt x="3197" y="1576"/>
                  <a:pt x="3197" y="1576"/>
                  <a:pt x="3197" y="1576"/>
                </a:cubicBezTo>
                <a:cubicBezTo>
                  <a:pt x="3197" y="1576"/>
                  <a:pt x="3197" y="1576"/>
                  <a:pt x="3197" y="1576"/>
                </a:cubicBezTo>
                <a:cubicBezTo>
                  <a:pt x="3199" y="1573"/>
                  <a:pt x="3199" y="1573"/>
                  <a:pt x="3199" y="1573"/>
                </a:cubicBezTo>
                <a:cubicBezTo>
                  <a:pt x="3198" y="1574"/>
                  <a:pt x="3198" y="1574"/>
                  <a:pt x="3198" y="1574"/>
                </a:cubicBezTo>
                <a:cubicBezTo>
                  <a:pt x="3196" y="1574"/>
                  <a:pt x="3196" y="1574"/>
                  <a:pt x="3196" y="1574"/>
                </a:cubicBezTo>
                <a:cubicBezTo>
                  <a:pt x="3198" y="1573"/>
                  <a:pt x="3198" y="1573"/>
                  <a:pt x="3198" y="1573"/>
                </a:cubicBezTo>
                <a:lnTo>
                  <a:pt x="3200" y="1571"/>
                </a:lnTo>
                <a:close/>
                <a:moveTo>
                  <a:pt x="3105" y="1118"/>
                </a:moveTo>
                <a:cubicBezTo>
                  <a:pt x="3104" y="1119"/>
                  <a:pt x="3104" y="1119"/>
                  <a:pt x="3104" y="1119"/>
                </a:cubicBezTo>
                <a:cubicBezTo>
                  <a:pt x="3104" y="1118"/>
                  <a:pt x="3104" y="1120"/>
                  <a:pt x="3104" y="1120"/>
                </a:cubicBezTo>
                <a:cubicBezTo>
                  <a:pt x="3105" y="1120"/>
                  <a:pt x="3105" y="1120"/>
                  <a:pt x="3105" y="1120"/>
                </a:cubicBezTo>
                <a:cubicBezTo>
                  <a:pt x="3107" y="1120"/>
                  <a:pt x="3107" y="1120"/>
                  <a:pt x="3107" y="1120"/>
                </a:cubicBezTo>
                <a:cubicBezTo>
                  <a:pt x="3107" y="1119"/>
                  <a:pt x="3107" y="1119"/>
                  <a:pt x="3107" y="1119"/>
                </a:cubicBezTo>
                <a:lnTo>
                  <a:pt x="3105" y="1118"/>
                </a:lnTo>
                <a:close/>
                <a:moveTo>
                  <a:pt x="3080" y="1088"/>
                </a:moveTo>
                <a:cubicBezTo>
                  <a:pt x="3080" y="1089"/>
                  <a:pt x="3080" y="1089"/>
                  <a:pt x="3080" y="1089"/>
                </a:cubicBezTo>
                <a:cubicBezTo>
                  <a:pt x="3081" y="1090"/>
                  <a:pt x="3081" y="1090"/>
                  <a:pt x="3081" y="1090"/>
                </a:cubicBezTo>
                <a:cubicBezTo>
                  <a:pt x="3081" y="1092"/>
                  <a:pt x="3081" y="1092"/>
                  <a:pt x="3081" y="1092"/>
                </a:cubicBezTo>
                <a:cubicBezTo>
                  <a:pt x="3082" y="1090"/>
                  <a:pt x="3082" y="1090"/>
                  <a:pt x="3082" y="1090"/>
                </a:cubicBezTo>
                <a:cubicBezTo>
                  <a:pt x="3082" y="1088"/>
                  <a:pt x="3082" y="1088"/>
                  <a:pt x="3082" y="1088"/>
                </a:cubicBezTo>
                <a:lnTo>
                  <a:pt x="3080" y="1088"/>
                </a:lnTo>
                <a:close/>
                <a:moveTo>
                  <a:pt x="3109" y="1125"/>
                </a:moveTo>
                <a:cubicBezTo>
                  <a:pt x="3108" y="1124"/>
                  <a:pt x="3108" y="1124"/>
                  <a:pt x="3108" y="1124"/>
                </a:cubicBezTo>
                <a:cubicBezTo>
                  <a:pt x="3107" y="1125"/>
                  <a:pt x="3107" y="1125"/>
                  <a:pt x="3107" y="1125"/>
                </a:cubicBezTo>
                <a:cubicBezTo>
                  <a:pt x="3108" y="1126"/>
                  <a:pt x="3108" y="1126"/>
                  <a:pt x="3108" y="1126"/>
                </a:cubicBezTo>
                <a:lnTo>
                  <a:pt x="3109" y="1125"/>
                </a:lnTo>
                <a:close/>
                <a:moveTo>
                  <a:pt x="3106" y="1664"/>
                </a:moveTo>
                <a:cubicBezTo>
                  <a:pt x="3108" y="1664"/>
                  <a:pt x="3108" y="1664"/>
                  <a:pt x="3108" y="1664"/>
                </a:cubicBezTo>
                <a:cubicBezTo>
                  <a:pt x="3108" y="1664"/>
                  <a:pt x="3108" y="1664"/>
                  <a:pt x="3108" y="1664"/>
                </a:cubicBezTo>
                <a:cubicBezTo>
                  <a:pt x="3107" y="1663"/>
                  <a:pt x="3107" y="1663"/>
                  <a:pt x="3107" y="1663"/>
                </a:cubicBezTo>
                <a:cubicBezTo>
                  <a:pt x="3106" y="1661"/>
                  <a:pt x="3106" y="1661"/>
                  <a:pt x="3106" y="1661"/>
                </a:cubicBezTo>
                <a:cubicBezTo>
                  <a:pt x="3105" y="1659"/>
                  <a:pt x="3105" y="1659"/>
                  <a:pt x="3105" y="1659"/>
                </a:cubicBezTo>
                <a:cubicBezTo>
                  <a:pt x="3103" y="1660"/>
                  <a:pt x="3103" y="1660"/>
                  <a:pt x="3103" y="1660"/>
                </a:cubicBezTo>
                <a:cubicBezTo>
                  <a:pt x="3103" y="1661"/>
                  <a:pt x="3103" y="1661"/>
                  <a:pt x="3103" y="1661"/>
                </a:cubicBezTo>
                <a:cubicBezTo>
                  <a:pt x="3103" y="1663"/>
                  <a:pt x="3103" y="1663"/>
                  <a:pt x="3103" y="1663"/>
                </a:cubicBezTo>
                <a:cubicBezTo>
                  <a:pt x="3102" y="1665"/>
                  <a:pt x="3102" y="1665"/>
                  <a:pt x="3102" y="1665"/>
                </a:cubicBezTo>
                <a:cubicBezTo>
                  <a:pt x="3101" y="1665"/>
                  <a:pt x="3101" y="1665"/>
                  <a:pt x="3101" y="1665"/>
                </a:cubicBezTo>
                <a:cubicBezTo>
                  <a:pt x="3101" y="1666"/>
                  <a:pt x="3101" y="1666"/>
                  <a:pt x="3101" y="1666"/>
                </a:cubicBezTo>
                <a:cubicBezTo>
                  <a:pt x="3100" y="1667"/>
                  <a:pt x="3100" y="1667"/>
                  <a:pt x="3100" y="1667"/>
                </a:cubicBezTo>
                <a:cubicBezTo>
                  <a:pt x="3098" y="1669"/>
                  <a:pt x="3098" y="1669"/>
                  <a:pt x="3098" y="1669"/>
                </a:cubicBezTo>
                <a:cubicBezTo>
                  <a:pt x="3098" y="1670"/>
                  <a:pt x="3098" y="1670"/>
                  <a:pt x="3098" y="1670"/>
                </a:cubicBezTo>
                <a:cubicBezTo>
                  <a:pt x="3099" y="1670"/>
                  <a:pt x="3099" y="1670"/>
                  <a:pt x="3099" y="1670"/>
                </a:cubicBezTo>
                <a:cubicBezTo>
                  <a:pt x="3101" y="1668"/>
                  <a:pt x="3101" y="1668"/>
                  <a:pt x="3101" y="1668"/>
                </a:cubicBezTo>
                <a:cubicBezTo>
                  <a:pt x="3101" y="1668"/>
                  <a:pt x="3101" y="1668"/>
                  <a:pt x="3101" y="1668"/>
                </a:cubicBezTo>
                <a:cubicBezTo>
                  <a:pt x="3102" y="1668"/>
                  <a:pt x="3102" y="1668"/>
                  <a:pt x="3102" y="1668"/>
                </a:cubicBezTo>
                <a:cubicBezTo>
                  <a:pt x="3103" y="1668"/>
                  <a:pt x="3103" y="1668"/>
                  <a:pt x="3103" y="1668"/>
                </a:cubicBezTo>
                <a:cubicBezTo>
                  <a:pt x="3104" y="1668"/>
                  <a:pt x="3104" y="1668"/>
                  <a:pt x="3104" y="1668"/>
                </a:cubicBezTo>
                <a:cubicBezTo>
                  <a:pt x="3106" y="1667"/>
                  <a:pt x="3106" y="1667"/>
                  <a:pt x="3106" y="1667"/>
                </a:cubicBezTo>
                <a:cubicBezTo>
                  <a:pt x="3107" y="1667"/>
                  <a:pt x="3107" y="1667"/>
                  <a:pt x="3107" y="1667"/>
                </a:cubicBezTo>
                <a:cubicBezTo>
                  <a:pt x="3108" y="1666"/>
                  <a:pt x="3108" y="1666"/>
                  <a:pt x="3108" y="1666"/>
                </a:cubicBezTo>
                <a:cubicBezTo>
                  <a:pt x="3107" y="1665"/>
                  <a:pt x="3107" y="1665"/>
                  <a:pt x="3107" y="1665"/>
                </a:cubicBezTo>
                <a:cubicBezTo>
                  <a:pt x="3107" y="1665"/>
                  <a:pt x="3107" y="1665"/>
                  <a:pt x="3107" y="1665"/>
                </a:cubicBezTo>
                <a:cubicBezTo>
                  <a:pt x="3106" y="1664"/>
                  <a:pt x="3106" y="1664"/>
                  <a:pt x="3106" y="1664"/>
                </a:cubicBezTo>
                <a:cubicBezTo>
                  <a:pt x="3105" y="1664"/>
                  <a:pt x="3105" y="1664"/>
                  <a:pt x="3105" y="1664"/>
                </a:cubicBezTo>
                <a:cubicBezTo>
                  <a:pt x="3106" y="1664"/>
                  <a:pt x="3106" y="1664"/>
                  <a:pt x="3106" y="1664"/>
                </a:cubicBezTo>
                <a:close/>
                <a:moveTo>
                  <a:pt x="3089" y="1098"/>
                </a:moveTo>
                <a:cubicBezTo>
                  <a:pt x="3087" y="1097"/>
                  <a:pt x="3087" y="1097"/>
                  <a:pt x="3087" y="1097"/>
                </a:cubicBezTo>
                <a:cubicBezTo>
                  <a:pt x="3086" y="1094"/>
                  <a:pt x="3086" y="1094"/>
                  <a:pt x="3086" y="1094"/>
                </a:cubicBezTo>
                <a:cubicBezTo>
                  <a:pt x="3085" y="1092"/>
                  <a:pt x="3085" y="1092"/>
                  <a:pt x="3085" y="1092"/>
                </a:cubicBezTo>
                <a:cubicBezTo>
                  <a:pt x="3083" y="1093"/>
                  <a:pt x="3083" y="1093"/>
                  <a:pt x="3083" y="1093"/>
                </a:cubicBezTo>
                <a:cubicBezTo>
                  <a:pt x="3082" y="1095"/>
                  <a:pt x="3082" y="1095"/>
                  <a:pt x="3082" y="1095"/>
                </a:cubicBezTo>
                <a:cubicBezTo>
                  <a:pt x="3083" y="1096"/>
                  <a:pt x="3083" y="1096"/>
                  <a:pt x="3083" y="1096"/>
                </a:cubicBezTo>
                <a:cubicBezTo>
                  <a:pt x="3083" y="1099"/>
                  <a:pt x="3083" y="1099"/>
                  <a:pt x="3083" y="1099"/>
                </a:cubicBezTo>
                <a:cubicBezTo>
                  <a:pt x="3085" y="1100"/>
                  <a:pt x="3085" y="1100"/>
                  <a:pt x="3085" y="1100"/>
                </a:cubicBezTo>
                <a:cubicBezTo>
                  <a:pt x="3087" y="1104"/>
                  <a:pt x="3087" y="1104"/>
                  <a:pt x="3087" y="1104"/>
                </a:cubicBezTo>
                <a:cubicBezTo>
                  <a:pt x="3086" y="1105"/>
                  <a:pt x="3086" y="1105"/>
                  <a:pt x="3086" y="1105"/>
                </a:cubicBezTo>
                <a:cubicBezTo>
                  <a:pt x="3087" y="1107"/>
                  <a:pt x="3087" y="1107"/>
                  <a:pt x="3087" y="1107"/>
                </a:cubicBezTo>
                <a:cubicBezTo>
                  <a:pt x="3089" y="1107"/>
                  <a:pt x="3089" y="1107"/>
                  <a:pt x="3089" y="1107"/>
                </a:cubicBezTo>
                <a:cubicBezTo>
                  <a:pt x="3090" y="1107"/>
                  <a:pt x="3090" y="1107"/>
                  <a:pt x="3090" y="1107"/>
                </a:cubicBezTo>
                <a:cubicBezTo>
                  <a:pt x="3093" y="1107"/>
                  <a:pt x="3093" y="1107"/>
                  <a:pt x="3093" y="1107"/>
                </a:cubicBezTo>
                <a:cubicBezTo>
                  <a:pt x="3093" y="1106"/>
                  <a:pt x="3093" y="1106"/>
                  <a:pt x="3093" y="1106"/>
                </a:cubicBezTo>
                <a:cubicBezTo>
                  <a:pt x="3094" y="1106"/>
                  <a:pt x="3094" y="1106"/>
                  <a:pt x="3094" y="1106"/>
                </a:cubicBezTo>
                <a:cubicBezTo>
                  <a:pt x="3095" y="1103"/>
                  <a:pt x="3095" y="1103"/>
                  <a:pt x="3095" y="1103"/>
                </a:cubicBezTo>
                <a:cubicBezTo>
                  <a:pt x="3093" y="1100"/>
                  <a:pt x="3093" y="1100"/>
                  <a:pt x="3093" y="1100"/>
                </a:cubicBezTo>
                <a:lnTo>
                  <a:pt x="3089" y="1098"/>
                </a:lnTo>
                <a:close/>
                <a:moveTo>
                  <a:pt x="3095" y="1107"/>
                </a:moveTo>
                <a:cubicBezTo>
                  <a:pt x="3097" y="1108"/>
                  <a:pt x="3097" y="1108"/>
                  <a:pt x="3097" y="1108"/>
                </a:cubicBezTo>
                <a:cubicBezTo>
                  <a:pt x="3096" y="1106"/>
                  <a:pt x="3096" y="1106"/>
                  <a:pt x="3096" y="1106"/>
                </a:cubicBezTo>
                <a:lnTo>
                  <a:pt x="3095" y="1107"/>
                </a:lnTo>
                <a:close/>
                <a:moveTo>
                  <a:pt x="3203" y="1280"/>
                </a:moveTo>
                <a:cubicBezTo>
                  <a:pt x="3203" y="1278"/>
                  <a:pt x="3203" y="1278"/>
                  <a:pt x="3203" y="1278"/>
                </a:cubicBezTo>
                <a:cubicBezTo>
                  <a:pt x="3202" y="1277"/>
                  <a:pt x="3202" y="1277"/>
                  <a:pt x="3202" y="1277"/>
                </a:cubicBezTo>
                <a:cubicBezTo>
                  <a:pt x="3199" y="1277"/>
                  <a:pt x="3199" y="1277"/>
                  <a:pt x="3199" y="1277"/>
                </a:cubicBezTo>
                <a:cubicBezTo>
                  <a:pt x="3199" y="1279"/>
                  <a:pt x="3199" y="1279"/>
                  <a:pt x="3199" y="1279"/>
                </a:cubicBezTo>
                <a:cubicBezTo>
                  <a:pt x="3201" y="1281"/>
                  <a:pt x="3201" y="1281"/>
                  <a:pt x="3201" y="1281"/>
                </a:cubicBezTo>
                <a:cubicBezTo>
                  <a:pt x="3202" y="1280"/>
                  <a:pt x="3202" y="1280"/>
                  <a:pt x="3202" y="1280"/>
                </a:cubicBezTo>
                <a:lnTo>
                  <a:pt x="3203" y="1280"/>
                </a:lnTo>
                <a:close/>
                <a:moveTo>
                  <a:pt x="1304" y="171"/>
                </a:moveTo>
                <a:cubicBezTo>
                  <a:pt x="1305" y="172"/>
                  <a:pt x="1305" y="172"/>
                  <a:pt x="1305" y="172"/>
                </a:cubicBezTo>
                <a:cubicBezTo>
                  <a:pt x="1305" y="172"/>
                  <a:pt x="1305" y="172"/>
                  <a:pt x="1305" y="172"/>
                </a:cubicBezTo>
                <a:cubicBezTo>
                  <a:pt x="1306" y="173"/>
                  <a:pt x="1306" y="173"/>
                  <a:pt x="1306" y="173"/>
                </a:cubicBezTo>
                <a:cubicBezTo>
                  <a:pt x="1308" y="171"/>
                  <a:pt x="1308" y="171"/>
                  <a:pt x="1308" y="171"/>
                </a:cubicBezTo>
                <a:cubicBezTo>
                  <a:pt x="1308" y="170"/>
                  <a:pt x="1308" y="170"/>
                  <a:pt x="1308" y="170"/>
                </a:cubicBezTo>
                <a:cubicBezTo>
                  <a:pt x="1307" y="169"/>
                  <a:pt x="1307" y="169"/>
                  <a:pt x="1307" y="169"/>
                </a:cubicBezTo>
                <a:cubicBezTo>
                  <a:pt x="1307" y="169"/>
                  <a:pt x="1307" y="169"/>
                  <a:pt x="1307" y="169"/>
                </a:cubicBezTo>
                <a:cubicBezTo>
                  <a:pt x="1309" y="168"/>
                  <a:pt x="1309" y="168"/>
                  <a:pt x="1309" y="168"/>
                </a:cubicBezTo>
                <a:cubicBezTo>
                  <a:pt x="1309" y="169"/>
                  <a:pt x="1309" y="169"/>
                  <a:pt x="1309" y="169"/>
                </a:cubicBezTo>
                <a:cubicBezTo>
                  <a:pt x="1310" y="170"/>
                  <a:pt x="1310" y="170"/>
                  <a:pt x="1310" y="170"/>
                </a:cubicBezTo>
                <a:cubicBezTo>
                  <a:pt x="1311" y="168"/>
                  <a:pt x="1311" y="168"/>
                  <a:pt x="1311" y="168"/>
                </a:cubicBezTo>
                <a:cubicBezTo>
                  <a:pt x="1311" y="167"/>
                  <a:pt x="1311" y="167"/>
                  <a:pt x="1311" y="167"/>
                </a:cubicBezTo>
                <a:cubicBezTo>
                  <a:pt x="1311" y="165"/>
                  <a:pt x="1311" y="165"/>
                  <a:pt x="1311" y="165"/>
                </a:cubicBezTo>
                <a:cubicBezTo>
                  <a:pt x="1312" y="165"/>
                  <a:pt x="1312" y="165"/>
                  <a:pt x="1312" y="165"/>
                </a:cubicBezTo>
                <a:cubicBezTo>
                  <a:pt x="1312" y="166"/>
                  <a:pt x="1312" y="166"/>
                  <a:pt x="1312" y="166"/>
                </a:cubicBezTo>
                <a:cubicBezTo>
                  <a:pt x="1313" y="167"/>
                  <a:pt x="1313" y="167"/>
                  <a:pt x="1313" y="167"/>
                </a:cubicBezTo>
                <a:cubicBezTo>
                  <a:pt x="1314" y="166"/>
                  <a:pt x="1314" y="166"/>
                  <a:pt x="1314" y="166"/>
                </a:cubicBezTo>
                <a:cubicBezTo>
                  <a:pt x="1315" y="165"/>
                  <a:pt x="1315" y="165"/>
                  <a:pt x="1315" y="165"/>
                </a:cubicBezTo>
                <a:cubicBezTo>
                  <a:pt x="1316" y="165"/>
                  <a:pt x="1316" y="165"/>
                  <a:pt x="1316" y="165"/>
                </a:cubicBezTo>
                <a:cubicBezTo>
                  <a:pt x="1316" y="164"/>
                  <a:pt x="1316" y="164"/>
                  <a:pt x="1316" y="164"/>
                </a:cubicBezTo>
                <a:cubicBezTo>
                  <a:pt x="1316" y="163"/>
                  <a:pt x="1316" y="163"/>
                  <a:pt x="1316" y="163"/>
                </a:cubicBezTo>
                <a:cubicBezTo>
                  <a:pt x="1316" y="163"/>
                  <a:pt x="1316" y="163"/>
                  <a:pt x="1316" y="163"/>
                </a:cubicBezTo>
                <a:cubicBezTo>
                  <a:pt x="1317" y="163"/>
                  <a:pt x="1317" y="163"/>
                  <a:pt x="1317" y="163"/>
                </a:cubicBezTo>
                <a:cubicBezTo>
                  <a:pt x="1318" y="164"/>
                  <a:pt x="1318" y="164"/>
                  <a:pt x="1318" y="164"/>
                </a:cubicBezTo>
                <a:cubicBezTo>
                  <a:pt x="1319" y="163"/>
                  <a:pt x="1319" y="163"/>
                  <a:pt x="1319" y="163"/>
                </a:cubicBezTo>
                <a:cubicBezTo>
                  <a:pt x="1320" y="163"/>
                  <a:pt x="1320" y="163"/>
                  <a:pt x="1320" y="163"/>
                </a:cubicBezTo>
                <a:cubicBezTo>
                  <a:pt x="1320" y="162"/>
                  <a:pt x="1320" y="162"/>
                  <a:pt x="1320" y="162"/>
                </a:cubicBezTo>
                <a:cubicBezTo>
                  <a:pt x="1320" y="161"/>
                  <a:pt x="1320" y="161"/>
                  <a:pt x="1320" y="161"/>
                </a:cubicBezTo>
                <a:cubicBezTo>
                  <a:pt x="1319" y="160"/>
                  <a:pt x="1319" y="160"/>
                  <a:pt x="1319" y="160"/>
                </a:cubicBezTo>
                <a:cubicBezTo>
                  <a:pt x="1320" y="160"/>
                  <a:pt x="1320" y="160"/>
                  <a:pt x="1320" y="160"/>
                </a:cubicBezTo>
                <a:cubicBezTo>
                  <a:pt x="1322" y="160"/>
                  <a:pt x="1322" y="160"/>
                  <a:pt x="1322" y="160"/>
                </a:cubicBezTo>
                <a:cubicBezTo>
                  <a:pt x="1322" y="160"/>
                  <a:pt x="1322" y="160"/>
                  <a:pt x="1322" y="160"/>
                </a:cubicBezTo>
                <a:cubicBezTo>
                  <a:pt x="1323" y="159"/>
                  <a:pt x="1323" y="159"/>
                  <a:pt x="1323" y="159"/>
                </a:cubicBezTo>
                <a:cubicBezTo>
                  <a:pt x="1323" y="158"/>
                  <a:pt x="1323" y="158"/>
                  <a:pt x="1323" y="158"/>
                </a:cubicBezTo>
                <a:cubicBezTo>
                  <a:pt x="1324" y="159"/>
                  <a:pt x="1324" y="159"/>
                  <a:pt x="1324" y="159"/>
                </a:cubicBezTo>
                <a:cubicBezTo>
                  <a:pt x="1325" y="159"/>
                  <a:pt x="1325" y="159"/>
                  <a:pt x="1325" y="159"/>
                </a:cubicBezTo>
                <a:cubicBezTo>
                  <a:pt x="1326" y="160"/>
                  <a:pt x="1326" y="160"/>
                  <a:pt x="1326" y="160"/>
                </a:cubicBezTo>
                <a:cubicBezTo>
                  <a:pt x="1326" y="159"/>
                  <a:pt x="1326" y="159"/>
                  <a:pt x="1326" y="159"/>
                </a:cubicBezTo>
                <a:cubicBezTo>
                  <a:pt x="1326" y="158"/>
                  <a:pt x="1326" y="158"/>
                  <a:pt x="1326" y="158"/>
                </a:cubicBezTo>
                <a:cubicBezTo>
                  <a:pt x="1325" y="157"/>
                  <a:pt x="1325" y="157"/>
                  <a:pt x="1325" y="157"/>
                </a:cubicBezTo>
                <a:cubicBezTo>
                  <a:pt x="1325" y="157"/>
                  <a:pt x="1325" y="157"/>
                  <a:pt x="1325" y="157"/>
                </a:cubicBezTo>
                <a:cubicBezTo>
                  <a:pt x="1327" y="156"/>
                  <a:pt x="1327" y="156"/>
                  <a:pt x="1327" y="156"/>
                </a:cubicBezTo>
                <a:cubicBezTo>
                  <a:pt x="1328" y="156"/>
                  <a:pt x="1328" y="156"/>
                  <a:pt x="1328" y="156"/>
                </a:cubicBezTo>
                <a:cubicBezTo>
                  <a:pt x="1330" y="156"/>
                  <a:pt x="1330" y="156"/>
                  <a:pt x="1330" y="156"/>
                </a:cubicBezTo>
                <a:cubicBezTo>
                  <a:pt x="1332" y="154"/>
                  <a:pt x="1332" y="154"/>
                  <a:pt x="1332" y="154"/>
                </a:cubicBezTo>
                <a:cubicBezTo>
                  <a:pt x="1333" y="153"/>
                  <a:pt x="1333" y="153"/>
                  <a:pt x="1333" y="153"/>
                </a:cubicBezTo>
                <a:cubicBezTo>
                  <a:pt x="1333" y="152"/>
                  <a:pt x="1333" y="152"/>
                  <a:pt x="1333" y="152"/>
                </a:cubicBezTo>
                <a:cubicBezTo>
                  <a:pt x="1330" y="153"/>
                  <a:pt x="1330" y="153"/>
                  <a:pt x="1330" y="153"/>
                </a:cubicBezTo>
                <a:cubicBezTo>
                  <a:pt x="1328" y="153"/>
                  <a:pt x="1328" y="153"/>
                  <a:pt x="1328" y="153"/>
                </a:cubicBezTo>
                <a:cubicBezTo>
                  <a:pt x="1327" y="152"/>
                  <a:pt x="1327" y="152"/>
                  <a:pt x="1327" y="152"/>
                </a:cubicBezTo>
                <a:cubicBezTo>
                  <a:pt x="1324" y="152"/>
                  <a:pt x="1324" y="152"/>
                  <a:pt x="1324" y="152"/>
                </a:cubicBezTo>
                <a:cubicBezTo>
                  <a:pt x="1323" y="152"/>
                  <a:pt x="1323" y="152"/>
                  <a:pt x="1323" y="152"/>
                </a:cubicBezTo>
                <a:cubicBezTo>
                  <a:pt x="1320" y="152"/>
                  <a:pt x="1320" y="152"/>
                  <a:pt x="1320" y="152"/>
                </a:cubicBezTo>
                <a:cubicBezTo>
                  <a:pt x="1318" y="151"/>
                  <a:pt x="1318" y="151"/>
                  <a:pt x="1318" y="151"/>
                </a:cubicBezTo>
                <a:cubicBezTo>
                  <a:pt x="1315" y="150"/>
                  <a:pt x="1315" y="150"/>
                  <a:pt x="1315" y="150"/>
                </a:cubicBezTo>
                <a:cubicBezTo>
                  <a:pt x="1313" y="148"/>
                  <a:pt x="1313" y="148"/>
                  <a:pt x="1313" y="148"/>
                </a:cubicBezTo>
                <a:cubicBezTo>
                  <a:pt x="1312" y="147"/>
                  <a:pt x="1312" y="147"/>
                  <a:pt x="1312" y="147"/>
                </a:cubicBezTo>
                <a:cubicBezTo>
                  <a:pt x="1311" y="147"/>
                  <a:pt x="1311" y="147"/>
                  <a:pt x="1311" y="147"/>
                </a:cubicBezTo>
                <a:cubicBezTo>
                  <a:pt x="1310" y="148"/>
                  <a:pt x="1310" y="148"/>
                  <a:pt x="1310" y="148"/>
                </a:cubicBezTo>
                <a:cubicBezTo>
                  <a:pt x="1309" y="148"/>
                  <a:pt x="1309" y="148"/>
                  <a:pt x="1309" y="148"/>
                </a:cubicBezTo>
                <a:cubicBezTo>
                  <a:pt x="1310" y="147"/>
                  <a:pt x="1310" y="147"/>
                  <a:pt x="1310" y="147"/>
                </a:cubicBezTo>
                <a:cubicBezTo>
                  <a:pt x="1310" y="146"/>
                  <a:pt x="1310" y="146"/>
                  <a:pt x="1310" y="146"/>
                </a:cubicBezTo>
                <a:cubicBezTo>
                  <a:pt x="1309" y="147"/>
                  <a:pt x="1309" y="147"/>
                  <a:pt x="1309" y="147"/>
                </a:cubicBezTo>
                <a:cubicBezTo>
                  <a:pt x="1306" y="149"/>
                  <a:pt x="1306" y="149"/>
                  <a:pt x="1306" y="149"/>
                </a:cubicBezTo>
                <a:cubicBezTo>
                  <a:pt x="1304" y="150"/>
                  <a:pt x="1304" y="150"/>
                  <a:pt x="1304" y="150"/>
                </a:cubicBezTo>
                <a:cubicBezTo>
                  <a:pt x="1302" y="150"/>
                  <a:pt x="1302" y="150"/>
                  <a:pt x="1302" y="150"/>
                </a:cubicBezTo>
                <a:cubicBezTo>
                  <a:pt x="1301" y="150"/>
                  <a:pt x="1301" y="150"/>
                  <a:pt x="1301" y="150"/>
                </a:cubicBezTo>
                <a:cubicBezTo>
                  <a:pt x="1300" y="150"/>
                  <a:pt x="1300" y="150"/>
                  <a:pt x="1300" y="150"/>
                </a:cubicBezTo>
                <a:cubicBezTo>
                  <a:pt x="1299" y="149"/>
                  <a:pt x="1299" y="149"/>
                  <a:pt x="1299" y="149"/>
                </a:cubicBezTo>
                <a:cubicBezTo>
                  <a:pt x="1299" y="149"/>
                  <a:pt x="1298" y="150"/>
                  <a:pt x="1297" y="150"/>
                </a:cubicBezTo>
                <a:cubicBezTo>
                  <a:pt x="1297" y="150"/>
                  <a:pt x="1296" y="150"/>
                  <a:pt x="1296" y="150"/>
                </a:cubicBezTo>
                <a:cubicBezTo>
                  <a:pt x="1293" y="152"/>
                  <a:pt x="1293" y="152"/>
                  <a:pt x="1293" y="152"/>
                </a:cubicBezTo>
                <a:cubicBezTo>
                  <a:pt x="1293" y="153"/>
                  <a:pt x="1293" y="153"/>
                  <a:pt x="1293" y="153"/>
                </a:cubicBezTo>
                <a:cubicBezTo>
                  <a:pt x="1292" y="152"/>
                  <a:pt x="1292" y="152"/>
                  <a:pt x="1292" y="152"/>
                </a:cubicBezTo>
                <a:cubicBezTo>
                  <a:pt x="1291" y="152"/>
                  <a:pt x="1291" y="152"/>
                  <a:pt x="1291" y="152"/>
                </a:cubicBezTo>
                <a:cubicBezTo>
                  <a:pt x="1288" y="152"/>
                  <a:pt x="1288" y="152"/>
                  <a:pt x="1288" y="152"/>
                </a:cubicBezTo>
                <a:cubicBezTo>
                  <a:pt x="1286" y="151"/>
                  <a:pt x="1286" y="151"/>
                  <a:pt x="1286" y="151"/>
                </a:cubicBezTo>
                <a:cubicBezTo>
                  <a:pt x="1285" y="151"/>
                  <a:pt x="1285" y="151"/>
                  <a:pt x="1285" y="151"/>
                </a:cubicBezTo>
                <a:cubicBezTo>
                  <a:pt x="1285" y="151"/>
                  <a:pt x="1285" y="151"/>
                  <a:pt x="1285" y="151"/>
                </a:cubicBezTo>
                <a:cubicBezTo>
                  <a:pt x="1286" y="149"/>
                  <a:pt x="1286" y="149"/>
                  <a:pt x="1286" y="149"/>
                </a:cubicBezTo>
                <a:cubicBezTo>
                  <a:pt x="1287" y="149"/>
                  <a:pt x="1287" y="149"/>
                  <a:pt x="1287" y="149"/>
                </a:cubicBezTo>
                <a:cubicBezTo>
                  <a:pt x="1289" y="150"/>
                  <a:pt x="1289" y="150"/>
                  <a:pt x="1289" y="150"/>
                </a:cubicBezTo>
                <a:cubicBezTo>
                  <a:pt x="1290" y="151"/>
                  <a:pt x="1290" y="151"/>
                  <a:pt x="1290" y="151"/>
                </a:cubicBezTo>
                <a:cubicBezTo>
                  <a:pt x="1291" y="150"/>
                  <a:pt x="1291" y="150"/>
                  <a:pt x="1291" y="150"/>
                </a:cubicBezTo>
                <a:cubicBezTo>
                  <a:pt x="1294" y="150"/>
                  <a:pt x="1294" y="150"/>
                  <a:pt x="1294" y="150"/>
                </a:cubicBezTo>
                <a:cubicBezTo>
                  <a:pt x="1295" y="148"/>
                  <a:pt x="1295" y="148"/>
                  <a:pt x="1295" y="148"/>
                </a:cubicBezTo>
                <a:cubicBezTo>
                  <a:pt x="1297" y="148"/>
                  <a:pt x="1297" y="148"/>
                  <a:pt x="1297" y="148"/>
                </a:cubicBezTo>
                <a:cubicBezTo>
                  <a:pt x="1299" y="149"/>
                  <a:pt x="1299" y="149"/>
                  <a:pt x="1299" y="149"/>
                </a:cubicBezTo>
                <a:cubicBezTo>
                  <a:pt x="1301" y="148"/>
                  <a:pt x="1301" y="148"/>
                  <a:pt x="1301" y="148"/>
                </a:cubicBezTo>
                <a:cubicBezTo>
                  <a:pt x="1301" y="147"/>
                  <a:pt x="1301" y="147"/>
                  <a:pt x="1301" y="147"/>
                </a:cubicBezTo>
                <a:cubicBezTo>
                  <a:pt x="1301" y="146"/>
                  <a:pt x="1301" y="146"/>
                  <a:pt x="1301" y="146"/>
                </a:cubicBezTo>
                <a:cubicBezTo>
                  <a:pt x="1300" y="146"/>
                  <a:pt x="1300" y="146"/>
                  <a:pt x="1300" y="146"/>
                </a:cubicBezTo>
                <a:cubicBezTo>
                  <a:pt x="1299" y="146"/>
                  <a:pt x="1299" y="146"/>
                  <a:pt x="1299" y="146"/>
                </a:cubicBezTo>
                <a:cubicBezTo>
                  <a:pt x="1298" y="145"/>
                  <a:pt x="1298" y="145"/>
                  <a:pt x="1298" y="145"/>
                </a:cubicBezTo>
                <a:cubicBezTo>
                  <a:pt x="1297" y="146"/>
                  <a:pt x="1297" y="146"/>
                  <a:pt x="1297" y="146"/>
                </a:cubicBezTo>
                <a:cubicBezTo>
                  <a:pt x="1295" y="145"/>
                  <a:pt x="1295" y="145"/>
                  <a:pt x="1295" y="145"/>
                </a:cubicBezTo>
                <a:cubicBezTo>
                  <a:pt x="1292" y="145"/>
                  <a:pt x="1292" y="145"/>
                  <a:pt x="1292" y="145"/>
                </a:cubicBezTo>
                <a:cubicBezTo>
                  <a:pt x="1290" y="146"/>
                  <a:pt x="1290" y="146"/>
                  <a:pt x="1290" y="146"/>
                </a:cubicBezTo>
                <a:cubicBezTo>
                  <a:pt x="1289" y="146"/>
                  <a:pt x="1289" y="146"/>
                  <a:pt x="1289" y="146"/>
                </a:cubicBezTo>
                <a:cubicBezTo>
                  <a:pt x="1286" y="145"/>
                  <a:pt x="1286" y="145"/>
                  <a:pt x="1286" y="145"/>
                </a:cubicBezTo>
                <a:cubicBezTo>
                  <a:pt x="1286" y="144"/>
                  <a:pt x="1286" y="144"/>
                  <a:pt x="1286" y="144"/>
                </a:cubicBezTo>
                <a:cubicBezTo>
                  <a:pt x="1285" y="144"/>
                  <a:pt x="1285" y="144"/>
                  <a:pt x="1285" y="144"/>
                </a:cubicBezTo>
                <a:cubicBezTo>
                  <a:pt x="1283" y="144"/>
                  <a:pt x="1283" y="144"/>
                  <a:pt x="1283" y="144"/>
                </a:cubicBezTo>
                <a:cubicBezTo>
                  <a:pt x="1281" y="144"/>
                  <a:pt x="1281" y="144"/>
                  <a:pt x="1281" y="144"/>
                </a:cubicBezTo>
                <a:cubicBezTo>
                  <a:pt x="1277" y="146"/>
                  <a:pt x="1277" y="146"/>
                  <a:pt x="1277" y="146"/>
                </a:cubicBezTo>
                <a:cubicBezTo>
                  <a:pt x="1277" y="146"/>
                  <a:pt x="1277" y="146"/>
                  <a:pt x="1277" y="146"/>
                </a:cubicBezTo>
                <a:cubicBezTo>
                  <a:pt x="1278" y="144"/>
                  <a:pt x="1278" y="144"/>
                  <a:pt x="1278" y="144"/>
                </a:cubicBezTo>
                <a:cubicBezTo>
                  <a:pt x="1279" y="143"/>
                  <a:pt x="1279" y="143"/>
                  <a:pt x="1279" y="143"/>
                </a:cubicBezTo>
                <a:cubicBezTo>
                  <a:pt x="1280" y="143"/>
                  <a:pt x="1280" y="143"/>
                  <a:pt x="1280" y="143"/>
                </a:cubicBezTo>
                <a:cubicBezTo>
                  <a:pt x="1282" y="143"/>
                  <a:pt x="1282" y="143"/>
                  <a:pt x="1282" y="143"/>
                </a:cubicBezTo>
                <a:cubicBezTo>
                  <a:pt x="1286" y="141"/>
                  <a:pt x="1286" y="141"/>
                  <a:pt x="1286" y="141"/>
                </a:cubicBezTo>
                <a:cubicBezTo>
                  <a:pt x="1287" y="141"/>
                  <a:pt x="1287" y="141"/>
                  <a:pt x="1287" y="141"/>
                </a:cubicBezTo>
                <a:cubicBezTo>
                  <a:pt x="1287" y="139"/>
                  <a:pt x="1287" y="139"/>
                  <a:pt x="1287" y="139"/>
                </a:cubicBezTo>
                <a:cubicBezTo>
                  <a:pt x="1288" y="138"/>
                  <a:pt x="1288" y="138"/>
                  <a:pt x="1288" y="138"/>
                </a:cubicBezTo>
                <a:cubicBezTo>
                  <a:pt x="1289" y="138"/>
                  <a:pt x="1289" y="138"/>
                  <a:pt x="1289" y="138"/>
                </a:cubicBezTo>
                <a:cubicBezTo>
                  <a:pt x="1289" y="138"/>
                  <a:pt x="1289" y="138"/>
                  <a:pt x="1289" y="138"/>
                </a:cubicBezTo>
                <a:cubicBezTo>
                  <a:pt x="1290" y="137"/>
                  <a:pt x="1290" y="137"/>
                  <a:pt x="1290" y="137"/>
                </a:cubicBezTo>
                <a:cubicBezTo>
                  <a:pt x="1290" y="136"/>
                  <a:pt x="1290" y="136"/>
                  <a:pt x="1290" y="136"/>
                </a:cubicBezTo>
                <a:cubicBezTo>
                  <a:pt x="1289" y="135"/>
                  <a:pt x="1289" y="135"/>
                  <a:pt x="1289" y="135"/>
                </a:cubicBezTo>
                <a:cubicBezTo>
                  <a:pt x="1288" y="134"/>
                  <a:pt x="1288" y="134"/>
                  <a:pt x="1288" y="134"/>
                </a:cubicBezTo>
                <a:cubicBezTo>
                  <a:pt x="1287" y="134"/>
                  <a:pt x="1287" y="134"/>
                  <a:pt x="1287" y="134"/>
                </a:cubicBezTo>
                <a:cubicBezTo>
                  <a:pt x="1289" y="133"/>
                  <a:pt x="1289" y="133"/>
                  <a:pt x="1289" y="133"/>
                </a:cubicBezTo>
                <a:cubicBezTo>
                  <a:pt x="1289" y="133"/>
                  <a:pt x="1289" y="133"/>
                  <a:pt x="1289" y="133"/>
                </a:cubicBezTo>
                <a:cubicBezTo>
                  <a:pt x="1290" y="134"/>
                  <a:pt x="1290" y="134"/>
                  <a:pt x="1290" y="134"/>
                </a:cubicBezTo>
                <a:cubicBezTo>
                  <a:pt x="1291" y="134"/>
                  <a:pt x="1291" y="134"/>
                  <a:pt x="1291" y="134"/>
                </a:cubicBezTo>
                <a:cubicBezTo>
                  <a:pt x="1292" y="133"/>
                  <a:pt x="1292" y="133"/>
                  <a:pt x="1292" y="133"/>
                </a:cubicBezTo>
                <a:cubicBezTo>
                  <a:pt x="1291" y="132"/>
                  <a:pt x="1291" y="132"/>
                  <a:pt x="1291" y="132"/>
                </a:cubicBezTo>
                <a:cubicBezTo>
                  <a:pt x="1291" y="132"/>
                  <a:pt x="1291" y="132"/>
                  <a:pt x="1291" y="132"/>
                </a:cubicBezTo>
                <a:cubicBezTo>
                  <a:pt x="1291" y="130"/>
                  <a:pt x="1291" y="130"/>
                  <a:pt x="1291" y="130"/>
                </a:cubicBezTo>
                <a:cubicBezTo>
                  <a:pt x="1292" y="130"/>
                  <a:pt x="1292" y="130"/>
                  <a:pt x="1292" y="130"/>
                </a:cubicBezTo>
                <a:cubicBezTo>
                  <a:pt x="1293" y="131"/>
                  <a:pt x="1293" y="131"/>
                  <a:pt x="1293" y="131"/>
                </a:cubicBezTo>
                <a:cubicBezTo>
                  <a:pt x="1293" y="132"/>
                  <a:pt x="1293" y="132"/>
                  <a:pt x="1293" y="132"/>
                </a:cubicBezTo>
                <a:cubicBezTo>
                  <a:pt x="1294" y="134"/>
                  <a:pt x="1294" y="134"/>
                  <a:pt x="1294" y="134"/>
                </a:cubicBezTo>
                <a:cubicBezTo>
                  <a:pt x="1295" y="135"/>
                  <a:pt x="1295" y="135"/>
                  <a:pt x="1295" y="135"/>
                </a:cubicBezTo>
                <a:cubicBezTo>
                  <a:pt x="1297" y="134"/>
                  <a:pt x="1297" y="134"/>
                  <a:pt x="1297" y="134"/>
                </a:cubicBezTo>
                <a:cubicBezTo>
                  <a:pt x="1299" y="134"/>
                  <a:pt x="1299" y="134"/>
                  <a:pt x="1299" y="134"/>
                </a:cubicBezTo>
                <a:cubicBezTo>
                  <a:pt x="1304" y="132"/>
                  <a:pt x="1304" y="132"/>
                  <a:pt x="1304" y="132"/>
                </a:cubicBezTo>
                <a:cubicBezTo>
                  <a:pt x="1306" y="132"/>
                  <a:pt x="1306" y="132"/>
                  <a:pt x="1306" y="132"/>
                </a:cubicBezTo>
                <a:cubicBezTo>
                  <a:pt x="1307" y="131"/>
                  <a:pt x="1307" y="131"/>
                  <a:pt x="1307" y="131"/>
                </a:cubicBezTo>
                <a:cubicBezTo>
                  <a:pt x="1308" y="130"/>
                  <a:pt x="1308" y="130"/>
                  <a:pt x="1308" y="130"/>
                </a:cubicBezTo>
                <a:cubicBezTo>
                  <a:pt x="1309" y="129"/>
                  <a:pt x="1309" y="129"/>
                  <a:pt x="1309" y="129"/>
                </a:cubicBezTo>
                <a:cubicBezTo>
                  <a:pt x="1310" y="128"/>
                  <a:pt x="1310" y="128"/>
                  <a:pt x="1310" y="128"/>
                </a:cubicBezTo>
                <a:cubicBezTo>
                  <a:pt x="1309" y="126"/>
                  <a:pt x="1309" y="126"/>
                  <a:pt x="1309" y="126"/>
                </a:cubicBezTo>
                <a:cubicBezTo>
                  <a:pt x="1308" y="124"/>
                  <a:pt x="1308" y="124"/>
                  <a:pt x="1308" y="124"/>
                </a:cubicBezTo>
                <a:cubicBezTo>
                  <a:pt x="1307" y="124"/>
                  <a:pt x="1307" y="124"/>
                  <a:pt x="1307" y="124"/>
                </a:cubicBezTo>
                <a:cubicBezTo>
                  <a:pt x="1306" y="123"/>
                  <a:pt x="1306" y="123"/>
                  <a:pt x="1306" y="123"/>
                </a:cubicBezTo>
                <a:cubicBezTo>
                  <a:pt x="1301" y="122"/>
                  <a:pt x="1301" y="122"/>
                  <a:pt x="1301" y="122"/>
                </a:cubicBezTo>
                <a:cubicBezTo>
                  <a:pt x="1300" y="122"/>
                  <a:pt x="1300" y="122"/>
                  <a:pt x="1300" y="122"/>
                </a:cubicBezTo>
                <a:cubicBezTo>
                  <a:pt x="1298" y="123"/>
                  <a:pt x="1298" y="123"/>
                  <a:pt x="1298" y="123"/>
                </a:cubicBezTo>
                <a:cubicBezTo>
                  <a:pt x="1298" y="122"/>
                  <a:pt x="1298" y="122"/>
                  <a:pt x="1298" y="122"/>
                </a:cubicBezTo>
                <a:cubicBezTo>
                  <a:pt x="1298" y="121"/>
                  <a:pt x="1298" y="121"/>
                  <a:pt x="1298" y="121"/>
                </a:cubicBezTo>
                <a:cubicBezTo>
                  <a:pt x="1297" y="120"/>
                  <a:pt x="1297" y="120"/>
                  <a:pt x="1297" y="120"/>
                </a:cubicBezTo>
                <a:cubicBezTo>
                  <a:pt x="1295" y="121"/>
                  <a:pt x="1295" y="121"/>
                  <a:pt x="1295" y="121"/>
                </a:cubicBezTo>
                <a:cubicBezTo>
                  <a:pt x="1294" y="121"/>
                  <a:pt x="1294" y="121"/>
                  <a:pt x="1294" y="121"/>
                </a:cubicBezTo>
                <a:cubicBezTo>
                  <a:pt x="1292" y="122"/>
                  <a:pt x="1292" y="122"/>
                  <a:pt x="1292" y="122"/>
                </a:cubicBezTo>
                <a:cubicBezTo>
                  <a:pt x="1291" y="123"/>
                  <a:pt x="1291" y="123"/>
                  <a:pt x="1291" y="123"/>
                </a:cubicBezTo>
                <a:cubicBezTo>
                  <a:pt x="1289" y="122"/>
                  <a:pt x="1289" y="122"/>
                  <a:pt x="1289" y="122"/>
                </a:cubicBezTo>
                <a:cubicBezTo>
                  <a:pt x="1289" y="121"/>
                  <a:pt x="1289" y="121"/>
                  <a:pt x="1289" y="121"/>
                </a:cubicBezTo>
                <a:cubicBezTo>
                  <a:pt x="1290" y="122"/>
                  <a:pt x="1290" y="122"/>
                  <a:pt x="1290" y="122"/>
                </a:cubicBezTo>
                <a:cubicBezTo>
                  <a:pt x="1292" y="121"/>
                  <a:pt x="1292" y="121"/>
                  <a:pt x="1292" y="121"/>
                </a:cubicBezTo>
                <a:cubicBezTo>
                  <a:pt x="1293" y="120"/>
                  <a:pt x="1293" y="120"/>
                  <a:pt x="1293" y="120"/>
                </a:cubicBezTo>
                <a:cubicBezTo>
                  <a:pt x="1295" y="120"/>
                  <a:pt x="1295" y="120"/>
                  <a:pt x="1295" y="120"/>
                </a:cubicBezTo>
                <a:cubicBezTo>
                  <a:pt x="1295" y="119"/>
                  <a:pt x="1295" y="119"/>
                  <a:pt x="1295" y="119"/>
                </a:cubicBezTo>
                <a:cubicBezTo>
                  <a:pt x="1294" y="118"/>
                  <a:pt x="1294" y="118"/>
                  <a:pt x="1294" y="118"/>
                </a:cubicBezTo>
                <a:cubicBezTo>
                  <a:pt x="1293" y="116"/>
                  <a:pt x="1293" y="116"/>
                  <a:pt x="1293" y="116"/>
                </a:cubicBezTo>
                <a:cubicBezTo>
                  <a:pt x="1292" y="115"/>
                  <a:pt x="1292" y="115"/>
                  <a:pt x="1292" y="115"/>
                </a:cubicBezTo>
                <a:cubicBezTo>
                  <a:pt x="1290" y="115"/>
                  <a:pt x="1290" y="115"/>
                  <a:pt x="1290" y="115"/>
                </a:cubicBezTo>
                <a:cubicBezTo>
                  <a:pt x="1291" y="114"/>
                  <a:pt x="1291" y="114"/>
                  <a:pt x="1291" y="114"/>
                </a:cubicBezTo>
                <a:cubicBezTo>
                  <a:pt x="1293" y="113"/>
                  <a:pt x="1293" y="113"/>
                  <a:pt x="1293" y="113"/>
                </a:cubicBezTo>
                <a:cubicBezTo>
                  <a:pt x="1293" y="113"/>
                  <a:pt x="1293" y="113"/>
                  <a:pt x="1293" y="113"/>
                </a:cubicBezTo>
                <a:cubicBezTo>
                  <a:pt x="1293" y="111"/>
                  <a:pt x="1293" y="111"/>
                  <a:pt x="1293" y="111"/>
                </a:cubicBezTo>
                <a:cubicBezTo>
                  <a:pt x="1293" y="110"/>
                  <a:pt x="1293" y="110"/>
                  <a:pt x="1293" y="110"/>
                </a:cubicBezTo>
                <a:cubicBezTo>
                  <a:pt x="1294" y="111"/>
                  <a:pt x="1294" y="111"/>
                  <a:pt x="1294" y="111"/>
                </a:cubicBezTo>
                <a:cubicBezTo>
                  <a:pt x="1295" y="113"/>
                  <a:pt x="1295" y="113"/>
                  <a:pt x="1295" y="113"/>
                </a:cubicBezTo>
                <a:cubicBezTo>
                  <a:pt x="1296" y="115"/>
                  <a:pt x="1296" y="115"/>
                  <a:pt x="1296" y="115"/>
                </a:cubicBezTo>
                <a:cubicBezTo>
                  <a:pt x="1296" y="116"/>
                  <a:pt x="1296" y="116"/>
                  <a:pt x="1296" y="116"/>
                </a:cubicBezTo>
                <a:cubicBezTo>
                  <a:pt x="1298" y="118"/>
                  <a:pt x="1298" y="118"/>
                  <a:pt x="1298" y="118"/>
                </a:cubicBezTo>
                <a:cubicBezTo>
                  <a:pt x="1298" y="119"/>
                  <a:pt x="1298" y="119"/>
                  <a:pt x="1298" y="119"/>
                </a:cubicBezTo>
                <a:cubicBezTo>
                  <a:pt x="1300" y="120"/>
                  <a:pt x="1300" y="120"/>
                  <a:pt x="1300" y="120"/>
                </a:cubicBezTo>
                <a:cubicBezTo>
                  <a:pt x="1300" y="121"/>
                  <a:pt x="1300" y="121"/>
                  <a:pt x="1300" y="121"/>
                </a:cubicBezTo>
                <a:cubicBezTo>
                  <a:pt x="1302" y="120"/>
                  <a:pt x="1302" y="120"/>
                  <a:pt x="1302" y="120"/>
                </a:cubicBezTo>
                <a:cubicBezTo>
                  <a:pt x="1302" y="120"/>
                  <a:pt x="1302" y="120"/>
                  <a:pt x="1302" y="120"/>
                </a:cubicBezTo>
                <a:cubicBezTo>
                  <a:pt x="1304" y="120"/>
                  <a:pt x="1304" y="120"/>
                  <a:pt x="1304" y="120"/>
                </a:cubicBezTo>
                <a:cubicBezTo>
                  <a:pt x="1306" y="120"/>
                  <a:pt x="1306" y="120"/>
                  <a:pt x="1306" y="120"/>
                </a:cubicBezTo>
                <a:cubicBezTo>
                  <a:pt x="1307" y="119"/>
                  <a:pt x="1307" y="119"/>
                  <a:pt x="1307" y="119"/>
                </a:cubicBezTo>
                <a:cubicBezTo>
                  <a:pt x="1308" y="120"/>
                  <a:pt x="1308" y="120"/>
                  <a:pt x="1308" y="120"/>
                </a:cubicBezTo>
                <a:cubicBezTo>
                  <a:pt x="1308" y="122"/>
                  <a:pt x="1308" y="122"/>
                  <a:pt x="1308" y="122"/>
                </a:cubicBezTo>
                <a:cubicBezTo>
                  <a:pt x="1311" y="126"/>
                  <a:pt x="1311" y="126"/>
                  <a:pt x="1311" y="126"/>
                </a:cubicBezTo>
                <a:cubicBezTo>
                  <a:pt x="1313" y="127"/>
                  <a:pt x="1313" y="127"/>
                  <a:pt x="1313" y="127"/>
                </a:cubicBezTo>
                <a:cubicBezTo>
                  <a:pt x="1313" y="126"/>
                  <a:pt x="1313" y="126"/>
                  <a:pt x="1313" y="126"/>
                </a:cubicBezTo>
                <a:cubicBezTo>
                  <a:pt x="1315" y="126"/>
                  <a:pt x="1315" y="126"/>
                  <a:pt x="1315" y="126"/>
                </a:cubicBezTo>
                <a:cubicBezTo>
                  <a:pt x="1316" y="126"/>
                  <a:pt x="1316" y="126"/>
                  <a:pt x="1316" y="126"/>
                </a:cubicBezTo>
                <a:cubicBezTo>
                  <a:pt x="1316" y="127"/>
                  <a:pt x="1316" y="127"/>
                  <a:pt x="1316" y="127"/>
                </a:cubicBezTo>
                <a:cubicBezTo>
                  <a:pt x="1316" y="128"/>
                  <a:pt x="1316" y="128"/>
                  <a:pt x="1316" y="128"/>
                </a:cubicBezTo>
                <a:cubicBezTo>
                  <a:pt x="1315" y="130"/>
                  <a:pt x="1315" y="130"/>
                  <a:pt x="1315" y="130"/>
                </a:cubicBezTo>
                <a:cubicBezTo>
                  <a:pt x="1316" y="132"/>
                  <a:pt x="1316" y="132"/>
                  <a:pt x="1316" y="132"/>
                </a:cubicBezTo>
                <a:cubicBezTo>
                  <a:pt x="1317" y="134"/>
                  <a:pt x="1317" y="134"/>
                  <a:pt x="1317" y="134"/>
                </a:cubicBezTo>
                <a:cubicBezTo>
                  <a:pt x="1318" y="135"/>
                  <a:pt x="1318" y="135"/>
                  <a:pt x="1318" y="135"/>
                </a:cubicBezTo>
                <a:cubicBezTo>
                  <a:pt x="1318" y="138"/>
                  <a:pt x="1318" y="138"/>
                  <a:pt x="1318" y="138"/>
                </a:cubicBezTo>
                <a:cubicBezTo>
                  <a:pt x="1319" y="140"/>
                  <a:pt x="1319" y="140"/>
                  <a:pt x="1319" y="140"/>
                </a:cubicBezTo>
                <a:cubicBezTo>
                  <a:pt x="1320" y="141"/>
                  <a:pt x="1320" y="141"/>
                  <a:pt x="1320" y="141"/>
                </a:cubicBezTo>
                <a:cubicBezTo>
                  <a:pt x="1322" y="144"/>
                  <a:pt x="1322" y="144"/>
                  <a:pt x="1322" y="144"/>
                </a:cubicBezTo>
                <a:cubicBezTo>
                  <a:pt x="1324" y="146"/>
                  <a:pt x="1324" y="146"/>
                  <a:pt x="1324" y="146"/>
                </a:cubicBezTo>
                <a:cubicBezTo>
                  <a:pt x="1325" y="147"/>
                  <a:pt x="1325" y="147"/>
                  <a:pt x="1325" y="147"/>
                </a:cubicBezTo>
                <a:cubicBezTo>
                  <a:pt x="1327" y="147"/>
                  <a:pt x="1327" y="147"/>
                  <a:pt x="1327" y="147"/>
                </a:cubicBezTo>
                <a:cubicBezTo>
                  <a:pt x="1328" y="146"/>
                  <a:pt x="1328" y="146"/>
                  <a:pt x="1328" y="146"/>
                </a:cubicBezTo>
                <a:cubicBezTo>
                  <a:pt x="1329" y="146"/>
                  <a:pt x="1329" y="146"/>
                  <a:pt x="1329" y="146"/>
                </a:cubicBezTo>
                <a:cubicBezTo>
                  <a:pt x="1330" y="146"/>
                  <a:pt x="1330" y="146"/>
                  <a:pt x="1330" y="146"/>
                </a:cubicBezTo>
                <a:cubicBezTo>
                  <a:pt x="1330" y="145"/>
                  <a:pt x="1330" y="145"/>
                  <a:pt x="1330" y="145"/>
                </a:cubicBezTo>
                <a:cubicBezTo>
                  <a:pt x="1330" y="142"/>
                  <a:pt x="1330" y="142"/>
                  <a:pt x="1330" y="142"/>
                </a:cubicBezTo>
                <a:cubicBezTo>
                  <a:pt x="1330" y="140"/>
                  <a:pt x="1330" y="140"/>
                  <a:pt x="1330" y="140"/>
                </a:cubicBezTo>
                <a:cubicBezTo>
                  <a:pt x="1330" y="138"/>
                  <a:pt x="1330" y="138"/>
                  <a:pt x="1330" y="138"/>
                </a:cubicBezTo>
                <a:cubicBezTo>
                  <a:pt x="1331" y="137"/>
                  <a:pt x="1331" y="137"/>
                  <a:pt x="1331" y="137"/>
                </a:cubicBezTo>
                <a:cubicBezTo>
                  <a:pt x="1331" y="137"/>
                  <a:pt x="1331" y="137"/>
                  <a:pt x="1331" y="137"/>
                </a:cubicBezTo>
                <a:cubicBezTo>
                  <a:pt x="1332" y="138"/>
                  <a:pt x="1332" y="138"/>
                  <a:pt x="1332" y="138"/>
                </a:cubicBezTo>
                <a:cubicBezTo>
                  <a:pt x="1332" y="139"/>
                  <a:pt x="1332" y="139"/>
                  <a:pt x="1332" y="139"/>
                </a:cubicBezTo>
                <a:cubicBezTo>
                  <a:pt x="1332" y="141"/>
                  <a:pt x="1332" y="141"/>
                  <a:pt x="1332" y="141"/>
                </a:cubicBezTo>
                <a:cubicBezTo>
                  <a:pt x="1332" y="142"/>
                  <a:pt x="1332" y="142"/>
                  <a:pt x="1332" y="142"/>
                </a:cubicBezTo>
                <a:cubicBezTo>
                  <a:pt x="1331" y="144"/>
                  <a:pt x="1331" y="144"/>
                  <a:pt x="1331" y="144"/>
                </a:cubicBezTo>
                <a:cubicBezTo>
                  <a:pt x="1331" y="145"/>
                  <a:pt x="1331" y="145"/>
                  <a:pt x="1331" y="145"/>
                </a:cubicBezTo>
                <a:cubicBezTo>
                  <a:pt x="1332" y="146"/>
                  <a:pt x="1332" y="146"/>
                  <a:pt x="1332" y="146"/>
                </a:cubicBezTo>
                <a:cubicBezTo>
                  <a:pt x="1333" y="145"/>
                  <a:pt x="1333" y="145"/>
                  <a:pt x="1333" y="145"/>
                </a:cubicBezTo>
                <a:cubicBezTo>
                  <a:pt x="1334" y="144"/>
                  <a:pt x="1334" y="144"/>
                  <a:pt x="1334" y="144"/>
                </a:cubicBezTo>
                <a:cubicBezTo>
                  <a:pt x="1335" y="145"/>
                  <a:pt x="1335" y="145"/>
                  <a:pt x="1335" y="145"/>
                </a:cubicBezTo>
                <a:cubicBezTo>
                  <a:pt x="1335" y="146"/>
                  <a:pt x="1335" y="146"/>
                  <a:pt x="1335" y="146"/>
                </a:cubicBezTo>
                <a:cubicBezTo>
                  <a:pt x="1335" y="147"/>
                  <a:pt x="1335" y="147"/>
                  <a:pt x="1335" y="147"/>
                </a:cubicBezTo>
                <a:cubicBezTo>
                  <a:pt x="1335" y="148"/>
                  <a:pt x="1335" y="148"/>
                  <a:pt x="1335" y="148"/>
                </a:cubicBezTo>
                <a:cubicBezTo>
                  <a:pt x="1336" y="147"/>
                  <a:pt x="1336" y="147"/>
                  <a:pt x="1336" y="147"/>
                </a:cubicBezTo>
                <a:cubicBezTo>
                  <a:pt x="1337" y="147"/>
                  <a:pt x="1337" y="147"/>
                  <a:pt x="1337" y="147"/>
                </a:cubicBezTo>
                <a:cubicBezTo>
                  <a:pt x="1338" y="147"/>
                  <a:pt x="1338" y="147"/>
                  <a:pt x="1338" y="147"/>
                </a:cubicBezTo>
                <a:cubicBezTo>
                  <a:pt x="1338" y="145"/>
                  <a:pt x="1338" y="145"/>
                  <a:pt x="1338" y="145"/>
                </a:cubicBezTo>
                <a:cubicBezTo>
                  <a:pt x="1338" y="144"/>
                  <a:pt x="1338" y="144"/>
                  <a:pt x="1338" y="144"/>
                </a:cubicBezTo>
                <a:cubicBezTo>
                  <a:pt x="1338" y="141"/>
                  <a:pt x="1338" y="141"/>
                  <a:pt x="1338" y="141"/>
                </a:cubicBezTo>
                <a:cubicBezTo>
                  <a:pt x="1339" y="140"/>
                  <a:pt x="1339" y="140"/>
                  <a:pt x="1339" y="140"/>
                </a:cubicBezTo>
                <a:cubicBezTo>
                  <a:pt x="1339" y="138"/>
                  <a:pt x="1339" y="138"/>
                  <a:pt x="1339" y="138"/>
                </a:cubicBezTo>
                <a:cubicBezTo>
                  <a:pt x="1339" y="137"/>
                  <a:pt x="1339" y="137"/>
                  <a:pt x="1339" y="137"/>
                </a:cubicBezTo>
                <a:cubicBezTo>
                  <a:pt x="1338" y="136"/>
                  <a:pt x="1338" y="136"/>
                  <a:pt x="1338" y="136"/>
                </a:cubicBezTo>
                <a:cubicBezTo>
                  <a:pt x="1337" y="136"/>
                  <a:pt x="1337" y="136"/>
                  <a:pt x="1337" y="136"/>
                </a:cubicBezTo>
                <a:cubicBezTo>
                  <a:pt x="1338" y="135"/>
                  <a:pt x="1338" y="135"/>
                  <a:pt x="1338" y="135"/>
                </a:cubicBezTo>
                <a:cubicBezTo>
                  <a:pt x="1338" y="134"/>
                  <a:pt x="1338" y="134"/>
                  <a:pt x="1338" y="134"/>
                </a:cubicBezTo>
                <a:cubicBezTo>
                  <a:pt x="1338" y="133"/>
                  <a:pt x="1338" y="133"/>
                  <a:pt x="1338" y="133"/>
                </a:cubicBezTo>
                <a:cubicBezTo>
                  <a:pt x="1336" y="134"/>
                  <a:pt x="1336" y="134"/>
                  <a:pt x="1336" y="134"/>
                </a:cubicBezTo>
                <a:cubicBezTo>
                  <a:pt x="1336" y="133"/>
                  <a:pt x="1336" y="133"/>
                  <a:pt x="1336" y="133"/>
                </a:cubicBezTo>
                <a:cubicBezTo>
                  <a:pt x="1336" y="132"/>
                  <a:pt x="1336" y="132"/>
                  <a:pt x="1336" y="132"/>
                </a:cubicBezTo>
                <a:cubicBezTo>
                  <a:pt x="1338" y="132"/>
                  <a:pt x="1338" y="132"/>
                  <a:pt x="1338" y="132"/>
                </a:cubicBezTo>
                <a:cubicBezTo>
                  <a:pt x="1339" y="131"/>
                  <a:pt x="1339" y="131"/>
                  <a:pt x="1339" y="131"/>
                </a:cubicBezTo>
                <a:cubicBezTo>
                  <a:pt x="1339" y="129"/>
                  <a:pt x="1339" y="129"/>
                  <a:pt x="1339" y="129"/>
                </a:cubicBezTo>
                <a:cubicBezTo>
                  <a:pt x="1338" y="129"/>
                  <a:pt x="1338" y="129"/>
                  <a:pt x="1338" y="129"/>
                </a:cubicBezTo>
                <a:cubicBezTo>
                  <a:pt x="1337" y="129"/>
                  <a:pt x="1337" y="129"/>
                  <a:pt x="1337" y="129"/>
                </a:cubicBezTo>
                <a:cubicBezTo>
                  <a:pt x="1337" y="128"/>
                  <a:pt x="1337" y="128"/>
                  <a:pt x="1337" y="128"/>
                </a:cubicBezTo>
                <a:cubicBezTo>
                  <a:pt x="1338" y="127"/>
                  <a:pt x="1338" y="127"/>
                  <a:pt x="1338" y="127"/>
                </a:cubicBezTo>
                <a:cubicBezTo>
                  <a:pt x="1339" y="125"/>
                  <a:pt x="1339" y="125"/>
                  <a:pt x="1339" y="125"/>
                </a:cubicBezTo>
                <a:cubicBezTo>
                  <a:pt x="1339" y="124"/>
                  <a:pt x="1339" y="124"/>
                  <a:pt x="1339" y="124"/>
                </a:cubicBezTo>
                <a:cubicBezTo>
                  <a:pt x="1338" y="124"/>
                  <a:pt x="1338" y="124"/>
                  <a:pt x="1338" y="124"/>
                </a:cubicBezTo>
                <a:cubicBezTo>
                  <a:pt x="1337" y="125"/>
                  <a:pt x="1337" y="125"/>
                  <a:pt x="1337" y="125"/>
                </a:cubicBezTo>
                <a:cubicBezTo>
                  <a:pt x="1335" y="127"/>
                  <a:pt x="1335" y="127"/>
                  <a:pt x="1335" y="127"/>
                </a:cubicBezTo>
                <a:cubicBezTo>
                  <a:pt x="1335" y="130"/>
                  <a:pt x="1335" y="130"/>
                  <a:pt x="1335" y="130"/>
                </a:cubicBezTo>
                <a:cubicBezTo>
                  <a:pt x="1334" y="130"/>
                  <a:pt x="1334" y="130"/>
                  <a:pt x="1334" y="130"/>
                </a:cubicBezTo>
                <a:cubicBezTo>
                  <a:pt x="1334" y="129"/>
                  <a:pt x="1334" y="129"/>
                  <a:pt x="1334" y="129"/>
                </a:cubicBezTo>
                <a:cubicBezTo>
                  <a:pt x="1334" y="127"/>
                  <a:pt x="1334" y="127"/>
                  <a:pt x="1334" y="127"/>
                </a:cubicBezTo>
                <a:cubicBezTo>
                  <a:pt x="1334" y="126"/>
                  <a:pt x="1334" y="126"/>
                  <a:pt x="1334" y="126"/>
                </a:cubicBezTo>
                <a:cubicBezTo>
                  <a:pt x="1334" y="125"/>
                  <a:pt x="1334" y="125"/>
                  <a:pt x="1334" y="125"/>
                </a:cubicBezTo>
                <a:cubicBezTo>
                  <a:pt x="1334" y="124"/>
                  <a:pt x="1334" y="124"/>
                  <a:pt x="1334" y="124"/>
                </a:cubicBezTo>
                <a:cubicBezTo>
                  <a:pt x="1334" y="123"/>
                  <a:pt x="1334" y="123"/>
                  <a:pt x="1334" y="123"/>
                </a:cubicBezTo>
                <a:cubicBezTo>
                  <a:pt x="1336" y="122"/>
                  <a:pt x="1336" y="122"/>
                  <a:pt x="1336" y="122"/>
                </a:cubicBezTo>
                <a:cubicBezTo>
                  <a:pt x="1337" y="121"/>
                  <a:pt x="1337" y="121"/>
                  <a:pt x="1337" y="121"/>
                </a:cubicBezTo>
                <a:cubicBezTo>
                  <a:pt x="1338" y="119"/>
                  <a:pt x="1338" y="119"/>
                  <a:pt x="1338" y="119"/>
                </a:cubicBezTo>
                <a:cubicBezTo>
                  <a:pt x="1337" y="118"/>
                  <a:pt x="1337" y="118"/>
                  <a:pt x="1337" y="118"/>
                </a:cubicBezTo>
                <a:cubicBezTo>
                  <a:pt x="1336" y="118"/>
                  <a:pt x="1336" y="118"/>
                  <a:pt x="1336" y="118"/>
                </a:cubicBezTo>
                <a:cubicBezTo>
                  <a:pt x="1335" y="119"/>
                  <a:pt x="1335" y="119"/>
                  <a:pt x="1335" y="119"/>
                </a:cubicBezTo>
                <a:cubicBezTo>
                  <a:pt x="1335" y="120"/>
                  <a:pt x="1335" y="120"/>
                  <a:pt x="1335" y="120"/>
                </a:cubicBezTo>
                <a:cubicBezTo>
                  <a:pt x="1334" y="121"/>
                  <a:pt x="1334" y="121"/>
                  <a:pt x="1334" y="121"/>
                </a:cubicBezTo>
                <a:cubicBezTo>
                  <a:pt x="1335" y="119"/>
                  <a:pt x="1335" y="119"/>
                  <a:pt x="1335" y="119"/>
                </a:cubicBezTo>
                <a:cubicBezTo>
                  <a:pt x="1335" y="118"/>
                  <a:pt x="1335" y="118"/>
                  <a:pt x="1335" y="118"/>
                </a:cubicBezTo>
                <a:cubicBezTo>
                  <a:pt x="1335" y="118"/>
                  <a:pt x="1335" y="118"/>
                  <a:pt x="1335" y="118"/>
                </a:cubicBezTo>
                <a:cubicBezTo>
                  <a:pt x="1334" y="118"/>
                  <a:pt x="1334" y="118"/>
                  <a:pt x="1334" y="118"/>
                </a:cubicBezTo>
                <a:cubicBezTo>
                  <a:pt x="1332" y="119"/>
                  <a:pt x="1332" y="119"/>
                  <a:pt x="1332" y="119"/>
                </a:cubicBezTo>
                <a:cubicBezTo>
                  <a:pt x="1331" y="121"/>
                  <a:pt x="1331" y="121"/>
                  <a:pt x="1331" y="121"/>
                </a:cubicBezTo>
                <a:cubicBezTo>
                  <a:pt x="1331" y="120"/>
                  <a:pt x="1331" y="120"/>
                  <a:pt x="1331" y="120"/>
                </a:cubicBezTo>
                <a:cubicBezTo>
                  <a:pt x="1331" y="119"/>
                  <a:pt x="1331" y="119"/>
                  <a:pt x="1331" y="119"/>
                </a:cubicBezTo>
                <a:cubicBezTo>
                  <a:pt x="1332" y="118"/>
                  <a:pt x="1332" y="118"/>
                  <a:pt x="1332" y="118"/>
                </a:cubicBezTo>
                <a:cubicBezTo>
                  <a:pt x="1333" y="117"/>
                  <a:pt x="1333" y="117"/>
                  <a:pt x="1333" y="117"/>
                </a:cubicBezTo>
                <a:cubicBezTo>
                  <a:pt x="1334" y="115"/>
                  <a:pt x="1334" y="115"/>
                  <a:pt x="1334" y="115"/>
                </a:cubicBezTo>
                <a:cubicBezTo>
                  <a:pt x="1334" y="115"/>
                  <a:pt x="1334" y="115"/>
                  <a:pt x="1334" y="115"/>
                </a:cubicBezTo>
                <a:cubicBezTo>
                  <a:pt x="1333" y="114"/>
                  <a:pt x="1333" y="114"/>
                  <a:pt x="1333" y="114"/>
                </a:cubicBezTo>
                <a:cubicBezTo>
                  <a:pt x="1332" y="113"/>
                  <a:pt x="1332" y="113"/>
                  <a:pt x="1332" y="113"/>
                </a:cubicBezTo>
                <a:cubicBezTo>
                  <a:pt x="1332" y="113"/>
                  <a:pt x="1332" y="113"/>
                  <a:pt x="1332" y="113"/>
                </a:cubicBezTo>
                <a:cubicBezTo>
                  <a:pt x="1331" y="112"/>
                  <a:pt x="1331" y="112"/>
                  <a:pt x="1331" y="112"/>
                </a:cubicBezTo>
                <a:cubicBezTo>
                  <a:pt x="1330" y="111"/>
                  <a:pt x="1330" y="111"/>
                  <a:pt x="1330" y="111"/>
                </a:cubicBezTo>
                <a:cubicBezTo>
                  <a:pt x="1329" y="110"/>
                  <a:pt x="1329" y="110"/>
                  <a:pt x="1329" y="110"/>
                </a:cubicBezTo>
                <a:cubicBezTo>
                  <a:pt x="1328" y="109"/>
                  <a:pt x="1328" y="109"/>
                  <a:pt x="1328" y="109"/>
                </a:cubicBezTo>
                <a:cubicBezTo>
                  <a:pt x="1327" y="109"/>
                  <a:pt x="1327" y="109"/>
                  <a:pt x="1327" y="109"/>
                </a:cubicBezTo>
                <a:cubicBezTo>
                  <a:pt x="1327" y="108"/>
                  <a:pt x="1327" y="108"/>
                  <a:pt x="1327" y="108"/>
                </a:cubicBezTo>
                <a:cubicBezTo>
                  <a:pt x="1325" y="108"/>
                  <a:pt x="1325" y="108"/>
                  <a:pt x="1325" y="108"/>
                </a:cubicBezTo>
                <a:cubicBezTo>
                  <a:pt x="1325" y="107"/>
                  <a:pt x="1325" y="107"/>
                  <a:pt x="1325" y="107"/>
                </a:cubicBezTo>
                <a:cubicBezTo>
                  <a:pt x="1325" y="107"/>
                  <a:pt x="1325" y="107"/>
                  <a:pt x="1325" y="107"/>
                </a:cubicBezTo>
                <a:cubicBezTo>
                  <a:pt x="1322" y="104"/>
                  <a:pt x="1322" y="104"/>
                  <a:pt x="1322" y="104"/>
                </a:cubicBezTo>
                <a:cubicBezTo>
                  <a:pt x="1321" y="103"/>
                  <a:pt x="1321" y="103"/>
                  <a:pt x="1321" y="103"/>
                </a:cubicBezTo>
                <a:cubicBezTo>
                  <a:pt x="1319" y="103"/>
                  <a:pt x="1319" y="103"/>
                  <a:pt x="1319" y="103"/>
                </a:cubicBezTo>
                <a:cubicBezTo>
                  <a:pt x="1318" y="103"/>
                  <a:pt x="1318" y="103"/>
                  <a:pt x="1318" y="103"/>
                </a:cubicBezTo>
                <a:cubicBezTo>
                  <a:pt x="1316" y="103"/>
                  <a:pt x="1316" y="103"/>
                  <a:pt x="1316" y="103"/>
                </a:cubicBezTo>
                <a:cubicBezTo>
                  <a:pt x="1314" y="105"/>
                  <a:pt x="1314" y="105"/>
                  <a:pt x="1314" y="105"/>
                </a:cubicBezTo>
                <a:cubicBezTo>
                  <a:pt x="1314" y="104"/>
                  <a:pt x="1314" y="104"/>
                  <a:pt x="1314" y="104"/>
                </a:cubicBezTo>
                <a:cubicBezTo>
                  <a:pt x="1314" y="103"/>
                  <a:pt x="1314" y="103"/>
                  <a:pt x="1314" y="103"/>
                </a:cubicBezTo>
                <a:cubicBezTo>
                  <a:pt x="1311" y="102"/>
                  <a:pt x="1311" y="102"/>
                  <a:pt x="1311" y="102"/>
                </a:cubicBezTo>
                <a:cubicBezTo>
                  <a:pt x="1309" y="102"/>
                  <a:pt x="1309" y="102"/>
                  <a:pt x="1309" y="102"/>
                </a:cubicBezTo>
                <a:cubicBezTo>
                  <a:pt x="1307" y="102"/>
                  <a:pt x="1307" y="102"/>
                  <a:pt x="1307" y="102"/>
                </a:cubicBezTo>
                <a:cubicBezTo>
                  <a:pt x="1307" y="102"/>
                  <a:pt x="1307" y="102"/>
                  <a:pt x="1307" y="102"/>
                </a:cubicBezTo>
                <a:cubicBezTo>
                  <a:pt x="1308" y="100"/>
                  <a:pt x="1308" y="100"/>
                  <a:pt x="1308" y="100"/>
                </a:cubicBezTo>
                <a:cubicBezTo>
                  <a:pt x="1309" y="101"/>
                  <a:pt x="1309" y="101"/>
                  <a:pt x="1309" y="101"/>
                </a:cubicBezTo>
                <a:cubicBezTo>
                  <a:pt x="1312" y="101"/>
                  <a:pt x="1312" y="101"/>
                  <a:pt x="1312" y="101"/>
                </a:cubicBezTo>
                <a:cubicBezTo>
                  <a:pt x="1314" y="101"/>
                  <a:pt x="1314" y="101"/>
                  <a:pt x="1314" y="101"/>
                </a:cubicBezTo>
                <a:cubicBezTo>
                  <a:pt x="1315" y="102"/>
                  <a:pt x="1315" y="102"/>
                  <a:pt x="1315" y="102"/>
                </a:cubicBezTo>
                <a:cubicBezTo>
                  <a:pt x="1317" y="101"/>
                  <a:pt x="1317" y="101"/>
                  <a:pt x="1317" y="101"/>
                </a:cubicBezTo>
                <a:cubicBezTo>
                  <a:pt x="1318" y="100"/>
                  <a:pt x="1318" y="100"/>
                  <a:pt x="1318" y="100"/>
                </a:cubicBezTo>
                <a:cubicBezTo>
                  <a:pt x="1319" y="97"/>
                  <a:pt x="1319" y="97"/>
                  <a:pt x="1319" y="97"/>
                </a:cubicBezTo>
                <a:cubicBezTo>
                  <a:pt x="1318" y="96"/>
                  <a:pt x="1318" y="96"/>
                  <a:pt x="1318" y="96"/>
                </a:cubicBezTo>
                <a:cubicBezTo>
                  <a:pt x="1318" y="95"/>
                  <a:pt x="1318" y="95"/>
                  <a:pt x="1318" y="95"/>
                </a:cubicBezTo>
                <a:cubicBezTo>
                  <a:pt x="1317" y="95"/>
                  <a:pt x="1317" y="95"/>
                  <a:pt x="1317" y="95"/>
                </a:cubicBezTo>
                <a:cubicBezTo>
                  <a:pt x="1315" y="94"/>
                  <a:pt x="1315" y="94"/>
                  <a:pt x="1315" y="94"/>
                </a:cubicBezTo>
                <a:cubicBezTo>
                  <a:pt x="1314" y="93"/>
                  <a:pt x="1314" y="93"/>
                  <a:pt x="1314" y="93"/>
                </a:cubicBezTo>
                <a:cubicBezTo>
                  <a:pt x="1313" y="93"/>
                  <a:pt x="1313" y="93"/>
                  <a:pt x="1313" y="93"/>
                </a:cubicBezTo>
                <a:cubicBezTo>
                  <a:pt x="1311" y="95"/>
                  <a:pt x="1311" y="95"/>
                  <a:pt x="1311" y="95"/>
                </a:cubicBezTo>
                <a:cubicBezTo>
                  <a:pt x="1310" y="95"/>
                  <a:pt x="1310" y="95"/>
                  <a:pt x="1310" y="95"/>
                </a:cubicBezTo>
                <a:cubicBezTo>
                  <a:pt x="1309" y="95"/>
                  <a:pt x="1309" y="95"/>
                  <a:pt x="1309" y="95"/>
                </a:cubicBezTo>
                <a:cubicBezTo>
                  <a:pt x="1308" y="96"/>
                  <a:pt x="1308" y="96"/>
                  <a:pt x="1308" y="96"/>
                </a:cubicBezTo>
                <a:cubicBezTo>
                  <a:pt x="1308" y="96"/>
                  <a:pt x="1308" y="96"/>
                  <a:pt x="1308" y="96"/>
                </a:cubicBezTo>
                <a:cubicBezTo>
                  <a:pt x="1307" y="95"/>
                  <a:pt x="1307" y="95"/>
                  <a:pt x="1307" y="95"/>
                </a:cubicBezTo>
                <a:cubicBezTo>
                  <a:pt x="1307" y="94"/>
                  <a:pt x="1307" y="94"/>
                  <a:pt x="1307" y="94"/>
                </a:cubicBezTo>
                <a:cubicBezTo>
                  <a:pt x="1306" y="94"/>
                  <a:pt x="1306" y="94"/>
                  <a:pt x="1306" y="94"/>
                </a:cubicBezTo>
                <a:cubicBezTo>
                  <a:pt x="1304" y="95"/>
                  <a:pt x="1304" y="95"/>
                  <a:pt x="1304" y="95"/>
                </a:cubicBezTo>
                <a:cubicBezTo>
                  <a:pt x="1303" y="95"/>
                  <a:pt x="1303" y="95"/>
                  <a:pt x="1303" y="95"/>
                </a:cubicBezTo>
                <a:cubicBezTo>
                  <a:pt x="1302" y="95"/>
                  <a:pt x="1302" y="95"/>
                  <a:pt x="1302" y="95"/>
                </a:cubicBezTo>
                <a:cubicBezTo>
                  <a:pt x="1303" y="95"/>
                  <a:pt x="1303" y="95"/>
                  <a:pt x="1303" y="95"/>
                </a:cubicBezTo>
                <a:cubicBezTo>
                  <a:pt x="1304" y="94"/>
                  <a:pt x="1304" y="94"/>
                  <a:pt x="1304" y="94"/>
                </a:cubicBezTo>
                <a:cubicBezTo>
                  <a:pt x="1306" y="93"/>
                  <a:pt x="1306" y="93"/>
                  <a:pt x="1306" y="93"/>
                </a:cubicBezTo>
                <a:cubicBezTo>
                  <a:pt x="1307" y="93"/>
                  <a:pt x="1307" y="93"/>
                  <a:pt x="1307" y="93"/>
                </a:cubicBezTo>
                <a:cubicBezTo>
                  <a:pt x="1306" y="92"/>
                  <a:pt x="1306" y="92"/>
                  <a:pt x="1306" y="92"/>
                </a:cubicBezTo>
                <a:cubicBezTo>
                  <a:pt x="1305" y="91"/>
                  <a:pt x="1305" y="91"/>
                  <a:pt x="1305" y="91"/>
                </a:cubicBezTo>
                <a:cubicBezTo>
                  <a:pt x="1304" y="92"/>
                  <a:pt x="1304" y="92"/>
                  <a:pt x="1304" y="92"/>
                </a:cubicBezTo>
                <a:cubicBezTo>
                  <a:pt x="1302" y="92"/>
                  <a:pt x="1302" y="92"/>
                  <a:pt x="1302" y="92"/>
                </a:cubicBezTo>
                <a:cubicBezTo>
                  <a:pt x="1301" y="92"/>
                  <a:pt x="1301" y="92"/>
                  <a:pt x="1301" y="92"/>
                </a:cubicBezTo>
                <a:cubicBezTo>
                  <a:pt x="1301" y="91"/>
                  <a:pt x="1301" y="91"/>
                  <a:pt x="1301" y="91"/>
                </a:cubicBezTo>
                <a:cubicBezTo>
                  <a:pt x="1302" y="91"/>
                  <a:pt x="1302" y="91"/>
                  <a:pt x="1302" y="91"/>
                </a:cubicBezTo>
                <a:cubicBezTo>
                  <a:pt x="1303" y="91"/>
                  <a:pt x="1303" y="91"/>
                  <a:pt x="1303" y="91"/>
                </a:cubicBezTo>
                <a:cubicBezTo>
                  <a:pt x="1304" y="91"/>
                  <a:pt x="1304" y="91"/>
                  <a:pt x="1304" y="91"/>
                </a:cubicBezTo>
                <a:cubicBezTo>
                  <a:pt x="1305" y="90"/>
                  <a:pt x="1305" y="90"/>
                  <a:pt x="1305" y="90"/>
                </a:cubicBezTo>
                <a:cubicBezTo>
                  <a:pt x="1306" y="90"/>
                  <a:pt x="1306" y="90"/>
                  <a:pt x="1306" y="90"/>
                </a:cubicBezTo>
                <a:cubicBezTo>
                  <a:pt x="1307" y="91"/>
                  <a:pt x="1307" y="91"/>
                  <a:pt x="1307" y="91"/>
                </a:cubicBezTo>
                <a:cubicBezTo>
                  <a:pt x="1308" y="93"/>
                  <a:pt x="1308" y="93"/>
                  <a:pt x="1308" y="93"/>
                </a:cubicBezTo>
                <a:cubicBezTo>
                  <a:pt x="1310" y="93"/>
                  <a:pt x="1310" y="93"/>
                  <a:pt x="1310" y="93"/>
                </a:cubicBezTo>
                <a:cubicBezTo>
                  <a:pt x="1311" y="92"/>
                  <a:pt x="1311" y="92"/>
                  <a:pt x="1311" y="92"/>
                </a:cubicBezTo>
                <a:cubicBezTo>
                  <a:pt x="1313" y="91"/>
                  <a:pt x="1313" y="91"/>
                  <a:pt x="1313" y="91"/>
                </a:cubicBezTo>
                <a:cubicBezTo>
                  <a:pt x="1314" y="91"/>
                  <a:pt x="1314" y="91"/>
                  <a:pt x="1314" y="91"/>
                </a:cubicBezTo>
                <a:cubicBezTo>
                  <a:pt x="1316" y="91"/>
                  <a:pt x="1316" y="91"/>
                  <a:pt x="1316" y="91"/>
                </a:cubicBezTo>
                <a:cubicBezTo>
                  <a:pt x="1317" y="90"/>
                  <a:pt x="1317" y="90"/>
                  <a:pt x="1317" y="90"/>
                </a:cubicBezTo>
                <a:cubicBezTo>
                  <a:pt x="1318" y="89"/>
                  <a:pt x="1318" y="89"/>
                  <a:pt x="1318" y="89"/>
                </a:cubicBezTo>
                <a:cubicBezTo>
                  <a:pt x="1318" y="88"/>
                  <a:pt x="1318" y="88"/>
                  <a:pt x="1318" y="88"/>
                </a:cubicBezTo>
                <a:cubicBezTo>
                  <a:pt x="1318" y="87"/>
                  <a:pt x="1318" y="87"/>
                  <a:pt x="1318" y="87"/>
                </a:cubicBezTo>
                <a:cubicBezTo>
                  <a:pt x="1317" y="86"/>
                  <a:pt x="1317" y="86"/>
                  <a:pt x="1317" y="86"/>
                </a:cubicBezTo>
                <a:cubicBezTo>
                  <a:pt x="1314" y="86"/>
                  <a:pt x="1314" y="86"/>
                  <a:pt x="1314" y="86"/>
                </a:cubicBezTo>
                <a:cubicBezTo>
                  <a:pt x="1313" y="85"/>
                  <a:pt x="1313" y="85"/>
                  <a:pt x="1313" y="85"/>
                </a:cubicBezTo>
                <a:cubicBezTo>
                  <a:pt x="1312" y="84"/>
                  <a:pt x="1312" y="84"/>
                  <a:pt x="1312" y="84"/>
                </a:cubicBezTo>
                <a:cubicBezTo>
                  <a:pt x="1311" y="84"/>
                  <a:pt x="1311" y="84"/>
                  <a:pt x="1311" y="84"/>
                </a:cubicBezTo>
                <a:cubicBezTo>
                  <a:pt x="1309" y="84"/>
                  <a:pt x="1309" y="84"/>
                  <a:pt x="1309" y="84"/>
                </a:cubicBezTo>
                <a:cubicBezTo>
                  <a:pt x="1308" y="84"/>
                  <a:pt x="1308" y="84"/>
                  <a:pt x="1308" y="84"/>
                </a:cubicBezTo>
                <a:cubicBezTo>
                  <a:pt x="1307" y="85"/>
                  <a:pt x="1307" y="85"/>
                  <a:pt x="1307" y="85"/>
                </a:cubicBezTo>
                <a:cubicBezTo>
                  <a:pt x="1306" y="86"/>
                  <a:pt x="1306" y="86"/>
                  <a:pt x="1306" y="86"/>
                </a:cubicBezTo>
                <a:cubicBezTo>
                  <a:pt x="1306" y="86"/>
                  <a:pt x="1305" y="86"/>
                  <a:pt x="1305" y="86"/>
                </a:cubicBezTo>
                <a:cubicBezTo>
                  <a:pt x="1305" y="85"/>
                  <a:pt x="1303" y="85"/>
                  <a:pt x="1303" y="85"/>
                </a:cubicBezTo>
                <a:cubicBezTo>
                  <a:pt x="1301" y="85"/>
                  <a:pt x="1301" y="85"/>
                  <a:pt x="1301" y="85"/>
                </a:cubicBezTo>
                <a:cubicBezTo>
                  <a:pt x="1301" y="86"/>
                  <a:pt x="1301" y="86"/>
                  <a:pt x="1301" y="86"/>
                </a:cubicBezTo>
                <a:cubicBezTo>
                  <a:pt x="1301" y="87"/>
                  <a:pt x="1301" y="87"/>
                  <a:pt x="1301" y="87"/>
                </a:cubicBezTo>
                <a:cubicBezTo>
                  <a:pt x="1300" y="87"/>
                  <a:pt x="1300" y="87"/>
                  <a:pt x="1300" y="87"/>
                </a:cubicBezTo>
                <a:cubicBezTo>
                  <a:pt x="1299" y="86"/>
                  <a:pt x="1299" y="86"/>
                  <a:pt x="1299" y="86"/>
                </a:cubicBezTo>
                <a:cubicBezTo>
                  <a:pt x="1298" y="86"/>
                  <a:pt x="1298" y="86"/>
                  <a:pt x="1298" y="86"/>
                </a:cubicBezTo>
                <a:cubicBezTo>
                  <a:pt x="1298" y="85"/>
                  <a:pt x="1298" y="85"/>
                  <a:pt x="1298" y="85"/>
                </a:cubicBezTo>
                <a:cubicBezTo>
                  <a:pt x="1299" y="84"/>
                  <a:pt x="1299" y="84"/>
                  <a:pt x="1299" y="84"/>
                </a:cubicBezTo>
                <a:cubicBezTo>
                  <a:pt x="1301" y="83"/>
                  <a:pt x="1301" y="83"/>
                  <a:pt x="1301" y="83"/>
                </a:cubicBezTo>
                <a:cubicBezTo>
                  <a:pt x="1303" y="84"/>
                  <a:pt x="1303" y="84"/>
                  <a:pt x="1303" y="84"/>
                </a:cubicBezTo>
                <a:cubicBezTo>
                  <a:pt x="1306" y="84"/>
                  <a:pt x="1306" y="84"/>
                  <a:pt x="1306" y="84"/>
                </a:cubicBezTo>
                <a:cubicBezTo>
                  <a:pt x="1307" y="83"/>
                  <a:pt x="1307" y="83"/>
                  <a:pt x="1307" y="83"/>
                </a:cubicBezTo>
                <a:cubicBezTo>
                  <a:pt x="1307" y="82"/>
                  <a:pt x="1307" y="82"/>
                  <a:pt x="1307" y="82"/>
                </a:cubicBezTo>
                <a:cubicBezTo>
                  <a:pt x="1306" y="81"/>
                  <a:pt x="1306" y="81"/>
                  <a:pt x="1306" y="81"/>
                </a:cubicBezTo>
                <a:cubicBezTo>
                  <a:pt x="1304" y="79"/>
                  <a:pt x="1304" y="79"/>
                  <a:pt x="1304" y="79"/>
                </a:cubicBezTo>
                <a:cubicBezTo>
                  <a:pt x="1302" y="78"/>
                  <a:pt x="1302" y="78"/>
                  <a:pt x="1302" y="78"/>
                </a:cubicBezTo>
                <a:cubicBezTo>
                  <a:pt x="1302" y="77"/>
                  <a:pt x="1302" y="77"/>
                  <a:pt x="1302" y="77"/>
                </a:cubicBezTo>
                <a:cubicBezTo>
                  <a:pt x="1302" y="75"/>
                  <a:pt x="1302" y="75"/>
                  <a:pt x="1302" y="75"/>
                </a:cubicBezTo>
                <a:cubicBezTo>
                  <a:pt x="1302" y="75"/>
                  <a:pt x="1302" y="75"/>
                  <a:pt x="1302" y="75"/>
                </a:cubicBezTo>
                <a:cubicBezTo>
                  <a:pt x="1303" y="75"/>
                  <a:pt x="1303" y="75"/>
                  <a:pt x="1303" y="75"/>
                </a:cubicBezTo>
                <a:cubicBezTo>
                  <a:pt x="1303" y="76"/>
                  <a:pt x="1303" y="76"/>
                  <a:pt x="1303" y="76"/>
                </a:cubicBezTo>
                <a:cubicBezTo>
                  <a:pt x="1303" y="77"/>
                  <a:pt x="1303" y="77"/>
                  <a:pt x="1303" y="77"/>
                </a:cubicBezTo>
                <a:cubicBezTo>
                  <a:pt x="1304" y="78"/>
                  <a:pt x="1304" y="78"/>
                  <a:pt x="1304" y="78"/>
                </a:cubicBezTo>
                <a:cubicBezTo>
                  <a:pt x="1307" y="80"/>
                  <a:pt x="1307" y="80"/>
                  <a:pt x="1307" y="80"/>
                </a:cubicBezTo>
                <a:cubicBezTo>
                  <a:pt x="1307" y="81"/>
                  <a:pt x="1307" y="81"/>
                  <a:pt x="1307" y="81"/>
                </a:cubicBezTo>
                <a:cubicBezTo>
                  <a:pt x="1308" y="81"/>
                  <a:pt x="1308" y="81"/>
                  <a:pt x="1308" y="81"/>
                </a:cubicBezTo>
                <a:cubicBezTo>
                  <a:pt x="1309" y="81"/>
                  <a:pt x="1309" y="81"/>
                  <a:pt x="1309" y="81"/>
                </a:cubicBezTo>
                <a:cubicBezTo>
                  <a:pt x="1310" y="82"/>
                  <a:pt x="1310" y="82"/>
                  <a:pt x="1310" y="82"/>
                </a:cubicBezTo>
                <a:cubicBezTo>
                  <a:pt x="1312" y="83"/>
                  <a:pt x="1312" y="83"/>
                  <a:pt x="1312" y="83"/>
                </a:cubicBezTo>
                <a:cubicBezTo>
                  <a:pt x="1313" y="82"/>
                  <a:pt x="1313" y="82"/>
                  <a:pt x="1313" y="82"/>
                </a:cubicBezTo>
                <a:cubicBezTo>
                  <a:pt x="1315" y="81"/>
                  <a:pt x="1315" y="81"/>
                  <a:pt x="1315" y="81"/>
                </a:cubicBezTo>
                <a:cubicBezTo>
                  <a:pt x="1316" y="81"/>
                  <a:pt x="1316" y="81"/>
                  <a:pt x="1316" y="81"/>
                </a:cubicBezTo>
                <a:cubicBezTo>
                  <a:pt x="1317" y="80"/>
                  <a:pt x="1317" y="80"/>
                  <a:pt x="1317" y="80"/>
                </a:cubicBezTo>
                <a:cubicBezTo>
                  <a:pt x="1318" y="79"/>
                  <a:pt x="1318" y="79"/>
                  <a:pt x="1318" y="79"/>
                </a:cubicBezTo>
                <a:cubicBezTo>
                  <a:pt x="1320" y="78"/>
                  <a:pt x="1320" y="78"/>
                  <a:pt x="1320" y="78"/>
                </a:cubicBezTo>
                <a:cubicBezTo>
                  <a:pt x="1321" y="78"/>
                  <a:pt x="1321" y="78"/>
                  <a:pt x="1321" y="78"/>
                </a:cubicBezTo>
                <a:cubicBezTo>
                  <a:pt x="1321" y="77"/>
                  <a:pt x="1321" y="77"/>
                  <a:pt x="1321" y="77"/>
                </a:cubicBezTo>
                <a:cubicBezTo>
                  <a:pt x="1320" y="76"/>
                  <a:pt x="1320" y="76"/>
                  <a:pt x="1320" y="76"/>
                </a:cubicBezTo>
                <a:cubicBezTo>
                  <a:pt x="1319" y="75"/>
                  <a:pt x="1319" y="75"/>
                  <a:pt x="1319" y="75"/>
                </a:cubicBezTo>
                <a:cubicBezTo>
                  <a:pt x="1319" y="74"/>
                  <a:pt x="1319" y="74"/>
                  <a:pt x="1319" y="74"/>
                </a:cubicBezTo>
                <a:cubicBezTo>
                  <a:pt x="1317" y="70"/>
                  <a:pt x="1317" y="70"/>
                  <a:pt x="1317" y="70"/>
                </a:cubicBezTo>
                <a:cubicBezTo>
                  <a:pt x="1315" y="69"/>
                  <a:pt x="1315" y="69"/>
                  <a:pt x="1315" y="69"/>
                </a:cubicBezTo>
                <a:cubicBezTo>
                  <a:pt x="1315" y="68"/>
                  <a:pt x="1315" y="68"/>
                  <a:pt x="1315" y="68"/>
                </a:cubicBezTo>
                <a:cubicBezTo>
                  <a:pt x="1315" y="68"/>
                  <a:pt x="1315" y="68"/>
                  <a:pt x="1315" y="68"/>
                </a:cubicBezTo>
                <a:cubicBezTo>
                  <a:pt x="1316" y="68"/>
                  <a:pt x="1316" y="68"/>
                  <a:pt x="1316" y="68"/>
                </a:cubicBezTo>
                <a:cubicBezTo>
                  <a:pt x="1317" y="68"/>
                  <a:pt x="1317" y="68"/>
                  <a:pt x="1317" y="68"/>
                </a:cubicBezTo>
                <a:cubicBezTo>
                  <a:pt x="1317" y="69"/>
                  <a:pt x="1317" y="69"/>
                  <a:pt x="1317" y="69"/>
                </a:cubicBezTo>
                <a:cubicBezTo>
                  <a:pt x="1318" y="70"/>
                  <a:pt x="1318" y="70"/>
                  <a:pt x="1318" y="70"/>
                </a:cubicBezTo>
                <a:cubicBezTo>
                  <a:pt x="1320" y="74"/>
                  <a:pt x="1320" y="74"/>
                  <a:pt x="1320" y="74"/>
                </a:cubicBezTo>
                <a:cubicBezTo>
                  <a:pt x="1323" y="78"/>
                  <a:pt x="1323" y="78"/>
                  <a:pt x="1323" y="78"/>
                </a:cubicBezTo>
                <a:cubicBezTo>
                  <a:pt x="1324" y="78"/>
                  <a:pt x="1324" y="78"/>
                  <a:pt x="1324" y="78"/>
                </a:cubicBezTo>
                <a:cubicBezTo>
                  <a:pt x="1324" y="77"/>
                  <a:pt x="1324" y="77"/>
                  <a:pt x="1324" y="77"/>
                </a:cubicBezTo>
                <a:cubicBezTo>
                  <a:pt x="1324" y="76"/>
                  <a:pt x="1324" y="76"/>
                  <a:pt x="1324" y="76"/>
                </a:cubicBezTo>
                <a:cubicBezTo>
                  <a:pt x="1324" y="73"/>
                  <a:pt x="1324" y="73"/>
                  <a:pt x="1324" y="73"/>
                </a:cubicBezTo>
                <a:cubicBezTo>
                  <a:pt x="1324" y="71"/>
                  <a:pt x="1324" y="71"/>
                  <a:pt x="1324" y="71"/>
                </a:cubicBezTo>
                <a:cubicBezTo>
                  <a:pt x="1325" y="70"/>
                  <a:pt x="1325" y="70"/>
                  <a:pt x="1325" y="70"/>
                </a:cubicBezTo>
                <a:cubicBezTo>
                  <a:pt x="1326" y="70"/>
                  <a:pt x="1326" y="70"/>
                  <a:pt x="1326" y="70"/>
                </a:cubicBezTo>
                <a:cubicBezTo>
                  <a:pt x="1327" y="71"/>
                  <a:pt x="1327" y="71"/>
                  <a:pt x="1327" y="71"/>
                </a:cubicBezTo>
                <a:cubicBezTo>
                  <a:pt x="1327" y="72"/>
                  <a:pt x="1327" y="72"/>
                  <a:pt x="1327" y="72"/>
                </a:cubicBezTo>
                <a:cubicBezTo>
                  <a:pt x="1327" y="73"/>
                  <a:pt x="1327" y="73"/>
                  <a:pt x="1327" y="73"/>
                </a:cubicBezTo>
                <a:cubicBezTo>
                  <a:pt x="1328" y="73"/>
                  <a:pt x="1328" y="73"/>
                  <a:pt x="1328" y="73"/>
                </a:cubicBezTo>
                <a:cubicBezTo>
                  <a:pt x="1332" y="74"/>
                  <a:pt x="1332" y="74"/>
                  <a:pt x="1332" y="74"/>
                </a:cubicBezTo>
                <a:cubicBezTo>
                  <a:pt x="1335" y="76"/>
                  <a:pt x="1335" y="76"/>
                  <a:pt x="1335" y="76"/>
                </a:cubicBezTo>
                <a:cubicBezTo>
                  <a:pt x="1336" y="77"/>
                  <a:pt x="1336" y="77"/>
                  <a:pt x="1336" y="77"/>
                </a:cubicBezTo>
                <a:cubicBezTo>
                  <a:pt x="1337" y="76"/>
                  <a:pt x="1337" y="76"/>
                  <a:pt x="1337" y="76"/>
                </a:cubicBezTo>
                <a:cubicBezTo>
                  <a:pt x="1338" y="76"/>
                  <a:pt x="1338" y="76"/>
                  <a:pt x="1338" y="76"/>
                </a:cubicBezTo>
                <a:cubicBezTo>
                  <a:pt x="1339" y="77"/>
                  <a:pt x="1339" y="77"/>
                  <a:pt x="1339" y="77"/>
                </a:cubicBezTo>
                <a:cubicBezTo>
                  <a:pt x="1338" y="77"/>
                  <a:pt x="1338" y="77"/>
                  <a:pt x="1338" y="77"/>
                </a:cubicBezTo>
                <a:cubicBezTo>
                  <a:pt x="1336" y="78"/>
                  <a:pt x="1336" y="78"/>
                  <a:pt x="1336" y="78"/>
                </a:cubicBezTo>
                <a:cubicBezTo>
                  <a:pt x="1335" y="78"/>
                  <a:pt x="1335" y="78"/>
                  <a:pt x="1335" y="78"/>
                </a:cubicBezTo>
                <a:cubicBezTo>
                  <a:pt x="1333" y="77"/>
                  <a:pt x="1333" y="77"/>
                  <a:pt x="1333" y="77"/>
                </a:cubicBezTo>
                <a:cubicBezTo>
                  <a:pt x="1330" y="75"/>
                  <a:pt x="1330" y="75"/>
                  <a:pt x="1330" y="75"/>
                </a:cubicBezTo>
                <a:cubicBezTo>
                  <a:pt x="1329" y="74"/>
                  <a:pt x="1329" y="74"/>
                  <a:pt x="1329" y="74"/>
                </a:cubicBezTo>
                <a:cubicBezTo>
                  <a:pt x="1328" y="74"/>
                  <a:pt x="1328" y="74"/>
                  <a:pt x="1328" y="74"/>
                </a:cubicBezTo>
                <a:cubicBezTo>
                  <a:pt x="1327" y="74"/>
                  <a:pt x="1327" y="74"/>
                  <a:pt x="1327" y="74"/>
                </a:cubicBezTo>
                <a:cubicBezTo>
                  <a:pt x="1327" y="75"/>
                  <a:pt x="1327" y="75"/>
                  <a:pt x="1327" y="75"/>
                </a:cubicBezTo>
                <a:cubicBezTo>
                  <a:pt x="1327" y="76"/>
                  <a:pt x="1327" y="76"/>
                  <a:pt x="1327" y="76"/>
                </a:cubicBezTo>
                <a:cubicBezTo>
                  <a:pt x="1327" y="77"/>
                  <a:pt x="1327" y="77"/>
                  <a:pt x="1327" y="77"/>
                </a:cubicBezTo>
                <a:cubicBezTo>
                  <a:pt x="1331" y="81"/>
                  <a:pt x="1331" y="81"/>
                  <a:pt x="1331" y="81"/>
                </a:cubicBezTo>
                <a:cubicBezTo>
                  <a:pt x="1333" y="83"/>
                  <a:pt x="1333" y="83"/>
                  <a:pt x="1333" y="83"/>
                </a:cubicBezTo>
                <a:cubicBezTo>
                  <a:pt x="1336" y="84"/>
                  <a:pt x="1336" y="84"/>
                  <a:pt x="1336" y="84"/>
                </a:cubicBezTo>
                <a:cubicBezTo>
                  <a:pt x="1337" y="86"/>
                  <a:pt x="1337" y="86"/>
                  <a:pt x="1337" y="86"/>
                </a:cubicBezTo>
                <a:cubicBezTo>
                  <a:pt x="1339" y="86"/>
                  <a:pt x="1339" y="86"/>
                  <a:pt x="1339" y="86"/>
                </a:cubicBezTo>
                <a:cubicBezTo>
                  <a:pt x="1340" y="86"/>
                  <a:pt x="1340" y="86"/>
                  <a:pt x="1340" y="86"/>
                </a:cubicBezTo>
                <a:cubicBezTo>
                  <a:pt x="1340" y="85"/>
                  <a:pt x="1340" y="85"/>
                  <a:pt x="1340" y="85"/>
                </a:cubicBezTo>
                <a:cubicBezTo>
                  <a:pt x="1341" y="83"/>
                  <a:pt x="1341" y="83"/>
                  <a:pt x="1341" y="83"/>
                </a:cubicBezTo>
                <a:cubicBezTo>
                  <a:pt x="1342" y="83"/>
                  <a:pt x="1342" y="83"/>
                  <a:pt x="1342" y="83"/>
                </a:cubicBezTo>
                <a:cubicBezTo>
                  <a:pt x="1343" y="83"/>
                  <a:pt x="1343" y="83"/>
                  <a:pt x="1343" y="83"/>
                </a:cubicBezTo>
                <a:cubicBezTo>
                  <a:pt x="1344" y="82"/>
                  <a:pt x="1344" y="82"/>
                  <a:pt x="1344" y="82"/>
                </a:cubicBezTo>
                <a:cubicBezTo>
                  <a:pt x="1344" y="81"/>
                  <a:pt x="1344" y="81"/>
                  <a:pt x="1344" y="81"/>
                </a:cubicBezTo>
                <a:cubicBezTo>
                  <a:pt x="1345" y="80"/>
                  <a:pt x="1345" y="80"/>
                  <a:pt x="1345" y="80"/>
                </a:cubicBezTo>
                <a:cubicBezTo>
                  <a:pt x="1346" y="80"/>
                  <a:pt x="1346" y="80"/>
                  <a:pt x="1346" y="80"/>
                </a:cubicBezTo>
                <a:cubicBezTo>
                  <a:pt x="1347" y="81"/>
                  <a:pt x="1347" y="81"/>
                  <a:pt x="1347" y="81"/>
                </a:cubicBezTo>
                <a:cubicBezTo>
                  <a:pt x="1349" y="81"/>
                  <a:pt x="1349" y="81"/>
                  <a:pt x="1349" y="81"/>
                </a:cubicBezTo>
                <a:cubicBezTo>
                  <a:pt x="1351" y="81"/>
                  <a:pt x="1351" y="81"/>
                  <a:pt x="1351" y="81"/>
                </a:cubicBezTo>
                <a:cubicBezTo>
                  <a:pt x="1353" y="81"/>
                  <a:pt x="1353" y="81"/>
                  <a:pt x="1353" y="81"/>
                </a:cubicBezTo>
                <a:cubicBezTo>
                  <a:pt x="1353" y="80"/>
                  <a:pt x="1353" y="80"/>
                  <a:pt x="1353" y="80"/>
                </a:cubicBezTo>
                <a:cubicBezTo>
                  <a:pt x="1353" y="78"/>
                  <a:pt x="1353" y="78"/>
                  <a:pt x="1353" y="78"/>
                </a:cubicBezTo>
                <a:cubicBezTo>
                  <a:pt x="1353" y="76"/>
                  <a:pt x="1353" y="76"/>
                  <a:pt x="1353" y="76"/>
                </a:cubicBezTo>
                <a:cubicBezTo>
                  <a:pt x="1354" y="75"/>
                  <a:pt x="1354" y="75"/>
                  <a:pt x="1354" y="75"/>
                </a:cubicBezTo>
                <a:cubicBezTo>
                  <a:pt x="1355" y="72"/>
                  <a:pt x="1355" y="72"/>
                  <a:pt x="1355" y="72"/>
                </a:cubicBezTo>
                <a:cubicBezTo>
                  <a:pt x="1355" y="71"/>
                  <a:pt x="1355" y="71"/>
                  <a:pt x="1355" y="71"/>
                </a:cubicBezTo>
                <a:cubicBezTo>
                  <a:pt x="1355" y="70"/>
                  <a:pt x="1355" y="70"/>
                  <a:pt x="1355" y="70"/>
                </a:cubicBezTo>
                <a:cubicBezTo>
                  <a:pt x="1354" y="70"/>
                  <a:pt x="1354" y="70"/>
                  <a:pt x="1354" y="70"/>
                </a:cubicBezTo>
                <a:cubicBezTo>
                  <a:pt x="1352" y="70"/>
                  <a:pt x="1352" y="70"/>
                  <a:pt x="1352" y="70"/>
                </a:cubicBezTo>
                <a:cubicBezTo>
                  <a:pt x="1351" y="71"/>
                  <a:pt x="1351" y="71"/>
                  <a:pt x="1351" y="71"/>
                </a:cubicBezTo>
                <a:cubicBezTo>
                  <a:pt x="1351" y="70"/>
                  <a:pt x="1351" y="70"/>
                  <a:pt x="1351" y="70"/>
                </a:cubicBezTo>
                <a:cubicBezTo>
                  <a:pt x="1350" y="70"/>
                  <a:pt x="1350" y="70"/>
                  <a:pt x="1350" y="70"/>
                </a:cubicBezTo>
                <a:cubicBezTo>
                  <a:pt x="1349" y="71"/>
                  <a:pt x="1349" y="71"/>
                  <a:pt x="1349" y="71"/>
                </a:cubicBezTo>
                <a:cubicBezTo>
                  <a:pt x="1348" y="70"/>
                  <a:pt x="1348" y="70"/>
                  <a:pt x="1348" y="70"/>
                </a:cubicBezTo>
                <a:cubicBezTo>
                  <a:pt x="1347" y="69"/>
                  <a:pt x="1347" y="69"/>
                  <a:pt x="1347" y="69"/>
                </a:cubicBezTo>
                <a:cubicBezTo>
                  <a:pt x="1346" y="68"/>
                  <a:pt x="1346" y="68"/>
                  <a:pt x="1346" y="68"/>
                </a:cubicBezTo>
                <a:cubicBezTo>
                  <a:pt x="1346" y="67"/>
                  <a:pt x="1346" y="67"/>
                  <a:pt x="1346" y="67"/>
                </a:cubicBezTo>
                <a:cubicBezTo>
                  <a:pt x="1345" y="66"/>
                  <a:pt x="1345" y="66"/>
                  <a:pt x="1345" y="66"/>
                </a:cubicBezTo>
                <a:cubicBezTo>
                  <a:pt x="1344" y="68"/>
                  <a:pt x="1344" y="68"/>
                  <a:pt x="1344" y="68"/>
                </a:cubicBezTo>
                <a:cubicBezTo>
                  <a:pt x="1344" y="70"/>
                  <a:pt x="1344" y="70"/>
                  <a:pt x="1344" y="70"/>
                </a:cubicBezTo>
                <a:cubicBezTo>
                  <a:pt x="1345" y="70"/>
                  <a:pt x="1345" y="70"/>
                  <a:pt x="1345" y="70"/>
                </a:cubicBezTo>
                <a:cubicBezTo>
                  <a:pt x="1345" y="72"/>
                  <a:pt x="1345" y="72"/>
                  <a:pt x="1345" y="72"/>
                </a:cubicBezTo>
                <a:cubicBezTo>
                  <a:pt x="1344" y="73"/>
                  <a:pt x="1344" y="73"/>
                  <a:pt x="1344" y="73"/>
                </a:cubicBezTo>
                <a:cubicBezTo>
                  <a:pt x="1344" y="75"/>
                  <a:pt x="1344" y="75"/>
                  <a:pt x="1344" y="75"/>
                </a:cubicBezTo>
                <a:cubicBezTo>
                  <a:pt x="1344" y="74"/>
                  <a:pt x="1344" y="74"/>
                  <a:pt x="1344" y="74"/>
                </a:cubicBezTo>
                <a:cubicBezTo>
                  <a:pt x="1344" y="71"/>
                  <a:pt x="1344" y="71"/>
                  <a:pt x="1344" y="71"/>
                </a:cubicBezTo>
                <a:cubicBezTo>
                  <a:pt x="1344" y="70"/>
                  <a:pt x="1344" y="70"/>
                  <a:pt x="1344" y="70"/>
                </a:cubicBezTo>
                <a:cubicBezTo>
                  <a:pt x="1343" y="69"/>
                  <a:pt x="1343" y="69"/>
                  <a:pt x="1343" y="69"/>
                </a:cubicBezTo>
                <a:cubicBezTo>
                  <a:pt x="1342" y="67"/>
                  <a:pt x="1342" y="67"/>
                  <a:pt x="1342" y="67"/>
                </a:cubicBezTo>
                <a:cubicBezTo>
                  <a:pt x="1341" y="66"/>
                  <a:pt x="1341" y="66"/>
                  <a:pt x="1341" y="66"/>
                </a:cubicBezTo>
                <a:cubicBezTo>
                  <a:pt x="1340" y="65"/>
                  <a:pt x="1340" y="65"/>
                  <a:pt x="1340" y="65"/>
                </a:cubicBezTo>
                <a:cubicBezTo>
                  <a:pt x="1341" y="65"/>
                  <a:pt x="1341" y="65"/>
                  <a:pt x="1341" y="65"/>
                </a:cubicBezTo>
                <a:cubicBezTo>
                  <a:pt x="1342" y="64"/>
                  <a:pt x="1342" y="64"/>
                  <a:pt x="1342" y="64"/>
                </a:cubicBezTo>
                <a:cubicBezTo>
                  <a:pt x="1343" y="62"/>
                  <a:pt x="1343" y="62"/>
                  <a:pt x="1343" y="62"/>
                </a:cubicBezTo>
                <a:cubicBezTo>
                  <a:pt x="1343" y="61"/>
                  <a:pt x="1343" y="61"/>
                  <a:pt x="1343" y="61"/>
                </a:cubicBezTo>
                <a:cubicBezTo>
                  <a:pt x="1343" y="60"/>
                  <a:pt x="1343" y="60"/>
                  <a:pt x="1343" y="60"/>
                </a:cubicBezTo>
                <a:cubicBezTo>
                  <a:pt x="1341" y="60"/>
                  <a:pt x="1341" y="60"/>
                  <a:pt x="1341" y="60"/>
                </a:cubicBezTo>
                <a:cubicBezTo>
                  <a:pt x="1342" y="59"/>
                  <a:pt x="1342" y="59"/>
                  <a:pt x="1342" y="59"/>
                </a:cubicBezTo>
                <a:cubicBezTo>
                  <a:pt x="1344" y="59"/>
                  <a:pt x="1344" y="59"/>
                  <a:pt x="1344" y="59"/>
                </a:cubicBezTo>
                <a:cubicBezTo>
                  <a:pt x="1345" y="59"/>
                  <a:pt x="1345" y="59"/>
                  <a:pt x="1345" y="59"/>
                </a:cubicBezTo>
                <a:cubicBezTo>
                  <a:pt x="1346" y="57"/>
                  <a:pt x="1346" y="57"/>
                  <a:pt x="1346" y="57"/>
                </a:cubicBezTo>
                <a:cubicBezTo>
                  <a:pt x="1345" y="55"/>
                  <a:pt x="1345" y="55"/>
                  <a:pt x="1345" y="55"/>
                </a:cubicBezTo>
                <a:cubicBezTo>
                  <a:pt x="1345" y="54"/>
                  <a:pt x="1345" y="54"/>
                  <a:pt x="1345" y="54"/>
                </a:cubicBezTo>
                <a:cubicBezTo>
                  <a:pt x="1345" y="53"/>
                  <a:pt x="1345" y="53"/>
                  <a:pt x="1345" y="53"/>
                </a:cubicBezTo>
                <a:cubicBezTo>
                  <a:pt x="1345" y="53"/>
                  <a:pt x="1345" y="53"/>
                  <a:pt x="1345" y="53"/>
                </a:cubicBezTo>
                <a:cubicBezTo>
                  <a:pt x="1347" y="54"/>
                  <a:pt x="1347" y="54"/>
                  <a:pt x="1347" y="54"/>
                </a:cubicBezTo>
                <a:cubicBezTo>
                  <a:pt x="1347" y="56"/>
                  <a:pt x="1347" y="56"/>
                  <a:pt x="1347" y="56"/>
                </a:cubicBezTo>
                <a:cubicBezTo>
                  <a:pt x="1348" y="56"/>
                  <a:pt x="1348" y="56"/>
                  <a:pt x="1348" y="56"/>
                </a:cubicBezTo>
                <a:cubicBezTo>
                  <a:pt x="1349" y="56"/>
                  <a:pt x="1349" y="56"/>
                  <a:pt x="1349" y="56"/>
                </a:cubicBezTo>
                <a:cubicBezTo>
                  <a:pt x="1351" y="55"/>
                  <a:pt x="1351" y="55"/>
                  <a:pt x="1351" y="55"/>
                </a:cubicBezTo>
                <a:cubicBezTo>
                  <a:pt x="1352" y="56"/>
                  <a:pt x="1352" y="56"/>
                  <a:pt x="1352" y="56"/>
                </a:cubicBezTo>
                <a:cubicBezTo>
                  <a:pt x="1354" y="57"/>
                  <a:pt x="1354" y="57"/>
                  <a:pt x="1354" y="57"/>
                </a:cubicBezTo>
                <a:cubicBezTo>
                  <a:pt x="1355" y="57"/>
                  <a:pt x="1355" y="57"/>
                  <a:pt x="1355" y="57"/>
                </a:cubicBezTo>
                <a:cubicBezTo>
                  <a:pt x="1357" y="59"/>
                  <a:pt x="1357" y="59"/>
                  <a:pt x="1357" y="59"/>
                </a:cubicBezTo>
                <a:cubicBezTo>
                  <a:pt x="1357" y="60"/>
                  <a:pt x="1357" y="60"/>
                  <a:pt x="1357" y="60"/>
                </a:cubicBezTo>
                <a:cubicBezTo>
                  <a:pt x="1358" y="62"/>
                  <a:pt x="1358" y="62"/>
                  <a:pt x="1358" y="62"/>
                </a:cubicBezTo>
                <a:cubicBezTo>
                  <a:pt x="1359" y="63"/>
                  <a:pt x="1359" y="63"/>
                  <a:pt x="1359" y="63"/>
                </a:cubicBezTo>
                <a:cubicBezTo>
                  <a:pt x="1359" y="64"/>
                  <a:pt x="1359" y="64"/>
                  <a:pt x="1359" y="64"/>
                </a:cubicBezTo>
                <a:cubicBezTo>
                  <a:pt x="1360" y="64"/>
                  <a:pt x="1360" y="64"/>
                  <a:pt x="1360" y="64"/>
                </a:cubicBezTo>
                <a:cubicBezTo>
                  <a:pt x="1363" y="63"/>
                  <a:pt x="1363" y="63"/>
                  <a:pt x="1363" y="63"/>
                </a:cubicBezTo>
                <a:cubicBezTo>
                  <a:pt x="1364" y="60"/>
                  <a:pt x="1364" y="60"/>
                  <a:pt x="1364" y="60"/>
                </a:cubicBezTo>
                <a:cubicBezTo>
                  <a:pt x="1365" y="58"/>
                  <a:pt x="1365" y="58"/>
                  <a:pt x="1365" y="58"/>
                </a:cubicBezTo>
                <a:cubicBezTo>
                  <a:pt x="1364" y="57"/>
                  <a:pt x="1364" y="57"/>
                  <a:pt x="1364" y="57"/>
                </a:cubicBezTo>
                <a:cubicBezTo>
                  <a:pt x="1364" y="56"/>
                  <a:pt x="1364" y="56"/>
                  <a:pt x="1364" y="56"/>
                </a:cubicBezTo>
                <a:cubicBezTo>
                  <a:pt x="1365" y="55"/>
                  <a:pt x="1365" y="55"/>
                  <a:pt x="1365" y="55"/>
                </a:cubicBezTo>
                <a:cubicBezTo>
                  <a:pt x="1365" y="54"/>
                  <a:pt x="1365" y="54"/>
                  <a:pt x="1365" y="54"/>
                </a:cubicBezTo>
                <a:cubicBezTo>
                  <a:pt x="1363" y="54"/>
                  <a:pt x="1363" y="54"/>
                  <a:pt x="1363" y="54"/>
                </a:cubicBezTo>
                <a:cubicBezTo>
                  <a:pt x="1361" y="54"/>
                  <a:pt x="1361" y="54"/>
                  <a:pt x="1361" y="54"/>
                </a:cubicBezTo>
                <a:cubicBezTo>
                  <a:pt x="1361" y="55"/>
                  <a:pt x="1361" y="55"/>
                  <a:pt x="1361" y="55"/>
                </a:cubicBezTo>
                <a:cubicBezTo>
                  <a:pt x="1359" y="54"/>
                  <a:pt x="1359" y="54"/>
                  <a:pt x="1359" y="54"/>
                </a:cubicBezTo>
                <a:cubicBezTo>
                  <a:pt x="1357" y="52"/>
                  <a:pt x="1357" y="52"/>
                  <a:pt x="1357" y="52"/>
                </a:cubicBezTo>
                <a:cubicBezTo>
                  <a:pt x="1355" y="52"/>
                  <a:pt x="1355" y="52"/>
                  <a:pt x="1355" y="52"/>
                </a:cubicBezTo>
                <a:cubicBezTo>
                  <a:pt x="1354" y="52"/>
                  <a:pt x="1354" y="52"/>
                  <a:pt x="1354" y="52"/>
                </a:cubicBezTo>
                <a:cubicBezTo>
                  <a:pt x="1353" y="51"/>
                  <a:pt x="1353" y="51"/>
                  <a:pt x="1353" y="51"/>
                </a:cubicBezTo>
                <a:cubicBezTo>
                  <a:pt x="1353" y="51"/>
                  <a:pt x="1353" y="51"/>
                  <a:pt x="1353" y="51"/>
                </a:cubicBezTo>
                <a:cubicBezTo>
                  <a:pt x="1354" y="51"/>
                  <a:pt x="1354" y="51"/>
                  <a:pt x="1354" y="51"/>
                </a:cubicBezTo>
                <a:cubicBezTo>
                  <a:pt x="1355" y="49"/>
                  <a:pt x="1355" y="49"/>
                  <a:pt x="1355" y="49"/>
                </a:cubicBezTo>
                <a:cubicBezTo>
                  <a:pt x="1355" y="46"/>
                  <a:pt x="1355" y="46"/>
                  <a:pt x="1355" y="46"/>
                </a:cubicBezTo>
                <a:cubicBezTo>
                  <a:pt x="1355" y="45"/>
                  <a:pt x="1355" y="45"/>
                  <a:pt x="1355" y="45"/>
                </a:cubicBezTo>
                <a:cubicBezTo>
                  <a:pt x="1356" y="44"/>
                  <a:pt x="1356" y="44"/>
                  <a:pt x="1356" y="44"/>
                </a:cubicBezTo>
                <a:cubicBezTo>
                  <a:pt x="1353" y="43"/>
                  <a:pt x="1353" y="43"/>
                  <a:pt x="1353" y="43"/>
                </a:cubicBezTo>
                <a:cubicBezTo>
                  <a:pt x="1352" y="43"/>
                  <a:pt x="1352" y="43"/>
                  <a:pt x="1352" y="43"/>
                </a:cubicBezTo>
                <a:cubicBezTo>
                  <a:pt x="1351" y="45"/>
                  <a:pt x="1351" y="45"/>
                  <a:pt x="1351" y="45"/>
                </a:cubicBezTo>
                <a:cubicBezTo>
                  <a:pt x="1349" y="46"/>
                  <a:pt x="1349" y="46"/>
                  <a:pt x="1349" y="46"/>
                </a:cubicBezTo>
                <a:cubicBezTo>
                  <a:pt x="1347" y="45"/>
                  <a:pt x="1347" y="45"/>
                  <a:pt x="1347" y="45"/>
                </a:cubicBezTo>
                <a:cubicBezTo>
                  <a:pt x="1346" y="44"/>
                  <a:pt x="1346" y="44"/>
                  <a:pt x="1346" y="44"/>
                </a:cubicBezTo>
                <a:cubicBezTo>
                  <a:pt x="1346" y="42"/>
                  <a:pt x="1346" y="42"/>
                  <a:pt x="1346" y="42"/>
                </a:cubicBezTo>
                <a:cubicBezTo>
                  <a:pt x="1345" y="41"/>
                  <a:pt x="1345" y="41"/>
                  <a:pt x="1345" y="41"/>
                </a:cubicBezTo>
                <a:cubicBezTo>
                  <a:pt x="1345" y="40"/>
                  <a:pt x="1345" y="40"/>
                  <a:pt x="1345" y="40"/>
                </a:cubicBezTo>
                <a:cubicBezTo>
                  <a:pt x="1346" y="41"/>
                  <a:pt x="1346" y="41"/>
                  <a:pt x="1346" y="41"/>
                </a:cubicBezTo>
                <a:cubicBezTo>
                  <a:pt x="1347" y="42"/>
                  <a:pt x="1347" y="42"/>
                  <a:pt x="1347" y="42"/>
                </a:cubicBezTo>
                <a:cubicBezTo>
                  <a:pt x="1346" y="42"/>
                  <a:pt x="1346" y="42"/>
                  <a:pt x="1346" y="42"/>
                </a:cubicBezTo>
                <a:cubicBezTo>
                  <a:pt x="1347" y="44"/>
                  <a:pt x="1347" y="44"/>
                  <a:pt x="1347" y="44"/>
                </a:cubicBezTo>
                <a:cubicBezTo>
                  <a:pt x="1349" y="44"/>
                  <a:pt x="1349" y="44"/>
                  <a:pt x="1349" y="44"/>
                </a:cubicBezTo>
                <a:cubicBezTo>
                  <a:pt x="1350" y="44"/>
                  <a:pt x="1350" y="44"/>
                  <a:pt x="1350" y="44"/>
                </a:cubicBezTo>
                <a:cubicBezTo>
                  <a:pt x="1352" y="42"/>
                  <a:pt x="1352" y="42"/>
                  <a:pt x="1352" y="42"/>
                </a:cubicBezTo>
                <a:cubicBezTo>
                  <a:pt x="1353" y="42"/>
                  <a:pt x="1353" y="42"/>
                  <a:pt x="1353" y="42"/>
                </a:cubicBezTo>
                <a:cubicBezTo>
                  <a:pt x="1355" y="42"/>
                  <a:pt x="1355" y="42"/>
                  <a:pt x="1355" y="42"/>
                </a:cubicBezTo>
                <a:cubicBezTo>
                  <a:pt x="1356" y="42"/>
                  <a:pt x="1356" y="42"/>
                  <a:pt x="1356" y="42"/>
                </a:cubicBezTo>
                <a:cubicBezTo>
                  <a:pt x="1357" y="43"/>
                  <a:pt x="1357" y="43"/>
                  <a:pt x="1357" y="43"/>
                </a:cubicBezTo>
                <a:cubicBezTo>
                  <a:pt x="1357" y="42"/>
                  <a:pt x="1357" y="42"/>
                  <a:pt x="1357" y="42"/>
                </a:cubicBezTo>
                <a:cubicBezTo>
                  <a:pt x="1357" y="41"/>
                  <a:pt x="1357" y="41"/>
                  <a:pt x="1357" y="41"/>
                </a:cubicBezTo>
                <a:cubicBezTo>
                  <a:pt x="1353" y="37"/>
                  <a:pt x="1353" y="37"/>
                  <a:pt x="1353" y="37"/>
                </a:cubicBezTo>
                <a:cubicBezTo>
                  <a:pt x="1350" y="35"/>
                  <a:pt x="1350" y="35"/>
                  <a:pt x="1350" y="35"/>
                </a:cubicBezTo>
                <a:cubicBezTo>
                  <a:pt x="1348" y="35"/>
                  <a:pt x="1348" y="35"/>
                  <a:pt x="1348" y="35"/>
                </a:cubicBezTo>
                <a:cubicBezTo>
                  <a:pt x="1345" y="33"/>
                  <a:pt x="1345" y="33"/>
                  <a:pt x="1345" y="33"/>
                </a:cubicBezTo>
                <a:cubicBezTo>
                  <a:pt x="1343" y="31"/>
                  <a:pt x="1343" y="31"/>
                  <a:pt x="1343" y="31"/>
                </a:cubicBezTo>
                <a:cubicBezTo>
                  <a:pt x="1343" y="30"/>
                  <a:pt x="1343" y="30"/>
                  <a:pt x="1343" y="30"/>
                </a:cubicBezTo>
                <a:cubicBezTo>
                  <a:pt x="1343" y="29"/>
                  <a:pt x="1343" y="29"/>
                  <a:pt x="1343" y="29"/>
                </a:cubicBezTo>
                <a:cubicBezTo>
                  <a:pt x="1344" y="30"/>
                  <a:pt x="1344" y="30"/>
                  <a:pt x="1344" y="30"/>
                </a:cubicBezTo>
                <a:cubicBezTo>
                  <a:pt x="1345" y="32"/>
                  <a:pt x="1345" y="32"/>
                  <a:pt x="1345" y="32"/>
                </a:cubicBezTo>
                <a:cubicBezTo>
                  <a:pt x="1346" y="33"/>
                  <a:pt x="1346" y="33"/>
                  <a:pt x="1346" y="33"/>
                </a:cubicBezTo>
                <a:cubicBezTo>
                  <a:pt x="1349" y="33"/>
                  <a:pt x="1349" y="33"/>
                  <a:pt x="1349" y="33"/>
                </a:cubicBezTo>
                <a:cubicBezTo>
                  <a:pt x="1349" y="32"/>
                  <a:pt x="1349" y="32"/>
                  <a:pt x="1349" y="32"/>
                </a:cubicBezTo>
                <a:cubicBezTo>
                  <a:pt x="1349" y="31"/>
                  <a:pt x="1349" y="31"/>
                  <a:pt x="1349" y="31"/>
                </a:cubicBezTo>
                <a:cubicBezTo>
                  <a:pt x="1347" y="29"/>
                  <a:pt x="1347" y="29"/>
                  <a:pt x="1347" y="29"/>
                </a:cubicBezTo>
                <a:cubicBezTo>
                  <a:pt x="1347" y="29"/>
                  <a:pt x="1347" y="29"/>
                  <a:pt x="1347" y="29"/>
                </a:cubicBezTo>
                <a:cubicBezTo>
                  <a:pt x="1347" y="28"/>
                  <a:pt x="1347" y="28"/>
                  <a:pt x="1347" y="28"/>
                </a:cubicBezTo>
                <a:cubicBezTo>
                  <a:pt x="1347" y="28"/>
                  <a:pt x="1347" y="28"/>
                  <a:pt x="1347" y="28"/>
                </a:cubicBezTo>
                <a:cubicBezTo>
                  <a:pt x="1348" y="29"/>
                  <a:pt x="1348" y="29"/>
                  <a:pt x="1348" y="29"/>
                </a:cubicBezTo>
                <a:cubicBezTo>
                  <a:pt x="1351" y="31"/>
                  <a:pt x="1351" y="31"/>
                  <a:pt x="1351" y="31"/>
                </a:cubicBezTo>
                <a:cubicBezTo>
                  <a:pt x="1351" y="33"/>
                  <a:pt x="1351" y="33"/>
                  <a:pt x="1351" y="33"/>
                </a:cubicBezTo>
                <a:cubicBezTo>
                  <a:pt x="1351" y="34"/>
                  <a:pt x="1351" y="34"/>
                  <a:pt x="1351" y="34"/>
                </a:cubicBezTo>
                <a:cubicBezTo>
                  <a:pt x="1353" y="35"/>
                  <a:pt x="1353" y="35"/>
                  <a:pt x="1353" y="35"/>
                </a:cubicBezTo>
                <a:cubicBezTo>
                  <a:pt x="1355" y="37"/>
                  <a:pt x="1355" y="37"/>
                  <a:pt x="1355" y="37"/>
                </a:cubicBezTo>
                <a:cubicBezTo>
                  <a:pt x="1357" y="39"/>
                  <a:pt x="1357" y="39"/>
                  <a:pt x="1357" y="39"/>
                </a:cubicBezTo>
                <a:cubicBezTo>
                  <a:pt x="1358" y="40"/>
                  <a:pt x="1358" y="40"/>
                  <a:pt x="1358" y="40"/>
                </a:cubicBezTo>
                <a:cubicBezTo>
                  <a:pt x="1359" y="39"/>
                  <a:pt x="1359" y="39"/>
                  <a:pt x="1359" y="39"/>
                </a:cubicBezTo>
                <a:cubicBezTo>
                  <a:pt x="1360" y="40"/>
                  <a:pt x="1360" y="40"/>
                  <a:pt x="1360" y="40"/>
                </a:cubicBezTo>
                <a:cubicBezTo>
                  <a:pt x="1361" y="40"/>
                  <a:pt x="1361" y="40"/>
                  <a:pt x="1361" y="40"/>
                </a:cubicBezTo>
                <a:cubicBezTo>
                  <a:pt x="1359" y="42"/>
                  <a:pt x="1359" y="42"/>
                  <a:pt x="1359" y="42"/>
                </a:cubicBezTo>
                <a:cubicBezTo>
                  <a:pt x="1360" y="43"/>
                  <a:pt x="1360" y="43"/>
                  <a:pt x="1360" y="43"/>
                </a:cubicBezTo>
                <a:cubicBezTo>
                  <a:pt x="1361" y="44"/>
                  <a:pt x="1361" y="44"/>
                  <a:pt x="1361" y="44"/>
                </a:cubicBezTo>
                <a:cubicBezTo>
                  <a:pt x="1362" y="44"/>
                  <a:pt x="1362" y="44"/>
                  <a:pt x="1362" y="44"/>
                </a:cubicBezTo>
                <a:cubicBezTo>
                  <a:pt x="1363" y="43"/>
                  <a:pt x="1363" y="43"/>
                  <a:pt x="1363" y="43"/>
                </a:cubicBezTo>
                <a:cubicBezTo>
                  <a:pt x="1364" y="39"/>
                  <a:pt x="1364" y="39"/>
                  <a:pt x="1364" y="39"/>
                </a:cubicBezTo>
                <a:cubicBezTo>
                  <a:pt x="1365" y="38"/>
                  <a:pt x="1365" y="38"/>
                  <a:pt x="1365" y="38"/>
                </a:cubicBezTo>
                <a:cubicBezTo>
                  <a:pt x="1365" y="37"/>
                  <a:pt x="1365" y="37"/>
                  <a:pt x="1365" y="37"/>
                </a:cubicBezTo>
                <a:cubicBezTo>
                  <a:pt x="1365" y="35"/>
                  <a:pt x="1365" y="35"/>
                  <a:pt x="1365" y="35"/>
                </a:cubicBezTo>
                <a:cubicBezTo>
                  <a:pt x="1365" y="35"/>
                  <a:pt x="1365" y="35"/>
                  <a:pt x="1365" y="35"/>
                </a:cubicBezTo>
                <a:cubicBezTo>
                  <a:pt x="1365" y="32"/>
                  <a:pt x="1365" y="32"/>
                  <a:pt x="1365" y="32"/>
                </a:cubicBezTo>
                <a:cubicBezTo>
                  <a:pt x="1364" y="31"/>
                  <a:pt x="1364" y="31"/>
                  <a:pt x="1364" y="31"/>
                </a:cubicBezTo>
                <a:cubicBezTo>
                  <a:pt x="1364" y="30"/>
                  <a:pt x="1364" y="30"/>
                  <a:pt x="1364" y="30"/>
                </a:cubicBezTo>
                <a:cubicBezTo>
                  <a:pt x="1365" y="29"/>
                  <a:pt x="1365" y="29"/>
                  <a:pt x="1365" y="29"/>
                </a:cubicBezTo>
                <a:cubicBezTo>
                  <a:pt x="1365" y="30"/>
                  <a:pt x="1365" y="30"/>
                  <a:pt x="1365" y="30"/>
                </a:cubicBezTo>
                <a:cubicBezTo>
                  <a:pt x="1367" y="30"/>
                  <a:pt x="1367" y="30"/>
                  <a:pt x="1367" y="30"/>
                </a:cubicBezTo>
                <a:cubicBezTo>
                  <a:pt x="1367" y="30"/>
                  <a:pt x="1367" y="30"/>
                  <a:pt x="1367" y="30"/>
                </a:cubicBezTo>
                <a:cubicBezTo>
                  <a:pt x="1367" y="29"/>
                  <a:pt x="1367" y="29"/>
                  <a:pt x="1367" y="29"/>
                </a:cubicBezTo>
                <a:cubicBezTo>
                  <a:pt x="1365" y="27"/>
                  <a:pt x="1365" y="27"/>
                  <a:pt x="1365" y="27"/>
                </a:cubicBezTo>
                <a:cubicBezTo>
                  <a:pt x="1364" y="26"/>
                  <a:pt x="1364" y="26"/>
                  <a:pt x="1364" y="26"/>
                </a:cubicBezTo>
                <a:cubicBezTo>
                  <a:pt x="1363" y="25"/>
                  <a:pt x="1363" y="25"/>
                  <a:pt x="1363" y="25"/>
                </a:cubicBezTo>
                <a:cubicBezTo>
                  <a:pt x="1362" y="24"/>
                  <a:pt x="1362" y="24"/>
                  <a:pt x="1362" y="24"/>
                </a:cubicBezTo>
                <a:cubicBezTo>
                  <a:pt x="1360" y="24"/>
                  <a:pt x="1360" y="24"/>
                  <a:pt x="1360" y="24"/>
                </a:cubicBezTo>
                <a:cubicBezTo>
                  <a:pt x="1359" y="23"/>
                  <a:pt x="1359" y="23"/>
                  <a:pt x="1359" y="23"/>
                </a:cubicBezTo>
                <a:cubicBezTo>
                  <a:pt x="1358" y="22"/>
                  <a:pt x="1358" y="22"/>
                  <a:pt x="1358" y="22"/>
                </a:cubicBezTo>
                <a:cubicBezTo>
                  <a:pt x="1355" y="22"/>
                  <a:pt x="1355" y="22"/>
                  <a:pt x="1355" y="22"/>
                </a:cubicBezTo>
                <a:cubicBezTo>
                  <a:pt x="1353" y="22"/>
                  <a:pt x="1353" y="22"/>
                  <a:pt x="1353" y="22"/>
                </a:cubicBezTo>
                <a:cubicBezTo>
                  <a:pt x="1352" y="22"/>
                  <a:pt x="1352" y="22"/>
                  <a:pt x="1352" y="22"/>
                </a:cubicBezTo>
                <a:cubicBezTo>
                  <a:pt x="1352" y="22"/>
                  <a:pt x="1352" y="22"/>
                  <a:pt x="1352" y="22"/>
                </a:cubicBezTo>
                <a:cubicBezTo>
                  <a:pt x="1351" y="21"/>
                  <a:pt x="1351" y="21"/>
                  <a:pt x="1351" y="21"/>
                </a:cubicBezTo>
                <a:cubicBezTo>
                  <a:pt x="1352" y="20"/>
                  <a:pt x="1352" y="20"/>
                  <a:pt x="1352" y="20"/>
                </a:cubicBezTo>
                <a:cubicBezTo>
                  <a:pt x="1352" y="21"/>
                  <a:pt x="1352" y="21"/>
                  <a:pt x="1352" y="21"/>
                </a:cubicBezTo>
                <a:cubicBezTo>
                  <a:pt x="1353" y="21"/>
                  <a:pt x="1353" y="21"/>
                  <a:pt x="1353" y="21"/>
                </a:cubicBezTo>
                <a:cubicBezTo>
                  <a:pt x="1355" y="21"/>
                  <a:pt x="1355" y="21"/>
                  <a:pt x="1355" y="21"/>
                </a:cubicBezTo>
                <a:cubicBezTo>
                  <a:pt x="1358" y="21"/>
                  <a:pt x="1358" y="21"/>
                  <a:pt x="1358" y="21"/>
                </a:cubicBezTo>
                <a:cubicBezTo>
                  <a:pt x="1359" y="21"/>
                  <a:pt x="1359" y="21"/>
                  <a:pt x="1359" y="21"/>
                </a:cubicBezTo>
                <a:cubicBezTo>
                  <a:pt x="1360" y="21"/>
                  <a:pt x="1360" y="21"/>
                  <a:pt x="1360" y="21"/>
                </a:cubicBezTo>
                <a:cubicBezTo>
                  <a:pt x="1361" y="20"/>
                  <a:pt x="1361" y="20"/>
                  <a:pt x="1361" y="20"/>
                </a:cubicBezTo>
                <a:cubicBezTo>
                  <a:pt x="1363" y="21"/>
                  <a:pt x="1363" y="21"/>
                  <a:pt x="1363" y="21"/>
                </a:cubicBezTo>
                <a:cubicBezTo>
                  <a:pt x="1363" y="21"/>
                  <a:pt x="1363" y="21"/>
                  <a:pt x="1363" y="21"/>
                </a:cubicBezTo>
                <a:cubicBezTo>
                  <a:pt x="1365" y="21"/>
                  <a:pt x="1365" y="21"/>
                  <a:pt x="1365" y="21"/>
                </a:cubicBezTo>
                <a:cubicBezTo>
                  <a:pt x="1365" y="20"/>
                  <a:pt x="1365" y="20"/>
                  <a:pt x="1365" y="20"/>
                </a:cubicBezTo>
                <a:cubicBezTo>
                  <a:pt x="1365" y="19"/>
                  <a:pt x="1365" y="19"/>
                  <a:pt x="1365" y="19"/>
                </a:cubicBezTo>
                <a:cubicBezTo>
                  <a:pt x="1365" y="17"/>
                  <a:pt x="1365" y="17"/>
                  <a:pt x="1365" y="17"/>
                </a:cubicBezTo>
                <a:cubicBezTo>
                  <a:pt x="1365" y="16"/>
                  <a:pt x="1365" y="16"/>
                  <a:pt x="1365" y="16"/>
                </a:cubicBezTo>
                <a:cubicBezTo>
                  <a:pt x="1364" y="16"/>
                  <a:pt x="1364" y="16"/>
                  <a:pt x="1364" y="16"/>
                </a:cubicBezTo>
                <a:cubicBezTo>
                  <a:pt x="1363" y="16"/>
                  <a:pt x="1363" y="16"/>
                  <a:pt x="1363" y="16"/>
                </a:cubicBezTo>
                <a:cubicBezTo>
                  <a:pt x="1362" y="17"/>
                  <a:pt x="1362" y="17"/>
                  <a:pt x="1362" y="17"/>
                </a:cubicBezTo>
                <a:cubicBezTo>
                  <a:pt x="1360" y="16"/>
                  <a:pt x="1360" y="16"/>
                  <a:pt x="1360" y="16"/>
                </a:cubicBezTo>
                <a:cubicBezTo>
                  <a:pt x="1358" y="16"/>
                  <a:pt x="1358" y="16"/>
                  <a:pt x="1358" y="16"/>
                </a:cubicBezTo>
                <a:cubicBezTo>
                  <a:pt x="1357" y="15"/>
                  <a:pt x="1357" y="15"/>
                  <a:pt x="1357" y="15"/>
                </a:cubicBezTo>
                <a:cubicBezTo>
                  <a:pt x="1356" y="15"/>
                  <a:pt x="1356" y="15"/>
                  <a:pt x="1356" y="15"/>
                </a:cubicBezTo>
                <a:cubicBezTo>
                  <a:pt x="1354" y="15"/>
                  <a:pt x="1354" y="15"/>
                  <a:pt x="1354" y="15"/>
                </a:cubicBezTo>
                <a:cubicBezTo>
                  <a:pt x="1353" y="16"/>
                  <a:pt x="1353" y="16"/>
                  <a:pt x="1353" y="16"/>
                </a:cubicBezTo>
                <a:cubicBezTo>
                  <a:pt x="1352" y="16"/>
                  <a:pt x="1352" y="16"/>
                  <a:pt x="1352" y="16"/>
                </a:cubicBezTo>
                <a:cubicBezTo>
                  <a:pt x="1352" y="14"/>
                  <a:pt x="1352" y="14"/>
                  <a:pt x="1352" y="14"/>
                </a:cubicBezTo>
                <a:cubicBezTo>
                  <a:pt x="1353" y="13"/>
                  <a:pt x="1353" y="13"/>
                  <a:pt x="1353" y="13"/>
                </a:cubicBezTo>
                <a:cubicBezTo>
                  <a:pt x="1352" y="12"/>
                  <a:pt x="1352" y="12"/>
                  <a:pt x="1352" y="12"/>
                </a:cubicBezTo>
                <a:cubicBezTo>
                  <a:pt x="1350" y="12"/>
                  <a:pt x="1350" y="12"/>
                  <a:pt x="1350" y="12"/>
                </a:cubicBezTo>
                <a:cubicBezTo>
                  <a:pt x="1349" y="12"/>
                  <a:pt x="1349" y="12"/>
                  <a:pt x="1349" y="12"/>
                </a:cubicBezTo>
                <a:cubicBezTo>
                  <a:pt x="1347" y="12"/>
                  <a:pt x="1347" y="12"/>
                  <a:pt x="1347" y="12"/>
                </a:cubicBezTo>
                <a:cubicBezTo>
                  <a:pt x="1348" y="11"/>
                  <a:pt x="1348" y="11"/>
                  <a:pt x="1348" y="11"/>
                </a:cubicBezTo>
                <a:cubicBezTo>
                  <a:pt x="1349" y="11"/>
                  <a:pt x="1349" y="11"/>
                  <a:pt x="1349" y="11"/>
                </a:cubicBezTo>
                <a:cubicBezTo>
                  <a:pt x="1351" y="11"/>
                  <a:pt x="1351" y="11"/>
                  <a:pt x="1351" y="11"/>
                </a:cubicBezTo>
                <a:cubicBezTo>
                  <a:pt x="1352" y="11"/>
                  <a:pt x="1352" y="11"/>
                  <a:pt x="1352" y="11"/>
                </a:cubicBezTo>
                <a:cubicBezTo>
                  <a:pt x="1352" y="10"/>
                  <a:pt x="1352" y="10"/>
                  <a:pt x="1352" y="10"/>
                </a:cubicBezTo>
                <a:cubicBezTo>
                  <a:pt x="1351" y="9"/>
                  <a:pt x="1351" y="9"/>
                  <a:pt x="1351" y="9"/>
                </a:cubicBezTo>
                <a:cubicBezTo>
                  <a:pt x="1352" y="8"/>
                  <a:pt x="1352" y="8"/>
                  <a:pt x="1352" y="8"/>
                </a:cubicBezTo>
                <a:cubicBezTo>
                  <a:pt x="1351" y="7"/>
                  <a:pt x="1351" y="7"/>
                  <a:pt x="1351" y="7"/>
                </a:cubicBezTo>
                <a:cubicBezTo>
                  <a:pt x="1351" y="6"/>
                  <a:pt x="1351" y="6"/>
                  <a:pt x="1351" y="6"/>
                </a:cubicBezTo>
                <a:cubicBezTo>
                  <a:pt x="1352" y="5"/>
                  <a:pt x="1352" y="5"/>
                  <a:pt x="1352" y="5"/>
                </a:cubicBezTo>
                <a:cubicBezTo>
                  <a:pt x="1351" y="4"/>
                  <a:pt x="1351" y="4"/>
                  <a:pt x="1351" y="4"/>
                </a:cubicBezTo>
                <a:cubicBezTo>
                  <a:pt x="1351" y="3"/>
                  <a:pt x="1351" y="3"/>
                  <a:pt x="1351" y="3"/>
                </a:cubicBezTo>
                <a:cubicBezTo>
                  <a:pt x="1352" y="2"/>
                  <a:pt x="1352" y="2"/>
                  <a:pt x="1352" y="2"/>
                </a:cubicBezTo>
                <a:cubicBezTo>
                  <a:pt x="1353" y="3"/>
                  <a:pt x="1353" y="3"/>
                  <a:pt x="1353" y="3"/>
                </a:cubicBezTo>
                <a:cubicBezTo>
                  <a:pt x="1352" y="4"/>
                  <a:pt x="1352" y="4"/>
                  <a:pt x="1352" y="4"/>
                </a:cubicBezTo>
                <a:cubicBezTo>
                  <a:pt x="1353" y="5"/>
                  <a:pt x="1353" y="5"/>
                  <a:pt x="1353" y="5"/>
                </a:cubicBezTo>
                <a:cubicBezTo>
                  <a:pt x="1354" y="5"/>
                  <a:pt x="1354" y="5"/>
                  <a:pt x="1354" y="5"/>
                </a:cubicBezTo>
                <a:cubicBezTo>
                  <a:pt x="1356" y="4"/>
                  <a:pt x="1356" y="4"/>
                  <a:pt x="1356" y="4"/>
                </a:cubicBezTo>
                <a:cubicBezTo>
                  <a:pt x="1358" y="2"/>
                  <a:pt x="1358" y="2"/>
                  <a:pt x="1358" y="2"/>
                </a:cubicBezTo>
                <a:cubicBezTo>
                  <a:pt x="1359" y="2"/>
                  <a:pt x="1359" y="2"/>
                  <a:pt x="1359" y="2"/>
                </a:cubicBezTo>
                <a:cubicBezTo>
                  <a:pt x="1360" y="1"/>
                  <a:pt x="1360" y="1"/>
                  <a:pt x="1360" y="1"/>
                </a:cubicBezTo>
                <a:cubicBezTo>
                  <a:pt x="1359" y="0"/>
                  <a:pt x="1359" y="0"/>
                  <a:pt x="1359" y="0"/>
                </a:cubicBezTo>
                <a:cubicBezTo>
                  <a:pt x="1087" y="0"/>
                  <a:pt x="1087" y="0"/>
                  <a:pt x="1087" y="0"/>
                </a:cubicBezTo>
                <a:cubicBezTo>
                  <a:pt x="1087" y="0"/>
                  <a:pt x="1087" y="0"/>
                  <a:pt x="1087" y="0"/>
                </a:cubicBezTo>
                <a:cubicBezTo>
                  <a:pt x="1087" y="1"/>
                  <a:pt x="1087" y="1"/>
                  <a:pt x="1087" y="1"/>
                </a:cubicBezTo>
                <a:cubicBezTo>
                  <a:pt x="1086" y="2"/>
                  <a:pt x="1086" y="2"/>
                  <a:pt x="1086" y="2"/>
                </a:cubicBezTo>
                <a:cubicBezTo>
                  <a:pt x="1085" y="4"/>
                  <a:pt x="1085" y="4"/>
                  <a:pt x="1085" y="4"/>
                </a:cubicBezTo>
                <a:cubicBezTo>
                  <a:pt x="1084" y="5"/>
                  <a:pt x="1084" y="5"/>
                  <a:pt x="1084" y="5"/>
                </a:cubicBezTo>
                <a:cubicBezTo>
                  <a:pt x="1084" y="6"/>
                  <a:pt x="1084" y="6"/>
                  <a:pt x="1084" y="6"/>
                </a:cubicBezTo>
                <a:cubicBezTo>
                  <a:pt x="1086" y="6"/>
                  <a:pt x="1086" y="6"/>
                  <a:pt x="1086" y="6"/>
                </a:cubicBezTo>
                <a:cubicBezTo>
                  <a:pt x="1086" y="6"/>
                  <a:pt x="1086" y="6"/>
                  <a:pt x="1086" y="6"/>
                </a:cubicBezTo>
                <a:cubicBezTo>
                  <a:pt x="1086" y="7"/>
                  <a:pt x="1086" y="7"/>
                  <a:pt x="1086" y="7"/>
                </a:cubicBezTo>
                <a:cubicBezTo>
                  <a:pt x="1084" y="8"/>
                  <a:pt x="1084" y="8"/>
                  <a:pt x="1084" y="8"/>
                </a:cubicBezTo>
                <a:cubicBezTo>
                  <a:pt x="1082" y="10"/>
                  <a:pt x="1082" y="10"/>
                  <a:pt x="1082" y="10"/>
                </a:cubicBezTo>
                <a:cubicBezTo>
                  <a:pt x="1082" y="10"/>
                  <a:pt x="1082" y="10"/>
                  <a:pt x="1082" y="10"/>
                </a:cubicBezTo>
                <a:cubicBezTo>
                  <a:pt x="1082" y="11"/>
                  <a:pt x="1082" y="11"/>
                  <a:pt x="1082" y="11"/>
                </a:cubicBezTo>
                <a:cubicBezTo>
                  <a:pt x="1083" y="12"/>
                  <a:pt x="1083" y="12"/>
                  <a:pt x="1083" y="12"/>
                </a:cubicBezTo>
                <a:cubicBezTo>
                  <a:pt x="1083" y="13"/>
                  <a:pt x="1083" y="13"/>
                  <a:pt x="1083" y="13"/>
                </a:cubicBezTo>
                <a:cubicBezTo>
                  <a:pt x="1083" y="14"/>
                  <a:pt x="1083" y="14"/>
                  <a:pt x="1083" y="14"/>
                </a:cubicBezTo>
                <a:cubicBezTo>
                  <a:pt x="1087" y="17"/>
                  <a:pt x="1087" y="17"/>
                  <a:pt x="1087" y="17"/>
                </a:cubicBezTo>
                <a:cubicBezTo>
                  <a:pt x="1088" y="18"/>
                  <a:pt x="1088" y="18"/>
                  <a:pt x="1088" y="18"/>
                </a:cubicBezTo>
                <a:cubicBezTo>
                  <a:pt x="1088" y="20"/>
                  <a:pt x="1088" y="20"/>
                  <a:pt x="1088" y="20"/>
                </a:cubicBezTo>
                <a:cubicBezTo>
                  <a:pt x="1088" y="21"/>
                  <a:pt x="1088" y="21"/>
                  <a:pt x="1088" y="21"/>
                </a:cubicBezTo>
                <a:cubicBezTo>
                  <a:pt x="1087" y="22"/>
                  <a:pt x="1087" y="22"/>
                  <a:pt x="1087" y="22"/>
                </a:cubicBezTo>
                <a:cubicBezTo>
                  <a:pt x="1087" y="23"/>
                  <a:pt x="1087" y="23"/>
                  <a:pt x="1087" y="23"/>
                </a:cubicBezTo>
                <a:cubicBezTo>
                  <a:pt x="1088" y="24"/>
                  <a:pt x="1088" y="24"/>
                  <a:pt x="1088" y="24"/>
                </a:cubicBezTo>
                <a:cubicBezTo>
                  <a:pt x="1089" y="24"/>
                  <a:pt x="1089" y="24"/>
                  <a:pt x="1089" y="24"/>
                </a:cubicBezTo>
                <a:cubicBezTo>
                  <a:pt x="1090" y="25"/>
                  <a:pt x="1090" y="25"/>
                  <a:pt x="1090" y="25"/>
                </a:cubicBezTo>
                <a:cubicBezTo>
                  <a:pt x="1090" y="26"/>
                  <a:pt x="1090" y="26"/>
                  <a:pt x="1090" y="26"/>
                </a:cubicBezTo>
                <a:cubicBezTo>
                  <a:pt x="1091" y="28"/>
                  <a:pt x="1091" y="28"/>
                  <a:pt x="1091" y="28"/>
                </a:cubicBezTo>
                <a:cubicBezTo>
                  <a:pt x="1092" y="29"/>
                  <a:pt x="1092" y="29"/>
                  <a:pt x="1092" y="29"/>
                </a:cubicBezTo>
                <a:cubicBezTo>
                  <a:pt x="1092" y="31"/>
                  <a:pt x="1092" y="31"/>
                  <a:pt x="1092" y="31"/>
                </a:cubicBezTo>
                <a:cubicBezTo>
                  <a:pt x="1092" y="32"/>
                  <a:pt x="1092" y="32"/>
                  <a:pt x="1092" y="32"/>
                </a:cubicBezTo>
                <a:cubicBezTo>
                  <a:pt x="1090" y="33"/>
                  <a:pt x="1090" y="33"/>
                  <a:pt x="1090" y="33"/>
                </a:cubicBezTo>
                <a:cubicBezTo>
                  <a:pt x="1089" y="34"/>
                  <a:pt x="1089" y="34"/>
                  <a:pt x="1089" y="34"/>
                </a:cubicBezTo>
                <a:cubicBezTo>
                  <a:pt x="1088" y="35"/>
                  <a:pt x="1088" y="35"/>
                  <a:pt x="1088" y="35"/>
                </a:cubicBezTo>
                <a:cubicBezTo>
                  <a:pt x="1087" y="37"/>
                  <a:pt x="1087" y="37"/>
                  <a:pt x="1087" y="37"/>
                </a:cubicBezTo>
                <a:cubicBezTo>
                  <a:pt x="1086" y="37"/>
                  <a:pt x="1086" y="37"/>
                  <a:pt x="1086" y="37"/>
                </a:cubicBezTo>
                <a:cubicBezTo>
                  <a:pt x="1084" y="38"/>
                  <a:pt x="1084" y="38"/>
                  <a:pt x="1084" y="38"/>
                </a:cubicBezTo>
                <a:cubicBezTo>
                  <a:pt x="1084" y="39"/>
                  <a:pt x="1084" y="39"/>
                  <a:pt x="1084" y="39"/>
                </a:cubicBezTo>
                <a:cubicBezTo>
                  <a:pt x="1085" y="39"/>
                  <a:pt x="1085" y="39"/>
                  <a:pt x="1085" y="39"/>
                </a:cubicBezTo>
                <a:cubicBezTo>
                  <a:pt x="1086" y="39"/>
                  <a:pt x="1086" y="39"/>
                  <a:pt x="1086" y="39"/>
                </a:cubicBezTo>
                <a:cubicBezTo>
                  <a:pt x="1086" y="38"/>
                  <a:pt x="1086" y="38"/>
                  <a:pt x="1086" y="38"/>
                </a:cubicBezTo>
                <a:cubicBezTo>
                  <a:pt x="1088" y="38"/>
                  <a:pt x="1088" y="38"/>
                  <a:pt x="1088" y="38"/>
                </a:cubicBezTo>
                <a:cubicBezTo>
                  <a:pt x="1089" y="36"/>
                  <a:pt x="1089" y="36"/>
                  <a:pt x="1089" y="36"/>
                </a:cubicBezTo>
                <a:cubicBezTo>
                  <a:pt x="1090" y="36"/>
                  <a:pt x="1090" y="36"/>
                  <a:pt x="1090" y="36"/>
                </a:cubicBezTo>
                <a:cubicBezTo>
                  <a:pt x="1091" y="36"/>
                  <a:pt x="1091" y="36"/>
                  <a:pt x="1091" y="36"/>
                </a:cubicBezTo>
                <a:cubicBezTo>
                  <a:pt x="1090" y="39"/>
                  <a:pt x="1090" y="39"/>
                  <a:pt x="1090" y="39"/>
                </a:cubicBezTo>
                <a:cubicBezTo>
                  <a:pt x="1090" y="40"/>
                  <a:pt x="1090" y="40"/>
                  <a:pt x="1090" y="40"/>
                </a:cubicBezTo>
                <a:cubicBezTo>
                  <a:pt x="1090" y="41"/>
                  <a:pt x="1090" y="41"/>
                  <a:pt x="1090" y="41"/>
                </a:cubicBezTo>
                <a:cubicBezTo>
                  <a:pt x="1090" y="42"/>
                  <a:pt x="1090" y="42"/>
                  <a:pt x="1090" y="42"/>
                </a:cubicBezTo>
                <a:cubicBezTo>
                  <a:pt x="1091" y="44"/>
                  <a:pt x="1091" y="44"/>
                  <a:pt x="1091" y="44"/>
                </a:cubicBezTo>
                <a:cubicBezTo>
                  <a:pt x="1091" y="45"/>
                  <a:pt x="1091" y="45"/>
                  <a:pt x="1091" y="45"/>
                </a:cubicBezTo>
                <a:cubicBezTo>
                  <a:pt x="1090" y="47"/>
                  <a:pt x="1090" y="47"/>
                  <a:pt x="1090" y="47"/>
                </a:cubicBezTo>
                <a:cubicBezTo>
                  <a:pt x="1090" y="48"/>
                  <a:pt x="1090" y="48"/>
                  <a:pt x="1090" y="48"/>
                </a:cubicBezTo>
                <a:cubicBezTo>
                  <a:pt x="1091" y="49"/>
                  <a:pt x="1091" y="49"/>
                  <a:pt x="1091" y="49"/>
                </a:cubicBezTo>
                <a:cubicBezTo>
                  <a:pt x="1091" y="50"/>
                  <a:pt x="1091" y="50"/>
                  <a:pt x="1091" y="50"/>
                </a:cubicBezTo>
                <a:cubicBezTo>
                  <a:pt x="1090" y="49"/>
                  <a:pt x="1090" y="49"/>
                  <a:pt x="1090" y="49"/>
                </a:cubicBezTo>
                <a:cubicBezTo>
                  <a:pt x="1089" y="49"/>
                  <a:pt x="1089" y="49"/>
                  <a:pt x="1089" y="49"/>
                </a:cubicBezTo>
                <a:cubicBezTo>
                  <a:pt x="1090" y="51"/>
                  <a:pt x="1090" y="51"/>
                  <a:pt x="1090" y="51"/>
                </a:cubicBezTo>
                <a:cubicBezTo>
                  <a:pt x="1091" y="53"/>
                  <a:pt x="1091" y="53"/>
                  <a:pt x="1091" y="53"/>
                </a:cubicBezTo>
                <a:cubicBezTo>
                  <a:pt x="1091" y="54"/>
                  <a:pt x="1091" y="54"/>
                  <a:pt x="1091" y="54"/>
                </a:cubicBezTo>
                <a:cubicBezTo>
                  <a:pt x="1090" y="54"/>
                  <a:pt x="1090" y="54"/>
                  <a:pt x="1090" y="54"/>
                </a:cubicBezTo>
                <a:cubicBezTo>
                  <a:pt x="1089" y="55"/>
                  <a:pt x="1089" y="55"/>
                  <a:pt x="1089" y="55"/>
                </a:cubicBezTo>
                <a:cubicBezTo>
                  <a:pt x="1090" y="56"/>
                  <a:pt x="1090" y="56"/>
                  <a:pt x="1090" y="56"/>
                </a:cubicBezTo>
                <a:cubicBezTo>
                  <a:pt x="1090" y="57"/>
                  <a:pt x="1090" y="57"/>
                  <a:pt x="1090" y="57"/>
                </a:cubicBezTo>
                <a:cubicBezTo>
                  <a:pt x="1092" y="57"/>
                  <a:pt x="1092" y="57"/>
                  <a:pt x="1092" y="57"/>
                </a:cubicBezTo>
                <a:cubicBezTo>
                  <a:pt x="1092" y="58"/>
                  <a:pt x="1092" y="58"/>
                  <a:pt x="1092" y="58"/>
                </a:cubicBezTo>
                <a:cubicBezTo>
                  <a:pt x="1092" y="59"/>
                  <a:pt x="1092" y="59"/>
                  <a:pt x="1092" y="59"/>
                </a:cubicBezTo>
                <a:cubicBezTo>
                  <a:pt x="1091" y="60"/>
                  <a:pt x="1091" y="60"/>
                  <a:pt x="1091" y="60"/>
                </a:cubicBezTo>
                <a:cubicBezTo>
                  <a:pt x="1091" y="61"/>
                  <a:pt x="1091" y="61"/>
                  <a:pt x="1091" y="61"/>
                </a:cubicBezTo>
                <a:cubicBezTo>
                  <a:pt x="1090" y="63"/>
                  <a:pt x="1090" y="63"/>
                  <a:pt x="1090" y="63"/>
                </a:cubicBezTo>
                <a:cubicBezTo>
                  <a:pt x="1089" y="63"/>
                  <a:pt x="1089" y="63"/>
                  <a:pt x="1089" y="63"/>
                </a:cubicBezTo>
                <a:cubicBezTo>
                  <a:pt x="1088" y="63"/>
                  <a:pt x="1088" y="63"/>
                  <a:pt x="1088" y="63"/>
                </a:cubicBezTo>
                <a:cubicBezTo>
                  <a:pt x="1087" y="63"/>
                  <a:pt x="1087" y="63"/>
                  <a:pt x="1087" y="63"/>
                </a:cubicBezTo>
                <a:cubicBezTo>
                  <a:pt x="1087" y="64"/>
                  <a:pt x="1087" y="64"/>
                  <a:pt x="1087" y="64"/>
                </a:cubicBezTo>
                <a:cubicBezTo>
                  <a:pt x="1088" y="65"/>
                  <a:pt x="1088" y="65"/>
                  <a:pt x="1088" y="65"/>
                </a:cubicBezTo>
                <a:cubicBezTo>
                  <a:pt x="1089" y="65"/>
                  <a:pt x="1089" y="65"/>
                  <a:pt x="1089" y="65"/>
                </a:cubicBezTo>
                <a:cubicBezTo>
                  <a:pt x="1090" y="66"/>
                  <a:pt x="1090" y="66"/>
                  <a:pt x="1090" y="66"/>
                </a:cubicBezTo>
                <a:cubicBezTo>
                  <a:pt x="1091" y="66"/>
                  <a:pt x="1091" y="66"/>
                  <a:pt x="1091" y="66"/>
                </a:cubicBezTo>
                <a:cubicBezTo>
                  <a:pt x="1093" y="66"/>
                  <a:pt x="1093" y="66"/>
                  <a:pt x="1093" y="66"/>
                </a:cubicBezTo>
                <a:cubicBezTo>
                  <a:pt x="1093" y="67"/>
                  <a:pt x="1093" y="67"/>
                  <a:pt x="1093" y="67"/>
                </a:cubicBezTo>
                <a:cubicBezTo>
                  <a:pt x="1093" y="69"/>
                  <a:pt x="1093" y="69"/>
                  <a:pt x="1093" y="69"/>
                </a:cubicBezTo>
                <a:cubicBezTo>
                  <a:pt x="1093" y="71"/>
                  <a:pt x="1093" y="71"/>
                  <a:pt x="1093" y="71"/>
                </a:cubicBezTo>
                <a:cubicBezTo>
                  <a:pt x="1091" y="73"/>
                  <a:pt x="1091" y="73"/>
                  <a:pt x="1091" y="73"/>
                </a:cubicBezTo>
                <a:cubicBezTo>
                  <a:pt x="1091" y="75"/>
                  <a:pt x="1091" y="75"/>
                  <a:pt x="1091" y="75"/>
                </a:cubicBezTo>
                <a:cubicBezTo>
                  <a:pt x="1092" y="75"/>
                  <a:pt x="1092" y="75"/>
                  <a:pt x="1092" y="75"/>
                </a:cubicBezTo>
                <a:cubicBezTo>
                  <a:pt x="1091" y="78"/>
                  <a:pt x="1091" y="78"/>
                  <a:pt x="1091" y="78"/>
                </a:cubicBezTo>
                <a:cubicBezTo>
                  <a:pt x="1089" y="79"/>
                  <a:pt x="1089" y="79"/>
                  <a:pt x="1089" y="79"/>
                </a:cubicBezTo>
                <a:cubicBezTo>
                  <a:pt x="1087" y="79"/>
                  <a:pt x="1087" y="79"/>
                  <a:pt x="1087" y="79"/>
                </a:cubicBezTo>
                <a:cubicBezTo>
                  <a:pt x="1086" y="78"/>
                  <a:pt x="1086" y="78"/>
                  <a:pt x="1086" y="78"/>
                </a:cubicBezTo>
                <a:cubicBezTo>
                  <a:pt x="1085" y="78"/>
                  <a:pt x="1085" y="78"/>
                  <a:pt x="1085" y="78"/>
                </a:cubicBezTo>
                <a:cubicBezTo>
                  <a:pt x="1083" y="80"/>
                  <a:pt x="1083" y="80"/>
                  <a:pt x="1083" y="80"/>
                </a:cubicBezTo>
                <a:cubicBezTo>
                  <a:pt x="1083" y="81"/>
                  <a:pt x="1083" y="81"/>
                  <a:pt x="1083" y="81"/>
                </a:cubicBezTo>
                <a:cubicBezTo>
                  <a:pt x="1083" y="81"/>
                  <a:pt x="1083" y="81"/>
                  <a:pt x="1083" y="81"/>
                </a:cubicBezTo>
                <a:cubicBezTo>
                  <a:pt x="1084" y="81"/>
                  <a:pt x="1084" y="81"/>
                  <a:pt x="1084" y="81"/>
                </a:cubicBezTo>
                <a:cubicBezTo>
                  <a:pt x="1087" y="82"/>
                  <a:pt x="1087" y="82"/>
                  <a:pt x="1087" y="82"/>
                </a:cubicBezTo>
                <a:cubicBezTo>
                  <a:pt x="1088" y="81"/>
                  <a:pt x="1088" y="81"/>
                  <a:pt x="1088" y="81"/>
                </a:cubicBezTo>
                <a:cubicBezTo>
                  <a:pt x="1088" y="80"/>
                  <a:pt x="1088" y="80"/>
                  <a:pt x="1088" y="80"/>
                </a:cubicBezTo>
                <a:cubicBezTo>
                  <a:pt x="1088" y="81"/>
                  <a:pt x="1088" y="81"/>
                  <a:pt x="1088" y="81"/>
                </a:cubicBezTo>
                <a:cubicBezTo>
                  <a:pt x="1089" y="82"/>
                  <a:pt x="1089" y="82"/>
                  <a:pt x="1089" y="82"/>
                </a:cubicBezTo>
                <a:cubicBezTo>
                  <a:pt x="1089" y="82"/>
                  <a:pt x="1089" y="82"/>
                  <a:pt x="1089" y="82"/>
                </a:cubicBezTo>
                <a:cubicBezTo>
                  <a:pt x="1088" y="83"/>
                  <a:pt x="1088" y="83"/>
                  <a:pt x="1088" y="83"/>
                </a:cubicBezTo>
                <a:cubicBezTo>
                  <a:pt x="1087" y="83"/>
                  <a:pt x="1087" y="83"/>
                  <a:pt x="1087" y="83"/>
                </a:cubicBezTo>
                <a:cubicBezTo>
                  <a:pt x="1087" y="84"/>
                  <a:pt x="1087" y="84"/>
                  <a:pt x="1087" y="84"/>
                </a:cubicBezTo>
                <a:cubicBezTo>
                  <a:pt x="1087" y="85"/>
                  <a:pt x="1087" y="85"/>
                  <a:pt x="1087" y="85"/>
                </a:cubicBezTo>
                <a:cubicBezTo>
                  <a:pt x="1087" y="86"/>
                  <a:pt x="1087" y="86"/>
                  <a:pt x="1087" y="86"/>
                </a:cubicBezTo>
                <a:cubicBezTo>
                  <a:pt x="1085" y="86"/>
                  <a:pt x="1085" y="86"/>
                  <a:pt x="1085" y="86"/>
                </a:cubicBezTo>
                <a:cubicBezTo>
                  <a:pt x="1083" y="88"/>
                  <a:pt x="1083" y="88"/>
                  <a:pt x="1083" y="88"/>
                </a:cubicBezTo>
                <a:cubicBezTo>
                  <a:pt x="1081" y="89"/>
                  <a:pt x="1081" y="89"/>
                  <a:pt x="1081" y="89"/>
                </a:cubicBezTo>
                <a:cubicBezTo>
                  <a:pt x="1081" y="90"/>
                  <a:pt x="1081" y="90"/>
                  <a:pt x="1081" y="90"/>
                </a:cubicBezTo>
                <a:cubicBezTo>
                  <a:pt x="1083" y="91"/>
                  <a:pt x="1083" y="91"/>
                  <a:pt x="1083" y="91"/>
                </a:cubicBezTo>
                <a:cubicBezTo>
                  <a:pt x="1085" y="92"/>
                  <a:pt x="1085" y="92"/>
                  <a:pt x="1085" y="92"/>
                </a:cubicBezTo>
                <a:cubicBezTo>
                  <a:pt x="1087" y="91"/>
                  <a:pt x="1087" y="91"/>
                  <a:pt x="1087" y="91"/>
                </a:cubicBezTo>
                <a:cubicBezTo>
                  <a:pt x="1089" y="89"/>
                  <a:pt x="1089" y="89"/>
                  <a:pt x="1089" y="89"/>
                </a:cubicBezTo>
                <a:cubicBezTo>
                  <a:pt x="1090" y="87"/>
                  <a:pt x="1090" y="87"/>
                  <a:pt x="1090" y="87"/>
                </a:cubicBezTo>
                <a:cubicBezTo>
                  <a:pt x="1091" y="87"/>
                  <a:pt x="1091" y="87"/>
                  <a:pt x="1091" y="87"/>
                </a:cubicBezTo>
                <a:cubicBezTo>
                  <a:pt x="1091" y="87"/>
                  <a:pt x="1091" y="87"/>
                  <a:pt x="1091" y="87"/>
                </a:cubicBezTo>
                <a:cubicBezTo>
                  <a:pt x="1091" y="88"/>
                  <a:pt x="1091" y="88"/>
                  <a:pt x="1091" y="88"/>
                </a:cubicBezTo>
                <a:cubicBezTo>
                  <a:pt x="1090" y="91"/>
                  <a:pt x="1090" y="91"/>
                  <a:pt x="1090" y="91"/>
                </a:cubicBezTo>
                <a:cubicBezTo>
                  <a:pt x="1088" y="93"/>
                  <a:pt x="1088" y="93"/>
                  <a:pt x="1088" y="93"/>
                </a:cubicBezTo>
                <a:cubicBezTo>
                  <a:pt x="1087" y="93"/>
                  <a:pt x="1087" y="93"/>
                  <a:pt x="1087" y="93"/>
                </a:cubicBezTo>
                <a:cubicBezTo>
                  <a:pt x="1084" y="93"/>
                  <a:pt x="1084" y="93"/>
                  <a:pt x="1084" y="93"/>
                </a:cubicBezTo>
                <a:cubicBezTo>
                  <a:pt x="1083" y="93"/>
                  <a:pt x="1083" y="93"/>
                  <a:pt x="1083" y="93"/>
                </a:cubicBezTo>
                <a:cubicBezTo>
                  <a:pt x="1082" y="95"/>
                  <a:pt x="1082" y="95"/>
                  <a:pt x="1082" y="95"/>
                </a:cubicBezTo>
                <a:cubicBezTo>
                  <a:pt x="1081" y="95"/>
                  <a:pt x="1081" y="95"/>
                  <a:pt x="1081" y="95"/>
                </a:cubicBezTo>
                <a:cubicBezTo>
                  <a:pt x="1079" y="95"/>
                  <a:pt x="1079" y="95"/>
                  <a:pt x="1079" y="95"/>
                </a:cubicBezTo>
                <a:cubicBezTo>
                  <a:pt x="1078" y="96"/>
                  <a:pt x="1078" y="96"/>
                  <a:pt x="1078" y="96"/>
                </a:cubicBezTo>
                <a:cubicBezTo>
                  <a:pt x="1078" y="97"/>
                  <a:pt x="1078" y="97"/>
                  <a:pt x="1078" y="97"/>
                </a:cubicBezTo>
                <a:cubicBezTo>
                  <a:pt x="1078" y="97"/>
                  <a:pt x="1078" y="97"/>
                  <a:pt x="1078" y="97"/>
                </a:cubicBezTo>
                <a:cubicBezTo>
                  <a:pt x="1079" y="99"/>
                  <a:pt x="1079" y="99"/>
                  <a:pt x="1079" y="99"/>
                </a:cubicBezTo>
                <a:cubicBezTo>
                  <a:pt x="1078" y="100"/>
                  <a:pt x="1078" y="100"/>
                  <a:pt x="1078" y="100"/>
                </a:cubicBezTo>
                <a:cubicBezTo>
                  <a:pt x="1079" y="102"/>
                  <a:pt x="1079" y="102"/>
                  <a:pt x="1079" y="102"/>
                </a:cubicBezTo>
                <a:cubicBezTo>
                  <a:pt x="1079" y="102"/>
                  <a:pt x="1079" y="102"/>
                  <a:pt x="1079" y="102"/>
                </a:cubicBezTo>
                <a:cubicBezTo>
                  <a:pt x="1080" y="101"/>
                  <a:pt x="1080" y="101"/>
                  <a:pt x="1080" y="101"/>
                </a:cubicBezTo>
                <a:cubicBezTo>
                  <a:pt x="1081" y="101"/>
                  <a:pt x="1081" y="101"/>
                  <a:pt x="1081" y="101"/>
                </a:cubicBezTo>
                <a:cubicBezTo>
                  <a:pt x="1081" y="102"/>
                  <a:pt x="1081" y="102"/>
                  <a:pt x="1081" y="102"/>
                </a:cubicBezTo>
                <a:cubicBezTo>
                  <a:pt x="1082" y="103"/>
                  <a:pt x="1082" y="103"/>
                  <a:pt x="1082" y="103"/>
                </a:cubicBezTo>
                <a:cubicBezTo>
                  <a:pt x="1082" y="104"/>
                  <a:pt x="1082" y="104"/>
                  <a:pt x="1082" y="104"/>
                </a:cubicBezTo>
                <a:cubicBezTo>
                  <a:pt x="1083" y="105"/>
                  <a:pt x="1083" y="105"/>
                  <a:pt x="1083" y="105"/>
                </a:cubicBezTo>
                <a:cubicBezTo>
                  <a:pt x="1085" y="105"/>
                  <a:pt x="1085" y="105"/>
                  <a:pt x="1085" y="105"/>
                </a:cubicBezTo>
                <a:cubicBezTo>
                  <a:pt x="1087" y="104"/>
                  <a:pt x="1087" y="104"/>
                  <a:pt x="1087" y="104"/>
                </a:cubicBezTo>
                <a:cubicBezTo>
                  <a:pt x="1087" y="104"/>
                  <a:pt x="1087" y="104"/>
                  <a:pt x="1087" y="104"/>
                </a:cubicBezTo>
                <a:cubicBezTo>
                  <a:pt x="1088" y="104"/>
                  <a:pt x="1088" y="104"/>
                  <a:pt x="1088" y="104"/>
                </a:cubicBezTo>
                <a:cubicBezTo>
                  <a:pt x="1090" y="104"/>
                  <a:pt x="1090" y="104"/>
                  <a:pt x="1090" y="104"/>
                </a:cubicBezTo>
                <a:cubicBezTo>
                  <a:pt x="1091" y="102"/>
                  <a:pt x="1091" y="102"/>
                  <a:pt x="1091" y="102"/>
                </a:cubicBezTo>
                <a:cubicBezTo>
                  <a:pt x="1091" y="101"/>
                  <a:pt x="1091" y="101"/>
                  <a:pt x="1091" y="101"/>
                </a:cubicBezTo>
                <a:cubicBezTo>
                  <a:pt x="1091" y="99"/>
                  <a:pt x="1091" y="99"/>
                  <a:pt x="1091" y="99"/>
                </a:cubicBezTo>
                <a:cubicBezTo>
                  <a:pt x="1090" y="99"/>
                  <a:pt x="1090" y="99"/>
                  <a:pt x="1090" y="99"/>
                </a:cubicBezTo>
                <a:cubicBezTo>
                  <a:pt x="1091" y="99"/>
                  <a:pt x="1091" y="99"/>
                  <a:pt x="1091" y="99"/>
                </a:cubicBezTo>
                <a:cubicBezTo>
                  <a:pt x="1092" y="99"/>
                  <a:pt x="1092" y="99"/>
                  <a:pt x="1092" y="99"/>
                </a:cubicBezTo>
                <a:cubicBezTo>
                  <a:pt x="1092" y="98"/>
                  <a:pt x="1092" y="98"/>
                  <a:pt x="1092" y="98"/>
                </a:cubicBezTo>
                <a:cubicBezTo>
                  <a:pt x="1092" y="96"/>
                  <a:pt x="1092" y="96"/>
                  <a:pt x="1092" y="96"/>
                </a:cubicBezTo>
                <a:cubicBezTo>
                  <a:pt x="1093" y="97"/>
                  <a:pt x="1093" y="97"/>
                  <a:pt x="1093" y="97"/>
                </a:cubicBezTo>
                <a:cubicBezTo>
                  <a:pt x="1094" y="98"/>
                  <a:pt x="1094" y="98"/>
                  <a:pt x="1094" y="98"/>
                </a:cubicBezTo>
                <a:cubicBezTo>
                  <a:pt x="1095" y="98"/>
                  <a:pt x="1095" y="98"/>
                  <a:pt x="1095" y="98"/>
                </a:cubicBezTo>
                <a:cubicBezTo>
                  <a:pt x="1096" y="96"/>
                  <a:pt x="1096" y="96"/>
                  <a:pt x="1096" y="96"/>
                </a:cubicBezTo>
                <a:cubicBezTo>
                  <a:pt x="1096" y="94"/>
                  <a:pt x="1096" y="94"/>
                  <a:pt x="1096" y="94"/>
                </a:cubicBezTo>
                <a:cubicBezTo>
                  <a:pt x="1096" y="92"/>
                  <a:pt x="1096" y="92"/>
                  <a:pt x="1096" y="92"/>
                </a:cubicBezTo>
                <a:cubicBezTo>
                  <a:pt x="1095" y="90"/>
                  <a:pt x="1095" y="90"/>
                  <a:pt x="1095" y="90"/>
                </a:cubicBezTo>
                <a:cubicBezTo>
                  <a:pt x="1095" y="88"/>
                  <a:pt x="1095" y="88"/>
                  <a:pt x="1095" y="88"/>
                </a:cubicBezTo>
                <a:cubicBezTo>
                  <a:pt x="1095" y="85"/>
                  <a:pt x="1095" y="85"/>
                  <a:pt x="1095" y="85"/>
                </a:cubicBezTo>
                <a:cubicBezTo>
                  <a:pt x="1096" y="84"/>
                  <a:pt x="1096" y="84"/>
                  <a:pt x="1096" y="84"/>
                </a:cubicBezTo>
                <a:cubicBezTo>
                  <a:pt x="1096" y="84"/>
                  <a:pt x="1096" y="84"/>
                  <a:pt x="1096" y="84"/>
                </a:cubicBezTo>
                <a:cubicBezTo>
                  <a:pt x="1096" y="85"/>
                  <a:pt x="1096" y="85"/>
                  <a:pt x="1096" y="85"/>
                </a:cubicBezTo>
                <a:cubicBezTo>
                  <a:pt x="1096" y="87"/>
                  <a:pt x="1096" y="87"/>
                  <a:pt x="1096" y="87"/>
                </a:cubicBezTo>
                <a:cubicBezTo>
                  <a:pt x="1096" y="89"/>
                  <a:pt x="1096" y="89"/>
                  <a:pt x="1096" y="89"/>
                </a:cubicBezTo>
                <a:cubicBezTo>
                  <a:pt x="1097" y="91"/>
                  <a:pt x="1097" y="91"/>
                  <a:pt x="1097" y="91"/>
                </a:cubicBezTo>
                <a:cubicBezTo>
                  <a:pt x="1097" y="93"/>
                  <a:pt x="1097" y="93"/>
                  <a:pt x="1097" y="93"/>
                </a:cubicBezTo>
                <a:cubicBezTo>
                  <a:pt x="1096" y="96"/>
                  <a:pt x="1096" y="96"/>
                  <a:pt x="1096" y="96"/>
                </a:cubicBezTo>
                <a:cubicBezTo>
                  <a:pt x="1096" y="97"/>
                  <a:pt x="1096" y="97"/>
                  <a:pt x="1096" y="97"/>
                </a:cubicBezTo>
                <a:cubicBezTo>
                  <a:pt x="1097" y="97"/>
                  <a:pt x="1097" y="97"/>
                  <a:pt x="1097" y="97"/>
                </a:cubicBezTo>
                <a:cubicBezTo>
                  <a:pt x="1097" y="97"/>
                  <a:pt x="1097" y="97"/>
                  <a:pt x="1097" y="97"/>
                </a:cubicBezTo>
                <a:cubicBezTo>
                  <a:pt x="1099" y="96"/>
                  <a:pt x="1099" y="96"/>
                  <a:pt x="1099" y="96"/>
                </a:cubicBezTo>
                <a:cubicBezTo>
                  <a:pt x="1099" y="95"/>
                  <a:pt x="1099" y="95"/>
                  <a:pt x="1099" y="95"/>
                </a:cubicBezTo>
                <a:cubicBezTo>
                  <a:pt x="1101" y="93"/>
                  <a:pt x="1101" y="93"/>
                  <a:pt x="1101" y="93"/>
                </a:cubicBezTo>
                <a:cubicBezTo>
                  <a:pt x="1102" y="92"/>
                  <a:pt x="1102" y="92"/>
                  <a:pt x="1102" y="92"/>
                </a:cubicBezTo>
                <a:cubicBezTo>
                  <a:pt x="1103" y="92"/>
                  <a:pt x="1103" y="92"/>
                  <a:pt x="1103" y="92"/>
                </a:cubicBezTo>
                <a:cubicBezTo>
                  <a:pt x="1103" y="92"/>
                  <a:pt x="1103" y="92"/>
                  <a:pt x="1103" y="92"/>
                </a:cubicBezTo>
                <a:cubicBezTo>
                  <a:pt x="1102" y="93"/>
                  <a:pt x="1102" y="93"/>
                  <a:pt x="1102" y="93"/>
                </a:cubicBezTo>
                <a:cubicBezTo>
                  <a:pt x="1101" y="94"/>
                  <a:pt x="1101" y="94"/>
                  <a:pt x="1101" y="94"/>
                </a:cubicBezTo>
                <a:cubicBezTo>
                  <a:pt x="1100" y="96"/>
                  <a:pt x="1100" y="96"/>
                  <a:pt x="1100" y="96"/>
                </a:cubicBezTo>
                <a:cubicBezTo>
                  <a:pt x="1099" y="97"/>
                  <a:pt x="1099" y="97"/>
                  <a:pt x="1099" y="97"/>
                </a:cubicBezTo>
                <a:cubicBezTo>
                  <a:pt x="1099" y="98"/>
                  <a:pt x="1099" y="98"/>
                  <a:pt x="1099" y="98"/>
                </a:cubicBezTo>
                <a:cubicBezTo>
                  <a:pt x="1099" y="99"/>
                  <a:pt x="1099" y="99"/>
                  <a:pt x="1099" y="99"/>
                </a:cubicBezTo>
                <a:cubicBezTo>
                  <a:pt x="1101" y="99"/>
                  <a:pt x="1101" y="99"/>
                  <a:pt x="1101" y="99"/>
                </a:cubicBezTo>
                <a:cubicBezTo>
                  <a:pt x="1102" y="99"/>
                  <a:pt x="1102" y="99"/>
                  <a:pt x="1102" y="99"/>
                </a:cubicBezTo>
                <a:cubicBezTo>
                  <a:pt x="1103" y="100"/>
                  <a:pt x="1103" y="100"/>
                  <a:pt x="1103" y="100"/>
                </a:cubicBezTo>
                <a:cubicBezTo>
                  <a:pt x="1104" y="101"/>
                  <a:pt x="1104" y="101"/>
                  <a:pt x="1104" y="101"/>
                </a:cubicBezTo>
                <a:cubicBezTo>
                  <a:pt x="1106" y="100"/>
                  <a:pt x="1106" y="100"/>
                  <a:pt x="1106" y="100"/>
                </a:cubicBezTo>
                <a:cubicBezTo>
                  <a:pt x="1107" y="99"/>
                  <a:pt x="1107" y="99"/>
                  <a:pt x="1107" y="99"/>
                </a:cubicBezTo>
                <a:cubicBezTo>
                  <a:pt x="1108" y="99"/>
                  <a:pt x="1108" y="99"/>
                  <a:pt x="1108" y="99"/>
                </a:cubicBezTo>
                <a:cubicBezTo>
                  <a:pt x="1109" y="100"/>
                  <a:pt x="1109" y="100"/>
                  <a:pt x="1109" y="100"/>
                </a:cubicBezTo>
                <a:cubicBezTo>
                  <a:pt x="1108" y="100"/>
                  <a:pt x="1108" y="100"/>
                  <a:pt x="1108" y="100"/>
                </a:cubicBezTo>
                <a:cubicBezTo>
                  <a:pt x="1106" y="102"/>
                  <a:pt x="1106" y="102"/>
                  <a:pt x="1106" y="102"/>
                </a:cubicBezTo>
                <a:cubicBezTo>
                  <a:pt x="1103" y="102"/>
                  <a:pt x="1103" y="102"/>
                  <a:pt x="1103" y="102"/>
                </a:cubicBezTo>
                <a:cubicBezTo>
                  <a:pt x="1100" y="103"/>
                  <a:pt x="1100" y="103"/>
                  <a:pt x="1100" y="103"/>
                </a:cubicBezTo>
                <a:cubicBezTo>
                  <a:pt x="1099" y="104"/>
                  <a:pt x="1099" y="104"/>
                  <a:pt x="1099" y="104"/>
                </a:cubicBezTo>
                <a:cubicBezTo>
                  <a:pt x="1098" y="104"/>
                  <a:pt x="1098" y="104"/>
                  <a:pt x="1098" y="104"/>
                </a:cubicBezTo>
                <a:cubicBezTo>
                  <a:pt x="1098" y="105"/>
                  <a:pt x="1098" y="105"/>
                  <a:pt x="1098" y="105"/>
                </a:cubicBezTo>
                <a:cubicBezTo>
                  <a:pt x="1099" y="106"/>
                  <a:pt x="1099" y="106"/>
                  <a:pt x="1099" y="106"/>
                </a:cubicBezTo>
                <a:cubicBezTo>
                  <a:pt x="1101" y="106"/>
                  <a:pt x="1101" y="106"/>
                  <a:pt x="1101" y="106"/>
                </a:cubicBezTo>
                <a:cubicBezTo>
                  <a:pt x="1102" y="106"/>
                  <a:pt x="1102" y="106"/>
                  <a:pt x="1102" y="106"/>
                </a:cubicBezTo>
                <a:cubicBezTo>
                  <a:pt x="1103" y="106"/>
                  <a:pt x="1103" y="106"/>
                  <a:pt x="1103" y="106"/>
                </a:cubicBezTo>
                <a:cubicBezTo>
                  <a:pt x="1104" y="105"/>
                  <a:pt x="1104" y="105"/>
                  <a:pt x="1104" y="105"/>
                </a:cubicBezTo>
                <a:cubicBezTo>
                  <a:pt x="1107" y="105"/>
                  <a:pt x="1107" y="105"/>
                  <a:pt x="1107" y="105"/>
                </a:cubicBezTo>
                <a:cubicBezTo>
                  <a:pt x="1107" y="105"/>
                  <a:pt x="1107" y="105"/>
                  <a:pt x="1107" y="105"/>
                </a:cubicBezTo>
                <a:cubicBezTo>
                  <a:pt x="1107" y="106"/>
                  <a:pt x="1107" y="106"/>
                  <a:pt x="1107" y="106"/>
                </a:cubicBezTo>
                <a:cubicBezTo>
                  <a:pt x="1105" y="106"/>
                  <a:pt x="1105" y="106"/>
                  <a:pt x="1105" y="106"/>
                </a:cubicBezTo>
                <a:cubicBezTo>
                  <a:pt x="1104" y="107"/>
                  <a:pt x="1104" y="107"/>
                  <a:pt x="1104" y="107"/>
                </a:cubicBezTo>
                <a:cubicBezTo>
                  <a:pt x="1103" y="107"/>
                  <a:pt x="1103" y="107"/>
                  <a:pt x="1103" y="107"/>
                </a:cubicBezTo>
                <a:cubicBezTo>
                  <a:pt x="1102" y="107"/>
                  <a:pt x="1102" y="107"/>
                  <a:pt x="1102" y="107"/>
                </a:cubicBezTo>
                <a:cubicBezTo>
                  <a:pt x="1101" y="109"/>
                  <a:pt x="1101" y="109"/>
                  <a:pt x="1101" y="109"/>
                </a:cubicBezTo>
                <a:cubicBezTo>
                  <a:pt x="1100" y="110"/>
                  <a:pt x="1100" y="110"/>
                  <a:pt x="1100" y="110"/>
                </a:cubicBezTo>
                <a:cubicBezTo>
                  <a:pt x="1099" y="111"/>
                  <a:pt x="1099" y="111"/>
                  <a:pt x="1099" y="111"/>
                </a:cubicBezTo>
                <a:cubicBezTo>
                  <a:pt x="1099" y="112"/>
                  <a:pt x="1099" y="112"/>
                  <a:pt x="1099" y="112"/>
                </a:cubicBezTo>
                <a:cubicBezTo>
                  <a:pt x="1100" y="112"/>
                  <a:pt x="1100" y="112"/>
                  <a:pt x="1100" y="112"/>
                </a:cubicBezTo>
                <a:cubicBezTo>
                  <a:pt x="1103" y="110"/>
                  <a:pt x="1103" y="110"/>
                  <a:pt x="1103" y="110"/>
                </a:cubicBezTo>
                <a:cubicBezTo>
                  <a:pt x="1104" y="109"/>
                  <a:pt x="1104" y="109"/>
                  <a:pt x="1104" y="109"/>
                </a:cubicBezTo>
                <a:cubicBezTo>
                  <a:pt x="1105" y="109"/>
                  <a:pt x="1105" y="109"/>
                  <a:pt x="1105" y="109"/>
                </a:cubicBezTo>
                <a:cubicBezTo>
                  <a:pt x="1105" y="108"/>
                  <a:pt x="1105" y="108"/>
                  <a:pt x="1105" y="108"/>
                </a:cubicBezTo>
                <a:cubicBezTo>
                  <a:pt x="1106" y="108"/>
                  <a:pt x="1106" y="108"/>
                  <a:pt x="1106" y="108"/>
                </a:cubicBezTo>
                <a:cubicBezTo>
                  <a:pt x="1107" y="110"/>
                  <a:pt x="1107" y="110"/>
                  <a:pt x="1107" y="110"/>
                </a:cubicBezTo>
                <a:cubicBezTo>
                  <a:pt x="1107" y="111"/>
                  <a:pt x="1107" y="111"/>
                  <a:pt x="1107" y="111"/>
                </a:cubicBezTo>
                <a:cubicBezTo>
                  <a:pt x="1107" y="112"/>
                  <a:pt x="1107" y="112"/>
                  <a:pt x="1107" y="112"/>
                </a:cubicBezTo>
                <a:cubicBezTo>
                  <a:pt x="1106" y="111"/>
                  <a:pt x="1106" y="111"/>
                  <a:pt x="1106" y="111"/>
                </a:cubicBezTo>
                <a:cubicBezTo>
                  <a:pt x="1105" y="110"/>
                  <a:pt x="1105" y="110"/>
                  <a:pt x="1105" y="110"/>
                </a:cubicBezTo>
                <a:cubicBezTo>
                  <a:pt x="1103" y="112"/>
                  <a:pt x="1103" y="112"/>
                  <a:pt x="1103" y="112"/>
                </a:cubicBezTo>
                <a:cubicBezTo>
                  <a:pt x="1102" y="112"/>
                  <a:pt x="1102" y="112"/>
                  <a:pt x="1102" y="112"/>
                </a:cubicBezTo>
                <a:cubicBezTo>
                  <a:pt x="1102" y="113"/>
                  <a:pt x="1102" y="113"/>
                  <a:pt x="1102" y="113"/>
                </a:cubicBezTo>
                <a:cubicBezTo>
                  <a:pt x="1104" y="114"/>
                  <a:pt x="1104" y="114"/>
                  <a:pt x="1104" y="114"/>
                </a:cubicBezTo>
                <a:cubicBezTo>
                  <a:pt x="1106" y="113"/>
                  <a:pt x="1106" y="113"/>
                  <a:pt x="1106" y="113"/>
                </a:cubicBezTo>
                <a:cubicBezTo>
                  <a:pt x="1107" y="113"/>
                  <a:pt x="1107" y="113"/>
                  <a:pt x="1107" y="113"/>
                </a:cubicBezTo>
                <a:cubicBezTo>
                  <a:pt x="1108" y="113"/>
                  <a:pt x="1108" y="113"/>
                  <a:pt x="1108" y="113"/>
                </a:cubicBezTo>
                <a:cubicBezTo>
                  <a:pt x="1109" y="115"/>
                  <a:pt x="1109" y="115"/>
                  <a:pt x="1109" y="115"/>
                </a:cubicBezTo>
                <a:cubicBezTo>
                  <a:pt x="1109" y="116"/>
                  <a:pt x="1109" y="116"/>
                  <a:pt x="1109" y="116"/>
                </a:cubicBezTo>
                <a:cubicBezTo>
                  <a:pt x="1108" y="116"/>
                  <a:pt x="1108" y="116"/>
                  <a:pt x="1108" y="116"/>
                </a:cubicBezTo>
                <a:cubicBezTo>
                  <a:pt x="1104" y="115"/>
                  <a:pt x="1104" y="115"/>
                  <a:pt x="1104" y="115"/>
                </a:cubicBezTo>
                <a:cubicBezTo>
                  <a:pt x="1102" y="114"/>
                  <a:pt x="1102" y="114"/>
                  <a:pt x="1102" y="114"/>
                </a:cubicBezTo>
                <a:cubicBezTo>
                  <a:pt x="1102" y="115"/>
                  <a:pt x="1102" y="115"/>
                  <a:pt x="1102" y="115"/>
                </a:cubicBezTo>
                <a:cubicBezTo>
                  <a:pt x="1102" y="116"/>
                  <a:pt x="1102" y="116"/>
                  <a:pt x="1102" y="116"/>
                </a:cubicBezTo>
                <a:cubicBezTo>
                  <a:pt x="1104" y="117"/>
                  <a:pt x="1104" y="117"/>
                  <a:pt x="1104" y="117"/>
                </a:cubicBezTo>
                <a:cubicBezTo>
                  <a:pt x="1106" y="120"/>
                  <a:pt x="1106" y="120"/>
                  <a:pt x="1106" y="120"/>
                </a:cubicBezTo>
                <a:cubicBezTo>
                  <a:pt x="1107" y="121"/>
                  <a:pt x="1107" y="121"/>
                  <a:pt x="1107" y="121"/>
                </a:cubicBezTo>
                <a:cubicBezTo>
                  <a:pt x="1106" y="121"/>
                  <a:pt x="1106" y="121"/>
                  <a:pt x="1106" y="121"/>
                </a:cubicBezTo>
                <a:cubicBezTo>
                  <a:pt x="1105" y="120"/>
                  <a:pt x="1105" y="120"/>
                  <a:pt x="1105" y="120"/>
                </a:cubicBezTo>
                <a:cubicBezTo>
                  <a:pt x="1104" y="119"/>
                  <a:pt x="1104" y="119"/>
                  <a:pt x="1104" y="119"/>
                </a:cubicBezTo>
                <a:cubicBezTo>
                  <a:pt x="1104" y="120"/>
                  <a:pt x="1104" y="120"/>
                  <a:pt x="1104" y="120"/>
                </a:cubicBezTo>
                <a:cubicBezTo>
                  <a:pt x="1104" y="121"/>
                  <a:pt x="1104" y="121"/>
                  <a:pt x="1104" y="121"/>
                </a:cubicBezTo>
                <a:cubicBezTo>
                  <a:pt x="1106" y="123"/>
                  <a:pt x="1106" y="123"/>
                  <a:pt x="1106" y="123"/>
                </a:cubicBezTo>
                <a:cubicBezTo>
                  <a:pt x="1109" y="125"/>
                  <a:pt x="1109" y="125"/>
                  <a:pt x="1109" y="125"/>
                </a:cubicBezTo>
                <a:cubicBezTo>
                  <a:pt x="1109" y="126"/>
                  <a:pt x="1109" y="126"/>
                  <a:pt x="1109" y="126"/>
                </a:cubicBezTo>
                <a:cubicBezTo>
                  <a:pt x="1107" y="126"/>
                  <a:pt x="1107" y="126"/>
                  <a:pt x="1107" y="126"/>
                </a:cubicBezTo>
                <a:cubicBezTo>
                  <a:pt x="1107" y="127"/>
                  <a:pt x="1107" y="127"/>
                  <a:pt x="1107" y="127"/>
                </a:cubicBezTo>
                <a:cubicBezTo>
                  <a:pt x="1106" y="127"/>
                  <a:pt x="1106" y="127"/>
                  <a:pt x="1106" y="127"/>
                </a:cubicBezTo>
                <a:cubicBezTo>
                  <a:pt x="1105" y="125"/>
                  <a:pt x="1105" y="125"/>
                  <a:pt x="1105" y="125"/>
                </a:cubicBezTo>
                <a:cubicBezTo>
                  <a:pt x="1104" y="125"/>
                  <a:pt x="1104" y="125"/>
                  <a:pt x="1104" y="125"/>
                </a:cubicBezTo>
                <a:cubicBezTo>
                  <a:pt x="1104" y="126"/>
                  <a:pt x="1104" y="126"/>
                  <a:pt x="1104" y="126"/>
                </a:cubicBezTo>
                <a:cubicBezTo>
                  <a:pt x="1106" y="128"/>
                  <a:pt x="1106" y="128"/>
                  <a:pt x="1106" y="128"/>
                </a:cubicBezTo>
                <a:cubicBezTo>
                  <a:pt x="1107" y="129"/>
                  <a:pt x="1107" y="129"/>
                  <a:pt x="1107" y="129"/>
                </a:cubicBezTo>
                <a:cubicBezTo>
                  <a:pt x="1108" y="129"/>
                  <a:pt x="1108" y="129"/>
                  <a:pt x="1108" y="129"/>
                </a:cubicBezTo>
                <a:cubicBezTo>
                  <a:pt x="1109" y="128"/>
                  <a:pt x="1109" y="128"/>
                  <a:pt x="1109" y="128"/>
                </a:cubicBezTo>
                <a:cubicBezTo>
                  <a:pt x="1110" y="129"/>
                  <a:pt x="1110" y="129"/>
                  <a:pt x="1110" y="129"/>
                </a:cubicBezTo>
                <a:cubicBezTo>
                  <a:pt x="1109" y="130"/>
                  <a:pt x="1109" y="130"/>
                  <a:pt x="1109" y="130"/>
                </a:cubicBezTo>
                <a:cubicBezTo>
                  <a:pt x="1108" y="131"/>
                  <a:pt x="1108" y="131"/>
                  <a:pt x="1108" y="131"/>
                </a:cubicBezTo>
                <a:cubicBezTo>
                  <a:pt x="1106" y="130"/>
                  <a:pt x="1106" y="130"/>
                  <a:pt x="1106" y="130"/>
                </a:cubicBezTo>
                <a:cubicBezTo>
                  <a:pt x="1104" y="129"/>
                  <a:pt x="1104" y="129"/>
                  <a:pt x="1104" y="129"/>
                </a:cubicBezTo>
                <a:cubicBezTo>
                  <a:pt x="1102" y="127"/>
                  <a:pt x="1102" y="127"/>
                  <a:pt x="1102" y="127"/>
                </a:cubicBezTo>
                <a:cubicBezTo>
                  <a:pt x="1101" y="126"/>
                  <a:pt x="1101" y="126"/>
                  <a:pt x="1101" y="126"/>
                </a:cubicBezTo>
                <a:cubicBezTo>
                  <a:pt x="1100" y="122"/>
                  <a:pt x="1100" y="122"/>
                  <a:pt x="1100" y="122"/>
                </a:cubicBezTo>
                <a:cubicBezTo>
                  <a:pt x="1099" y="121"/>
                  <a:pt x="1099" y="121"/>
                  <a:pt x="1099" y="121"/>
                </a:cubicBezTo>
                <a:cubicBezTo>
                  <a:pt x="1098" y="120"/>
                  <a:pt x="1098" y="120"/>
                  <a:pt x="1098" y="120"/>
                </a:cubicBezTo>
                <a:cubicBezTo>
                  <a:pt x="1096" y="120"/>
                  <a:pt x="1096" y="120"/>
                  <a:pt x="1096" y="120"/>
                </a:cubicBezTo>
                <a:cubicBezTo>
                  <a:pt x="1095" y="119"/>
                  <a:pt x="1095" y="119"/>
                  <a:pt x="1095" y="119"/>
                </a:cubicBezTo>
                <a:cubicBezTo>
                  <a:pt x="1093" y="119"/>
                  <a:pt x="1093" y="119"/>
                  <a:pt x="1093" y="119"/>
                </a:cubicBezTo>
                <a:cubicBezTo>
                  <a:pt x="1092" y="118"/>
                  <a:pt x="1092" y="118"/>
                  <a:pt x="1092" y="118"/>
                </a:cubicBezTo>
                <a:cubicBezTo>
                  <a:pt x="1091" y="118"/>
                  <a:pt x="1091" y="118"/>
                  <a:pt x="1091" y="118"/>
                </a:cubicBezTo>
                <a:cubicBezTo>
                  <a:pt x="1089" y="118"/>
                  <a:pt x="1089" y="118"/>
                  <a:pt x="1089" y="118"/>
                </a:cubicBezTo>
                <a:cubicBezTo>
                  <a:pt x="1087" y="116"/>
                  <a:pt x="1087" y="116"/>
                  <a:pt x="1087" y="116"/>
                </a:cubicBezTo>
                <a:cubicBezTo>
                  <a:pt x="1085" y="116"/>
                  <a:pt x="1085" y="116"/>
                  <a:pt x="1085" y="116"/>
                </a:cubicBezTo>
                <a:cubicBezTo>
                  <a:pt x="1084" y="116"/>
                  <a:pt x="1084" y="116"/>
                  <a:pt x="1084" y="116"/>
                </a:cubicBezTo>
                <a:cubicBezTo>
                  <a:pt x="1083" y="116"/>
                  <a:pt x="1083" y="116"/>
                  <a:pt x="1083" y="116"/>
                </a:cubicBezTo>
                <a:cubicBezTo>
                  <a:pt x="1081" y="116"/>
                  <a:pt x="1081" y="116"/>
                  <a:pt x="1081" y="116"/>
                </a:cubicBezTo>
                <a:cubicBezTo>
                  <a:pt x="1079" y="118"/>
                  <a:pt x="1079" y="118"/>
                  <a:pt x="1079" y="118"/>
                </a:cubicBezTo>
                <a:cubicBezTo>
                  <a:pt x="1079" y="119"/>
                  <a:pt x="1079" y="119"/>
                  <a:pt x="1079" y="119"/>
                </a:cubicBezTo>
                <a:cubicBezTo>
                  <a:pt x="1080" y="120"/>
                  <a:pt x="1080" y="120"/>
                  <a:pt x="1080" y="120"/>
                </a:cubicBezTo>
                <a:cubicBezTo>
                  <a:pt x="1081" y="121"/>
                  <a:pt x="1081" y="121"/>
                  <a:pt x="1081" y="121"/>
                </a:cubicBezTo>
                <a:cubicBezTo>
                  <a:pt x="1082" y="124"/>
                  <a:pt x="1082" y="124"/>
                  <a:pt x="1082" y="124"/>
                </a:cubicBezTo>
                <a:cubicBezTo>
                  <a:pt x="1082" y="125"/>
                  <a:pt x="1082" y="125"/>
                  <a:pt x="1082" y="125"/>
                </a:cubicBezTo>
                <a:cubicBezTo>
                  <a:pt x="1084" y="127"/>
                  <a:pt x="1084" y="127"/>
                  <a:pt x="1084" y="127"/>
                </a:cubicBezTo>
                <a:cubicBezTo>
                  <a:pt x="1086" y="128"/>
                  <a:pt x="1086" y="128"/>
                  <a:pt x="1086" y="128"/>
                </a:cubicBezTo>
                <a:cubicBezTo>
                  <a:pt x="1090" y="129"/>
                  <a:pt x="1090" y="129"/>
                  <a:pt x="1090" y="129"/>
                </a:cubicBezTo>
                <a:cubicBezTo>
                  <a:pt x="1092" y="131"/>
                  <a:pt x="1092" y="131"/>
                  <a:pt x="1092" y="131"/>
                </a:cubicBezTo>
                <a:cubicBezTo>
                  <a:pt x="1093" y="133"/>
                  <a:pt x="1093" y="133"/>
                  <a:pt x="1093" y="133"/>
                </a:cubicBezTo>
                <a:cubicBezTo>
                  <a:pt x="1093" y="134"/>
                  <a:pt x="1093" y="134"/>
                  <a:pt x="1093" y="134"/>
                </a:cubicBezTo>
                <a:cubicBezTo>
                  <a:pt x="1094" y="134"/>
                  <a:pt x="1094" y="134"/>
                  <a:pt x="1094" y="134"/>
                </a:cubicBezTo>
                <a:cubicBezTo>
                  <a:pt x="1096" y="134"/>
                  <a:pt x="1096" y="134"/>
                  <a:pt x="1096" y="134"/>
                </a:cubicBezTo>
                <a:cubicBezTo>
                  <a:pt x="1097" y="136"/>
                  <a:pt x="1097" y="136"/>
                  <a:pt x="1097" y="136"/>
                </a:cubicBezTo>
                <a:cubicBezTo>
                  <a:pt x="1099" y="136"/>
                  <a:pt x="1099" y="136"/>
                  <a:pt x="1099" y="136"/>
                </a:cubicBezTo>
                <a:cubicBezTo>
                  <a:pt x="1100" y="136"/>
                  <a:pt x="1100" y="136"/>
                  <a:pt x="1100" y="136"/>
                </a:cubicBezTo>
                <a:cubicBezTo>
                  <a:pt x="1101" y="137"/>
                  <a:pt x="1101" y="137"/>
                  <a:pt x="1101" y="137"/>
                </a:cubicBezTo>
                <a:cubicBezTo>
                  <a:pt x="1102" y="137"/>
                  <a:pt x="1102" y="137"/>
                  <a:pt x="1102" y="137"/>
                </a:cubicBezTo>
                <a:cubicBezTo>
                  <a:pt x="1103" y="136"/>
                  <a:pt x="1103" y="136"/>
                  <a:pt x="1103" y="136"/>
                </a:cubicBezTo>
                <a:cubicBezTo>
                  <a:pt x="1104" y="137"/>
                  <a:pt x="1104" y="137"/>
                  <a:pt x="1104" y="137"/>
                </a:cubicBezTo>
                <a:cubicBezTo>
                  <a:pt x="1106" y="137"/>
                  <a:pt x="1106" y="137"/>
                  <a:pt x="1106" y="137"/>
                </a:cubicBezTo>
                <a:cubicBezTo>
                  <a:pt x="1108" y="136"/>
                  <a:pt x="1108" y="136"/>
                  <a:pt x="1108" y="136"/>
                </a:cubicBezTo>
                <a:cubicBezTo>
                  <a:pt x="1109" y="136"/>
                  <a:pt x="1109" y="136"/>
                  <a:pt x="1109" y="136"/>
                </a:cubicBezTo>
                <a:cubicBezTo>
                  <a:pt x="1110" y="136"/>
                  <a:pt x="1110" y="136"/>
                  <a:pt x="1110" y="136"/>
                </a:cubicBezTo>
                <a:cubicBezTo>
                  <a:pt x="1111" y="138"/>
                  <a:pt x="1111" y="138"/>
                  <a:pt x="1111" y="138"/>
                </a:cubicBezTo>
                <a:cubicBezTo>
                  <a:pt x="1109" y="138"/>
                  <a:pt x="1109" y="138"/>
                  <a:pt x="1109" y="138"/>
                </a:cubicBezTo>
                <a:cubicBezTo>
                  <a:pt x="1108" y="138"/>
                  <a:pt x="1108" y="138"/>
                  <a:pt x="1108" y="138"/>
                </a:cubicBezTo>
                <a:cubicBezTo>
                  <a:pt x="1108" y="139"/>
                  <a:pt x="1108" y="139"/>
                  <a:pt x="1108" y="139"/>
                </a:cubicBezTo>
                <a:cubicBezTo>
                  <a:pt x="1109" y="139"/>
                  <a:pt x="1109" y="139"/>
                  <a:pt x="1109" y="139"/>
                </a:cubicBezTo>
                <a:cubicBezTo>
                  <a:pt x="1110" y="140"/>
                  <a:pt x="1110" y="140"/>
                  <a:pt x="1110" y="140"/>
                </a:cubicBezTo>
                <a:cubicBezTo>
                  <a:pt x="1109" y="141"/>
                  <a:pt x="1109" y="141"/>
                  <a:pt x="1109" y="141"/>
                </a:cubicBezTo>
                <a:cubicBezTo>
                  <a:pt x="1109" y="142"/>
                  <a:pt x="1109" y="142"/>
                  <a:pt x="1109" y="142"/>
                </a:cubicBezTo>
                <a:cubicBezTo>
                  <a:pt x="1107" y="142"/>
                  <a:pt x="1107" y="142"/>
                  <a:pt x="1107" y="142"/>
                </a:cubicBezTo>
                <a:cubicBezTo>
                  <a:pt x="1107" y="143"/>
                  <a:pt x="1107" y="143"/>
                  <a:pt x="1107" y="143"/>
                </a:cubicBezTo>
                <a:cubicBezTo>
                  <a:pt x="1105" y="144"/>
                  <a:pt x="1105" y="144"/>
                  <a:pt x="1105" y="144"/>
                </a:cubicBezTo>
                <a:cubicBezTo>
                  <a:pt x="1104" y="145"/>
                  <a:pt x="1104" y="145"/>
                  <a:pt x="1104" y="145"/>
                </a:cubicBezTo>
                <a:cubicBezTo>
                  <a:pt x="1105" y="145"/>
                  <a:pt x="1105" y="145"/>
                  <a:pt x="1105" y="145"/>
                </a:cubicBezTo>
                <a:cubicBezTo>
                  <a:pt x="1106" y="145"/>
                  <a:pt x="1106" y="145"/>
                  <a:pt x="1106" y="145"/>
                </a:cubicBezTo>
                <a:cubicBezTo>
                  <a:pt x="1107" y="146"/>
                  <a:pt x="1107" y="146"/>
                  <a:pt x="1107" y="146"/>
                </a:cubicBezTo>
                <a:cubicBezTo>
                  <a:pt x="1108" y="147"/>
                  <a:pt x="1108" y="147"/>
                  <a:pt x="1108" y="147"/>
                </a:cubicBezTo>
                <a:cubicBezTo>
                  <a:pt x="1106" y="147"/>
                  <a:pt x="1106" y="147"/>
                  <a:pt x="1106" y="147"/>
                </a:cubicBezTo>
                <a:cubicBezTo>
                  <a:pt x="1105" y="147"/>
                  <a:pt x="1105" y="147"/>
                  <a:pt x="1105" y="147"/>
                </a:cubicBezTo>
                <a:cubicBezTo>
                  <a:pt x="1105" y="147"/>
                  <a:pt x="1105" y="147"/>
                  <a:pt x="1105" y="147"/>
                </a:cubicBezTo>
                <a:cubicBezTo>
                  <a:pt x="1104" y="147"/>
                  <a:pt x="1104" y="147"/>
                  <a:pt x="1104" y="147"/>
                </a:cubicBezTo>
                <a:cubicBezTo>
                  <a:pt x="1102" y="150"/>
                  <a:pt x="1102" y="150"/>
                  <a:pt x="1102" y="150"/>
                </a:cubicBezTo>
                <a:cubicBezTo>
                  <a:pt x="1101" y="150"/>
                  <a:pt x="1101" y="150"/>
                  <a:pt x="1101" y="150"/>
                </a:cubicBezTo>
                <a:cubicBezTo>
                  <a:pt x="1100" y="151"/>
                  <a:pt x="1100" y="151"/>
                  <a:pt x="1100" y="151"/>
                </a:cubicBezTo>
                <a:cubicBezTo>
                  <a:pt x="1100" y="152"/>
                  <a:pt x="1100" y="152"/>
                  <a:pt x="1100" y="152"/>
                </a:cubicBezTo>
                <a:cubicBezTo>
                  <a:pt x="1102" y="152"/>
                  <a:pt x="1102" y="152"/>
                  <a:pt x="1102" y="152"/>
                </a:cubicBezTo>
                <a:cubicBezTo>
                  <a:pt x="1103" y="152"/>
                  <a:pt x="1103" y="152"/>
                  <a:pt x="1103" y="152"/>
                </a:cubicBezTo>
                <a:cubicBezTo>
                  <a:pt x="1104" y="151"/>
                  <a:pt x="1104" y="151"/>
                  <a:pt x="1104" y="151"/>
                </a:cubicBezTo>
                <a:cubicBezTo>
                  <a:pt x="1104" y="152"/>
                  <a:pt x="1104" y="152"/>
                  <a:pt x="1104" y="152"/>
                </a:cubicBezTo>
                <a:cubicBezTo>
                  <a:pt x="1105" y="153"/>
                  <a:pt x="1105" y="153"/>
                  <a:pt x="1105" y="153"/>
                </a:cubicBezTo>
                <a:cubicBezTo>
                  <a:pt x="1106" y="153"/>
                  <a:pt x="1106" y="153"/>
                  <a:pt x="1106" y="153"/>
                </a:cubicBezTo>
                <a:cubicBezTo>
                  <a:pt x="1107" y="153"/>
                  <a:pt x="1107" y="153"/>
                  <a:pt x="1107" y="153"/>
                </a:cubicBezTo>
                <a:cubicBezTo>
                  <a:pt x="1107" y="154"/>
                  <a:pt x="1107" y="154"/>
                  <a:pt x="1107" y="154"/>
                </a:cubicBezTo>
                <a:cubicBezTo>
                  <a:pt x="1105" y="154"/>
                  <a:pt x="1105" y="154"/>
                  <a:pt x="1105" y="154"/>
                </a:cubicBezTo>
                <a:cubicBezTo>
                  <a:pt x="1103" y="155"/>
                  <a:pt x="1103" y="155"/>
                  <a:pt x="1103" y="155"/>
                </a:cubicBezTo>
                <a:cubicBezTo>
                  <a:pt x="1103" y="155"/>
                  <a:pt x="1103" y="155"/>
                  <a:pt x="1103" y="155"/>
                </a:cubicBezTo>
                <a:cubicBezTo>
                  <a:pt x="1106" y="155"/>
                  <a:pt x="1106" y="155"/>
                  <a:pt x="1106" y="155"/>
                </a:cubicBezTo>
                <a:cubicBezTo>
                  <a:pt x="1107" y="156"/>
                  <a:pt x="1107" y="156"/>
                  <a:pt x="1107" y="156"/>
                </a:cubicBezTo>
                <a:cubicBezTo>
                  <a:pt x="1107" y="157"/>
                  <a:pt x="1107" y="157"/>
                  <a:pt x="1107" y="157"/>
                </a:cubicBezTo>
                <a:cubicBezTo>
                  <a:pt x="1106" y="157"/>
                  <a:pt x="1106" y="157"/>
                  <a:pt x="1106" y="157"/>
                </a:cubicBezTo>
                <a:cubicBezTo>
                  <a:pt x="1105" y="157"/>
                  <a:pt x="1105" y="157"/>
                  <a:pt x="1105" y="157"/>
                </a:cubicBezTo>
                <a:cubicBezTo>
                  <a:pt x="1105" y="157"/>
                  <a:pt x="1105" y="157"/>
                  <a:pt x="1105" y="157"/>
                </a:cubicBezTo>
                <a:cubicBezTo>
                  <a:pt x="1104" y="157"/>
                  <a:pt x="1104" y="157"/>
                  <a:pt x="1104" y="157"/>
                </a:cubicBezTo>
                <a:cubicBezTo>
                  <a:pt x="1103" y="157"/>
                  <a:pt x="1103" y="157"/>
                  <a:pt x="1103" y="157"/>
                </a:cubicBezTo>
                <a:cubicBezTo>
                  <a:pt x="1102" y="157"/>
                  <a:pt x="1102" y="157"/>
                  <a:pt x="1102" y="157"/>
                </a:cubicBezTo>
                <a:cubicBezTo>
                  <a:pt x="1100" y="156"/>
                  <a:pt x="1100" y="156"/>
                  <a:pt x="1100" y="156"/>
                </a:cubicBezTo>
                <a:cubicBezTo>
                  <a:pt x="1100" y="155"/>
                  <a:pt x="1100" y="155"/>
                  <a:pt x="1100" y="155"/>
                </a:cubicBezTo>
                <a:cubicBezTo>
                  <a:pt x="1101" y="155"/>
                  <a:pt x="1101" y="155"/>
                  <a:pt x="1101" y="155"/>
                </a:cubicBezTo>
                <a:cubicBezTo>
                  <a:pt x="1100" y="153"/>
                  <a:pt x="1100" y="153"/>
                  <a:pt x="1100" y="153"/>
                </a:cubicBezTo>
                <a:cubicBezTo>
                  <a:pt x="1099" y="153"/>
                  <a:pt x="1099" y="153"/>
                  <a:pt x="1099" y="153"/>
                </a:cubicBezTo>
                <a:cubicBezTo>
                  <a:pt x="1098" y="153"/>
                  <a:pt x="1098" y="153"/>
                  <a:pt x="1098" y="153"/>
                </a:cubicBezTo>
                <a:cubicBezTo>
                  <a:pt x="1098" y="155"/>
                  <a:pt x="1098" y="155"/>
                  <a:pt x="1098" y="155"/>
                </a:cubicBezTo>
                <a:cubicBezTo>
                  <a:pt x="1097" y="158"/>
                  <a:pt x="1097" y="158"/>
                  <a:pt x="1097" y="158"/>
                </a:cubicBezTo>
                <a:cubicBezTo>
                  <a:pt x="1096" y="160"/>
                  <a:pt x="1096" y="160"/>
                  <a:pt x="1096" y="160"/>
                </a:cubicBezTo>
                <a:cubicBezTo>
                  <a:pt x="1097" y="161"/>
                  <a:pt x="1097" y="161"/>
                  <a:pt x="1097" y="161"/>
                </a:cubicBezTo>
                <a:cubicBezTo>
                  <a:pt x="1098" y="161"/>
                  <a:pt x="1098" y="161"/>
                  <a:pt x="1098" y="161"/>
                </a:cubicBezTo>
                <a:cubicBezTo>
                  <a:pt x="1099" y="160"/>
                  <a:pt x="1099" y="160"/>
                  <a:pt x="1099" y="160"/>
                </a:cubicBezTo>
                <a:cubicBezTo>
                  <a:pt x="1100" y="160"/>
                  <a:pt x="1100" y="160"/>
                  <a:pt x="1100" y="160"/>
                </a:cubicBezTo>
                <a:cubicBezTo>
                  <a:pt x="1099" y="161"/>
                  <a:pt x="1099" y="161"/>
                  <a:pt x="1099" y="161"/>
                </a:cubicBezTo>
                <a:cubicBezTo>
                  <a:pt x="1098" y="162"/>
                  <a:pt x="1098" y="162"/>
                  <a:pt x="1098" y="162"/>
                </a:cubicBezTo>
                <a:cubicBezTo>
                  <a:pt x="1097" y="163"/>
                  <a:pt x="1097" y="163"/>
                  <a:pt x="1097" y="163"/>
                </a:cubicBezTo>
                <a:cubicBezTo>
                  <a:pt x="1096" y="163"/>
                  <a:pt x="1096" y="163"/>
                  <a:pt x="1096" y="163"/>
                </a:cubicBezTo>
                <a:cubicBezTo>
                  <a:pt x="1096" y="164"/>
                  <a:pt x="1096" y="164"/>
                  <a:pt x="1096" y="164"/>
                </a:cubicBezTo>
                <a:cubicBezTo>
                  <a:pt x="1094" y="164"/>
                  <a:pt x="1094" y="164"/>
                  <a:pt x="1094" y="164"/>
                </a:cubicBezTo>
                <a:cubicBezTo>
                  <a:pt x="1092" y="164"/>
                  <a:pt x="1092" y="164"/>
                  <a:pt x="1092" y="164"/>
                </a:cubicBezTo>
                <a:cubicBezTo>
                  <a:pt x="1090" y="164"/>
                  <a:pt x="1090" y="164"/>
                  <a:pt x="1090" y="164"/>
                </a:cubicBezTo>
                <a:cubicBezTo>
                  <a:pt x="1090" y="164"/>
                  <a:pt x="1090" y="164"/>
                  <a:pt x="1090" y="164"/>
                </a:cubicBezTo>
                <a:cubicBezTo>
                  <a:pt x="1087" y="164"/>
                  <a:pt x="1087" y="164"/>
                  <a:pt x="1087" y="164"/>
                </a:cubicBezTo>
                <a:cubicBezTo>
                  <a:pt x="1086" y="164"/>
                  <a:pt x="1086" y="164"/>
                  <a:pt x="1086" y="164"/>
                </a:cubicBezTo>
                <a:cubicBezTo>
                  <a:pt x="1084" y="165"/>
                  <a:pt x="1084" y="165"/>
                  <a:pt x="1084" y="165"/>
                </a:cubicBezTo>
                <a:cubicBezTo>
                  <a:pt x="1081" y="166"/>
                  <a:pt x="1081" y="166"/>
                  <a:pt x="1081" y="166"/>
                </a:cubicBezTo>
                <a:cubicBezTo>
                  <a:pt x="1082" y="166"/>
                  <a:pt x="1082" y="166"/>
                  <a:pt x="1082" y="166"/>
                </a:cubicBezTo>
                <a:cubicBezTo>
                  <a:pt x="1084" y="166"/>
                  <a:pt x="1084" y="166"/>
                  <a:pt x="1084" y="166"/>
                </a:cubicBezTo>
                <a:cubicBezTo>
                  <a:pt x="1085" y="166"/>
                  <a:pt x="1085" y="166"/>
                  <a:pt x="1085" y="166"/>
                </a:cubicBezTo>
                <a:cubicBezTo>
                  <a:pt x="1084" y="167"/>
                  <a:pt x="1084" y="167"/>
                  <a:pt x="1084" y="167"/>
                </a:cubicBezTo>
                <a:cubicBezTo>
                  <a:pt x="1083" y="167"/>
                  <a:pt x="1083" y="167"/>
                  <a:pt x="1083" y="167"/>
                </a:cubicBezTo>
                <a:cubicBezTo>
                  <a:pt x="1083" y="168"/>
                  <a:pt x="1083" y="168"/>
                  <a:pt x="1083" y="168"/>
                </a:cubicBezTo>
                <a:cubicBezTo>
                  <a:pt x="1085" y="169"/>
                  <a:pt x="1085" y="169"/>
                  <a:pt x="1085" y="169"/>
                </a:cubicBezTo>
                <a:cubicBezTo>
                  <a:pt x="1086" y="170"/>
                  <a:pt x="1086" y="170"/>
                  <a:pt x="1086" y="170"/>
                </a:cubicBezTo>
                <a:cubicBezTo>
                  <a:pt x="1087" y="170"/>
                  <a:pt x="1087" y="170"/>
                  <a:pt x="1087" y="170"/>
                </a:cubicBezTo>
                <a:cubicBezTo>
                  <a:pt x="1089" y="170"/>
                  <a:pt x="1089" y="170"/>
                  <a:pt x="1089" y="170"/>
                </a:cubicBezTo>
                <a:cubicBezTo>
                  <a:pt x="1090" y="170"/>
                  <a:pt x="1090" y="170"/>
                  <a:pt x="1090" y="170"/>
                </a:cubicBezTo>
                <a:cubicBezTo>
                  <a:pt x="1092" y="170"/>
                  <a:pt x="1092" y="170"/>
                  <a:pt x="1092" y="170"/>
                </a:cubicBezTo>
                <a:cubicBezTo>
                  <a:pt x="1093" y="169"/>
                  <a:pt x="1093" y="169"/>
                  <a:pt x="1093" y="169"/>
                </a:cubicBezTo>
                <a:cubicBezTo>
                  <a:pt x="1091" y="168"/>
                  <a:pt x="1091" y="168"/>
                  <a:pt x="1091" y="168"/>
                </a:cubicBezTo>
                <a:cubicBezTo>
                  <a:pt x="1091" y="167"/>
                  <a:pt x="1091" y="167"/>
                  <a:pt x="1091" y="167"/>
                </a:cubicBezTo>
                <a:cubicBezTo>
                  <a:pt x="1091" y="167"/>
                  <a:pt x="1091" y="167"/>
                  <a:pt x="1091" y="167"/>
                </a:cubicBezTo>
                <a:cubicBezTo>
                  <a:pt x="1094" y="167"/>
                  <a:pt x="1094" y="167"/>
                  <a:pt x="1094" y="167"/>
                </a:cubicBezTo>
                <a:cubicBezTo>
                  <a:pt x="1095" y="166"/>
                  <a:pt x="1095" y="166"/>
                  <a:pt x="1095" y="166"/>
                </a:cubicBezTo>
                <a:cubicBezTo>
                  <a:pt x="1097" y="166"/>
                  <a:pt x="1097" y="166"/>
                  <a:pt x="1097" y="166"/>
                </a:cubicBezTo>
                <a:cubicBezTo>
                  <a:pt x="1097" y="167"/>
                  <a:pt x="1097" y="167"/>
                  <a:pt x="1097" y="167"/>
                </a:cubicBezTo>
                <a:cubicBezTo>
                  <a:pt x="1096" y="167"/>
                  <a:pt x="1096" y="167"/>
                  <a:pt x="1096" y="167"/>
                </a:cubicBezTo>
                <a:cubicBezTo>
                  <a:pt x="1095" y="168"/>
                  <a:pt x="1095" y="168"/>
                  <a:pt x="1095" y="168"/>
                </a:cubicBezTo>
                <a:cubicBezTo>
                  <a:pt x="1095" y="170"/>
                  <a:pt x="1095" y="170"/>
                  <a:pt x="1095" y="170"/>
                </a:cubicBezTo>
                <a:cubicBezTo>
                  <a:pt x="1093" y="170"/>
                  <a:pt x="1093" y="170"/>
                  <a:pt x="1093" y="170"/>
                </a:cubicBezTo>
                <a:cubicBezTo>
                  <a:pt x="1093" y="171"/>
                  <a:pt x="1093" y="171"/>
                  <a:pt x="1093" y="171"/>
                </a:cubicBezTo>
                <a:cubicBezTo>
                  <a:pt x="1093" y="172"/>
                  <a:pt x="1093" y="172"/>
                  <a:pt x="1093" y="172"/>
                </a:cubicBezTo>
                <a:cubicBezTo>
                  <a:pt x="1097" y="175"/>
                  <a:pt x="1097" y="175"/>
                  <a:pt x="1097" y="175"/>
                </a:cubicBezTo>
                <a:cubicBezTo>
                  <a:pt x="1099" y="177"/>
                  <a:pt x="1099" y="177"/>
                  <a:pt x="1099" y="177"/>
                </a:cubicBezTo>
                <a:cubicBezTo>
                  <a:pt x="1099" y="178"/>
                  <a:pt x="1099" y="178"/>
                  <a:pt x="1099" y="178"/>
                </a:cubicBezTo>
                <a:cubicBezTo>
                  <a:pt x="1097" y="178"/>
                  <a:pt x="1097" y="178"/>
                  <a:pt x="1097" y="178"/>
                </a:cubicBezTo>
                <a:cubicBezTo>
                  <a:pt x="1097" y="177"/>
                  <a:pt x="1097" y="177"/>
                  <a:pt x="1097" y="177"/>
                </a:cubicBezTo>
                <a:cubicBezTo>
                  <a:pt x="1095" y="176"/>
                  <a:pt x="1095" y="176"/>
                  <a:pt x="1095" y="176"/>
                </a:cubicBezTo>
                <a:cubicBezTo>
                  <a:pt x="1093" y="175"/>
                  <a:pt x="1093" y="175"/>
                  <a:pt x="1093" y="175"/>
                </a:cubicBezTo>
                <a:cubicBezTo>
                  <a:pt x="1092" y="174"/>
                  <a:pt x="1092" y="174"/>
                  <a:pt x="1092" y="174"/>
                </a:cubicBezTo>
                <a:cubicBezTo>
                  <a:pt x="1090" y="174"/>
                  <a:pt x="1090" y="174"/>
                  <a:pt x="1090" y="174"/>
                </a:cubicBezTo>
                <a:cubicBezTo>
                  <a:pt x="1090" y="175"/>
                  <a:pt x="1090" y="175"/>
                  <a:pt x="1090" y="175"/>
                </a:cubicBezTo>
                <a:cubicBezTo>
                  <a:pt x="1088" y="175"/>
                  <a:pt x="1088" y="175"/>
                  <a:pt x="1088" y="175"/>
                </a:cubicBezTo>
                <a:cubicBezTo>
                  <a:pt x="1085" y="173"/>
                  <a:pt x="1085" y="173"/>
                  <a:pt x="1085" y="173"/>
                </a:cubicBezTo>
                <a:cubicBezTo>
                  <a:pt x="1084" y="172"/>
                  <a:pt x="1084" y="172"/>
                  <a:pt x="1084" y="172"/>
                </a:cubicBezTo>
                <a:cubicBezTo>
                  <a:pt x="1083" y="170"/>
                  <a:pt x="1083" y="170"/>
                  <a:pt x="1083" y="170"/>
                </a:cubicBezTo>
                <a:cubicBezTo>
                  <a:pt x="1083" y="170"/>
                  <a:pt x="1083" y="170"/>
                  <a:pt x="1083" y="170"/>
                </a:cubicBezTo>
                <a:cubicBezTo>
                  <a:pt x="1083" y="172"/>
                  <a:pt x="1083" y="172"/>
                  <a:pt x="1083" y="172"/>
                </a:cubicBezTo>
                <a:cubicBezTo>
                  <a:pt x="1084" y="173"/>
                  <a:pt x="1084" y="173"/>
                  <a:pt x="1084" y="173"/>
                </a:cubicBezTo>
                <a:cubicBezTo>
                  <a:pt x="1083" y="174"/>
                  <a:pt x="1083" y="174"/>
                  <a:pt x="1083" y="174"/>
                </a:cubicBezTo>
                <a:cubicBezTo>
                  <a:pt x="1082" y="172"/>
                  <a:pt x="1082" y="172"/>
                  <a:pt x="1082" y="172"/>
                </a:cubicBezTo>
                <a:cubicBezTo>
                  <a:pt x="1080" y="170"/>
                  <a:pt x="1080" y="170"/>
                  <a:pt x="1080" y="170"/>
                </a:cubicBezTo>
                <a:cubicBezTo>
                  <a:pt x="1077" y="169"/>
                  <a:pt x="1077" y="169"/>
                  <a:pt x="1077" y="169"/>
                </a:cubicBezTo>
                <a:cubicBezTo>
                  <a:pt x="1077" y="169"/>
                  <a:pt x="1077" y="169"/>
                  <a:pt x="1077" y="169"/>
                </a:cubicBezTo>
                <a:cubicBezTo>
                  <a:pt x="1077" y="170"/>
                  <a:pt x="1077" y="170"/>
                  <a:pt x="1077" y="170"/>
                </a:cubicBezTo>
                <a:cubicBezTo>
                  <a:pt x="1078" y="171"/>
                  <a:pt x="1078" y="171"/>
                  <a:pt x="1078" y="171"/>
                </a:cubicBezTo>
                <a:cubicBezTo>
                  <a:pt x="1078" y="172"/>
                  <a:pt x="1078" y="172"/>
                  <a:pt x="1078" y="172"/>
                </a:cubicBezTo>
                <a:cubicBezTo>
                  <a:pt x="1081" y="174"/>
                  <a:pt x="1081" y="174"/>
                  <a:pt x="1081" y="174"/>
                </a:cubicBezTo>
                <a:cubicBezTo>
                  <a:pt x="1082" y="175"/>
                  <a:pt x="1082" y="175"/>
                  <a:pt x="1082" y="175"/>
                </a:cubicBezTo>
                <a:cubicBezTo>
                  <a:pt x="1083" y="175"/>
                  <a:pt x="1083" y="175"/>
                  <a:pt x="1083" y="175"/>
                </a:cubicBezTo>
                <a:cubicBezTo>
                  <a:pt x="1084" y="175"/>
                  <a:pt x="1084" y="175"/>
                  <a:pt x="1084" y="175"/>
                </a:cubicBezTo>
                <a:cubicBezTo>
                  <a:pt x="1085" y="176"/>
                  <a:pt x="1085" y="176"/>
                  <a:pt x="1085" y="176"/>
                </a:cubicBezTo>
                <a:cubicBezTo>
                  <a:pt x="1082" y="176"/>
                  <a:pt x="1082" y="176"/>
                  <a:pt x="1082" y="176"/>
                </a:cubicBezTo>
                <a:cubicBezTo>
                  <a:pt x="1080" y="175"/>
                  <a:pt x="1080" y="175"/>
                  <a:pt x="1080" y="175"/>
                </a:cubicBezTo>
                <a:cubicBezTo>
                  <a:pt x="1078" y="174"/>
                  <a:pt x="1078" y="174"/>
                  <a:pt x="1078" y="174"/>
                </a:cubicBezTo>
                <a:cubicBezTo>
                  <a:pt x="1077" y="174"/>
                  <a:pt x="1077" y="174"/>
                  <a:pt x="1077" y="174"/>
                </a:cubicBezTo>
                <a:cubicBezTo>
                  <a:pt x="1077" y="175"/>
                  <a:pt x="1077" y="175"/>
                  <a:pt x="1077" y="175"/>
                </a:cubicBezTo>
                <a:cubicBezTo>
                  <a:pt x="1077" y="176"/>
                  <a:pt x="1077" y="176"/>
                  <a:pt x="1077" y="176"/>
                </a:cubicBezTo>
                <a:cubicBezTo>
                  <a:pt x="1076" y="177"/>
                  <a:pt x="1076" y="177"/>
                  <a:pt x="1076" y="177"/>
                </a:cubicBezTo>
                <a:cubicBezTo>
                  <a:pt x="1075" y="177"/>
                  <a:pt x="1075" y="177"/>
                  <a:pt x="1075" y="177"/>
                </a:cubicBezTo>
                <a:cubicBezTo>
                  <a:pt x="1075" y="178"/>
                  <a:pt x="1075" y="178"/>
                  <a:pt x="1075" y="178"/>
                </a:cubicBezTo>
                <a:cubicBezTo>
                  <a:pt x="1074" y="179"/>
                  <a:pt x="1074" y="179"/>
                  <a:pt x="1074" y="179"/>
                </a:cubicBezTo>
                <a:cubicBezTo>
                  <a:pt x="1074" y="179"/>
                  <a:pt x="1074" y="179"/>
                  <a:pt x="1074" y="179"/>
                </a:cubicBezTo>
                <a:cubicBezTo>
                  <a:pt x="1071" y="182"/>
                  <a:pt x="1071" y="182"/>
                  <a:pt x="1071" y="182"/>
                </a:cubicBezTo>
                <a:cubicBezTo>
                  <a:pt x="1071" y="183"/>
                  <a:pt x="1071" y="183"/>
                  <a:pt x="1071" y="183"/>
                </a:cubicBezTo>
                <a:cubicBezTo>
                  <a:pt x="1072" y="183"/>
                  <a:pt x="1072" y="183"/>
                  <a:pt x="1072" y="183"/>
                </a:cubicBezTo>
                <a:cubicBezTo>
                  <a:pt x="1073" y="183"/>
                  <a:pt x="1073" y="183"/>
                  <a:pt x="1073" y="183"/>
                </a:cubicBezTo>
                <a:cubicBezTo>
                  <a:pt x="1075" y="180"/>
                  <a:pt x="1075" y="180"/>
                  <a:pt x="1075" y="180"/>
                </a:cubicBezTo>
                <a:cubicBezTo>
                  <a:pt x="1077" y="179"/>
                  <a:pt x="1077" y="179"/>
                  <a:pt x="1077" y="179"/>
                </a:cubicBezTo>
                <a:cubicBezTo>
                  <a:pt x="1078" y="179"/>
                  <a:pt x="1078" y="179"/>
                  <a:pt x="1078" y="179"/>
                </a:cubicBezTo>
                <a:cubicBezTo>
                  <a:pt x="1081" y="179"/>
                  <a:pt x="1081" y="179"/>
                  <a:pt x="1081" y="179"/>
                </a:cubicBezTo>
                <a:cubicBezTo>
                  <a:pt x="1081" y="178"/>
                  <a:pt x="1081" y="178"/>
                  <a:pt x="1081" y="178"/>
                </a:cubicBezTo>
                <a:cubicBezTo>
                  <a:pt x="1082" y="178"/>
                  <a:pt x="1082" y="178"/>
                  <a:pt x="1082" y="178"/>
                </a:cubicBezTo>
                <a:cubicBezTo>
                  <a:pt x="1082" y="179"/>
                  <a:pt x="1082" y="179"/>
                  <a:pt x="1082" y="179"/>
                </a:cubicBezTo>
                <a:cubicBezTo>
                  <a:pt x="1083" y="180"/>
                  <a:pt x="1083" y="180"/>
                  <a:pt x="1083" y="180"/>
                </a:cubicBezTo>
                <a:cubicBezTo>
                  <a:pt x="1085" y="180"/>
                  <a:pt x="1085" y="180"/>
                  <a:pt x="1085" y="180"/>
                </a:cubicBezTo>
                <a:cubicBezTo>
                  <a:pt x="1087" y="182"/>
                  <a:pt x="1087" y="182"/>
                  <a:pt x="1087" y="182"/>
                </a:cubicBezTo>
                <a:cubicBezTo>
                  <a:pt x="1088" y="182"/>
                  <a:pt x="1088" y="182"/>
                  <a:pt x="1088" y="182"/>
                </a:cubicBezTo>
                <a:cubicBezTo>
                  <a:pt x="1089" y="181"/>
                  <a:pt x="1089" y="181"/>
                  <a:pt x="1089" y="181"/>
                </a:cubicBezTo>
                <a:cubicBezTo>
                  <a:pt x="1090" y="180"/>
                  <a:pt x="1090" y="180"/>
                  <a:pt x="1090" y="180"/>
                </a:cubicBezTo>
                <a:cubicBezTo>
                  <a:pt x="1090" y="179"/>
                  <a:pt x="1090" y="179"/>
                  <a:pt x="1090" y="179"/>
                </a:cubicBezTo>
                <a:cubicBezTo>
                  <a:pt x="1090" y="178"/>
                  <a:pt x="1090" y="178"/>
                  <a:pt x="1090" y="178"/>
                </a:cubicBezTo>
                <a:cubicBezTo>
                  <a:pt x="1090" y="177"/>
                  <a:pt x="1090" y="177"/>
                  <a:pt x="1090" y="177"/>
                </a:cubicBezTo>
                <a:cubicBezTo>
                  <a:pt x="1091" y="177"/>
                  <a:pt x="1091" y="177"/>
                  <a:pt x="1091" y="177"/>
                </a:cubicBezTo>
                <a:cubicBezTo>
                  <a:pt x="1092" y="177"/>
                  <a:pt x="1092" y="177"/>
                  <a:pt x="1092" y="177"/>
                </a:cubicBezTo>
                <a:cubicBezTo>
                  <a:pt x="1092" y="177"/>
                  <a:pt x="1092" y="177"/>
                  <a:pt x="1092" y="177"/>
                </a:cubicBezTo>
                <a:cubicBezTo>
                  <a:pt x="1093" y="177"/>
                  <a:pt x="1093" y="177"/>
                  <a:pt x="1093" y="177"/>
                </a:cubicBezTo>
                <a:cubicBezTo>
                  <a:pt x="1094" y="178"/>
                  <a:pt x="1094" y="178"/>
                  <a:pt x="1094" y="178"/>
                </a:cubicBezTo>
                <a:cubicBezTo>
                  <a:pt x="1094" y="179"/>
                  <a:pt x="1094" y="179"/>
                  <a:pt x="1094" y="179"/>
                </a:cubicBezTo>
                <a:cubicBezTo>
                  <a:pt x="1093" y="178"/>
                  <a:pt x="1093" y="178"/>
                  <a:pt x="1093" y="178"/>
                </a:cubicBezTo>
                <a:cubicBezTo>
                  <a:pt x="1092" y="179"/>
                  <a:pt x="1092" y="179"/>
                  <a:pt x="1092" y="179"/>
                </a:cubicBezTo>
                <a:cubicBezTo>
                  <a:pt x="1092" y="180"/>
                  <a:pt x="1092" y="180"/>
                  <a:pt x="1092" y="180"/>
                </a:cubicBezTo>
                <a:cubicBezTo>
                  <a:pt x="1093" y="181"/>
                  <a:pt x="1093" y="181"/>
                  <a:pt x="1093" y="181"/>
                </a:cubicBezTo>
                <a:cubicBezTo>
                  <a:pt x="1096" y="181"/>
                  <a:pt x="1096" y="181"/>
                  <a:pt x="1096" y="181"/>
                </a:cubicBezTo>
                <a:cubicBezTo>
                  <a:pt x="1096" y="181"/>
                  <a:pt x="1096" y="181"/>
                  <a:pt x="1096" y="181"/>
                </a:cubicBezTo>
                <a:cubicBezTo>
                  <a:pt x="1096" y="180"/>
                  <a:pt x="1096" y="180"/>
                  <a:pt x="1096" y="180"/>
                </a:cubicBezTo>
                <a:cubicBezTo>
                  <a:pt x="1096" y="179"/>
                  <a:pt x="1096" y="179"/>
                  <a:pt x="1096" y="179"/>
                </a:cubicBezTo>
                <a:cubicBezTo>
                  <a:pt x="1097" y="179"/>
                  <a:pt x="1097" y="179"/>
                  <a:pt x="1097" y="179"/>
                </a:cubicBezTo>
                <a:cubicBezTo>
                  <a:pt x="1099" y="179"/>
                  <a:pt x="1099" y="179"/>
                  <a:pt x="1099" y="179"/>
                </a:cubicBezTo>
                <a:cubicBezTo>
                  <a:pt x="1100" y="180"/>
                  <a:pt x="1100" y="180"/>
                  <a:pt x="1100" y="180"/>
                </a:cubicBezTo>
                <a:cubicBezTo>
                  <a:pt x="1099" y="181"/>
                  <a:pt x="1099" y="181"/>
                  <a:pt x="1099" y="181"/>
                </a:cubicBezTo>
                <a:cubicBezTo>
                  <a:pt x="1096" y="182"/>
                  <a:pt x="1096" y="182"/>
                  <a:pt x="1096" y="182"/>
                </a:cubicBezTo>
                <a:cubicBezTo>
                  <a:pt x="1093" y="182"/>
                  <a:pt x="1093" y="182"/>
                  <a:pt x="1093" y="182"/>
                </a:cubicBezTo>
                <a:cubicBezTo>
                  <a:pt x="1092" y="182"/>
                  <a:pt x="1092" y="182"/>
                  <a:pt x="1092" y="182"/>
                </a:cubicBezTo>
                <a:cubicBezTo>
                  <a:pt x="1092" y="183"/>
                  <a:pt x="1092" y="183"/>
                  <a:pt x="1092" y="183"/>
                </a:cubicBezTo>
                <a:cubicBezTo>
                  <a:pt x="1094" y="186"/>
                  <a:pt x="1094" y="186"/>
                  <a:pt x="1094" y="186"/>
                </a:cubicBezTo>
                <a:cubicBezTo>
                  <a:pt x="1096" y="187"/>
                  <a:pt x="1096" y="187"/>
                  <a:pt x="1096" y="187"/>
                </a:cubicBezTo>
                <a:cubicBezTo>
                  <a:pt x="1098" y="187"/>
                  <a:pt x="1098" y="187"/>
                  <a:pt x="1098" y="187"/>
                </a:cubicBezTo>
                <a:cubicBezTo>
                  <a:pt x="1098" y="187"/>
                  <a:pt x="1098" y="187"/>
                  <a:pt x="1098" y="187"/>
                </a:cubicBezTo>
                <a:cubicBezTo>
                  <a:pt x="1100" y="186"/>
                  <a:pt x="1100" y="186"/>
                  <a:pt x="1100" y="186"/>
                </a:cubicBezTo>
                <a:cubicBezTo>
                  <a:pt x="1100" y="187"/>
                  <a:pt x="1100" y="187"/>
                  <a:pt x="1100" y="187"/>
                </a:cubicBezTo>
                <a:cubicBezTo>
                  <a:pt x="1100" y="188"/>
                  <a:pt x="1100" y="188"/>
                  <a:pt x="1100" y="188"/>
                </a:cubicBezTo>
                <a:cubicBezTo>
                  <a:pt x="1099" y="188"/>
                  <a:pt x="1099" y="188"/>
                  <a:pt x="1099" y="188"/>
                </a:cubicBezTo>
                <a:cubicBezTo>
                  <a:pt x="1098" y="188"/>
                  <a:pt x="1098" y="188"/>
                  <a:pt x="1098" y="188"/>
                </a:cubicBezTo>
                <a:cubicBezTo>
                  <a:pt x="1095" y="188"/>
                  <a:pt x="1095" y="188"/>
                  <a:pt x="1095" y="188"/>
                </a:cubicBezTo>
                <a:cubicBezTo>
                  <a:pt x="1093" y="186"/>
                  <a:pt x="1093" y="186"/>
                  <a:pt x="1093" y="186"/>
                </a:cubicBezTo>
                <a:cubicBezTo>
                  <a:pt x="1091" y="184"/>
                  <a:pt x="1091" y="184"/>
                  <a:pt x="1091" y="184"/>
                </a:cubicBezTo>
                <a:cubicBezTo>
                  <a:pt x="1089" y="183"/>
                  <a:pt x="1089" y="183"/>
                  <a:pt x="1089" y="183"/>
                </a:cubicBezTo>
                <a:cubicBezTo>
                  <a:pt x="1087" y="184"/>
                  <a:pt x="1087" y="184"/>
                  <a:pt x="1087" y="184"/>
                </a:cubicBezTo>
                <a:cubicBezTo>
                  <a:pt x="1085" y="182"/>
                  <a:pt x="1085" y="182"/>
                  <a:pt x="1085" y="182"/>
                </a:cubicBezTo>
                <a:cubicBezTo>
                  <a:pt x="1083" y="181"/>
                  <a:pt x="1083" y="181"/>
                  <a:pt x="1083" y="181"/>
                </a:cubicBezTo>
                <a:cubicBezTo>
                  <a:pt x="1083" y="181"/>
                  <a:pt x="1083" y="181"/>
                  <a:pt x="1083" y="181"/>
                </a:cubicBezTo>
                <a:cubicBezTo>
                  <a:pt x="1081" y="181"/>
                  <a:pt x="1081" y="181"/>
                  <a:pt x="1081" y="181"/>
                </a:cubicBezTo>
                <a:cubicBezTo>
                  <a:pt x="1080" y="181"/>
                  <a:pt x="1080" y="181"/>
                  <a:pt x="1080" y="181"/>
                </a:cubicBezTo>
                <a:cubicBezTo>
                  <a:pt x="1078" y="181"/>
                  <a:pt x="1078" y="181"/>
                  <a:pt x="1078" y="181"/>
                </a:cubicBezTo>
                <a:cubicBezTo>
                  <a:pt x="1078" y="181"/>
                  <a:pt x="1078" y="181"/>
                  <a:pt x="1078" y="181"/>
                </a:cubicBezTo>
                <a:cubicBezTo>
                  <a:pt x="1077" y="181"/>
                  <a:pt x="1077" y="181"/>
                  <a:pt x="1077" y="181"/>
                </a:cubicBezTo>
                <a:cubicBezTo>
                  <a:pt x="1075" y="182"/>
                  <a:pt x="1075" y="182"/>
                  <a:pt x="1075" y="182"/>
                </a:cubicBezTo>
                <a:cubicBezTo>
                  <a:pt x="1075" y="184"/>
                  <a:pt x="1075" y="184"/>
                  <a:pt x="1075" y="184"/>
                </a:cubicBezTo>
                <a:cubicBezTo>
                  <a:pt x="1073" y="184"/>
                  <a:pt x="1073" y="184"/>
                  <a:pt x="1073" y="184"/>
                </a:cubicBezTo>
                <a:cubicBezTo>
                  <a:pt x="1071" y="185"/>
                  <a:pt x="1071" y="185"/>
                  <a:pt x="1071" y="185"/>
                </a:cubicBezTo>
                <a:cubicBezTo>
                  <a:pt x="1070" y="186"/>
                  <a:pt x="1070" y="186"/>
                  <a:pt x="1070" y="186"/>
                </a:cubicBezTo>
                <a:cubicBezTo>
                  <a:pt x="1068" y="188"/>
                  <a:pt x="1068" y="188"/>
                  <a:pt x="1068" y="188"/>
                </a:cubicBezTo>
                <a:cubicBezTo>
                  <a:pt x="1068" y="189"/>
                  <a:pt x="1068" y="189"/>
                  <a:pt x="1068" y="189"/>
                </a:cubicBezTo>
                <a:cubicBezTo>
                  <a:pt x="1069" y="190"/>
                  <a:pt x="1069" y="190"/>
                  <a:pt x="1069" y="190"/>
                </a:cubicBezTo>
                <a:cubicBezTo>
                  <a:pt x="1070" y="189"/>
                  <a:pt x="1070" y="189"/>
                  <a:pt x="1070" y="189"/>
                </a:cubicBezTo>
                <a:cubicBezTo>
                  <a:pt x="1072" y="188"/>
                  <a:pt x="1072" y="188"/>
                  <a:pt x="1072" y="188"/>
                </a:cubicBezTo>
                <a:cubicBezTo>
                  <a:pt x="1073" y="188"/>
                  <a:pt x="1073" y="188"/>
                  <a:pt x="1073" y="188"/>
                </a:cubicBezTo>
                <a:cubicBezTo>
                  <a:pt x="1074" y="189"/>
                  <a:pt x="1074" y="189"/>
                  <a:pt x="1074" y="189"/>
                </a:cubicBezTo>
                <a:cubicBezTo>
                  <a:pt x="1076" y="189"/>
                  <a:pt x="1076" y="189"/>
                  <a:pt x="1076" y="189"/>
                </a:cubicBezTo>
                <a:cubicBezTo>
                  <a:pt x="1079" y="188"/>
                  <a:pt x="1079" y="188"/>
                  <a:pt x="1079" y="188"/>
                </a:cubicBezTo>
                <a:cubicBezTo>
                  <a:pt x="1082" y="188"/>
                  <a:pt x="1082" y="188"/>
                  <a:pt x="1082" y="188"/>
                </a:cubicBezTo>
                <a:cubicBezTo>
                  <a:pt x="1084" y="189"/>
                  <a:pt x="1084" y="189"/>
                  <a:pt x="1084" y="189"/>
                </a:cubicBezTo>
                <a:cubicBezTo>
                  <a:pt x="1085" y="190"/>
                  <a:pt x="1085" y="190"/>
                  <a:pt x="1085" y="190"/>
                </a:cubicBezTo>
                <a:cubicBezTo>
                  <a:pt x="1084" y="190"/>
                  <a:pt x="1084" y="190"/>
                  <a:pt x="1084" y="190"/>
                </a:cubicBezTo>
                <a:cubicBezTo>
                  <a:pt x="1081" y="190"/>
                  <a:pt x="1081" y="190"/>
                  <a:pt x="1081" y="190"/>
                </a:cubicBezTo>
                <a:cubicBezTo>
                  <a:pt x="1080" y="190"/>
                  <a:pt x="1080" y="190"/>
                  <a:pt x="1080" y="190"/>
                </a:cubicBezTo>
                <a:cubicBezTo>
                  <a:pt x="1073" y="190"/>
                  <a:pt x="1073" y="190"/>
                  <a:pt x="1073" y="190"/>
                </a:cubicBezTo>
                <a:cubicBezTo>
                  <a:pt x="1071" y="190"/>
                  <a:pt x="1071" y="190"/>
                  <a:pt x="1071" y="190"/>
                </a:cubicBezTo>
                <a:cubicBezTo>
                  <a:pt x="1071" y="191"/>
                  <a:pt x="1071" y="191"/>
                  <a:pt x="1071" y="191"/>
                </a:cubicBezTo>
                <a:cubicBezTo>
                  <a:pt x="1068" y="191"/>
                  <a:pt x="1068" y="191"/>
                  <a:pt x="1068" y="191"/>
                </a:cubicBezTo>
                <a:cubicBezTo>
                  <a:pt x="1068" y="192"/>
                  <a:pt x="1068" y="192"/>
                  <a:pt x="1068" y="192"/>
                </a:cubicBezTo>
                <a:cubicBezTo>
                  <a:pt x="1069" y="192"/>
                  <a:pt x="1069" y="192"/>
                  <a:pt x="1069" y="192"/>
                </a:cubicBezTo>
                <a:cubicBezTo>
                  <a:pt x="1070" y="192"/>
                  <a:pt x="1070" y="192"/>
                  <a:pt x="1070" y="192"/>
                </a:cubicBezTo>
                <a:cubicBezTo>
                  <a:pt x="1071" y="193"/>
                  <a:pt x="1071" y="193"/>
                  <a:pt x="1071" y="193"/>
                </a:cubicBezTo>
                <a:cubicBezTo>
                  <a:pt x="1070" y="193"/>
                  <a:pt x="1070" y="193"/>
                  <a:pt x="1070" y="193"/>
                </a:cubicBezTo>
                <a:cubicBezTo>
                  <a:pt x="1069" y="193"/>
                  <a:pt x="1069" y="193"/>
                  <a:pt x="1069" y="193"/>
                </a:cubicBezTo>
                <a:cubicBezTo>
                  <a:pt x="1067" y="193"/>
                  <a:pt x="1067" y="193"/>
                  <a:pt x="1067" y="193"/>
                </a:cubicBezTo>
                <a:cubicBezTo>
                  <a:pt x="1067" y="193"/>
                  <a:pt x="1067" y="193"/>
                  <a:pt x="1067" y="193"/>
                </a:cubicBezTo>
                <a:cubicBezTo>
                  <a:pt x="1068" y="194"/>
                  <a:pt x="1068" y="194"/>
                  <a:pt x="1068" y="194"/>
                </a:cubicBezTo>
                <a:cubicBezTo>
                  <a:pt x="1069" y="194"/>
                  <a:pt x="1069" y="194"/>
                  <a:pt x="1069" y="194"/>
                </a:cubicBezTo>
                <a:cubicBezTo>
                  <a:pt x="1074" y="196"/>
                  <a:pt x="1074" y="196"/>
                  <a:pt x="1074" y="196"/>
                </a:cubicBezTo>
                <a:cubicBezTo>
                  <a:pt x="1075" y="196"/>
                  <a:pt x="1075" y="196"/>
                  <a:pt x="1075" y="196"/>
                </a:cubicBezTo>
                <a:cubicBezTo>
                  <a:pt x="1076" y="195"/>
                  <a:pt x="1076" y="195"/>
                  <a:pt x="1076" y="195"/>
                </a:cubicBezTo>
                <a:cubicBezTo>
                  <a:pt x="1077" y="195"/>
                  <a:pt x="1077" y="195"/>
                  <a:pt x="1077" y="195"/>
                </a:cubicBezTo>
                <a:cubicBezTo>
                  <a:pt x="1078" y="195"/>
                  <a:pt x="1078" y="195"/>
                  <a:pt x="1078" y="195"/>
                </a:cubicBezTo>
                <a:cubicBezTo>
                  <a:pt x="1078" y="197"/>
                  <a:pt x="1078" y="197"/>
                  <a:pt x="1078" y="197"/>
                </a:cubicBezTo>
                <a:cubicBezTo>
                  <a:pt x="1078" y="198"/>
                  <a:pt x="1078" y="198"/>
                  <a:pt x="1078" y="198"/>
                </a:cubicBezTo>
                <a:cubicBezTo>
                  <a:pt x="1077" y="198"/>
                  <a:pt x="1077" y="198"/>
                  <a:pt x="1077" y="198"/>
                </a:cubicBezTo>
                <a:cubicBezTo>
                  <a:pt x="1076" y="198"/>
                  <a:pt x="1076" y="198"/>
                  <a:pt x="1076" y="198"/>
                </a:cubicBezTo>
                <a:cubicBezTo>
                  <a:pt x="1075" y="198"/>
                  <a:pt x="1075" y="198"/>
                  <a:pt x="1075" y="198"/>
                </a:cubicBezTo>
                <a:cubicBezTo>
                  <a:pt x="1074" y="198"/>
                  <a:pt x="1074" y="198"/>
                  <a:pt x="1074" y="198"/>
                </a:cubicBezTo>
                <a:cubicBezTo>
                  <a:pt x="1073" y="198"/>
                  <a:pt x="1073" y="198"/>
                  <a:pt x="1073" y="198"/>
                </a:cubicBezTo>
                <a:cubicBezTo>
                  <a:pt x="1073" y="199"/>
                  <a:pt x="1073" y="199"/>
                  <a:pt x="1073" y="199"/>
                </a:cubicBezTo>
                <a:cubicBezTo>
                  <a:pt x="1073" y="200"/>
                  <a:pt x="1073" y="200"/>
                  <a:pt x="1073" y="200"/>
                </a:cubicBezTo>
                <a:cubicBezTo>
                  <a:pt x="1074" y="200"/>
                  <a:pt x="1074" y="200"/>
                  <a:pt x="1074" y="200"/>
                </a:cubicBezTo>
                <a:cubicBezTo>
                  <a:pt x="1075" y="200"/>
                  <a:pt x="1075" y="200"/>
                  <a:pt x="1075" y="200"/>
                </a:cubicBezTo>
                <a:cubicBezTo>
                  <a:pt x="1075" y="201"/>
                  <a:pt x="1075" y="201"/>
                  <a:pt x="1075" y="201"/>
                </a:cubicBezTo>
                <a:cubicBezTo>
                  <a:pt x="1074" y="201"/>
                  <a:pt x="1074" y="201"/>
                  <a:pt x="1074" y="201"/>
                </a:cubicBezTo>
                <a:cubicBezTo>
                  <a:pt x="1072" y="201"/>
                  <a:pt x="1072" y="201"/>
                  <a:pt x="1072" y="201"/>
                </a:cubicBezTo>
                <a:cubicBezTo>
                  <a:pt x="1070" y="200"/>
                  <a:pt x="1070" y="200"/>
                  <a:pt x="1070" y="200"/>
                </a:cubicBezTo>
                <a:cubicBezTo>
                  <a:pt x="1068" y="201"/>
                  <a:pt x="1068" y="201"/>
                  <a:pt x="1068" y="201"/>
                </a:cubicBezTo>
                <a:cubicBezTo>
                  <a:pt x="1068" y="201"/>
                  <a:pt x="1068" y="201"/>
                  <a:pt x="1068" y="201"/>
                </a:cubicBezTo>
                <a:cubicBezTo>
                  <a:pt x="1069" y="203"/>
                  <a:pt x="1069" y="203"/>
                  <a:pt x="1069" y="203"/>
                </a:cubicBezTo>
                <a:cubicBezTo>
                  <a:pt x="1070" y="203"/>
                  <a:pt x="1070" y="203"/>
                  <a:pt x="1070" y="203"/>
                </a:cubicBezTo>
                <a:cubicBezTo>
                  <a:pt x="1071" y="202"/>
                  <a:pt x="1071" y="202"/>
                  <a:pt x="1071" y="202"/>
                </a:cubicBezTo>
                <a:cubicBezTo>
                  <a:pt x="1073" y="202"/>
                  <a:pt x="1073" y="202"/>
                  <a:pt x="1073" y="202"/>
                </a:cubicBezTo>
                <a:cubicBezTo>
                  <a:pt x="1074" y="203"/>
                  <a:pt x="1074" y="203"/>
                  <a:pt x="1074" y="203"/>
                </a:cubicBezTo>
                <a:cubicBezTo>
                  <a:pt x="1075" y="204"/>
                  <a:pt x="1075" y="204"/>
                  <a:pt x="1075" y="204"/>
                </a:cubicBezTo>
                <a:cubicBezTo>
                  <a:pt x="1073" y="204"/>
                  <a:pt x="1073" y="204"/>
                  <a:pt x="1073" y="204"/>
                </a:cubicBezTo>
                <a:cubicBezTo>
                  <a:pt x="1071" y="204"/>
                  <a:pt x="1071" y="204"/>
                  <a:pt x="1071" y="204"/>
                </a:cubicBezTo>
                <a:cubicBezTo>
                  <a:pt x="1069" y="204"/>
                  <a:pt x="1069" y="204"/>
                  <a:pt x="1069" y="204"/>
                </a:cubicBezTo>
                <a:cubicBezTo>
                  <a:pt x="1068" y="203"/>
                  <a:pt x="1068" y="203"/>
                  <a:pt x="1068" y="203"/>
                </a:cubicBezTo>
                <a:cubicBezTo>
                  <a:pt x="1067" y="203"/>
                  <a:pt x="1067" y="203"/>
                  <a:pt x="1067" y="203"/>
                </a:cubicBezTo>
                <a:cubicBezTo>
                  <a:pt x="1066" y="205"/>
                  <a:pt x="1066" y="205"/>
                  <a:pt x="1066" y="205"/>
                </a:cubicBezTo>
                <a:cubicBezTo>
                  <a:pt x="1066" y="208"/>
                  <a:pt x="1066" y="208"/>
                  <a:pt x="1066" y="208"/>
                </a:cubicBezTo>
                <a:cubicBezTo>
                  <a:pt x="1065" y="209"/>
                  <a:pt x="1065" y="209"/>
                  <a:pt x="1065" y="209"/>
                </a:cubicBezTo>
                <a:cubicBezTo>
                  <a:pt x="1066" y="210"/>
                  <a:pt x="1066" y="210"/>
                  <a:pt x="1066" y="210"/>
                </a:cubicBezTo>
                <a:cubicBezTo>
                  <a:pt x="1067" y="210"/>
                  <a:pt x="1067" y="210"/>
                  <a:pt x="1067" y="210"/>
                </a:cubicBezTo>
                <a:cubicBezTo>
                  <a:pt x="1071" y="208"/>
                  <a:pt x="1071" y="208"/>
                  <a:pt x="1071" y="208"/>
                </a:cubicBezTo>
                <a:cubicBezTo>
                  <a:pt x="1072" y="208"/>
                  <a:pt x="1072" y="208"/>
                  <a:pt x="1072" y="208"/>
                </a:cubicBezTo>
                <a:cubicBezTo>
                  <a:pt x="1075" y="207"/>
                  <a:pt x="1075" y="207"/>
                  <a:pt x="1075" y="207"/>
                </a:cubicBezTo>
                <a:cubicBezTo>
                  <a:pt x="1077" y="206"/>
                  <a:pt x="1077" y="206"/>
                  <a:pt x="1077" y="206"/>
                </a:cubicBezTo>
                <a:cubicBezTo>
                  <a:pt x="1079" y="204"/>
                  <a:pt x="1079" y="204"/>
                  <a:pt x="1079" y="204"/>
                </a:cubicBezTo>
                <a:cubicBezTo>
                  <a:pt x="1081" y="201"/>
                  <a:pt x="1081" y="201"/>
                  <a:pt x="1081" y="201"/>
                </a:cubicBezTo>
                <a:cubicBezTo>
                  <a:pt x="1086" y="199"/>
                  <a:pt x="1086" y="199"/>
                  <a:pt x="1086" y="199"/>
                </a:cubicBezTo>
                <a:cubicBezTo>
                  <a:pt x="1089" y="198"/>
                  <a:pt x="1089" y="198"/>
                  <a:pt x="1089" y="198"/>
                </a:cubicBezTo>
                <a:cubicBezTo>
                  <a:pt x="1090" y="199"/>
                  <a:pt x="1090" y="199"/>
                  <a:pt x="1090" y="199"/>
                </a:cubicBezTo>
                <a:cubicBezTo>
                  <a:pt x="1090" y="199"/>
                  <a:pt x="1090" y="199"/>
                  <a:pt x="1090" y="199"/>
                </a:cubicBezTo>
                <a:cubicBezTo>
                  <a:pt x="1089" y="200"/>
                  <a:pt x="1089" y="200"/>
                  <a:pt x="1089" y="200"/>
                </a:cubicBezTo>
                <a:cubicBezTo>
                  <a:pt x="1088" y="200"/>
                  <a:pt x="1088" y="200"/>
                  <a:pt x="1088" y="200"/>
                </a:cubicBezTo>
                <a:cubicBezTo>
                  <a:pt x="1085" y="201"/>
                  <a:pt x="1085" y="201"/>
                  <a:pt x="1085" y="201"/>
                </a:cubicBezTo>
                <a:cubicBezTo>
                  <a:pt x="1082" y="203"/>
                  <a:pt x="1082" y="203"/>
                  <a:pt x="1082" y="203"/>
                </a:cubicBezTo>
                <a:cubicBezTo>
                  <a:pt x="1079" y="206"/>
                  <a:pt x="1079" y="206"/>
                  <a:pt x="1079" y="206"/>
                </a:cubicBezTo>
                <a:cubicBezTo>
                  <a:pt x="1077" y="208"/>
                  <a:pt x="1077" y="208"/>
                  <a:pt x="1077" y="208"/>
                </a:cubicBezTo>
                <a:cubicBezTo>
                  <a:pt x="1074" y="208"/>
                  <a:pt x="1074" y="208"/>
                  <a:pt x="1074" y="208"/>
                </a:cubicBezTo>
                <a:cubicBezTo>
                  <a:pt x="1073" y="209"/>
                  <a:pt x="1073" y="209"/>
                  <a:pt x="1073" y="209"/>
                </a:cubicBezTo>
                <a:cubicBezTo>
                  <a:pt x="1070" y="211"/>
                  <a:pt x="1070" y="211"/>
                  <a:pt x="1070" y="211"/>
                </a:cubicBezTo>
                <a:cubicBezTo>
                  <a:pt x="1067" y="212"/>
                  <a:pt x="1067" y="212"/>
                  <a:pt x="1067" y="212"/>
                </a:cubicBezTo>
                <a:cubicBezTo>
                  <a:pt x="1066" y="212"/>
                  <a:pt x="1066" y="212"/>
                  <a:pt x="1066" y="212"/>
                </a:cubicBezTo>
                <a:cubicBezTo>
                  <a:pt x="1066" y="213"/>
                  <a:pt x="1066" y="213"/>
                  <a:pt x="1066" y="213"/>
                </a:cubicBezTo>
                <a:cubicBezTo>
                  <a:pt x="1067" y="213"/>
                  <a:pt x="1067" y="213"/>
                  <a:pt x="1067" y="213"/>
                </a:cubicBezTo>
                <a:cubicBezTo>
                  <a:pt x="1068" y="213"/>
                  <a:pt x="1068" y="213"/>
                  <a:pt x="1068" y="213"/>
                </a:cubicBezTo>
                <a:cubicBezTo>
                  <a:pt x="1069" y="213"/>
                  <a:pt x="1069" y="213"/>
                  <a:pt x="1069" y="213"/>
                </a:cubicBezTo>
                <a:cubicBezTo>
                  <a:pt x="1069" y="214"/>
                  <a:pt x="1069" y="214"/>
                  <a:pt x="1069" y="214"/>
                </a:cubicBezTo>
                <a:cubicBezTo>
                  <a:pt x="1071" y="213"/>
                  <a:pt x="1071" y="213"/>
                  <a:pt x="1071" y="213"/>
                </a:cubicBezTo>
                <a:cubicBezTo>
                  <a:pt x="1072" y="212"/>
                  <a:pt x="1072" y="212"/>
                  <a:pt x="1072" y="212"/>
                </a:cubicBezTo>
                <a:cubicBezTo>
                  <a:pt x="1073" y="212"/>
                  <a:pt x="1073" y="212"/>
                  <a:pt x="1073" y="212"/>
                </a:cubicBezTo>
                <a:cubicBezTo>
                  <a:pt x="1074" y="213"/>
                  <a:pt x="1074" y="213"/>
                  <a:pt x="1074" y="213"/>
                </a:cubicBezTo>
                <a:cubicBezTo>
                  <a:pt x="1075" y="213"/>
                  <a:pt x="1075" y="213"/>
                  <a:pt x="1075" y="213"/>
                </a:cubicBezTo>
                <a:cubicBezTo>
                  <a:pt x="1076" y="212"/>
                  <a:pt x="1076" y="212"/>
                  <a:pt x="1076" y="212"/>
                </a:cubicBezTo>
                <a:cubicBezTo>
                  <a:pt x="1078" y="211"/>
                  <a:pt x="1078" y="211"/>
                  <a:pt x="1078" y="211"/>
                </a:cubicBezTo>
                <a:cubicBezTo>
                  <a:pt x="1079" y="211"/>
                  <a:pt x="1079" y="211"/>
                  <a:pt x="1079" y="211"/>
                </a:cubicBezTo>
                <a:cubicBezTo>
                  <a:pt x="1080" y="212"/>
                  <a:pt x="1080" y="212"/>
                  <a:pt x="1080" y="212"/>
                </a:cubicBezTo>
                <a:cubicBezTo>
                  <a:pt x="1079" y="213"/>
                  <a:pt x="1079" y="213"/>
                  <a:pt x="1079" y="213"/>
                </a:cubicBezTo>
                <a:cubicBezTo>
                  <a:pt x="1078" y="213"/>
                  <a:pt x="1078" y="213"/>
                  <a:pt x="1078" y="213"/>
                </a:cubicBezTo>
                <a:cubicBezTo>
                  <a:pt x="1076" y="214"/>
                  <a:pt x="1076" y="214"/>
                  <a:pt x="1076" y="214"/>
                </a:cubicBezTo>
                <a:cubicBezTo>
                  <a:pt x="1075" y="214"/>
                  <a:pt x="1075" y="214"/>
                  <a:pt x="1075" y="214"/>
                </a:cubicBezTo>
                <a:cubicBezTo>
                  <a:pt x="1073" y="214"/>
                  <a:pt x="1073" y="214"/>
                  <a:pt x="1073" y="214"/>
                </a:cubicBezTo>
                <a:cubicBezTo>
                  <a:pt x="1072" y="213"/>
                  <a:pt x="1072" y="213"/>
                  <a:pt x="1072" y="213"/>
                </a:cubicBezTo>
                <a:cubicBezTo>
                  <a:pt x="1071" y="214"/>
                  <a:pt x="1071" y="214"/>
                  <a:pt x="1071" y="214"/>
                </a:cubicBezTo>
                <a:cubicBezTo>
                  <a:pt x="1070" y="215"/>
                  <a:pt x="1070" y="215"/>
                  <a:pt x="1070" y="215"/>
                </a:cubicBezTo>
                <a:cubicBezTo>
                  <a:pt x="1068" y="216"/>
                  <a:pt x="1068" y="216"/>
                  <a:pt x="1068" y="216"/>
                </a:cubicBezTo>
                <a:cubicBezTo>
                  <a:pt x="1068" y="216"/>
                  <a:pt x="1068" y="216"/>
                  <a:pt x="1068" y="216"/>
                </a:cubicBezTo>
                <a:cubicBezTo>
                  <a:pt x="1069" y="217"/>
                  <a:pt x="1069" y="217"/>
                  <a:pt x="1069" y="217"/>
                </a:cubicBezTo>
                <a:cubicBezTo>
                  <a:pt x="1070" y="217"/>
                  <a:pt x="1070" y="217"/>
                  <a:pt x="1070" y="217"/>
                </a:cubicBezTo>
                <a:cubicBezTo>
                  <a:pt x="1072" y="219"/>
                  <a:pt x="1072" y="219"/>
                  <a:pt x="1072" y="219"/>
                </a:cubicBezTo>
                <a:cubicBezTo>
                  <a:pt x="1070" y="220"/>
                  <a:pt x="1070" y="220"/>
                  <a:pt x="1070" y="220"/>
                </a:cubicBezTo>
                <a:cubicBezTo>
                  <a:pt x="1070" y="221"/>
                  <a:pt x="1070" y="221"/>
                  <a:pt x="1070" y="221"/>
                </a:cubicBezTo>
                <a:cubicBezTo>
                  <a:pt x="1072" y="221"/>
                  <a:pt x="1072" y="221"/>
                  <a:pt x="1072" y="221"/>
                </a:cubicBezTo>
                <a:cubicBezTo>
                  <a:pt x="1071" y="222"/>
                  <a:pt x="1071" y="222"/>
                  <a:pt x="1071" y="222"/>
                </a:cubicBezTo>
                <a:cubicBezTo>
                  <a:pt x="1072" y="223"/>
                  <a:pt x="1072" y="223"/>
                  <a:pt x="1072" y="223"/>
                </a:cubicBezTo>
                <a:cubicBezTo>
                  <a:pt x="1072" y="223"/>
                  <a:pt x="1072" y="223"/>
                  <a:pt x="1072" y="223"/>
                </a:cubicBezTo>
                <a:cubicBezTo>
                  <a:pt x="1074" y="221"/>
                  <a:pt x="1074" y="221"/>
                  <a:pt x="1074" y="221"/>
                </a:cubicBezTo>
                <a:cubicBezTo>
                  <a:pt x="1075" y="221"/>
                  <a:pt x="1075" y="221"/>
                  <a:pt x="1075" y="221"/>
                </a:cubicBezTo>
                <a:cubicBezTo>
                  <a:pt x="1076" y="220"/>
                  <a:pt x="1076" y="220"/>
                  <a:pt x="1076" y="220"/>
                </a:cubicBezTo>
                <a:cubicBezTo>
                  <a:pt x="1077" y="219"/>
                  <a:pt x="1077" y="219"/>
                  <a:pt x="1077" y="219"/>
                </a:cubicBezTo>
                <a:cubicBezTo>
                  <a:pt x="1078" y="218"/>
                  <a:pt x="1078" y="218"/>
                  <a:pt x="1078" y="218"/>
                </a:cubicBezTo>
                <a:cubicBezTo>
                  <a:pt x="1079" y="218"/>
                  <a:pt x="1079" y="218"/>
                  <a:pt x="1079" y="218"/>
                </a:cubicBezTo>
                <a:cubicBezTo>
                  <a:pt x="1083" y="216"/>
                  <a:pt x="1083" y="216"/>
                  <a:pt x="1083" y="216"/>
                </a:cubicBezTo>
                <a:cubicBezTo>
                  <a:pt x="1084" y="216"/>
                  <a:pt x="1084" y="216"/>
                  <a:pt x="1084" y="216"/>
                </a:cubicBezTo>
                <a:cubicBezTo>
                  <a:pt x="1084" y="217"/>
                  <a:pt x="1084" y="217"/>
                  <a:pt x="1084" y="217"/>
                </a:cubicBezTo>
                <a:cubicBezTo>
                  <a:pt x="1086" y="218"/>
                  <a:pt x="1086" y="218"/>
                  <a:pt x="1086" y="218"/>
                </a:cubicBezTo>
                <a:cubicBezTo>
                  <a:pt x="1086" y="219"/>
                  <a:pt x="1086" y="219"/>
                  <a:pt x="1086" y="219"/>
                </a:cubicBezTo>
                <a:cubicBezTo>
                  <a:pt x="1085" y="219"/>
                  <a:pt x="1085" y="219"/>
                  <a:pt x="1085" y="219"/>
                </a:cubicBezTo>
                <a:cubicBezTo>
                  <a:pt x="1084" y="218"/>
                  <a:pt x="1084" y="218"/>
                  <a:pt x="1084" y="218"/>
                </a:cubicBezTo>
                <a:cubicBezTo>
                  <a:pt x="1081" y="219"/>
                  <a:pt x="1081" y="219"/>
                  <a:pt x="1081" y="219"/>
                </a:cubicBezTo>
                <a:cubicBezTo>
                  <a:pt x="1080" y="219"/>
                  <a:pt x="1080" y="219"/>
                  <a:pt x="1080" y="219"/>
                </a:cubicBezTo>
                <a:cubicBezTo>
                  <a:pt x="1080" y="219"/>
                  <a:pt x="1080" y="219"/>
                  <a:pt x="1080" y="219"/>
                </a:cubicBezTo>
                <a:cubicBezTo>
                  <a:pt x="1079" y="219"/>
                  <a:pt x="1079" y="219"/>
                  <a:pt x="1079" y="219"/>
                </a:cubicBezTo>
                <a:cubicBezTo>
                  <a:pt x="1078" y="221"/>
                  <a:pt x="1078" y="221"/>
                  <a:pt x="1078" y="221"/>
                </a:cubicBezTo>
                <a:cubicBezTo>
                  <a:pt x="1077" y="221"/>
                  <a:pt x="1077" y="221"/>
                  <a:pt x="1077" y="221"/>
                </a:cubicBezTo>
                <a:cubicBezTo>
                  <a:pt x="1076" y="222"/>
                  <a:pt x="1076" y="222"/>
                  <a:pt x="1076" y="222"/>
                </a:cubicBezTo>
                <a:cubicBezTo>
                  <a:pt x="1074" y="223"/>
                  <a:pt x="1074" y="223"/>
                  <a:pt x="1074" y="223"/>
                </a:cubicBezTo>
                <a:cubicBezTo>
                  <a:pt x="1073" y="224"/>
                  <a:pt x="1073" y="224"/>
                  <a:pt x="1073" y="224"/>
                </a:cubicBezTo>
                <a:cubicBezTo>
                  <a:pt x="1071" y="224"/>
                  <a:pt x="1071" y="224"/>
                  <a:pt x="1071" y="224"/>
                </a:cubicBezTo>
                <a:cubicBezTo>
                  <a:pt x="1069" y="225"/>
                  <a:pt x="1069" y="225"/>
                  <a:pt x="1069" y="225"/>
                </a:cubicBezTo>
                <a:cubicBezTo>
                  <a:pt x="1070" y="226"/>
                  <a:pt x="1070" y="226"/>
                  <a:pt x="1070" y="226"/>
                </a:cubicBezTo>
                <a:cubicBezTo>
                  <a:pt x="1071" y="227"/>
                  <a:pt x="1071" y="227"/>
                  <a:pt x="1071" y="227"/>
                </a:cubicBezTo>
                <a:cubicBezTo>
                  <a:pt x="1072" y="226"/>
                  <a:pt x="1072" y="226"/>
                  <a:pt x="1072" y="226"/>
                </a:cubicBezTo>
                <a:cubicBezTo>
                  <a:pt x="1072" y="225"/>
                  <a:pt x="1072" y="225"/>
                  <a:pt x="1072" y="225"/>
                </a:cubicBezTo>
                <a:cubicBezTo>
                  <a:pt x="1073" y="227"/>
                  <a:pt x="1073" y="227"/>
                  <a:pt x="1073" y="227"/>
                </a:cubicBezTo>
                <a:cubicBezTo>
                  <a:pt x="1073" y="229"/>
                  <a:pt x="1073" y="229"/>
                  <a:pt x="1073" y="229"/>
                </a:cubicBezTo>
                <a:cubicBezTo>
                  <a:pt x="1072" y="229"/>
                  <a:pt x="1072" y="229"/>
                  <a:pt x="1072" y="229"/>
                </a:cubicBezTo>
                <a:cubicBezTo>
                  <a:pt x="1072" y="232"/>
                  <a:pt x="1072" y="232"/>
                  <a:pt x="1072" y="232"/>
                </a:cubicBezTo>
                <a:cubicBezTo>
                  <a:pt x="1072" y="233"/>
                  <a:pt x="1072" y="233"/>
                  <a:pt x="1072" y="233"/>
                </a:cubicBezTo>
                <a:cubicBezTo>
                  <a:pt x="1074" y="234"/>
                  <a:pt x="1074" y="234"/>
                  <a:pt x="1074" y="234"/>
                </a:cubicBezTo>
                <a:cubicBezTo>
                  <a:pt x="1075" y="233"/>
                  <a:pt x="1075" y="233"/>
                  <a:pt x="1075" y="233"/>
                </a:cubicBezTo>
                <a:cubicBezTo>
                  <a:pt x="1076" y="231"/>
                  <a:pt x="1076" y="231"/>
                  <a:pt x="1076" y="231"/>
                </a:cubicBezTo>
                <a:cubicBezTo>
                  <a:pt x="1077" y="232"/>
                  <a:pt x="1077" y="232"/>
                  <a:pt x="1077" y="232"/>
                </a:cubicBezTo>
                <a:cubicBezTo>
                  <a:pt x="1078" y="231"/>
                  <a:pt x="1078" y="231"/>
                  <a:pt x="1078" y="231"/>
                </a:cubicBezTo>
                <a:cubicBezTo>
                  <a:pt x="1079" y="231"/>
                  <a:pt x="1079" y="231"/>
                  <a:pt x="1079" y="231"/>
                </a:cubicBezTo>
                <a:cubicBezTo>
                  <a:pt x="1080" y="232"/>
                  <a:pt x="1080" y="232"/>
                  <a:pt x="1080" y="232"/>
                </a:cubicBezTo>
                <a:cubicBezTo>
                  <a:pt x="1079" y="232"/>
                  <a:pt x="1079" y="232"/>
                  <a:pt x="1079" y="232"/>
                </a:cubicBezTo>
                <a:cubicBezTo>
                  <a:pt x="1077" y="234"/>
                  <a:pt x="1077" y="234"/>
                  <a:pt x="1077" y="234"/>
                </a:cubicBezTo>
                <a:cubicBezTo>
                  <a:pt x="1076" y="233"/>
                  <a:pt x="1076" y="233"/>
                  <a:pt x="1076" y="233"/>
                </a:cubicBezTo>
                <a:cubicBezTo>
                  <a:pt x="1073" y="234"/>
                  <a:pt x="1073" y="234"/>
                  <a:pt x="1073" y="234"/>
                </a:cubicBezTo>
                <a:cubicBezTo>
                  <a:pt x="1072" y="235"/>
                  <a:pt x="1072" y="235"/>
                  <a:pt x="1072" y="235"/>
                </a:cubicBezTo>
                <a:cubicBezTo>
                  <a:pt x="1072" y="236"/>
                  <a:pt x="1072" y="236"/>
                  <a:pt x="1072" y="236"/>
                </a:cubicBezTo>
                <a:cubicBezTo>
                  <a:pt x="1071" y="238"/>
                  <a:pt x="1071" y="238"/>
                  <a:pt x="1071" y="238"/>
                </a:cubicBezTo>
                <a:cubicBezTo>
                  <a:pt x="1073" y="239"/>
                  <a:pt x="1073" y="239"/>
                  <a:pt x="1073" y="239"/>
                </a:cubicBezTo>
                <a:cubicBezTo>
                  <a:pt x="1072" y="240"/>
                  <a:pt x="1072" y="240"/>
                  <a:pt x="1072" y="240"/>
                </a:cubicBezTo>
                <a:cubicBezTo>
                  <a:pt x="1071" y="242"/>
                  <a:pt x="1071" y="242"/>
                  <a:pt x="1071" y="242"/>
                </a:cubicBezTo>
                <a:cubicBezTo>
                  <a:pt x="1072" y="244"/>
                  <a:pt x="1072" y="244"/>
                  <a:pt x="1072" y="244"/>
                </a:cubicBezTo>
                <a:cubicBezTo>
                  <a:pt x="1073" y="244"/>
                  <a:pt x="1073" y="244"/>
                  <a:pt x="1073" y="244"/>
                </a:cubicBezTo>
                <a:cubicBezTo>
                  <a:pt x="1074" y="241"/>
                  <a:pt x="1074" y="241"/>
                  <a:pt x="1074" y="241"/>
                </a:cubicBezTo>
                <a:cubicBezTo>
                  <a:pt x="1075" y="241"/>
                  <a:pt x="1075" y="241"/>
                  <a:pt x="1075" y="241"/>
                </a:cubicBezTo>
                <a:cubicBezTo>
                  <a:pt x="1078" y="239"/>
                  <a:pt x="1078" y="239"/>
                  <a:pt x="1078" y="239"/>
                </a:cubicBezTo>
                <a:cubicBezTo>
                  <a:pt x="1078" y="238"/>
                  <a:pt x="1078" y="238"/>
                  <a:pt x="1078" y="238"/>
                </a:cubicBezTo>
                <a:cubicBezTo>
                  <a:pt x="1079" y="237"/>
                  <a:pt x="1079" y="237"/>
                  <a:pt x="1079" y="237"/>
                </a:cubicBezTo>
                <a:cubicBezTo>
                  <a:pt x="1080" y="237"/>
                  <a:pt x="1080" y="237"/>
                  <a:pt x="1080" y="237"/>
                </a:cubicBezTo>
                <a:cubicBezTo>
                  <a:pt x="1081" y="237"/>
                  <a:pt x="1081" y="237"/>
                  <a:pt x="1081" y="237"/>
                </a:cubicBezTo>
                <a:cubicBezTo>
                  <a:pt x="1080" y="238"/>
                  <a:pt x="1080" y="238"/>
                  <a:pt x="1080" y="238"/>
                </a:cubicBezTo>
                <a:cubicBezTo>
                  <a:pt x="1080" y="239"/>
                  <a:pt x="1080" y="239"/>
                  <a:pt x="1080" y="239"/>
                </a:cubicBezTo>
                <a:cubicBezTo>
                  <a:pt x="1080" y="239"/>
                  <a:pt x="1080" y="239"/>
                  <a:pt x="1080" y="239"/>
                </a:cubicBezTo>
                <a:cubicBezTo>
                  <a:pt x="1082" y="238"/>
                  <a:pt x="1082" y="238"/>
                  <a:pt x="1082" y="238"/>
                </a:cubicBezTo>
                <a:cubicBezTo>
                  <a:pt x="1084" y="236"/>
                  <a:pt x="1084" y="236"/>
                  <a:pt x="1084" y="236"/>
                </a:cubicBezTo>
                <a:cubicBezTo>
                  <a:pt x="1084" y="235"/>
                  <a:pt x="1084" y="235"/>
                  <a:pt x="1084" y="235"/>
                </a:cubicBezTo>
                <a:cubicBezTo>
                  <a:pt x="1085" y="237"/>
                  <a:pt x="1085" y="237"/>
                  <a:pt x="1085" y="237"/>
                </a:cubicBezTo>
                <a:cubicBezTo>
                  <a:pt x="1086" y="237"/>
                  <a:pt x="1086" y="237"/>
                  <a:pt x="1086" y="237"/>
                </a:cubicBezTo>
                <a:cubicBezTo>
                  <a:pt x="1087" y="235"/>
                  <a:pt x="1087" y="235"/>
                  <a:pt x="1087" y="235"/>
                </a:cubicBezTo>
                <a:cubicBezTo>
                  <a:pt x="1089" y="236"/>
                  <a:pt x="1089" y="236"/>
                  <a:pt x="1089" y="236"/>
                </a:cubicBezTo>
                <a:cubicBezTo>
                  <a:pt x="1088" y="236"/>
                  <a:pt x="1088" y="236"/>
                  <a:pt x="1088" y="236"/>
                </a:cubicBezTo>
                <a:cubicBezTo>
                  <a:pt x="1087" y="237"/>
                  <a:pt x="1087" y="237"/>
                  <a:pt x="1087" y="237"/>
                </a:cubicBezTo>
                <a:cubicBezTo>
                  <a:pt x="1087" y="241"/>
                  <a:pt x="1087" y="241"/>
                  <a:pt x="1087" y="241"/>
                </a:cubicBezTo>
                <a:cubicBezTo>
                  <a:pt x="1088" y="241"/>
                  <a:pt x="1088" y="241"/>
                  <a:pt x="1088" y="241"/>
                </a:cubicBezTo>
                <a:cubicBezTo>
                  <a:pt x="1089" y="243"/>
                  <a:pt x="1089" y="243"/>
                  <a:pt x="1089" y="243"/>
                </a:cubicBezTo>
                <a:cubicBezTo>
                  <a:pt x="1089" y="243"/>
                  <a:pt x="1089" y="243"/>
                  <a:pt x="1089" y="243"/>
                </a:cubicBezTo>
                <a:cubicBezTo>
                  <a:pt x="1087" y="242"/>
                  <a:pt x="1087" y="242"/>
                  <a:pt x="1087" y="242"/>
                </a:cubicBezTo>
                <a:cubicBezTo>
                  <a:pt x="1086" y="240"/>
                  <a:pt x="1086" y="240"/>
                  <a:pt x="1086" y="240"/>
                </a:cubicBezTo>
                <a:cubicBezTo>
                  <a:pt x="1085" y="239"/>
                  <a:pt x="1085" y="239"/>
                  <a:pt x="1085" y="239"/>
                </a:cubicBezTo>
                <a:cubicBezTo>
                  <a:pt x="1084" y="239"/>
                  <a:pt x="1084" y="239"/>
                  <a:pt x="1084" y="239"/>
                </a:cubicBezTo>
                <a:cubicBezTo>
                  <a:pt x="1083" y="240"/>
                  <a:pt x="1083" y="240"/>
                  <a:pt x="1083" y="240"/>
                </a:cubicBezTo>
                <a:cubicBezTo>
                  <a:pt x="1082" y="240"/>
                  <a:pt x="1082" y="240"/>
                  <a:pt x="1082" y="240"/>
                </a:cubicBezTo>
                <a:cubicBezTo>
                  <a:pt x="1082" y="240"/>
                  <a:pt x="1082" y="240"/>
                  <a:pt x="1082" y="240"/>
                </a:cubicBezTo>
                <a:cubicBezTo>
                  <a:pt x="1083" y="241"/>
                  <a:pt x="1083" y="241"/>
                  <a:pt x="1083" y="241"/>
                </a:cubicBezTo>
                <a:cubicBezTo>
                  <a:pt x="1084" y="241"/>
                  <a:pt x="1084" y="241"/>
                  <a:pt x="1084" y="241"/>
                </a:cubicBezTo>
                <a:cubicBezTo>
                  <a:pt x="1085" y="243"/>
                  <a:pt x="1085" y="243"/>
                  <a:pt x="1085" y="243"/>
                </a:cubicBezTo>
                <a:cubicBezTo>
                  <a:pt x="1086" y="243"/>
                  <a:pt x="1086" y="243"/>
                  <a:pt x="1086" y="243"/>
                </a:cubicBezTo>
                <a:cubicBezTo>
                  <a:pt x="1086" y="244"/>
                  <a:pt x="1086" y="244"/>
                  <a:pt x="1086" y="244"/>
                </a:cubicBezTo>
                <a:cubicBezTo>
                  <a:pt x="1085" y="244"/>
                  <a:pt x="1085" y="244"/>
                  <a:pt x="1085" y="244"/>
                </a:cubicBezTo>
                <a:cubicBezTo>
                  <a:pt x="1083" y="243"/>
                  <a:pt x="1083" y="243"/>
                  <a:pt x="1083" y="243"/>
                </a:cubicBezTo>
                <a:cubicBezTo>
                  <a:pt x="1082" y="242"/>
                  <a:pt x="1082" y="242"/>
                  <a:pt x="1082" y="242"/>
                </a:cubicBezTo>
                <a:cubicBezTo>
                  <a:pt x="1081" y="243"/>
                  <a:pt x="1081" y="243"/>
                  <a:pt x="1081" y="243"/>
                </a:cubicBezTo>
                <a:cubicBezTo>
                  <a:pt x="1079" y="245"/>
                  <a:pt x="1079" y="245"/>
                  <a:pt x="1079" y="245"/>
                </a:cubicBezTo>
                <a:cubicBezTo>
                  <a:pt x="1078" y="246"/>
                  <a:pt x="1078" y="246"/>
                  <a:pt x="1078" y="246"/>
                </a:cubicBezTo>
                <a:cubicBezTo>
                  <a:pt x="1074" y="246"/>
                  <a:pt x="1074" y="246"/>
                  <a:pt x="1074" y="246"/>
                </a:cubicBezTo>
                <a:cubicBezTo>
                  <a:pt x="1074" y="246"/>
                  <a:pt x="1074" y="246"/>
                  <a:pt x="1074" y="246"/>
                </a:cubicBezTo>
                <a:cubicBezTo>
                  <a:pt x="1075" y="247"/>
                  <a:pt x="1075" y="247"/>
                  <a:pt x="1075" y="247"/>
                </a:cubicBezTo>
                <a:cubicBezTo>
                  <a:pt x="1077" y="247"/>
                  <a:pt x="1077" y="247"/>
                  <a:pt x="1077" y="247"/>
                </a:cubicBezTo>
                <a:cubicBezTo>
                  <a:pt x="1078" y="246"/>
                  <a:pt x="1078" y="246"/>
                  <a:pt x="1078" y="246"/>
                </a:cubicBezTo>
                <a:cubicBezTo>
                  <a:pt x="1081" y="246"/>
                  <a:pt x="1081" y="246"/>
                  <a:pt x="1081" y="246"/>
                </a:cubicBezTo>
                <a:cubicBezTo>
                  <a:pt x="1083" y="245"/>
                  <a:pt x="1083" y="245"/>
                  <a:pt x="1083" y="245"/>
                </a:cubicBezTo>
                <a:cubicBezTo>
                  <a:pt x="1084" y="245"/>
                  <a:pt x="1084" y="245"/>
                  <a:pt x="1084" y="245"/>
                </a:cubicBezTo>
                <a:cubicBezTo>
                  <a:pt x="1086" y="245"/>
                  <a:pt x="1086" y="245"/>
                  <a:pt x="1086" y="245"/>
                </a:cubicBezTo>
                <a:cubicBezTo>
                  <a:pt x="1086" y="246"/>
                  <a:pt x="1086" y="246"/>
                  <a:pt x="1086" y="246"/>
                </a:cubicBezTo>
                <a:cubicBezTo>
                  <a:pt x="1084" y="247"/>
                  <a:pt x="1084" y="247"/>
                  <a:pt x="1084" y="247"/>
                </a:cubicBezTo>
                <a:cubicBezTo>
                  <a:pt x="1082" y="247"/>
                  <a:pt x="1082" y="247"/>
                  <a:pt x="1082" y="247"/>
                </a:cubicBezTo>
                <a:cubicBezTo>
                  <a:pt x="1079" y="248"/>
                  <a:pt x="1079" y="248"/>
                  <a:pt x="1079" y="248"/>
                </a:cubicBezTo>
                <a:cubicBezTo>
                  <a:pt x="1075" y="247"/>
                  <a:pt x="1075" y="247"/>
                  <a:pt x="1075" y="247"/>
                </a:cubicBezTo>
                <a:cubicBezTo>
                  <a:pt x="1074" y="248"/>
                  <a:pt x="1074" y="248"/>
                  <a:pt x="1074" y="248"/>
                </a:cubicBezTo>
                <a:cubicBezTo>
                  <a:pt x="1073" y="249"/>
                  <a:pt x="1073" y="249"/>
                  <a:pt x="1073" y="249"/>
                </a:cubicBezTo>
                <a:cubicBezTo>
                  <a:pt x="1074" y="251"/>
                  <a:pt x="1074" y="251"/>
                  <a:pt x="1074" y="251"/>
                </a:cubicBezTo>
                <a:cubicBezTo>
                  <a:pt x="1075" y="251"/>
                  <a:pt x="1075" y="251"/>
                  <a:pt x="1075" y="251"/>
                </a:cubicBezTo>
                <a:cubicBezTo>
                  <a:pt x="1077" y="251"/>
                  <a:pt x="1077" y="251"/>
                  <a:pt x="1077" y="251"/>
                </a:cubicBezTo>
                <a:cubicBezTo>
                  <a:pt x="1078" y="251"/>
                  <a:pt x="1078" y="251"/>
                  <a:pt x="1078" y="251"/>
                </a:cubicBezTo>
                <a:cubicBezTo>
                  <a:pt x="1076" y="252"/>
                  <a:pt x="1076" y="252"/>
                  <a:pt x="1076" y="252"/>
                </a:cubicBezTo>
                <a:cubicBezTo>
                  <a:pt x="1074" y="252"/>
                  <a:pt x="1074" y="252"/>
                  <a:pt x="1074" y="252"/>
                </a:cubicBezTo>
                <a:cubicBezTo>
                  <a:pt x="1073" y="254"/>
                  <a:pt x="1073" y="254"/>
                  <a:pt x="1073" y="254"/>
                </a:cubicBezTo>
                <a:cubicBezTo>
                  <a:pt x="1073" y="255"/>
                  <a:pt x="1073" y="255"/>
                  <a:pt x="1073" y="255"/>
                </a:cubicBezTo>
                <a:cubicBezTo>
                  <a:pt x="1075" y="256"/>
                  <a:pt x="1075" y="256"/>
                  <a:pt x="1075" y="256"/>
                </a:cubicBezTo>
                <a:cubicBezTo>
                  <a:pt x="1076" y="255"/>
                  <a:pt x="1076" y="255"/>
                  <a:pt x="1076" y="255"/>
                </a:cubicBezTo>
                <a:cubicBezTo>
                  <a:pt x="1077" y="254"/>
                  <a:pt x="1077" y="254"/>
                  <a:pt x="1077" y="254"/>
                </a:cubicBezTo>
                <a:cubicBezTo>
                  <a:pt x="1078" y="254"/>
                  <a:pt x="1078" y="254"/>
                  <a:pt x="1078" y="254"/>
                </a:cubicBezTo>
                <a:cubicBezTo>
                  <a:pt x="1079" y="254"/>
                  <a:pt x="1079" y="254"/>
                  <a:pt x="1079" y="254"/>
                </a:cubicBezTo>
                <a:cubicBezTo>
                  <a:pt x="1080" y="254"/>
                  <a:pt x="1080" y="254"/>
                  <a:pt x="1080" y="254"/>
                </a:cubicBezTo>
                <a:cubicBezTo>
                  <a:pt x="1081" y="254"/>
                  <a:pt x="1081" y="254"/>
                  <a:pt x="1081" y="254"/>
                </a:cubicBezTo>
                <a:cubicBezTo>
                  <a:pt x="1082" y="254"/>
                  <a:pt x="1082" y="254"/>
                  <a:pt x="1082" y="254"/>
                </a:cubicBezTo>
                <a:cubicBezTo>
                  <a:pt x="1083" y="254"/>
                  <a:pt x="1083" y="254"/>
                  <a:pt x="1083" y="254"/>
                </a:cubicBezTo>
                <a:cubicBezTo>
                  <a:pt x="1082" y="255"/>
                  <a:pt x="1082" y="255"/>
                  <a:pt x="1082" y="255"/>
                </a:cubicBezTo>
                <a:cubicBezTo>
                  <a:pt x="1080" y="256"/>
                  <a:pt x="1080" y="256"/>
                  <a:pt x="1080" y="256"/>
                </a:cubicBezTo>
                <a:cubicBezTo>
                  <a:pt x="1079" y="255"/>
                  <a:pt x="1079" y="255"/>
                  <a:pt x="1079" y="255"/>
                </a:cubicBezTo>
                <a:cubicBezTo>
                  <a:pt x="1077" y="255"/>
                  <a:pt x="1077" y="255"/>
                  <a:pt x="1077" y="255"/>
                </a:cubicBezTo>
                <a:cubicBezTo>
                  <a:pt x="1077" y="255"/>
                  <a:pt x="1077" y="255"/>
                  <a:pt x="1077" y="255"/>
                </a:cubicBezTo>
                <a:cubicBezTo>
                  <a:pt x="1078" y="256"/>
                  <a:pt x="1078" y="256"/>
                  <a:pt x="1078" y="256"/>
                </a:cubicBezTo>
                <a:cubicBezTo>
                  <a:pt x="1079" y="256"/>
                  <a:pt x="1079" y="256"/>
                  <a:pt x="1079" y="256"/>
                </a:cubicBezTo>
                <a:cubicBezTo>
                  <a:pt x="1080" y="257"/>
                  <a:pt x="1080" y="257"/>
                  <a:pt x="1080" y="257"/>
                </a:cubicBezTo>
                <a:cubicBezTo>
                  <a:pt x="1079" y="257"/>
                  <a:pt x="1079" y="257"/>
                  <a:pt x="1079" y="257"/>
                </a:cubicBezTo>
                <a:cubicBezTo>
                  <a:pt x="1077" y="257"/>
                  <a:pt x="1077" y="257"/>
                  <a:pt x="1077" y="257"/>
                </a:cubicBezTo>
                <a:cubicBezTo>
                  <a:pt x="1075" y="259"/>
                  <a:pt x="1075" y="259"/>
                  <a:pt x="1075" y="259"/>
                </a:cubicBezTo>
                <a:cubicBezTo>
                  <a:pt x="1076" y="260"/>
                  <a:pt x="1076" y="260"/>
                  <a:pt x="1076" y="260"/>
                </a:cubicBezTo>
                <a:cubicBezTo>
                  <a:pt x="1077" y="260"/>
                  <a:pt x="1077" y="260"/>
                  <a:pt x="1077" y="260"/>
                </a:cubicBezTo>
                <a:cubicBezTo>
                  <a:pt x="1078" y="259"/>
                  <a:pt x="1078" y="259"/>
                  <a:pt x="1078" y="259"/>
                </a:cubicBezTo>
                <a:cubicBezTo>
                  <a:pt x="1080" y="259"/>
                  <a:pt x="1080" y="259"/>
                  <a:pt x="1080" y="259"/>
                </a:cubicBezTo>
                <a:cubicBezTo>
                  <a:pt x="1081" y="260"/>
                  <a:pt x="1081" y="260"/>
                  <a:pt x="1081" y="260"/>
                </a:cubicBezTo>
                <a:cubicBezTo>
                  <a:pt x="1082" y="260"/>
                  <a:pt x="1082" y="260"/>
                  <a:pt x="1082" y="260"/>
                </a:cubicBezTo>
                <a:cubicBezTo>
                  <a:pt x="1081" y="260"/>
                  <a:pt x="1081" y="260"/>
                  <a:pt x="1081" y="260"/>
                </a:cubicBezTo>
                <a:cubicBezTo>
                  <a:pt x="1078" y="261"/>
                  <a:pt x="1078" y="261"/>
                  <a:pt x="1078" y="261"/>
                </a:cubicBezTo>
                <a:cubicBezTo>
                  <a:pt x="1077" y="260"/>
                  <a:pt x="1077" y="260"/>
                  <a:pt x="1077" y="260"/>
                </a:cubicBezTo>
                <a:cubicBezTo>
                  <a:pt x="1075" y="261"/>
                  <a:pt x="1075" y="261"/>
                  <a:pt x="1075" y="261"/>
                </a:cubicBezTo>
                <a:cubicBezTo>
                  <a:pt x="1075" y="262"/>
                  <a:pt x="1075" y="262"/>
                  <a:pt x="1075" y="262"/>
                </a:cubicBezTo>
                <a:cubicBezTo>
                  <a:pt x="1076" y="263"/>
                  <a:pt x="1076" y="263"/>
                  <a:pt x="1076" y="263"/>
                </a:cubicBezTo>
                <a:cubicBezTo>
                  <a:pt x="1077" y="263"/>
                  <a:pt x="1077" y="263"/>
                  <a:pt x="1077" y="263"/>
                </a:cubicBezTo>
                <a:cubicBezTo>
                  <a:pt x="1078" y="262"/>
                  <a:pt x="1078" y="262"/>
                  <a:pt x="1078" y="262"/>
                </a:cubicBezTo>
                <a:cubicBezTo>
                  <a:pt x="1080" y="262"/>
                  <a:pt x="1080" y="262"/>
                  <a:pt x="1080" y="262"/>
                </a:cubicBezTo>
                <a:cubicBezTo>
                  <a:pt x="1081" y="263"/>
                  <a:pt x="1081" y="263"/>
                  <a:pt x="1081" y="263"/>
                </a:cubicBezTo>
                <a:cubicBezTo>
                  <a:pt x="1081" y="264"/>
                  <a:pt x="1081" y="264"/>
                  <a:pt x="1081" y="264"/>
                </a:cubicBezTo>
                <a:cubicBezTo>
                  <a:pt x="1078" y="265"/>
                  <a:pt x="1078" y="265"/>
                  <a:pt x="1078" y="265"/>
                </a:cubicBezTo>
                <a:cubicBezTo>
                  <a:pt x="1078" y="266"/>
                  <a:pt x="1078" y="266"/>
                  <a:pt x="1078" y="266"/>
                </a:cubicBezTo>
                <a:cubicBezTo>
                  <a:pt x="1079" y="268"/>
                  <a:pt x="1079" y="268"/>
                  <a:pt x="1079" y="268"/>
                </a:cubicBezTo>
                <a:cubicBezTo>
                  <a:pt x="1079" y="268"/>
                  <a:pt x="1079" y="268"/>
                  <a:pt x="1079" y="268"/>
                </a:cubicBezTo>
                <a:cubicBezTo>
                  <a:pt x="1080" y="267"/>
                  <a:pt x="1080" y="267"/>
                  <a:pt x="1080" y="267"/>
                </a:cubicBezTo>
                <a:cubicBezTo>
                  <a:pt x="1081" y="267"/>
                  <a:pt x="1081" y="267"/>
                  <a:pt x="1081" y="267"/>
                </a:cubicBezTo>
                <a:cubicBezTo>
                  <a:pt x="1082" y="268"/>
                  <a:pt x="1082" y="268"/>
                  <a:pt x="1082" y="268"/>
                </a:cubicBezTo>
                <a:cubicBezTo>
                  <a:pt x="1082" y="267"/>
                  <a:pt x="1082" y="267"/>
                  <a:pt x="1082" y="267"/>
                </a:cubicBezTo>
                <a:cubicBezTo>
                  <a:pt x="1083" y="267"/>
                  <a:pt x="1083" y="267"/>
                  <a:pt x="1083" y="267"/>
                </a:cubicBezTo>
                <a:cubicBezTo>
                  <a:pt x="1084" y="268"/>
                  <a:pt x="1084" y="268"/>
                  <a:pt x="1084" y="268"/>
                </a:cubicBezTo>
                <a:cubicBezTo>
                  <a:pt x="1083" y="268"/>
                  <a:pt x="1083" y="268"/>
                  <a:pt x="1083" y="268"/>
                </a:cubicBezTo>
                <a:cubicBezTo>
                  <a:pt x="1083" y="270"/>
                  <a:pt x="1083" y="270"/>
                  <a:pt x="1083" y="270"/>
                </a:cubicBezTo>
                <a:cubicBezTo>
                  <a:pt x="1084" y="270"/>
                  <a:pt x="1084" y="270"/>
                  <a:pt x="1084" y="270"/>
                </a:cubicBezTo>
                <a:cubicBezTo>
                  <a:pt x="1082" y="273"/>
                  <a:pt x="1082" y="273"/>
                  <a:pt x="1082" y="273"/>
                </a:cubicBezTo>
                <a:cubicBezTo>
                  <a:pt x="1081" y="273"/>
                  <a:pt x="1081" y="273"/>
                  <a:pt x="1081" y="273"/>
                </a:cubicBezTo>
                <a:cubicBezTo>
                  <a:pt x="1080" y="274"/>
                  <a:pt x="1080" y="274"/>
                  <a:pt x="1080" y="274"/>
                </a:cubicBezTo>
                <a:cubicBezTo>
                  <a:pt x="1079" y="276"/>
                  <a:pt x="1079" y="276"/>
                  <a:pt x="1079" y="276"/>
                </a:cubicBezTo>
                <a:cubicBezTo>
                  <a:pt x="1080" y="276"/>
                  <a:pt x="1080" y="276"/>
                  <a:pt x="1080" y="276"/>
                </a:cubicBezTo>
                <a:cubicBezTo>
                  <a:pt x="1081" y="276"/>
                  <a:pt x="1081" y="276"/>
                  <a:pt x="1081" y="276"/>
                </a:cubicBezTo>
                <a:cubicBezTo>
                  <a:pt x="1082" y="275"/>
                  <a:pt x="1082" y="275"/>
                  <a:pt x="1082" y="275"/>
                </a:cubicBezTo>
                <a:cubicBezTo>
                  <a:pt x="1083" y="276"/>
                  <a:pt x="1083" y="276"/>
                  <a:pt x="1083" y="276"/>
                </a:cubicBezTo>
                <a:cubicBezTo>
                  <a:pt x="1083" y="277"/>
                  <a:pt x="1083" y="277"/>
                  <a:pt x="1083" y="277"/>
                </a:cubicBezTo>
                <a:cubicBezTo>
                  <a:pt x="1083" y="278"/>
                  <a:pt x="1083" y="278"/>
                  <a:pt x="1083" y="278"/>
                </a:cubicBezTo>
                <a:cubicBezTo>
                  <a:pt x="1083" y="278"/>
                  <a:pt x="1083" y="278"/>
                  <a:pt x="1083" y="278"/>
                </a:cubicBezTo>
                <a:cubicBezTo>
                  <a:pt x="1084" y="278"/>
                  <a:pt x="1084" y="278"/>
                  <a:pt x="1084" y="278"/>
                </a:cubicBezTo>
                <a:cubicBezTo>
                  <a:pt x="1085" y="279"/>
                  <a:pt x="1085" y="279"/>
                  <a:pt x="1085" y="279"/>
                </a:cubicBezTo>
                <a:cubicBezTo>
                  <a:pt x="1085" y="280"/>
                  <a:pt x="1085" y="280"/>
                  <a:pt x="1085" y="280"/>
                </a:cubicBezTo>
                <a:cubicBezTo>
                  <a:pt x="1084" y="280"/>
                  <a:pt x="1084" y="280"/>
                  <a:pt x="1084" y="280"/>
                </a:cubicBezTo>
                <a:cubicBezTo>
                  <a:pt x="1085" y="281"/>
                  <a:pt x="1085" y="281"/>
                  <a:pt x="1085" y="281"/>
                </a:cubicBezTo>
                <a:cubicBezTo>
                  <a:pt x="1084" y="282"/>
                  <a:pt x="1084" y="282"/>
                  <a:pt x="1084" y="282"/>
                </a:cubicBezTo>
                <a:cubicBezTo>
                  <a:pt x="1083" y="283"/>
                  <a:pt x="1083" y="283"/>
                  <a:pt x="1083" y="283"/>
                </a:cubicBezTo>
                <a:cubicBezTo>
                  <a:pt x="1082" y="284"/>
                  <a:pt x="1082" y="284"/>
                  <a:pt x="1082" y="284"/>
                </a:cubicBezTo>
                <a:cubicBezTo>
                  <a:pt x="1084" y="284"/>
                  <a:pt x="1084" y="284"/>
                  <a:pt x="1084" y="284"/>
                </a:cubicBezTo>
                <a:cubicBezTo>
                  <a:pt x="1085" y="283"/>
                  <a:pt x="1085" y="283"/>
                  <a:pt x="1085" y="283"/>
                </a:cubicBezTo>
                <a:cubicBezTo>
                  <a:pt x="1086" y="282"/>
                  <a:pt x="1086" y="282"/>
                  <a:pt x="1086" y="282"/>
                </a:cubicBezTo>
                <a:cubicBezTo>
                  <a:pt x="1088" y="281"/>
                  <a:pt x="1088" y="281"/>
                  <a:pt x="1088" y="281"/>
                </a:cubicBezTo>
                <a:cubicBezTo>
                  <a:pt x="1089" y="282"/>
                  <a:pt x="1089" y="282"/>
                  <a:pt x="1089" y="282"/>
                </a:cubicBezTo>
                <a:cubicBezTo>
                  <a:pt x="1088" y="283"/>
                  <a:pt x="1088" y="283"/>
                  <a:pt x="1088" y="283"/>
                </a:cubicBezTo>
                <a:cubicBezTo>
                  <a:pt x="1088" y="284"/>
                  <a:pt x="1088" y="284"/>
                  <a:pt x="1088" y="284"/>
                </a:cubicBezTo>
                <a:cubicBezTo>
                  <a:pt x="1087" y="285"/>
                  <a:pt x="1087" y="285"/>
                  <a:pt x="1087" y="285"/>
                </a:cubicBezTo>
                <a:cubicBezTo>
                  <a:pt x="1086" y="286"/>
                  <a:pt x="1086" y="286"/>
                  <a:pt x="1086" y="286"/>
                </a:cubicBezTo>
                <a:cubicBezTo>
                  <a:pt x="1085" y="286"/>
                  <a:pt x="1085" y="286"/>
                  <a:pt x="1085" y="286"/>
                </a:cubicBezTo>
                <a:cubicBezTo>
                  <a:pt x="1084" y="286"/>
                  <a:pt x="1084" y="286"/>
                  <a:pt x="1084" y="286"/>
                </a:cubicBezTo>
                <a:cubicBezTo>
                  <a:pt x="1083" y="287"/>
                  <a:pt x="1083" y="287"/>
                  <a:pt x="1083" y="287"/>
                </a:cubicBezTo>
                <a:cubicBezTo>
                  <a:pt x="1084" y="288"/>
                  <a:pt x="1084" y="288"/>
                  <a:pt x="1084" y="288"/>
                </a:cubicBezTo>
                <a:cubicBezTo>
                  <a:pt x="1085" y="287"/>
                  <a:pt x="1085" y="287"/>
                  <a:pt x="1085" y="287"/>
                </a:cubicBezTo>
                <a:cubicBezTo>
                  <a:pt x="1086" y="286"/>
                  <a:pt x="1086" y="286"/>
                  <a:pt x="1086" y="286"/>
                </a:cubicBezTo>
                <a:cubicBezTo>
                  <a:pt x="1088" y="287"/>
                  <a:pt x="1088" y="287"/>
                  <a:pt x="1088" y="287"/>
                </a:cubicBezTo>
                <a:cubicBezTo>
                  <a:pt x="1089" y="287"/>
                  <a:pt x="1089" y="287"/>
                  <a:pt x="1089" y="287"/>
                </a:cubicBezTo>
                <a:cubicBezTo>
                  <a:pt x="1088" y="288"/>
                  <a:pt x="1088" y="288"/>
                  <a:pt x="1088" y="288"/>
                </a:cubicBezTo>
                <a:cubicBezTo>
                  <a:pt x="1086" y="289"/>
                  <a:pt x="1086" y="289"/>
                  <a:pt x="1086" y="289"/>
                </a:cubicBezTo>
                <a:cubicBezTo>
                  <a:pt x="1086" y="291"/>
                  <a:pt x="1086" y="291"/>
                  <a:pt x="1086" y="291"/>
                </a:cubicBezTo>
                <a:cubicBezTo>
                  <a:pt x="1085" y="291"/>
                  <a:pt x="1085" y="291"/>
                  <a:pt x="1085" y="291"/>
                </a:cubicBezTo>
                <a:cubicBezTo>
                  <a:pt x="1083" y="292"/>
                  <a:pt x="1083" y="292"/>
                  <a:pt x="1083" y="292"/>
                </a:cubicBezTo>
                <a:cubicBezTo>
                  <a:pt x="1083" y="293"/>
                  <a:pt x="1083" y="293"/>
                  <a:pt x="1083" y="293"/>
                </a:cubicBezTo>
                <a:cubicBezTo>
                  <a:pt x="1084" y="294"/>
                  <a:pt x="1084" y="294"/>
                  <a:pt x="1084" y="294"/>
                </a:cubicBezTo>
                <a:cubicBezTo>
                  <a:pt x="1087" y="293"/>
                  <a:pt x="1087" y="293"/>
                  <a:pt x="1087" y="293"/>
                </a:cubicBezTo>
                <a:cubicBezTo>
                  <a:pt x="1088" y="292"/>
                  <a:pt x="1088" y="292"/>
                  <a:pt x="1088" y="292"/>
                </a:cubicBezTo>
                <a:cubicBezTo>
                  <a:pt x="1090" y="292"/>
                  <a:pt x="1090" y="292"/>
                  <a:pt x="1090" y="292"/>
                </a:cubicBezTo>
                <a:cubicBezTo>
                  <a:pt x="1091" y="292"/>
                  <a:pt x="1091" y="292"/>
                  <a:pt x="1091" y="292"/>
                </a:cubicBezTo>
                <a:cubicBezTo>
                  <a:pt x="1092" y="293"/>
                  <a:pt x="1092" y="293"/>
                  <a:pt x="1092" y="293"/>
                </a:cubicBezTo>
                <a:cubicBezTo>
                  <a:pt x="1091" y="293"/>
                  <a:pt x="1091" y="293"/>
                  <a:pt x="1091" y="293"/>
                </a:cubicBezTo>
                <a:cubicBezTo>
                  <a:pt x="1090" y="293"/>
                  <a:pt x="1090" y="293"/>
                  <a:pt x="1090" y="293"/>
                </a:cubicBezTo>
                <a:cubicBezTo>
                  <a:pt x="1087" y="294"/>
                  <a:pt x="1087" y="294"/>
                  <a:pt x="1087" y="294"/>
                </a:cubicBezTo>
                <a:cubicBezTo>
                  <a:pt x="1087" y="295"/>
                  <a:pt x="1087" y="295"/>
                  <a:pt x="1087" y="295"/>
                </a:cubicBezTo>
                <a:cubicBezTo>
                  <a:pt x="1089" y="295"/>
                  <a:pt x="1089" y="295"/>
                  <a:pt x="1089" y="295"/>
                </a:cubicBezTo>
                <a:cubicBezTo>
                  <a:pt x="1089" y="296"/>
                  <a:pt x="1089" y="296"/>
                  <a:pt x="1089" y="296"/>
                </a:cubicBezTo>
                <a:cubicBezTo>
                  <a:pt x="1088" y="297"/>
                  <a:pt x="1088" y="297"/>
                  <a:pt x="1088" y="297"/>
                </a:cubicBezTo>
                <a:cubicBezTo>
                  <a:pt x="1088" y="299"/>
                  <a:pt x="1088" y="299"/>
                  <a:pt x="1088" y="299"/>
                </a:cubicBezTo>
                <a:cubicBezTo>
                  <a:pt x="1090" y="299"/>
                  <a:pt x="1090" y="299"/>
                  <a:pt x="1090" y="299"/>
                </a:cubicBezTo>
                <a:cubicBezTo>
                  <a:pt x="1092" y="297"/>
                  <a:pt x="1092" y="297"/>
                  <a:pt x="1092" y="297"/>
                </a:cubicBezTo>
                <a:cubicBezTo>
                  <a:pt x="1093" y="297"/>
                  <a:pt x="1093" y="297"/>
                  <a:pt x="1093" y="297"/>
                </a:cubicBezTo>
                <a:cubicBezTo>
                  <a:pt x="1094" y="298"/>
                  <a:pt x="1094" y="298"/>
                  <a:pt x="1094" y="298"/>
                </a:cubicBezTo>
                <a:cubicBezTo>
                  <a:pt x="1095" y="299"/>
                  <a:pt x="1095" y="299"/>
                  <a:pt x="1095" y="299"/>
                </a:cubicBezTo>
                <a:cubicBezTo>
                  <a:pt x="1095" y="301"/>
                  <a:pt x="1095" y="301"/>
                  <a:pt x="1095" y="301"/>
                </a:cubicBezTo>
                <a:cubicBezTo>
                  <a:pt x="1097" y="302"/>
                  <a:pt x="1097" y="302"/>
                  <a:pt x="1097" y="302"/>
                </a:cubicBezTo>
                <a:cubicBezTo>
                  <a:pt x="1097" y="302"/>
                  <a:pt x="1097" y="302"/>
                  <a:pt x="1097" y="302"/>
                </a:cubicBezTo>
                <a:cubicBezTo>
                  <a:pt x="1096" y="303"/>
                  <a:pt x="1096" y="303"/>
                  <a:pt x="1096" y="303"/>
                </a:cubicBezTo>
                <a:cubicBezTo>
                  <a:pt x="1094" y="303"/>
                  <a:pt x="1094" y="303"/>
                  <a:pt x="1094" y="303"/>
                </a:cubicBezTo>
                <a:cubicBezTo>
                  <a:pt x="1093" y="305"/>
                  <a:pt x="1093" y="305"/>
                  <a:pt x="1093" y="305"/>
                </a:cubicBezTo>
                <a:cubicBezTo>
                  <a:pt x="1094" y="306"/>
                  <a:pt x="1094" y="306"/>
                  <a:pt x="1094" y="306"/>
                </a:cubicBezTo>
                <a:cubicBezTo>
                  <a:pt x="1097" y="306"/>
                  <a:pt x="1097" y="306"/>
                  <a:pt x="1097" y="306"/>
                </a:cubicBezTo>
                <a:cubicBezTo>
                  <a:pt x="1097" y="306"/>
                  <a:pt x="1097" y="306"/>
                  <a:pt x="1097" y="306"/>
                </a:cubicBezTo>
                <a:cubicBezTo>
                  <a:pt x="1097" y="305"/>
                  <a:pt x="1097" y="305"/>
                  <a:pt x="1097" y="305"/>
                </a:cubicBezTo>
                <a:cubicBezTo>
                  <a:pt x="1097" y="304"/>
                  <a:pt x="1097" y="304"/>
                  <a:pt x="1097" y="304"/>
                </a:cubicBezTo>
                <a:cubicBezTo>
                  <a:pt x="1098" y="304"/>
                  <a:pt x="1098" y="304"/>
                  <a:pt x="1098" y="304"/>
                </a:cubicBezTo>
                <a:cubicBezTo>
                  <a:pt x="1099" y="304"/>
                  <a:pt x="1099" y="304"/>
                  <a:pt x="1099" y="304"/>
                </a:cubicBezTo>
                <a:cubicBezTo>
                  <a:pt x="1100" y="303"/>
                  <a:pt x="1100" y="303"/>
                  <a:pt x="1100" y="303"/>
                </a:cubicBezTo>
                <a:cubicBezTo>
                  <a:pt x="1102" y="303"/>
                  <a:pt x="1102" y="303"/>
                  <a:pt x="1102" y="303"/>
                </a:cubicBezTo>
                <a:cubicBezTo>
                  <a:pt x="1103" y="304"/>
                  <a:pt x="1103" y="304"/>
                  <a:pt x="1103" y="304"/>
                </a:cubicBezTo>
                <a:cubicBezTo>
                  <a:pt x="1104" y="304"/>
                  <a:pt x="1104" y="304"/>
                  <a:pt x="1104" y="304"/>
                </a:cubicBezTo>
                <a:cubicBezTo>
                  <a:pt x="1105" y="304"/>
                  <a:pt x="1105" y="304"/>
                  <a:pt x="1105" y="304"/>
                </a:cubicBezTo>
                <a:cubicBezTo>
                  <a:pt x="1106" y="302"/>
                  <a:pt x="1106" y="302"/>
                  <a:pt x="1106" y="302"/>
                </a:cubicBezTo>
                <a:cubicBezTo>
                  <a:pt x="1107" y="302"/>
                  <a:pt x="1107" y="302"/>
                  <a:pt x="1107" y="302"/>
                </a:cubicBezTo>
                <a:cubicBezTo>
                  <a:pt x="1108" y="302"/>
                  <a:pt x="1108" y="302"/>
                  <a:pt x="1108" y="302"/>
                </a:cubicBezTo>
                <a:cubicBezTo>
                  <a:pt x="1109" y="301"/>
                  <a:pt x="1109" y="301"/>
                  <a:pt x="1109" y="301"/>
                </a:cubicBezTo>
                <a:cubicBezTo>
                  <a:pt x="1110" y="302"/>
                  <a:pt x="1110" y="302"/>
                  <a:pt x="1110" y="302"/>
                </a:cubicBezTo>
                <a:cubicBezTo>
                  <a:pt x="1112" y="301"/>
                  <a:pt x="1112" y="301"/>
                  <a:pt x="1112" y="301"/>
                </a:cubicBezTo>
                <a:cubicBezTo>
                  <a:pt x="1112" y="300"/>
                  <a:pt x="1112" y="300"/>
                  <a:pt x="1112" y="300"/>
                </a:cubicBezTo>
                <a:cubicBezTo>
                  <a:pt x="1111" y="299"/>
                  <a:pt x="1111" y="299"/>
                  <a:pt x="1111" y="299"/>
                </a:cubicBezTo>
                <a:cubicBezTo>
                  <a:pt x="1111" y="298"/>
                  <a:pt x="1111" y="298"/>
                  <a:pt x="1111" y="298"/>
                </a:cubicBezTo>
                <a:cubicBezTo>
                  <a:pt x="1112" y="298"/>
                  <a:pt x="1112" y="298"/>
                  <a:pt x="1112" y="298"/>
                </a:cubicBezTo>
                <a:cubicBezTo>
                  <a:pt x="1113" y="298"/>
                  <a:pt x="1113" y="298"/>
                  <a:pt x="1113" y="298"/>
                </a:cubicBezTo>
                <a:cubicBezTo>
                  <a:pt x="1114" y="300"/>
                  <a:pt x="1114" y="300"/>
                  <a:pt x="1114" y="300"/>
                </a:cubicBezTo>
                <a:cubicBezTo>
                  <a:pt x="1113" y="302"/>
                  <a:pt x="1113" y="302"/>
                  <a:pt x="1113" y="302"/>
                </a:cubicBezTo>
                <a:cubicBezTo>
                  <a:pt x="1112" y="303"/>
                  <a:pt x="1112" y="303"/>
                  <a:pt x="1112" y="303"/>
                </a:cubicBezTo>
                <a:cubicBezTo>
                  <a:pt x="1111" y="303"/>
                  <a:pt x="1111" y="303"/>
                  <a:pt x="1111" y="303"/>
                </a:cubicBezTo>
                <a:cubicBezTo>
                  <a:pt x="1110" y="304"/>
                  <a:pt x="1110" y="304"/>
                  <a:pt x="1110" y="304"/>
                </a:cubicBezTo>
                <a:cubicBezTo>
                  <a:pt x="1110" y="305"/>
                  <a:pt x="1110" y="305"/>
                  <a:pt x="1110" y="305"/>
                </a:cubicBezTo>
                <a:cubicBezTo>
                  <a:pt x="1112" y="304"/>
                  <a:pt x="1112" y="304"/>
                  <a:pt x="1112" y="304"/>
                </a:cubicBezTo>
                <a:cubicBezTo>
                  <a:pt x="1115" y="302"/>
                  <a:pt x="1115" y="302"/>
                  <a:pt x="1115" y="302"/>
                </a:cubicBezTo>
                <a:cubicBezTo>
                  <a:pt x="1117" y="300"/>
                  <a:pt x="1117" y="300"/>
                  <a:pt x="1117" y="300"/>
                </a:cubicBezTo>
                <a:cubicBezTo>
                  <a:pt x="1118" y="300"/>
                  <a:pt x="1118" y="300"/>
                  <a:pt x="1118" y="300"/>
                </a:cubicBezTo>
                <a:cubicBezTo>
                  <a:pt x="1119" y="301"/>
                  <a:pt x="1119" y="301"/>
                  <a:pt x="1119" y="301"/>
                </a:cubicBezTo>
                <a:cubicBezTo>
                  <a:pt x="1119" y="302"/>
                  <a:pt x="1119" y="302"/>
                  <a:pt x="1119" y="302"/>
                </a:cubicBezTo>
                <a:cubicBezTo>
                  <a:pt x="1117" y="303"/>
                  <a:pt x="1117" y="303"/>
                  <a:pt x="1117" y="303"/>
                </a:cubicBezTo>
                <a:cubicBezTo>
                  <a:pt x="1116" y="304"/>
                  <a:pt x="1116" y="304"/>
                  <a:pt x="1116" y="304"/>
                </a:cubicBezTo>
                <a:cubicBezTo>
                  <a:pt x="1114" y="305"/>
                  <a:pt x="1114" y="305"/>
                  <a:pt x="1114" y="305"/>
                </a:cubicBezTo>
                <a:cubicBezTo>
                  <a:pt x="1113" y="306"/>
                  <a:pt x="1113" y="306"/>
                  <a:pt x="1113" y="306"/>
                </a:cubicBezTo>
                <a:cubicBezTo>
                  <a:pt x="1112" y="306"/>
                  <a:pt x="1112" y="306"/>
                  <a:pt x="1112" y="306"/>
                </a:cubicBezTo>
                <a:cubicBezTo>
                  <a:pt x="1112" y="307"/>
                  <a:pt x="1112" y="307"/>
                  <a:pt x="1112" y="307"/>
                </a:cubicBezTo>
                <a:cubicBezTo>
                  <a:pt x="1114" y="306"/>
                  <a:pt x="1114" y="306"/>
                  <a:pt x="1114" y="306"/>
                </a:cubicBezTo>
                <a:cubicBezTo>
                  <a:pt x="1116" y="305"/>
                  <a:pt x="1116" y="305"/>
                  <a:pt x="1116" y="305"/>
                </a:cubicBezTo>
                <a:cubicBezTo>
                  <a:pt x="1117" y="305"/>
                  <a:pt x="1117" y="305"/>
                  <a:pt x="1117" y="305"/>
                </a:cubicBezTo>
                <a:cubicBezTo>
                  <a:pt x="1115" y="307"/>
                  <a:pt x="1115" y="307"/>
                  <a:pt x="1115" y="307"/>
                </a:cubicBezTo>
                <a:cubicBezTo>
                  <a:pt x="1113" y="307"/>
                  <a:pt x="1113" y="307"/>
                  <a:pt x="1113" y="307"/>
                </a:cubicBezTo>
                <a:cubicBezTo>
                  <a:pt x="1113" y="309"/>
                  <a:pt x="1113" y="309"/>
                  <a:pt x="1113" y="309"/>
                </a:cubicBezTo>
                <a:cubicBezTo>
                  <a:pt x="1110" y="311"/>
                  <a:pt x="1110" y="311"/>
                  <a:pt x="1110" y="311"/>
                </a:cubicBezTo>
                <a:cubicBezTo>
                  <a:pt x="1110" y="312"/>
                  <a:pt x="1110" y="312"/>
                  <a:pt x="1110" y="312"/>
                </a:cubicBezTo>
                <a:cubicBezTo>
                  <a:pt x="1111" y="312"/>
                  <a:pt x="1111" y="312"/>
                  <a:pt x="1111" y="312"/>
                </a:cubicBezTo>
                <a:cubicBezTo>
                  <a:pt x="1112" y="311"/>
                  <a:pt x="1112" y="311"/>
                  <a:pt x="1112" y="311"/>
                </a:cubicBezTo>
                <a:cubicBezTo>
                  <a:pt x="1112" y="311"/>
                  <a:pt x="1112" y="311"/>
                  <a:pt x="1112" y="311"/>
                </a:cubicBezTo>
                <a:cubicBezTo>
                  <a:pt x="1113" y="311"/>
                  <a:pt x="1113" y="311"/>
                  <a:pt x="1113" y="311"/>
                </a:cubicBezTo>
                <a:cubicBezTo>
                  <a:pt x="1113" y="313"/>
                  <a:pt x="1113" y="313"/>
                  <a:pt x="1113" y="313"/>
                </a:cubicBezTo>
                <a:cubicBezTo>
                  <a:pt x="1114" y="312"/>
                  <a:pt x="1114" y="312"/>
                  <a:pt x="1114" y="312"/>
                </a:cubicBezTo>
                <a:cubicBezTo>
                  <a:pt x="1115" y="311"/>
                  <a:pt x="1115" y="311"/>
                  <a:pt x="1115" y="311"/>
                </a:cubicBezTo>
                <a:cubicBezTo>
                  <a:pt x="1116" y="310"/>
                  <a:pt x="1116" y="310"/>
                  <a:pt x="1116" y="310"/>
                </a:cubicBezTo>
                <a:cubicBezTo>
                  <a:pt x="1116" y="310"/>
                  <a:pt x="1116" y="310"/>
                  <a:pt x="1116" y="310"/>
                </a:cubicBezTo>
                <a:cubicBezTo>
                  <a:pt x="1117" y="310"/>
                  <a:pt x="1117" y="310"/>
                  <a:pt x="1117" y="310"/>
                </a:cubicBezTo>
                <a:cubicBezTo>
                  <a:pt x="1116" y="311"/>
                  <a:pt x="1116" y="311"/>
                  <a:pt x="1116" y="311"/>
                </a:cubicBezTo>
                <a:cubicBezTo>
                  <a:pt x="1115" y="313"/>
                  <a:pt x="1115" y="313"/>
                  <a:pt x="1115" y="313"/>
                </a:cubicBezTo>
                <a:cubicBezTo>
                  <a:pt x="1115" y="313"/>
                  <a:pt x="1115" y="313"/>
                  <a:pt x="1115" y="313"/>
                </a:cubicBezTo>
                <a:cubicBezTo>
                  <a:pt x="1117" y="313"/>
                  <a:pt x="1117" y="313"/>
                  <a:pt x="1117" y="313"/>
                </a:cubicBezTo>
                <a:cubicBezTo>
                  <a:pt x="1118" y="312"/>
                  <a:pt x="1118" y="312"/>
                  <a:pt x="1118" y="312"/>
                </a:cubicBezTo>
                <a:cubicBezTo>
                  <a:pt x="1118" y="312"/>
                  <a:pt x="1118" y="312"/>
                  <a:pt x="1118" y="312"/>
                </a:cubicBezTo>
                <a:cubicBezTo>
                  <a:pt x="1120" y="311"/>
                  <a:pt x="1120" y="311"/>
                  <a:pt x="1120" y="311"/>
                </a:cubicBezTo>
                <a:cubicBezTo>
                  <a:pt x="1118" y="313"/>
                  <a:pt x="1118" y="313"/>
                  <a:pt x="1118" y="313"/>
                </a:cubicBezTo>
                <a:cubicBezTo>
                  <a:pt x="1118" y="315"/>
                  <a:pt x="1118" y="315"/>
                  <a:pt x="1118" y="315"/>
                </a:cubicBezTo>
                <a:cubicBezTo>
                  <a:pt x="1116" y="317"/>
                  <a:pt x="1116" y="317"/>
                  <a:pt x="1116" y="317"/>
                </a:cubicBezTo>
                <a:cubicBezTo>
                  <a:pt x="1116" y="318"/>
                  <a:pt x="1116" y="318"/>
                  <a:pt x="1116" y="318"/>
                </a:cubicBezTo>
                <a:cubicBezTo>
                  <a:pt x="1117" y="318"/>
                  <a:pt x="1117" y="318"/>
                  <a:pt x="1117" y="318"/>
                </a:cubicBezTo>
                <a:cubicBezTo>
                  <a:pt x="1118" y="317"/>
                  <a:pt x="1118" y="317"/>
                  <a:pt x="1118" y="317"/>
                </a:cubicBezTo>
                <a:cubicBezTo>
                  <a:pt x="1120" y="313"/>
                  <a:pt x="1120" y="313"/>
                  <a:pt x="1120" y="313"/>
                </a:cubicBezTo>
                <a:cubicBezTo>
                  <a:pt x="1121" y="312"/>
                  <a:pt x="1121" y="312"/>
                  <a:pt x="1121" y="312"/>
                </a:cubicBezTo>
                <a:cubicBezTo>
                  <a:pt x="1121" y="313"/>
                  <a:pt x="1121" y="313"/>
                  <a:pt x="1121" y="313"/>
                </a:cubicBezTo>
                <a:cubicBezTo>
                  <a:pt x="1120" y="315"/>
                  <a:pt x="1120" y="315"/>
                  <a:pt x="1120" y="315"/>
                </a:cubicBezTo>
                <a:cubicBezTo>
                  <a:pt x="1120" y="317"/>
                  <a:pt x="1120" y="317"/>
                  <a:pt x="1120" y="317"/>
                </a:cubicBezTo>
                <a:cubicBezTo>
                  <a:pt x="1119" y="318"/>
                  <a:pt x="1119" y="318"/>
                  <a:pt x="1119" y="318"/>
                </a:cubicBezTo>
                <a:cubicBezTo>
                  <a:pt x="1118" y="320"/>
                  <a:pt x="1118" y="320"/>
                  <a:pt x="1118" y="320"/>
                </a:cubicBezTo>
                <a:cubicBezTo>
                  <a:pt x="1120" y="321"/>
                  <a:pt x="1120" y="321"/>
                  <a:pt x="1120" y="321"/>
                </a:cubicBezTo>
                <a:cubicBezTo>
                  <a:pt x="1120" y="320"/>
                  <a:pt x="1120" y="320"/>
                  <a:pt x="1120" y="320"/>
                </a:cubicBezTo>
                <a:cubicBezTo>
                  <a:pt x="1120" y="318"/>
                  <a:pt x="1120" y="318"/>
                  <a:pt x="1120" y="318"/>
                </a:cubicBezTo>
                <a:cubicBezTo>
                  <a:pt x="1121" y="317"/>
                  <a:pt x="1121" y="317"/>
                  <a:pt x="1121" y="317"/>
                </a:cubicBezTo>
                <a:cubicBezTo>
                  <a:pt x="1121" y="317"/>
                  <a:pt x="1121" y="317"/>
                  <a:pt x="1121" y="317"/>
                </a:cubicBezTo>
                <a:cubicBezTo>
                  <a:pt x="1123" y="318"/>
                  <a:pt x="1123" y="318"/>
                  <a:pt x="1123" y="318"/>
                </a:cubicBezTo>
                <a:cubicBezTo>
                  <a:pt x="1123" y="315"/>
                  <a:pt x="1123" y="315"/>
                  <a:pt x="1123" y="315"/>
                </a:cubicBezTo>
                <a:cubicBezTo>
                  <a:pt x="1123" y="315"/>
                  <a:pt x="1123" y="315"/>
                  <a:pt x="1123" y="315"/>
                </a:cubicBezTo>
                <a:cubicBezTo>
                  <a:pt x="1124" y="314"/>
                  <a:pt x="1124" y="314"/>
                  <a:pt x="1124" y="314"/>
                </a:cubicBezTo>
                <a:cubicBezTo>
                  <a:pt x="1125" y="314"/>
                  <a:pt x="1125" y="314"/>
                  <a:pt x="1125" y="314"/>
                </a:cubicBezTo>
                <a:cubicBezTo>
                  <a:pt x="1125" y="315"/>
                  <a:pt x="1125" y="315"/>
                  <a:pt x="1125" y="315"/>
                </a:cubicBezTo>
                <a:cubicBezTo>
                  <a:pt x="1125" y="315"/>
                  <a:pt x="1125" y="315"/>
                  <a:pt x="1125" y="315"/>
                </a:cubicBezTo>
                <a:cubicBezTo>
                  <a:pt x="1124" y="317"/>
                  <a:pt x="1124" y="317"/>
                  <a:pt x="1124" y="317"/>
                </a:cubicBezTo>
                <a:cubicBezTo>
                  <a:pt x="1125" y="318"/>
                  <a:pt x="1125" y="318"/>
                  <a:pt x="1125" y="318"/>
                </a:cubicBezTo>
                <a:cubicBezTo>
                  <a:pt x="1127" y="318"/>
                  <a:pt x="1127" y="318"/>
                  <a:pt x="1127" y="318"/>
                </a:cubicBezTo>
                <a:cubicBezTo>
                  <a:pt x="1132" y="320"/>
                  <a:pt x="1132" y="320"/>
                  <a:pt x="1132" y="320"/>
                </a:cubicBezTo>
                <a:cubicBezTo>
                  <a:pt x="1132" y="320"/>
                  <a:pt x="1132" y="320"/>
                  <a:pt x="1132" y="320"/>
                </a:cubicBezTo>
                <a:cubicBezTo>
                  <a:pt x="1132" y="319"/>
                  <a:pt x="1132" y="319"/>
                  <a:pt x="1132" y="319"/>
                </a:cubicBezTo>
                <a:cubicBezTo>
                  <a:pt x="1133" y="319"/>
                  <a:pt x="1133" y="319"/>
                  <a:pt x="1133" y="319"/>
                </a:cubicBezTo>
                <a:cubicBezTo>
                  <a:pt x="1134" y="318"/>
                  <a:pt x="1134" y="318"/>
                  <a:pt x="1134" y="318"/>
                </a:cubicBezTo>
                <a:cubicBezTo>
                  <a:pt x="1134" y="318"/>
                  <a:pt x="1134" y="318"/>
                  <a:pt x="1134" y="318"/>
                </a:cubicBezTo>
                <a:cubicBezTo>
                  <a:pt x="1134" y="317"/>
                  <a:pt x="1134" y="317"/>
                  <a:pt x="1134" y="317"/>
                </a:cubicBezTo>
                <a:cubicBezTo>
                  <a:pt x="1133" y="317"/>
                  <a:pt x="1133" y="317"/>
                  <a:pt x="1133" y="317"/>
                </a:cubicBezTo>
                <a:cubicBezTo>
                  <a:pt x="1132" y="317"/>
                  <a:pt x="1132" y="317"/>
                  <a:pt x="1132" y="317"/>
                </a:cubicBezTo>
                <a:cubicBezTo>
                  <a:pt x="1131" y="317"/>
                  <a:pt x="1131" y="317"/>
                  <a:pt x="1131" y="317"/>
                </a:cubicBezTo>
                <a:cubicBezTo>
                  <a:pt x="1131" y="316"/>
                  <a:pt x="1131" y="316"/>
                  <a:pt x="1131" y="316"/>
                </a:cubicBezTo>
                <a:cubicBezTo>
                  <a:pt x="1132" y="315"/>
                  <a:pt x="1132" y="315"/>
                  <a:pt x="1132" y="315"/>
                </a:cubicBezTo>
                <a:cubicBezTo>
                  <a:pt x="1132" y="315"/>
                  <a:pt x="1132" y="315"/>
                  <a:pt x="1132" y="315"/>
                </a:cubicBezTo>
                <a:cubicBezTo>
                  <a:pt x="1130" y="314"/>
                  <a:pt x="1130" y="314"/>
                  <a:pt x="1130" y="314"/>
                </a:cubicBezTo>
                <a:cubicBezTo>
                  <a:pt x="1127" y="312"/>
                  <a:pt x="1127" y="312"/>
                  <a:pt x="1127" y="312"/>
                </a:cubicBezTo>
                <a:cubicBezTo>
                  <a:pt x="1126" y="311"/>
                  <a:pt x="1126" y="311"/>
                  <a:pt x="1126" y="311"/>
                </a:cubicBezTo>
                <a:cubicBezTo>
                  <a:pt x="1127" y="311"/>
                  <a:pt x="1127" y="311"/>
                  <a:pt x="1127" y="311"/>
                </a:cubicBezTo>
                <a:cubicBezTo>
                  <a:pt x="1128" y="311"/>
                  <a:pt x="1128" y="311"/>
                  <a:pt x="1128" y="311"/>
                </a:cubicBezTo>
                <a:cubicBezTo>
                  <a:pt x="1129" y="311"/>
                  <a:pt x="1129" y="311"/>
                  <a:pt x="1129" y="311"/>
                </a:cubicBezTo>
                <a:cubicBezTo>
                  <a:pt x="1130" y="311"/>
                  <a:pt x="1130" y="311"/>
                  <a:pt x="1130" y="311"/>
                </a:cubicBezTo>
                <a:cubicBezTo>
                  <a:pt x="1130" y="312"/>
                  <a:pt x="1130" y="312"/>
                  <a:pt x="1130" y="312"/>
                </a:cubicBezTo>
                <a:cubicBezTo>
                  <a:pt x="1132" y="313"/>
                  <a:pt x="1132" y="313"/>
                  <a:pt x="1132" y="313"/>
                </a:cubicBezTo>
                <a:cubicBezTo>
                  <a:pt x="1133" y="314"/>
                  <a:pt x="1133" y="314"/>
                  <a:pt x="1133" y="314"/>
                </a:cubicBezTo>
                <a:cubicBezTo>
                  <a:pt x="1134" y="314"/>
                  <a:pt x="1134" y="314"/>
                  <a:pt x="1134" y="314"/>
                </a:cubicBezTo>
                <a:cubicBezTo>
                  <a:pt x="1136" y="313"/>
                  <a:pt x="1136" y="313"/>
                  <a:pt x="1136" y="313"/>
                </a:cubicBezTo>
                <a:cubicBezTo>
                  <a:pt x="1137" y="312"/>
                  <a:pt x="1137" y="312"/>
                  <a:pt x="1137" y="312"/>
                </a:cubicBezTo>
                <a:cubicBezTo>
                  <a:pt x="1137" y="312"/>
                  <a:pt x="1137" y="312"/>
                  <a:pt x="1137" y="312"/>
                </a:cubicBezTo>
                <a:cubicBezTo>
                  <a:pt x="1136" y="311"/>
                  <a:pt x="1136" y="311"/>
                  <a:pt x="1136" y="311"/>
                </a:cubicBezTo>
                <a:cubicBezTo>
                  <a:pt x="1134" y="312"/>
                  <a:pt x="1134" y="312"/>
                  <a:pt x="1134" y="312"/>
                </a:cubicBezTo>
                <a:cubicBezTo>
                  <a:pt x="1133" y="311"/>
                  <a:pt x="1133" y="311"/>
                  <a:pt x="1133" y="311"/>
                </a:cubicBezTo>
                <a:cubicBezTo>
                  <a:pt x="1133" y="311"/>
                  <a:pt x="1133" y="311"/>
                  <a:pt x="1133" y="311"/>
                </a:cubicBezTo>
                <a:cubicBezTo>
                  <a:pt x="1134" y="311"/>
                  <a:pt x="1134" y="311"/>
                  <a:pt x="1134" y="311"/>
                </a:cubicBezTo>
                <a:cubicBezTo>
                  <a:pt x="1136" y="311"/>
                  <a:pt x="1136" y="311"/>
                  <a:pt x="1136" y="311"/>
                </a:cubicBezTo>
                <a:cubicBezTo>
                  <a:pt x="1137" y="310"/>
                  <a:pt x="1137" y="310"/>
                  <a:pt x="1137" y="310"/>
                </a:cubicBezTo>
                <a:cubicBezTo>
                  <a:pt x="1137" y="309"/>
                  <a:pt x="1137" y="309"/>
                  <a:pt x="1137" y="309"/>
                </a:cubicBezTo>
                <a:cubicBezTo>
                  <a:pt x="1135" y="309"/>
                  <a:pt x="1135" y="309"/>
                  <a:pt x="1135" y="309"/>
                </a:cubicBezTo>
                <a:cubicBezTo>
                  <a:pt x="1134" y="308"/>
                  <a:pt x="1134" y="308"/>
                  <a:pt x="1134" y="308"/>
                </a:cubicBezTo>
                <a:cubicBezTo>
                  <a:pt x="1134" y="308"/>
                  <a:pt x="1134" y="308"/>
                  <a:pt x="1134" y="308"/>
                </a:cubicBezTo>
                <a:cubicBezTo>
                  <a:pt x="1135" y="308"/>
                  <a:pt x="1135" y="308"/>
                  <a:pt x="1135" y="308"/>
                </a:cubicBezTo>
                <a:cubicBezTo>
                  <a:pt x="1135" y="307"/>
                  <a:pt x="1135" y="307"/>
                  <a:pt x="1135" y="307"/>
                </a:cubicBezTo>
                <a:cubicBezTo>
                  <a:pt x="1134" y="307"/>
                  <a:pt x="1134" y="307"/>
                  <a:pt x="1134" y="307"/>
                </a:cubicBezTo>
                <a:cubicBezTo>
                  <a:pt x="1132" y="306"/>
                  <a:pt x="1132" y="306"/>
                  <a:pt x="1132" y="306"/>
                </a:cubicBezTo>
                <a:cubicBezTo>
                  <a:pt x="1132" y="305"/>
                  <a:pt x="1132" y="305"/>
                  <a:pt x="1132" y="305"/>
                </a:cubicBezTo>
                <a:cubicBezTo>
                  <a:pt x="1132" y="305"/>
                  <a:pt x="1132" y="305"/>
                  <a:pt x="1132" y="305"/>
                </a:cubicBezTo>
                <a:cubicBezTo>
                  <a:pt x="1134" y="306"/>
                  <a:pt x="1134" y="306"/>
                  <a:pt x="1134" y="306"/>
                </a:cubicBezTo>
                <a:cubicBezTo>
                  <a:pt x="1136" y="306"/>
                  <a:pt x="1136" y="306"/>
                  <a:pt x="1136" y="306"/>
                </a:cubicBezTo>
                <a:cubicBezTo>
                  <a:pt x="1138" y="306"/>
                  <a:pt x="1138" y="306"/>
                  <a:pt x="1138" y="306"/>
                </a:cubicBezTo>
                <a:cubicBezTo>
                  <a:pt x="1140" y="305"/>
                  <a:pt x="1140" y="305"/>
                  <a:pt x="1140" y="305"/>
                </a:cubicBezTo>
                <a:cubicBezTo>
                  <a:pt x="1140" y="304"/>
                  <a:pt x="1140" y="304"/>
                  <a:pt x="1140" y="304"/>
                </a:cubicBezTo>
                <a:cubicBezTo>
                  <a:pt x="1139" y="303"/>
                  <a:pt x="1139" y="303"/>
                  <a:pt x="1139" y="303"/>
                </a:cubicBezTo>
                <a:cubicBezTo>
                  <a:pt x="1138" y="303"/>
                  <a:pt x="1138" y="303"/>
                  <a:pt x="1138" y="303"/>
                </a:cubicBezTo>
                <a:cubicBezTo>
                  <a:pt x="1134" y="302"/>
                  <a:pt x="1134" y="302"/>
                  <a:pt x="1134" y="302"/>
                </a:cubicBezTo>
                <a:cubicBezTo>
                  <a:pt x="1133" y="302"/>
                  <a:pt x="1133" y="302"/>
                  <a:pt x="1133" y="302"/>
                </a:cubicBezTo>
                <a:cubicBezTo>
                  <a:pt x="1133" y="301"/>
                  <a:pt x="1133" y="301"/>
                  <a:pt x="1133" y="301"/>
                </a:cubicBezTo>
                <a:cubicBezTo>
                  <a:pt x="1134" y="301"/>
                  <a:pt x="1134" y="301"/>
                  <a:pt x="1134" y="301"/>
                </a:cubicBezTo>
                <a:cubicBezTo>
                  <a:pt x="1135" y="302"/>
                  <a:pt x="1135" y="302"/>
                  <a:pt x="1135" y="302"/>
                </a:cubicBezTo>
                <a:cubicBezTo>
                  <a:pt x="1137" y="302"/>
                  <a:pt x="1137" y="302"/>
                  <a:pt x="1137" y="302"/>
                </a:cubicBezTo>
                <a:cubicBezTo>
                  <a:pt x="1139" y="301"/>
                  <a:pt x="1139" y="301"/>
                  <a:pt x="1139" y="301"/>
                </a:cubicBezTo>
                <a:cubicBezTo>
                  <a:pt x="1139" y="300"/>
                  <a:pt x="1139" y="300"/>
                  <a:pt x="1139" y="300"/>
                </a:cubicBezTo>
                <a:cubicBezTo>
                  <a:pt x="1138" y="299"/>
                  <a:pt x="1138" y="299"/>
                  <a:pt x="1138" y="299"/>
                </a:cubicBezTo>
                <a:cubicBezTo>
                  <a:pt x="1136" y="298"/>
                  <a:pt x="1136" y="298"/>
                  <a:pt x="1136" y="298"/>
                </a:cubicBezTo>
                <a:cubicBezTo>
                  <a:pt x="1136" y="297"/>
                  <a:pt x="1136" y="297"/>
                  <a:pt x="1136" y="297"/>
                </a:cubicBezTo>
                <a:cubicBezTo>
                  <a:pt x="1137" y="297"/>
                  <a:pt x="1137" y="297"/>
                  <a:pt x="1137" y="297"/>
                </a:cubicBezTo>
                <a:cubicBezTo>
                  <a:pt x="1138" y="298"/>
                  <a:pt x="1138" y="298"/>
                  <a:pt x="1138" y="298"/>
                </a:cubicBezTo>
                <a:cubicBezTo>
                  <a:pt x="1139" y="299"/>
                  <a:pt x="1139" y="299"/>
                  <a:pt x="1139" y="299"/>
                </a:cubicBezTo>
                <a:cubicBezTo>
                  <a:pt x="1140" y="298"/>
                  <a:pt x="1140" y="298"/>
                  <a:pt x="1140" y="298"/>
                </a:cubicBezTo>
                <a:cubicBezTo>
                  <a:pt x="1141" y="297"/>
                  <a:pt x="1141" y="297"/>
                  <a:pt x="1141" y="297"/>
                </a:cubicBezTo>
                <a:cubicBezTo>
                  <a:pt x="1141" y="296"/>
                  <a:pt x="1141" y="296"/>
                  <a:pt x="1141" y="296"/>
                </a:cubicBezTo>
                <a:cubicBezTo>
                  <a:pt x="1140" y="296"/>
                  <a:pt x="1140" y="296"/>
                  <a:pt x="1140" y="296"/>
                </a:cubicBezTo>
                <a:cubicBezTo>
                  <a:pt x="1139" y="295"/>
                  <a:pt x="1139" y="295"/>
                  <a:pt x="1139" y="295"/>
                </a:cubicBezTo>
                <a:cubicBezTo>
                  <a:pt x="1139" y="294"/>
                  <a:pt x="1139" y="294"/>
                  <a:pt x="1139" y="294"/>
                </a:cubicBezTo>
                <a:cubicBezTo>
                  <a:pt x="1140" y="294"/>
                  <a:pt x="1140" y="294"/>
                  <a:pt x="1140" y="294"/>
                </a:cubicBezTo>
                <a:cubicBezTo>
                  <a:pt x="1140" y="295"/>
                  <a:pt x="1140" y="295"/>
                  <a:pt x="1140" y="295"/>
                </a:cubicBezTo>
                <a:cubicBezTo>
                  <a:pt x="1141" y="295"/>
                  <a:pt x="1141" y="295"/>
                  <a:pt x="1141" y="295"/>
                </a:cubicBezTo>
                <a:cubicBezTo>
                  <a:pt x="1143" y="294"/>
                  <a:pt x="1143" y="294"/>
                  <a:pt x="1143" y="294"/>
                </a:cubicBezTo>
                <a:cubicBezTo>
                  <a:pt x="1143" y="293"/>
                  <a:pt x="1143" y="293"/>
                  <a:pt x="1143" y="293"/>
                </a:cubicBezTo>
                <a:cubicBezTo>
                  <a:pt x="1141" y="293"/>
                  <a:pt x="1141" y="293"/>
                  <a:pt x="1141" y="293"/>
                </a:cubicBezTo>
                <a:cubicBezTo>
                  <a:pt x="1139" y="292"/>
                  <a:pt x="1139" y="292"/>
                  <a:pt x="1139" y="292"/>
                </a:cubicBezTo>
                <a:cubicBezTo>
                  <a:pt x="1139" y="291"/>
                  <a:pt x="1139" y="291"/>
                  <a:pt x="1139" y="291"/>
                </a:cubicBezTo>
                <a:cubicBezTo>
                  <a:pt x="1139" y="291"/>
                  <a:pt x="1139" y="291"/>
                  <a:pt x="1139" y="291"/>
                </a:cubicBezTo>
                <a:cubicBezTo>
                  <a:pt x="1141" y="292"/>
                  <a:pt x="1141" y="292"/>
                  <a:pt x="1141" y="292"/>
                </a:cubicBezTo>
                <a:cubicBezTo>
                  <a:pt x="1142" y="292"/>
                  <a:pt x="1142" y="292"/>
                  <a:pt x="1142" y="292"/>
                </a:cubicBezTo>
                <a:cubicBezTo>
                  <a:pt x="1143" y="293"/>
                  <a:pt x="1143" y="293"/>
                  <a:pt x="1143" y="293"/>
                </a:cubicBezTo>
                <a:cubicBezTo>
                  <a:pt x="1144" y="293"/>
                  <a:pt x="1144" y="293"/>
                  <a:pt x="1144" y="293"/>
                </a:cubicBezTo>
                <a:cubicBezTo>
                  <a:pt x="1145" y="291"/>
                  <a:pt x="1145" y="291"/>
                  <a:pt x="1145" y="291"/>
                </a:cubicBezTo>
                <a:cubicBezTo>
                  <a:pt x="1145" y="290"/>
                  <a:pt x="1145" y="290"/>
                  <a:pt x="1145" y="290"/>
                </a:cubicBezTo>
                <a:cubicBezTo>
                  <a:pt x="1146" y="289"/>
                  <a:pt x="1146" y="289"/>
                  <a:pt x="1146" y="289"/>
                </a:cubicBezTo>
                <a:cubicBezTo>
                  <a:pt x="1146" y="289"/>
                  <a:pt x="1146" y="289"/>
                  <a:pt x="1146" y="289"/>
                </a:cubicBezTo>
                <a:cubicBezTo>
                  <a:pt x="1146" y="288"/>
                  <a:pt x="1146" y="288"/>
                  <a:pt x="1146" y="288"/>
                </a:cubicBezTo>
                <a:cubicBezTo>
                  <a:pt x="1146" y="286"/>
                  <a:pt x="1146" y="286"/>
                  <a:pt x="1146" y="286"/>
                </a:cubicBezTo>
                <a:cubicBezTo>
                  <a:pt x="1146" y="285"/>
                  <a:pt x="1146" y="285"/>
                  <a:pt x="1146" y="285"/>
                </a:cubicBezTo>
                <a:cubicBezTo>
                  <a:pt x="1145" y="283"/>
                  <a:pt x="1145" y="283"/>
                  <a:pt x="1145" y="283"/>
                </a:cubicBezTo>
                <a:cubicBezTo>
                  <a:pt x="1143" y="281"/>
                  <a:pt x="1143" y="281"/>
                  <a:pt x="1143" y="281"/>
                </a:cubicBezTo>
                <a:cubicBezTo>
                  <a:pt x="1141" y="281"/>
                  <a:pt x="1141" y="281"/>
                  <a:pt x="1141" y="281"/>
                </a:cubicBezTo>
                <a:cubicBezTo>
                  <a:pt x="1140" y="280"/>
                  <a:pt x="1140" y="280"/>
                  <a:pt x="1140" y="280"/>
                </a:cubicBezTo>
                <a:cubicBezTo>
                  <a:pt x="1140" y="280"/>
                  <a:pt x="1140" y="280"/>
                  <a:pt x="1140" y="280"/>
                </a:cubicBezTo>
                <a:cubicBezTo>
                  <a:pt x="1141" y="279"/>
                  <a:pt x="1141" y="279"/>
                  <a:pt x="1141" y="279"/>
                </a:cubicBezTo>
                <a:cubicBezTo>
                  <a:pt x="1142" y="280"/>
                  <a:pt x="1142" y="280"/>
                  <a:pt x="1142" y="280"/>
                </a:cubicBezTo>
                <a:cubicBezTo>
                  <a:pt x="1145" y="282"/>
                  <a:pt x="1145" y="282"/>
                  <a:pt x="1145" y="282"/>
                </a:cubicBezTo>
                <a:cubicBezTo>
                  <a:pt x="1146" y="283"/>
                  <a:pt x="1146" y="283"/>
                  <a:pt x="1146" y="283"/>
                </a:cubicBezTo>
                <a:cubicBezTo>
                  <a:pt x="1147" y="283"/>
                  <a:pt x="1147" y="283"/>
                  <a:pt x="1147" y="283"/>
                </a:cubicBezTo>
                <a:cubicBezTo>
                  <a:pt x="1148" y="283"/>
                  <a:pt x="1148" y="283"/>
                  <a:pt x="1148" y="283"/>
                </a:cubicBezTo>
                <a:cubicBezTo>
                  <a:pt x="1147" y="280"/>
                  <a:pt x="1147" y="280"/>
                  <a:pt x="1147" y="280"/>
                </a:cubicBezTo>
                <a:cubicBezTo>
                  <a:pt x="1146" y="279"/>
                  <a:pt x="1146" y="279"/>
                  <a:pt x="1146" y="279"/>
                </a:cubicBezTo>
                <a:cubicBezTo>
                  <a:pt x="1144" y="278"/>
                  <a:pt x="1144" y="278"/>
                  <a:pt x="1144" y="278"/>
                </a:cubicBezTo>
                <a:cubicBezTo>
                  <a:pt x="1141" y="277"/>
                  <a:pt x="1141" y="277"/>
                  <a:pt x="1141" y="277"/>
                </a:cubicBezTo>
                <a:cubicBezTo>
                  <a:pt x="1140" y="276"/>
                  <a:pt x="1140" y="276"/>
                  <a:pt x="1140" y="276"/>
                </a:cubicBezTo>
                <a:cubicBezTo>
                  <a:pt x="1140" y="275"/>
                  <a:pt x="1140" y="275"/>
                  <a:pt x="1140" y="275"/>
                </a:cubicBezTo>
                <a:cubicBezTo>
                  <a:pt x="1141" y="275"/>
                  <a:pt x="1141" y="275"/>
                  <a:pt x="1141" y="275"/>
                </a:cubicBezTo>
                <a:cubicBezTo>
                  <a:pt x="1142" y="276"/>
                  <a:pt x="1142" y="276"/>
                  <a:pt x="1142" y="276"/>
                </a:cubicBezTo>
                <a:cubicBezTo>
                  <a:pt x="1143" y="277"/>
                  <a:pt x="1143" y="277"/>
                  <a:pt x="1143" y="277"/>
                </a:cubicBezTo>
                <a:cubicBezTo>
                  <a:pt x="1145" y="277"/>
                  <a:pt x="1145" y="277"/>
                  <a:pt x="1145" y="277"/>
                </a:cubicBezTo>
                <a:cubicBezTo>
                  <a:pt x="1146" y="275"/>
                  <a:pt x="1146" y="275"/>
                  <a:pt x="1146" y="275"/>
                </a:cubicBezTo>
                <a:cubicBezTo>
                  <a:pt x="1146" y="274"/>
                  <a:pt x="1146" y="274"/>
                  <a:pt x="1146" y="274"/>
                </a:cubicBezTo>
                <a:cubicBezTo>
                  <a:pt x="1146" y="273"/>
                  <a:pt x="1146" y="273"/>
                  <a:pt x="1146" y="273"/>
                </a:cubicBezTo>
                <a:cubicBezTo>
                  <a:pt x="1147" y="273"/>
                  <a:pt x="1147" y="273"/>
                  <a:pt x="1147" y="273"/>
                </a:cubicBezTo>
                <a:cubicBezTo>
                  <a:pt x="1148" y="273"/>
                  <a:pt x="1148" y="273"/>
                  <a:pt x="1148" y="273"/>
                </a:cubicBezTo>
                <a:cubicBezTo>
                  <a:pt x="1148" y="274"/>
                  <a:pt x="1148" y="274"/>
                  <a:pt x="1148" y="274"/>
                </a:cubicBezTo>
                <a:cubicBezTo>
                  <a:pt x="1148" y="275"/>
                  <a:pt x="1148" y="275"/>
                  <a:pt x="1148" y="275"/>
                </a:cubicBezTo>
                <a:cubicBezTo>
                  <a:pt x="1149" y="276"/>
                  <a:pt x="1149" y="276"/>
                  <a:pt x="1149" y="276"/>
                </a:cubicBezTo>
                <a:cubicBezTo>
                  <a:pt x="1151" y="276"/>
                  <a:pt x="1151" y="276"/>
                  <a:pt x="1151" y="276"/>
                </a:cubicBezTo>
                <a:cubicBezTo>
                  <a:pt x="1152" y="276"/>
                  <a:pt x="1152" y="276"/>
                  <a:pt x="1152" y="276"/>
                </a:cubicBezTo>
                <a:cubicBezTo>
                  <a:pt x="1153" y="276"/>
                  <a:pt x="1153" y="276"/>
                  <a:pt x="1153" y="276"/>
                </a:cubicBezTo>
                <a:cubicBezTo>
                  <a:pt x="1153" y="275"/>
                  <a:pt x="1153" y="275"/>
                  <a:pt x="1153" y="275"/>
                </a:cubicBezTo>
                <a:cubicBezTo>
                  <a:pt x="1154" y="274"/>
                  <a:pt x="1154" y="274"/>
                  <a:pt x="1154" y="274"/>
                </a:cubicBezTo>
                <a:cubicBezTo>
                  <a:pt x="1155" y="274"/>
                  <a:pt x="1155" y="274"/>
                  <a:pt x="1155" y="274"/>
                </a:cubicBezTo>
                <a:cubicBezTo>
                  <a:pt x="1154" y="273"/>
                  <a:pt x="1154" y="273"/>
                  <a:pt x="1154" y="273"/>
                </a:cubicBezTo>
                <a:cubicBezTo>
                  <a:pt x="1153" y="272"/>
                  <a:pt x="1153" y="272"/>
                  <a:pt x="1153" y="272"/>
                </a:cubicBezTo>
                <a:cubicBezTo>
                  <a:pt x="1150" y="272"/>
                  <a:pt x="1150" y="272"/>
                  <a:pt x="1150" y="272"/>
                </a:cubicBezTo>
                <a:cubicBezTo>
                  <a:pt x="1150" y="272"/>
                  <a:pt x="1150" y="272"/>
                  <a:pt x="1150" y="272"/>
                </a:cubicBezTo>
                <a:cubicBezTo>
                  <a:pt x="1150" y="271"/>
                  <a:pt x="1150" y="271"/>
                  <a:pt x="1150" y="271"/>
                </a:cubicBezTo>
                <a:cubicBezTo>
                  <a:pt x="1150" y="270"/>
                  <a:pt x="1150" y="270"/>
                  <a:pt x="1150" y="270"/>
                </a:cubicBezTo>
                <a:cubicBezTo>
                  <a:pt x="1149" y="269"/>
                  <a:pt x="1149" y="269"/>
                  <a:pt x="1149" y="269"/>
                </a:cubicBezTo>
                <a:cubicBezTo>
                  <a:pt x="1149" y="268"/>
                  <a:pt x="1149" y="268"/>
                  <a:pt x="1149" y="268"/>
                </a:cubicBezTo>
                <a:cubicBezTo>
                  <a:pt x="1149" y="267"/>
                  <a:pt x="1149" y="267"/>
                  <a:pt x="1149" y="267"/>
                </a:cubicBezTo>
                <a:cubicBezTo>
                  <a:pt x="1150" y="267"/>
                  <a:pt x="1150" y="267"/>
                  <a:pt x="1150" y="267"/>
                </a:cubicBezTo>
                <a:cubicBezTo>
                  <a:pt x="1151" y="268"/>
                  <a:pt x="1151" y="268"/>
                  <a:pt x="1151" y="268"/>
                </a:cubicBezTo>
                <a:cubicBezTo>
                  <a:pt x="1151" y="270"/>
                  <a:pt x="1151" y="270"/>
                  <a:pt x="1151" y="270"/>
                </a:cubicBezTo>
                <a:cubicBezTo>
                  <a:pt x="1152" y="271"/>
                  <a:pt x="1152" y="271"/>
                  <a:pt x="1152" y="271"/>
                </a:cubicBezTo>
                <a:cubicBezTo>
                  <a:pt x="1154" y="271"/>
                  <a:pt x="1154" y="271"/>
                  <a:pt x="1154" y="271"/>
                </a:cubicBezTo>
                <a:cubicBezTo>
                  <a:pt x="1155" y="270"/>
                  <a:pt x="1155" y="270"/>
                  <a:pt x="1155" y="270"/>
                </a:cubicBezTo>
                <a:cubicBezTo>
                  <a:pt x="1155" y="270"/>
                  <a:pt x="1155" y="270"/>
                  <a:pt x="1155" y="270"/>
                </a:cubicBezTo>
                <a:cubicBezTo>
                  <a:pt x="1155" y="269"/>
                  <a:pt x="1155" y="269"/>
                  <a:pt x="1155" y="269"/>
                </a:cubicBezTo>
                <a:cubicBezTo>
                  <a:pt x="1153" y="268"/>
                  <a:pt x="1153" y="268"/>
                  <a:pt x="1153" y="268"/>
                </a:cubicBezTo>
                <a:cubicBezTo>
                  <a:pt x="1151" y="267"/>
                  <a:pt x="1151" y="267"/>
                  <a:pt x="1151" y="267"/>
                </a:cubicBezTo>
                <a:cubicBezTo>
                  <a:pt x="1151" y="265"/>
                  <a:pt x="1151" y="265"/>
                  <a:pt x="1151" y="265"/>
                </a:cubicBezTo>
                <a:cubicBezTo>
                  <a:pt x="1152" y="265"/>
                  <a:pt x="1152" y="265"/>
                  <a:pt x="1152" y="265"/>
                </a:cubicBezTo>
                <a:cubicBezTo>
                  <a:pt x="1152" y="266"/>
                  <a:pt x="1152" y="266"/>
                  <a:pt x="1152" y="266"/>
                </a:cubicBezTo>
                <a:cubicBezTo>
                  <a:pt x="1154" y="267"/>
                  <a:pt x="1154" y="267"/>
                  <a:pt x="1154" y="267"/>
                </a:cubicBezTo>
                <a:cubicBezTo>
                  <a:pt x="1155" y="268"/>
                  <a:pt x="1155" y="268"/>
                  <a:pt x="1155" y="268"/>
                </a:cubicBezTo>
                <a:cubicBezTo>
                  <a:pt x="1157" y="269"/>
                  <a:pt x="1157" y="269"/>
                  <a:pt x="1157" y="269"/>
                </a:cubicBezTo>
                <a:cubicBezTo>
                  <a:pt x="1157" y="268"/>
                  <a:pt x="1157" y="268"/>
                  <a:pt x="1157" y="268"/>
                </a:cubicBezTo>
                <a:cubicBezTo>
                  <a:pt x="1157" y="267"/>
                  <a:pt x="1157" y="267"/>
                  <a:pt x="1157" y="267"/>
                </a:cubicBezTo>
                <a:cubicBezTo>
                  <a:pt x="1157" y="266"/>
                  <a:pt x="1157" y="266"/>
                  <a:pt x="1157" y="266"/>
                </a:cubicBezTo>
                <a:cubicBezTo>
                  <a:pt x="1155" y="265"/>
                  <a:pt x="1155" y="265"/>
                  <a:pt x="1155" y="265"/>
                </a:cubicBezTo>
                <a:cubicBezTo>
                  <a:pt x="1153" y="264"/>
                  <a:pt x="1153" y="264"/>
                  <a:pt x="1153" y="264"/>
                </a:cubicBezTo>
                <a:cubicBezTo>
                  <a:pt x="1153" y="263"/>
                  <a:pt x="1153" y="263"/>
                  <a:pt x="1153" y="263"/>
                </a:cubicBezTo>
                <a:cubicBezTo>
                  <a:pt x="1154" y="262"/>
                  <a:pt x="1154" y="262"/>
                  <a:pt x="1154" y="262"/>
                </a:cubicBezTo>
                <a:cubicBezTo>
                  <a:pt x="1155" y="261"/>
                  <a:pt x="1155" y="261"/>
                  <a:pt x="1155" y="261"/>
                </a:cubicBezTo>
                <a:cubicBezTo>
                  <a:pt x="1156" y="261"/>
                  <a:pt x="1156" y="261"/>
                  <a:pt x="1156" y="261"/>
                </a:cubicBezTo>
                <a:cubicBezTo>
                  <a:pt x="1156" y="262"/>
                  <a:pt x="1156" y="262"/>
                  <a:pt x="1156" y="262"/>
                </a:cubicBezTo>
                <a:cubicBezTo>
                  <a:pt x="1158" y="264"/>
                  <a:pt x="1158" y="264"/>
                  <a:pt x="1158" y="264"/>
                </a:cubicBezTo>
                <a:cubicBezTo>
                  <a:pt x="1160" y="264"/>
                  <a:pt x="1160" y="264"/>
                  <a:pt x="1160" y="264"/>
                </a:cubicBezTo>
                <a:cubicBezTo>
                  <a:pt x="1160" y="264"/>
                  <a:pt x="1160" y="264"/>
                  <a:pt x="1160" y="264"/>
                </a:cubicBezTo>
                <a:cubicBezTo>
                  <a:pt x="1162" y="264"/>
                  <a:pt x="1162" y="264"/>
                  <a:pt x="1162" y="264"/>
                </a:cubicBezTo>
                <a:cubicBezTo>
                  <a:pt x="1163" y="263"/>
                  <a:pt x="1163" y="263"/>
                  <a:pt x="1163" y="263"/>
                </a:cubicBezTo>
                <a:cubicBezTo>
                  <a:pt x="1164" y="262"/>
                  <a:pt x="1164" y="262"/>
                  <a:pt x="1164" y="262"/>
                </a:cubicBezTo>
                <a:cubicBezTo>
                  <a:pt x="1163" y="261"/>
                  <a:pt x="1163" y="261"/>
                  <a:pt x="1163" y="261"/>
                </a:cubicBezTo>
                <a:cubicBezTo>
                  <a:pt x="1162" y="261"/>
                  <a:pt x="1162" y="261"/>
                  <a:pt x="1162" y="261"/>
                </a:cubicBezTo>
                <a:cubicBezTo>
                  <a:pt x="1161" y="260"/>
                  <a:pt x="1161" y="260"/>
                  <a:pt x="1161" y="260"/>
                </a:cubicBezTo>
                <a:cubicBezTo>
                  <a:pt x="1159" y="259"/>
                  <a:pt x="1159" y="259"/>
                  <a:pt x="1159" y="259"/>
                </a:cubicBezTo>
                <a:cubicBezTo>
                  <a:pt x="1158" y="258"/>
                  <a:pt x="1158" y="258"/>
                  <a:pt x="1158" y="258"/>
                </a:cubicBezTo>
                <a:cubicBezTo>
                  <a:pt x="1156" y="258"/>
                  <a:pt x="1156" y="258"/>
                  <a:pt x="1156" y="258"/>
                </a:cubicBezTo>
                <a:cubicBezTo>
                  <a:pt x="1157" y="257"/>
                  <a:pt x="1157" y="257"/>
                  <a:pt x="1157" y="257"/>
                </a:cubicBezTo>
                <a:cubicBezTo>
                  <a:pt x="1157" y="256"/>
                  <a:pt x="1157" y="256"/>
                  <a:pt x="1157" y="256"/>
                </a:cubicBezTo>
                <a:cubicBezTo>
                  <a:pt x="1158" y="257"/>
                  <a:pt x="1158" y="257"/>
                  <a:pt x="1158" y="257"/>
                </a:cubicBezTo>
                <a:cubicBezTo>
                  <a:pt x="1159" y="258"/>
                  <a:pt x="1159" y="258"/>
                  <a:pt x="1159" y="258"/>
                </a:cubicBezTo>
                <a:cubicBezTo>
                  <a:pt x="1160" y="258"/>
                  <a:pt x="1160" y="258"/>
                  <a:pt x="1160" y="258"/>
                </a:cubicBezTo>
                <a:cubicBezTo>
                  <a:pt x="1161" y="258"/>
                  <a:pt x="1161" y="258"/>
                  <a:pt x="1161" y="258"/>
                </a:cubicBezTo>
                <a:cubicBezTo>
                  <a:pt x="1162" y="260"/>
                  <a:pt x="1162" y="260"/>
                  <a:pt x="1162" y="260"/>
                </a:cubicBezTo>
                <a:cubicBezTo>
                  <a:pt x="1164" y="261"/>
                  <a:pt x="1164" y="261"/>
                  <a:pt x="1164" y="261"/>
                </a:cubicBezTo>
                <a:cubicBezTo>
                  <a:pt x="1164" y="260"/>
                  <a:pt x="1164" y="260"/>
                  <a:pt x="1164" y="260"/>
                </a:cubicBezTo>
                <a:cubicBezTo>
                  <a:pt x="1165" y="259"/>
                  <a:pt x="1165" y="259"/>
                  <a:pt x="1165" y="259"/>
                </a:cubicBezTo>
                <a:cubicBezTo>
                  <a:pt x="1165" y="258"/>
                  <a:pt x="1165" y="258"/>
                  <a:pt x="1165" y="258"/>
                </a:cubicBezTo>
                <a:cubicBezTo>
                  <a:pt x="1165" y="257"/>
                  <a:pt x="1165" y="257"/>
                  <a:pt x="1165" y="257"/>
                </a:cubicBezTo>
                <a:cubicBezTo>
                  <a:pt x="1165" y="256"/>
                  <a:pt x="1165" y="256"/>
                  <a:pt x="1165" y="256"/>
                </a:cubicBezTo>
                <a:cubicBezTo>
                  <a:pt x="1164" y="255"/>
                  <a:pt x="1164" y="255"/>
                  <a:pt x="1164" y="255"/>
                </a:cubicBezTo>
                <a:cubicBezTo>
                  <a:pt x="1164" y="255"/>
                  <a:pt x="1164" y="255"/>
                  <a:pt x="1164" y="255"/>
                </a:cubicBezTo>
                <a:cubicBezTo>
                  <a:pt x="1165" y="255"/>
                  <a:pt x="1165" y="255"/>
                  <a:pt x="1165" y="255"/>
                </a:cubicBezTo>
                <a:cubicBezTo>
                  <a:pt x="1166" y="255"/>
                  <a:pt x="1166" y="255"/>
                  <a:pt x="1166" y="255"/>
                </a:cubicBezTo>
                <a:cubicBezTo>
                  <a:pt x="1166" y="253"/>
                  <a:pt x="1166" y="253"/>
                  <a:pt x="1166" y="253"/>
                </a:cubicBezTo>
                <a:cubicBezTo>
                  <a:pt x="1166" y="252"/>
                  <a:pt x="1166" y="252"/>
                  <a:pt x="1166" y="252"/>
                </a:cubicBezTo>
                <a:cubicBezTo>
                  <a:pt x="1165" y="252"/>
                  <a:pt x="1165" y="252"/>
                  <a:pt x="1165" y="252"/>
                </a:cubicBezTo>
                <a:cubicBezTo>
                  <a:pt x="1164" y="252"/>
                  <a:pt x="1164" y="252"/>
                  <a:pt x="1164" y="252"/>
                </a:cubicBezTo>
                <a:cubicBezTo>
                  <a:pt x="1164" y="252"/>
                  <a:pt x="1164" y="252"/>
                  <a:pt x="1164" y="252"/>
                </a:cubicBezTo>
                <a:cubicBezTo>
                  <a:pt x="1163" y="251"/>
                  <a:pt x="1163" y="251"/>
                  <a:pt x="1163" y="251"/>
                </a:cubicBezTo>
                <a:cubicBezTo>
                  <a:pt x="1161" y="251"/>
                  <a:pt x="1161" y="251"/>
                  <a:pt x="1161" y="251"/>
                </a:cubicBezTo>
                <a:cubicBezTo>
                  <a:pt x="1159" y="249"/>
                  <a:pt x="1159" y="249"/>
                  <a:pt x="1159" y="249"/>
                </a:cubicBezTo>
                <a:cubicBezTo>
                  <a:pt x="1158" y="249"/>
                  <a:pt x="1158" y="249"/>
                  <a:pt x="1158" y="249"/>
                </a:cubicBezTo>
                <a:cubicBezTo>
                  <a:pt x="1159" y="248"/>
                  <a:pt x="1159" y="248"/>
                  <a:pt x="1159" y="248"/>
                </a:cubicBezTo>
                <a:cubicBezTo>
                  <a:pt x="1161" y="248"/>
                  <a:pt x="1161" y="248"/>
                  <a:pt x="1161" y="248"/>
                </a:cubicBezTo>
                <a:cubicBezTo>
                  <a:pt x="1163" y="248"/>
                  <a:pt x="1163" y="248"/>
                  <a:pt x="1163" y="248"/>
                </a:cubicBezTo>
                <a:cubicBezTo>
                  <a:pt x="1165" y="248"/>
                  <a:pt x="1165" y="248"/>
                  <a:pt x="1165" y="248"/>
                </a:cubicBezTo>
                <a:cubicBezTo>
                  <a:pt x="1165" y="247"/>
                  <a:pt x="1165" y="247"/>
                  <a:pt x="1165" y="247"/>
                </a:cubicBezTo>
                <a:cubicBezTo>
                  <a:pt x="1166" y="247"/>
                  <a:pt x="1166" y="247"/>
                  <a:pt x="1166" y="247"/>
                </a:cubicBezTo>
                <a:cubicBezTo>
                  <a:pt x="1167" y="248"/>
                  <a:pt x="1167" y="248"/>
                  <a:pt x="1167" y="248"/>
                </a:cubicBezTo>
                <a:cubicBezTo>
                  <a:pt x="1168" y="246"/>
                  <a:pt x="1168" y="246"/>
                  <a:pt x="1168" y="246"/>
                </a:cubicBezTo>
                <a:cubicBezTo>
                  <a:pt x="1167" y="243"/>
                  <a:pt x="1167" y="243"/>
                  <a:pt x="1167" y="243"/>
                </a:cubicBezTo>
                <a:cubicBezTo>
                  <a:pt x="1167" y="241"/>
                  <a:pt x="1167" y="241"/>
                  <a:pt x="1167" y="241"/>
                </a:cubicBezTo>
                <a:cubicBezTo>
                  <a:pt x="1165" y="240"/>
                  <a:pt x="1165" y="240"/>
                  <a:pt x="1165" y="240"/>
                </a:cubicBezTo>
                <a:cubicBezTo>
                  <a:pt x="1165" y="239"/>
                  <a:pt x="1165" y="239"/>
                  <a:pt x="1165" y="239"/>
                </a:cubicBezTo>
                <a:cubicBezTo>
                  <a:pt x="1165" y="238"/>
                  <a:pt x="1165" y="238"/>
                  <a:pt x="1165" y="238"/>
                </a:cubicBezTo>
                <a:cubicBezTo>
                  <a:pt x="1166" y="237"/>
                  <a:pt x="1166" y="237"/>
                  <a:pt x="1166" y="237"/>
                </a:cubicBezTo>
                <a:cubicBezTo>
                  <a:pt x="1165" y="235"/>
                  <a:pt x="1165" y="235"/>
                  <a:pt x="1165" y="235"/>
                </a:cubicBezTo>
                <a:cubicBezTo>
                  <a:pt x="1165" y="235"/>
                  <a:pt x="1165" y="235"/>
                  <a:pt x="1165" y="235"/>
                </a:cubicBezTo>
                <a:cubicBezTo>
                  <a:pt x="1165" y="234"/>
                  <a:pt x="1165" y="234"/>
                  <a:pt x="1165" y="234"/>
                </a:cubicBezTo>
                <a:cubicBezTo>
                  <a:pt x="1166" y="234"/>
                  <a:pt x="1166" y="234"/>
                  <a:pt x="1166" y="234"/>
                </a:cubicBezTo>
                <a:cubicBezTo>
                  <a:pt x="1167" y="235"/>
                  <a:pt x="1167" y="235"/>
                  <a:pt x="1167" y="235"/>
                </a:cubicBezTo>
                <a:cubicBezTo>
                  <a:pt x="1168" y="236"/>
                  <a:pt x="1168" y="236"/>
                  <a:pt x="1168" y="236"/>
                </a:cubicBezTo>
                <a:cubicBezTo>
                  <a:pt x="1168" y="235"/>
                  <a:pt x="1168" y="235"/>
                  <a:pt x="1168" y="235"/>
                </a:cubicBezTo>
                <a:cubicBezTo>
                  <a:pt x="1169" y="235"/>
                  <a:pt x="1169" y="235"/>
                  <a:pt x="1169" y="235"/>
                </a:cubicBezTo>
                <a:cubicBezTo>
                  <a:pt x="1170" y="235"/>
                  <a:pt x="1170" y="235"/>
                  <a:pt x="1170" y="235"/>
                </a:cubicBezTo>
                <a:cubicBezTo>
                  <a:pt x="1171" y="237"/>
                  <a:pt x="1171" y="237"/>
                  <a:pt x="1171" y="237"/>
                </a:cubicBezTo>
                <a:cubicBezTo>
                  <a:pt x="1172" y="238"/>
                  <a:pt x="1172" y="238"/>
                  <a:pt x="1172" y="238"/>
                </a:cubicBezTo>
                <a:cubicBezTo>
                  <a:pt x="1173" y="238"/>
                  <a:pt x="1173" y="238"/>
                  <a:pt x="1173" y="238"/>
                </a:cubicBezTo>
                <a:cubicBezTo>
                  <a:pt x="1175" y="236"/>
                  <a:pt x="1175" y="236"/>
                  <a:pt x="1175" y="236"/>
                </a:cubicBezTo>
                <a:cubicBezTo>
                  <a:pt x="1176" y="233"/>
                  <a:pt x="1176" y="233"/>
                  <a:pt x="1176" y="233"/>
                </a:cubicBezTo>
                <a:cubicBezTo>
                  <a:pt x="1176" y="231"/>
                  <a:pt x="1176" y="231"/>
                  <a:pt x="1176" y="231"/>
                </a:cubicBezTo>
                <a:cubicBezTo>
                  <a:pt x="1175" y="230"/>
                  <a:pt x="1175" y="230"/>
                  <a:pt x="1175" y="230"/>
                </a:cubicBezTo>
                <a:cubicBezTo>
                  <a:pt x="1175" y="229"/>
                  <a:pt x="1175" y="229"/>
                  <a:pt x="1175" y="229"/>
                </a:cubicBezTo>
                <a:cubicBezTo>
                  <a:pt x="1176" y="228"/>
                  <a:pt x="1176" y="228"/>
                  <a:pt x="1176" y="228"/>
                </a:cubicBezTo>
                <a:cubicBezTo>
                  <a:pt x="1177" y="228"/>
                  <a:pt x="1177" y="228"/>
                  <a:pt x="1177" y="228"/>
                </a:cubicBezTo>
                <a:cubicBezTo>
                  <a:pt x="1177" y="228"/>
                  <a:pt x="1177" y="228"/>
                  <a:pt x="1177" y="228"/>
                </a:cubicBezTo>
                <a:cubicBezTo>
                  <a:pt x="1178" y="227"/>
                  <a:pt x="1178" y="227"/>
                  <a:pt x="1178" y="227"/>
                </a:cubicBezTo>
                <a:cubicBezTo>
                  <a:pt x="1179" y="228"/>
                  <a:pt x="1179" y="228"/>
                  <a:pt x="1179" y="228"/>
                </a:cubicBezTo>
                <a:cubicBezTo>
                  <a:pt x="1179" y="230"/>
                  <a:pt x="1179" y="230"/>
                  <a:pt x="1179" y="230"/>
                </a:cubicBezTo>
                <a:cubicBezTo>
                  <a:pt x="1180" y="230"/>
                  <a:pt x="1180" y="230"/>
                  <a:pt x="1180" y="230"/>
                </a:cubicBezTo>
                <a:cubicBezTo>
                  <a:pt x="1181" y="229"/>
                  <a:pt x="1181" y="229"/>
                  <a:pt x="1181" y="229"/>
                </a:cubicBezTo>
                <a:cubicBezTo>
                  <a:pt x="1181" y="228"/>
                  <a:pt x="1181" y="228"/>
                  <a:pt x="1181" y="228"/>
                </a:cubicBezTo>
                <a:cubicBezTo>
                  <a:pt x="1182" y="227"/>
                  <a:pt x="1182" y="227"/>
                  <a:pt x="1182" y="227"/>
                </a:cubicBezTo>
                <a:cubicBezTo>
                  <a:pt x="1182" y="227"/>
                  <a:pt x="1182" y="227"/>
                  <a:pt x="1182" y="227"/>
                </a:cubicBezTo>
                <a:cubicBezTo>
                  <a:pt x="1183" y="228"/>
                  <a:pt x="1183" y="228"/>
                  <a:pt x="1183" y="228"/>
                </a:cubicBezTo>
                <a:cubicBezTo>
                  <a:pt x="1183" y="230"/>
                  <a:pt x="1183" y="230"/>
                  <a:pt x="1183" y="230"/>
                </a:cubicBezTo>
                <a:cubicBezTo>
                  <a:pt x="1184" y="231"/>
                  <a:pt x="1184" y="231"/>
                  <a:pt x="1184" y="231"/>
                </a:cubicBezTo>
                <a:cubicBezTo>
                  <a:pt x="1186" y="230"/>
                  <a:pt x="1186" y="230"/>
                  <a:pt x="1186" y="230"/>
                </a:cubicBezTo>
                <a:cubicBezTo>
                  <a:pt x="1186" y="229"/>
                  <a:pt x="1186" y="229"/>
                  <a:pt x="1186" y="229"/>
                </a:cubicBezTo>
                <a:cubicBezTo>
                  <a:pt x="1187" y="228"/>
                  <a:pt x="1187" y="228"/>
                  <a:pt x="1187" y="228"/>
                </a:cubicBezTo>
                <a:cubicBezTo>
                  <a:pt x="1188" y="229"/>
                  <a:pt x="1188" y="229"/>
                  <a:pt x="1188" y="229"/>
                </a:cubicBezTo>
                <a:cubicBezTo>
                  <a:pt x="1189" y="229"/>
                  <a:pt x="1189" y="229"/>
                  <a:pt x="1189" y="229"/>
                </a:cubicBezTo>
                <a:cubicBezTo>
                  <a:pt x="1191" y="229"/>
                  <a:pt x="1191" y="229"/>
                  <a:pt x="1191" y="229"/>
                </a:cubicBezTo>
                <a:cubicBezTo>
                  <a:pt x="1191" y="227"/>
                  <a:pt x="1191" y="227"/>
                  <a:pt x="1191" y="227"/>
                </a:cubicBezTo>
                <a:cubicBezTo>
                  <a:pt x="1192" y="227"/>
                  <a:pt x="1192" y="227"/>
                  <a:pt x="1192" y="227"/>
                </a:cubicBezTo>
                <a:cubicBezTo>
                  <a:pt x="1192" y="226"/>
                  <a:pt x="1192" y="226"/>
                  <a:pt x="1192" y="226"/>
                </a:cubicBezTo>
                <a:cubicBezTo>
                  <a:pt x="1191" y="225"/>
                  <a:pt x="1191" y="225"/>
                  <a:pt x="1191" y="225"/>
                </a:cubicBezTo>
                <a:cubicBezTo>
                  <a:pt x="1190" y="223"/>
                  <a:pt x="1190" y="223"/>
                  <a:pt x="1190" y="223"/>
                </a:cubicBezTo>
                <a:cubicBezTo>
                  <a:pt x="1190" y="222"/>
                  <a:pt x="1190" y="222"/>
                  <a:pt x="1190" y="222"/>
                </a:cubicBezTo>
                <a:cubicBezTo>
                  <a:pt x="1190" y="221"/>
                  <a:pt x="1190" y="221"/>
                  <a:pt x="1190" y="221"/>
                </a:cubicBezTo>
                <a:cubicBezTo>
                  <a:pt x="1191" y="221"/>
                  <a:pt x="1191" y="221"/>
                  <a:pt x="1191" y="221"/>
                </a:cubicBezTo>
                <a:cubicBezTo>
                  <a:pt x="1191" y="223"/>
                  <a:pt x="1191" y="223"/>
                  <a:pt x="1191" y="223"/>
                </a:cubicBezTo>
                <a:cubicBezTo>
                  <a:pt x="1192" y="223"/>
                  <a:pt x="1192" y="223"/>
                  <a:pt x="1192" y="223"/>
                </a:cubicBezTo>
                <a:cubicBezTo>
                  <a:pt x="1194" y="221"/>
                  <a:pt x="1194" y="221"/>
                  <a:pt x="1194" y="221"/>
                </a:cubicBezTo>
                <a:cubicBezTo>
                  <a:pt x="1194" y="220"/>
                  <a:pt x="1194" y="220"/>
                  <a:pt x="1194" y="220"/>
                </a:cubicBezTo>
                <a:cubicBezTo>
                  <a:pt x="1195" y="219"/>
                  <a:pt x="1195" y="219"/>
                  <a:pt x="1195" y="219"/>
                </a:cubicBezTo>
                <a:cubicBezTo>
                  <a:pt x="1195" y="218"/>
                  <a:pt x="1195" y="218"/>
                  <a:pt x="1195" y="218"/>
                </a:cubicBezTo>
                <a:cubicBezTo>
                  <a:pt x="1194" y="216"/>
                  <a:pt x="1194" y="216"/>
                  <a:pt x="1194" y="216"/>
                </a:cubicBezTo>
                <a:cubicBezTo>
                  <a:pt x="1194" y="215"/>
                  <a:pt x="1194" y="215"/>
                  <a:pt x="1194" y="215"/>
                </a:cubicBezTo>
                <a:cubicBezTo>
                  <a:pt x="1195" y="214"/>
                  <a:pt x="1195" y="214"/>
                  <a:pt x="1195" y="214"/>
                </a:cubicBezTo>
                <a:cubicBezTo>
                  <a:pt x="1195" y="214"/>
                  <a:pt x="1195" y="214"/>
                  <a:pt x="1195" y="214"/>
                </a:cubicBezTo>
                <a:cubicBezTo>
                  <a:pt x="1196" y="214"/>
                  <a:pt x="1196" y="214"/>
                  <a:pt x="1196" y="214"/>
                </a:cubicBezTo>
                <a:cubicBezTo>
                  <a:pt x="1196" y="215"/>
                  <a:pt x="1196" y="215"/>
                  <a:pt x="1196" y="215"/>
                </a:cubicBezTo>
                <a:cubicBezTo>
                  <a:pt x="1197" y="216"/>
                  <a:pt x="1197" y="216"/>
                  <a:pt x="1197" y="216"/>
                </a:cubicBezTo>
                <a:cubicBezTo>
                  <a:pt x="1199" y="216"/>
                  <a:pt x="1199" y="216"/>
                  <a:pt x="1199" y="216"/>
                </a:cubicBezTo>
                <a:cubicBezTo>
                  <a:pt x="1199" y="217"/>
                  <a:pt x="1199" y="217"/>
                  <a:pt x="1199" y="217"/>
                </a:cubicBezTo>
                <a:cubicBezTo>
                  <a:pt x="1198" y="218"/>
                  <a:pt x="1198" y="218"/>
                  <a:pt x="1198" y="218"/>
                </a:cubicBezTo>
                <a:cubicBezTo>
                  <a:pt x="1197" y="219"/>
                  <a:pt x="1197" y="219"/>
                  <a:pt x="1197" y="219"/>
                </a:cubicBezTo>
                <a:cubicBezTo>
                  <a:pt x="1196" y="221"/>
                  <a:pt x="1196" y="221"/>
                  <a:pt x="1196" y="221"/>
                </a:cubicBezTo>
                <a:cubicBezTo>
                  <a:pt x="1196" y="222"/>
                  <a:pt x="1196" y="222"/>
                  <a:pt x="1196" y="222"/>
                </a:cubicBezTo>
                <a:cubicBezTo>
                  <a:pt x="1198" y="225"/>
                  <a:pt x="1198" y="225"/>
                  <a:pt x="1198" y="225"/>
                </a:cubicBezTo>
                <a:cubicBezTo>
                  <a:pt x="1199" y="226"/>
                  <a:pt x="1199" y="226"/>
                  <a:pt x="1199" y="226"/>
                </a:cubicBezTo>
                <a:cubicBezTo>
                  <a:pt x="1200" y="224"/>
                  <a:pt x="1200" y="224"/>
                  <a:pt x="1200" y="224"/>
                </a:cubicBezTo>
                <a:cubicBezTo>
                  <a:pt x="1200" y="223"/>
                  <a:pt x="1200" y="223"/>
                  <a:pt x="1200" y="223"/>
                </a:cubicBezTo>
                <a:cubicBezTo>
                  <a:pt x="1200" y="222"/>
                  <a:pt x="1200" y="222"/>
                  <a:pt x="1200" y="222"/>
                </a:cubicBezTo>
                <a:cubicBezTo>
                  <a:pt x="1200" y="220"/>
                  <a:pt x="1200" y="220"/>
                  <a:pt x="1200" y="220"/>
                </a:cubicBezTo>
                <a:cubicBezTo>
                  <a:pt x="1201" y="220"/>
                  <a:pt x="1201" y="220"/>
                  <a:pt x="1201" y="220"/>
                </a:cubicBezTo>
                <a:cubicBezTo>
                  <a:pt x="1201" y="221"/>
                  <a:pt x="1201" y="221"/>
                  <a:pt x="1201" y="221"/>
                </a:cubicBezTo>
                <a:cubicBezTo>
                  <a:pt x="1201" y="222"/>
                  <a:pt x="1201" y="222"/>
                  <a:pt x="1201" y="222"/>
                </a:cubicBezTo>
                <a:cubicBezTo>
                  <a:pt x="1201" y="223"/>
                  <a:pt x="1201" y="223"/>
                  <a:pt x="1201" y="223"/>
                </a:cubicBezTo>
                <a:cubicBezTo>
                  <a:pt x="1202" y="225"/>
                  <a:pt x="1202" y="225"/>
                  <a:pt x="1202" y="225"/>
                </a:cubicBezTo>
                <a:cubicBezTo>
                  <a:pt x="1203" y="225"/>
                  <a:pt x="1203" y="225"/>
                  <a:pt x="1203" y="225"/>
                </a:cubicBezTo>
                <a:cubicBezTo>
                  <a:pt x="1205" y="225"/>
                  <a:pt x="1205" y="225"/>
                  <a:pt x="1205" y="225"/>
                </a:cubicBezTo>
                <a:cubicBezTo>
                  <a:pt x="1206" y="225"/>
                  <a:pt x="1206" y="225"/>
                  <a:pt x="1206" y="225"/>
                </a:cubicBezTo>
                <a:cubicBezTo>
                  <a:pt x="1206" y="224"/>
                  <a:pt x="1206" y="224"/>
                  <a:pt x="1206" y="224"/>
                </a:cubicBezTo>
                <a:cubicBezTo>
                  <a:pt x="1206" y="223"/>
                  <a:pt x="1206" y="223"/>
                  <a:pt x="1206" y="223"/>
                </a:cubicBezTo>
                <a:cubicBezTo>
                  <a:pt x="1206" y="222"/>
                  <a:pt x="1206" y="222"/>
                  <a:pt x="1206" y="222"/>
                </a:cubicBezTo>
                <a:cubicBezTo>
                  <a:pt x="1207" y="222"/>
                  <a:pt x="1207" y="222"/>
                  <a:pt x="1207" y="222"/>
                </a:cubicBezTo>
                <a:cubicBezTo>
                  <a:pt x="1208" y="222"/>
                  <a:pt x="1208" y="222"/>
                  <a:pt x="1208" y="222"/>
                </a:cubicBezTo>
                <a:cubicBezTo>
                  <a:pt x="1207" y="223"/>
                  <a:pt x="1207" y="223"/>
                  <a:pt x="1207" y="223"/>
                </a:cubicBezTo>
                <a:cubicBezTo>
                  <a:pt x="1207" y="224"/>
                  <a:pt x="1207" y="224"/>
                  <a:pt x="1207" y="224"/>
                </a:cubicBezTo>
                <a:cubicBezTo>
                  <a:pt x="1208" y="225"/>
                  <a:pt x="1208" y="225"/>
                  <a:pt x="1208" y="225"/>
                </a:cubicBezTo>
                <a:cubicBezTo>
                  <a:pt x="1210" y="225"/>
                  <a:pt x="1210" y="225"/>
                  <a:pt x="1210" y="225"/>
                </a:cubicBezTo>
                <a:cubicBezTo>
                  <a:pt x="1211" y="223"/>
                  <a:pt x="1211" y="223"/>
                  <a:pt x="1211" y="223"/>
                </a:cubicBezTo>
                <a:cubicBezTo>
                  <a:pt x="1214" y="221"/>
                  <a:pt x="1214" y="221"/>
                  <a:pt x="1214" y="221"/>
                </a:cubicBezTo>
                <a:cubicBezTo>
                  <a:pt x="1214" y="221"/>
                  <a:pt x="1214" y="221"/>
                  <a:pt x="1214" y="221"/>
                </a:cubicBezTo>
                <a:cubicBezTo>
                  <a:pt x="1215" y="221"/>
                  <a:pt x="1215" y="221"/>
                  <a:pt x="1215" y="221"/>
                </a:cubicBezTo>
                <a:cubicBezTo>
                  <a:pt x="1215" y="219"/>
                  <a:pt x="1215" y="219"/>
                  <a:pt x="1215" y="219"/>
                </a:cubicBezTo>
                <a:cubicBezTo>
                  <a:pt x="1215" y="218"/>
                  <a:pt x="1215" y="218"/>
                  <a:pt x="1215" y="218"/>
                </a:cubicBezTo>
                <a:cubicBezTo>
                  <a:pt x="1214" y="217"/>
                  <a:pt x="1214" y="217"/>
                  <a:pt x="1214" y="217"/>
                </a:cubicBezTo>
                <a:cubicBezTo>
                  <a:pt x="1213" y="216"/>
                  <a:pt x="1213" y="216"/>
                  <a:pt x="1213" y="216"/>
                </a:cubicBezTo>
                <a:cubicBezTo>
                  <a:pt x="1213" y="216"/>
                  <a:pt x="1213" y="216"/>
                  <a:pt x="1213" y="216"/>
                </a:cubicBezTo>
                <a:cubicBezTo>
                  <a:pt x="1214" y="216"/>
                  <a:pt x="1214" y="216"/>
                  <a:pt x="1214" y="216"/>
                </a:cubicBezTo>
                <a:cubicBezTo>
                  <a:pt x="1215" y="217"/>
                  <a:pt x="1215" y="217"/>
                  <a:pt x="1215" y="217"/>
                </a:cubicBezTo>
                <a:cubicBezTo>
                  <a:pt x="1217" y="218"/>
                  <a:pt x="1217" y="218"/>
                  <a:pt x="1217" y="218"/>
                </a:cubicBezTo>
                <a:cubicBezTo>
                  <a:pt x="1218" y="218"/>
                  <a:pt x="1218" y="218"/>
                  <a:pt x="1218" y="218"/>
                </a:cubicBezTo>
                <a:cubicBezTo>
                  <a:pt x="1218" y="217"/>
                  <a:pt x="1218" y="217"/>
                  <a:pt x="1218" y="217"/>
                </a:cubicBezTo>
                <a:cubicBezTo>
                  <a:pt x="1219" y="217"/>
                  <a:pt x="1219" y="217"/>
                  <a:pt x="1219" y="217"/>
                </a:cubicBezTo>
                <a:cubicBezTo>
                  <a:pt x="1219" y="217"/>
                  <a:pt x="1219" y="217"/>
                  <a:pt x="1219" y="217"/>
                </a:cubicBezTo>
                <a:cubicBezTo>
                  <a:pt x="1219" y="219"/>
                  <a:pt x="1219" y="219"/>
                  <a:pt x="1219" y="219"/>
                </a:cubicBezTo>
                <a:cubicBezTo>
                  <a:pt x="1220" y="219"/>
                  <a:pt x="1220" y="219"/>
                  <a:pt x="1220" y="219"/>
                </a:cubicBezTo>
                <a:cubicBezTo>
                  <a:pt x="1221" y="218"/>
                  <a:pt x="1221" y="218"/>
                  <a:pt x="1221" y="218"/>
                </a:cubicBezTo>
                <a:cubicBezTo>
                  <a:pt x="1223" y="216"/>
                  <a:pt x="1223" y="216"/>
                  <a:pt x="1223" y="216"/>
                </a:cubicBezTo>
                <a:cubicBezTo>
                  <a:pt x="1224" y="215"/>
                  <a:pt x="1224" y="215"/>
                  <a:pt x="1224" y="215"/>
                </a:cubicBezTo>
                <a:cubicBezTo>
                  <a:pt x="1223" y="215"/>
                  <a:pt x="1223" y="215"/>
                  <a:pt x="1223" y="215"/>
                </a:cubicBezTo>
                <a:cubicBezTo>
                  <a:pt x="1224" y="213"/>
                  <a:pt x="1224" y="213"/>
                  <a:pt x="1224" y="213"/>
                </a:cubicBezTo>
                <a:cubicBezTo>
                  <a:pt x="1224" y="213"/>
                  <a:pt x="1224" y="213"/>
                  <a:pt x="1224" y="213"/>
                </a:cubicBezTo>
                <a:cubicBezTo>
                  <a:pt x="1225" y="212"/>
                  <a:pt x="1225" y="212"/>
                  <a:pt x="1225" y="212"/>
                </a:cubicBezTo>
                <a:cubicBezTo>
                  <a:pt x="1225" y="213"/>
                  <a:pt x="1225" y="213"/>
                  <a:pt x="1225" y="213"/>
                </a:cubicBezTo>
                <a:cubicBezTo>
                  <a:pt x="1225" y="214"/>
                  <a:pt x="1225" y="214"/>
                  <a:pt x="1225" y="214"/>
                </a:cubicBezTo>
                <a:cubicBezTo>
                  <a:pt x="1226" y="214"/>
                  <a:pt x="1226" y="214"/>
                  <a:pt x="1226" y="214"/>
                </a:cubicBezTo>
                <a:cubicBezTo>
                  <a:pt x="1227" y="214"/>
                  <a:pt x="1227" y="214"/>
                  <a:pt x="1227" y="214"/>
                </a:cubicBezTo>
                <a:cubicBezTo>
                  <a:pt x="1228" y="212"/>
                  <a:pt x="1228" y="212"/>
                  <a:pt x="1228" y="212"/>
                </a:cubicBezTo>
                <a:cubicBezTo>
                  <a:pt x="1229" y="210"/>
                  <a:pt x="1229" y="210"/>
                  <a:pt x="1229" y="210"/>
                </a:cubicBezTo>
                <a:cubicBezTo>
                  <a:pt x="1229" y="209"/>
                  <a:pt x="1229" y="209"/>
                  <a:pt x="1229" y="209"/>
                </a:cubicBezTo>
                <a:cubicBezTo>
                  <a:pt x="1229" y="208"/>
                  <a:pt x="1229" y="208"/>
                  <a:pt x="1229" y="208"/>
                </a:cubicBezTo>
                <a:cubicBezTo>
                  <a:pt x="1231" y="205"/>
                  <a:pt x="1231" y="205"/>
                  <a:pt x="1231" y="205"/>
                </a:cubicBezTo>
                <a:cubicBezTo>
                  <a:pt x="1233" y="205"/>
                  <a:pt x="1233" y="205"/>
                  <a:pt x="1233" y="205"/>
                </a:cubicBezTo>
                <a:cubicBezTo>
                  <a:pt x="1233" y="204"/>
                  <a:pt x="1233" y="204"/>
                  <a:pt x="1233" y="204"/>
                </a:cubicBezTo>
                <a:cubicBezTo>
                  <a:pt x="1233" y="203"/>
                  <a:pt x="1233" y="203"/>
                  <a:pt x="1233" y="203"/>
                </a:cubicBezTo>
                <a:cubicBezTo>
                  <a:pt x="1233" y="202"/>
                  <a:pt x="1233" y="202"/>
                  <a:pt x="1233" y="202"/>
                </a:cubicBezTo>
                <a:cubicBezTo>
                  <a:pt x="1233" y="202"/>
                  <a:pt x="1233" y="202"/>
                  <a:pt x="1233" y="202"/>
                </a:cubicBezTo>
                <a:cubicBezTo>
                  <a:pt x="1234" y="202"/>
                  <a:pt x="1234" y="202"/>
                  <a:pt x="1234" y="202"/>
                </a:cubicBezTo>
                <a:cubicBezTo>
                  <a:pt x="1235" y="202"/>
                  <a:pt x="1235" y="202"/>
                  <a:pt x="1235" y="202"/>
                </a:cubicBezTo>
                <a:cubicBezTo>
                  <a:pt x="1235" y="202"/>
                  <a:pt x="1235" y="202"/>
                  <a:pt x="1235" y="202"/>
                </a:cubicBezTo>
                <a:cubicBezTo>
                  <a:pt x="1236" y="201"/>
                  <a:pt x="1236" y="201"/>
                  <a:pt x="1236" y="201"/>
                </a:cubicBezTo>
                <a:cubicBezTo>
                  <a:pt x="1236" y="200"/>
                  <a:pt x="1236" y="200"/>
                  <a:pt x="1236" y="200"/>
                </a:cubicBezTo>
                <a:cubicBezTo>
                  <a:pt x="1235" y="199"/>
                  <a:pt x="1235" y="199"/>
                  <a:pt x="1235" y="199"/>
                </a:cubicBezTo>
                <a:cubicBezTo>
                  <a:pt x="1236" y="200"/>
                  <a:pt x="1236" y="200"/>
                  <a:pt x="1236" y="200"/>
                </a:cubicBezTo>
                <a:cubicBezTo>
                  <a:pt x="1237" y="201"/>
                  <a:pt x="1237" y="201"/>
                  <a:pt x="1237" y="201"/>
                </a:cubicBezTo>
                <a:cubicBezTo>
                  <a:pt x="1237" y="200"/>
                  <a:pt x="1237" y="200"/>
                  <a:pt x="1237" y="200"/>
                </a:cubicBezTo>
                <a:cubicBezTo>
                  <a:pt x="1237" y="199"/>
                  <a:pt x="1237" y="199"/>
                  <a:pt x="1237" y="199"/>
                </a:cubicBezTo>
                <a:cubicBezTo>
                  <a:pt x="1237" y="197"/>
                  <a:pt x="1237" y="197"/>
                  <a:pt x="1237" y="197"/>
                </a:cubicBezTo>
                <a:cubicBezTo>
                  <a:pt x="1238" y="197"/>
                  <a:pt x="1238" y="197"/>
                  <a:pt x="1238" y="197"/>
                </a:cubicBezTo>
                <a:cubicBezTo>
                  <a:pt x="1240" y="197"/>
                  <a:pt x="1240" y="197"/>
                  <a:pt x="1240" y="197"/>
                </a:cubicBezTo>
                <a:cubicBezTo>
                  <a:pt x="1240" y="195"/>
                  <a:pt x="1240" y="195"/>
                  <a:pt x="1240" y="195"/>
                </a:cubicBezTo>
                <a:cubicBezTo>
                  <a:pt x="1239" y="195"/>
                  <a:pt x="1239" y="195"/>
                  <a:pt x="1239" y="195"/>
                </a:cubicBezTo>
                <a:cubicBezTo>
                  <a:pt x="1240" y="194"/>
                  <a:pt x="1240" y="194"/>
                  <a:pt x="1240" y="194"/>
                </a:cubicBezTo>
                <a:cubicBezTo>
                  <a:pt x="1241" y="194"/>
                  <a:pt x="1241" y="194"/>
                  <a:pt x="1241" y="194"/>
                </a:cubicBezTo>
                <a:cubicBezTo>
                  <a:pt x="1242" y="194"/>
                  <a:pt x="1242" y="194"/>
                  <a:pt x="1242" y="194"/>
                </a:cubicBezTo>
                <a:cubicBezTo>
                  <a:pt x="1243" y="192"/>
                  <a:pt x="1243" y="192"/>
                  <a:pt x="1243" y="192"/>
                </a:cubicBezTo>
                <a:cubicBezTo>
                  <a:pt x="1245" y="191"/>
                  <a:pt x="1245" y="191"/>
                  <a:pt x="1245" y="191"/>
                </a:cubicBezTo>
                <a:cubicBezTo>
                  <a:pt x="1246" y="191"/>
                  <a:pt x="1246" y="191"/>
                  <a:pt x="1246" y="191"/>
                </a:cubicBezTo>
                <a:cubicBezTo>
                  <a:pt x="1246" y="192"/>
                  <a:pt x="1246" y="192"/>
                  <a:pt x="1246" y="192"/>
                </a:cubicBezTo>
                <a:cubicBezTo>
                  <a:pt x="1247" y="191"/>
                  <a:pt x="1247" y="191"/>
                  <a:pt x="1247" y="191"/>
                </a:cubicBezTo>
                <a:cubicBezTo>
                  <a:pt x="1248" y="190"/>
                  <a:pt x="1248" y="190"/>
                  <a:pt x="1248" y="190"/>
                </a:cubicBezTo>
                <a:cubicBezTo>
                  <a:pt x="1249" y="188"/>
                  <a:pt x="1249" y="188"/>
                  <a:pt x="1249" y="188"/>
                </a:cubicBezTo>
                <a:cubicBezTo>
                  <a:pt x="1249" y="186"/>
                  <a:pt x="1249" y="186"/>
                  <a:pt x="1249" y="186"/>
                </a:cubicBezTo>
                <a:cubicBezTo>
                  <a:pt x="1247" y="185"/>
                  <a:pt x="1247" y="185"/>
                  <a:pt x="1247" y="185"/>
                </a:cubicBezTo>
                <a:cubicBezTo>
                  <a:pt x="1247" y="185"/>
                  <a:pt x="1247" y="185"/>
                  <a:pt x="1247" y="185"/>
                </a:cubicBezTo>
                <a:cubicBezTo>
                  <a:pt x="1248" y="184"/>
                  <a:pt x="1248" y="184"/>
                  <a:pt x="1248" y="184"/>
                </a:cubicBezTo>
                <a:cubicBezTo>
                  <a:pt x="1248" y="182"/>
                  <a:pt x="1248" y="182"/>
                  <a:pt x="1248" y="182"/>
                </a:cubicBezTo>
                <a:cubicBezTo>
                  <a:pt x="1247" y="181"/>
                  <a:pt x="1247" y="181"/>
                  <a:pt x="1247" y="181"/>
                </a:cubicBezTo>
                <a:cubicBezTo>
                  <a:pt x="1246" y="180"/>
                  <a:pt x="1246" y="180"/>
                  <a:pt x="1246" y="180"/>
                </a:cubicBezTo>
                <a:cubicBezTo>
                  <a:pt x="1246" y="178"/>
                  <a:pt x="1246" y="178"/>
                  <a:pt x="1246" y="178"/>
                </a:cubicBezTo>
                <a:cubicBezTo>
                  <a:pt x="1245" y="177"/>
                  <a:pt x="1245" y="177"/>
                  <a:pt x="1245" y="177"/>
                </a:cubicBezTo>
                <a:cubicBezTo>
                  <a:pt x="1245" y="176"/>
                  <a:pt x="1245" y="176"/>
                  <a:pt x="1245" y="176"/>
                </a:cubicBezTo>
                <a:cubicBezTo>
                  <a:pt x="1246" y="176"/>
                  <a:pt x="1246" y="176"/>
                  <a:pt x="1246" y="176"/>
                </a:cubicBezTo>
                <a:cubicBezTo>
                  <a:pt x="1247" y="176"/>
                  <a:pt x="1247" y="176"/>
                  <a:pt x="1247" y="176"/>
                </a:cubicBezTo>
                <a:cubicBezTo>
                  <a:pt x="1247" y="178"/>
                  <a:pt x="1247" y="178"/>
                  <a:pt x="1247" y="178"/>
                </a:cubicBezTo>
                <a:cubicBezTo>
                  <a:pt x="1248" y="179"/>
                  <a:pt x="1248" y="179"/>
                  <a:pt x="1248" y="179"/>
                </a:cubicBezTo>
                <a:cubicBezTo>
                  <a:pt x="1248" y="181"/>
                  <a:pt x="1248" y="181"/>
                  <a:pt x="1248" y="181"/>
                </a:cubicBezTo>
                <a:cubicBezTo>
                  <a:pt x="1249" y="183"/>
                  <a:pt x="1249" y="183"/>
                  <a:pt x="1249" y="183"/>
                </a:cubicBezTo>
                <a:cubicBezTo>
                  <a:pt x="1250" y="183"/>
                  <a:pt x="1250" y="183"/>
                  <a:pt x="1250" y="183"/>
                </a:cubicBezTo>
                <a:cubicBezTo>
                  <a:pt x="1251" y="184"/>
                  <a:pt x="1251" y="184"/>
                  <a:pt x="1251" y="184"/>
                </a:cubicBezTo>
                <a:cubicBezTo>
                  <a:pt x="1251" y="185"/>
                  <a:pt x="1251" y="185"/>
                  <a:pt x="1251" y="185"/>
                </a:cubicBezTo>
                <a:cubicBezTo>
                  <a:pt x="1251" y="187"/>
                  <a:pt x="1251" y="187"/>
                  <a:pt x="1251" y="187"/>
                </a:cubicBezTo>
                <a:cubicBezTo>
                  <a:pt x="1253" y="188"/>
                  <a:pt x="1253" y="188"/>
                  <a:pt x="1253" y="188"/>
                </a:cubicBezTo>
                <a:cubicBezTo>
                  <a:pt x="1254" y="188"/>
                  <a:pt x="1254" y="188"/>
                  <a:pt x="1254" y="188"/>
                </a:cubicBezTo>
                <a:cubicBezTo>
                  <a:pt x="1254" y="187"/>
                  <a:pt x="1254" y="187"/>
                  <a:pt x="1254" y="187"/>
                </a:cubicBezTo>
                <a:cubicBezTo>
                  <a:pt x="1255" y="186"/>
                  <a:pt x="1255" y="186"/>
                  <a:pt x="1255" y="186"/>
                </a:cubicBezTo>
                <a:cubicBezTo>
                  <a:pt x="1255" y="186"/>
                  <a:pt x="1255" y="186"/>
                  <a:pt x="1255" y="186"/>
                </a:cubicBezTo>
                <a:cubicBezTo>
                  <a:pt x="1256" y="187"/>
                  <a:pt x="1256" y="187"/>
                  <a:pt x="1256" y="187"/>
                </a:cubicBezTo>
                <a:cubicBezTo>
                  <a:pt x="1258" y="188"/>
                  <a:pt x="1258" y="188"/>
                  <a:pt x="1258" y="188"/>
                </a:cubicBezTo>
                <a:cubicBezTo>
                  <a:pt x="1259" y="187"/>
                  <a:pt x="1259" y="187"/>
                  <a:pt x="1259" y="187"/>
                </a:cubicBezTo>
                <a:cubicBezTo>
                  <a:pt x="1260" y="186"/>
                  <a:pt x="1260" y="186"/>
                  <a:pt x="1260" y="186"/>
                </a:cubicBezTo>
                <a:cubicBezTo>
                  <a:pt x="1261" y="187"/>
                  <a:pt x="1261" y="187"/>
                  <a:pt x="1261" y="187"/>
                </a:cubicBezTo>
                <a:cubicBezTo>
                  <a:pt x="1262" y="187"/>
                  <a:pt x="1262" y="187"/>
                  <a:pt x="1262" y="187"/>
                </a:cubicBezTo>
                <a:cubicBezTo>
                  <a:pt x="1263" y="186"/>
                  <a:pt x="1263" y="186"/>
                  <a:pt x="1263" y="186"/>
                </a:cubicBezTo>
                <a:cubicBezTo>
                  <a:pt x="1263" y="185"/>
                  <a:pt x="1263" y="185"/>
                  <a:pt x="1263" y="185"/>
                </a:cubicBezTo>
                <a:cubicBezTo>
                  <a:pt x="1264" y="185"/>
                  <a:pt x="1264" y="185"/>
                  <a:pt x="1264" y="185"/>
                </a:cubicBezTo>
                <a:cubicBezTo>
                  <a:pt x="1264" y="184"/>
                  <a:pt x="1264" y="184"/>
                  <a:pt x="1264" y="184"/>
                </a:cubicBezTo>
                <a:cubicBezTo>
                  <a:pt x="1265" y="183"/>
                  <a:pt x="1265" y="183"/>
                  <a:pt x="1265" y="183"/>
                </a:cubicBezTo>
                <a:cubicBezTo>
                  <a:pt x="1266" y="184"/>
                  <a:pt x="1266" y="184"/>
                  <a:pt x="1266" y="184"/>
                </a:cubicBezTo>
                <a:cubicBezTo>
                  <a:pt x="1268" y="186"/>
                  <a:pt x="1268" y="186"/>
                  <a:pt x="1268" y="186"/>
                </a:cubicBezTo>
                <a:cubicBezTo>
                  <a:pt x="1269" y="187"/>
                  <a:pt x="1269" y="187"/>
                  <a:pt x="1269" y="187"/>
                </a:cubicBezTo>
                <a:cubicBezTo>
                  <a:pt x="1270" y="187"/>
                  <a:pt x="1270" y="187"/>
                  <a:pt x="1270" y="187"/>
                </a:cubicBezTo>
                <a:cubicBezTo>
                  <a:pt x="1270" y="186"/>
                  <a:pt x="1270" y="186"/>
                  <a:pt x="1270" y="186"/>
                </a:cubicBezTo>
                <a:cubicBezTo>
                  <a:pt x="1271" y="186"/>
                  <a:pt x="1271" y="186"/>
                  <a:pt x="1271" y="186"/>
                </a:cubicBezTo>
                <a:cubicBezTo>
                  <a:pt x="1272" y="184"/>
                  <a:pt x="1272" y="184"/>
                  <a:pt x="1272" y="184"/>
                </a:cubicBezTo>
                <a:cubicBezTo>
                  <a:pt x="1272" y="184"/>
                  <a:pt x="1272" y="184"/>
                  <a:pt x="1272" y="184"/>
                </a:cubicBezTo>
                <a:cubicBezTo>
                  <a:pt x="1273" y="184"/>
                  <a:pt x="1273" y="184"/>
                  <a:pt x="1273" y="184"/>
                </a:cubicBezTo>
                <a:cubicBezTo>
                  <a:pt x="1273" y="184"/>
                  <a:pt x="1273" y="184"/>
                  <a:pt x="1273" y="184"/>
                </a:cubicBezTo>
                <a:cubicBezTo>
                  <a:pt x="1274" y="183"/>
                  <a:pt x="1274" y="183"/>
                  <a:pt x="1274" y="183"/>
                </a:cubicBezTo>
                <a:cubicBezTo>
                  <a:pt x="1274" y="183"/>
                  <a:pt x="1274" y="183"/>
                  <a:pt x="1274" y="183"/>
                </a:cubicBezTo>
                <a:cubicBezTo>
                  <a:pt x="1275" y="184"/>
                  <a:pt x="1275" y="184"/>
                  <a:pt x="1275" y="184"/>
                </a:cubicBezTo>
                <a:cubicBezTo>
                  <a:pt x="1276" y="184"/>
                  <a:pt x="1276" y="184"/>
                  <a:pt x="1276" y="184"/>
                </a:cubicBezTo>
                <a:cubicBezTo>
                  <a:pt x="1276" y="183"/>
                  <a:pt x="1276" y="183"/>
                  <a:pt x="1276" y="183"/>
                </a:cubicBezTo>
                <a:cubicBezTo>
                  <a:pt x="1276" y="182"/>
                  <a:pt x="1276" y="182"/>
                  <a:pt x="1276" y="182"/>
                </a:cubicBezTo>
                <a:cubicBezTo>
                  <a:pt x="1277" y="182"/>
                  <a:pt x="1277" y="182"/>
                  <a:pt x="1277" y="182"/>
                </a:cubicBezTo>
                <a:cubicBezTo>
                  <a:pt x="1279" y="182"/>
                  <a:pt x="1279" y="182"/>
                  <a:pt x="1279" y="182"/>
                </a:cubicBezTo>
                <a:cubicBezTo>
                  <a:pt x="1280" y="181"/>
                  <a:pt x="1280" y="181"/>
                  <a:pt x="1280" y="181"/>
                </a:cubicBezTo>
                <a:cubicBezTo>
                  <a:pt x="1280" y="180"/>
                  <a:pt x="1280" y="180"/>
                  <a:pt x="1280" y="180"/>
                </a:cubicBezTo>
                <a:cubicBezTo>
                  <a:pt x="1280" y="180"/>
                  <a:pt x="1280" y="180"/>
                  <a:pt x="1280" y="180"/>
                </a:cubicBezTo>
                <a:cubicBezTo>
                  <a:pt x="1280" y="181"/>
                  <a:pt x="1280" y="181"/>
                  <a:pt x="1280" y="181"/>
                </a:cubicBezTo>
                <a:cubicBezTo>
                  <a:pt x="1281" y="182"/>
                  <a:pt x="1281" y="182"/>
                  <a:pt x="1281" y="182"/>
                </a:cubicBezTo>
                <a:cubicBezTo>
                  <a:pt x="1282" y="181"/>
                  <a:pt x="1282" y="181"/>
                  <a:pt x="1282" y="181"/>
                </a:cubicBezTo>
                <a:cubicBezTo>
                  <a:pt x="1283" y="179"/>
                  <a:pt x="1283" y="179"/>
                  <a:pt x="1283" y="179"/>
                </a:cubicBezTo>
                <a:cubicBezTo>
                  <a:pt x="1283" y="180"/>
                  <a:pt x="1283" y="180"/>
                  <a:pt x="1283" y="180"/>
                </a:cubicBezTo>
                <a:cubicBezTo>
                  <a:pt x="1284" y="181"/>
                  <a:pt x="1284" y="181"/>
                  <a:pt x="1284" y="181"/>
                </a:cubicBezTo>
                <a:cubicBezTo>
                  <a:pt x="1285" y="181"/>
                  <a:pt x="1285" y="181"/>
                  <a:pt x="1285" y="181"/>
                </a:cubicBezTo>
                <a:cubicBezTo>
                  <a:pt x="1286" y="179"/>
                  <a:pt x="1286" y="179"/>
                  <a:pt x="1286" y="179"/>
                </a:cubicBezTo>
                <a:cubicBezTo>
                  <a:pt x="1287" y="179"/>
                  <a:pt x="1287" y="179"/>
                  <a:pt x="1287" y="179"/>
                </a:cubicBezTo>
                <a:cubicBezTo>
                  <a:pt x="1287" y="180"/>
                  <a:pt x="1287" y="180"/>
                  <a:pt x="1287" y="180"/>
                </a:cubicBezTo>
                <a:cubicBezTo>
                  <a:pt x="1288" y="180"/>
                  <a:pt x="1288" y="180"/>
                  <a:pt x="1288" y="180"/>
                </a:cubicBezTo>
                <a:cubicBezTo>
                  <a:pt x="1289" y="180"/>
                  <a:pt x="1289" y="180"/>
                  <a:pt x="1289" y="180"/>
                </a:cubicBezTo>
                <a:cubicBezTo>
                  <a:pt x="1290" y="179"/>
                  <a:pt x="1290" y="179"/>
                  <a:pt x="1290" y="179"/>
                </a:cubicBezTo>
                <a:cubicBezTo>
                  <a:pt x="1291" y="179"/>
                  <a:pt x="1291" y="179"/>
                  <a:pt x="1291" y="179"/>
                </a:cubicBezTo>
                <a:cubicBezTo>
                  <a:pt x="1292" y="179"/>
                  <a:pt x="1292" y="179"/>
                  <a:pt x="1292" y="179"/>
                </a:cubicBezTo>
                <a:cubicBezTo>
                  <a:pt x="1294" y="178"/>
                  <a:pt x="1294" y="178"/>
                  <a:pt x="1294" y="178"/>
                </a:cubicBezTo>
                <a:cubicBezTo>
                  <a:pt x="1295" y="178"/>
                  <a:pt x="1295" y="178"/>
                  <a:pt x="1295" y="178"/>
                </a:cubicBezTo>
                <a:cubicBezTo>
                  <a:pt x="1296" y="179"/>
                  <a:pt x="1296" y="179"/>
                  <a:pt x="1296" y="179"/>
                </a:cubicBezTo>
                <a:cubicBezTo>
                  <a:pt x="1296" y="179"/>
                  <a:pt x="1296" y="179"/>
                  <a:pt x="1296" y="179"/>
                </a:cubicBezTo>
                <a:cubicBezTo>
                  <a:pt x="1297" y="177"/>
                  <a:pt x="1297" y="177"/>
                  <a:pt x="1297" y="177"/>
                </a:cubicBezTo>
                <a:cubicBezTo>
                  <a:pt x="1298" y="176"/>
                  <a:pt x="1298" y="176"/>
                  <a:pt x="1298" y="176"/>
                </a:cubicBezTo>
                <a:cubicBezTo>
                  <a:pt x="1300" y="176"/>
                  <a:pt x="1300" y="176"/>
                  <a:pt x="1300" y="176"/>
                </a:cubicBezTo>
                <a:cubicBezTo>
                  <a:pt x="1301" y="175"/>
                  <a:pt x="1301" y="175"/>
                  <a:pt x="1301" y="175"/>
                </a:cubicBezTo>
                <a:cubicBezTo>
                  <a:pt x="1302" y="175"/>
                  <a:pt x="1302" y="175"/>
                  <a:pt x="1302" y="175"/>
                </a:cubicBezTo>
                <a:cubicBezTo>
                  <a:pt x="1303" y="174"/>
                  <a:pt x="1303" y="174"/>
                  <a:pt x="1303" y="174"/>
                </a:cubicBezTo>
                <a:cubicBezTo>
                  <a:pt x="1303" y="173"/>
                  <a:pt x="1303" y="173"/>
                  <a:pt x="1303" y="173"/>
                </a:cubicBezTo>
                <a:cubicBezTo>
                  <a:pt x="1303" y="172"/>
                  <a:pt x="1303" y="172"/>
                  <a:pt x="1303" y="172"/>
                </a:cubicBezTo>
                <a:cubicBezTo>
                  <a:pt x="1303" y="171"/>
                  <a:pt x="1303" y="171"/>
                  <a:pt x="1303" y="171"/>
                </a:cubicBezTo>
                <a:lnTo>
                  <a:pt x="1304" y="171"/>
                </a:lnTo>
                <a:close/>
                <a:moveTo>
                  <a:pt x="1370" y="3"/>
                </a:moveTo>
                <a:cubicBezTo>
                  <a:pt x="1370" y="2"/>
                  <a:pt x="1370" y="2"/>
                  <a:pt x="1370" y="2"/>
                </a:cubicBezTo>
                <a:cubicBezTo>
                  <a:pt x="1371" y="3"/>
                  <a:pt x="1371" y="3"/>
                  <a:pt x="1371" y="3"/>
                </a:cubicBezTo>
                <a:cubicBezTo>
                  <a:pt x="1372" y="4"/>
                  <a:pt x="1372" y="4"/>
                  <a:pt x="1372" y="4"/>
                </a:cubicBezTo>
                <a:cubicBezTo>
                  <a:pt x="1374" y="5"/>
                  <a:pt x="1374" y="5"/>
                  <a:pt x="1374" y="5"/>
                </a:cubicBezTo>
                <a:cubicBezTo>
                  <a:pt x="1375" y="6"/>
                  <a:pt x="1375" y="6"/>
                  <a:pt x="1375" y="6"/>
                </a:cubicBezTo>
                <a:cubicBezTo>
                  <a:pt x="1376" y="7"/>
                  <a:pt x="1376" y="7"/>
                  <a:pt x="1376" y="7"/>
                </a:cubicBezTo>
                <a:cubicBezTo>
                  <a:pt x="1376" y="6"/>
                  <a:pt x="1376" y="6"/>
                  <a:pt x="1376" y="6"/>
                </a:cubicBezTo>
                <a:cubicBezTo>
                  <a:pt x="1377" y="4"/>
                  <a:pt x="1377" y="4"/>
                  <a:pt x="1377" y="4"/>
                </a:cubicBezTo>
                <a:cubicBezTo>
                  <a:pt x="1377" y="3"/>
                  <a:pt x="1377" y="3"/>
                  <a:pt x="1377" y="3"/>
                </a:cubicBezTo>
                <a:cubicBezTo>
                  <a:pt x="1378" y="0"/>
                  <a:pt x="1378" y="0"/>
                  <a:pt x="1378" y="0"/>
                </a:cubicBezTo>
                <a:cubicBezTo>
                  <a:pt x="1368" y="0"/>
                  <a:pt x="1368" y="0"/>
                  <a:pt x="1368" y="0"/>
                </a:cubicBezTo>
                <a:cubicBezTo>
                  <a:pt x="1368" y="2"/>
                  <a:pt x="1368" y="2"/>
                  <a:pt x="1368" y="2"/>
                </a:cubicBezTo>
                <a:cubicBezTo>
                  <a:pt x="1368" y="2"/>
                  <a:pt x="1368" y="2"/>
                  <a:pt x="1368" y="2"/>
                </a:cubicBezTo>
                <a:lnTo>
                  <a:pt x="1370" y="3"/>
                </a:lnTo>
                <a:close/>
                <a:moveTo>
                  <a:pt x="3232" y="1495"/>
                </a:moveTo>
                <a:cubicBezTo>
                  <a:pt x="3231" y="1495"/>
                  <a:pt x="3231" y="1495"/>
                  <a:pt x="3231" y="1495"/>
                </a:cubicBezTo>
                <a:cubicBezTo>
                  <a:pt x="3232" y="1496"/>
                  <a:pt x="3232" y="1496"/>
                  <a:pt x="3232" y="1496"/>
                </a:cubicBezTo>
                <a:lnTo>
                  <a:pt x="3232" y="1495"/>
                </a:lnTo>
                <a:close/>
                <a:moveTo>
                  <a:pt x="3229" y="1505"/>
                </a:moveTo>
                <a:cubicBezTo>
                  <a:pt x="3230" y="1505"/>
                  <a:pt x="3230" y="1505"/>
                  <a:pt x="3230" y="1505"/>
                </a:cubicBezTo>
                <a:cubicBezTo>
                  <a:pt x="3230" y="1504"/>
                  <a:pt x="3230" y="1504"/>
                  <a:pt x="3230" y="1504"/>
                </a:cubicBezTo>
                <a:cubicBezTo>
                  <a:pt x="3229" y="1504"/>
                  <a:pt x="3229" y="1504"/>
                  <a:pt x="3229" y="1504"/>
                </a:cubicBezTo>
                <a:lnTo>
                  <a:pt x="3229" y="1505"/>
                </a:lnTo>
                <a:close/>
                <a:moveTo>
                  <a:pt x="1906" y="57"/>
                </a:moveTo>
                <a:cubicBezTo>
                  <a:pt x="1907" y="56"/>
                  <a:pt x="1907" y="56"/>
                  <a:pt x="1907" y="56"/>
                </a:cubicBezTo>
                <a:cubicBezTo>
                  <a:pt x="1907" y="55"/>
                  <a:pt x="1907" y="55"/>
                  <a:pt x="1907" y="55"/>
                </a:cubicBezTo>
                <a:cubicBezTo>
                  <a:pt x="1908" y="54"/>
                  <a:pt x="1908" y="54"/>
                  <a:pt x="1908" y="54"/>
                </a:cubicBezTo>
                <a:cubicBezTo>
                  <a:pt x="1911" y="52"/>
                  <a:pt x="1911" y="52"/>
                  <a:pt x="1911" y="52"/>
                </a:cubicBezTo>
                <a:cubicBezTo>
                  <a:pt x="1913" y="51"/>
                  <a:pt x="1913" y="51"/>
                  <a:pt x="1913" y="51"/>
                </a:cubicBezTo>
                <a:cubicBezTo>
                  <a:pt x="1915" y="52"/>
                  <a:pt x="1915" y="52"/>
                  <a:pt x="1915" y="52"/>
                </a:cubicBezTo>
                <a:cubicBezTo>
                  <a:pt x="1916" y="52"/>
                  <a:pt x="1916" y="52"/>
                  <a:pt x="1916" y="52"/>
                </a:cubicBezTo>
                <a:cubicBezTo>
                  <a:pt x="1916" y="53"/>
                  <a:pt x="1916" y="53"/>
                  <a:pt x="1916" y="53"/>
                </a:cubicBezTo>
                <a:cubicBezTo>
                  <a:pt x="1915" y="53"/>
                  <a:pt x="1915" y="53"/>
                  <a:pt x="1915" y="53"/>
                </a:cubicBezTo>
                <a:cubicBezTo>
                  <a:pt x="1914" y="52"/>
                  <a:pt x="1914" y="52"/>
                  <a:pt x="1914" y="52"/>
                </a:cubicBezTo>
                <a:cubicBezTo>
                  <a:pt x="1913" y="52"/>
                  <a:pt x="1913" y="52"/>
                  <a:pt x="1913" y="52"/>
                </a:cubicBezTo>
                <a:cubicBezTo>
                  <a:pt x="1912" y="54"/>
                  <a:pt x="1912" y="54"/>
                  <a:pt x="1912" y="54"/>
                </a:cubicBezTo>
                <a:cubicBezTo>
                  <a:pt x="1909" y="55"/>
                  <a:pt x="1909" y="55"/>
                  <a:pt x="1909" y="55"/>
                </a:cubicBezTo>
                <a:cubicBezTo>
                  <a:pt x="1908" y="57"/>
                  <a:pt x="1908" y="57"/>
                  <a:pt x="1908" y="57"/>
                </a:cubicBezTo>
                <a:cubicBezTo>
                  <a:pt x="1908" y="59"/>
                  <a:pt x="1908" y="59"/>
                  <a:pt x="1908" y="59"/>
                </a:cubicBezTo>
                <a:cubicBezTo>
                  <a:pt x="1908" y="60"/>
                  <a:pt x="1908" y="60"/>
                  <a:pt x="1908" y="60"/>
                </a:cubicBezTo>
                <a:cubicBezTo>
                  <a:pt x="1908" y="61"/>
                  <a:pt x="1908" y="61"/>
                  <a:pt x="1908" y="61"/>
                </a:cubicBezTo>
                <a:cubicBezTo>
                  <a:pt x="1908" y="61"/>
                  <a:pt x="1908" y="62"/>
                  <a:pt x="1908" y="62"/>
                </a:cubicBezTo>
                <a:cubicBezTo>
                  <a:pt x="1911" y="62"/>
                  <a:pt x="1911" y="62"/>
                  <a:pt x="1911" y="62"/>
                </a:cubicBezTo>
                <a:cubicBezTo>
                  <a:pt x="1914" y="61"/>
                  <a:pt x="1914" y="61"/>
                  <a:pt x="1914" y="61"/>
                </a:cubicBezTo>
                <a:cubicBezTo>
                  <a:pt x="1916" y="60"/>
                  <a:pt x="1916" y="60"/>
                  <a:pt x="1916" y="60"/>
                </a:cubicBezTo>
                <a:cubicBezTo>
                  <a:pt x="1918" y="60"/>
                  <a:pt x="1918" y="60"/>
                  <a:pt x="1918" y="60"/>
                </a:cubicBezTo>
                <a:cubicBezTo>
                  <a:pt x="1919" y="61"/>
                  <a:pt x="1919" y="61"/>
                  <a:pt x="1919" y="61"/>
                </a:cubicBezTo>
                <a:cubicBezTo>
                  <a:pt x="1921" y="62"/>
                  <a:pt x="1921" y="62"/>
                  <a:pt x="1921" y="62"/>
                </a:cubicBezTo>
                <a:cubicBezTo>
                  <a:pt x="1923" y="61"/>
                  <a:pt x="1923" y="61"/>
                  <a:pt x="1923" y="61"/>
                </a:cubicBezTo>
                <a:cubicBezTo>
                  <a:pt x="1922" y="60"/>
                  <a:pt x="1922" y="60"/>
                  <a:pt x="1922" y="60"/>
                </a:cubicBezTo>
                <a:cubicBezTo>
                  <a:pt x="1922" y="58"/>
                  <a:pt x="1922" y="58"/>
                  <a:pt x="1922" y="58"/>
                </a:cubicBezTo>
                <a:cubicBezTo>
                  <a:pt x="1923" y="59"/>
                  <a:pt x="1923" y="59"/>
                  <a:pt x="1923" y="59"/>
                </a:cubicBezTo>
                <a:cubicBezTo>
                  <a:pt x="1924" y="61"/>
                  <a:pt x="1924" y="61"/>
                  <a:pt x="1924" y="61"/>
                </a:cubicBezTo>
                <a:cubicBezTo>
                  <a:pt x="1926" y="61"/>
                  <a:pt x="1926" y="61"/>
                  <a:pt x="1926" y="61"/>
                </a:cubicBezTo>
                <a:cubicBezTo>
                  <a:pt x="1928" y="61"/>
                  <a:pt x="1928" y="61"/>
                  <a:pt x="1928" y="61"/>
                </a:cubicBezTo>
                <a:cubicBezTo>
                  <a:pt x="1929" y="60"/>
                  <a:pt x="1929" y="60"/>
                  <a:pt x="1929" y="60"/>
                </a:cubicBezTo>
                <a:cubicBezTo>
                  <a:pt x="1930" y="60"/>
                  <a:pt x="1930" y="60"/>
                  <a:pt x="1930" y="60"/>
                </a:cubicBezTo>
                <a:cubicBezTo>
                  <a:pt x="1932" y="57"/>
                  <a:pt x="1932" y="57"/>
                  <a:pt x="1932" y="57"/>
                </a:cubicBezTo>
                <a:cubicBezTo>
                  <a:pt x="1931" y="55"/>
                  <a:pt x="1931" y="55"/>
                  <a:pt x="1931" y="55"/>
                </a:cubicBezTo>
                <a:cubicBezTo>
                  <a:pt x="1933" y="53"/>
                  <a:pt x="1933" y="53"/>
                  <a:pt x="1933" y="53"/>
                </a:cubicBezTo>
                <a:cubicBezTo>
                  <a:pt x="1933" y="51"/>
                  <a:pt x="1933" y="51"/>
                  <a:pt x="1933" y="51"/>
                </a:cubicBezTo>
                <a:cubicBezTo>
                  <a:pt x="1932" y="50"/>
                  <a:pt x="1932" y="50"/>
                  <a:pt x="1932" y="50"/>
                </a:cubicBezTo>
                <a:cubicBezTo>
                  <a:pt x="1930" y="48"/>
                  <a:pt x="1930" y="48"/>
                  <a:pt x="1930" y="48"/>
                </a:cubicBezTo>
                <a:cubicBezTo>
                  <a:pt x="1929" y="47"/>
                  <a:pt x="1929" y="47"/>
                  <a:pt x="1929" y="47"/>
                </a:cubicBezTo>
                <a:cubicBezTo>
                  <a:pt x="1927" y="47"/>
                  <a:pt x="1927" y="47"/>
                  <a:pt x="1927" y="47"/>
                </a:cubicBezTo>
                <a:cubicBezTo>
                  <a:pt x="1926" y="46"/>
                  <a:pt x="1926" y="46"/>
                  <a:pt x="1926" y="46"/>
                </a:cubicBezTo>
                <a:cubicBezTo>
                  <a:pt x="1928" y="46"/>
                  <a:pt x="1928" y="46"/>
                  <a:pt x="1928" y="46"/>
                </a:cubicBezTo>
                <a:cubicBezTo>
                  <a:pt x="1929" y="46"/>
                  <a:pt x="1929" y="46"/>
                  <a:pt x="1929" y="46"/>
                </a:cubicBezTo>
                <a:cubicBezTo>
                  <a:pt x="1931" y="46"/>
                  <a:pt x="1931" y="46"/>
                  <a:pt x="1931" y="46"/>
                </a:cubicBezTo>
                <a:cubicBezTo>
                  <a:pt x="1932" y="47"/>
                  <a:pt x="1932" y="47"/>
                  <a:pt x="1932" y="47"/>
                </a:cubicBezTo>
                <a:cubicBezTo>
                  <a:pt x="1932" y="48"/>
                  <a:pt x="1932" y="48"/>
                  <a:pt x="1932" y="48"/>
                </a:cubicBezTo>
                <a:cubicBezTo>
                  <a:pt x="1933" y="49"/>
                  <a:pt x="1933" y="49"/>
                  <a:pt x="1933" y="49"/>
                </a:cubicBezTo>
                <a:cubicBezTo>
                  <a:pt x="1934" y="48"/>
                  <a:pt x="1934" y="48"/>
                  <a:pt x="1934" y="48"/>
                </a:cubicBezTo>
                <a:cubicBezTo>
                  <a:pt x="1933" y="45"/>
                  <a:pt x="1933" y="45"/>
                  <a:pt x="1933" y="45"/>
                </a:cubicBezTo>
                <a:cubicBezTo>
                  <a:pt x="1931" y="42"/>
                  <a:pt x="1931" y="42"/>
                  <a:pt x="1931" y="42"/>
                </a:cubicBezTo>
                <a:cubicBezTo>
                  <a:pt x="1929" y="39"/>
                  <a:pt x="1929" y="39"/>
                  <a:pt x="1929" y="39"/>
                </a:cubicBezTo>
                <a:cubicBezTo>
                  <a:pt x="1929" y="38"/>
                  <a:pt x="1929" y="38"/>
                  <a:pt x="1929" y="38"/>
                </a:cubicBezTo>
                <a:cubicBezTo>
                  <a:pt x="1931" y="40"/>
                  <a:pt x="1931" y="40"/>
                  <a:pt x="1931" y="40"/>
                </a:cubicBezTo>
                <a:cubicBezTo>
                  <a:pt x="1931" y="41"/>
                  <a:pt x="1931" y="41"/>
                  <a:pt x="1931" y="41"/>
                </a:cubicBezTo>
                <a:cubicBezTo>
                  <a:pt x="1933" y="42"/>
                  <a:pt x="1933" y="42"/>
                  <a:pt x="1933" y="42"/>
                </a:cubicBezTo>
                <a:cubicBezTo>
                  <a:pt x="1935" y="42"/>
                  <a:pt x="1935" y="42"/>
                  <a:pt x="1935" y="42"/>
                </a:cubicBezTo>
                <a:cubicBezTo>
                  <a:pt x="1935" y="41"/>
                  <a:pt x="1935" y="41"/>
                  <a:pt x="1935" y="41"/>
                </a:cubicBezTo>
                <a:cubicBezTo>
                  <a:pt x="1935" y="40"/>
                  <a:pt x="1935" y="40"/>
                  <a:pt x="1935" y="40"/>
                </a:cubicBezTo>
                <a:cubicBezTo>
                  <a:pt x="1934" y="39"/>
                  <a:pt x="1934" y="39"/>
                  <a:pt x="1934" y="39"/>
                </a:cubicBezTo>
                <a:cubicBezTo>
                  <a:pt x="1934" y="38"/>
                  <a:pt x="1934" y="38"/>
                  <a:pt x="1934" y="38"/>
                </a:cubicBezTo>
                <a:cubicBezTo>
                  <a:pt x="1935" y="36"/>
                  <a:pt x="1935" y="36"/>
                  <a:pt x="1935" y="36"/>
                </a:cubicBezTo>
                <a:cubicBezTo>
                  <a:pt x="1935" y="34"/>
                  <a:pt x="1935" y="34"/>
                  <a:pt x="1935" y="34"/>
                </a:cubicBezTo>
                <a:cubicBezTo>
                  <a:pt x="1934" y="32"/>
                  <a:pt x="1934" y="32"/>
                  <a:pt x="1934" y="32"/>
                </a:cubicBezTo>
                <a:cubicBezTo>
                  <a:pt x="1932" y="29"/>
                  <a:pt x="1932" y="29"/>
                  <a:pt x="1932" y="29"/>
                </a:cubicBezTo>
                <a:cubicBezTo>
                  <a:pt x="1933" y="29"/>
                  <a:pt x="1933" y="29"/>
                  <a:pt x="1933" y="29"/>
                </a:cubicBezTo>
                <a:cubicBezTo>
                  <a:pt x="1935" y="31"/>
                  <a:pt x="1935" y="31"/>
                  <a:pt x="1935" y="31"/>
                </a:cubicBezTo>
                <a:cubicBezTo>
                  <a:pt x="1936" y="30"/>
                  <a:pt x="1936" y="30"/>
                  <a:pt x="1936" y="30"/>
                </a:cubicBezTo>
                <a:cubicBezTo>
                  <a:pt x="1937" y="28"/>
                  <a:pt x="1937" y="28"/>
                  <a:pt x="1937" y="28"/>
                </a:cubicBezTo>
                <a:cubicBezTo>
                  <a:pt x="1936" y="28"/>
                  <a:pt x="1936" y="28"/>
                  <a:pt x="1936" y="28"/>
                </a:cubicBezTo>
                <a:cubicBezTo>
                  <a:pt x="1935" y="28"/>
                  <a:pt x="1935" y="28"/>
                  <a:pt x="1935" y="28"/>
                </a:cubicBezTo>
                <a:cubicBezTo>
                  <a:pt x="1935" y="25"/>
                  <a:pt x="1935" y="25"/>
                  <a:pt x="1935" y="25"/>
                </a:cubicBezTo>
                <a:cubicBezTo>
                  <a:pt x="1936" y="25"/>
                  <a:pt x="1936" y="25"/>
                  <a:pt x="1936" y="25"/>
                </a:cubicBezTo>
                <a:cubicBezTo>
                  <a:pt x="1938" y="26"/>
                  <a:pt x="1938" y="26"/>
                  <a:pt x="1938" y="26"/>
                </a:cubicBezTo>
                <a:cubicBezTo>
                  <a:pt x="1941" y="27"/>
                  <a:pt x="1941" y="27"/>
                  <a:pt x="1941" y="27"/>
                </a:cubicBezTo>
                <a:cubicBezTo>
                  <a:pt x="1942" y="26"/>
                  <a:pt x="1942" y="26"/>
                  <a:pt x="1942" y="26"/>
                </a:cubicBezTo>
                <a:cubicBezTo>
                  <a:pt x="1940" y="25"/>
                  <a:pt x="1940" y="25"/>
                  <a:pt x="1940" y="25"/>
                </a:cubicBezTo>
                <a:cubicBezTo>
                  <a:pt x="1940" y="24"/>
                  <a:pt x="1940" y="24"/>
                  <a:pt x="1940" y="24"/>
                </a:cubicBezTo>
                <a:cubicBezTo>
                  <a:pt x="1942" y="24"/>
                  <a:pt x="1942" y="24"/>
                  <a:pt x="1942" y="24"/>
                </a:cubicBezTo>
                <a:cubicBezTo>
                  <a:pt x="1943" y="24"/>
                  <a:pt x="1943" y="24"/>
                  <a:pt x="1943" y="24"/>
                </a:cubicBezTo>
                <a:cubicBezTo>
                  <a:pt x="1944" y="23"/>
                  <a:pt x="1944" y="23"/>
                  <a:pt x="1944" y="23"/>
                </a:cubicBezTo>
                <a:cubicBezTo>
                  <a:pt x="1944" y="21"/>
                  <a:pt x="1944" y="21"/>
                  <a:pt x="1944" y="21"/>
                </a:cubicBezTo>
                <a:cubicBezTo>
                  <a:pt x="1944" y="20"/>
                  <a:pt x="1944" y="20"/>
                  <a:pt x="1944" y="20"/>
                </a:cubicBezTo>
                <a:cubicBezTo>
                  <a:pt x="1944" y="19"/>
                  <a:pt x="1944" y="19"/>
                  <a:pt x="1944" y="19"/>
                </a:cubicBezTo>
                <a:cubicBezTo>
                  <a:pt x="1947" y="18"/>
                  <a:pt x="1947" y="18"/>
                  <a:pt x="1947" y="18"/>
                </a:cubicBezTo>
                <a:cubicBezTo>
                  <a:pt x="1947" y="17"/>
                  <a:pt x="1947" y="17"/>
                  <a:pt x="1947" y="17"/>
                </a:cubicBezTo>
                <a:cubicBezTo>
                  <a:pt x="1945" y="16"/>
                  <a:pt x="1945" y="16"/>
                  <a:pt x="1945" y="16"/>
                </a:cubicBezTo>
                <a:cubicBezTo>
                  <a:pt x="1945" y="14"/>
                  <a:pt x="1945" y="14"/>
                  <a:pt x="1945" y="14"/>
                </a:cubicBezTo>
                <a:cubicBezTo>
                  <a:pt x="1946" y="12"/>
                  <a:pt x="1946" y="12"/>
                  <a:pt x="1946" y="12"/>
                </a:cubicBezTo>
                <a:cubicBezTo>
                  <a:pt x="1947" y="14"/>
                  <a:pt x="1947" y="14"/>
                  <a:pt x="1947" y="14"/>
                </a:cubicBezTo>
                <a:cubicBezTo>
                  <a:pt x="1948" y="13"/>
                  <a:pt x="1948" y="13"/>
                  <a:pt x="1948" y="13"/>
                </a:cubicBezTo>
                <a:cubicBezTo>
                  <a:pt x="1951" y="10"/>
                  <a:pt x="1951" y="10"/>
                  <a:pt x="1951" y="10"/>
                </a:cubicBezTo>
                <a:cubicBezTo>
                  <a:pt x="1951" y="7"/>
                  <a:pt x="1951" y="7"/>
                  <a:pt x="1951" y="7"/>
                </a:cubicBezTo>
                <a:cubicBezTo>
                  <a:pt x="1953" y="6"/>
                  <a:pt x="1953" y="6"/>
                  <a:pt x="1953" y="6"/>
                </a:cubicBezTo>
                <a:cubicBezTo>
                  <a:pt x="1953" y="4"/>
                  <a:pt x="1953" y="4"/>
                  <a:pt x="1953" y="4"/>
                </a:cubicBezTo>
                <a:cubicBezTo>
                  <a:pt x="1956" y="2"/>
                  <a:pt x="1956" y="2"/>
                  <a:pt x="1956" y="2"/>
                </a:cubicBezTo>
                <a:cubicBezTo>
                  <a:pt x="1957" y="0"/>
                  <a:pt x="1957" y="0"/>
                  <a:pt x="1957" y="0"/>
                </a:cubicBezTo>
                <a:cubicBezTo>
                  <a:pt x="1921" y="0"/>
                  <a:pt x="1921" y="0"/>
                  <a:pt x="1921" y="0"/>
                </a:cubicBezTo>
                <a:cubicBezTo>
                  <a:pt x="1921" y="1"/>
                  <a:pt x="1921" y="1"/>
                  <a:pt x="1921" y="1"/>
                </a:cubicBezTo>
                <a:cubicBezTo>
                  <a:pt x="1922" y="2"/>
                  <a:pt x="1922" y="2"/>
                  <a:pt x="1922" y="2"/>
                </a:cubicBezTo>
                <a:cubicBezTo>
                  <a:pt x="1923" y="2"/>
                  <a:pt x="1923" y="2"/>
                  <a:pt x="1923" y="2"/>
                </a:cubicBezTo>
                <a:cubicBezTo>
                  <a:pt x="1921" y="3"/>
                  <a:pt x="1921" y="3"/>
                  <a:pt x="1921" y="3"/>
                </a:cubicBezTo>
                <a:cubicBezTo>
                  <a:pt x="1918" y="3"/>
                  <a:pt x="1918" y="3"/>
                  <a:pt x="1918" y="3"/>
                </a:cubicBezTo>
                <a:cubicBezTo>
                  <a:pt x="1917" y="4"/>
                  <a:pt x="1917" y="4"/>
                  <a:pt x="1917" y="4"/>
                </a:cubicBezTo>
                <a:cubicBezTo>
                  <a:pt x="1917" y="7"/>
                  <a:pt x="1917" y="7"/>
                  <a:pt x="1917" y="7"/>
                </a:cubicBezTo>
                <a:cubicBezTo>
                  <a:pt x="1917" y="9"/>
                  <a:pt x="1917" y="9"/>
                  <a:pt x="1917" y="9"/>
                </a:cubicBezTo>
                <a:cubicBezTo>
                  <a:pt x="1918" y="9"/>
                  <a:pt x="1918" y="9"/>
                  <a:pt x="1918" y="9"/>
                </a:cubicBezTo>
                <a:cubicBezTo>
                  <a:pt x="1919" y="8"/>
                  <a:pt x="1919" y="8"/>
                  <a:pt x="1919" y="8"/>
                </a:cubicBezTo>
                <a:cubicBezTo>
                  <a:pt x="1920" y="9"/>
                  <a:pt x="1920" y="9"/>
                  <a:pt x="1920" y="9"/>
                </a:cubicBezTo>
                <a:cubicBezTo>
                  <a:pt x="1920" y="10"/>
                  <a:pt x="1920" y="10"/>
                  <a:pt x="1920" y="10"/>
                </a:cubicBezTo>
                <a:cubicBezTo>
                  <a:pt x="1920" y="12"/>
                  <a:pt x="1920" y="12"/>
                  <a:pt x="1920" y="12"/>
                </a:cubicBezTo>
                <a:cubicBezTo>
                  <a:pt x="1919" y="13"/>
                  <a:pt x="1919" y="13"/>
                  <a:pt x="1919" y="13"/>
                </a:cubicBezTo>
                <a:cubicBezTo>
                  <a:pt x="1917" y="12"/>
                  <a:pt x="1917" y="12"/>
                  <a:pt x="1917" y="12"/>
                </a:cubicBezTo>
                <a:cubicBezTo>
                  <a:pt x="1915" y="12"/>
                  <a:pt x="1915" y="12"/>
                  <a:pt x="1915" y="12"/>
                </a:cubicBezTo>
                <a:cubicBezTo>
                  <a:pt x="1913" y="13"/>
                  <a:pt x="1913" y="13"/>
                  <a:pt x="1913" y="13"/>
                </a:cubicBezTo>
                <a:cubicBezTo>
                  <a:pt x="1912" y="14"/>
                  <a:pt x="1912" y="14"/>
                  <a:pt x="1912" y="14"/>
                </a:cubicBezTo>
                <a:cubicBezTo>
                  <a:pt x="1912" y="16"/>
                  <a:pt x="1912" y="16"/>
                  <a:pt x="1912" y="16"/>
                </a:cubicBezTo>
                <a:cubicBezTo>
                  <a:pt x="1911" y="18"/>
                  <a:pt x="1911" y="18"/>
                  <a:pt x="1911" y="18"/>
                </a:cubicBezTo>
                <a:cubicBezTo>
                  <a:pt x="1910" y="19"/>
                  <a:pt x="1910" y="19"/>
                  <a:pt x="1910" y="19"/>
                </a:cubicBezTo>
                <a:cubicBezTo>
                  <a:pt x="1908" y="18"/>
                  <a:pt x="1908" y="18"/>
                  <a:pt x="1908" y="18"/>
                </a:cubicBezTo>
                <a:cubicBezTo>
                  <a:pt x="1907" y="17"/>
                  <a:pt x="1907" y="17"/>
                  <a:pt x="1907" y="17"/>
                </a:cubicBezTo>
                <a:cubicBezTo>
                  <a:pt x="1907" y="16"/>
                  <a:pt x="1907" y="16"/>
                  <a:pt x="1907" y="16"/>
                </a:cubicBezTo>
                <a:cubicBezTo>
                  <a:pt x="1906" y="16"/>
                  <a:pt x="1906" y="16"/>
                  <a:pt x="1906" y="16"/>
                </a:cubicBezTo>
                <a:cubicBezTo>
                  <a:pt x="1905" y="19"/>
                  <a:pt x="1905" y="19"/>
                  <a:pt x="1905" y="19"/>
                </a:cubicBezTo>
                <a:cubicBezTo>
                  <a:pt x="1906" y="21"/>
                  <a:pt x="1906" y="21"/>
                  <a:pt x="1906" y="21"/>
                </a:cubicBezTo>
                <a:cubicBezTo>
                  <a:pt x="1907" y="22"/>
                  <a:pt x="1907" y="22"/>
                  <a:pt x="1907" y="22"/>
                </a:cubicBezTo>
                <a:cubicBezTo>
                  <a:pt x="1909" y="22"/>
                  <a:pt x="1909" y="22"/>
                  <a:pt x="1909" y="22"/>
                </a:cubicBezTo>
                <a:cubicBezTo>
                  <a:pt x="1909" y="22"/>
                  <a:pt x="1909" y="22"/>
                  <a:pt x="1909" y="22"/>
                </a:cubicBezTo>
                <a:cubicBezTo>
                  <a:pt x="1910" y="23"/>
                  <a:pt x="1910" y="23"/>
                  <a:pt x="1910" y="23"/>
                </a:cubicBezTo>
                <a:cubicBezTo>
                  <a:pt x="1909" y="26"/>
                  <a:pt x="1909" y="26"/>
                  <a:pt x="1909" y="26"/>
                </a:cubicBezTo>
                <a:cubicBezTo>
                  <a:pt x="1909" y="27"/>
                  <a:pt x="1909" y="27"/>
                  <a:pt x="1909" y="27"/>
                </a:cubicBezTo>
                <a:cubicBezTo>
                  <a:pt x="1910" y="27"/>
                  <a:pt x="1910" y="27"/>
                  <a:pt x="1910" y="27"/>
                </a:cubicBezTo>
                <a:cubicBezTo>
                  <a:pt x="1911" y="26"/>
                  <a:pt x="1911" y="26"/>
                  <a:pt x="1911" y="26"/>
                </a:cubicBezTo>
                <a:cubicBezTo>
                  <a:pt x="1912" y="26"/>
                  <a:pt x="1912" y="26"/>
                  <a:pt x="1912" y="26"/>
                </a:cubicBezTo>
                <a:cubicBezTo>
                  <a:pt x="1913" y="27"/>
                  <a:pt x="1913" y="27"/>
                  <a:pt x="1913" y="27"/>
                </a:cubicBezTo>
                <a:cubicBezTo>
                  <a:pt x="1915" y="27"/>
                  <a:pt x="1915" y="27"/>
                  <a:pt x="1915" y="27"/>
                </a:cubicBezTo>
                <a:cubicBezTo>
                  <a:pt x="1916" y="26"/>
                  <a:pt x="1916" y="26"/>
                  <a:pt x="1916" y="26"/>
                </a:cubicBezTo>
                <a:cubicBezTo>
                  <a:pt x="1917" y="26"/>
                  <a:pt x="1917" y="26"/>
                  <a:pt x="1917" y="26"/>
                </a:cubicBezTo>
                <a:cubicBezTo>
                  <a:pt x="1916" y="28"/>
                  <a:pt x="1916" y="28"/>
                  <a:pt x="1916" y="28"/>
                </a:cubicBezTo>
                <a:cubicBezTo>
                  <a:pt x="1914" y="28"/>
                  <a:pt x="1914" y="28"/>
                  <a:pt x="1914" y="28"/>
                </a:cubicBezTo>
                <a:cubicBezTo>
                  <a:pt x="1912" y="28"/>
                  <a:pt x="1912" y="28"/>
                  <a:pt x="1912" y="28"/>
                </a:cubicBezTo>
                <a:cubicBezTo>
                  <a:pt x="1911" y="29"/>
                  <a:pt x="1911" y="29"/>
                  <a:pt x="1911" y="29"/>
                </a:cubicBezTo>
                <a:cubicBezTo>
                  <a:pt x="1910" y="29"/>
                  <a:pt x="1910" y="29"/>
                  <a:pt x="1910" y="29"/>
                </a:cubicBezTo>
                <a:cubicBezTo>
                  <a:pt x="1909" y="30"/>
                  <a:pt x="1909" y="30"/>
                  <a:pt x="1909" y="30"/>
                </a:cubicBezTo>
                <a:cubicBezTo>
                  <a:pt x="1910" y="32"/>
                  <a:pt x="1910" y="32"/>
                  <a:pt x="1910" y="32"/>
                </a:cubicBezTo>
                <a:cubicBezTo>
                  <a:pt x="1911" y="33"/>
                  <a:pt x="1911" y="33"/>
                  <a:pt x="1911" y="33"/>
                </a:cubicBezTo>
                <a:cubicBezTo>
                  <a:pt x="1913" y="33"/>
                  <a:pt x="1913" y="33"/>
                  <a:pt x="1913" y="33"/>
                </a:cubicBezTo>
                <a:cubicBezTo>
                  <a:pt x="1914" y="33"/>
                  <a:pt x="1914" y="33"/>
                  <a:pt x="1914" y="33"/>
                </a:cubicBezTo>
                <a:cubicBezTo>
                  <a:pt x="1915" y="33"/>
                  <a:pt x="1915" y="33"/>
                  <a:pt x="1915" y="33"/>
                </a:cubicBezTo>
                <a:cubicBezTo>
                  <a:pt x="1914" y="34"/>
                  <a:pt x="1914" y="34"/>
                  <a:pt x="1914" y="34"/>
                </a:cubicBezTo>
                <a:cubicBezTo>
                  <a:pt x="1912" y="35"/>
                  <a:pt x="1912" y="35"/>
                  <a:pt x="1912" y="35"/>
                </a:cubicBezTo>
                <a:cubicBezTo>
                  <a:pt x="1910" y="35"/>
                  <a:pt x="1910" y="35"/>
                  <a:pt x="1910" y="35"/>
                </a:cubicBezTo>
                <a:cubicBezTo>
                  <a:pt x="1908" y="36"/>
                  <a:pt x="1908" y="36"/>
                  <a:pt x="1908" y="36"/>
                </a:cubicBezTo>
                <a:cubicBezTo>
                  <a:pt x="1908" y="37"/>
                  <a:pt x="1908" y="37"/>
                  <a:pt x="1908" y="37"/>
                </a:cubicBezTo>
                <a:cubicBezTo>
                  <a:pt x="1909" y="38"/>
                  <a:pt x="1909" y="38"/>
                  <a:pt x="1909" y="38"/>
                </a:cubicBezTo>
                <a:cubicBezTo>
                  <a:pt x="1911" y="37"/>
                  <a:pt x="1911" y="37"/>
                  <a:pt x="1911" y="37"/>
                </a:cubicBezTo>
                <a:cubicBezTo>
                  <a:pt x="1913" y="37"/>
                  <a:pt x="1913" y="37"/>
                  <a:pt x="1913" y="37"/>
                </a:cubicBezTo>
                <a:cubicBezTo>
                  <a:pt x="1913" y="38"/>
                  <a:pt x="1913" y="38"/>
                  <a:pt x="1913" y="38"/>
                </a:cubicBezTo>
                <a:cubicBezTo>
                  <a:pt x="1912" y="39"/>
                  <a:pt x="1912" y="39"/>
                  <a:pt x="1912" y="39"/>
                </a:cubicBezTo>
                <a:cubicBezTo>
                  <a:pt x="1910" y="39"/>
                  <a:pt x="1910" y="39"/>
                  <a:pt x="1910" y="39"/>
                </a:cubicBezTo>
                <a:cubicBezTo>
                  <a:pt x="1910" y="40"/>
                  <a:pt x="1910" y="40"/>
                  <a:pt x="1910" y="40"/>
                </a:cubicBezTo>
                <a:cubicBezTo>
                  <a:pt x="1911" y="40"/>
                  <a:pt x="1911" y="40"/>
                  <a:pt x="1911" y="40"/>
                </a:cubicBezTo>
                <a:cubicBezTo>
                  <a:pt x="1913" y="41"/>
                  <a:pt x="1913" y="41"/>
                  <a:pt x="1913" y="41"/>
                </a:cubicBezTo>
                <a:cubicBezTo>
                  <a:pt x="1916" y="43"/>
                  <a:pt x="1916" y="43"/>
                  <a:pt x="1916" y="43"/>
                </a:cubicBezTo>
                <a:cubicBezTo>
                  <a:pt x="1917" y="43"/>
                  <a:pt x="1917" y="43"/>
                  <a:pt x="1917" y="43"/>
                </a:cubicBezTo>
                <a:cubicBezTo>
                  <a:pt x="1917" y="44"/>
                  <a:pt x="1917" y="44"/>
                  <a:pt x="1917" y="44"/>
                </a:cubicBezTo>
                <a:cubicBezTo>
                  <a:pt x="1918" y="45"/>
                  <a:pt x="1918" y="45"/>
                  <a:pt x="1918" y="45"/>
                </a:cubicBezTo>
                <a:cubicBezTo>
                  <a:pt x="1916" y="44"/>
                  <a:pt x="1916" y="44"/>
                  <a:pt x="1916" y="44"/>
                </a:cubicBezTo>
                <a:cubicBezTo>
                  <a:pt x="1914" y="43"/>
                  <a:pt x="1914" y="43"/>
                  <a:pt x="1914" y="43"/>
                </a:cubicBezTo>
                <a:cubicBezTo>
                  <a:pt x="1912" y="43"/>
                  <a:pt x="1912" y="43"/>
                  <a:pt x="1912" y="43"/>
                </a:cubicBezTo>
                <a:cubicBezTo>
                  <a:pt x="1911" y="42"/>
                  <a:pt x="1911" y="42"/>
                  <a:pt x="1911" y="42"/>
                </a:cubicBezTo>
                <a:cubicBezTo>
                  <a:pt x="1909" y="41"/>
                  <a:pt x="1909" y="41"/>
                  <a:pt x="1909" y="41"/>
                </a:cubicBezTo>
                <a:cubicBezTo>
                  <a:pt x="1908" y="43"/>
                  <a:pt x="1908" y="43"/>
                  <a:pt x="1908" y="43"/>
                </a:cubicBezTo>
                <a:cubicBezTo>
                  <a:pt x="1908" y="44"/>
                  <a:pt x="1908" y="44"/>
                  <a:pt x="1908" y="44"/>
                </a:cubicBezTo>
                <a:cubicBezTo>
                  <a:pt x="1907" y="45"/>
                  <a:pt x="1907" y="45"/>
                  <a:pt x="1907" y="45"/>
                </a:cubicBezTo>
                <a:cubicBezTo>
                  <a:pt x="1907" y="46"/>
                  <a:pt x="1907" y="46"/>
                  <a:pt x="1907" y="46"/>
                </a:cubicBezTo>
                <a:cubicBezTo>
                  <a:pt x="1908" y="47"/>
                  <a:pt x="1908" y="47"/>
                  <a:pt x="1908" y="47"/>
                </a:cubicBezTo>
                <a:cubicBezTo>
                  <a:pt x="1907" y="48"/>
                  <a:pt x="1907" y="48"/>
                  <a:pt x="1907" y="48"/>
                </a:cubicBezTo>
                <a:cubicBezTo>
                  <a:pt x="1906" y="48"/>
                  <a:pt x="1906" y="48"/>
                  <a:pt x="1906" y="48"/>
                </a:cubicBezTo>
                <a:cubicBezTo>
                  <a:pt x="1905" y="48"/>
                  <a:pt x="1905" y="48"/>
                  <a:pt x="1905" y="48"/>
                </a:cubicBezTo>
                <a:cubicBezTo>
                  <a:pt x="1904" y="49"/>
                  <a:pt x="1904" y="49"/>
                  <a:pt x="1904" y="49"/>
                </a:cubicBezTo>
                <a:cubicBezTo>
                  <a:pt x="1904" y="51"/>
                  <a:pt x="1904" y="51"/>
                  <a:pt x="1904" y="51"/>
                </a:cubicBezTo>
                <a:cubicBezTo>
                  <a:pt x="1904" y="52"/>
                  <a:pt x="1904" y="52"/>
                  <a:pt x="1904" y="52"/>
                </a:cubicBezTo>
                <a:cubicBezTo>
                  <a:pt x="1903" y="52"/>
                  <a:pt x="1903" y="52"/>
                  <a:pt x="1903" y="52"/>
                </a:cubicBezTo>
                <a:cubicBezTo>
                  <a:pt x="1902" y="53"/>
                  <a:pt x="1902" y="53"/>
                  <a:pt x="1902" y="53"/>
                </a:cubicBezTo>
                <a:cubicBezTo>
                  <a:pt x="1902" y="53"/>
                  <a:pt x="1902" y="53"/>
                  <a:pt x="1902" y="53"/>
                </a:cubicBezTo>
                <a:cubicBezTo>
                  <a:pt x="1904" y="56"/>
                  <a:pt x="1904" y="56"/>
                  <a:pt x="1904" y="56"/>
                </a:cubicBezTo>
                <a:lnTo>
                  <a:pt x="1906" y="57"/>
                </a:lnTo>
                <a:close/>
                <a:moveTo>
                  <a:pt x="3235" y="1496"/>
                </a:moveTo>
                <a:cubicBezTo>
                  <a:pt x="3235" y="1495"/>
                  <a:pt x="3235" y="1495"/>
                  <a:pt x="3235" y="1495"/>
                </a:cubicBezTo>
                <a:cubicBezTo>
                  <a:pt x="3236" y="1495"/>
                  <a:pt x="3236" y="1495"/>
                  <a:pt x="3236" y="1495"/>
                </a:cubicBezTo>
                <a:cubicBezTo>
                  <a:pt x="3235" y="1494"/>
                  <a:pt x="3235" y="1494"/>
                  <a:pt x="3235" y="1494"/>
                </a:cubicBezTo>
                <a:cubicBezTo>
                  <a:pt x="3235" y="1492"/>
                  <a:pt x="3235" y="1492"/>
                  <a:pt x="3235" y="1492"/>
                </a:cubicBezTo>
                <a:cubicBezTo>
                  <a:pt x="3234" y="1495"/>
                  <a:pt x="3234" y="1495"/>
                  <a:pt x="3234" y="1495"/>
                </a:cubicBezTo>
                <a:cubicBezTo>
                  <a:pt x="3235" y="1496"/>
                  <a:pt x="3235" y="1496"/>
                  <a:pt x="3235" y="1496"/>
                </a:cubicBezTo>
                <a:close/>
                <a:moveTo>
                  <a:pt x="576" y="50"/>
                </a:moveTo>
                <a:cubicBezTo>
                  <a:pt x="577" y="50"/>
                  <a:pt x="577" y="50"/>
                  <a:pt x="577" y="50"/>
                </a:cubicBezTo>
                <a:cubicBezTo>
                  <a:pt x="577" y="51"/>
                  <a:pt x="577" y="51"/>
                  <a:pt x="577" y="51"/>
                </a:cubicBezTo>
                <a:cubicBezTo>
                  <a:pt x="576" y="52"/>
                  <a:pt x="576" y="52"/>
                  <a:pt x="576" y="52"/>
                </a:cubicBezTo>
                <a:cubicBezTo>
                  <a:pt x="578" y="56"/>
                  <a:pt x="578" y="56"/>
                  <a:pt x="578" y="56"/>
                </a:cubicBezTo>
                <a:cubicBezTo>
                  <a:pt x="579" y="57"/>
                  <a:pt x="579" y="57"/>
                  <a:pt x="579" y="57"/>
                </a:cubicBezTo>
                <a:cubicBezTo>
                  <a:pt x="579" y="58"/>
                  <a:pt x="579" y="58"/>
                  <a:pt x="579" y="58"/>
                </a:cubicBezTo>
                <a:cubicBezTo>
                  <a:pt x="582" y="60"/>
                  <a:pt x="582" y="60"/>
                  <a:pt x="582" y="60"/>
                </a:cubicBezTo>
                <a:cubicBezTo>
                  <a:pt x="583" y="61"/>
                  <a:pt x="583" y="61"/>
                  <a:pt x="583" y="61"/>
                </a:cubicBezTo>
                <a:cubicBezTo>
                  <a:pt x="585" y="61"/>
                  <a:pt x="585" y="61"/>
                  <a:pt x="585" y="61"/>
                </a:cubicBezTo>
                <a:cubicBezTo>
                  <a:pt x="586" y="62"/>
                  <a:pt x="586" y="62"/>
                  <a:pt x="586" y="62"/>
                </a:cubicBezTo>
                <a:cubicBezTo>
                  <a:pt x="587" y="62"/>
                  <a:pt x="587" y="62"/>
                  <a:pt x="587" y="62"/>
                </a:cubicBezTo>
                <a:cubicBezTo>
                  <a:pt x="589" y="61"/>
                  <a:pt x="589" y="61"/>
                  <a:pt x="589" y="61"/>
                </a:cubicBezTo>
                <a:cubicBezTo>
                  <a:pt x="591" y="61"/>
                  <a:pt x="591" y="61"/>
                  <a:pt x="591" y="61"/>
                </a:cubicBezTo>
                <a:cubicBezTo>
                  <a:pt x="592" y="63"/>
                  <a:pt x="592" y="63"/>
                  <a:pt x="592" y="63"/>
                </a:cubicBezTo>
                <a:cubicBezTo>
                  <a:pt x="594" y="63"/>
                  <a:pt x="594" y="63"/>
                  <a:pt x="594" y="63"/>
                </a:cubicBezTo>
                <a:cubicBezTo>
                  <a:pt x="596" y="65"/>
                  <a:pt x="596" y="65"/>
                  <a:pt x="596" y="65"/>
                </a:cubicBezTo>
                <a:cubicBezTo>
                  <a:pt x="597" y="65"/>
                  <a:pt x="597" y="65"/>
                  <a:pt x="597" y="65"/>
                </a:cubicBezTo>
                <a:cubicBezTo>
                  <a:pt x="597" y="66"/>
                  <a:pt x="597" y="66"/>
                  <a:pt x="597" y="66"/>
                </a:cubicBezTo>
                <a:cubicBezTo>
                  <a:pt x="595" y="67"/>
                  <a:pt x="595" y="67"/>
                  <a:pt x="595" y="67"/>
                </a:cubicBezTo>
                <a:cubicBezTo>
                  <a:pt x="595" y="68"/>
                  <a:pt x="595" y="68"/>
                  <a:pt x="595" y="68"/>
                </a:cubicBezTo>
                <a:cubicBezTo>
                  <a:pt x="594" y="69"/>
                  <a:pt x="594" y="69"/>
                  <a:pt x="594" y="69"/>
                </a:cubicBezTo>
                <a:cubicBezTo>
                  <a:pt x="594" y="70"/>
                  <a:pt x="594" y="70"/>
                  <a:pt x="594" y="70"/>
                </a:cubicBezTo>
                <a:cubicBezTo>
                  <a:pt x="594" y="72"/>
                  <a:pt x="594" y="72"/>
                  <a:pt x="594" y="72"/>
                </a:cubicBezTo>
                <a:cubicBezTo>
                  <a:pt x="591" y="73"/>
                  <a:pt x="591" y="73"/>
                  <a:pt x="591" y="73"/>
                </a:cubicBezTo>
                <a:cubicBezTo>
                  <a:pt x="591" y="74"/>
                  <a:pt x="591" y="74"/>
                  <a:pt x="591" y="74"/>
                </a:cubicBezTo>
                <a:cubicBezTo>
                  <a:pt x="590" y="75"/>
                  <a:pt x="590" y="75"/>
                  <a:pt x="590" y="75"/>
                </a:cubicBezTo>
                <a:cubicBezTo>
                  <a:pt x="592" y="76"/>
                  <a:pt x="592" y="76"/>
                  <a:pt x="592" y="76"/>
                </a:cubicBezTo>
                <a:cubicBezTo>
                  <a:pt x="592" y="79"/>
                  <a:pt x="592" y="79"/>
                  <a:pt x="592" y="79"/>
                </a:cubicBezTo>
                <a:cubicBezTo>
                  <a:pt x="593" y="81"/>
                  <a:pt x="593" y="81"/>
                  <a:pt x="593" y="81"/>
                </a:cubicBezTo>
                <a:cubicBezTo>
                  <a:pt x="593" y="82"/>
                  <a:pt x="593" y="82"/>
                  <a:pt x="593" y="82"/>
                </a:cubicBezTo>
                <a:cubicBezTo>
                  <a:pt x="591" y="83"/>
                  <a:pt x="591" y="83"/>
                  <a:pt x="591" y="83"/>
                </a:cubicBezTo>
                <a:cubicBezTo>
                  <a:pt x="591" y="84"/>
                  <a:pt x="591" y="84"/>
                  <a:pt x="591" y="84"/>
                </a:cubicBezTo>
                <a:cubicBezTo>
                  <a:pt x="595" y="84"/>
                  <a:pt x="595" y="84"/>
                  <a:pt x="595" y="84"/>
                </a:cubicBezTo>
                <a:cubicBezTo>
                  <a:pt x="596" y="84"/>
                  <a:pt x="596" y="84"/>
                  <a:pt x="596" y="84"/>
                </a:cubicBezTo>
                <a:cubicBezTo>
                  <a:pt x="597" y="84"/>
                  <a:pt x="597" y="84"/>
                  <a:pt x="597" y="84"/>
                </a:cubicBezTo>
                <a:cubicBezTo>
                  <a:pt x="597" y="85"/>
                  <a:pt x="597" y="85"/>
                  <a:pt x="597" y="85"/>
                </a:cubicBezTo>
                <a:cubicBezTo>
                  <a:pt x="598" y="84"/>
                  <a:pt x="598" y="84"/>
                  <a:pt x="598" y="84"/>
                </a:cubicBezTo>
                <a:cubicBezTo>
                  <a:pt x="599" y="83"/>
                  <a:pt x="599" y="83"/>
                  <a:pt x="599" y="83"/>
                </a:cubicBezTo>
                <a:cubicBezTo>
                  <a:pt x="600" y="84"/>
                  <a:pt x="600" y="84"/>
                  <a:pt x="600" y="84"/>
                </a:cubicBezTo>
                <a:cubicBezTo>
                  <a:pt x="603" y="84"/>
                  <a:pt x="603" y="84"/>
                  <a:pt x="603" y="84"/>
                </a:cubicBezTo>
                <a:cubicBezTo>
                  <a:pt x="606" y="85"/>
                  <a:pt x="606" y="85"/>
                  <a:pt x="606" y="85"/>
                </a:cubicBezTo>
                <a:cubicBezTo>
                  <a:pt x="607" y="84"/>
                  <a:pt x="607" y="84"/>
                  <a:pt x="607" y="84"/>
                </a:cubicBezTo>
                <a:cubicBezTo>
                  <a:pt x="610" y="84"/>
                  <a:pt x="610" y="84"/>
                  <a:pt x="610" y="84"/>
                </a:cubicBezTo>
                <a:cubicBezTo>
                  <a:pt x="610" y="85"/>
                  <a:pt x="610" y="85"/>
                  <a:pt x="610" y="85"/>
                </a:cubicBezTo>
                <a:cubicBezTo>
                  <a:pt x="611" y="85"/>
                  <a:pt x="611" y="85"/>
                  <a:pt x="611" y="85"/>
                </a:cubicBezTo>
                <a:cubicBezTo>
                  <a:pt x="612" y="85"/>
                  <a:pt x="612" y="85"/>
                  <a:pt x="612" y="85"/>
                </a:cubicBezTo>
                <a:cubicBezTo>
                  <a:pt x="613" y="84"/>
                  <a:pt x="613" y="84"/>
                  <a:pt x="613" y="84"/>
                </a:cubicBezTo>
                <a:cubicBezTo>
                  <a:pt x="614" y="85"/>
                  <a:pt x="614" y="85"/>
                  <a:pt x="614" y="85"/>
                </a:cubicBezTo>
                <a:cubicBezTo>
                  <a:pt x="614" y="86"/>
                  <a:pt x="614" y="86"/>
                  <a:pt x="614" y="86"/>
                </a:cubicBezTo>
                <a:cubicBezTo>
                  <a:pt x="615" y="86"/>
                  <a:pt x="615" y="86"/>
                  <a:pt x="615" y="86"/>
                </a:cubicBezTo>
                <a:cubicBezTo>
                  <a:pt x="616" y="85"/>
                  <a:pt x="616" y="85"/>
                  <a:pt x="616" y="85"/>
                </a:cubicBezTo>
                <a:cubicBezTo>
                  <a:pt x="617" y="86"/>
                  <a:pt x="617" y="86"/>
                  <a:pt x="617" y="86"/>
                </a:cubicBezTo>
                <a:cubicBezTo>
                  <a:pt x="617" y="87"/>
                  <a:pt x="617" y="87"/>
                  <a:pt x="617" y="87"/>
                </a:cubicBezTo>
                <a:cubicBezTo>
                  <a:pt x="618" y="87"/>
                  <a:pt x="618" y="87"/>
                  <a:pt x="618" y="87"/>
                </a:cubicBezTo>
                <a:cubicBezTo>
                  <a:pt x="619" y="86"/>
                  <a:pt x="619" y="86"/>
                  <a:pt x="619" y="86"/>
                </a:cubicBezTo>
                <a:cubicBezTo>
                  <a:pt x="622" y="86"/>
                  <a:pt x="622" y="86"/>
                  <a:pt x="622" y="86"/>
                </a:cubicBezTo>
                <a:cubicBezTo>
                  <a:pt x="623" y="85"/>
                  <a:pt x="623" y="85"/>
                  <a:pt x="623" y="85"/>
                </a:cubicBezTo>
                <a:cubicBezTo>
                  <a:pt x="625" y="84"/>
                  <a:pt x="625" y="84"/>
                  <a:pt x="625" y="84"/>
                </a:cubicBezTo>
                <a:cubicBezTo>
                  <a:pt x="626" y="84"/>
                  <a:pt x="626" y="84"/>
                  <a:pt x="626" y="84"/>
                </a:cubicBezTo>
                <a:cubicBezTo>
                  <a:pt x="628" y="82"/>
                  <a:pt x="628" y="82"/>
                  <a:pt x="628" y="82"/>
                </a:cubicBezTo>
                <a:cubicBezTo>
                  <a:pt x="630" y="81"/>
                  <a:pt x="630" y="81"/>
                  <a:pt x="630" y="81"/>
                </a:cubicBezTo>
                <a:cubicBezTo>
                  <a:pt x="632" y="81"/>
                  <a:pt x="632" y="81"/>
                  <a:pt x="632" y="81"/>
                </a:cubicBezTo>
                <a:cubicBezTo>
                  <a:pt x="633" y="80"/>
                  <a:pt x="633" y="80"/>
                  <a:pt x="633" y="80"/>
                </a:cubicBezTo>
                <a:cubicBezTo>
                  <a:pt x="634" y="80"/>
                  <a:pt x="634" y="80"/>
                  <a:pt x="634" y="80"/>
                </a:cubicBezTo>
                <a:cubicBezTo>
                  <a:pt x="636" y="80"/>
                  <a:pt x="636" y="80"/>
                  <a:pt x="636" y="80"/>
                </a:cubicBezTo>
                <a:cubicBezTo>
                  <a:pt x="637" y="80"/>
                  <a:pt x="637" y="80"/>
                  <a:pt x="637" y="80"/>
                </a:cubicBezTo>
                <a:cubicBezTo>
                  <a:pt x="639" y="81"/>
                  <a:pt x="639" y="81"/>
                  <a:pt x="639" y="81"/>
                </a:cubicBezTo>
                <a:cubicBezTo>
                  <a:pt x="643" y="81"/>
                  <a:pt x="643" y="81"/>
                  <a:pt x="643" y="81"/>
                </a:cubicBezTo>
                <a:cubicBezTo>
                  <a:pt x="647" y="78"/>
                  <a:pt x="647" y="78"/>
                  <a:pt x="647" y="78"/>
                </a:cubicBezTo>
                <a:cubicBezTo>
                  <a:pt x="647" y="77"/>
                  <a:pt x="647" y="77"/>
                  <a:pt x="647" y="77"/>
                </a:cubicBezTo>
                <a:cubicBezTo>
                  <a:pt x="648" y="77"/>
                  <a:pt x="648" y="77"/>
                  <a:pt x="648" y="77"/>
                </a:cubicBezTo>
                <a:cubicBezTo>
                  <a:pt x="649" y="78"/>
                  <a:pt x="649" y="78"/>
                  <a:pt x="649" y="78"/>
                </a:cubicBezTo>
                <a:cubicBezTo>
                  <a:pt x="649" y="77"/>
                  <a:pt x="649" y="77"/>
                  <a:pt x="649" y="77"/>
                </a:cubicBezTo>
                <a:cubicBezTo>
                  <a:pt x="651" y="76"/>
                  <a:pt x="651" y="76"/>
                  <a:pt x="651" y="76"/>
                </a:cubicBezTo>
                <a:cubicBezTo>
                  <a:pt x="651" y="74"/>
                  <a:pt x="651" y="74"/>
                  <a:pt x="651" y="74"/>
                </a:cubicBezTo>
                <a:cubicBezTo>
                  <a:pt x="651" y="74"/>
                  <a:pt x="651" y="74"/>
                  <a:pt x="651" y="74"/>
                </a:cubicBezTo>
                <a:cubicBezTo>
                  <a:pt x="652" y="74"/>
                  <a:pt x="652" y="74"/>
                  <a:pt x="652" y="74"/>
                </a:cubicBezTo>
                <a:cubicBezTo>
                  <a:pt x="653" y="74"/>
                  <a:pt x="653" y="74"/>
                  <a:pt x="653" y="74"/>
                </a:cubicBezTo>
                <a:cubicBezTo>
                  <a:pt x="654" y="73"/>
                  <a:pt x="654" y="73"/>
                  <a:pt x="654" y="73"/>
                </a:cubicBezTo>
                <a:cubicBezTo>
                  <a:pt x="654" y="72"/>
                  <a:pt x="654" y="72"/>
                  <a:pt x="654" y="72"/>
                </a:cubicBezTo>
                <a:cubicBezTo>
                  <a:pt x="655" y="72"/>
                  <a:pt x="655" y="72"/>
                  <a:pt x="655" y="72"/>
                </a:cubicBezTo>
                <a:cubicBezTo>
                  <a:pt x="656" y="72"/>
                  <a:pt x="656" y="72"/>
                  <a:pt x="656" y="72"/>
                </a:cubicBezTo>
                <a:cubicBezTo>
                  <a:pt x="656" y="73"/>
                  <a:pt x="656" y="73"/>
                  <a:pt x="656" y="73"/>
                </a:cubicBezTo>
                <a:cubicBezTo>
                  <a:pt x="656" y="74"/>
                  <a:pt x="656" y="74"/>
                  <a:pt x="656" y="74"/>
                </a:cubicBezTo>
                <a:cubicBezTo>
                  <a:pt x="657" y="75"/>
                  <a:pt x="657" y="75"/>
                  <a:pt x="657" y="75"/>
                </a:cubicBezTo>
                <a:cubicBezTo>
                  <a:pt x="655" y="76"/>
                  <a:pt x="655" y="76"/>
                  <a:pt x="655" y="76"/>
                </a:cubicBezTo>
                <a:cubicBezTo>
                  <a:pt x="655" y="77"/>
                  <a:pt x="655" y="77"/>
                  <a:pt x="655" y="77"/>
                </a:cubicBezTo>
                <a:cubicBezTo>
                  <a:pt x="655" y="78"/>
                  <a:pt x="655" y="78"/>
                  <a:pt x="655" y="78"/>
                </a:cubicBezTo>
                <a:cubicBezTo>
                  <a:pt x="654" y="79"/>
                  <a:pt x="654" y="79"/>
                  <a:pt x="654" y="79"/>
                </a:cubicBezTo>
                <a:cubicBezTo>
                  <a:pt x="654" y="80"/>
                  <a:pt x="654" y="80"/>
                  <a:pt x="654" y="80"/>
                </a:cubicBezTo>
                <a:cubicBezTo>
                  <a:pt x="655" y="80"/>
                  <a:pt x="655" y="80"/>
                  <a:pt x="655" y="80"/>
                </a:cubicBezTo>
                <a:cubicBezTo>
                  <a:pt x="657" y="81"/>
                  <a:pt x="657" y="81"/>
                  <a:pt x="657" y="81"/>
                </a:cubicBezTo>
                <a:cubicBezTo>
                  <a:pt x="657" y="81"/>
                  <a:pt x="657" y="81"/>
                  <a:pt x="657" y="81"/>
                </a:cubicBezTo>
                <a:cubicBezTo>
                  <a:pt x="659" y="81"/>
                  <a:pt x="659" y="81"/>
                  <a:pt x="659" y="81"/>
                </a:cubicBezTo>
                <a:cubicBezTo>
                  <a:pt x="660" y="81"/>
                  <a:pt x="660" y="81"/>
                  <a:pt x="660" y="81"/>
                </a:cubicBezTo>
                <a:cubicBezTo>
                  <a:pt x="661" y="83"/>
                  <a:pt x="661" y="83"/>
                  <a:pt x="661" y="83"/>
                </a:cubicBezTo>
                <a:cubicBezTo>
                  <a:pt x="662" y="84"/>
                  <a:pt x="662" y="84"/>
                  <a:pt x="662" y="84"/>
                </a:cubicBezTo>
                <a:cubicBezTo>
                  <a:pt x="662" y="83"/>
                  <a:pt x="662" y="83"/>
                  <a:pt x="662" y="83"/>
                </a:cubicBezTo>
                <a:cubicBezTo>
                  <a:pt x="662" y="83"/>
                  <a:pt x="662" y="83"/>
                  <a:pt x="662" y="83"/>
                </a:cubicBezTo>
                <a:cubicBezTo>
                  <a:pt x="663" y="83"/>
                  <a:pt x="663" y="83"/>
                  <a:pt x="663" y="83"/>
                </a:cubicBezTo>
                <a:cubicBezTo>
                  <a:pt x="664" y="84"/>
                  <a:pt x="664" y="84"/>
                  <a:pt x="664" y="84"/>
                </a:cubicBezTo>
                <a:cubicBezTo>
                  <a:pt x="662" y="86"/>
                  <a:pt x="662" y="86"/>
                  <a:pt x="662" y="86"/>
                </a:cubicBezTo>
                <a:cubicBezTo>
                  <a:pt x="661" y="86"/>
                  <a:pt x="661" y="86"/>
                  <a:pt x="661" y="86"/>
                </a:cubicBezTo>
                <a:cubicBezTo>
                  <a:pt x="660" y="87"/>
                  <a:pt x="660" y="87"/>
                  <a:pt x="660" y="87"/>
                </a:cubicBezTo>
                <a:cubicBezTo>
                  <a:pt x="660" y="88"/>
                  <a:pt x="660" y="88"/>
                  <a:pt x="660" y="88"/>
                </a:cubicBezTo>
                <a:cubicBezTo>
                  <a:pt x="661" y="88"/>
                  <a:pt x="661" y="88"/>
                  <a:pt x="661" y="88"/>
                </a:cubicBezTo>
                <a:cubicBezTo>
                  <a:pt x="662" y="88"/>
                  <a:pt x="662" y="88"/>
                  <a:pt x="662" y="88"/>
                </a:cubicBezTo>
                <a:cubicBezTo>
                  <a:pt x="664" y="90"/>
                  <a:pt x="664" y="90"/>
                  <a:pt x="664" y="90"/>
                </a:cubicBezTo>
                <a:cubicBezTo>
                  <a:pt x="665" y="89"/>
                  <a:pt x="665" y="89"/>
                  <a:pt x="665" y="89"/>
                </a:cubicBezTo>
                <a:cubicBezTo>
                  <a:pt x="667" y="87"/>
                  <a:pt x="667" y="87"/>
                  <a:pt x="667" y="87"/>
                </a:cubicBezTo>
                <a:cubicBezTo>
                  <a:pt x="667" y="87"/>
                  <a:pt x="667" y="87"/>
                  <a:pt x="667" y="87"/>
                </a:cubicBezTo>
                <a:cubicBezTo>
                  <a:pt x="667" y="89"/>
                  <a:pt x="667" y="89"/>
                  <a:pt x="667" y="89"/>
                </a:cubicBezTo>
                <a:cubicBezTo>
                  <a:pt x="668" y="91"/>
                  <a:pt x="668" y="91"/>
                  <a:pt x="668" y="91"/>
                </a:cubicBezTo>
                <a:cubicBezTo>
                  <a:pt x="669" y="91"/>
                  <a:pt x="669" y="91"/>
                  <a:pt x="669" y="91"/>
                </a:cubicBezTo>
                <a:cubicBezTo>
                  <a:pt x="670" y="90"/>
                  <a:pt x="670" y="90"/>
                  <a:pt x="670" y="90"/>
                </a:cubicBezTo>
                <a:cubicBezTo>
                  <a:pt x="672" y="91"/>
                  <a:pt x="672" y="91"/>
                  <a:pt x="672" y="91"/>
                </a:cubicBezTo>
                <a:cubicBezTo>
                  <a:pt x="673" y="92"/>
                  <a:pt x="673" y="92"/>
                  <a:pt x="673" y="92"/>
                </a:cubicBezTo>
                <a:cubicBezTo>
                  <a:pt x="674" y="92"/>
                  <a:pt x="674" y="92"/>
                  <a:pt x="674" y="92"/>
                </a:cubicBezTo>
                <a:cubicBezTo>
                  <a:pt x="675" y="93"/>
                  <a:pt x="675" y="93"/>
                  <a:pt x="675" y="93"/>
                </a:cubicBezTo>
                <a:cubicBezTo>
                  <a:pt x="676" y="93"/>
                  <a:pt x="676" y="93"/>
                  <a:pt x="676" y="93"/>
                </a:cubicBezTo>
                <a:cubicBezTo>
                  <a:pt x="676" y="92"/>
                  <a:pt x="676" y="92"/>
                  <a:pt x="676" y="92"/>
                </a:cubicBezTo>
                <a:cubicBezTo>
                  <a:pt x="677" y="92"/>
                  <a:pt x="677" y="92"/>
                  <a:pt x="677" y="92"/>
                </a:cubicBezTo>
                <a:cubicBezTo>
                  <a:pt x="678" y="91"/>
                  <a:pt x="678" y="91"/>
                  <a:pt x="678" y="91"/>
                </a:cubicBezTo>
                <a:cubicBezTo>
                  <a:pt x="679" y="92"/>
                  <a:pt x="679" y="92"/>
                  <a:pt x="679" y="92"/>
                </a:cubicBezTo>
                <a:cubicBezTo>
                  <a:pt x="679" y="93"/>
                  <a:pt x="679" y="93"/>
                  <a:pt x="679" y="93"/>
                </a:cubicBezTo>
                <a:cubicBezTo>
                  <a:pt x="680" y="93"/>
                  <a:pt x="680" y="93"/>
                  <a:pt x="680" y="93"/>
                </a:cubicBezTo>
                <a:cubicBezTo>
                  <a:pt x="681" y="93"/>
                  <a:pt x="681" y="93"/>
                  <a:pt x="681" y="93"/>
                </a:cubicBezTo>
                <a:cubicBezTo>
                  <a:pt x="682" y="92"/>
                  <a:pt x="682" y="92"/>
                  <a:pt x="682" y="92"/>
                </a:cubicBezTo>
                <a:cubicBezTo>
                  <a:pt x="683" y="92"/>
                  <a:pt x="683" y="92"/>
                  <a:pt x="683" y="92"/>
                </a:cubicBezTo>
                <a:cubicBezTo>
                  <a:pt x="683" y="93"/>
                  <a:pt x="683" y="93"/>
                  <a:pt x="683" y="93"/>
                </a:cubicBezTo>
                <a:cubicBezTo>
                  <a:pt x="684" y="93"/>
                  <a:pt x="684" y="93"/>
                  <a:pt x="684" y="93"/>
                </a:cubicBezTo>
                <a:cubicBezTo>
                  <a:pt x="685" y="92"/>
                  <a:pt x="685" y="92"/>
                  <a:pt x="685" y="92"/>
                </a:cubicBezTo>
                <a:cubicBezTo>
                  <a:pt x="685" y="92"/>
                  <a:pt x="685" y="92"/>
                  <a:pt x="685" y="92"/>
                </a:cubicBezTo>
                <a:cubicBezTo>
                  <a:pt x="686" y="91"/>
                  <a:pt x="686" y="91"/>
                  <a:pt x="686" y="91"/>
                </a:cubicBezTo>
                <a:cubicBezTo>
                  <a:pt x="688" y="91"/>
                  <a:pt x="688" y="91"/>
                  <a:pt x="688" y="91"/>
                </a:cubicBezTo>
                <a:cubicBezTo>
                  <a:pt x="688" y="92"/>
                  <a:pt x="688" y="92"/>
                  <a:pt x="688" y="92"/>
                </a:cubicBezTo>
                <a:cubicBezTo>
                  <a:pt x="689" y="92"/>
                  <a:pt x="689" y="92"/>
                  <a:pt x="689" y="92"/>
                </a:cubicBezTo>
                <a:cubicBezTo>
                  <a:pt x="690" y="92"/>
                  <a:pt x="690" y="92"/>
                  <a:pt x="690" y="92"/>
                </a:cubicBezTo>
                <a:cubicBezTo>
                  <a:pt x="690" y="91"/>
                  <a:pt x="690" y="91"/>
                  <a:pt x="690" y="91"/>
                </a:cubicBezTo>
                <a:cubicBezTo>
                  <a:pt x="690" y="90"/>
                  <a:pt x="690" y="90"/>
                  <a:pt x="690" y="90"/>
                </a:cubicBezTo>
                <a:cubicBezTo>
                  <a:pt x="691" y="88"/>
                  <a:pt x="691" y="88"/>
                  <a:pt x="691" y="88"/>
                </a:cubicBezTo>
                <a:cubicBezTo>
                  <a:pt x="691" y="88"/>
                  <a:pt x="691" y="88"/>
                  <a:pt x="691" y="88"/>
                </a:cubicBezTo>
                <a:cubicBezTo>
                  <a:pt x="692" y="86"/>
                  <a:pt x="692" y="86"/>
                  <a:pt x="692" y="86"/>
                </a:cubicBezTo>
                <a:cubicBezTo>
                  <a:pt x="692" y="85"/>
                  <a:pt x="692" y="85"/>
                  <a:pt x="692" y="85"/>
                </a:cubicBezTo>
                <a:cubicBezTo>
                  <a:pt x="690" y="85"/>
                  <a:pt x="690" y="85"/>
                  <a:pt x="690" y="85"/>
                </a:cubicBezTo>
                <a:cubicBezTo>
                  <a:pt x="690" y="84"/>
                  <a:pt x="690" y="84"/>
                  <a:pt x="690" y="84"/>
                </a:cubicBezTo>
                <a:cubicBezTo>
                  <a:pt x="690" y="82"/>
                  <a:pt x="690" y="82"/>
                  <a:pt x="690" y="82"/>
                </a:cubicBezTo>
                <a:cubicBezTo>
                  <a:pt x="692" y="82"/>
                  <a:pt x="692" y="82"/>
                  <a:pt x="692" y="82"/>
                </a:cubicBezTo>
                <a:cubicBezTo>
                  <a:pt x="692" y="80"/>
                  <a:pt x="692" y="80"/>
                  <a:pt x="692" y="80"/>
                </a:cubicBezTo>
                <a:cubicBezTo>
                  <a:pt x="690" y="79"/>
                  <a:pt x="690" y="79"/>
                  <a:pt x="690" y="79"/>
                </a:cubicBezTo>
                <a:cubicBezTo>
                  <a:pt x="689" y="79"/>
                  <a:pt x="689" y="79"/>
                  <a:pt x="689" y="79"/>
                </a:cubicBezTo>
                <a:cubicBezTo>
                  <a:pt x="689" y="81"/>
                  <a:pt x="689" y="81"/>
                  <a:pt x="689" y="81"/>
                </a:cubicBezTo>
                <a:cubicBezTo>
                  <a:pt x="688" y="81"/>
                  <a:pt x="688" y="81"/>
                  <a:pt x="688" y="81"/>
                </a:cubicBezTo>
                <a:cubicBezTo>
                  <a:pt x="687" y="81"/>
                  <a:pt x="687" y="81"/>
                  <a:pt x="687" y="81"/>
                </a:cubicBezTo>
                <a:cubicBezTo>
                  <a:pt x="684" y="80"/>
                  <a:pt x="684" y="80"/>
                  <a:pt x="684" y="80"/>
                </a:cubicBezTo>
                <a:cubicBezTo>
                  <a:pt x="682" y="83"/>
                  <a:pt x="682" y="83"/>
                  <a:pt x="682" y="83"/>
                </a:cubicBezTo>
                <a:cubicBezTo>
                  <a:pt x="680" y="84"/>
                  <a:pt x="680" y="84"/>
                  <a:pt x="680" y="84"/>
                </a:cubicBezTo>
                <a:cubicBezTo>
                  <a:pt x="680" y="83"/>
                  <a:pt x="680" y="83"/>
                  <a:pt x="680" y="83"/>
                </a:cubicBezTo>
                <a:cubicBezTo>
                  <a:pt x="682" y="82"/>
                  <a:pt x="682" y="82"/>
                  <a:pt x="682" y="82"/>
                </a:cubicBezTo>
                <a:cubicBezTo>
                  <a:pt x="683" y="81"/>
                  <a:pt x="683" y="81"/>
                  <a:pt x="683" y="81"/>
                </a:cubicBezTo>
                <a:cubicBezTo>
                  <a:pt x="683" y="78"/>
                  <a:pt x="683" y="78"/>
                  <a:pt x="683" y="78"/>
                </a:cubicBezTo>
                <a:cubicBezTo>
                  <a:pt x="682" y="80"/>
                  <a:pt x="682" y="80"/>
                  <a:pt x="682" y="80"/>
                </a:cubicBezTo>
                <a:cubicBezTo>
                  <a:pt x="682" y="79"/>
                  <a:pt x="682" y="79"/>
                  <a:pt x="682" y="79"/>
                </a:cubicBezTo>
                <a:cubicBezTo>
                  <a:pt x="681" y="78"/>
                  <a:pt x="681" y="78"/>
                  <a:pt x="681" y="78"/>
                </a:cubicBezTo>
                <a:cubicBezTo>
                  <a:pt x="683" y="76"/>
                  <a:pt x="683" y="76"/>
                  <a:pt x="683" y="76"/>
                </a:cubicBezTo>
                <a:cubicBezTo>
                  <a:pt x="682" y="74"/>
                  <a:pt x="682" y="74"/>
                  <a:pt x="682" y="74"/>
                </a:cubicBezTo>
                <a:cubicBezTo>
                  <a:pt x="683" y="72"/>
                  <a:pt x="683" y="72"/>
                  <a:pt x="683" y="72"/>
                </a:cubicBezTo>
                <a:cubicBezTo>
                  <a:pt x="684" y="72"/>
                  <a:pt x="684" y="72"/>
                  <a:pt x="684" y="72"/>
                </a:cubicBezTo>
                <a:cubicBezTo>
                  <a:pt x="684" y="73"/>
                  <a:pt x="684" y="73"/>
                  <a:pt x="684" y="73"/>
                </a:cubicBezTo>
                <a:cubicBezTo>
                  <a:pt x="685" y="76"/>
                  <a:pt x="685" y="76"/>
                  <a:pt x="685" y="76"/>
                </a:cubicBezTo>
                <a:cubicBezTo>
                  <a:pt x="686" y="78"/>
                  <a:pt x="686" y="78"/>
                  <a:pt x="686" y="78"/>
                </a:cubicBezTo>
                <a:cubicBezTo>
                  <a:pt x="687" y="77"/>
                  <a:pt x="687" y="77"/>
                  <a:pt x="687" y="77"/>
                </a:cubicBezTo>
                <a:cubicBezTo>
                  <a:pt x="689" y="77"/>
                  <a:pt x="689" y="77"/>
                  <a:pt x="689" y="77"/>
                </a:cubicBezTo>
                <a:cubicBezTo>
                  <a:pt x="690" y="75"/>
                  <a:pt x="690" y="75"/>
                  <a:pt x="690" y="75"/>
                </a:cubicBezTo>
                <a:cubicBezTo>
                  <a:pt x="689" y="74"/>
                  <a:pt x="689" y="74"/>
                  <a:pt x="689" y="74"/>
                </a:cubicBezTo>
                <a:cubicBezTo>
                  <a:pt x="689" y="73"/>
                  <a:pt x="689" y="73"/>
                  <a:pt x="689" y="73"/>
                </a:cubicBezTo>
                <a:cubicBezTo>
                  <a:pt x="691" y="73"/>
                  <a:pt x="691" y="73"/>
                  <a:pt x="691" y="73"/>
                </a:cubicBezTo>
                <a:cubicBezTo>
                  <a:pt x="691" y="74"/>
                  <a:pt x="691" y="74"/>
                  <a:pt x="691" y="74"/>
                </a:cubicBezTo>
                <a:cubicBezTo>
                  <a:pt x="692" y="73"/>
                  <a:pt x="692" y="73"/>
                  <a:pt x="692" y="73"/>
                </a:cubicBezTo>
                <a:cubicBezTo>
                  <a:pt x="694" y="72"/>
                  <a:pt x="694" y="72"/>
                  <a:pt x="694" y="72"/>
                </a:cubicBezTo>
                <a:cubicBezTo>
                  <a:pt x="695" y="70"/>
                  <a:pt x="695" y="70"/>
                  <a:pt x="695" y="70"/>
                </a:cubicBezTo>
                <a:cubicBezTo>
                  <a:pt x="695" y="72"/>
                  <a:pt x="695" y="72"/>
                  <a:pt x="695" y="72"/>
                </a:cubicBezTo>
                <a:cubicBezTo>
                  <a:pt x="696" y="72"/>
                  <a:pt x="696" y="72"/>
                  <a:pt x="696" y="72"/>
                </a:cubicBezTo>
                <a:cubicBezTo>
                  <a:pt x="697" y="70"/>
                  <a:pt x="697" y="70"/>
                  <a:pt x="697" y="70"/>
                </a:cubicBezTo>
                <a:cubicBezTo>
                  <a:pt x="696" y="73"/>
                  <a:pt x="696" y="73"/>
                  <a:pt x="696" y="73"/>
                </a:cubicBezTo>
                <a:cubicBezTo>
                  <a:pt x="696" y="76"/>
                  <a:pt x="696" y="76"/>
                  <a:pt x="696" y="76"/>
                </a:cubicBezTo>
                <a:cubicBezTo>
                  <a:pt x="697" y="75"/>
                  <a:pt x="697" y="75"/>
                  <a:pt x="697" y="75"/>
                </a:cubicBezTo>
                <a:cubicBezTo>
                  <a:pt x="698" y="76"/>
                  <a:pt x="698" y="76"/>
                  <a:pt x="698" y="76"/>
                </a:cubicBezTo>
                <a:cubicBezTo>
                  <a:pt x="697" y="77"/>
                  <a:pt x="697" y="77"/>
                  <a:pt x="697" y="77"/>
                </a:cubicBezTo>
                <a:cubicBezTo>
                  <a:pt x="698" y="77"/>
                  <a:pt x="698" y="77"/>
                  <a:pt x="698" y="77"/>
                </a:cubicBezTo>
                <a:cubicBezTo>
                  <a:pt x="699" y="75"/>
                  <a:pt x="699" y="75"/>
                  <a:pt x="699" y="75"/>
                </a:cubicBezTo>
                <a:cubicBezTo>
                  <a:pt x="700" y="75"/>
                  <a:pt x="700" y="75"/>
                  <a:pt x="700" y="75"/>
                </a:cubicBezTo>
                <a:cubicBezTo>
                  <a:pt x="701" y="72"/>
                  <a:pt x="701" y="72"/>
                  <a:pt x="701" y="72"/>
                </a:cubicBezTo>
                <a:cubicBezTo>
                  <a:pt x="703" y="71"/>
                  <a:pt x="703" y="71"/>
                  <a:pt x="703" y="71"/>
                </a:cubicBezTo>
                <a:cubicBezTo>
                  <a:pt x="702" y="73"/>
                  <a:pt x="702" y="73"/>
                  <a:pt x="702" y="73"/>
                </a:cubicBezTo>
                <a:cubicBezTo>
                  <a:pt x="701" y="75"/>
                  <a:pt x="701" y="75"/>
                  <a:pt x="701" y="75"/>
                </a:cubicBezTo>
                <a:cubicBezTo>
                  <a:pt x="701" y="78"/>
                  <a:pt x="701" y="78"/>
                  <a:pt x="701" y="78"/>
                </a:cubicBezTo>
                <a:cubicBezTo>
                  <a:pt x="703" y="78"/>
                  <a:pt x="703" y="78"/>
                  <a:pt x="703" y="78"/>
                </a:cubicBezTo>
                <a:cubicBezTo>
                  <a:pt x="704" y="79"/>
                  <a:pt x="704" y="79"/>
                  <a:pt x="704" y="79"/>
                </a:cubicBezTo>
                <a:cubicBezTo>
                  <a:pt x="705" y="78"/>
                  <a:pt x="705" y="78"/>
                  <a:pt x="705" y="78"/>
                </a:cubicBezTo>
                <a:cubicBezTo>
                  <a:pt x="707" y="76"/>
                  <a:pt x="707" y="76"/>
                  <a:pt x="707" y="76"/>
                </a:cubicBezTo>
                <a:cubicBezTo>
                  <a:pt x="708" y="73"/>
                  <a:pt x="708" y="73"/>
                  <a:pt x="708" y="73"/>
                </a:cubicBezTo>
                <a:cubicBezTo>
                  <a:pt x="709" y="71"/>
                  <a:pt x="709" y="71"/>
                  <a:pt x="709" y="71"/>
                </a:cubicBezTo>
                <a:cubicBezTo>
                  <a:pt x="708" y="69"/>
                  <a:pt x="708" y="69"/>
                  <a:pt x="708" y="69"/>
                </a:cubicBezTo>
                <a:cubicBezTo>
                  <a:pt x="709" y="68"/>
                  <a:pt x="709" y="68"/>
                  <a:pt x="709" y="68"/>
                </a:cubicBezTo>
                <a:cubicBezTo>
                  <a:pt x="709" y="67"/>
                  <a:pt x="709" y="67"/>
                  <a:pt x="709" y="67"/>
                </a:cubicBezTo>
                <a:cubicBezTo>
                  <a:pt x="707" y="67"/>
                  <a:pt x="707" y="67"/>
                  <a:pt x="707" y="67"/>
                </a:cubicBezTo>
                <a:cubicBezTo>
                  <a:pt x="706" y="66"/>
                  <a:pt x="706" y="66"/>
                  <a:pt x="706" y="66"/>
                </a:cubicBezTo>
                <a:cubicBezTo>
                  <a:pt x="705" y="67"/>
                  <a:pt x="705" y="67"/>
                  <a:pt x="705" y="67"/>
                </a:cubicBezTo>
                <a:cubicBezTo>
                  <a:pt x="705" y="65"/>
                  <a:pt x="705" y="65"/>
                  <a:pt x="705" y="65"/>
                </a:cubicBezTo>
                <a:cubicBezTo>
                  <a:pt x="706" y="64"/>
                  <a:pt x="706" y="64"/>
                  <a:pt x="706" y="64"/>
                </a:cubicBezTo>
                <a:cubicBezTo>
                  <a:pt x="705" y="63"/>
                  <a:pt x="705" y="63"/>
                  <a:pt x="705" y="63"/>
                </a:cubicBezTo>
                <a:cubicBezTo>
                  <a:pt x="703" y="64"/>
                  <a:pt x="703" y="64"/>
                  <a:pt x="703" y="64"/>
                </a:cubicBezTo>
                <a:cubicBezTo>
                  <a:pt x="703" y="63"/>
                  <a:pt x="703" y="63"/>
                  <a:pt x="703" y="63"/>
                </a:cubicBezTo>
                <a:cubicBezTo>
                  <a:pt x="701" y="61"/>
                  <a:pt x="701" y="61"/>
                  <a:pt x="701" y="61"/>
                </a:cubicBezTo>
                <a:cubicBezTo>
                  <a:pt x="701" y="60"/>
                  <a:pt x="701" y="60"/>
                  <a:pt x="701" y="60"/>
                </a:cubicBezTo>
                <a:cubicBezTo>
                  <a:pt x="700" y="57"/>
                  <a:pt x="700" y="57"/>
                  <a:pt x="700" y="57"/>
                </a:cubicBezTo>
                <a:cubicBezTo>
                  <a:pt x="700" y="54"/>
                  <a:pt x="700" y="54"/>
                  <a:pt x="700" y="54"/>
                </a:cubicBezTo>
                <a:cubicBezTo>
                  <a:pt x="701" y="52"/>
                  <a:pt x="701" y="52"/>
                  <a:pt x="701" y="52"/>
                </a:cubicBezTo>
                <a:cubicBezTo>
                  <a:pt x="700" y="49"/>
                  <a:pt x="700" y="49"/>
                  <a:pt x="700" y="49"/>
                </a:cubicBezTo>
                <a:cubicBezTo>
                  <a:pt x="699" y="51"/>
                  <a:pt x="699" y="51"/>
                  <a:pt x="699" y="51"/>
                </a:cubicBezTo>
                <a:cubicBezTo>
                  <a:pt x="699" y="53"/>
                  <a:pt x="699" y="53"/>
                  <a:pt x="699" y="53"/>
                </a:cubicBezTo>
                <a:cubicBezTo>
                  <a:pt x="697" y="51"/>
                  <a:pt x="697" y="51"/>
                  <a:pt x="697" y="51"/>
                </a:cubicBezTo>
                <a:cubicBezTo>
                  <a:pt x="695" y="50"/>
                  <a:pt x="695" y="50"/>
                  <a:pt x="695" y="50"/>
                </a:cubicBezTo>
                <a:cubicBezTo>
                  <a:pt x="694" y="46"/>
                  <a:pt x="694" y="46"/>
                  <a:pt x="694" y="46"/>
                </a:cubicBezTo>
                <a:cubicBezTo>
                  <a:pt x="693" y="45"/>
                  <a:pt x="693" y="45"/>
                  <a:pt x="693" y="45"/>
                </a:cubicBezTo>
                <a:cubicBezTo>
                  <a:pt x="693" y="42"/>
                  <a:pt x="693" y="42"/>
                  <a:pt x="693" y="42"/>
                </a:cubicBezTo>
                <a:cubicBezTo>
                  <a:pt x="691" y="40"/>
                  <a:pt x="691" y="40"/>
                  <a:pt x="691" y="40"/>
                </a:cubicBezTo>
                <a:cubicBezTo>
                  <a:pt x="691" y="38"/>
                  <a:pt x="691" y="38"/>
                  <a:pt x="691" y="38"/>
                </a:cubicBezTo>
                <a:cubicBezTo>
                  <a:pt x="691" y="37"/>
                  <a:pt x="691" y="37"/>
                  <a:pt x="691" y="37"/>
                </a:cubicBezTo>
                <a:cubicBezTo>
                  <a:pt x="691" y="35"/>
                  <a:pt x="691" y="35"/>
                  <a:pt x="691" y="35"/>
                </a:cubicBezTo>
                <a:cubicBezTo>
                  <a:pt x="693" y="35"/>
                  <a:pt x="693" y="35"/>
                  <a:pt x="693" y="35"/>
                </a:cubicBezTo>
                <a:cubicBezTo>
                  <a:pt x="693" y="33"/>
                  <a:pt x="693" y="33"/>
                  <a:pt x="693" y="33"/>
                </a:cubicBezTo>
                <a:cubicBezTo>
                  <a:pt x="695" y="33"/>
                  <a:pt x="695" y="33"/>
                  <a:pt x="695" y="33"/>
                </a:cubicBezTo>
                <a:cubicBezTo>
                  <a:pt x="695" y="34"/>
                  <a:pt x="695" y="34"/>
                  <a:pt x="695" y="34"/>
                </a:cubicBezTo>
                <a:cubicBezTo>
                  <a:pt x="696" y="33"/>
                  <a:pt x="696" y="33"/>
                  <a:pt x="696" y="33"/>
                </a:cubicBezTo>
                <a:cubicBezTo>
                  <a:pt x="696" y="31"/>
                  <a:pt x="696" y="31"/>
                  <a:pt x="696" y="31"/>
                </a:cubicBezTo>
                <a:cubicBezTo>
                  <a:pt x="698" y="27"/>
                  <a:pt x="698" y="27"/>
                  <a:pt x="698" y="27"/>
                </a:cubicBezTo>
                <a:cubicBezTo>
                  <a:pt x="698" y="24"/>
                  <a:pt x="698" y="24"/>
                  <a:pt x="698" y="24"/>
                </a:cubicBezTo>
                <a:cubicBezTo>
                  <a:pt x="699" y="23"/>
                  <a:pt x="699" y="23"/>
                  <a:pt x="699" y="23"/>
                </a:cubicBezTo>
                <a:cubicBezTo>
                  <a:pt x="697" y="20"/>
                  <a:pt x="697" y="20"/>
                  <a:pt x="697" y="20"/>
                </a:cubicBezTo>
                <a:cubicBezTo>
                  <a:pt x="698" y="18"/>
                  <a:pt x="698" y="18"/>
                  <a:pt x="698" y="18"/>
                </a:cubicBezTo>
                <a:cubicBezTo>
                  <a:pt x="699" y="18"/>
                  <a:pt x="699" y="18"/>
                  <a:pt x="699" y="18"/>
                </a:cubicBezTo>
                <a:cubicBezTo>
                  <a:pt x="699" y="15"/>
                  <a:pt x="699" y="15"/>
                  <a:pt x="699" y="15"/>
                </a:cubicBezTo>
                <a:cubicBezTo>
                  <a:pt x="701" y="12"/>
                  <a:pt x="701" y="12"/>
                  <a:pt x="701" y="12"/>
                </a:cubicBezTo>
                <a:cubicBezTo>
                  <a:pt x="702" y="10"/>
                  <a:pt x="702" y="10"/>
                  <a:pt x="702" y="10"/>
                </a:cubicBezTo>
                <a:cubicBezTo>
                  <a:pt x="703" y="9"/>
                  <a:pt x="703" y="9"/>
                  <a:pt x="703" y="9"/>
                </a:cubicBezTo>
                <a:cubicBezTo>
                  <a:pt x="703" y="5"/>
                  <a:pt x="703" y="5"/>
                  <a:pt x="703" y="5"/>
                </a:cubicBezTo>
                <a:cubicBezTo>
                  <a:pt x="704" y="4"/>
                  <a:pt x="704" y="4"/>
                  <a:pt x="704" y="4"/>
                </a:cubicBezTo>
                <a:cubicBezTo>
                  <a:pt x="704" y="3"/>
                  <a:pt x="704" y="3"/>
                  <a:pt x="704" y="3"/>
                </a:cubicBezTo>
                <a:cubicBezTo>
                  <a:pt x="706" y="0"/>
                  <a:pt x="706" y="0"/>
                  <a:pt x="706" y="0"/>
                </a:cubicBezTo>
                <a:cubicBezTo>
                  <a:pt x="683" y="0"/>
                  <a:pt x="683" y="0"/>
                  <a:pt x="683" y="0"/>
                </a:cubicBezTo>
                <a:cubicBezTo>
                  <a:pt x="683" y="3"/>
                  <a:pt x="683" y="3"/>
                  <a:pt x="683" y="3"/>
                </a:cubicBezTo>
                <a:cubicBezTo>
                  <a:pt x="682" y="4"/>
                  <a:pt x="682" y="4"/>
                  <a:pt x="682" y="4"/>
                </a:cubicBezTo>
                <a:cubicBezTo>
                  <a:pt x="681" y="4"/>
                  <a:pt x="681" y="4"/>
                  <a:pt x="681" y="4"/>
                </a:cubicBezTo>
                <a:cubicBezTo>
                  <a:pt x="679" y="7"/>
                  <a:pt x="679" y="7"/>
                  <a:pt x="679" y="7"/>
                </a:cubicBezTo>
                <a:cubicBezTo>
                  <a:pt x="680" y="8"/>
                  <a:pt x="680" y="8"/>
                  <a:pt x="680" y="8"/>
                </a:cubicBezTo>
                <a:cubicBezTo>
                  <a:pt x="680" y="10"/>
                  <a:pt x="680" y="10"/>
                  <a:pt x="680" y="10"/>
                </a:cubicBezTo>
                <a:cubicBezTo>
                  <a:pt x="679" y="12"/>
                  <a:pt x="679" y="12"/>
                  <a:pt x="679" y="12"/>
                </a:cubicBezTo>
                <a:cubicBezTo>
                  <a:pt x="678" y="14"/>
                  <a:pt x="678" y="14"/>
                  <a:pt x="678" y="14"/>
                </a:cubicBezTo>
                <a:cubicBezTo>
                  <a:pt x="679" y="15"/>
                  <a:pt x="679" y="15"/>
                  <a:pt x="679" y="15"/>
                </a:cubicBezTo>
                <a:cubicBezTo>
                  <a:pt x="679" y="17"/>
                  <a:pt x="679" y="17"/>
                  <a:pt x="679" y="17"/>
                </a:cubicBezTo>
                <a:cubicBezTo>
                  <a:pt x="676" y="17"/>
                  <a:pt x="676" y="17"/>
                  <a:pt x="676" y="17"/>
                </a:cubicBezTo>
                <a:cubicBezTo>
                  <a:pt x="677" y="18"/>
                  <a:pt x="677" y="18"/>
                  <a:pt x="677" y="18"/>
                </a:cubicBezTo>
                <a:cubicBezTo>
                  <a:pt x="679" y="19"/>
                  <a:pt x="679" y="19"/>
                  <a:pt x="679" y="19"/>
                </a:cubicBezTo>
                <a:cubicBezTo>
                  <a:pt x="679" y="20"/>
                  <a:pt x="679" y="20"/>
                  <a:pt x="679" y="20"/>
                </a:cubicBezTo>
                <a:cubicBezTo>
                  <a:pt x="678" y="20"/>
                  <a:pt x="678" y="20"/>
                  <a:pt x="678" y="20"/>
                </a:cubicBezTo>
                <a:cubicBezTo>
                  <a:pt x="676" y="20"/>
                  <a:pt x="676" y="20"/>
                  <a:pt x="676" y="20"/>
                </a:cubicBezTo>
                <a:cubicBezTo>
                  <a:pt x="675" y="21"/>
                  <a:pt x="675" y="21"/>
                  <a:pt x="675" y="21"/>
                </a:cubicBezTo>
                <a:cubicBezTo>
                  <a:pt x="674" y="21"/>
                  <a:pt x="674" y="21"/>
                  <a:pt x="674" y="21"/>
                </a:cubicBezTo>
                <a:cubicBezTo>
                  <a:pt x="673" y="22"/>
                  <a:pt x="673" y="22"/>
                  <a:pt x="673" y="22"/>
                </a:cubicBezTo>
                <a:cubicBezTo>
                  <a:pt x="673" y="24"/>
                  <a:pt x="673" y="24"/>
                  <a:pt x="673" y="24"/>
                </a:cubicBezTo>
                <a:cubicBezTo>
                  <a:pt x="672" y="24"/>
                  <a:pt x="672" y="24"/>
                  <a:pt x="672" y="24"/>
                </a:cubicBezTo>
                <a:cubicBezTo>
                  <a:pt x="671" y="24"/>
                  <a:pt x="671" y="24"/>
                  <a:pt x="671" y="24"/>
                </a:cubicBezTo>
                <a:cubicBezTo>
                  <a:pt x="670" y="22"/>
                  <a:pt x="670" y="22"/>
                  <a:pt x="670" y="22"/>
                </a:cubicBezTo>
                <a:cubicBezTo>
                  <a:pt x="671" y="20"/>
                  <a:pt x="671" y="20"/>
                  <a:pt x="671" y="20"/>
                </a:cubicBezTo>
                <a:cubicBezTo>
                  <a:pt x="670" y="19"/>
                  <a:pt x="670" y="19"/>
                  <a:pt x="670" y="19"/>
                </a:cubicBezTo>
                <a:cubicBezTo>
                  <a:pt x="670" y="16"/>
                  <a:pt x="670" y="16"/>
                  <a:pt x="670" y="16"/>
                </a:cubicBezTo>
                <a:cubicBezTo>
                  <a:pt x="671" y="13"/>
                  <a:pt x="671" y="13"/>
                  <a:pt x="671" y="13"/>
                </a:cubicBezTo>
                <a:cubicBezTo>
                  <a:pt x="672" y="10"/>
                  <a:pt x="672" y="10"/>
                  <a:pt x="672" y="10"/>
                </a:cubicBezTo>
                <a:cubicBezTo>
                  <a:pt x="673" y="9"/>
                  <a:pt x="673" y="9"/>
                  <a:pt x="673" y="9"/>
                </a:cubicBezTo>
                <a:cubicBezTo>
                  <a:pt x="673" y="7"/>
                  <a:pt x="673" y="7"/>
                  <a:pt x="673" y="7"/>
                </a:cubicBezTo>
                <a:cubicBezTo>
                  <a:pt x="674" y="6"/>
                  <a:pt x="674" y="6"/>
                  <a:pt x="674" y="6"/>
                </a:cubicBezTo>
                <a:cubicBezTo>
                  <a:pt x="675" y="2"/>
                  <a:pt x="675" y="2"/>
                  <a:pt x="675" y="2"/>
                </a:cubicBezTo>
                <a:cubicBezTo>
                  <a:pt x="677" y="0"/>
                  <a:pt x="677" y="0"/>
                  <a:pt x="677" y="0"/>
                </a:cubicBezTo>
                <a:cubicBezTo>
                  <a:pt x="594" y="0"/>
                  <a:pt x="594" y="0"/>
                  <a:pt x="594" y="0"/>
                </a:cubicBezTo>
                <a:cubicBezTo>
                  <a:pt x="592" y="1"/>
                  <a:pt x="592" y="1"/>
                  <a:pt x="592" y="1"/>
                </a:cubicBezTo>
                <a:cubicBezTo>
                  <a:pt x="591" y="0"/>
                  <a:pt x="591" y="0"/>
                  <a:pt x="591" y="0"/>
                </a:cubicBezTo>
                <a:cubicBezTo>
                  <a:pt x="589" y="0"/>
                  <a:pt x="589" y="0"/>
                  <a:pt x="589" y="0"/>
                </a:cubicBezTo>
                <a:cubicBezTo>
                  <a:pt x="588" y="1"/>
                  <a:pt x="588" y="1"/>
                  <a:pt x="588" y="1"/>
                </a:cubicBezTo>
                <a:cubicBezTo>
                  <a:pt x="589" y="3"/>
                  <a:pt x="589" y="3"/>
                  <a:pt x="589" y="3"/>
                </a:cubicBezTo>
                <a:cubicBezTo>
                  <a:pt x="592" y="4"/>
                  <a:pt x="592" y="4"/>
                  <a:pt x="592" y="4"/>
                </a:cubicBezTo>
                <a:cubicBezTo>
                  <a:pt x="593" y="4"/>
                  <a:pt x="593" y="4"/>
                  <a:pt x="593" y="4"/>
                </a:cubicBezTo>
                <a:cubicBezTo>
                  <a:pt x="594" y="2"/>
                  <a:pt x="594" y="2"/>
                  <a:pt x="594" y="2"/>
                </a:cubicBezTo>
                <a:cubicBezTo>
                  <a:pt x="595" y="2"/>
                  <a:pt x="595" y="2"/>
                  <a:pt x="595" y="2"/>
                </a:cubicBezTo>
                <a:cubicBezTo>
                  <a:pt x="596" y="3"/>
                  <a:pt x="596" y="3"/>
                  <a:pt x="596" y="3"/>
                </a:cubicBezTo>
                <a:cubicBezTo>
                  <a:pt x="595" y="4"/>
                  <a:pt x="595" y="4"/>
                  <a:pt x="595" y="4"/>
                </a:cubicBezTo>
                <a:cubicBezTo>
                  <a:pt x="596" y="4"/>
                  <a:pt x="596" y="4"/>
                  <a:pt x="596" y="4"/>
                </a:cubicBezTo>
                <a:cubicBezTo>
                  <a:pt x="600" y="5"/>
                  <a:pt x="600" y="5"/>
                  <a:pt x="600" y="5"/>
                </a:cubicBezTo>
                <a:cubicBezTo>
                  <a:pt x="603" y="4"/>
                  <a:pt x="603" y="4"/>
                  <a:pt x="603" y="4"/>
                </a:cubicBezTo>
                <a:cubicBezTo>
                  <a:pt x="605" y="4"/>
                  <a:pt x="605" y="4"/>
                  <a:pt x="605" y="4"/>
                </a:cubicBezTo>
                <a:cubicBezTo>
                  <a:pt x="608" y="5"/>
                  <a:pt x="608" y="5"/>
                  <a:pt x="608" y="5"/>
                </a:cubicBezTo>
                <a:cubicBezTo>
                  <a:pt x="610" y="5"/>
                  <a:pt x="610" y="5"/>
                  <a:pt x="610" y="5"/>
                </a:cubicBezTo>
                <a:cubicBezTo>
                  <a:pt x="612" y="6"/>
                  <a:pt x="612" y="6"/>
                  <a:pt x="612" y="6"/>
                </a:cubicBezTo>
                <a:cubicBezTo>
                  <a:pt x="613" y="7"/>
                  <a:pt x="613" y="7"/>
                  <a:pt x="613" y="7"/>
                </a:cubicBezTo>
                <a:cubicBezTo>
                  <a:pt x="614" y="8"/>
                  <a:pt x="614" y="8"/>
                  <a:pt x="614" y="8"/>
                </a:cubicBezTo>
                <a:cubicBezTo>
                  <a:pt x="614" y="9"/>
                  <a:pt x="614" y="9"/>
                  <a:pt x="614" y="9"/>
                </a:cubicBezTo>
                <a:cubicBezTo>
                  <a:pt x="612" y="9"/>
                  <a:pt x="612" y="9"/>
                  <a:pt x="612" y="9"/>
                </a:cubicBezTo>
                <a:cubicBezTo>
                  <a:pt x="610" y="7"/>
                  <a:pt x="610" y="7"/>
                  <a:pt x="610" y="7"/>
                </a:cubicBezTo>
                <a:cubicBezTo>
                  <a:pt x="606" y="7"/>
                  <a:pt x="606" y="7"/>
                  <a:pt x="606" y="7"/>
                </a:cubicBezTo>
                <a:cubicBezTo>
                  <a:pt x="605" y="7"/>
                  <a:pt x="605" y="7"/>
                  <a:pt x="605" y="7"/>
                </a:cubicBezTo>
                <a:cubicBezTo>
                  <a:pt x="607" y="8"/>
                  <a:pt x="607" y="8"/>
                  <a:pt x="607" y="8"/>
                </a:cubicBezTo>
                <a:cubicBezTo>
                  <a:pt x="608" y="9"/>
                  <a:pt x="608" y="9"/>
                  <a:pt x="608" y="9"/>
                </a:cubicBezTo>
                <a:cubicBezTo>
                  <a:pt x="605" y="9"/>
                  <a:pt x="605" y="9"/>
                  <a:pt x="605" y="9"/>
                </a:cubicBezTo>
                <a:cubicBezTo>
                  <a:pt x="603" y="8"/>
                  <a:pt x="603" y="8"/>
                  <a:pt x="603" y="8"/>
                </a:cubicBezTo>
                <a:cubicBezTo>
                  <a:pt x="599" y="9"/>
                  <a:pt x="599" y="9"/>
                  <a:pt x="599" y="9"/>
                </a:cubicBezTo>
                <a:cubicBezTo>
                  <a:pt x="598" y="10"/>
                  <a:pt x="598" y="10"/>
                  <a:pt x="598" y="10"/>
                </a:cubicBezTo>
                <a:cubicBezTo>
                  <a:pt x="596" y="9"/>
                  <a:pt x="596" y="9"/>
                  <a:pt x="596" y="9"/>
                </a:cubicBezTo>
                <a:cubicBezTo>
                  <a:pt x="595" y="9"/>
                  <a:pt x="595" y="9"/>
                  <a:pt x="595" y="9"/>
                </a:cubicBezTo>
                <a:cubicBezTo>
                  <a:pt x="594" y="9"/>
                  <a:pt x="594" y="9"/>
                  <a:pt x="594" y="9"/>
                </a:cubicBezTo>
                <a:cubicBezTo>
                  <a:pt x="592" y="9"/>
                  <a:pt x="592" y="9"/>
                  <a:pt x="592" y="9"/>
                </a:cubicBezTo>
                <a:cubicBezTo>
                  <a:pt x="587" y="10"/>
                  <a:pt x="587" y="10"/>
                  <a:pt x="587" y="10"/>
                </a:cubicBezTo>
                <a:cubicBezTo>
                  <a:pt x="587" y="10"/>
                  <a:pt x="587" y="10"/>
                  <a:pt x="587" y="10"/>
                </a:cubicBezTo>
                <a:cubicBezTo>
                  <a:pt x="583" y="11"/>
                  <a:pt x="583" y="11"/>
                  <a:pt x="583" y="11"/>
                </a:cubicBezTo>
                <a:cubicBezTo>
                  <a:pt x="582" y="13"/>
                  <a:pt x="582" y="13"/>
                  <a:pt x="582" y="13"/>
                </a:cubicBezTo>
                <a:cubicBezTo>
                  <a:pt x="583" y="19"/>
                  <a:pt x="583" y="19"/>
                  <a:pt x="583" y="19"/>
                </a:cubicBezTo>
                <a:cubicBezTo>
                  <a:pt x="583" y="20"/>
                  <a:pt x="583" y="20"/>
                  <a:pt x="583" y="20"/>
                </a:cubicBezTo>
                <a:cubicBezTo>
                  <a:pt x="583" y="22"/>
                  <a:pt x="583" y="22"/>
                  <a:pt x="583" y="22"/>
                </a:cubicBezTo>
                <a:cubicBezTo>
                  <a:pt x="582" y="22"/>
                  <a:pt x="582" y="22"/>
                  <a:pt x="582" y="22"/>
                </a:cubicBezTo>
                <a:cubicBezTo>
                  <a:pt x="583" y="24"/>
                  <a:pt x="583" y="24"/>
                  <a:pt x="583" y="24"/>
                </a:cubicBezTo>
                <a:cubicBezTo>
                  <a:pt x="584" y="25"/>
                  <a:pt x="584" y="25"/>
                  <a:pt x="584" y="25"/>
                </a:cubicBezTo>
                <a:cubicBezTo>
                  <a:pt x="585" y="24"/>
                  <a:pt x="585" y="24"/>
                  <a:pt x="585" y="24"/>
                </a:cubicBezTo>
                <a:cubicBezTo>
                  <a:pt x="586" y="24"/>
                  <a:pt x="586" y="24"/>
                  <a:pt x="586" y="24"/>
                </a:cubicBezTo>
                <a:cubicBezTo>
                  <a:pt x="587" y="25"/>
                  <a:pt x="587" y="25"/>
                  <a:pt x="587" y="25"/>
                </a:cubicBezTo>
                <a:cubicBezTo>
                  <a:pt x="589" y="25"/>
                  <a:pt x="589" y="25"/>
                  <a:pt x="589" y="25"/>
                </a:cubicBezTo>
                <a:cubicBezTo>
                  <a:pt x="590" y="24"/>
                  <a:pt x="590" y="24"/>
                  <a:pt x="590" y="24"/>
                </a:cubicBezTo>
                <a:cubicBezTo>
                  <a:pt x="590" y="24"/>
                  <a:pt x="590" y="24"/>
                  <a:pt x="590" y="24"/>
                </a:cubicBezTo>
                <a:cubicBezTo>
                  <a:pt x="591" y="25"/>
                  <a:pt x="591" y="25"/>
                  <a:pt x="591" y="25"/>
                </a:cubicBezTo>
                <a:cubicBezTo>
                  <a:pt x="592" y="26"/>
                  <a:pt x="592" y="26"/>
                  <a:pt x="592" y="26"/>
                </a:cubicBezTo>
                <a:cubicBezTo>
                  <a:pt x="593" y="25"/>
                  <a:pt x="593" y="25"/>
                  <a:pt x="593" y="25"/>
                </a:cubicBezTo>
                <a:cubicBezTo>
                  <a:pt x="594" y="26"/>
                  <a:pt x="594" y="26"/>
                  <a:pt x="594" y="26"/>
                </a:cubicBezTo>
                <a:cubicBezTo>
                  <a:pt x="595" y="27"/>
                  <a:pt x="595" y="27"/>
                  <a:pt x="595" y="27"/>
                </a:cubicBezTo>
                <a:cubicBezTo>
                  <a:pt x="596" y="28"/>
                  <a:pt x="596" y="28"/>
                  <a:pt x="596" y="28"/>
                </a:cubicBezTo>
                <a:cubicBezTo>
                  <a:pt x="597" y="27"/>
                  <a:pt x="597" y="27"/>
                  <a:pt x="597" y="27"/>
                </a:cubicBezTo>
                <a:cubicBezTo>
                  <a:pt x="599" y="27"/>
                  <a:pt x="599" y="27"/>
                  <a:pt x="599" y="27"/>
                </a:cubicBezTo>
                <a:cubicBezTo>
                  <a:pt x="599" y="28"/>
                  <a:pt x="599" y="28"/>
                  <a:pt x="599" y="28"/>
                </a:cubicBezTo>
                <a:cubicBezTo>
                  <a:pt x="602" y="28"/>
                  <a:pt x="602" y="28"/>
                  <a:pt x="602" y="28"/>
                </a:cubicBezTo>
                <a:cubicBezTo>
                  <a:pt x="603" y="28"/>
                  <a:pt x="603" y="28"/>
                  <a:pt x="603" y="28"/>
                </a:cubicBezTo>
                <a:cubicBezTo>
                  <a:pt x="605" y="29"/>
                  <a:pt x="605" y="29"/>
                  <a:pt x="605" y="29"/>
                </a:cubicBezTo>
                <a:cubicBezTo>
                  <a:pt x="606" y="28"/>
                  <a:pt x="606" y="28"/>
                  <a:pt x="606" y="28"/>
                </a:cubicBezTo>
                <a:cubicBezTo>
                  <a:pt x="608" y="28"/>
                  <a:pt x="608" y="28"/>
                  <a:pt x="608" y="28"/>
                </a:cubicBezTo>
                <a:cubicBezTo>
                  <a:pt x="610" y="29"/>
                  <a:pt x="610" y="29"/>
                  <a:pt x="610" y="29"/>
                </a:cubicBezTo>
                <a:cubicBezTo>
                  <a:pt x="612" y="28"/>
                  <a:pt x="612" y="28"/>
                  <a:pt x="612" y="28"/>
                </a:cubicBezTo>
                <a:cubicBezTo>
                  <a:pt x="614" y="29"/>
                  <a:pt x="614" y="29"/>
                  <a:pt x="614" y="29"/>
                </a:cubicBezTo>
                <a:cubicBezTo>
                  <a:pt x="614" y="30"/>
                  <a:pt x="614" y="30"/>
                  <a:pt x="614" y="30"/>
                </a:cubicBezTo>
                <a:cubicBezTo>
                  <a:pt x="616" y="29"/>
                  <a:pt x="616" y="29"/>
                  <a:pt x="616" y="29"/>
                </a:cubicBezTo>
                <a:cubicBezTo>
                  <a:pt x="616" y="31"/>
                  <a:pt x="616" y="31"/>
                  <a:pt x="616" y="31"/>
                </a:cubicBezTo>
                <a:cubicBezTo>
                  <a:pt x="618" y="33"/>
                  <a:pt x="618" y="33"/>
                  <a:pt x="618" y="33"/>
                </a:cubicBezTo>
                <a:cubicBezTo>
                  <a:pt x="618" y="33"/>
                  <a:pt x="618" y="33"/>
                  <a:pt x="618" y="33"/>
                </a:cubicBezTo>
                <a:cubicBezTo>
                  <a:pt x="618" y="34"/>
                  <a:pt x="618" y="34"/>
                  <a:pt x="618" y="34"/>
                </a:cubicBezTo>
                <a:cubicBezTo>
                  <a:pt x="620" y="34"/>
                  <a:pt x="620" y="34"/>
                  <a:pt x="620" y="34"/>
                </a:cubicBezTo>
                <a:cubicBezTo>
                  <a:pt x="621" y="35"/>
                  <a:pt x="621" y="35"/>
                  <a:pt x="621" y="35"/>
                </a:cubicBezTo>
                <a:cubicBezTo>
                  <a:pt x="622" y="36"/>
                  <a:pt x="622" y="36"/>
                  <a:pt x="622" y="36"/>
                </a:cubicBezTo>
                <a:cubicBezTo>
                  <a:pt x="623" y="36"/>
                  <a:pt x="623" y="36"/>
                  <a:pt x="623" y="36"/>
                </a:cubicBezTo>
                <a:cubicBezTo>
                  <a:pt x="624" y="38"/>
                  <a:pt x="624" y="38"/>
                  <a:pt x="624" y="38"/>
                </a:cubicBezTo>
                <a:cubicBezTo>
                  <a:pt x="624" y="38"/>
                  <a:pt x="624" y="38"/>
                  <a:pt x="624" y="38"/>
                </a:cubicBezTo>
                <a:cubicBezTo>
                  <a:pt x="624" y="40"/>
                  <a:pt x="624" y="40"/>
                  <a:pt x="624" y="40"/>
                </a:cubicBezTo>
                <a:cubicBezTo>
                  <a:pt x="625" y="42"/>
                  <a:pt x="625" y="42"/>
                  <a:pt x="625" y="42"/>
                </a:cubicBezTo>
                <a:cubicBezTo>
                  <a:pt x="628" y="43"/>
                  <a:pt x="628" y="43"/>
                  <a:pt x="628" y="43"/>
                </a:cubicBezTo>
                <a:cubicBezTo>
                  <a:pt x="628" y="45"/>
                  <a:pt x="628" y="45"/>
                  <a:pt x="628" y="45"/>
                </a:cubicBezTo>
                <a:cubicBezTo>
                  <a:pt x="628" y="45"/>
                  <a:pt x="628" y="45"/>
                  <a:pt x="628" y="45"/>
                </a:cubicBezTo>
                <a:cubicBezTo>
                  <a:pt x="628" y="46"/>
                  <a:pt x="628" y="46"/>
                  <a:pt x="628" y="46"/>
                </a:cubicBezTo>
                <a:cubicBezTo>
                  <a:pt x="627" y="46"/>
                  <a:pt x="627" y="46"/>
                  <a:pt x="627" y="46"/>
                </a:cubicBezTo>
                <a:cubicBezTo>
                  <a:pt x="624" y="45"/>
                  <a:pt x="624" y="45"/>
                  <a:pt x="624" y="45"/>
                </a:cubicBezTo>
                <a:cubicBezTo>
                  <a:pt x="621" y="44"/>
                  <a:pt x="621" y="44"/>
                  <a:pt x="621" y="44"/>
                </a:cubicBezTo>
                <a:cubicBezTo>
                  <a:pt x="619" y="45"/>
                  <a:pt x="619" y="45"/>
                  <a:pt x="619" y="45"/>
                </a:cubicBezTo>
                <a:cubicBezTo>
                  <a:pt x="618" y="44"/>
                  <a:pt x="618" y="44"/>
                  <a:pt x="618" y="44"/>
                </a:cubicBezTo>
                <a:cubicBezTo>
                  <a:pt x="617" y="44"/>
                  <a:pt x="617" y="44"/>
                  <a:pt x="617" y="44"/>
                </a:cubicBezTo>
                <a:cubicBezTo>
                  <a:pt x="616" y="44"/>
                  <a:pt x="616" y="44"/>
                  <a:pt x="616" y="44"/>
                </a:cubicBezTo>
                <a:cubicBezTo>
                  <a:pt x="614" y="43"/>
                  <a:pt x="614" y="43"/>
                  <a:pt x="614" y="43"/>
                </a:cubicBezTo>
                <a:cubicBezTo>
                  <a:pt x="613" y="43"/>
                  <a:pt x="613" y="43"/>
                  <a:pt x="613" y="43"/>
                </a:cubicBezTo>
                <a:cubicBezTo>
                  <a:pt x="612" y="41"/>
                  <a:pt x="612" y="41"/>
                  <a:pt x="612" y="41"/>
                </a:cubicBezTo>
                <a:cubicBezTo>
                  <a:pt x="611" y="41"/>
                  <a:pt x="611" y="41"/>
                  <a:pt x="611" y="41"/>
                </a:cubicBezTo>
                <a:cubicBezTo>
                  <a:pt x="609" y="41"/>
                  <a:pt x="609" y="41"/>
                  <a:pt x="609" y="41"/>
                </a:cubicBezTo>
                <a:cubicBezTo>
                  <a:pt x="608" y="41"/>
                  <a:pt x="608" y="41"/>
                  <a:pt x="608" y="41"/>
                </a:cubicBezTo>
                <a:cubicBezTo>
                  <a:pt x="607" y="40"/>
                  <a:pt x="607" y="40"/>
                  <a:pt x="607" y="40"/>
                </a:cubicBezTo>
                <a:cubicBezTo>
                  <a:pt x="605" y="39"/>
                  <a:pt x="605" y="39"/>
                  <a:pt x="605" y="39"/>
                </a:cubicBezTo>
                <a:cubicBezTo>
                  <a:pt x="604" y="37"/>
                  <a:pt x="604" y="37"/>
                  <a:pt x="604" y="37"/>
                </a:cubicBezTo>
                <a:cubicBezTo>
                  <a:pt x="603" y="37"/>
                  <a:pt x="603" y="37"/>
                  <a:pt x="603" y="37"/>
                </a:cubicBezTo>
                <a:cubicBezTo>
                  <a:pt x="602" y="37"/>
                  <a:pt x="602" y="37"/>
                  <a:pt x="602" y="37"/>
                </a:cubicBezTo>
                <a:cubicBezTo>
                  <a:pt x="600" y="37"/>
                  <a:pt x="600" y="37"/>
                  <a:pt x="600" y="37"/>
                </a:cubicBezTo>
                <a:cubicBezTo>
                  <a:pt x="599" y="37"/>
                  <a:pt x="599" y="37"/>
                  <a:pt x="599" y="37"/>
                </a:cubicBezTo>
                <a:cubicBezTo>
                  <a:pt x="595" y="37"/>
                  <a:pt x="595" y="37"/>
                  <a:pt x="595" y="37"/>
                </a:cubicBezTo>
                <a:cubicBezTo>
                  <a:pt x="592" y="36"/>
                  <a:pt x="592" y="36"/>
                  <a:pt x="592" y="36"/>
                </a:cubicBezTo>
                <a:cubicBezTo>
                  <a:pt x="590" y="36"/>
                  <a:pt x="590" y="36"/>
                  <a:pt x="590" y="36"/>
                </a:cubicBezTo>
                <a:cubicBezTo>
                  <a:pt x="582" y="36"/>
                  <a:pt x="582" y="36"/>
                  <a:pt x="582" y="36"/>
                </a:cubicBezTo>
                <a:cubicBezTo>
                  <a:pt x="581" y="36"/>
                  <a:pt x="581" y="36"/>
                  <a:pt x="581" y="36"/>
                </a:cubicBezTo>
                <a:cubicBezTo>
                  <a:pt x="579" y="37"/>
                  <a:pt x="579" y="37"/>
                  <a:pt x="579" y="37"/>
                </a:cubicBezTo>
                <a:cubicBezTo>
                  <a:pt x="577" y="38"/>
                  <a:pt x="577" y="38"/>
                  <a:pt x="577" y="38"/>
                </a:cubicBezTo>
                <a:cubicBezTo>
                  <a:pt x="577" y="42"/>
                  <a:pt x="577" y="42"/>
                  <a:pt x="577" y="42"/>
                </a:cubicBezTo>
                <a:cubicBezTo>
                  <a:pt x="576" y="44"/>
                  <a:pt x="576" y="44"/>
                  <a:pt x="576" y="44"/>
                </a:cubicBezTo>
                <a:cubicBezTo>
                  <a:pt x="576" y="47"/>
                  <a:pt x="576" y="47"/>
                  <a:pt x="576" y="47"/>
                </a:cubicBezTo>
                <a:cubicBezTo>
                  <a:pt x="575" y="49"/>
                  <a:pt x="575" y="49"/>
                  <a:pt x="575" y="49"/>
                </a:cubicBezTo>
                <a:lnTo>
                  <a:pt x="576" y="50"/>
                </a:lnTo>
                <a:close/>
                <a:moveTo>
                  <a:pt x="727" y="13"/>
                </a:moveTo>
                <a:cubicBezTo>
                  <a:pt x="727" y="15"/>
                  <a:pt x="727" y="15"/>
                  <a:pt x="727" y="15"/>
                </a:cubicBezTo>
                <a:cubicBezTo>
                  <a:pt x="728" y="16"/>
                  <a:pt x="728" y="16"/>
                  <a:pt x="728" y="16"/>
                </a:cubicBezTo>
                <a:cubicBezTo>
                  <a:pt x="730" y="16"/>
                  <a:pt x="730" y="16"/>
                  <a:pt x="730" y="16"/>
                </a:cubicBezTo>
                <a:cubicBezTo>
                  <a:pt x="730" y="17"/>
                  <a:pt x="730" y="17"/>
                  <a:pt x="730" y="17"/>
                </a:cubicBezTo>
                <a:cubicBezTo>
                  <a:pt x="732" y="16"/>
                  <a:pt x="732" y="16"/>
                  <a:pt x="732" y="16"/>
                </a:cubicBezTo>
                <a:cubicBezTo>
                  <a:pt x="733" y="16"/>
                  <a:pt x="733" y="16"/>
                  <a:pt x="733" y="16"/>
                </a:cubicBezTo>
                <a:cubicBezTo>
                  <a:pt x="733" y="18"/>
                  <a:pt x="733" y="18"/>
                  <a:pt x="733" y="18"/>
                </a:cubicBezTo>
                <a:cubicBezTo>
                  <a:pt x="734" y="19"/>
                  <a:pt x="734" y="19"/>
                  <a:pt x="734" y="19"/>
                </a:cubicBezTo>
                <a:cubicBezTo>
                  <a:pt x="735" y="19"/>
                  <a:pt x="735" y="19"/>
                  <a:pt x="735" y="19"/>
                </a:cubicBezTo>
                <a:cubicBezTo>
                  <a:pt x="736" y="22"/>
                  <a:pt x="736" y="22"/>
                  <a:pt x="736" y="22"/>
                </a:cubicBezTo>
                <a:cubicBezTo>
                  <a:pt x="736" y="25"/>
                  <a:pt x="736" y="25"/>
                  <a:pt x="736" y="25"/>
                </a:cubicBezTo>
                <a:cubicBezTo>
                  <a:pt x="737" y="27"/>
                  <a:pt x="737" y="27"/>
                  <a:pt x="737" y="27"/>
                </a:cubicBezTo>
                <a:cubicBezTo>
                  <a:pt x="737" y="29"/>
                  <a:pt x="737" y="29"/>
                  <a:pt x="737" y="29"/>
                </a:cubicBezTo>
                <a:cubicBezTo>
                  <a:pt x="738" y="30"/>
                  <a:pt x="738" y="30"/>
                  <a:pt x="738" y="30"/>
                </a:cubicBezTo>
                <a:cubicBezTo>
                  <a:pt x="740" y="31"/>
                  <a:pt x="740" y="31"/>
                  <a:pt x="740" y="31"/>
                </a:cubicBezTo>
                <a:cubicBezTo>
                  <a:pt x="739" y="32"/>
                  <a:pt x="739" y="32"/>
                  <a:pt x="739" y="32"/>
                </a:cubicBezTo>
                <a:cubicBezTo>
                  <a:pt x="739" y="35"/>
                  <a:pt x="739" y="35"/>
                  <a:pt x="739" y="35"/>
                </a:cubicBezTo>
                <a:cubicBezTo>
                  <a:pt x="738" y="38"/>
                  <a:pt x="738" y="38"/>
                  <a:pt x="738" y="38"/>
                </a:cubicBezTo>
                <a:cubicBezTo>
                  <a:pt x="740" y="39"/>
                  <a:pt x="740" y="39"/>
                  <a:pt x="740" y="39"/>
                </a:cubicBezTo>
                <a:cubicBezTo>
                  <a:pt x="740" y="41"/>
                  <a:pt x="740" y="41"/>
                  <a:pt x="740" y="41"/>
                </a:cubicBezTo>
                <a:cubicBezTo>
                  <a:pt x="740" y="43"/>
                  <a:pt x="740" y="43"/>
                  <a:pt x="740" y="43"/>
                </a:cubicBezTo>
                <a:cubicBezTo>
                  <a:pt x="740" y="44"/>
                  <a:pt x="740" y="44"/>
                  <a:pt x="740" y="44"/>
                </a:cubicBezTo>
                <a:cubicBezTo>
                  <a:pt x="741" y="43"/>
                  <a:pt x="741" y="43"/>
                  <a:pt x="741" y="43"/>
                </a:cubicBezTo>
                <a:cubicBezTo>
                  <a:pt x="742" y="44"/>
                  <a:pt x="742" y="44"/>
                  <a:pt x="742" y="44"/>
                </a:cubicBezTo>
                <a:cubicBezTo>
                  <a:pt x="742" y="46"/>
                  <a:pt x="742" y="46"/>
                  <a:pt x="742" y="46"/>
                </a:cubicBezTo>
                <a:cubicBezTo>
                  <a:pt x="743" y="47"/>
                  <a:pt x="743" y="47"/>
                  <a:pt x="743" y="47"/>
                </a:cubicBezTo>
                <a:cubicBezTo>
                  <a:pt x="743" y="47"/>
                  <a:pt x="746" y="46"/>
                  <a:pt x="746" y="46"/>
                </a:cubicBezTo>
                <a:cubicBezTo>
                  <a:pt x="747" y="44"/>
                  <a:pt x="747" y="44"/>
                  <a:pt x="747" y="44"/>
                </a:cubicBezTo>
                <a:cubicBezTo>
                  <a:pt x="749" y="43"/>
                  <a:pt x="749" y="43"/>
                  <a:pt x="749" y="43"/>
                </a:cubicBezTo>
                <a:cubicBezTo>
                  <a:pt x="750" y="41"/>
                  <a:pt x="750" y="41"/>
                  <a:pt x="750" y="41"/>
                </a:cubicBezTo>
                <a:cubicBezTo>
                  <a:pt x="749" y="40"/>
                  <a:pt x="749" y="40"/>
                  <a:pt x="749" y="40"/>
                </a:cubicBezTo>
                <a:cubicBezTo>
                  <a:pt x="747" y="36"/>
                  <a:pt x="747" y="36"/>
                  <a:pt x="747" y="36"/>
                </a:cubicBezTo>
                <a:cubicBezTo>
                  <a:pt x="748" y="34"/>
                  <a:pt x="748" y="34"/>
                  <a:pt x="748" y="34"/>
                </a:cubicBezTo>
                <a:cubicBezTo>
                  <a:pt x="751" y="31"/>
                  <a:pt x="751" y="31"/>
                  <a:pt x="751" y="31"/>
                </a:cubicBezTo>
                <a:cubicBezTo>
                  <a:pt x="751" y="33"/>
                  <a:pt x="751" y="33"/>
                  <a:pt x="751" y="33"/>
                </a:cubicBezTo>
                <a:cubicBezTo>
                  <a:pt x="749" y="35"/>
                  <a:pt x="749" y="35"/>
                  <a:pt x="749" y="35"/>
                </a:cubicBezTo>
                <a:cubicBezTo>
                  <a:pt x="750" y="39"/>
                  <a:pt x="750" y="39"/>
                  <a:pt x="750" y="39"/>
                </a:cubicBezTo>
                <a:cubicBezTo>
                  <a:pt x="751" y="39"/>
                  <a:pt x="751" y="39"/>
                  <a:pt x="751" y="39"/>
                </a:cubicBezTo>
                <a:cubicBezTo>
                  <a:pt x="753" y="38"/>
                  <a:pt x="753" y="38"/>
                  <a:pt x="753" y="38"/>
                </a:cubicBezTo>
                <a:cubicBezTo>
                  <a:pt x="756" y="40"/>
                  <a:pt x="756" y="40"/>
                  <a:pt x="756" y="40"/>
                </a:cubicBezTo>
                <a:cubicBezTo>
                  <a:pt x="758" y="39"/>
                  <a:pt x="758" y="39"/>
                  <a:pt x="758" y="39"/>
                </a:cubicBezTo>
                <a:cubicBezTo>
                  <a:pt x="758" y="38"/>
                  <a:pt x="758" y="38"/>
                  <a:pt x="758" y="38"/>
                </a:cubicBezTo>
                <a:cubicBezTo>
                  <a:pt x="761" y="36"/>
                  <a:pt x="761" y="36"/>
                  <a:pt x="761" y="36"/>
                </a:cubicBezTo>
                <a:cubicBezTo>
                  <a:pt x="763" y="37"/>
                  <a:pt x="763" y="37"/>
                  <a:pt x="763" y="37"/>
                </a:cubicBezTo>
                <a:cubicBezTo>
                  <a:pt x="764" y="35"/>
                  <a:pt x="764" y="35"/>
                  <a:pt x="764" y="35"/>
                </a:cubicBezTo>
                <a:cubicBezTo>
                  <a:pt x="765" y="36"/>
                  <a:pt x="765" y="36"/>
                  <a:pt x="765" y="36"/>
                </a:cubicBezTo>
                <a:cubicBezTo>
                  <a:pt x="767" y="34"/>
                  <a:pt x="767" y="34"/>
                  <a:pt x="767" y="34"/>
                </a:cubicBezTo>
                <a:cubicBezTo>
                  <a:pt x="766" y="33"/>
                  <a:pt x="766" y="33"/>
                  <a:pt x="766" y="33"/>
                </a:cubicBezTo>
                <a:cubicBezTo>
                  <a:pt x="768" y="32"/>
                  <a:pt x="768" y="32"/>
                  <a:pt x="768" y="32"/>
                </a:cubicBezTo>
                <a:cubicBezTo>
                  <a:pt x="768" y="31"/>
                  <a:pt x="768" y="31"/>
                  <a:pt x="768" y="31"/>
                </a:cubicBezTo>
                <a:cubicBezTo>
                  <a:pt x="766" y="30"/>
                  <a:pt x="766" y="30"/>
                  <a:pt x="766" y="30"/>
                </a:cubicBezTo>
                <a:cubicBezTo>
                  <a:pt x="766" y="29"/>
                  <a:pt x="766" y="29"/>
                  <a:pt x="766" y="29"/>
                </a:cubicBezTo>
                <a:cubicBezTo>
                  <a:pt x="767" y="28"/>
                  <a:pt x="767" y="28"/>
                  <a:pt x="767" y="28"/>
                </a:cubicBezTo>
                <a:cubicBezTo>
                  <a:pt x="767" y="29"/>
                  <a:pt x="767" y="29"/>
                  <a:pt x="767" y="29"/>
                </a:cubicBezTo>
                <a:cubicBezTo>
                  <a:pt x="769" y="29"/>
                  <a:pt x="769" y="29"/>
                  <a:pt x="769" y="29"/>
                </a:cubicBezTo>
                <a:cubicBezTo>
                  <a:pt x="769" y="26"/>
                  <a:pt x="769" y="26"/>
                  <a:pt x="769" y="26"/>
                </a:cubicBezTo>
                <a:cubicBezTo>
                  <a:pt x="769" y="25"/>
                  <a:pt x="769" y="25"/>
                  <a:pt x="769" y="25"/>
                </a:cubicBezTo>
                <a:cubicBezTo>
                  <a:pt x="769" y="24"/>
                  <a:pt x="769" y="24"/>
                  <a:pt x="769" y="24"/>
                </a:cubicBezTo>
                <a:cubicBezTo>
                  <a:pt x="771" y="24"/>
                  <a:pt x="771" y="24"/>
                  <a:pt x="771" y="24"/>
                </a:cubicBezTo>
                <a:cubicBezTo>
                  <a:pt x="774" y="22"/>
                  <a:pt x="774" y="22"/>
                  <a:pt x="774" y="22"/>
                </a:cubicBezTo>
                <a:cubicBezTo>
                  <a:pt x="774" y="20"/>
                  <a:pt x="774" y="20"/>
                  <a:pt x="774" y="20"/>
                </a:cubicBezTo>
                <a:cubicBezTo>
                  <a:pt x="776" y="17"/>
                  <a:pt x="776" y="17"/>
                  <a:pt x="776" y="17"/>
                </a:cubicBezTo>
                <a:cubicBezTo>
                  <a:pt x="775" y="14"/>
                  <a:pt x="775" y="14"/>
                  <a:pt x="775" y="14"/>
                </a:cubicBezTo>
                <a:cubicBezTo>
                  <a:pt x="776" y="13"/>
                  <a:pt x="776" y="13"/>
                  <a:pt x="776" y="13"/>
                </a:cubicBezTo>
                <a:cubicBezTo>
                  <a:pt x="775" y="13"/>
                  <a:pt x="775" y="13"/>
                  <a:pt x="775" y="13"/>
                </a:cubicBezTo>
                <a:cubicBezTo>
                  <a:pt x="774" y="14"/>
                  <a:pt x="774" y="14"/>
                  <a:pt x="774" y="14"/>
                </a:cubicBezTo>
                <a:cubicBezTo>
                  <a:pt x="772" y="15"/>
                  <a:pt x="772" y="15"/>
                  <a:pt x="772" y="15"/>
                </a:cubicBezTo>
                <a:cubicBezTo>
                  <a:pt x="771" y="17"/>
                  <a:pt x="771" y="17"/>
                  <a:pt x="771" y="17"/>
                </a:cubicBezTo>
                <a:cubicBezTo>
                  <a:pt x="771" y="16"/>
                  <a:pt x="771" y="16"/>
                  <a:pt x="771" y="16"/>
                </a:cubicBezTo>
                <a:cubicBezTo>
                  <a:pt x="771" y="14"/>
                  <a:pt x="771" y="14"/>
                  <a:pt x="771" y="14"/>
                </a:cubicBezTo>
                <a:cubicBezTo>
                  <a:pt x="772" y="13"/>
                  <a:pt x="772" y="13"/>
                  <a:pt x="772" y="13"/>
                </a:cubicBezTo>
                <a:cubicBezTo>
                  <a:pt x="772" y="11"/>
                  <a:pt x="772" y="11"/>
                  <a:pt x="772" y="11"/>
                </a:cubicBezTo>
                <a:cubicBezTo>
                  <a:pt x="772" y="10"/>
                  <a:pt x="772" y="10"/>
                  <a:pt x="772" y="10"/>
                </a:cubicBezTo>
                <a:cubicBezTo>
                  <a:pt x="770" y="9"/>
                  <a:pt x="770" y="9"/>
                  <a:pt x="770" y="9"/>
                </a:cubicBezTo>
                <a:cubicBezTo>
                  <a:pt x="772" y="9"/>
                  <a:pt x="772" y="9"/>
                  <a:pt x="772" y="9"/>
                </a:cubicBezTo>
                <a:cubicBezTo>
                  <a:pt x="773" y="8"/>
                  <a:pt x="773" y="8"/>
                  <a:pt x="773" y="8"/>
                </a:cubicBezTo>
                <a:cubicBezTo>
                  <a:pt x="772" y="6"/>
                  <a:pt x="772" y="6"/>
                  <a:pt x="772" y="6"/>
                </a:cubicBezTo>
                <a:cubicBezTo>
                  <a:pt x="769" y="4"/>
                  <a:pt x="769" y="4"/>
                  <a:pt x="769" y="4"/>
                </a:cubicBezTo>
                <a:cubicBezTo>
                  <a:pt x="768" y="5"/>
                  <a:pt x="768" y="5"/>
                  <a:pt x="768" y="5"/>
                </a:cubicBezTo>
                <a:cubicBezTo>
                  <a:pt x="765" y="5"/>
                  <a:pt x="765" y="5"/>
                  <a:pt x="765" y="5"/>
                </a:cubicBezTo>
                <a:cubicBezTo>
                  <a:pt x="764" y="6"/>
                  <a:pt x="764" y="6"/>
                  <a:pt x="764" y="6"/>
                </a:cubicBezTo>
                <a:cubicBezTo>
                  <a:pt x="763" y="6"/>
                  <a:pt x="763" y="6"/>
                  <a:pt x="763" y="6"/>
                </a:cubicBezTo>
                <a:cubicBezTo>
                  <a:pt x="763" y="5"/>
                  <a:pt x="763" y="5"/>
                  <a:pt x="763" y="5"/>
                </a:cubicBezTo>
                <a:cubicBezTo>
                  <a:pt x="765" y="3"/>
                  <a:pt x="765" y="3"/>
                  <a:pt x="765" y="3"/>
                </a:cubicBezTo>
                <a:cubicBezTo>
                  <a:pt x="766" y="2"/>
                  <a:pt x="766" y="2"/>
                  <a:pt x="766" y="2"/>
                </a:cubicBezTo>
                <a:cubicBezTo>
                  <a:pt x="768" y="1"/>
                  <a:pt x="768" y="1"/>
                  <a:pt x="768" y="1"/>
                </a:cubicBezTo>
                <a:cubicBezTo>
                  <a:pt x="769" y="0"/>
                  <a:pt x="769" y="0"/>
                  <a:pt x="769" y="0"/>
                </a:cubicBezTo>
                <a:cubicBezTo>
                  <a:pt x="751" y="0"/>
                  <a:pt x="751" y="0"/>
                  <a:pt x="751" y="0"/>
                </a:cubicBezTo>
                <a:cubicBezTo>
                  <a:pt x="750" y="2"/>
                  <a:pt x="750" y="2"/>
                  <a:pt x="750" y="2"/>
                </a:cubicBezTo>
                <a:cubicBezTo>
                  <a:pt x="749" y="3"/>
                  <a:pt x="749" y="3"/>
                  <a:pt x="749" y="3"/>
                </a:cubicBezTo>
                <a:cubicBezTo>
                  <a:pt x="749" y="4"/>
                  <a:pt x="749" y="4"/>
                  <a:pt x="749" y="4"/>
                </a:cubicBezTo>
                <a:cubicBezTo>
                  <a:pt x="748" y="7"/>
                  <a:pt x="748" y="7"/>
                  <a:pt x="748" y="7"/>
                </a:cubicBezTo>
                <a:cubicBezTo>
                  <a:pt x="747" y="7"/>
                  <a:pt x="747" y="7"/>
                  <a:pt x="747" y="7"/>
                </a:cubicBezTo>
                <a:cubicBezTo>
                  <a:pt x="747" y="9"/>
                  <a:pt x="747" y="9"/>
                  <a:pt x="747" y="9"/>
                </a:cubicBezTo>
                <a:cubicBezTo>
                  <a:pt x="746" y="10"/>
                  <a:pt x="746" y="10"/>
                  <a:pt x="746" y="10"/>
                </a:cubicBezTo>
                <a:cubicBezTo>
                  <a:pt x="744" y="10"/>
                  <a:pt x="744" y="10"/>
                  <a:pt x="744" y="10"/>
                </a:cubicBezTo>
                <a:cubicBezTo>
                  <a:pt x="743" y="8"/>
                  <a:pt x="743" y="8"/>
                  <a:pt x="743" y="8"/>
                </a:cubicBezTo>
                <a:cubicBezTo>
                  <a:pt x="743" y="6"/>
                  <a:pt x="743" y="6"/>
                  <a:pt x="743" y="6"/>
                </a:cubicBezTo>
                <a:cubicBezTo>
                  <a:pt x="741" y="3"/>
                  <a:pt x="741" y="3"/>
                  <a:pt x="741" y="3"/>
                </a:cubicBezTo>
                <a:cubicBezTo>
                  <a:pt x="741" y="2"/>
                  <a:pt x="741" y="2"/>
                  <a:pt x="741" y="2"/>
                </a:cubicBezTo>
                <a:cubicBezTo>
                  <a:pt x="741" y="0"/>
                  <a:pt x="741" y="0"/>
                  <a:pt x="741" y="0"/>
                </a:cubicBezTo>
                <a:cubicBezTo>
                  <a:pt x="740" y="0"/>
                  <a:pt x="740" y="0"/>
                  <a:pt x="740" y="0"/>
                </a:cubicBezTo>
                <a:cubicBezTo>
                  <a:pt x="729" y="0"/>
                  <a:pt x="729" y="0"/>
                  <a:pt x="729" y="0"/>
                </a:cubicBezTo>
                <a:cubicBezTo>
                  <a:pt x="728" y="2"/>
                  <a:pt x="728" y="2"/>
                  <a:pt x="728" y="2"/>
                </a:cubicBezTo>
                <a:cubicBezTo>
                  <a:pt x="729" y="3"/>
                  <a:pt x="729" y="3"/>
                  <a:pt x="729" y="3"/>
                </a:cubicBezTo>
                <a:cubicBezTo>
                  <a:pt x="729" y="6"/>
                  <a:pt x="729" y="6"/>
                  <a:pt x="729" y="6"/>
                </a:cubicBezTo>
                <a:cubicBezTo>
                  <a:pt x="728" y="8"/>
                  <a:pt x="728" y="8"/>
                  <a:pt x="728" y="8"/>
                </a:cubicBezTo>
                <a:cubicBezTo>
                  <a:pt x="730" y="9"/>
                  <a:pt x="730" y="9"/>
                  <a:pt x="730" y="9"/>
                </a:cubicBezTo>
                <a:cubicBezTo>
                  <a:pt x="729" y="12"/>
                  <a:pt x="729" y="12"/>
                  <a:pt x="729" y="12"/>
                </a:cubicBezTo>
                <a:lnTo>
                  <a:pt x="727" y="13"/>
                </a:lnTo>
                <a:close/>
                <a:moveTo>
                  <a:pt x="777" y="29"/>
                </a:moveTo>
                <a:cubicBezTo>
                  <a:pt x="778" y="30"/>
                  <a:pt x="778" y="30"/>
                  <a:pt x="778" y="30"/>
                </a:cubicBezTo>
                <a:cubicBezTo>
                  <a:pt x="780" y="30"/>
                  <a:pt x="780" y="30"/>
                  <a:pt x="780" y="30"/>
                </a:cubicBezTo>
                <a:cubicBezTo>
                  <a:pt x="780" y="31"/>
                  <a:pt x="780" y="31"/>
                  <a:pt x="780" y="31"/>
                </a:cubicBezTo>
                <a:cubicBezTo>
                  <a:pt x="779" y="31"/>
                  <a:pt x="779" y="31"/>
                  <a:pt x="779" y="31"/>
                </a:cubicBezTo>
                <a:cubicBezTo>
                  <a:pt x="778" y="31"/>
                  <a:pt x="778" y="31"/>
                  <a:pt x="778" y="31"/>
                </a:cubicBezTo>
                <a:cubicBezTo>
                  <a:pt x="776" y="32"/>
                  <a:pt x="776" y="32"/>
                  <a:pt x="776" y="32"/>
                </a:cubicBezTo>
                <a:cubicBezTo>
                  <a:pt x="775" y="34"/>
                  <a:pt x="775" y="34"/>
                  <a:pt x="775" y="34"/>
                </a:cubicBezTo>
                <a:cubicBezTo>
                  <a:pt x="779" y="34"/>
                  <a:pt x="779" y="34"/>
                  <a:pt x="779" y="34"/>
                </a:cubicBezTo>
                <a:cubicBezTo>
                  <a:pt x="780" y="34"/>
                  <a:pt x="780" y="34"/>
                  <a:pt x="780" y="34"/>
                </a:cubicBezTo>
                <a:cubicBezTo>
                  <a:pt x="783" y="36"/>
                  <a:pt x="783" y="36"/>
                  <a:pt x="783" y="36"/>
                </a:cubicBezTo>
                <a:cubicBezTo>
                  <a:pt x="783" y="36"/>
                  <a:pt x="784" y="35"/>
                  <a:pt x="784" y="35"/>
                </a:cubicBezTo>
                <a:cubicBezTo>
                  <a:pt x="784" y="34"/>
                  <a:pt x="784" y="34"/>
                  <a:pt x="784" y="34"/>
                </a:cubicBezTo>
                <a:cubicBezTo>
                  <a:pt x="785" y="34"/>
                  <a:pt x="785" y="34"/>
                  <a:pt x="785" y="34"/>
                </a:cubicBezTo>
                <a:cubicBezTo>
                  <a:pt x="787" y="32"/>
                  <a:pt x="787" y="32"/>
                  <a:pt x="787" y="32"/>
                </a:cubicBezTo>
                <a:cubicBezTo>
                  <a:pt x="788" y="30"/>
                  <a:pt x="788" y="30"/>
                  <a:pt x="788" y="30"/>
                </a:cubicBezTo>
                <a:cubicBezTo>
                  <a:pt x="789" y="29"/>
                  <a:pt x="789" y="29"/>
                  <a:pt x="789" y="29"/>
                </a:cubicBezTo>
                <a:cubicBezTo>
                  <a:pt x="791" y="29"/>
                  <a:pt x="791" y="29"/>
                  <a:pt x="791" y="29"/>
                </a:cubicBezTo>
                <a:cubicBezTo>
                  <a:pt x="792" y="28"/>
                  <a:pt x="792" y="28"/>
                  <a:pt x="792" y="28"/>
                </a:cubicBezTo>
                <a:cubicBezTo>
                  <a:pt x="793" y="27"/>
                  <a:pt x="793" y="27"/>
                  <a:pt x="793" y="27"/>
                </a:cubicBezTo>
                <a:cubicBezTo>
                  <a:pt x="794" y="25"/>
                  <a:pt x="794" y="25"/>
                  <a:pt x="794" y="25"/>
                </a:cubicBezTo>
                <a:cubicBezTo>
                  <a:pt x="794" y="23"/>
                  <a:pt x="794" y="23"/>
                  <a:pt x="794" y="23"/>
                </a:cubicBezTo>
                <a:cubicBezTo>
                  <a:pt x="793" y="22"/>
                  <a:pt x="793" y="22"/>
                  <a:pt x="793" y="22"/>
                </a:cubicBezTo>
                <a:cubicBezTo>
                  <a:pt x="795" y="21"/>
                  <a:pt x="795" y="21"/>
                  <a:pt x="795" y="21"/>
                </a:cubicBezTo>
                <a:cubicBezTo>
                  <a:pt x="795" y="19"/>
                  <a:pt x="795" y="19"/>
                  <a:pt x="795" y="19"/>
                </a:cubicBezTo>
                <a:cubicBezTo>
                  <a:pt x="791" y="19"/>
                  <a:pt x="791" y="19"/>
                  <a:pt x="791" y="19"/>
                </a:cubicBezTo>
                <a:cubicBezTo>
                  <a:pt x="791" y="18"/>
                  <a:pt x="791" y="18"/>
                  <a:pt x="791" y="18"/>
                </a:cubicBezTo>
                <a:cubicBezTo>
                  <a:pt x="791" y="17"/>
                  <a:pt x="791" y="17"/>
                  <a:pt x="791" y="17"/>
                </a:cubicBezTo>
                <a:cubicBezTo>
                  <a:pt x="792" y="17"/>
                  <a:pt x="792" y="17"/>
                  <a:pt x="792" y="17"/>
                </a:cubicBezTo>
                <a:cubicBezTo>
                  <a:pt x="794" y="18"/>
                  <a:pt x="794" y="18"/>
                  <a:pt x="794" y="18"/>
                </a:cubicBezTo>
                <a:cubicBezTo>
                  <a:pt x="795" y="18"/>
                  <a:pt x="795" y="18"/>
                  <a:pt x="795" y="18"/>
                </a:cubicBezTo>
                <a:cubicBezTo>
                  <a:pt x="797" y="18"/>
                  <a:pt x="797" y="18"/>
                  <a:pt x="797" y="18"/>
                </a:cubicBezTo>
                <a:cubicBezTo>
                  <a:pt x="799" y="17"/>
                  <a:pt x="799" y="17"/>
                  <a:pt x="799" y="17"/>
                </a:cubicBezTo>
                <a:cubicBezTo>
                  <a:pt x="800" y="18"/>
                  <a:pt x="800" y="18"/>
                  <a:pt x="800" y="18"/>
                </a:cubicBezTo>
                <a:cubicBezTo>
                  <a:pt x="801" y="20"/>
                  <a:pt x="801" y="20"/>
                  <a:pt x="801" y="20"/>
                </a:cubicBezTo>
                <a:cubicBezTo>
                  <a:pt x="803" y="22"/>
                  <a:pt x="803" y="22"/>
                  <a:pt x="803" y="22"/>
                </a:cubicBezTo>
                <a:cubicBezTo>
                  <a:pt x="804" y="22"/>
                  <a:pt x="804" y="22"/>
                  <a:pt x="804" y="22"/>
                </a:cubicBezTo>
                <a:cubicBezTo>
                  <a:pt x="805" y="23"/>
                  <a:pt x="805" y="23"/>
                  <a:pt x="805" y="23"/>
                </a:cubicBezTo>
                <a:cubicBezTo>
                  <a:pt x="806" y="23"/>
                  <a:pt x="806" y="23"/>
                  <a:pt x="806" y="23"/>
                </a:cubicBezTo>
                <a:cubicBezTo>
                  <a:pt x="808" y="22"/>
                  <a:pt x="808" y="22"/>
                  <a:pt x="808" y="22"/>
                </a:cubicBezTo>
                <a:cubicBezTo>
                  <a:pt x="812" y="20"/>
                  <a:pt x="812" y="20"/>
                  <a:pt x="812" y="20"/>
                </a:cubicBezTo>
                <a:cubicBezTo>
                  <a:pt x="815" y="17"/>
                  <a:pt x="815" y="17"/>
                  <a:pt x="815" y="17"/>
                </a:cubicBezTo>
                <a:cubicBezTo>
                  <a:pt x="818" y="15"/>
                  <a:pt x="818" y="15"/>
                  <a:pt x="818" y="15"/>
                </a:cubicBezTo>
                <a:cubicBezTo>
                  <a:pt x="819" y="13"/>
                  <a:pt x="819" y="13"/>
                  <a:pt x="819" y="13"/>
                </a:cubicBezTo>
                <a:cubicBezTo>
                  <a:pt x="818" y="13"/>
                  <a:pt x="818" y="13"/>
                  <a:pt x="818" y="13"/>
                </a:cubicBezTo>
                <a:cubicBezTo>
                  <a:pt x="818" y="12"/>
                  <a:pt x="818" y="12"/>
                  <a:pt x="818" y="12"/>
                </a:cubicBezTo>
                <a:cubicBezTo>
                  <a:pt x="820" y="12"/>
                  <a:pt x="820" y="12"/>
                  <a:pt x="820" y="12"/>
                </a:cubicBezTo>
                <a:cubicBezTo>
                  <a:pt x="823" y="9"/>
                  <a:pt x="823" y="9"/>
                  <a:pt x="823" y="9"/>
                </a:cubicBezTo>
                <a:cubicBezTo>
                  <a:pt x="827" y="6"/>
                  <a:pt x="827" y="6"/>
                  <a:pt x="827" y="6"/>
                </a:cubicBezTo>
                <a:cubicBezTo>
                  <a:pt x="827" y="5"/>
                  <a:pt x="827" y="5"/>
                  <a:pt x="827" y="5"/>
                </a:cubicBezTo>
                <a:cubicBezTo>
                  <a:pt x="828" y="4"/>
                  <a:pt x="828" y="4"/>
                  <a:pt x="828" y="4"/>
                </a:cubicBezTo>
                <a:cubicBezTo>
                  <a:pt x="830" y="2"/>
                  <a:pt x="830" y="2"/>
                  <a:pt x="830" y="2"/>
                </a:cubicBezTo>
                <a:cubicBezTo>
                  <a:pt x="832" y="0"/>
                  <a:pt x="832" y="0"/>
                  <a:pt x="832" y="0"/>
                </a:cubicBezTo>
                <a:cubicBezTo>
                  <a:pt x="788" y="0"/>
                  <a:pt x="788" y="0"/>
                  <a:pt x="788" y="0"/>
                </a:cubicBezTo>
                <a:cubicBezTo>
                  <a:pt x="788" y="2"/>
                  <a:pt x="788" y="2"/>
                  <a:pt x="788" y="2"/>
                </a:cubicBezTo>
                <a:cubicBezTo>
                  <a:pt x="787" y="4"/>
                  <a:pt x="787" y="4"/>
                  <a:pt x="787" y="4"/>
                </a:cubicBezTo>
                <a:cubicBezTo>
                  <a:pt x="786" y="6"/>
                  <a:pt x="786" y="6"/>
                  <a:pt x="786" y="6"/>
                </a:cubicBezTo>
                <a:cubicBezTo>
                  <a:pt x="784" y="7"/>
                  <a:pt x="784" y="7"/>
                  <a:pt x="784" y="7"/>
                </a:cubicBezTo>
                <a:cubicBezTo>
                  <a:pt x="784" y="9"/>
                  <a:pt x="784" y="9"/>
                  <a:pt x="784" y="9"/>
                </a:cubicBezTo>
                <a:cubicBezTo>
                  <a:pt x="783" y="10"/>
                  <a:pt x="783" y="10"/>
                  <a:pt x="783" y="10"/>
                </a:cubicBezTo>
                <a:cubicBezTo>
                  <a:pt x="781" y="14"/>
                  <a:pt x="781" y="14"/>
                  <a:pt x="781" y="14"/>
                </a:cubicBezTo>
                <a:cubicBezTo>
                  <a:pt x="781" y="16"/>
                  <a:pt x="781" y="16"/>
                  <a:pt x="781" y="16"/>
                </a:cubicBezTo>
                <a:cubicBezTo>
                  <a:pt x="780" y="18"/>
                  <a:pt x="780" y="18"/>
                  <a:pt x="780" y="18"/>
                </a:cubicBezTo>
                <a:cubicBezTo>
                  <a:pt x="782" y="19"/>
                  <a:pt x="782" y="19"/>
                  <a:pt x="782" y="19"/>
                </a:cubicBezTo>
                <a:cubicBezTo>
                  <a:pt x="782" y="20"/>
                  <a:pt x="782" y="20"/>
                  <a:pt x="782" y="20"/>
                </a:cubicBezTo>
                <a:cubicBezTo>
                  <a:pt x="781" y="21"/>
                  <a:pt x="781" y="21"/>
                  <a:pt x="781" y="21"/>
                </a:cubicBezTo>
                <a:cubicBezTo>
                  <a:pt x="781" y="22"/>
                  <a:pt x="781" y="22"/>
                  <a:pt x="781" y="22"/>
                </a:cubicBezTo>
                <a:cubicBezTo>
                  <a:pt x="780" y="26"/>
                  <a:pt x="780" y="26"/>
                  <a:pt x="780" y="26"/>
                </a:cubicBezTo>
                <a:lnTo>
                  <a:pt x="777" y="29"/>
                </a:lnTo>
                <a:close/>
                <a:moveTo>
                  <a:pt x="169" y="0"/>
                </a:moveTo>
                <a:cubicBezTo>
                  <a:pt x="167" y="0"/>
                  <a:pt x="167" y="0"/>
                  <a:pt x="167" y="0"/>
                </a:cubicBezTo>
                <a:cubicBezTo>
                  <a:pt x="169" y="1"/>
                  <a:pt x="169" y="1"/>
                  <a:pt x="169" y="1"/>
                </a:cubicBezTo>
                <a:lnTo>
                  <a:pt x="169" y="0"/>
                </a:lnTo>
                <a:close/>
                <a:moveTo>
                  <a:pt x="779" y="0"/>
                </a:moveTo>
                <a:cubicBezTo>
                  <a:pt x="777" y="0"/>
                  <a:pt x="777" y="0"/>
                  <a:pt x="777" y="0"/>
                </a:cubicBezTo>
                <a:cubicBezTo>
                  <a:pt x="777" y="1"/>
                  <a:pt x="777" y="1"/>
                  <a:pt x="777" y="1"/>
                </a:cubicBezTo>
                <a:cubicBezTo>
                  <a:pt x="778" y="1"/>
                  <a:pt x="778" y="1"/>
                  <a:pt x="778" y="1"/>
                </a:cubicBezTo>
                <a:lnTo>
                  <a:pt x="779" y="0"/>
                </a:lnTo>
                <a:close/>
                <a:moveTo>
                  <a:pt x="1164" y="1111"/>
                </a:moveTo>
                <a:cubicBezTo>
                  <a:pt x="1164" y="1106"/>
                  <a:pt x="1164" y="1106"/>
                  <a:pt x="1164" y="1106"/>
                </a:cubicBezTo>
                <a:cubicBezTo>
                  <a:pt x="1163" y="1105"/>
                  <a:pt x="1163" y="1105"/>
                  <a:pt x="1163" y="1105"/>
                </a:cubicBezTo>
                <a:cubicBezTo>
                  <a:pt x="1162" y="1103"/>
                  <a:pt x="1162" y="1103"/>
                  <a:pt x="1162" y="1103"/>
                </a:cubicBezTo>
                <a:cubicBezTo>
                  <a:pt x="1159" y="1095"/>
                  <a:pt x="1159" y="1095"/>
                  <a:pt x="1159" y="1095"/>
                </a:cubicBezTo>
                <a:cubicBezTo>
                  <a:pt x="1159" y="1092"/>
                  <a:pt x="1159" y="1092"/>
                  <a:pt x="1159" y="1092"/>
                </a:cubicBezTo>
                <a:cubicBezTo>
                  <a:pt x="1158" y="1089"/>
                  <a:pt x="1158" y="1089"/>
                  <a:pt x="1158" y="1089"/>
                </a:cubicBezTo>
                <a:cubicBezTo>
                  <a:pt x="1152" y="1086"/>
                  <a:pt x="1152" y="1086"/>
                  <a:pt x="1152" y="1086"/>
                </a:cubicBezTo>
                <a:cubicBezTo>
                  <a:pt x="1148" y="1086"/>
                  <a:pt x="1148" y="1086"/>
                  <a:pt x="1148" y="1086"/>
                </a:cubicBezTo>
                <a:cubicBezTo>
                  <a:pt x="1145" y="1088"/>
                  <a:pt x="1145" y="1088"/>
                  <a:pt x="1145" y="1088"/>
                </a:cubicBezTo>
                <a:cubicBezTo>
                  <a:pt x="1143" y="1085"/>
                  <a:pt x="1143" y="1085"/>
                  <a:pt x="1143" y="1085"/>
                </a:cubicBezTo>
                <a:cubicBezTo>
                  <a:pt x="1141" y="1085"/>
                  <a:pt x="1141" y="1085"/>
                  <a:pt x="1141" y="1085"/>
                </a:cubicBezTo>
                <a:cubicBezTo>
                  <a:pt x="1139" y="1082"/>
                  <a:pt x="1139" y="1082"/>
                  <a:pt x="1139" y="1082"/>
                </a:cubicBezTo>
                <a:cubicBezTo>
                  <a:pt x="1136" y="1081"/>
                  <a:pt x="1136" y="1081"/>
                  <a:pt x="1136" y="1081"/>
                </a:cubicBezTo>
                <a:cubicBezTo>
                  <a:pt x="1134" y="1080"/>
                  <a:pt x="1134" y="1080"/>
                  <a:pt x="1134" y="1080"/>
                </a:cubicBezTo>
                <a:cubicBezTo>
                  <a:pt x="1129" y="1076"/>
                  <a:pt x="1129" y="1076"/>
                  <a:pt x="1129" y="1076"/>
                </a:cubicBezTo>
                <a:cubicBezTo>
                  <a:pt x="1126" y="1070"/>
                  <a:pt x="1126" y="1070"/>
                  <a:pt x="1126" y="1070"/>
                </a:cubicBezTo>
                <a:cubicBezTo>
                  <a:pt x="1124" y="1070"/>
                  <a:pt x="1124" y="1070"/>
                  <a:pt x="1124" y="1070"/>
                </a:cubicBezTo>
                <a:cubicBezTo>
                  <a:pt x="1122" y="1068"/>
                  <a:pt x="1122" y="1068"/>
                  <a:pt x="1122" y="1068"/>
                </a:cubicBezTo>
                <a:cubicBezTo>
                  <a:pt x="1119" y="1068"/>
                  <a:pt x="1119" y="1068"/>
                  <a:pt x="1119" y="1068"/>
                </a:cubicBezTo>
                <a:cubicBezTo>
                  <a:pt x="1113" y="1063"/>
                  <a:pt x="1113" y="1063"/>
                  <a:pt x="1113" y="1063"/>
                </a:cubicBezTo>
                <a:cubicBezTo>
                  <a:pt x="1110" y="1063"/>
                  <a:pt x="1110" y="1063"/>
                  <a:pt x="1110" y="1063"/>
                </a:cubicBezTo>
                <a:cubicBezTo>
                  <a:pt x="1107" y="1062"/>
                  <a:pt x="1107" y="1062"/>
                  <a:pt x="1107" y="1062"/>
                </a:cubicBezTo>
                <a:cubicBezTo>
                  <a:pt x="1106" y="1063"/>
                  <a:pt x="1106" y="1063"/>
                  <a:pt x="1106" y="1063"/>
                </a:cubicBezTo>
                <a:cubicBezTo>
                  <a:pt x="1103" y="1063"/>
                  <a:pt x="1103" y="1063"/>
                  <a:pt x="1103" y="1063"/>
                </a:cubicBezTo>
                <a:cubicBezTo>
                  <a:pt x="1101" y="1062"/>
                  <a:pt x="1101" y="1062"/>
                  <a:pt x="1101" y="1062"/>
                </a:cubicBezTo>
                <a:cubicBezTo>
                  <a:pt x="1099" y="1063"/>
                  <a:pt x="1099" y="1063"/>
                  <a:pt x="1099" y="1063"/>
                </a:cubicBezTo>
                <a:cubicBezTo>
                  <a:pt x="1098" y="1064"/>
                  <a:pt x="1098" y="1064"/>
                  <a:pt x="1098" y="1064"/>
                </a:cubicBezTo>
                <a:cubicBezTo>
                  <a:pt x="1097" y="1063"/>
                  <a:pt x="1097" y="1063"/>
                  <a:pt x="1097" y="1063"/>
                </a:cubicBezTo>
                <a:cubicBezTo>
                  <a:pt x="1094" y="1061"/>
                  <a:pt x="1094" y="1061"/>
                  <a:pt x="1094" y="1061"/>
                </a:cubicBezTo>
                <a:cubicBezTo>
                  <a:pt x="1094" y="1062"/>
                  <a:pt x="1094" y="1062"/>
                  <a:pt x="1094" y="1062"/>
                </a:cubicBezTo>
                <a:cubicBezTo>
                  <a:pt x="1093" y="1061"/>
                  <a:pt x="1093" y="1061"/>
                  <a:pt x="1093" y="1061"/>
                </a:cubicBezTo>
                <a:cubicBezTo>
                  <a:pt x="1092" y="1062"/>
                  <a:pt x="1092" y="1062"/>
                  <a:pt x="1092" y="1062"/>
                </a:cubicBezTo>
                <a:cubicBezTo>
                  <a:pt x="1092" y="1063"/>
                  <a:pt x="1092" y="1063"/>
                  <a:pt x="1092" y="1063"/>
                </a:cubicBezTo>
                <a:cubicBezTo>
                  <a:pt x="1090" y="1062"/>
                  <a:pt x="1090" y="1062"/>
                  <a:pt x="1090" y="1062"/>
                </a:cubicBezTo>
                <a:cubicBezTo>
                  <a:pt x="1090" y="1061"/>
                  <a:pt x="1090" y="1061"/>
                  <a:pt x="1090" y="1061"/>
                </a:cubicBezTo>
                <a:cubicBezTo>
                  <a:pt x="1089" y="1061"/>
                  <a:pt x="1089" y="1061"/>
                  <a:pt x="1089" y="1061"/>
                </a:cubicBezTo>
                <a:cubicBezTo>
                  <a:pt x="1089" y="1062"/>
                  <a:pt x="1089" y="1062"/>
                  <a:pt x="1089" y="1062"/>
                </a:cubicBezTo>
                <a:cubicBezTo>
                  <a:pt x="1089" y="1062"/>
                  <a:pt x="1089" y="1062"/>
                  <a:pt x="1089" y="1062"/>
                </a:cubicBezTo>
                <a:cubicBezTo>
                  <a:pt x="1086" y="1061"/>
                  <a:pt x="1086" y="1061"/>
                  <a:pt x="1086" y="1061"/>
                </a:cubicBezTo>
                <a:cubicBezTo>
                  <a:pt x="1085" y="1061"/>
                  <a:pt x="1085" y="1061"/>
                  <a:pt x="1085" y="1061"/>
                </a:cubicBezTo>
                <a:cubicBezTo>
                  <a:pt x="1082" y="1061"/>
                  <a:pt x="1082" y="1061"/>
                  <a:pt x="1082" y="1061"/>
                </a:cubicBezTo>
                <a:cubicBezTo>
                  <a:pt x="1077" y="1058"/>
                  <a:pt x="1077" y="1058"/>
                  <a:pt x="1077" y="1058"/>
                </a:cubicBezTo>
                <a:cubicBezTo>
                  <a:pt x="1075" y="1058"/>
                  <a:pt x="1075" y="1058"/>
                  <a:pt x="1075" y="1058"/>
                </a:cubicBezTo>
                <a:cubicBezTo>
                  <a:pt x="1074" y="1059"/>
                  <a:pt x="1074" y="1059"/>
                  <a:pt x="1074" y="1059"/>
                </a:cubicBezTo>
                <a:cubicBezTo>
                  <a:pt x="1075" y="1060"/>
                  <a:pt x="1075" y="1060"/>
                  <a:pt x="1075" y="1060"/>
                </a:cubicBezTo>
                <a:cubicBezTo>
                  <a:pt x="1074" y="1061"/>
                  <a:pt x="1074" y="1061"/>
                  <a:pt x="1074" y="1061"/>
                </a:cubicBezTo>
                <a:cubicBezTo>
                  <a:pt x="1073" y="1060"/>
                  <a:pt x="1073" y="1060"/>
                  <a:pt x="1073" y="1060"/>
                </a:cubicBezTo>
                <a:cubicBezTo>
                  <a:pt x="1073" y="1060"/>
                  <a:pt x="1073" y="1060"/>
                  <a:pt x="1073" y="1060"/>
                </a:cubicBezTo>
                <a:cubicBezTo>
                  <a:pt x="1072" y="1061"/>
                  <a:pt x="1072" y="1061"/>
                  <a:pt x="1072" y="1061"/>
                </a:cubicBezTo>
                <a:cubicBezTo>
                  <a:pt x="1071" y="1062"/>
                  <a:pt x="1071" y="1062"/>
                  <a:pt x="1071" y="1062"/>
                </a:cubicBezTo>
                <a:cubicBezTo>
                  <a:pt x="1070" y="1063"/>
                  <a:pt x="1070" y="1063"/>
                  <a:pt x="1070" y="1063"/>
                </a:cubicBezTo>
                <a:cubicBezTo>
                  <a:pt x="1070" y="1065"/>
                  <a:pt x="1070" y="1065"/>
                  <a:pt x="1070" y="1065"/>
                </a:cubicBezTo>
                <a:cubicBezTo>
                  <a:pt x="1069" y="1064"/>
                  <a:pt x="1069" y="1064"/>
                  <a:pt x="1069" y="1064"/>
                </a:cubicBezTo>
                <a:cubicBezTo>
                  <a:pt x="1068" y="1062"/>
                  <a:pt x="1068" y="1062"/>
                  <a:pt x="1068" y="1062"/>
                </a:cubicBezTo>
                <a:cubicBezTo>
                  <a:pt x="1067" y="1062"/>
                  <a:pt x="1067" y="1062"/>
                  <a:pt x="1067" y="1062"/>
                </a:cubicBezTo>
                <a:cubicBezTo>
                  <a:pt x="1067" y="1064"/>
                  <a:pt x="1067" y="1064"/>
                  <a:pt x="1067" y="1064"/>
                </a:cubicBezTo>
                <a:cubicBezTo>
                  <a:pt x="1065" y="1068"/>
                  <a:pt x="1065" y="1068"/>
                  <a:pt x="1065" y="1068"/>
                </a:cubicBezTo>
                <a:cubicBezTo>
                  <a:pt x="1065" y="1070"/>
                  <a:pt x="1065" y="1070"/>
                  <a:pt x="1065" y="1070"/>
                </a:cubicBezTo>
                <a:cubicBezTo>
                  <a:pt x="1065" y="1068"/>
                  <a:pt x="1065" y="1068"/>
                  <a:pt x="1065" y="1068"/>
                </a:cubicBezTo>
                <a:cubicBezTo>
                  <a:pt x="1065" y="1065"/>
                  <a:pt x="1065" y="1065"/>
                  <a:pt x="1065" y="1065"/>
                </a:cubicBezTo>
                <a:cubicBezTo>
                  <a:pt x="1065" y="1063"/>
                  <a:pt x="1065" y="1063"/>
                  <a:pt x="1065" y="1063"/>
                </a:cubicBezTo>
                <a:cubicBezTo>
                  <a:pt x="1066" y="1060"/>
                  <a:pt x="1066" y="1060"/>
                  <a:pt x="1066" y="1060"/>
                </a:cubicBezTo>
                <a:cubicBezTo>
                  <a:pt x="1067" y="1059"/>
                  <a:pt x="1067" y="1059"/>
                  <a:pt x="1067" y="1059"/>
                </a:cubicBezTo>
                <a:cubicBezTo>
                  <a:pt x="1066" y="1058"/>
                  <a:pt x="1066" y="1058"/>
                  <a:pt x="1066" y="1058"/>
                </a:cubicBezTo>
                <a:cubicBezTo>
                  <a:pt x="1065" y="1058"/>
                  <a:pt x="1065" y="1058"/>
                  <a:pt x="1065" y="1058"/>
                </a:cubicBezTo>
                <a:cubicBezTo>
                  <a:pt x="1067" y="1056"/>
                  <a:pt x="1067" y="1056"/>
                  <a:pt x="1067" y="1056"/>
                </a:cubicBezTo>
                <a:cubicBezTo>
                  <a:pt x="1064" y="1053"/>
                  <a:pt x="1064" y="1053"/>
                  <a:pt x="1064" y="1053"/>
                </a:cubicBezTo>
                <a:cubicBezTo>
                  <a:pt x="1062" y="1050"/>
                  <a:pt x="1062" y="1050"/>
                  <a:pt x="1062" y="1050"/>
                </a:cubicBezTo>
                <a:cubicBezTo>
                  <a:pt x="1061" y="1050"/>
                  <a:pt x="1061" y="1050"/>
                  <a:pt x="1061" y="1050"/>
                </a:cubicBezTo>
                <a:cubicBezTo>
                  <a:pt x="1059" y="1050"/>
                  <a:pt x="1059" y="1050"/>
                  <a:pt x="1059" y="1050"/>
                </a:cubicBezTo>
                <a:cubicBezTo>
                  <a:pt x="1057" y="1052"/>
                  <a:pt x="1057" y="1052"/>
                  <a:pt x="1057" y="1052"/>
                </a:cubicBezTo>
                <a:cubicBezTo>
                  <a:pt x="1056" y="1052"/>
                  <a:pt x="1056" y="1052"/>
                  <a:pt x="1056" y="1052"/>
                </a:cubicBezTo>
                <a:cubicBezTo>
                  <a:pt x="1055" y="1051"/>
                  <a:pt x="1055" y="1051"/>
                  <a:pt x="1055" y="1051"/>
                </a:cubicBezTo>
                <a:cubicBezTo>
                  <a:pt x="1054" y="1050"/>
                  <a:pt x="1054" y="1050"/>
                  <a:pt x="1054" y="1050"/>
                </a:cubicBezTo>
                <a:cubicBezTo>
                  <a:pt x="1054" y="1049"/>
                  <a:pt x="1054" y="1049"/>
                  <a:pt x="1054" y="1049"/>
                </a:cubicBezTo>
                <a:cubicBezTo>
                  <a:pt x="1053" y="1048"/>
                  <a:pt x="1053" y="1048"/>
                  <a:pt x="1053" y="1048"/>
                </a:cubicBezTo>
                <a:cubicBezTo>
                  <a:pt x="1051" y="1048"/>
                  <a:pt x="1051" y="1048"/>
                  <a:pt x="1051" y="1048"/>
                </a:cubicBezTo>
                <a:cubicBezTo>
                  <a:pt x="1050" y="1047"/>
                  <a:pt x="1050" y="1047"/>
                  <a:pt x="1050" y="1047"/>
                </a:cubicBezTo>
                <a:cubicBezTo>
                  <a:pt x="1049" y="1046"/>
                  <a:pt x="1049" y="1046"/>
                  <a:pt x="1049" y="1046"/>
                </a:cubicBezTo>
                <a:cubicBezTo>
                  <a:pt x="1048" y="1047"/>
                  <a:pt x="1048" y="1047"/>
                  <a:pt x="1048" y="1047"/>
                </a:cubicBezTo>
                <a:cubicBezTo>
                  <a:pt x="1048" y="1047"/>
                  <a:pt x="1048" y="1047"/>
                  <a:pt x="1048" y="1047"/>
                </a:cubicBezTo>
                <a:cubicBezTo>
                  <a:pt x="1047" y="1046"/>
                  <a:pt x="1047" y="1046"/>
                  <a:pt x="1047" y="1046"/>
                </a:cubicBezTo>
                <a:cubicBezTo>
                  <a:pt x="1046" y="1044"/>
                  <a:pt x="1046" y="1044"/>
                  <a:pt x="1046" y="1044"/>
                </a:cubicBezTo>
                <a:cubicBezTo>
                  <a:pt x="1045" y="1045"/>
                  <a:pt x="1045" y="1045"/>
                  <a:pt x="1045" y="1045"/>
                </a:cubicBezTo>
                <a:cubicBezTo>
                  <a:pt x="1043" y="1044"/>
                  <a:pt x="1043" y="1044"/>
                  <a:pt x="1043" y="1044"/>
                </a:cubicBezTo>
                <a:cubicBezTo>
                  <a:pt x="1040" y="1043"/>
                  <a:pt x="1040" y="1043"/>
                  <a:pt x="1040" y="1043"/>
                </a:cubicBezTo>
                <a:cubicBezTo>
                  <a:pt x="1039" y="1042"/>
                  <a:pt x="1039" y="1042"/>
                  <a:pt x="1039" y="1042"/>
                </a:cubicBezTo>
                <a:cubicBezTo>
                  <a:pt x="1038" y="1043"/>
                  <a:pt x="1038" y="1043"/>
                  <a:pt x="1038" y="1043"/>
                </a:cubicBezTo>
                <a:cubicBezTo>
                  <a:pt x="1037" y="1042"/>
                  <a:pt x="1037" y="1042"/>
                  <a:pt x="1037" y="1042"/>
                </a:cubicBezTo>
                <a:cubicBezTo>
                  <a:pt x="1035" y="1042"/>
                  <a:pt x="1035" y="1042"/>
                  <a:pt x="1035" y="1042"/>
                </a:cubicBezTo>
                <a:cubicBezTo>
                  <a:pt x="1035" y="1043"/>
                  <a:pt x="1035" y="1043"/>
                  <a:pt x="1035" y="1043"/>
                </a:cubicBezTo>
                <a:cubicBezTo>
                  <a:pt x="1034" y="1043"/>
                  <a:pt x="1034" y="1043"/>
                  <a:pt x="1034" y="1043"/>
                </a:cubicBezTo>
                <a:cubicBezTo>
                  <a:pt x="1034" y="1042"/>
                  <a:pt x="1034" y="1042"/>
                  <a:pt x="1034" y="1042"/>
                </a:cubicBezTo>
                <a:cubicBezTo>
                  <a:pt x="1031" y="1042"/>
                  <a:pt x="1031" y="1042"/>
                  <a:pt x="1031" y="1042"/>
                </a:cubicBezTo>
                <a:cubicBezTo>
                  <a:pt x="1029" y="1043"/>
                  <a:pt x="1029" y="1043"/>
                  <a:pt x="1029" y="1043"/>
                </a:cubicBezTo>
                <a:cubicBezTo>
                  <a:pt x="1028" y="1045"/>
                  <a:pt x="1028" y="1045"/>
                  <a:pt x="1028" y="1045"/>
                </a:cubicBezTo>
                <a:cubicBezTo>
                  <a:pt x="1028" y="1046"/>
                  <a:pt x="1028" y="1046"/>
                  <a:pt x="1028" y="1046"/>
                </a:cubicBezTo>
                <a:cubicBezTo>
                  <a:pt x="1026" y="1048"/>
                  <a:pt x="1026" y="1048"/>
                  <a:pt x="1026" y="1048"/>
                </a:cubicBezTo>
                <a:cubicBezTo>
                  <a:pt x="1023" y="1050"/>
                  <a:pt x="1023" y="1050"/>
                  <a:pt x="1023" y="1050"/>
                </a:cubicBezTo>
                <a:cubicBezTo>
                  <a:pt x="1020" y="1052"/>
                  <a:pt x="1020" y="1052"/>
                  <a:pt x="1020" y="1052"/>
                </a:cubicBezTo>
                <a:cubicBezTo>
                  <a:pt x="1018" y="1054"/>
                  <a:pt x="1018" y="1054"/>
                  <a:pt x="1018" y="1054"/>
                </a:cubicBezTo>
                <a:cubicBezTo>
                  <a:pt x="1017" y="1057"/>
                  <a:pt x="1017" y="1057"/>
                  <a:pt x="1017" y="1057"/>
                </a:cubicBezTo>
                <a:cubicBezTo>
                  <a:pt x="1016" y="1060"/>
                  <a:pt x="1016" y="1060"/>
                  <a:pt x="1016" y="1060"/>
                </a:cubicBezTo>
                <a:cubicBezTo>
                  <a:pt x="1016" y="1061"/>
                  <a:pt x="1016" y="1061"/>
                  <a:pt x="1016" y="1061"/>
                </a:cubicBezTo>
                <a:cubicBezTo>
                  <a:pt x="1014" y="1063"/>
                  <a:pt x="1014" y="1063"/>
                  <a:pt x="1014" y="1063"/>
                </a:cubicBezTo>
                <a:cubicBezTo>
                  <a:pt x="1014" y="1064"/>
                  <a:pt x="1014" y="1064"/>
                  <a:pt x="1014" y="1064"/>
                </a:cubicBezTo>
                <a:cubicBezTo>
                  <a:pt x="1014" y="1066"/>
                  <a:pt x="1014" y="1066"/>
                  <a:pt x="1014" y="1066"/>
                </a:cubicBezTo>
                <a:cubicBezTo>
                  <a:pt x="1014" y="1070"/>
                  <a:pt x="1014" y="1070"/>
                  <a:pt x="1014" y="1070"/>
                </a:cubicBezTo>
                <a:cubicBezTo>
                  <a:pt x="1013" y="1068"/>
                  <a:pt x="1013" y="1068"/>
                  <a:pt x="1013" y="1068"/>
                </a:cubicBezTo>
                <a:cubicBezTo>
                  <a:pt x="1012" y="1066"/>
                  <a:pt x="1012" y="1066"/>
                  <a:pt x="1012" y="1066"/>
                </a:cubicBezTo>
                <a:cubicBezTo>
                  <a:pt x="1012" y="1064"/>
                  <a:pt x="1012" y="1064"/>
                  <a:pt x="1012" y="1064"/>
                </a:cubicBezTo>
                <a:cubicBezTo>
                  <a:pt x="1013" y="1062"/>
                  <a:pt x="1013" y="1062"/>
                  <a:pt x="1013" y="1062"/>
                </a:cubicBezTo>
                <a:cubicBezTo>
                  <a:pt x="1015" y="1061"/>
                  <a:pt x="1015" y="1061"/>
                  <a:pt x="1015" y="1061"/>
                </a:cubicBezTo>
                <a:cubicBezTo>
                  <a:pt x="1015" y="1058"/>
                  <a:pt x="1015" y="1058"/>
                  <a:pt x="1015" y="1058"/>
                </a:cubicBezTo>
                <a:cubicBezTo>
                  <a:pt x="1016" y="1056"/>
                  <a:pt x="1016" y="1056"/>
                  <a:pt x="1016" y="1056"/>
                </a:cubicBezTo>
                <a:cubicBezTo>
                  <a:pt x="1015" y="1055"/>
                  <a:pt x="1015" y="1055"/>
                  <a:pt x="1015" y="1055"/>
                </a:cubicBezTo>
                <a:cubicBezTo>
                  <a:pt x="1014" y="1055"/>
                  <a:pt x="1014" y="1055"/>
                  <a:pt x="1014" y="1055"/>
                </a:cubicBezTo>
                <a:cubicBezTo>
                  <a:pt x="1012" y="1055"/>
                  <a:pt x="1012" y="1055"/>
                  <a:pt x="1012" y="1055"/>
                </a:cubicBezTo>
                <a:cubicBezTo>
                  <a:pt x="1009" y="1055"/>
                  <a:pt x="1009" y="1055"/>
                  <a:pt x="1009" y="1055"/>
                </a:cubicBezTo>
                <a:cubicBezTo>
                  <a:pt x="1007" y="1055"/>
                  <a:pt x="1007" y="1055"/>
                  <a:pt x="1007" y="1055"/>
                </a:cubicBezTo>
                <a:cubicBezTo>
                  <a:pt x="1005" y="1055"/>
                  <a:pt x="1005" y="1055"/>
                  <a:pt x="1005" y="1055"/>
                </a:cubicBezTo>
                <a:cubicBezTo>
                  <a:pt x="1004" y="1054"/>
                  <a:pt x="1004" y="1054"/>
                  <a:pt x="1004" y="1054"/>
                </a:cubicBezTo>
                <a:cubicBezTo>
                  <a:pt x="1005" y="1054"/>
                  <a:pt x="1005" y="1054"/>
                  <a:pt x="1005" y="1054"/>
                </a:cubicBezTo>
                <a:cubicBezTo>
                  <a:pt x="1007" y="1053"/>
                  <a:pt x="1007" y="1053"/>
                  <a:pt x="1007" y="1053"/>
                </a:cubicBezTo>
                <a:cubicBezTo>
                  <a:pt x="1009" y="1053"/>
                  <a:pt x="1009" y="1053"/>
                  <a:pt x="1009" y="1053"/>
                </a:cubicBezTo>
                <a:cubicBezTo>
                  <a:pt x="1012" y="1053"/>
                  <a:pt x="1012" y="1053"/>
                  <a:pt x="1012" y="1053"/>
                </a:cubicBezTo>
                <a:cubicBezTo>
                  <a:pt x="1014" y="1053"/>
                  <a:pt x="1014" y="1053"/>
                  <a:pt x="1014" y="1053"/>
                </a:cubicBezTo>
                <a:cubicBezTo>
                  <a:pt x="1015" y="1051"/>
                  <a:pt x="1015" y="1051"/>
                  <a:pt x="1015" y="1051"/>
                </a:cubicBezTo>
                <a:cubicBezTo>
                  <a:pt x="1016" y="1051"/>
                  <a:pt x="1016" y="1051"/>
                  <a:pt x="1016" y="1051"/>
                </a:cubicBezTo>
                <a:cubicBezTo>
                  <a:pt x="1017" y="1051"/>
                  <a:pt x="1017" y="1051"/>
                  <a:pt x="1017" y="1051"/>
                </a:cubicBezTo>
                <a:cubicBezTo>
                  <a:pt x="1018" y="1051"/>
                  <a:pt x="1018" y="1051"/>
                  <a:pt x="1018" y="1051"/>
                </a:cubicBezTo>
                <a:cubicBezTo>
                  <a:pt x="1020" y="1050"/>
                  <a:pt x="1020" y="1050"/>
                  <a:pt x="1020" y="1050"/>
                </a:cubicBezTo>
                <a:cubicBezTo>
                  <a:pt x="1023" y="1049"/>
                  <a:pt x="1023" y="1049"/>
                  <a:pt x="1023" y="1049"/>
                </a:cubicBezTo>
                <a:cubicBezTo>
                  <a:pt x="1023" y="1047"/>
                  <a:pt x="1023" y="1047"/>
                  <a:pt x="1023" y="1047"/>
                </a:cubicBezTo>
                <a:cubicBezTo>
                  <a:pt x="1025" y="1044"/>
                  <a:pt x="1025" y="1044"/>
                  <a:pt x="1025" y="1044"/>
                </a:cubicBezTo>
                <a:cubicBezTo>
                  <a:pt x="1025" y="1041"/>
                  <a:pt x="1025" y="1041"/>
                  <a:pt x="1025" y="1041"/>
                </a:cubicBezTo>
                <a:cubicBezTo>
                  <a:pt x="1026" y="1040"/>
                  <a:pt x="1026" y="1040"/>
                  <a:pt x="1026" y="1040"/>
                </a:cubicBezTo>
                <a:cubicBezTo>
                  <a:pt x="1026" y="1038"/>
                  <a:pt x="1026" y="1038"/>
                  <a:pt x="1026" y="1038"/>
                </a:cubicBezTo>
                <a:cubicBezTo>
                  <a:pt x="1024" y="1038"/>
                  <a:pt x="1024" y="1038"/>
                  <a:pt x="1024" y="1038"/>
                </a:cubicBezTo>
                <a:cubicBezTo>
                  <a:pt x="1021" y="1036"/>
                  <a:pt x="1021" y="1036"/>
                  <a:pt x="1021" y="1036"/>
                </a:cubicBezTo>
                <a:cubicBezTo>
                  <a:pt x="1019" y="1036"/>
                  <a:pt x="1019" y="1036"/>
                  <a:pt x="1019" y="1036"/>
                </a:cubicBezTo>
                <a:cubicBezTo>
                  <a:pt x="1016" y="1038"/>
                  <a:pt x="1016" y="1038"/>
                  <a:pt x="1016" y="1038"/>
                </a:cubicBezTo>
                <a:cubicBezTo>
                  <a:pt x="1014" y="1038"/>
                  <a:pt x="1014" y="1038"/>
                  <a:pt x="1014" y="1038"/>
                </a:cubicBezTo>
                <a:cubicBezTo>
                  <a:pt x="1010" y="1036"/>
                  <a:pt x="1010" y="1036"/>
                  <a:pt x="1010" y="1036"/>
                </a:cubicBezTo>
                <a:cubicBezTo>
                  <a:pt x="1007" y="1036"/>
                  <a:pt x="1007" y="1036"/>
                  <a:pt x="1007" y="1036"/>
                </a:cubicBezTo>
                <a:cubicBezTo>
                  <a:pt x="1004" y="1039"/>
                  <a:pt x="1004" y="1039"/>
                  <a:pt x="1004" y="1039"/>
                </a:cubicBezTo>
                <a:cubicBezTo>
                  <a:pt x="1004" y="1040"/>
                  <a:pt x="1004" y="1040"/>
                  <a:pt x="1004" y="1040"/>
                </a:cubicBezTo>
                <a:cubicBezTo>
                  <a:pt x="1005" y="1041"/>
                  <a:pt x="1005" y="1041"/>
                  <a:pt x="1005" y="1041"/>
                </a:cubicBezTo>
                <a:cubicBezTo>
                  <a:pt x="1006" y="1042"/>
                  <a:pt x="1006" y="1042"/>
                  <a:pt x="1006" y="1042"/>
                </a:cubicBezTo>
                <a:cubicBezTo>
                  <a:pt x="1004" y="1042"/>
                  <a:pt x="1004" y="1042"/>
                  <a:pt x="1004" y="1042"/>
                </a:cubicBezTo>
                <a:cubicBezTo>
                  <a:pt x="1003" y="1042"/>
                  <a:pt x="1003" y="1042"/>
                  <a:pt x="1003" y="1042"/>
                </a:cubicBezTo>
                <a:cubicBezTo>
                  <a:pt x="1003" y="1044"/>
                  <a:pt x="1003" y="1044"/>
                  <a:pt x="1003" y="1044"/>
                </a:cubicBezTo>
                <a:cubicBezTo>
                  <a:pt x="1002" y="1043"/>
                  <a:pt x="1002" y="1043"/>
                  <a:pt x="1002" y="1043"/>
                </a:cubicBezTo>
                <a:cubicBezTo>
                  <a:pt x="1001" y="1042"/>
                  <a:pt x="1001" y="1042"/>
                  <a:pt x="1001" y="1042"/>
                </a:cubicBezTo>
                <a:cubicBezTo>
                  <a:pt x="999" y="1043"/>
                  <a:pt x="999" y="1043"/>
                  <a:pt x="999" y="1043"/>
                </a:cubicBezTo>
                <a:cubicBezTo>
                  <a:pt x="997" y="1046"/>
                  <a:pt x="997" y="1046"/>
                  <a:pt x="997" y="1046"/>
                </a:cubicBezTo>
                <a:cubicBezTo>
                  <a:pt x="994" y="1050"/>
                  <a:pt x="994" y="1050"/>
                  <a:pt x="994" y="1050"/>
                </a:cubicBezTo>
                <a:cubicBezTo>
                  <a:pt x="996" y="1047"/>
                  <a:pt x="996" y="1047"/>
                  <a:pt x="996" y="1047"/>
                </a:cubicBezTo>
                <a:cubicBezTo>
                  <a:pt x="996" y="1045"/>
                  <a:pt x="996" y="1045"/>
                  <a:pt x="996" y="1045"/>
                </a:cubicBezTo>
                <a:cubicBezTo>
                  <a:pt x="996" y="1043"/>
                  <a:pt x="996" y="1043"/>
                  <a:pt x="996" y="1043"/>
                </a:cubicBezTo>
                <a:cubicBezTo>
                  <a:pt x="997" y="1042"/>
                  <a:pt x="997" y="1042"/>
                  <a:pt x="997" y="1042"/>
                </a:cubicBezTo>
                <a:cubicBezTo>
                  <a:pt x="996" y="1042"/>
                  <a:pt x="996" y="1042"/>
                  <a:pt x="996" y="1042"/>
                </a:cubicBezTo>
                <a:cubicBezTo>
                  <a:pt x="993" y="1044"/>
                  <a:pt x="993" y="1044"/>
                  <a:pt x="993" y="1044"/>
                </a:cubicBezTo>
                <a:cubicBezTo>
                  <a:pt x="992" y="1046"/>
                  <a:pt x="992" y="1046"/>
                  <a:pt x="992" y="1046"/>
                </a:cubicBezTo>
                <a:cubicBezTo>
                  <a:pt x="991" y="1049"/>
                  <a:pt x="991" y="1049"/>
                  <a:pt x="991" y="1049"/>
                </a:cubicBezTo>
                <a:cubicBezTo>
                  <a:pt x="990" y="1050"/>
                  <a:pt x="990" y="1050"/>
                  <a:pt x="990" y="1050"/>
                </a:cubicBezTo>
                <a:cubicBezTo>
                  <a:pt x="991" y="1047"/>
                  <a:pt x="991" y="1047"/>
                  <a:pt x="991" y="1047"/>
                </a:cubicBezTo>
                <a:cubicBezTo>
                  <a:pt x="992" y="1044"/>
                  <a:pt x="992" y="1044"/>
                  <a:pt x="992" y="1044"/>
                </a:cubicBezTo>
                <a:cubicBezTo>
                  <a:pt x="995" y="1040"/>
                  <a:pt x="995" y="1040"/>
                  <a:pt x="995" y="1040"/>
                </a:cubicBezTo>
                <a:cubicBezTo>
                  <a:pt x="996" y="1037"/>
                  <a:pt x="996" y="1037"/>
                  <a:pt x="996" y="1037"/>
                </a:cubicBezTo>
                <a:cubicBezTo>
                  <a:pt x="997" y="1035"/>
                  <a:pt x="997" y="1035"/>
                  <a:pt x="997" y="1035"/>
                </a:cubicBezTo>
                <a:cubicBezTo>
                  <a:pt x="999" y="1034"/>
                  <a:pt x="999" y="1034"/>
                  <a:pt x="999" y="1034"/>
                </a:cubicBezTo>
                <a:cubicBezTo>
                  <a:pt x="1002" y="1032"/>
                  <a:pt x="1002" y="1032"/>
                  <a:pt x="1002" y="1032"/>
                </a:cubicBezTo>
                <a:cubicBezTo>
                  <a:pt x="1003" y="1032"/>
                  <a:pt x="1003" y="1032"/>
                  <a:pt x="1003" y="1032"/>
                </a:cubicBezTo>
                <a:cubicBezTo>
                  <a:pt x="1005" y="1029"/>
                  <a:pt x="1005" y="1029"/>
                  <a:pt x="1005" y="1029"/>
                </a:cubicBezTo>
                <a:cubicBezTo>
                  <a:pt x="1010" y="1024"/>
                  <a:pt x="1010" y="1024"/>
                  <a:pt x="1010" y="1024"/>
                </a:cubicBezTo>
                <a:cubicBezTo>
                  <a:pt x="1010" y="1023"/>
                  <a:pt x="1010" y="1023"/>
                  <a:pt x="1010" y="1023"/>
                </a:cubicBezTo>
                <a:cubicBezTo>
                  <a:pt x="1011" y="1022"/>
                  <a:pt x="1011" y="1022"/>
                  <a:pt x="1011" y="1022"/>
                </a:cubicBezTo>
                <a:cubicBezTo>
                  <a:pt x="1010" y="1021"/>
                  <a:pt x="1010" y="1021"/>
                  <a:pt x="1010" y="1021"/>
                </a:cubicBezTo>
                <a:cubicBezTo>
                  <a:pt x="1010" y="1019"/>
                  <a:pt x="1010" y="1019"/>
                  <a:pt x="1010" y="1019"/>
                </a:cubicBezTo>
                <a:cubicBezTo>
                  <a:pt x="1011" y="1019"/>
                  <a:pt x="1011" y="1019"/>
                  <a:pt x="1011" y="1019"/>
                </a:cubicBezTo>
                <a:cubicBezTo>
                  <a:pt x="1011" y="1017"/>
                  <a:pt x="1011" y="1017"/>
                  <a:pt x="1011" y="1017"/>
                </a:cubicBezTo>
                <a:cubicBezTo>
                  <a:pt x="1009" y="1016"/>
                  <a:pt x="1009" y="1016"/>
                  <a:pt x="1009" y="1016"/>
                </a:cubicBezTo>
                <a:cubicBezTo>
                  <a:pt x="1007" y="1016"/>
                  <a:pt x="1007" y="1016"/>
                  <a:pt x="1007" y="1016"/>
                </a:cubicBezTo>
                <a:cubicBezTo>
                  <a:pt x="1006" y="1016"/>
                  <a:pt x="1006" y="1016"/>
                  <a:pt x="1006" y="1016"/>
                </a:cubicBezTo>
                <a:cubicBezTo>
                  <a:pt x="1005" y="1015"/>
                  <a:pt x="1005" y="1015"/>
                  <a:pt x="1005" y="1015"/>
                </a:cubicBezTo>
                <a:cubicBezTo>
                  <a:pt x="1004" y="1011"/>
                  <a:pt x="1004" y="1011"/>
                  <a:pt x="1004" y="1011"/>
                </a:cubicBezTo>
                <a:cubicBezTo>
                  <a:pt x="1002" y="1005"/>
                  <a:pt x="1002" y="1005"/>
                  <a:pt x="1002" y="1005"/>
                </a:cubicBezTo>
                <a:cubicBezTo>
                  <a:pt x="1000" y="1002"/>
                  <a:pt x="1000" y="1002"/>
                  <a:pt x="1000" y="1002"/>
                </a:cubicBezTo>
                <a:cubicBezTo>
                  <a:pt x="998" y="999"/>
                  <a:pt x="998" y="999"/>
                  <a:pt x="998" y="999"/>
                </a:cubicBezTo>
                <a:cubicBezTo>
                  <a:pt x="998" y="997"/>
                  <a:pt x="998" y="997"/>
                  <a:pt x="998" y="997"/>
                </a:cubicBezTo>
                <a:cubicBezTo>
                  <a:pt x="998" y="994"/>
                  <a:pt x="998" y="994"/>
                  <a:pt x="998" y="994"/>
                </a:cubicBezTo>
                <a:cubicBezTo>
                  <a:pt x="997" y="994"/>
                  <a:pt x="997" y="994"/>
                  <a:pt x="997" y="994"/>
                </a:cubicBezTo>
                <a:cubicBezTo>
                  <a:pt x="997" y="992"/>
                  <a:pt x="997" y="992"/>
                  <a:pt x="997" y="992"/>
                </a:cubicBezTo>
                <a:cubicBezTo>
                  <a:pt x="995" y="989"/>
                  <a:pt x="995" y="989"/>
                  <a:pt x="995" y="989"/>
                </a:cubicBezTo>
                <a:cubicBezTo>
                  <a:pt x="995" y="990"/>
                  <a:pt x="995" y="990"/>
                  <a:pt x="995" y="990"/>
                </a:cubicBezTo>
                <a:cubicBezTo>
                  <a:pt x="995" y="991"/>
                  <a:pt x="995" y="991"/>
                  <a:pt x="995" y="991"/>
                </a:cubicBezTo>
                <a:cubicBezTo>
                  <a:pt x="994" y="992"/>
                  <a:pt x="994" y="992"/>
                  <a:pt x="994" y="992"/>
                </a:cubicBezTo>
                <a:cubicBezTo>
                  <a:pt x="992" y="994"/>
                  <a:pt x="992" y="994"/>
                  <a:pt x="992" y="994"/>
                </a:cubicBezTo>
                <a:cubicBezTo>
                  <a:pt x="992" y="994"/>
                  <a:pt x="992" y="994"/>
                  <a:pt x="992" y="994"/>
                </a:cubicBezTo>
                <a:cubicBezTo>
                  <a:pt x="994" y="992"/>
                  <a:pt x="994" y="992"/>
                  <a:pt x="994" y="992"/>
                </a:cubicBezTo>
                <a:cubicBezTo>
                  <a:pt x="994" y="989"/>
                  <a:pt x="994" y="989"/>
                  <a:pt x="994" y="989"/>
                </a:cubicBezTo>
                <a:cubicBezTo>
                  <a:pt x="992" y="987"/>
                  <a:pt x="992" y="987"/>
                  <a:pt x="992" y="987"/>
                </a:cubicBezTo>
                <a:cubicBezTo>
                  <a:pt x="991" y="988"/>
                  <a:pt x="991" y="988"/>
                  <a:pt x="991" y="988"/>
                </a:cubicBezTo>
                <a:cubicBezTo>
                  <a:pt x="990" y="987"/>
                  <a:pt x="990" y="987"/>
                  <a:pt x="990" y="987"/>
                </a:cubicBezTo>
                <a:cubicBezTo>
                  <a:pt x="989" y="985"/>
                  <a:pt x="989" y="985"/>
                  <a:pt x="989" y="985"/>
                </a:cubicBezTo>
                <a:cubicBezTo>
                  <a:pt x="986" y="981"/>
                  <a:pt x="986" y="981"/>
                  <a:pt x="986" y="981"/>
                </a:cubicBezTo>
                <a:cubicBezTo>
                  <a:pt x="985" y="981"/>
                  <a:pt x="985" y="981"/>
                  <a:pt x="985" y="981"/>
                </a:cubicBezTo>
                <a:cubicBezTo>
                  <a:pt x="983" y="979"/>
                  <a:pt x="983" y="979"/>
                  <a:pt x="983" y="979"/>
                </a:cubicBezTo>
                <a:cubicBezTo>
                  <a:pt x="977" y="977"/>
                  <a:pt x="977" y="977"/>
                  <a:pt x="977" y="977"/>
                </a:cubicBezTo>
                <a:cubicBezTo>
                  <a:pt x="974" y="976"/>
                  <a:pt x="974" y="976"/>
                  <a:pt x="974" y="976"/>
                </a:cubicBezTo>
                <a:cubicBezTo>
                  <a:pt x="971" y="976"/>
                  <a:pt x="971" y="976"/>
                  <a:pt x="971" y="976"/>
                </a:cubicBezTo>
                <a:cubicBezTo>
                  <a:pt x="970" y="977"/>
                  <a:pt x="970" y="977"/>
                  <a:pt x="970" y="977"/>
                </a:cubicBezTo>
                <a:cubicBezTo>
                  <a:pt x="968" y="978"/>
                  <a:pt x="968" y="978"/>
                  <a:pt x="968" y="978"/>
                </a:cubicBezTo>
                <a:cubicBezTo>
                  <a:pt x="968" y="978"/>
                  <a:pt x="968" y="978"/>
                  <a:pt x="968" y="978"/>
                </a:cubicBezTo>
                <a:cubicBezTo>
                  <a:pt x="970" y="976"/>
                  <a:pt x="970" y="976"/>
                  <a:pt x="970" y="976"/>
                </a:cubicBezTo>
                <a:cubicBezTo>
                  <a:pt x="970" y="974"/>
                  <a:pt x="970" y="974"/>
                  <a:pt x="970" y="974"/>
                </a:cubicBezTo>
                <a:cubicBezTo>
                  <a:pt x="967" y="973"/>
                  <a:pt x="967" y="973"/>
                  <a:pt x="967" y="973"/>
                </a:cubicBezTo>
                <a:cubicBezTo>
                  <a:pt x="964" y="973"/>
                  <a:pt x="964" y="973"/>
                  <a:pt x="964" y="973"/>
                </a:cubicBezTo>
                <a:cubicBezTo>
                  <a:pt x="960" y="971"/>
                  <a:pt x="960" y="971"/>
                  <a:pt x="960" y="971"/>
                </a:cubicBezTo>
                <a:cubicBezTo>
                  <a:pt x="959" y="971"/>
                  <a:pt x="959" y="971"/>
                  <a:pt x="959" y="971"/>
                </a:cubicBezTo>
                <a:cubicBezTo>
                  <a:pt x="957" y="972"/>
                  <a:pt x="957" y="972"/>
                  <a:pt x="957" y="972"/>
                </a:cubicBezTo>
                <a:cubicBezTo>
                  <a:pt x="954" y="972"/>
                  <a:pt x="954" y="972"/>
                  <a:pt x="954" y="972"/>
                </a:cubicBezTo>
                <a:cubicBezTo>
                  <a:pt x="950" y="973"/>
                  <a:pt x="950" y="973"/>
                  <a:pt x="950" y="973"/>
                </a:cubicBezTo>
                <a:cubicBezTo>
                  <a:pt x="946" y="972"/>
                  <a:pt x="946" y="972"/>
                  <a:pt x="946" y="972"/>
                </a:cubicBezTo>
                <a:cubicBezTo>
                  <a:pt x="942" y="972"/>
                  <a:pt x="942" y="972"/>
                  <a:pt x="942" y="972"/>
                </a:cubicBezTo>
                <a:cubicBezTo>
                  <a:pt x="939" y="973"/>
                  <a:pt x="939" y="973"/>
                  <a:pt x="939" y="973"/>
                </a:cubicBezTo>
                <a:cubicBezTo>
                  <a:pt x="939" y="975"/>
                  <a:pt x="939" y="975"/>
                  <a:pt x="939" y="975"/>
                </a:cubicBezTo>
                <a:cubicBezTo>
                  <a:pt x="939" y="975"/>
                  <a:pt x="939" y="975"/>
                  <a:pt x="939" y="975"/>
                </a:cubicBezTo>
                <a:cubicBezTo>
                  <a:pt x="938" y="973"/>
                  <a:pt x="938" y="973"/>
                  <a:pt x="938" y="973"/>
                </a:cubicBezTo>
                <a:cubicBezTo>
                  <a:pt x="938" y="970"/>
                  <a:pt x="938" y="970"/>
                  <a:pt x="938" y="970"/>
                </a:cubicBezTo>
                <a:cubicBezTo>
                  <a:pt x="938" y="969"/>
                  <a:pt x="938" y="969"/>
                  <a:pt x="938" y="969"/>
                </a:cubicBezTo>
                <a:cubicBezTo>
                  <a:pt x="934" y="968"/>
                  <a:pt x="934" y="968"/>
                  <a:pt x="934" y="968"/>
                </a:cubicBezTo>
                <a:cubicBezTo>
                  <a:pt x="931" y="964"/>
                  <a:pt x="931" y="964"/>
                  <a:pt x="931" y="964"/>
                </a:cubicBezTo>
                <a:cubicBezTo>
                  <a:pt x="929" y="963"/>
                  <a:pt x="929" y="963"/>
                  <a:pt x="929" y="963"/>
                </a:cubicBezTo>
                <a:cubicBezTo>
                  <a:pt x="928" y="964"/>
                  <a:pt x="928" y="964"/>
                  <a:pt x="928" y="964"/>
                </a:cubicBezTo>
                <a:cubicBezTo>
                  <a:pt x="925" y="964"/>
                  <a:pt x="925" y="964"/>
                  <a:pt x="925" y="964"/>
                </a:cubicBezTo>
                <a:cubicBezTo>
                  <a:pt x="924" y="966"/>
                  <a:pt x="924" y="966"/>
                  <a:pt x="924" y="966"/>
                </a:cubicBezTo>
                <a:cubicBezTo>
                  <a:pt x="924" y="968"/>
                  <a:pt x="924" y="968"/>
                  <a:pt x="924" y="968"/>
                </a:cubicBezTo>
                <a:cubicBezTo>
                  <a:pt x="923" y="965"/>
                  <a:pt x="923" y="965"/>
                  <a:pt x="923" y="965"/>
                </a:cubicBezTo>
                <a:cubicBezTo>
                  <a:pt x="924" y="962"/>
                  <a:pt x="924" y="962"/>
                  <a:pt x="924" y="962"/>
                </a:cubicBezTo>
                <a:cubicBezTo>
                  <a:pt x="924" y="960"/>
                  <a:pt x="924" y="960"/>
                  <a:pt x="924" y="960"/>
                </a:cubicBezTo>
                <a:cubicBezTo>
                  <a:pt x="923" y="957"/>
                  <a:pt x="923" y="957"/>
                  <a:pt x="923" y="957"/>
                </a:cubicBezTo>
                <a:cubicBezTo>
                  <a:pt x="922" y="956"/>
                  <a:pt x="922" y="956"/>
                  <a:pt x="922" y="956"/>
                </a:cubicBezTo>
                <a:cubicBezTo>
                  <a:pt x="918" y="953"/>
                  <a:pt x="918" y="953"/>
                  <a:pt x="918" y="953"/>
                </a:cubicBezTo>
                <a:cubicBezTo>
                  <a:pt x="915" y="950"/>
                  <a:pt x="915" y="950"/>
                  <a:pt x="915" y="950"/>
                </a:cubicBezTo>
                <a:cubicBezTo>
                  <a:pt x="915" y="949"/>
                  <a:pt x="915" y="949"/>
                  <a:pt x="915" y="949"/>
                </a:cubicBezTo>
                <a:cubicBezTo>
                  <a:pt x="913" y="947"/>
                  <a:pt x="913" y="947"/>
                  <a:pt x="913" y="947"/>
                </a:cubicBezTo>
                <a:cubicBezTo>
                  <a:pt x="911" y="947"/>
                  <a:pt x="911" y="947"/>
                  <a:pt x="911" y="947"/>
                </a:cubicBezTo>
                <a:cubicBezTo>
                  <a:pt x="911" y="946"/>
                  <a:pt x="911" y="946"/>
                  <a:pt x="911" y="946"/>
                </a:cubicBezTo>
                <a:cubicBezTo>
                  <a:pt x="910" y="946"/>
                  <a:pt x="910" y="946"/>
                  <a:pt x="910" y="946"/>
                </a:cubicBezTo>
                <a:cubicBezTo>
                  <a:pt x="906" y="944"/>
                  <a:pt x="906" y="944"/>
                  <a:pt x="906" y="944"/>
                </a:cubicBezTo>
                <a:cubicBezTo>
                  <a:pt x="905" y="944"/>
                  <a:pt x="905" y="944"/>
                  <a:pt x="905" y="944"/>
                </a:cubicBezTo>
                <a:cubicBezTo>
                  <a:pt x="903" y="945"/>
                  <a:pt x="903" y="945"/>
                  <a:pt x="903" y="945"/>
                </a:cubicBezTo>
                <a:cubicBezTo>
                  <a:pt x="901" y="944"/>
                  <a:pt x="901" y="944"/>
                  <a:pt x="901" y="944"/>
                </a:cubicBezTo>
                <a:cubicBezTo>
                  <a:pt x="900" y="944"/>
                  <a:pt x="900" y="944"/>
                  <a:pt x="900" y="944"/>
                </a:cubicBezTo>
                <a:cubicBezTo>
                  <a:pt x="899" y="945"/>
                  <a:pt x="899" y="945"/>
                  <a:pt x="899" y="945"/>
                </a:cubicBezTo>
                <a:cubicBezTo>
                  <a:pt x="895" y="945"/>
                  <a:pt x="895" y="945"/>
                  <a:pt x="895" y="945"/>
                </a:cubicBezTo>
                <a:cubicBezTo>
                  <a:pt x="893" y="945"/>
                  <a:pt x="893" y="945"/>
                  <a:pt x="893" y="945"/>
                </a:cubicBezTo>
                <a:cubicBezTo>
                  <a:pt x="892" y="945"/>
                  <a:pt x="892" y="945"/>
                  <a:pt x="892" y="945"/>
                </a:cubicBezTo>
                <a:cubicBezTo>
                  <a:pt x="894" y="945"/>
                  <a:pt x="894" y="945"/>
                  <a:pt x="894" y="945"/>
                </a:cubicBezTo>
                <a:cubicBezTo>
                  <a:pt x="895" y="945"/>
                  <a:pt x="895" y="945"/>
                  <a:pt x="895" y="945"/>
                </a:cubicBezTo>
                <a:cubicBezTo>
                  <a:pt x="897" y="944"/>
                  <a:pt x="897" y="944"/>
                  <a:pt x="897" y="944"/>
                </a:cubicBezTo>
                <a:cubicBezTo>
                  <a:pt x="897" y="942"/>
                  <a:pt x="897" y="942"/>
                  <a:pt x="897" y="942"/>
                </a:cubicBezTo>
                <a:cubicBezTo>
                  <a:pt x="900" y="941"/>
                  <a:pt x="900" y="941"/>
                  <a:pt x="900" y="941"/>
                </a:cubicBezTo>
                <a:cubicBezTo>
                  <a:pt x="900" y="940"/>
                  <a:pt x="900" y="940"/>
                  <a:pt x="900" y="940"/>
                </a:cubicBezTo>
                <a:cubicBezTo>
                  <a:pt x="899" y="939"/>
                  <a:pt x="899" y="939"/>
                  <a:pt x="899" y="939"/>
                </a:cubicBezTo>
                <a:cubicBezTo>
                  <a:pt x="899" y="938"/>
                  <a:pt x="899" y="938"/>
                  <a:pt x="899" y="938"/>
                </a:cubicBezTo>
                <a:cubicBezTo>
                  <a:pt x="898" y="936"/>
                  <a:pt x="898" y="936"/>
                  <a:pt x="898" y="936"/>
                </a:cubicBezTo>
                <a:cubicBezTo>
                  <a:pt x="895" y="935"/>
                  <a:pt x="895" y="935"/>
                  <a:pt x="895" y="935"/>
                </a:cubicBezTo>
                <a:cubicBezTo>
                  <a:pt x="892" y="934"/>
                  <a:pt x="892" y="934"/>
                  <a:pt x="892" y="934"/>
                </a:cubicBezTo>
                <a:cubicBezTo>
                  <a:pt x="891" y="933"/>
                  <a:pt x="891" y="933"/>
                  <a:pt x="891" y="933"/>
                </a:cubicBezTo>
                <a:cubicBezTo>
                  <a:pt x="890" y="932"/>
                  <a:pt x="890" y="932"/>
                  <a:pt x="890" y="932"/>
                </a:cubicBezTo>
                <a:cubicBezTo>
                  <a:pt x="888" y="932"/>
                  <a:pt x="888" y="932"/>
                  <a:pt x="888" y="932"/>
                </a:cubicBezTo>
                <a:cubicBezTo>
                  <a:pt x="887" y="931"/>
                  <a:pt x="887" y="931"/>
                  <a:pt x="887" y="931"/>
                </a:cubicBezTo>
                <a:cubicBezTo>
                  <a:pt x="885" y="930"/>
                  <a:pt x="885" y="930"/>
                  <a:pt x="885" y="930"/>
                </a:cubicBezTo>
                <a:cubicBezTo>
                  <a:pt x="884" y="930"/>
                  <a:pt x="884" y="930"/>
                  <a:pt x="884" y="930"/>
                </a:cubicBezTo>
                <a:cubicBezTo>
                  <a:pt x="884" y="932"/>
                  <a:pt x="884" y="932"/>
                  <a:pt x="884" y="932"/>
                </a:cubicBezTo>
                <a:cubicBezTo>
                  <a:pt x="883" y="930"/>
                  <a:pt x="883" y="930"/>
                  <a:pt x="883" y="930"/>
                </a:cubicBezTo>
                <a:cubicBezTo>
                  <a:pt x="882" y="928"/>
                  <a:pt x="882" y="928"/>
                  <a:pt x="882" y="928"/>
                </a:cubicBezTo>
                <a:cubicBezTo>
                  <a:pt x="880" y="927"/>
                  <a:pt x="880" y="927"/>
                  <a:pt x="880" y="927"/>
                </a:cubicBezTo>
                <a:cubicBezTo>
                  <a:pt x="879" y="926"/>
                  <a:pt x="879" y="926"/>
                  <a:pt x="879" y="926"/>
                </a:cubicBezTo>
                <a:cubicBezTo>
                  <a:pt x="880" y="925"/>
                  <a:pt x="880" y="925"/>
                  <a:pt x="880" y="925"/>
                </a:cubicBezTo>
                <a:cubicBezTo>
                  <a:pt x="885" y="926"/>
                  <a:pt x="885" y="926"/>
                  <a:pt x="885" y="926"/>
                </a:cubicBezTo>
                <a:cubicBezTo>
                  <a:pt x="887" y="924"/>
                  <a:pt x="887" y="924"/>
                  <a:pt x="887" y="924"/>
                </a:cubicBezTo>
                <a:cubicBezTo>
                  <a:pt x="889" y="924"/>
                  <a:pt x="889" y="924"/>
                  <a:pt x="889" y="924"/>
                </a:cubicBezTo>
                <a:cubicBezTo>
                  <a:pt x="890" y="923"/>
                  <a:pt x="890" y="923"/>
                  <a:pt x="890" y="923"/>
                </a:cubicBezTo>
                <a:cubicBezTo>
                  <a:pt x="887" y="923"/>
                  <a:pt x="887" y="923"/>
                  <a:pt x="887" y="923"/>
                </a:cubicBezTo>
                <a:cubicBezTo>
                  <a:pt x="883" y="922"/>
                  <a:pt x="883" y="922"/>
                  <a:pt x="883" y="922"/>
                </a:cubicBezTo>
                <a:cubicBezTo>
                  <a:pt x="879" y="923"/>
                  <a:pt x="879" y="923"/>
                  <a:pt x="879" y="923"/>
                </a:cubicBezTo>
                <a:cubicBezTo>
                  <a:pt x="877" y="922"/>
                  <a:pt x="877" y="922"/>
                  <a:pt x="877" y="922"/>
                </a:cubicBezTo>
                <a:cubicBezTo>
                  <a:pt x="873" y="924"/>
                  <a:pt x="873" y="924"/>
                  <a:pt x="873" y="924"/>
                </a:cubicBezTo>
                <a:cubicBezTo>
                  <a:pt x="871" y="923"/>
                  <a:pt x="871" y="923"/>
                  <a:pt x="871" y="923"/>
                </a:cubicBezTo>
                <a:cubicBezTo>
                  <a:pt x="869" y="924"/>
                  <a:pt x="869" y="924"/>
                  <a:pt x="869" y="924"/>
                </a:cubicBezTo>
                <a:cubicBezTo>
                  <a:pt x="866" y="926"/>
                  <a:pt x="866" y="926"/>
                  <a:pt x="866" y="926"/>
                </a:cubicBezTo>
                <a:cubicBezTo>
                  <a:pt x="864" y="927"/>
                  <a:pt x="864" y="927"/>
                  <a:pt x="864" y="927"/>
                </a:cubicBezTo>
                <a:cubicBezTo>
                  <a:pt x="861" y="928"/>
                  <a:pt x="861" y="928"/>
                  <a:pt x="861" y="928"/>
                </a:cubicBezTo>
                <a:cubicBezTo>
                  <a:pt x="861" y="929"/>
                  <a:pt x="861" y="929"/>
                  <a:pt x="861" y="929"/>
                </a:cubicBezTo>
                <a:cubicBezTo>
                  <a:pt x="858" y="929"/>
                  <a:pt x="858" y="929"/>
                  <a:pt x="858" y="929"/>
                </a:cubicBezTo>
                <a:cubicBezTo>
                  <a:pt x="857" y="930"/>
                  <a:pt x="857" y="930"/>
                  <a:pt x="857" y="930"/>
                </a:cubicBezTo>
                <a:cubicBezTo>
                  <a:pt x="855" y="929"/>
                  <a:pt x="855" y="929"/>
                  <a:pt x="855" y="929"/>
                </a:cubicBezTo>
                <a:cubicBezTo>
                  <a:pt x="851" y="926"/>
                  <a:pt x="851" y="926"/>
                  <a:pt x="851" y="926"/>
                </a:cubicBezTo>
                <a:cubicBezTo>
                  <a:pt x="850" y="924"/>
                  <a:pt x="850" y="924"/>
                  <a:pt x="850" y="924"/>
                </a:cubicBezTo>
                <a:cubicBezTo>
                  <a:pt x="848" y="924"/>
                  <a:pt x="848" y="924"/>
                  <a:pt x="848" y="924"/>
                </a:cubicBezTo>
                <a:cubicBezTo>
                  <a:pt x="844" y="925"/>
                  <a:pt x="844" y="925"/>
                  <a:pt x="844" y="925"/>
                </a:cubicBezTo>
                <a:cubicBezTo>
                  <a:pt x="834" y="926"/>
                  <a:pt x="834" y="926"/>
                  <a:pt x="834" y="926"/>
                </a:cubicBezTo>
                <a:cubicBezTo>
                  <a:pt x="829" y="926"/>
                  <a:pt x="829" y="926"/>
                  <a:pt x="829" y="926"/>
                </a:cubicBezTo>
                <a:cubicBezTo>
                  <a:pt x="827" y="925"/>
                  <a:pt x="827" y="925"/>
                  <a:pt x="827" y="925"/>
                </a:cubicBezTo>
                <a:cubicBezTo>
                  <a:pt x="827" y="924"/>
                  <a:pt x="827" y="924"/>
                  <a:pt x="827" y="924"/>
                </a:cubicBezTo>
                <a:cubicBezTo>
                  <a:pt x="827" y="922"/>
                  <a:pt x="827" y="922"/>
                  <a:pt x="827" y="922"/>
                </a:cubicBezTo>
                <a:cubicBezTo>
                  <a:pt x="828" y="922"/>
                  <a:pt x="828" y="922"/>
                  <a:pt x="828" y="922"/>
                </a:cubicBezTo>
                <a:cubicBezTo>
                  <a:pt x="828" y="920"/>
                  <a:pt x="828" y="920"/>
                  <a:pt x="828" y="920"/>
                </a:cubicBezTo>
                <a:cubicBezTo>
                  <a:pt x="826" y="917"/>
                  <a:pt x="826" y="917"/>
                  <a:pt x="826" y="917"/>
                </a:cubicBezTo>
                <a:cubicBezTo>
                  <a:pt x="824" y="917"/>
                  <a:pt x="824" y="917"/>
                  <a:pt x="824" y="917"/>
                </a:cubicBezTo>
                <a:cubicBezTo>
                  <a:pt x="819" y="917"/>
                  <a:pt x="819" y="917"/>
                  <a:pt x="819" y="917"/>
                </a:cubicBezTo>
                <a:cubicBezTo>
                  <a:pt x="817" y="916"/>
                  <a:pt x="817" y="916"/>
                  <a:pt x="817" y="916"/>
                </a:cubicBezTo>
                <a:cubicBezTo>
                  <a:pt x="815" y="916"/>
                  <a:pt x="815" y="916"/>
                  <a:pt x="815" y="916"/>
                </a:cubicBezTo>
                <a:cubicBezTo>
                  <a:pt x="814" y="916"/>
                  <a:pt x="814" y="916"/>
                  <a:pt x="814" y="916"/>
                </a:cubicBezTo>
                <a:cubicBezTo>
                  <a:pt x="812" y="913"/>
                  <a:pt x="812" y="913"/>
                  <a:pt x="812" y="913"/>
                </a:cubicBezTo>
                <a:cubicBezTo>
                  <a:pt x="812" y="911"/>
                  <a:pt x="812" y="911"/>
                  <a:pt x="812" y="911"/>
                </a:cubicBezTo>
                <a:cubicBezTo>
                  <a:pt x="811" y="907"/>
                  <a:pt x="811" y="907"/>
                  <a:pt x="811" y="907"/>
                </a:cubicBezTo>
                <a:cubicBezTo>
                  <a:pt x="810" y="907"/>
                  <a:pt x="810" y="907"/>
                  <a:pt x="810" y="907"/>
                </a:cubicBezTo>
                <a:cubicBezTo>
                  <a:pt x="808" y="908"/>
                  <a:pt x="808" y="908"/>
                  <a:pt x="808" y="908"/>
                </a:cubicBezTo>
                <a:cubicBezTo>
                  <a:pt x="805" y="911"/>
                  <a:pt x="805" y="911"/>
                  <a:pt x="805" y="911"/>
                </a:cubicBezTo>
                <a:cubicBezTo>
                  <a:pt x="806" y="914"/>
                  <a:pt x="806" y="914"/>
                  <a:pt x="806" y="914"/>
                </a:cubicBezTo>
                <a:cubicBezTo>
                  <a:pt x="806" y="915"/>
                  <a:pt x="806" y="915"/>
                  <a:pt x="806" y="915"/>
                </a:cubicBezTo>
                <a:cubicBezTo>
                  <a:pt x="808" y="914"/>
                  <a:pt x="808" y="914"/>
                  <a:pt x="808" y="914"/>
                </a:cubicBezTo>
                <a:cubicBezTo>
                  <a:pt x="810" y="914"/>
                  <a:pt x="810" y="914"/>
                  <a:pt x="810" y="914"/>
                </a:cubicBezTo>
                <a:cubicBezTo>
                  <a:pt x="812" y="915"/>
                  <a:pt x="812" y="915"/>
                  <a:pt x="812" y="915"/>
                </a:cubicBezTo>
                <a:cubicBezTo>
                  <a:pt x="812" y="917"/>
                  <a:pt x="812" y="917"/>
                  <a:pt x="812" y="917"/>
                </a:cubicBezTo>
                <a:cubicBezTo>
                  <a:pt x="810" y="917"/>
                  <a:pt x="810" y="917"/>
                  <a:pt x="810" y="917"/>
                </a:cubicBezTo>
                <a:cubicBezTo>
                  <a:pt x="808" y="916"/>
                  <a:pt x="808" y="916"/>
                  <a:pt x="808" y="916"/>
                </a:cubicBezTo>
                <a:cubicBezTo>
                  <a:pt x="807" y="916"/>
                  <a:pt x="807" y="916"/>
                  <a:pt x="807" y="916"/>
                </a:cubicBezTo>
                <a:cubicBezTo>
                  <a:pt x="806" y="916"/>
                  <a:pt x="806" y="916"/>
                  <a:pt x="806" y="916"/>
                </a:cubicBezTo>
                <a:cubicBezTo>
                  <a:pt x="806" y="917"/>
                  <a:pt x="806" y="917"/>
                  <a:pt x="806" y="917"/>
                </a:cubicBezTo>
                <a:cubicBezTo>
                  <a:pt x="804" y="918"/>
                  <a:pt x="804" y="918"/>
                  <a:pt x="804" y="918"/>
                </a:cubicBezTo>
                <a:cubicBezTo>
                  <a:pt x="799" y="919"/>
                  <a:pt x="799" y="919"/>
                  <a:pt x="799" y="919"/>
                </a:cubicBezTo>
                <a:cubicBezTo>
                  <a:pt x="795" y="921"/>
                  <a:pt x="795" y="921"/>
                  <a:pt x="795" y="921"/>
                </a:cubicBezTo>
                <a:cubicBezTo>
                  <a:pt x="794" y="923"/>
                  <a:pt x="794" y="923"/>
                  <a:pt x="794" y="923"/>
                </a:cubicBezTo>
                <a:cubicBezTo>
                  <a:pt x="794" y="924"/>
                  <a:pt x="794" y="924"/>
                  <a:pt x="794" y="924"/>
                </a:cubicBezTo>
                <a:cubicBezTo>
                  <a:pt x="795" y="926"/>
                  <a:pt x="795" y="926"/>
                  <a:pt x="795" y="926"/>
                </a:cubicBezTo>
                <a:cubicBezTo>
                  <a:pt x="795" y="931"/>
                  <a:pt x="795" y="931"/>
                  <a:pt x="795" y="931"/>
                </a:cubicBezTo>
                <a:cubicBezTo>
                  <a:pt x="795" y="933"/>
                  <a:pt x="795" y="933"/>
                  <a:pt x="795" y="933"/>
                </a:cubicBezTo>
                <a:cubicBezTo>
                  <a:pt x="796" y="936"/>
                  <a:pt x="796" y="936"/>
                  <a:pt x="796" y="936"/>
                </a:cubicBezTo>
                <a:cubicBezTo>
                  <a:pt x="795" y="939"/>
                  <a:pt x="795" y="939"/>
                  <a:pt x="795" y="939"/>
                </a:cubicBezTo>
                <a:cubicBezTo>
                  <a:pt x="791" y="941"/>
                  <a:pt x="791" y="941"/>
                  <a:pt x="791" y="941"/>
                </a:cubicBezTo>
                <a:cubicBezTo>
                  <a:pt x="789" y="940"/>
                  <a:pt x="789" y="940"/>
                  <a:pt x="789" y="940"/>
                </a:cubicBezTo>
                <a:cubicBezTo>
                  <a:pt x="789" y="938"/>
                  <a:pt x="789" y="938"/>
                  <a:pt x="789" y="938"/>
                </a:cubicBezTo>
                <a:cubicBezTo>
                  <a:pt x="787" y="935"/>
                  <a:pt x="787" y="935"/>
                  <a:pt x="787" y="935"/>
                </a:cubicBezTo>
                <a:cubicBezTo>
                  <a:pt x="787" y="933"/>
                  <a:pt x="787" y="933"/>
                  <a:pt x="787" y="933"/>
                </a:cubicBezTo>
                <a:cubicBezTo>
                  <a:pt x="789" y="932"/>
                  <a:pt x="789" y="932"/>
                  <a:pt x="789" y="932"/>
                </a:cubicBezTo>
                <a:cubicBezTo>
                  <a:pt x="789" y="930"/>
                  <a:pt x="789" y="930"/>
                  <a:pt x="789" y="930"/>
                </a:cubicBezTo>
                <a:cubicBezTo>
                  <a:pt x="793" y="927"/>
                  <a:pt x="793" y="927"/>
                  <a:pt x="793" y="927"/>
                </a:cubicBezTo>
                <a:cubicBezTo>
                  <a:pt x="793" y="923"/>
                  <a:pt x="793" y="923"/>
                  <a:pt x="793" y="923"/>
                </a:cubicBezTo>
                <a:cubicBezTo>
                  <a:pt x="791" y="921"/>
                  <a:pt x="791" y="921"/>
                  <a:pt x="791" y="921"/>
                </a:cubicBezTo>
                <a:cubicBezTo>
                  <a:pt x="792" y="920"/>
                  <a:pt x="792" y="920"/>
                  <a:pt x="792" y="920"/>
                </a:cubicBezTo>
                <a:cubicBezTo>
                  <a:pt x="791" y="919"/>
                  <a:pt x="791" y="919"/>
                  <a:pt x="791" y="919"/>
                </a:cubicBezTo>
                <a:cubicBezTo>
                  <a:pt x="790" y="918"/>
                  <a:pt x="790" y="918"/>
                  <a:pt x="790" y="918"/>
                </a:cubicBezTo>
                <a:cubicBezTo>
                  <a:pt x="789" y="916"/>
                  <a:pt x="789" y="916"/>
                  <a:pt x="789" y="916"/>
                </a:cubicBezTo>
                <a:cubicBezTo>
                  <a:pt x="790" y="915"/>
                  <a:pt x="790" y="915"/>
                  <a:pt x="790" y="915"/>
                </a:cubicBezTo>
                <a:cubicBezTo>
                  <a:pt x="792" y="914"/>
                  <a:pt x="792" y="914"/>
                  <a:pt x="792" y="914"/>
                </a:cubicBezTo>
                <a:cubicBezTo>
                  <a:pt x="794" y="913"/>
                  <a:pt x="794" y="913"/>
                  <a:pt x="794" y="913"/>
                </a:cubicBezTo>
                <a:cubicBezTo>
                  <a:pt x="796" y="911"/>
                  <a:pt x="796" y="911"/>
                  <a:pt x="796" y="911"/>
                </a:cubicBezTo>
                <a:cubicBezTo>
                  <a:pt x="797" y="910"/>
                  <a:pt x="797" y="910"/>
                  <a:pt x="797" y="910"/>
                </a:cubicBezTo>
                <a:cubicBezTo>
                  <a:pt x="798" y="910"/>
                  <a:pt x="798" y="910"/>
                  <a:pt x="798" y="910"/>
                </a:cubicBezTo>
                <a:cubicBezTo>
                  <a:pt x="798" y="908"/>
                  <a:pt x="798" y="908"/>
                  <a:pt x="798" y="908"/>
                </a:cubicBezTo>
                <a:cubicBezTo>
                  <a:pt x="797" y="907"/>
                  <a:pt x="797" y="907"/>
                  <a:pt x="797" y="907"/>
                </a:cubicBezTo>
                <a:cubicBezTo>
                  <a:pt x="793" y="905"/>
                  <a:pt x="793" y="905"/>
                  <a:pt x="793" y="905"/>
                </a:cubicBezTo>
                <a:cubicBezTo>
                  <a:pt x="792" y="905"/>
                  <a:pt x="792" y="905"/>
                  <a:pt x="792" y="905"/>
                </a:cubicBezTo>
                <a:cubicBezTo>
                  <a:pt x="792" y="906"/>
                  <a:pt x="792" y="906"/>
                  <a:pt x="792" y="906"/>
                </a:cubicBezTo>
                <a:cubicBezTo>
                  <a:pt x="791" y="907"/>
                  <a:pt x="791" y="907"/>
                  <a:pt x="791" y="907"/>
                </a:cubicBezTo>
                <a:cubicBezTo>
                  <a:pt x="790" y="907"/>
                  <a:pt x="790" y="907"/>
                  <a:pt x="790" y="907"/>
                </a:cubicBezTo>
                <a:cubicBezTo>
                  <a:pt x="789" y="908"/>
                  <a:pt x="789" y="908"/>
                  <a:pt x="789" y="908"/>
                </a:cubicBezTo>
                <a:cubicBezTo>
                  <a:pt x="787" y="907"/>
                  <a:pt x="787" y="907"/>
                  <a:pt x="787" y="907"/>
                </a:cubicBezTo>
                <a:cubicBezTo>
                  <a:pt x="786" y="908"/>
                  <a:pt x="786" y="908"/>
                  <a:pt x="786" y="908"/>
                </a:cubicBezTo>
                <a:cubicBezTo>
                  <a:pt x="785" y="909"/>
                  <a:pt x="785" y="909"/>
                  <a:pt x="785" y="909"/>
                </a:cubicBezTo>
                <a:cubicBezTo>
                  <a:pt x="786" y="910"/>
                  <a:pt x="786" y="910"/>
                  <a:pt x="786" y="910"/>
                </a:cubicBezTo>
                <a:cubicBezTo>
                  <a:pt x="785" y="911"/>
                  <a:pt x="785" y="911"/>
                  <a:pt x="785" y="911"/>
                </a:cubicBezTo>
                <a:cubicBezTo>
                  <a:pt x="783" y="912"/>
                  <a:pt x="783" y="912"/>
                  <a:pt x="783" y="912"/>
                </a:cubicBezTo>
                <a:cubicBezTo>
                  <a:pt x="779" y="914"/>
                  <a:pt x="779" y="914"/>
                  <a:pt x="779" y="914"/>
                </a:cubicBezTo>
                <a:cubicBezTo>
                  <a:pt x="777" y="916"/>
                  <a:pt x="777" y="916"/>
                  <a:pt x="777" y="916"/>
                </a:cubicBezTo>
                <a:cubicBezTo>
                  <a:pt x="774" y="917"/>
                  <a:pt x="774" y="917"/>
                  <a:pt x="774" y="917"/>
                </a:cubicBezTo>
                <a:cubicBezTo>
                  <a:pt x="771" y="917"/>
                  <a:pt x="771" y="917"/>
                  <a:pt x="771" y="917"/>
                </a:cubicBezTo>
                <a:cubicBezTo>
                  <a:pt x="768" y="916"/>
                  <a:pt x="768" y="916"/>
                  <a:pt x="768" y="916"/>
                </a:cubicBezTo>
                <a:cubicBezTo>
                  <a:pt x="766" y="917"/>
                  <a:pt x="766" y="917"/>
                  <a:pt x="766" y="917"/>
                </a:cubicBezTo>
                <a:cubicBezTo>
                  <a:pt x="766" y="919"/>
                  <a:pt x="766" y="919"/>
                  <a:pt x="766" y="919"/>
                </a:cubicBezTo>
                <a:cubicBezTo>
                  <a:pt x="767" y="920"/>
                  <a:pt x="767" y="920"/>
                  <a:pt x="767" y="920"/>
                </a:cubicBezTo>
                <a:cubicBezTo>
                  <a:pt x="766" y="922"/>
                  <a:pt x="766" y="922"/>
                  <a:pt x="766" y="922"/>
                </a:cubicBezTo>
                <a:cubicBezTo>
                  <a:pt x="765" y="923"/>
                  <a:pt x="765" y="923"/>
                  <a:pt x="765" y="923"/>
                </a:cubicBezTo>
                <a:cubicBezTo>
                  <a:pt x="764" y="923"/>
                  <a:pt x="764" y="923"/>
                  <a:pt x="764" y="923"/>
                </a:cubicBezTo>
                <a:cubicBezTo>
                  <a:pt x="764" y="921"/>
                  <a:pt x="764" y="921"/>
                  <a:pt x="764" y="921"/>
                </a:cubicBezTo>
                <a:cubicBezTo>
                  <a:pt x="764" y="921"/>
                  <a:pt x="764" y="921"/>
                  <a:pt x="764" y="921"/>
                </a:cubicBezTo>
                <a:cubicBezTo>
                  <a:pt x="765" y="920"/>
                  <a:pt x="765" y="920"/>
                  <a:pt x="765" y="920"/>
                </a:cubicBezTo>
                <a:cubicBezTo>
                  <a:pt x="763" y="920"/>
                  <a:pt x="763" y="920"/>
                  <a:pt x="763" y="920"/>
                </a:cubicBezTo>
                <a:cubicBezTo>
                  <a:pt x="761" y="919"/>
                  <a:pt x="761" y="919"/>
                  <a:pt x="761" y="919"/>
                </a:cubicBezTo>
                <a:cubicBezTo>
                  <a:pt x="760" y="919"/>
                  <a:pt x="760" y="919"/>
                  <a:pt x="760" y="919"/>
                </a:cubicBezTo>
                <a:cubicBezTo>
                  <a:pt x="756" y="921"/>
                  <a:pt x="756" y="921"/>
                  <a:pt x="756" y="921"/>
                </a:cubicBezTo>
                <a:cubicBezTo>
                  <a:pt x="755" y="922"/>
                  <a:pt x="755" y="922"/>
                  <a:pt x="755" y="922"/>
                </a:cubicBezTo>
                <a:cubicBezTo>
                  <a:pt x="753" y="925"/>
                  <a:pt x="753" y="925"/>
                  <a:pt x="753" y="925"/>
                </a:cubicBezTo>
                <a:cubicBezTo>
                  <a:pt x="750" y="930"/>
                  <a:pt x="750" y="930"/>
                  <a:pt x="750" y="930"/>
                </a:cubicBezTo>
                <a:cubicBezTo>
                  <a:pt x="750" y="932"/>
                  <a:pt x="750" y="932"/>
                  <a:pt x="750" y="932"/>
                </a:cubicBezTo>
                <a:cubicBezTo>
                  <a:pt x="751" y="931"/>
                  <a:pt x="751" y="931"/>
                  <a:pt x="751" y="931"/>
                </a:cubicBezTo>
                <a:cubicBezTo>
                  <a:pt x="752" y="932"/>
                  <a:pt x="752" y="932"/>
                  <a:pt x="752" y="932"/>
                </a:cubicBezTo>
                <a:cubicBezTo>
                  <a:pt x="752" y="934"/>
                  <a:pt x="752" y="934"/>
                  <a:pt x="752" y="934"/>
                </a:cubicBezTo>
                <a:cubicBezTo>
                  <a:pt x="751" y="936"/>
                  <a:pt x="751" y="936"/>
                  <a:pt x="751" y="936"/>
                </a:cubicBezTo>
                <a:cubicBezTo>
                  <a:pt x="750" y="936"/>
                  <a:pt x="750" y="936"/>
                  <a:pt x="750" y="936"/>
                </a:cubicBezTo>
                <a:cubicBezTo>
                  <a:pt x="748" y="936"/>
                  <a:pt x="748" y="936"/>
                  <a:pt x="748" y="936"/>
                </a:cubicBezTo>
                <a:cubicBezTo>
                  <a:pt x="746" y="937"/>
                  <a:pt x="746" y="937"/>
                  <a:pt x="746" y="937"/>
                </a:cubicBezTo>
                <a:cubicBezTo>
                  <a:pt x="744" y="940"/>
                  <a:pt x="744" y="940"/>
                  <a:pt x="744" y="940"/>
                </a:cubicBezTo>
                <a:cubicBezTo>
                  <a:pt x="743" y="940"/>
                  <a:pt x="743" y="940"/>
                  <a:pt x="743" y="940"/>
                </a:cubicBezTo>
                <a:cubicBezTo>
                  <a:pt x="741" y="943"/>
                  <a:pt x="741" y="943"/>
                  <a:pt x="741" y="943"/>
                </a:cubicBezTo>
                <a:cubicBezTo>
                  <a:pt x="740" y="943"/>
                  <a:pt x="740" y="943"/>
                  <a:pt x="740" y="943"/>
                </a:cubicBezTo>
                <a:cubicBezTo>
                  <a:pt x="738" y="943"/>
                  <a:pt x="738" y="943"/>
                  <a:pt x="738" y="943"/>
                </a:cubicBezTo>
                <a:cubicBezTo>
                  <a:pt x="739" y="945"/>
                  <a:pt x="739" y="945"/>
                  <a:pt x="739" y="945"/>
                </a:cubicBezTo>
                <a:cubicBezTo>
                  <a:pt x="740" y="947"/>
                  <a:pt x="740" y="947"/>
                  <a:pt x="740" y="947"/>
                </a:cubicBezTo>
                <a:cubicBezTo>
                  <a:pt x="740" y="950"/>
                  <a:pt x="740" y="950"/>
                  <a:pt x="740" y="950"/>
                </a:cubicBezTo>
                <a:cubicBezTo>
                  <a:pt x="739" y="952"/>
                  <a:pt x="739" y="952"/>
                  <a:pt x="739" y="952"/>
                </a:cubicBezTo>
                <a:cubicBezTo>
                  <a:pt x="738" y="952"/>
                  <a:pt x="738" y="952"/>
                  <a:pt x="738" y="952"/>
                </a:cubicBezTo>
                <a:cubicBezTo>
                  <a:pt x="736" y="950"/>
                  <a:pt x="736" y="950"/>
                  <a:pt x="736" y="950"/>
                </a:cubicBezTo>
                <a:cubicBezTo>
                  <a:pt x="737" y="950"/>
                  <a:pt x="737" y="950"/>
                  <a:pt x="737" y="950"/>
                </a:cubicBezTo>
                <a:cubicBezTo>
                  <a:pt x="737" y="949"/>
                  <a:pt x="737" y="949"/>
                  <a:pt x="737" y="949"/>
                </a:cubicBezTo>
                <a:cubicBezTo>
                  <a:pt x="736" y="948"/>
                  <a:pt x="736" y="948"/>
                  <a:pt x="736" y="948"/>
                </a:cubicBezTo>
                <a:cubicBezTo>
                  <a:pt x="735" y="946"/>
                  <a:pt x="735" y="946"/>
                  <a:pt x="735" y="946"/>
                </a:cubicBezTo>
                <a:cubicBezTo>
                  <a:pt x="733" y="944"/>
                  <a:pt x="733" y="944"/>
                  <a:pt x="733" y="944"/>
                </a:cubicBezTo>
                <a:cubicBezTo>
                  <a:pt x="732" y="943"/>
                  <a:pt x="732" y="943"/>
                  <a:pt x="732" y="943"/>
                </a:cubicBezTo>
                <a:cubicBezTo>
                  <a:pt x="731" y="942"/>
                  <a:pt x="731" y="942"/>
                  <a:pt x="731" y="942"/>
                </a:cubicBezTo>
                <a:cubicBezTo>
                  <a:pt x="730" y="941"/>
                  <a:pt x="730" y="941"/>
                  <a:pt x="730" y="941"/>
                </a:cubicBezTo>
                <a:cubicBezTo>
                  <a:pt x="728" y="939"/>
                  <a:pt x="728" y="939"/>
                  <a:pt x="728" y="939"/>
                </a:cubicBezTo>
                <a:cubicBezTo>
                  <a:pt x="724" y="937"/>
                  <a:pt x="724" y="937"/>
                  <a:pt x="724" y="937"/>
                </a:cubicBezTo>
                <a:cubicBezTo>
                  <a:pt x="722" y="936"/>
                  <a:pt x="722" y="936"/>
                  <a:pt x="722" y="936"/>
                </a:cubicBezTo>
                <a:cubicBezTo>
                  <a:pt x="717" y="936"/>
                  <a:pt x="717" y="936"/>
                  <a:pt x="717" y="936"/>
                </a:cubicBezTo>
                <a:cubicBezTo>
                  <a:pt x="716" y="936"/>
                  <a:pt x="716" y="936"/>
                  <a:pt x="716" y="936"/>
                </a:cubicBezTo>
                <a:cubicBezTo>
                  <a:pt x="715" y="935"/>
                  <a:pt x="715" y="935"/>
                  <a:pt x="715" y="935"/>
                </a:cubicBezTo>
                <a:cubicBezTo>
                  <a:pt x="714" y="934"/>
                  <a:pt x="714" y="934"/>
                  <a:pt x="714" y="934"/>
                </a:cubicBezTo>
                <a:cubicBezTo>
                  <a:pt x="713" y="934"/>
                  <a:pt x="713" y="934"/>
                  <a:pt x="713" y="934"/>
                </a:cubicBezTo>
                <a:cubicBezTo>
                  <a:pt x="710" y="936"/>
                  <a:pt x="710" y="936"/>
                  <a:pt x="710" y="936"/>
                </a:cubicBezTo>
                <a:cubicBezTo>
                  <a:pt x="707" y="937"/>
                  <a:pt x="707" y="937"/>
                  <a:pt x="707" y="937"/>
                </a:cubicBezTo>
                <a:cubicBezTo>
                  <a:pt x="701" y="940"/>
                  <a:pt x="701" y="940"/>
                  <a:pt x="701" y="940"/>
                </a:cubicBezTo>
                <a:cubicBezTo>
                  <a:pt x="699" y="942"/>
                  <a:pt x="699" y="942"/>
                  <a:pt x="699" y="942"/>
                </a:cubicBezTo>
                <a:cubicBezTo>
                  <a:pt x="697" y="942"/>
                  <a:pt x="697" y="942"/>
                  <a:pt x="697" y="942"/>
                </a:cubicBezTo>
                <a:cubicBezTo>
                  <a:pt x="694" y="942"/>
                  <a:pt x="694" y="942"/>
                  <a:pt x="694" y="942"/>
                </a:cubicBezTo>
                <a:cubicBezTo>
                  <a:pt x="690" y="940"/>
                  <a:pt x="690" y="940"/>
                  <a:pt x="690" y="940"/>
                </a:cubicBezTo>
                <a:cubicBezTo>
                  <a:pt x="688" y="939"/>
                  <a:pt x="688" y="939"/>
                  <a:pt x="688" y="939"/>
                </a:cubicBezTo>
                <a:cubicBezTo>
                  <a:pt x="687" y="939"/>
                  <a:pt x="687" y="939"/>
                  <a:pt x="687" y="939"/>
                </a:cubicBezTo>
                <a:cubicBezTo>
                  <a:pt x="688" y="940"/>
                  <a:pt x="688" y="940"/>
                  <a:pt x="688" y="940"/>
                </a:cubicBezTo>
                <a:cubicBezTo>
                  <a:pt x="688" y="941"/>
                  <a:pt x="688" y="941"/>
                  <a:pt x="688" y="941"/>
                </a:cubicBezTo>
                <a:cubicBezTo>
                  <a:pt x="687" y="941"/>
                  <a:pt x="687" y="941"/>
                  <a:pt x="687" y="941"/>
                </a:cubicBezTo>
                <a:cubicBezTo>
                  <a:pt x="685" y="940"/>
                  <a:pt x="685" y="940"/>
                  <a:pt x="685" y="940"/>
                </a:cubicBezTo>
                <a:cubicBezTo>
                  <a:pt x="685" y="939"/>
                  <a:pt x="685" y="939"/>
                  <a:pt x="685" y="939"/>
                </a:cubicBezTo>
                <a:cubicBezTo>
                  <a:pt x="685" y="939"/>
                  <a:pt x="685" y="939"/>
                  <a:pt x="685" y="939"/>
                </a:cubicBezTo>
                <a:cubicBezTo>
                  <a:pt x="686" y="939"/>
                  <a:pt x="686" y="939"/>
                  <a:pt x="686" y="939"/>
                </a:cubicBezTo>
                <a:cubicBezTo>
                  <a:pt x="685" y="938"/>
                  <a:pt x="685" y="938"/>
                  <a:pt x="685" y="938"/>
                </a:cubicBezTo>
                <a:cubicBezTo>
                  <a:pt x="684" y="938"/>
                  <a:pt x="684" y="938"/>
                  <a:pt x="684" y="938"/>
                </a:cubicBezTo>
                <a:cubicBezTo>
                  <a:pt x="683" y="938"/>
                  <a:pt x="683" y="938"/>
                  <a:pt x="683" y="938"/>
                </a:cubicBezTo>
                <a:cubicBezTo>
                  <a:pt x="682" y="937"/>
                  <a:pt x="682" y="937"/>
                  <a:pt x="682" y="937"/>
                </a:cubicBezTo>
                <a:cubicBezTo>
                  <a:pt x="682" y="936"/>
                  <a:pt x="682" y="936"/>
                  <a:pt x="682" y="936"/>
                </a:cubicBezTo>
                <a:cubicBezTo>
                  <a:pt x="681" y="935"/>
                  <a:pt x="681" y="935"/>
                  <a:pt x="681" y="935"/>
                </a:cubicBezTo>
                <a:cubicBezTo>
                  <a:pt x="680" y="934"/>
                  <a:pt x="680" y="934"/>
                  <a:pt x="680" y="934"/>
                </a:cubicBezTo>
                <a:cubicBezTo>
                  <a:pt x="678" y="934"/>
                  <a:pt x="678" y="934"/>
                  <a:pt x="678" y="934"/>
                </a:cubicBezTo>
                <a:cubicBezTo>
                  <a:pt x="677" y="932"/>
                  <a:pt x="677" y="932"/>
                  <a:pt x="677" y="932"/>
                </a:cubicBezTo>
                <a:cubicBezTo>
                  <a:pt x="677" y="931"/>
                  <a:pt x="677" y="931"/>
                  <a:pt x="677" y="931"/>
                </a:cubicBezTo>
                <a:cubicBezTo>
                  <a:pt x="675" y="929"/>
                  <a:pt x="675" y="929"/>
                  <a:pt x="675" y="929"/>
                </a:cubicBezTo>
                <a:cubicBezTo>
                  <a:pt x="673" y="927"/>
                  <a:pt x="673" y="927"/>
                  <a:pt x="673" y="927"/>
                </a:cubicBezTo>
                <a:cubicBezTo>
                  <a:pt x="673" y="924"/>
                  <a:pt x="673" y="924"/>
                  <a:pt x="673" y="924"/>
                </a:cubicBezTo>
                <a:cubicBezTo>
                  <a:pt x="672" y="923"/>
                  <a:pt x="672" y="923"/>
                  <a:pt x="672" y="923"/>
                </a:cubicBezTo>
                <a:cubicBezTo>
                  <a:pt x="671" y="923"/>
                  <a:pt x="671" y="923"/>
                  <a:pt x="671" y="923"/>
                </a:cubicBezTo>
                <a:cubicBezTo>
                  <a:pt x="671" y="924"/>
                  <a:pt x="671" y="924"/>
                  <a:pt x="671" y="924"/>
                </a:cubicBezTo>
                <a:cubicBezTo>
                  <a:pt x="669" y="924"/>
                  <a:pt x="669" y="924"/>
                  <a:pt x="669" y="924"/>
                </a:cubicBezTo>
                <a:cubicBezTo>
                  <a:pt x="669" y="923"/>
                  <a:pt x="669" y="923"/>
                  <a:pt x="669" y="923"/>
                </a:cubicBezTo>
                <a:cubicBezTo>
                  <a:pt x="670" y="923"/>
                  <a:pt x="670" y="923"/>
                  <a:pt x="670" y="923"/>
                </a:cubicBezTo>
                <a:cubicBezTo>
                  <a:pt x="671" y="922"/>
                  <a:pt x="671" y="922"/>
                  <a:pt x="671" y="922"/>
                </a:cubicBezTo>
                <a:cubicBezTo>
                  <a:pt x="670" y="921"/>
                  <a:pt x="670" y="921"/>
                  <a:pt x="670" y="921"/>
                </a:cubicBezTo>
                <a:cubicBezTo>
                  <a:pt x="669" y="919"/>
                  <a:pt x="669" y="919"/>
                  <a:pt x="669" y="919"/>
                </a:cubicBezTo>
                <a:cubicBezTo>
                  <a:pt x="669" y="917"/>
                  <a:pt x="669" y="917"/>
                  <a:pt x="669" y="917"/>
                </a:cubicBezTo>
                <a:cubicBezTo>
                  <a:pt x="670" y="915"/>
                  <a:pt x="670" y="915"/>
                  <a:pt x="670" y="915"/>
                </a:cubicBezTo>
                <a:cubicBezTo>
                  <a:pt x="671" y="913"/>
                  <a:pt x="671" y="913"/>
                  <a:pt x="671" y="913"/>
                </a:cubicBezTo>
                <a:cubicBezTo>
                  <a:pt x="671" y="911"/>
                  <a:pt x="671" y="911"/>
                  <a:pt x="671" y="911"/>
                </a:cubicBezTo>
                <a:cubicBezTo>
                  <a:pt x="670" y="912"/>
                  <a:pt x="670" y="912"/>
                  <a:pt x="670" y="912"/>
                </a:cubicBezTo>
                <a:cubicBezTo>
                  <a:pt x="670" y="913"/>
                  <a:pt x="670" y="913"/>
                  <a:pt x="670" y="913"/>
                </a:cubicBezTo>
                <a:cubicBezTo>
                  <a:pt x="669" y="914"/>
                  <a:pt x="669" y="914"/>
                  <a:pt x="669" y="914"/>
                </a:cubicBezTo>
                <a:cubicBezTo>
                  <a:pt x="669" y="912"/>
                  <a:pt x="669" y="912"/>
                  <a:pt x="669" y="912"/>
                </a:cubicBezTo>
                <a:cubicBezTo>
                  <a:pt x="669" y="911"/>
                  <a:pt x="669" y="911"/>
                  <a:pt x="669" y="911"/>
                </a:cubicBezTo>
                <a:cubicBezTo>
                  <a:pt x="670" y="909"/>
                  <a:pt x="670" y="909"/>
                  <a:pt x="670" y="909"/>
                </a:cubicBezTo>
                <a:cubicBezTo>
                  <a:pt x="670" y="907"/>
                  <a:pt x="670" y="907"/>
                  <a:pt x="670" y="907"/>
                </a:cubicBezTo>
                <a:cubicBezTo>
                  <a:pt x="670" y="906"/>
                  <a:pt x="670" y="906"/>
                  <a:pt x="670" y="906"/>
                </a:cubicBezTo>
                <a:cubicBezTo>
                  <a:pt x="671" y="903"/>
                  <a:pt x="671" y="903"/>
                  <a:pt x="671" y="903"/>
                </a:cubicBezTo>
                <a:cubicBezTo>
                  <a:pt x="672" y="903"/>
                  <a:pt x="672" y="903"/>
                  <a:pt x="672" y="903"/>
                </a:cubicBezTo>
                <a:cubicBezTo>
                  <a:pt x="672" y="904"/>
                  <a:pt x="672" y="904"/>
                  <a:pt x="672" y="904"/>
                </a:cubicBezTo>
                <a:cubicBezTo>
                  <a:pt x="672" y="904"/>
                  <a:pt x="672" y="905"/>
                  <a:pt x="672" y="906"/>
                </a:cubicBezTo>
                <a:cubicBezTo>
                  <a:pt x="672" y="906"/>
                  <a:pt x="672" y="908"/>
                  <a:pt x="672" y="908"/>
                </a:cubicBezTo>
                <a:cubicBezTo>
                  <a:pt x="672" y="908"/>
                  <a:pt x="672" y="908"/>
                  <a:pt x="672" y="908"/>
                </a:cubicBezTo>
                <a:cubicBezTo>
                  <a:pt x="673" y="906"/>
                  <a:pt x="673" y="906"/>
                  <a:pt x="673" y="906"/>
                </a:cubicBezTo>
                <a:cubicBezTo>
                  <a:pt x="673" y="902"/>
                  <a:pt x="673" y="902"/>
                  <a:pt x="673" y="902"/>
                </a:cubicBezTo>
                <a:cubicBezTo>
                  <a:pt x="673" y="898"/>
                  <a:pt x="673" y="898"/>
                  <a:pt x="673" y="898"/>
                </a:cubicBezTo>
                <a:cubicBezTo>
                  <a:pt x="674" y="897"/>
                  <a:pt x="674" y="897"/>
                  <a:pt x="674" y="897"/>
                </a:cubicBezTo>
                <a:cubicBezTo>
                  <a:pt x="673" y="896"/>
                  <a:pt x="673" y="896"/>
                  <a:pt x="673" y="896"/>
                </a:cubicBezTo>
                <a:cubicBezTo>
                  <a:pt x="672" y="895"/>
                  <a:pt x="672" y="895"/>
                  <a:pt x="672" y="895"/>
                </a:cubicBezTo>
                <a:cubicBezTo>
                  <a:pt x="672" y="894"/>
                  <a:pt x="672" y="894"/>
                  <a:pt x="672" y="894"/>
                </a:cubicBezTo>
                <a:cubicBezTo>
                  <a:pt x="673" y="894"/>
                  <a:pt x="673" y="894"/>
                  <a:pt x="673" y="894"/>
                </a:cubicBezTo>
                <a:cubicBezTo>
                  <a:pt x="674" y="894"/>
                  <a:pt x="674" y="894"/>
                  <a:pt x="674" y="894"/>
                </a:cubicBezTo>
                <a:cubicBezTo>
                  <a:pt x="674" y="894"/>
                  <a:pt x="674" y="894"/>
                  <a:pt x="674" y="894"/>
                </a:cubicBezTo>
                <a:cubicBezTo>
                  <a:pt x="675" y="892"/>
                  <a:pt x="675" y="892"/>
                  <a:pt x="675" y="892"/>
                </a:cubicBezTo>
                <a:cubicBezTo>
                  <a:pt x="676" y="890"/>
                  <a:pt x="676" y="890"/>
                  <a:pt x="676" y="890"/>
                </a:cubicBezTo>
                <a:cubicBezTo>
                  <a:pt x="677" y="888"/>
                  <a:pt x="677" y="888"/>
                  <a:pt x="677" y="888"/>
                </a:cubicBezTo>
                <a:cubicBezTo>
                  <a:pt x="677" y="887"/>
                  <a:pt x="677" y="887"/>
                  <a:pt x="677" y="887"/>
                </a:cubicBezTo>
                <a:cubicBezTo>
                  <a:pt x="676" y="887"/>
                  <a:pt x="676" y="887"/>
                  <a:pt x="676" y="887"/>
                </a:cubicBezTo>
                <a:cubicBezTo>
                  <a:pt x="676" y="886"/>
                  <a:pt x="676" y="886"/>
                  <a:pt x="676" y="886"/>
                </a:cubicBezTo>
                <a:cubicBezTo>
                  <a:pt x="677" y="884"/>
                  <a:pt x="677" y="884"/>
                  <a:pt x="677" y="884"/>
                </a:cubicBezTo>
                <a:cubicBezTo>
                  <a:pt x="676" y="883"/>
                  <a:pt x="676" y="883"/>
                  <a:pt x="676" y="883"/>
                </a:cubicBezTo>
                <a:cubicBezTo>
                  <a:pt x="677" y="880"/>
                  <a:pt x="677" y="880"/>
                  <a:pt x="677" y="880"/>
                </a:cubicBezTo>
                <a:cubicBezTo>
                  <a:pt x="677" y="879"/>
                  <a:pt x="677" y="879"/>
                  <a:pt x="677" y="879"/>
                </a:cubicBezTo>
                <a:cubicBezTo>
                  <a:pt x="678" y="878"/>
                  <a:pt x="678" y="878"/>
                  <a:pt x="678" y="878"/>
                </a:cubicBezTo>
                <a:cubicBezTo>
                  <a:pt x="678" y="878"/>
                  <a:pt x="678" y="878"/>
                  <a:pt x="678" y="878"/>
                </a:cubicBezTo>
                <a:cubicBezTo>
                  <a:pt x="678" y="877"/>
                  <a:pt x="678" y="877"/>
                  <a:pt x="678" y="877"/>
                </a:cubicBezTo>
                <a:cubicBezTo>
                  <a:pt x="676" y="875"/>
                  <a:pt x="676" y="875"/>
                  <a:pt x="676" y="875"/>
                </a:cubicBezTo>
                <a:cubicBezTo>
                  <a:pt x="673" y="874"/>
                  <a:pt x="673" y="874"/>
                  <a:pt x="673" y="874"/>
                </a:cubicBezTo>
                <a:cubicBezTo>
                  <a:pt x="673" y="874"/>
                  <a:pt x="673" y="874"/>
                  <a:pt x="673" y="874"/>
                </a:cubicBezTo>
                <a:cubicBezTo>
                  <a:pt x="674" y="876"/>
                  <a:pt x="674" y="876"/>
                  <a:pt x="674" y="876"/>
                </a:cubicBezTo>
                <a:cubicBezTo>
                  <a:pt x="672" y="876"/>
                  <a:pt x="672" y="876"/>
                  <a:pt x="672" y="876"/>
                </a:cubicBezTo>
                <a:cubicBezTo>
                  <a:pt x="669" y="875"/>
                  <a:pt x="669" y="875"/>
                  <a:pt x="669" y="875"/>
                </a:cubicBezTo>
                <a:cubicBezTo>
                  <a:pt x="668" y="875"/>
                  <a:pt x="668" y="875"/>
                  <a:pt x="668" y="875"/>
                </a:cubicBezTo>
                <a:cubicBezTo>
                  <a:pt x="666" y="874"/>
                  <a:pt x="666" y="874"/>
                  <a:pt x="666" y="874"/>
                </a:cubicBezTo>
                <a:cubicBezTo>
                  <a:pt x="665" y="874"/>
                  <a:pt x="665" y="874"/>
                  <a:pt x="665" y="874"/>
                </a:cubicBezTo>
                <a:cubicBezTo>
                  <a:pt x="665" y="874"/>
                  <a:pt x="665" y="874"/>
                  <a:pt x="665" y="874"/>
                </a:cubicBezTo>
                <a:cubicBezTo>
                  <a:pt x="666" y="873"/>
                  <a:pt x="666" y="873"/>
                  <a:pt x="666" y="873"/>
                </a:cubicBezTo>
                <a:cubicBezTo>
                  <a:pt x="666" y="872"/>
                  <a:pt x="666" y="872"/>
                  <a:pt x="666" y="872"/>
                </a:cubicBezTo>
                <a:cubicBezTo>
                  <a:pt x="667" y="872"/>
                  <a:pt x="667" y="872"/>
                  <a:pt x="667" y="872"/>
                </a:cubicBezTo>
                <a:cubicBezTo>
                  <a:pt x="669" y="872"/>
                  <a:pt x="669" y="872"/>
                  <a:pt x="669" y="872"/>
                </a:cubicBezTo>
                <a:cubicBezTo>
                  <a:pt x="671" y="873"/>
                  <a:pt x="671" y="873"/>
                  <a:pt x="671" y="873"/>
                </a:cubicBezTo>
                <a:cubicBezTo>
                  <a:pt x="672" y="873"/>
                  <a:pt x="672" y="873"/>
                  <a:pt x="672" y="873"/>
                </a:cubicBezTo>
                <a:cubicBezTo>
                  <a:pt x="670" y="871"/>
                  <a:pt x="670" y="871"/>
                  <a:pt x="670" y="871"/>
                </a:cubicBezTo>
                <a:cubicBezTo>
                  <a:pt x="668" y="870"/>
                  <a:pt x="668" y="870"/>
                  <a:pt x="668" y="870"/>
                </a:cubicBezTo>
                <a:cubicBezTo>
                  <a:pt x="666" y="870"/>
                  <a:pt x="666" y="870"/>
                  <a:pt x="666" y="870"/>
                </a:cubicBezTo>
                <a:cubicBezTo>
                  <a:pt x="664" y="870"/>
                  <a:pt x="664" y="870"/>
                  <a:pt x="664" y="870"/>
                </a:cubicBezTo>
                <a:cubicBezTo>
                  <a:pt x="663" y="870"/>
                  <a:pt x="663" y="870"/>
                  <a:pt x="663" y="870"/>
                </a:cubicBezTo>
                <a:cubicBezTo>
                  <a:pt x="663" y="871"/>
                  <a:pt x="663" y="871"/>
                  <a:pt x="663" y="871"/>
                </a:cubicBezTo>
                <a:cubicBezTo>
                  <a:pt x="661" y="870"/>
                  <a:pt x="661" y="870"/>
                  <a:pt x="661" y="870"/>
                </a:cubicBezTo>
                <a:cubicBezTo>
                  <a:pt x="657" y="870"/>
                  <a:pt x="657" y="870"/>
                  <a:pt x="657" y="870"/>
                </a:cubicBezTo>
                <a:cubicBezTo>
                  <a:pt x="652" y="869"/>
                  <a:pt x="652" y="869"/>
                  <a:pt x="652" y="869"/>
                </a:cubicBezTo>
                <a:cubicBezTo>
                  <a:pt x="650" y="867"/>
                  <a:pt x="650" y="867"/>
                  <a:pt x="650" y="867"/>
                </a:cubicBezTo>
                <a:cubicBezTo>
                  <a:pt x="648" y="866"/>
                  <a:pt x="648" y="866"/>
                  <a:pt x="648" y="866"/>
                </a:cubicBezTo>
                <a:cubicBezTo>
                  <a:pt x="648" y="868"/>
                  <a:pt x="648" y="868"/>
                  <a:pt x="648" y="868"/>
                </a:cubicBezTo>
                <a:cubicBezTo>
                  <a:pt x="648" y="868"/>
                  <a:pt x="648" y="868"/>
                  <a:pt x="648" y="868"/>
                </a:cubicBezTo>
                <a:cubicBezTo>
                  <a:pt x="647" y="869"/>
                  <a:pt x="647" y="869"/>
                  <a:pt x="647" y="869"/>
                </a:cubicBezTo>
                <a:cubicBezTo>
                  <a:pt x="646" y="870"/>
                  <a:pt x="646" y="870"/>
                  <a:pt x="646" y="870"/>
                </a:cubicBezTo>
                <a:cubicBezTo>
                  <a:pt x="644" y="869"/>
                  <a:pt x="644" y="869"/>
                  <a:pt x="644" y="869"/>
                </a:cubicBezTo>
                <a:cubicBezTo>
                  <a:pt x="641" y="870"/>
                  <a:pt x="641" y="870"/>
                  <a:pt x="641" y="870"/>
                </a:cubicBezTo>
                <a:cubicBezTo>
                  <a:pt x="636" y="870"/>
                  <a:pt x="636" y="870"/>
                  <a:pt x="636" y="870"/>
                </a:cubicBezTo>
                <a:cubicBezTo>
                  <a:pt x="630" y="870"/>
                  <a:pt x="630" y="870"/>
                  <a:pt x="630" y="870"/>
                </a:cubicBezTo>
                <a:cubicBezTo>
                  <a:pt x="628" y="871"/>
                  <a:pt x="628" y="871"/>
                  <a:pt x="628" y="871"/>
                </a:cubicBezTo>
                <a:cubicBezTo>
                  <a:pt x="627" y="870"/>
                  <a:pt x="627" y="870"/>
                  <a:pt x="627" y="870"/>
                </a:cubicBezTo>
                <a:cubicBezTo>
                  <a:pt x="626" y="869"/>
                  <a:pt x="626" y="869"/>
                  <a:pt x="626" y="869"/>
                </a:cubicBezTo>
                <a:cubicBezTo>
                  <a:pt x="624" y="869"/>
                  <a:pt x="624" y="869"/>
                  <a:pt x="624" y="869"/>
                </a:cubicBezTo>
                <a:cubicBezTo>
                  <a:pt x="623" y="871"/>
                  <a:pt x="623" y="871"/>
                  <a:pt x="623" y="871"/>
                </a:cubicBezTo>
                <a:cubicBezTo>
                  <a:pt x="622" y="869"/>
                  <a:pt x="622" y="869"/>
                  <a:pt x="622" y="869"/>
                </a:cubicBezTo>
                <a:cubicBezTo>
                  <a:pt x="620" y="869"/>
                  <a:pt x="620" y="869"/>
                  <a:pt x="620" y="869"/>
                </a:cubicBezTo>
                <a:cubicBezTo>
                  <a:pt x="620" y="868"/>
                  <a:pt x="620" y="868"/>
                  <a:pt x="620" y="868"/>
                </a:cubicBezTo>
                <a:cubicBezTo>
                  <a:pt x="620" y="868"/>
                  <a:pt x="620" y="868"/>
                  <a:pt x="620" y="868"/>
                </a:cubicBezTo>
                <a:cubicBezTo>
                  <a:pt x="621" y="867"/>
                  <a:pt x="621" y="867"/>
                  <a:pt x="621" y="867"/>
                </a:cubicBezTo>
                <a:cubicBezTo>
                  <a:pt x="622" y="865"/>
                  <a:pt x="622" y="865"/>
                  <a:pt x="622" y="865"/>
                </a:cubicBezTo>
                <a:cubicBezTo>
                  <a:pt x="624" y="866"/>
                  <a:pt x="624" y="866"/>
                  <a:pt x="624" y="866"/>
                </a:cubicBezTo>
                <a:cubicBezTo>
                  <a:pt x="626" y="862"/>
                  <a:pt x="626" y="862"/>
                  <a:pt x="626" y="862"/>
                </a:cubicBezTo>
                <a:cubicBezTo>
                  <a:pt x="627" y="859"/>
                  <a:pt x="627" y="859"/>
                  <a:pt x="627" y="859"/>
                </a:cubicBezTo>
                <a:cubicBezTo>
                  <a:pt x="627" y="855"/>
                  <a:pt x="627" y="855"/>
                  <a:pt x="627" y="855"/>
                </a:cubicBezTo>
                <a:cubicBezTo>
                  <a:pt x="626" y="854"/>
                  <a:pt x="626" y="854"/>
                  <a:pt x="626" y="854"/>
                </a:cubicBezTo>
                <a:cubicBezTo>
                  <a:pt x="627" y="851"/>
                  <a:pt x="627" y="851"/>
                  <a:pt x="627" y="851"/>
                </a:cubicBezTo>
                <a:cubicBezTo>
                  <a:pt x="628" y="850"/>
                  <a:pt x="628" y="850"/>
                  <a:pt x="628" y="850"/>
                </a:cubicBezTo>
                <a:cubicBezTo>
                  <a:pt x="628" y="845"/>
                  <a:pt x="628" y="845"/>
                  <a:pt x="628" y="845"/>
                </a:cubicBezTo>
                <a:cubicBezTo>
                  <a:pt x="628" y="844"/>
                  <a:pt x="628" y="844"/>
                  <a:pt x="628" y="844"/>
                </a:cubicBezTo>
                <a:cubicBezTo>
                  <a:pt x="628" y="842"/>
                  <a:pt x="628" y="842"/>
                  <a:pt x="628" y="842"/>
                </a:cubicBezTo>
                <a:cubicBezTo>
                  <a:pt x="627" y="842"/>
                  <a:pt x="627" y="842"/>
                  <a:pt x="627" y="842"/>
                </a:cubicBezTo>
                <a:cubicBezTo>
                  <a:pt x="626" y="843"/>
                  <a:pt x="626" y="843"/>
                  <a:pt x="626" y="843"/>
                </a:cubicBezTo>
                <a:cubicBezTo>
                  <a:pt x="625" y="842"/>
                  <a:pt x="625" y="842"/>
                  <a:pt x="625" y="842"/>
                </a:cubicBezTo>
                <a:cubicBezTo>
                  <a:pt x="625" y="842"/>
                  <a:pt x="625" y="842"/>
                  <a:pt x="625" y="842"/>
                </a:cubicBezTo>
                <a:cubicBezTo>
                  <a:pt x="627" y="841"/>
                  <a:pt x="627" y="841"/>
                  <a:pt x="627" y="841"/>
                </a:cubicBezTo>
                <a:cubicBezTo>
                  <a:pt x="629" y="838"/>
                  <a:pt x="629" y="838"/>
                  <a:pt x="629" y="838"/>
                </a:cubicBezTo>
                <a:cubicBezTo>
                  <a:pt x="631" y="838"/>
                  <a:pt x="631" y="838"/>
                  <a:pt x="631" y="838"/>
                </a:cubicBezTo>
                <a:cubicBezTo>
                  <a:pt x="630" y="840"/>
                  <a:pt x="630" y="840"/>
                  <a:pt x="630" y="840"/>
                </a:cubicBezTo>
                <a:cubicBezTo>
                  <a:pt x="629" y="841"/>
                  <a:pt x="629" y="841"/>
                  <a:pt x="629" y="841"/>
                </a:cubicBezTo>
                <a:cubicBezTo>
                  <a:pt x="629" y="842"/>
                  <a:pt x="629" y="842"/>
                  <a:pt x="629" y="842"/>
                </a:cubicBezTo>
                <a:cubicBezTo>
                  <a:pt x="632" y="843"/>
                  <a:pt x="632" y="843"/>
                  <a:pt x="632" y="843"/>
                </a:cubicBezTo>
                <a:cubicBezTo>
                  <a:pt x="633" y="845"/>
                  <a:pt x="633" y="845"/>
                  <a:pt x="633" y="845"/>
                </a:cubicBezTo>
                <a:cubicBezTo>
                  <a:pt x="633" y="844"/>
                  <a:pt x="633" y="844"/>
                  <a:pt x="633" y="844"/>
                </a:cubicBezTo>
                <a:cubicBezTo>
                  <a:pt x="635" y="841"/>
                  <a:pt x="635" y="841"/>
                  <a:pt x="635" y="841"/>
                </a:cubicBezTo>
                <a:cubicBezTo>
                  <a:pt x="636" y="835"/>
                  <a:pt x="636" y="835"/>
                  <a:pt x="636" y="835"/>
                </a:cubicBezTo>
                <a:cubicBezTo>
                  <a:pt x="637" y="833"/>
                  <a:pt x="637" y="833"/>
                  <a:pt x="637" y="833"/>
                </a:cubicBezTo>
                <a:cubicBezTo>
                  <a:pt x="637" y="833"/>
                  <a:pt x="637" y="833"/>
                  <a:pt x="637" y="833"/>
                </a:cubicBezTo>
                <a:cubicBezTo>
                  <a:pt x="635" y="834"/>
                  <a:pt x="635" y="834"/>
                  <a:pt x="635" y="834"/>
                </a:cubicBezTo>
                <a:cubicBezTo>
                  <a:pt x="635" y="834"/>
                  <a:pt x="635" y="834"/>
                  <a:pt x="635" y="834"/>
                </a:cubicBezTo>
                <a:cubicBezTo>
                  <a:pt x="635" y="833"/>
                  <a:pt x="635" y="833"/>
                  <a:pt x="635" y="833"/>
                </a:cubicBezTo>
                <a:cubicBezTo>
                  <a:pt x="637" y="831"/>
                  <a:pt x="637" y="831"/>
                  <a:pt x="637" y="831"/>
                </a:cubicBezTo>
                <a:cubicBezTo>
                  <a:pt x="637" y="829"/>
                  <a:pt x="637" y="829"/>
                  <a:pt x="637" y="829"/>
                </a:cubicBezTo>
                <a:cubicBezTo>
                  <a:pt x="636" y="829"/>
                  <a:pt x="636" y="829"/>
                  <a:pt x="636" y="829"/>
                </a:cubicBezTo>
                <a:cubicBezTo>
                  <a:pt x="634" y="828"/>
                  <a:pt x="634" y="828"/>
                  <a:pt x="634" y="828"/>
                </a:cubicBezTo>
                <a:cubicBezTo>
                  <a:pt x="635" y="827"/>
                  <a:pt x="635" y="827"/>
                  <a:pt x="635" y="827"/>
                </a:cubicBezTo>
                <a:cubicBezTo>
                  <a:pt x="637" y="826"/>
                  <a:pt x="637" y="826"/>
                  <a:pt x="637" y="826"/>
                </a:cubicBezTo>
                <a:cubicBezTo>
                  <a:pt x="637" y="823"/>
                  <a:pt x="637" y="823"/>
                  <a:pt x="637" y="823"/>
                </a:cubicBezTo>
                <a:cubicBezTo>
                  <a:pt x="638" y="822"/>
                  <a:pt x="638" y="822"/>
                  <a:pt x="638" y="822"/>
                </a:cubicBezTo>
                <a:cubicBezTo>
                  <a:pt x="642" y="818"/>
                  <a:pt x="642" y="818"/>
                  <a:pt x="642" y="818"/>
                </a:cubicBezTo>
                <a:cubicBezTo>
                  <a:pt x="645" y="814"/>
                  <a:pt x="645" y="814"/>
                  <a:pt x="645" y="814"/>
                </a:cubicBezTo>
                <a:cubicBezTo>
                  <a:pt x="646" y="812"/>
                  <a:pt x="646" y="812"/>
                  <a:pt x="646" y="812"/>
                </a:cubicBezTo>
                <a:cubicBezTo>
                  <a:pt x="646" y="809"/>
                  <a:pt x="646" y="809"/>
                  <a:pt x="646" y="809"/>
                </a:cubicBezTo>
                <a:cubicBezTo>
                  <a:pt x="643" y="806"/>
                  <a:pt x="643" y="806"/>
                  <a:pt x="643" y="806"/>
                </a:cubicBezTo>
                <a:cubicBezTo>
                  <a:pt x="641" y="806"/>
                  <a:pt x="641" y="806"/>
                  <a:pt x="641" y="806"/>
                </a:cubicBezTo>
                <a:cubicBezTo>
                  <a:pt x="642" y="807"/>
                  <a:pt x="642" y="807"/>
                  <a:pt x="642" y="807"/>
                </a:cubicBezTo>
                <a:cubicBezTo>
                  <a:pt x="641" y="807"/>
                  <a:pt x="641" y="807"/>
                  <a:pt x="641" y="807"/>
                </a:cubicBezTo>
                <a:cubicBezTo>
                  <a:pt x="636" y="806"/>
                  <a:pt x="636" y="806"/>
                  <a:pt x="636" y="806"/>
                </a:cubicBezTo>
                <a:cubicBezTo>
                  <a:pt x="632" y="806"/>
                  <a:pt x="632" y="806"/>
                  <a:pt x="632" y="806"/>
                </a:cubicBezTo>
                <a:cubicBezTo>
                  <a:pt x="632" y="807"/>
                  <a:pt x="632" y="807"/>
                  <a:pt x="632" y="807"/>
                </a:cubicBezTo>
                <a:cubicBezTo>
                  <a:pt x="630" y="809"/>
                  <a:pt x="630" y="809"/>
                  <a:pt x="630" y="809"/>
                </a:cubicBezTo>
                <a:cubicBezTo>
                  <a:pt x="629" y="808"/>
                  <a:pt x="629" y="808"/>
                  <a:pt x="629" y="808"/>
                </a:cubicBezTo>
                <a:cubicBezTo>
                  <a:pt x="626" y="808"/>
                  <a:pt x="626" y="808"/>
                  <a:pt x="626" y="808"/>
                </a:cubicBezTo>
                <a:cubicBezTo>
                  <a:pt x="625" y="810"/>
                  <a:pt x="625" y="810"/>
                  <a:pt x="625" y="810"/>
                </a:cubicBezTo>
                <a:cubicBezTo>
                  <a:pt x="616" y="810"/>
                  <a:pt x="616" y="810"/>
                  <a:pt x="616" y="810"/>
                </a:cubicBezTo>
                <a:cubicBezTo>
                  <a:pt x="610" y="812"/>
                  <a:pt x="610" y="812"/>
                  <a:pt x="610" y="812"/>
                </a:cubicBezTo>
                <a:cubicBezTo>
                  <a:pt x="610" y="813"/>
                  <a:pt x="610" y="813"/>
                  <a:pt x="610" y="813"/>
                </a:cubicBezTo>
                <a:cubicBezTo>
                  <a:pt x="611" y="813"/>
                  <a:pt x="611" y="813"/>
                  <a:pt x="611" y="813"/>
                </a:cubicBezTo>
                <a:cubicBezTo>
                  <a:pt x="607" y="817"/>
                  <a:pt x="607" y="817"/>
                  <a:pt x="607" y="817"/>
                </a:cubicBezTo>
                <a:cubicBezTo>
                  <a:pt x="607" y="824"/>
                  <a:pt x="607" y="824"/>
                  <a:pt x="607" y="824"/>
                </a:cubicBezTo>
                <a:cubicBezTo>
                  <a:pt x="607" y="824"/>
                  <a:pt x="607" y="824"/>
                  <a:pt x="607" y="824"/>
                </a:cubicBezTo>
                <a:cubicBezTo>
                  <a:pt x="604" y="828"/>
                  <a:pt x="604" y="828"/>
                  <a:pt x="604" y="828"/>
                </a:cubicBezTo>
                <a:cubicBezTo>
                  <a:pt x="604" y="832"/>
                  <a:pt x="604" y="832"/>
                  <a:pt x="604" y="832"/>
                </a:cubicBezTo>
                <a:cubicBezTo>
                  <a:pt x="602" y="834"/>
                  <a:pt x="602" y="834"/>
                  <a:pt x="602" y="834"/>
                </a:cubicBezTo>
                <a:cubicBezTo>
                  <a:pt x="600" y="834"/>
                  <a:pt x="600" y="834"/>
                  <a:pt x="600" y="834"/>
                </a:cubicBezTo>
                <a:cubicBezTo>
                  <a:pt x="596" y="837"/>
                  <a:pt x="596" y="837"/>
                  <a:pt x="596" y="837"/>
                </a:cubicBezTo>
                <a:cubicBezTo>
                  <a:pt x="596" y="837"/>
                  <a:pt x="596" y="837"/>
                  <a:pt x="596" y="837"/>
                </a:cubicBezTo>
                <a:cubicBezTo>
                  <a:pt x="598" y="836"/>
                  <a:pt x="598" y="836"/>
                  <a:pt x="598" y="836"/>
                </a:cubicBezTo>
                <a:cubicBezTo>
                  <a:pt x="598" y="838"/>
                  <a:pt x="598" y="838"/>
                  <a:pt x="598" y="838"/>
                </a:cubicBezTo>
                <a:cubicBezTo>
                  <a:pt x="598" y="841"/>
                  <a:pt x="598" y="841"/>
                  <a:pt x="598" y="841"/>
                </a:cubicBezTo>
                <a:cubicBezTo>
                  <a:pt x="596" y="843"/>
                  <a:pt x="596" y="843"/>
                  <a:pt x="596" y="843"/>
                </a:cubicBezTo>
                <a:cubicBezTo>
                  <a:pt x="594" y="843"/>
                  <a:pt x="594" y="843"/>
                  <a:pt x="594" y="843"/>
                </a:cubicBezTo>
                <a:cubicBezTo>
                  <a:pt x="594" y="844"/>
                  <a:pt x="594" y="844"/>
                  <a:pt x="594" y="844"/>
                </a:cubicBezTo>
                <a:cubicBezTo>
                  <a:pt x="593" y="843"/>
                  <a:pt x="593" y="843"/>
                  <a:pt x="593" y="843"/>
                </a:cubicBezTo>
                <a:cubicBezTo>
                  <a:pt x="590" y="842"/>
                  <a:pt x="590" y="842"/>
                  <a:pt x="590" y="842"/>
                </a:cubicBezTo>
                <a:cubicBezTo>
                  <a:pt x="591" y="841"/>
                  <a:pt x="591" y="841"/>
                  <a:pt x="591" y="841"/>
                </a:cubicBezTo>
                <a:cubicBezTo>
                  <a:pt x="593" y="840"/>
                  <a:pt x="593" y="840"/>
                  <a:pt x="593" y="840"/>
                </a:cubicBezTo>
                <a:cubicBezTo>
                  <a:pt x="590" y="839"/>
                  <a:pt x="590" y="839"/>
                  <a:pt x="590" y="839"/>
                </a:cubicBezTo>
                <a:cubicBezTo>
                  <a:pt x="589" y="840"/>
                  <a:pt x="589" y="840"/>
                  <a:pt x="589" y="840"/>
                </a:cubicBezTo>
                <a:cubicBezTo>
                  <a:pt x="587" y="839"/>
                  <a:pt x="587" y="839"/>
                  <a:pt x="587" y="839"/>
                </a:cubicBezTo>
                <a:cubicBezTo>
                  <a:pt x="584" y="839"/>
                  <a:pt x="584" y="839"/>
                  <a:pt x="584" y="839"/>
                </a:cubicBezTo>
                <a:cubicBezTo>
                  <a:pt x="582" y="841"/>
                  <a:pt x="582" y="841"/>
                  <a:pt x="582" y="841"/>
                </a:cubicBezTo>
                <a:cubicBezTo>
                  <a:pt x="580" y="841"/>
                  <a:pt x="580" y="841"/>
                  <a:pt x="580" y="841"/>
                </a:cubicBezTo>
                <a:cubicBezTo>
                  <a:pt x="577" y="841"/>
                  <a:pt x="577" y="841"/>
                  <a:pt x="577" y="841"/>
                </a:cubicBezTo>
                <a:cubicBezTo>
                  <a:pt x="576" y="842"/>
                  <a:pt x="576" y="842"/>
                  <a:pt x="576" y="842"/>
                </a:cubicBezTo>
                <a:cubicBezTo>
                  <a:pt x="572" y="845"/>
                  <a:pt x="572" y="845"/>
                  <a:pt x="572" y="845"/>
                </a:cubicBezTo>
                <a:cubicBezTo>
                  <a:pt x="571" y="845"/>
                  <a:pt x="571" y="845"/>
                  <a:pt x="571" y="845"/>
                </a:cubicBezTo>
                <a:cubicBezTo>
                  <a:pt x="570" y="844"/>
                  <a:pt x="570" y="844"/>
                  <a:pt x="570" y="844"/>
                </a:cubicBezTo>
                <a:cubicBezTo>
                  <a:pt x="566" y="844"/>
                  <a:pt x="566" y="844"/>
                  <a:pt x="566" y="844"/>
                </a:cubicBezTo>
                <a:cubicBezTo>
                  <a:pt x="564" y="845"/>
                  <a:pt x="564" y="845"/>
                  <a:pt x="564" y="845"/>
                </a:cubicBezTo>
                <a:cubicBezTo>
                  <a:pt x="563" y="843"/>
                  <a:pt x="563" y="843"/>
                  <a:pt x="563" y="843"/>
                </a:cubicBezTo>
                <a:cubicBezTo>
                  <a:pt x="561" y="840"/>
                  <a:pt x="561" y="840"/>
                  <a:pt x="561" y="840"/>
                </a:cubicBezTo>
                <a:cubicBezTo>
                  <a:pt x="558" y="838"/>
                  <a:pt x="558" y="838"/>
                  <a:pt x="558" y="838"/>
                </a:cubicBezTo>
                <a:cubicBezTo>
                  <a:pt x="557" y="838"/>
                  <a:pt x="557" y="838"/>
                  <a:pt x="557" y="838"/>
                </a:cubicBezTo>
                <a:cubicBezTo>
                  <a:pt x="554" y="838"/>
                  <a:pt x="554" y="838"/>
                  <a:pt x="554" y="838"/>
                </a:cubicBezTo>
                <a:cubicBezTo>
                  <a:pt x="553" y="838"/>
                  <a:pt x="553" y="838"/>
                  <a:pt x="553" y="838"/>
                </a:cubicBezTo>
                <a:cubicBezTo>
                  <a:pt x="552" y="836"/>
                  <a:pt x="552" y="836"/>
                  <a:pt x="552" y="836"/>
                </a:cubicBezTo>
                <a:cubicBezTo>
                  <a:pt x="548" y="831"/>
                  <a:pt x="548" y="831"/>
                  <a:pt x="548" y="831"/>
                </a:cubicBezTo>
                <a:cubicBezTo>
                  <a:pt x="547" y="830"/>
                  <a:pt x="547" y="830"/>
                  <a:pt x="547" y="830"/>
                </a:cubicBezTo>
                <a:cubicBezTo>
                  <a:pt x="548" y="828"/>
                  <a:pt x="548" y="828"/>
                  <a:pt x="548" y="828"/>
                </a:cubicBezTo>
                <a:cubicBezTo>
                  <a:pt x="546" y="826"/>
                  <a:pt x="546" y="826"/>
                  <a:pt x="546" y="826"/>
                </a:cubicBezTo>
                <a:cubicBezTo>
                  <a:pt x="545" y="823"/>
                  <a:pt x="545" y="823"/>
                  <a:pt x="545" y="823"/>
                </a:cubicBezTo>
                <a:cubicBezTo>
                  <a:pt x="539" y="817"/>
                  <a:pt x="539" y="817"/>
                  <a:pt x="539" y="817"/>
                </a:cubicBezTo>
                <a:cubicBezTo>
                  <a:pt x="539" y="815"/>
                  <a:pt x="539" y="815"/>
                  <a:pt x="539" y="815"/>
                </a:cubicBezTo>
                <a:cubicBezTo>
                  <a:pt x="538" y="814"/>
                  <a:pt x="538" y="814"/>
                  <a:pt x="538" y="814"/>
                </a:cubicBezTo>
                <a:cubicBezTo>
                  <a:pt x="538" y="812"/>
                  <a:pt x="538" y="812"/>
                  <a:pt x="538" y="812"/>
                </a:cubicBezTo>
                <a:cubicBezTo>
                  <a:pt x="538" y="811"/>
                  <a:pt x="538" y="811"/>
                  <a:pt x="538" y="811"/>
                </a:cubicBezTo>
                <a:cubicBezTo>
                  <a:pt x="537" y="807"/>
                  <a:pt x="537" y="807"/>
                  <a:pt x="537" y="807"/>
                </a:cubicBezTo>
                <a:cubicBezTo>
                  <a:pt x="535" y="805"/>
                  <a:pt x="535" y="805"/>
                  <a:pt x="535" y="805"/>
                </a:cubicBezTo>
                <a:cubicBezTo>
                  <a:pt x="535" y="803"/>
                  <a:pt x="535" y="803"/>
                  <a:pt x="535" y="803"/>
                </a:cubicBezTo>
                <a:cubicBezTo>
                  <a:pt x="538" y="806"/>
                  <a:pt x="538" y="806"/>
                  <a:pt x="538" y="806"/>
                </a:cubicBezTo>
                <a:cubicBezTo>
                  <a:pt x="538" y="810"/>
                  <a:pt x="538" y="810"/>
                  <a:pt x="538" y="810"/>
                </a:cubicBezTo>
                <a:cubicBezTo>
                  <a:pt x="539" y="809"/>
                  <a:pt x="539" y="809"/>
                  <a:pt x="539" y="809"/>
                </a:cubicBezTo>
                <a:cubicBezTo>
                  <a:pt x="539" y="806"/>
                  <a:pt x="539" y="806"/>
                  <a:pt x="539" y="806"/>
                </a:cubicBezTo>
                <a:cubicBezTo>
                  <a:pt x="536" y="802"/>
                  <a:pt x="536" y="802"/>
                  <a:pt x="536" y="802"/>
                </a:cubicBezTo>
                <a:cubicBezTo>
                  <a:pt x="536" y="800"/>
                  <a:pt x="536" y="800"/>
                  <a:pt x="536" y="800"/>
                </a:cubicBezTo>
                <a:cubicBezTo>
                  <a:pt x="536" y="796"/>
                  <a:pt x="536" y="796"/>
                  <a:pt x="536" y="796"/>
                </a:cubicBezTo>
                <a:cubicBezTo>
                  <a:pt x="535" y="794"/>
                  <a:pt x="535" y="794"/>
                  <a:pt x="535" y="794"/>
                </a:cubicBezTo>
                <a:cubicBezTo>
                  <a:pt x="537" y="792"/>
                  <a:pt x="537" y="792"/>
                  <a:pt x="537" y="792"/>
                </a:cubicBezTo>
                <a:cubicBezTo>
                  <a:pt x="537" y="787"/>
                  <a:pt x="537" y="787"/>
                  <a:pt x="537" y="787"/>
                </a:cubicBezTo>
                <a:cubicBezTo>
                  <a:pt x="537" y="784"/>
                  <a:pt x="537" y="784"/>
                  <a:pt x="537" y="784"/>
                </a:cubicBezTo>
                <a:cubicBezTo>
                  <a:pt x="538" y="779"/>
                  <a:pt x="538" y="779"/>
                  <a:pt x="538" y="779"/>
                </a:cubicBezTo>
                <a:cubicBezTo>
                  <a:pt x="538" y="778"/>
                  <a:pt x="538" y="778"/>
                  <a:pt x="538" y="778"/>
                </a:cubicBezTo>
                <a:cubicBezTo>
                  <a:pt x="538" y="776"/>
                  <a:pt x="538" y="776"/>
                  <a:pt x="538" y="776"/>
                </a:cubicBezTo>
                <a:cubicBezTo>
                  <a:pt x="538" y="775"/>
                  <a:pt x="538" y="775"/>
                  <a:pt x="538" y="775"/>
                </a:cubicBezTo>
                <a:cubicBezTo>
                  <a:pt x="538" y="773"/>
                  <a:pt x="538" y="773"/>
                  <a:pt x="538" y="773"/>
                </a:cubicBezTo>
                <a:cubicBezTo>
                  <a:pt x="539" y="772"/>
                  <a:pt x="539" y="772"/>
                  <a:pt x="539" y="772"/>
                </a:cubicBezTo>
                <a:cubicBezTo>
                  <a:pt x="539" y="769"/>
                  <a:pt x="539" y="769"/>
                  <a:pt x="539" y="769"/>
                </a:cubicBezTo>
                <a:cubicBezTo>
                  <a:pt x="540" y="768"/>
                  <a:pt x="540" y="768"/>
                  <a:pt x="540" y="768"/>
                </a:cubicBezTo>
                <a:cubicBezTo>
                  <a:pt x="538" y="767"/>
                  <a:pt x="538" y="767"/>
                  <a:pt x="538" y="767"/>
                </a:cubicBezTo>
                <a:cubicBezTo>
                  <a:pt x="540" y="766"/>
                  <a:pt x="540" y="766"/>
                  <a:pt x="540" y="766"/>
                </a:cubicBezTo>
                <a:cubicBezTo>
                  <a:pt x="540" y="763"/>
                  <a:pt x="540" y="763"/>
                  <a:pt x="540" y="763"/>
                </a:cubicBezTo>
                <a:cubicBezTo>
                  <a:pt x="541" y="763"/>
                  <a:pt x="541" y="763"/>
                  <a:pt x="541" y="763"/>
                </a:cubicBezTo>
                <a:cubicBezTo>
                  <a:pt x="541" y="765"/>
                  <a:pt x="541" y="765"/>
                  <a:pt x="541" y="765"/>
                </a:cubicBezTo>
                <a:cubicBezTo>
                  <a:pt x="541" y="766"/>
                  <a:pt x="541" y="766"/>
                  <a:pt x="541" y="766"/>
                </a:cubicBezTo>
                <a:cubicBezTo>
                  <a:pt x="542" y="766"/>
                  <a:pt x="542" y="766"/>
                  <a:pt x="542" y="766"/>
                </a:cubicBezTo>
                <a:cubicBezTo>
                  <a:pt x="542" y="764"/>
                  <a:pt x="542" y="764"/>
                  <a:pt x="542" y="764"/>
                </a:cubicBezTo>
                <a:cubicBezTo>
                  <a:pt x="544" y="762"/>
                  <a:pt x="544" y="762"/>
                  <a:pt x="544" y="762"/>
                </a:cubicBezTo>
                <a:cubicBezTo>
                  <a:pt x="544" y="759"/>
                  <a:pt x="544" y="759"/>
                  <a:pt x="544" y="759"/>
                </a:cubicBezTo>
                <a:cubicBezTo>
                  <a:pt x="545" y="759"/>
                  <a:pt x="545" y="759"/>
                  <a:pt x="545" y="759"/>
                </a:cubicBezTo>
                <a:cubicBezTo>
                  <a:pt x="545" y="756"/>
                  <a:pt x="545" y="756"/>
                  <a:pt x="545" y="756"/>
                </a:cubicBezTo>
                <a:cubicBezTo>
                  <a:pt x="546" y="755"/>
                  <a:pt x="546" y="755"/>
                  <a:pt x="546" y="755"/>
                </a:cubicBezTo>
                <a:cubicBezTo>
                  <a:pt x="544" y="756"/>
                  <a:pt x="544" y="756"/>
                  <a:pt x="544" y="756"/>
                </a:cubicBezTo>
                <a:cubicBezTo>
                  <a:pt x="544" y="759"/>
                  <a:pt x="544" y="759"/>
                  <a:pt x="544" y="759"/>
                </a:cubicBezTo>
                <a:cubicBezTo>
                  <a:pt x="542" y="760"/>
                  <a:pt x="542" y="760"/>
                  <a:pt x="542" y="760"/>
                </a:cubicBezTo>
                <a:cubicBezTo>
                  <a:pt x="543" y="759"/>
                  <a:pt x="543" y="759"/>
                  <a:pt x="543" y="759"/>
                </a:cubicBezTo>
                <a:cubicBezTo>
                  <a:pt x="544" y="756"/>
                  <a:pt x="544" y="756"/>
                  <a:pt x="544" y="756"/>
                </a:cubicBezTo>
                <a:cubicBezTo>
                  <a:pt x="544" y="753"/>
                  <a:pt x="544" y="753"/>
                  <a:pt x="544" y="753"/>
                </a:cubicBezTo>
                <a:cubicBezTo>
                  <a:pt x="544" y="752"/>
                  <a:pt x="544" y="752"/>
                  <a:pt x="544" y="752"/>
                </a:cubicBezTo>
                <a:cubicBezTo>
                  <a:pt x="544" y="748"/>
                  <a:pt x="544" y="748"/>
                  <a:pt x="544" y="748"/>
                </a:cubicBezTo>
                <a:cubicBezTo>
                  <a:pt x="543" y="746"/>
                  <a:pt x="543" y="746"/>
                  <a:pt x="543" y="746"/>
                </a:cubicBezTo>
                <a:cubicBezTo>
                  <a:pt x="544" y="744"/>
                  <a:pt x="544" y="744"/>
                  <a:pt x="544" y="744"/>
                </a:cubicBezTo>
                <a:cubicBezTo>
                  <a:pt x="545" y="741"/>
                  <a:pt x="545" y="741"/>
                  <a:pt x="545" y="741"/>
                </a:cubicBezTo>
                <a:cubicBezTo>
                  <a:pt x="546" y="739"/>
                  <a:pt x="546" y="739"/>
                  <a:pt x="546" y="739"/>
                </a:cubicBezTo>
                <a:cubicBezTo>
                  <a:pt x="546" y="735"/>
                  <a:pt x="546" y="735"/>
                  <a:pt x="546" y="735"/>
                </a:cubicBezTo>
                <a:cubicBezTo>
                  <a:pt x="547" y="734"/>
                  <a:pt x="547" y="734"/>
                  <a:pt x="547" y="734"/>
                </a:cubicBezTo>
                <a:cubicBezTo>
                  <a:pt x="549" y="733"/>
                  <a:pt x="549" y="733"/>
                  <a:pt x="549" y="733"/>
                </a:cubicBezTo>
                <a:cubicBezTo>
                  <a:pt x="548" y="731"/>
                  <a:pt x="548" y="731"/>
                  <a:pt x="548" y="731"/>
                </a:cubicBezTo>
                <a:cubicBezTo>
                  <a:pt x="550" y="729"/>
                  <a:pt x="550" y="729"/>
                  <a:pt x="550" y="729"/>
                </a:cubicBezTo>
                <a:cubicBezTo>
                  <a:pt x="551" y="730"/>
                  <a:pt x="551" y="730"/>
                  <a:pt x="551" y="730"/>
                </a:cubicBezTo>
                <a:cubicBezTo>
                  <a:pt x="553" y="729"/>
                  <a:pt x="553" y="729"/>
                  <a:pt x="553" y="729"/>
                </a:cubicBezTo>
                <a:cubicBezTo>
                  <a:pt x="553" y="726"/>
                  <a:pt x="553" y="726"/>
                  <a:pt x="553" y="726"/>
                </a:cubicBezTo>
                <a:cubicBezTo>
                  <a:pt x="554" y="727"/>
                  <a:pt x="554" y="727"/>
                  <a:pt x="554" y="727"/>
                </a:cubicBezTo>
                <a:cubicBezTo>
                  <a:pt x="556" y="726"/>
                  <a:pt x="556" y="726"/>
                  <a:pt x="556" y="726"/>
                </a:cubicBezTo>
                <a:cubicBezTo>
                  <a:pt x="555" y="725"/>
                  <a:pt x="555" y="725"/>
                  <a:pt x="555" y="725"/>
                </a:cubicBezTo>
                <a:cubicBezTo>
                  <a:pt x="557" y="724"/>
                  <a:pt x="557" y="724"/>
                  <a:pt x="557" y="724"/>
                </a:cubicBezTo>
                <a:cubicBezTo>
                  <a:pt x="557" y="725"/>
                  <a:pt x="557" y="725"/>
                  <a:pt x="557" y="725"/>
                </a:cubicBezTo>
                <a:cubicBezTo>
                  <a:pt x="558" y="724"/>
                  <a:pt x="558" y="724"/>
                  <a:pt x="558" y="724"/>
                </a:cubicBezTo>
                <a:cubicBezTo>
                  <a:pt x="560" y="725"/>
                  <a:pt x="560" y="725"/>
                  <a:pt x="560" y="725"/>
                </a:cubicBezTo>
                <a:cubicBezTo>
                  <a:pt x="558" y="727"/>
                  <a:pt x="558" y="727"/>
                  <a:pt x="558" y="727"/>
                </a:cubicBezTo>
                <a:cubicBezTo>
                  <a:pt x="560" y="727"/>
                  <a:pt x="560" y="727"/>
                  <a:pt x="560" y="727"/>
                </a:cubicBezTo>
                <a:cubicBezTo>
                  <a:pt x="561" y="725"/>
                  <a:pt x="561" y="725"/>
                  <a:pt x="561" y="725"/>
                </a:cubicBezTo>
                <a:cubicBezTo>
                  <a:pt x="563" y="725"/>
                  <a:pt x="563" y="725"/>
                  <a:pt x="563" y="725"/>
                </a:cubicBezTo>
                <a:cubicBezTo>
                  <a:pt x="567" y="723"/>
                  <a:pt x="567" y="723"/>
                  <a:pt x="567" y="723"/>
                </a:cubicBezTo>
                <a:cubicBezTo>
                  <a:pt x="570" y="720"/>
                  <a:pt x="570" y="720"/>
                  <a:pt x="570" y="720"/>
                </a:cubicBezTo>
                <a:cubicBezTo>
                  <a:pt x="572" y="720"/>
                  <a:pt x="572" y="720"/>
                  <a:pt x="572" y="720"/>
                </a:cubicBezTo>
                <a:cubicBezTo>
                  <a:pt x="573" y="719"/>
                  <a:pt x="573" y="719"/>
                  <a:pt x="573" y="719"/>
                </a:cubicBezTo>
                <a:cubicBezTo>
                  <a:pt x="572" y="717"/>
                  <a:pt x="572" y="717"/>
                  <a:pt x="572" y="717"/>
                </a:cubicBezTo>
                <a:cubicBezTo>
                  <a:pt x="572" y="715"/>
                  <a:pt x="572" y="715"/>
                  <a:pt x="572" y="715"/>
                </a:cubicBezTo>
                <a:cubicBezTo>
                  <a:pt x="571" y="712"/>
                  <a:pt x="571" y="712"/>
                  <a:pt x="571" y="712"/>
                </a:cubicBezTo>
                <a:cubicBezTo>
                  <a:pt x="572" y="714"/>
                  <a:pt x="572" y="714"/>
                  <a:pt x="572" y="714"/>
                </a:cubicBezTo>
                <a:cubicBezTo>
                  <a:pt x="573" y="714"/>
                  <a:pt x="573" y="714"/>
                  <a:pt x="573" y="714"/>
                </a:cubicBezTo>
                <a:cubicBezTo>
                  <a:pt x="575" y="712"/>
                  <a:pt x="575" y="712"/>
                  <a:pt x="575" y="712"/>
                </a:cubicBezTo>
                <a:cubicBezTo>
                  <a:pt x="576" y="711"/>
                  <a:pt x="576" y="711"/>
                  <a:pt x="576" y="711"/>
                </a:cubicBezTo>
                <a:cubicBezTo>
                  <a:pt x="576" y="713"/>
                  <a:pt x="576" y="713"/>
                  <a:pt x="576" y="713"/>
                </a:cubicBezTo>
                <a:cubicBezTo>
                  <a:pt x="575" y="714"/>
                  <a:pt x="575" y="714"/>
                  <a:pt x="575" y="714"/>
                </a:cubicBezTo>
                <a:cubicBezTo>
                  <a:pt x="576" y="716"/>
                  <a:pt x="576" y="716"/>
                  <a:pt x="576" y="716"/>
                </a:cubicBezTo>
                <a:cubicBezTo>
                  <a:pt x="575" y="718"/>
                  <a:pt x="575" y="718"/>
                  <a:pt x="575" y="718"/>
                </a:cubicBezTo>
                <a:cubicBezTo>
                  <a:pt x="578" y="717"/>
                  <a:pt x="578" y="717"/>
                  <a:pt x="578" y="717"/>
                </a:cubicBezTo>
                <a:cubicBezTo>
                  <a:pt x="579" y="715"/>
                  <a:pt x="579" y="715"/>
                  <a:pt x="579" y="715"/>
                </a:cubicBezTo>
                <a:cubicBezTo>
                  <a:pt x="581" y="715"/>
                  <a:pt x="581" y="715"/>
                  <a:pt x="581" y="715"/>
                </a:cubicBezTo>
                <a:cubicBezTo>
                  <a:pt x="582" y="714"/>
                  <a:pt x="582" y="714"/>
                  <a:pt x="582" y="714"/>
                </a:cubicBezTo>
                <a:cubicBezTo>
                  <a:pt x="585" y="713"/>
                  <a:pt x="585" y="713"/>
                  <a:pt x="585" y="713"/>
                </a:cubicBezTo>
                <a:cubicBezTo>
                  <a:pt x="588" y="713"/>
                  <a:pt x="588" y="713"/>
                  <a:pt x="588" y="713"/>
                </a:cubicBezTo>
                <a:cubicBezTo>
                  <a:pt x="593" y="714"/>
                  <a:pt x="593" y="714"/>
                  <a:pt x="593" y="714"/>
                </a:cubicBezTo>
                <a:cubicBezTo>
                  <a:pt x="594" y="715"/>
                  <a:pt x="594" y="715"/>
                  <a:pt x="594" y="715"/>
                </a:cubicBezTo>
                <a:cubicBezTo>
                  <a:pt x="599" y="716"/>
                  <a:pt x="599" y="716"/>
                  <a:pt x="599" y="716"/>
                </a:cubicBezTo>
                <a:cubicBezTo>
                  <a:pt x="601" y="716"/>
                  <a:pt x="601" y="716"/>
                  <a:pt x="601" y="716"/>
                </a:cubicBezTo>
                <a:cubicBezTo>
                  <a:pt x="601" y="714"/>
                  <a:pt x="601" y="714"/>
                  <a:pt x="601" y="714"/>
                </a:cubicBezTo>
                <a:cubicBezTo>
                  <a:pt x="601" y="713"/>
                  <a:pt x="601" y="713"/>
                  <a:pt x="601" y="713"/>
                </a:cubicBezTo>
                <a:cubicBezTo>
                  <a:pt x="603" y="713"/>
                  <a:pt x="603" y="713"/>
                  <a:pt x="603" y="713"/>
                </a:cubicBezTo>
                <a:cubicBezTo>
                  <a:pt x="604" y="713"/>
                  <a:pt x="604" y="713"/>
                  <a:pt x="604" y="713"/>
                </a:cubicBezTo>
                <a:cubicBezTo>
                  <a:pt x="603" y="714"/>
                  <a:pt x="603" y="714"/>
                  <a:pt x="603" y="714"/>
                </a:cubicBezTo>
                <a:cubicBezTo>
                  <a:pt x="605" y="715"/>
                  <a:pt x="605" y="715"/>
                  <a:pt x="605" y="715"/>
                </a:cubicBezTo>
                <a:cubicBezTo>
                  <a:pt x="606" y="714"/>
                  <a:pt x="606" y="714"/>
                  <a:pt x="606" y="714"/>
                </a:cubicBezTo>
                <a:cubicBezTo>
                  <a:pt x="607" y="715"/>
                  <a:pt x="607" y="715"/>
                  <a:pt x="607" y="715"/>
                </a:cubicBezTo>
                <a:cubicBezTo>
                  <a:pt x="607" y="716"/>
                  <a:pt x="607" y="716"/>
                  <a:pt x="607" y="716"/>
                </a:cubicBezTo>
                <a:cubicBezTo>
                  <a:pt x="607" y="717"/>
                  <a:pt x="607" y="717"/>
                  <a:pt x="607" y="717"/>
                </a:cubicBezTo>
                <a:cubicBezTo>
                  <a:pt x="609" y="717"/>
                  <a:pt x="609" y="717"/>
                  <a:pt x="609" y="717"/>
                </a:cubicBezTo>
                <a:cubicBezTo>
                  <a:pt x="610" y="718"/>
                  <a:pt x="610" y="718"/>
                  <a:pt x="610" y="718"/>
                </a:cubicBezTo>
                <a:cubicBezTo>
                  <a:pt x="609" y="719"/>
                  <a:pt x="609" y="719"/>
                  <a:pt x="609" y="719"/>
                </a:cubicBezTo>
                <a:cubicBezTo>
                  <a:pt x="608" y="720"/>
                  <a:pt x="608" y="720"/>
                  <a:pt x="608" y="720"/>
                </a:cubicBezTo>
                <a:cubicBezTo>
                  <a:pt x="609" y="721"/>
                  <a:pt x="609" y="721"/>
                  <a:pt x="609" y="721"/>
                </a:cubicBezTo>
                <a:cubicBezTo>
                  <a:pt x="611" y="720"/>
                  <a:pt x="611" y="720"/>
                  <a:pt x="611" y="720"/>
                </a:cubicBezTo>
                <a:cubicBezTo>
                  <a:pt x="612" y="721"/>
                  <a:pt x="612" y="721"/>
                  <a:pt x="612" y="721"/>
                </a:cubicBezTo>
                <a:cubicBezTo>
                  <a:pt x="614" y="722"/>
                  <a:pt x="614" y="722"/>
                  <a:pt x="614" y="722"/>
                </a:cubicBezTo>
                <a:cubicBezTo>
                  <a:pt x="615" y="721"/>
                  <a:pt x="615" y="721"/>
                  <a:pt x="615" y="721"/>
                </a:cubicBezTo>
                <a:cubicBezTo>
                  <a:pt x="617" y="720"/>
                  <a:pt x="617" y="720"/>
                  <a:pt x="617" y="720"/>
                </a:cubicBezTo>
                <a:cubicBezTo>
                  <a:pt x="619" y="721"/>
                  <a:pt x="619" y="721"/>
                  <a:pt x="619" y="721"/>
                </a:cubicBezTo>
                <a:cubicBezTo>
                  <a:pt x="619" y="722"/>
                  <a:pt x="619" y="722"/>
                  <a:pt x="619" y="722"/>
                </a:cubicBezTo>
                <a:cubicBezTo>
                  <a:pt x="621" y="721"/>
                  <a:pt x="621" y="721"/>
                  <a:pt x="621" y="721"/>
                </a:cubicBezTo>
                <a:cubicBezTo>
                  <a:pt x="621" y="719"/>
                  <a:pt x="621" y="719"/>
                  <a:pt x="621" y="719"/>
                </a:cubicBezTo>
                <a:cubicBezTo>
                  <a:pt x="620" y="717"/>
                  <a:pt x="620" y="717"/>
                  <a:pt x="620" y="717"/>
                </a:cubicBezTo>
                <a:cubicBezTo>
                  <a:pt x="622" y="717"/>
                  <a:pt x="622" y="717"/>
                  <a:pt x="622" y="717"/>
                </a:cubicBezTo>
                <a:cubicBezTo>
                  <a:pt x="623" y="719"/>
                  <a:pt x="623" y="719"/>
                  <a:pt x="623" y="719"/>
                </a:cubicBezTo>
                <a:cubicBezTo>
                  <a:pt x="625" y="720"/>
                  <a:pt x="625" y="720"/>
                  <a:pt x="625" y="720"/>
                </a:cubicBezTo>
                <a:cubicBezTo>
                  <a:pt x="626" y="721"/>
                  <a:pt x="626" y="721"/>
                  <a:pt x="626" y="721"/>
                </a:cubicBezTo>
                <a:cubicBezTo>
                  <a:pt x="627" y="721"/>
                  <a:pt x="627" y="721"/>
                  <a:pt x="627" y="721"/>
                </a:cubicBezTo>
                <a:cubicBezTo>
                  <a:pt x="628" y="722"/>
                  <a:pt x="628" y="722"/>
                  <a:pt x="628" y="722"/>
                </a:cubicBezTo>
                <a:cubicBezTo>
                  <a:pt x="628" y="724"/>
                  <a:pt x="628" y="724"/>
                  <a:pt x="628" y="724"/>
                </a:cubicBezTo>
                <a:cubicBezTo>
                  <a:pt x="629" y="722"/>
                  <a:pt x="629" y="722"/>
                  <a:pt x="629" y="722"/>
                </a:cubicBezTo>
                <a:cubicBezTo>
                  <a:pt x="630" y="722"/>
                  <a:pt x="630" y="722"/>
                  <a:pt x="630" y="722"/>
                </a:cubicBezTo>
                <a:cubicBezTo>
                  <a:pt x="631" y="721"/>
                  <a:pt x="631" y="721"/>
                  <a:pt x="631" y="721"/>
                </a:cubicBezTo>
                <a:cubicBezTo>
                  <a:pt x="628" y="719"/>
                  <a:pt x="628" y="719"/>
                  <a:pt x="628" y="719"/>
                </a:cubicBezTo>
                <a:cubicBezTo>
                  <a:pt x="625" y="718"/>
                  <a:pt x="625" y="718"/>
                  <a:pt x="625" y="718"/>
                </a:cubicBezTo>
                <a:cubicBezTo>
                  <a:pt x="624" y="717"/>
                  <a:pt x="624" y="717"/>
                  <a:pt x="624" y="717"/>
                </a:cubicBezTo>
                <a:cubicBezTo>
                  <a:pt x="624" y="715"/>
                  <a:pt x="624" y="715"/>
                  <a:pt x="624" y="715"/>
                </a:cubicBezTo>
                <a:cubicBezTo>
                  <a:pt x="627" y="714"/>
                  <a:pt x="627" y="714"/>
                  <a:pt x="627" y="714"/>
                </a:cubicBezTo>
                <a:cubicBezTo>
                  <a:pt x="628" y="713"/>
                  <a:pt x="628" y="713"/>
                  <a:pt x="628" y="713"/>
                </a:cubicBezTo>
                <a:cubicBezTo>
                  <a:pt x="626" y="712"/>
                  <a:pt x="626" y="712"/>
                  <a:pt x="626" y="712"/>
                </a:cubicBezTo>
                <a:cubicBezTo>
                  <a:pt x="626" y="711"/>
                  <a:pt x="626" y="711"/>
                  <a:pt x="626" y="711"/>
                </a:cubicBezTo>
                <a:cubicBezTo>
                  <a:pt x="625" y="711"/>
                  <a:pt x="625" y="711"/>
                  <a:pt x="625" y="711"/>
                </a:cubicBezTo>
                <a:cubicBezTo>
                  <a:pt x="624" y="712"/>
                  <a:pt x="624" y="712"/>
                  <a:pt x="624" y="712"/>
                </a:cubicBezTo>
                <a:cubicBezTo>
                  <a:pt x="623" y="713"/>
                  <a:pt x="623" y="713"/>
                  <a:pt x="623" y="713"/>
                </a:cubicBezTo>
                <a:cubicBezTo>
                  <a:pt x="623" y="712"/>
                  <a:pt x="623" y="712"/>
                  <a:pt x="623" y="712"/>
                </a:cubicBezTo>
                <a:cubicBezTo>
                  <a:pt x="624" y="710"/>
                  <a:pt x="624" y="710"/>
                  <a:pt x="624" y="710"/>
                </a:cubicBezTo>
                <a:cubicBezTo>
                  <a:pt x="628" y="708"/>
                  <a:pt x="628" y="708"/>
                  <a:pt x="628" y="708"/>
                </a:cubicBezTo>
                <a:cubicBezTo>
                  <a:pt x="629" y="707"/>
                  <a:pt x="629" y="707"/>
                  <a:pt x="629" y="707"/>
                </a:cubicBezTo>
                <a:cubicBezTo>
                  <a:pt x="635" y="706"/>
                  <a:pt x="635" y="706"/>
                  <a:pt x="635" y="706"/>
                </a:cubicBezTo>
                <a:cubicBezTo>
                  <a:pt x="638" y="706"/>
                  <a:pt x="638" y="706"/>
                  <a:pt x="638" y="706"/>
                </a:cubicBezTo>
                <a:cubicBezTo>
                  <a:pt x="639" y="706"/>
                  <a:pt x="639" y="706"/>
                  <a:pt x="639" y="706"/>
                </a:cubicBezTo>
                <a:cubicBezTo>
                  <a:pt x="640" y="706"/>
                  <a:pt x="640" y="706"/>
                  <a:pt x="640" y="706"/>
                </a:cubicBezTo>
                <a:cubicBezTo>
                  <a:pt x="641" y="704"/>
                  <a:pt x="641" y="704"/>
                  <a:pt x="641" y="704"/>
                </a:cubicBezTo>
                <a:cubicBezTo>
                  <a:pt x="642" y="703"/>
                  <a:pt x="642" y="703"/>
                  <a:pt x="642" y="703"/>
                </a:cubicBezTo>
                <a:cubicBezTo>
                  <a:pt x="643" y="703"/>
                  <a:pt x="643" y="703"/>
                  <a:pt x="643" y="703"/>
                </a:cubicBezTo>
                <a:cubicBezTo>
                  <a:pt x="643" y="704"/>
                  <a:pt x="643" y="704"/>
                  <a:pt x="643" y="704"/>
                </a:cubicBezTo>
                <a:cubicBezTo>
                  <a:pt x="643" y="705"/>
                  <a:pt x="643" y="705"/>
                  <a:pt x="643" y="705"/>
                </a:cubicBezTo>
                <a:cubicBezTo>
                  <a:pt x="645" y="707"/>
                  <a:pt x="645" y="707"/>
                  <a:pt x="645" y="707"/>
                </a:cubicBezTo>
                <a:cubicBezTo>
                  <a:pt x="647" y="706"/>
                  <a:pt x="647" y="706"/>
                  <a:pt x="647" y="706"/>
                </a:cubicBezTo>
                <a:cubicBezTo>
                  <a:pt x="650" y="706"/>
                  <a:pt x="650" y="706"/>
                  <a:pt x="650" y="706"/>
                </a:cubicBezTo>
                <a:cubicBezTo>
                  <a:pt x="651" y="706"/>
                  <a:pt x="651" y="706"/>
                  <a:pt x="651" y="706"/>
                </a:cubicBezTo>
                <a:cubicBezTo>
                  <a:pt x="652" y="707"/>
                  <a:pt x="652" y="707"/>
                  <a:pt x="652" y="707"/>
                </a:cubicBezTo>
                <a:cubicBezTo>
                  <a:pt x="655" y="706"/>
                  <a:pt x="655" y="706"/>
                  <a:pt x="655" y="706"/>
                </a:cubicBezTo>
                <a:cubicBezTo>
                  <a:pt x="656" y="707"/>
                  <a:pt x="656" y="707"/>
                  <a:pt x="656" y="707"/>
                </a:cubicBezTo>
                <a:cubicBezTo>
                  <a:pt x="658" y="705"/>
                  <a:pt x="658" y="705"/>
                  <a:pt x="658" y="705"/>
                </a:cubicBezTo>
                <a:cubicBezTo>
                  <a:pt x="661" y="705"/>
                  <a:pt x="661" y="705"/>
                  <a:pt x="661" y="705"/>
                </a:cubicBezTo>
                <a:cubicBezTo>
                  <a:pt x="661" y="706"/>
                  <a:pt x="661" y="706"/>
                  <a:pt x="661" y="706"/>
                </a:cubicBezTo>
                <a:cubicBezTo>
                  <a:pt x="660" y="706"/>
                  <a:pt x="660" y="706"/>
                  <a:pt x="660" y="706"/>
                </a:cubicBezTo>
                <a:cubicBezTo>
                  <a:pt x="657" y="706"/>
                  <a:pt x="657" y="706"/>
                  <a:pt x="657" y="706"/>
                </a:cubicBezTo>
                <a:cubicBezTo>
                  <a:pt x="657" y="707"/>
                  <a:pt x="657" y="707"/>
                  <a:pt x="657" y="707"/>
                </a:cubicBezTo>
                <a:cubicBezTo>
                  <a:pt x="660" y="707"/>
                  <a:pt x="660" y="707"/>
                  <a:pt x="660" y="707"/>
                </a:cubicBezTo>
                <a:cubicBezTo>
                  <a:pt x="662" y="707"/>
                  <a:pt x="662" y="707"/>
                  <a:pt x="662" y="707"/>
                </a:cubicBezTo>
                <a:cubicBezTo>
                  <a:pt x="664" y="708"/>
                  <a:pt x="664" y="708"/>
                  <a:pt x="664" y="708"/>
                </a:cubicBezTo>
                <a:cubicBezTo>
                  <a:pt x="665" y="709"/>
                  <a:pt x="665" y="709"/>
                  <a:pt x="665" y="709"/>
                </a:cubicBezTo>
                <a:cubicBezTo>
                  <a:pt x="664" y="708"/>
                  <a:pt x="664" y="708"/>
                  <a:pt x="664" y="708"/>
                </a:cubicBezTo>
                <a:cubicBezTo>
                  <a:pt x="665" y="707"/>
                  <a:pt x="665" y="707"/>
                  <a:pt x="665" y="707"/>
                </a:cubicBezTo>
                <a:cubicBezTo>
                  <a:pt x="666" y="707"/>
                  <a:pt x="666" y="707"/>
                  <a:pt x="666" y="707"/>
                </a:cubicBezTo>
                <a:cubicBezTo>
                  <a:pt x="666" y="708"/>
                  <a:pt x="666" y="708"/>
                  <a:pt x="666" y="708"/>
                </a:cubicBezTo>
                <a:cubicBezTo>
                  <a:pt x="668" y="710"/>
                  <a:pt x="668" y="710"/>
                  <a:pt x="668" y="710"/>
                </a:cubicBezTo>
                <a:cubicBezTo>
                  <a:pt x="668" y="710"/>
                  <a:pt x="668" y="710"/>
                  <a:pt x="668" y="710"/>
                </a:cubicBezTo>
                <a:cubicBezTo>
                  <a:pt x="666" y="710"/>
                  <a:pt x="666" y="710"/>
                  <a:pt x="666" y="710"/>
                </a:cubicBezTo>
                <a:cubicBezTo>
                  <a:pt x="666" y="710"/>
                  <a:pt x="666" y="710"/>
                  <a:pt x="666" y="710"/>
                </a:cubicBezTo>
                <a:cubicBezTo>
                  <a:pt x="668" y="711"/>
                  <a:pt x="668" y="711"/>
                  <a:pt x="668" y="711"/>
                </a:cubicBezTo>
                <a:cubicBezTo>
                  <a:pt x="669" y="713"/>
                  <a:pt x="669" y="713"/>
                  <a:pt x="669" y="713"/>
                </a:cubicBezTo>
                <a:cubicBezTo>
                  <a:pt x="670" y="714"/>
                  <a:pt x="670" y="714"/>
                  <a:pt x="670" y="714"/>
                </a:cubicBezTo>
                <a:cubicBezTo>
                  <a:pt x="669" y="714"/>
                  <a:pt x="669" y="714"/>
                  <a:pt x="669" y="714"/>
                </a:cubicBezTo>
                <a:cubicBezTo>
                  <a:pt x="669" y="713"/>
                  <a:pt x="669" y="713"/>
                  <a:pt x="669" y="713"/>
                </a:cubicBezTo>
                <a:cubicBezTo>
                  <a:pt x="669" y="714"/>
                  <a:pt x="669" y="714"/>
                  <a:pt x="669" y="714"/>
                </a:cubicBezTo>
                <a:cubicBezTo>
                  <a:pt x="669" y="715"/>
                  <a:pt x="669" y="715"/>
                  <a:pt x="669" y="715"/>
                </a:cubicBezTo>
                <a:cubicBezTo>
                  <a:pt x="672" y="714"/>
                  <a:pt x="672" y="714"/>
                  <a:pt x="672" y="714"/>
                </a:cubicBezTo>
                <a:cubicBezTo>
                  <a:pt x="674" y="714"/>
                  <a:pt x="674" y="714"/>
                  <a:pt x="674" y="714"/>
                </a:cubicBezTo>
                <a:cubicBezTo>
                  <a:pt x="677" y="712"/>
                  <a:pt x="677" y="712"/>
                  <a:pt x="677" y="712"/>
                </a:cubicBezTo>
                <a:cubicBezTo>
                  <a:pt x="678" y="712"/>
                  <a:pt x="678" y="712"/>
                  <a:pt x="678" y="712"/>
                </a:cubicBezTo>
                <a:cubicBezTo>
                  <a:pt x="678" y="712"/>
                  <a:pt x="678" y="712"/>
                  <a:pt x="678" y="712"/>
                </a:cubicBezTo>
                <a:cubicBezTo>
                  <a:pt x="678" y="711"/>
                  <a:pt x="678" y="711"/>
                  <a:pt x="678" y="711"/>
                </a:cubicBezTo>
                <a:cubicBezTo>
                  <a:pt x="679" y="710"/>
                  <a:pt x="679" y="710"/>
                  <a:pt x="679" y="710"/>
                </a:cubicBezTo>
                <a:cubicBezTo>
                  <a:pt x="681" y="710"/>
                  <a:pt x="681" y="710"/>
                  <a:pt x="681" y="710"/>
                </a:cubicBezTo>
                <a:cubicBezTo>
                  <a:pt x="683" y="710"/>
                  <a:pt x="683" y="710"/>
                  <a:pt x="683" y="710"/>
                </a:cubicBezTo>
                <a:cubicBezTo>
                  <a:pt x="685" y="711"/>
                  <a:pt x="685" y="711"/>
                  <a:pt x="685" y="711"/>
                </a:cubicBezTo>
                <a:cubicBezTo>
                  <a:pt x="686" y="715"/>
                  <a:pt x="686" y="715"/>
                  <a:pt x="686" y="715"/>
                </a:cubicBezTo>
                <a:cubicBezTo>
                  <a:pt x="687" y="716"/>
                  <a:pt x="687" y="716"/>
                  <a:pt x="687" y="716"/>
                </a:cubicBezTo>
                <a:cubicBezTo>
                  <a:pt x="688" y="716"/>
                  <a:pt x="688" y="716"/>
                  <a:pt x="688" y="716"/>
                </a:cubicBezTo>
                <a:cubicBezTo>
                  <a:pt x="688" y="718"/>
                  <a:pt x="688" y="718"/>
                  <a:pt x="688" y="718"/>
                </a:cubicBezTo>
                <a:cubicBezTo>
                  <a:pt x="689" y="719"/>
                  <a:pt x="689" y="719"/>
                  <a:pt x="689" y="719"/>
                </a:cubicBezTo>
                <a:cubicBezTo>
                  <a:pt x="690" y="719"/>
                  <a:pt x="690" y="719"/>
                  <a:pt x="690" y="719"/>
                </a:cubicBezTo>
                <a:cubicBezTo>
                  <a:pt x="690" y="720"/>
                  <a:pt x="690" y="720"/>
                  <a:pt x="690" y="720"/>
                </a:cubicBezTo>
                <a:cubicBezTo>
                  <a:pt x="691" y="721"/>
                  <a:pt x="691" y="721"/>
                  <a:pt x="691" y="721"/>
                </a:cubicBezTo>
                <a:cubicBezTo>
                  <a:pt x="693" y="722"/>
                  <a:pt x="693" y="722"/>
                  <a:pt x="693" y="722"/>
                </a:cubicBezTo>
                <a:cubicBezTo>
                  <a:pt x="694" y="724"/>
                  <a:pt x="694" y="724"/>
                  <a:pt x="694" y="724"/>
                </a:cubicBezTo>
                <a:cubicBezTo>
                  <a:pt x="694" y="727"/>
                  <a:pt x="694" y="727"/>
                  <a:pt x="694" y="727"/>
                </a:cubicBezTo>
                <a:cubicBezTo>
                  <a:pt x="692" y="731"/>
                  <a:pt x="692" y="731"/>
                  <a:pt x="692" y="731"/>
                </a:cubicBezTo>
                <a:cubicBezTo>
                  <a:pt x="690" y="735"/>
                  <a:pt x="690" y="735"/>
                  <a:pt x="690" y="735"/>
                </a:cubicBezTo>
                <a:cubicBezTo>
                  <a:pt x="690" y="736"/>
                  <a:pt x="690" y="736"/>
                  <a:pt x="690" y="736"/>
                </a:cubicBezTo>
                <a:cubicBezTo>
                  <a:pt x="691" y="739"/>
                  <a:pt x="691" y="739"/>
                  <a:pt x="691" y="739"/>
                </a:cubicBezTo>
                <a:cubicBezTo>
                  <a:pt x="692" y="738"/>
                  <a:pt x="692" y="738"/>
                  <a:pt x="692" y="738"/>
                </a:cubicBezTo>
                <a:cubicBezTo>
                  <a:pt x="693" y="736"/>
                  <a:pt x="693" y="736"/>
                  <a:pt x="693" y="736"/>
                </a:cubicBezTo>
                <a:cubicBezTo>
                  <a:pt x="693" y="736"/>
                  <a:pt x="693" y="736"/>
                  <a:pt x="693" y="736"/>
                </a:cubicBezTo>
                <a:cubicBezTo>
                  <a:pt x="694" y="735"/>
                  <a:pt x="694" y="735"/>
                  <a:pt x="694" y="735"/>
                </a:cubicBezTo>
                <a:cubicBezTo>
                  <a:pt x="695" y="736"/>
                  <a:pt x="695" y="736"/>
                  <a:pt x="695" y="736"/>
                </a:cubicBezTo>
                <a:cubicBezTo>
                  <a:pt x="695" y="737"/>
                  <a:pt x="695" y="737"/>
                  <a:pt x="695" y="737"/>
                </a:cubicBezTo>
                <a:cubicBezTo>
                  <a:pt x="693" y="741"/>
                  <a:pt x="693" y="741"/>
                  <a:pt x="693" y="741"/>
                </a:cubicBezTo>
                <a:cubicBezTo>
                  <a:pt x="693" y="742"/>
                  <a:pt x="693" y="742"/>
                  <a:pt x="693" y="742"/>
                </a:cubicBezTo>
                <a:cubicBezTo>
                  <a:pt x="693" y="744"/>
                  <a:pt x="693" y="744"/>
                  <a:pt x="693" y="744"/>
                </a:cubicBezTo>
                <a:cubicBezTo>
                  <a:pt x="695" y="746"/>
                  <a:pt x="695" y="746"/>
                  <a:pt x="695" y="746"/>
                </a:cubicBezTo>
                <a:cubicBezTo>
                  <a:pt x="695" y="747"/>
                  <a:pt x="695" y="747"/>
                  <a:pt x="695" y="747"/>
                </a:cubicBezTo>
                <a:cubicBezTo>
                  <a:pt x="696" y="746"/>
                  <a:pt x="696" y="746"/>
                  <a:pt x="696" y="746"/>
                </a:cubicBezTo>
                <a:cubicBezTo>
                  <a:pt x="696" y="748"/>
                  <a:pt x="696" y="748"/>
                  <a:pt x="696" y="748"/>
                </a:cubicBezTo>
                <a:cubicBezTo>
                  <a:pt x="697" y="747"/>
                  <a:pt x="697" y="747"/>
                  <a:pt x="697" y="747"/>
                </a:cubicBezTo>
                <a:cubicBezTo>
                  <a:pt x="697" y="746"/>
                  <a:pt x="697" y="746"/>
                  <a:pt x="697" y="746"/>
                </a:cubicBezTo>
                <a:cubicBezTo>
                  <a:pt x="698" y="747"/>
                  <a:pt x="698" y="747"/>
                  <a:pt x="698" y="747"/>
                </a:cubicBezTo>
                <a:cubicBezTo>
                  <a:pt x="700" y="747"/>
                  <a:pt x="700" y="747"/>
                  <a:pt x="700" y="747"/>
                </a:cubicBezTo>
                <a:cubicBezTo>
                  <a:pt x="698" y="748"/>
                  <a:pt x="698" y="748"/>
                  <a:pt x="698" y="748"/>
                </a:cubicBezTo>
                <a:cubicBezTo>
                  <a:pt x="698" y="750"/>
                  <a:pt x="698" y="750"/>
                  <a:pt x="698" y="750"/>
                </a:cubicBezTo>
                <a:cubicBezTo>
                  <a:pt x="697" y="751"/>
                  <a:pt x="697" y="751"/>
                  <a:pt x="697" y="751"/>
                </a:cubicBezTo>
                <a:cubicBezTo>
                  <a:pt x="697" y="752"/>
                  <a:pt x="697" y="752"/>
                  <a:pt x="697" y="752"/>
                </a:cubicBezTo>
                <a:cubicBezTo>
                  <a:pt x="700" y="754"/>
                  <a:pt x="700" y="754"/>
                  <a:pt x="700" y="754"/>
                </a:cubicBezTo>
                <a:cubicBezTo>
                  <a:pt x="700" y="756"/>
                  <a:pt x="700" y="756"/>
                  <a:pt x="700" y="756"/>
                </a:cubicBezTo>
                <a:cubicBezTo>
                  <a:pt x="700" y="758"/>
                  <a:pt x="700" y="758"/>
                  <a:pt x="700" y="758"/>
                </a:cubicBezTo>
                <a:cubicBezTo>
                  <a:pt x="701" y="759"/>
                  <a:pt x="701" y="759"/>
                  <a:pt x="701" y="759"/>
                </a:cubicBezTo>
                <a:cubicBezTo>
                  <a:pt x="702" y="759"/>
                  <a:pt x="702" y="759"/>
                  <a:pt x="702" y="759"/>
                </a:cubicBezTo>
                <a:cubicBezTo>
                  <a:pt x="703" y="761"/>
                  <a:pt x="703" y="761"/>
                  <a:pt x="703" y="761"/>
                </a:cubicBezTo>
                <a:cubicBezTo>
                  <a:pt x="703" y="762"/>
                  <a:pt x="703" y="762"/>
                  <a:pt x="703" y="762"/>
                </a:cubicBezTo>
                <a:cubicBezTo>
                  <a:pt x="705" y="764"/>
                  <a:pt x="705" y="764"/>
                  <a:pt x="705" y="764"/>
                </a:cubicBezTo>
                <a:cubicBezTo>
                  <a:pt x="704" y="765"/>
                  <a:pt x="704" y="765"/>
                  <a:pt x="704" y="765"/>
                </a:cubicBezTo>
                <a:cubicBezTo>
                  <a:pt x="706" y="765"/>
                  <a:pt x="706" y="765"/>
                  <a:pt x="706" y="765"/>
                </a:cubicBezTo>
                <a:cubicBezTo>
                  <a:pt x="707" y="767"/>
                  <a:pt x="707" y="767"/>
                  <a:pt x="707" y="767"/>
                </a:cubicBezTo>
                <a:cubicBezTo>
                  <a:pt x="709" y="767"/>
                  <a:pt x="709" y="767"/>
                  <a:pt x="709" y="767"/>
                </a:cubicBezTo>
                <a:cubicBezTo>
                  <a:pt x="711" y="766"/>
                  <a:pt x="711" y="766"/>
                  <a:pt x="711" y="766"/>
                </a:cubicBezTo>
                <a:cubicBezTo>
                  <a:pt x="713" y="766"/>
                  <a:pt x="713" y="766"/>
                  <a:pt x="713" y="766"/>
                </a:cubicBezTo>
                <a:cubicBezTo>
                  <a:pt x="713" y="763"/>
                  <a:pt x="713" y="763"/>
                  <a:pt x="713" y="763"/>
                </a:cubicBezTo>
                <a:cubicBezTo>
                  <a:pt x="714" y="762"/>
                  <a:pt x="714" y="762"/>
                  <a:pt x="714" y="762"/>
                </a:cubicBezTo>
                <a:cubicBezTo>
                  <a:pt x="715" y="759"/>
                  <a:pt x="715" y="759"/>
                  <a:pt x="715" y="759"/>
                </a:cubicBezTo>
                <a:cubicBezTo>
                  <a:pt x="717" y="756"/>
                  <a:pt x="717" y="756"/>
                  <a:pt x="717" y="756"/>
                </a:cubicBezTo>
                <a:cubicBezTo>
                  <a:pt x="717" y="754"/>
                  <a:pt x="717" y="754"/>
                  <a:pt x="717" y="754"/>
                </a:cubicBezTo>
                <a:cubicBezTo>
                  <a:pt x="717" y="753"/>
                  <a:pt x="717" y="753"/>
                  <a:pt x="717" y="753"/>
                </a:cubicBezTo>
                <a:cubicBezTo>
                  <a:pt x="718" y="749"/>
                  <a:pt x="718" y="749"/>
                  <a:pt x="718" y="749"/>
                </a:cubicBezTo>
                <a:cubicBezTo>
                  <a:pt x="717" y="749"/>
                  <a:pt x="717" y="749"/>
                  <a:pt x="717" y="749"/>
                </a:cubicBezTo>
                <a:cubicBezTo>
                  <a:pt x="718" y="747"/>
                  <a:pt x="718" y="747"/>
                  <a:pt x="718" y="747"/>
                </a:cubicBezTo>
                <a:cubicBezTo>
                  <a:pt x="718" y="744"/>
                  <a:pt x="718" y="744"/>
                  <a:pt x="718" y="744"/>
                </a:cubicBezTo>
                <a:cubicBezTo>
                  <a:pt x="715" y="743"/>
                  <a:pt x="715" y="743"/>
                  <a:pt x="715" y="743"/>
                </a:cubicBezTo>
                <a:cubicBezTo>
                  <a:pt x="714" y="737"/>
                  <a:pt x="714" y="737"/>
                  <a:pt x="714" y="737"/>
                </a:cubicBezTo>
                <a:cubicBezTo>
                  <a:pt x="714" y="736"/>
                  <a:pt x="714" y="736"/>
                  <a:pt x="714" y="736"/>
                </a:cubicBezTo>
                <a:cubicBezTo>
                  <a:pt x="714" y="732"/>
                  <a:pt x="714" y="732"/>
                  <a:pt x="714" y="732"/>
                </a:cubicBezTo>
                <a:cubicBezTo>
                  <a:pt x="715" y="730"/>
                  <a:pt x="715" y="730"/>
                  <a:pt x="715" y="730"/>
                </a:cubicBezTo>
                <a:cubicBezTo>
                  <a:pt x="714" y="728"/>
                  <a:pt x="714" y="728"/>
                  <a:pt x="714" y="728"/>
                </a:cubicBezTo>
                <a:cubicBezTo>
                  <a:pt x="713" y="727"/>
                  <a:pt x="713" y="727"/>
                  <a:pt x="713" y="727"/>
                </a:cubicBezTo>
                <a:cubicBezTo>
                  <a:pt x="712" y="722"/>
                  <a:pt x="712" y="722"/>
                  <a:pt x="712" y="722"/>
                </a:cubicBezTo>
                <a:cubicBezTo>
                  <a:pt x="711" y="720"/>
                  <a:pt x="711" y="720"/>
                  <a:pt x="711" y="720"/>
                </a:cubicBezTo>
                <a:cubicBezTo>
                  <a:pt x="710" y="716"/>
                  <a:pt x="710" y="716"/>
                  <a:pt x="710" y="716"/>
                </a:cubicBezTo>
                <a:cubicBezTo>
                  <a:pt x="709" y="713"/>
                  <a:pt x="709" y="713"/>
                  <a:pt x="709" y="713"/>
                </a:cubicBezTo>
                <a:cubicBezTo>
                  <a:pt x="710" y="708"/>
                  <a:pt x="710" y="708"/>
                  <a:pt x="710" y="708"/>
                </a:cubicBezTo>
                <a:cubicBezTo>
                  <a:pt x="710" y="706"/>
                  <a:pt x="710" y="706"/>
                  <a:pt x="710" y="706"/>
                </a:cubicBezTo>
                <a:cubicBezTo>
                  <a:pt x="710" y="699"/>
                  <a:pt x="710" y="699"/>
                  <a:pt x="710" y="699"/>
                </a:cubicBezTo>
                <a:cubicBezTo>
                  <a:pt x="710" y="696"/>
                  <a:pt x="710" y="696"/>
                  <a:pt x="710" y="696"/>
                </a:cubicBezTo>
                <a:cubicBezTo>
                  <a:pt x="712" y="693"/>
                  <a:pt x="712" y="693"/>
                  <a:pt x="712" y="693"/>
                </a:cubicBezTo>
                <a:cubicBezTo>
                  <a:pt x="713" y="690"/>
                  <a:pt x="713" y="690"/>
                  <a:pt x="713" y="690"/>
                </a:cubicBezTo>
                <a:cubicBezTo>
                  <a:pt x="715" y="690"/>
                  <a:pt x="715" y="690"/>
                  <a:pt x="715" y="690"/>
                </a:cubicBezTo>
                <a:cubicBezTo>
                  <a:pt x="716" y="688"/>
                  <a:pt x="716" y="688"/>
                  <a:pt x="716" y="688"/>
                </a:cubicBezTo>
                <a:cubicBezTo>
                  <a:pt x="717" y="688"/>
                  <a:pt x="717" y="688"/>
                  <a:pt x="717" y="688"/>
                </a:cubicBezTo>
                <a:cubicBezTo>
                  <a:pt x="718" y="686"/>
                  <a:pt x="718" y="686"/>
                  <a:pt x="718" y="686"/>
                </a:cubicBezTo>
                <a:cubicBezTo>
                  <a:pt x="718" y="685"/>
                  <a:pt x="718" y="685"/>
                  <a:pt x="718" y="685"/>
                </a:cubicBezTo>
                <a:cubicBezTo>
                  <a:pt x="718" y="684"/>
                  <a:pt x="718" y="684"/>
                  <a:pt x="718" y="684"/>
                </a:cubicBezTo>
                <a:cubicBezTo>
                  <a:pt x="718" y="684"/>
                  <a:pt x="718" y="684"/>
                  <a:pt x="718" y="684"/>
                </a:cubicBezTo>
                <a:cubicBezTo>
                  <a:pt x="721" y="684"/>
                  <a:pt x="721" y="684"/>
                  <a:pt x="721" y="684"/>
                </a:cubicBezTo>
                <a:cubicBezTo>
                  <a:pt x="721" y="682"/>
                  <a:pt x="721" y="682"/>
                  <a:pt x="721" y="682"/>
                </a:cubicBezTo>
                <a:cubicBezTo>
                  <a:pt x="723" y="682"/>
                  <a:pt x="723" y="682"/>
                  <a:pt x="723" y="682"/>
                </a:cubicBezTo>
                <a:cubicBezTo>
                  <a:pt x="723" y="681"/>
                  <a:pt x="723" y="681"/>
                  <a:pt x="723" y="681"/>
                </a:cubicBezTo>
                <a:cubicBezTo>
                  <a:pt x="727" y="681"/>
                  <a:pt x="727" y="681"/>
                  <a:pt x="727" y="681"/>
                </a:cubicBezTo>
                <a:cubicBezTo>
                  <a:pt x="728" y="680"/>
                  <a:pt x="728" y="680"/>
                  <a:pt x="728" y="680"/>
                </a:cubicBezTo>
                <a:cubicBezTo>
                  <a:pt x="730" y="680"/>
                  <a:pt x="730" y="680"/>
                  <a:pt x="730" y="680"/>
                </a:cubicBezTo>
                <a:cubicBezTo>
                  <a:pt x="730" y="679"/>
                  <a:pt x="730" y="679"/>
                  <a:pt x="730" y="679"/>
                </a:cubicBezTo>
                <a:cubicBezTo>
                  <a:pt x="731" y="679"/>
                  <a:pt x="731" y="679"/>
                  <a:pt x="731" y="679"/>
                </a:cubicBezTo>
                <a:cubicBezTo>
                  <a:pt x="733" y="679"/>
                  <a:pt x="733" y="679"/>
                  <a:pt x="733" y="679"/>
                </a:cubicBezTo>
                <a:cubicBezTo>
                  <a:pt x="734" y="677"/>
                  <a:pt x="734" y="677"/>
                  <a:pt x="734" y="677"/>
                </a:cubicBezTo>
                <a:cubicBezTo>
                  <a:pt x="734" y="676"/>
                  <a:pt x="734" y="676"/>
                  <a:pt x="734" y="676"/>
                </a:cubicBezTo>
                <a:cubicBezTo>
                  <a:pt x="735" y="676"/>
                  <a:pt x="735" y="676"/>
                  <a:pt x="735" y="676"/>
                </a:cubicBezTo>
                <a:cubicBezTo>
                  <a:pt x="737" y="674"/>
                  <a:pt x="737" y="674"/>
                  <a:pt x="737" y="674"/>
                </a:cubicBezTo>
                <a:cubicBezTo>
                  <a:pt x="737" y="673"/>
                  <a:pt x="737" y="673"/>
                  <a:pt x="737" y="673"/>
                </a:cubicBezTo>
                <a:cubicBezTo>
                  <a:pt x="741" y="668"/>
                  <a:pt x="741" y="668"/>
                  <a:pt x="741" y="668"/>
                </a:cubicBezTo>
                <a:cubicBezTo>
                  <a:pt x="743" y="667"/>
                  <a:pt x="743" y="667"/>
                  <a:pt x="743" y="667"/>
                </a:cubicBezTo>
                <a:cubicBezTo>
                  <a:pt x="746" y="666"/>
                  <a:pt x="746" y="666"/>
                  <a:pt x="746" y="666"/>
                </a:cubicBezTo>
                <a:cubicBezTo>
                  <a:pt x="747" y="667"/>
                  <a:pt x="747" y="667"/>
                  <a:pt x="747" y="667"/>
                </a:cubicBezTo>
                <a:cubicBezTo>
                  <a:pt x="748" y="667"/>
                  <a:pt x="748" y="667"/>
                  <a:pt x="748" y="667"/>
                </a:cubicBezTo>
                <a:cubicBezTo>
                  <a:pt x="749" y="664"/>
                  <a:pt x="749" y="664"/>
                  <a:pt x="749" y="664"/>
                </a:cubicBezTo>
                <a:cubicBezTo>
                  <a:pt x="754" y="659"/>
                  <a:pt x="754" y="659"/>
                  <a:pt x="754" y="659"/>
                </a:cubicBezTo>
                <a:cubicBezTo>
                  <a:pt x="759" y="657"/>
                  <a:pt x="759" y="657"/>
                  <a:pt x="759" y="657"/>
                </a:cubicBezTo>
                <a:cubicBezTo>
                  <a:pt x="762" y="656"/>
                  <a:pt x="762" y="656"/>
                  <a:pt x="762" y="656"/>
                </a:cubicBezTo>
                <a:cubicBezTo>
                  <a:pt x="762" y="656"/>
                  <a:pt x="762" y="656"/>
                  <a:pt x="762" y="656"/>
                </a:cubicBezTo>
                <a:cubicBezTo>
                  <a:pt x="764" y="656"/>
                  <a:pt x="764" y="656"/>
                  <a:pt x="764" y="656"/>
                </a:cubicBezTo>
                <a:cubicBezTo>
                  <a:pt x="764" y="656"/>
                  <a:pt x="764" y="656"/>
                  <a:pt x="764" y="656"/>
                </a:cubicBezTo>
                <a:cubicBezTo>
                  <a:pt x="765" y="656"/>
                  <a:pt x="765" y="656"/>
                  <a:pt x="765" y="656"/>
                </a:cubicBezTo>
                <a:cubicBezTo>
                  <a:pt x="767" y="654"/>
                  <a:pt x="767" y="654"/>
                  <a:pt x="767" y="654"/>
                </a:cubicBezTo>
                <a:cubicBezTo>
                  <a:pt x="767" y="654"/>
                  <a:pt x="767" y="654"/>
                  <a:pt x="767" y="654"/>
                </a:cubicBezTo>
                <a:cubicBezTo>
                  <a:pt x="766" y="653"/>
                  <a:pt x="766" y="653"/>
                  <a:pt x="766" y="653"/>
                </a:cubicBezTo>
                <a:cubicBezTo>
                  <a:pt x="764" y="655"/>
                  <a:pt x="764" y="655"/>
                  <a:pt x="764" y="655"/>
                </a:cubicBezTo>
                <a:cubicBezTo>
                  <a:pt x="762" y="654"/>
                  <a:pt x="762" y="654"/>
                  <a:pt x="762" y="654"/>
                </a:cubicBezTo>
                <a:cubicBezTo>
                  <a:pt x="760" y="653"/>
                  <a:pt x="760" y="653"/>
                  <a:pt x="760" y="653"/>
                </a:cubicBezTo>
                <a:cubicBezTo>
                  <a:pt x="762" y="654"/>
                  <a:pt x="762" y="654"/>
                  <a:pt x="762" y="654"/>
                </a:cubicBezTo>
                <a:cubicBezTo>
                  <a:pt x="765" y="653"/>
                  <a:pt x="765" y="653"/>
                  <a:pt x="765" y="653"/>
                </a:cubicBezTo>
                <a:cubicBezTo>
                  <a:pt x="764" y="652"/>
                  <a:pt x="764" y="652"/>
                  <a:pt x="764" y="652"/>
                </a:cubicBezTo>
                <a:cubicBezTo>
                  <a:pt x="765" y="651"/>
                  <a:pt x="765" y="651"/>
                  <a:pt x="765" y="651"/>
                </a:cubicBezTo>
                <a:cubicBezTo>
                  <a:pt x="765" y="650"/>
                  <a:pt x="765" y="650"/>
                  <a:pt x="765" y="650"/>
                </a:cubicBezTo>
                <a:cubicBezTo>
                  <a:pt x="762" y="650"/>
                  <a:pt x="762" y="650"/>
                  <a:pt x="762" y="650"/>
                </a:cubicBezTo>
                <a:cubicBezTo>
                  <a:pt x="761" y="648"/>
                  <a:pt x="761" y="648"/>
                  <a:pt x="761" y="648"/>
                </a:cubicBezTo>
                <a:cubicBezTo>
                  <a:pt x="763" y="648"/>
                  <a:pt x="763" y="648"/>
                  <a:pt x="763" y="648"/>
                </a:cubicBezTo>
                <a:cubicBezTo>
                  <a:pt x="764" y="649"/>
                  <a:pt x="764" y="649"/>
                  <a:pt x="764" y="649"/>
                </a:cubicBezTo>
                <a:cubicBezTo>
                  <a:pt x="765" y="648"/>
                  <a:pt x="765" y="648"/>
                  <a:pt x="765" y="648"/>
                </a:cubicBezTo>
                <a:cubicBezTo>
                  <a:pt x="766" y="647"/>
                  <a:pt x="766" y="647"/>
                  <a:pt x="766" y="647"/>
                </a:cubicBezTo>
                <a:cubicBezTo>
                  <a:pt x="766" y="649"/>
                  <a:pt x="766" y="649"/>
                  <a:pt x="766" y="649"/>
                </a:cubicBezTo>
                <a:cubicBezTo>
                  <a:pt x="768" y="649"/>
                  <a:pt x="768" y="649"/>
                  <a:pt x="768" y="649"/>
                </a:cubicBezTo>
                <a:cubicBezTo>
                  <a:pt x="769" y="650"/>
                  <a:pt x="769" y="650"/>
                  <a:pt x="769" y="650"/>
                </a:cubicBezTo>
                <a:cubicBezTo>
                  <a:pt x="770" y="649"/>
                  <a:pt x="770" y="649"/>
                  <a:pt x="770" y="649"/>
                </a:cubicBezTo>
                <a:cubicBezTo>
                  <a:pt x="771" y="648"/>
                  <a:pt x="771" y="648"/>
                  <a:pt x="771" y="648"/>
                </a:cubicBezTo>
                <a:cubicBezTo>
                  <a:pt x="773" y="646"/>
                  <a:pt x="773" y="646"/>
                  <a:pt x="773" y="646"/>
                </a:cubicBezTo>
                <a:cubicBezTo>
                  <a:pt x="774" y="646"/>
                  <a:pt x="774" y="646"/>
                  <a:pt x="774" y="646"/>
                </a:cubicBezTo>
                <a:cubicBezTo>
                  <a:pt x="774" y="644"/>
                  <a:pt x="774" y="644"/>
                  <a:pt x="774" y="644"/>
                </a:cubicBezTo>
                <a:cubicBezTo>
                  <a:pt x="773" y="642"/>
                  <a:pt x="773" y="642"/>
                  <a:pt x="773" y="642"/>
                </a:cubicBezTo>
                <a:cubicBezTo>
                  <a:pt x="773" y="642"/>
                  <a:pt x="773" y="642"/>
                  <a:pt x="773" y="642"/>
                </a:cubicBezTo>
                <a:cubicBezTo>
                  <a:pt x="772" y="644"/>
                  <a:pt x="772" y="644"/>
                  <a:pt x="772" y="644"/>
                </a:cubicBezTo>
                <a:cubicBezTo>
                  <a:pt x="772" y="645"/>
                  <a:pt x="772" y="645"/>
                  <a:pt x="772" y="645"/>
                </a:cubicBezTo>
                <a:cubicBezTo>
                  <a:pt x="771" y="645"/>
                  <a:pt x="771" y="645"/>
                  <a:pt x="771" y="645"/>
                </a:cubicBezTo>
                <a:cubicBezTo>
                  <a:pt x="770" y="642"/>
                  <a:pt x="770" y="642"/>
                  <a:pt x="770" y="642"/>
                </a:cubicBezTo>
                <a:cubicBezTo>
                  <a:pt x="770" y="642"/>
                  <a:pt x="770" y="642"/>
                  <a:pt x="770" y="642"/>
                </a:cubicBezTo>
                <a:cubicBezTo>
                  <a:pt x="765" y="642"/>
                  <a:pt x="765" y="642"/>
                  <a:pt x="765" y="642"/>
                </a:cubicBezTo>
                <a:cubicBezTo>
                  <a:pt x="763" y="643"/>
                  <a:pt x="763" y="643"/>
                  <a:pt x="763" y="643"/>
                </a:cubicBezTo>
                <a:cubicBezTo>
                  <a:pt x="764" y="642"/>
                  <a:pt x="764" y="642"/>
                  <a:pt x="764" y="642"/>
                </a:cubicBezTo>
                <a:cubicBezTo>
                  <a:pt x="764" y="639"/>
                  <a:pt x="764" y="639"/>
                  <a:pt x="764" y="639"/>
                </a:cubicBezTo>
                <a:cubicBezTo>
                  <a:pt x="765" y="638"/>
                  <a:pt x="765" y="638"/>
                  <a:pt x="765" y="638"/>
                </a:cubicBezTo>
                <a:cubicBezTo>
                  <a:pt x="766" y="640"/>
                  <a:pt x="766" y="640"/>
                  <a:pt x="766" y="640"/>
                </a:cubicBezTo>
                <a:cubicBezTo>
                  <a:pt x="767" y="641"/>
                  <a:pt x="767" y="641"/>
                  <a:pt x="767" y="641"/>
                </a:cubicBezTo>
                <a:cubicBezTo>
                  <a:pt x="768" y="640"/>
                  <a:pt x="768" y="640"/>
                  <a:pt x="768" y="640"/>
                </a:cubicBezTo>
                <a:cubicBezTo>
                  <a:pt x="771" y="639"/>
                  <a:pt x="771" y="639"/>
                  <a:pt x="771" y="639"/>
                </a:cubicBezTo>
                <a:cubicBezTo>
                  <a:pt x="771" y="638"/>
                  <a:pt x="771" y="638"/>
                  <a:pt x="771" y="638"/>
                </a:cubicBezTo>
                <a:cubicBezTo>
                  <a:pt x="772" y="638"/>
                  <a:pt x="772" y="638"/>
                  <a:pt x="772" y="638"/>
                </a:cubicBezTo>
                <a:cubicBezTo>
                  <a:pt x="773" y="637"/>
                  <a:pt x="773" y="637"/>
                  <a:pt x="773" y="637"/>
                </a:cubicBezTo>
                <a:cubicBezTo>
                  <a:pt x="773" y="635"/>
                  <a:pt x="773" y="635"/>
                  <a:pt x="773" y="635"/>
                </a:cubicBezTo>
                <a:cubicBezTo>
                  <a:pt x="772" y="634"/>
                  <a:pt x="772" y="634"/>
                  <a:pt x="772" y="634"/>
                </a:cubicBezTo>
                <a:cubicBezTo>
                  <a:pt x="772" y="633"/>
                  <a:pt x="772" y="633"/>
                  <a:pt x="772" y="633"/>
                </a:cubicBezTo>
                <a:cubicBezTo>
                  <a:pt x="773" y="634"/>
                  <a:pt x="773" y="634"/>
                  <a:pt x="773" y="634"/>
                </a:cubicBezTo>
                <a:cubicBezTo>
                  <a:pt x="774" y="632"/>
                  <a:pt x="774" y="632"/>
                  <a:pt x="774" y="632"/>
                </a:cubicBezTo>
                <a:cubicBezTo>
                  <a:pt x="773" y="630"/>
                  <a:pt x="773" y="630"/>
                  <a:pt x="773" y="630"/>
                </a:cubicBezTo>
                <a:cubicBezTo>
                  <a:pt x="772" y="629"/>
                  <a:pt x="772" y="629"/>
                  <a:pt x="772" y="629"/>
                </a:cubicBezTo>
                <a:cubicBezTo>
                  <a:pt x="771" y="630"/>
                  <a:pt x="771" y="630"/>
                  <a:pt x="771" y="630"/>
                </a:cubicBezTo>
                <a:cubicBezTo>
                  <a:pt x="769" y="629"/>
                  <a:pt x="769" y="629"/>
                  <a:pt x="769" y="629"/>
                </a:cubicBezTo>
                <a:cubicBezTo>
                  <a:pt x="768" y="627"/>
                  <a:pt x="768" y="627"/>
                  <a:pt x="768" y="627"/>
                </a:cubicBezTo>
                <a:cubicBezTo>
                  <a:pt x="767" y="627"/>
                  <a:pt x="767" y="627"/>
                  <a:pt x="767" y="627"/>
                </a:cubicBezTo>
                <a:cubicBezTo>
                  <a:pt x="765" y="626"/>
                  <a:pt x="765" y="626"/>
                  <a:pt x="765" y="626"/>
                </a:cubicBezTo>
                <a:cubicBezTo>
                  <a:pt x="764" y="624"/>
                  <a:pt x="764" y="624"/>
                  <a:pt x="764" y="624"/>
                </a:cubicBezTo>
                <a:cubicBezTo>
                  <a:pt x="766" y="625"/>
                  <a:pt x="766" y="625"/>
                  <a:pt x="766" y="625"/>
                </a:cubicBezTo>
                <a:cubicBezTo>
                  <a:pt x="768" y="625"/>
                  <a:pt x="768" y="625"/>
                  <a:pt x="768" y="625"/>
                </a:cubicBezTo>
                <a:cubicBezTo>
                  <a:pt x="769" y="627"/>
                  <a:pt x="769" y="627"/>
                  <a:pt x="769" y="627"/>
                </a:cubicBezTo>
                <a:cubicBezTo>
                  <a:pt x="770" y="628"/>
                  <a:pt x="770" y="628"/>
                  <a:pt x="770" y="628"/>
                </a:cubicBezTo>
                <a:cubicBezTo>
                  <a:pt x="771" y="626"/>
                  <a:pt x="771" y="626"/>
                  <a:pt x="771" y="626"/>
                </a:cubicBezTo>
                <a:cubicBezTo>
                  <a:pt x="769" y="624"/>
                  <a:pt x="769" y="624"/>
                  <a:pt x="769" y="624"/>
                </a:cubicBezTo>
                <a:cubicBezTo>
                  <a:pt x="771" y="625"/>
                  <a:pt x="771" y="625"/>
                  <a:pt x="771" y="625"/>
                </a:cubicBezTo>
                <a:cubicBezTo>
                  <a:pt x="771" y="624"/>
                  <a:pt x="771" y="624"/>
                  <a:pt x="771" y="624"/>
                </a:cubicBezTo>
                <a:cubicBezTo>
                  <a:pt x="772" y="623"/>
                  <a:pt x="772" y="623"/>
                  <a:pt x="772" y="623"/>
                </a:cubicBezTo>
                <a:cubicBezTo>
                  <a:pt x="771" y="622"/>
                  <a:pt x="771" y="622"/>
                  <a:pt x="771" y="622"/>
                </a:cubicBezTo>
                <a:cubicBezTo>
                  <a:pt x="769" y="620"/>
                  <a:pt x="769" y="620"/>
                  <a:pt x="769" y="620"/>
                </a:cubicBezTo>
                <a:cubicBezTo>
                  <a:pt x="768" y="618"/>
                  <a:pt x="768" y="618"/>
                  <a:pt x="768" y="618"/>
                </a:cubicBezTo>
                <a:cubicBezTo>
                  <a:pt x="769" y="618"/>
                  <a:pt x="769" y="618"/>
                  <a:pt x="769" y="618"/>
                </a:cubicBezTo>
                <a:cubicBezTo>
                  <a:pt x="770" y="620"/>
                  <a:pt x="770" y="620"/>
                  <a:pt x="770" y="620"/>
                </a:cubicBezTo>
                <a:cubicBezTo>
                  <a:pt x="771" y="620"/>
                  <a:pt x="771" y="620"/>
                  <a:pt x="771" y="620"/>
                </a:cubicBezTo>
                <a:cubicBezTo>
                  <a:pt x="772" y="618"/>
                  <a:pt x="772" y="618"/>
                  <a:pt x="772" y="618"/>
                </a:cubicBezTo>
                <a:cubicBezTo>
                  <a:pt x="771" y="616"/>
                  <a:pt x="771" y="616"/>
                  <a:pt x="771" y="616"/>
                </a:cubicBezTo>
                <a:cubicBezTo>
                  <a:pt x="770" y="615"/>
                  <a:pt x="770" y="615"/>
                  <a:pt x="770" y="615"/>
                </a:cubicBezTo>
                <a:cubicBezTo>
                  <a:pt x="768" y="613"/>
                  <a:pt x="768" y="613"/>
                  <a:pt x="768" y="613"/>
                </a:cubicBezTo>
                <a:cubicBezTo>
                  <a:pt x="765" y="612"/>
                  <a:pt x="765" y="612"/>
                  <a:pt x="765" y="612"/>
                </a:cubicBezTo>
                <a:cubicBezTo>
                  <a:pt x="764" y="610"/>
                  <a:pt x="764" y="610"/>
                  <a:pt x="764" y="610"/>
                </a:cubicBezTo>
                <a:cubicBezTo>
                  <a:pt x="763" y="609"/>
                  <a:pt x="763" y="609"/>
                  <a:pt x="763" y="609"/>
                </a:cubicBezTo>
                <a:cubicBezTo>
                  <a:pt x="763" y="607"/>
                  <a:pt x="763" y="607"/>
                  <a:pt x="763" y="607"/>
                </a:cubicBezTo>
                <a:cubicBezTo>
                  <a:pt x="764" y="605"/>
                  <a:pt x="764" y="605"/>
                  <a:pt x="764" y="605"/>
                </a:cubicBezTo>
                <a:cubicBezTo>
                  <a:pt x="763" y="608"/>
                  <a:pt x="763" y="608"/>
                  <a:pt x="763" y="608"/>
                </a:cubicBezTo>
                <a:cubicBezTo>
                  <a:pt x="764" y="609"/>
                  <a:pt x="764" y="609"/>
                  <a:pt x="764" y="609"/>
                </a:cubicBezTo>
                <a:cubicBezTo>
                  <a:pt x="765" y="609"/>
                  <a:pt x="765" y="609"/>
                  <a:pt x="765" y="609"/>
                </a:cubicBezTo>
                <a:cubicBezTo>
                  <a:pt x="766" y="611"/>
                  <a:pt x="766" y="611"/>
                  <a:pt x="766" y="611"/>
                </a:cubicBezTo>
                <a:cubicBezTo>
                  <a:pt x="768" y="611"/>
                  <a:pt x="768" y="611"/>
                  <a:pt x="768" y="611"/>
                </a:cubicBezTo>
                <a:cubicBezTo>
                  <a:pt x="770" y="614"/>
                  <a:pt x="770" y="614"/>
                  <a:pt x="770" y="614"/>
                </a:cubicBezTo>
                <a:cubicBezTo>
                  <a:pt x="771" y="614"/>
                  <a:pt x="771" y="614"/>
                  <a:pt x="771" y="614"/>
                </a:cubicBezTo>
                <a:cubicBezTo>
                  <a:pt x="771" y="610"/>
                  <a:pt x="771" y="610"/>
                  <a:pt x="771" y="610"/>
                </a:cubicBezTo>
                <a:cubicBezTo>
                  <a:pt x="771" y="608"/>
                  <a:pt x="771" y="608"/>
                  <a:pt x="771" y="608"/>
                </a:cubicBezTo>
                <a:cubicBezTo>
                  <a:pt x="771" y="607"/>
                  <a:pt x="771" y="607"/>
                  <a:pt x="771" y="607"/>
                </a:cubicBezTo>
                <a:cubicBezTo>
                  <a:pt x="771" y="605"/>
                  <a:pt x="771" y="605"/>
                  <a:pt x="771" y="605"/>
                </a:cubicBezTo>
                <a:cubicBezTo>
                  <a:pt x="771" y="603"/>
                  <a:pt x="771" y="603"/>
                  <a:pt x="771" y="603"/>
                </a:cubicBezTo>
                <a:cubicBezTo>
                  <a:pt x="771" y="601"/>
                  <a:pt x="771" y="601"/>
                  <a:pt x="771" y="601"/>
                </a:cubicBezTo>
                <a:cubicBezTo>
                  <a:pt x="770" y="600"/>
                  <a:pt x="770" y="600"/>
                  <a:pt x="770" y="600"/>
                </a:cubicBezTo>
                <a:cubicBezTo>
                  <a:pt x="771" y="600"/>
                  <a:pt x="771" y="600"/>
                  <a:pt x="771" y="600"/>
                </a:cubicBezTo>
                <a:cubicBezTo>
                  <a:pt x="773" y="599"/>
                  <a:pt x="773" y="599"/>
                  <a:pt x="773" y="599"/>
                </a:cubicBezTo>
                <a:cubicBezTo>
                  <a:pt x="775" y="597"/>
                  <a:pt x="775" y="597"/>
                  <a:pt x="775" y="597"/>
                </a:cubicBezTo>
                <a:cubicBezTo>
                  <a:pt x="775" y="596"/>
                  <a:pt x="775" y="596"/>
                  <a:pt x="775" y="596"/>
                </a:cubicBezTo>
                <a:cubicBezTo>
                  <a:pt x="775" y="595"/>
                  <a:pt x="775" y="595"/>
                  <a:pt x="775" y="595"/>
                </a:cubicBezTo>
                <a:cubicBezTo>
                  <a:pt x="776" y="596"/>
                  <a:pt x="776" y="596"/>
                  <a:pt x="776" y="596"/>
                </a:cubicBezTo>
                <a:cubicBezTo>
                  <a:pt x="775" y="598"/>
                  <a:pt x="775" y="598"/>
                  <a:pt x="775" y="598"/>
                </a:cubicBezTo>
                <a:cubicBezTo>
                  <a:pt x="776" y="598"/>
                  <a:pt x="776" y="598"/>
                  <a:pt x="776" y="598"/>
                </a:cubicBezTo>
                <a:cubicBezTo>
                  <a:pt x="774" y="599"/>
                  <a:pt x="774" y="599"/>
                  <a:pt x="774" y="599"/>
                </a:cubicBezTo>
                <a:cubicBezTo>
                  <a:pt x="773" y="602"/>
                  <a:pt x="773" y="602"/>
                  <a:pt x="773" y="602"/>
                </a:cubicBezTo>
                <a:cubicBezTo>
                  <a:pt x="774" y="604"/>
                  <a:pt x="774" y="604"/>
                  <a:pt x="774" y="604"/>
                </a:cubicBezTo>
                <a:cubicBezTo>
                  <a:pt x="774" y="607"/>
                  <a:pt x="774" y="607"/>
                  <a:pt x="774" y="607"/>
                </a:cubicBezTo>
                <a:cubicBezTo>
                  <a:pt x="773" y="609"/>
                  <a:pt x="773" y="609"/>
                  <a:pt x="773" y="609"/>
                </a:cubicBezTo>
                <a:cubicBezTo>
                  <a:pt x="773" y="611"/>
                  <a:pt x="773" y="611"/>
                  <a:pt x="773" y="611"/>
                </a:cubicBezTo>
                <a:cubicBezTo>
                  <a:pt x="774" y="613"/>
                  <a:pt x="774" y="613"/>
                  <a:pt x="774" y="613"/>
                </a:cubicBezTo>
                <a:cubicBezTo>
                  <a:pt x="775" y="612"/>
                  <a:pt x="775" y="612"/>
                  <a:pt x="775" y="612"/>
                </a:cubicBezTo>
                <a:cubicBezTo>
                  <a:pt x="775" y="613"/>
                  <a:pt x="775" y="613"/>
                  <a:pt x="775" y="613"/>
                </a:cubicBezTo>
                <a:cubicBezTo>
                  <a:pt x="776" y="613"/>
                  <a:pt x="776" y="613"/>
                  <a:pt x="776" y="613"/>
                </a:cubicBezTo>
                <a:cubicBezTo>
                  <a:pt x="776" y="614"/>
                  <a:pt x="776" y="614"/>
                  <a:pt x="776" y="614"/>
                </a:cubicBezTo>
                <a:cubicBezTo>
                  <a:pt x="776" y="614"/>
                  <a:pt x="776" y="614"/>
                  <a:pt x="776" y="614"/>
                </a:cubicBezTo>
                <a:cubicBezTo>
                  <a:pt x="776" y="616"/>
                  <a:pt x="776" y="616"/>
                  <a:pt x="776" y="616"/>
                </a:cubicBezTo>
                <a:cubicBezTo>
                  <a:pt x="779" y="616"/>
                  <a:pt x="779" y="616"/>
                  <a:pt x="779" y="616"/>
                </a:cubicBezTo>
                <a:cubicBezTo>
                  <a:pt x="777" y="617"/>
                  <a:pt x="777" y="617"/>
                  <a:pt x="777" y="617"/>
                </a:cubicBezTo>
                <a:cubicBezTo>
                  <a:pt x="777" y="617"/>
                  <a:pt x="777" y="617"/>
                  <a:pt x="777" y="617"/>
                </a:cubicBezTo>
                <a:cubicBezTo>
                  <a:pt x="776" y="619"/>
                  <a:pt x="776" y="619"/>
                  <a:pt x="776" y="619"/>
                </a:cubicBezTo>
                <a:cubicBezTo>
                  <a:pt x="776" y="620"/>
                  <a:pt x="776" y="620"/>
                  <a:pt x="776" y="620"/>
                </a:cubicBezTo>
                <a:cubicBezTo>
                  <a:pt x="775" y="622"/>
                  <a:pt x="775" y="622"/>
                  <a:pt x="775" y="622"/>
                </a:cubicBezTo>
                <a:cubicBezTo>
                  <a:pt x="775" y="624"/>
                  <a:pt x="775" y="624"/>
                  <a:pt x="775" y="624"/>
                </a:cubicBezTo>
                <a:cubicBezTo>
                  <a:pt x="775" y="626"/>
                  <a:pt x="775" y="626"/>
                  <a:pt x="775" y="626"/>
                </a:cubicBezTo>
                <a:cubicBezTo>
                  <a:pt x="775" y="626"/>
                  <a:pt x="775" y="626"/>
                  <a:pt x="775" y="626"/>
                </a:cubicBezTo>
                <a:cubicBezTo>
                  <a:pt x="776" y="625"/>
                  <a:pt x="776" y="625"/>
                  <a:pt x="776" y="625"/>
                </a:cubicBezTo>
                <a:cubicBezTo>
                  <a:pt x="778" y="621"/>
                  <a:pt x="778" y="621"/>
                  <a:pt x="778" y="621"/>
                </a:cubicBezTo>
                <a:cubicBezTo>
                  <a:pt x="778" y="622"/>
                  <a:pt x="778" y="622"/>
                  <a:pt x="778" y="622"/>
                </a:cubicBezTo>
                <a:cubicBezTo>
                  <a:pt x="778" y="622"/>
                  <a:pt x="778" y="622"/>
                  <a:pt x="778" y="622"/>
                </a:cubicBezTo>
                <a:cubicBezTo>
                  <a:pt x="779" y="622"/>
                  <a:pt x="779" y="622"/>
                  <a:pt x="779" y="622"/>
                </a:cubicBezTo>
                <a:cubicBezTo>
                  <a:pt x="779" y="620"/>
                  <a:pt x="779" y="620"/>
                  <a:pt x="779" y="620"/>
                </a:cubicBezTo>
                <a:cubicBezTo>
                  <a:pt x="780" y="618"/>
                  <a:pt x="780" y="618"/>
                  <a:pt x="780" y="618"/>
                </a:cubicBezTo>
                <a:cubicBezTo>
                  <a:pt x="781" y="614"/>
                  <a:pt x="781" y="614"/>
                  <a:pt x="781" y="614"/>
                </a:cubicBezTo>
                <a:cubicBezTo>
                  <a:pt x="784" y="613"/>
                  <a:pt x="784" y="613"/>
                  <a:pt x="784" y="613"/>
                </a:cubicBezTo>
                <a:cubicBezTo>
                  <a:pt x="785" y="609"/>
                  <a:pt x="785" y="609"/>
                  <a:pt x="785" y="609"/>
                </a:cubicBezTo>
                <a:cubicBezTo>
                  <a:pt x="785" y="607"/>
                  <a:pt x="785" y="607"/>
                  <a:pt x="785" y="607"/>
                </a:cubicBezTo>
                <a:cubicBezTo>
                  <a:pt x="784" y="603"/>
                  <a:pt x="784" y="603"/>
                  <a:pt x="784" y="603"/>
                </a:cubicBezTo>
                <a:cubicBezTo>
                  <a:pt x="783" y="602"/>
                  <a:pt x="783" y="602"/>
                  <a:pt x="783" y="602"/>
                </a:cubicBezTo>
                <a:cubicBezTo>
                  <a:pt x="783" y="600"/>
                  <a:pt x="783" y="600"/>
                  <a:pt x="783" y="600"/>
                </a:cubicBezTo>
                <a:cubicBezTo>
                  <a:pt x="782" y="599"/>
                  <a:pt x="782" y="599"/>
                  <a:pt x="782" y="599"/>
                </a:cubicBezTo>
                <a:cubicBezTo>
                  <a:pt x="782" y="597"/>
                  <a:pt x="782" y="597"/>
                  <a:pt x="782" y="597"/>
                </a:cubicBezTo>
                <a:cubicBezTo>
                  <a:pt x="783" y="595"/>
                  <a:pt x="783" y="595"/>
                  <a:pt x="783" y="595"/>
                </a:cubicBezTo>
                <a:cubicBezTo>
                  <a:pt x="784" y="593"/>
                  <a:pt x="784" y="593"/>
                  <a:pt x="784" y="593"/>
                </a:cubicBezTo>
                <a:cubicBezTo>
                  <a:pt x="787" y="592"/>
                  <a:pt x="787" y="592"/>
                  <a:pt x="787" y="592"/>
                </a:cubicBezTo>
                <a:cubicBezTo>
                  <a:pt x="783" y="595"/>
                  <a:pt x="783" y="595"/>
                  <a:pt x="783" y="595"/>
                </a:cubicBezTo>
                <a:cubicBezTo>
                  <a:pt x="783" y="597"/>
                  <a:pt x="783" y="597"/>
                  <a:pt x="783" y="597"/>
                </a:cubicBezTo>
                <a:cubicBezTo>
                  <a:pt x="784" y="598"/>
                  <a:pt x="784" y="598"/>
                  <a:pt x="784" y="598"/>
                </a:cubicBezTo>
                <a:cubicBezTo>
                  <a:pt x="786" y="601"/>
                  <a:pt x="786" y="601"/>
                  <a:pt x="786" y="601"/>
                </a:cubicBezTo>
                <a:cubicBezTo>
                  <a:pt x="787" y="600"/>
                  <a:pt x="787" y="600"/>
                  <a:pt x="787" y="600"/>
                </a:cubicBezTo>
                <a:cubicBezTo>
                  <a:pt x="788" y="601"/>
                  <a:pt x="788" y="601"/>
                  <a:pt x="788" y="601"/>
                </a:cubicBezTo>
                <a:cubicBezTo>
                  <a:pt x="787" y="604"/>
                  <a:pt x="787" y="604"/>
                  <a:pt x="787" y="604"/>
                </a:cubicBezTo>
                <a:cubicBezTo>
                  <a:pt x="789" y="603"/>
                  <a:pt x="789" y="603"/>
                  <a:pt x="789" y="603"/>
                </a:cubicBezTo>
                <a:cubicBezTo>
                  <a:pt x="789" y="603"/>
                  <a:pt x="789" y="603"/>
                  <a:pt x="789" y="603"/>
                </a:cubicBezTo>
                <a:cubicBezTo>
                  <a:pt x="790" y="601"/>
                  <a:pt x="790" y="601"/>
                  <a:pt x="790" y="601"/>
                </a:cubicBezTo>
                <a:cubicBezTo>
                  <a:pt x="791" y="600"/>
                  <a:pt x="791" y="600"/>
                  <a:pt x="791" y="600"/>
                </a:cubicBezTo>
                <a:cubicBezTo>
                  <a:pt x="791" y="600"/>
                  <a:pt x="791" y="600"/>
                  <a:pt x="791" y="600"/>
                </a:cubicBezTo>
                <a:cubicBezTo>
                  <a:pt x="792" y="599"/>
                  <a:pt x="792" y="599"/>
                  <a:pt x="792" y="599"/>
                </a:cubicBezTo>
                <a:cubicBezTo>
                  <a:pt x="794" y="599"/>
                  <a:pt x="794" y="599"/>
                  <a:pt x="794" y="599"/>
                </a:cubicBezTo>
                <a:cubicBezTo>
                  <a:pt x="795" y="595"/>
                  <a:pt x="795" y="595"/>
                  <a:pt x="795" y="595"/>
                </a:cubicBezTo>
                <a:cubicBezTo>
                  <a:pt x="795" y="594"/>
                  <a:pt x="795" y="594"/>
                  <a:pt x="795" y="594"/>
                </a:cubicBezTo>
                <a:cubicBezTo>
                  <a:pt x="796" y="594"/>
                  <a:pt x="796" y="594"/>
                  <a:pt x="796" y="594"/>
                </a:cubicBezTo>
                <a:cubicBezTo>
                  <a:pt x="797" y="592"/>
                  <a:pt x="797" y="592"/>
                  <a:pt x="797" y="592"/>
                </a:cubicBezTo>
                <a:cubicBezTo>
                  <a:pt x="798" y="591"/>
                  <a:pt x="798" y="591"/>
                  <a:pt x="798" y="591"/>
                </a:cubicBezTo>
                <a:cubicBezTo>
                  <a:pt x="798" y="590"/>
                  <a:pt x="798" y="590"/>
                  <a:pt x="798" y="590"/>
                </a:cubicBezTo>
                <a:cubicBezTo>
                  <a:pt x="799" y="588"/>
                  <a:pt x="799" y="588"/>
                  <a:pt x="799" y="588"/>
                </a:cubicBezTo>
                <a:cubicBezTo>
                  <a:pt x="798" y="587"/>
                  <a:pt x="798" y="587"/>
                  <a:pt x="798" y="587"/>
                </a:cubicBezTo>
                <a:cubicBezTo>
                  <a:pt x="800" y="586"/>
                  <a:pt x="800" y="586"/>
                  <a:pt x="800" y="586"/>
                </a:cubicBezTo>
                <a:cubicBezTo>
                  <a:pt x="799" y="585"/>
                  <a:pt x="799" y="585"/>
                  <a:pt x="799" y="585"/>
                </a:cubicBezTo>
                <a:cubicBezTo>
                  <a:pt x="798" y="584"/>
                  <a:pt x="798" y="584"/>
                  <a:pt x="798" y="584"/>
                </a:cubicBezTo>
                <a:cubicBezTo>
                  <a:pt x="797" y="582"/>
                  <a:pt x="797" y="582"/>
                  <a:pt x="797" y="582"/>
                </a:cubicBezTo>
                <a:cubicBezTo>
                  <a:pt x="800" y="581"/>
                  <a:pt x="800" y="581"/>
                  <a:pt x="800" y="581"/>
                </a:cubicBezTo>
                <a:cubicBezTo>
                  <a:pt x="800" y="579"/>
                  <a:pt x="800" y="579"/>
                  <a:pt x="800" y="579"/>
                </a:cubicBezTo>
                <a:cubicBezTo>
                  <a:pt x="802" y="578"/>
                  <a:pt x="802" y="578"/>
                  <a:pt x="802" y="578"/>
                </a:cubicBezTo>
                <a:cubicBezTo>
                  <a:pt x="803" y="577"/>
                  <a:pt x="803" y="577"/>
                  <a:pt x="803" y="577"/>
                </a:cubicBezTo>
                <a:cubicBezTo>
                  <a:pt x="807" y="576"/>
                  <a:pt x="807" y="576"/>
                  <a:pt x="807" y="576"/>
                </a:cubicBezTo>
                <a:cubicBezTo>
                  <a:pt x="809" y="576"/>
                  <a:pt x="809" y="576"/>
                  <a:pt x="809" y="576"/>
                </a:cubicBezTo>
                <a:cubicBezTo>
                  <a:pt x="812" y="573"/>
                  <a:pt x="812" y="573"/>
                  <a:pt x="812" y="573"/>
                </a:cubicBezTo>
                <a:cubicBezTo>
                  <a:pt x="813" y="573"/>
                  <a:pt x="813" y="573"/>
                  <a:pt x="813" y="573"/>
                </a:cubicBezTo>
                <a:cubicBezTo>
                  <a:pt x="814" y="574"/>
                  <a:pt x="814" y="574"/>
                  <a:pt x="814" y="574"/>
                </a:cubicBezTo>
                <a:cubicBezTo>
                  <a:pt x="818" y="574"/>
                  <a:pt x="818" y="574"/>
                  <a:pt x="818" y="574"/>
                </a:cubicBezTo>
                <a:cubicBezTo>
                  <a:pt x="820" y="574"/>
                  <a:pt x="820" y="574"/>
                  <a:pt x="820" y="574"/>
                </a:cubicBezTo>
                <a:cubicBezTo>
                  <a:pt x="822" y="574"/>
                  <a:pt x="822" y="574"/>
                  <a:pt x="822" y="574"/>
                </a:cubicBezTo>
                <a:cubicBezTo>
                  <a:pt x="827" y="573"/>
                  <a:pt x="827" y="573"/>
                  <a:pt x="827" y="573"/>
                </a:cubicBezTo>
                <a:cubicBezTo>
                  <a:pt x="828" y="573"/>
                  <a:pt x="828" y="573"/>
                  <a:pt x="828" y="573"/>
                </a:cubicBezTo>
                <a:cubicBezTo>
                  <a:pt x="827" y="572"/>
                  <a:pt x="827" y="572"/>
                  <a:pt x="827" y="572"/>
                </a:cubicBezTo>
                <a:cubicBezTo>
                  <a:pt x="827" y="569"/>
                  <a:pt x="827" y="569"/>
                  <a:pt x="827" y="569"/>
                </a:cubicBezTo>
                <a:cubicBezTo>
                  <a:pt x="827" y="567"/>
                  <a:pt x="827" y="567"/>
                  <a:pt x="827" y="567"/>
                </a:cubicBezTo>
                <a:cubicBezTo>
                  <a:pt x="829" y="569"/>
                  <a:pt x="829" y="569"/>
                  <a:pt x="829" y="569"/>
                </a:cubicBezTo>
                <a:cubicBezTo>
                  <a:pt x="829" y="571"/>
                  <a:pt x="829" y="571"/>
                  <a:pt x="829" y="571"/>
                </a:cubicBezTo>
                <a:cubicBezTo>
                  <a:pt x="829" y="573"/>
                  <a:pt x="829" y="573"/>
                  <a:pt x="829" y="573"/>
                </a:cubicBezTo>
                <a:cubicBezTo>
                  <a:pt x="830" y="573"/>
                  <a:pt x="830" y="573"/>
                  <a:pt x="830" y="573"/>
                </a:cubicBezTo>
                <a:cubicBezTo>
                  <a:pt x="832" y="571"/>
                  <a:pt x="832" y="571"/>
                  <a:pt x="832" y="571"/>
                </a:cubicBezTo>
                <a:cubicBezTo>
                  <a:pt x="834" y="567"/>
                  <a:pt x="834" y="567"/>
                  <a:pt x="834" y="567"/>
                </a:cubicBezTo>
                <a:cubicBezTo>
                  <a:pt x="835" y="569"/>
                  <a:pt x="835" y="569"/>
                  <a:pt x="835" y="569"/>
                </a:cubicBezTo>
                <a:cubicBezTo>
                  <a:pt x="835" y="571"/>
                  <a:pt x="835" y="571"/>
                  <a:pt x="835" y="571"/>
                </a:cubicBezTo>
                <a:cubicBezTo>
                  <a:pt x="836" y="571"/>
                  <a:pt x="836" y="571"/>
                  <a:pt x="836" y="571"/>
                </a:cubicBezTo>
                <a:cubicBezTo>
                  <a:pt x="841" y="569"/>
                  <a:pt x="841" y="569"/>
                  <a:pt x="841" y="569"/>
                </a:cubicBezTo>
                <a:cubicBezTo>
                  <a:pt x="842" y="567"/>
                  <a:pt x="842" y="567"/>
                  <a:pt x="842" y="567"/>
                </a:cubicBezTo>
                <a:cubicBezTo>
                  <a:pt x="841" y="563"/>
                  <a:pt x="841" y="563"/>
                  <a:pt x="841" y="563"/>
                </a:cubicBezTo>
                <a:cubicBezTo>
                  <a:pt x="840" y="563"/>
                  <a:pt x="840" y="563"/>
                  <a:pt x="840" y="563"/>
                </a:cubicBezTo>
                <a:cubicBezTo>
                  <a:pt x="840" y="565"/>
                  <a:pt x="840" y="565"/>
                  <a:pt x="840" y="565"/>
                </a:cubicBezTo>
                <a:cubicBezTo>
                  <a:pt x="840" y="567"/>
                  <a:pt x="840" y="567"/>
                  <a:pt x="840" y="567"/>
                </a:cubicBezTo>
                <a:cubicBezTo>
                  <a:pt x="837" y="568"/>
                  <a:pt x="837" y="568"/>
                  <a:pt x="837" y="568"/>
                </a:cubicBezTo>
                <a:cubicBezTo>
                  <a:pt x="836" y="566"/>
                  <a:pt x="836" y="566"/>
                  <a:pt x="836" y="566"/>
                </a:cubicBezTo>
                <a:cubicBezTo>
                  <a:pt x="835" y="563"/>
                  <a:pt x="835" y="563"/>
                  <a:pt x="835" y="563"/>
                </a:cubicBezTo>
                <a:cubicBezTo>
                  <a:pt x="833" y="561"/>
                  <a:pt x="833" y="561"/>
                  <a:pt x="833" y="561"/>
                </a:cubicBezTo>
                <a:cubicBezTo>
                  <a:pt x="833" y="560"/>
                  <a:pt x="833" y="560"/>
                  <a:pt x="833" y="560"/>
                </a:cubicBezTo>
                <a:cubicBezTo>
                  <a:pt x="836" y="557"/>
                  <a:pt x="836" y="557"/>
                  <a:pt x="836" y="557"/>
                </a:cubicBezTo>
                <a:cubicBezTo>
                  <a:pt x="836" y="555"/>
                  <a:pt x="836" y="555"/>
                  <a:pt x="836" y="555"/>
                </a:cubicBezTo>
                <a:cubicBezTo>
                  <a:pt x="835" y="555"/>
                  <a:pt x="835" y="555"/>
                  <a:pt x="835" y="555"/>
                </a:cubicBezTo>
                <a:cubicBezTo>
                  <a:pt x="835" y="554"/>
                  <a:pt x="835" y="554"/>
                  <a:pt x="835" y="554"/>
                </a:cubicBezTo>
                <a:cubicBezTo>
                  <a:pt x="836" y="553"/>
                  <a:pt x="836" y="553"/>
                  <a:pt x="836" y="553"/>
                </a:cubicBezTo>
                <a:cubicBezTo>
                  <a:pt x="837" y="552"/>
                  <a:pt x="837" y="552"/>
                  <a:pt x="837" y="552"/>
                </a:cubicBezTo>
                <a:cubicBezTo>
                  <a:pt x="838" y="550"/>
                  <a:pt x="838" y="550"/>
                  <a:pt x="838" y="550"/>
                </a:cubicBezTo>
                <a:cubicBezTo>
                  <a:pt x="839" y="547"/>
                  <a:pt x="839" y="547"/>
                  <a:pt x="839" y="547"/>
                </a:cubicBezTo>
                <a:cubicBezTo>
                  <a:pt x="843" y="544"/>
                  <a:pt x="843" y="544"/>
                  <a:pt x="843" y="544"/>
                </a:cubicBezTo>
                <a:cubicBezTo>
                  <a:pt x="844" y="541"/>
                  <a:pt x="844" y="541"/>
                  <a:pt x="844" y="541"/>
                </a:cubicBezTo>
                <a:cubicBezTo>
                  <a:pt x="845" y="541"/>
                  <a:pt x="845" y="541"/>
                  <a:pt x="845" y="541"/>
                </a:cubicBezTo>
                <a:cubicBezTo>
                  <a:pt x="846" y="539"/>
                  <a:pt x="846" y="539"/>
                  <a:pt x="846" y="539"/>
                </a:cubicBezTo>
                <a:cubicBezTo>
                  <a:pt x="846" y="541"/>
                  <a:pt x="846" y="541"/>
                  <a:pt x="846" y="541"/>
                </a:cubicBezTo>
                <a:cubicBezTo>
                  <a:pt x="848" y="541"/>
                  <a:pt x="848" y="541"/>
                  <a:pt x="848" y="541"/>
                </a:cubicBezTo>
                <a:cubicBezTo>
                  <a:pt x="849" y="540"/>
                  <a:pt x="849" y="540"/>
                  <a:pt x="849" y="540"/>
                </a:cubicBezTo>
                <a:cubicBezTo>
                  <a:pt x="850" y="538"/>
                  <a:pt x="850" y="538"/>
                  <a:pt x="850" y="538"/>
                </a:cubicBezTo>
                <a:cubicBezTo>
                  <a:pt x="850" y="540"/>
                  <a:pt x="850" y="540"/>
                  <a:pt x="850" y="540"/>
                </a:cubicBezTo>
                <a:cubicBezTo>
                  <a:pt x="851" y="540"/>
                  <a:pt x="851" y="540"/>
                  <a:pt x="851" y="540"/>
                </a:cubicBezTo>
                <a:cubicBezTo>
                  <a:pt x="853" y="538"/>
                  <a:pt x="853" y="538"/>
                  <a:pt x="853" y="538"/>
                </a:cubicBezTo>
                <a:cubicBezTo>
                  <a:pt x="853" y="539"/>
                  <a:pt x="853" y="539"/>
                  <a:pt x="853" y="539"/>
                </a:cubicBezTo>
                <a:cubicBezTo>
                  <a:pt x="854" y="538"/>
                  <a:pt x="854" y="538"/>
                  <a:pt x="854" y="538"/>
                </a:cubicBezTo>
                <a:cubicBezTo>
                  <a:pt x="856" y="535"/>
                  <a:pt x="856" y="535"/>
                  <a:pt x="856" y="535"/>
                </a:cubicBezTo>
                <a:cubicBezTo>
                  <a:pt x="859" y="531"/>
                  <a:pt x="859" y="531"/>
                  <a:pt x="859" y="531"/>
                </a:cubicBezTo>
                <a:cubicBezTo>
                  <a:pt x="858" y="533"/>
                  <a:pt x="858" y="533"/>
                  <a:pt x="858" y="533"/>
                </a:cubicBezTo>
                <a:cubicBezTo>
                  <a:pt x="859" y="535"/>
                  <a:pt x="859" y="535"/>
                  <a:pt x="859" y="535"/>
                </a:cubicBezTo>
                <a:cubicBezTo>
                  <a:pt x="861" y="535"/>
                  <a:pt x="861" y="535"/>
                  <a:pt x="861" y="535"/>
                </a:cubicBezTo>
                <a:cubicBezTo>
                  <a:pt x="862" y="533"/>
                  <a:pt x="862" y="533"/>
                  <a:pt x="862" y="533"/>
                </a:cubicBezTo>
                <a:cubicBezTo>
                  <a:pt x="865" y="533"/>
                  <a:pt x="865" y="533"/>
                  <a:pt x="865" y="533"/>
                </a:cubicBezTo>
                <a:cubicBezTo>
                  <a:pt x="865" y="535"/>
                  <a:pt x="865" y="535"/>
                  <a:pt x="865" y="535"/>
                </a:cubicBezTo>
                <a:cubicBezTo>
                  <a:pt x="867" y="535"/>
                  <a:pt x="867" y="535"/>
                  <a:pt x="867" y="535"/>
                </a:cubicBezTo>
                <a:cubicBezTo>
                  <a:pt x="868" y="533"/>
                  <a:pt x="868" y="533"/>
                  <a:pt x="868" y="533"/>
                </a:cubicBezTo>
                <a:cubicBezTo>
                  <a:pt x="870" y="534"/>
                  <a:pt x="870" y="534"/>
                  <a:pt x="870" y="534"/>
                </a:cubicBezTo>
                <a:cubicBezTo>
                  <a:pt x="871" y="533"/>
                  <a:pt x="871" y="533"/>
                  <a:pt x="871" y="533"/>
                </a:cubicBezTo>
                <a:cubicBezTo>
                  <a:pt x="873" y="532"/>
                  <a:pt x="873" y="532"/>
                  <a:pt x="873" y="532"/>
                </a:cubicBezTo>
                <a:cubicBezTo>
                  <a:pt x="874" y="532"/>
                  <a:pt x="874" y="532"/>
                  <a:pt x="874" y="532"/>
                </a:cubicBezTo>
                <a:cubicBezTo>
                  <a:pt x="877" y="530"/>
                  <a:pt x="877" y="530"/>
                  <a:pt x="877" y="530"/>
                </a:cubicBezTo>
                <a:cubicBezTo>
                  <a:pt x="877" y="532"/>
                  <a:pt x="877" y="532"/>
                  <a:pt x="877" y="532"/>
                </a:cubicBezTo>
                <a:cubicBezTo>
                  <a:pt x="879" y="531"/>
                  <a:pt x="879" y="531"/>
                  <a:pt x="879" y="531"/>
                </a:cubicBezTo>
                <a:cubicBezTo>
                  <a:pt x="881" y="530"/>
                  <a:pt x="881" y="530"/>
                  <a:pt x="881" y="530"/>
                </a:cubicBezTo>
                <a:cubicBezTo>
                  <a:pt x="879" y="529"/>
                  <a:pt x="879" y="529"/>
                  <a:pt x="879" y="529"/>
                </a:cubicBezTo>
                <a:cubicBezTo>
                  <a:pt x="878" y="530"/>
                  <a:pt x="878" y="530"/>
                  <a:pt x="878" y="530"/>
                </a:cubicBezTo>
                <a:cubicBezTo>
                  <a:pt x="876" y="528"/>
                  <a:pt x="876" y="528"/>
                  <a:pt x="876" y="528"/>
                </a:cubicBezTo>
                <a:cubicBezTo>
                  <a:pt x="877" y="526"/>
                  <a:pt x="877" y="526"/>
                  <a:pt x="877" y="526"/>
                </a:cubicBezTo>
                <a:cubicBezTo>
                  <a:pt x="873" y="524"/>
                  <a:pt x="873" y="524"/>
                  <a:pt x="873" y="524"/>
                </a:cubicBezTo>
                <a:cubicBezTo>
                  <a:pt x="873" y="524"/>
                  <a:pt x="873" y="524"/>
                  <a:pt x="873" y="524"/>
                </a:cubicBezTo>
                <a:cubicBezTo>
                  <a:pt x="876" y="525"/>
                  <a:pt x="876" y="525"/>
                  <a:pt x="876" y="525"/>
                </a:cubicBezTo>
                <a:cubicBezTo>
                  <a:pt x="879" y="524"/>
                  <a:pt x="879" y="524"/>
                  <a:pt x="879" y="524"/>
                </a:cubicBezTo>
                <a:cubicBezTo>
                  <a:pt x="879" y="526"/>
                  <a:pt x="879" y="526"/>
                  <a:pt x="879" y="526"/>
                </a:cubicBezTo>
                <a:cubicBezTo>
                  <a:pt x="880" y="526"/>
                  <a:pt x="880" y="526"/>
                  <a:pt x="880" y="526"/>
                </a:cubicBezTo>
                <a:cubicBezTo>
                  <a:pt x="881" y="525"/>
                  <a:pt x="881" y="525"/>
                  <a:pt x="881" y="525"/>
                </a:cubicBezTo>
                <a:cubicBezTo>
                  <a:pt x="883" y="525"/>
                  <a:pt x="883" y="525"/>
                  <a:pt x="883" y="525"/>
                </a:cubicBezTo>
                <a:cubicBezTo>
                  <a:pt x="885" y="525"/>
                  <a:pt x="885" y="525"/>
                  <a:pt x="885" y="525"/>
                </a:cubicBezTo>
                <a:cubicBezTo>
                  <a:pt x="886" y="523"/>
                  <a:pt x="886" y="523"/>
                  <a:pt x="886" y="523"/>
                </a:cubicBezTo>
                <a:cubicBezTo>
                  <a:pt x="888" y="521"/>
                  <a:pt x="888" y="521"/>
                  <a:pt x="888" y="521"/>
                </a:cubicBezTo>
                <a:cubicBezTo>
                  <a:pt x="887" y="523"/>
                  <a:pt x="887" y="523"/>
                  <a:pt x="887" y="523"/>
                </a:cubicBezTo>
                <a:cubicBezTo>
                  <a:pt x="887" y="523"/>
                  <a:pt x="887" y="523"/>
                  <a:pt x="887" y="523"/>
                </a:cubicBezTo>
                <a:cubicBezTo>
                  <a:pt x="887" y="524"/>
                  <a:pt x="887" y="524"/>
                  <a:pt x="887" y="524"/>
                </a:cubicBezTo>
                <a:cubicBezTo>
                  <a:pt x="888" y="525"/>
                  <a:pt x="888" y="525"/>
                  <a:pt x="888" y="525"/>
                </a:cubicBezTo>
                <a:cubicBezTo>
                  <a:pt x="892" y="524"/>
                  <a:pt x="892" y="524"/>
                  <a:pt x="892" y="524"/>
                </a:cubicBezTo>
                <a:cubicBezTo>
                  <a:pt x="893" y="522"/>
                  <a:pt x="893" y="522"/>
                  <a:pt x="893" y="522"/>
                </a:cubicBezTo>
                <a:cubicBezTo>
                  <a:pt x="895" y="522"/>
                  <a:pt x="895" y="522"/>
                  <a:pt x="895" y="522"/>
                </a:cubicBezTo>
                <a:cubicBezTo>
                  <a:pt x="898" y="520"/>
                  <a:pt x="898" y="520"/>
                  <a:pt x="898" y="520"/>
                </a:cubicBezTo>
                <a:cubicBezTo>
                  <a:pt x="899" y="520"/>
                  <a:pt x="899" y="520"/>
                  <a:pt x="899" y="520"/>
                </a:cubicBezTo>
                <a:cubicBezTo>
                  <a:pt x="901" y="516"/>
                  <a:pt x="901" y="516"/>
                  <a:pt x="901" y="516"/>
                </a:cubicBezTo>
                <a:cubicBezTo>
                  <a:pt x="902" y="518"/>
                  <a:pt x="902" y="518"/>
                  <a:pt x="902" y="518"/>
                </a:cubicBezTo>
                <a:cubicBezTo>
                  <a:pt x="903" y="517"/>
                  <a:pt x="903" y="517"/>
                  <a:pt x="903" y="517"/>
                </a:cubicBezTo>
                <a:cubicBezTo>
                  <a:pt x="903" y="518"/>
                  <a:pt x="903" y="518"/>
                  <a:pt x="903" y="518"/>
                </a:cubicBezTo>
                <a:cubicBezTo>
                  <a:pt x="901" y="520"/>
                  <a:pt x="901" y="520"/>
                  <a:pt x="901" y="520"/>
                </a:cubicBezTo>
                <a:cubicBezTo>
                  <a:pt x="899" y="521"/>
                  <a:pt x="899" y="521"/>
                  <a:pt x="899" y="521"/>
                </a:cubicBezTo>
                <a:cubicBezTo>
                  <a:pt x="897" y="523"/>
                  <a:pt x="897" y="523"/>
                  <a:pt x="897" y="523"/>
                </a:cubicBezTo>
                <a:cubicBezTo>
                  <a:pt x="899" y="524"/>
                  <a:pt x="899" y="524"/>
                  <a:pt x="899" y="524"/>
                </a:cubicBezTo>
                <a:cubicBezTo>
                  <a:pt x="900" y="522"/>
                  <a:pt x="900" y="522"/>
                  <a:pt x="900" y="522"/>
                </a:cubicBezTo>
                <a:cubicBezTo>
                  <a:pt x="902" y="522"/>
                  <a:pt x="902" y="522"/>
                  <a:pt x="902" y="522"/>
                </a:cubicBezTo>
                <a:cubicBezTo>
                  <a:pt x="904" y="523"/>
                  <a:pt x="904" y="523"/>
                  <a:pt x="904" y="523"/>
                </a:cubicBezTo>
                <a:cubicBezTo>
                  <a:pt x="908" y="523"/>
                  <a:pt x="908" y="523"/>
                  <a:pt x="908" y="523"/>
                </a:cubicBezTo>
                <a:cubicBezTo>
                  <a:pt x="911" y="523"/>
                  <a:pt x="911" y="523"/>
                  <a:pt x="911" y="523"/>
                </a:cubicBezTo>
                <a:cubicBezTo>
                  <a:pt x="909" y="524"/>
                  <a:pt x="909" y="524"/>
                  <a:pt x="909" y="524"/>
                </a:cubicBezTo>
                <a:cubicBezTo>
                  <a:pt x="906" y="525"/>
                  <a:pt x="906" y="525"/>
                  <a:pt x="906" y="525"/>
                </a:cubicBezTo>
                <a:cubicBezTo>
                  <a:pt x="904" y="525"/>
                  <a:pt x="904" y="525"/>
                  <a:pt x="904" y="525"/>
                </a:cubicBezTo>
                <a:cubicBezTo>
                  <a:pt x="904" y="526"/>
                  <a:pt x="904" y="526"/>
                  <a:pt x="904" y="526"/>
                </a:cubicBezTo>
                <a:cubicBezTo>
                  <a:pt x="904" y="527"/>
                  <a:pt x="904" y="527"/>
                  <a:pt x="904" y="527"/>
                </a:cubicBezTo>
                <a:cubicBezTo>
                  <a:pt x="903" y="526"/>
                  <a:pt x="903" y="526"/>
                  <a:pt x="903" y="526"/>
                </a:cubicBezTo>
                <a:cubicBezTo>
                  <a:pt x="902" y="524"/>
                  <a:pt x="902" y="524"/>
                  <a:pt x="902" y="524"/>
                </a:cubicBezTo>
                <a:cubicBezTo>
                  <a:pt x="901" y="524"/>
                  <a:pt x="901" y="524"/>
                  <a:pt x="901" y="524"/>
                </a:cubicBezTo>
                <a:cubicBezTo>
                  <a:pt x="898" y="525"/>
                  <a:pt x="898" y="525"/>
                  <a:pt x="898" y="525"/>
                </a:cubicBezTo>
                <a:cubicBezTo>
                  <a:pt x="895" y="527"/>
                  <a:pt x="895" y="527"/>
                  <a:pt x="895" y="527"/>
                </a:cubicBezTo>
                <a:cubicBezTo>
                  <a:pt x="890" y="528"/>
                  <a:pt x="890" y="528"/>
                  <a:pt x="890" y="528"/>
                </a:cubicBezTo>
                <a:cubicBezTo>
                  <a:pt x="886" y="530"/>
                  <a:pt x="886" y="530"/>
                  <a:pt x="886" y="530"/>
                </a:cubicBezTo>
                <a:cubicBezTo>
                  <a:pt x="886" y="532"/>
                  <a:pt x="886" y="532"/>
                  <a:pt x="886" y="532"/>
                </a:cubicBezTo>
                <a:cubicBezTo>
                  <a:pt x="884" y="534"/>
                  <a:pt x="884" y="534"/>
                  <a:pt x="884" y="534"/>
                </a:cubicBezTo>
                <a:cubicBezTo>
                  <a:pt x="882" y="537"/>
                  <a:pt x="882" y="537"/>
                  <a:pt x="882" y="537"/>
                </a:cubicBezTo>
                <a:cubicBezTo>
                  <a:pt x="882" y="539"/>
                  <a:pt x="882" y="539"/>
                  <a:pt x="882" y="539"/>
                </a:cubicBezTo>
                <a:cubicBezTo>
                  <a:pt x="883" y="541"/>
                  <a:pt x="883" y="541"/>
                  <a:pt x="883" y="541"/>
                </a:cubicBezTo>
                <a:cubicBezTo>
                  <a:pt x="883" y="543"/>
                  <a:pt x="883" y="543"/>
                  <a:pt x="883" y="543"/>
                </a:cubicBezTo>
                <a:cubicBezTo>
                  <a:pt x="884" y="543"/>
                  <a:pt x="884" y="543"/>
                  <a:pt x="884" y="543"/>
                </a:cubicBezTo>
                <a:cubicBezTo>
                  <a:pt x="885" y="543"/>
                  <a:pt x="885" y="543"/>
                  <a:pt x="885" y="543"/>
                </a:cubicBezTo>
                <a:cubicBezTo>
                  <a:pt x="885" y="546"/>
                  <a:pt x="885" y="546"/>
                  <a:pt x="885" y="546"/>
                </a:cubicBezTo>
                <a:cubicBezTo>
                  <a:pt x="887" y="547"/>
                  <a:pt x="887" y="547"/>
                  <a:pt x="887" y="547"/>
                </a:cubicBezTo>
                <a:cubicBezTo>
                  <a:pt x="888" y="546"/>
                  <a:pt x="888" y="546"/>
                  <a:pt x="888" y="546"/>
                </a:cubicBezTo>
                <a:cubicBezTo>
                  <a:pt x="889" y="547"/>
                  <a:pt x="889" y="547"/>
                  <a:pt x="889" y="547"/>
                </a:cubicBezTo>
                <a:cubicBezTo>
                  <a:pt x="890" y="546"/>
                  <a:pt x="890" y="546"/>
                  <a:pt x="890" y="546"/>
                </a:cubicBezTo>
                <a:cubicBezTo>
                  <a:pt x="890" y="544"/>
                  <a:pt x="890" y="544"/>
                  <a:pt x="890" y="544"/>
                </a:cubicBezTo>
                <a:cubicBezTo>
                  <a:pt x="891" y="544"/>
                  <a:pt x="891" y="544"/>
                  <a:pt x="891" y="544"/>
                </a:cubicBezTo>
                <a:cubicBezTo>
                  <a:pt x="892" y="544"/>
                  <a:pt x="892" y="544"/>
                  <a:pt x="892" y="544"/>
                </a:cubicBezTo>
                <a:cubicBezTo>
                  <a:pt x="894" y="542"/>
                  <a:pt x="894" y="542"/>
                  <a:pt x="894" y="542"/>
                </a:cubicBezTo>
                <a:cubicBezTo>
                  <a:pt x="896" y="542"/>
                  <a:pt x="896" y="542"/>
                  <a:pt x="896" y="542"/>
                </a:cubicBezTo>
                <a:cubicBezTo>
                  <a:pt x="899" y="538"/>
                  <a:pt x="899" y="538"/>
                  <a:pt x="899" y="538"/>
                </a:cubicBezTo>
                <a:cubicBezTo>
                  <a:pt x="902" y="536"/>
                  <a:pt x="902" y="536"/>
                  <a:pt x="902" y="536"/>
                </a:cubicBezTo>
                <a:cubicBezTo>
                  <a:pt x="901" y="535"/>
                  <a:pt x="901" y="535"/>
                  <a:pt x="901" y="535"/>
                </a:cubicBezTo>
                <a:cubicBezTo>
                  <a:pt x="903" y="532"/>
                  <a:pt x="903" y="532"/>
                  <a:pt x="903" y="532"/>
                </a:cubicBezTo>
                <a:cubicBezTo>
                  <a:pt x="904" y="532"/>
                  <a:pt x="904" y="532"/>
                  <a:pt x="904" y="532"/>
                </a:cubicBezTo>
                <a:cubicBezTo>
                  <a:pt x="905" y="531"/>
                  <a:pt x="905" y="531"/>
                  <a:pt x="905" y="531"/>
                </a:cubicBezTo>
                <a:cubicBezTo>
                  <a:pt x="906" y="531"/>
                  <a:pt x="906" y="531"/>
                  <a:pt x="906" y="531"/>
                </a:cubicBezTo>
                <a:cubicBezTo>
                  <a:pt x="907" y="534"/>
                  <a:pt x="907" y="534"/>
                  <a:pt x="907" y="534"/>
                </a:cubicBezTo>
                <a:cubicBezTo>
                  <a:pt x="909" y="534"/>
                  <a:pt x="909" y="534"/>
                  <a:pt x="909" y="534"/>
                </a:cubicBezTo>
                <a:cubicBezTo>
                  <a:pt x="909" y="533"/>
                  <a:pt x="909" y="533"/>
                  <a:pt x="909" y="533"/>
                </a:cubicBezTo>
                <a:cubicBezTo>
                  <a:pt x="911" y="533"/>
                  <a:pt x="911" y="533"/>
                  <a:pt x="911" y="533"/>
                </a:cubicBezTo>
                <a:cubicBezTo>
                  <a:pt x="914" y="531"/>
                  <a:pt x="914" y="531"/>
                  <a:pt x="914" y="531"/>
                </a:cubicBezTo>
                <a:cubicBezTo>
                  <a:pt x="917" y="530"/>
                  <a:pt x="917" y="530"/>
                  <a:pt x="917" y="530"/>
                </a:cubicBezTo>
                <a:cubicBezTo>
                  <a:pt x="920" y="530"/>
                  <a:pt x="920" y="530"/>
                  <a:pt x="920" y="530"/>
                </a:cubicBezTo>
                <a:cubicBezTo>
                  <a:pt x="922" y="529"/>
                  <a:pt x="922" y="529"/>
                  <a:pt x="922" y="529"/>
                </a:cubicBezTo>
                <a:cubicBezTo>
                  <a:pt x="927" y="527"/>
                  <a:pt x="927" y="527"/>
                  <a:pt x="927" y="527"/>
                </a:cubicBezTo>
                <a:cubicBezTo>
                  <a:pt x="930" y="526"/>
                  <a:pt x="930" y="526"/>
                  <a:pt x="930" y="526"/>
                </a:cubicBezTo>
                <a:cubicBezTo>
                  <a:pt x="932" y="526"/>
                  <a:pt x="932" y="526"/>
                  <a:pt x="932" y="526"/>
                </a:cubicBezTo>
                <a:cubicBezTo>
                  <a:pt x="933" y="526"/>
                  <a:pt x="933" y="526"/>
                  <a:pt x="933" y="526"/>
                </a:cubicBezTo>
                <a:cubicBezTo>
                  <a:pt x="934" y="526"/>
                  <a:pt x="934" y="526"/>
                  <a:pt x="934" y="526"/>
                </a:cubicBezTo>
                <a:cubicBezTo>
                  <a:pt x="933" y="525"/>
                  <a:pt x="933" y="525"/>
                  <a:pt x="933" y="525"/>
                </a:cubicBezTo>
                <a:cubicBezTo>
                  <a:pt x="932" y="525"/>
                  <a:pt x="932" y="525"/>
                  <a:pt x="932" y="525"/>
                </a:cubicBezTo>
                <a:cubicBezTo>
                  <a:pt x="930" y="524"/>
                  <a:pt x="930" y="524"/>
                  <a:pt x="930" y="524"/>
                </a:cubicBezTo>
                <a:cubicBezTo>
                  <a:pt x="930" y="523"/>
                  <a:pt x="930" y="523"/>
                  <a:pt x="930" y="523"/>
                </a:cubicBezTo>
                <a:cubicBezTo>
                  <a:pt x="932" y="523"/>
                  <a:pt x="932" y="523"/>
                  <a:pt x="932" y="523"/>
                </a:cubicBezTo>
                <a:cubicBezTo>
                  <a:pt x="932" y="522"/>
                  <a:pt x="932" y="522"/>
                  <a:pt x="932" y="522"/>
                </a:cubicBezTo>
                <a:cubicBezTo>
                  <a:pt x="928" y="520"/>
                  <a:pt x="928" y="520"/>
                  <a:pt x="928" y="520"/>
                </a:cubicBezTo>
                <a:cubicBezTo>
                  <a:pt x="926" y="520"/>
                  <a:pt x="926" y="520"/>
                  <a:pt x="926" y="520"/>
                </a:cubicBezTo>
                <a:cubicBezTo>
                  <a:pt x="926" y="519"/>
                  <a:pt x="926" y="519"/>
                  <a:pt x="926" y="519"/>
                </a:cubicBezTo>
                <a:cubicBezTo>
                  <a:pt x="926" y="517"/>
                  <a:pt x="926" y="517"/>
                  <a:pt x="926" y="517"/>
                </a:cubicBezTo>
                <a:cubicBezTo>
                  <a:pt x="923" y="519"/>
                  <a:pt x="923" y="519"/>
                  <a:pt x="923" y="519"/>
                </a:cubicBezTo>
                <a:cubicBezTo>
                  <a:pt x="923" y="520"/>
                  <a:pt x="923" y="520"/>
                  <a:pt x="923" y="520"/>
                </a:cubicBezTo>
                <a:cubicBezTo>
                  <a:pt x="919" y="520"/>
                  <a:pt x="919" y="520"/>
                  <a:pt x="919" y="520"/>
                </a:cubicBezTo>
                <a:cubicBezTo>
                  <a:pt x="919" y="519"/>
                  <a:pt x="919" y="519"/>
                  <a:pt x="919" y="519"/>
                </a:cubicBezTo>
                <a:cubicBezTo>
                  <a:pt x="916" y="518"/>
                  <a:pt x="916" y="518"/>
                  <a:pt x="916" y="518"/>
                </a:cubicBezTo>
                <a:cubicBezTo>
                  <a:pt x="915" y="518"/>
                  <a:pt x="915" y="518"/>
                  <a:pt x="915" y="518"/>
                </a:cubicBezTo>
                <a:cubicBezTo>
                  <a:pt x="913" y="517"/>
                  <a:pt x="913" y="517"/>
                  <a:pt x="913" y="517"/>
                </a:cubicBezTo>
                <a:cubicBezTo>
                  <a:pt x="910" y="517"/>
                  <a:pt x="910" y="517"/>
                  <a:pt x="910" y="517"/>
                </a:cubicBezTo>
                <a:cubicBezTo>
                  <a:pt x="907" y="516"/>
                  <a:pt x="907" y="516"/>
                  <a:pt x="907" y="516"/>
                </a:cubicBezTo>
                <a:cubicBezTo>
                  <a:pt x="909" y="515"/>
                  <a:pt x="909" y="515"/>
                  <a:pt x="909" y="515"/>
                </a:cubicBezTo>
                <a:cubicBezTo>
                  <a:pt x="910" y="513"/>
                  <a:pt x="910" y="513"/>
                  <a:pt x="910" y="513"/>
                </a:cubicBezTo>
                <a:cubicBezTo>
                  <a:pt x="907" y="513"/>
                  <a:pt x="907" y="513"/>
                  <a:pt x="907" y="513"/>
                </a:cubicBezTo>
                <a:cubicBezTo>
                  <a:pt x="906" y="512"/>
                  <a:pt x="906" y="512"/>
                  <a:pt x="906" y="512"/>
                </a:cubicBezTo>
                <a:cubicBezTo>
                  <a:pt x="904" y="512"/>
                  <a:pt x="904" y="512"/>
                  <a:pt x="904" y="512"/>
                </a:cubicBezTo>
                <a:cubicBezTo>
                  <a:pt x="903" y="510"/>
                  <a:pt x="903" y="510"/>
                  <a:pt x="903" y="510"/>
                </a:cubicBezTo>
                <a:cubicBezTo>
                  <a:pt x="902" y="509"/>
                  <a:pt x="902" y="509"/>
                  <a:pt x="902" y="509"/>
                </a:cubicBezTo>
                <a:cubicBezTo>
                  <a:pt x="902" y="506"/>
                  <a:pt x="902" y="506"/>
                  <a:pt x="902" y="506"/>
                </a:cubicBezTo>
                <a:cubicBezTo>
                  <a:pt x="902" y="504"/>
                  <a:pt x="902" y="504"/>
                  <a:pt x="902" y="504"/>
                </a:cubicBezTo>
                <a:cubicBezTo>
                  <a:pt x="901" y="503"/>
                  <a:pt x="901" y="503"/>
                  <a:pt x="901" y="503"/>
                </a:cubicBezTo>
                <a:cubicBezTo>
                  <a:pt x="902" y="501"/>
                  <a:pt x="902" y="501"/>
                  <a:pt x="902" y="501"/>
                </a:cubicBezTo>
                <a:cubicBezTo>
                  <a:pt x="902" y="500"/>
                  <a:pt x="902" y="500"/>
                  <a:pt x="902" y="500"/>
                </a:cubicBezTo>
                <a:cubicBezTo>
                  <a:pt x="898" y="500"/>
                  <a:pt x="898" y="500"/>
                  <a:pt x="898" y="500"/>
                </a:cubicBezTo>
                <a:cubicBezTo>
                  <a:pt x="899" y="499"/>
                  <a:pt x="899" y="499"/>
                  <a:pt x="899" y="499"/>
                </a:cubicBezTo>
                <a:cubicBezTo>
                  <a:pt x="901" y="499"/>
                  <a:pt x="901" y="499"/>
                  <a:pt x="901" y="499"/>
                </a:cubicBezTo>
                <a:cubicBezTo>
                  <a:pt x="903" y="494"/>
                  <a:pt x="903" y="494"/>
                  <a:pt x="903" y="494"/>
                </a:cubicBezTo>
                <a:cubicBezTo>
                  <a:pt x="905" y="492"/>
                  <a:pt x="905" y="492"/>
                  <a:pt x="905" y="492"/>
                </a:cubicBezTo>
                <a:cubicBezTo>
                  <a:pt x="905" y="491"/>
                  <a:pt x="905" y="491"/>
                  <a:pt x="905" y="491"/>
                </a:cubicBezTo>
                <a:cubicBezTo>
                  <a:pt x="903" y="491"/>
                  <a:pt x="903" y="491"/>
                  <a:pt x="903" y="491"/>
                </a:cubicBezTo>
                <a:cubicBezTo>
                  <a:pt x="903" y="490"/>
                  <a:pt x="903" y="490"/>
                  <a:pt x="903" y="490"/>
                </a:cubicBezTo>
                <a:cubicBezTo>
                  <a:pt x="901" y="490"/>
                  <a:pt x="901" y="490"/>
                  <a:pt x="901" y="490"/>
                </a:cubicBezTo>
                <a:cubicBezTo>
                  <a:pt x="899" y="491"/>
                  <a:pt x="899" y="491"/>
                  <a:pt x="899" y="491"/>
                </a:cubicBezTo>
                <a:cubicBezTo>
                  <a:pt x="896" y="492"/>
                  <a:pt x="896" y="492"/>
                  <a:pt x="896" y="492"/>
                </a:cubicBezTo>
                <a:cubicBezTo>
                  <a:pt x="896" y="491"/>
                  <a:pt x="896" y="491"/>
                  <a:pt x="896" y="491"/>
                </a:cubicBezTo>
                <a:cubicBezTo>
                  <a:pt x="895" y="489"/>
                  <a:pt x="895" y="489"/>
                  <a:pt x="895" y="489"/>
                </a:cubicBezTo>
                <a:cubicBezTo>
                  <a:pt x="891" y="488"/>
                  <a:pt x="891" y="488"/>
                  <a:pt x="891" y="488"/>
                </a:cubicBezTo>
                <a:cubicBezTo>
                  <a:pt x="888" y="488"/>
                  <a:pt x="888" y="488"/>
                  <a:pt x="888" y="488"/>
                </a:cubicBezTo>
                <a:cubicBezTo>
                  <a:pt x="886" y="488"/>
                  <a:pt x="886" y="488"/>
                  <a:pt x="886" y="488"/>
                </a:cubicBezTo>
                <a:cubicBezTo>
                  <a:pt x="888" y="487"/>
                  <a:pt x="888" y="487"/>
                  <a:pt x="888" y="487"/>
                </a:cubicBezTo>
                <a:cubicBezTo>
                  <a:pt x="890" y="487"/>
                  <a:pt x="890" y="487"/>
                  <a:pt x="890" y="487"/>
                </a:cubicBezTo>
                <a:cubicBezTo>
                  <a:pt x="893" y="487"/>
                  <a:pt x="893" y="487"/>
                  <a:pt x="893" y="487"/>
                </a:cubicBezTo>
                <a:cubicBezTo>
                  <a:pt x="894" y="486"/>
                  <a:pt x="894" y="486"/>
                  <a:pt x="894" y="486"/>
                </a:cubicBezTo>
                <a:cubicBezTo>
                  <a:pt x="896" y="487"/>
                  <a:pt x="896" y="487"/>
                  <a:pt x="896" y="487"/>
                </a:cubicBezTo>
                <a:cubicBezTo>
                  <a:pt x="898" y="488"/>
                  <a:pt x="898" y="488"/>
                  <a:pt x="898" y="488"/>
                </a:cubicBezTo>
                <a:cubicBezTo>
                  <a:pt x="900" y="488"/>
                  <a:pt x="900" y="488"/>
                  <a:pt x="900" y="488"/>
                </a:cubicBezTo>
                <a:cubicBezTo>
                  <a:pt x="903" y="486"/>
                  <a:pt x="903" y="486"/>
                  <a:pt x="903" y="486"/>
                </a:cubicBezTo>
                <a:cubicBezTo>
                  <a:pt x="904" y="486"/>
                  <a:pt x="904" y="486"/>
                  <a:pt x="904" y="486"/>
                </a:cubicBezTo>
                <a:cubicBezTo>
                  <a:pt x="907" y="484"/>
                  <a:pt x="907" y="484"/>
                  <a:pt x="907" y="484"/>
                </a:cubicBezTo>
                <a:cubicBezTo>
                  <a:pt x="909" y="484"/>
                  <a:pt x="909" y="484"/>
                  <a:pt x="909" y="484"/>
                </a:cubicBezTo>
                <a:cubicBezTo>
                  <a:pt x="910" y="480"/>
                  <a:pt x="910" y="480"/>
                  <a:pt x="910" y="480"/>
                </a:cubicBezTo>
                <a:cubicBezTo>
                  <a:pt x="909" y="480"/>
                  <a:pt x="909" y="480"/>
                  <a:pt x="909" y="480"/>
                </a:cubicBezTo>
                <a:cubicBezTo>
                  <a:pt x="911" y="479"/>
                  <a:pt x="911" y="479"/>
                  <a:pt x="911" y="479"/>
                </a:cubicBezTo>
                <a:cubicBezTo>
                  <a:pt x="910" y="478"/>
                  <a:pt x="910" y="478"/>
                  <a:pt x="910" y="478"/>
                </a:cubicBezTo>
                <a:cubicBezTo>
                  <a:pt x="908" y="477"/>
                  <a:pt x="908" y="477"/>
                  <a:pt x="908" y="477"/>
                </a:cubicBezTo>
                <a:cubicBezTo>
                  <a:pt x="906" y="477"/>
                  <a:pt x="906" y="477"/>
                  <a:pt x="906" y="477"/>
                </a:cubicBezTo>
                <a:cubicBezTo>
                  <a:pt x="906" y="476"/>
                  <a:pt x="906" y="476"/>
                  <a:pt x="906" y="476"/>
                </a:cubicBezTo>
                <a:cubicBezTo>
                  <a:pt x="906" y="476"/>
                  <a:pt x="906" y="476"/>
                  <a:pt x="906" y="476"/>
                </a:cubicBezTo>
                <a:cubicBezTo>
                  <a:pt x="909" y="477"/>
                  <a:pt x="909" y="477"/>
                  <a:pt x="909" y="477"/>
                </a:cubicBezTo>
                <a:cubicBezTo>
                  <a:pt x="909" y="476"/>
                  <a:pt x="909" y="476"/>
                  <a:pt x="909" y="476"/>
                </a:cubicBezTo>
                <a:cubicBezTo>
                  <a:pt x="905" y="473"/>
                  <a:pt x="905" y="473"/>
                  <a:pt x="905" y="473"/>
                </a:cubicBezTo>
                <a:cubicBezTo>
                  <a:pt x="901" y="472"/>
                  <a:pt x="901" y="472"/>
                  <a:pt x="901" y="472"/>
                </a:cubicBezTo>
                <a:cubicBezTo>
                  <a:pt x="895" y="472"/>
                  <a:pt x="895" y="472"/>
                  <a:pt x="895" y="472"/>
                </a:cubicBezTo>
                <a:cubicBezTo>
                  <a:pt x="893" y="473"/>
                  <a:pt x="893" y="473"/>
                  <a:pt x="893" y="473"/>
                </a:cubicBezTo>
                <a:cubicBezTo>
                  <a:pt x="890" y="473"/>
                  <a:pt x="890" y="473"/>
                  <a:pt x="890" y="473"/>
                </a:cubicBezTo>
                <a:cubicBezTo>
                  <a:pt x="884" y="475"/>
                  <a:pt x="884" y="475"/>
                  <a:pt x="884" y="475"/>
                </a:cubicBezTo>
                <a:cubicBezTo>
                  <a:pt x="879" y="476"/>
                  <a:pt x="879" y="476"/>
                  <a:pt x="879" y="476"/>
                </a:cubicBezTo>
                <a:cubicBezTo>
                  <a:pt x="876" y="478"/>
                  <a:pt x="876" y="478"/>
                  <a:pt x="876" y="478"/>
                </a:cubicBezTo>
                <a:cubicBezTo>
                  <a:pt x="873" y="478"/>
                  <a:pt x="873" y="478"/>
                  <a:pt x="873" y="478"/>
                </a:cubicBezTo>
                <a:cubicBezTo>
                  <a:pt x="869" y="481"/>
                  <a:pt x="869" y="481"/>
                  <a:pt x="869" y="481"/>
                </a:cubicBezTo>
                <a:cubicBezTo>
                  <a:pt x="862" y="486"/>
                  <a:pt x="862" y="486"/>
                  <a:pt x="862" y="486"/>
                </a:cubicBezTo>
                <a:cubicBezTo>
                  <a:pt x="857" y="490"/>
                  <a:pt x="857" y="490"/>
                  <a:pt x="857" y="490"/>
                </a:cubicBezTo>
                <a:cubicBezTo>
                  <a:pt x="855" y="491"/>
                  <a:pt x="855" y="491"/>
                  <a:pt x="855" y="491"/>
                </a:cubicBezTo>
                <a:cubicBezTo>
                  <a:pt x="853" y="493"/>
                  <a:pt x="853" y="493"/>
                  <a:pt x="853" y="493"/>
                </a:cubicBezTo>
                <a:cubicBezTo>
                  <a:pt x="850" y="497"/>
                  <a:pt x="850" y="497"/>
                  <a:pt x="850" y="497"/>
                </a:cubicBezTo>
                <a:cubicBezTo>
                  <a:pt x="847" y="499"/>
                  <a:pt x="847" y="499"/>
                  <a:pt x="847" y="499"/>
                </a:cubicBezTo>
                <a:cubicBezTo>
                  <a:pt x="842" y="501"/>
                  <a:pt x="842" y="501"/>
                  <a:pt x="842" y="501"/>
                </a:cubicBezTo>
                <a:cubicBezTo>
                  <a:pt x="837" y="504"/>
                  <a:pt x="837" y="504"/>
                  <a:pt x="837" y="504"/>
                </a:cubicBezTo>
                <a:cubicBezTo>
                  <a:pt x="835" y="503"/>
                  <a:pt x="835" y="503"/>
                  <a:pt x="835" y="503"/>
                </a:cubicBezTo>
                <a:cubicBezTo>
                  <a:pt x="838" y="503"/>
                  <a:pt x="838" y="503"/>
                  <a:pt x="838" y="503"/>
                </a:cubicBezTo>
                <a:cubicBezTo>
                  <a:pt x="843" y="500"/>
                  <a:pt x="843" y="500"/>
                  <a:pt x="843" y="500"/>
                </a:cubicBezTo>
                <a:cubicBezTo>
                  <a:pt x="843" y="499"/>
                  <a:pt x="843" y="499"/>
                  <a:pt x="843" y="499"/>
                </a:cubicBezTo>
                <a:cubicBezTo>
                  <a:pt x="848" y="496"/>
                  <a:pt x="848" y="496"/>
                  <a:pt x="848" y="496"/>
                </a:cubicBezTo>
                <a:cubicBezTo>
                  <a:pt x="849" y="494"/>
                  <a:pt x="849" y="494"/>
                  <a:pt x="849" y="494"/>
                </a:cubicBezTo>
                <a:cubicBezTo>
                  <a:pt x="850" y="491"/>
                  <a:pt x="850" y="491"/>
                  <a:pt x="850" y="491"/>
                </a:cubicBezTo>
                <a:cubicBezTo>
                  <a:pt x="852" y="491"/>
                  <a:pt x="852" y="491"/>
                  <a:pt x="852" y="491"/>
                </a:cubicBezTo>
                <a:cubicBezTo>
                  <a:pt x="855" y="489"/>
                  <a:pt x="855" y="489"/>
                  <a:pt x="855" y="489"/>
                </a:cubicBezTo>
                <a:cubicBezTo>
                  <a:pt x="857" y="487"/>
                  <a:pt x="857" y="487"/>
                  <a:pt x="857" y="487"/>
                </a:cubicBezTo>
                <a:cubicBezTo>
                  <a:pt x="858" y="484"/>
                  <a:pt x="858" y="484"/>
                  <a:pt x="858" y="484"/>
                </a:cubicBezTo>
                <a:cubicBezTo>
                  <a:pt x="862" y="482"/>
                  <a:pt x="862" y="482"/>
                  <a:pt x="862" y="482"/>
                </a:cubicBezTo>
                <a:cubicBezTo>
                  <a:pt x="865" y="478"/>
                  <a:pt x="865" y="478"/>
                  <a:pt x="865" y="478"/>
                </a:cubicBezTo>
                <a:cubicBezTo>
                  <a:pt x="866" y="478"/>
                  <a:pt x="866" y="478"/>
                  <a:pt x="866" y="478"/>
                </a:cubicBezTo>
                <a:cubicBezTo>
                  <a:pt x="866" y="477"/>
                  <a:pt x="866" y="477"/>
                  <a:pt x="866" y="477"/>
                </a:cubicBezTo>
                <a:cubicBezTo>
                  <a:pt x="868" y="475"/>
                  <a:pt x="868" y="475"/>
                  <a:pt x="868" y="475"/>
                </a:cubicBezTo>
                <a:cubicBezTo>
                  <a:pt x="870" y="475"/>
                  <a:pt x="870" y="475"/>
                  <a:pt x="870" y="475"/>
                </a:cubicBezTo>
                <a:cubicBezTo>
                  <a:pt x="871" y="472"/>
                  <a:pt x="871" y="472"/>
                  <a:pt x="871" y="472"/>
                </a:cubicBezTo>
                <a:cubicBezTo>
                  <a:pt x="873" y="471"/>
                  <a:pt x="873" y="471"/>
                  <a:pt x="873" y="471"/>
                </a:cubicBezTo>
                <a:cubicBezTo>
                  <a:pt x="874" y="472"/>
                  <a:pt x="874" y="472"/>
                  <a:pt x="874" y="472"/>
                </a:cubicBezTo>
                <a:cubicBezTo>
                  <a:pt x="875" y="472"/>
                  <a:pt x="875" y="472"/>
                  <a:pt x="875" y="472"/>
                </a:cubicBezTo>
                <a:cubicBezTo>
                  <a:pt x="876" y="470"/>
                  <a:pt x="876" y="470"/>
                  <a:pt x="876" y="470"/>
                </a:cubicBezTo>
                <a:cubicBezTo>
                  <a:pt x="880" y="469"/>
                  <a:pt x="880" y="469"/>
                  <a:pt x="880" y="469"/>
                </a:cubicBezTo>
                <a:cubicBezTo>
                  <a:pt x="881" y="469"/>
                  <a:pt x="881" y="469"/>
                  <a:pt x="881" y="469"/>
                </a:cubicBezTo>
                <a:cubicBezTo>
                  <a:pt x="885" y="469"/>
                  <a:pt x="885" y="469"/>
                  <a:pt x="885" y="469"/>
                </a:cubicBezTo>
                <a:cubicBezTo>
                  <a:pt x="886" y="467"/>
                  <a:pt x="886" y="467"/>
                  <a:pt x="886" y="467"/>
                </a:cubicBezTo>
                <a:cubicBezTo>
                  <a:pt x="886" y="465"/>
                  <a:pt x="886" y="465"/>
                  <a:pt x="886" y="465"/>
                </a:cubicBezTo>
                <a:cubicBezTo>
                  <a:pt x="887" y="463"/>
                  <a:pt x="887" y="463"/>
                  <a:pt x="887" y="463"/>
                </a:cubicBezTo>
                <a:cubicBezTo>
                  <a:pt x="887" y="462"/>
                  <a:pt x="887" y="462"/>
                  <a:pt x="887" y="462"/>
                </a:cubicBezTo>
                <a:cubicBezTo>
                  <a:pt x="889" y="461"/>
                  <a:pt x="889" y="461"/>
                  <a:pt x="889" y="461"/>
                </a:cubicBezTo>
                <a:cubicBezTo>
                  <a:pt x="893" y="457"/>
                  <a:pt x="893" y="457"/>
                  <a:pt x="893" y="457"/>
                </a:cubicBezTo>
                <a:cubicBezTo>
                  <a:pt x="895" y="457"/>
                  <a:pt x="895" y="457"/>
                  <a:pt x="895" y="457"/>
                </a:cubicBezTo>
                <a:cubicBezTo>
                  <a:pt x="896" y="456"/>
                  <a:pt x="896" y="456"/>
                  <a:pt x="896" y="456"/>
                </a:cubicBezTo>
                <a:cubicBezTo>
                  <a:pt x="895" y="455"/>
                  <a:pt x="895" y="455"/>
                  <a:pt x="895" y="455"/>
                </a:cubicBezTo>
                <a:cubicBezTo>
                  <a:pt x="896" y="454"/>
                  <a:pt x="896" y="454"/>
                  <a:pt x="896" y="454"/>
                </a:cubicBezTo>
                <a:cubicBezTo>
                  <a:pt x="897" y="453"/>
                  <a:pt x="897" y="453"/>
                  <a:pt x="897" y="453"/>
                </a:cubicBezTo>
                <a:cubicBezTo>
                  <a:pt x="899" y="455"/>
                  <a:pt x="899" y="455"/>
                  <a:pt x="899" y="455"/>
                </a:cubicBezTo>
                <a:cubicBezTo>
                  <a:pt x="902" y="456"/>
                  <a:pt x="902" y="456"/>
                  <a:pt x="902" y="456"/>
                </a:cubicBezTo>
                <a:cubicBezTo>
                  <a:pt x="906" y="455"/>
                  <a:pt x="906" y="455"/>
                  <a:pt x="906" y="455"/>
                </a:cubicBezTo>
                <a:cubicBezTo>
                  <a:pt x="909" y="456"/>
                  <a:pt x="909" y="456"/>
                  <a:pt x="909" y="456"/>
                </a:cubicBezTo>
                <a:cubicBezTo>
                  <a:pt x="910" y="456"/>
                  <a:pt x="910" y="456"/>
                  <a:pt x="910" y="456"/>
                </a:cubicBezTo>
                <a:cubicBezTo>
                  <a:pt x="911" y="457"/>
                  <a:pt x="911" y="457"/>
                  <a:pt x="911" y="457"/>
                </a:cubicBezTo>
                <a:cubicBezTo>
                  <a:pt x="914" y="455"/>
                  <a:pt x="914" y="455"/>
                  <a:pt x="914" y="455"/>
                </a:cubicBezTo>
                <a:cubicBezTo>
                  <a:pt x="915" y="457"/>
                  <a:pt x="915" y="457"/>
                  <a:pt x="915" y="457"/>
                </a:cubicBezTo>
                <a:cubicBezTo>
                  <a:pt x="917" y="457"/>
                  <a:pt x="917" y="457"/>
                  <a:pt x="917" y="457"/>
                </a:cubicBezTo>
                <a:cubicBezTo>
                  <a:pt x="919" y="456"/>
                  <a:pt x="919" y="456"/>
                  <a:pt x="919" y="456"/>
                </a:cubicBezTo>
                <a:cubicBezTo>
                  <a:pt x="921" y="457"/>
                  <a:pt x="921" y="457"/>
                  <a:pt x="921" y="457"/>
                </a:cubicBezTo>
                <a:cubicBezTo>
                  <a:pt x="924" y="457"/>
                  <a:pt x="924" y="457"/>
                  <a:pt x="924" y="457"/>
                </a:cubicBezTo>
                <a:cubicBezTo>
                  <a:pt x="925" y="456"/>
                  <a:pt x="925" y="456"/>
                  <a:pt x="925" y="456"/>
                </a:cubicBezTo>
                <a:cubicBezTo>
                  <a:pt x="926" y="456"/>
                  <a:pt x="926" y="456"/>
                  <a:pt x="926" y="456"/>
                </a:cubicBezTo>
                <a:cubicBezTo>
                  <a:pt x="928" y="458"/>
                  <a:pt x="928" y="458"/>
                  <a:pt x="928" y="458"/>
                </a:cubicBezTo>
                <a:cubicBezTo>
                  <a:pt x="930" y="458"/>
                  <a:pt x="930" y="458"/>
                  <a:pt x="930" y="458"/>
                </a:cubicBezTo>
                <a:cubicBezTo>
                  <a:pt x="931" y="458"/>
                  <a:pt x="931" y="458"/>
                  <a:pt x="931" y="458"/>
                </a:cubicBezTo>
                <a:cubicBezTo>
                  <a:pt x="934" y="459"/>
                  <a:pt x="934" y="459"/>
                  <a:pt x="934" y="459"/>
                </a:cubicBezTo>
                <a:cubicBezTo>
                  <a:pt x="936" y="459"/>
                  <a:pt x="936" y="459"/>
                  <a:pt x="936" y="459"/>
                </a:cubicBezTo>
                <a:cubicBezTo>
                  <a:pt x="938" y="458"/>
                  <a:pt x="938" y="458"/>
                  <a:pt x="938" y="458"/>
                </a:cubicBezTo>
                <a:cubicBezTo>
                  <a:pt x="939" y="458"/>
                  <a:pt x="939" y="458"/>
                  <a:pt x="939" y="458"/>
                </a:cubicBezTo>
                <a:cubicBezTo>
                  <a:pt x="939" y="460"/>
                  <a:pt x="939" y="460"/>
                  <a:pt x="939" y="460"/>
                </a:cubicBezTo>
                <a:cubicBezTo>
                  <a:pt x="941" y="460"/>
                  <a:pt x="941" y="460"/>
                  <a:pt x="941" y="460"/>
                </a:cubicBezTo>
                <a:cubicBezTo>
                  <a:pt x="945" y="458"/>
                  <a:pt x="945" y="458"/>
                  <a:pt x="945" y="458"/>
                </a:cubicBezTo>
                <a:cubicBezTo>
                  <a:pt x="946" y="459"/>
                  <a:pt x="946" y="459"/>
                  <a:pt x="946" y="459"/>
                </a:cubicBezTo>
                <a:cubicBezTo>
                  <a:pt x="949" y="458"/>
                  <a:pt x="949" y="458"/>
                  <a:pt x="949" y="458"/>
                </a:cubicBezTo>
                <a:cubicBezTo>
                  <a:pt x="949" y="458"/>
                  <a:pt x="949" y="458"/>
                  <a:pt x="949" y="458"/>
                </a:cubicBezTo>
                <a:cubicBezTo>
                  <a:pt x="953" y="459"/>
                  <a:pt x="953" y="459"/>
                  <a:pt x="953" y="459"/>
                </a:cubicBezTo>
                <a:cubicBezTo>
                  <a:pt x="954" y="459"/>
                  <a:pt x="954" y="459"/>
                  <a:pt x="954" y="459"/>
                </a:cubicBezTo>
                <a:cubicBezTo>
                  <a:pt x="956" y="459"/>
                  <a:pt x="956" y="459"/>
                  <a:pt x="956" y="459"/>
                </a:cubicBezTo>
                <a:cubicBezTo>
                  <a:pt x="956" y="457"/>
                  <a:pt x="956" y="457"/>
                  <a:pt x="956" y="457"/>
                </a:cubicBezTo>
                <a:cubicBezTo>
                  <a:pt x="958" y="457"/>
                  <a:pt x="958" y="457"/>
                  <a:pt x="958" y="457"/>
                </a:cubicBezTo>
                <a:cubicBezTo>
                  <a:pt x="959" y="457"/>
                  <a:pt x="959" y="457"/>
                  <a:pt x="959" y="457"/>
                </a:cubicBezTo>
                <a:cubicBezTo>
                  <a:pt x="960" y="457"/>
                  <a:pt x="960" y="457"/>
                  <a:pt x="960" y="457"/>
                </a:cubicBezTo>
                <a:cubicBezTo>
                  <a:pt x="962" y="455"/>
                  <a:pt x="962" y="455"/>
                  <a:pt x="962" y="455"/>
                </a:cubicBezTo>
                <a:cubicBezTo>
                  <a:pt x="963" y="454"/>
                  <a:pt x="963" y="454"/>
                  <a:pt x="963" y="454"/>
                </a:cubicBezTo>
                <a:cubicBezTo>
                  <a:pt x="964" y="453"/>
                  <a:pt x="964" y="453"/>
                  <a:pt x="964" y="453"/>
                </a:cubicBezTo>
                <a:cubicBezTo>
                  <a:pt x="965" y="453"/>
                  <a:pt x="965" y="453"/>
                  <a:pt x="965" y="453"/>
                </a:cubicBezTo>
                <a:cubicBezTo>
                  <a:pt x="967" y="451"/>
                  <a:pt x="967" y="451"/>
                  <a:pt x="967" y="451"/>
                </a:cubicBezTo>
                <a:cubicBezTo>
                  <a:pt x="967" y="449"/>
                  <a:pt x="967" y="449"/>
                  <a:pt x="967" y="449"/>
                </a:cubicBezTo>
                <a:cubicBezTo>
                  <a:pt x="968" y="449"/>
                  <a:pt x="968" y="449"/>
                  <a:pt x="968" y="449"/>
                </a:cubicBezTo>
                <a:cubicBezTo>
                  <a:pt x="970" y="448"/>
                  <a:pt x="970" y="448"/>
                  <a:pt x="970" y="448"/>
                </a:cubicBezTo>
                <a:cubicBezTo>
                  <a:pt x="970" y="446"/>
                  <a:pt x="970" y="446"/>
                  <a:pt x="970" y="446"/>
                </a:cubicBezTo>
                <a:cubicBezTo>
                  <a:pt x="969" y="446"/>
                  <a:pt x="969" y="446"/>
                  <a:pt x="969" y="446"/>
                </a:cubicBezTo>
                <a:cubicBezTo>
                  <a:pt x="970" y="445"/>
                  <a:pt x="970" y="445"/>
                  <a:pt x="970" y="445"/>
                </a:cubicBezTo>
                <a:cubicBezTo>
                  <a:pt x="972" y="445"/>
                  <a:pt x="972" y="445"/>
                  <a:pt x="972" y="445"/>
                </a:cubicBezTo>
                <a:cubicBezTo>
                  <a:pt x="974" y="445"/>
                  <a:pt x="974" y="445"/>
                  <a:pt x="974" y="445"/>
                </a:cubicBezTo>
                <a:cubicBezTo>
                  <a:pt x="974" y="444"/>
                  <a:pt x="974" y="444"/>
                  <a:pt x="974" y="444"/>
                </a:cubicBezTo>
                <a:cubicBezTo>
                  <a:pt x="974" y="443"/>
                  <a:pt x="974" y="443"/>
                  <a:pt x="974" y="443"/>
                </a:cubicBezTo>
                <a:cubicBezTo>
                  <a:pt x="975" y="445"/>
                  <a:pt x="975" y="445"/>
                  <a:pt x="975" y="445"/>
                </a:cubicBezTo>
                <a:cubicBezTo>
                  <a:pt x="977" y="445"/>
                  <a:pt x="977" y="445"/>
                  <a:pt x="977" y="445"/>
                </a:cubicBezTo>
                <a:cubicBezTo>
                  <a:pt x="979" y="443"/>
                  <a:pt x="979" y="443"/>
                  <a:pt x="979" y="443"/>
                </a:cubicBezTo>
                <a:cubicBezTo>
                  <a:pt x="980" y="444"/>
                  <a:pt x="980" y="444"/>
                  <a:pt x="980" y="444"/>
                </a:cubicBezTo>
                <a:cubicBezTo>
                  <a:pt x="982" y="444"/>
                  <a:pt x="982" y="444"/>
                  <a:pt x="982" y="444"/>
                </a:cubicBezTo>
                <a:cubicBezTo>
                  <a:pt x="983" y="444"/>
                  <a:pt x="983" y="444"/>
                  <a:pt x="983" y="444"/>
                </a:cubicBezTo>
                <a:cubicBezTo>
                  <a:pt x="984" y="445"/>
                  <a:pt x="984" y="445"/>
                  <a:pt x="984" y="445"/>
                </a:cubicBezTo>
                <a:cubicBezTo>
                  <a:pt x="986" y="444"/>
                  <a:pt x="986" y="444"/>
                  <a:pt x="986" y="444"/>
                </a:cubicBezTo>
                <a:cubicBezTo>
                  <a:pt x="986" y="443"/>
                  <a:pt x="986" y="443"/>
                  <a:pt x="986" y="443"/>
                </a:cubicBezTo>
                <a:cubicBezTo>
                  <a:pt x="987" y="443"/>
                  <a:pt x="987" y="443"/>
                  <a:pt x="987" y="443"/>
                </a:cubicBezTo>
                <a:cubicBezTo>
                  <a:pt x="989" y="442"/>
                  <a:pt x="989" y="442"/>
                  <a:pt x="989" y="442"/>
                </a:cubicBezTo>
                <a:cubicBezTo>
                  <a:pt x="990" y="442"/>
                  <a:pt x="990" y="442"/>
                  <a:pt x="990" y="442"/>
                </a:cubicBezTo>
                <a:cubicBezTo>
                  <a:pt x="992" y="440"/>
                  <a:pt x="992" y="440"/>
                  <a:pt x="992" y="440"/>
                </a:cubicBezTo>
                <a:cubicBezTo>
                  <a:pt x="994" y="440"/>
                  <a:pt x="994" y="440"/>
                  <a:pt x="994" y="440"/>
                </a:cubicBezTo>
                <a:cubicBezTo>
                  <a:pt x="997" y="438"/>
                  <a:pt x="997" y="438"/>
                  <a:pt x="997" y="438"/>
                </a:cubicBezTo>
                <a:cubicBezTo>
                  <a:pt x="998" y="436"/>
                  <a:pt x="998" y="436"/>
                  <a:pt x="998" y="436"/>
                </a:cubicBezTo>
                <a:cubicBezTo>
                  <a:pt x="999" y="436"/>
                  <a:pt x="999" y="436"/>
                  <a:pt x="999" y="436"/>
                </a:cubicBezTo>
                <a:cubicBezTo>
                  <a:pt x="999" y="434"/>
                  <a:pt x="999" y="434"/>
                  <a:pt x="999" y="434"/>
                </a:cubicBezTo>
                <a:cubicBezTo>
                  <a:pt x="1000" y="432"/>
                  <a:pt x="1000" y="432"/>
                  <a:pt x="1000" y="432"/>
                </a:cubicBezTo>
                <a:cubicBezTo>
                  <a:pt x="999" y="432"/>
                  <a:pt x="999" y="432"/>
                  <a:pt x="999" y="432"/>
                </a:cubicBezTo>
                <a:cubicBezTo>
                  <a:pt x="997" y="432"/>
                  <a:pt x="997" y="432"/>
                  <a:pt x="997" y="432"/>
                </a:cubicBezTo>
                <a:cubicBezTo>
                  <a:pt x="996" y="431"/>
                  <a:pt x="996" y="431"/>
                  <a:pt x="996" y="431"/>
                </a:cubicBezTo>
                <a:cubicBezTo>
                  <a:pt x="997" y="431"/>
                  <a:pt x="997" y="431"/>
                  <a:pt x="997" y="431"/>
                </a:cubicBezTo>
                <a:cubicBezTo>
                  <a:pt x="999" y="431"/>
                  <a:pt x="999" y="431"/>
                  <a:pt x="999" y="431"/>
                </a:cubicBezTo>
                <a:cubicBezTo>
                  <a:pt x="1000" y="431"/>
                  <a:pt x="1000" y="431"/>
                  <a:pt x="1000" y="431"/>
                </a:cubicBezTo>
                <a:cubicBezTo>
                  <a:pt x="999" y="429"/>
                  <a:pt x="999" y="429"/>
                  <a:pt x="999" y="429"/>
                </a:cubicBezTo>
                <a:cubicBezTo>
                  <a:pt x="997" y="429"/>
                  <a:pt x="997" y="429"/>
                  <a:pt x="997" y="429"/>
                </a:cubicBezTo>
                <a:cubicBezTo>
                  <a:pt x="994" y="428"/>
                  <a:pt x="994" y="428"/>
                  <a:pt x="994" y="428"/>
                </a:cubicBezTo>
                <a:cubicBezTo>
                  <a:pt x="993" y="426"/>
                  <a:pt x="993" y="426"/>
                  <a:pt x="993" y="426"/>
                </a:cubicBezTo>
                <a:cubicBezTo>
                  <a:pt x="996" y="428"/>
                  <a:pt x="996" y="428"/>
                  <a:pt x="996" y="428"/>
                </a:cubicBezTo>
                <a:cubicBezTo>
                  <a:pt x="997" y="427"/>
                  <a:pt x="997" y="427"/>
                  <a:pt x="997" y="427"/>
                </a:cubicBezTo>
                <a:cubicBezTo>
                  <a:pt x="998" y="425"/>
                  <a:pt x="998" y="425"/>
                  <a:pt x="998" y="425"/>
                </a:cubicBezTo>
                <a:cubicBezTo>
                  <a:pt x="999" y="425"/>
                  <a:pt x="999" y="425"/>
                  <a:pt x="999" y="425"/>
                </a:cubicBezTo>
                <a:cubicBezTo>
                  <a:pt x="1000" y="423"/>
                  <a:pt x="1000" y="423"/>
                  <a:pt x="1000" y="423"/>
                </a:cubicBezTo>
                <a:cubicBezTo>
                  <a:pt x="997" y="422"/>
                  <a:pt x="997" y="422"/>
                  <a:pt x="997" y="422"/>
                </a:cubicBezTo>
                <a:cubicBezTo>
                  <a:pt x="999" y="421"/>
                  <a:pt x="999" y="421"/>
                  <a:pt x="999" y="421"/>
                </a:cubicBezTo>
                <a:cubicBezTo>
                  <a:pt x="1000" y="421"/>
                  <a:pt x="1000" y="421"/>
                  <a:pt x="1000" y="421"/>
                </a:cubicBezTo>
                <a:cubicBezTo>
                  <a:pt x="1002" y="420"/>
                  <a:pt x="1002" y="420"/>
                  <a:pt x="1002" y="420"/>
                </a:cubicBezTo>
                <a:cubicBezTo>
                  <a:pt x="1002" y="418"/>
                  <a:pt x="1002" y="418"/>
                  <a:pt x="1002" y="418"/>
                </a:cubicBezTo>
                <a:cubicBezTo>
                  <a:pt x="999" y="417"/>
                  <a:pt x="999" y="417"/>
                  <a:pt x="999" y="417"/>
                </a:cubicBezTo>
                <a:cubicBezTo>
                  <a:pt x="998" y="415"/>
                  <a:pt x="998" y="415"/>
                  <a:pt x="998" y="415"/>
                </a:cubicBezTo>
                <a:cubicBezTo>
                  <a:pt x="999" y="415"/>
                  <a:pt x="999" y="415"/>
                  <a:pt x="999" y="415"/>
                </a:cubicBezTo>
                <a:cubicBezTo>
                  <a:pt x="1001" y="416"/>
                  <a:pt x="1001" y="416"/>
                  <a:pt x="1001" y="416"/>
                </a:cubicBezTo>
                <a:cubicBezTo>
                  <a:pt x="1001" y="415"/>
                  <a:pt x="1001" y="415"/>
                  <a:pt x="1001" y="415"/>
                </a:cubicBezTo>
                <a:cubicBezTo>
                  <a:pt x="998" y="414"/>
                  <a:pt x="998" y="414"/>
                  <a:pt x="998" y="414"/>
                </a:cubicBezTo>
                <a:cubicBezTo>
                  <a:pt x="995" y="414"/>
                  <a:pt x="995" y="414"/>
                  <a:pt x="995" y="414"/>
                </a:cubicBezTo>
                <a:cubicBezTo>
                  <a:pt x="996" y="412"/>
                  <a:pt x="996" y="412"/>
                  <a:pt x="996" y="412"/>
                </a:cubicBezTo>
                <a:cubicBezTo>
                  <a:pt x="996" y="412"/>
                  <a:pt x="996" y="412"/>
                  <a:pt x="996" y="412"/>
                </a:cubicBezTo>
                <a:cubicBezTo>
                  <a:pt x="996" y="411"/>
                  <a:pt x="996" y="411"/>
                  <a:pt x="996" y="411"/>
                </a:cubicBezTo>
                <a:cubicBezTo>
                  <a:pt x="994" y="411"/>
                  <a:pt x="994" y="411"/>
                  <a:pt x="994" y="411"/>
                </a:cubicBezTo>
                <a:cubicBezTo>
                  <a:pt x="991" y="413"/>
                  <a:pt x="991" y="413"/>
                  <a:pt x="991" y="413"/>
                </a:cubicBezTo>
                <a:cubicBezTo>
                  <a:pt x="990" y="414"/>
                  <a:pt x="990" y="414"/>
                  <a:pt x="990" y="414"/>
                </a:cubicBezTo>
                <a:cubicBezTo>
                  <a:pt x="989" y="415"/>
                  <a:pt x="989" y="415"/>
                  <a:pt x="989" y="415"/>
                </a:cubicBezTo>
                <a:cubicBezTo>
                  <a:pt x="988" y="414"/>
                  <a:pt x="988" y="414"/>
                  <a:pt x="988" y="414"/>
                </a:cubicBezTo>
                <a:cubicBezTo>
                  <a:pt x="986" y="414"/>
                  <a:pt x="986" y="414"/>
                  <a:pt x="986" y="414"/>
                </a:cubicBezTo>
                <a:cubicBezTo>
                  <a:pt x="987" y="412"/>
                  <a:pt x="987" y="412"/>
                  <a:pt x="987" y="412"/>
                </a:cubicBezTo>
                <a:cubicBezTo>
                  <a:pt x="988" y="412"/>
                  <a:pt x="988" y="412"/>
                  <a:pt x="988" y="412"/>
                </a:cubicBezTo>
                <a:cubicBezTo>
                  <a:pt x="991" y="410"/>
                  <a:pt x="991" y="410"/>
                  <a:pt x="991" y="410"/>
                </a:cubicBezTo>
                <a:cubicBezTo>
                  <a:pt x="991" y="408"/>
                  <a:pt x="991" y="408"/>
                  <a:pt x="991" y="408"/>
                </a:cubicBezTo>
                <a:cubicBezTo>
                  <a:pt x="989" y="405"/>
                  <a:pt x="989" y="405"/>
                  <a:pt x="989" y="405"/>
                </a:cubicBezTo>
                <a:cubicBezTo>
                  <a:pt x="986" y="404"/>
                  <a:pt x="986" y="404"/>
                  <a:pt x="986" y="404"/>
                </a:cubicBezTo>
                <a:cubicBezTo>
                  <a:pt x="982" y="405"/>
                  <a:pt x="982" y="405"/>
                  <a:pt x="982" y="405"/>
                </a:cubicBezTo>
                <a:cubicBezTo>
                  <a:pt x="980" y="405"/>
                  <a:pt x="980" y="405"/>
                  <a:pt x="980" y="405"/>
                </a:cubicBezTo>
                <a:cubicBezTo>
                  <a:pt x="981" y="406"/>
                  <a:pt x="981" y="406"/>
                  <a:pt x="981" y="406"/>
                </a:cubicBezTo>
                <a:cubicBezTo>
                  <a:pt x="983" y="406"/>
                  <a:pt x="983" y="406"/>
                  <a:pt x="983" y="406"/>
                </a:cubicBezTo>
                <a:cubicBezTo>
                  <a:pt x="984" y="406"/>
                  <a:pt x="984" y="406"/>
                  <a:pt x="984" y="406"/>
                </a:cubicBezTo>
                <a:cubicBezTo>
                  <a:pt x="982" y="406"/>
                  <a:pt x="982" y="406"/>
                  <a:pt x="982" y="406"/>
                </a:cubicBezTo>
                <a:cubicBezTo>
                  <a:pt x="979" y="406"/>
                  <a:pt x="979" y="406"/>
                  <a:pt x="979" y="406"/>
                </a:cubicBezTo>
                <a:cubicBezTo>
                  <a:pt x="976" y="408"/>
                  <a:pt x="976" y="408"/>
                  <a:pt x="976" y="408"/>
                </a:cubicBezTo>
                <a:cubicBezTo>
                  <a:pt x="974" y="408"/>
                  <a:pt x="974" y="408"/>
                  <a:pt x="974" y="408"/>
                </a:cubicBezTo>
                <a:cubicBezTo>
                  <a:pt x="972" y="410"/>
                  <a:pt x="972" y="410"/>
                  <a:pt x="972" y="410"/>
                </a:cubicBezTo>
                <a:cubicBezTo>
                  <a:pt x="971" y="412"/>
                  <a:pt x="971" y="412"/>
                  <a:pt x="971" y="412"/>
                </a:cubicBezTo>
                <a:cubicBezTo>
                  <a:pt x="970" y="412"/>
                  <a:pt x="970" y="412"/>
                  <a:pt x="970" y="412"/>
                </a:cubicBezTo>
                <a:cubicBezTo>
                  <a:pt x="968" y="414"/>
                  <a:pt x="968" y="414"/>
                  <a:pt x="968" y="414"/>
                </a:cubicBezTo>
                <a:cubicBezTo>
                  <a:pt x="965" y="414"/>
                  <a:pt x="965" y="414"/>
                  <a:pt x="965" y="414"/>
                </a:cubicBezTo>
                <a:cubicBezTo>
                  <a:pt x="963" y="417"/>
                  <a:pt x="963" y="417"/>
                  <a:pt x="963" y="417"/>
                </a:cubicBezTo>
                <a:cubicBezTo>
                  <a:pt x="962" y="417"/>
                  <a:pt x="962" y="417"/>
                  <a:pt x="962" y="417"/>
                </a:cubicBezTo>
                <a:cubicBezTo>
                  <a:pt x="961" y="418"/>
                  <a:pt x="961" y="418"/>
                  <a:pt x="961" y="418"/>
                </a:cubicBezTo>
                <a:cubicBezTo>
                  <a:pt x="960" y="418"/>
                  <a:pt x="960" y="418"/>
                  <a:pt x="960" y="418"/>
                </a:cubicBezTo>
                <a:cubicBezTo>
                  <a:pt x="959" y="416"/>
                  <a:pt x="959" y="416"/>
                  <a:pt x="959" y="416"/>
                </a:cubicBezTo>
                <a:cubicBezTo>
                  <a:pt x="960" y="415"/>
                  <a:pt x="960" y="415"/>
                  <a:pt x="960" y="415"/>
                </a:cubicBezTo>
                <a:cubicBezTo>
                  <a:pt x="961" y="415"/>
                  <a:pt x="961" y="415"/>
                  <a:pt x="961" y="415"/>
                </a:cubicBezTo>
                <a:cubicBezTo>
                  <a:pt x="962" y="414"/>
                  <a:pt x="962" y="414"/>
                  <a:pt x="962" y="414"/>
                </a:cubicBezTo>
                <a:cubicBezTo>
                  <a:pt x="958" y="411"/>
                  <a:pt x="958" y="411"/>
                  <a:pt x="958" y="411"/>
                </a:cubicBezTo>
                <a:cubicBezTo>
                  <a:pt x="958" y="410"/>
                  <a:pt x="958" y="410"/>
                  <a:pt x="958" y="410"/>
                </a:cubicBezTo>
                <a:cubicBezTo>
                  <a:pt x="956" y="409"/>
                  <a:pt x="956" y="409"/>
                  <a:pt x="956" y="409"/>
                </a:cubicBezTo>
                <a:cubicBezTo>
                  <a:pt x="957" y="408"/>
                  <a:pt x="957" y="408"/>
                  <a:pt x="957" y="408"/>
                </a:cubicBezTo>
                <a:cubicBezTo>
                  <a:pt x="957" y="407"/>
                  <a:pt x="957" y="407"/>
                  <a:pt x="957" y="407"/>
                </a:cubicBezTo>
                <a:cubicBezTo>
                  <a:pt x="959" y="410"/>
                  <a:pt x="959" y="410"/>
                  <a:pt x="959" y="410"/>
                </a:cubicBezTo>
                <a:cubicBezTo>
                  <a:pt x="962" y="413"/>
                  <a:pt x="962" y="413"/>
                  <a:pt x="962" y="413"/>
                </a:cubicBezTo>
                <a:cubicBezTo>
                  <a:pt x="963" y="412"/>
                  <a:pt x="963" y="412"/>
                  <a:pt x="963" y="412"/>
                </a:cubicBezTo>
                <a:cubicBezTo>
                  <a:pt x="963" y="410"/>
                  <a:pt x="963" y="410"/>
                  <a:pt x="963" y="410"/>
                </a:cubicBezTo>
                <a:cubicBezTo>
                  <a:pt x="966" y="410"/>
                  <a:pt x="966" y="410"/>
                  <a:pt x="966" y="410"/>
                </a:cubicBezTo>
                <a:cubicBezTo>
                  <a:pt x="967" y="409"/>
                  <a:pt x="967" y="409"/>
                  <a:pt x="967" y="409"/>
                </a:cubicBezTo>
                <a:cubicBezTo>
                  <a:pt x="970" y="407"/>
                  <a:pt x="970" y="407"/>
                  <a:pt x="970" y="407"/>
                </a:cubicBezTo>
                <a:cubicBezTo>
                  <a:pt x="974" y="406"/>
                  <a:pt x="974" y="406"/>
                  <a:pt x="974" y="406"/>
                </a:cubicBezTo>
                <a:cubicBezTo>
                  <a:pt x="978" y="405"/>
                  <a:pt x="978" y="405"/>
                  <a:pt x="978" y="405"/>
                </a:cubicBezTo>
                <a:cubicBezTo>
                  <a:pt x="978" y="405"/>
                  <a:pt x="978" y="405"/>
                  <a:pt x="978" y="405"/>
                </a:cubicBezTo>
                <a:cubicBezTo>
                  <a:pt x="976" y="404"/>
                  <a:pt x="976" y="404"/>
                  <a:pt x="976" y="404"/>
                </a:cubicBezTo>
                <a:cubicBezTo>
                  <a:pt x="972" y="405"/>
                  <a:pt x="972" y="405"/>
                  <a:pt x="972" y="405"/>
                </a:cubicBezTo>
                <a:cubicBezTo>
                  <a:pt x="969" y="406"/>
                  <a:pt x="969" y="406"/>
                  <a:pt x="969" y="406"/>
                </a:cubicBezTo>
                <a:cubicBezTo>
                  <a:pt x="969" y="405"/>
                  <a:pt x="969" y="405"/>
                  <a:pt x="969" y="405"/>
                </a:cubicBezTo>
                <a:cubicBezTo>
                  <a:pt x="974" y="404"/>
                  <a:pt x="974" y="404"/>
                  <a:pt x="974" y="404"/>
                </a:cubicBezTo>
                <a:cubicBezTo>
                  <a:pt x="978" y="404"/>
                  <a:pt x="978" y="404"/>
                  <a:pt x="978" y="404"/>
                </a:cubicBezTo>
                <a:cubicBezTo>
                  <a:pt x="980" y="402"/>
                  <a:pt x="980" y="402"/>
                  <a:pt x="980" y="402"/>
                </a:cubicBezTo>
                <a:cubicBezTo>
                  <a:pt x="983" y="401"/>
                  <a:pt x="983" y="401"/>
                  <a:pt x="983" y="401"/>
                </a:cubicBezTo>
                <a:cubicBezTo>
                  <a:pt x="984" y="401"/>
                  <a:pt x="984" y="401"/>
                  <a:pt x="984" y="401"/>
                </a:cubicBezTo>
                <a:cubicBezTo>
                  <a:pt x="988" y="401"/>
                  <a:pt x="988" y="401"/>
                  <a:pt x="988" y="401"/>
                </a:cubicBezTo>
                <a:cubicBezTo>
                  <a:pt x="988" y="400"/>
                  <a:pt x="988" y="400"/>
                  <a:pt x="988" y="400"/>
                </a:cubicBezTo>
                <a:cubicBezTo>
                  <a:pt x="991" y="400"/>
                  <a:pt x="991" y="400"/>
                  <a:pt x="991" y="400"/>
                </a:cubicBezTo>
                <a:cubicBezTo>
                  <a:pt x="989" y="398"/>
                  <a:pt x="989" y="398"/>
                  <a:pt x="989" y="398"/>
                </a:cubicBezTo>
                <a:cubicBezTo>
                  <a:pt x="984" y="397"/>
                  <a:pt x="984" y="397"/>
                  <a:pt x="984" y="397"/>
                </a:cubicBezTo>
                <a:cubicBezTo>
                  <a:pt x="985" y="396"/>
                  <a:pt x="985" y="396"/>
                  <a:pt x="985" y="396"/>
                </a:cubicBezTo>
                <a:cubicBezTo>
                  <a:pt x="986" y="396"/>
                  <a:pt x="986" y="396"/>
                  <a:pt x="986" y="396"/>
                </a:cubicBezTo>
                <a:cubicBezTo>
                  <a:pt x="987" y="394"/>
                  <a:pt x="987" y="394"/>
                  <a:pt x="987" y="394"/>
                </a:cubicBezTo>
                <a:cubicBezTo>
                  <a:pt x="986" y="393"/>
                  <a:pt x="986" y="393"/>
                  <a:pt x="986" y="393"/>
                </a:cubicBezTo>
                <a:cubicBezTo>
                  <a:pt x="983" y="394"/>
                  <a:pt x="983" y="394"/>
                  <a:pt x="983" y="394"/>
                </a:cubicBezTo>
                <a:cubicBezTo>
                  <a:pt x="981" y="396"/>
                  <a:pt x="981" y="396"/>
                  <a:pt x="981" y="396"/>
                </a:cubicBezTo>
                <a:cubicBezTo>
                  <a:pt x="979" y="394"/>
                  <a:pt x="979" y="394"/>
                  <a:pt x="979" y="394"/>
                </a:cubicBezTo>
                <a:cubicBezTo>
                  <a:pt x="977" y="395"/>
                  <a:pt x="977" y="395"/>
                  <a:pt x="977" y="395"/>
                </a:cubicBezTo>
                <a:cubicBezTo>
                  <a:pt x="976" y="394"/>
                  <a:pt x="976" y="394"/>
                  <a:pt x="976" y="394"/>
                </a:cubicBezTo>
                <a:cubicBezTo>
                  <a:pt x="978" y="393"/>
                  <a:pt x="978" y="393"/>
                  <a:pt x="978" y="393"/>
                </a:cubicBezTo>
                <a:cubicBezTo>
                  <a:pt x="978" y="390"/>
                  <a:pt x="978" y="390"/>
                  <a:pt x="978" y="390"/>
                </a:cubicBezTo>
                <a:cubicBezTo>
                  <a:pt x="978" y="389"/>
                  <a:pt x="978" y="389"/>
                  <a:pt x="978" y="389"/>
                </a:cubicBezTo>
                <a:cubicBezTo>
                  <a:pt x="975" y="391"/>
                  <a:pt x="975" y="391"/>
                  <a:pt x="975" y="391"/>
                </a:cubicBezTo>
                <a:cubicBezTo>
                  <a:pt x="975" y="390"/>
                  <a:pt x="975" y="390"/>
                  <a:pt x="975" y="390"/>
                </a:cubicBezTo>
                <a:cubicBezTo>
                  <a:pt x="976" y="389"/>
                  <a:pt x="976" y="389"/>
                  <a:pt x="976" y="389"/>
                </a:cubicBezTo>
                <a:cubicBezTo>
                  <a:pt x="976" y="389"/>
                  <a:pt x="976" y="389"/>
                  <a:pt x="976" y="389"/>
                </a:cubicBezTo>
                <a:cubicBezTo>
                  <a:pt x="972" y="392"/>
                  <a:pt x="972" y="392"/>
                  <a:pt x="972" y="392"/>
                </a:cubicBezTo>
                <a:cubicBezTo>
                  <a:pt x="970" y="393"/>
                  <a:pt x="970" y="393"/>
                  <a:pt x="970" y="393"/>
                </a:cubicBezTo>
                <a:cubicBezTo>
                  <a:pt x="969" y="393"/>
                  <a:pt x="969" y="393"/>
                  <a:pt x="969" y="393"/>
                </a:cubicBezTo>
                <a:cubicBezTo>
                  <a:pt x="971" y="391"/>
                  <a:pt x="971" y="391"/>
                  <a:pt x="971" y="391"/>
                </a:cubicBezTo>
                <a:cubicBezTo>
                  <a:pt x="974" y="389"/>
                  <a:pt x="974" y="389"/>
                  <a:pt x="974" y="389"/>
                </a:cubicBezTo>
                <a:cubicBezTo>
                  <a:pt x="973" y="388"/>
                  <a:pt x="973" y="388"/>
                  <a:pt x="973" y="388"/>
                </a:cubicBezTo>
                <a:cubicBezTo>
                  <a:pt x="970" y="390"/>
                  <a:pt x="970" y="390"/>
                  <a:pt x="970" y="390"/>
                </a:cubicBezTo>
                <a:cubicBezTo>
                  <a:pt x="969" y="389"/>
                  <a:pt x="969" y="389"/>
                  <a:pt x="969" y="389"/>
                </a:cubicBezTo>
                <a:cubicBezTo>
                  <a:pt x="970" y="388"/>
                  <a:pt x="970" y="388"/>
                  <a:pt x="970" y="388"/>
                </a:cubicBezTo>
                <a:cubicBezTo>
                  <a:pt x="972" y="387"/>
                  <a:pt x="972" y="387"/>
                  <a:pt x="972" y="387"/>
                </a:cubicBezTo>
                <a:cubicBezTo>
                  <a:pt x="972" y="387"/>
                  <a:pt x="972" y="387"/>
                  <a:pt x="972" y="387"/>
                </a:cubicBezTo>
                <a:cubicBezTo>
                  <a:pt x="970" y="387"/>
                  <a:pt x="970" y="387"/>
                  <a:pt x="970" y="387"/>
                </a:cubicBezTo>
                <a:cubicBezTo>
                  <a:pt x="968" y="389"/>
                  <a:pt x="968" y="389"/>
                  <a:pt x="968" y="389"/>
                </a:cubicBezTo>
                <a:cubicBezTo>
                  <a:pt x="966" y="391"/>
                  <a:pt x="966" y="391"/>
                  <a:pt x="966" y="391"/>
                </a:cubicBezTo>
                <a:cubicBezTo>
                  <a:pt x="965" y="391"/>
                  <a:pt x="965" y="391"/>
                  <a:pt x="965" y="391"/>
                </a:cubicBezTo>
                <a:cubicBezTo>
                  <a:pt x="966" y="389"/>
                  <a:pt x="966" y="389"/>
                  <a:pt x="966" y="389"/>
                </a:cubicBezTo>
                <a:cubicBezTo>
                  <a:pt x="967" y="388"/>
                  <a:pt x="967" y="388"/>
                  <a:pt x="967" y="388"/>
                </a:cubicBezTo>
                <a:cubicBezTo>
                  <a:pt x="967" y="387"/>
                  <a:pt x="967" y="387"/>
                  <a:pt x="967" y="387"/>
                </a:cubicBezTo>
                <a:cubicBezTo>
                  <a:pt x="966" y="387"/>
                  <a:pt x="966" y="387"/>
                  <a:pt x="966" y="387"/>
                </a:cubicBezTo>
                <a:cubicBezTo>
                  <a:pt x="962" y="390"/>
                  <a:pt x="962" y="390"/>
                  <a:pt x="962" y="390"/>
                </a:cubicBezTo>
                <a:cubicBezTo>
                  <a:pt x="960" y="391"/>
                  <a:pt x="960" y="391"/>
                  <a:pt x="960" y="391"/>
                </a:cubicBezTo>
                <a:cubicBezTo>
                  <a:pt x="958" y="390"/>
                  <a:pt x="958" y="390"/>
                  <a:pt x="958" y="390"/>
                </a:cubicBezTo>
                <a:cubicBezTo>
                  <a:pt x="961" y="390"/>
                  <a:pt x="961" y="390"/>
                  <a:pt x="961" y="390"/>
                </a:cubicBezTo>
                <a:cubicBezTo>
                  <a:pt x="962" y="389"/>
                  <a:pt x="962" y="389"/>
                  <a:pt x="962" y="389"/>
                </a:cubicBezTo>
                <a:cubicBezTo>
                  <a:pt x="965" y="385"/>
                  <a:pt x="965" y="385"/>
                  <a:pt x="965" y="385"/>
                </a:cubicBezTo>
                <a:cubicBezTo>
                  <a:pt x="968" y="383"/>
                  <a:pt x="968" y="383"/>
                  <a:pt x="968" y="383"/>
                </a:cubicBezTo>
                <a:cubicBezTo>
                  <a:pt x="967" y="382"/>
                  <a:pt x="967" y="382"/>
                  <a:pt x="967" y="382"/>
                </a:cubicBezTo>
                <a:cubicBezTo>
                  <a:pt x="967" y="380"/>
                  <a:pt x="967" y="380"/>
                  <a:pt x="967" y="380"/>
                </a:cubicBezTo>
                <a:cubicBezTo>
                  <a:pt x="966" y="380"/>
                  <a:pt x="966" y="380"/>
                  <a:pt x="966" y="380"/>
                </a:cubicBezTo>
                <a:cubicBezTo>
                  <a:pt x="964" y="383"/>
                  <a:pt x="964" y="383"/>
                  <a:pt x="964" y="383"/>
                </a:cubicBezTo>
                <a:cubicBezTo>
                  <a:pt x="964" y="383"/>
                  <a:pt x="964" y="383"/>
                  <a:pt x="964" y="383"/>
                </a:cubicBezTo>
                <a:cubicBezTo>
                  <a:pt x="964" y="382"/>
                  <a:pt x="964" y="382"/>
                  <a:pt x="964" y="382"/>
                </a:cubicBezTo>
                <a:cubicBezTo>
                  <a:pt x="964" y="381"/>
                  <a:pt x="964" y="381"/>
                  <a:pt x="964" y="381"/>
                </a:cubicBezTo>
                <a:cubicBezTo>
                  <a:pt x="964" y="378"/>
                  <a:pt x="964" y="378"/>
                  <a:pt x="964" y="378"/>
                </a:cubicBezTo>
                <a:cubicBezTo>
                  <a:pt x="963" y="378"/>
                  <a:pt x="963" y="378"/>
                  <a:pt x="963" y="378"/>
                </a:cubicBezTo>
                <a:cubicBezTo>
                  <a:pt x="962" y="378"/>
                  <a:pt x="962" y="378"/>
                  <a:pt x="962" y="378"/>
                </a:cubicBezTo>
                <a:cubicBezTo>
                  <a:pt x="961" y="379"/>
                  <a:pt x="961" y="379"/>
                  <a:pt x="961" y="379"/>
                </a:cubicBezTo>
                <a:cubicBezTo>
                  <a:pt x="960" y="378"/>
                  <a:pt x="960" y="378"/>
                  <a:pt x="960" y="378"/>
                </a:cubicBezTo>
                <a:cubicBezTo>
                  <a:pt x="960" y="377"/>
                  <a:pt x="960" y="377"/>
                  <a:pt x="960" y="377"/>
                </a:cubicBezTo>
                <a:cubicBezTo>
                  <a:pt x="960" y="376"/>
                  <a:pt x="960" y="376"/>
                  <a:pt x="960" y="376"/>
                </a:cubicBezTo>
                <a:cubicBezTo>
                  <a:pt x="959" y="376"/>
                  <a:pt x="959" y="376"/>
                  <a:pt x="959" y="376"/>
                </a:cubicBezTo>
                <a:cubicBezTo>
                  <a:pt x="960" y="375"/>
                  <a:pt x="960" y="375"/>
                  <a:pt x="960" y="375"/>
                </a:cubicBezTo>
                <a:cubicBezTo>
                  <a:pt x="959" y="374"/>
                  <a:pt x="959" y="374"/>
                  <a:pt x="959" y="374"/>
                </a:cubicBezTo>
                <a:cubicBezTo>
                  <a:pt x="959" y="373"/>
                  <a:pt x="959" y="373"/>
                  <a:pt x="959" y="373"/>
                </a:cubicBezTo>
                <a:cubicBezTo>
                  <a:pt x="958" y="372"/>
                  <a:pt x="958" y="372"/>
                  <a:pt x="958" y="372"/>
                </a:cubicBezTo>
                <a:cubicBezTo>
                  <a:pt x="955" y="373"/>
                  <a:pt x="955" y="373"/>
                  <a:pt x="955" y="373"/>
                </a:cubicBezTo>
                <a:cubicBezTo>
                  <a:pt x="955" y="374"/>
                  <a:pt x="955" y="374"/>
                  <a:pt x="955" y="374"/>
                </a:cubicBezTo>
                <a:cubicBezTo>
                  <a:pt x="953" y="374"/>
                  <a:pt x="953" y="374"/>
                  <a:pt x="953" y="374"/>
                </a:cubicBezTo>
                <a:cubicBezTo>
                  <a:pt x="950" y="373"/>
                  <a:pt x="950" y="373"/>
                  <a:pt x="950" y="373"/>
                </a:cubicBezTo>
                <a:cubicBezTo>
                  <a:pt x="953" y="373"/>
                  <a:pt x="953" y="373"/>
                  <a:pt x="953" y="373"/>
                </a:cubicBezTo>
                <a:cubicBezTo>
                  <a:pt x="953" y="372"/>
                  <a:pt x="953" y="372"/>
                  <a:pt x="953" y="372"/>
                </a:cubicBezTo>
                <a:cubicBezTo>
                  <a:pt x="956" y="372"/>
                  <a:pt x="956" y="372"/>
                  <a:pt x="956" y="372"/>
                </a:cubicBezTo>
                <a:cubicBezTo>
                  <a:pt x="956" y="371"/>
                  <a:pt x="956" y="371"/>
                  <a:pt x="956" y="371"/>
                </a:cubicBezTo>
                <a:cubicBezTo>
                  <a:pt x="955" y="370"/>
                  <a:pt x="955" y="370"/>
                  <a:pt x="955" y="370"/>
                </a:cubicBezTo>
                <a:cubicBezTo>
                  <a:pt x="953" y="368"/>
                  <a:pt x="953" y="368"/>
                  <a:pt x="953" y="368"/>
                </a:cubicBezTo>
                <a:cubicBezTo>
                  <a:pt x="953" y="366"/>
                  <a:pt x="953" y="366"/>
                  <a:pt x="953" y="366"/>
                </a:cubicBezTo>
                <a:cubicBezTo>
                  <a:pt x="950" y="364"/>
                  <a:pt x="950" y="364"/>
                  <a:pt x="950" y="364"/>
                </a:cubicBezTo>
                <a:cubicBezTo>
                  <a:pt x="953" y="364"/>
                  <a:pt x="953" y="364"/>
                  <a:pt x="953" y="364"/>
                </a:cubicBezTo>
                <a:cubicBezTo>
                  <a:pt x="956" y="366"/>
                  <a:pt x="956" y="366"/>
                  <a:pt x="956" y="366"/>
                </a:cubicBezTo>
                <a:cubicBezTo>
                  <a:pt x="958" y="366"/>
                  <a:pt x="958" y="366"/>
                  <a:pt x="958" y="366"/>
                </a:cubicBezTo>
                <a:cubicBezTo>
                  <a:pt x="958" y="364"/>
                  <a:pt x="958" y="364"/>
                  <a:pt x="958" y="364"/>
                </a:cubicBezTo>
                <a:cubicBezTo>
                  <a:pt x="956" y="364"/>
                  <a:pt x="956" y="364"/>
                  <a:pt x="956" y="364"/>
                </a:cubicBezTo>
                <a:cubicBezTo>
                  <a:pt x="957" y="363"/>
                  <a:pt x="957" y="363"/>
                  <a:pt x="957" y="363"/>
                </a:cubicBezTo>
                <a:cubicBezTo>
                  <a:pt x="958" y="363"/>
                  <a:pt x="958" y="363"/>
                  <a:pt x="958" y="363"/>
                </a:cubicBezTo>
                <a:cubicBezTo>
                  <a:pt x="961" y="361"/>
                  <a:pt x="961" y="361"/>
                  <a:pt x="961" y="361"/>
                </a:cubicBezTo>
                <a:cubicBezTo>
                  <a:pt x="962" y="360"/>
                  <a:pt x="962" y="360"/>
                  <a:pt x="962" y="360"/>
                </a:cubicBezTo>
                <a:cubicBezTo>
                  <a:pt x="963" y="359"/>
                  <a:pt x="963" y="359"/>
                  <a:pt x="963" y="359"/>
                </a:cubicBezTo>
                <a:cubicBezTo>
                  <a:pt x="961" y="357"/>
                  <a:pt x="961" y="357"/>
                  <a:pt x="961" y="357"/>
                </a:cubicBezTo>
                <a:cubicBezTo>
                  <a:pt x="959" y="357"/>
                  <a:pt x="959" y="357"/>
                  <a:pt x="959" y="357"/>
                </a:cubicBezTo>
                <a:cubicBezTo>
                  <a:pt x="957" y="357"/>
                  <a:pt x="957" y="357"/>
                  <a:pt x="957" y="357"/>
                </a:cubicBezTo>
                <a:cubicBezTo>
                  <a:pt x="959" y="356"/>
                  <a:pt x="959" y="356"/>
                  <a:pt x="959" y="356"/>
                </a:cubicBezTo>
                <a:cubicBezTo>
                  <a:pt x="959" y="354"/>
                  <a:pt x="959" y="354"/>
                  <a:pt x="959" y="354"/>
                </a:cubicBezTo>
                <a:cubicBezTo>
                  <a:pt x="958" y="353"/>
                  <a:pt x="958" y="353"/>
                  <a:pt x="958" y="353"/>
                </a:cubicBezTo>
                <a:cubicBezTo>
                  <a:pt x="956" y="353"/>
                  <a:pt x="956" y="353"/>
                  <a:pt x="956" y="353"/>
                </a:cubicBezTo>
                <a:cubicBezTo>
                  <a:pt x="955" y="353"/>
                  <a:pt x="955" y="353"/>
                  <a:pt x="955" y="353"/>
                </a:cubicBezTo>
                <a:cubicBezTo>
                  <a:pt x="954" y="353"/>
                  <a:pt x="954" y="353"/>
                  <a:pt x="954" y="353"/>
                </a:cubicBezTo>
                <a:cubicBezTo>
                  <a:pt x="953" y="352"/>
                  <a:pt x="953" y="352"/>
                  <a:pt x="953" y="352"/>
                </a:cubicBezTo>
                <a:cubicBezTo>
                  <a:pt x="955" y="352"/>
                  <a:pt x="955" y="352"/>
                  <a:pt x="955" y="352"/>
                </a:cubicBezTo>
                <a:cubicBezTo>
                  <a:pt x="956" y="351"/>
                  <a:pt x="956" y="351"/>
                  <a:pt x="956" y="351"/>
                </a:cubicBezTo>
                <a:cubicBezTo>
                  <a:pt x="957" y="351"/>
                  <a:pt x="957" y="351"/>
                  <a:pt x="957" y="351"/>
                </a:cubicBezTo>
                <a:cubicBezTo>
                  <a:pt x="959" y="349"/>
                  <a:pt x="959" y="349"/>
                  <a:pt x="959" y="349"/>
                </a:cubicBezTo>
                <a:cubicBezTo>
                  <a:pt x="958" y="346"/>
                  <a:pt x="958" y="346"/>
                  <a:pt x="958" y="346"/>
                </a:cubicBezTo>
                <a:cubicBezTo>
                  <a:pt x="956" y="344"/>
                  <a:pt x="956" y="344"/>
                  <a:pt x="956" y="344"/>
                </a:cubicBezTo>
                <a:cubicBezTo>
                  <a:pt x="955" y="346"/>
                  <a:pt x="955" y="346"/>
                  <a:pt x="955" y="346"/>
                </a:cubicBezTo>
                <a:cubicBezTo>
                  <a:pt x="953" y="345"/>
                  <a:pt x="953" y="345"/>
                  <a:pt x="953" y="345"/>
                </a:cubicBezTo>
                <a:cubicBezTo>
                  <a:pt x="952" y="346"/>
                  <a:pt x="952" y="346"/>
                  <a:pt x="952" y="346"/>
                </a:cubicBezTo>
                <a:cubicBezTo>
                  <a:pt x="953" y="344"/>
                  <a:pt x="953" y="344"/>
                  <a:pt x="953" y="344"/>
                </a:cubicBezTo>
                <a:cubicBezTo>
                  <a:pt x="955" y="343"/>
                  <a:pt x="955" y="343"/>
                  <a:pt x="955" y="343"/>
                </a:cubicBezTo>
                <a:cubicBezTo>
                  <a:pt x="956" y="343"/>
                  <a:pt x="956" y="343"/>
                  <a:pt x="956" y="343"/>
                </a:cubicBezTo>
                <a:cubicBezTo>
                  <a:pt x="956" y="341"/>
                  <a:pt x="956" y="341"/>
                  <a:pt x="956" y="341"/>
                </a:cubicBezTo>
                <a:cubicBezTo>
                  <a:pt x="954" y="341"/>
                  <a:pt x="954" y="341"/>
                  <a:pt x="954" y="341"/>
                </a:cubicBezTo>
                <a:cubicBezTo>
                  <a:pt x="953" y="341"/>
                  <a:pt x="953" y="341"/>
                  <a:pt x="953" y="341"/>
                </a:cubicBezTo>
                <a:cubicBezTo>
                  <a:pt x="951" y="341"/>
                  <a:pt x="951" y="341"/>
                  <a:pt x="951" y="341"/>
                </a:cubicBezTo>
                <a:cubicBezTo>
                  <a:pt x="948" y="342"/>
                  <a:pt x="948" y="342"/>
                  <a:pt x="948" y="342"/>
                </a:cubicBezTo>
                <a:cubicBezTo>
                  <a:pt x="950" y="339"/>
                  <a:pt x="950" y="339"/>
                  <a:pt x="950" y="339"/>
                </a:cubicBezTo>
                <a:cubicBezTo>
                  <a:pt x="952" y="339"/>
                  <a:pt x="952" y="339"/>
                  <a:pt x="952" y="339"/>
                </a:cubicBezTo>
                <a:cubicBezTo>
                  <a:pt x="954" y="338"/>
                  <a:pt x="954" y="338"/>
                  <a:pt x="954" y="338"/>
                </a:cubicBezTo>
                <a:cubicBezTo>
                  <a:pt x="954" y="337"/>
                  <a:pt x="954" y="337"/>
                  <a:pt x="954" y="337"/>
                </a:cubicBezTo>
                <a:cubicBezTo>
                  <a:pt x="955" y="336"/>
                  <a:pt x="955" y="336"/>
                  <a:pt x="955" y="336"/>
                </a:cubicBezTo>
                <a:cubicBezTo>
                  <a:pt x="955" y="335"/>
                  <a:pt x="955" y="335"/>
                  <a:pt x="955" y="335"/>
                </a:cubicBezTo>
                <a:cubicBezTo>
                  <a:pt x="953" y="336"/>
                  <a:pt x="953" y="336"/>
                  <a:pt x="953" y="336"/>
                </a:cubicBezTo>
                <a:cubicBezTo>
                  <a:pt x="949" y="336"/>
                  <a:pt x="949" y="336"/>
                  <a:pt x="949" y="336"/>
                </a:cubicBezTo>
                <a:cubicBezTo>
                  <a:pt x="947" y="337"/>
                  <a:pt x="947" y="337"/>
                  <a:pt x="947" y="337"/>
                </a:cubicBezTo>
                <a:cubicBezTo>
                  <a:pt x="947" y="335"/>
                  <a:pt x="947" y="335"/>
                  <a:pt x="947" y="335"/>
                </a:cubicBezTo>
                <a:cubicBezTo>
                  <a:pt x="947" y="334"/>
                  <a:pt x="947" y="334"/>
                  <a:pt x="947" y="334"/>
                </a:cubicBezTo>
                <a:cubicBezTo>
                  <a:pt x="948" y="333"/>
                  <a:pt x="948" y="333"/>
                  <a:pt x="948" y="333"/>
                </a:cubicBezTo>
                <a:cubicBezTo>
                  <a:pt x="949" y="334"/>
                  <a:pt x="949" y="334"/>
                  <a:pt x="949" y="334"/>
                </a:cubicBezTo>
                <a:cubicBezTo>
                  <a:pt x="952" y="334"/>
                  <a:pt x="952" y="334"/>
                  <a:pt x="952" y="334"/>
                </a:cubicBezTo>
                <a:cubicBezTo>
                  <a:pt x="954" y="331"/>
                  <a:pt x="954" y="331"/>
                  <a:pt x="954" y="331"/>
                </a:cubicBezTo>
                <a:cubicBezTo>
                  <a:pt x="954" y="329"/>
                  <a:pt x="954" y="329"/>
                  <a:pt x="954" y="329"/>
                </a:cubicBezTo>
                <a:cubicBezTo>
                  <a:pt x="952" y="330"/>
                  <a:pt x="952" y="330"/>
                  <a:pt x="952" y="330"/>
                </a:cubicBezTo>
                <a:cubicBezTo>
                  <a:pt x="951" y="330"/>
                  <a:pt x="951" y="330"/>
                  <a:pt x="951" y="330"/>
                </a:cubicBezTo>
                <a:cubicBezTo>
                  <a:pt x="953" y="327"/>
                  <a:pt x="953" y="327"/>
                  <a:pt x="953" y="327"/>
                </a:cubicBezTo>
                <a:cubicBezTo>
                  <a:pt x="953" y="326"/>
                  <a:pt x="953" y="326"/>
                  <a:pt x="953" y="326"/>
                </a:cubicBezTo>
                <a:cubicBezTo>
                  <a:pt x="952" y="325"/>
                  <a:pt x="952" y="325"/>
                  <a:pt x="952" y="325"/>
                </a:cubicBezTo>
                <a:cubicBezTo>
                  <a:pt x="947" y="327"/>
                  <a:pt x="947" y="327"/>
                  <a:pt x="947" y="327"/>
                </a:cubicBezTo>
                <a:cubicBezTo>
                  <a:pt x="945" y="326"/>
                  <a:pt x="945" y="326"/>
                  <a:pt x="945" y="326"/>
                </a:cubicBezTo>
                <a:cubicBezTo>
                  <a:pt x="946" y="324"/>
                  <a:pt x="946" y="324"/>
                  <a:pt x="946" y="324"/>
                </a:cubicBezTo>
                <a:cubicBezTo>
                  <a:pt x="949" y="325"/>
                  <a:pt x="949" y="325"/>
                  <a:pt x="949" y="325"/>
                </a:cubicBezTo>
                <a:cubicBezTo>
                  <a:pt x="950" y="324"/>
                  <a:pt x="950" y="324"/>
                  <a:pt x="950" y="324"/>
                </a:cubicBezTo>
                <a:cubicBezTo>
                  <a:pt x="952" y="322"/>
                  <a:pt x="952" y="322"/>
                  <a:pt x="952" y="322"/>
                </a:cubicBezTo>
                <a:cubicBezTo>
                  <a:pt x="951" y="321"/>
                  <a:pt x="951" y="321"/>
                  <a:pt x="951" y="321"/>
                </a:cubicBezTo>
                <a:cubicBezTo>
                  <a:pt x="950" y="320"/>
                  <a:pt x="950" y="320"/>
                  <a:pt x="950" y="320"/>
                </a:cubicBezTo>
                <a:cubicBezTo>
                  <a:pt x="949" y="321"/>
                  <a:pt x="949" y="321"/>
                  <a:pt x="949" y="321"/>
                </a:cubicBezTo>
                <a:cubicBezTo>
                  <a:pt x="948" y="321"/>
                  <a:pt x="948" y="321"/>
                  <a:pt x="948" y="321"/>
                </a:cubicBezTo>
                <a:cubicBezTo>
                  <a:pt x="948" y="320"/>
                  <a:pt x="948" y="320"/>
                  <a:pt x="948" y="320"/>
                </a:cubicBezTo>
                <a:cubicBezTo>
                  <a:pt x="946" y="318"/>
                  <a:pt x="946" y="318"/>
                  <a:pt x="946" y="318"/>
                </a:cubicBezTo>
                <a:cubicBezTo>
                  <a:pt x="948" y="318"/>
                  <a:pt x="948" y="318"/>
                  <a:pt x="948" y="318"/>
                </a:cubicBezTo>
                <a:cubicBezTo>
                  <a:pt x="949" y="319"/>
                  <a:pt x="949" y="319"/>
                  <a:pt x="949" y="319"/>
                </a:cubicBezTo>
                <a:cubicBezTo>
                  <a:pt x="949" y="318"/>
                  <a:pt x="949" y="318"/>
                  <a:pt x="949" y="318"/>
                </a:cubicBezTo>
                <a:cubicBezTo>
                  <a:pt x="949" y="315"/>
                  <a:pt x="949" y="315"/>
                  <a:pt x="949" y="315"/>
                </a:cubicBezTo>
                <a:cubicBezTo>
                  <a:pt x="947" y="314"/>
                  <a:pt x="947" y="314"/>
                  <a:pt x="947" y="314"/>
                </a:cubicBezTo>
                <a:cubicBezTo>
                  <a:pt x="947" y="312"/>
                  <a:pt x="947" y="312"/>
                  <a:pt x="947" y="312"/>
                </a:cubicBezTo>
                <a:cubicBezTo>
                  <a:pt x="948" y="311"/>
                  <a:pt x="948" y="311"/>
                  <a:pt x="948" y="311"/>
                </a:cubicBezTo>
                <a:cubicBezTo>
                  <a:pt x="948" y="309"/>
                  <a:pt x="948" y="309"/>
                  <a:pt x="948" y="309"/>
                </a:cubicBezTo>
                <a:cubicBezTo>
                  <a:pt x="947" y="309"/>
                  <a:pt x="947" y="309"/>
                  <a:pt x="947" y="309"/>
                </a:cubicBezTo>
                <a:cubicBezTo>
                  <a:pt x="947" y="308"/>
                  <a:pt x="947" y="308"/>
                  <a:pt x="947" y="308"/>
                </a:cubicBezTo>
                <a:cubicBezTo>
                  <a:pt x="948" y="307"/>
                  <a:pt x="948" y="307"/>
                  <a:pt x="948" y="307"/>
                </a:cubicBezTo>
                <a:cubicBezTo>
                  <a:pt x="947" y="307"/>
                  <a:pt x="947" y="307"/>
                  <a:pt x="947" y="307"/>
                </a:cubicBezTo>
                <a:cubicBezTo>
                  <a:pt x="945" y="306"/>
                  <a:pt x="945" y="306"/>
                  <a:pt x="945" y="306"/>
                </a:cubicBezTo>
                <a:cubicBezTo>
                  <a:pt x="946" y="306"/>
                  <a:pt x="946" y="306"/>
                  <a:pt x="946" y="306"/>
                </a:cubicBezTo>
                <a:cubicBezTo>
                  <a:pt x="947" y="306"/>
                  <a:pt x="947" y="306"/>
                  <a:pt x="947" y="306"/>
                </a:cubicBezTo>
                <a:cubicBezTo>
                  <a:pt x="948" y="304"/>
                  <a:pt x="948" y="304"/>
                  <a:pt x="948" y="304"/>
                </a:cubicBezTo>
                <a:cubicBezTo>
                  <a:pt x="946" y="303"/>
                  <a:pt x="946" y="303"/>
                  <a:pt x="946" y="303"/>
                </a:cubicBezTo>
                <a:cubicBezTo>
                  <a:pt x="947" y="302"/>
                  <a:pt x="947" y="302"/>
                  <a:pt x="947" y="302"/>
                </a:cubicBezTo>
                <a:cubicBezTo>
                  <a:pt x="948" y="301"/>
                  <a:pt x="948" y="301"/>
                  <a:pt x="948" y="301"/>
                </a:cubicBezTo>
                <a:cubicBezTo>
                  <a:pt x="947" y="300"/>
                  <a:pt x="947" y="300"/>
                  <a:pt x="947" y="300"/>
                </a:cubicBezTo>
                <a:cubicBezTo>
                  <a:pt x="946" y="301"/>
                  <a:pt x="946" y="301"/>
                  <a:pt x="946" y="301"/>
                </a:cubicBezTo>
                <a:cubicBezTo>
                  <a:pt x="947" y="299"/>
                  <a:pt x="947" y="299"/>
                  <a:pt x="947" y="299"/>
                </a:cubicBezTo>
                <a:cubicBezTo>
                  <a:pt x="946" y="299"/>
                  <a:pt x="946" y="299"/>
                  <a:pt x="946" y="299"/>
                </a:cubicBezTo>
                <a:cubicBezTo>
                  <a:pt x="944" y="299"/>
                  <a:pt x="944" y="299"/>
                  <a:pt x="944" y="299"/>
                </a:cubicBezTo>
                <a:cubicBezTo>
                  <a:pt x="943" y="302"/>
                  <a:pt x="943" y="302"/>
                  <a:pt x="943" y="302"/>
                </a:cubicBezTo>
                <a:cubicBezTo>
                  <a:pt x="943" y="303"/>
                  <a:pt x="943" y="303"/>
                  <a:pt x="943" y="303"/>
                </a:cubicBezTo>
                <a:cubicBezTo>
                  <a:pt x="942" y="305"/>
                  <a:pt x="942" y="305"/>
                  <a:pt x="942" y="305"/>
                </a:cubicBezTo>
                <a:cubicBezTo>
                  <a:pt x="940" y="307"/>
                  <a:pt x="940" y="307"/>
                  <a:pt x="940" y="307"/>
                </a:cubicBezTo>
                <a:cubicBezTo>
                  <a:pt x="940" y="309"/>
                  <a:pt x="940" y="309"/>
                  <a:pt x="940" y="309"/>
                </a:cubicBezTo>
                <a:cubicBezTo>
                  <a:pt x="938" y="309"/>
                  <a:pt x="938" y="309"/>
                  <a:pt x="938" y="309"/>
                </a:cubicBezTo>
                <a:cubicBezTo>
                  <a:pt x="939" y="311"/>
                  <a:pt x="939" y="311"/>
                  <a:pt x="939" y="311"/>
                </a:cubicBezTo>
                <a:cubicBezTo>
                  <a:pt x="937" y="310"/>
                  <a:pt x="937" y="310"/>
                  <a:pt x="937" y="310"/>
                </a:cubicBezTo>
                <a:cubicBezTo>
                  <a:pt x="936" y="311"/>
                  <a:pt x="936" y="311"/>
                  <a:pt x="936" y="311"/>
                </a:cubicBezTo>
                <a:cubicBezTo>
                  <a:pt x="935" y="314"/>
                  <a:pt x="935" y="314"/>
                  <a:pt x="935" y="314"/>
                </a:cubicBezTo>
                <a:cubicBezTo>
                  <a:pt x="935" y="315"/>
                  <a:pt x="935" y="315"/>
                  <a:pt x="935" y="315"/>
                </a:cubicBezTo>
                <a:cubicBezTo>
                  <a:pt x="937" y="315"/>
                  <a:pt x="937" y="315"/>
                  <a:pt x="937" y="315"/>
                </a:cubicBezTo>
                <a:cubicBezTo>
                  <a:pt x="938" y="316"/>
                  <a:pt x="938" y="316"/>
                  <a:pt x="938" y="316"/>
                </a:cubicBezTo>
                <a:cubicBezTo>
                  <a:pt x="938" y="318"/>
                  <a:pt x="938" y="318"/>
                  <a:pt x="938" y="318"/>
                </a:cubicBezTo>
                <a:cubicBezTo>
                  <a:pt x="936" y="316"/>
                  <a:pt x="936" y="316"/>
                  <a:pt x="936" y="316"/>
                </a:cubicBezTo>
                <a:cubicBezTo>
                  <a:pt x="935" y="316"/>
                  <a:pt x="935" y="316"/>
                  <a:pt x="935" y="316"/>
                </a:cubicBezTo>
                <a:cubicBezTo>
                  <a:pt x="934" y="317"/>
                  <a:pt x="934" y="317"/>
                  <a:pt x="934" y="317"/>
                </a:cubicBezTo>
                <a:cubicBezTo>
                  <a:pt x="933" y="319"/>
                  <a:pt x="933" y="319"/>
                  <a:pt x="933" y="319"/>
                </a:cubicBezTo>
                <a:cubicBezTo>
                  <a:pt x="931" y="320"/>
                  <a:pt x="931" y="320"/>
                  <a:pt x="931" y="320"/>
                </a:cubicBezTo>
                <a:cubicBezTo>
                  <a:pt x="931" y="323"/>
                  <a:pt x="931" y="323"/>
                  <a:pt x="931" y="323"/>
                </a:cubicBezTo>
                <a:cubicBezTo>
                  <a:pt x="929" y="323"/>
                  <a:pt x="929" y="323"/>
                  <a:pt x="929" y="323"/>
                </a:cubicBezTo>
                <a:cubicBezTo>
                  <a:pt x="928" y="325"/>
                  <a:pt x="928" y="325"/>
                  <a:pt x="928" y="325"/>
                </a:cubicBezTo>
                <a:cubicBezTo>
                  <a:pt x="928" y="326"/>
                  <a:pt x="928" y="326"/>
                  <a:pt x="928" y="326"/>
                </a:cubicBezTo>
                <a:cubicBezTo>
                  <a:pt x="927" y="326"/>
                  <a:pt x="927" y="326"/>
                  <a:pt x="927" y="326"/>
                </a:cubicBezTo>
                <a:cubicBezTo>
                  <a:pt x="928" y="329"/>
                  <a:pt x="928" y="329"/>
                  <a:pt x="928" y="329"/>
                </a:cubicBezTo>
                <a:cubicBezTo>
                  <a:pt x="926" y="332"/>
                  <a:pt x="926" y="332"/>
                  <a:pt x="926" y="332"/>
                </a:cubicBezTo>
                <a:cubicBezTo>
                  <a:pt x="926" y="330"/>
                  <a:pt x="926" y="330"/>
                  <a:pt x="926" y="330"/>
                </a:cubicBezTo>
                <a:cubicBezTo>
                  <a:pt x="926" y="327"/>
                  <a:pt x="926" y="327"/>
                  <a:pt x="926" y="327"/>
                </a:cubicBezTo>
                <a:cubicBezTo>
                  <a:pt x="925" y="326"/>
                  <a:pt x="925" y="326"/>
                  <a:pt x="925" y="326"/>
                </a:cubicBezTo>
                <a:cubicBezTo>
                  <a:pt x="922" y="328"/>
                  <a:pt x="922" y="328"/>
                  <a:pt x="922" y="328"/>
                </a:cubicBezTo>
                <a:cubicBezTo>
                  <a:pt x="921" y="330"/>
                  <a:pt x="921" y="330"/>
                  <a:pt x="921" y="330"/>
                </a:cubicBezTo>
                <a:cubicBezTo>
                  <a:pt x="920" y="331"/>
                  <a:pt x="920" y="331"/>
                  <a:pt x="920" y="331"/>
                </a:cubicBezTo>
                <a:cubicBezTo>
                  <a:pt x="918" y="332"/>
                  <a:pt x="918" y="332"/>
                  <a:pt x="918" y="332"/>
                </a:cubicBezTo>
                <a:cubicBezTo>
                  <a:pt x="918" y="333"/>
                  <a:pt x="918" y="333"/>
                  <a:pt x="918" y="333"/>
                </a:cubicBezTo>
                <a:cubicBezTo>
                  <a:pt x="917" y="332"/>
                  <a:pt x="917" y="332"/>
                  <a:pt x="917" y="332"/>
                </a:cubicBezTo>
                <a:cubicBezTo>
                  <a:pt x="916" y="332"/>
                  <a:pt x="916" y="332"/>
                  <a:pt x="916" y="332"/>
                </a:cubicBezTo>
                <a:cubicBezTo>
                  <a:pt x="914" y="333"/>
                  <a:pt x="914" y="333"/>
                  <a:pt x="914" y="333"/>
                </a:cubicBezTo>
                <a:cubicBezTo>
                  <a:pt x="912" y="334"/>
                  <a:pt x="912" y="334"/>
                  <a:pt x="912" y="334"/>
                </a:cubicBezTo>
                <a:cubicBezTo>
                  <a:pt x="910" y="335"/>
                  <a:pt x="910" y="335"/>
                  <a:pt x="910" y="335"/>
                </a:cubicBezTo>
                <a:cubicBezTo>
                  <a:pt x="910" y="338"/>
                  <a:pt x="910" y="338"/>
                  <a:pt x="910" y="338"/>
                </a:cubicBezTo>
                <a:cubicBezTo>
                  <a:pt x="908" y="340"/>
                  <a:pt x="908" y="340"/>
                  <a:pt x="908" y="340"/>
                </a:cubicBezTo>
                <a:cubicBezTo>
                  <a:pt x="908" y="338"/>
                  <a:pt x="908" y="338"/>
                  <a:pt x="908" y="338"/>
                </a:cubicBezTo>
                <a:cubicBezTo>
                  <a:pt x="908" y="337"/>
                  <a:pt x="908" y="337"/>
                  <a:pt x="908" y="337"/>
                </a:cubicBezTo>
                <a:cubicBezTo>
                  <a:pt x="909" y="336"/>
                  <a:pt x="909" y="336"/>
                  <a:pt x="909" y="336"/>
                </a:cubicBezTo>
                <a:cubicBezTo>
                  <a:pt x="909" y="332"/>
                  <a:pt x="909" y="332"/>
                  <a:pt x="909" y="332"/>
                </a:cubicBezTo>
                <a:cubicBezTo>
                  <a:pt x="909" y="330"/>
                  <a:pt x="909" y="330"/>
                  <a:pt x="909" y="330"/>
                </a:cubicBezTo>
                <a:cubicBezTo>
                  <a:pt x="908" y="330"/>
                  <a:pt x="908" y="330"/>
                  <a:pt x="908" y="330"/>
                </a:cubicBezTo>
                <a:cubicBezTo>
                  <a:pt x="906" y="332"/>
                  <a:pt x="906" y="332"/>
                  <a:pt x="906" y="332"/>
                </a:cubicBezTo>
                <a:cubicBezTo>
                  <a:pt x="903" y="337"/>
                  <a:pt x="903" y="337"/>
                  <a:pt x="903" y="337"/>
                </a:cubicBezTo>
                <a:cubicBezTo>
                  <a:pt x="901" y="339"/>
                  <a:pt x="901" y="339"/>
                  <a:pt x="901" y="339"/>
                </a:cubicBezTo>
                <a:cubicBezTo>
                  <a:pt x="902" y="337"/>
                  <a:pt x="902" y="337"/>
                  <a:pt x="902" y="337"/>
                </a:cubicBezTo>
                <a:cubicBezTo>
                  <a:pt x="903" y="334"/>
                  <a:pt x="903" y="334"/>
                  <a:pt x="903" y="334"/>
                </a:cubicBezTo>
                <a:cubicBezTo>
                  <a:pt x="905" y="331"/>
                  <a:pt x="905" y="331"/>
                  <a:pt x="905" y="331"/>
                </a:cubicBezTo>
                <a:cubicBezTo>
                  <a:pt x="905" y="329"/>
                  <a:pt x="905" y="329"/>
                  <a:pt x="905" y="329"/>
                </a:cubicBezTo>
                <a:cubicBezTo>
                  <a:pt x="905" y="327"/>
                  <a:pt x="905" y="327"/>
                  <a:pt x="905" y="327"/>
                </a:cubicBezTo>
                <a:cubicBezTo>
                  <a:pt x="904" y="325"/>
                  <a:pt x="904" y="325"/>
                  <a:pt x="904" y="325"/>
                </a:cubicBezTo>
                <a:cubicBezTo>
                  <a:pt x="902" y="323"/>
                  <a:pt x="902" y="323"/>
                  <a:pt x="902" y="323"/>
                </a:cubicBezTo>
                <a:cubicBezTo>
                  <a:pt x="900" y="323"/>
                  <a:pt x="900" y="323"/>
                  <a:pt x="900" y="323"/>
                </a:cubicBezTo>
                <a:cubicBezTo>
                  <a:pt x="901" y="325"/>
                  <a:pt x="901" y="325"/>
                  <a:pt x="901" y="325"/>
                </a:cubicBezTo>
                <a:cubicBezTo>
                  <a:pt x="900" y="325"/>
                  <a:pt x="900" y="325"/>
                  <a:pt x="900" y="325"/>
                </a:cubicBezTo>
                <a:cubicBezTo>
                  <a:pt x="898" y="324"/>
                  <a:pt x="898" y="324"/>
                  <a:pt x="898" y="324"/>
                </a:cubicBezTo>
                <a:cubicBezTo>
                  <a:pt x="896" y="320"/>
                  <a:pt x="896" y="320"/>
                  <a:pt x="896" y="320"/>
                </a:cubicBezTo>
                <a:cubicBezTo>
                  <a:pt x="900" y="322"/>
                  <a:pt x="900" y="322"/>
                  <a:pt x="900" y="322"/>
                </a:cubicBezTo>
                <a:cubicBezTo>
                  <a:pt x="901" y="321"/>
                  <a:pt x="901" y="321"/>
                  <a:pt x="901" y="321"/>
                </a:cubicBezTo>
                <a:cubicBezTo>
                  <a:pt x="899" y="321"/>
                  <a:pt x="899" y="321"/>
                  <a:pt x="899" y="321"/>
                </a:cubicBezTo>
                <a:cubicBezTo>
                  <a:pt x="897" y="317"/>
                  <a:pt x="897" y="317"/>
                  <a:pt x="897" y="317"/>
                </a:cubicBezTo>
                <a:cubicBezTo>
                  <a:pt x="896" y="317"/>
                  <a:pt x="896" y="317"/>
                  <a:pt x="896" y="317"/>
                </a:cubicBezTo>
                <a:cubicBezTo>
                  <a:pt x="898" y="314"/>
                  <a:pt x="898" y="314"/>
                  <a:pt x="898" y="314"/>
                </a:cubicBezTo>
                <a:cubicBezTo>
                  <a:pt x="898" y="313"/>
                  <a:pt x="898" y="313"/>
                  <a:pt x="898" y="313"/>
                </a:cubicBezTo>
                <a:cubicBezTo>
                  <a:pt x="900" y="310"/>
                  <a:pt x="900" y="310"/>
                  <a:pt x="900" y="310"/>
                </a:cubicBezTo>
                <a:cubicBezTo>
                  <a:pt x="900" y="307"/>
                  <a:pt x="900" y="307"/>
                  <a:pt x="900" y="307"/>
                </a:cubicBezTo>
                <a:cubicBezTo>
                  <a:pt x="898" y="304"/>
                  <a:pt x="898" y="304"/>
                  <a:pt x="898" y="304"/>
                </a:cubicBezTo>
                <a:cubicBezTo>
                  <a:pt x="894" y="304"/>
                  <a:pt x="894" y="304"/>
                  <a:pt x="894" y="304"/>
                </a:cubicBezTo>
                <a:cubicBezTo>
                  <a:pt x="889" y="301"/>
                  <a:pt x="889" y="301"/>
                  <a:pt x="889" y="301"/>
                </a:cubicBezTo>
                <a:cubicBezTo>
                  <a:pt x="894" y="303"/>
                  <a:pt x="894" y="303"/>
                  <a:pt x="894" y="303"/>
                </a:cubicBezTo>
                <a:cubicBezTo>
                  <a:pt x="899" y="303"/>
                  <a:pt x="899" y="303"/>
                  <a:pt x="899" y="303"/>
                </a:cubicBezTo>
                <a:cubicBezTo>
                  <a:pt x="899" y="300"/>
                  <a:pt x="899" y="300"/>
                  <a:pt x="899" y="300"/>
                </a:cubicBezTo>
                <a:cubicBezTo>
                  <a:pt x="900" y="299"/>
                  <a:pt x="900" y="299"/>
                  <a:pt x="900" y="299"/>
                </a:cubicBezTo>
                <a:cubicBezTo>
                  <a:pt x="901" y="302"/>
                  <a:pt x="901" y="302"/>
                  <a:pt x="901" y="302"/>
                </a:cubicBezTo>
                <a:cubicBezTo>
                  <a:pt x="902" y="300"/>
                  <a:pt x="902" y="300"/>
                  <a:pt x="902" y="300"/>
                </a:cubicBezTo>
                <a:cubicBezTo>
                  <a:pt x="901" y="295"/>
                  <a:pt x="901" y="295"/>
                  <a:pt x="901" y="295"/>
                </a:cubicBezTo>
                <a:cubicBezTo>
                  <a:pt x="903" y="292"/>
                  <a:pt x="903" y="292"/>
                  <a:pt x="903" y="292"/>
                </a:cubicBezTo>
                <a:cubicBezTo>
                  <a:pt x="906" y="292"/>
                  <a:pt x="906" y="292"/>
                  <a:pt x="906" y="292"/>
                </a:cubicBezTo>
                <a:cubicBezTo>
                  <a:pt x="906" y="288"/>
                  <a:pt x="906" y="288"/>
                  <a:pt x="906" y="288"/>
                </a:cubicBezTo>
                <a:cubicBezTo>
                  <a:pt x="906" y="285"/>
                  <a:pt x="906" y="285"/>
                  <a:pt x="906" y="285"/>
                </a:cubicBezTo>
                <a:cubicBezTo>
                  <a:pt x="904" y="285"/>
                  <a:pt x="904" y="285"/>
                  <a:pt x="904" y="285"/>
                </a:cubicBezTo>
                <a:cubicBezTo>
                  <a:pt x="904" y="288"/>
                  <a:pt x="904" y="288"/>
                  <a:pt x="904" y="288"/>
                </a:cubicBezTo>
                <a:cubicBezTo>
                  <a:pt x="902" y="290"/>
                  <a:pt x="902" y="290"/>
                  <a:pt x="902" y="290"/>
                </a:cubicBezTo>
                <a:cubicBezTo>
                  <a:pt x="901" y="288"/>
                  <a:pt x="901" y="288"/>
                  <a:pt x="901" y="288"/>
                </a:cubicBezTo>
                <a:cubicBezTo>
                  <a:pt x="901" y="284"/>
                  <a:pt x="901" y="284"/>
                  <a:pt x="901" y="284"/>
                </a:cubicBezTo>
                <a:cubicBezTo>
                  <a:pt x="898" y="284"/>
                  <a:pt x="898" y="284"/>
                  <a:pt x="898" y="284"/>
                </a:cubicBezTo>
                <a:cubicBezTo>
                  <a:pt x="896" y="285"/>
                  <a:pt x="896" y="285"/>
                  <a:pt x="896" y="285"/>
                </a:cubicBezTo>
                <a:cubicBezTo>
                  <a:pt x="896" y="284"/>
                  <a:pt x="896" y="284"/>
                  <a:pt x="896" y="284"/>
                </a:cubicBezTo>
                <a:cubicBezTo>
                  <a:pt x="894" y="284"/>
                  <a:pt x="894" y="284"/>
                  <a:pt x="894" y="284"/>
                </a:cubicBezTo>
                <a:cubicBezTo>
                  <a:pt x="891" y="281"/>
                  <a:pt x="891" y="281"/>
                  <a:pt x="891" y="281"/>
                </a:cubicBezTo>
                <a:cubicBezTo>
                  <a:pt x="890" y="282"/>
                  <a:pt x="890" y="282"/>
                  <a:pt x="890" y="282"/>
                </a:cubicBezTo>
                <a:cubicBezTo>
                  <a:pt x="890" y="281"/>
                  <a:pt x="890" y="281"/>
                  <a:pt x="890" y="281"/>
                </a:cubicBezTo>
                <a:cubicBezTo>
                  <a:pt x="888" y="282"/>
                  <a:pt x="888" y="282"/>
                  <a:pt x="888" y="282"/>
                </a:cubicBezTo>
                <a:cubicBezTo>
                  <a:pt x="888" y="280"/>
                  <a:pt x="888" y="280"/>
                  <a:pt x="888" y="280"/>
                </a:cubicBezTo>
                <a:cubicBezTo>
                  <a:pt x="885" y="278"/>
                  <a:pt x="885" y="278"/>
                  <a:pt x="885" y="278"/>
                </a:cubicBezTo>
                <a:cubicBezTo>
                  <a:pt x="887" y="278"/>
                  <a:pt x="887" y="278"/>
                  <a:pt x="887" y="278"/>
                </a:cubicBezTo>
                <a:cubicBezTo>
                  <a:pt x="888" y="276"/>
                  <a:pt x="888" y="276"/>
                  <a:pt x="888" y="276"/>
                </a:cubicBezTo>
                <a:cubicBezTo>
                  <a:pt x="890" y="277"/>
                  <a:pt x="890" y="277"/>
                  <a:pt x="890" y="277"/>
                </a:cubicBezTo>
                <a:cubicBezTo>
                  <a:pt x="890" y="276"/>
                  <a:pt x="890" y="276"/>
                  <a:pt x="890" y="276"/>
                </a:cubicBezTo>
                <a:cubicBezTo>
                  <a:pt x="888" y="274"/>
                  <a:pt x="888" y="274"/>
                  <a:pt x="888" y="274"/>
                </a:cubicBezTo>
                <a:cubicBezTo>
                  <a:pt x="887" y="275"/>
                  <a:pt x="887" y="275"/>
                  <a:pt x="887" y="275"/>
                </a:cubicBezTo>
                <a:cubicBezTo>
                  <a:pt x="885" y="274"/>
                  <a:pt x="885" y="274"/>
                  <a:pt x="885" y="274"/>
                </a:cubicBezTo>
                <a:cubicBezTo>
                  <a:pt x="887" y="273"/>
                  <a:pt x="887" y="273"/>
                  <a:pt x="887" y="273"/>
                </a:cubicBezTo>
                <a:cubicBezTo>
                  <a:pt x="886" y="271"/>
                  <a:pt x="886" y="271"/>
                  <a:pt x="886" y="271"/>
                </a:cubicBezTo>
                <a:cubicBezTo>
                  <a:pt x="883" y="269"/>
                  <a:pt x="883" y="269"/>
                  <a:pt x="883" y="269"/>
                </a:cubicBezTo>
                <a:cubicBezTo>
                  <a:pt x="882" y="270"/>
                  <a:pt x="882" y="270"/>
                  <a:pt x="882" y="270"/>
                </a:cubicBezTo>
                <a:cubicBezTo>
                  <a:pt x="882" y="268"/>
                  <a:pt x="882" y="268"/>
                  <a:pt x="882" y="268"/>
                </a:cubicBezTo>
                <a:cubicBezTo>
                  <a:pt x="883" y="267"/>
                  <a:pt x="883" y="267"/>
                  <a:pt x="883" y="267"/>
                </a:cubicBezTo>
                <a:cubicBezTo>
                  <a:pt x="883" y="264"/>
                  <a:pt x="883" y="264"/>
                  <a:pt x="883" y="264"/>
                </a:cubicBezTo>
                <a:cubicBezTo>
                  <a:pt x="882" y="264"/>
                  <a:pt x="882" y="264"/>
                  <a:pt x="882" y="264"/>
                </a:cubicBezTo>
                <a:cubicBezTo>
                  <a:pt x="879" y="262"/>
                  <a:pt x="879" y="262"/>
                  <a:pt x="879" y="262"/>
                </a:cubicBezTo>
                <a:cubicBezTo>
                  <a:pt x="879" y="260"/>
                  <a:pt x="879" y="260"/>
                  <a:pt x="879" y="260"/>
                </a:cubicBezTo>
                <a:cubicBezTo>
                  <a:pt x="876" y="257"/>
                  <a:pt x="876" y="257"/>
                  <a:pt x="876" y="257"/>
                </a:cubicBezTo>
                <a:cubicBezTo>
                  <a:pt x="873" y="258"/>
                  <a:pt x="873" y="258"/>
                  <a:pt x="873" y="258"/>
                </a:cubicBezTo>
                <a:cubicBezTo>
                  <a:pt x="871" y="259"/>
                  <a:pt x="871" y="259"/>
                  <a:pt x="871" y="259"/>
                </a:cubicBezTo>
                <a:cubicBezTo>
                  <a:pt x="870" y="260"/>
                  <a:pt x="870" y="260"/>
                  <a:pt x="870" y="260"/>
                </a:cubicBezTo>
                <a:cubicBezTo>
                  <a:pt x="868" y="259"/>
                  <a:pt x="868" y="259"/>
                  <a:pt x="868" y="259"/>
                </a:cubicBezTo>
                <a:cubicBezTo>
                  <a:pt x="868" y="261"/>
                  <a:pt x="868" y="261"/>
                  <a:pt x="868" y="261"/>
                </a:cubicBezTo>
                <a:cubicBezTo>
                  <a:pt x="867" y="259"/>
                  <a:pt x="867" y="259"/>
                  <a:pt x="867" y="259"/>
                </a:cubicBezTo>
                <a:cubicBezTo>
                  <a:pt x="865" y="259"/>
                  <a:pt x="865" y="259"/>
                  <a:pt x="865" y="259"/>
                </a:cubicBezTo>
                <a:cubicBezTo>
                  <a:pt x="864" y="258"/>
                  <a:pt x="864" y="258"/>
                  <a:pt x="864" y="258"/>
                </a:cubicBezTo>
                <a:cubicBezTo>
                  <a:pt x="862" y="258"/>
                  <a:pt x="862" y="258"/>
                  <a:pt x="862" y="258"/>
                </a:cubicBezTo>
                <a:cubicBezTo>
                  <a:pt x="859" y="260"/>
                  <a:pt x="859" y="260"/>
                  <a:pt x="859" y="260"/>
                </a:cubicBezTo>
                <a:cubicBezTo>
                  <a:pt x="856" y="260"/>
                  <a:pt x="856" y="260"/>
                  <a:pt x="856" y="260"/>
                </a:cubicBezTo>
                <a:cubicBezTo>
                  <a:pt x="859" y="259"/>
                  <a:pt x="859" y="259"/>
                  <a:pt x="859" y="259"/>
                </a:cubicBezTo>
                <a:cubicBezTo>
                  <a:pt x="859" y="257"/>
                  <a:pt x="859" y="257"/>
                  <a:pt x="859" y="257"/>
                </a:cubicBezTo>
                <a:cubicBezTo>
                  <a:pt x="857" y="257"/>
                  <a:pt x="857" y="257"/>
                  <a:pt x="857" y="257"/>
                </a:cubicBezTo>
                <a:cubicBezTo>
                  <a:pt x="852" y="254"/>
                  <a:pt x="852" y="254"/>
                  <a:pt x="852" y="254"/>
                </a:cubicBezTo>
                <a:cubicBezTo>
                  <a:pt x="849" y="253"/>
                  <a:pt x="849" y="253"/>
                  <a:pt x="849" y="253"/>
                </a:cubicBezTo>
                <a:cubicBezTo>
                  <a:pt x="846" y="252"/>
                  <a:pt x="846" y="252"/>
                  <a:pt x="846" y="252"/>
                </a:cubicBezTo>
                <a:cubicBezTo>
                  <a:pt x="844" y="251"/>
                  <a:pt x="844" y="251"/>
                  <a:pt x="844" y="251"/>
                </a:cubicBezTo>
                <a:cubicBezTo>
                  <a:pt x="843" y="252"/>
                  <a:pt x="843" y="252"/>
                  <a:pt x="843" y="252"/>
                </a:cubicBezTo>
                <a:cubicBezTo>
                  <a:pt x="842" y="252"/>
                  <a:pt x="842" y="252"/>
                  <a:pt x="842" y="252"/>
                </a:cubicBezTo>
                <a:cubicBezTo>
                  <a:pt x="840" y="254"/>
                  <a:pt x="840" y="254"/>
                  <a:pt x="840" y="254"/>
                </a:cubicBezTo>
                <a:cubicBezTo>
                  <a:pt x="840" y="255"/>
                  <a:pt x="840" y="255"/>
                  <a:pt x="840" y="255"/>
                </a:cubicBezTo>
                <a:cubicBezTo>
                  <a:pt x="839" y="255"/>
                  <a:pt x="839" y="255"/>
                  <a:pt x="839" y="255"/>
                </a:cubicBezTo>
                <a:cubicBezTo>
                  <a:pt x="838" y="254"/>
                  <a:pt x="838" y="254"/>
                  <a:pt x="838" y="254"/>
                </a:cubicBezTo>
                <a:cubicBezTo>
                  <a:pt x="837" y="255"/>
                  <a:pt x="837" y="255"/>
                  <a:pt x="837" y="255"/>
                </a:cubicBezTo>
                <a:cubicBezTo>
                  <a:pt x="837" y="258"/>
                  <a:pt x="837" y="258"/>
                  <a:pt x="837" y="258"/>
                </a:cubicBezTo>
                <a:cubicBezTo>
                  <a:pt x="835" y="261"/>
                  <a:pt x="835" y="261"/>
                  <a:pt x="835" y="261"/>
                </a:cubicBezTo>
                <a:cubicBezTo>
                  <a:pt x="835" y="265"/>
                  <a:pt x="835" y="265"/>
                  <a:pt x="835" y="265"/>
                </a:cubicBezTo>
                <a:cubicBezTo>
                  <a:pt x="837" y="267"/>
                  <a:pt x="837" y="267"/>
                  <a:pt x="837" y="267"/>
                </a:cubicBezTo>
                <a:cubicBezTo>
                  <a:pt x="838" y="267"/>
                  <a:pt x="838" y="267"/>
                  <a:pt x="838" y="267"/>
                </a:cubicBezTo>
                <a:cubicBezTo>
                  <a:pt x="838" y="268"/>
                  <a:pt x="838" y="268"/>
                  <a:pt x="838" y="268"/>
                </a:cubicBezTo>
                <a:cubicBezTo>
                  <a:pt x="839" y="268"/>
                  <a:pt x="839" y="268"/>
                  <a:pt x="839" y="268"/>
                </a:cubicBezTo>
                <a:cubicBezTo>
                  <a:pt x="839" y="270"/>
                  <a:pt x="839" y="270"/>
                  <a:pt x="839" y="270"/>
                </a:cubicBezTo>
                <a:cubicBezTo>
                  <a:pt x="838" y="271"/>
                  <a:pt x="838" y="271"/>
                  <a:pt x="838" y="271"/>
                </a:cubicBezTo>
                <a:cubicBezTo>
                  <a:pt x="837" y="271"/>
                  <a:pt x="837" y="271"/>
                  <a:pt x="837" y="271"/>
                </a:cubicBezTo>
                <a:cubicBezTo>
                  <a:pt x="836" y="274"/>
                  <a:pt x="836" y="274"/>
                  <a:pt x="836" y="274"/>
                </a:cubicBezTo>
                <a:cubicBezTo>
                  <a:pt x="834" y="277"/>
                  <a:pt x="834" y="277"/>
                  <a:pt x="834" y="277"/>
                </a:cubicBezTo>
                <a:cubicBezTo>
                  <a:pt x="829" y="281"/>
                  <a:pt x="829" y="281"/>
                  <a:pt x="829" y="281"/>
                </a:cubicBezTo>
                <a:cubicBezTo>
                  <a:pt x="829" y="282"/>
                  <a:pt x="829" y="282"/>
                  <a:pt x="829" y="282"/>
                </a:cubicBezTo>
                <a:cubicBezTo>
                  <a:pt x="830" y="283"/>
                  <a:pt x="830" y="283"/>
                  <a:pt x="830" y="283"/>
                </a:cubicBezTo>
                <a:cubicBezTo>
                  <a:pt x="833" y="283"/>
                  <a:pt x="833" y="283"/>
                  <a:pt x="833" y="283"/>
                </a:cubicBezTo>
                <a:cubicBezTo>
                  <a:pt x="835" y="283"/>
                  <a:pt x="835" y="283"/>
                  <a:pt x="835" y="283"/>
                </a:cubicBezTo>
                <a:cubicBezTo>
                  <a:pt x="833" y="284"/>
                  <a:pt x="833" y="284"/>
                  <a:pt x="833" y="284"/>
                </a:cubicBezTo>
                <a:cubicBezTo>
                  <a:pt x="832" y="287"/>
                  <a:pt x="832" y="287"/>
                  <a:pt x="832" y="287"/>
                </a:cubicBezTo>
                <a:cubicBezTo>
                  <a:pt x="832" y="288"/>
                  <a:pt x="832" y="288"/>
                  <a:pt x="832" y="288"/>
                </a:cubicBezTo>
                <a:cubicBezTo>
                  <a:pt x="834" y="288"/>
                  <a:pt x="834" y="288"/>
                  <a:pt x="834" y="288"/>
                </a:cubicBezTo>
                <a:cubicBezTo>
                  <a:pt x="833" y="289"/>
                  <a:pt x="833" y="289"/>
                  <a:pt x="833" y="289"/>
                </a:cubicBezTo>
                <a:cubicBezTo>
                  <a:pt x="831" y="290"/>
                  <a:pt x="831" y="290"/>
                  <a:pt x="831" y="290"/>
                </a:cubicBezTo>
                <a:cubicBezTo>
                  <a:pt x="832" y="292"/>
                  <a:pt x="832" y="292"/>
                  <a:pt x="832" y="292"/>
                </a:cubicBezTo>
                <a:cubicBezTo>
                  <a:pt x="833" y="293"/>
                  <a:pt x="833" y="293"/>
                  <a:pt x="833" y="293"/>
                </a:cubicBezTo>
                <a:cubicBezTo>
                  <a:pt x="831" y="295"/>
                  <a:pt x="831" y="295"/>
                  <a:pt x="831" y="295"/>
                </a:cubicBezTo>
                <a:cubicBezTo>
                  <a:pt x="831" y="296"/>
                  <a:pt x="831" y="296"/>
                  <a:pt x="831" y="296"/>
                </a:cubicBezTo>
                <a:cubicBezTo>
                  <a:pt x="834" y="296"/>
                  <a:pt x="834" y="296"/>
                  <a:pt x="834" y="296"/>
                </a:cubicBezTo>
                <a:cubicBezTo>
                  <a:pt x="834" y="297"/>
                  <a:pt x="834" y="297"/>
                  <a:pt x="834" y="297"/>
                </a:cubicBezTo>
                <a:cubicBezTo>
                  <a:pt x="832" y="301"/>
                  <a:pt x="832" y="301"/>
                  <a:pt x="832" y="301"/>
                </a:cubicBezTo>
                <a:cubicBezTo>
                  <a:pt x="830" y="302"/>
                  <a:pt x="830" y="302"/>
                  <a:pt x="830" y="302"/>
                </a:cubicBezTo>
                <a:cubicBezTo>
                  <a:pt x="830" y="304"/>
                  <a:pt x="830" y="304"/>
                  <a:pt x="830" y="304"/>
                </a:cubicBezTo>
                <a:cubicBezTo>
                  <a:pt x="831" y="305"/>
                  <a:pt x="831" y="305"/>
                  <a:pt x="831" y="305"/>
                </a:cubicBezTo>
                <a:cubicBezTo>
                  <a:pt x="829" y="305"/>
                  <a:pt x="829" y="305"/>
                  <a:pt x="829" y="305"/>
                </a:cubicBezTo>
                <a:cubicBezTo>
                  <a:pt x="828" y="302"/>
                  <a:pt x="828" y="302"/>
                  <a:pt x="828" y="302"/>
                </a:cubicBezTo>
                <a:cubicBezTo>
                  <a:pt x="827" y="302"/>
                  <a:pt x="827" y="302"/>
                  <a:pt x="827" y="302"/>
                </a:cubicBezTo>
                <a:cubicBezTo>
                  <a:pt x="825" y="305"/>
                  <a:pt x="825" y="305"/>
                  <a:pt x="825" y="305"/>
                </a:cubicBezTo>
                <a:cubicBezTo>
                  <a:pt x="825" y="306"/>
                  <a:pt x="825" y="306"/>
                  <a:pt x="825" y="306"/>
                </a:cubicBezTo>
                <a:cubicBezTo>
                  <a:pt x="826" y="306"/>
                  <a:pt x="826" y="306"/>
                  <a:pt x="826" y="306"/>
                </a:cubicBezTo>
                <a:cubicBezTo>
                  <a:pt x="826" y="308"/>
                  <a:pt x="826" y="308"/>
                  <a:pt x="826" y="308"/>
                </a:cubicBezTo>
                <a:cubicBezTo>
                  <a:pt x="824" y="309"/>
                  <a:pt x="824" y="309"/>
                  <a:pt x="824" y="309"/>
                </a:cubicBezTo>
                <a:cubicBezTo>
                  <a:pt x="823" y="309"/>
                  <a:pt x="823" y="309"/>
                  <a:pt x="823" y="309"/>
                </a:cubicBezTo>
                <a:cubicBezTo>
                  <a:pt x="817" y="315"/>
                  <a:pt x="817" y="315"/>
                  <a:pt x="817" y="315"/>
                </a:cubicBezTo>
                <a:cubicBezTo>
                  <a:pt x="816" y="316"/>
                  <a:pt x="816" y="316"/>
                  <a:pt x="816" y="316"/>
                </a:cubicBezTo>
                <a:cubicBezTo>
                  <a:pt x="814" y="320"/>
                  <a:pt x="814" y="320"/>
                  <a:pt x="814" y="320"/>
                </a:cubicBezTo>
                <a:cubicBezTo>
                  <a:pt x="815" y="321"/>
                  <a:pt x="815" y="321"/>
                  <a:pt x="815" y="321"/>
                </a:cubicBezTo>
                <a:cubicBezTo>
                  <a:pt x="817" y="322"/>
                  <a:pt x="817" y="322"/>
                  <a:pt x="817" y="322"/>
                </a:cubicBezTo>
                <a:cubicBezTo>
                  <a:pt x="818" y="324"/>
                  <a:pt x="818" y="324"/>
                  <a:pt x="818" y="324"/>
                </a:cubicBezTo>
                <a:cubicBezTo>
                  <a:pt x="820" y="326"/>
                  <a:pt x="820" y="326"/>
                  <a:pt x="820" y="326"/>
                </a:cubicBezTo>
                <a:cubicBezTo>
                  <a:pt x="823" y="330"/>
                  <a:pt x="823" y="330"/>
                  <a:pt x="823" y="330"/>
                </a:cubicBezTo>
                <a:cubicBezTo>
                  <a:pt x="823" y="336"/>
                  <a:pt x="823" y="336"/>
                  <a:pt x="823" y="336"/>
                </a:cubicBezTo>
                <a:cubicBezTo>
                  <a:pt x="823" y="342"/>
                  <a:pt x="823" y="342"/>
                  <a:pt x="823" y="342"/>
                </a:cubicBezTo>
                <a:cubicBezTo>
                  <a:pt x="825" y="345"/>
                  <a:pt x="825" y="345"/>
                  <a:pt x="825" y="345"/>
                </a:cubicBezTo>
                <a:cubicBezTo>
                  <a:pt x="824" y="347"/>
                  <a:pt x="824" y="347"/>
                  <a:pt x="824" y="347"/>
                </a:cubicBezTo>
                <a:cubicBezTo>
                  <a:pt x="824" y="351"/>
                  <a:pt x="824" y="351"/>
                  <a:pt x="824" y="351"/>
                </a:cubicBezTo>
                <a:cubicBezTo>
                  <a:pt x="824" y="352"/>
                  <a:pt x="824" y="352"/>
                  <a:pt x="824" y="352"/>
                </a:cubicBezTo>
                <a:cubicBezTo>
                  <a:pt x="822" y="357"/>
                  <a:pt x="822" y="357"/>
                  <a:pt x="822" y="357"/>
                </a:cubicBezTo>
                <a:cubicBezTo>
                  <a:pt x="821" y="359"/>
                  <a:pt x="821" y="359"/>
                  <a:pt x="821" y="359"/>
                </a:cubicBezTo>
                <a:cubicBezTo>
                  <a:pt x="822" y="359"/>
                  <a:pt x="822" y="359"/>
                  <a:pt x="822" y="359"/>
                </a:cubicBezTo>
                <a:cubicBezTo>
                  <a:pt x="823" y="357"/>
                  <a:pt x="823" y="357"/>
                  <a:pt x="823" y="357"/>
                </a:cubicBezTo>
                <a:cubicBezTo>
                  <a:pt x="824" y="356"/>
                  <a:pt x="824" y="356"/>
                  <a:pt x="824" y="356"/>
                </a:cubicBezTo>
                <a:cubicBezTo>
                  <a:pt x="824" y="358"/>
                  <a:pt x="824" y="358"/>
                  <a:pt x="824" y="358"/>
                </a:cubicBezTo>
                <a:cubicBezTo>
                  <a:pt x="826" y="361"/>
                  <a:pt x="826" y="361"/>
                  <a:pt x="826" y="361"/>
                </a:cubicBezTo>
                <a:cubicBezTo>
                  <a:pt x="824" y="362"/>
                  <a:pt x="824" y="362"/>
                  <a:pt x="824" y="362"/>
                </a:cubicBezTo>
                <a:cubicBezTo>
                  <a:pt x="822" y="363"/>
                  <a:pt x="822" y="363"/>
                  <a:pt x="822" y="363"/>
                </a:cubicBezTo>
                <a:cubicBezTo>
                  <a:pt x="821" y="362"/>
                  <a:pt x="821" y="362"/>
                  <a:pt x="821" y="362"/>
                </a:cubicBezTo>
                <a:cubicBezTo>
                  <a:pt x="820" y="361"/>
                  <a:pt x="820" y="361"/>
                  <a:pt x="820" y="361"/>
                </a:cubicBezTo>
                <a:cubicBezTo>
                  <a:pt x="817" y="366"/>
                  <a:pt x="817" y="366"/>
                  <a:pt x="817" y="366"/>
                </a:cubicBezTo>
                <a:cubicBezTo>
                  <a:pt x="815" y="367"/>
                  <a:pt x="815" y="367"/>
                  <a:pt x="815" y="367"/>
                </a:cubicBezTo>
                <a:cubicBezTo>
                  <a:pt x="815" y="369"/>
                  <a:pt x="815" y="369"/>
                  <a:pt x="815" y="369"/>
                </a:cubicBezTo>
                <a:cubicBezTo>
                  <a:pt x="810" y="371"/>
                  <a:pt x="810" y="371"/>
                  <a:pt x="810" y="371"/>
                </a:cubicBezTo>
                <a:cubicBezTo>
                  <a:pt x="809" y="372"/>
                  <a:pt x="809" y="372"/>
                  <a:pt x="809" y="372"/>
                </a:cubicBezTo>
                <a:cubicBezTo>
                  <a:pt x="808" y="373"/>
                  <a:pt x="808" y="373"/>
                  <a:pt x="808" y="373"/>
                </a:cubicBezTo>
                <a:cubicBezTo>
                  <a:pt x="802" y="375"/>
                  <a:pt x="802" y="375"/>
                  <a:pt x="802" y="375"/>
                </a:cubicBezTo>
                <a:cubicBezTo>
                  <a:pt x="798" y="377"/>
                  <a:pt x="798" y="377"/>
                  <a:pt x="798" y="377"/>
                </a:cubicBezTo>
                <a:cubicBezTo>
                  <a:pt x="797" y="378"/>
                  <a:pt x="797" y="378"/>
                  <a:pt x="797" y="378"/>
                </a:cubicBezTo>
                <a:cubicBezTo>
                  <a:pt x="795" y="378"/>
                  <a:pt x="795" y="378"/>
                  <a:pt x="795" y="378"/>
                </a:cubicBezTo>
                <a:cubicBezTo>
                  <a:pt x="793" y="379"/>
                  <a:pt x="793" y="379"/>
                  <a:pt x="793" y="379"/>
                </a:cubicBezTo>
                <a:cubicBezTo>
                  <a:pt x="789" y="380"/>
                  <a:pt x="789" y="380"/>
                  <a:pt x="789" y="380"/>
                </a:cubicBezTo>
                <a:cubicBezTo>
                  <a:pt x="786" y="381"/>
                  <a:pt x="786" y="381"/>
                  <a:pt x="786" y="381"/>
                </a:cubicBezTo>
                <a:cubicBezTo>
                  <a:pt x="787" y="382"/>
                  <a:pt x="787" y="382"/>
                  <a:pt x="787" y="382"/>
                </a:cubicBezTo>
                <a:cubicBezTo>
                  <a:pt x="787" y="384"/>
                  <a:pt x="787" y="384"/>
                  <a:pt x="787" y="384"/>
                </a:cubicBezTo>
                <a:cubicBezTo>
                  <a:pt x="788" y="386"/>
                  <a:pt x="788" y="386"/>
                  <a:pt x="788" y="386"/>
                </a:cubicBezTo>
                <a:cubicBezTo>
                  <a:pt x="788" y="388"/>
                  <a:pt x="788" y="388"/>
                  <a:pt x="788" y="388"/>
                </a:cubicBezTo>
                <a:cubicBezTo>
                  <a:pt x="789" y="389"/>
                  <a:pt x="789" y="389"/>
                  <a:pt x="789" y="389"/>
                </a:cubicBezTo>
                <a:cubicBezTo>
                  <a:pt x="788" y="390"/>
                  <a:pt x="788" y="390"/>
                  <a:pt x="788" y="390"/>
                </a:cubicBezTo>
                <a:cubicBezTo>
                  <a:pt x="788" y="391"/>
                  <a:pt x="788" y="391"/>
                  <a:pt x="788" y="391"/>
                </a:cubicBezTo>
                <a:cubicBezTo>
                  <a:pt x="789" y="391"/>
                  <a:pt x="789" y="391"/>
                  <a:pt x="789" y="391"/>
                </a:cubicBezTo>
                <a:cubicBezTo>
                  <a:pt x="788" y="392"/>
                  <a:pt x="788" y="392"/>
                  <a:pt x="788" y="392"/>
                </a:cubicBezTo>
                <a:cubicBezTo>
                  <a:pt x="789" y="394"/>
                  <a:pt x="789" y="394"/>
                  <a:pt x="789" y="394"/>
                </a:cubicBezTo>
                <a:cubicBezTo>
                  <a:pt x="788" y="395"/>
                  <a:pt x="788" y="395"/>
                  <a:pt x="788" y="395"/>
                </a:cubicBezTo>
                <a:cubicBezTo>
                  <a:pt x="788" y="397"/>
                  <a:pt x="788" y="397"/>
                  <a:pt x="788" y="397"/>
                </a:cubicBezTo>
                <a:cubicBezTo>
                  <a:pt x="787" y="398"/>
                  <a:pt x="787" y="398"/>
                  <a:pt x="787" y="398"/>
                </a:cubicBezTo>
                <a:cubicBezTo>
                  <a:pt x="787" y="401"/>
                  <a:pt x="787" y="401"/>
                  <a:pt x="787" y="401"/>
                </a:cubicBezTo>
                <a:cubicBezTo>
                  <a:pt x="787" y="403"/>
                  <a:pt x="787" y="403"/>
                  <a:pt x="787" y="403"/>
                </a:cubicBezTo>
                <a:cubicBezTo>
                  <a:pt x="786" y="408"/>
                  <a:pt x="786" y="408"/>
                  <a:pt x="786" y="408"/>
                </a:cubicBezTo>
                <a:cubicBezTo>
                  <a:pt x="786" y="409"/>
                  <a:pt x="786" y="409"/>
                  <a:pt x="786" y="409"/>
                </a:cubicBezTo>
                <a:cubicBezTo>
                  <a:pt x="787" y="410"/>
                  <a:pt x="787" y="410"/>
                  <a:pt x="787" y="410"/>
                </a:cubicBezTo>
                <a:cubicBezTo>
                  <a:pt x="787" y="411"/>
                  <a:pt x="787" y="411"/>
                  <a:pt x="787" y="411"/>
                </a:cubicBezTo>
                <a:cubicBezTo>
                  <a:pt x="788" y="412"/>
                  <a:pt x="788" y="412"/>
                  <a:pt x="788" y="412"/>
                </a:cubicBezTo>
                <a:cubicBezTo>
                  <a:pt x="786" y="414"/>
                  <a:pt x="786" y="414"/>
                  <a:pt x="786" y="414"/>
                </a:cubicBezTo>
                <a:cubicBezTo>
                  <a:pt x="786" y="416"/>
                  <a:pt x="786" y="416"/>
                  <a:pt x="786" y="416"/>
                </a:cubicBezTo>
                <a:cubicBezTo>
                  <a:pt x="787" y="417"/>
                  <a:pt x="787" y="417"/>
                  <a:pt x="787" y="417"/>
                </a:cubicBezTo>
                <a:cubicBezTo>
                  <a:pt x="787" y="420"/>
                  <a:pt x="787" y="420"/>
                  <a:pt x="787" y="420"/>
                </a:cubicBezTo>
                <a:cubicBezTo>
                  <a:pt x="788" y="421"/>
                  <a:pt x="788" y="421"/>
                  <a:pt x="788" y="421"/>
                </a:cubicBezTo>
                <a:cubicBezTo>
                  <a:pt x="786" y="423"/>
                  <a:pt x="786" y="423"/>
                  <a:pt x="786" y="423"/>
                </a:cubicBezTo>
                <a:cubicBezTo>
                  <a:pt x="785" y="426"/>
                  <a:pt x="785" y="426"/>
                  <a:pt x="785" y="426"/>
                </a:cubicBezTo>
                <a:cubicBezTo>
                  <a:pt x="784" y="426"/>
                  <a:pt x="784" y="426"/>
                  <a:pt x="784" y="426"/>
                </a:cubicBezTo>
                <a:cubicBezTo>
                  <a:pt x="783" y="426"/>
                  <a:pt x="783" y="426"/>
                  <a:pt x="783" y="426"/>
                </a:cubicBezTo>
                <a:cubicBezTo>
                  <a:pt x="783" y="428"/>
                  <a:pt x="783" y="428"/>
                  <a:pt x="783" y="428"/>
                </a:cubicBezTo>
                <a:cubicBezTo>
                  <a:pt x="784" y="429"/>
                  <a:pt x="784" y="429"/>
                  <a:pt x="784" y="429"/>
                </a:cubicBezTo>
                <a:cubicBezTo>
                  <a:pt x="783" y="431"/>
                  <a:pt x="783" y="431"/>
                  <a:pt x="783" y="431"/>
                </a:cubicBezTo>
                <a:cubicBezTo>
                  <a:pt x="782" y="434"/>
                  <a:pt x="782" y="434"/>
                  <a:pt x="782" y="434"/>
                </a:cubicBezTo>
                <a:cubicBezTo>
                  <a:pt x="783" y="436"/>
                  <a:pt x="783" y="436"/>
                  <a:pt x="783" y="436"/>
                </a:cubicBezTo>
                <a:cubicBezTo>
                  <a:pt x="785" y="438"/>
                  <a:pt x="785" y="438"/>
                  <a:pt x="785" y="438"/>
                </a:cubicBezTo>
                <a:cubicBezTo>
                  <a:pt x="787" y="439"/>
                  <a:pt x="787" y="439"/>
                  <a:pt x="787" y="439"/>
                </a:cubicBezTo>
                <a:cubicBezTo>
                  <a:pt x="783" y="439"/>
                  <a:pt x="783" y="439"/>
                  <a:pt x="783" y="439"/>
                </a:cubicBezTo>
                <a:cubicBezTo>
                  <a:pt x="781" y="437"/>
                  <a:pt x="781" y="437"/>
                  <a:pt x="781" y="437"/>
                </a:cubicBezTo>
                <a:cubicBezTo>
                  <a:pt x="781" y="434"/>
                  <a:pt x="781" y="434"/>
                  <a:pt x="781" y="434"/>
                </a:cubicBezTo>
                <a:cubicBezTo>
                  <a:pt x="781" y="431"/>
                  <a:pt x="781" y="431"/>
                  <a:pt x="781" y="431"/>
                </a:cubicBezTo>
                <a:cubicBezTo>
                  <a:pt x="779" y="430"/>
                  <a:pt x="779" y="430"/>
                  <a:pt x="779" y="430"/>
                </a:cubicBezTo>
                <a:cubicBezTo>
                  <a:pt x="779" y="429"/>
                  <a:pt x="779" y="429"/>
                  <a:pt x="779" y="429"/>
                </a:cubicBezTo>
                <a:cubicBezTo>
                  <a:pt x="779" y="428"/>
                  <a:pt x="779" y="428"/>
                  <a:pt x="779" y="428"/>
                </a:cubicBezTo>
                <a:cubicBezTo>
                  <a:pt x="779" y="428"/>
                  <a:pt x="779" y="428"/>
                  <a:pt x="779" y="428"/>
                </a:cubicBezTo>
                <a:cubicBezTo>
                  <a:pt x="775" y="432"/>
                  <a:pt x="775" y="432"/>
                  <a:pt x="775" y="432"/>
                </a:cubicBezTo>
                <a:cubicBezTo>
                  <a:pt x="775" y="434"/>
                  <a:pt x="775" y="434"/>
                  <a:pt x="775" y="434"/>
                </a:cubicBezTo>
                <a:cubicBezTo>
                  <a:pt x="775" y="435"/>
                  <a:pt x="775" y="435"/>
                  <a:pt x="775" y="435"/>
                </a:cubicBezTo>
                <a:cubicBezTo>
                  <a:pt x="773" y="435"/>
                  <a:pt x="773" y="435"/>
                  <a:pt x="773" y="435"/>
                </a:cubicBezTo>
                <a:cubicBezTo>
                  <a:pt x="771" y="433"/>
                  <a:pt x="771" y="433"/>
                  <a:pt x="771" y="433"/>
                </a:cubicBezTo>
                <a:cubicBezTo>
                  <a:pt x="769" y="433"/>
                  <a:pt x="769" y="433"/>
                  <a:pt x="769" y="433"/>
                </a:cubicBezTo>
                <a:cubicBezTo>
                  <a:pt x="766" y="434"/>
                  <a:pt x="766" y="434"/>
                  <a:pt x="766" y="434"/>
                </a:cubicBezTo>
                <a:cubicBezTo>
                  <a:pt x="763" y="436"/>
                  <a:pt x="763" y="436"/>
                  <a:pt x="763" y="436"/>
                </a:cubicBezTo>
                <a:cubicBezTo>
                  <a:pt x="767" y="432"/>
                  <a:pt x="767" y="432"/>
                  <a:pt x="767" y="432"/>
                </a:cubicBezTo>
                <a:cubicBezTo>
                  <a:pt x="768" y="430"/>
                  <a:pt x="768" y="430"/>
                  <a:pt x="768" y="430"/>
                </a:cubicBezTo>
                <a:cubicBezTo>
                  <a:pt x="767" y="428"/>
                  <a:pt x="767" y="428"/>
                  <a:pt x="767" y="428"/>
                </a:cubicBezTo>
                <a:cubicBezTo>
                  <a:pt x="767" y="425"/>
                  <a:pt x="767" y="425"/>
                  <a:pt x="767" y="425"/>
                </a:cubicBezTo>
                <a:cubicBezTo>
                  <a:pt x="766" y="423"/>
                  <a:pt x="766" y="423"/>
                  <a:pt x="766" y="423"/>
                </a:cubicBezTo>
                <a:cubicBezTo>
                  <a:pt x="765" y="422"/>
                  <a:pt x="765" y="422"/>
                  <a:pt x="765" y="422"/>
                </a:cubicBezTo>
                <a:cubicBezTo>
                  <a:pt x="765" y="422"/>
                  <a:pt x="765" y="422"/>
                  <a:pt x="765" y="422"/>
                </a:cubicBezTo>
                <a:cubicBezTo>
                  <a:pt x="763" y="421"/>
                  <a:pt x="763" y="421"/>
                  <a:pt x="763" y="421"/>
                </a:cubicBezTo>
                <a:cubicBezTo>
                  <a:pt x="761" y="420"/>
                  <a:pt x="761" y="420"/>
                  <a:pt x="761" y="420"/>
                </a:cubicBezTo>
                <a:cubicBezTo>
                  <a:pt x="761" y="419"/>
                  <a:pt x="761" y="419"/>
                  <a:pt x="761" y="419"/>
                </a:cubicBezTo>
                <a:cubicBezTo>
                  <a:pt x="760" y="418"/>
                  <a:pt x="760" y="418"/>
                  <a:pt x="760" y="418"/>
                </a:cubicBezTo>
                <a:cubicBezTo>
                  <a:pt x="761" y="416"/>
                  <a:pt x="761" y="416"/>
                  <a:pt x="761" y="416"/>
                </a:cubicBezTo>
                <a:cubicBezTo>
                  <a:pt x="760" y="414"/>
                  <a:pt x="760" y="414"/>
                  <a:pt x="760" y="414"/>
                </a:cubicBezTo>
                <a:cubicBezTo>
                  <a:pt x="758" y="413"/>
                  <a:pt x="758" y="413"/>
                  <a:pt x="758" y="413"/>
                </a:cubicBezTo>
                <a:cubicBezTo>
                  <a:pt x="758" y="411"/>
                  <a:pt x="758" y="411"/>
                  <a:pt x="758" y="411"/>
                </a:cubicBezTo>
                <a:cubicBezTo>
                  <a:pt x="756" y="409"/>
                  <a:pt x="756" y="409"/>
                  <a:pt x="756" y="409"/>
                </a:cubicBezTo>
                <a:cubicBezTo>
                  <a:pt x="755" y="408"/>
                  <a:pt x="755" y="408"/>
                  <a:pt x="755" y="408"/>
                </a:cubicBezTo>
                <a:cubicBezTo>
                  <a:pt x="756" y="404"/>
                  <a:pt x="756" y="404"/>
                  <a:pt x="756" y="404"/>
                </a:cubicBezTo>
                <a:cubicBezTo>
                  <a:pt x="758" y="402"/>
                  <a:pt x="758" y="402"/>
                  <a:pt x="758" y="402"/>
                </a:cubicBezTo>
                <a:cubicBezTo>
                  <a:pt x="759" y="399"/>
                  <a:pt x="759" y="399"/>
                  <a:pt x="759" y="399"/>
                </a:cubicBezTo>
                <a:cubicBezTo>
                  <a:pt x="759" y="398"/>
                  <a:pt x="759" y="398"/>
                  <a:pt x="759" y="398"/>
                </a:cubicBezTo>
                <a:cubicBezTo>
                  <a:pt x="762" y="394"/>
                  <a:pt x="762" y="394"/>
                  <a:pt x="762" y="394"/>
                </a:cubicBezTo>
                <a:cubicBezTo>
                  <a:pt x="762" y="389"/>
                  <a:pt x="762" y="389"/>
                  <a:pt x="762" y="389"/>
                </a:cubicBezTo>
                <a:cubicBezTo>
                  <a:pt x="761" y="389"/>
                  <a:pt x="761" y="389"/>
                  <a:pt x="761" y="389"/>
                </a:cubicBezTo>
                <a:cubicBezTo>
                  <a:pt x="761" y="386"/>
                  <a:pt x="761" y="386"/>
                  <a:pt x="761" y="386"/>
                </a:cubicBezTo>
                <a:cubicBezTo>
                  <a:pt x="762" y="384"/>
                  <a:pt x="762" y="384"/>
                  <a:pt x="762" y="384"/>
                </a:cubicBezTo>
                <a:cubicBezTo>
                  <a:pt x="763" y="382"/>
                  <a:pt x="763" y="382"/>
                  <a:pt x="763" y="382"/>
                </a:cubicBezTo>
                <a:cubicBezTo>
                  <a:pt x="764" y="380"/>
                  <a:pt x="764" y="380"/>
                  <a:pt x="764" y="380"/>
                </a:cubicBezTo>
                <a:cubicBezTo>
                  <a:pt x="766" y="375"/>
                  <a:pt x="766" y="375"/>
                  <a:pt x="766" y="375"/>
                </a:cubicBezTo>
                <a:cubicBezTo>
                  <a:pt x="766" y="372"/>
                  <a:pt x="766" y="372"/>
                  <a:pt x="766" y="372"/>
                </a:cubicBezTo>
                <a:cubicBezTo>
                  <a:pt x="765" y="372"/>
                  <a:pt x="765" y="372"/>
                  <a:pt x="765" y="372"/>
                </a:cubicBezTo>
                <a:cubicBezTo>
                  <a:pt x="764" y="372"/>
                  <a:pt x="764" y="372"/>
                  <a:pt x="764" y="372"/>
                </a:cubicBezTo>
                <a:cubicBezTo>
                  <a:pt x="764" y="372"/>
                  <a:pt x="764" y="372"/>
                  <a:pt x="764" y="372"/>
                </a:cubicBezTo>
                <a:cubicBezTo>
                  <a:pt x="763" y="372"/>
                  <a:pt x="763" y="372"/>
                  <a:pt x="763" y="372"/>
                </a:cubicBezTo>
                <a:cubicBezTo>
                  <a:pt x="760" y="373"/>
                  <a:pt x="760" y="373"/>
                  <a:pt x="760" y="373"/>
                </a:cubicBezTo>
                <a:cubicBezTo>
                  <a:pt x="757" y="372"/>
                  <a:pt x="757" y="372"/>
                  <a:pt x="757" y="372"/>
                </a:cubicBezTo>
                <a:cubicBezTo>
                  <a:pt x="754" y="371"/>
                  <a:pt x="754" y="371"/>
                  <a:pt x="754" y="371"/>
                </a:cubicBezTo>
                <a:cubicBezTo>
                  <a:pt x="753" y="371"/>
                  <a:pt x="753" y="371"/>
                  <a:pt x="753" y="371"/>
                </a:cubicBezTo>
                <a:cubicBezTo>
                  <a:pt x="752" y="370"/>
                  <a:pt x="752" y="370"/>
                  <a:pt x="752" y="370"/>
                </a:cubicBezTo>
                <a:cubicBezTo>
                  <a:pt x="748" y="370"/>
                  <a:pt x="748" y="370"/>
                  <a:pt x="748" y="370"/>
                </a:cubicBezTo>
                <a:cubicBezTo>
                  <a:pt x="745" y="370"/>
                  <a:pt x="745" y="370"/>
                  <a:pt x="745" y="370"/>
                </a:cubicBezTo>
                <a:cubicBezTo>
                  <a:pt x="744" y="370"/>
                  <a:pt x="744" y="370"/>
                  <a:pt x="744" y="370"/>
                </a:cubicBezTo>
                <a:cubicBezTo>
                  <a:pt x="741" y="370"/>
                  <a:pt x="741" y="370"/>
                  <a:pt x="741" y="370"/>
                </a:cubicBezTo>
                <a:cubicBezTo>
                  <a:pt x="741" y="369"/>
                  <a:pt x="741" y="369"/>
                  <a:pt x="741" y="369"/>
                </a:cubicBezTo>
                <a:cubicBezTo>
                  <a:pt x="741" y="368"/>
                  <a:pt x="741" y="368"/>
                  <a:pt x="741" y="368"/>
                </a:cubicBezTo>
                <a:cubicBezTo>
                  <a:pt x="738" y="366"/>
                  <a:pt x="738" y="366"/>
                  <a:pt x="738" y="366"/>
                </a:cubicBezTo>
                <a:cubicBezTo>
                  <a:pt x="738" y="364"/>
                  <a:pt x="738" y="364"/>
                  <a:pt x="738" y="364"/>
                </a:cubicBezTo>
                <a:cubicBezTo>
                  <a:pt x="735" y="361"/>
                  <a:pt x="735" y="361"/>
                  <a:pt x="735" y="361"/>
                </a:cubicBezTo>
                <a:cubicBezTo>
                  <a:pt x="733" y="361"/>
                  <a:pt x="733" y="361"/>
                  <a:pt x="733" y="361"/>
                </a:cubicBezTo>
                <a:cubicBezTo>
                  <a:pt x="730" y="359"/>
                  <a:pt x="730" y="359"/>
                  <a:pt x="730" y="359"/>
                </a:cubicBezTo>
                <a:cubicBezTo>
                  <a:pt x="729" y="358"/>
                  <a:pt x="729" y="358"/>
                  <a:pt x="729" y="358"/>
                </a:cubicBezTo>
                <a:cubicBezTo>
                  <a:pt x="724" y="356"/>
                  <a:pt x="724" y="356"/>
                  <a:pt x="724" y="356"/>
                </a:cubicBezTo>
                <a:cubicBezTo>
                  <a:pt x="723" y="354"/>
                  <a:pt x="723" y="354"/>
                  <a:pt x="723" y="354"/>
                </a:cubicBezTo>
                <a:cubicBezTo>
                  <a:pt x="722" y="355"/>
                  <a:pt x="722" y="355"/>
                  <a:pt x="722" y="355"/>
                </a:cubicBezTo>
                <a:cubicBezTo>
                  <a:pt x="722" y="354"/>
                  <a:pt x="722" y="354"/>
                  <a:pt x="722" y="354"/>
                </a:cubicBezTo>
                <a:cubicBezTo>
                  <a:pt x="721" y="351"/>
                  <a:pt x="721" y="351"/>
                  <a:pt x="721" y="351"/>
                </a:cubicBezTo>
                <a:cubicBezTo>
                  <a:pt x="719" y="349"/>
                  <a:pt x="719" y="349"/>
                  <a:pt x="719" y="349"/>
                </a:cubicBezTo>
                <a:cubicBezTo>
                  <a:pt x="719" y="347"/>
                  <a:pt x="719" y="347"/>
                  <a:pt x="719" y="347"/>
                </a:cubicBezTo>
                <a:cubicBezTo>
                  <a:pt x="718" y="346"/>
                  <a:pt x="718" y="346"/>
                  <a:pt x="718" y="346"/>
                </a:cubicBezTo>
                <a:cubicBezTo>
                  <a:pt x="716" y="343"/>
                  <a:pt x="716" y="343"/>
                  <a:pt x="716" y="343"/>
                </a:cubicBezTo>
                <a:cubicBezTo>
                  <a:pt x="715" y="343"/>
                  <a:pt x="715" y="343"/>
                  <a:pt x="715" y="343"/>
                </a:cubicBezTo>
                <a:cubicBezTo>
                  <a:pt x="711" y="339"/>
                  <a:pt x="711" y="339"/>
                  <a:pt x="711" y="339"/>
                </a:cubicBezTo>
                <a:cubicBezTo>
                  <a:pt x="709" y="339"/>
                  <a:pt x="709" y="339"/>
                  <a:pt x="709" y="339"/>
                </a:cubicBezTo>
                <a:cubicBezTo>
                  <a:pt x="708" y="338"/>
                  <a:pt x="708" y="338"/>
                  <a:pt x="708" y="338"/>
                </a:cubicBezTo>
                <a:cubicBezTo>
                  <a:pt x="704" y="337"/>
                  <a:pt x="704" y="337"/>
                  <a:pt x="704" y="337"/>
                </a:cubicBezTo>
                <a:cubicBezTo>
                  <a:pt x="701" y="334"/>
                  <a:pt x="701" y="334"/>
                  <a:pt x="701" y="334"/>
                </a:cubicBezTo>
                <a:cubicBezTo>
                  <a:pt x="696" y="331"/>
                  <a:pt x="696" y="331"/>
                  <a:pt x="696" y="331"/>
                </a:cubicBezTo>
                <a:cubicBezTo>
                  <a:pt x="693" y="331"/>
                  <a:pt x="693" y="331"/>
                  <a:pt x="693" y="331"/>
                </a:cubicBezTo>
                <a:cubicBezTo>
                  <a:pt x="685" y="334"/>
                  <a:pt x="685" y="334"/>
                  <a:pt x="685" y="334"/>
                </a:cubicBezTo>
                <a:cubicBezTo>
                  <a:pt x="678" y="336"/>
                  <a:pt x="678" y="336"/>
                  <a:pt x="678" y="336"/>
                </a:cubicBezTo>
                <a:cubicBezTo>
                  <a:pt x="675" y="336"/>
                  <a:pt x="675" y="336"/>
                  <a:pt x="675" y="336"/>
                </a:cubicBezTo>
                <a:cubicBezTo>
                  <a:pt x="673" y="335"/>
                  <a:pt x="673" y="335"/>
                  <a:pt x="673" y="335"/>
                </a:cubicBezTo>
                <a:cubicBezTo>
                  <a:pt x="675" y="335"/>
                  <a:pt x="675" y="335"/>
                  <a:pt x="675" y="335"/>
                </a:cubicBezTo>
                <a:cubicBezTo>
                  <a:pt x="678" y="334"/>
                  <a:pt x="678" y="334"/>
                  <a:pt x="678" y="334"/>
                </a:cubicBezTo>
                <a:cubicBezTo>
                  <a:pt x="684" y="328"/>
                  <a:pt x="684" y="328"/>
                  <a:pt x="684" y="328"/>
                </a:cubicBezTo>
                <a:cubicBezTo>
                  <a:pt x="685" y="326"/>
                  <a:pt x="685" y="326"/>
                  <a:pt x="685" y="326"/>
                </a:cubicBezTo>
                <a:cubicBezTo>
                  <a:pt x="684" y="322"/>
                  <a:pt x="684" y="322"/>
                  <a:pt x="684" y="322"/>
                </a:cubicBezTo>
                <a:cubicBezTo>
                  <a:pt x="683" y="321"/>
                  <a:pt x="683" y="321"/>
                  <a:pt x="683" y="321"/>
                </a:cubicBezTo>
                <a:cubicBezTo>
                  <a:pt x="685" y="317"/>
                  <a:pt x="685" y="317"/>
                  <a:pt x="685" y="317"/>
                </a:cubicBezTo>
                <a:cubicBezTo>
                  <a:pt x="685" y="313"/>
                  <a:pt x="685" y="313"/>
                  <a:pt x="685" y="313"/>
                </a:cubicBezTo>
                <a:cubicBezTo>
                  <a:pt x="684" y="310"/>
                  <a:pt x="684" y="310"/>
                  <a:pt x="684" y="310"/>
                </a:cubicBezTo>
                <a:cubicBezTo>
                  <a:pt x="684" y="308"/>
                  <a:pt x="684" y="308"/>
                  <a:pt x="684" y="308"/>
                </a:cubicBezTo>
                <a:cubicBezTo>
                  <a:pt x="684" y="305"/>
                  <a:pt x="684" y="305"/>
                  <a:pt x="684" y="305"/>
                </a:cubicBezTo>
                <a:cubicBezTo>
                  <a:pt x="684" y="303"/>
                  <a:pt x="684" y="303"/>
                  <a:pt x="684" y="303"/>
                </a:cubicBezTo>
                <a:cubicBezTo>
                  <a:pt x="683" y="303"/>
                  <a:pt x="683" y="303"/>
                  <a:pt x="683" y="303"/>
                </a:cubicBezTo>
                <a:cubicBezTo>
                  <a:pt x="677" y="303"/>
                  <a:pt x="677" y="303"/>
                  <a:pt x="677" y="303"/>
                </a:cubicBezTo>
                <a:cubicBezTo>
                  <a:pt x="674" y="308"/>
                  <a:pt x="674" y="308"/>
                  <a:pt x="674" y="308"/>
                </a:cubicBezTo>
                <a:cubicBezTo>
                  <a:pt x="671" y="312"/>
                  <a:pt x="671" y="312"/>
                  <a:pt x="671" y="312"/>
                </a:cubicBezTo>
                <a:cubicBezTo>
                  <a:pt x="666" y="313"/>
                  <a:pt x="666" y="313"/>
                  <a:pt x="666" y="313"/>
                </a:cubicBezTo>
                <a:cubicBezTo>
                  <a:pt x="663" y="315"/>
                  <a:pt x="663" y="315"/>
                  <a:pt x="663" y="315"/>
                </a:cubicBezTo>
                <a:cubicBezTo>
                  <a:pt x="664" y="313"/>
                  <a:pt x="664" y="313"/>
                  <a:pt x="664" y="313"/>
                </a:cubicBezTo>
                <a:cubicBezTo>
                  <a:pt x="670" y="312"/>
                  <a:pt x="670" y="312"/>
                  <a:pt x="670" y="312"/>
                </a:cubicBezTo>
                <a:cubicBezTo>
                  <a:pt x="672" y="309"/>
                  <a:pt x="672" y="309"/>
                  <a:pt x="672" y="309"/>
                </a:cubicBezTo>
                <a:cubicBezTo>
                  <a:pt x="674" y="304"/>
                  <a:pt x="674" y="304"/>
                  <a:pt x="674" y="304"/>
                </a:cubicBezTo>
                <a:cubicBezTo>
                  <a:pt x="673" y="304"/>
                  <a:pt x="673" y="304"/>
                  <a:pt x="673" y="304"/>
                </a:cubicBezTo>
                <a:cubicBezTo>
                  <a:pt x="673" y="301"/>
                  <a:pt x="673" y="301"/>
                  <a:pt x="673" y="301"/>
                </a:cubicBezTo>
                <a:cubicBezTo>
                  <a:pt x="672" y="300"/>
                  <a:pt x="672" y="300"/>
                  <a:pt x="672" y="300"/>
                </a:cubicBezTo>
                <a:cubicBezTo>
                  <a:pt x="673" y="298"/>
                  <a:pt x="673" y="298"/>
                  <a:pt x="673" y="298"/>
                </a:cubicBezTo>
                <a:cubicBezTo>
                  <a:pt x="672" y="297"/>
                  <a:pt x="672" y="297"/>
                  <a:pt x="672" y="297"/>
                </a:cubicBezTo>
                <a:cubicBezTo>
                  <a:pt x="670" y="296"/>
                  <a:pt x="670" y="296"/>
                  <a:pt x="670" y="296"/>
                </a:cubicBezTo>
                <a:cubicBezTo>
                  <a:pt x="671" y="295"/>
                  <a:pt x="671" y="295"/>
                  <a:pt x="671" y="295"/>
                </a:cubicBezTo>
                <a:cubicBezTo>
                  <a:pt x="673" y="295"/>
                  <a:pt x="673" y="295"/>
                  <a:pt x="673" y="295"/>
                </a:cubicBezTo>
                <a:cubicBezTo>
                  <a:pt x="674" y="293"/>
                  <a:pt x="674" y="293"/>
                  <a:pt x="674" y="293"/>
                </a:cubicBezTo>
                <a:cubicBezTo>
                  <a:pt x="676" y="290"/>
                  <a:pt x="676" y="290"/>
                  <a:pt x="676" y="290"/>
                </a:cubicBezTo>
                <a:cubicBezTo>
                  <a:pt x="676" y="287"/>
                  <a:pt x="676" y="287"/>
                  <a:pt x="676" y="287"/>
                </a:cubicBezTo>
                <a:cubicBezTo>
                  <a:pt x="675" y="286"/>
                  <a:pt x="675" y="286"/>
                  <a:pt x="675" y="286"/>
                </a:cubicBezTo>
                <a:cubicBezTo>
                  <a:pt x="676" y="282"/>
                  <a:pt x="676" y="282"/>
                  <a:pt x="676" y="282"/>
                </a:cubicBezTo>
                <a:cubicBezTo>
                  <a:pt x="678" y="281"/>
                  <a:pt x="678" y="281"/>
                  <a:pt x="678" y="281"/>
                </a:cubicBezTo>
                <a:cubicBezTo>
                  <a:pt x="679" y="279"/>
                  <a:pt x="679" y="279"/>
                  <a:pt x="679" y="279"/>
                </a:cubicBezTo>
                <a:cubicBezTo>
                  <a:pt x="680" y="277"/>
                  <a:pt x="680" y="277"/>
                  <a:pt x="680" y="277"/>
                </a:cubicBezTo>
                <a:cubicBezTo>
                  <a:pt x="681" y="273"/>
                  <a:pt x="681" y="273"/>
                  <a:pt x="681" y="273"/>
                </a:cubicBezTo>
                <a:cubicBezTo>
                  <a:pt x="682" y="271"/>
                  <a:pt x="682" y="271"/>
                  <a:pt x="682" y="271"/>
                </a:cubicBezTo>
                <a:cubicBezTo>
                  <a:pt x="681" y="269"/>
                  <a:pt x="681" y="269"/>
                  <a:pt x="681" y="269"/>
                </a:cubicBezTo>
                <a:cubicBezTo>
                  <a:pt x="682" y="268"/>
                  <a:pt x="682" y="268"/>
                  <a:pt x="682" y="268"/>
                </a:cubicBezTo>
                <a:cubicBezTo>
                  <a:pt x="684" y="269"/>
                  <a:pt x="684" y="269"/>
                  <a:pt x="684" y="269"/>
                </a:cubicBezTo>
                <a:cubicBezTo>
                  <a:pt x="686" y="267"/>
                  <a:pt x="686" y="267"/>
                  <a:pt x="686" y="267"/>
                </a:cubicBezTo>
                <a:cubicBezTo>
                  <a:pt x="686" y="265"/>
                  <a:pt x="686" y="265"/>
                  <a:pt x="686" y="265"/>
                </a:cubicBezTo>
                <a:cubicBezTo>
                  <a:pt x="688" y="265"/>
                  <a:pt x="688" y="265"/>
                  <a:pt x="688" y="265"/>
                </a:cubicBezTo>
                <a:cubicBezTo>
                  <a:pt x="691" y="262"/>
                  <a:pt x="691" y="262"/>
                  <a:pt x="691" y="262"/>
                </a:cubicBezTo>
                <a:cubicBezTo>
                  <a:pt x="693" y="261"/>
                  <a:pt x="693" y="261"/>
                  <a:pt x="693" y="261"/>
                </a:cubicBezTo>
                <a:cubicBezTo>
                  <a:pt x="693" y="259"/>
                  <a:pt x="693" y="259"/>
                  <a:pt x="693" y="259"/>
                </a:cubicBezTo>
                <a:cubicBezTo>
                  <a:pt x="694" y="258"/>
                  <a:pt x="694" y="258"/>
                  <a:pt x="694" y="258"/>
                </a:cubicBezTo>
                <a:cubicBezTo>
                  <a:pt x="695" y="258"/>
                  <a:pt x="695" y="258"/>
                  <a:pt x="695" y="258"/>
                </a:cubicBezTo>
                <a:cubicBezTo>
                  <a:pt x="696" y="256"/>
                  <a:pt x="696" y="256"/>
                  <a:pt x="696" y="256"/>
                </a:cubicBezTo>
                <a:cubicBezTo>
                  <a:pt x="694" y="255"/>
                  <a:pt x="694" y="255"/>
                  <a:pt x="694" y="255"/>
                </a:cubicBezTo>
                <a:cubicBezTo>
                  <a:pt x="697" y="254"/>
                  <a:pt x="697" y="254"/>
                  <a:pt x="697" y="254"/>
                </a:cubicBezTo>
                <a:cubicBezTo>
                  <a:pt x="699" y="251"/>
                  <a:pt x="699" y="251"/>
                  <a:pt x="699" y="251"/>
                </a:cubicBezTo>
                <a:cubicBezTo>
                  <a:pt x="701" y="251"/>
                  <a:pt x="701" y="251"/>
                  <a:pt x="701" y="251"/>
                </a:cubicBezTo>
                <a:cubicBezTo>
                  <a:pt x="701" y="250"/>
                  <a:pt x="701" y="250"/>
                  <a:pt x="701" y="250"/>
                </a:cubicBezTo>
                <a:cubicBezTo>
                  <a:pt x="701" y="249"/>
                  <a:pt x="701" y="249"/>
                  <a:pt x="701" y="249"/>
                </a:cubicBezTo>
                <a:cubicBezTo>
                  <a:pt x="699" y="247"/>
                  <a:pt x="699" y="247"/>
                  <a:pt x="699" y="247"/>
                </a:cubicBezTo>
                <a:cubicBezTo>
                  <a:pt x="700" y="247"/>
                  <a:pt x="700" y="247"/>
                  <a:pt x="700" y="247"/>
                </a:cubicBezTo>
                <a:cubicBezTo>
                  <a:pt x="700" y="245"/>
                  <a:pt x="700" y="245"/>
                  <a:pt x="700" y="245"/>
                </a:cubicBezTo>
                <a:cubicBezTo>
                  <a:pt x="702" y="246"/>
                  <a:pt x="702" y="246"/>
                  <a:pt x="702" y="246"/>
                </a:cubicBezTo>
                <a:cubicBezTo>
                  <a:pt x="704" y="247"/>
                  <a:pt x="704" y="247"/>
                  <a:pt x="704" y="247"/>
                </a:cubicBezTo>
                <a:cubicBezTo>
                  <a:pt x="704" y="248"/>
                  <a:pt x="704" y="248"/>
                  <a:pt x="704" y="248"/>
                </a:cubicBezTo>
                <a:cubicBezTo>
                  <a:pt x="705" y="248"/>
                  <a:pt x="705" y="248"/>
                  <a:pt x="705" y="248"/>
                </a:cubicBezTo>
                <a:cubicBezTo>
                  <a:pt x="705" y="246"/>
                  <a:pt x="705" y="246"/>
                  <a:pt x="705" y="246"/>
                </a:cubicBezTo>
                <a:cubicBezTo>
                  <a:pt x="703" y="245"/>
                  <a:pt x="703" y="245"/>
                  <a:pt x="703" y="245"/>
                </a:cubicBezTo>
                <a:cubicBezTo>
                  <a:pt x="706" y="244"/>
                  <a:pt x="706" y="244"/>
                  <a:pt x="706" y="244"/>
                </a:cubicBezTo>
                <a:cubicBezTo>
                  <a:pt x="707" y="243"/>
                  <a:pt x="707" y="243"/>
                  <a:pt x="707" y="243"/>
                </a:cubicBezTo>
                <a:cubicBezTo>
                  <a:pt x="710" y="243"/>
                  <a:pt x="710" y="243"/>
                  <a:pt x="710" y="243"/>
                </a:cubicBezTo>
                <a:cubicBezTo>
                  <a:pt x="710" y="244"/>
                  <a:pt x="710" y="244"/>
                  <a:pt x="710" y="244"/>
                </a:cubicBezTo>
                <a:cubicBezTo>
                  <a:pt x="711" y="242"/>
                  <a:pt x="711" y="242"/>
                  <a:pt x="711" y="242"/>
                </a:cubicBezTo>
                <a:cubicBezTo>
                  <a:pt x="710" y="241"/>
                  <a:pt x="710" y="241"/>
                  <a:pt x="710" y="241"/>
                </a:cubicBezTo>
                <a:cubicBezTo>
                  <a:pt x="711" y="242"/>
                  <a:pt x="711" y="242"/>
                  <a:pt x="711" y="242"/>
                </a:cubicBezTo>
                <a:cubicBezTo>
                  <a:pt x="712" y="244"/>
                  <a:pt x="712" y="244"/>
                  <a:pt x="712" y="244"/>
                </a:cubicBezTo>
                <a:cubicBezTo>
                  <a:pt x="713" y="242"/>
                  <a:pt x="713" y="242"/>
                  <a:pt x="713" y="242"/>
                </a:cubicBezTo>
                <a:cubicBezTo>
                  <a:pt x="713" y="240"/>
                  <a:pt x="713" y="240"/>
                  <a:pt x="713" y="240"/>
                </a:cubicBezTo>
                <a:cubicBezTo>
                  <a:pt x="712" y="239"/>
                  <a:pt x="712" y="239"/>
                  <a:pt x="712" y="239"/>
                </a:cubicBezTo>
                <a:cubicBezTo>
                  <a:pt x="712" y="238"/>
                  <a:pt x="712" y="238"/>
                  <a:pt x="712" y="238"/>
                </a:cubicBezTo>
                <a:cubicBezTo>
                  <a:pt x="713" y="238"/>
                  <a:pt x="713" y="238"/>
                  <a:pt x="713" y="238"/>
                </a:cubicBezTo>
                <a:cubicBezTo>
                  <a:pt x="717" y="239"/>
                  <a:pt x="717" y="239"/>
                  <a:pt x="717" y="239"/>
                </a:cubicBezTo>
                <a:cubicBezTo>
                  <a:pt x="716" y="238"/>
                  <a:pt x="716" y="238"/>
                  <a:pt x="716" y="238"/>
                </a:cubicBezTo>
                <a:cubicBezTo>
                  <a:pt x="714" y="237"/>
                  <a:pt x="714" y="237"/>
                  <a:pt x="714" y="237"/>
                </a:cubicBezTo>
                <a:cubicBezTo>
                  <a:pt x="714" y="236"/>
                  <a:pt x="714" y="236"/>
                  <a:pt x="714" y="236"/>
                </a:cubicBezTo>
                <a:cubicBezTo>
                  <a:pt x="714" y="235"/>
                  <a:pt x="714" y="235"/>
                  <a:pt x="714" y="235"/>
                </a:cubicBezTo>
                <a:cubicBezTo>
                  <a:pt x="715" y="234"/>
                  <a:pt x="715" y="234"/>
                  <a:pt x="715" y="234"/>
                </a:cubicBezTo>
                <a:cubicBezTo>
                  <a:pt x="715" y="237"/>
                  <a:pt x="715" y="237"/>
                  <a:pt x="715" y="237"/>
                </a:cubicBezTo>
                <a:cubicBezTo>
                  <a:pt x="717" y="236"/>
                  <a:pt x="717" y="236"/>
                  <a:pt x="717" y="236"/>
                </a:cubicBezTo>
                <a:cubicBezTo>
                  <a:pt x="719" y="237"/>
                  <a:pt x="719" y="237"/>
                  <a:pt x="719" y="237"/>
                </a:cubicBezTo>
                <a:cubicBezTo>
                  <a:pt x="720" y="236"/>
                  <a:pt x="720" y="236"/>
                  <a:pt x="720" y="236"/>
                </a:cubicBezTo>
                <a:cubicBezTo>
                  <a:pt x="718" y="232"/>
                  <a:pt x="718" y="232"/>
                  <a:pt x="718" y="232"/>
                </a:cubicBezTo>
                <a:cubicBezTo>
                  <a:pt x="716" y="228"/>
                  <a:pt x="716" y="228"/>
                  <a:pt x="716" y="228"/>
                </a:cubicBezTo>
                <a:cubicBezTo>
                  <a:pt x="714" y="226"/>
                  <a:pt x="714" y="226"/>
                  <a:pt x="714" y="226"/>
                </a:cubicBezTo>
                <a:cubicBezTo>
                  <a:pt x="715" y="224"/>
                  <a:pt x="715" y="224"/>
                  <a:pt x="715" y="224"/>
                </a:cubicBezTo>
                <a:cubicBezTo>
                  <a:pt x="714" y="223"/>
                  <a:pt x="714" y="223"/>
                  <a:pt x="714" y="223"/>
                </a:cubicBezTo>
                <a:cubicBezTo>
                  <a:pt x="715" y="222"/>
                  <a:pt x="715" y="222"/>
                  <a:pt x="715" y="222"/>
                </a:cubicBezTo>
                <a:cubicBezTo>
                  <a:pt x="716" y="223"/>
                  <a:pt x="716" y="223"/>
                  <a:pt x="716" y="223"/>
                </a:cubicBezTo>
                <a:cubicBezTo>
                  <a:pt x="717" y="227"/>
                  <a:pt x="717" y="227"/>
                  <a:pt x="717" y="227"/>
                </a:cubicBezTo>
                <a:cubicBezTo>
                  <a:pt x="720" y="230"/>
                  <a:pt x="720" y="230"/>
                  <a:pt x="720" y="230"/>
                </a:cubicBezTo>
                <a:cubicBezTo>
                  <a:pt x="724" y="231"/>
                  <a:pt x="724" y="231"/>
                  <a:pt x="724" y="231"/>
                </a:cubicBezTo>
                <a:cubicBezTo>
                  <a:pt x="726" y="232"/>
                  <a:pt x="726" y="232"/>
                  <a:pt x="726" y="232"/>
                </a:cubicBezTo>
                <a:cubicBezTo>
                  <a:pt x="728" y="232"/>
                  <a:pt x="728" y="232"/>
                  <a:pt x="728" y="232"/>
                </a:cubicBezTo>
                <a:cubicBezTo>
                  <a:pt x="729" y="231"/>
                  <a:pt x="729" y="231"/>
                  <a:pt x="729" y="231"/>
                </a:cubicBezTo>
                <a:cubicBezTo>
                  <a:pt x="731" y="231"/>
                  <a:pt x="731" y="231"/>
                  <a:pt x="731" y="231"/>
                </a:cubicBezTo>
                <a:cubicBezTo>
                  <a:pt x="734" y="228"/>
                  <a:pt x="734" y="228"/>
                  <a:pt x="734" y="228"/>
                </a:cubicBezTo>
                <a:cubicBezTo>
                  <a:pt x="734" y="224"/>
                  <a:pt x="734" y="224"/>
                  <a:pt x="734" y="224"/>
                </a:cubicBezTo>
                <a:cubicBezTo>
                  <a:pt x="730" y="219"/>
                  <a:pt x="730" y="219"/>
                  <a:pt x="730" y="219"/>
                </a:cubicBezTo>
                <a:cubicBezTo>
                  <a:pt x="730" y="217"/>
                  <a:pt x="730" y="217"/>
                  <a:pt x="730" y="217"/>
                </a:cubicBezTo>
                <a:cubicBezTo>
                  <a:pt x="729" y="215"/>
                  <a:pt x="729" y="215"/>
                  <a:pt x="729" y="215"/>
                </a:cubicBezTo>
                <a:cubicBezTo>
                  <a:pt x="728" y="216"/>
                  <a:pt x="728" y="216"/>
                  <a:pt x="728" y="216"/>
                </a:cubicBezTo>
                <a:cubicBezTo>
                  <a:pt x="726" y="218"/>
                  <a:pt x="726" y="218"/>
                  <a:pt x="726" y="218"/>
                </a:cubicBezTo>
                <a:cubicBezTo>
                  <a:pt x="722" y="218"/>
                  <a:pt x="722" y="218"/>
                  <a:pt x="722" y="218"/>
                </a:cubicBezTo>
                <a:cubicBezTo>
                  <a:pt x="721" y="219"/>
                  <a:pt x="721" y="219"/>
                  <a:pt x="721" y="219"/>
                </a:cubicBezTo>
                <a:cubicBezTo>
                  <a:pt x="721" y="218"/>
                  <a:pt x="721" y="218"/>
                  <a:pt x="721" y="218"/>
                </a:cubicBezTo>
                <a:cubicBezTo>
                  <a:pt x="720" y="217"/>
                  <a:pt x="720" y="217"/>
                  <a:pt x="720" y="217"/>
                </a:cubicBezTo>
                <a:cubicBezTo>
                  <a:pt x="722" y="217"/>
                  <a:pt x="722" y="217"/>
                  <a:pt x="722" y="217"/>
                </a:cubicBezTo>
                <a:cubicBezTo>
                  <a:pt x="724" y="217"/>
                  <a:pt x="724" y="217"/>
                  <a:pt x="724" y="217"/>
                </a:cubicBezTo>
                <a:cubicBezTo>
                  <a:pt x="726" y="215"/>
                  <a:pt x="726" y="215"/>
                  <a:pt x="726" y="215"/>
                </a:cubicBezTo>
                <a:cubicBezTo>
                  <a:pt x="726" y="214"/>
                  <a:pt x="726" y="214"/>
                  <a:pt x="726" y="214"/>
                </a:cubicBezTo>
                <a:cubicBezTo>
                  <a:pt x="722" y="212"/>
                  <a:pt x="722" y="212"/>
                  <a:pt x="722" y="212"/>
                </a:cubicBezTo>
                <a:cubicBezTo>
                  <a:pt x="718" y="208"/>
                  <a:pt x="718" y="208"/>
                  <a:pt x="718" y="208"/>
                </a:cubicBezTo>
                <a:cubicBezTo>
                  <a:pt x="717" y="208"/>
                  <a:pt x="717" y="208"/>
                  <a:pt x="717" y="208"/>
                </a:cubicBezTo>
                <a:cubicBezTo>
                  <a:pt x="717" y="208"/>
                  <a:pt x="717" y="208"/>
                  <a:pt x="717" y="208"/>
                </a:cubicBezTo>
                <a:cubicBezTo>
                  <a:pt x="718" y="210"/>
                  <a:pt x="718" y="210"/>
                  <a:pt x="718" y="210"/>
                </a:cubicBezTo>
                <a:cubicBezTo>
                  <a:pt x="717" y="211"/>
                  <a:pt x="717" y="211"/>
                  <a:pt x="717" y="211"/>
                </a:cubicBezTo>
                <a:cubicBezTo>
                  <a:pt x="715" y="209"/>
                  <a:pt x="715" y="209"/>
                  <a:pt x="715" y="209"/>
                </a:cubicBezTo>
                <a:cubicBezTo>
                  <a:pt x="714" y="206"/>
                  <a:pt x="714" y="206"/>
                  <a:pt x="714" y="206"/>
                </a:cubicBezTo>
                <a:cubicBezTo>
                  <a:pt x="716" y="207"/>
                  <a:pt x="716" y="207"/>
                  <a:pt x="716" y="207"/>
                </a:cubicBezTo>
                <a:cubicBezTo>
                  <a:pt x="716" y="204"/>
                  <a:pt x="716" y="204"/>
                  <a:pt x="716" y="204"/>
                </a:cubicBezTo>
                <a:cubicBezTo>
                  <a:pt x="717" y="205"/>
                  <a:pt x="717" y="205"/>
                  <a:pt x="717" y="205"/>
                </a:cubicBezTo>
                <a:cubicBezTo>
                  <a:pt x="720" y="207"/>
                  <a:pt x="720" y="207"/>
                  <a:pt x="720" y="207"/>
                </a:cubicBezTo>
                <a:cubicBezTo>
                  <a:pt x="722" y="208"/>
                  <a:pt x="722" y="208"/>
                  <a:pt x="722" y="208"/>
                </a:cubicBezTo>
                <a:cubicBezTo>
                  <a:pt x="723" y="211"/>
                  <a:pt x="723" y="211"/>
                  <a:pt x="723" y="211"/>
                </a:cubicBezTo>
                <a:cubicBezTo>
                  <a:pt x="727" y="213"/>
                  <a:pt x="727" y="213"/>
                  <a:pt x="727" y="213"/>
                </a:cubicBezTo>
                <a:cubicBezTo>
                  <a:pt x="731" y="215"/>
                  <a:pt x="731" y="215"/>
                  <a:pt x="731" y="215"/>
                </a:cubicBezTo>
                <a:cubicBezTo>
                  <a:pt x="733" y="217"/>
                  <a:pt x="733" y="217"/>
                  <a:pt x="733" y="217"/>
                </a:cubicBezTo>
                <a:cubicBezTo>
                  <a:pt x="734" y="218"/>
                  <a:pt x="734" y="218"/>
                  <a:pt x="734" y="218"/>
                </a:cubicBezTo>
                <a:cubicBezTo>
                  <a:pt x="735" y="220"/>
                  <a:pt x="735" y="220"/>
                  <a:pt x="735" y="220"/>
                </a:cubicBezTo>
                <a:cubicBezTo>
                  <a:pt x="737" y="221"/>
                  <a:pt x="737" y="221"/>
                  <a:pt x="737" y="221"/>
                </a:cubicBezTo>
                <a:cubicBezTo>
                  <a:pt x="737" y="221"/>
                  <a:pt x="737" y="221"/>
                  <a:pt x="737" y="221"/>
                </a:cubicBezTo>
                <a:cubicBezTo>
                  <a:pt x="738" y="219"/>
                  <a:pt x="738" y="219"/>
                  <a:pt x="738" y="219"/>
                </a:cubicBezTo>
                <a:cubicBezTo>
                  <a:pt x="740" y="218"/>
                  <a:pt x="740" y="218"/>
                  <a:pt x="740" y="218"/>
                </a:cubicBezTo>
                <a:cubicBezTo>
                  <a:pt x="738" y="217"/>
                  <a:pt x="738" y="217"/>
                  <a:pt x="738" y="217"/>
                </a:cubicBezTo>
                <a:cubicBezTo>
                  <a:pt x="739" y="215"/>
                  <a:pt x="739" y="215"/>
                  <a:pt x="739" y="215"/>
                </a:cubicBezTo>
                <a:cubicBezTo>
                  <a:pt x="740" y="218"/>
                  <a:pt x="740" y="218"/>
                  <a:pt x="740" y="218"/>
                </a:cubicBezTo>
                <a:cubicBezTo>
                  <a:pt x="741" y="219"/>
                  <a:pt x="741" y="219"/>
                  <a:pt x="741" y="219"/>
                </a:cubicBezTo>
                <a:cubicBezTo>
                  <a:pt x="742" y="219"/>
                  <a:pt x="742" y="219"/>
                  <a:pt x="742" y="219"/>
                </a:cubicBezTo>
                <a:cubicBezTo>
                  <a:pt x="744" y="216"/>
                  <a:pt x="744" y="216"/>
                  <a:pt x="744" y="216"/>
                </a:cubicBezTo>
                <a:cubicBezTo>
                  <a:pt x="745" y="212"/>
                  <a:pt x="745" y="212"/>
                  <a:pt x="745" y="212"/>
                </a:cubicBezTo>
                <a:cubicBezTo>
                  <a:pt x="744" y="211"/>
                  <a:pt x="744" y="211"/>
                  <a:pt x="744" y="211"/>
                </a:cubicBezTo>
                <a:cubicBezTo>
                  <a:pt x="745" y="208"/>
                  <a:pt x="745" y="208"/>
                  <a:pt x="745" y="208"/>
                </a:cubicBezTo>
                <a:cubicBezTo>
                  <a:pt x="746" y="211"/>
                  <a:pt x="746" y="211"/>
                  <a:pt x="746" y="211"/>
                </a:cubicBezTo>
                <a:cubicBezTo>
                  <a:pt x="746" y="213"/>
                  <a:pt x="746" y="213"/>
                  <a:pt x="746" y="213"/>
                </a:cubicBezTo>
                <a:cubicBezTo>
                  <a:pt x="747" y="209"/>
                  <a:pt x="747" y="209"/>
                  <a:pt x="747" y="209"/>
                </a:cubicBezTo>
                <a:cubicBezTo>
                  <a:pt x="749" y="208"/>
                  <a:pt x="749" y="208"/>
                  <a:pt x="749" y="208"/>
                </a:cubicBezTo>
                <a:cubicBezTo>
                  <a:pt x="750" y="209"/>
                  <a:pt x="750" y="209"/>
                  <a:pt x="750" y="209"/>
                </a:cubicBezTo>
                <a:cubicBezTo>
                  <a:pt x="750" y="209"/>
                  <a:pt x="750" y="209"/>
                  <a:pt x="750" y="209"/>
                </a:cubicBezTo>
                <a:cubicBezTo>
                  <a:pt x="749" y="211"/>
                  <a:pt x="749" y="211"/>
                  <a:pt x="749" y="211"/>
                </a:cubicBezTo>
                <a:cubicBezTo>
                  <a:pt x="750" y="212"/>
                  <a:pt x="750" y="212"/>
                  <a:pt x="750" y="212"/>
                </a:cubicBezTo>
                <a:cubicBezTo>
                  <a:pt x="750" y="213"/>
                  <a:pt x="750" y="213"/>
                  <a:pt x="750" y="213"/>
                </a:cubicBezTo>
                <a:cubicBezTo>
                  <a:pt x="751" y="212"/>
                  <a:pt x="751" y="212"/>
                  <a:pt x="751" y="212"/>
                </a:cubicBezTo>
                <a:cubicBezTo>
                  <a:pt x="753" y="212"/>
                  <a:pt x="753" y="212"/>
                  <a:pt x="753" y="212"/>
                </a:cubicBezTo>
                <a:cubicBezTo>
                  <a:pt x="755" y="215"/>
                  <a:pt x="755" y="215"/>
                  <a:pt x="755" y="215"/>
                </a:cubicBezTo>
                <a:cubicBezTo>
                  <a:pt x="756" y="214"/>
                  <a:pt x="756" y="214"/>
                  <a:pt x="756" y="214"/>
                </a:cubicBezTo>
                <a:cubicBezTo>
                  <a:pt x="757" y="214"/>
                  <a:pt x="757" y="214"/>
                  <a:pt x="757" y="214"/>
                </a:cubicBezTo>
                <a:cubicBezTo>
                  <a:pt x="758" y="215"/>
                  <a:pt x="758" y="215"/>
                  <a:pt x="758" y="215"/>
                </a:cubicBezTo>
                <a:cubicBezTo>
                  <a:pt x="760" y="214"/>
                  <a:pt x="760" y="214"/>
                  <a:pt x="760" y="214"/>
                </a:cubicBezTo>
                <a:cubicBezTo>
                  <a:pt x="761" y="211"/>
                  <a:pt x="761" y="211"/>
                  <a:pt x="761" y="211"/>
                </a:cubicBezTo>
                <a:cubicBezTo>
                  <a:pt x="764" y="210"/>
                  <a:pt x="764" y="210"/>
                  <a:pt x="764" y="210"/>
                </a:cubicBezTo>
                <a:cubicBezTo>
                  <a:pt x="771" y="204"/>
                  <a:pt x="771" y="204"/>
                  <a:pt x="771" y="204"/>
                </a:cubicBezTo>
                <a:cubicBezTo>
                  <a:pt x="771" y="202"/>
                  <a:pt x="771" y="202"/>
                  <a:pt x="771" y="202"/>
                </a:cubicBezTo>
                <a:cubicBezTo>
                  <a:pt x="772" y="202"/>
                  <a:pt x="772" y="202"/>
                  <a:pt x="772" y="202"/>
                </a:cubicBezTo>
                <a:cubicBezTo>
                  <a:pt x="772" y="202"/>
                  <a:pt x="772" y="202"/>
                  <a:pt x="772" y="202"/>
                </a:cubicBezTo>
                <a:cubicBezTo>
                  <a:pt x="775" y="199"/>
                  <a:pt x="775" y="199"/>
                  <a:pt x="775" y="199"/>
                </a:cubicBezTo>
                <a:cubicBezTo>
                  <a:pt x="777" y="198"/>
                  <a:pt x="777" y="198"/>
                  <a:pt x="777" y="198"/>
                </a:cubicBezTo>
                <a:cubicBezTo>
                  <a:pt x="779" y="196"/>
                  <a:pt x="779" y="196"/>
                  <a:pt x="779" y="196"/>
                </a:cubicBezTo>
                <a:cubicBezTo>
                  <a:pt x="780" y="195"/>
                  <a:pt x="780" y="195"/>
                  <a:pt x="780" y="195"/>
                </a:cubicBezTo>
                <a:cubicBezTo>
                  <a:pt x="780" y="193"/>
                  <a:pt x="780" y="193"/>
                  <a:pt x="780" y="193"/>
                </a:cubicBezTo>
                <a:cubicBezTo>
                  <a:pt x="772" y="191"/>
                  <a:pt x="772" y="191"/>
                  <a:pt x="772" y="191"/>
                </a:cubicBezTo>
                <a:cubicBezTo>
                  <a:pt x="769" y="190"/>
                  <a:pt x="769" y="190"/>
                  <a:pt x="769" y="190"/>
                </a:cubicBezTo>
                <a:cubicBezTo>
                  <a:pt x="765" y="189"/>
                  <a:pt x="765" y="189"/>
                  <a:pt x="765" y="189"/>
                </a:cubicBezTo>
                <a:cubicBezTo>
                  <a:pt x="764" y="186"/>
                  <a:pt x="764" y="186"/>
                  <a:pt x="764" y="186"/>
                </a:cubicBezTo>
                <a:cubicBezTo>
                  <a:pt x="761" y="182"/>
                  <a:pt x="761" y="182"/>
                  <a:pt x="761" y="182"/>
                </a:cubicBezTo>
                <a:cubicBezTo>
                  <a:pt x="760" y="182"/>
                  <a:pt x="760" y="182"/>
                  <a:pt x="760" y="182"/>
                </a:cubicBezTo>
                <a:cubicBezTo>
                  <a:pt x="760" y="178"/>
                  <a:pt x="760" y="178"/>
                  <a:pt x="760" y="178"/>
                </a:cubicBezTo>
                <a:cubicBezTo>
                  <a:pt x="760" y="178"/>
                  <a:pt x="760" y="178"/>
                  <a:pt x="760" y="178"/>
                </a:cubicBezTo>
                <a:cubicBezTo>
                  <a:pt x="760" y="177"/>
                  <a:pt x="760" y="177"/>
                  <a:pt x="760" y="177"/>
                </a:cubicBezTo>
                <a:cubicBezTo>
                  <a:pt x="761" y="177"/>
                  <a:pt x="761" y="177"/>
                  <a:pt x="761" y="177"/>
                </a:cubicBezTo>
                <a:cubicBezTo>
                  <a:pt x="761" y="176"/>
                  <a:pt x="761" y="176"/>
                  <a:pt x="761" y="176"/>
                </a:cubicBezTo>
                <a:cubicBezTo>
                  <a:pt x="760" y="175"/>
                  <a:pt x="760" y="175"/>
                  <a:pt x="760" y="175"/>
                </a:cubicBezTo>
                <a:cubicBezTo>
                  <a:pt x="756" y="175"/>
                  <a:pt x="756" y="175"/>
                  <a:pt x="756" y="175"/>
                </a:cubicBezTo>
                <a:cubicBezTo>
                  <a:pt x="751" y="173"/>
                  <a:pt x="751" y="173"/>
                  <a:pt x="751" y="173"/>
                </a:cubicBezTo>
                <a:cubicBezTo>
                  <a:pt x="750" y="174"/>
                  <a:pt x="750" y="174"/>
                  <a:pt x="750" y="174"/>
                </a:cubicBezTo>
                <a:cubicBezTo>
                  <a:pt x="750" y="175"/>
                  <a:pt x="750" y="175"/>
                  <a:pt x="750" y="175"/>
                </a:cubicBezTo>
                <a:cubicBezTo>
                  <a:pt x="748" y="173"/>
                  <a:pt x="748" y="173"/>
                  <a:pt x="748" y="173"/>
                </a:cubicBezTo>
                <a:cubicBezTo>
                  <a:pt x="748" y="172"/>
                  <a:pt x="748" y="172"/>
                  <a:pt x="748" y="172"/>
                </a:cubicBezTo>
                <a:cubicBezTo>
                  <a:pt x="750" y="172"/>
                  <a:pt x="750" y="172"/>
                  <a:pt x="750" y="172"/>
                </a:cubicBezTo>
                <a:cubicBezTo>
                  <a:pt x="755" y="173"/>
                  <a:pt x="755" y="173"/>
                  <a:pt x="755" y="173"/>
                </a:cubicBezTo>
                <a:cubicBezTo>
                  <a:pt x="758" y="174"/>
                  <a:pt x="758" y="174"/>
                  <a:pt x="758" y="174"/>
                </a:cubicBezTo>
                <a:cubicBezTo>
                  <a:pt x="762" y="174"/>
                  <a:pt x="762" y="174"/>
                  <a:pt x="762" y="174"/>
                </a:cubicBezTo>
                <a:cubicBezTo>
                  <a:pt x="764" y="176"/>
                  <a:pt x="764" y="176"/>
                  <a:pt x="764" y="176"/>
                </a:cubicBezTo>
                <a:cubicBezTo>
                  <a:pt x="766" y="180"/>
                  <a:pt x="766" y="180"/>
                  <a:pt x="766" y="180"/>
                </a:cubicBezTo>
                <a:cubicBezTo>
                  <a:pt x="768" y="181"/>
                  <a:pt x="768" y="181"/>
                  <a:pt x="768" y="181"/>
                </a:cubicBezTo>
                <a:cubicBezTo>
                  <a:pt x="769" y="182"/>
                  <a:pt x="769" y="182"/>
                  <a:pt x="769" y="182"/>
                </a:cubicBezTo>
                <a:cubicBezTo>
                  <a:pt x="769" y="183"/>
                  <a:pt x="769" y="183"/>
                  <a:pt x="769" y="183"/>
                </a:cubicBezTo>
                <a:cubicBezTo>
                  <a:pt x="768" y="183"/>
                  <a:pt x="768" y="183"/>
                  <a:pt x="768" y="183"/>
                </a:cubicBezTo>
                <a:cubicBezTo>
                  <a:pt x="767" y="184"/>
                  <a:pt x="767" y="184"/>
                  <a:pt x="767" y="184"/>
                </a:cubicBezTo>
                <a:cubicBezTo>
                  <a:pt x="771" y="185"/>
                  <a:pt x="771" y="185"/>
                  <a:pt x="771" y="185"/>
                </a:cubicBezTo>
                <a:cubicBezTo>
                  <a:pt x="771" y="187"/>
                  <a:pt x="771" y="187"/>
                  <a:pt x="771" y="187"/>
                </a:cubicBezTo>
                <a:cubicBezTo>
                  <a:pt x="773" y="189"/>
                  <a:pt x="773" y="189"/>
                  <a:pt x="773" y="189"/>
                </a:cubicBezTo>
                <a:cubicBezTo>
                  <a:pt x="779" y="191"/>
                  <a:pt x="779" y="191"/>
                  <a:pt x="779" y="191"/>
                </a:cubicBezTo>
                <a:cubicBezTo>
                  <a:pt x="781" y="190"/>
                  <a:pt x="781" y="190"/>
                  <a:pt x="781" y="190"/>
                </a:cubicBezTo>
                <a:cubicBezTo>
                  <a:pt x="782" y="187"/>
                  <a:pt x="782" y="187"/>
                  <a:pt x="782" y="187"/>
                </a:cubicBezTo>
                <a:cubicBezTo>
                  <a:pt x="783" y="186"/>
                  <a:pt x="783" y="186"/>
                  <a:pt x="783" y="186"/>
                </a:cubicBezTo>
                <a:cubicBezTo>
                  <a:pt x="785" y="187"/>
                  <a:pt x="785" y="187"/>
                  <a:pt x="785" y="187"/>
                </a:cubicBezTo>
                <a:cubicBezTo>
                  <a:pt x="787" y="184"/>
                  <a:pt x="787" y="184"/>
                  <a:pt x="787" y="184"/>
                </a:cubicBezTo>
                <a:cubicBezTo>
                  <a:pt x="789" y="181"/>
                  <a:pt x="789" y="181"/>
                  <a:pt x="789" y="181"/>
                </a:cubicBezTo>
                <a:cubicBezTo>
                  <a:pt x="794" y="178"/>
                  <a:pt x="794" y="178"/>
                  <a:pt x="794" y="178"/>
                </a:cubicBezTo>
                <a:cubicBezTo>
                  <a:pt x="795" y="178"/>
                  <a:pt x="795" y="178"/>
                  <a:pt x="795" y="178"/>
                </a:cubicBezTo>
                <a:cubicBezTo>
                  <a:pt x="797" y="175"/>
                  <a:pt x="797" y="175"/>
                  <a:pt x="797" y="175"/>
                </a:cubicBezTo>
                <a:cubicBezTo>
                  <a:pt x="796" y="173"/>
                  <a:pt x="796" y="173"/>
                  <a:pt x="796" y="173"/>
                </a:cubicBezTo>
                <a:cubicBezTo>
                  <a:pt x="793" y="173"/>
                  <a:pt x="793" y="173"/>
                  <a:pt x="793" y="173"/>
                </a:cubicBezTo>
                <a:cubicBezTo>
                  <a:pt x="792" y="171"/>
                  <a:pt x="792" y="171"/>
                  <a:pt x="792" y="171"/>
                </a:cubicBezTo>
                <a:cubicBezTo>
                  <a:pt x="792" y="169"/>
                  <a:pt x="792" y="169"/>
                  <a:pt x="792" y="169"/>
                </a:cubicBezTo>
                <a:cubicBezTo>
                  <a:pt x="793" y="169"/>
                  <a:pt x="793" y="169"/>
                  <a:pt x="793" y="169"/>
                </a:cubicBezTo>
                <a:cubicBezTo>
                  <a:pt x="793" y="167"/>
                  <a:pt x="793" y="167"/>
                  <a:pt x="793" y="167"/>
                </a:cubicBezTo>
                <a:cubicBezTo>
                  <a:pt x="793" y="166"/>
                  <a:pt x="793" y="166"/>
                  <a:pt x="793" y="166"/>
                </a:cubicBezTo>
                <a:cubicBezTo>
                  <a:pt x="795" y="167"/>
                  <a:pt x="795" y="167"/>
                  <a:pt x="795" y="167"/>
                </a:cubicBezTo>
                <a:cubicBezTo>
                  <a:pt x="797" y="167"/>
                  <a:pt x="797" y="167"/>
                  <a:pt x="797" y="167"/>
                </a:cubicBezTo>
                <a:cubicBezTo>
                  <a:pt x="798" y="168"/>
                  <a:pt x="798" y="168"/>
                  <a:pt x="798" y="168"/>
                </a:cubicBezTo>
                <a:cubicBezTo>
                  <a:pt x="801" y="168"/>
                  <a:pt x="801" y="168"/>
                  <a:pt x="801" y="168"/>
                </a:cubicBezTo>
                <a:cubicBezTo>
                  <a:pt x="804" y="167"/>
                  <a:pt x="804" y="167"/>
                  <a:pt x="804" y="167"/>
                </a:cubicBezTo>
                <a:cubicBezTo>
                  <a:pt x="804" y="168"/>
                  <a:pt x="804" y="168"/>
                  <a:pt x="804" y="168"/>
                </a:cubicBezTo>
                <a:cubicBezTo>
                  <a:pt x="805" y="168"/>
                  <a:pt x="805" y="168"/>
                  <a:pt x="805" y="168"/>
                </a:cubicBezTo>
                <a:cubicBezTo>
                  <a:pt x="804" y="169"/>
                  <a:pt x="804" y="169"/>
                  <a:pt x="804" y="169"/>
                </a:cubicBezTo>
                <a:cubicBezTo>
                  <a:pt x="803" y="172"/>
                  <a:pt x="803" y="172"/>
                  <a:pt x="803" y="172"/>
                </a:cubicBezTo>
                <a:cubicBezTo>
                  <a:pt x="804" y="173"/>
                  <a:pt x="804" y="173"/>
                  <a:pt x="804" y="173"/>
                </a:cubicBezTo>
                <a:cubicBezTo>
                  <a:pt x="805" y="173"/>
                  <a:pt x="805" y="173"/>
                  <a:pt x="805" y="173"/>
                </a:cubicBezTo>
                <a:cubicBezTo>
                  <a:pt x="805" y="174"/>
                  <a:pt x="805" y="174"/>
                  <a:pt x="805" y="174"/>
                </a:cubicBezTo>
                <a:cubicBezTo>
                  <a:pt x="807" y="174"/>
                  <a:pt x="807" y="174"/>
                  <a:pt x="807" y="174"/>
                </a:cubicBezTo>
                <a:cubicBezTo>
                  <a:pt x="809" y="175"/>
                  <a:pt x="809" y="175"/>
                  <a:pt x="809" y="175"/>
                </a:cubicBezTo>
                <a:cubicBezTo>
                  <a:pt x="810" y="174"/>
                  <a:pt x="810" y="174"/>
                  <a:pt x="810" y="174"/>
                </a:cubicBezTo>
                <a:cubicBezTo>
                  <a:pt x="808" y="172"/>
                  <a:pt x="808" y="172"/>
                  <a:pt x="808" y="172"/>
                </a:cubicBezTo>
                <a:cubicBezTo>
                  <a:pt x="809" y="170"/>
                  <a:pt x="809" y="170"/>
                  <a:pt x="809" y="170"/>
                </a:cubicBezTo>
                <a:cubicBezTo>
                  <a:pt x="809" y="172"/>
                  <a:pt x="809" y="172"/>
                  <a:pt x="809" y="172"/>
                </a:cubicBezTo>
                <a:cubicBezTo>
                  <a:pt x="811" y="172"/>
                  <a:pt x="811" y="172"/>
                  <a:pt x="811" y="172"/>
                </a:cubicBezTo>
                <a:cubicBezTo>
                  <a:pt x="811" y="174"/>
                  <a:pt x="811" y="174"/>
                  <a:pt x="811" y="174"/>
                </a:cubicBezTo>
                <a:cubicBezTo>
                  <a:pt x="814" y="177"/>
                  <a:pt x="814" y="177"/>
                  <a:pt x="814" y="177"/>
                </a:cubicBezTo>
                <a:cubicBezTo>
                  <a:pt x="815" y="177"/>
                  <a:pt x="815" y="177"/>
                  <a:pt x="815" y="177"/>
                </a:cubicBezTo>
                <a:cubicBezTo>
                  <a:pt x="815" y="175"/>
                  <a:pt x="815" y="175"/>
                  <a:pt x="815" y="175"/>
                </a:cubicBezTo>
                <a:cubicBezTo>
                  <a:pt x="815" y="174"/>
                  <a:pt x="815" y="174"/>
                  <a:pt x="815" y="174"/>
                </a:cubicBezTo>
                <a:cubicBezTo>
                  <a:pt x="816" y="173"/>
                  <a:pt x="816" y="173"/>
                  <a:pt x="816" y="173"/>
                </a:cubicBezTo>
                <a:cubicBezTo>
                  <a:pt x="815" y="170"/>
                  <a:pt x="815" y="170"/>
                  <a:pt x="815" y="170"/>
                </a:cubicBezTo>
                <a:cubicBezTo>
                  <a:pt x="814" y="170"/>
                  <a:pt x="814" y="170"/>
                  <a:pt x="814" y="170"/>
                </a:cubicBezTo>
                <a:cubicBezTo>
                  <a:pt x="815" y="167"/>
                  <a:pt x="815" y="167"/>
                  <a:pt x="815" y="167"/>
                </a:cubicBezTo>
                <a:cubicBezTo>
                  <a:pt x="813" y="164"/>
                  <a:pt x="813" y="164"/>
                  <a:pt x="813" y="164"/>
                </a:cubicBezTo>
                <a:cubicBezTo>
                  <a:pt x="812" y="163"/>
                  <a:pt x="812" y="163"/>
                  <a:pt x="812" y="163"/>
                </a:cubicBezTo>
                <a:cubicBezTo>
                  <a:pt x="812" y="161"/>
                  <a:pt x="812" y="161"/>
                  <a:pt x="812" y="161"/>
                </a:cubicBezTo>
                <a:cubicBezTo>
                  <a:pt x="811" y="161"/>
                  <a:pt x="811" y="161"/>
                  <a:pt x="811" y="161"/>
                </a:cubicBezTo>
                <a:cubicBezTo>
                  <a:pt x="808" y="162"/>
                  <a:pt x="808" y="162"/>
                  <a:pt x="808" y="162"/>
                </a:cubicBezTo>
                <a:cubicBezTo>
                  <a:pt x="807" y="162"/>
                  <a:pt x="807" y="162"/>
                  <a:pt x="807" y="162"/>
                </a:cubicBezTo>
                <a:cubicBezTo>
                  <a:pt x="809" y="159"/>
                  <a:pt x="809" y="159"/>
                  <a:pt x="809" y="159"/>
                </a:cubicBezTo>
                <a:cubicBezTo>
                  <a:pt x="811" y="159"/>
                  <a:pt x="811" y="159"/>
                  <a:pt x="811" y="159"/>
                </a:cubicBezTo>
                <a:cubicBezTo>
                  <a:pt x="811" y="160"/>
                  <a:pt x="811" y="160"/>
                  <a:pt x="811" y="160"/>
                </a:cubicBezTo>
                <a:cubicBezTo>
                  <a:pt x="813" y="159"/>
                  <a:pt x="813" y="159"/>
                  <a:pt x="813" y="159"/>
                </a:cubicBezTo>
                <a:cubicBezTo>
                  <a:pt x="814" y="161"/>
                  <a:pt x="814" y="161"/>
                  <a:pt x="814" y="161"/>
                </a:cubicBezTo>
                <a:cubicBezTo>
                  <a:pt x="815" y="161"/>
                  <a:pt x="815" y="161"/>
                  <a:pt x="815" y="161"/>
                </a:cubicBezTo>
                <a:cubicBezTo>
                  <a:pt x="816" y="165"/>
                  <a:pt x="816" y="165"/>
                  <a:pt x="816" y="165"/>
                </a:cubicBezTo>
                <a:cubicBezTo>
                  <a:pt x="816" y="165"/>
                  <a:pt x="816" y="165"/>
                  <a:pt x="816" y="165"/>
                </a:cubicBezTo>
                <a:cubicBezTo>
                  <a:pt x="818" y="163"/>
                  <a:pt x="818" y="163"/>
                  <a:pt x="818" y="163"/>
                </a:cubicBezTo>
                <a:cubicBezTo>
                  <a:pt x="817" y="166"/>
                  <a:pt x="817" y="166"/>
                  <a:pt x="817" y="166"/>
                </a:cubicBezTo>
                <a:cubicBezTo>
                  <a:pt x="817" y="167"/>
                  <a:pt x="817" y="167"/>
                  <a:pt x="817" y="167"/>
                </a:cubicBezTo>
                <a:cubicBezTo>
                  <a:pt x="816" y="168"/>
                  <a:pt x="816" y="168"/>
                  <a:pt x="816" y="168"/>
                </a:cubicBezTo>
                <a:cubicBezTo>
                  <a:pt x="816" y="169"/>
                  <a:pt x="816" y="169"/>
                  <a:pt x="816" y="169"/>
                </a:cubicBezTo>
                <a:cubicBezTo>
                  <a:pt x="817" y="170"/>
                  <a:pt x="817" y="170"/>
                  <a:pt x="817" y="170"/>
                </a:cubicBezTo>
                <a:cubicBezTo>
                  <a:pt x="818" y="173"/>
                  <a:pt x="818" y="173"/>
                  <a:pt x="818" y="173"/>
                </a:cubicBezTo>
                <a:cubicBezTo>
                  <a:pt x="817" y="174"/>
                  <a:pt x="817" y="174"/>
                  <a:pt x="817" y="174"/>
                </a:cubicBezTo>
                <a:cubicBezTo>
                  <a:pt x="818" y="175"/>
                  <a:pt x="818" y="175"/>
                  <a:pt x="818" y="175"/>
                </a:cubicBezTo>
                <a:cubicBezTo>
                  <a:pt x="823" y="174"/>
                  <a:pt x="823" y="174"/>
                  <a:pt x="823" y="174"/>
                </a:cubicBezTo>
                <a:cubicBezTo>
                  <a:pt x="824" y="172"/>
                  <a:pt x="824" y="172"/>
                  <a:pt x="824" y="172"/>
                </a:cubicBezTo>
                <a:cubicBezTo>
                  <a:pt x="825" y="172"/>
                  <a:pt x="825" y="172"/>
                  <a:pt x="825" y="172"/>
                </a:cubicBezTo>
                <a:cubicBezTo>
                  <a:pt x="827" y="172"/>
                  <a:pt x="827" y="172"/>
                  <a:pt x="827" y="172"/>
                </a:cubicBezTo>
                <a:cubicBezTo>
                  <a:pt x="829" y="169"/>
                  <a:pt x="829" y="169"/>
                  <a:pt x="829" y="169"/>
                </a:cubicBezTo>
                <a:cubicBezTo>
                  <a:pt x="831" y="169"/>
                  <a:pt x="831" y="169"/>
                  <a:pt x="831" y="169"/>
                </a:cubicBezTo>
                <a:cubicBezTo>
                  <a:pt x="832" y="168"/>
                  <a:pt x="832" y="168"/>
                  <a:pt x="832" y="168"/>
                </a:cubicBezTo>
                <a:cubicBezTo>
                  <a:pt x="834" y="166"/>
                  <a:pt x="834" y="166"/>
                  <a:pt x="834" y="166"/>
                </a:cubicBezTo>
                <a:cubicBezTo>
                  <a:pt x="834" y="164"/>
                  <a:pt x="834" y="164"/>
                  <a:pt x="834" y="164"/>
                </a:cubicBezTo>
                <a:cubicBezTo>
                  <a:pt x="836" y="163"/>
                  <a:pt x="836" y="163"/>
                  <a:pt x="836" y="163"/>
                </a:cubicBezTo>
                <a:cubicBezTo>
                  <a:pt x="839" y="163"/>
                  <a:pt x="839" y="163"/>
                  <a:pt x="839" y="163"/>
                </a:cubicBezTo>
                <a:cubicBezTo>
                  <a:pt x="841" y="164"/>
                  <a:pt x="841" y="164"/>
                  <a:pt x="841" y="164"/>
                </a:cubicBezTo>
                <a:cubicBezTo>
                  <a:pt x="842" y="162"/>
                  <a:pt x="842" y="162"/>
                  <a:pt x="842" y="162"/>
                </a:cubicBezTo>
                <a:cubicBezTo>
                  <a:pt x="841" y="161"/>
                  <a:pt x="841" y="161"/>
                  <a:pt x="841" y="161"/>
                </a:cubicBezTo>
                <a:cubicBezTo>
                  <a:pt x="844" y="158"/>
                  <a:pt x="844" y="158"/>
                  <a:pt x="844" y="158"/>
                </a:cubicBezTo>
                <a:cubicBezTo>
                  <a:pt x="844" y="157"/>
                  <a:pt x="844" y="157"/>
                  <a:pt x="844" y="157"/>
                </a:cubicBezTo>
                <a:cubicBezTo>
                  <a:pt x="845" y="156"/>
                  <a:pt x="845" y="156"/>
                  <a:pt x="845" y="156"/>
                </a:cubicBezTo>
                <a:cubicBezTo>
                  <a:pt x="845" y="154"/>
                  <a:pt x="845" y="154"/>
                  <a:pt x="845" y="154"/>
                </a:cubicBezTo>
                <a:cubicBezTo>
                  <a:pt x="843" y="149"/>
                  <a:pt x="843" y="149"/>
                  <a:pt x="843" y="149"/>
                </a:cubicBezTo>
                <a:cubicBezTo>
                  <a:pt x="843" y="148"/>
                  <a:pt x="843" y="148"/>
                  <a:pt x="843" y="148"/>
                </a:cubicBezTo>
                <a:cubicBezTo>
                  <a:pt x="841" y="146"/>
                  <a:pt x="841" y="146"/>
                  <a:pt x="841" y="146"/>
                </a:cubicBezTo>
                <a:cubicBezTo>
                  <a:pt x="841" y="144"/>
                  <a:pt x="841" y="144"/>
                  <a:pt x="841" y="144"/>
                </a:cubicBezTo>
                <a:cubicBezTo>
                  <a:pt x="841" y="142"/>
                  <a:pt x="841" y="142"/>
                  <a:pt x="841" y="142"/>
                </a:cubicBezTo>
                <a:cubicBezTo>
                  <a:pt x="844" y="141"/>
                  <a:pt x="844" y="141"/>
                  <a:pt x="844" y="141"/>
                </a:cubicBezTo>
                <a:cubicBezTo>
                  <a:pt x="844" y="140"/>
                  <a:pt x="844" y="140"/>
                  <a:pt x="844" y="140"/>
                </a:cubicBezTo>
                <a:cubicBezTo>
                  <a:pt x="844" y="140"/>
                  <a:pt x="844" y="140"/>
                  <a:pt x="844" y="140"/>
                </a:cubicBezTo>
                <a:cubicBezTo>
                  <a:pt x="842" y="141"/>
                  <a:pt x="842" y="141"/>
                  <a:pt x="842" y="141"/>
                </a:cubicBezTo>
                <a:cubicBezTo>
                  <a:pt x="842" y="141"/>
                  <a:pt x="842" y="141"/>
                  <a:pt x="842" y="141"/>
                </a:cubicBezTo>
                <a:cubicBezTo>
                  <a:pt x="842" y="140"/>
                  <a:pt x="842" y="140"/>
                  <a:pt x="842" y="140"/>
                </a:cubicBezTo>
                <a:cubicBezTo>
                  <a:pt x="843" y="138"/>
                  <a:pt x="843" y="138"/>
                  <a:pt x="843" y="138"/>
                </a:cubicBezTo>
                <a:cubicBezTo>
                  <a:pt x="841" y="138"/>
                  <a:pt x="841" y="138"/>
                  <a:pt x="841" y="138"/>
                </a:cubicBezTo>
                <a:cubicBezTo>
                  <a:pt x="842" y="137"/>
                  <a:pt x="842" y="137"/>
                  <a:pt x="842" y="137"/>
                </a:cubicBezTo>
                <a:cubicBezTo>
                  <a:pt x="843" y="135"/>
                  <a:pt x="843" y="135"/>
                  <a:pt x="843" y="135"/>
                </a:cubicBezTo>
                <a:cubicBezTo>
                  <a:pt x="842" y="134"/>
                  <a:pt x="842" y="134"/>
                  <a:pt x="842" y="134"/>
                </a:cubicBezTo>
                <a:cubicBezTo>
                  <a:pt x="840" y="134"/>
                  <a:pt x="840" y="134"/>
                  <a:pt x="840" y="134"/>
                </a:cubicBezTo>
                <a:cubicBezTo>
                  <a:pt x="841" y="133"/>
                  <a:pt x="841" y="133"/>
                  <a:pt x="841" y="133"/>
                </a:cubicBezTo>
                <a:cubicBezTo>
                  <a:pt x="841" y="132"/>
                  <a:pt x="841" y="132"/>
                  <a:pt x="841" y="132"/>
                </a:cubicBezTo>
                <a:cubicBezTo>
                  <a:pt x="842" y="131"/>
                  <a:pt x="842" y="131"/>
                  <a:pt x="842" y="131"/>
                </a:cubicBezTo>
                <a:cubicBezTo>
                  <a:pt x="843" y="133"/>
                  <a:pt x="843" y="133"/>
                  <a:pt x="843" y="133"/>
                </a:cubicBezTo>
                <a:cubicBezTo>
                  <a:pt x="845" y="133"/>
                  <a:pt x="845" y="133"/>
                  <a:pt x="845" y="133"/>
                </a:cubicBezTo>
                <a:cubicBezTo>
                  <a:pt x="846" y="134"/>
                  <a:pt x="846" y="134"/>
                  <a:pt x="846" y="134"/>
                </a:cubicBezTo>
                <a:cubicBezTo>
                  <a:pt x="848" y="135"/>
                  <a:pt x="848" y="135"/>
                  <a:pt x="848" y="135"/>
                </a:cubicBezTo>
                <a:cubicBezTo>
                  <a:pt x="849" y="134"/>
                  <a:pt x="849" y="134"/>
                  <a:pt x="849" y="134"/>
                </a:cubicBezTo>
                <a:cubicBezTo>
                  <a:pt x="850" y="134"/>
                  <a:pt x="850" y="134"/>
                  <a:pt x="850" y="134"/>
                </a:cubicBezTo>
                <a:cubicBezTo>
                  <a:pt x="853" y="133"/>
                  <a:pt x="853" y="133"/>
                  <a:pt x="853" y="133"/>
                </a:cubicBezTo>
                <a:cubicBezTo>
                  <a:pt x="855" y="131"/>
                  <a:pt x="855" y="131"/>
                  <a:pt x="855" y="131"/>
                </a:cubicBezTo>
                <a:cubicBezTo>
                  <a:pt x="855" y="131"/>
                  <a:pt x="855" y="131"/>
                  <a:pt x="855" y="131"/>
                </a:cubicBezTo>
                <a:cubicBezTo>
                  <a:pt x="856" y="129"/>
                  <a:pt x="856" y="129"/>
                  <a:pt x="856" y="129"/>
                </a:cubicBezTo>
                <a:cubicBezTo>
                  <a:pt x="855" y="128"/>
                  <a:pt x="855" y="128"/>
                  <a:pt x="855" y="128"/>
                </a:cubicBezTo>
                <a:cubicBezTo>
                  <a:pt x="854" y="128"/>
                  <a:pt x="854" y="128"/>
                  <a:pt x="854" y="128"/>
                </a:cubicBezTo>
                <a:cubicBezTo>
                  <a:pt x="854" y="127"/>
                  <a:pt x="854" y="127"/>
                  <a:pt x="854" y="127"/>
                </a:cubicBezTo>
                <a:cubicBezTo>
                  <a:pt x="853" y="126"/>
                  <a:pt x="853" y="126"/>
                  <a:pt x="853" y="126"/>
                </a:cubicBezTo>
                <a:cubicBezTo>
                  <a:pt x="851" y="126"/>
                  <a:pt x="851" y="126"/>
                  <a:pt x="851" y="126"/>
                </a:cubicBezTo>
                <a:cubicBezTo>
                  <a:pt x="852" y="125"/>
                  <a:pt x="852" y="125"/>
                  <a:pt x="852" y="125"/>
                </a:cubicBezTo>
                <a:cubicBezTo>
                  <a:pt x="854" y="125"/>
                  <a:pt x="854" y="125"/>
                  <a:pt x="854" y="125"/>
                </a:cubicBezTo>
                <a:cubicBezTo>
                  <a:pt x="857" y="123"/>
                  <a:pt x="857" y="123"/>
                  <a:pt x="857" y="123"/>
                </a:cubicBezTo>
                <a:cubicBezTo>
                  <a:pt x="858" y="121"/>
                  <a:pt x="858" y="121"/>
                  <a:pt x="858" y="121"/>
                </a:cubicBezTo>
                <a:cubicBezTo>
                  <a:pt x="858" y="120"/>
                  <a:pt x="858" y="120"/>
                  <a:pt x="858" y="120"/>
                </a:cubicBezTo>
                <a:cubicBezTo>
                  <a:pt x="857" y="119"/>
                  <a:pt x="857" y="119"/>
                  <a:pt x="857" y="119"/>
                </a:cubicBezTo>
                <a:cubicBezTo>
                  <a:pt x="856" y="118"/>
                  <a:pt x="856" y="118"/>
                  <a:pt x="856" y="118"/>
                </a:cubicBezTo>
                <a:cubicBezTo>
                  <a:pt x="853" y="117"/>
                  <a:pt x="853" y="117"/>
                  <a:pt x="853" y="117"/>
                </a:cubicBezTo>
                <a:cubicBezTo>
                  <a:pt x="851" y="118"/>
                  <a:pt x="851" y="118"/>
                  <a:pt x="851" y="118"/>
                </a:cubicBezTo>
                <a:cubicBezTo>
                  <a:pt x="850" y="117"/>
                  <a:pt x="850" y="117"/>
                  <a:pt x="850" y="117"/>
                </a:cubicBezTo>
                <a:cubicBezTo>
                  <a:pt x="852" y="117"/>
                  <a:pt x="852" y="117"/>
                  <a:pt x="852" y="117"/>
                </a:cubicBezTo>
                <a:cubicBezTo>
                  <a:pt x="852" y="115"/>
                  <a:pt x="852" y="115"/>
                  <a:pt x="852" y="115"/>
                </a:cubicBezTo>
                <a:cubicBezTo>
                  <a:pt x="848" y="112"/>
                  <a:pt x="848" y="112"/>
                  <a:pt x="848" y="112"/>
                </a:cubicBezTo>
                <a:cubicBezTo>
                  <a:pt x="847" y="111"/>
                  <a:pt x="847" y="111"/>
                  <a:pt x="847" y="111"/>
                </a:cubicBezTo>
                <a:cubicBezTo>
                  <a:pt x="849" y="111"/>
                  <a:pt x="849" y="111"/>
                  <a:pt x="849" y="111"/>
                </a:cubicBezTo>
                <a:cubicBezTo>
                  <a:pt x="850" y="112"/>
                  <a:pt x="850" y="112"/>
                  <a:pt x="850" y="112"/>
                </a:cubicBezTo>
                <a:cubicBezTo>
                  <a:pt x="851" y="112"/>
                  <a:pt x="851" y="112"/>
                  <a:pt x="851" y="112"/>
                </a:cubicBezTo>
                <a:cubicBezTo>
                  <a:pt x="850" y="110"/>
                  <a:pt x="850" y="110"/>
                  <a:pt x="850" y="110"/>
                </a:cubicBezTo>
                <a:cubicBezTo>
                  <a:pt x="851" y="110"/>
                  <a:pt x="851" y="110"/>
                  <a:pt x="851" y="110"/>
                </a:cubicBezTo>
                <a:cubicBezTo>
                  <a:pt x="851" y="109"/>
                  <a:pt x="851" y="109"/>
                  <a:pt x="851" y="109"/>
                </a:cubicBezTo>
                <a:cubicBezTo>
                  <a:pt x="849" y="108"/>
                  <a:pt x="849" y="108"/>
                  <a:pt x="849" y="108"/>
                </a:cubicBezTo>
                <a:cubicBezTo>
                  <a:pt x="847" y="106"/>
                  <a:pt x="847" y="106"/>
                  <a:pt x="847" y="106"/>
                </a:cubicBezTo>
                <a:cubicBezTo>
                  <a:pt x="845" y="107"/>
                  <a:pt x="845" y="107"/>
                  <a:pt x="845" y="107"/>
                </a:cubicBezTo>
                <a:cubicBezTo>
                  <a:pt x="841" y="105"/>
                  <a:pt x="841" y="105"/>
                  <a:pt x="841" y="105"/>
                </a:cubicBezTo>
                <a:cubicBezTo>
                  <a:pt x="840" y="104"/>
                  <a:pt x="840" y="104"/>
                  <a:pt x="840" y="104"/>
                </a:cubicBezTo>
                <a:cubicBezTo>
                  <a:pt x="840" y="103"/>
                  <a:pt x="840" y="103"/>
                  <a:pt x="840" y="103"/>
                </a:cubicBezTo>
                <a:cubicBezTo>
                  <a:pt x="837" y="101"/>
                  <a:pt x="837" y="101"/>
                  <a:pt x="837" y="101"/>
                </a:cubicBezTo>
                <a:cubicBezTo>
                  <a:pt x="834" y="101"/>
                  <a:pt x="834" y="101"/>
                  <a:pt x="834" y="101"/>
                </a:cubicBezTo>
                <a:cubicBezTo>
                  <a:pt x="833" y="102"/>
                  <a:pt x="833" y="102"/>
                  <a:pt x="833" y="102"/>
                </a:cubicBezTo>
                <a:cubicBezTo>
                  <a:pt x="831" y="102"/>
                  <a:pt x="831" y="102"/>
                  <a:pt x="831" y="102"/>
                </a:cubicBezTo>
                <a:cubicBezTo>
                  <a:pt x="831" y="100"/>
                  <a:pt x="831" y="100"/>
                  <a:pt x="831" y="100"/>
                </a:cubicBezTo>
                <a:cubicBezTo>
                  <a:pt x="828" y="100"/>
                  <a:pt x="828" y="100"/>
                  <a:pt x="828" y="100"/>
                </a:cubicBezTo>
                <a:cubicBezTo>
                  <a:pt x="829" y="101"/>
                  <a:pt x="829" y="101"/>
                  <a:pt x="829" y="101"/>
                </a:cubicBezTo>
                <a:cubicBezTo>
                  <a:pt x="831" y="102"/>
                  <a:pt x="831" y="102"/>
                  <a:pt x="831" y="102"/>
                </a:cubicBezTo>
                <a:cubicBezTo>
                  <a:pt x="830" y="104"/>
                  <a:pt x="830" y="104"/>
                  <a:pt x="830" y="104"/>
                </a:cubicBezTo>
                <a:cubicBezTo>
                  <a:pt x="828" y="104"/>
                  <a:pt x="828" y="104"/>
                  <a:pt x="828" y="104"/>
                </a:cubicBezTo>
                <a:cubicBezTo>
                  <a:pt x="828" y="104"/>
                  <a:pt x="828" y="104"/>
                  <a:pt x="828" y="104"/>
                </a:cubicBezTo>
                <a:cubicBezTo>
                  <a:pt x="829" y="105"/>
                  <a:pt x="829" y="105"/>
                  <a:pt x="829" y="105"/>
                </a:cubicBezTo>
                <a:cubicBezTo>
                  <a:pt x="827" y="106"/>
                  <a:pt x="827" y="106"/>
                  <a:pt x="827" y="106"/>
                </a:cubicBezTo>
                <a:cubicBezTo>
                  <a:pt x="827" y="108"/>
                  <a:pt x="827" y="108"/>
                  <a:pt x="827" y="108"/>
                </a:cubicBezTo>
                <a:cubicBezTo>
                  <a:pt x="828" y="109"/>
                  <a:pt x="828" y="109"/>
                  <a:pt x="828" y="109"/>
                </a:cubicBezTo>
                <a:cubicBezTo>
                  <a:pt x="827" y="109"/>
                  <a:pt x="827" y="109"/>
                  <a:pt x="827" y="109"/>
                </a:cubicBezTo>
                <a:cubicBezTo>
                  <a:pt x="826" y="111"/>
                  <a:pt x="826" y="111"/>
                  <a:pt x="826" y="111"/>
                </a:cubicBezTo>
                <a:cubicBezTo>
                  <a:pt x="825" y="113"/>
                  <a:pt x="825" y="113"/>
                  <a:pt x="825" y="113"/>
                </a:cubicBezTo>
                <a:cubicBezTo>
                  <a:pt x="825" y="116"/>
                  <a:pt x="825" y="116"/>
                  <a:pt x="825" y="116"/>
                </a:cubicBezTo>
                <a:cubicBezTo>
                  <a:pt x="826" y="116"/>
                  <a:pt x="826" y="116"/>
                  <a:pt x="826" y="116"/>
                </a:cubicBezTo>
                <a:cubicBezTo>
                  <a:pt x="827" y="117"/>
                  <a:pt x="827" y="117"/>
                  <a:pt x="827" y="117"/>
                </a:cubicBezTo>
                <a:cubicBezTo>
                  <a:pt x="828" y="118"/>
                  <a:pt x="828" y="118"/>
                  <a:pt x="828" y="118"/>
                </a:cubicBezTo>
                <a:cubicBezTo>
                  <a:pt x="829" y="119"/>
                  <a:pt x="829" y="119"/>
                  <a:pt x="829" y="119"/>
                </a:cubicBezTo>
                <a:cubicBezTo>
                  <a:pt x="828" y="120"/>
                  <a:pt x="828" y="120"/>
                  <a:pt x="828" y="120"/>
                </a:cubicBezTo>
                <a:cubicBezTo>
                  <a:pt x="827" y="120"/>
                  <a:pt x="827" y="120"/>
                  <a:pt x="827" y="120"/>
                </a:cubicBezTo>
                <a:cubicBezTo>
                  <a:pt x="826" y="121"/>
                  <a:pt x="826" y="121"/>
                  <a:pt x="826" y="121"/>
                </a:cubicBezTo>
                <a:cubicBezTo>
                  <a:pt x="825" y="120"/>
                  <a:pt x="825" y="120"/>
                  <a:pt x="825" y="120"/>
                </a:cubicBezTo>
                <a:cubicBezTo>
                  <a:pt x="823" y="120"/>
                  <a:pt x="823" y="120"/>
                  <a:pt x="823" y="120"/>
                </a:cubicBezTo>
                <a:cubicBezTo>
                  <a:pt x="822" y="121"/>
                  <a:pt x="822" y="121"/>
                  <a:pt x="822" y="121"/>
                </a:cubicBezTo>
                <a:cubicBezTo>
                  <a:pt x="824" y="123"/>
                  <a:pt x="824" y="123"/>
                  <a:pt x="824" y="123"/>
                </a:cubicBezTo>
                <a:cubicBezTo>
                  <a:pt x="825" y="123"/>
                  <a:pt x="825" y="123"/>
                  <a:pt x="825" y="123"/>
                </a:cubicBezTo>
                <a:cubicBezTo>
                  <a:pt x="825" y="124"/>
                  <a:pt x="825" y="124"/>
                  <a:pt x="825" y="124"/>
                </a:cubicBezTo>
                <a:cubicBezTo>
                  <a:pt x="823" y="124"/>
                  <a:pt x="823" y="124"/>
                  <a:pt x="823" y="124"/>
                </a:cubicBezTo>
                <a:cubicBezTo>
                  <a:pt x="822" y="124"/>
                  <a:pt x="822" y="124"/>
                  <a:pt x="822" y="124"/>
                </a:cubicBezTo>
                <a:cubicBezTo>
                  <a:pt x="820" y="125"/>
                  <a:pt x="820" y="125"/>
                  <a:pt x="820" y="125"/>
                </a:cubicBezTo>
                <a:cubicBezTo>
                  <a:pt x="819" y="123"/>
                  <a:pt x="819" y="123"/>
                  <a:pt x="819" y="123"/>
                </a:cubicBezTo>
                <a:cubicBezTo>
                  <a:pt x="817" y="124"/>
                  <a:pt x="817" y="124"/>
                  <a:pt x="817" y="124"/>
                </a:cubicBezTo>
                <a:cubicBezTo>
                  <a:pt x="815" y="128"/>
                  <a:pt x="815" y="128"/>
                  <a:pt x="815" y="128"/>
                </a:cubicBezTo>
                <a:cubicBezTo>
                  <a:pt x="814" y="132"/>
                  <a:pt x="814" y="132"/>
                  <a:pt x="814" y="132"/>
                </a:cubicBezTo>
                <a:cubicBezTo>
                  <a:pt x="811" y="136"/>
                  <a:pt x="811" y="136"/>
                  <a:pt x="811" y="136"/>
                </a:cubicBezTo>
                <a:cubicBezTo>
                  <a:pt x="808" y="139"/>
                  <a:pt x="808" y="139"/>
                  <a:pt x="808" y="139"/>
                </a:cubicBezTo>
                <a:cubicBezTo>
                  <a:pt x="806" y="140"/>
                  <a:pt x="806" y="140"/>
                  <a:pt x="806" y="140"/>
                </a:cubicBezTo>
                <a:cubicBezTo>
                  <a:pt x="806" y="140"/>
                  <a:pt x="806" y="140"/>
                  <a:pt x="806" y="140"/>
                </a:cubicBezTo>
                <a:cubicBezTo>
                  <a:pt x="804" y="143"/>
                  <a:pt x="804" y="143"/>
                  <a:pt x="804" y="143"/>
                </a:cubicBezTo>
                <a:cubicBezTo>
                  <a:pt x="802" y="144"/>
                  <a:pt x="802" y="144"/>
                  <a:pt x="802" y="144"/>
                </a:cubicBezTo>
                <a:cubicBezTo>
                  <a:pt x="802" y="147"/>
                  <a:pt x="802" y="147"/>
                  <a:pt x="802" y="147"/>
                </a:cubicBezTo>
                <a:cubicBezTo>
                  <a:pt x="800" y="149"/>
                  <a:pt x="800" y="149"/>
                  <a:pt x="800" y="149"/>
                </a:cubicBezTo>
                <a:cubicBezTo>
                  <a:pt x="800" y="151"/>
                  <a:pt x="800" y="151"/>
                  <a:pt x="800" y="151"/>
                </a:cubicBezTo>
                <a:cubicBezTo>
                  <a:pt x="799" y="151"/>
                  <a:pt x="799" y="151"/>
                  <a:pt x="799" y="151"/>
                </a:cubicBezTo>
                <a:cubicBezTo>
                  <a:pt x="798" y="149"/>
                  <a:pt x="798" y="149"/>
                  <a:pt x="798" y="149"/>
                </a:cubicBezTo>
                <a:cubicBezTo>
                  <a:pt x="797" y="149"/>
                  <a:pt x="797" y="149"/>
                  <a:pt x="797" y="149"/>
                </a:cubicBezTo>
                <a:cubicBezTo>
                  <a:pt x="795" y="150"/>
                  <a:pt x="795" y="150"/>
                  <a:pt x="795" y="150"/>
                </a:cubicBezTo>
                <a:cubicBezTo>
                  <a:pt x="796" y="151"/>
                  <a:pt x="796" y="151"/>
                  <a:pt x="796" y="151"/>
                </a:cubicBezTo>
                <a:cubicBezTo>
                  <a:pt x="796" y="153"/>
                  <a:pt x="796" y="153"/>
                  <a:pt x="796" y="153"/>
                </a:cubicBezTo>
                <a:cubicBezTo>
                  <a:pt x="795" y="153"/>
                  <a:pt x="795" y="153"/>
                  <a:pt x="795" y="153"/>
                </a:cubicBezTo>
                <a:cubicBezTo>
                  <a:pt x="793" y="152"/>
                  <a:pt x="793" y="152"/>
                  <a:pt x="793" y="152"/>
                </a:cubicBezTo>
                <a:cubicBezTo>
                  <a:pt x="794" y="150"/>
                  <a:pt x="794" y="150"/>
                  <a:pt x="794" y="150"/>
                </a:cubicBezTo>
                <a:cubicBezTo>
                  <a:pt x="792" y="147"/>
                  <a:pt x="792" y="147"/>
                  <a:pt x="792" y="147"/>
                </a:cubicBezTo>
                <a:cubicBezTo>
                  <a:pt x="791" y="140"/>
                  <a:pt x="791" y="140"/>
                  <a:pt x="791" y="140"/>
                </a:cubicBezTo>
                <a:cubicBezTo>
                  <a:pt x="791" y="137"/>
                  <a:pt x="791" y="137"/>
                  <a:pt x="791" y="137"/>
                </a:cubicBezTo>
                <a:cubicBezTo>
                  <a:pt x="790" y="135"/>
                  <a:pt x="790" y="135"/>
                  <a:pt x="790" y="135"/>
                </a:cubicBezTo>
                <a:cubicBezTo>
                  <a:pt x="791" y="133"/>
                  <a:pt x="791" y="133"/>
                  <a:pt x="791" y="133"/>
                </a:cubicBezTo>
                <a:cubicBezTo>
                  <a:pt x="792" y="131"/>
                  <a:pt x="792" y="131"/>
                  <a:pt x="792" y="131"/>
                </a:cubicBezTo>
                <a:cubicBezTo>
                  <a:pt x="792" y="129"/>
                  <a:pt x="792" y="129"/>
                  <a:pt x="792" y="129"/>
                </a:cubicBezTo>
                <a:cubicBezTo>
                  <a:pt x="793" y="127"/>
                  <a:pt x="793" y="127"/>
                  <a:pt x="793" y="127"/>
                </a:cubicBezTo>
                <a:cubicBezTo>
                  <a:pt x="794" y="126"/>
                  <a:pt x="794" y="126"/>
                  <a:pt x="794" y="126"/>
                </a:cubicBezTo>
                <a:cubicBezTo>
                  <a:pt x="795" y="127"/>
                  <a:pt x="795" y="127"/>
                  <a:pt x="795" y="127"/>
                </a:cubicBezTo>
                <a:cubicBezTo>
                  <a:pt x="797" y="127"/>
                  <a:pt x="797" y="127"/>
                  <a:pt x="797" y="127"/>
                </a:cubicBezTo>
                <a:cubicBezTo>
                  <a:pt x="798" y="124"/>
                  <a:pt x="798" y="124"/>
                  <a:pt x="798" y="124"/>
                </a:cubicBezTo>
                <a:cubicBezTo>
                  <a:pt x="797" y="120"/>
                  <a:pt x="797" y="120"/>
                  <a:pt x="797" y="120"/>
                </a:cubicBezTo>
                <a:cubicBezTo>
                  <a:pt x="798" y="119"/>
                  <a:pt x="798" y="119"/>
                  <a:pt x="798" y="119"/>
                </a:cubicBezTo>
                <a:cubicBezTo>
                  <a:pt x="798" y="116"/>
                  <a:pt x="798" y="116"/>
                  <a:pt x="798" y="116"/>
                </a:cubicBezTo>
                <a:cubicBezTo>
                  <a:pt x="796" y="114"/>
                  <a:pt x="796" y="114"/>
                  <a:pt x="796" y="114"/>
                </a:cubicBezTo>
                <a:cubicBezTo>
                  <a:pt x="796" y="111"/>
                  <a:pt x="796" y="111"/>
                  <a:pt x="796" y="111"/>
                </a:cubicBezTo>
                <a:cubicBezTo>
                  <a:pt x="794" y="108"/>
                  <a:pt x="794" y="108"/>
                  <a:pt x="794" y="108"/>
                </a:cubicBezTo>
                <a:cubicBezTo>
                  <a:pt x="794" y="106"/>
                  <a:pt x="794" y="106"/>
                  <a:pt x="794" y="106"/>
                </a:cubicBezTo>
                <a:cubicBezTo>
                  <a:pt x="793" y="105"/>
                  <a:pt x="793" y="105"/>
                  <a:pt x="793" y="105"/>
                </a:cubicBezTo>
                <a:cubicBezTo>
                  <a:pt x="792" y="105"/>
                  <a:pt x="792" y="105"/>
                  <a:pt x="792" y="105"/>
                </a:cubicBezTo>
                <a:cubicBezTo>
                  <a:pt x="791" y="107"/>
                  <a:pt x="791" y="107"/>
                  <a:pt x="791" y="107"/>
                </a:cubicBezTo>
                <a:cubicBezTo>
                  <a:pt x="789" y="111"/>
                  <a:pt x="789" y="111"/>
                  <a:pt x="789" y="111"/>
                </a:cubicBezTo>
                <a:cubicBezTo>
                  <a:pt x="786" y="113"/>
                  <a:pt x="786" y="113"/>
                  <a:pt x="786" y="113"/>
                </a:cubicBezTo>
                <a:cubicBezTo>
                  <a:pt x="786" y="115"/>
                  <a:pt x="786" y="115"/>
                  <a:pt x="786" y="115"/>
                </a:cubicBezTo>
                <a:cubicBezTo>
                  <a:pt x="786" y="119"/>
                  <a:pt x="786" y="119"/>
                  <a:pt x="786" y="119"/>
                </a:cubicBezTo>
                <a:cubicBezTo>
                  <a:pt x="785" y="120"/>
                  <a:pt x="785" y="120"/>
                  <a:pt x="785" y="120"/>
                </a:cubicBezTo>
                <a:cubicBezTo>
                  <a:pt x="784" y="119"/>
                  <a:pt x="784" y="119"/>
                  <a:pt x="784" y="119"/>
                </a:cubicBezTo>
                <a:cubicBezTo>
                  <a:pt x="783" y="120"/>
                  <a:pt x="783" y="120"/>
                  <a:pt x="783" y="120"/>
                </a:cubicBezTo>
                <a:cubicBezTo>
                  <a:pt x="783" y="121"/>
                  <a:pt x="783" y="121"/>
                  <a:pt x="783" y="121"/>
                </a:cubicBezTo>
                <a:cubicBezTo>
                  <a:pt x="783" y="121"/>
                  <a:pt x="783" y="121"/>
                  <a:pt x="783" y="121"/>
                </a:cubicBezTo>
                <a:cubicBezTo>
                  <a:pt x="780" y="123"/>
                  <a:pt x="780" y="123"/>
                  <a:pt x="780" y="123"/>
                </a:cubicBezTo>
                <a:cubicBezTo>
                  <a:pt x="779" y="124"/>
                  <a:pt x="779" y="124"/>
                  <a:pt x="779" y="124"/>
                </a:cubicBezTo>
                <a:cubicBezTo>
                  <a:pt x="778" y="126"/>
                  <a:pt x="778" y="126"/>
                  <a:pt x="778" y="126"/>
                </a:cubicBezTo>
                <a:cubicBezTo>
                  <a:pt x="777" y="126"/>
                  <a:pt x="777" y="126"/>
                  <a:pt x="777" y="126"/>
                </a:cubicBezTo>
                <a:cubicBezTo>
                  <a:pt x="776" y="125"/>
                  <a:pt x="776" y="125"/>
                  <a:pt x="776" y="125"/>
                </a:cubicBezTo>
                <a:cubicBezTo>
                  <a:pt x="778" y="124"/>
                  <a:pt x="778" y="124"/>
                  <a:pt x="778" y="124"/>
                </a:cubicBezTo>
                <a:cubicBezTo>
                  <a:pt x="777" y="122"/>
                  <a:pt x="777" y="122"/>
                  <a:pt x="777" y="122"/>
                </a:cubicBezTo>
                <a:cubicBezTo>
                  <a:pt x="777" y="121"/>
                  <a:pt x="777" y="121"/>
                  <a:pt x="777" y="121"/>
                </a:cubicBezTo>
                <a:cubicBezTo>
                  <a:pt x="779" y="118"/>
                  <a:pt x="779" y="118"/>
                  <a:pt x="779" y="118"/>
                </a:cubicBezTo>
                <a:cubicBezTo>
                  <a:pt x="779" y="116"/>
                  <a:pt x="779" y="116"/>
                  <a:pt x="779" y="116"/>
                </a:cubicBezTo>
                <a:cubicBezTo>
                  <a:pt x="779" y="114"/>
                  <a:pt x="779" y="114"/>
                  <a:pt x="779" y="114"/>
                </a:cubicBezTo>
                <a:cubicBezTo>
                  <a:pt x="781" y="114"/>
                  <a:pt x="781" y="114"/>
                  <a:pt x="781" y="114"/>
                </a:cubicBezTo>
                <a:cubicBezTo>
                  <a:pt x="781" y="112"/>
                  <a:pt x="781" y="112"/>
                  <a:pt x="781" y="112"/>
                </a:cubicBezTo>
                <a:cubicBezTo>
                  <a:pt x="781" y="111"/>
                  <a:pt x="781" y="111"/>
                  <a:pt x="781" y="111"/>
                </a:cubicBezTo>
                <a:cubicBezTo>
                  <a:pt x="781" y="109"/>
                  <a:pt x="781" y="109"/>
                  <a:pt x="781" y="109"/>
                </a:cubicBezTo>
                <a:cubicBezTo>
                  <a:pt x="779" y="106"/>
                  <a:pt x="779" y="106"/>
                  <a:pt x="779" y="106"/>
                </a:cubicBezTo>
                <a:cubicBezTo>
                  <a:pt x="779" y="104"/>
                  <a:pt x="779" y="104"/>
                  <a:pt x="779" y="104"/>
                </a:cubicBezTo>
                <a:cubicBezTo>
                  <a:pt x="778" y="102"/>
                  <a:pt x="778" y="102"/>
                  <a:pt x="778" y="102"/>
                </a:cubicBezTo>
                <a:cubicBezTo>
                  <a:pt x="778" y="101"/>
                  <a:pt x="778" y="101"/>
                  <a:pt x="778" y="101"/>
                </a:cubicBezTo>
                <a:cubicBezTo>
                  <a:pt x="779" y="102"/>
                  <a:pt x="779" y="102"/>
                  <a:pt x="779" y="102"/>
                </a:cubicBezTo>
                <a:cubicBezTo>
                  <a:pt x="780" y="102"/>
                  <a:pt x="780" y="102"/>
                  <a:pt x="780" y="102"/>
                </a:cubicBezTo>
                <a:cubicBezTo>
                  <a:pt x="780" y="104"/>
                  <a:pt x="780" y="104"/>
                  <a:pt x="780" y="104"/>
                </a:cubicBezTo>
                <a:cubicBezTo>
                  <a:pt x="781" y="104"/>
                  <a:pt x="781" y="104"/>
                  <a:pt x="781" y="104"/>
                </a:cubicBezTo>
                <a:cubicBezTo>
                  <a:pt x="783" y="101"/>
                  <a:pt x="783" y="101"/>
                  <a:pt x="783" y="101"/>
                </a:cubicBezTo>
                <a:cubicBezTo>
                  <a:pt x="785" y="101"/>
                  <a:pt x="785" y="101"/>
                  <a:pt x="785" y="101"/>
                </a:cubicBezTo>
                <a:cubicBezTo>
                  <a:pt x="786" y="100"/>
                  <a:pt x="786" y="100"/>
                  <a:pt x="786" y="100"/>
                </a:cubicBezTo>
                <a:cubicBezTo>
                  <a:pt x="785" y="99"/>
                  <a:pt x="785" y="99"/>
                  <a:pt x="785" y="99"/>
                </a:cubicBezTo>
                <a:cubicBezTo>
                  <a:pt x="783" y="100"/>
                  <a:pt x="783" y="100"/>
                  <a:pt x="783" y="100"/>
                </a:cubicBezTo>
                <a:cubicBezTo>
                  <a:pt x="782" y="99"/>
                  <a:pt x="782" y="99"/>
                  <a:pt x="782" y="99"/>
                </a:cubicBezTo>
                <a:cubicBezTo>
                  <a:pt x="780" y="98"/>
                  <a:pt x="780" y="98"/>
                  <a:pt x="780" y="98"/>
                </a:cubicBezTo>
                <a:cubicBezTo>
                  <a:pt x="780" y="98"/>
                  <a:pt x="780" y="98"/>
                  <a:pt x="780" y="98"/>
                </a:cubicBezTo>
                <a:cubicBezTo>
                  <a:pt x="781" y="97"/>
                  <a:pt x="781" y="97"/>
                  <a:pt x="781" y="97"/>
                </a:cubicBezTo>
                <a:cubicBezTo>
                  <a:pt x="780" y="96"/>
                  <a:pt x="780" y="96"/>
                  <a:pt x="780" y="96"/>
                </a:cubicBezTo>
                <a:cubicBezTo>
                  <a:pt x="779" y="96"/>
                  <a:pt x="779" y="96"/>
                  <a:pt x="779" y="96"/>
                </a:cubicBezTo>
                <a:cubicBezTo>
                  <a:pt x="778" y="98"/>
                  <a:pt x="778" y="98"/>
                  <a:pt x="778" y="98"/>
                </a:cubicBezTo>
                <a:cubicBezTo>
                  <a:pt x="776" y="99"/>
                  <a:pt x="776" y="99"/>
                  <a:pt x="776" y="99"/>
                </a:cubicBezTo>
                <a:cubicBezTo>
                  <a:pt x="774" y="97"/>
                  <a:pt x="774" y="97"/>
                  <a:pt x="774" y="97"/>
                </a:cubicBezTo>
                <a:cubicBezTo>
                  <a:pt x="774" y="95"/>
                  <a:pt x="774" y="95"/>
                  <a:pt x="774" y="95"/>
                </a:cubicBezTo>
                <a:cubicBezTo>
                  <a:pt x="772" y="95"/>
                  <a:pt x="772" y="95"/>
                  <a:pt x="772" y="95"/>
                </a:cubicBezTo>
                <a:cubicBezTo>
                  <a:pt x="770" y="95"/>
                  <a:pt x="770" y="95"/>
                  <a:pt x="770" y="95"/>
                </a:cubicBezTo>
                <a:cubicBezTo>
                  <a:pt x="769" y="94"/>
                  <a:pt x="769" y="94"/>
                  <a:pt x="769" y="94"/>
                </a:cubicBezTo>
                <a:cubicBezTo>
                  <a:pt x="770" y="92"/>
                  <a:pt x="770" y="92"/>
                  <a:pt x="770" y="92"/>
                </a:cubicBezTo>
                <a:cubicBezTo>
                  <a:pt x="771" y="92"/>
                  <a:pt x="771" y="92"/>
                  <a:pt x="771" y="92"/>
                </a:cubicBezTo>
                <a:cubicBezTo>
                  <a:pt x="771" y="90"/>
                  <a:pt x="771" y="90"/>
                  <a:pt x="771" y="90"/>
                </a:cubicBezTo>
                <a:cubicBezTo>
                  <a:pt x="773" y="90"/>
                  <a:pt x="773" y="90"/>
                  <a:pt x="773" y="90"/>
                </a:cubicBezTo>
                <a:cubicBezTo>
                  <a:pt x="778" y="86"/>
                  <a:pt x="778" y="86"/>
                  <a:pt x="778" y="86"/>
                </a:cubicBezTo>
                <a:cubicBezTo>
                  <a:pt x="779" y="85"/>
                  <a:pt x="779" y="85"/>
                  <a:pt x="779" y="85"/>
                </a:cubicBezTo>
                <a:cubicBezTo>
                  <a:pt x="777" y="84"/>
                  <a:pt x="777" y="84"/>
                  <a:pt x="777" y="84"/>
                </a:cubicBezTo>
                <a:cubicBezTo>
                  <a:pt x="775" y="85"/>
                  <a:pt x="775" y="85"/>
                  <a:pt x="775" y="85"/>
                </a:cubicBezTo>
                <a:cubicBezTo>
                  <a:pt x="775" y="84"/>
                  <a:pt x="775" y="84"/>
                  <a:pt x="775" y="84"/>
                </a:cubicBezTo>
                <a:cubicBezTo>
                  <a:pt x="776" y="83"/>
                  <a:pt x="776" y="83"/>
                  <a:pt x="776" y="83"/>
                </a:cubicBezTo>
                <a:cubicBezTo>
                  <a:pt x="777" y="81"/>
                  <a:pt x="777" y="81"/>
                  <a:pt x="777" y="81"/>
                </a:cubicBezTo>
                <a:cubicBezTo>
                  <a:pt x="780" y="80"/>
                  <a:pt x="780" y="80"/>
                  <a:pt x="780" y="80"/>
                </a:cubicBezTo>
                <a:cubicBezTo>
                  <a:pt x="779" y="82"/>
                  <a:pt x="779" y="82"/>
                  <a:pt x="779" y="82"/>
                </a:cubicBezTo>
                <a:cubicBezTo>
                  <a:pt x="780" y="84"/>
                  <a:pt x="780" y="84"/>
                  <a:pt x="780" y="84"/>
                </a:cubicBezTo>
                <a:cubicBezTo>
                  <a:pt x="782" y="84"/>
                  <a:pt x="782" y="84"/>
                  <a:pt x="782" y="84"/>
                </a:cubicBezTo>
                <a:cubicBezTo>
                  <a:pt x="783" y="84"/>
                  <a:pt x="783" y="84"/>
                  <a:pt x="783" y="84"/>
                </a:cubicBezTo>
                <a:cubicBezTo>
                  <a:pt x="785" y="83"/>
                  <a:pt x="785" y="83"/>
                  <a:pt x="785" y="83"/>
                </a:cubicBezTo>
                <a:cubicBezTo>
                  <a:pt x="785" y="81"/>
                  <a:pt x="785" y="81"/>
                  <a:pt x="785" y="81"/>
                </a:cubicBezTo>
                <a:cubicBezTo>
                  <a:pt x="783" y="80"/>
                  <a:pt x="783" y="80"/>
                  <a:pt x="783" y="80"/>
                </a:cubicBezTo>
                <a:cubicBezTo>
                  <a:pt x="782" y="79"/>
                  <a:pt x="782" y="79"/>
                  <a:pt x="782" y="79"/>
                </a:cubicBezTo>
                <a:cubicBezTo>
                  <a:pt x="782" y="78"/>
                  <a:pt x="782" y="78"/>
                  <a:pt x="782" y="78"/>
                </a:cubicBezTo>
                <a:cubicBezTo>
                  <a:pt x="783" y="76"/>
                  <a:pt x="783" y="76"/>
                  <a:pt x="783" y="76"/>
                </a:cubicBezTo>
                <a:cubicBezTo>
                  <a:pt x="782" y="74"/>
                  <a:pt x="782" y="74"/>
                  <a:pt x="782" y="74"/>
                </a:cubicBezTo>
                <a:cubicBezTo>
                  <a:pt x="783" y="74"/>
                  <a:pt x="783" y="74"/>
                  <a:pt x="783" y="74"/>
                </a:cubicBezTo>
                <a:cubicBezTo>
                  <a:pt x="783" y="72"/>
                  <a:pt x="783" y="72"/>
                  <a:pt x="783" y="72"/>
                </a:cubicBezTo>
                <a:cubicBezTo>
                  <a:pt x="781" y="70"/>
                  <a:pt x="781" y="70"/>
                  <a:pt x="781" y="70"/>
                </a:cubicBezTo>
                <a:cubicBezTo>
                  <a:pt x="781" y="68"/>
                  <a:pt x="781" y="68"/>
                  <a:pt x="781" y="68"/>
                </a:cubicBezTo>
                <a:cubicBezTo>
                  <a:pt x="780" y="66"/>
                  <a:pt x="780" y="66"/>
                  <a:pt x="780" y="66"/>
                </a:cubicBezTo>
                <a:cubicBezTo>
                  <a:pt x="781" y="65"/>
                  <a:pt x="781" y="65"/>
                  <a:pt x="781" y="65"/>
                </a:cubicBezTo>
                <a:cubicBezTo>
                  <a:pt x="782" y="63"/>
                  <a:pt x="782" y="63"/>
                  <a:pt x="782" y="63"/>
                </a:cubicBezTo>
                <a:cubicBezTo>
                  <a:pt x="783" y="60"/>
                  <a:pt x="783" y="60"/>
                  <a:pt x="783" y="60"/>
                </a:cubicBezTo>
                <a:cubicBezTo>
                  <a:pt x="783" y="59"/>
                  <a:pt x="783" y="59"/>
                  <a:pt x="783" y="59"/>
                </a:cubicBezTo>
                <a:cubicBezTo>
                  <a:pt x="785" y="57"/>
                  <a:pt x="785" y="57"/>
                  <a:pt x="785" y="57"/>
                </a:cubicBezTo>
                <a:cubicBezTo>
                  <a:pt x="785" y="56"/>
                  <a:pt x="785" y="56"/>
                  <a:pt x="785" y="56"/>
                </a:cubicBezTo>
                <a:cubicBezTo>
                  <a:pt x="783" y="55"/>
                  <a:pt x="783" y="55"/>
                  <a:pt x="783" y="55"/>
                </a:cubicBezTo>
                <a:cubicBezTo>
                  <a:pt x="784" y="51"/>
                  <a:pt x="784" y="51"/>
                  <a:pt x="784" y="51"/>
                </a:cubicBezTo>
                <a:cubicBezTo>
                  <a:pt x="783" y="50"/>
                  <a:pt x="783" y="50"/>
                  <a:pt x="783" y="50"/>
                </a:cubicBezTo>
                <a:cubicBezTo>
                  <a:pt x="781" y="48"/>
                  <a:pt x="781" y="48"/>
                  <a:pt x="781" y="48"/>
                </a:cubicBezTo>
                <a:cubicBezTo>
                  <a:pt x="782" y="47"/>
                  <a:pt x="782" y="47"/>
                  <a:pt x="782" y="47"/>
                </a:cubicBezTo>
                <a:cubicBezTo>
                  <a:pt x="781" y="45"/>
                  <a:pt x="781" y="45"/>
                  <a:pt x="781" y="45"/>
                </a:cubicBezTo>
                <a:cubicBezTo>
                  <a:pt x="782" y="44"/>
                  <a:pt x="782" y="44"/>
                  <a:pt x="782" y="44"/>
                </a:cubicBezTo>
                <a:cubicBezTo>
                  <a:pt x="783" y="42"/>
                  <a:pt x="783" y="42"/>
                  <a:pt x="783" y="42"/>
                </a:cubicBezTo>
                <a:cubicBezTo>
                  <a:pt x="782" y="41"/>
                  <a:pt x="782" y="41"/>
                  <a:pt x="782" y="41"/>
                </a:cubicBezTo>
                <a:cubicBezTo>
                  <a:pt x="780" y="40"/>
                  <a:pt x="780" y="40"/>
                  <a:pt x="780" y="40"/>
                </a:cubicBezTo>
                <a:cubicBezTo>
                  <a:pt x="779" y="39"/>
                  <a:pt x="779" y="39"/>
                  <a:pt x="779" y="39"/>
                </a:cubicBezTo>
                <a:cubicBezTo>
                  <a:pt x="779" y="38"/>
                  <a:pt x="779" y="38"/>
                  <a:pt x="779" y="38"/>
                </a:cubicBezTo>
                <a:cubicBezTo>
                  <a:pt x="779" y="37"/>
                  <a:pt x="779" y="37"/>
                  <a:pt x="779" y="37"/>
                </a:cubicBezTo>
                <a:cubicBezTo>
                  <a:pt x="776" y="36"/>
                  <a:pt x="776" y="36"/>
                  <a:pt x="776" y="36"/>
                </a:cubicBezTo>
                <a:cubicBezTo>
                  <a:pt x="773" y="35"/>
                  <a:pt x="773" y="35"/>
                  <a:pt x="773" y="35"/>
                </a:cubicBezTo>
                <a:cubicBezTo>
                  <a:pt x="772" y="36"/>
                  <a:pt x="772" y="36"/>
                  <a:pt x="772" y="36"/>
                </a:cubicBezTo>
                <a:cubicBezTo>
                  <a:pt x="772" y="37"/>
                  <a:pt x="772" y="37"/>
                  <a:pt x="772" y="37"/>
                </a:cubicBezTo>
                <a:cubicBezTo>
                  <a:pt x="769" y="39"/>
                  <a:pt x="769" y="39"/>
                  <a:pt x="769" y="39"/>
                </a:cubicBezTo>
                <a:cubicBezTo>
                  <a:pt x="768" y="40"/>
                  <a:pt x="768" y="40"/>
                  <a:pt x="768" y="40"/>
                </a:cubicBezTo>
                <a:cubicBezTo>
                  <a:pt x="766" y="40"/>
                  <a:pt x="766" y="40"/>
                  <a:pt x="766" y="40"/>
                </a:cubicBezTo>
                <a:cubicBezTo>
                  <a:pt x="764" y="42"/>
                  <a:pt x="764" y="42"/>
                  <a:pt x="764" y="42"/>
                </a:cubicBezTo>
                <a:cubicBezTo>
                  <a:pt x="765" y="44"/>
                  <a:pt x="765" y="44"/>
                  <a:pt x="765" y="44"/>
                </a:cubicBezTo>
                <a:cubicBezTo>
                  <a:pt x="767" y="45"/>
                  <a:pt x="767" y="45"/>
                  <a:pt x="767" y="45"/>
                </a:cubicBezTo>
                <a:cubicBezTo>
                  <a:pt x="769" y="45"/>
                  <a:pt x="769" y="45"/>
                  <a:pt x="769" y="45"/>
                </a:cubicBezTo>
                <a:cubicBezTo>
                  <a:pt x="769" y="46"/>
                  <a:pt x="769" y="46"/>
                  <a:pt x="769" y="46"/>
                </a:cubicBezTo>
                <a:cubicBezTo>
                  <a:pt x="766" y="49"/>
                  <a:pt x="766" y="49"/>
                  <a:pt x="766" y="49"/>
                </a:cubicBezTo>
                <a:cubicBezTo>
                  <a:pt x="766" y="50"/>
                  <a:pt x="766" y="50"/>
                  <a:pt x="766" y="50"/>
                </a:cubicBezTo>
                <a:cubicBezTo>
                  <a:pt x="764" y="52"/>
                  <a:pt x="764" y="52"/>
                  <a:pt x="764" y="52"/>
                </a:cubicBezTo>
                <a:cubicBezTo>
                  <a:pt x="764" y="50"/>
                  <a:pt x="764" y="50"/>
                  <a:pt x="764" y="50"/>
                </a:cubicBezTo>
                <a:cubicBezTo>
                  <a:pt x="763" y="49"/>
                  <a:pt x="763" y="49"/>
                  <a:pt x="763" y="49"/>
                </a:cubicBezTo>
                <a:cubicBezTo>
                  <a:pt x="764" y="47"/>
                  <a:pt x="764" y="47"/>
                  <a:pt x="764" y="47"/>
                </a:cubicBezTo>
                <a:cubicBezTo>
                  <a:pt x="763" y="46"/>
                  <a:pt x="763" y="46"/>
                  <a:pt x="763" y="46"/>
                </a:cubicBezTo>
                <a:cubicBezTo>
                  <a:pt x="760" y="47"/>
                  <a:pt x="760" y="47"/>
                  <a:pt x="760" y="47"/>
                </a:cubicBezTo>
                <a:cubicBezTo>
                  <a:pt x="759" y="49"/>
                  <a:pt x="759" y="49"/>
                  <a:pt x="759" y="49"/>
                </a:cubicBezTo>
                <a:cubicBezTo>
                  <a:pt x="757" y="49"/>
                  <a:pt x="757" y="49"/>
                  <a:pt x="757" y="49"/>
                </a:cubicBezTo>
                <a:cubicBezTo>
                  <a:pt x="756" y="52"/>
                  <a:pt x="756" y="52"/>
                  <a:pt x="756" y="52"/>
                </a:cubicBezTo>
                <a:cubicBezTo>
                  <a:pt x="755" y="52"/>
                  <a:pt x="755" y="52"/>
                  <a:pt x="755" y="52"/>
                </a:cubicBezTo>
                <a:cubicBezTo>
                  <a:pt x="753" y="56"/>
                  <a:pt x="753" y="56"/>
                  <a:pt x="753" y="56"/>
                </a:cubicBezTo>
                <a:cubicBezTo>
                  <a:pt x="751" y="59"/>
                  <a:pt x="751" y="59"/>
                  <a:pt x="751" y="59"/>
                </a:cubicBezTo>
                <a:cubicBezTo>
                  <a:pt x="750" y="61"/>
                  <a:pt x="750" y="61"/>
                  <a:pt x="750" y="61"/>
                </a:cubicBezTo>
                <a:cubicBezTo>
                  <a:pt x="751" y="63"/>
                  <a:pt x="751" y="63"/>
                  <a:pt x="751" y="63"/>
                </a:cubicBezTo>
                <a:cubicBezTo>
                  <a:pt x="751" y="64"/>
                  <a:pt x="751" y="64"/>
                  <a:pt x="751" y="64"/>
                </a:cubicBezTo>
                <a:cubicBezTo>
                  <a:pt x="752" y="65"/>
                  <a:pt x="752" y="65"/>
                  <a:pt x="752" y="65"/>
                </a:cubicBezTo>
                <a:cubicBezTo>
                  <a:pt x="754" y="63"/>
                  <a:pt x="754" y="63"/>
                  <a:pt x="754" y="63"/>
                </a:cubicBezTo>
                <a:cubicBezTo>
                  <a:pt x="755" y="63"/>
                  <a:pt x="755" y="63"/>
                  <a:pt x="755" y="63"/>
                </a:cubicBezTo>
                <a:cubicBezTo>
                  <a:pt x="755" y="65"/>
                  <a:pt x="755" y="65"/>
                  <a:pt x="755" y="65"/>
                </a:cubicBezTo>
                <a:cubicBezTo>
                  <a:pt x="753" y="66"/>
                  <a:pt x="753" y="66"/>
                  <a:pt x="753" y="66"/>
                </a:cubicBezTo>
                <a:cubicBezTo>
                  <a:pt x="753" y="67"/>
                  <a:pt x="753" y="67"/>
                  <a:pt x="753" y="67"/>
                </a:cubicBezTo>
                <a:cubicBezTo>
                  <a:pt x="751" y="67"/>
                  <a:pt x="751" y="67"/>
                  <a:pt x="751" y="67"/>
                </a:cubicBezTo>
                <a:cubicBezTo>
                  <a:pt x="749" y="67"/>
                  <a:pt x="749" y="67"/>
                  <a:pt x="749" y="67"/>
                </a:cubicBezTo>
                <a:cubicBezTo>
                  <a:pt x="746" y="70"/>
                  <a:pt x="746" y="70"/>
                  <a:pt x="746" y="70"/>
                </a:cubicBezTo>
                <a:cubicBezTo>
                  <a:pt x="744" y="72"/>
                  <a:pt x="744" y="72"/>
                  <a:pt x="744" y="72"/>
                </a:cubicBezTo>
                <a:cubicBezTo>
                  <a:pt x="744" y="77"/>
                  <a:pt x="744" y="77"/>
                  <a:pt x="744" y="77"/>
                </a:cubicBezTo>
                <a:cubicBezTo>
                  <a:pt x="745" y="79"/>
                  <a:pt x="745" y="79"/>
                  <a:pt x="745" y="79"/>
                </a:cubicBezTo>
                <a:cubicBezTo>
                  <a:pt x="745" y="80"/>
                  <a:pt x="745" y="80"/>
                  <a:pt x="745" y="80"/>
                </a:cubicBezTo>
                <a:cubicBezTo>
                  <a:pt x="744" y="82"/>
                  <a:pt x="744" y="82"/>
                  <a:pt x="744" y="82"/>
                </a:cubicBezTo>
                <a:cubicBezTo>
                  <a:pt x="745" y="83"/>
                  <a:pt x="745" y="83"/>
                  <a:pt x="745" y="83"/>
                </a:cubicBezTo>
                <a:cubicBezTo>
                  <a:pt x="745" y="85"/>
                  <a:pt x="745" y="85"/>
                  <a:pt x="745" y="85"/>
                </a:cubicBezTo>
                <a:cubicBezTo>
                  <a:pt x="747" y="84"/>
                  <a:pt x="747" y="84"/>
                  <a:pt x="747" y="84"/>
                </a:cubicBezTo>
                <a:cubicBezTo>
                  <a:pt x="748" y="85"/>
                  <a:pt x="748" y="85"/>
                  <a:pt x="748" y="85"/>
                </a:cubicBezTo>
                <a:cubicBezTo>
                  <a:pt x="748" y="87"/>
                  <a:pt x="748" y="87"/>
                  <a:pt x="748" y="87"/>
                </a:cubicBezTo>
                <a:cubicBezTo>
                  <a:pt x="750" y="88"/>
                  <a:pt x="750" y="88"/>
                  <a:pt x="750" y="88"/>
                </a:cubicBezTo>
                <a:cubicBezTo>
                  <a:pt x="751" y="90"/>
                  <a:pt x="751" y="90"/>
                  <a:pt x="751" y="90"/>
                </a:cubicBezTo>
                <a:cubicBezTo>
                  <a:pt x="752" y="90"/>
                  <a:pt x="752" y="90"/>
                  <a:pt x="752" y="90"/>
                </a:cubicBezTo>
                <a:cubicBezTo>
                  <a:pt x="753" y="88"/>
                  <a:pt x="753" y="88"/>
                  <a:pt x="753" y="88"/>
                </a:cubicBezTo>
                <a:cubicBezTo>
                  <a:pt x="753" y="90"/>
                  <a:pt x="753" y="90"/>
                  <a:pt x="753" y="90"/>
                </a:cubicBezTo>
                <a:cubicBezTo>
                  <a:pt x="754" y="93"/>
                  <a:pt x="754" y="93"/>
                  <a:pt x="754" y="93"/>
                </a:cubicBezTo>
                <a:cubicBezTo>
                  <a:pt x="757" y="94"/>
                  <a:pt x="757" y="94"/>
                  <a:pt x="757" y="94"/>
                </a:cubicBezTo>
                <a:cubicBezTo>
                  <a:pt x="758" y="95"/>
                  <a:pt x="758" y="95"/>
                  <a:pt x="758" y="95"/>
                </a:cubicBezTo>
                <a:cubicBezTo>
                  <a:pt x="760" y="95"/>
                  <a:pt x="760" y="95"/>
                  <a:pt x="760" y="95"/>
                </a:cubicBezTo>
                <a:cubicBezTo>
                  <a:pt x="762" y="95"/>
                  <a:pt x="762" y="95"/>
                  <a:pt x="762" y="95"/>
                </a:cubicBezTo>
                <a:cubicBezTo>
                  <a:pt x="762" y="97"/>
                  <a:pt x="762" y="97"/>
                  <a:pt x="762" y="97"/>
                </a:cubicBezTo>
                <a:cubicBezTo>
                  <a:pt x="760" y="100"/>
                  <a:pt x="760" y="100"/>
                  <a:pt x="760" y="100"/>
                </a:cubicBezTo>
                <a:cubicBezTo>
                  <a:pt x="758" y="101"/>
                  <a:pt x="758" y="101"/>
                  <a:pt x="758" y="101"/>
                </a:cubicBezTo>
                <a:cubicBezTo>
                  <a:pt x="757" y="101"/>
                  <a:pt x="757" y="101"/>
                  <a:pt x="757" y="101"/>
                </a:cubicBezTo>
                <a:cubicBezTo>
                  <a:pt x="758" y="99"/>
                  <a:pt x="758" y="99"/>
                  <a:pt x="758" y="99"/>
                </a:cubicBezTo>
                <a:cubicBezTo>
                  <a:pt x="759" y="98"/>
                  <a:pt x="759" y="98"/>
                  <a:pt x="759" y="98"/>
                </a:cubicBezTo>
                <a:cubicBezTo>
                  <a:pt x="757" y="97"/>
                  <a:pt x="757" y="97"/>
                  <a:pt x="757" y="97"/>
                </a:cubicBezTo>
                <a:cubicBezTo>
                  <a:pt x="755" y="98"/>
                  <a:pt x="755" y="98"/>
                  <a:pt x="755" y="98"/>
                </a:cubicBezTo>
                <a:cubicBezTo>
                  <a:pt x="753" y="100"/>
                  <a:pt x="753" y="100"/>
                  <a:pt x="753" y="100"/>
                </a:cubicBezTo>
                <a:cubicBezTo>
                  <a:pt x="754" y="101"/>
                  <a:pt x="754" y="101"/>
                  <a:pt x="754" y="101"/>
                </a:cubicBezTo>
                <a:cubicBezTo>
                  <a:pt x="754" y="102"/>
                  <a:pt x="754" y="102"/>
                  <a:pt x="754" y="102"/>
                </a:cubicBezTo>
                <a:cubicBezTo>
                  <a:pt x="751" y="103"/>
                  <a:pt x="751" y="103"/>
                  <a:pt x="751" y="103"/>
                </a:cubicBezTo>
                <a:cubicBezTo>
                  <a:pt x="750" y="105"/>
                  <a:pt x="750" y="105"/>
                  <a:pt x="750" y="105"/>
                </a:cubicBezTo>
                <a:cubicBezTo>
                  <a:pt x="749" y="105"/>
                  <a:pt x="749" y="105"/>
                  <a:pt x="749" y="105"/>
                </a:cubicBezTo>
                <a:cubicBezTo>
                  <a:pt x="748" y="107"/>
                  <a:pt x="748" y="107"/>
                  <a:pt x="748" y="107"/>
                </a:cubicBezTo>
                <a:cubicBezTo>
                  <a:pt x="748" y="108"/>
                  <a:pt x="748" y="108"/>
                  <a:pt x="748" y="108"/>
                </a:cubicBezTo>
                <a:cubicBezTo>
                  <a:pt x="749" y="108"/>
                  <a:pt x="749" y="108"/>
                  <a:pt x="749" y="108"/>
                </a:cubicBezTo>
                <a:cubicBezTo>
                  <a:pt x="750" y="109"/>
                  <a:pt x="750" y="109"/>
                  <a:pt x="750" y="109"/>
                </a:cubicBezTo>
                <a:cubicBezTo>
                  <a:pt x="752" y="109"/>
                  <a:pt x="752" y="109"/>
                  <a:pt x="752" y="109"/>
                </a:cubicBezTo>
                <a:cubicBezTo>
                  <a:pt x="753" y="107"/>
                  <a:pt x="753" y="107"/>
                  <a:pt x="753" y="107"/>
                </a:cubicBezTo>
                <a:cubicBezTo>
                  <a:pt x="753" y="106"/>
                  <a:pt x="753" y="106"/>
                  <a:pt x="753" y="106"/>
                </a:cubicBezTo>
                <a:cubicBezTo>
                  <a:pt x="755" y="106"/>
                  <a:pt x="755" y="106"/>
                  <a:pt x="755" y="106"/>
                </a:cubicBezTo>
                <a:cubicBezTo>
                  <a:pt x="756" y="105"/>
                  <a:pt x="756" y="105"/>
                  <a:pt x="756" y="105"/>
                </a:cubicBezTo>
                <a:cubicBezTo>
                  <a:pt x="756" y="106"/>
                  <a:pt x="756" y="106"/>
                  <a:pt x="756" y="106"/>
                </a:cubicBezTo>
                <a:cubicBezTo>
                  <a:pt x="756" y="108"/>
                  <a:pt x="756" y="108"/>
                  <a:pt x="756" y="108"/>
                </a:cubicBezTo>
                <a:cubicBezTo>
                  <a:pt x="755" y="110"/>
                  <a:pt x="755" y="110"/>
                  <a:pt x="755" y="110"/>
                </a:cubicBezTo>
                <a:cubicBezTo>
                  <a:pt x="754" y="113"/>
                  <a:pt x="754" y="113"/>
                  <a:pt x="754" y="113"/>
                </a:cubicBezTo>
                <a:cubicBezTo>
                  <a:pt x="754" y="114"/>
                  <a:pt x="754" y="114"/>
                  <a:pt x="754" y="114"/>
                </a:cubicBezTo>
                <a:cubicBezTo>
                  <a:pt x="753" y="116"/>
                  <a:pt x="753" y="116"/>
                  <a:pt x="753" y="116"/>
                </a:cubicBezTo>
                <a:cubicBezTo>
                  <a:pt x="750" y="116"/>
                  <a:pt x="750" y="116"/>
                  <a:pt x="750" y="116"/>
                </a:cubicBezTo>
                <a:cubicBezTo>
                  <a:pt x="748" y="118"/>
                  <a:pt x="748" y="118"/>
                  <a:pt x="748" y="118"/>
                </a:cubicBezTo>
                <a:cubicBezTo>
                  <a:pt x="747" y="118"/>
                  <a:pt x="747" y="118"/>
                  <a:pt x="747" y="118"/>
                </a:cubicBezTo>
                <a:cubicBezTo>
                  <a:pt x="747" y="119"/>
                  <a:pt x="747" y="119"/>
                  <a:pt x="747" y="119"/>
                </a:cubicBezTo>
                <a:cubicBezTo>
                  <a:pt x="746" y="121"/>
                  <a:pt x="746" y="121"/>
                  <a:pt x="746" y="121"/>
                </a:cubicBezTo>
                <a:cubicBezTo>
                  <a:pt x="742" y="123"/>
                  <a:pt x="742" y="123"/>
                  <a:pt x="742" y="123"/>
                </a:cubicBezTo>
                <a:cubicBezTo>
                  <a:pt x="740" y="125"/>
                  <a:pt x="740" y="125"/>
                  <a:pt x="740" y="125"/>
                </a:cubicBezTo>
                <a:cubicBezTo>
                  <a:pt x="739" y="125"/>
                  <a:pt x="739" y="125"/>
                  <a:pt x="739" y="125"/>
                </a:cubicBezTo>
                <a:cubicBezTo>
                  <a:pt x="738" y="124"/>
                  <a:pt x="738" y="124"/>
                  <a:pt x="738" y="124"/>
                </a:cubicBezTo>
                <a:cubicBezTo>
                  <a:pt x="737" y="124"/>
                  <a:pt x="737" y="124"/>
                  <a:pt x="737" y="124"/>
                </a:cubicBezTo>
                <a:cubicBezTo>
                  <a:pt x="737" y="123"/>
                  <a:pt x="737" y="123"/>
                  <a:pt x="737" y="123"/>
                </a:cubicBezTo>
                <a:cubicBezTo>
                  <a:pt x="736" y="124"/>
                  <a:pt x="736" y="124"/>
                  <a:pt x="736" y="124"/>
                </a:cubicBezTo>
                <a:cubicBezTo>
                  <a:pt x="734" y="125"/>
                  <a:pt x="734" y="125"/>
                  <a:pt x="734" y="125"/>
                </a:cubicBezTo>
                <a:cubicBezTo>
                  <a:pt x="735" y="124"/>
                  <a:pt x="735" y="124"/>
                  <a:pt x="735" y="124"/>
                </a:cubicBezTo>
                <a:cubicBezTo>
                  <a:pt x="734" y="123"/>
                  <a:pt x="734" y="123"/>
                  <a:pt x="734" y="123"/>
                </a:cubicBezTo>
                <a:cubicBezTo>
                  <a:pt x="732" y="125"/>
                  <a:pt x="732" y="125"/>
                  <a:pt x="732" y="125"/>
                </a:cubicBezTo>
                <a:cubicBezTo>
                  <a:pt x="732" y="127"/>
                  <a:pt x="732" y="127"/>
                  <a:pt x="732" y="127"/>
                </a:cubicBezTo>
                <a:cubicBezTo>
                  <a:pt x="730" y="130"/>
                  <a:pt x="730" y="130"/>
                  <a:pt x="730" y="130"/>
                </a:cubicBezTo>
                <a:cubicBezTo>
                  <a:pt x="729" y="131"/>
                  <a:pt x="729" y="131"/>
                  <a:pt x="729" y="131"/>
                </a:cubicBezTo>
                <a:cubicBezTo>
                  <a:pt x="730" y="132"/>
                  <a:pt x="730" y="132"/>
                  <a:pt x="730" y="132"/>
                </a:cubicBezTo>
                <a:cubicBezTo>
                  <a:pt x="730" y="133"/>
                  <a:pt x="730" y="133"/>
                  <a:pt x="730" y="133"/>
                </a:cubicBezTo>
                <a:cubicBezTo>
                  <a:pt x="729" y="136"/>
                  <a:pt x="729" y="136"/>
                  <a:pt x="729" y="136"/>
                </a:cubicBezTo>
                <a:cubicBezTo>
                  <a:pt x="729" y="138"/>
                  <a:pt x="729" y="138"/>
                  <a:pt x="729" y="138"/>
                </a:cubicBezTo>
                <a:cubicBezTo>
                  <a:pt x="730" y="139"/>
                  <a:pt x="730" y="139"/>
                  <a:pt x="730" y="139"/>
                </a:cubicBezTo>
                <a:cubicBezTo>
                  <a:pt x="729" y="140"/>
                  <a:pt x="729" y="140"/>
                  <a:pt x="729" y="140"/>
                </a:cubicBezTo>
                <a:cubicBezTo>
                  <a:pt x="728" y="142"/>
                  <a:pt x="728" y="142"/>
                  <a:pt x="728" y="142"/>
                </a:cubicBezTo>
                <a:cubicBezTo>
                  <a:pt x="728" y="142"/>
                  <a:pt x="728" y="142"/>
                  <a:pt x="728" y="142"/>
                </a:cubicBezTo>
                <a:cubicBezTo>
                  <a:pt x="730" y="142"/>
                  <a:pt x="730" y="142"/>
                  <a:pt x="730" y="142"/>
                </a:cubicBezTo>
                <a:cubicBezTo>
                  <a:pt x="731" y="140"/>
                  <a:pt x="731" y="140"/>
                  <a:pt x="731" y="140"/>
                </a:cubicBezTo>
                <a:cubicBezTo>
                  <a:pt x="733" y="141"/>
                  <a:pt x="733" y="141"/>
                  <a:pt x="733" y="141"/>
                </a:cubicBezTo>
                <a:cubicBezTo>
                  <a:pt x="734" y="139"/>
                  <a:pt x="734" y="139"/>
                  <a:pt x="734" y="139"/>
                </a:cubicBezTo>
                <a:cubicBezTo>
                  <a:pt x="733" y="141"/>
                  <a:pt x="733" y="141"/>
                  <a:pt x="733" y="141"/>
                </a:cubicBezTo>
                <a:cubicBezTo>
                  <a:pt x="731" y="141"/>
                  <a:pt x="731" y="141"/>
                  <a:pt x="731" y="141"/>
                </a:cubicBezTo>
                <a:cubicBezTo>
                  <a:pt x="729" y="143"/>
                  <a:pt x="729" y="143"/>
                  <a:pt x="729" y="143"/>
                </a:cubicBezTo>
                <a:cubicBezTo>
                  <a:pt x="726" y="144"/>
                  <a:pt x="726" y="144"/>
                  <a:pt x="726" y="144"/>
                </a:cubicBezTo>
                <a:cubicBezTo>
                  <a:pt x="726" y="146"/>
                  <a:pt x="726" y="146"/>
                  <a:pt x="726" y="146"/>
                </a:cubicBezTo>
                <a:cubicBezTo>
                  <a:pt x="725" y="147"/>
                  <a:pt x="725" y="147"/>
                  <a:pt x="725" y="147"/>
                </a:cubicBezTo>
                <a:cubicBezTo>
                  <a:pt x="723" y="146"/>
                  <a:pt x="723" y="146"/>
                  <a:pt x="723" y="146"/>
                </a:cubicBezTo>
                <a:cubicBezTo>
                  <a:pt x="721" y="146"/>
                  <a:pt x="721" y="146"/>
                  <a:pt x="721" y="146"/>
                </a:cubicBezTo>
                <a:cubicBezTo>
                  <a:pt x="720" y="145"/>
                  <a:pt x="720" y="145"/>
                  <a:pt x="720" y="145"/>
                </a:cubicBezTo>
                <a:cubicBezTo>
                  <a:pt x="719" y="146"/>
                  <a:pt x="719" y="146"/>
                  <a:pt x="719" y="146"/>
                </a:cubicBezTo>
                <a:cubicBezTo>
                  <a:pt x="719" y="149"/>
                  <a:pt x="719" y="149"/>
                  <a:pt x="719" y="149"/>
                </a:cubicBezTo>
                <a:cubicBezTo>
                  <a:pt x="717" y="153"/>
                  <a:pt x="717" y="153"/>
                  <a:pt x="717" y="153"/>
                </a:cubicBezTo>
                <a:cubicBezTo>
                  <a:pt x="718" y="149"/>
                  <a:pt x="718" y="149"/>
                  <a:pt x="718" y="149"/>
                </a:cubicBezTo>
                <a:cubicBezTo>
                  <a:pt x="717" y="146"/>
                  <a:pt x="717" y="146"/>
                  <a:pt x="717" y="146"/>
                </a:cubicBezTo>
                <a:cubicBezTo>
                  <a:pt x="716" y="144"/>
                  <a:pt x="716" y="144"/>
                  <a:pt x="716" y="144"/>
                </a:cubicBezTo>
                <a:cubicBezTo>
                  <a:pt x="717" y="141"/>
                  <a:pt x="717" y="141"/>
                  <a:pt x="717" y="141"/>
                </a:cubicBezTo>
                <a:cubicBezTo>
                  <a:pt x="717" y="141"/>
                  <a:pt x="717" y="141"/>
                  <a:pt x="717" y="141"/>
                </a:cubicBezTo>
                <a:cubicBezTo>
                  <a:pt x="718" y="144"/>
                  <a:pt x="718" y="144"/>
                  <a:pt x="718" y="144"/>
                </a:cubicBezTo>
                <a:cubicBezTo>
                  <a:pt x="721" y="143"/>
                  <a:pt x="721" y="143"/>
                  <a:pt x="721" y="143"/>
                </a:cubicBezTo>
                <a:cubicBezTo>
                  <a:pt x="722" y="145"/>
                  <a:pt x="722" y="145"/>
                  <a:pt x="722" y="145"/>
                </a:cubicBezTo>
                <a:cubicBezTo>
                  <a:pt x="724" y="146"/>
                  <a:pt x="724" y="146"/>
                  <a:pt x="724" y="146"/>
                </a:cubicBezTo>
                <a:cubicBezTo>
                  <a:pt x="725" y="144"/>
                  <a:pt x="725" y="144"/>
                  <a:pt x="725" y="144"/>
                </a:cubicBezTo>
                <a:cubicBezTo>
                  <a:pt x="725" y="143"/>
                  <a:pt x="725" y="143"/>
                  <a:pt x="725" y="143"/>
                </a:cubicBezTo>
                <a:cubicBezTo>
                  <a:pt x="726" y="140"/>
                  <a:pt x="726" y="140"/>
                  <a:pt x="726" y="140"/>
                </a:cubicBezTo>
                <a:cubicBezTo>
                  <a:pt x="725" y="141"/>
                  <a:pt x="725" y="141"/>
                  <a:pt x="725" y="141"/>
                </a:cubicBezTo>
                <a:cubicBezTo>
                  <a:pt x="723" y="141"/>
                  <a:pt x="723" y="141"/>
                  <a:pt x="723" y="141"/>
                </a:cubicBezTo>
                <a:cubicBezTo>
                  <a:pt x="725" y="139"/>
                  <a:pt x="725" y="139"/>
                  <a:pt x="725" y="139"/>
                </a:cubicBezTo>
                <a:cubicBezTo>
                  <a:pt x="726" y="137"/>
                  <a:pt x="726" y="137"/>
                  <a:pt x="726" y="137"/>
                </a:cubicBezTo>
                <a:cubicBezTo>
                  <a:pt x="725" y="137"/>
                  <a:pt x="725" y="137"/>
                  <a:pt x="725" y="137"/>
                </a:cubicBezTo>
                <a:cubicBezTo>
                  <a:pt x="723" y="139"/>
                  <a:pt x="723" y="139"/>
                  <a:pt x="723" y="139"/>
                </a:cubicBezTo>
                <a:cubicBezTo>
                  <a:pt x="721" y="139"/>
                  <a:pt x="721" y="139"/>
                  <a:pt x="721" y="139"/>
                </a:cubicBezTo>
                <a:cubicBezTo>
                  <a:pt x="721" y="138"/>
                  <a:pt x="721" y="138"/>
                  <a:pt x="721" y="138"/>
                </a:cubicBezTo>
                <a:cubicBezTo>
                  <a:pt x="723" y="137"/>
                  <a:pt x="723" y="137"/>
                  <a:pt x="723" y="137"/>
                </a:cubicBezTo>
                <a:cubicBezTo>
                  <a:pt x="723" y="135"/>
                  <a:pt x="723" y="135"/>
                  <a:pt x="723" y="135"/>
                </a:cubicBezTo>
                <a:cubicBezTo>
                  <a:pt x="722" y="135"/>
                  <a:pt x="722" y="135"/>
                  <a:pt x="722" y="135"/>
                </a:cubicBezTo>
                <a:cubicBezTo>
                  <a:pt x="720" y="136"/>
                  <a:pt x="720" y="136"/>
                  <a:pt x="720" y="136"/>
                </a:cubicBezTo>
                <a:cubicBezTo>
                  <a:pt x="720" y="135"/>
                  <a:pt x="720" y="135"/>
                  <a:pt x="720" y="135"/>
                </a:cubicBezTo>
                <a:cubicBezTo>
                  <a:pt x="721" y="131"/>
                  <a:pt x="721" y="131"/>
                  <a:pt x="721" y="131"/>
                </a:cubicBezTo>
                <a:cubicBezTo>
                  <a:pt x="722" y="129"/>
                  <a:pt x="722" y="129"/>
                  <a:pt x="722" y="129"/>
                </a:cubicBezTo>
                <a:cubicBezTo>
                  <a:pt x="722" y="131"/>
                  <a:pt x="722" y="131"/>
                  <a:pt x="722" y="131"/>
                </a:cubicBezTo>
                <a:cubicBezTo>
                  <a:pt x="723" y="130"/>
                  <a:pt x="723" y="130"/>
                  <a:pt x="723" y="130"/>
                </a:cubicBezTo>
                <a:cubicBezTo>
                  <a:pt x="723" y="129"/>
                  <a:pt x="723" y="129"/>
                  <a:pt x="723" y="129"/>
                </a:cubicBezTo>
                <a:cubicBezTo>
                  <a:pt x="726" y="126"/>
                  <a:pt x="726" y="126"/>
                  <a:pt x="726" y="126"/>
                </a:cubicBezTo>
                <a:cubicBezTo>
                  <a:pt x="726" y="125"/>
                  <a:pt x="726" y="125"/>
                  <a:pt x="726" y="125"/>
                </a:cubicBezTo>
                <a:cubicBezTo>
                  <a:pt x="729" y="123"/>
                  <a:pt x="729" y="123"/>
                  <a:pt x="729" y="123"/>
                </a:cubicBezTo>
                <a:cubicBezTo>
                  <a:pt x="730" y="121"/>
                  <a:pt x="730" y="121"/>
                  <a:pt x="730" y="121"/>
                </a:cubicBezTo>
                <a:cubicBezTo>
                  <a:pt x="731" y="119"/>
                  <a:pt x="731" y="119"/>
                  <a:pt x="731" y="119"/>
                </a:cubicBezTo>
                <a:cubicBezTo>
                  <a:pt x="732" y="119"/>
                  <a:pt x="732" y="119"/>
                  <a:pt x="732" y="119"/>
                </a:cubicBezTo>
                <a:cubicBezTo>
                  <a:pt x="732" y="118"/>
                  <a:pt x="732" y="118"/>
                  <a:pt x="732" y="118"/>
                </a:cubicBezTo>
                <a:cubicBezTo>
                  <a:pt x="730" y="118"/>
                  <a:pt x="730" y="118"/>
                  <a:pt x="730" y="118"/>
                </a:cubicBezTo>
                <a:cubicBezTo>
                  <a:pt x="728" y="119"/>
                  <a:pt x="728" y="119"/>
                  <a:pt x="728" y="119"/>
                </a:cubicBezTo>
                <a:cubicBezTo>
                  <a:pt x="727" y="121"/>
                  <a:pt x="727" y="121"/>
                  <a:pt x="727" y="121"/>
                </a:cubicBezTo>
                <a:cubicBezTo>
                  <a:pt x="724" y="122"/>
                  <a:pt x="724" y="122"/>
                  <a:pt x="724" y="122"/>
                </a:cubicBezTo>
                <a:cubicBezTo>
                  <a:pt x="723" y="122"/>
                  <a:pt x="723" y="122"/>
                  <a:pt x="723" y="122"/>
                </a:cubicBezTo>
                <a:cubicBezTo>
                  <a:pt x="723" y="121"/>
                  <a:pt x="723" y="121"/>
                  <a:pt x="723" y="121"/>
                </a:cubicBezTo>
                <a:cubicBezTo>
                  <a:pt x="726" y="120"/>
                  <a:pt x="726" y="120"/>
                  <a:pt x="726" y="120"/>
                </a:cubicBezTo>
                <a:cubicBezTo>
                  <a:pt x="726" y="118"/>
                  <a:pt x="726" y="118"/>
                  <a:pt x="726" y="118"/>
                </a:cubicBezTo>
                <a:cubicBezTo>
                  <a:pt x="725" y="118"/>
                  <a:pt x="725" y="118"/>
                  <a:pt x="725" y="118"/>
                </a:cubicBezTo>
                <a:cubicBezTo>
                  <a:pt x="723" y="118"/>
                  <a:pt x="723" y="118"/>
                  <a:pt x="723" y="118"/>
                </a:cubicBezTo>
                <a:cubicBezTo>
                  <a:pt x="722" y="117"/>
                  <a:pt x="722" y="117"/>
                  <a:pt x="722" y="117"/>
                </a:cubicBezTo>
                <a:cubicBezTo>
                  <a:pt x="723" y="115"/>
                  <a:pt x="723" y="115"/>
                  <a:pt x="723" y="115"/>
                </a:cubicBezTo>
                <a:cubicBezTo>
                  <a:pt x="723" y="113"/>
                  <a:pt x="723" y="113"/>
                  <a:pt x="723" y="113"/>
                </a:cubicBezTo>
                <a:cubicBezTo>
                  <a:pt x="721" y="112"/>
                  <a:pt x="721" y="112"/>
                  <a:pt x="721" y="112"/>
                </a:cubicBezTo>
                <a:cubicBezTo>
                  <a:pt x="720" y="112"/>
                  <a:pt x="720" y="112"/>
                  <a:pt x="720" y="112"/>
                </a:cubicBezTo>
                <a:cubicBezTo>
                  <a:pt x="720" y="113"/>
                  <a:pt x="720" y="113"/>
                  <a:pt x="720" y="113"/>
                </a:cubicBezTo>
                <a:cubicBezTo>
                  <a:pt x="720" y="112"/>
                  <a:pt x="720" y="112"/>
                  <a:pt x="720" y="112"/>
                </a:cubicBezTo>
                <a:cubicBezTo>
                  <a:pt x="721" y="111"/>
                  <a:pt x="721" y="111"/>
                  <a:pt x="721" y="111"/>
                </a:cubicBezTo>
                <a:cubicBezTo>
                  <a:pt x="720" y="109"/>
                  <a:pt x="720" y="109"/>
                  <a:pt x="720" y="109"/>
                </a:cubicBezTo>
                <a:cubicBezTo>
                  <a:pt x="718" y="109"/>
                  <a:pt x="718" y="109"/>
                  <a:pt x="718" y="109"/>
                </a:cubicBezTo>
                <a:cubicBezTo>
                  <a:pt x="717" y="111"/>
                  <a:pt x="717" y="111"/>
                  <a:pt x="717" y="111"/>
                </a:cubicBezTo>
                <a:cubicBezTo>
                  <a:pt x="715" y="113"/>
                  <a:pt x="715" y="113"/>
                  <a:pt x="715" y="113"/>
                </a:cubicBezTo>
                <a:cubicBezTo>
                  <a:pt x="715" y="113"/>
                  <a:pt x="715" y="113"/>
                  <a:pt x="715" y="113"/>
                </a:cubicBezTo>
                <a:cubicBezTo>
                  <a:pt x="714" y="113"/>
                  <a:pt x="714" y="113"/>
                  <a:pt x="714" y="113"/>
                </a:cubicBezTo>
                <a:cubicBezTo>
                  <a:pt x="714" y="112"/>
                  <a:pt x="714" y="112"/>
                  <a:pt x="714" y="112"/>
                </a:cubicBezTo>
                <a:cubicBezTo>
                  <a:pt x="713" y="110"/>
                  <a:pt x="713" y="110"/>
                  <a:pt x="713" y="110"/>
                </a:cubicBezTo>
                <a:cubicBezTo>
                  <a:pt x="711" y="110"/>
                  <a:pt x="711" y="110"/>
                  <a:pt x="711" y="110"/>
                </a:cubicBezTo>
                <a:cubicBezTo>
                  <a:pt x="711" y="111"/>
                  <a:pt x="711" y="111"/>
                  <a:pt x="711" y="111"/>
                </a:cubicBezTo>
                <a:cubicBezTo>
                  <a:pt x="712" y="112"/>
                  <a:pt x="712" y="112"/>
                  <a:pt x="712" y="112"/>
                </a:cubicBezTo>
                <a:cubicBezTo>
                  <a:pt x="711" y="113"/>
                  <a:pt x="711" y="113"/>
                  <a:pt x="711" y="113"/>
                </a:cubicBezTo>
                <a:cubicBezTo>
                  <a:pt x="712" y="115"/>
                  <a:pt x="712" y="115"/>
                  <a:pt x="712" y="115"/>
                </a:cubicBezTo>
                <a:cubicBezTo>
                  <a:pt x="712" y="116"/>
                  <a:pt x="712" y="116"/>
                  <a:pt x="712" y="116"/>
                </a:cubicBezTo>
                <a:cubicBezTo>
                  <a:pt x="711" y="117"/>
                  <a:pt x="711" y="117"/>
                  <a:pt x="711" y="117"/>
                </a:cubicBezTo>
                <a:cubicBezTo>
                  <a:pt x="710" y="116"/>
                  <a:pt x="710" y="116"/>
                  <a:pt x="710" y="116"/>
                </a:cubicBezTo>
                <a:cubicBezTo>
                  <a:pt x="710" y="115"/>
                  <a:pt x="710" y="115"/>
                  <a:pt x="710" y="115"/>
                </a:cubicBezTo>
                <a:cubicBezTo>
                  <a:pt x="709" y="115"/>
                  <a:pt x="709" y="115"/>
                  <a:pt x="709" y="115"/>
                </a:cubicBezTo>
                <a:cubicBezTo>
                  <a:pt x="708" y="116"/>
                  <a:pt x="708" y="116"/>
                  <a:pt x="708" y="116"/>
                </a:cubicBezTo>
                <a:cubicBezTo>
                  <a:pt x="709" y="120"/>
                  <a:pt x="709" y="120"/>
                  <a:pt x="709" y="120"/>
                </a:cubicBezTo>
                <a:cubicBezTo>
                  <a:pt x="710" y="123"/>
                  <a:pt x="710" y="123"/>
                  <a:pt x="710" y="123"/>
                </a:cubicBezTo>
                <a:cubicBezTo>
                  <a:pt x="713" y="124"/>
                  <a:pt x="713" y="124"/>
                  <a:pt x="713" y="124"/>
                </a:cubicBezTo>
                <a:cubicBezTo>
                  <a:pt x="714" y="126"/>
                  <a:pt x="714" y="126"/>
                  <a:pt x="714" y="126"/>
                </a:cubicBezTo>
                <a:cubicBezTo>
                  <a:pt x="714" y="130"/>
                  <a:pt x="714" y="130"/>
                  <a:pt x="714" y="130"/>
                </a:cubicBezTo>
                <a:cubicBezTo>
                  <a:pt x="713" y="128"/>
                  <a:pt x="713" y="128"/>
                  <a:pt x="713" y="128"/>
                </a:cubicBezTo>
                <a:cubicBezTo>
                  <a:pt x="712" y="127"/>
                  <a:pt x="712" y="127"/>
                  <a:pt x="712" y="127"/>
                </a:cubicBezTo>
                <a:cubicBezTo>
                  <a:pt x="709" y="123"/>
                  <a:pt x="709" y="123"/>
                  <a:pt x="709" y="123"/>
                </a:cubicBezTo>
                <a:cubicBezTo>
                  <a:pt x="708" y="121"/>
                  <a:pt x="708" y="121"/>
                  <a:pt x="708" y="121"/>
                </a:cubicBezTo>
                <a:cubicBezTo>
                  <a:pt x="707" y="117"/>
                  <a:pt x="707" y="117"/>
                  <a:pt x="707" y="117"/>
                </a:cubicBezTo>
                <a:cubicBezTo>
                  <a:pt x="706" y="117"/>
                  <a:pt x="706" y="117"/>
                  <a:pt x="706" y="117"/>
                </a:cubicBezTo>
                <a:cubicBezTo>
                  <a:pt x="705" y="118"/>
                  <a:pt x="705" y="118"/>
                  <a:pt x="705" y="118"/>
                </a:cubicBezTo>
                <a:cubicBezTo>
                  <a:pt x="706" y="121"/>
                  <a:pt x="706" y="121"/>
                  <a:pt x="706" y="121"/>
                </a:cubicBezTo>
                <a:cubicBezTo>
                  <a:pt x="708" y="123"/>
                  <a:pt x="708" y="123"/>
                  <a:pt x="708" y="123"/>
                </a:cubicBezTo>
                <a:cubicBezTo>
                  <a:pt x="708" y="125"/>
                  <a:pt x="708" y="125"/>
                  <a:pt x="708" y="125"/>
                </a:cubicBezTo>
                <a:cubicBezTo>
                  <a:pt x="707" y="125"/>
                  <a:pt x="707" y="125"/>
                  <a:pt x="707" y="125"/>
                </a:cubicBezTo>
                <a:cubicBezTo>
                  <a:pt x="706" y="124"/>
                  <a:pt x="706" y="124"/>
                  <a:pt x="706" y="124"/>
                </a:cubicBezTo>
                <a:cubicBezTo>
                  <a:pt x="702" y="124"/>
                  <a:pt x="702" y="124"/>
                  <a:pt x="702" y="124"/>
                </a:cubicBezTo>
                <a:cubicBezTo>
                  <a:pt x="701" y="125"/>
                  <a:pt x="701" y="125"/>
                  <a:pt x="701" y="125"/>
                </a:cubicBezTo>
                <a:cubicBezTo>
                  <a:pt x="700" y="124"/>
                  <a:pt x="700" y="124"/>
                  <a:pt x="700" y="124"/>
                </a:cubicBezTo>
                <a:cubicBezTo>
                  <a:pt x="698" y="123"/>
                  <a:pt x="698" y="123"/>
                  <a:pt x="698" y="123"/>
                </a:cubicBezTo>
                <a:cubicBezTo>
                  <a:pt x="695" y="121"/>
                  <a:pt x="695" y="121"/>
                  <a:pt x="695" y="121"/>
                </a:cubicBezTo>
                <a:cubicBezTo>
                  <a:pt x="691" y="121"/>
                  <a:pt x="691" y="121"/>
                  <a:pt x="691" y="121"/>
                </a:cubicBezTo>
                <a:cubicBezTo>
                  <a:pt x="690" y="120"/>
                  <a:pt x="690" y="120"/>
                  <a:pt x="690" y="120"/>
                </a:cubicBezTo>
                <a:cubicBezTo>
                  <a:pt x="690" y="120"/>
                  <a:pt x="690" y="120"/>
                  <a:pt x="690" y="120"/>
                </a:cubicBezTo>
                <a:cubicBezTo>
                  <a:pt x="687" y="121"/>
                  <a:pt x="687" y="121"/>
                  <a:pt x="687" y="121"/>
                </a:cubicBezTo>
                <a:cubicBezTo>
                  <a:pt x="686" y="123"/>
                  <a:pt x="686" y="123"/>
                  <a:pt x="686" y="123"/>
                </a:cubicBezTo>
                <a:cubicBezTo>
                  <a:pt x="682" y="123"/>
                  <a:pt x="682" y="123"/>
                  <a:pt x="682" y="123"/>
                </a:cubicBezTo>
                <a:cubicBezTo>
                  <a:pt x="680" y="124"/>
                  <a:pt x="680" y="124"/>
                  <a:pt x="680" y="124"/>
                </a:cubicBezTo>
                <a:cubicBezTo>
                  <a:pt x="678" y="122"/>
                  <a:pt x="678" y="122"/>
                  <a:pt x="678" y="122"/>
                </a:cubicBezTo>
                <a:cubicBezTo>
                  <a:pt x="678" y="122"/>
                  <a:pt x="678" y="122"/>
                  <a:pt x="678" y="122"/>
                </a:cubicBezTo>
                <a:cubicBezTo>
                  <a:pt x="677" y="120"/>
                  <a:pt x="677" y="120"/>
                  <a:pt x="677" y="120"/>
                </a:cubicBezTo>
                <a:cubicBezTo>
                  <a:pt x="677" y="119"/>
                  <a:pt x="677" y="119"/>
                  <a:pt x="677" y="119"/>
                </a:cubicBezTo>
                <a:cubicBezTo>
                  <a:pt x="674" y="121"/>
                  <a:pt x="674" y="121"/>
                  <a:pt x="674" y="121"/>
                </a:cubicBezTo>
                <a:cubicBezTo>
                  <a:pt x="674" y="120"/>
                  <a:pt x="674" y="120"/>
                  <a:pt x="674" y="120"/>
                </a:cubicBezTo>
                <a:cubicBezTo>
                  <a:pt x="672" y="117"/>
                  <a:pt x="672" y="117"/>
                  <a:pt x="672" y="117"/>
                </a:cubicBezTo>
                <a:cubicBezTo>
                  <a:pt x="671" y="116"/>
                  <a:pt x="671" y="116"/>
                  <a:pt x="671" y="116"/>
                </a:cubicBezTo>
                <a:cubicBezTo>
                  <a:pt x="670" y="115"/>
                  <a:pt x="670" y="115"/>
                  <a:pt x="670" y="115"/>
                </a:cubicBezTo>
                <a:cubicBezTo>
                  <a:pt x="670" y="114"/>
                  <a:pt x="670" y="114"/>
                  <a:pt x="670" y="114"/>
                </a:cubicBezTo>
                <a:cubicBezTo>
                  <a:pt x="671" y="113"/>
                  <a:pt x="671" y="113"/>
                  <a:pt x="671" y="113"/>
                </a:cubicBezTo>
                <a:cubicBezTo>
                  <a:pt x="670" y="112"/>
                  <a:pt x="670" y="112"/>
                  <a:pt x="670" y="112"/>
                </a:cubicBezTo>
                <a:cubicBezTo>
                  <a:pt x="669" y="112"/>
                  <a:pt x="669" y="112"/>
                  <a:pt x="669" y="112"/>
                </a:cubicBezTo>
                <a:cubicBezTo>
                  <a:pt x="668" y="112"/>
                  <a:pt x="668" y="112"/>
                  <a:pt x="668" y="112"/>
                </a:cubicBezTo>
                <a:cubicBezTo>
                  <a:pt x="669" y="110"/>
                  <a:pt x="669" y="110"/>
                  <a:pt x="669" y="110"/>
                </a:cubicBezTo>
                <a:cubicBezTo>
                  <a:pt x="668" y="110"/>
                  <a:pt x="668" y="110"/>
                  <a:pt x="668" y="110"/>
                </a:cubicBezTo>
                <a:cubicBezTo>
                  <a:pt x="666" y="111"/>
                  <a:pt x="666" y="111"/>
                  <a:pt x="666" y="111"/>
                </a:cubicBezTo>
                <a:cubicBezTo>
                  <a:pt x="664" y="111"/>
                  <a:pt x="664" y="111"/>
                  <a:pt x="664" y="111"/>
                </a:cubicBezTo>
                <a:cubicBezTo>
                  <a:pt x="663" y="109"/>
                  <a:pt x="663" y="109"/>
                  <a:pt x="663" y="109"/>
                </a:cubicBezTo>
                <a:cubicBezTo>
                  <a:pt x="662" y="109"/>
                  <a:pt x="662" y="109"/>
                  <a:pt x="662" y="109"/>
                </a:cubicBezTo>
                <a:cubicBezTo>
                  <a:pt x="661" y="109"/>
                  <a:pt x="661" y="109"/>
                  <a:pt x="661" y="109"/>
                </a:cubicBezTo>
                <a:cubicBezTo>
                  <a:pt x="660" y="108"/>
                  <a:pt x="660" y="108"/>
                  <a:pt x="660" y="108"/>
                </a:cubicBezTo>
                <a:cubicBezTo>
                  <a:pt x="658" y="108"/>
                  <a:pt x="658" y="108"/>
                  <a:pt x="658" y="108"/>
                </a:cubicBezTo>
                <a:cubicBezTo>
                  <a:pt x="658" y="107"/>
                  <a:pt x="658" y="107"/>
                  <a:pt x="658" y="107"/>
                </a:cubicBezTo>
                <a:cubicBezTo>
                  <a:pt x="659" y="105"/>
                  <a:pt x="659" y="105"/>
                  <a:pt x="659" y="105"/>
                </a:cubicBezTo>
                <a:cubicBezTo>
                  <a:pt x="660" y="104"/>
                  <a:pt x="660" y="104"/>
                  <a:pt x="660" y="104"/>
                </a:cubicBezTo>
                <a:cubicBezTo>
                  <a:pt x="660" y="103"/>
                  <a:pt x="660" y="103"/>
                  <a:pt x="660" y="103"/>
                </a:cubicBezTo>
                <a:cubicBezTo>
                  <a:pt x="659" y="102"/>
                  <a:pt x="659" y="102"/>
                  <a:pt x="659" y="102"/>
                </a:cubicBezTo>
                <a:cubicBezTo>
                  <a:pt x="657" y="102"/>
                  <a:pt x="657" y="102"/>
                  <a:pt x="657" y="102"/>
                </a:cubicBezTo>
                <a:cubicBezTo>
                  <a:pt x="657" y="98"/>
                  <a:pt x="657" y="98"/>
                  <a:pt x="657" y="98"/>
                </a:cubicBezTo>
                <a:cubicBezTo>
                  <a:pt x="656" y="98"/>
                  <a:pt x="656" y="98"/>
                  <a:pt x="656" y="98"/>
                </a:cubicBezTo>
                <a:cubicBezTo>
                  <a:pt x="656" y="97"/>
                  <a:pt x="656" y="97"/>
                  <a:pt x="656" y="97"/>
                </a:cubicBezTo>
                <a:cubicBezTo>
                  <a:pt x="658" y="96"/>
                  <a:pt x="658" y="96"/>
                  <a:pt x="658" y="96"/>
                </a:cubicBezTo>
                <a:cubicBezTo>
                  <a:pt x="658" y="95"/>
                  <a:pt x="658" y="95"/>
                  <a:pt x="658" y="95"/>
                </a:cubicBezTo>
                <a:cubicBezTo>
                  <a:pt x="657" y="95"/>
                  <a:pt x="657" y="95"/>
                  <a:pt x="657" y="95"/>
                </a:cubicBezTo>
                <a:cubicBezTo>
                  <a:pt x="657" y="93"/>
                  <a:pt x="657" y="93"/>
                  <a:pt x="657" y="93"/>
                </a:cubicBezTo>
                <a:cubicBezTo>
                  <a:pt x="658" y="89"/>
                  <a:pt x="658" y="89"/>
                  <a:pt x="658" y="89"/>
                </a:cubicBezTo>
                <a:cubicBezTo>
                  <a:pt x="657" y="88"/>
                  <a:pt x="657" y="88"/>
                  <a:pt x="657" y="88"/>
                </a:cubicBezTo>
                <a:cubicBezTo>
                  <a:pt x="656" y="88"/>
                  <a:pt x="656" y="88"/>
                  <a:pt x="656" y="88"/>
                </a:cubicBezTo>
                <a:cubicBezTo>
                  <a:pt x="655" y="86"/>
                  <a:pt x="655" y="86"/>
                  <a:pt x="655" y="86"/>
                </a:cubicBezTo>
                <a:cubicBezTo>
                  <a:pt x="654" y="85"/>
                  <a:pt x="654" y="85"/>
                  <a:pt x="654" y="85"/>
                </a:cubicBezTo>
                <a:cubicBezTo>
                  <a:pt x="651" y="86"/>
                  <a:pt x="651" y="86"/>
                  <a:pt x="651" y="86"/>
                </a:cubicBezTo>
                <a:cubicBezTo>
                  <a:pt x="650" y="86"/>
                  <a:pt x="650" y="86"/>
                  <a:pt x="650" y="86"/>
                </a:cubicBezTo>
                <a:cubicBezTo>
                  <a:pt x="645" y="87"/>
                  <a:pt x="645" y="87"/>
                  <a:pt x="645" y="87"/>
                </a:cubicBezTo>
                <a:cubicBezTo>
                  <a:pt x="638" y="88"/>
                  <a:pt x="638" y="88"/>
                  <a:pt x="638" y="88"/>
                </a:cubicBezTo>
                <a:cubicBezTo>
                  <a:pt x="635" y="87"/>
                  <a:pt x="635" y="87"/>
                  <a:pt x="635" y="87"/>
                </a:cubicBezTo>
                <a:cubicBezTo>
                  <a:pt x="634" y="87"/>
                  <a:pt x="634" y="87"/>
                  <a:pt x="634" y="87"/>
                </a:cubicBezTo>
                <a:cubicBezTo>
                  <a:pt x="631" y="91"/>
                  <a:pt x="631" y="91"/>
                  <a:pt x="631" y="91"/>
                </a:cubicBezTo>
                <a:cubicBezTo>
                  <a:pt x="629" y="92"/>
                  <a:pt x="629" y="92"/>
                  <a:pt x="629" y="92"/>
                </a:cubicBezTo>
                <a:cubicBezTo>
                  <a:pt x="628" y="93"/>
                  <a:pt x="628" y="93"/>
                  <a:pt x="628" y="93"/>
                </a:cubicBezTo>
                <a:cubicBezTo>
                  <a:pt x="630" y="94"/>
                  <a:pt x="630" y="94"/>
                  <a:pt x="630" y="94"/>
                </a:cubicBezTo>
                <a:cubicBezTo>
                  <a:pt x="631" y="93"/>
                  <a:pt x="631" y="93"/>
                  <a:pt x="631" y="93"/>
                </a:cubicBezTo>
                <a:cubicBezTo>
                  <a:pt x="632" y="93"/>
                  <a:pt x="632" y="93"/>
                  <a:pt x="632" y="93"/>
                </a:cubicBezTo>
                <a:cubicBezTo>
                  <a:pt x="631" y="95"/>
                  <a:pt x="631" y="95"/>
                  <a:pt x="631" y="95"/>
                </a:cubicBezTo>
                <a:cubicBezTo>
                  <a:pt x="630" y="96"/>
                  <a:pt x="630" y="96"/>
                  <a:pt x="630" y="96"/>
                </a:cubicBezTo>
                <a:cubicBezTo>
                  <a:pt x="630" y="97"/>
                  <a:pt x="630" y="97"/>
                  <a:pt x="630" y="97"/>
                </a:cubicBezTo>
                <a:cubicBezTo>
                  <a:pt x="633" y="98"/>
                  <a:pt x="633" y="98"/>
                  <a:pt x="633" y="98"/>
                </a:cubicBezTo>
                <a:cubicBezTo>
                  <a:pt x="634" y="99"/>
                  <a:pt x="634" y="99"/>
                  <a:pt x="634" y="99"/>
                </a:cubicBezTo>
                <a:cubicBezTo>
                  <a:pt x="636" y="98"/>
                  <a:pt x="636" y="98"/>
                  <a:pt x="636" y="98"/>
                </a:cubicBezTo>
                <a:cubicBezTo>
                  <a:pt x="636" y="97"/>
                  <a:pt x="636" y="97"/>
                  <a:pt x="636" y="97"/>
                </a:cubicBezTo>
                <a:cubicBezTo>
                  <a:pt x="634" y="95"/>
                  <a:pt x="634" y="95"/>
                  <a:pt x="634" y="95"/>
                </a:cubicBezTo>
                <a:cubicBezTo>
                  <a:pt x="635" y="94"/>
                  <a:pt x="635" y="94"/>
                  <a:pt x="635" y="94"/>
                </a:cubicBezTo>
                <a:cubicBezTo>
                  <a:pt x="636" y="94"/>
                  <a:pt x="636" y="94"/>
                  <a:pt x="636" y="94"/>
                </a:cubicBezTo>
                <a:cubicBezTo>
                  <a:pt x="636" y="95"/>
                  <a:pt x="636" y="95"/>
                  <a:pt x="636" y="95"/>
                </a:cubicBezTo>
                <a:cubicBezTo>
                  <a:pt x="638" y="95"/>
                  <a:pt x="638" y="95"/>
                  <a:pt x="638" y="95"/>
                </a:cubicBezTo>
                <a:cubicBezTo>
                  <a:pt x="640" y="96"/>
                  <a:pt x="640" y="96"/>
                  <a:pt x="640" y="96"/>
                </a:cubicBezTo>
                <a:cubicBezTo>
                  <a:pt x="641" y="96"/>
                  <a:pt x="641" y="96"/>
                  <a:pt x="641" y="96"/>
                </a:cubicBezTo>
                <a:cubicBezTo>
                  <a:pt x="641" y="94"/>
                  <a:pt x="641" y="94"/>
                  <a:pt x="641" y="94"/>
                </a:cubicBezTo>
                <a:cubicBezTo>
                  <a:pt x="643" y="93"/>
                  <a:pt x="643" y="93"/>
                  <a:pt x="643" y="93"/>
                </a:cubicBezTo>
                <a:cubicBezTo>
                  <a:pt x="642" y="94"/>
                  <a:pt x="642" y="94"/>
                  <a:pt x="642" y="94"/>
                </a:cubicBezTo>
                <a:cubicBezTo>
                  <a:pt x="644" y="96"/>
                  <a:pt x="644" y="96"/>
                  <a:pt x="644" y="96"/>
                </a:cubicBezTo>
                <a:cubicBezTo>
                  <a:pt x="645" y="95"/>
                  <a:pt x="645" y="95"/>
                  <a:pt x="645" y="95"/>
                </a:cubicBezTo>
                <a:cubicBezTo>
                  <a:pt x="645" y="94"/>
                  <a:pt x="645" y="94"/>
                  <a:pt x="645" y="94"/>
                </a:cubicBezTo>
                <a:cubicBezTo>
                  <a:pt x="646" y="94"/>
                  <a:pt x="646" y="94"/>
                  <a:pt x="646" y="94"/>
                </a:cubicBezTo>
                <a:cubicBezTo>
                  <a:pt x="647" y="93"/>
                  <a:pt x="647" y="93"/>
                  <a:pt x="647" y="93"/>
                </a:cubicBezTo>
                <a:cubicBezTo>
                  <a:pt x="648" y="93"/>
                  <a:pt x="648" y="93"/>
                  <a:pt x="648" y="93"/>
                </a:cubicBezTo>
                <a:cubicBezTo>
                  <a:pt x="652" y="91"/>
                  <a:pt x="652" y="91"/>
                  <a:pt x="652" y="91"/>
                </a:cubicBezTo>
                <a:cubicBezTo>
                  <a:pt x="654" y="91"/>
                  <a:pt x="654" y="91"/>
                  <a:pt x="654" y="91"/>
                </a:cubicBezTo>
                <a:cubicBezTo>
                  <a:pt x="654" y="92"/>
                  <a:pt x="654" y="92"/>
                  <a:pt x="654" y="92"/>
                </a:cubicBezTo>
                <a:cubicBezTo>
                  <a:pt x="656" y="92"/>
                  <a:pt x="656" y="92"/>
                  <a:pt x="656" y="92"/>
                </a:cubicBezTo>
                <a:cubicBezTo>
                  <a:pt x="654" y="93"/>
                  <a:pt x="654" y="93"/>
                  <a:pt x="654" y="93"/>
                </a:cubicBezTo>
                <a:cubicBezTo>
                  <a:pt x="655" y="95"/>
                  <a:pt x="655" y="95"/>
                  <a:pt x="655" y="95"/>
                </a:cubicBezTo>
                <a:cubicBezTo>
                  <a:pt x="653" y="97"/>
                  <a:pt x="653" y="97"/>
                  <a:pt x="653" y="97"/>
                </a:cubicBezTo>
                <a:cubicBezTo>
                  <a:pt x="652" y="96"/>
                  <a:pt x="652" y="96"/>
                  <a:pt x="652" y="96"/>
                </a:cubicBezTo>
                <a:cubicBezTo>
                  <a:pt x="651" y="97"/>
                  <a:pt x="651" y="97"/>
                  <a:pt x="651" y="97"/>
                </a:cubicBezTo>
                <a:cubicBezTo>
                  <a:pt x="649" y="97"/>
                  <a:pt x="649" y="97"/>
                  <a:pt x="649" y="97"/>
                </a:cubicBezTo>
                <a:cubicBezTo>
                  <a:pt x="648" y="96"/>
                  <a:pt x="648" y="96"/>
                  <a:pt x="648" y="96"/>
                </a:cubicBezTo>
                <a:cubicBezTo>
                  <a:pt x="647" y="96"/>
                  <a:pt x="647" y="96"/>
                  <a:pt x="647" y="96"/>
                </a:cubicBezTo>
                <a:cubicBezTo>
                  <a:pt x="645" y="99"/>
                  <a:pt x="645" y="99"/>
                  <a:pt x="645" y="99"/>
                </a:cubicBezTo>
                <a:cubicBezTo>
                  <a:pt x="646" y="102"/>
                  <a:pt x="646" y="102"/>
                  <a:pt x="646" y="102"/>
                </a:cubicBezTo>
                <a:cubicBezTo>
                  <a:pt x="646" y="104"/>
                  <a:pt x="646" y="104"/>
                  <a:pt x="646" y="104"/>
                </a:cubicBezTo>
                <a:cubicBezTo>
                  <a:pt x="645" y="102"/>
                  <a:pt x="645" y="102"/>
                  <a:pt x="645" y="102"/>
                </a:cubicBezTo>
                <a:cubicBezTo>
                  <a:pt x="644" y="101"/>
                  <a:pt x="644" y="101"/>
                  <a:pt x="644" y="101"/>
                </a:cubicBezTo>
                <a:cubicBezTo>
                  <a:pt x="644" y="100"/>
                  <a:pt x="644" y="100"/>
                  <a:pt x="644" y="100"/>
                </a:cubicBezTo>
                <a:cubicBezTo>
                  <a:pt x="642" y="100"/>
                  <a:pt x="642" y="100"/>
                  <a:pt x="642" y="100"/>
                </a:cubicBezTo>
                <a:cubicBezTo>
                  <a:pt x="641" y="102"/>
                  <a:pt x="641" y="102"/>
                  <a:pt x="641" y="102"/>
                </a:cubicBezTo>
                <a:cubicBezTo>
                  <a:pt x="639" y="102"/>
                  <a:pt x="639" y="102"/>
                  <a:pt x="639" y="102"/>
                </a:cubicBezTo>
                <a:cubicBezTo>
                  <a:pt x="638" y="103"/>
                  <a:pt x="638" y="103"/>
                  <a:pt x="638" y="103"/>
                </a:cubicBezTo>
                <a:cubicBezTo>
                  <a:pt x="638" y="101"/>
                  <a:pt x="638" y="101"/>
                  <a:pt x="638" y="101"/>
                </a:cubicBezTo>
                <a:cubicBezTo>
                  <a:pt x="637" y="101"/>
                  <a:pt x="637" y="101"/>
                  <a:pt x="637" y="101"/>
                </a:cubicBezTo>
                <a:cubicBezTo>
                  <a:pt x="636" y="103"/>
                  <a:pt x="636" y="103"/>
                  <a:pt x="636" y="103"/>
                </a:cubicBezTo>
                <a:cubicBezTo>
                  <a:pt x="634" y="104"/>
                  <a:pt x="634" y="104"/>
                  <a:pt x="634" y="104"/>
                </a:cubicBezTo>
                <a:cubicBezTo>
                  <a:pt x="634" y="103"/>
                  <a:pt x="634" y="103"/>
                  <a:pt x="634" y="103"/>
                </a:cubicBezTo>
                <a:cubicBezTo>
                  <a:pt x="632" y="103"/>
                  <a:pt x="632" y="103"/>
                  <a:pt x="632" y="103"/>
                </a:cubicBezTo>
                <a:cubicBezTo>
                  <a:pt x="631" y="104"/>
                  <a:pt x="631" y="104"/>
                  <a:pt x="631" y="104"/>
                </a:cubicBezTo>
                <a:cubicBezTo>
                  <a:pt x="631" y="105"/>
                  <a:pt x="631" y="105"/>
                  <a:pt x="631" y="105"/>
                </a:cubicBezTo>
                <a:cubicBezTo>
                  <a:pt x="628" y="105"/>
                  <a:pt x="628" y="105"/>
                  <a:pt x="628" y="105"/>
                </a:cubicBezTo>
                <a:cubicBezTo>
                  <a:pt x="627" y="106"/>
                  <a:pt x="627" y="106"/>
                  <a:pt x="627" y="106"/>
                </a:cubicBezTo>
                <a:cubicBezTo>
                  <a:pt x="627" y="108"/>
                  <a:pt x="627" y="108"/>
                  <a:pt x="627" y="108"/>
                </a:cubicBezTo>
                <a:cubicBezTo>
                  <a:pt x="627" y="109"/>
                  <a:pt x="627" y="109"/>
                  <a:pt x="627" y="109"/>
                </a:cubicBezTo>
                <a:cubicBezTo>
                  <a:pt x="626" y="114"/>
                  <a:pt x="626" y="114"/>
                  <a:pt x="626" y="114"/>
                </a:cubicBezTo>
                <a:cubicBezTo>
                  <a:pt x="625" y="118"/>
                  <a:pt x="625" y="118"/>
                  <a:pt x="625" y="118"/>
                </a:cubicBezTo>
                <a:cubicBezTo>
                  <a:pt x="625" y="120"/>
                  <a:pt x="625" y="120"/>
                  <a:pt x="625" y="120"/>
                </a:cubicBezTo>
                <a:cubicBezTo>
                  <a:pt x="626" y="121"/>
                  <a:pt x="626" y="121"/>
                  <a:pt x="626" y="121"/>
                </a:cubicBezTo>
                <a:cubicBezTo>
                  <a:pt x="626" y="122"/>
                  <a:pt x="626" y="122"/>
                  <a:pt x="626" y="122"/>
                </a:cubicBezTo>
                <a:cubicBezTo>
                  <a:pt x="624" y="123"/>
                  <a:pt x="624" y="123"/>
                  <a:pt x="624" y="123"/>
                </a:cubicBezTo>
                <a:cubicBezTo>
                  <a:pt x="624" y="124"/>
                  <a:pt x="624" y="124"/>
                  <a:pt x="624" y="124"/>
                </a:cubicBezTo>
                <a:cubicBezTo>
                  <a:pt x="625" y="126"/>
                  <a:pt x="625" y="126"/>
                  <a:pt x="625" y="126"/>
                </a:cubicBezTo>
                <a:cubicBezTo>
                  <a:pt x="625" y="128"/>
                  <a:pt x="625" y="128"/>
                  <a:pt x="625" y="128"/>
                </a:cubicBezTo>
                <a:cubicBezTo>
                  <a:pt x="624" y="129"/>
                  <a:pt x="624" y="129"/>
                  <a:pt x="624" y="129"/>
                </a:cubicBezTo>
                <a:cubicBezTo>
                  <a:pt x="624" y="128"/>
                  <a:pt x="624" y="128"/>
                  <a:pt x="624" y="128"/>
                </a:cubicBezTo>
                <a:cubicBezTo>
                  <a:pt x="623" y="129"/>
                  <a:pt x="623" y="129"/>
                  <a:pt x="623" y="129"/>
                </a:cubicBezTo>
                <a:cubicBezTo>
                  <a:pt x="622" y="128"/>
                  <a:pt x="622" y="128"/>
                  <a:pt x="622" y="128"/>
                </a:cubicBezTo>
                <a:cubicBezTo>
                  <a:pt x="622" y="127"/>
                  <a:pt x="622" y="127"/>
                  <a:pt x="622" y="127"/>
                </a:cubicBezTo>
                <a:cubicBezTo>
                  <a:pt x="623" y="126"/>
                  <a:pt x="623" y="126"/>
                  <a:pt x="623" y="126"/>
                </a:cubicBezTo>
                <a:cubicBezTo>
                  <a:pt x="623" y="124"/>
                  <a:pt x="623" y="124"/>
                  <a:pt x="623" y="124"/>
                </a:cubicBezTo>
                <a:cubicBezTo>
                  <a:pt x="621" y="124"/>
                  <a:pt x="621" y="124"/>
                  <a:pt x="621" y="124"/>
                </a:cubicBezTo>
                <a:cubicBezTo>
                  <a:pt x="619" y="129"/>
                  <a:pt x="619" y="129"/>
                  <a:pt x="619" y="129"/>
                </a:cubicBezTo>
                <a:cubicBezTo>
                  <a:pt x="619" y="133"/>
                  <a:pt x="619" y="133"/>
                  <a:pt x="619" y="133"/>
                </a:cubicBezTo>
                <a:cubicBezTo>
                  <a:pt x="620" y="138"/>
                  <a:pt x="620" y="138"/>
                  <a:pt x="620" y="138"/>
                </a:cubicBezTo>
                <a:cubicBezTo>
                  <a:pt x="620" y="144"/>
                  <a:pt x="620" y="144"/>
                  <a:pt x="620" y="144"/>
                </a:cubicBezTo>
                <a:cubicBezTo>
                  <a:pt x="619" y="138"/>
                  <a:pt x="619" y="138"/>
                  <a:pt x="619" y="138"/>
                </a:cubicBezTo>
                <a:cubicBezTo>
                  <a:pt x="618" y="135"/>
                  <a:pt x="618" y="135"/>
                  <a:pt x="618" y="135"/>
                </a:cubicBezTo>
                <a:cubicBezTo>
                  <a:pt x="617" y="134"/>
                  <a:pt x="617" y="134"/>
                  <a:pt x="617" y="134"/>
                </a:cubicBezTo>
                <a:cubicBezTo>
                  <a:pt x="618" y="132"/>
                  <a:pt x="618" y="132"/>
                  <a:pt x="618" y="132"/>
                </a:cubicBezTo>
                <a:cubicBezTo>
                  <a:pt x="618" y="131"/>
                  <a:pt x="618" y="131"/>
                  <a:pt x="618" y="131"/>
                </a:cubicBezTo>
                <a:cubicBezTo>
                  <a:pt x="616" y="130"/>
                  <a:pt x="616" y="130"/>
                  <a:pt x="616" y="130"/>
                </a:cubicBezTo>
                <a:cubicBezTo>
                  <a:pt x="617" y="127"/>
                  <a:pt x="617" y="127"/>
                  <a:pt x="617" y="127"/>
                </a:cubicBezTo>
                <a:cubicBezTo>
                  <a:pt x="617" y="124"/>
                  <a:pt x="617" y="124"/>
                  <a:pt x="617" y="124"/>
                </a:cubicBezTo>
                <a:cubicBezTo>
                  <a:pt x="615" y="121"/>
                  <a:pt x="615" y="121"/>
                  <a:pt x="615" y="121"/>
                </a:cubicBezTo>
                <a:cubicBezTo>
                  <a:pt x="615" y="118"/>
                  <a:pt x="615" y="118"/>
                  <a:pt x="615" y="118"/>
                </a:cubicBezTo>
                <a:cubicBezTo>
                  <a:pt x="617" y="116"/>
                  <a:pt x="617" y="116"/>
                  <a:pt x="617" y="116"/>
                </a:cubicBezTo>
                <a:cubicBezTo>
                  <a:pt x="618" y="112"/>
                  <a:pt x="618" y="112"/>
                  <a:pt x="618" y="112"/>
                </a:cubicBezTo>
                <a:cubicBezTo>
                  <a:pt x="618" y="110"/>
                  <a:pt x="618" y="110"/>
                  <a:pt x="618" y="110"/>
                </a:cubicBezTo>
                <a:cubicBezTo>
                  <a:pt x="618" y="110"/>
                  <a:pt x="618" y="110"/>
                  <a:pt x="618" y="110"/>
                </a:cubicBezTo>
                <a:cubicBezTo>
                  <a:pt x="617" y="111"/>
                  <a:pt x="617" y="111"/>
                  <a:pt x="617" y="111"/>
                </a:cubicBezTo>
                <a:cubicBezTo>
                  <a:pt x="617" y="113"/>
                  <a:pt x="617" y="113"/>
                  <a:pt x="617" y="113"/>
                </a:cubicBezTo>
                <a:cubicBezTo>
                  <a:pt x="615" y="115"/>
                  <a:pt x="615" y="115"/>
                  <a:pt x="615" y="115"/>
                </a:cubicBezTo>
                <a:cubicBezTo>
                  <a:pt x="615" y="114"/>
                  <a:pt x="615" y="114"/>
                  <a:pt x="615" y="114"/>
                </a:cubicBezTo>
                <a:cubicBezTo>
                  <a:pt x="614" y="112"/>
                  <a:pt x="614" y="112"/>
                  <a:pt x="614" y="112"/>
                </a:cubicBezTo>
                <a:cubicBezTo>
                  <a:pt x="616" y="109"/>
                  <a:pt x="616" y="109"/>
                  <a:pt x="616" y="109"/>
                </a:cubicBezTo>
                <a:cubicBezTo>
                  <a:pt x="616" y="107"/>
                  <a:pt x="616" y="107"/>
                  <a:pt x="616" y="107"/>
                </a:cubicBezTo>
                <a:cubicBezTo>
                  <a:pt x="615" y="106"/>
                  <a:pt x="615" y="106"/>
                  <a:pt x="615" y="106"/>
                </a:cubicBezTo>
                <a:cubicBezTo>
                  <a:pt x="614" y="107"/>
                  <a:pt x="614" y="107"/>
                  <a:pt x="614" y="107"/>
                </a:cubicBezTo>
                <a:cubicBezTo>
                  <a:pt x="613" y="107"/>
                  <a:pt x="613" y="107"/>
                  <a:pt x="613" y="107"/>
                </a:cubicBezTo>
                <a:cubicBezTo>
                  <a:pt x="612" y="106"/>
                  <a:pt x="612" y="106"/>
                  <a:pt x="612" y="106"/>
                </a:cubicBezTo>
                <a:cubicBezTo>
                  <a:pt x="613" y="104"/>
                  <a:pt x="613" y="104"/>
                  <a:pt x="613" y="104"/>
                </a:cubicBezTo>
                <a:cubicBezTo>
                  <a:pt x="613" y="102"/>
                  <a:pt x="613" y="102"/>
                  <a:pt x="613" y="102"/>
                </a:cubicBezTo>
                <a:cubicBezTo>
                  <a:pt x="612" y="102"/>
                  <a:pt x="612" y="102"/>
                  <a:pt x="612" y="102"/>
                </a:cubicBezTo>
                <a:cubicBezTo>
                  <a:pt x="612" y="101"/>
                  <a:pt x="612" y="101"/>
                  <a:pt x="612" y="101"/>
                </a:cubicBezTo>
                <a:cubicBezTo>
                  <a:pt x="612" y="100"/>
                  <a:pt x="612" y="100"/>
                  <a:pt x="612" y="100"/>
                </a:cubicBezTo>
                <a:cubicBezTo>
                  <a:pt x="612" y="99"/>
                  <a:pt x="612" y="99"/>
                  <a:pt x="612" y="99"/>
                </a:cubicBezTo>
                <a:cubicBezTo>
                  <a:pt x="610" y="99"/>
                  <a:pt x="610" y="99"/>
                  <a:pt x="610" y="99"/>
                </a:cubicBezTo>
                <a:cubicBezTo>
                  <a:pt x="605" y="101"/>
                  <a:pt x="605" y="101"/>
                  <a:pt x="605" y="101"/>
                </a:cubicBezTo>
                <a:cubicBezTo>
                  <a:pt x="602" y="103"/>
                  <a:pt x="602" y="103"/>
                  <a:pt x="602" y="103"/>
                </a:cubicBezTo>
                <a:cubicBezTo>
                  <a:pt x="601" y="102"/>
                  <a:pt x="601" y="102"/>
                  <a:pt x="601" y="102"/>
                </a:cubicBezTo>
                <a:cubicBezTo>
                  <a:pt x="601" y="101"/>
                  <a:pt x="601" y="101"/>
                  <a:pt x="601" y="101"/>
                </a:cubicBezTo>
                <a:cubicBezTo>
                  <a:pt x="600" y="101"/>
                  <a:pt x="600" y="101"/>
                  <a:pt x="600" y="101"/>
                </a:cubicBezTo>
                <a:cubicBezTo>
                  <a:pt x="598" y="103"/>
                  <a:pt x="598" y="103"/>
                  <a:pt x="598" y="103"/>
                </a:cubicBezTo>
                <a:cubicBezTo>
                  <a:pt x="597" y="103"/>
                  <a:pt x="597" y="103"/>
                  <a:pt x="597" y="103"/>
                </a:cubicBezTo>
                <a:cubicBezTo>
                  <a:pt x="596" y="102"/>
                  <a:pt x="596" y="102"/>
                  <a:pt x="596" y="102"/>
                </a:cubicBezTo>
                <a:cubicBezTo>
                  <a:pt x="593" y="104"/>
                  <a:pt x="593" y="104"/>
                  <a:pt x="593" y="104"/>
                </a:cubicBezTo>
                <a:cubicBezTo>
                  <a:pt x="593" y="102"/>
                  <a:pt x="593" y="102"/>
                  <a:pt x="593" y="102"/>
                </a:cubicBezTo>
                <a:cubicBezTo>
                  <a:pt x="592" y="101"/>
                  <a:pt x="592" y="101"/>
                  <a:pt x="592" y="101"/>
                </a:cubicBezTo>
                <a:cubicBezTo>
                  <a:pt x="591" y="102"/>
                  <a:pt x="591" y="102"/>
                  <a:pt x="591" y="102"/>
                </a:cubicBezTo>
                <a:cubicBezTo>
                  <a:pt x="591" y="103"/>
                  <a:pt x="591" y="103"/>
                  <a:pt x="591" y="103"/>
                </a:cubicBezTo>
                <a:cubicBezTo>
                  <a:pt x="588" y="103"/>
                  <a:pt x="588" y="103"/>
                  <a:pt x="588" y="103"/>
                </a:cubicBezTo>
                <a:cubicBezTo>
                  <a:pt x="584" y="101"/>
                  <a:pt x="584" y="101"/>
                  <a:pt x="584" y="101"/>
                </a:cubicBezTo>
                <a:cubicBezTo>
                  <a:pt x="580" y="100"/>
                  <a:pt x="580" y="100"/>
                  <a:pt x="580" y="100"/>
                </a:cubicBezTo>
                <a:cubicBezTo>
                  <a:pt x="577" y="99"/>
                  <a:pt x="577" y="99"/>
                  <a:pt x="577" y="99"/>
                </a:cubicBezTo>
                <a:cubicBezTo>
                  <a:pt x="575" y="99"/>
                  <a:pt x="575" y="99"/>
                  <a:pt x="575" y="99"/>
                </a:cubicBezTo>
                <a:cubicBezTo>
                  <a:pt x="574" y="97"/>
                  <a:pt x="574" y="97"/>
                  <a:pt x="574" y="97"/>
                </a:cubicBezTo>
                <a:cubicBezTo>
                  <a:pt x="572" y="95"/>
                  <a:pt x="572" y="95"/>
                  <a:pt x="572" y="95"/>
                </a:cubicBezTo>
                <a:cubicBezTo>
                  <a:pt x="571" y="96"/>
                  <a:pt x="571" y="96"/>
                  <a:pt x="571" y="96"/>
                </a:cubicBezTo>
                <a:cubicBezTo>
                  <a:pt x="569" y="94"/>
                  <a:pt x="569" y="94"/>
                  <a:pt x="569" y="94"/>
                </a:cubicBezTo>
                <a:cubicBezTo>
                  <a:pt x="569" y="92"/>
                  <a:pt x="569" y="92"/>
                  <a:pt x="569" y="92"/>
                </a:cubicBezTo>
                <a:cubicBezTo>
                  <a:pt x="567" y="91"/>
                  <a:pt x="567" y="91"/>
                  <a:pt x="567" y="91"/>
                </a:cubicBezTo>
                <a:cubicBezTo>
                  <a:pt x="566" y="90"/>
                  <a:pt x="566" y="90"/>
                  <a:pt x="566" y="90"/>
                </a:cubicBezTo>
                <a:cubicBezTo>
                  <a:pt x="568" y="89"/>
                  <a:pt x="568" y="89"/>
                  <a:pt x="568" y="89"/>
                </a:cubicBezTo>
                <a:cubicBezTo>
                  <a:pt x="570" y="90"/>
                  <a:pt x="570" y="90"/>
                  <a:pt x="570" y="90"/>
                </a:cubicBezTo>
                <a:cubicBezTo>
                  <a:pt x="570" y="88"/>
                  <a:pt x="570" y="88"/>
                  <a:pt x="570" y="88"/>
                </a:cubicBezTo>
                <a:cubicBezTo>
                  <a:pt x="572" y="86"/>
                  <a:pt x="572" y="86"/>
                  <a:pt x="572" y="86"/>
                </a:cubicBezTo>
                <a:cubicBezTo>
                  <a:pt x="571" y="85"/>
                  <a:pt x="571" y="85"/>
                  <a:pt x="571" y="85"/>
                </a:cubicBezTo>
                <a:cubicBezTo>
                  <a:pt x="573" y="85"/>
                  <a:pt x="573" y="85"/>
                  <a:pt x="573" y="85"/>
                </a:cubicBezTo>
                <a:cubicBezTo>
                  <a:pt x="575" y="86"/>
                  <a:pt x="575" y="86"/>
                  <a:pt x="575" y="86"/>
                </a:cubicBezTo>
                <a:cubicBezTo>
                  <a:pt x="576" y="85"/>
                  <a:pt x="576" y="85"/>
                  <a:pt x="576" y="85"/>
                </a:cubicBezTo>
                <a:cubicBezTo>
                  <a:pt x="576" y="85"/>
                  <a:pt x="576" y="85"/>
                  <a:pt x="576" y="85"/>
                </a:cubicBezTo>
                <a:cubicBezTo>
                  <a:pt x="579" y="85"/>
                  <a:pt x="579" y="85"/>
                  <a:pt x="579" y="85"/>
                </a:cubicBezTo>
                <a:cubicBezTo>
                  <a:pt x="583" y="86"/>
                  <a:pt x="583" y="86"/>
                  <a:pt x="583" y="86"/>
                </a:cubicBezTo>
                <a:cubicBezTo>
                  <a:pt x="585" y="84"/>
                  <a:pt x="585" y="84"/>
                  <a:pt x="585" y="84"/>
                </a:cubicBezTo>
                <a:cubicBezTo>
                  <a:pt x="585" y="82"/>
                  <a:pt x="585" y="82"/>
                  <a:pt x="585" y="82"/>
                </a:cubicBezTo>
                <a:cubicBezTo>
                  <a:pt x="586" y="80"/>
                  <a:pt x="586" y="80"/>
                  <a:pt x="586" y="80"/>
                </a:cubicBezTo>
                <a:cubicBezTo>
                  <a:pt x="585" y="78"/>
                  <a:pt x="585" y="78"/>
                  <a:pt x="585" y="78"/>
                </a:cubicBezTo>
                <a:cubicBezTo>
                  <a:pt x="585" y="75"/>
                  <a:pt x="585" y="75"/>
                  <a:pt x="585" y="75"/>
                </a:cubicBezTo>
                <a:cubicBezTo>
                  <a:pt x="584" y="74"/>
                  <a:pt x="584" y="74"/>
                  <a:pt x="584" y="74"/>
                </a:cubicBezTo>
                <a:cubicBezTo>
                  <a:pt x="583" y="71"/>
                  <a:pt x="583" y="71"/>
                  <a:pt x="583" y="71"/>
                </a:cubicBezTo>
                <a:cubicBezTo>
                  <a:pt x="582" y="70"/>
                  <a:pt x="582" y="70"/>
                  <a:pt x="582" y="70"/>
                </a:cubicBezTo>
                <a:cubicBezTo>
                  <a:pt x="581" y="69"/>
                  <a:pt x="581" y="69"/>
                  <a:pt x="581" y="69"/>
                </a:cubicBezTo>
                <a:cubicBezTo>
                  <a:pt x="578" y="66"/>
                  <a:pt x="578" y="66"/>
                  <a:pt x="578" y="66"/>
                </a:cubicBezTo>
                <a:cubicBezTo>
                  <a:pt x="578" y="67"/>
                  <a:pt x="578" y="67"/>
                  <a:pt x="578" y="67"/>
                </a:cubicBezTo>
                <a:cubicBezTo>
                  <a:pt x="577" y="68"/>
                  <a:pt x="577" y="68"/>
                  <a:pt x="577" y="68"/>
                </a:cubicBezTo>
                <a:cubicBezTo>
                  <a:pt x="576" y="68"/>
                  <a:pt x="576" y="68"/>
                  <a:pt x="576" y="68"/>
                </a:cubicBezTo>
                <a:cubicBezTo>
                  <a:pt x="575" y="67"/>
                  <a:pt x="575" y="67"/>
                  <a:pt x="575" y="67"/>
                </a:cubicBezTo>
                <a:cubicBezTo>
                  <a:pt x="573" y="65"/>
                  <a:pt x="573" y="65"/>
                  <a:pt x="573" y="65"/>
                </a:cubicBezTo>
                <a:cubicBezTo>
                  <a:pt x="573" y="66"/>
                  <a:pt x="573" y="66"/>
                  <a:pt x="573" y="66"/>
                </a:cubicBezTo>
                <a:cubicBezTo>
                  <a:pt x="574" y="68"/>
                  <a:pt x="574" y="68"/>
                  <a:pt x="574" y="68"/>
                </a:cubicBezTo>
                <a:cubicBezTo>
                  <a:pt x="574" y="69"/>
                  <a:pt x="574" y="69"/>
                  <a:pt x="574" y="69"/>
                </a:cubicBezTo>
                <a:cubicBezTo>
                  <a:pt x="575" y="70"/>
                  <a:pt x="575" y="70"/>
                  <a:pt x="575" y="70"/>
                </a:cubicBezTo>
                <a:cubicBezTo>
                  <a:pt x="574" y="72"/>
                  <a:pt x="574" y="72"/>
                  <a:pt x="574" y="72"/>
                </a:cubicBezTo>
                <a:cubicBezTo>
                  <a:pt x="573" y="70"/>
                  <a:pt x="573" y="70"/>
                  <a:pt x="573" y="70"/>
                </a:cubicBezTo>
                <a:cubicBezTo>
                  <a:pt x="573" y="68"/>
                  <a:pt x="573" y="68"/>
                  <a:pt x="573" y="68"/>
                </a:cubicBezTo>
                <a:cubicBezTo>
                  <a:pt x="571" y="68"/>
                  <a:pt x="571" y="68"/>
                  <a:pt x="571" y="68"/>
                </a:cubicBezTo>
                <a:cubicBezTo>
                  <a:pt x="568" y="66"/>
                  <a:pt x="568" y="66"/>
                  <a:pt x="568" y="66"/>
                </a:cubicBezTo>
                <a:cubicBezTo>
                  <a:pt x="567" y="65"/>
                  <a:pt x="567" y="65"/>
                  <a:pt x="567" y="65"/>
                </a:cubicBezTo>
                <a:cubicBezTo>
                  <a:pt x="566" y="66"/>
                  <a:pt x="566" y="66"/>
                  <a:pt x="566" y="66"/>
                </a:cubicBezTo>
                <a:cubicBezTo>
                  <a:pt x="565" y="65"/>
                  <a:pt x="565" y="65"/>
                  <a:pt x="565" y="65"/>
                </a:cubicBezTo>
                <a:cubicBezTo>
                  <a:pt x="564" y="63"/>
                  <a:pt x="564" y="63"/>
                  <a:pt x="564" y="63"/>
                </a:cubicBezTo>
                <a:cubicBezTo>
                  <a:pt x="562" y="62"/>
                  <a:pt x="562" y="62"/>
                  <a:pt x="562" y="62"/>
                </a:cubicBezTo>
                <a:cubicBezTo>
                  <a:pt x="561" y="62"/>
                  <a:pt x="561" y="62"/>
                  <a:pt x="561" y="62"/>
                </a:cubicBezTo>
                <a:cubicBezTo>
                  <a:pt x="558" y="59"/>
                  <a:pt x="558" y="59"/>
                  <a:pt x="558" y="59"/>
                </a:cubicBezTo>
                <a:cubicBezTo>
                  <a:pt x="556" y="57"/>
                  <a:pt x="556" y="57"/>
                  <a:pt x="556" y="57"/>
                </a:cubicBezTo>
                <a:cubicBezTo>
                  <a:pt x="555" y="55"/>
                  <a:pt x="555" y="55"/>
                  <a:pt x="555" y="55"/>
                </a:cubicBezTo>
                <a:cubicBezTo>
                  <a:pt x="547" y="50"/>
                  <a:pt x="547" y="50"/>
                  <a:pt x="547" y="50"/>
                </a:cubicBezTo>
                <a:cubicBezTo>
                  <a:pt x="544" y="47"/>
                  <a:pt x="544" y="47"/>
                  <a:pt x="544" y="47"/>
                </a:cubicBezTo>
                <a:cubicBezTo>
                  <a:pt x="544" y="44"/>
                  <a:pt x="544" y="44"/>
                  <a:pt x="544" y="44"/>
                </a:cubicBezTo>
                <a:cubicBezTo>
                  <a:pt x="543" y="39"/>
                  <a:pt x="543" y="39"/>
                  <a:pt x="543" y="39"/>
                </a:cubicBezTo>
                <a:cubicBezTo>
                  <a:pt x="543" y="38"/>
                  <a:pt x="543" y="38"/>
                  <a:pt x="543" y="38"/>
                </a:cubicBezTo>
                <a:cubicBezTo>
                  <a:pt x="541" y="38"/>
                  <a:pt x="541" y="38"/>
                  <a:pt x="541" y="38"/>
                </a:cubicBezTo>
                <a:cubicBezTo>
                  <a:pt x="538" y="36"/>
                  <a:pt x="538" y="36"/>
                  <a:pt x="538" y="36"/>
                </a:cubicBezTo>
                <a:cubicBezTo>
                  <a:pt x="537" y="35"/>
                  <a:pt x="537" y="35"/>
                  <a:pt x="537" y="35"/>
                </a:cubicBezTo>
                <a:cubicBezTo>
                  <a:pt x="535" y="34"/>
                  <a:pt x="535" y="34"/>
                  <a:pt x="535" y="34"/>
                </a:cubicBezTo>
                <a:cubicBezTo>
                  <a:pt x="533" y="34"/>
                  <a:pt x="533" y="34"/>
                  <a:pt x="533" y="34"/>
                </a:cubicBezTo>
                <a:cubicBezTo>
                  <a:pt x="532" y="33"/>
                  <a:pt x="532" y="33"/>
                  <a:pt x="532" y="33"/>
                </a:cubicBezTo>
                <a:cubicBezTo>
                  <a:pt x="530" y="33"/>
                  <a:pt x="530" y="33"/>
                  <a:pt x="530" y="33"/>
                </a:cubicBezTo>
                <a:cubicBezTo>
                  <a:pt x="527" y="36"/>
                  <a:pt x="527" y="36"/>
                  <a:pt x="527" y="36"/>
                </a:cubicBezTo>
                <a:cubicBezTo>
                  <a:pt x="525" y="39"/>
                  <a:pt x="525" y="39"/>
                  <a:pt x="525" y="39"/>
                </a:cubicBezTo>
                <a:cubicBezTo>
                  <a:pt x="523" y="40"/>
                  <a:pt x="523" y="40"/>
                  <a:pt x="523" y="40"/>
                </a:cubicBezTo>
                <a:cubicBezTo>
                  <a:pt x="521" y="41"/>
                  <a:pt x="521" y="41"/>
                  <a:pt x="521" y="41"/>
                </a:cubicBezTo>
                <a:cubicBezTo>
                  <a:pt x="519" y="42"/>
                  <a:pt x="519" y="42"/>
                  <a:pt x="519" y="42"/>
                </a:cubicBezTo>
                <a:cubicBezTo>
                  <a:pt x="518" y="40"/>
                  <a:pt x="518" y="40"/>
                  <a:pt x="518" y="40"/>
                </a:cubicBezTo>
                <a:cubicBezTo>
                  <a:pt x="515" y="40"/>
                  <a:pt x="515" y="40"/>
                  <a:pt x="515" y="40"/>
                </a:cubicBezTo>
                <a:cubicBezTo>
                  <a:pt x="514" y="39"/>
                  <a:pt x="514" y="39"/>
                  <a:pt x="514" y="39"/>
                </a:cubicBezTo>
                <a:cubicBezTo>
                  <a:pt x="515" y="37"/>
                  <a:pt x="515" y="37"/>
                  <a:pt x="515" y="37"/>
                </a:cubicBezTo>
                <a:cubicBezTo>
                  <a:pt x="516" y="36"/>
                  <a:pt x="516" y="36"/>
                  <a:pt x="516" y="36"/>
                </a:cubicBezTo>
                <a:cubicBezTo>
                  <a:pt x="517" y="36"/>
                  <a:pt x="517" y="36"/>
                  <a:pt x="517" y="36"/>
                </a:cubicBezTo>
                <a:cubicBezTo>
                  <a:pt x="519" y="34"/>
                  <a:pt x="519" y="34"/>
                  <a:pt x="519" y="34"/>
                </a:cubicBezTo>
                <a:cubicBezTo>
                  <a:pt x="520" y="34"/>
                  <a:pt x="520" y="34"/>
                  <a:pt x="520" y="34"/>
                </a:cubicBezTo>
                <a:cubicBezTo>
                  <a:pt x="521" y="33"/>
                  <a:pt x="521" y="33"/>
                  <a:pt x="521" y="33"/>
                </a:cubicBezTo>
                <a:cubicBezTo>
                  <a:pt x="520" y="32"/>
                  <a:pt x="520" y="32"/>
                  <a:pt x="520" y="32"/>
                </a:cubicBezTo>
                <a:cubicBezTo>
                  <a:pt x="519" y="32"/>
                  <a:pt x="519" y="32"/>
                  <a:pt x="519" y="32"/>
                </a:cubicBezTo>
                <a:cubicBezTo>
                  <a:pt x="518" y="31"/>
                  <a:pt x="518" y="31"/>
                  <a:pt x="518" y="31"/>
                </a:cubicBezTo>
                <a:cubicBezTo>
                  <a:pt x="518" y="30"/>
                  <a:pt x="518" y="30"/>
                  <a:pt x="518" y="30"/>
                </a:cubicBezTo>
                <a:cubicBezTo>
                  <a:pt x="520" y="28"/>
                  <a:pt x="520" y="28"/>
                  <a:pt x="520" y="28"/>
                </a:cubicBezTo>
                <a:cubicBezTo>
                  <a:pt x="520" y="27"/>
                  <a:pt x="520" y="27"/>
                  <a:pt x="520" y="27"/>
                </a:cubicBezTo>
                <a:cubicBezTo>
                  <a:pt x="522" y="26"/>
                  <a:pt x="522" y="26"/>
                  <a:pt x="522" y="26"/>
                </a:cubicBezTo>
                <a:cubicBezTo>
                  <a:pt x="522" y="24"/>
                  <a:pt x="522" y="24"/>
                  <a:pt x="522" y="24"/>
                </a:cubicBezTo>
                <a:cubicBezTo>
                  <a:pt x="522" y="22"/>
                  <a:pt x="522" y="22"/>
                  <a:pt x="522" y="22"/>
                </a:cubicBezTo>
                <a:cubicBezTo>
                  <a:pt x="519" y="22"/>
                  <a:pt x="519" y="22"/>
                  <a:pt x="519" y="22"/>
                </a:cubicBezTo>
                <a:cubicBezTo>
                  <a:pt x="519" y="24"/>
                  <a:pt x="519" y="24"/>
                  <a:pt x="519" y="24"/>
                </a:cubicBezTo>
                <a:cubicBezTo>
                  <a:pt x="516" y="26"/>
                  <a:pt x="516" y="26"/>
                  <a:pt x="516" y="26"/>
                </a:cubicBezTo>
                <a:cubicBezTo>
                  <a:pt x="514" y="26"/>
                  <a:pt x="514" y="26"/>
                  <a:pt x="514" y="26"/>
                </a:cubicBezTo>
                <a:cubicBezTo>
                  <a:pt x="516" y="30"/>
                  <a:pt x="516" y="30"/>
                  <a:pt x="516" y="30"/>
                </a:cubicBezTo>
                <a:cubicBezTo>
                  <a:pt x="514" y="31"/>
                  <a:pt x="514" y="31"/>
                  <a:pt x="514" y="31"/>
                </a:cubicBezTo>
                <a:cubicBezTo>
                  <a:pt x="514" y="30"/>
                  <a:pt x="514" y="30"/>
                  <a:pt x="514" y="30"/>
                </a:cubicBezTo>
                <a:cubicBezTo>
                  <a:pt x="511" y="29"/>
                  <a:pt x="511" y="29"/>
                  <a:pt x="511" y="29"/>
                </a:cubicBezTo>
                <a:cubicBezTo>
                  <a:pt x="509" y="31"/>
                  <a:pt x="509" y="31"/>
                  <a:pt x="509" y="31"/>
                </a:cubicBezTo>
                <a:cubicBezTo>
                  <a:pt x="510" y="32"/>
                  <a:pt x="510" y="32"/>
                  <a:pt x="510" y="32"/>
                </a:cubicBezTo>
                <a:cubicBezTo>
                  <a:pt x="510" y="34"/>
                  <a:pt x="510" y="34"/>
                  <a:pt x="510" y="34"/>
                </a:cubicBezTo>
                <a:cubicBezTo>
                  <a:pt x="508" y="33"/>
                  <a:pt x="508" y="33"/>
                  <a:pt x="508" y="33"/>
                </a:cubicBezTo>
                <a:cubicBezTo>
                  <a:pt x="506" y="34"/>
                  <a:pt x="506" y="34"/>
                  <a:pt x="506" y="34"/>
                </a:cubicBezTo>
                <a:cubicBezTo>
                  <a:pt x="506" y="36"/>
                  <a:pt x="506" y="36"/>
                  <a:pt x="506" y="36"/>
                </a:cubicBezTo>
                <a:cubicBezTo>
                  <a:pt x="508" y="36"/>
                  <a:pt x="508" y="36"/>
                  <a:pt x="508" y="36"/>
                </a:cubicBezTo>
                <a:cubicBezTo>
                  <a:pt x="509" y="37"/>
                  <a:pt x="509" y="37"/>
                  <a:pt x="509" y="37"/>
                </a:cubicBezTo>
                <a:cubicBezTo>
                  <a:pt x="506" y="39"/>
                  <a:pt x="506" y="39"/>
                  <a:pt x="506" y="39"/>
                </a:cubicBezTo>
                <a:cubicBezTo>
                  <a:pt x="505" y="36"/>
                  <a:pt x="505" y="36"/>
                  <a:pt x="505" y="36"/>
                </a:cubicBezTo>
                <a:cubicBezTo>
                  <a:pt x="503" y="35"/>
                  <a:pt x="503" y="35"/>
                  <a:pt x="503" y="35"/>
                </a:cubicBezTo>
                <a:cubicBezTo>
                  <a:pt x="502" y="33"/>
                  <a:pt x="502" y="33"/>
                  <a:pt x="502" y="33"/>
                </a:cubicBezTo>
                <a:cubicBezTo>
                  <a:pt x="502" y="24"/>
                  <a:pt x="502" y="24"/>
                  <a:pt x="502" y="24"/>
                </a:cubicBezTo>
                <a:cubicBezTo>
                  <a:pt x="504" y="20"/>
                  <a:pt x="504" y="20"/>
                  <a:pt x="504" y="20"/>
                </a:cubicBezTo>
                <a:cubicBezTo>
                  <a:pt x="503" y="14"/>
                  <a:pt x="503" y="14"/>
                  <a:pt x="503" y="14"/>
                </a:cubicBezTo>
                <a:cubicBezTo>
                  <a:pt x="505" y="12"/>
                  <a:pt x="505" y="12"/>
                  <a:pt x="505" y="12"/>
                </a:cubicBezTo>
                <a:cubicBezTo>
                  <a:pt x="504" y="4"/>
                  <a:pt x="504" y="4"/>
                  <a:pt x="504" y="4"/>
                </a:cubicBezTo>
                <a:cubicBezTo>
                  <a:pt x="504" y="1"/>
                  <a:pt x="504" y="1"/>
                  <a:pt x="504" y="1"/>
                </a:cubicBezTo>
                <a:cubicBezTo>
                  <a:pt x="501" y="2"/>
                  <a:pt x="501" y="2"/>
                  <a:pt x="501" y="2"/>
                </a:cubicBezTo>
                <a:cubicBezTo>
                  <a:pt x="499" y="5"/>
                  <a:pt x="499" y="5"/>
                  <a:pt x="499" y="5"/>
                </a:cubicBezTo>
                <a:cubicBezTo>
                  <a:pt x="501" y="6"/>
                  <a:pt x="501" y="6"/>
                  <a:pt x="501" y="6"/>
                </a:cubicBezTo>
                <a:cubicBezTo>
                  <a:pt x="499" y="7"/>
                  <a:pt x="499" y="7"/>
                  <a:pt x="499" y="7"/>
                </a:cubicBezTo>
                <a:cubicBezTo>
                  <a:pt x="500" y="10"/>
                  <a:pt x="500" y="10"/>
                  <a:pt x="500" y="10"/>
                </a:cubicBezTo>
                <a:cubicBezTo>
                  <a:pt x="500" y="13"/>
                  <a:pt x="500" y="13"/>
                  <a:pt x="500" y="13"/>
                </a:cubicBezTo>
                <a:cubicBezTo>
                  <a:pt x="498" y="12"/>
                  <a:pt x="498" y="12"/>
                  <a:pt x="498" y="12"/>
                </a:cubicBezTo>
                <a:cubicBezTo>
                  <a:pt x="497" y="11"/>
                  <a:pt x="497" y="11"/>
                  <a:pt x="497" y="11"/>
                </a:cubicBezTo>
                <a:cubicBezTo>
                  <a:pt x="496" y="12"/>
                  <a:pt x="496" y="12"/>
                  <a:pt x="496" y="12"/>
                </a:cubicBezTo>
                <a:cubicBezTo>
                  <a:pt x="496" y="14"/>
                  <a:pt x="496" y="14"/>
                  <a:pt x="496" y="14"/>
                </a:cubicBezTo>
                <a:cubicBezTo>
                  <a:pt x="495" y="13"/>
                  <a:pt x="495" y="13"/>
                  <a:pt x="495" y="13"/>
                </a:cubicBezTo>
                <a:cubicBezTo>
                  <a:pt x="493" y="14"/>
                  <a:pt x="493" y="14"/>
                  <a:pt x="493" y="14"/>
                </a:cubicBezTo>
                <a:cubicBezTo>
                  <a:pt x="493" y="16"/>
                  <a:pt x="493" y="16"/>
                  <a:pt x="493" y="16"/>
                </a:cubicBezTo>
                <a:cubicBezTo>
                  <a:pt x="492" y="16"/>
                  <a:pt x="492" y="16"/>
                  <a:pt x="492" y="16"/>
                </a:cubicBezTo>
                <a:cubicBezTo>
                  <a:pt x="487" y="18"/>
                  <a:pt x="487" y="18"/>
                  <a:pt x="487" y="18"/>
                </a:cubicBezTo>
                <a:cubicBezTo>
                  <a:pt x="485" y="21"/>
                  <a:pt x="485" y="21"/>
                  <a:pt x="485" y="21"/>
                </a:cubicBezTo>
                <a:cubicBezTo>
                  <a:pt x="483" y="19"/>
                  <a:pt x="483" y="19"/>
                  <a:pt x="483" y="19"/>
                </a:cubicBezTo>
                <a:cubicBezTo>
                  <a:pt x="483" y="18"/>
                  <a:pt x="483" y="18"/>
                  <a:pt x="483" y="18"/>
                </a:cubicBezTo>
                <a:cubicBezTo>
                  <a:pt x="486" y="17"/>
                  <a:pt x="486" y="17"/>
                  <a:pt x="486" y="17"/>
                </a:cubicBezTo>
                <a:cubicBezTo>
                  <a:pt x="486" y="15"/>
                  <a:pt x="486" y="15"/>
                  <a:pt x="486" y="15"/>
                </a:cubicBezTo>
                <a:cubicBezTo>
                  <a:pt x="485" y="15"/>
                  <a:pt x="485" y="15"/>
                  <a:pt x="485" y="15"/>
                </a:cubicBezTo>
                <a:cubicBezTo>
                  <a:pt x="483" y="16"/>
                  <a:pt x="483" y="16"/>
                  <a:pt x="483" y="16"/>
                </a:cubicBezTo>
                <a:cubicBezTo>
                  <a:pt x="479" y="16"/>
                  <a:pt x="479" y="16"/>
                  <a:pt x="479" y="16"/>
                </a:cubicBezTo>
                <a:cubicBezTo>
                  <a:pt x="477" y="18"/>
                  <a:pt x="477" y="18"/>
                  <a:pt x="477" y="18"/>
                </a:cubicBezTo>
                <a:cubicBezTo>
                  <a:pt x="474" y="18"/>
                  <a:pt x="474" y="18"/>
                  <a:pt x="474" y="18"/>
                </a:cubicBezTo>
                <a:cubicBezTo>
                  <a:pt x="468" y="22"/>
                  <a:pt x="468" y="22"/>
                  <a:pt x="468" y="22"/>
                </a:cubicBezTo>
                <a:cubicBezTo>
                  <a:pt x="465" y="23"/>
                  <a:pt x="465" y="23"/>
                  <a:pt x="465" y="23"/>
                </a:cubicBezTo>
                <a:cubicBezTo>
                  <a:pt x="463" y="26"/>
                  <a:pt x="463" y="26"/>
                  <a:pt x="463" y="26"/>
                </a:cubicBezTo>
                <a:cubicBezTo>
                  <a:pt x="462" y="25"/>
                  <a:pt x="462" y="25"/>
                  <a:pt x="462" y="25"/>
                </a:cubicBezTo>
                <a:cubicBezTo>
                  <a:pt x="465" y="21"/>
                  <a:pt x="465" y="21"/>
                  <a:pt x="465" y="21"/>
                </a:cubicBezTo>
                <a:cubicBezTo>
                  <a:pt x="464" y="20"/>
                  <a:pt x="464" y="20"/>
                  <a:pt x="464" y="20"/>
                </a:cubicBezTo>
                <a:cubicBezTo>
                  <a:pt x="461" y="22"/>
                  <a:pt x="461" y="22"/>
                  <a:pt x="461" y="22"/>
                </a:cubicBezTo>
                <a:cubicBezTo>
                  <a:pt x="461" y="21"/>
                  <a:pt x="461" y="21"/>
                  <a:pt x="461" y="21"/>
                </a:cubicBezTo>
                <a:cubicBezTo>
                  <a:pt x="459" y="22"/>
                  <a:pt x="459" y="22"/>
                  <a:pt x="459" y="22"/>
                </a:cubicBezTo>
                <a:cubicBezTo>
                  <a:pt x="458" y="23"/>
                  <a:pt x="458" y="23"/>
                  <a:pt x="458" y="23"/>
                </a:cubicBezTo>
                <a:cubicBezTo>
                  <a:pt x="457" y="21"/>
                  <a:pt x="457" y="21"/>
                  <a:pt x="457" y="21"/>
                </a:cubicBezTo>
                <a:cubicBezTo>
                  <a:pt x="455" y="22"/>
                  <a:pt x="455" y="22"/>
                  <a:pt x="455" y="22"/>
                </a:cubicBezTo>
                <a:cubicBezTo>
                  <a:pt x="455" y="23"/>
                  <a:pt x="455" y="23"/>
                  <a:pt x="455" y="23"/>
                </a:cubicBezTo>
                <a:cubicBezTo>
                  <a:pt x="449" y="27"/>
                  <a:pt x="449" y="27"/>
                  <a:pt x="449" y="27"/>
                </a:cubicBezTo>
                <a:cubicBezTo>
                  <a:pt x="447" y="27"/>
                  <a:pt x="447" y="27"/>
                  <a:pt x="447" y="27"/>
                </a:cubicBezTo>
                <a:cubicBezTo>
                  <a:pt x="444" y="27"/>
                  <a:pt x="444" y="27"/>
                  <a:pt x="444" y="27"/>
                </a:cubicBezTo>
                <a:cubicBezTo>
                  <a:pt x="442" y="30"/>
                  <a:pt x="442" y="30"/>
                  <a:pt x="442" y="30"/>
                </a:cubicBezTo>
                <a:cubicBezTo>
                  <a:pt x="442" y="32"/>
                  <a:pt x="442" y="32"/>
                  <a:pt x="442" y="32"/>
                </a:cubicBezTo>
                <a:cubicBezTo>
                  <a:pt x="440" y="31"/>
                  <a:pt x="440" y="31"/>
                  <a:pt x="440" y="31"/>
                </a:cubicBezTo>
                <a:cubicBezTo>
                  <a:pt x="439" y="32"/>
                  <a:pt x="439" y="32"/>
                  <a:pt x="439" y="32"/>
                </a:cubicBezTo>
                <a:cubicBezTo>
                  <a:pt x="438" y="31"/>
                  <a:pt x="438" y="31"/>
                  <a:pt x="438" y="31"/>
                </a:cubicBezTo>
                <a:cubicBezTo>
                  <a:pt x="437" y="32"/>
                  <a:pt x="437" y="32"/>
                  <a:pt x="437" y="32"/>
                </a:cubicBezTo>
                <a:cubicBezTo>
                  <a:pt x="439" y="34"/>
                  <a:pt x="439" y="34"/>
                  <a:pt x="439" y="34"/>
                </a:cubicBezTo>
                <a:cubicBezTo>
                  <a:pt x="437" y="33"/>
                  <a:pt x="437" y="33"/>
                  <a:pt x="437" y="33"/>
                </a:cubicBezTo>
                <a:cubicBezTo>
                  <a:pt x="436" y="31"/>
                  <a:pt x="436" y="31"/>
                  <a:pt x="436" y="31"/>
                </a:cubicBezTo>
                <a:cubicBezTo>
                  <a:pt x="437" y="29"/>
                  <a:pt x="437" y="29"/>
                  <a:pt x="437" y="29"/>
                </a:cubicBezTo>
                <a:cubicBezTo>
                  <a:pt x="438" y="29"/>
                  <a:pt x="438" y="29"/>
                  <a:pt x="438" y="29"/>
                </a:cubicBezTo>
                <a:cubicBezTo>
                  <a:pt x="439" y="27"/>
                  <a:pt x="439" y="27"/>
                  <a:pt x="439" y="27"/>
                </a:cubicBezTo>
                <a:cubicBezTo>
                  <a:pt x="441" y="26"/>
                  <a:pt x="441" y="26"/>
                  <a:pt x="441" y="26"/>
                </a:cubicBezTo>
                <a:cubicBezTo>
                  <a:pt x="442" y="27"/>
                  <a:pt x="442" y="27"/>
                  <a:pt x="442" y="27"/>
                </a:cubicBezTo>
                <a:cubicBezTo>
                  <a:pt x="444" y="26"/>
                  <a:pt x="444" y="26"/>
                  <a:pt x="444" y="26"/>
                </a:cubicBezTo>
                <a:cubicBezTo>
                  <a:pt x="444" y="25"/>
                  <a:pt x="444" y="25"/>
                  <a:pt x="444" y="25"/>
                </a:cubicBezTo>
                <a:cubicBezTo>
                  <a:pt x="446" y="23"/>
                  <a:pt x="446" y="23"/>
                  <a:pt x="446" y="23"/>
                </a:cubicBezTo>
                <a:cubicBezTo>
                  <a:pt x="447" y="24"/>
                  <a:pt x="447" y="24"/>
                  <a:pt x="447" y="24"/>
                </a:cubicBezTo>
                <a:cubicBezTo>
                  <a:pt x="451" y="22"/>
                  <a:pt x="451" y="22"/>
                  <a:pt x="451" y="22"/>
                </a:cubicBezTo>
                <a:cubicBezTo>
                  <a:pt x="453" y="19"/>
                  <a:pt x="453" y="19"/>
                  <a:pt x="453" y="19"/>
                </a:cubicBezTo>
                <a:cubicBezTo>
                  <a:pt x="455" y="19"/>
                  <a:pt x="455" y="19"/>
                  <a:pt x="455" y="19"/>
                </a:cubicBezTo>
                <a:cubicBezTo>
                  <a:pt x="459" y="19"/>
                  <a:pt x="459" y="19"/>
                  <a:pt x="459" y="19"/>
                </a:cubicBezTo>
                <a:cubicBezTo>
                  <a:pt x="459" y="18"/>
                  <a:pt x="459" y="18"/>
                  <a:pt x="459" y="18"/>
                </a:cubicBezTo>
                <a:cubicBezTo>
                  <a:pt x="462" y="18"/>
                  <a:pt x="462" y="18"/>
                  <a:pt x="462" y="18"/>
                </a:cubicBezTo>
                <a:cubicBezTo>
                  <a:pt x="465" y="17"/>
                  <a:pt x="465" y="17"/>
                  <a:pt x="465" y="17"/>
                </a:cubicBezTo>
                <a:cubicBezTo>
                  <a:pt x="466" y="18"/>
                  <a:pt x="466" y="18"/>
                  <a:pt x="466" y="18"/>
                </a:cubicBezTo>
                <a:cubicBezTo>
                  <a:pt x="467" y="18"/>
                  <a:pt x="467" y="18"/>
                  <a:pt x="467" y="18"/>
                </a:cubicBezTo>
                <a:cubicBezTo>
                  <a:pt x="469" y="17"/>
                  <a:pt x="469" y="17"/>
                  <a:pt x="469" y="17"/>
                </a:cubicBezTo>
                <a:cubicBezTo>
                  <a:pt x="470" y="17"/>
                  <a:pt x="470" y="17"/>
                  <a:pt x="470" y="17"/>
                </a:cubicBezTo>
                <a:cubicBezTo>
                  <a:pt x="473" y="17"/>
                  <a:pt x="473" y="17"/>
                  <a:pt x="473" y="17"/>
                </a:cubicBezTo>
                <a:cubicBezTo>
                  <a:pt x="474" y="15"/>
                  <a:pt x="474" y="15"/>
                  <a:pt x="474" y="15"/>
                </a:cubicBezTo>
                <a:cubicBezTo>
                  <a:pt x="478" y="14"/>
                  <a:pt x="478" y="14"/>
                  <a:pt x="478" y="14"/>
                </a:cubicBezTo>
                <a:cubicBezTo>
                  <a:pt x="482" y="12"/>
                  <a:pt x="482" y="12"/>
                  <a:pt x="482" y="12"/>
                </a:cubicBezTo>
                <a:cubicBezTo>
                  <a:pt x="483" y="11"/>
                  <a:pt x="483" y="11"/>
                  <a:pt x="483" y="11"/>
                </a:cubicBezTo>
                <a:cubicBezTo>
                  <a:pt x="484" y="11"/>
                  <a:pt x="484" y="11"/>
                  <a:pt x="484" y="11"/>
                </a:cubicBezTo>
                <a:cubicBezTo>
                  <a:pt x="485" y="10"/>
                  <a:pt x="485" y="10"/>
                  <a:pt x="485" y="10"/>
                </a:cubicBezTo>
                <a:cubicBezTo>
                  <a:pt x="484" y="9"/>
                  <a:pt x="484" y="9"/>
                  <a:pt x="484" y="9"/>
                </a:cubicBezTo>
                <a:cubicBezTo>
                  <a:pt x="484" y="7"/>
                  <a:pt x="484" y="7"/>
                  <a:pt x="484" y="7"/>
                </a:cubicBezTo>
                <a:cubicBezTo>
                  <a:pt x="482" y="6"/>
                  <a:pt x="482" y="6"/>
                  <a:pt x="482" y="6"/>
                </a:cubicBezTo>
                <a:cubicBezTo>
                  <a:pt x="482" y="7"/>
                  <a:pt x="482" y="7"/>
                  <a:pt x="482" y="7"/>
                </a:cubicBezTo>
                <a:cubicBezTo>
                  <a:pt x="482" y="8"/>
                  <a:pt x="482" y="8"/>
                  <a:pt x="482" y="8"/>
                </a:cubicBezTo>
                <a:cubicBezTo>
                  <a:pt x="480" y="9"/>
                  <a:pt x="480" y="9"/>
                  <a:pt x="480" y="9"/>
                </a:cubicBezTo>
                <a:cubicBezTo>
                  <a:pt x="479" y="8"/>
                  <a:pt x="479" y="8"/>
                  <a:pt x="479" y="8"/>
                </a:cubicBezTo>
                <a:cubicBezTo>
                  <a:pt x="478" y="8"/>
                  <a:pt x="478" y="8"/>
                  <a:pt x="478" y="8"/>
                </a:cubicBezTo>
                <a:cubicBezTo>
                  <a:pt x="478" y="7"/>
                  <a:pt x="478" y="7"/>
                  <a:pt x="478" y="7"/>
                </a:cubicBezTo>
                <a:cubicBezTo>
                  <a:pt x="476" y="7"/>
                  <a:pt x="476" y="7"/>
                  <a:pt x="476" y="7"/>
                </a:cubicBezTo>
                <a:cubicBezTo>
                  <a:pt x="472" y="8"/>
                  <a:pt x="472" y="8"/>
                  <a:pt x="472" y="8"/>
                </a:cubicBezTo>
                <a:cubicBezTo>
                  <a:pt x="472" y="10"/>
                  <a:pt x="472" y="10"/>
                  <a:pt x="472" y="10"/>
                </a:cubicBezTo>
                <a:cubicBezTo>
                  <a:pt x="470" y="11"/>
                  <a:pt x="470" y="11"/>
                  <a:pt x="470" y="11"/>
                </a:cubicBezTo>
                <a:cubicBezTo>
                  <a:pt x="469" y="9"/>
                  <a:pt x="469" y="9"/>
                  <a:pt x="469" y="9"/>
                </a:cubicBezTo>
                <a:cubicBezTo>
                  <a:pt x="468" y="10"/>
                  <a:pt x="468" y="10"/>
                  <a:pt x="468" y="10"/>
                </a:cubicBezTo>
                <a:cubicBezTo>
                  <a:pt x="466" y="11"/>
                  <a:pt x="466" y="11"/>
                  <a:pt x="466" y="11"/>
                </a:cubicBezTo>
                <a:cubicBezTo>
                  <a:pt x="462" y="12"/>
                  <a:pt x="462" y="12"/>
                  <a:pt x="462" y="12"/>
                </a:cubicBezTo>
                <a:cubicBezTo>
                  <a:pt x="456" y="13"/>
                  <a:pt x="456" y="13"/>
                  <a:pt x="456" y="13"/>
                </a:cubicBezTo>
                <a:cubicBezTo>
                  <a:pt x="455" y="12"/>
                  <a:pt x="455" y="12"/>
                  <a:pt x="455" y="12"/>
                </a:cubicBezTo>
                <a:cubicBezTo>
                  <a:pt x="454" y="12"/>
                  <a:pt x="454" y="12"/>
                  <a:pt x="454" y="12"/>
                </a:cubicBezTo>
                <a:cubicBezTo>
                  <a:pt x="454" y="12"/>
                  <a:pt x="454" y="12"/>
                  <a:pt x="454" y="12"/>
                </a:cubicBezTo>
                <a:cubicBezTo>
                  <a:pt x="453" y="13"/>
                  <a:pt x="453" y="13"/>
                  <a:pt x="453" y="13"/>
                </a:cubicBezTo>
                <a:cubicBezTo>
                  <a:pt x="451" y="13"/>
                  <a:pt x="451" y="13"/>
                  <a:pt x="451" y="13"/>
                </a:cubicBezTo>
                <a:cubicBezTo>
                  <a:pt x="450" y="13"/>
                  <a:pt x="450" y="13"/>
                  <a:pt x="450" y="13"/>
                </a:cubicBezTo>
                <a:cubicBezTo>
                  <a:pt x="449" y="15"/>
                  <a:pt x="449" y="15"/>
                  <a:pt x="449" y="15"/>
                </a:cubicBezTo>
                <a:cubicBezTo>
                  <a:pt x="446" y="18"/>
                  <a:pt x="446" y="18"/>
                  <a:pt x="446" y="18"/>
                </a:cubicBezTo>
                <a:cubicBezTo>
                  <a:pt x="445" y="17"/>
                  <a:pt x="445" y="17"/>
                  <a:pt x="445" y="17"/>
                </a:cubicBezTo>
                <a:cubicBezTo>
                  <a:pt x="443" y="17"/>
                  <a:pt x="443" y="17"/>
                  <a:pt x="443" y="17"/>
                </a:cubicBezTo>
                <a:cubicBezTo>
                  <a:pt x="443" y="17"/>
                  <a:pt x="443" y="17"/>
                  <a:pt x="443" y="17"/>
                </a:cubicBezTo>
                <a:cubicBezTo>
                  <a:pt x="440" y="17"/>
                  <a:pt x="440" y="17"/>
                  <a:pt x="440" y="17"/>
                </a:cubicBezTo>
                <a:cubicBezTo>
                  <a:pt x="439" y="18"/>
                  <a:pt x="439" y="18"/>
                  <a:pt x="439" y="18"/>
                </a:cubicBezTo>
                <a:cubicBezTo>
                  <a:pt x="438" y="18"/>
                  <a:pt x="438" y="18"/>
                  <a:pt x="438" y="18"/>
                </a:cubicBezTo>
                <a:cubicBezTo>
                  <a:pt x="437" y="19"/>
                  <a:pt x="437" y="19"/>
                  <a:pt x="437" y="19"/>
                </a:cubicBezTo>
                <a:cubicBezTo>
                  <a:pt x="435" y="20"/>
                  <a:pt x="435" y="20"/>
                  <a:pt x="435" y="20"/>
                </a:cubicBezTo>
                <a:cubicBezTo>
                  <a:pt x="433" y="21"/>
                  <a:pt x="433" y="21"/>
                  <a:pt x="433" y="21"/>
                </a:cubicBezTo>
                <a:cubicBezTo>
                  <a:pt x="431" y="23"/>
                  <a:pt x="431" y="23"/>
                  <a:pt x="431" y="23"/>
                </a:cubicBezTo>
                <a:cubicBezTo>
                  <a:pt x="427" y="24"/>
                  <a:pt x="427" y="24"/>
                  <a:pt x="427" y="24"/>
                </a:cubicBezTo>
                <a:cubicBezTo>
                  <a:pt x="426" y="26"/>
                  <a:pt x="426" y="26"/>
                  <a:pt x="426" y="26"/>
                </a:cubicBezTo>
                <a:cubicBezTo>
                  <a:pt x="426" y="29"/>
                  <a:pt x="426" y="29"/>
                  <a:pt x="426" y="29"/>
                </a:cubicBezTo>
                <a:cubicBezTo>
                  <a:pt x="426" y="35"/>
                  <a:pt x="426" y="35"/>
                  <a:pt x="426" y="35"/>
                </a:cubicBezTo>
                <a:cubicBezTo>
                  <a:pt x="426" y="37"/>
                  <a:pt x="426" y="37"/>
                  <a:pt x="426" y="37"/>
                </a:cubicBezTo>
                <a:cubicBezTo>
                  <a:pt x="425" y="37"/>
                  <a:pt x="425" y="37"/>
                  <a:pt x="425" y="37"/>
                </a:cubicBezTo>
                <a:cubicBezTo>
                  <a:pt x="423" y="38"/>
                  <a:pt x="423" y="38"/>
                  <a:pt x="423" y="38"/>
                </a:cubicBezTo>
                <a:cubicBezTo>
                  <a:pt x="419" y="41"/>
                  <a:pt x="419" y="41"/>
                  <a:pt x="419" y="41"/>
                </a:cubicBezTo>
                <a:cubicBezTo>
                  <a:pt x="420" y="40"/>
                  <a:pt x="420" y="40"/>
                  <a:pt x="420" y="40"/>
                </a:cubicBezTo>
                <a:cubicBezTo>
                  <a:pt x="422" y="37"/>
                  <a:pt x="422" y="37"/>
                  <a:pt x="422" y="37"/>
                </a:cubicBezTo>
                <a:cubicBezTo>
                  <a:pt x="423" y="36"/>
                  <a:pt x="423" y="36"/>
                  <a:pt x="423" y="36"/>
                </a:cubicBezTo>
                <a:cubicBezTo>
                  <a:pt x="422" y="35"/>
                  <a:pt x="422" y="35"/>
                  <a:pt x="422" y="35"/>
                </a:cubicBezTo>
                <a:cubicBezTo>
                  <a:pt x="422" y="34"/>
                  <a:pt x="422" y="34"/>
                  <a:pt x="422" y="34"/>
                </a:cubicBezTo>
                <a:cubicBezTo>
                  <a:pt x="419" y="31"/>
                  <a:pt x="419" y="31"/>
                  <a:pt x="419" y="31"/>
                </a:cubicBezTo>
                <a:cubicBezTo>
                  <a:pt x="418" y="31"/>
                  <a:pt x="418" y="31"/>
                  <a:pt x="418" y="31"/>
                </a:cubicBezTo>
                <a:cubicBezTo>
                  <a:pt x="417" y="29"/>
                  <a:pt x="417" y="29"/>
                  <a:pt x="417" y="29"/>
                </a:cubicBezTo>
                <a:cubicBezTo>
                  <a:pt x="416" y="29"/>
                  <a:pt x="416" y="29"/>
                  <a:pt x="416" y="29"/>
                </a:cubicBezTo>
                <a:cubicBezTo>
                  <a:pt x="416" y="26"/>
                  <a:pt x="416" y="26"/>
                  <a:pt x="416" y="26"/>
                </a:cubicBezTo>
                <a:cubicBezTo>
                  <a:pt x="413" y="23"/>
                  <a:pt x="413" y="23"/>
                  <a:pt x="413" y="23"/>
                </a:cubicBezTo>
                <a:cubicBezTo>
                  <a:pt x="413" y="23"/>
                  <a:pt x="413" y="23"/>
                  <a:pt x="413" y="23"/>
                </a:cubicBezTo>
                <a:cubicBezTo>
                  <a:pt x="412" y="22"/>
                  <a:pt x="412" y="22"/>
                  <a:pt x="412" y="22"/>
                </a:cubicBezTo>
                <a:cubicBezTo>
                  <a:pt x="411" y="21"/>
                  <a:pt x="411" y="21"/>
                  <a:pt x="411" y="21"/>
                </a:cubicBezTo>
                <a:cubicBezTo>
                  <a:pt x="410" y="20"/>
                  <a:pt x="410" y="20"/>
                  <a:pt x="410" y="20"/>
                </a:cubicBezTo>
                <a:cubicBezTo>
                  <a:pt x="409" y="21"/>
                  <a:pt x="409" y="21"/>
                  <a:pt x="409" y="21"/>
                </a:cubicBezTo>
                <a:cubicBezTo>
                  <a:pt x="408" y="19"/>
                  <a:pt x="408" y="19"/>
                  <a:pt x="408" y="19"/>
                </a:cubicBezTo>
                <a:cubicBezTo>
                  <a:pt x="404" y="16"/>
                  <a:pt x="404" y="16"/>
                  <a:pt x="404" y="16"/>
                </a:cubicBezTo>
                <a:cubicBezTo>
                  <a:pt x="403" y="13"/>
                  <a:pt x="403" y="13"/>
                  <a:pt x="403" y="13"/>
                </a:cubicBezTo>
                <a:cubicBezTo>
                  <a:pt x="403" y="10"/>
                  <a:pt x="403" y="10"/>
                  <a:pt x="403" y="10"/>
                </a:cubicBezTo>
                <a:cubicBezTo>
                  <a:pt x="403" y="9"/>
                  <a:pt x="403" y="9"/>
                  <a:pt x="403" y="9"/>
                </a:cubicBezTo>
                <a:cubicBezTo>
                  <a:pt x="402" y="10"/>
                  <a:pt x="402" y="10"/>
                  <a:pt x="402" y="10"/>
                </a:cubicBezTo>
                <a:cubicBezTo>
                  <a:pt x="401" y="10"/>
                  <a:pt x="401" y="10"/>
                  <a:pt x="401" y="10"/>
                </a:cubicBezTo>
                <a:cubicBezTo>
                  <a:pt x="400" y="8"/>
                  <a:pt x="400" y="8"/>
                  <a:pt x="400" y="8"/>
                </a:cubicBezTo>
                <a:cubicBezTo>
                  <a:pt x="401" y="5"/>
                  <a:pt x="401" y="5"/>
                  <a:pt x="401" y="5"/>
                </a:cubicBezTo>
                <a:cubicBezTo>
                  <a:pt x="401" y="5"/>
                  <a:pt x="401" y="5"/>
                  <a:pt x="401" y="5"/>
                </a:cubicBezTo>
                <a:cubicBezTo>
                  <a:pt x="401" y="3"/>
                  <a:pt x="401" y="3"/>
                  <a:pt x="401" y="3"/>
                </a:cubicBezTo>
                <a:cubicBezTo>
                  <a:pt x="399" y="1"/>
                  <a:pt x="399" y="1"/>
                  <a:pt x="399" y="1"/>
                </a:cubicBezTo>
                <a:cubicBezTo>
                  <a:pt x="399" y="0"/>
                  <a:pt x="399" y="0"/>
                  <a:pt x="399" y="0"/>
                </a:cubicBezTo>
                <a:cubicBezTo>
                  <a:pt x="172" y="0"/>
                  <a:pt x="172" y="0"/>
                  <a:pt x="172" y="0"/>
                </a:cubicBezTo>
                <a:cubicBezTo>
                  <a:pt x="171" y="2"/>
                  <a:pt x="171" y="2"/>
                  <a:pt x="171" y="2"/>
                </a:cubicBezTo>
                <a:cubicBezTo>
                  <a:pt x="176" y="5"/>
                  <a:pt x="176" y="5"/>
                  <a:pt x="176" y="5"/>
                </a:cubicBezTo>
                <a:cubicBezTo>
                  <a:pt x="175" y="6"/>
                  <a:pt x="175" y="6"/>
                  <a:pt x="175" y="6"/>
                </a:cubicBezTo>
                <a:cubicBezTo>
                  <a:pt x="173" y="6"/>
                  <a:pt x="173" y="6"/>
                  <a:pt x="173" y="6"/>
                </a:cubicBezTo>
                <a:cubicBezTo>
                  <a:pt x="173" y="7"/>
                  <a:pt x="173" y="7"/>
                  <a:pt x="173" y="7"/>
                </a:cubicBezTo>
                <a:cubicBezTo>
                  <a:pt x="172" y="13"/>
                  <a:pt x="172" y="13"/>
                  <a:pt x="172" y="13"/>
                </a:cubicBezTo>
                <a:cubicBezTo>
                  <a:pt x="172" y="15"/>
                  <a:pt x="172" y="15"/>
                  <a:pt x="172" y="15"/>
                </a:cubicBezTo>
                <a:cubicBezTo>
                  <a:pt x="174" y="16"/>
                  <a:pt x="174" y="16"/>
                  <a:pt x="174" y="16"/>
                </a:cubicBezTo>
                <a:cubicBezTo>
                  <a:pt x="175" y="15"/>
                  <a:pt x="175" y="15"/>
                  <a:pt x="175" y="15"/>
                </a:cubicBezTo>
                <a:cubicBezTo>
                  <a:pt x="177" y="14"/>
                  <a:pt x="177" y="14"/>
                  <a:pt x="177" y="14"/>
                </a:cubicBezTo>
                <a:cubicBezTo>
                  <a:pt x="179" y="15"/>
                  <a:pt x="179" y="15"/>
                  <a:pt x="179" y="15"/>
                </a:cubicBezTo>
                <a:cubicBezTo>
                  <a:pt x="180" y="16"/>
                  <a:pt x="180" y="16"/>
                  <a:pt x="180" y="16"/>
                </a:cubicBezTo>
                <a:cubicBezTo>
                  <a:pt x="182" y="15"/>
                  <a:pt x="182" y="15"/>
                  <a:pt x="182" y="15"/>
                </a:cubicBezTo>
                <a:cubicBezTo>
                  <a:pt x="185" y="16"/>
                  <a:pt x="185" y="16"/>
                  <a:pt x="185" y="16"/>
                </a:cubicBezTo>
                <a:cubicBezTo>
                  <a:pt x="188" y="18"/>
                  <a:pt x="188" y="18"/>
                  <a:pt x="188" y="18"/>
                </a:cubicBezTo>
                <a:cubicBezTo>
                  <a:pt x="185" y="19"/>
                  <a:pt x="185" y="19"/>
                  <a:pt x="185" y="19"/>
                </a:cubicBezTo>
                <a:cubicBezTo>
                  <a:pt x="186" y="21"/>
                  <a:pt x="186" y="21"/>
                  <a:pt x="186" y="21"/>
                </a:cubicBezTo>
                <a:cubicBezTo>
                  <a:pt x="185" y="23"/>
                  <a:pt x="185" y="23"/>
                  <a:pt x="185" y="23"/>
                </a:cubicBezTo>
                <a:cubicBezTo>
                  <a:pt x="182" y="24"/>
                  <a:pt x="182" y="24"/>
                  <a:pt x="182" y="24"/>
                </a:cubicBezTo>
                <a:cubicBezTo>
                  <a:pt x="182" y="22"/>
                  <a:pt x="182" y="22"/>
                  <a:pt x="182" y="22"/>
                </a:cubicBezTo>
                <a:cubicBezTo>
                  <a:pt x="180" y="21"/>
                  <a:pt x="180" y="21"/>
                  <a:pt x="180" y="21"/>
                </a:cubicBezTo>
                <a:cubicBezTo>
                  <a:pt x="179" y="22"/>
                  <a:pt x="179" y="22"/>
                  <a:pt x="179" y="22"/>
                </a:cubicBezTo>
                <a:cubicBezTo>
                  <a:pt x="176" y="22"/>
                  <a:pt x="176" y="22"/>
                  <a:pt x="176" y="22"/>
                </a:cubicBezTo>
                <a:cubicBezTo>
                  <a:pt x="175" y="20"/>
                  <a:pt x="175" y="20"/>
                  <a:pt x="175" y="20"/>
                </a:cubicBezTo>
                <a:cubicBezTo>
                  <a:pt x="174" y="18"/>
                  <a:pt x="174" y="18"/>
                  <a:pt x="174" y="18"/>
                </a:cubicBezTo>
                <a:cubicBezTo>
                  <a:pt x="173" y="17"/>
                  <a:pt x="173" y="17"/>
                  <a:pt x="173" y="17"/>
                </a:cubicBezTo>
                <a:cubicBezTo>
                  <a:pt x="172" y="17"/>
                  <a:pt x="172" y="17"/>
                  <a:pt x="172" y="17"/>
                </a:cubicBezTo>
                <a:cubicBezTo>
                  <a:pt x="169" y="15"/>
                  <a:pt x="169" y="15"/>
                  <a:pt x="169" y="15"/>
                </a:cubicBezTo>
                <a:cubicBezTo>
                  <a:pt x="170" y="12"/>
                  <a:pt x="170" y="12"/>
                  <a:pt x="170" y="12"/>
                </a:cubicBezTo>
                <a:cubicBezTo>
                  <a:pt x="172" y="6"/>
                  <a:pt x="172" y="6"/>
                  <a:pt x="172" y="6"/>
                </a:cubicBezTo>
                <a:cubicBezTo>
                  <a:pt x="171" y="4"/>
                  <a:pt x="171" y="4"/>
                  <a:pt x="171" y="4"/>
                </a:cubicBezTo>
                <a:cubicBezTo>
                  <a:pt x="171" y="4"/>
                  <a:pt x="171" y="4"/>
                  <a:pt x="171" y="4"/>
                </a:cubicBezTo>
                <a:cubicBezTo>
                  <a:pt x="169" y="6"/>
                  <a:pt x="169" y="6"/>
                  <a:pt x="169" y="6"/>
                </a:cubicBezTo>
                <a:cubicBezTo>
                  <a:pt x="169" y="12"/>
                  <a:pt x="169" y="12"/>
                  <a:pt x="169" y="12"/>
                </a:cubicBezTo>
                <a:cubicBezTo>
                  <a:pt x="168" y="16"/>
                  <a:pt x="168" y="16"/>
                  <a:pt x="168" y="16"/>
                </a:cubicBezTo>
                <a:cubicBezTo>
                  <a:pt x="166" y="18"/>
                  <a:pt x="166" y="18"/>
                  <a:pt x="166" y="18"/>
                </a:cubicBezTo>
                <a:cubicBezTo>
                  <a:pt x="166" y="19"/>
                  <a:pt x="166" y="19"/>
                  <a:pt x="166" y="19"/>
                </a:cubicBezTo>
                <a:cubicBezTo>
                  <a:pt x="167" y="17"/>
                  <a:pt x="167" y="17"/>
                  <a:pt x="167" y="17"/>
                </a:cubicBezTo>
                <a:cubicBezTo>
                  <a:pt x="169" y="17"/>
                  <a:pt x="169" y="17"/>
                  <a:pt x="169" y="17"/>
                </a:cubicBezTo>
                <a:cubicBezTo>
                  <a:pt x="170" y="18"/>
                  <a:pt x="170" y="18"/>
                  <a:pt x="170" y="18"/>
                </a:cubicBezTo>
                <a:cubicBezTo>
                  <a:pt x="172" y="18"/>
                  <a:pt x="172" y="18"/>
                  <a:pt x="172" y="18"/>
                </a:cubicBezTo>
                <a:cubicBezTo>
                  <a:pt x="173" y="21"/>
                  <a:pt x="173" y="21"/>
                  <a:pt x="173" y="21"/>
                </a:cubicBezTo>
                <a:cubicBezTo>
                  <a:pt x="173" y="24"/>
                  <a:pt x="173" y="24"/>
                  <a:pt x="173" y="24"/>
                </a:cubicBezTo>
                <a:cubicBezTo>
                  <a:pt x="171" y="26"/>
                  <a:pt x="171" y="26"/>
                  <a:pt x="171" y="26"/>
                </a:cubicBezTo>
                <a:cubicBezTo>
                  <a:pt x="168" y="28"/>
                  <a:pt x="168" y="28"/>
                  <a:pt x="168" y="28"/>
                </a:cubicBezTo>
                <a:cubicBezTo>
                  <a:pt x="171" y="24"/>
                  <a:pt x="171" y="24"/>
                  <a:pt x="171" y="24"/>
                </a:cubicBezTo>
                <a:cubicBezTo>
                  <a:pt x="170" y="23"/>
                  <a:pt x="170" y="23"/>
                  <a:pt x="170" y="23"/>
                </a:cubicBezTo>
                <a:cubicBezTo>
                  <a:pt x="169" y="22"/>
                  <a:pt x="169" y="22"/>
                  <a:pt x="169" y="22"/>
                </a:cubicBezTo>
                <a:cubicBezTo>
                  <a:pt x="168" y="22"/>
                  <a:pt x="168" y="22"/>
                  <a:pt x="168" y="22"/>
                </a:cubicBezTo>
                <a:cubicBezTo>
                  <a:pt x="167" y="23"/>
                  <a:pt x="167" y="23"/>
                  <a:pt x="167" y="23"/>
                </a:cubicBezTo>
                <a:cubicBezTo>
                  <a:pt x="164" y="25"/>
                  <a:pt x="164" y="25"/>
                  <a:pt x="164" y="25"/>
                </a:cubicBezTo>
                <a:cubicBezTo>
                  <a:pt x="164" y="27"/>
                  <a:pt x="164" y="27"/>
                  <a:pt x="164" y="27"/>
                </a:cubicBezTo>
                <a:cubicBezTo>
                  <a:pt x="162" y="28"/>
                  <a:pt x="162" y="28"/>
                  <a:pt x="162" y="28"/>
                </a:cubicBezTo>
                <a:cubicBezTo>
                  <a:pt x="160" y="28"/>
                  <a:pt x="160" y="28"/>
                  <a:pt x="160" y="28"/>
                </a:cubicBezTo>
                <a:cubicBezTo>
                  <a:pt x="160" y="26"/>
                  <a:pt x="160" y="26"/>
                  <a:pt x="160" y="26"/>
                </a:cubicBezTo>
                <a:cubicBezTo>
                  <a:pt x="159" y="26"/>
                  <a:pt x="159" y="26"/>
                  <a:pt x="159" y="26"/>
                </a:cubicBezTo>
                <a:cubicBezTo>
                  <a:pt x="156" y="26"/>
                  <a:pt x="156" y="26"/>
                  <a:pt x="156" y="26"/>
                </a:cubicBezTo>
                <a:cubicBezTo>
                  <a:pt x="155" y="26"/>
                  <a:pt x="155" y="26"/>
                  <a:pt x="155" y="26"/>
                </a:cubicBezTo>
                <a:cubicBezTo>
                  <a:pt x="155" y="23"/>
                  <a:pt x="155" y="23"/>
                  <a:pt x="155" y="23"/>
                </a:cubicBezTo>
                <a:cubicBezTo>
                  <a:pt x="153" y="23"/>
                  <a:pt x="153" y="23"/>
                  <a:pt x="153" y="23"/>
                </a:cubicBezTo>
                <a:cubicBezTo>
                  <a:pt x="152" y="24"/>
                  <a:pt x="152" y="24"/>
                  <a:pt x="152" y="24"/>
                </a:cubicBezTo>
                <a:cubicBezTo>
                  <a:pt x="150" y="23"/>
                  <a:pt x="150" y="23"/>
                  <a:pt x="150" y="23"/>
                </a:cubicBezTo>
                <a:cubicBezTo>
                  <a:pt x="150" y="22"/>
                  <a:pt x="150" y="22"/>
                  <a:pt x="150" y="22"/>
                </a:cubicBezTo>
                <a:cubicBezTo>
                  <a:pt x="149" y="21"/>
                  <a:pt x="149" y="21"/>
                  <a:pt x="149" y="21"/>
                </a:cubicBezTo>
                <a:cubicBezTo>
                  <a:pt x="147" y="22"/>
                  <a:pt x="147" y="22"/>
                  <a:pt x="147" y="22"/>
                </a:cubicBezTo>
                <a:cubicBezTo>
                  <a:pt x="147" y="22"/>
                  <a:pt x="147" y="22"/>
                  <a:pt x="147" y="22"/>
                </a:cubicBezTo>
                <a:cubicBezTo>
                  <a:pt x="146" y="19"/>
                  <a:pt x="146" y="19"/>
                  <a:pt x="146" y="19"/>
                </a:cubicBezTo>
                <a:cubicBezTo>
                  <a:pt x="146" y="18"/>
                  <a:pt x="146" y="18"/>
                  <a:pt x="146" y="18"/>
                </a:cubicBezTo>
                <a:cubicBezTo>
                  <a:pt x="146" y="17"/>
                  <a:pt x="146" y="17"/>
                  <a:pt x="146" y="17"/>
                </a:cubicBezTo>
                <a:cubicBezTo>
                  <a:pt x="148" y="16"/>
                  <a:pt x="148" y="16"/>
                  <a:pt x="148" y="16"/>
                </a:cubicBezTo>
                <a:cubicBezTo>
                  <a:pt x="150" y="13"/>
                  <a:pt x="150" y="13"/>
                  <a:pt x="150" y="13"/>
                </a:cubicBezTo>
                <a:cubicBezTo>
                  <a:pt x="151" y="13"/>
                  <a:pt x="151" y="13"/>
                  <a:pt x="151" y="13"/>
                </a:cubicBezTo>
                <a:cubicBezTo>
                  <a:pt x="152" y="11"/>
                  <a:pt x="152" y="11"/>
                  <a:pt x="152" y="11"/>
                </a:cubicBezTo>
                <a:cubicBezTo>
                  <a:pt x="152" y="10"/>
                  <a:pt x="152" y="10"/>
                  <a:pt x="152" y="10"/>
                </a:cubicBezTo>
                <a:cubicBezTo>
                  <a:pt x="149" y="7"/>
                  <a:pt x="149" y="7"/>
                  <a:pt x="149" y="7"/>
                </a:cubicBezTo>
                <a:cubicBezTo>
                  <a:pt x="148" y="7"/>
                  <a:pt x="148" y="7"/>
                  <a:pt x="148" y="7"/>
                </a:cubicBezTo>
                <a:cubicBezTo>
                  <a:pt x="146" y="6"/>
                  <a:pt x="146" y="6"/>
                  <a:pt x="146" y="6"/>
                </a:cubicBezTo>
                <a:cubicBezTo>
                  <a:pt x="143" y="8"/>
                  <a:pt x="143" y="8"/>
                  <a:pt x="143" y="8"/>
                </a:cubicBezTo>
                <a:cubicBezTo>
                  <a:pt x="141" y="8"/>
                  <a:pt x="141" y="8"/>
                  <a:pt x="141" y="8"/>
                </a:cubicBezTo>
                <a:cubicBezTo>
                  <a:pt x="139" y="7"/>
                  <a:pt x="139" y="7"/>
                  <a:pt x="139" y="7"/>
                </a:cubicBezTo>
                <a:cubicBezTo>
                  <a:pt x="137" y="7"/>
                  <a:pt x="137" y="7"/>
                  <a:pt x="137" y="7"/>
                </a:cubicBezTo>
                <a:cubicBezTo>
                  <a:pt x="131" y="10"/>
                  <a:pt x="131" y="10"/>
                  <a:pt x="131" y="10"/>
                </a:cubicBezTo>
                <a:cubicBezTo>
                  <a:pt x="131" y="11"/>
                  <a:pt x="131" y="11"/>
                  <a:pt x="131" y="11"/>
                </a:cubicBezTo>
                <a:cubicBezTo>
                  <a:pt x="132" y="12"/>
                  <a:pt x="132" y="12"/>
                  <a:pt x="132" y="12"/>
                </a:cubicBezTo>
                <a:cubicBezTo>
                  <a:pt x="134" y="14"/>
                  <a:pt x="134" y="14"/>
                  <a:pt x="134" y="14"/>
                </a:cubicBezTo>
                <a:cubicBezTo>
                  <a:pt x="134" y="14"/>
                  <a:pt x="134" y="14"/>
                  <a:pt x="134" y="14"/>
                </a:cubicBezTo>
                <a:cubicBezTo>
                  <a:pt x="132" y="14"/>
                  <a:pt x="132" y="14"/>
                  <a:pt x="132" y="14"/>
                </a:cubicBezTo>
                <a:cubicBezTo>
                  <a:pt x="130" y="14"/>
                  <a:pt x="130" y="14"/>
                  <a:pt x="130" y="14"/>
                </a:cubicBezTo>
                <a:cubicBezTo>
                  <a:pt x="129" y="13"/>
                  <a:pt x="129" y="13"/>
                  <a:pt x="129" y="13"/>
                </a:cubicBezTo>
                <a:cubicBezTo>
                  <a:pt x="128" y="12"/>
                  <a:pt x="128" y="12"/>
                  <a:pt x="128" y="12"/>
                </a:cubicBezTo>
                <a:cubicBezTo>
                  <a:pt x="124" y="12"/>
                  <a:pt x="124" y="12"/>
                  <a:pt x="124" y="12"/>
                </a:cubicBezTo>
                <a:cubicBezTo>
                  <a:pt x="120" y="12"/>
                  <a:pt x="120" y="12"/>
                  <a:pt x="120" y="12"/>
                </a:cubicBezTo>
                <a:cubicBezTo>
                  <a:pt x="119" y="14"/>
                  <a:pt x="119" y="14"/>
                  <a:pt x="119" y="14"/>
                </a:cubicBezTo>
                <a:cubicBezTo>
                  <a:pt x="119" y="15"/>
                  <a:pt x="119" y="15"/>
                  <a:pt x="119" y="15"/>
                </a:cubicBezTo>
                <a:cubicBezTo>
                  <a:pt x="117" y="15"/>
                  <a:pt x="117" y="15"/>
                  <a:pt x="117" y="15"/>
                </a:cubicBezTo>
                <a:cubicBezTo>
                  <a:pt x="116" y="14"/>
                  <a:pt x="116" y="14"/>
                  <a:pt x="116" y="14"/>
                </a:cubicBezTo>
                <a:cubicBezTo>
                  <a:pt x="115" y="14"/>
                  <a:pt x="115" y="14"/>
                  <a:pt x="115" y="14"/>
                </a:cubicBezTo>
                <a:cubicBezTo>
                  <a:pt x="112" y="16"/>
                  <a:pt x="112" y="16"/>
                  <a:pt x="112" y="16"/>
                </a:cubicBezTo>
                <a:cubicBezTo>
                  <a:pt x="112" y="17"/>
                  <a:pt x="112" y="17"/>
                  <a:pt x="112" y="17"/>
                </a:cubicBezTo>
                <a:cubicBezTo>
                  <a:pt x="110" y="17"/>
                  <a:pt x="110" y="17"/>
                  <a:pt x="110" y="17"/>
                </a:cubicBezTo>
                <a:cubicBezTo>
                  <a:pt x="107" y="19"/>
                  <a:pt x="107" y="19"/>
                  <a:pt x="107" y="19"/>
                </a:cubicBezTo>
                <a:cubicBezTo>
                  <a:pt x="105" y="20"/>
                  <a:pt x="105" y="20"/>
                  <a:pt x="105" y="20"/>
                </a:cubicBezTo>
                <a:cubicBezTo>
                  <a:pt x="104" y="20"/>
                  <a:pt x="104" y="20"/>
                  <a:pt x="104" y="20"/>
                </a:cubicBezTo>
                <a:cubicBezTo>
                  <a:pt x="104" y="20"/>
                  <a:pt x="104" y="20"/>
                  <a:pt x="104" y="20"/>
                </a:cubicBezTo>
                <a:cubicBezTo>
                  <a:pt x="105" y="18"/>
                  <a:pt x="105" y="18"/>
                  <a:pt x="105" y="18"/>
                </a:cubicBezTo>
                <a:cubicBezTo>
                  <a:pt x="103" y="19"/>
                  <a:pt x="103" y="19"/>
                  <a:pt x="103" y="19"/>
                </a:cubicBezTo>
                <a:cubicBezTo>
                  <a:pt x="102" y="21"/>
                  <a:pt x="102" y="21"/>
                  <a:pt x="102" y="21"/>
                </a:cubicBezTo>
                <a:cubicBezTo>
                  <a:pt x="102" y="22"/>
                  <a:pt x="102" y="22"/>
                  <a:pt x="102" y="22"/>
                </a:cubicBezTo>
                <a:cubicBezTo>
                  <a:pt x="104" y="26"/>
                  <a:pt x="104" y="26"/>
                  <a:pt x="104" y="26"/>
                </a:cubicBezTo>
                <a:cubicBezTo>
                  <a:pt x="107" y="30"/>
                  <a:pt x="107" y="30"/>
                  <a:pt x="107" y="30"/>
                </a:cubicBezTo>
                <a:cubicBezTo>
                  <a:pt x="110" y="30"/>
                  <a:pt x="110" y="30"/>
                  <a:pt x="110" y="30"/>
                </a:cubicBezTo>
                <a:cubicBezTo>
                  <a:pt x="112" y="33"/>
                  <a:pt x="112" y="33"/>
                  <a:pt x="112" y="33"/>
                </a:cubicBezTo>
                <a:cubicBezTo>
                  <a:pt x="114" y="35"/>
                  <a:pt x="114" y="35"/>
                  <a:pt x="114" y="35"/>
                </a:cubicBezTo>
                <a:cubicBezTo>
                  <a:pt x="115" y="37"/>
                  <a:pt x="115" y="37"/>
                  <a:pt x="115" y="37"/>
                </a:cubicBezTo>
                <a:cubicBezTo>
                  <a:pt x="117" y="37"/>
                  <a:pt x="117" y="37"/>
                  <a:pt x="117" y="37"/>
                </a:cubicBezTo>
                <a:cubicBezTo>
                  <a:pt x="119" y="39"/>
                  <a:pt x="119" y="39"/>
                  <a:pt x="119" y="39"/>
                </a:cubicBezTo>
                <a:cubicBezTo>
                  <a:pt x="119" y="39"/>
                  <a:pt x="119" y="39"/>
                  <a:pt x="119" y="39"/>
                </a:cubicBezTo>
                <a:cubicBezTo>
                  <a:pt x="115" y="39"/>
                  <a:pt x="115" y="39"/>
                  <a:pt x="115" y="39"/>
                </a:cubicBezTo>
                <a:cubicBezTo>
                  <a:pt x="115" y="37"/>
                  <a:pt x="115" y="37"/>
                  <a:pt x="115" y="37"/>
                </a:cubicBezTo>
                <a:cubicBezTo>
                  <a:pt x="112" y="36"/>
                  <a:pt x="112" y="36"/>
                  <a:pt x="112" y="36"/>
                </a:cubicBezTo>
                <a:cubicBezTo>
                  <a:pt x="111" y="35"/>
                  <a:pt x="111" y="35"/>
                  <a:pt x="111" y="35"/>
                </a:cubicBezTo>
                <a:cubicBezTo>
                  <a:pt x="110" y="35"/>
                  <a:pt x="110" y="35"/>
                  <a:pt x="110" y="35"/>
                </a:cubicBezTo>
                <a:cubicBezTo>
                  <a:pt x="108" y="37"/>
                  <a:pt x="108" y="37"/>
                  <a:pt x="108" y="37"/>
                </a:cubicBezTo>
                <a:cubicBezTo>
                  <a:pt x="107" y="37"/>
                  <a:pt x="107" y="37"/>
                  <a:pt x="107" y="37"/>
                </a:cubicBezTo>
                <a:cubicBezTo>
                  <a:pt x="105" y="35"/>
                  <a:pt x="105" y="35"/>
                  <a:pt x="105" y="35"/>
                </a:cubicBezTo>
                <a:cubicBezTo>
                  <a:pt x="107" y="33"/>
                  <a:pt x="107" y="33"/>
                  <a:pt x="107" y="33"/>
                </a:cubicBezTo>
                <a:cubicBezTo>
                  <a:pt x="107" y="32"/>
                  <a:pt x="107" y="32"/>
                  <a:pt x="107" y="32"/>
                </a:cubicBezTo>
                <a:cubicBezTo>
                  <a:pt x="105" y="33"/>
                  <a:pt x="105" y="33"/>
                  <a:pt x="105" y="33"/>
                </a:cubicBezTo>
                <a:cubicBezTo>
                  <a:pt x="104" y="35"/>
                  <a:pt x="104" y="35"/>
                  <a:pt x="104" y="35"/>
                </a:cubicBezTo>
                <a:cubicBezTo>
                  <a:pt x="104" y="39"/>
                  <a:pt x="104" y="39"/>
                  <a:pt x="104" y="39"/>
                </a:cubicBezTo>
                <a:cubicBezTo>
                  <a:pt x="105" y="39"/>
                  <a:pt x="105" y="39"/>
                  <a:pt x="105" y="39"/>
                </a:cubicBezTo>
                <a:cubicBezTo>
                  <a:pt x="105" y="41"/>
                  <a:pt x="105" y="41"/>
                  <a:pt x="105" y="41"/>
                </a:cubicBezTo>
                <a:cubicBezTo>
                  <a:pt x="103" y="43"/>
                  <a:pt x="103" y="43"/>
                  <a:pt x="103" y="43"/>
                </a:cubicBezTo>
                <a:cubicBezTo>
                  <a:pt x="101" y="46"/>
                  <a:pt x="101" y="46"/>
                  <a:pt x="101" y="46"/>
                </a:cubicBezTo>
                <a:cubicBezTo>
                  <a:pt x="101" y="48"/>
                  <a:pt x="101" y="48"/>
                  <a:pt x="101" y="48"/>
                </a:cubicBezTo>
                <a:cubicBezTo>
                  <a:pt x="101" y="51"/>
                  <a:pt x="101" y="51"/>
                  <a:pt x="101" y="51"/>
                </a:cubicBezTo>
                <a:cubicBezTo>
                  <a:pt x="104" y="55"/>
                  <a:pt x="104" y="55"/>
                  <a:pt x="104" y="55"/>
                </a:cubicBezTo>
                <a:cubicBezTo>
                  <a:pt x="108" y="56"/>
                  <a:pt x="108" y="56"/>
                  <a:pt x="108" y="56"/>
                </a:cubicBezTo>
                <a:cubicBezTo>
                  <a:pt x="110" y="59"/>
                  <a:pt x="110" y="59"/>
                  <a:pt x="110" y="59"/>
                </a:cubicBezTo>
                <a:cubicBezTo>
                  <a:pt x="111" y="59"/>
                  <a:pt x="111" y="59"/>
                  <a:pt x="111" y="59"/>
                </a:cubicBezTo>
                <a:cubicBezTo>
                  <a:pt x="114" y="57"/>
                  <a:pt x="114" y="57"/>
                  <a:pt x="114" y="57"/>
                </a:cubicBezTo>
                <a:cubicBezTo>
                  <a:pt x="117" y="56"/>
                  <a:pt x="117" y="56"/>
                  <a:pt x="117" y="56"/>
                </a:cubicBezTo>
                <a:cubicBezTo>
                  <a:pt x="119" y="57"/>
                  <a:pt x="119" y="57"/>
                  <a:pt x="119" y="57"/>
                </a:cubicBezTo>
                <a:cubicBezTo>
                  <a:pt x="124" y="58"/>
                  <a:pt x="124" y="58"/>
                  <a:pt x="124" y="58"/>
                </a:cubicBezTo>
                <a:cubicBezTo>
                  <a:pt x="125" y="59"/>
                  <a:pt x="125" y="59"/>
                  <a:pt x="125" y="59"/>
                </a:cubicBezTo>
                <a:cubicBezTo>
                  <a:pt x="126" y="61"/>
                  <a:pt x="126" y="61"/>
                  <a:pt x="126" y="61"/>
                </a:cubicBezTo>
                <a:cubicBezTo>
                  <a:pt x="127" y="62"/>
                  <a:pt x="127" y="62"/>
                  <a:pt x="127" y="62"/>
                </a:cubicBezTo>
                <a:cubicBezTo>
                  <a:pt x="128" y="61"/>
                  <a:pt x="128" y="61"/>
                  <a:pt x="128" y="61"/>
                </a:cubicBezTo>
                <a:cubicBezTo>
                  <a:pt x="128" y="58"/>
                  <a:pt x="128" y="58"/>
                  <a:pt x="128" y="58"/>
                </a:cubicBezTo>
                <a:cubicBezTo>
                  <a:pt x="128" y="57"/>
                  <a:pt x="128" y="57"/>
                  <a:pt x="128" y="57"/>
                </a:cubicBezTo>
                <a:cubicBezTo>
                  <a:pt x="131" y="58"/>
                  <a:pt x="131" y="58"/>
                  <a:pt x="131" y="58"/>
                </a:cubicBezTo>
                <a:cubicBezTo>
                  <a:pt x="130" y="59"/>
                  <a:pt x="130" y="59"/>
                  <a:pt x="130" y="59"/>
                </a:cubicBezTo>
                <a:cubicBezTo>
                  <a:pt x="128" y="62"/>
                  <a:pt x="128" y="62"/>
                  <a:pt x="128" y="62"/>
                </a:cubicBezTo>
                <a:cubicBezTo>
                  <a:pt x="128" y="64"/>
                  <a:pt x="128" y="64"/>
                  <a:pt x="128" y="64"/>
                </a:cubicBezTo>
                <a:cubicBezTo>
                  <a:pt x="129" y="64"/>
                  <a:pt x="129" y="64"/>
                  <a:pt x="129" y="64"/>
                </a:cubicBezTo>
                <a:cubicBezTo>
                  <a:pt x="132" y="61"/>
                  <a:pt x="132" y="61"/>
                  <a:pt x="132" y="61"/>
                </a:cubicBezTo>
                <a:cubicBezTo>
                  <a:pt x="133" y="60"/>
                  <a:pt x="133" y="60"/>
                  <a:pt x="133" y="60"/>
                </a:cubicBezTo>
                <a:cubicBezTo>
                  <a:pt x="136" y="60"/>
                  <a:pt x="136" y="60"/>
                  <a:pt x="136" y="60"/>
                </a:cubicBezTo>
                <a:cubicBezTo>
                  <a:pt x="140" y="57"/>
                  <a:pt x="140" y="57"/>
                  <a:pt x="140" y="57"/>
                </a:cubicBezTo>
                <a:cubicBezTo>
                  <a:pt x="143" y="57"/>
                  <a:pt x="143" y="57"/>
                  <a:pt x="143" y="57"/>
                </a:cubicBezTo>
                <a:cubicBezTo>
                  <a:pt x="145" y="55"/>
                  <a:pt x="145" y="55"/>
                  <a:pt x="145" y="55"/>
                </a:cubicBezTo>
                <a:cubicBezTo>
                  <a:pt x="145" y="55"/>
                  <a:pt x="145" y="55"/>
                  <a:pt x="145" y="55"/>
                </a:cubicBezTo>
                <a:cubicBezTo>
                  <a:pt x="146" y="56"/>
                  <a:pt x="146" y="56"/>
                  <a:pt x="146" y="56"/>
                </a:cubicBezTo>
                <a:cubicBezTo>
                  <a:pt x="147" y="56"/>
                  <a:pt x="147" y="56"/>
                  <a:pt x="147" y="56"/>
                </a:cubicBezTo>
                <a:cubicBezTo>
                  <a:pt x="150" y="54"/>
                  <a:pt x="150" y="54"/>
                  <a:pt x="150" y="54"/>
                </a:cubicBezTo>
                <a:cubicBezTo>
                  <a:pt x="153" y="54"/>
                  <a:pt x="153" y="54"/>
                  <a:pt x="153" y="54"/>
                </a:cubicBezTo>
                <a:cubicBezTo>
                  <a:pt x="154" y="53"/>
                  <a:pt x="154" y="53"/>
                  <a:pt x="154" y="53"/>
                </a:cubicBezTo>
                <a:cubicBezTo>
                  <a:pt x="153" y="55"/>
                  <a:pt x="153" y="55"/>
                  <a:pt x="153" y="55"/>
                </a:cubicBezTo>
                <a:cubicBezTo>
                  <a:pt x="151" y="56"/>
                  <a:pt x="151" y="56"/>
                  <a:pt x="151" y="56"/>
                </a:cubicBezTo>
                <a:cubicBezTo>
                  <a:pt x="151" y="57"/>
                  <a:pt x="151" y="57"/>
                  <a:pt x="151" y="57"/>
                </a:cubicBezTo>
                <a:cubicBezTo>
                  <a:pt x="152" y="58"/>
                  <a:pt x="152" y="58"/>
                  <a:pt x="152" y="58"/>
                </a:cubicBezTo>
                <a:cubicBezTo>
                  <a:pt x="150" y="61"/>
                  <a:pt x="150" y="61"/>
                  <a:pt x="150" y="61"/>
                </a:cubicBezTo>
                <a:cubicBezTo>
                  <a:pt x="147" y="62"/>
                  <a:pt x="147" y="62"/>
                  <a:pt x="147" y="62"/>
                </a:cubicBezTo>
                <a:cubicBezTo>
                  <a:pt x="146" y="61"/>
                  <a:pt x="146" y="61"/>
                  <a:pt x="146" y="61"/>
                </a:cubicBezTo>
                <a:cubicBezTo>
                  <a:pt x="145" y="60"/>
                  <a:pt x="145" y="60"/>
                  <a:pt x="145" y="60"/>
                </a:cubicBezTo>
                <a:cubicBezTo>
                  <a:pt x="142" y="63"/>
                  <a:pt x="142" y="63"/>
                  <a:pt x="142" y="63"/>
                </a:cubicBezTo>
                <a:cubicBezTo>
                  <a:pt x="142" y="63"/>
                  <a:pt x="142" y="63"/>
                  <a:pt x="142" y="63"/>
                </a:cubicBezTo>
                <a:cubicBezTo>
                  <a:pt x="145" y="63"/>
                  <a:pt x="145" y="63"/>
                  <a:pt x="145" y="63"/>
                </a:cubicBezTo>
                <a:cubicBezTo>
                  <a:pt x="146" y="65"/>
                  <a:pt x="146" y="65"/>
                  <a:pt x="146" y="65"/>
                </a:cubicBezTo>
                <a:cubicBezTo>
                  <a:pt x="146" y="68"/>
                  <a:pt x="146" y="68"/>
                  <a:pt x="146" y="68"/>
                </a:cubicBezTo>
                <a:cubicBezTo>
                  <a:pt x="142" y="71"/>
                  <a:pt x="142" y="71"/>
                  <a:pt x="142" y="71"/>
                </a:cubicBezTo>
                <a:cubicBezTo>
                  <a:pt x="142" y="73"/>
                  <a:pt x="142" y="73"/>
                  <a:pt x="142" y="73"/>
                </a:cubicBezTo>
                <a:cubicBezTo>
                  <a:pt x="141" y="75"/>
                  <a:pt x="141" y="75"/>
                  <a:pt x="141" y="75"/>
                </a:cubicBezTo>
                <a:cubicBezTo>
                  <a:pt x="140" y="76"/>
                  <a:pt x="140" y="76"/>
                  <a:pt x="140" y="76"/>
                </a:cubicBezTo>
                <a:cubicBezTo>
                  <a:pt x="141" y="77"/>
                  <a:pt x="141" y="77"/>
                  <a:pt x="141" y="77"/>
                </a:cubicBezTo>
                <a:cubicBezTo>
                  <a:pt x="141" y="79"/>
                  <a:pt x="141" y="79"/>
                  <a:pt x="141" y="79"/>
                </a:cubicBezTo>
                <a:cubicBezTo>
                  <a:pt x="141" y="81"/>
                  <a:pt x="141" y="81"/>
                  <a:pt x="141" y="81"/>
                </a:cubicBezTo>
                <a:cubicBezTo>
                  <a:pt x="139" y="83"/>
                  <a:pt x="139" y="83"/>
                  <a:pt x="139" y="83"/>
                </a:cubicBezTo>
                <a:cubicBezTo>
                  <a:pt x="137" y="84"/>
                  <a:pt x="137" y="84"/>
                  <a:pt x="137" y="84"/>
                </a:cubicBezTo>
                <a:cubicBezTo>
                  <a:pt x="135" y="84"/>
                  <a:pt x="135" y="84"/>
                  <a:pt x="135" y="84"/>
                </a:cubicBezTo>
                <a:cubicBezTo>
                  <a:pt x="134" y="85"/>
                  <a:pt x="134" y="85"/>
                  <a:pt x="134" y="85"/>
                </a:cubicBezTo>
                <a:cubicBezTo>
                  <a:pt x="132" y="87"/>
                  <a:pt x="132" y="87"/>
                  <a:pt x="132" y="87"/>
                </a:cubicBezTo>
                <a:cubicBezTo>
                  <a:pt x="130" y="87"/>
                  <a:pt x="130" y="87"/>
                  <a:pt x="130" y="87"/>
                </a:cubicBezTo>
                <a:cubicBezTo>
                  <a:pt x="128" y="87"/>
                  <a:pt x="128" y="87"/>
                  <a:pt x="128" y="87"/>
                </a:cubicBezTo>
                <a:cubicBezTo>
                  <a:pt x="125" y="85"/>
                  <a:pt x="125" y="85"/>
                  <a:pt x="125" y="85"/>
                </a:cubicBezTo>
                <a:cubicBezTo>
                  <a:pt x="124" y="86"/>
                  <a:pt x="124" y="86"/>
                  <a:pt x="124" y="86"/>
                </a:cubicBezTo>
                <a:cubicBezTo>
                  <a:pt x="123" y="85"/>
                  <a:pt x="123" y="85"/>
                  <a:pt x="123" y="85"/>
                </a:cubicBezTo>
                <a:cubicBezTo>
                  <a:pt x="122" y="83"/>
                  <a:pt x="122" y="83"/>
                  <a:pt x="122" y="83"/>
                </a:cubicBezTo>
                <a:cubicBezTo>
                  <a:pt x="121" y="83"/>
                  <a:pt x="121" y="83"/>
                  <a:pt x="121" y="83"/>
                </a:cubicBezTo>
                <a:cubicBezTo>
                  <a:pt x="119" y="86"/>
                  <a:pt x="119" y="86"/>
                  <a:pt x="119" y="86"/>
                </a:cubicBezTo>
                <a:cubicBezTo>
                  <a:pt x="117" y="87"/>
                  <a:pt x="117" y="87"/>
                  <a:pt x="117" y="87"/>
                </a:cubicBezTo>
                <a:cubicBezTo>
                  <a:pt x="115" y="89"/>
                  <a:pt x="115" y="89"/>
                  <a:pt x="115" y="89"/>
                </a:cubicBezTo>
                <a:cubicBezTo>
                  <a:pt x="111" y="91"/>
                  <a:pt x="111" y="91"/>
                  <a:pt x="111" y="91"/>
                </a:cubicBezTo>
                <a:cubicBezTo>
                  <a:pt x="110" y="92"/>
                  <a:pt x="110" y="92"/>
                  <a:pt x="110" y="92"/>
                </a:cubicBezTo>
                <a:cubicBezTo>
                  <a:pt x="108" y="92"/>
                  <a:pt x="108" y="92"/>
                  <a:pt x="108" y="92"/>
                </a:cubicBezTo>
                <a:cubicBezTo>
                  <a:pt x="106" y="91"/>
                  <a:pt x="106" y="91"/>
                  <a:pt x="106" y="91"/>
                </a:cubicBezTo>
                <a:cubicBezTo>
                  <a:pt x="103" y="91"/>
                  <a:pt x="103" y="91"/>
                  <a:pt x="103" y="91"/>
                </a:cubicBezTo>
                <a:cubicBezTo>
                  <a:pt x="101" y="93"/>
                  <a:pt x="101" y="93"/>
                  <a:pt x="101" y="93"/>
                </a:cubicBezTo>
                <a:cubicBezTo>
                  <a:pt x="99" y="93"/>
                  <a:pt x="99" y="93"/>
                  <a:pt x="99" y="93"/>
                </a:cubicBezTo>
                <a:cubicBezTo>
                  <a:pt x="97" y="94"/>
                  <a:pt x="97" y="94"/>
                  <a:pt x="97" y="94"/>
                </a:cubicBezTo>
                <a:cubicBezTo>
                  <a:pt x="97" y="97"/>
                  <a:pt x="97" y="97"/>
                  <a:pt x="97" y="97"/>
                </a:cubicBezTo>
                <a:cubicBezTo>
                  <a:pt x="96" y="100"/>
                  <a:pt x="96" y="100"/>
                  <a:pt x="96" y="100"/>
                </a:cubicBezTo>
                <a:cubicBezTo>
                  <a:pt x="94" y="102"/>
                  <a:pt x="94" y="102"/>
                  <a:pt x="94" y="102"/>
                </a:cubicBezTo>
                <a:cubicBezTo>
                  <a:pt x="94" y="101"/>
                  <a:pt x="94" y="101"/>
                  <a:pt x="94" y="101"/>
                </a:cubicBezTo>
                <a:cubicBezTo>
                  <a:pt x="92" y="98"/>
                  <a:pt x="92" y="98"/>
                  <a:pt x="92" y="98"/>
                </a:cubicBezTo>
                <a:cubicBezTo>
                  <a:pt x="89" y="98"/>
                  <a:pt x="89" y="98"/>
                  <a:pt x="89" y="98"/>
                </a:cubicBezTo>
                <a:cubicBezTo>
                  <a:pt x="88" y="99"/>
                  <a:pt x="88" y="99"/>
                  <a:pt x="88" y="99"/>
                </a:cubicBezTo>
                <a:cubicBezTo>
                  <a:pt x="88" y="100"/>
                  <a:pt x="88" y="100"/>
                  <a:pt x="88" y="100"/>
                </a:cubicBezTo>
                <a:cubicBezTo>
                  <a:pt x="89" y="101"/>
                  <a:pt x="89" y="101"/>
                  <a:pt x="89" y="101"/>
                </a:cubicBezTo>
                <a:cubicBezTo>
                  <a:pt x="88" y="103"/>
                  <a:pt x="88" y="103"/>
                  <a:pt x="88" y="103"/>
                </a:cubicBezTo>
                <a:cubicBezTo>
                  <a:pt x="87" y="103"/>
                  <a:pt x="87" y="103"/>
                  <a:pt x="87" y="103"/>
                </a:cubicBezTo>
                <a:cubicBezTo>
                  <a:pt x="87" y="101"/>
                  <a:pt x="87" y="101"/>
                  <a:pt x="87" y="101"/>
                </a:cubicBezTo>
                <a:cubicBezTo>
                  <a:pt x="85" y="99"/>
                  <a:pt x="85" y="99"/>
                  <a:pt x="85" y="99"/>
                </a:cubicBezTo>
                <a:cubicBezTo>
                  <a:pt x="84" y="99"/>
                  <a:pt x="84" y="99"/>
                  <a:pt x="84" y="99"/>
                </a:cubicBezTo>
                <a:cubicBezTo>
                  <a:pt x="81" y="102"/>
                  <a:pt x="81" y="102"/>
                  <a:pt x="81" y="102"/>
                </a:cubicBezTo>
                <a:cubicBezTo>
                  <a:pt x="80" y="104"/>
                  <a:pt x="80" y="104"/>
                  <a:pt x="80" y="104"/>
                </a:cubicBezTo>
                <a:cubicBezTo>
                  <a:pt x="79" y="105"/>
                  <a:pt x="79" y="105"/>
                  <a:pt x="79" y="105"/>
                </a:cubicBezTo>
                <a:cubicBezTo>
                  <a:pt x="78" y="105"/>
                  <a:pt x="78" y="105"/>
                  <a:pt x="78" y="105"/>
                </a:cubicBezTo>
                <a:cubicBezTo>
                  <a:pt x="73" y="109"/>
                  <a:pt x="73" y="109"/>
                  <a:pt x="73" y="109"/>
                </a:cubicBezTo>
                <a:cubicBezTo>
                  <a:pt x="72" y="112"/>
                  <a:pt x="72" y="112"/>
                  <a:pt x="72" y="112"/>
                </a:cubicBezTo>
                <a:cubicBezTo>
                  <a:pt x="71" y="113"/>
                  <a:pt x="71" y="113"/>
                  <a:pt x="71" y="113"/>
                </a:cubicBezTo>
                <a:cubicBezTo>
                  <a:pt x="69" y="113"/>
                  <a:pt x="69" y="113"/>
                  <a:pt x="69" y="113"/>
                </a:cubicBezTo>
                <a:cubicBezTo>
                  <a:pt x="67" y="113"/>
                  <a:pt x="67" y="113"/>
                  <a:pt x="67" y="113"/>
                </a:cubicBezTo>
                <a:cubicBezTo>
                  <a:pt x="67" y="113"/>
                  <a:pt x="67" y="113"/>
                  <a:pt x="67" y="113"/>
                </a:cubicBezTo>
                <a:cubicBezTo>
                  <a:pt x="69" y="115"/>
                  <a:pt x="69" y="115"/>
                  <a:pt x="69" y="115"/>
                </a:cubicBezTo>
                <a:cubicBezTo>
                  <a:pt x="68" y="117"/>
                  <a:pt x="68" y="117"/>
                  <a:pt x="68" y="117"/>
                </a:cubicBezTo>
                <a:cubicBezTo>
                  <a:pt x="67" y="117"/>
                  <a:pt x="67" y="117"/>
                  <a:pt x="67" y="117"/>
                </a:cubicBezTo>
                <a:cubicBezTo>
                  <a:pt x="66" y="115"/>
                  <a:pt x="66" y="115"/>
                  <a:pt x="66" y="115"/>
                </a:cubicBezTo>
                <a:cubicBezTo>
                  <a:pt x="65" y="115"/>
                  <a:pt x="65" y="115"/>
                  <a:pt x="65" y="115"/>
                </a:cubicBezTo>
                <a:cubicBezTo>
                  <a:pt x="64" y="117"/>
                  <a:pt x="64" y="117"/>
                  <a:pt x="64" y="117"/>
                </a:cubicBezTo>
                <a:cubicBezTo>
                  <a:pt x="62" y="120"/>
                  <a:pt x="62" y="120"/>
                  <a:pt x="62" y="120"/>
                </a:cubicBezTo>
                <a:cubicBezTo>
                  <a:pt x="62" y="121"/>
                  <a:pt x="62" y="121"/>
                  <a:pt x="62" y="121"/>
                </a:cubicBezTo>
                <a:cubicBezTo>
                  <a:pt x="64" y="124"/>
                  <a:pt x="64" y="124"/>
                  <a:pt x="64" y="124"/>
                </a:cubicBezTo>
                <a:cubicBezTo>
                  <a:pt x="64" y="126"/>
                  <a:pt x="64" y="126"/>
                  <a:pt x="64" y="126"/>
                </a:cubicBezTo>
                <a:cubicBezTo>
                  <a:pt x="64" y="128"/>
                  <a:pt x="64" y="128"/>
                  <a:pt x="64" y="128"/>
                </a:cubicBezTo>
                <a:cubicBezTo>
                  <a:pt x="63" y="130"/>
                  <a:pt x="63" y="130"/>
                  <a:pt x="63" y="130"/>
                </a:cubicBezTo>
                <a:cubicBezTo>
                  <a:pt x="63" y="132"/>
                  <a:pt x="63" y="132"/>
                  <a:pt x="63" y="132"/>
                </a:cubicBezTo>
                <a:cubicBezTo>
                  <a:pt x="64" y="131"/>
                  <a:pt x="64" y="131"/>
                  <a:pt x="64" y="131"/>
                </a:cubicBezTo>
                <a:cubicBezTo>
                  <a:pt x="65" y="130"/>
                  <a:pt x="65" y="130"/>
                  <a:pt x="65" y="130"/>
                </a:cubicBezTo>
                <a:cubicBezTo>
                  <a:pt x="66" y="131"/>
                  <a:pt x="66" y="131"/>
                  <a:pt x="66" y="131"/>
                </a:cubicBezTo>
                <a:cubicBezTo>
                  <a:pt x="66" y="134"/>
                  <a:pt x="66" y="134"/>
                  <a:pt x="66" y="134"/>
                </a:cubicBezTo>
                <a:cubicBezTo>
                  <a:pt x="65" y="134"/>
                  <a:pt x="65" y="134"/>
                  <a:pt x="65" y="134"/>
                </a:cubicBezTo>
                <a:cubicBezTo>
                  <a:pt x="65" y="135"/>
                  <a:pt x="65" y="135"/>
                  <a:pt x="65" y="135"/>
                </a:cubicBezTo>
                <a:cubicBezTo>
                  <a:pt x="65" y="136"/>
                  <a:pt x="65" y="136"/>
                  <a:pt x="65" y="136"/>
                </a:cubicBezTo>
                <a:cubicBezTo>
                  <a:pt x="66" y="136"/>
                  <a:pt x="66" y="136"/>
                  <a:pt x="66" y="136"/>
                </a:cubicBezTo>
                <a:cubicBezTo>
                  <a:pt x="67" y="135"/>
                  <a:pt x="67" y="135"/>
                  <a:pt x="67" y="135"/>
                </a:cubicBezTo>
                <a:cubicBezTo>
                  <a:pt x="69" y="135"/>
                  <a:pt x="69" y="135"/>
                  <a:pt x="69" y="135"/>
                </a:cubicBezTo>
                <a:cubicBezTo>
                  <a:pt x="69" y="136"/>
                  <a:pt x="69" y="136"/>
                  <a:pt x="69" y="136"/>
                </a:cubicBezTo>
                <a:cubicBezTo>
                  <a:pt x="69" y="137"/>
                  <a:pt x="69" y="137"/>
                  <a:pt x="69" y="137"/>
                </a:cubicBezTo>
                <a:cubicBezTo>
                  <a:pt x="72" y="137"/>
                  <a:pt x="72" y="137"/>
                  <a:pt x="72" y="137"/>
                </a:cubicBezTo>
                <a:cubicBezTo>
                  <a:pt x="73" y="138"/>
                  <a:pt x="73" y="138"/>
                  <a:pt x="73" y="138"/>
                </a:cubicBezTo>
                <a:cubicBezTo>
                  <a:pt x="75" y="138"/>
                  <a:pt x="75" y="138"/>
                  <a:pt x="75" y="138"/>
                </a:cubicBezTo>
                <a:cubicBezTo>
                  <a:pt x="77" y="136"/>
                  <a:pt x="77" y="136"/>
                  <a:pt x="77" y="136"/>
                </a:cubicBezTo>
                <a:cubicBezTo>
                  <a:pt x="78" y="133"/>
                  <a:pt x="78" y="133"/>
                  <a:pt x="78" y="133"/>
                </a:cubicBezTo>
                <a:cubicBezTo>
                  <a:pt x="79" y="131"/>
                  <a:pt x="79" y="131"/>
                  <a:pt x="79" y="131"/>
                </a:cubicBezTo>
                <a:cubicBezTo>
                  <a:pt x="83" y="131"/>
                  <a:pt x="83" y="131"/>
                  <a:pt x="83" y="131"/>
                </a:cubicBezTo>
                <a:cubicBezTo>
                  <a:pt x="84" y="130"/>
                  <a:pt x="84" y="130"/>
                  <a:pt x="84" y="130"/>
                </a:cubicBezTo>
                <a:cubicBezTo>
                  <a:pt x="82" y="132"/>
                  <a:pt x="82" y="132"/>
                  <a:pt x="82" y="132"/>
                </a:cubicBezTo>
                <a:cubicBezTo>
                  <a:pt x="81" y="132"/>
                  <a:pt x="81" y="132"/>
                  <a:pt x="81" y="132"/>
                </a:cubicBezTo>
                <a:cubicBezTo>
                  <a:pt x="78" y="136"/>
                  <a:pt x="78" y="136"/>
                  <a:pt x="78" y="136"/>
                </a:cubicBezTo>
                <a:cubicBezTo>
                  <a:pt x="77" y="138"/>
                  <a:pt x="77" y="138"/>
                  <a:pt x="77" y="138"/>
                </a:cubicBezTo>
                <a:cubicBezTo>
                  <a:pt x="76" y="139"/>
                  <a:pt x="76" y="139"/>
                  <a:pt x="76" y="139"/>
                </a:cubicBezTo>
                <a:cubicBezTo>
                  <a:pt x="78" y="141"/>
                  <a:pt x="78" y="141"/>
                  <a:pt x="78" y="141"/>
                </a:cubicBezTo>
                <a:cubicBezTo>
                  <a:pt x="78" y="142"/>
                  <a:pt x="78" y="142"/>
                  <a:pt x="78" y="142"/>
                </a:cubicBezTo>
                <a:cubicBezTo>
                  <a:pt x="75" y="143"/>
                  <a:pt x="75" y="143"/>
                  <a:pt x="75" y="143"/>
                </a:cubicBezTo>
                <a:cubicBezTo>
                  <a:pt x="74" y="142"/>
                  <a:pt x="74" y="142"/>
                  <a:pt x="74" y="142"/>
                </a:cubicBezTo>
                <a:cubicBezTo>
                  <a:pt x="74" y="141"/>
                  <a:pt x="74" y="141"/>
                  <a:pt x="74" y="141"/>
                </a:cubicBezTo>
                <a:cubicBezTo>
                  <a:pt x="74" y="140"/>
                  <a:pt x="74" y="140"/>
                  <a:pt x="74" y="140"/>
                </a:cubicBezTo>
                <a:cubicBezTo>
                  <a:pt x="72" y="140"/>
                  <a:pt x="72" y="140"/>
                  <a:pt x="72" y="140"/>
                </a:cubicBezTo>
                <a:cubicBezTo>
                  <a:pt x="71" y="138"/>
                  <a:pt x="71" y="138"/>
                  <a:pt x="71" y="138"/>
                </a:cubicBezTo>
                <a:cubicBezTo>
                  <a:pt x="68" y="138"/>
                  <a:pt x="68" y="138"/>
                  <a:pt x="68" y="138"/>
                </a:cubicBezTo>
                <a:cubicBezTo>
                  <a:pt x="67" y="137"/>
                  <a:pt x="67" y="137"/>
                  <a:pt x="67" y="137"/>
                </a:cubicBezTo>
                <a:cubicBezTo>
                  <a:pt x="65" y="138"/>
                  <a:pt x="65" y="138"/>
                  <a:pt x="65" y="138"/>
                </a:cubicBezTo>
                <a:cubicBezTo>
                  <a:pt x="64" y="138"/>
                  <a:pt x="64" y="138"/>
                  <a:pt x="64" y="138"/>
                </a:cubicBezTo>
                <a:cubicBezTo>
                  <a:pt x="63" y="140"/>
                  <a:pt x="63" y="140"/>
                  <a:pt x="63" y="140"/>
                </a:cubicBezTo>
                <a:cubicBezTo>
                  <a:pt x="62" y="141"/>
                  <a:pt x="62" y="141"/>
                  <a:pt x="62" y="141"/>
                </a:cubicBezTo>
                <a:cubicBezTo>
                  <a:pt x="60" y="140"/>
                  <a:pt x="60" y="140"/>
                  <a:pt x="60" y="140"/>
                </a:cubicBezTo>
                <a:cubicBezTo>
                  <a:pt x="59" y="142"/>
                  <a:pt x="59" y="142"/>
                  <a:pt x="59" y="142"/>
                </a:cubicBezTo>
                <a:cubicBezTo>
                  <a:pt x="60" y="143"/>
                  <a:pt x="60" y="143"/>
                  <a:pt x="60" y="143"/>
                </a:cubicBezTo>
                <a:cubicBezTo>
                  <a:pt x="61" y="144"/>
                  <a:pt x="61" y="144"/>
                  <a:pt x="61" y="144"/>
                </a:cubicBezTo>
                <a:cubicBezTo>
                  <a:pt x="60" y="145"/>
                  <a:pt x="60" y="145"/>
                  <a:pt x="60" y="145"/>
                </a:cubicBezTo>
                <a:cubicBezTo>
                  <a:pt x="60" y="148"/>
                  <a:pt x="60" y="148"/>
                  <a:pt x="60" y="148"/>
                </a:cubicBezTo>
                <a:cubicBezTo>
                  <a:pt x="60" y="150"/>
                  <a:pt x="60" y="150"/>
                  <a:pt x="60" y="150"/>
                </a:cubicBezTo>
                <a:cubicBezTo>
                  <a:pt x="62" y="150"/>
                  <a:pt x="62" y="150"/>
                  <a:pt x="62" y="150"/>
                </a:cubicBezTo>
                <a:cubicBezTo>
                  <a:pt x="62" y="153"/>
                  <a:pt x="62" y="153"/>
                  <a:pt x="62" y="153"/>
                </a:cubicBezTo>
                <a:cubicBezTo>
                  <a:pt x="62" y="154"/>
                  <a:pt x="62" y="154"/>
                  <a:pt x="62" y="154"/>
                </a:cubicBezTo>
                <a:cubicBezTo>
                  <a:pt x="62" y="156"/>
                  <a:pt x="62" y="156"/>
                  <a:pt x="62" y="156"/>
                </a:cubicBezTo>
                <a:cubicBezTo>
                  <a:pt x="64" y="157"/>
                  <a:pt x="64" y="157"/>
                  <a:pt x="64" y="157"/>
                </a:cubicBezTo>
                <a:cubicBezTo>
                  <a:pt x="64" y="158"/>
                  <a:pt x="64" y="158"/>
                  <a:pt x="64" y="158"/>
                </a:cubicBezTo>
                <a:cubicBezTo>
                  <a:pt x="62" y="158"/>
                  <a:pt x="62" y="158"/>
                  <a:pt x="62" y="158"/>
                </a:cubicBezTo>
                <a:cubicBezTo>
                  <a:pt x="61" y="160"/>
                  <a:pt x="61" y="160"/>
                  <a:pt x="61" y="160"/>
                </a:cubicBezTo>
                <a:cubicBezTo>
                  <a:pt x="68" y="163"/>
                  <a:pt x="68" y="163"/>
                  <a:pt x="68" y="163"/>
                </a:cubicBezTo>
                <a:cubicBezTo>
                  <a:pt x="70" y="163"/>
                  <a:pt x="70" y="163"/>
                  <a:pt x="70" y="163"/>
                </a:cubicBezTo>
                <a:cubicBezTo>
                  <a:pt x="73" y="161"/>
                  <a:pt x="73" y="161"/>
                  <a:pt x="73" y="161"/>
                </a:cubicBezTo>
                <a:cubicBezTo>
                  <a:pt x="75" y="161"/>
                  <a:pt x="75" y="161"/>
                  <a:pt x="75" y="161"/>
                </a:cubicBezTo>
                <a:cubicBezTo>
                  <a:pt x="76" y="161"/>
                  <a:pt x="76" y="161"/>
                  <a:pt x="76" y="161"/>
                </a:cubicBezTo>
                <a:cubicBezTo>
                  <a:pt x="77" y="161"/>
                  <a:pt x="77" y="161"/>
                  <a:pt x="77" y="161"/>
                </a:cubicBezTo>
                <a:cubicBezTo>
                  <a:pt x="80" y="158"/>
                  <a:pt x="80" y="158"/>
                  <a:pt x="80" y="158"/>
                </a:cubicBezTo>
                <a:cubicBezTo>
                  <a:pt x="80" y="156"/>
                  <a:pt x="80" y="156"/>
                  <a:pt x="80" y="156"/>
                </a:cubicBezTo>
                <a:cubicBezTo>
                  <a:pt x="79" y="154"/>
                  <a:pt x="79" y="154"/>
                  <a:pt x="79" y="154"/>
                </a:cubicBezTo>
                <a:cubicBezTo>
                  <a:pt x="79" y="154"/>
                  <a:pt x="79" y="154"/>
                  <a:pt x="79" y="154"/>
                </a:cubicBezTo>
                <a:cubicBezTo>
                  <a:pt x="82" y="152"/>
                  <a:pt x="82" y="152"/>
                  <a:pt x="82" y="152"/>
                </a:cubicBezTo>
                <a:cubicBezTo>
                  <a:pt x="85" y="150"/>
                  <a:pt x="85" y="150"/>
                  <a:pt x="85" y="150"/>
                </a:cubicBezTo>
                <a:cubicBezTo>
                  <a:pt x="89" y="147"/>
                  <a:pt x="89" y="147"/>
                  <a:pt x="89" y="147"/>
                </a:cubicBezTo>
                <a:cubicBezTo>
                  <a:pt x="91" y="147"/>
                  <a:pt x="91" y="147"/>
                  <a:pt x="91" y="147"/>
                </a:cubicBezTo>
                <a:cubicBezTo>
                  <a:pt x="89" y="148"/>
                  <a:pt x="89" y="148"/>
                  <a:pt x="89" y="148"/>
                </a:cubicBezTo>
                <a:cubicBezTo>
                  <a:pt x="85" y="152"/>
                  <a:pt x="85" y="152"/>
                  <a:pt x="85" y="152"/>
                </a:cubicBezTo>
                <a:cubicBezTo>
                  <a:pt x="82" y="153"/>
                  <a:pt x="82" y="153"/>
                  <a:pt x="82" y="153"/>
                </a:cubicBezTo>
                <a:cubicBezTo>
                  <a:pt x="82" y="154"/>
                  <a:pt x="82" y="154"/>
                  <a:pt x="82" y="154"/>
                </a:cubicBezTo>
                <a:cubicBezTo>
                  <a:pt x="84" y="156"/>
                  <a:pt x="84" y="156"/>
                  <a:pt x="84" y="156"/>
                </a:cubicBezTo>
                <a:cubicBezTo>
                  <a:pt x="84" y="157"/>
                  <a:pt x="84" y="157"/>
                  <a:pt x="84" y="157"/>
                </a:cubicBezTo>
                <a:cubicBezTo>
                  <a:pt x="82" y="160"/>
                  <a:pt x="82" y="160"/>
                  <a:pt x="82" y="160"/>
                </a:cubicBezTo>
                <a:cubicBezTo>
                  <a:pt x="80" y="161"/>
                  <a:pt x="80" y="161"/>
                  <a:pt x="80" y="161"/>
                </a:cubicBezTo>
                <a:cubicBezTo>
                  <a:pt x="80" y="163"/>
                  <a:pt x="80" y="163"/>
                  <a:pt x="80" y="163"/>
                </a:cubicBezTo>
                <a:cubicBezTo>
                  <a:pt x="80" y="166"/>
                  <a:pt x="80" y="166"/>
                  <a:pt x="80" y="166"/>
                </a:cubicBezTo>
                <a:cubicBezTo>
                  <a:pt x="79" y="168"/>
                  <a:pt x="79" y="168"/>
                  <a:pt x="79" y="168"/>
                </a:cubicBezTo>
                <a:cubicBezTo>
                  <a:pt x="80" y="169"/>
                  <a:pt x="80" y="169"/>
                  <a:pt x="80" y="169"/>
                </a:cubicBezTo>
                <a:cubicBezTo>
                  <a:pt x="79" y="171"/>
                  <a:pt x="79" y="171"/>
                  <a:pt x="79" y="171"/>
                </a:cubicBezTo>
                <a:cubicBezTo>
                  <a:pt x="80" y="173"/>
                  <a:pt x="80" y="173"/>
                  <a:pt x="80" y="173"/>
                </a:cubicBezTo>
                <a:cubicBezTo>
                  <a:pt x="77" y="174"/>
                  <a:pt x="77" y="174"/>
                  <a:pt x="77" y="174"/>
                </a:cubicBezTo>
                <a:cubicBezTo>
                  <a:pt x="76" y="175"/>
                  <a:pt x="76" y="175"/>
                  <a:pt x="76" y="175"/>
                </a:cubicBezTo>
                <a:cubicBezTo>
                  <a:pt x="75" y="176"/>
                  <a:pt x="75" y="176"/>
                  <a:pt x="75" y="176"/>
                </a:cubicBezTo>
                <a:cubicBezTo>
                  <a:pt x="74" y="176"/>
                  <a:pt x="74" y="176"/>
                  <a:pt x="74" y="176"/>
                </a:cubicBezTo>
                <a:cubicBezTo>
                  <a:pt x="74" y="177"/>
                  <a:pt x="74" y="177"/>
                  <a:pt x="74" y="177"/>
                </a:cubicBezTo>
                <a:cubicBezTo>
                  <a:pt x="74" y="179"/>
                  <a:pt x="74" y="179"/>
                  <a:pt x="74" y="179"/>
                </a:cubicBezTo>
                <a:cubicBezTo>
                  <a:pt x="74" y="181"/>
                  <a:pt x="74" y="181"/>
                  <a:pt x="74" y="181"/>
                </a:cubicBezTo>
                <a:cubicBezTo>
                  <a:pt x="75" y="181"/>
                  <a:pt x="75" y="181"/>
                  <a:pt x="75" y="181"/>
                </a:cubicBezTo>
                <a:cubicBezTo>
                  <a:pt x="77" y="180"/>
                  <a:pt x="77" y="180"/>
                  <a:pt x="77" y="180"/>
                </a:cubicBezTo>
                <a:cubicBezTo>
                  <a:pt x="78" y="180"/>
                  <a:pt x="78" y="180"/>
                  <a:pt x="78" y="180"/>
                </a:cubicBezTo>
                <a:cubicBezTo>
                  <a:pt x="79" y="182"/>
                  <a:pt x="79" y="182"/>
                  <a:pt x="79" y="182"/>
                </a:cubicBezTo>
                <a:cubicBezTo>
                  <a:pt x="78" y="183"/>
                  <a:pt x="78" y="183"/>
                  <a:pt x="78" y="183"/>
                </a:cubicBezTo>
                <a:cubicBezTo>
                  <a:pt x="75" y="183"/>
                  <a:pt x="75" y="183"/>
                  <a:pt x="75" y="183"/>
                </a:cubicBezTo>
                <a:cubicBezTo>
                  <a:pt x="75" y="184"/>
                  <a:pt x="75" y="184"/>
                  <a:pt x="75" y="184"/>
                </a:cubicBezTo>
                <a:cubicBezTo>
                  <a:pt x="75" y="185"/>
                  <a:pt x="75" y="185"/>
                  <a:pt x="75" y="185"/>
                </a:cubicBezTo>
                <a:cubicBezTo>
                  <a:pt x="75" y="186"/>
                  <a:pt x="75" y="186"/>
                  <a:pt x="75" y="186"/>
                </a:cubicBezTo>
                <a:cubicBezTo>
                  <a:pt x="75" y="187"/>
                  <a:pt x="75" y="187"/>
                  <a:pt x="75" y="187"/>
                </a:cubicBezTo>
                <a:cubicBezTo>
                  <a:pt x="74" y="188"/>
                  <a:pt x="74" y="188"/>
                  <a:pt x="74" y="188"/>
                </a:cubicBezTo>
                <a:cubicBezTo>
                  <a:pt x="73" y="188"/>
                  <a:pt x="73" y="188"/>
                  <a:pt x="73" y="188"/>
                </a:cubicBezTo>
                <a:cubicBezTo>
                  <a:pt x="71" y="189"/>
                  <a:pt x="71" y="189"/>
                  <a:pt x="71" y="189"/>
                </a:cubicBezTo>
                <a:cubicBezTo>
                  <a:pt x="69" y="189"/>
                  <a:pt x="69" y="189"/>
                  <a:pt x="69" y="189"/>
                </a:cubicBezTo>
                <a:cubicBezTo>
                  <a:pt x="69" y="189"/>
                  <a:pt x="69" y="189"/>
                  <a:pt x="69" y="189"/>
                </a:cubicBezTo>
                <a:cubicBezTo>
                  <a:pt x="70" y="190"/>
                  <a:pt x="70" y="190"/>
                  <a:pt x="70" y="190"/>
                </a:cubicBezTo>
                <a:cubicBezTo>
                  <a:pt x="72" y="191"/>
                  <a:pt x="72" y="191"/>
                  <a:pt x="72" y="191"/>
                </a:cubicBezTo>
                <a:cubicBezTo>
                  <a:pt x="73" y="192"/>
                  <a:pt x="73" y="192"/>
                  <a:pt x="73" y="192"/>
                </a:cubicBezTo>
                <a:cubicBezTo>
                  <a:pt x="75" y="190"/>
                  <a:pt x="75" y="190"/>
                  <a:pt x="75" y="190"/>
                </a:cubicBezTo>
                <a:cubicBezTo>
                  <a:pt x="79" y="187"/>
                  <a:pt x="79" y="187"/>
                  <a:pt x="79" y="187"/>
                </a:cubicBezTo>
                <a:cubicBezTo>
                  <a:pt x="80" y="187"/>
                  <a:pt x="80" y="187"/>
                  <a:pt x="80" y="187"/>
                </a:cubicBezTo>
                <a:cubicBezTo>
                  <a:pt x="82" y="187"/>
                  <a:pt x="82" y="187"/>
                  <a:pt x="82" y="187"/>
                </a:cubicBezTo>
                <a:cubicBezTo>
                  <a:pt x="83" y="186"/>
                  <a:pt x="83" y="186"/>
                  <a:pt x="83" y="186"/>
                </a:cubicBezTo>
                <a:cubicBezTo>
                  <a:pt x="86" y="185"/>
                  <a:pt x="86" y="185"/>
                  <a:pt x="86" y="185"/>
                </a:cubicBezTo>
                <a:cubicBezTo>
                  <a:pt x="86" y="186"/>
                  <a:pt x="86" y="186"/>
                  <a:pt x="86" y="186"/>
                </a:cubicBezTo>
                <a:cubicBezTo>
                  <a:pt x="85" y="187"/>
                  <a:pt x="85" y="187"/>
                  <a:pt x="85" y="187"/>
                </a:cubicBezTo>
                <a:cubicBezTo>
                  <a:pt x="85" y="188"/>
                  <a:pt x="85" y="188"/>
                  <a:pt x="85" y="188"/>
                </a:cubicBezTo>
                <a:cubicBezTo>
                  <a:pt x="86" y="188"/>
                  <a:pt x="86" y="188"/>
                  <a:pt x="86" y="188"/>
                </a:cubicBezTo>
                <a:cubicBezTo>
                  <a:pt x="86" y="190"/>
                  <a:pt x="86" y="190"/>
                  <a:pt x="86" y="190"/>
                </a:cubicBezTo>
                <a:cubicBezTo>
                  <a:pt x="86" y="191"/>
                  <a:pt x="86" y="191"/>
                  <a:pt x="86" y="191"/>
                </a:cubicBezTo>
                <a:cubicBezTo>
                  <a:pt x="88" y="192"/>
                  <a:pt x="88" y="192"/>
                  <a:pt x="88" y="192"/>
                </a:cubicBezTo>
                <a:cubicBezTo>
                  <a:pt x="89" y="191"/>
                  <a:pt x="89" y="191"/>
                  <a:pt x="89" y="191"/>
                </a:cubicBezTo>
                <a:cubicBezTo>
                  <a:pt x="90" y="189"/>
                  <a:pt x="90" y="189"/>
                  <a:pt x="90" y="189"/>
                </a:cubicBezTo>
                <a:cubicBezTo>
                  <a:pt x="91" y="190"/>
                  <a:pt x="91" y="190"/>
                  <a:pt x="91" y="190"/>
                </a:cubicBezTo>
                <a:cubicBezTo>
                  <a:pt x="90" y="191"/>
                  <a:pt x="90" y="191"/>
                  <a:pt x="90" y="191"/>
                </a:cubicBezTo>
                <a:cubicBezTo>
                  <a:pt x="92" y="194"/>
                  <a:pt x="92" y="194"/>
                  <a:pt x="92" y="194"/>
                </a:cubicBezTo>
                <a:cubicBezTo>
                  <a:pt x="92" y="197"/>
                  <a:pt x="92" y="197"/>
                  <a:pt x="92" y="197"/>
                </a:cubicBezTo>
                <a:cubicBezTo>
                  <a:pt x="92" y="199"/>
                  <a:pt x="92" y="199"/>
                  <a:pt x="92" y="199"/>
                </a:cubicBezTo>
                <a:cubicBezTo>
                  <a:pt x="93" y="201"/>
                  <a:pt x="93" y="201"/>
                  <a:pt x="93" y="201"/>
                </a:cubicBezTo>
                <a:cubicBezTo>
                  <a:pt x="94" y="201"/>
                  <a:pt x="94" y="201"/>
                  <a:pt x="94" y="201"/>
                </a:cubicBezTo>
                <a:cubicBezTo>
                  <a:pt x="95" y="199"/>
                  <a:pt x="95" y="199"/>
                  <a:pt x="95" y="199"/>
                </a:cubicBezTo>
                <a:cubicBezTo>
                  <a:pt x="95" y="197"/>
                  <a:pt x="95" y="197"/>
                  <a:pt x="95" y="197"/>
                </a:cubicBezTo>
                <a:cubicBezTo>
                  <a:pt x="96" y="194"/>
                  <a:pt x="96" y="194"/>
                  <a:pt x="96" y="194"/>
                </a:cubicBezTo>
                <a:cubicBezTo>
                  <a:pt x="97" y="192"/>
                  <a:pt x="97" y="192"/>
                  <a:pt x="97" y="192"/>
                </a:cubicBezTo>
                <a:cubicBezTo>
                  <a:pt x="99" y="190"/>
                  <a:pt x="99" y="190"/>
                  <a:pt x="99" y="190"/>
                </a:cubicBezTo>
                <a:cubicBezTo>
                  <a:pt x="100" y="190"/>
                  <a:pt x="100" y="190"/>
                  <a:pt x="100" y="190"/>
                </a:cubicBezTo>
                <a:cubicBezTo>
                  <a:pt x="102" y="189"/>
                  <a:pt x="102" y="189"/>
                  <a:pt x="102" y="189"/>
                </a:cubicBezTo>
                <a:cubicBezTo>
                  <a:pt x="105" y="189"/>
                  <a:pt x="105" y="189"/>
                  <a:pt x="105" y="189"/>
                </a:cubicBezTo>
                <a:cubicBezTo>
                  <a:pt x="102" y="190"/>
                  <a:pt x="102" y="190"/>
                  <a:pt x="102" y="190"/>
                </a:cubicBezTo>
                <a:cubicBezTo>
                  <a:pt x="99" y="193"/>
                  <a:pt x="99" y="193"/>
                  <a:pt x="99" y="193"/>
                </a:cubicBezTo>
                <a:cubicBezTo>
                  <a:pt x="99" y="194"/>
                  <a:pt x="99" y="194"/>
                  <a:pt x="99" y="194"/>
                </a:cubicBezTo>
                <a:cubicBezTo>
                  <a:pt x="102" y="197"/>
                  <a:pt x="102" y="197"/>
                  <a:pt x="102" y="197"/>
                </a:cubicBezTo>
                <a:cubicBezTo>
                  <a:pt x="103" y="197"/>
                  <a:pt x="103" y="197"/>
                  <a:pt x="103" y="197"/>
                </a:cubicBezTo>
                <a:cubicBezTo>
                  <a:pt x="106" y="196"/>
                  <a:pt x="106" y="196"/>
                  <a:pt x="106" y="196"/>
                </a:cubicBezTo>
                <a:cubicBezTo>
                  <a:pt x="110" y="195"/>
                  <a:pt x="110" y="195"/>
                  <a:pt x="110" y="195"/>
                </a:cubicBezTo>
                <a:cubicBezTo>
                  <a:pt x="112" y="194"/>
                  <a:pt x="112" y="194"/>
                  <a:pt x="112" y="194"/>
                </a:cubicBezTo>
                <a:cubicBezTo>
                  <a:pt x="113" y="194"/>
                  <a:pt x="113" y="194"/>
                  <a:pt x="113" y="194"/>
                </a:cubicBezTo>
                <a:cubicBezTo>
                  <a:pt x="116" y="192"/>
                  <a:pt x="116" y="192"/>
                  <a:pt x="116" y="192"/>
                </a:cubicBezTo>
                <a:cubicBezTo>
                  <a:pt x="118" y="192"/>
                  <a:pt x="118" y="192"/>
                  <a:pt x="118" y="192"/>
                </a:cubicBezTo>
                <a:cubicBezTo>
                  <a:pt x="116" y="193"/>
                  <a:pt x="116" y="193"/>
                  <a:pt x="116" y="193"/>
                </a:cubicBezTo>
                <a:cubicBezTo>
                  <a:pt x="114" y="195"/>
                  <a:pt x="114" y="195"/>
                  <a:pt x="114" y="195"/>
                </a:cubicBezTo>
                <a:cubicBezTo>
                  <a:pt x="114" y="196"/>
                  <a:pt x="114" y="196"/>
                  <a:pt x="114" y="196"/>
                </a:cubicBezTo>
                <a:cubicBezTo>
                  <a:pt x="113" y="198"/>
                  <a:pt x="113" y="198"/>
                  <a:pt x="113" y="198"/>
                </a:cubicBezTo>
                <a:cubicBezTo>
                  <a:pt x="107" y="201"/>
                  <a:pt x="107" y="201"/>
                  <a:pt x="107" y="201"/>
                </a:cubicBezTo>
                <a:cubicBezTo>
                  <a:pt x="105" y="203"/>
                  <a:pt x="105" y="203"/>
                  <a:pt x="105" y="203"/>
                </a:cubicBezTo>
                <a:cubicBezTo>
                  <a:pt x="103" y="206"/>
                  <a:pt x="103" y="206"/>
                  <a:pt x="103" y="206"/>
                </a:cubicBezTo>
                <a:cubicBezTo>
                  <a:pt x="103" y="208"/>
                  <a:pt x="103" y="208"/>
                  <a:pt x="103" y="208"/>
                </a:cubicBezTo>
                <a:cubicBezTo>
                  <a:pt x="103" y="209"/>
                  <a:pt x="103" y="209"/>
                  <a:pt x="103" y="209"/>
                </a:cubicBezTo>
                <a:cubicBezTo>
                  <a:pt x="105" y="211"/>
                  <a:pt x="105" y="211"/>
                  <a:pt x="105" y="211"/>
                </a:cubicBezTo>
                <a:cubicBezTo>
                  <a:pt x="102" y="210"/>
                  <a:pt x="102" y="210"/>
                  <a:pt x="102" y="210"/>
                </a:cubicBezTo>
                <a:cubicBezTo>
                  <a:pt x="101" y="211"/>
                  <a:pt x="101" y="211"/>
                  <a:pt x="101" y="211"/>
                </a:cubicBezTo>
                <a:cubicBezTo>
                  <a:pt x="99" y="213"/>
                  <a:pt x="99" y="213"/>
                  <a:pt x="99" y="213"/>
                </a:cubicBezTo>
                <a:cubicBezTo>
                  <a:pt x="98" y="215"/>
                  <a:pt x="98" y="215"/>
                  <a:pt x="98" y="215"/>
                </a:cubicBezTo>
                <a:cubicBezTo>
                  <a:pt x="96" y="218"/>
                  <a:pt x="96" y="218"/>
                  <a:pt x="96" y="218"/>
                </a:cubicBezTo>
                <a:cubicBezTo>
                  <a:pt x="94" y="220"/>
                  <a:pt x="94" y="220"/>
                  <a:pt x="94" y="220"/>
                </a:cubicBezTo>
                <a:cubicBezTo>
                  <a:pt x="95" y="221"/>
                  <a:pt x="95" y="221"/>
                  <a:pt x="95" y="221"/>
                </a:cubicBezTo>
                <a:cubicBezTo>
                  <a:pt x="96" y="222"/>
                  <a:pt x="96" y="222"/>
                  <a:pt x="96" y="222"/>
                </a:cubicBezTo>
                <a:cubicBezTo>
                  <a:pt x="95" y="224"/>
                  <a:pt x="95" y="224"/>
                  <a:pt x="95" y="224"/>
                </a:cubicBezTo>
                <a:cubicBezTo>
                  <a:pt x="94" y="223"/>
                  <a:pt x="94" y="223"/>
                  <a:pt x="94" y="223"/>
                </a:cubicBezTo>
                <a:cubicBezTo>
                  <a:pt x="94" y="222"/>
                  <a:pt x="94" y="222"/>
                  <a:pt x="94" y="222"/>
                </a:cubicBezTo>
                <a:cubicBezTo>
                  <a:pt x="92" y="222"/>
                  <a:pt x="92" y="222"/>
                  <a:pt x="92" y="222"/>
                </a:cubicBezTo>
                <a:cubicBezTo>
                  <a:pt x="91" y="224"/>
                  <a:pt x="91" y="224"/>
                  <a:pt x="91" y="224"/>
                </a:cubicBezTo>
                <a:cubicBezTo>
                  <a:pt x="88" y="225"/>
                  <a:pt x="88" y="225"/>
                  <a:pt x="88" y="225"/>
                </a:cubicBezTo>
                <a:cubicBezTo>
                  <a:pt x="89" y="226"/>
                  <a:pt x="89" y="226"/>
                  <a:pt x="89" y="226"/>
                </a:cubicBezTo>
                <a:cubicBezTo>
                  <a:pt x="88" y="228"/>
                  <a:pt x="88" y="228"/>
                  <a:pt x="88" y="228"/>
                </a:cubicBezTo>
                <a:cubicBezTo>
                  <a:pt x="87" y="227"/>
                  <a:pt x="87" y="227"/>
                  <a:pt x="87" y="227"/>
                </a:cubicBezTo>
                <a:cubicBezTo>
                  <a:pt x="86" y="226"/>
                  <a:pt x="86" y="226"/>
                  <a:pt x="86" y="226"/>
                </a:cubicBezTo>
                <a:cubicBezTo>
                  <a:pt x="85" y="227"/>
                  <a:pt x="85" y="227"/>
                  <a:pt x="85" y="227"/>
                </a:cubicBezTo>
                <a:cubicBezTo>
                  <a:pt x="81" y="231"/>
                  <a:pt x="81" y="231"/>
                  <a:pt x="81" y="231"/>
                </a:cubicBezTo>
                <a:cubicBezTo>
                  <a:pt x="79" y="233"/>
                  <a:pt x="79" y="233"/>
                  <a:pt x="79" y="233"/>
                </a:cubicBezTo>
                <a:cubicBezTo>
                  <a:pt x="80" y="234"/>
                  <a:pt x="80" y="234"/>
                  <a:pt x="80" y="234"/>
                </a:cubicBezTo>
                <a:cubicBezTo>
                  <a:pt x="79" y="235"/>
                  <a:pt x="79" y="235"/>
                  <a:pt x="79" y="235"/>
                </a:cubicBezTo>
                <a:cubicBezTo>
                  <a:pt x="77" y="234"/>
                  <a:pt x="77" y="234"/>
                  <a:pt x="77" y="234"/>
                </a:cubicBezTo>
                <a:cubicBezTo>
                  <a:pt x="77" y="232"/>
                  <a:pt x="77" y="232"/>
                  <a:pt x="77" y="232"/>
                </a:cubicBezTo>
                <a:cubicBezTo>
                  <a:pt x="74" y="233"/>
                  <a:pt x="74" y="233"/>
                  <a:pt x="74" y="233"/>
                </a:cubicBezTo>
                <a:cubicBezTo>
                  <a:pt x="72" y="235"/>
                  <a:pt x="72" y="235"/>
                  <a:pt x="72" y="235"/>
                </a:cubicBezTo>
                <a:cubicBezTo>
                  <a:pt x="70" y="236"/>
                  <a:pt x="70" y="236"/>
                  <a:pt x="70" y="236"/>
                </a:cubicBezTo>
                <a:cubicBezTo>
                  <a:pt x="70" y="237"/>
                  <a:pt x="70" y="237"/>
                  <a:pt x="70" y="237"/>
                </a:cubicBezTo>
                <a:cubicBezTo>
                  <a:pt x="68" y="238"/>
                  <a:pt x="68" y="238"/>
                  <a:pt x="68" y="238"/>
                </a:cubicBezTo>
                <a:cubicBezTo>
                  <a:pt x="66" y="238"/>
                  <a:pt x="66" y="238"/>
                  <a:pt x="66" y="238"/>
                </a:cubicBezTo>
                <a:cubicBezTo>
                  <a:pt x="63" y="241"/>
                  <a:pt x="63" y="241"/>
                  <a:pt x="63" y="241"/>
                </a:cubicBezTo>
                <a:cubicBezTo>
                  <a:pt x="58" y="242"/>
                  <a:pt x="58" y="242"/>
                  <a:pt x="58" y="242"/>
                </a:cubicBezTo>
                <a:cubicBezTo>
                  <a:pt x="55" y="245"/>
                  <a:pt x="55" y="245"/>
                  <a:pt x="55" y="245"/>
                </a:cubicBezTo>
                <a:cubicBezTo>
                  <a:pt x="54" y="248"/>
                  <a:pt x="54" y="248"/>
                  <a:pt x="54" y="248"/>
                </a:cubicBezTo>
                <a:cubicBezTo>
                  <a:pt x="54" y="249"/>
                  <a:pt x="54" y="249"/>
                  <a:pt x="54" y="249"/>
                </a:cubicBezTo>
                <a:cubicBezTo>
                  <a:pt x="54" y="250"/>
                  <a:pt x="54" y="250"/>
                  <a:pt x="54" y="250"/>
                </a:cubicBezTo>
                <a:cubicBezTo>
                  <a:pt x="54" y="252"/>
                  <a:pt x="54" y="252"/>
                  <a:pt x="54" y="252"/>
                </a:cubicBezTo>
                <a:cubicBezTo>
                  <a:pt x="54" y="252"/>
                  <a:pt x="54" y="252"/>
                  <a:pt x="54" y="252"/>
                </a:cubicBezTo>
                <a:cubicBezTo>
                  <a:pt x="52" y="250"/>
                  <a:pt x="52" y="250"/>
                  <a:pt x="52" y="250"/>
                </a:cubicBezTo>
                <a:cubicBezTo>
                  <a:pt x="51" y="250"/>
                  <a:pt x="51" y="250"/>
                  <a:pt x="51" y="250"/>
                </a:cubicBezTo>
                <a:cubicBezTo>
                  <a:pt x="51" y="251"/>
                  <a:pt x="51" y="251"/>
                  <a:pt x="51" y="251"/>
                </a:cubicBezTo>
                <a:cubicBezTo>
                  <a:pt x="51" y="253"/>
                  <a:pt x="51" y="253"/>
                  <a:pt x="51" y="253"/>
                </a:cubicBezTo>
                <a:cubicBezTo>
                  <a:pt x="50" y="253"/>
                  <a:pt x="50" y="253"/>
                  <a:pt x="50" y="253"/>
                </a:cubicBezTo>
                <a:cubicBezTo>
                  <a:pt x="49" y="252"/>
                  <a:pt x="49" y="252"/>
                  <a:pt x="49" y="252"/>
                </a:cubicBezTo>
                <a:cubicBezTo>
                  <a:pt x="49" y="250"/>
                  <a:pt x="49" y="250"/>
                  <a:pt x="49" y="250"/>
                </a:cubicBezTo>
                <a:cubicBezTo>
                  <a:pt x="50" y="249"/>
                  <a:pt x="50" y="249"/>
                  <a:pt x="50" y="249"/>
                </a:cubicBezTo>
                <a:cubicBezTo>
                  <a:pt x="49" y="248"/>
                  <a:pt x="49" y="248"/>
                  <a:pt x="49" y="248"/>
                </a:cubicBezTo>
                <a:cubicBezTo>
                  <a:pt x="47" y="248"/>
                  <a:pt x="47" y="248"/>
                  <a:pt x="47" y="248"/>
                </a:cubicBezTo>
                <a:cubicBezTo>
                  <a:pt x="46" y="248"/>
                  <a:pt x="46" y="248"/>
                  <a:pt x="46" y="248"/>
                </a:cubicBezTo>
                <a:cubicBezTo>
                  <a:pt x="44" y="248"/>
                  <a:pt x="44" y="248"/>
                  <a:pt x="44" y="248"/>
                </a:cubicBezTo>
                <a:cubicBezTo>
                  <a:pt x="41" y="249"/>
                  <a:pt x="41" y="249"/>
                  <a:pt x="41" y="249"/>
                </a:cubicBezTo>
                <a:cubicBezTo>
                  <a:pt x="39" y="250"/>
                  <a:pt x="39" y="250"/>
                  <a:pt x="39" y="250"/>
                </a:cubicBezTo>
                <a:cubicBezTo>
                  <a:pt x="38" y="251"/>
                  <a:pt x="38" y="251"/>
                  <a:pt x="38" y="251"/>
                </a:cubicBezTo>
                <a:cubicBezTo>
                  <a:pt x="35" y="252"/>
                  <a:pt x="35" y="252"/>
                  <a:pt x="35" y="252"/>
                </a:cubicBezTo>
                <a:cubicBezTo>
                  <a:pt x="33" y="254"/>
                  <a:pt x="33" y="254"/>
                  <a:pt x="33" y="254"/>
                </a:cubicBezTo>
                <a:cubicBezTo>
                  <a:pt x="30" y="256"/>
                  <a:pt x="30" y="256"/>
                  <a:pt x="30" y="256"/>
                </a:cubicBezTo>
                <a:cubicBezTo>
                  <a:pt x="31" y="257"/>
                  <a:pt x="31" y="257"/>
                  <a:pt x="31" y="257"/>
                </a:cubicBezTo>
                <a:cubicBezTo>
                  <a:pt x="30" y="258"/>
                  <a:pt x="30" y="258"/>
                  <a:pt x="30" y="258"/>
                </a:cubicBezTo>
                <a:cubicBezTo>
                  <a:pt x="29" y="258"/>
                  <a:pt x="29" y="258"/>
                  <a:pt x="29" y="258"/>
                </a:cubicBezTo>
                <a:cubicBezTo>
                  <a:pt x="27" y="259"/>
                  <a:pt x="27" y="259"/>
                  <a:pt x="27" y="259"/>
                </a:cubicBezTo>
                <a:cubicBezTo>
                  <a:pt x="25" y="260"/>
                  <a:pt x="25" y="260"/>
                  <a:pt x="25" y="260"/>
                </a:cubicBezTo>
                <a:cubicBezTo>
                  <a:pt x="25" y="261"/>
                  <a:pt x="25" y="261"/>
                  <a:pt x="25" y="261"/>
                </a:cubicBezTo>
                <a:cubicBezTo>
                  <a:pt x="24" y="261"/>
                  <a:pt x="24" y="261"/>
                  <a:pt x="24" y="261"/>
                </a:cubicBezTo>
                <a:cubicBezTo>
                  <a:pt x="22" y="261"/>
                  <a:pt x="22" y="261"/>
                  <a:pt x="22" y="261"/>
                </a:cubicBezTo>
                <a:cubicBezTo>
                  <a:pt x="20" y="261"/>
                  <a:pt x="20" y="261"/>
                  <a:pt x="20" y="261"/>
                </a:cubicBezTo>
                <a:cubicBezTo>
                  <a:pt x="20" y="263"/>
                  <a:pt x="20" y="263"/>
                  <a:pt x="20" y="263"/>
                </a:cubicBezTo>
                <a:cubicBezTo>
                  <a:pt x="19" y="265"/>
                  <a:pt x="19" y="265"/>
                  <a:pt x="19" y="265"/>
                </a:cubicBezTo>
                <a:cubicBezTo>
                  <a:pt x="20" y="266"/>
                  <a:pt x="20" y="266"/>
                  <a:pt x="20" y="266"/>
                </a:cubicBezTo>
                <a:cubicBezTo>
                  <a:pt x="21" y="265"/>
                  <a:pt x="21" y="265"/>
                  <a:pt x="21" y="265"/>
                </a:cubicBezTo>
                <a:cubicBezTo>
                  <a:pt x="22" y="264"/>
                  <a:pt x="22" y="264"/>
                  <a:pt x="22" y="264"/>
                </a:cubicBezTo>
                <a:cubicBezTo>
                  <a:pt x="21" y="263"/>
                  <a:pt x="21" y="263"/>
                  <a:pt x="21" y="263"/>
                </a:cubicBezTo>
                <a:cubicBezTo>
                  <a:pt x="23" y="262"/>
                  <a:pt x="23" y="262"/>
                  <a:pt x="23" y="262"/>
                </a:cubicBezTo>
                <a:cubicBezTo>
                  <a:pt x="23" y="263"/>
                  <a:pt x="23" y="263"/>
                  <a:pt x="23" y="263"/>
                </a:cubicBezTo>
                <a:cubicBezTo>
                  <a:pt x="23" y="264"/>
                  <a:pt x="23" y="264"/>
                  <a:pt x="23" y="264"/>
                </a:cubicBezTo>
                <a:cubicBezTo>
                  <a:pt x="23" y="265"/>
                  <a:pt x="23" y="265"/>
                  <a:pt x="23" y="265"/>
                </a:cubicBezTo>
                <a:cubicBezTo>
                  <a:pt x="25" y="265"/>
                  <a:pt x="25" y="265"/>
                  <a:pt x="25" y="265"/>
                </a:cubicBezTo>
                <a:cubicBezTo>
                  <a:pt x="27" y="262"/>
                  <a:pt x="27" y="262"/>
                  <a:pt x="27" y="262"/>
                </a:cubicBezTo>
                <a:cubicBezTo>
                  <a:pt x="28" y="261"/>
                  <a:pt x="28" y="261"/>
                  <a:pt x="28" y="261"/>
                </a:cubicBezTo>
                <a:cubicBezTo>
                  <a:pt x="28" y="263"/>
                  <a:pt x="28" y="263"/>
                  <a:pt x="28" y="263"/>
                </a:cubicBezTo>
                <a:cubicBezTo>
                  <a:pt x="28" y="264"/>
                  <a:pt x="28" y="264"/>
                  <a:pt x="28" y="264"/>
                </a:cubicBezTo>
                <a:cubicBezTo>
                  <a:pt x="28" y="265"/>
                  <a:pt x="28" y="265"/>
                  <a:pt x="28" y="265"/>
                </a:cubicBezTo>
                <a:cubicBezTo>
                  <a:pt x="30" y="264"/>
                  <a:pt x="30" y="264"/>
                  <a:pt x="30" y="264"/>
                </a:cubicBezTo>
                <a:cubicBezTo>
                  <a:pt x="31" y="263"/>
                  <a:pt x="31" y="263"/>
                  <a:pt x="31" y="263"/>
                </a:cubicBezTo>
                <a:cubicBezTo>
                  <a:pt x="31" y="264"/>
                  <a:pt x="31" y="264"/>
                  <a:pt x="31" y="264"/>
                </a:cubicBezTo>
                <a:cubicBezTo>
                  <a:pt x="32" y="264"/>
                  <a:pt x="32" y="264"/>
                  <a:pt x="32" y="264"/>
                </a:cubicBezTo>
                <a:cubicBezTo>
                  <a:pt x="32" y="263"/>
                  <a:pt x="32" y="263"/>
                  <a:pt x="32" y="263"/>
                </a:cubicBezTo>
                <a:cubicBezTo>
                  <a:pt x="34" y="262"/>
                  <a:pt x="34" y="262"/>
                  <a:pt x="34" y="262"/>
                </a:cubicBezTo>
                <a:cubicBezTo>
                  <a:pt x="36" y="262"/>
                  <a:pt x="36" y="262"/>
                  <a:pt x="36" y="262"/>
                </a:cubicBezTo>
                <a:cubicBezTo>
                  <a:pt x="38" y="261"/>
                  <a:pt x="38" y="261"/>
                  <a:pt x="38" y="261"/>
                </a:cubicBezTo>
                <a:cubicBezTo>
                  <a:pt x="39" y="258"/>
                  <a:pt x="39" y="258"/>
                  <a:pt x="39" y="258"/>
                </a:cubicBezTo>
                <a:cubicBezTo>
                  <a:pt x="38" y="257"/>
                  <a:pt x="38" y="257"/>
                  <a:pt x="38" y="257"/>
                </a:cubicBezTo>
                <a:cubicBezTo>
                  <a:pt x="40" y="256"/>
                  <a:pt x="40" y="256"/>
                  <a:pt x="40" y="256"/>
                </a:cubicBezTo>
                <a:cubicBezTo>
                  <a:pt x="42" y="254"/>
                  <a:pt x="42" y="254"/>
                  <a:pt x="42" y="254"/>
                </a:cubicBezTo>
                <a:cubicBezTo>
                  <a:pt x="43" y="254"/>
                  <a:pt x="43" y="254"/>
                  <a:pt x="43" y="254"/>
                </a:cubicBezTo>
                <a:cubicBezTo>
                  <a:pt x="45" y="256"/>
                  <a:pt x="45" y="256"/>
                  <a:pt x="45" y="256"/>
                </a:cubicBezTo>
                <a:cubicBezTo>
                  <a:pt x="44" y="256"/>
                  <a:pt x="44" y="256"/>
                  <a:pt x="44" y="256"/>
                </a:cubicBezTo>
                <a:cubicBezTo>
                  <a:pt x="43" y="257"/>
                  <a:pt x="43" y="257"/>
                  <a:pt x="43" y="257"/>
                </a:cubicBezTo>
                <a:cubicBezTo>
                  <a:pt x="41" y="258"/>
                  <a:pt x="41" y="258"/>
                  <a:pt x="41" y="258"/>
                </a:cubicBezTo>
                <a:cubicBezTo>
                  <a:pt x="41" y="260"/>
                  <a:pt x="41" y="260"/>
                  <a:pt x="41" y="260"/>
                </a:cubicBezTo>
                <a:cubicBezTo>
                  <a:pt x="42" y="261"/>
                  <a:pt x="42" y="261"/>
                  <a:pt x="42" y="261"/>
                </a:cubicBezTo>
                <a:cubicBezTo>
                  <a:pt x="45" y="259"/>
                  <a:pt x="45" y="259"/>
                  <a:pt x="45" y="259"/>
                </a:cubicBezTo>
                <a:cubicBezTo>
                  <a:pt x="45" y="257"/>
                  <a:pt x="45" y="257"/>
                  <a:pt x="45" y="257"/>
                </a:cubicBezTo>
                <a:cubicBezTo>
                  <a:pt x="47" y="257"/>
                  <a:pt x="47" y="257"/>
                  <a:pt x="47" y="257"/>
                </a:cubicBezTo>
                <a:cubicBezTo>
                  <a:pt x="47" y="258"/>
                  <a:pt x="47" y="258"/>
                  <a:pt x="47" y="258"/>
                </a:cubicBezTo>
                <a:cubicBezTo>
                  <a:pt x="48" y="256"/>
                  <a:pt x="48" y="256"/>
                  <a:pt x="48" y="256"/>
                </a:cubicBezTo>
                <a:cubicBezTo>
                  <a:pt x="49" y="257"/>
                  <a:pt x="49" y="257"/>
                  <a:pt x="49" y="257"/>
                </a:cubicBezTo>
                <a:cubicBezTo>
                  <a:pt x="49" y="258"/>
                  <a:pt x="49" y="258"/>
                  <a:pt x="49" y="258"/>
                </a:cubicBezTo>
                <a:cubicBezTo>
                  <a:pt x="48" y="259"/>
                  <a:pt x="48" y="259"/>
                  <a:pt x="48" y="259"/>
                </a:cubicBezTo>
                <a:cubicBezTo>
                  <a:pt x="49" y="259"/>
                  <a:pt x="49" y="259"/>
                  <a:pt x="49" y="259"/>
                </a:cubicBezTo>
                <a:cubicBezTo>
                  <a:pt x="51" y="257"/>
                  <a:pt x="51" y="257"/>
                  <a:pt x="51" y="257"/>
                </a:cubicBezTo>
                <a:cubicBezTo>
                  <a:pt x="52" y="257"/>
                  <a:pt x="52" y="257"/>
                  <a:pt x="52" y="257"/>
                </a:cubicBezTo>
                <a:cubicBezTo>
                  <a:pt x="54" y="256"/>
                  <a:pt x="54" y="256"/>
                  <a:pt x="54" y="256"/>
                </a:cubicBezTo>
                <a:cubicBezTo>
                  <a:pt x="55" y="256"/>
                  <a:pt x="55" y="256"/>
                  <a:pt x="55" y="256"/>
                </a:cubicBezTo>
                <a:cubicBezTo>
                  <a:pt x="57" y="253"/>
                  <a:pt x="57" y="253"/>
                  <a:pt x="57" y="253"/>
                </a:cubicBezTo>
                <a:cubicBezTo>
                  <a:pt x="59" y="252"/>
                  <a:pt x="59" y="252"/>
                  <a:pt x="59" y="252"/>
                </a:cubicBezTo>
                <a:cubicBezTo>
                  <a:pt x="60" y="253"/>
                  <a:pt x="60" y="253"/>
                  <a:pt x="60" y="253"/>
                </a:cubicBezTo>
                <a:cubicBezTo>
                  <a:pt x="60" y="254"/>
                  <a:pt x="60" y="254"/>
                  <a:pt x="60" y="254"/>
                </a:cubicBezTo>
                <a:cubicBezTo>
                  <a:pt x="59" y="256"/>
                  <a:pt x="59" y="256"/>
                  <a:pt x="59" y="256"/>
                </a:cubicBezTo>
                <a:cubicBezTo>
                  <a:pt x="58" y="258"/>
                  <a:pt x="58" y="258"/>
                  <a:pt x="58" y="258"/>
                </a:cubicBezTo>
                <a:cubicBezTo>
                  <a:pt x="58" y="259"/>
                  <a:pt x="58" y="259"/>
                  <a:pt x="58" y="259"/>
                </a:cubicBezTo>
                <a:cubicBezTo>
                  <a:pt x="59" y="259"/>
                  <a:pt x="59" y="259"/>
                  <a:pt x="59" y="259"/>
                </a:cubicBezTo>
                <a:cubicBezTo>
                  <a:pt x="62" y="256"/>
                  <a:pt x="62" y="256"/>
                  <a:pt x="62" y="256"/>
                </a:cubicBezTo>
                <a:cubicBezTo>
                  <a:pt x="62" y="253"/>
                  <a:pt x="62" y="253"/>
                  <a:pt x="62" y="253"/>
                </a:cubicBezTo>
                <a:cubicBezTo>
                  <a:pt x="62" y="252"/>
                  <a:pt x="62" y="252"/>
                  <a:pt x="62" y="252"/>
                </a:cubicBezTo>
                <a:cubicBezTo>
                  <a:pt x="63" y="254"/>
                  <a:pt x="63" y="254"/>
                  <a:pt x="63" y="254"/>
                </a:cubicBezTo>
                <a:cubicBezTo>
                  <a:pt x="64" y="253"/>
                  <a:pt x="64" y="253"/>
                  <a:pt x="64" y="253"/>
                </a:cubicBezTo>
                <a:cubicBezTo>
                  <a:pt x="66" y="253"/>
                  <a:pt x="66" y="253"/>
                  <a:pt x="66" y="253"/>
                </a:cubicBezTo>
                <a:cubicBezTo>
                  <a:pt x="68" y="253"/>
                  <a:pt x="68" y="253"/>
                  <a:pt x="68" y="253"/>
                </a:cubicBezTo>
                <a:cubicBezTo>
                  <a:pt x="70" y="251"/>
                  <a:pt x="70" y="251"/>
                  <a:pt x="70" y="251"/>
                </a:cubicBezTo>
                <a:cubicBezTo>
                  <a:pt x="70" y="251"/>
                  <a:pt x="70" y="251"/>
                  <a:pt x="70" y="251"/>
                </a:cubicBezTo>
                <a:cubicBezTo>
                  <a:pt x="71" y="251"/>
                  <a:pt x="71" y="251"/>
                  <a:pt x="71" y="251"/>
                </a:cubicBezTo>
                <a:cubicBezTo>
                  <a:pt x="72" y="249"/>
                  <a:pt x="72" y="249"/>
                  <a:pt x="72" y="249"/>
                </a:cubicBezTo>
                <a:cubicBezTo>
                  <a:pt x="73" y="248"/>
                  <a:pt x="73" y="248"/>
                  <a:pt x="73" y="248"/>
                </a:cubicBezTo>
                <a:cubicBezTo>
                  <a:pt x="73" y="249"/>
                  <a:pt x="73" y="249"/>
                  <a:pt x="73" y="249"/>
                </a:cubicBezTo>
                <a:cubicBezTo>
                  <a:pt x="73" y="250"/>
                  <a:pt x="73" y="250"/>
                  <a:pt x="73" y="250"/>
                </a:cubicBezTo>
                <a:cubicBezTo>
                  <a:pt x="73" y="252"/>
                  <a:pt x="73" y="252"/>
                  <a:pt x="73" y="252"/>
                </a:cubicBezTo>
                <a:cubicBezTo>
                  <a:pt x="74" y="251"/>
                  <a:pt x="74" y="251"/>
                  <a:pt x="74" y="251"/>
                </a:cubicBezTo>
                <a:cubicBezTo>
                  <a:pt x="76" y="250"/>
                  <a:pt x="76" y="250"/>
                  <a:pt x="76" y="250"/>
                </a:cubicBezTo>
                <a:cubicBezTo>
                  <a:pt x="75" y="249"/>
                  <a:pt x="75" y="249"/>
                  <a:pt x="75" y="249"/>
                </a:cubicBezTo>
                <a:cubicBezTo>
                  <a:pt x="76" y="248"/>
                  <a:pt x="76" y="248"/>
                  <a:pt x="76" y="248"/>
                </a:cubicBezTo>
                <a:cubicBezTo>
                  <a:pt x="76" y="247"/>
                  <a:pt x="76" y="247"/>
                  <a:pt x="76" y="247"/>
                </a:cubicBezTo>
                <a:cubicBezTo>
                  <a:pt x="73" y="247"/>
                  <a:pt x="73" y="247"/>
                  <a:pt x="73" y="247"/>
                </a:cubicBezTo>
                <a:cubicBezTo>
                  <a:pt x="73" y="246"/>
                  <a:pt x="73" y="246"/>
                  <a:pt x="73" y="246"/>
                </a:cubicBezTo>
                <a:cubicBezTo>
                  <a:pt x="75" y="246"/>
                  <a:pt x="75" y="246"/>
                  <a:pt x="75" y="246"/>
                </a:cubicBezTo>
                <a:cubicBezTo>
                  <a:pt x="78" y="244"/>
                  <a:pt x="78" y="244"/>
                  <a:pt x="78" y="244"/>
                </a:cubicBezTo>
                <a:cubicBezTo>
                  <a:pt x="82" y="244"/>
                  <a:pt x="82" y="244"/>
                  <a:pt x="82" y="244"/>
                </a:cubicBezTo>
                <a:cubicBezTo>
                  <a:pt x="83" y="243"/>
                  <a:pt x="83" y="243"/>
                  <a:pt x="83" y="243"/>
                </a:cubicBezTo>
                <a:cubicBezTo>
                  <a:pt x="83" y="242"/>
                  <a:pt x="83" y="242"/>
                  <a:pt x="83" y="242"/>
                </a:cubicBezTo>
                <a:cubicBezTo>
                  <a:pt x="82" y="242"/>
                  <a:pt x="82" y="242"/>
                  <a:pt x="82" y="242"/>
                </a:cubicBezTo>
                <a:cubicBezTo>
                  <a:pt x="83" y="241"/>
                  <a:pt x="83" y="241"/>
                  <a:pt x="83" y="241"/>
                </a:cubicBezTo>
                <a:cubicBezTo>
                  <a:pt x="85" y="241"/>
                  <a:pt x="85" y="241"/>
                  <a:pt x="85" y="241"/>
                </a:cubicBezTo>
                <a:cubicBezTo>
                  <a:pt x="86" y="240"/>
                  <a:pt x="86" y="240"/>
                  <a:pt x="86" y="240"/>
                </a:cubicBezTo>
                <a:cubicBezTo>
                  <a:pt x="87" y="240"/>
                  <a:pt x="87" y="240"/>
                  <a:pt x="87" y="240"/>
                </a:cubicBezTo>
                <a:cubicBezTo>
                  <a:pt x="87" y="242"/>
                  <a:pt x="87" y="242"/>
                  <a:pt x="87" y="242"/>
                </a:cubicBezTo>
                <a:cubicBezTo>
                  <a:pt x="88" y="242"/>
                  <a:pt x="88" y="242"/>
                  <a:pt x="88" y="242"/>
                </a:cubicBezTo>
                <a:cubicBezTo>
                  <a:pt x="89" y="240"/>
                  <a:pt x="89" y="240"/>
                  <a:pt x="89" y="240"/>
                </a:cubicBezTo>
                <a:cubicBezTo>
                  <a:pt x="89" y="240"/>
                  <a:pt x="89" y="240"/>
                  <a:pt x="89" y="240"/>
                </a:cubicBezTo>
                <a:cubicBezTo>
                  <a:pt x="90" y="238"/>
                  <a:pt x="90" y="238"/>
                  <a:pt x="90" y="238"/>
                </a:cubicBezTo>
                <a:cubicBezTo>
                  <a:pt x="90" y="237"/>
                  <a:pt x="90" y="237"/>
                  <a:pt x="90" y="237"/>
                </a:cubicBezTo>
                <a:cubicBezTo>
                  <a:pt x="91" y="236"/>
                  <a:pt x="91" y="236"/>
                  <a:pt x="91" y="236"/>
                </a:cubicBezTo>
                <a:cubicBezTo>
                  <a:pt x="92" y="237"/>
                  <a:pt x="92" y="237"/>
                  <a:pt x="92" y="237"/>
                </a:cubicBezTo>
                <a:cubicBezTo>
                  <a:pt x="92" y="238"/>
                  <a:pt x="92" y="238"/>
                  <a:pt x="92" y="238"/>
                </a:cubicBezTo>
                <a:cubicBezTo>
                  <a:pt x="93" y="239"/>
                  <a:pt x="93" y="239"/>
                  <a:pt x="93" y="239"/>
                </a:cubicBezTo>
                <a:cubicBezTo>
                  <a:pt x="95" y="237"/>
                  <a:pt x="95" y="237"/>
                  <a:pt x="95" y="237"/>
                </a:cubicBezTo>
                <a:cubicBezTo>
                  <a:pt x="96" y="236"/>
                  <a:pt x="96" y="236"/>
                  <a:pt x="96" y="236"/>
                </a:cubicBezTo>
                <a:cubicBezTo>
                  <a:pt x="98" y="236"/>
                  <a:pt x="98" y="236"/>
                  <a:pt x="98" y="236"/>
                </a:cubicBezTo>
                <a:cubicBezTo>
                  <a:pt x="99" y="234"/>
                  <a:pt x="99" y="234"/>
                  <a:pt x="99" y="234"/>
                </a:cubicBezTo>
                <a:cubicBezTo>
                  <a:pt x="99" y="234"/>
                  <a:pt x="99" y="234"/>
                  <a:pt x="99" y="234"/>
                </a:cubicBezTo>
                <a:cubicBezTo>
                  <a:pt x="100" y="235"/>
                  <a:pt x="100" y="235"/>
                  <a:pt x="100" y="235"/>
                </a:cubicBezTo>
                <a:cubicBezTo>
                  <a:pt x="102" y="234"/>
                  <a:pt x="102" y="234"/>
                  <a:pt x="102" y="234"/>
                </a:cubicBezTo>
                <a:cubicBezTo>
                  <a:pt x="104" y="232"/>
                  <a:pt x="104" y="232"/>
                  <a:pt x="104" y="232"/>
                </a:cubicBezTo>
                <a:cubicBezTo>
                  <a:pt x="104" y="230"/>
                  <a:pt x="104" y="230"/>
                  <a:pt x="104" y="230"/>
                </a:cubicBezTo>
                <a:cubicBezTo>
                  <a:pt x="104" y="230"/>
                  <a:pt x="104" y="230"/>
                  <a:pt x="104" y="230"/>
                </a:cubicBezTo>
                <a:cubicBezTo>
                  <a:pt x="102" y="230"/>
                  <a:pt x="102" y="230"/>
                  <a:pt x="102" y="230"/>
                </a:cubicBezTo>
                <a:cubicBezTo>
                  <a:pt x="102" y="230"/>
                  <a:pt x="102" y="230"/>
                  <a:pt x="102" y="230"/>
                </a:cubicBezTo>
                <a:cubicBezTo>
                  <a:pt x="105" y="228"/>
                  <a:pt x="105" y="228"/>
                  <a:pt x="105" y="228"/>
                </a:cubicBezTo>
                <a:cubicBezTo>
                  <a:pt x="106" y="227"/>
                  <a:pt x="106" y="227"/>
                  <a:pt x="106" y="227"/>
                </a:cubicBezTo>
                <a:cubicBezTo>
                  <a:pt x="108" y="226"/>
                  <a:pt x="108" y="226"/>
                  <a:pt x="108" y="226"/>
                </a:cubicBezTo>
                <a:cubicBezTo>
                  <a:pt x="109" y="226"/>
                  <a:pt x="109" y="226"/>
                  <a:pt x="109" y="226"/>
                </a:cubicBezTo>
                <a:cubicBezTo>
                  <a:pt x="109" y="226"/>
                  <a:pt x="109" y="226"/>
                  <a:pt x="109" y="226"/>
                </a:cubicBezTo>
                <a:cubicBezTo>
                  <a:pt x="111" y="224"/>
                  <a:pt x="111" y="224"/>
                  <a:pt x="111" y="224"/>
                </a:cubicBezTo>
                <a:cubicBezTo>
                  <a:pt x="113" y="223"/>
                  <a:pt x="113" y="223"/>
                  <a:pt x="113" y="223"/>
                </a:cubicBezTo>
                <a:cubicBezTo>
                  <a:pt x="114" y="222"/>
                  <a:pt x="114" y="222"/>
                  <a:pt x="114" y="222"/>
                </a:cubicBezTo>
                <a:cubicBezTo>
                  <a:pt x="115" y="222"/>
                  <a:pt x="115" y="222"/>
                  <a:pt x="115" y="222"/>
                </a:cubicBezTo>
                <a:cubicBezTo>
                  <a:pt x="116" y="221"/>
                  <a:pt x="116" y="221"/>
                  <a:pt x="116" y="221"/>
                </a:cubicBezTo>
                <a:cubicBezTo>
                  <a:pt x="117" y="220"/>
                  <a:pt x="117" y="220"/>
                  <a:pt x="117" y="220"/>
                </a:cubicBezTo>
                <a:cubicBezTo>
                  <a:pt x="118" y="222"/>
                  <a:pt x="118" y="222"/>
                  <a:pt x="118" y="222"/>
                </a:cubicBezTo>
                <a:cubicBezTo>
                  <a:pt x="118" y="222"/>
                  <a:pt x="118" y="222"/>
                  <a:pt x="118" y="222"/>
                </a:cubicBezTo>
                <a:cubicBezTo>
                  <a:pt x="119" y="221"/>
                  <a:pt x="119" y="221"/>
                  <a:pt x="119" y="221"/>
                </a:cubicBezTo>
                <a:cubicBezTo>
                  <a:pt x="121" y="221"/>
                  <a:pt x="121" y="221"/>
                  <a:pt x="121" y="221"/>
                </a:cubicBezTo>
                <a:cubicBezTo>
                  <a:pt x="121" y="220"/>
                  <a:pt x="121" y="220"/>
                  <a:pt x="121" y="220"/>
                </a:cubicBezTo>
                <a:cubicBezTo>
                  <a:pt x="121" y="219"/>
                  <a:pt x="121" y="219"/>
                  <a:pt x="121" y="219"/>
                </a:cubicBezTo>
                <a:cubicBezTo>
                  <a:pt x="123" y="218"/>
                  <a:pt x="123" y="218"/>
                  <a:pt x="123" y="218"/>
                </a:cubicBezTo>
                <a:cubicBezTo>
                  <a:pt x="124" y="217"/>
                  <a:pt x="124" y="217"/>
                  <a:pt x="124" y="217"/>
                </a:cubicBezTo>
                <a:cubicBezTo>
                  <a:pt x="124" y="218"/>
                  <a:pt x="124" y="218"/>
                  <a:pt x="124" y="218"/>
                </a:cubicBezTo>
                <a:cubicBezTo>
                  <a:pt x="127" y="218"/>
                  <a:pt x="127" y="218"/>
                  <a:pt x="127" y="218"/>
                </a:cubicBezTo>
                <a:cubicBezTo>
                  <a:pt x="128" y="216"/>
                  <a:pt x="128" y="216"/>
                  <a:pt x="128" y="216"/>
                </a:cubicBezTo>
                <a:cubicBezTo>
                  <a:pt x="129" y="216"/>
                  <a:pt x="129" y="216"/>
                  <a:pt x="129" y="216"/>
                </a:cubicBezTo>
                <a:cubicBezTo>
                  <a:pt x="129" y="217"/>
                  <a:pt x="129" y="217"/>
                  <a:pt x="129" y="217"/>
                </a:cubicBezTo>
                <a:cubicBezTo>
                  <a:pt x="129" y="217"/>
                  <a:pt x="129" y="217"/>
                  <a:pt x="129" y="217"/>
                </a:cubicBezTo>
                <a:cubicBezTo>
                  <a:pt x="131" y="216"/>
                  <a:pt x="131" y="216"/>
                  <a:pt x="131" y="216"/>
                </a:cubicBezTo>
                <a:cubicBezTo>
                  <a:pt x="131" y="217"/>
                  <a:pt x="131" y="217"/>
                  <a:pt x="131" y="217"/>
                </a:cubicBezTo>
                <a:cubicBezTo>
                  <a:pt x="132" y="217"/>
                  <a:pt x="132" y="217"/>
                  <a:pt x="132" y="217"/>
                </a:cubicBezTo>
                <a:cubicBezTo>
                  <a:pt x="133" y="214"/>
                  <a:pt x="133" y="214"/>
                  <a:pt x="133" y="214"/>
                </a:cubicBezTo>
                <a:cubicBezTo>
                  <a:pt x="132" y="214"/>
                  <a:pt x="132" y="214"/>
                  <a:pt x="132" y="214"/>
                </a:cubicBezTo>
                <a:cubicBezTo>
                  <a:pt x="131" y="214"/>
                  <a:pt x="131" y="214"/>
                  <a:pt x="131" y="214"/>
                </a:cubicBezTo>
                <a:cubicBezTo>
                  <a:pt x="132" y="213"/>
                  <a:pt x="132" y="213"/>
                  <a:pt x="132" y="213"/>
                </a:cubicBezTo>
                <a:cubicBezTo>
                  <a:pt x="134" y="211"/>
                  <a:pt x="134" y="211"/>
                  <a:pt x="134" y="211"/>
                </a:cubicBezTo>
                <a:cubicBezTo>
                  <a:pt x="135" y="211"/>
                  <a:pt x="135" y="211"/>
                  <a:pt x="135" y="211"/>
                </a:cubicBezTo>
                <a:cubicBezTo>
                  <a:pt x="136" y="212"/>
                  <a:pt x="136" y="212"/>
                  <a:pt x="136" y="212"/>
                </a:cubicBezTo>
                <a:cubicBezTo>
                  <a:pt x="136" y="211"/>
                  <a:pt x="136" y="211"/>
                  <a:pt x="136" y="211"/>
                </a:cubicBezTo>
                <a:cubicBezTo>
                  <a:pt x="135" y="210"/>
                  <a:pt x="135" y="210"/>
                  <a:pt x="135" y="210"/>
                </a:cubicBezTo>
                <a:cubicBezTo>
                  <a:pt x="134" y="210"/>
                  <a:pt x="134" y="210"/>
                  <a:pt x="134" y="210"/>
                </a:cubicBezTo>
                <a:cubicBezTo>
                  <a:pt x="135" y="209"/>
                  <a:pt x="135" y="209"/>
                  <a:pt x="135" y="209"/>
                </a:cubicBezTo>
                <a:cubicBezTo>
                  <a:pt x="137" y="210"/>
                  <a:pt x="137" y="210"/>
                  <a:pt x="137" y="210"/>
                </a:cubicBezTo>
                <a:cubicBezTo>
                  <a:pt x="139" y="208"/>
                  <a:pt x="139" y="208"/>
                  <a:pt x="139" y="208"/>
                </a:cubicBezTo>
                <a:cubicBezTo>
                  <a:pt x="141" y="208"/>
                  <a:pt x="141" y="208"/>
                  <a:pt x="141" y="208"/>
                </a:cubicBezTo>
                <a:cubicBezTo>
                  <a:pt x="143" y="206"/>
                  <a:pt x="143" y="206"/>
                  <a:pt x="143" y="206"/>
                </a:cubicBezTo>
                <a:cubicBezTo>
                  <a:pt x="145" y="206"/>
                  <a:pt x="145" y="206"/>
                  <a:pt x="145" y="206"/>
                </a:cubicBezTo>
                <a:cubicBezTo>
                  <a:pt x="147" y="203"/>
                  <a:pt x="147" y="203"/>
                  <a:pt x="147" y="203"/>
                </a:cubicBezTo>
                <a:cubicBezTo>
                  <a:pt x="147" y="200"/>
                  <a:pt x="147" y="200"/>
                  <a:pt x="147" y="200"/>
                </a:cubicBezTo>
                <a:cubicBezTo>
                  <a:pt x="146" y="200"/>
                  <a:pt x="146" y="200"/>
                  <a:pt x="146" y="200"/>
                </a:cubicBezTo>
                <a:cubicBezTo>
                  <a:pt x="146" y="200"/>
                  <a:pt x="146" y="200"/>
                  <a:pt x="146" y="200"/>
                </a:cubicBezTo>
                <a:cubicBezTo>
                  <a:pt x="145" y="197"/>
                  <a:pt x="145" y="197"/>
                  <a:pt x="145" y="197"/>
                </a:cubicBezTo>
                <a:cubicBezTo>
                  <a:pt x="144" y="197"/>
                  <a:pt x="144" y="197"/>
                  <a:pt x="144" y="197"/>
                </a:cubicBezTo>
                <a:cubicBezTo>
                  <a:pt x="141" y="197"/>
                  <a:pt x="141" y="197"/>
                  <a:pt x="141" y="197"/>
                </a:cubicBezTo>
                <a:cubicBezTo>
                  <a:pt x="142" y="195"/>
                  <a:pt x="142" y="195"/>
                  <a:pt x="142" y="195"/>
                </a:cubicBezTo>
                <a:cubicBezTo>
                  <a:pt x="142" y="193"/>
                  <a:pt x="142" y="193"/>
                  <a:pt x="142" y="193"/>
                </a:cubicBezTo>
                <a:cubicBezTo>
                  <a:pt x="144" y="192"/>
                  <a:pt x="144" y="192"/>
                  <a:pt x="144" y="192"/>
                </a:cubicBezTo>
                <a:cubicBezTo>
                  <a:pt x="145" y="191"/>
                  <a:pt x="145" y="191"/>
                  <a:pt x="145" y="191"/>
                </a:cubicBezTo>
                <a:cubicBezTo>
                  <a:pt x="146" y="191"/>
                  <a:pt x="146" y="191"/>
                  <a:pt x="146" y="191"/>
                </a:cubicBezTo>
                <a:cubicBezTo>
                  <a:pt x="147" y="189"/>
                  <a:pt x="147" y="189"/>
                  <a:pt x="147" y="189"/>
                </a:cubicBezTo>
                <a:cubicBezTo>
                  <a:pt x="146" y="189"/>
                  <a:pt x="146" y="189"/>
                  <a:pt x="146" y="189"/>
                </a:cubicBezTo>
                <a:cubicBezTo>
                  <a:pt x="147" y="188"/>
                  <a:pt x="147" y="188"/>
                  <a:pt x="147" y="188"/>
                </a:cubicBezTo>
                <a:cubicBezTo>
                  <a:pt x="149" y="189"/>
                  <a:pt x="149" y="189"/>
                  <a:pt x="149" y="189"/>
                </a:cubicBezTo>
                <a:cubicBezTo>
                  <a:pt x="152" y="187"/>
                  <a:pt x="152" y="187"/>
                  <a:pt x="152" y="187"/>
                </a:cubicBezTo>
                <a:cubicBezTo>
                  <a:pt x="154" y="189"/>
                  <a:pt x="154" y="189"/>
                  <a:pt x="154" y="189"/>
                </a:cubicBezTo>
                <a:cubicBezTo>
                  <a:pt x="156" y="187"/>
                  <a:pt x="156" y="187"/>
                  <a:pt x="156" y="187"/>
                </a:cubicBezTo>
                <a:cubicBezTo>
                  <a:pt x="156" y="189"/>
                  <a:pt x="156" y="189"/>
                  <a:pt x="156" y="189"/>
                </a:cubicBezTo>
                <a:cubicBezTo>
                  <a:pt x="157" y="190"/>
                  <a:pt x="157" y="190"/>
                  <a:pt x="157" y="190"/>
                </a:cubicBezTo>
                <a:cubicBezTo>
                  <a:pt x="158" y="190"/>
                  <a:pt x="158" y="190"/>
                  <a:pt x="158" y="190"/>
                </a:cubicBezTo>
                <a:cubicBezTo>
                  <a:pt x="160" y="187"/>
                  <a:pt x="160" y="187"/>
                  <a:pt x="160" y="187"/>
                </a:cubicBezTo>
                <a:cubicBezTo>
                  <a:pt x="159" y="186"/>
                  <a:pt x="159" y="186"/>
                  <a:pt x="159" y="186"/>
                </a:cubicBezTo>
                <a:cubicBezTo>
                  <a:pt x="158" y="186"/>
                  <a:pt x="158" y="186"/>
                  <a:pt x="158" y="186"/>
                </a:cubicBezTo>
                <a:cubicBezTo>
                  <a:pt x="158" y="185"/>
                  <a:pt x="158" y="185"/>
                  <a:pt x="158" y="185"/>
                </a:cubicBezTo>
                <a:cubicBezTo>
                  <a:pt x="159" y="185"/>
                  <a:pt x="159" y="185"/>
                  <a:pt x="159" y="185"/>
                </a:cubicBezTo>
                <a:cubicBezTo>
                  <a:pt x="161" y="185"/>
                  <a:pt x="161" y="185"/>
                  <a:pt x="161" y="185"/>
                </a:cubicBezTo>
                <a:cubicBezTo>
                  <a:pt x="164" y="184"/>
                  <a:pt x="164" y="184"/>
                  <a:pt x="164" y="184"/>
                </a:cubicBezTo>
                <a:cubicBezTo>
                  <a:pt x="165" y="182"/>
                  <a:pt x="165" y="182"/>
                  <a:pt x="165" y="182"/>
                </a:cubicBezTo>
                <a:cubicBezTo>
                  <a:pt x="164" y="179"/>
                  <a:pt x="164" y="179"/>
                  <a:pt x="164" y="179"/>
                </a:cubicBezTo>
                <a:cubicBezTo>
                  <a:pt x="161" y="177"/>
                  <a:pt x="161" y="177"/>
                  <a:pt x="161" y="177"/>
                </a:cubicBezTo>
                <a:cubicBezTo>
                  <a:pt x="160" y="178"/>
                  <a:pt x="160" y="178"/>
                  <a:pt x="160" y="178"/>
                </a:cubicBezTo>
                <a:cubicBezTo>
                  <a:pt x="159" y="178"/>
                  <a:pt x="159" y="178"/>
                  <a:pt x="159" y="178"/>
                </a:cubicBezTo>
                <a:cubicBezTo>
                  <a:pt x="159" y="178"/>
                  <a:pt x="159" y="178"/>
                  <a:pt x="159" y="178"/>
                </a:cubicBezTo>
                <a:cubicBezTo>
                  <a:pt x="160" y="177"/>
                  <a:pt x="160" y="177"/>
                  <a:pt x="160" y="177"/>
                </a:cubicBezTo>
                <a:cubicBezTo>
                  <a:pt x="163" y="177"/>
                  <a:pt x="163" y="177"/>
                  <a:pt x="163" y="177"/>
                </a:cubicBezTo>
                <a:cubicBezTo>
                  <a:pt x="164" y="178"/>
                  <a:pt x="164" y="178"/>
                  <a:pt x="164" y="178"/>
                </a:cubicBezTo>
                <a:cubicBezTo>
                  <a:pt x="167" y="178"/>
                  <a:pt x="167" y="178"/>
                  <a:pt x="167" y="178"/>
                </a:cubicBezTo>
                <a:cubicBezTo>
                  <a:pt x="169" y="176"/>
                  <a:pt x="169" y="176"/>
                  <a:pt x="169" y="176"/>
                </a:cubicBezTo>
                <a:cubicBezTo>
                  <a:pt x="169" y="175"/>
                  <a:pt x="169" y="175"/>
                  <a:pt x="169" y="175"/>
                </a:cubicBezTo>
                <a:cubicBezTo>
                  <a:pt x="174" y="172"/>
                  <a:pt x="174" y="172"/>
                  <a:pt x="174" y="172"/>
                </a:cubicBezTo>
                <a:cubicBezTo>
                  <a:pt x="176" y="170"/>
                  <a:pt x="176" y="170"/>
                  <a:pt x="176" y="170"/>
                </a:cubicBezTo>
                <a:cubicBezTo>
                  <a:pt x="178" y="170"/>
                  <a:pt x="178" y="170"/>
                  <a:pt x="178" y="170"/>
                </a:cubicBezTo>
                <a:cubicBezTo>
                  <a:pt x="179" y="169"/>
                  <a:pt x="179" y="169"/>
                  <a:pt x="179" y="169"/>
                </a:cubicBezTo>
                <a:cubicBezTo>
                  <a:pt x="179" y="168"/>
                  <a:pt x="179" y="168"/>
                  <a:pt x="179" y="168"/>
                </a:cubicBezTo>
                <a:cubicBezTo>
                  <a:pt x="183" y="165"/>
                  <a:pt x="183" y="165"/>
                  <a:pt x="183" y="165"/>
                </a:cubicBezTo>
                <a:cubicBezTo>
                  <a:pt x="187" y="164"/>
                  <a:pt x="187" y="164"/>
                  <a:pt x="187" y="164"/>
                </a:cubicBezTo>
                <a:cubicBezTo>
                  <a:pt x="191" y="161"/>
                  <a:pt x="191" y="161"/>
                  <a:pt x="191" y="161"/>
                </a:cubicBezTo>
                <a:cubicBezTo>
                  <a:pt x="194" y="160"/>
                  <a:pt x="194" y="160"/>
                  <a:pt x="194" y="160"/>
                </a:cubicBezTo>
                <a:cubicBezTo>
                  <a:pt x="198" y="156"/>
                  <a:pt x="198" y="156"/>
                  <a:pt x="198" y="156"/>
                </a:cubicBezTo>
                <a:cubicBezTo>
                  <a:pt x="196" y="159"/>
                  <a:pt x="196" y="159"/>
                  <a:pt x="196" y="159"/>
                </a:cubicBezTo>
                <a:cubicBezTo>
                  <a:pt x="197" y="161"/>
                  <a:pt x="197" y="161"/>
                  <a:pt x="197" y="161"/>
                </a:cubicBezTo>
                <a:cubicBezTo>
                  <a:pt x="198" y="162"/>
                  <a:pt x="198" y="162"/>
                  <a:pt x="198" y="162"/>
                </a:cubicBezTo>
                <a:cubicBezTo>
                  <a:pt x="199" y="162"/>
                  <a:pt x="199" y="162"/>
                  <a:pt x="199" y="162"/>
                </a:cubicBezTo>
                <a:cubicBezTo>
                  <a:pt x="200" y="163"/>
                  <a:pt x="200" y="163"/>
                  <a:pt x="200" y="163"/>
                </a:cubicBezTo>
                <a:cubicBezTo>
                  <a:pt x="202" y="160"/>
                  <a:pt x="202" y="160"/>
                  <a:pt x="202" y="160"/>
                </a:cubicBezTo>
                <a:cubicBezTo>
                  <a:pt x="204" y="159"/>
                  <a:pt x="204" y="159"/>
                  <a:pt x="204" y="159"/>
                </a:cubicBezTo>
                <a:cubicBezTo>
                  <a:pt x="208" y="158"/>
                  <a:pt x="208" y="158"/>
                  <a:pt x="208" y="158"/>
                </a:cubicBezTo>
                <a:cubicBezTo>
                  <a:pt x="210" y="156"/>
                  <a:pt x="210" y="156"/>
                  <a:pt x="210" y="156"/>
                </a:cubicBezTo>
                <a:cubicBezTo>
                  <a:pt x="209" y="159"/>
                  <a:pt x="209" y="159"/>
                  <a:pt x="209" y="159"/>
                </a:cubicBezTo>
                <a:cubicBezTo>
                  <a:pt x="206" y="160"/>
                  <a:pt x="206" y="160"/>
                  <a:pt x="206" y="160"/>
                </a:cubicBezTo>
                <a:cubicBezTo>
                  <a:pt x="203" y="161"/>
                  <a:pt x="203" y="161"/>
                  <a:pt x="203" y="161"/>
                </a:cubicBezTo>
                <a:cubicBezTo>
                  <a:pt x="199" y="165"/>
                  <a:pt x="199" y="165"/>
                  <a:pt x="199" y="165"/>
                </a:cubicBezTo>
                <a:cubicBezTo>
                  <a:pt x="199" y="167"/>
                  <a:pt x="199" y="167"/>
                  <a:pt x="199" y="167"/>
                </a:cubicBezTo>
                <a:cubicBezTo>
                  <a:pt x="201" y="170"/>
                  <a:pt x="201" y="170"/>
                  <a:pt x="201" y="170"/>
                </a:cubicBezTo>
                <a:cubicBezTo>
                  <a:pt x="201" y="172"/>
                  <a:pt x="201" y="172"/>
                  <a:pt x="201" y="172"/>
                </a:cubicBezTo>
                <a:cubicBezTo>
                  <a:pt x="199" y="171"/>
                  <a:pt x="199" y="171"/>
                  <a:pt x="199" y="171"/>
                </a:cubicBezTo>
                <a:cubicBezTo>
                  <a:pt x="198" y="171"/>
                  <a:pt x="198" y="171"/>
                  <a:pt x="198" y="171"/>
                </a:cubicBezTo>
                <a:cubicBezTo>
                  <a:pt x="197" y="171"/>
                  <a:pt x="197" y="171"/>
                  <a:pt x="197" y="171"/>
                </a:cubicBezTo>
                <a:cubicBezTo>
                  <a:pt x="195" y="171"/>
                  <a:pt x="195" y="171"/>
                  <a:pt x="195" y="171"/>
                </a:cubicBezTo>
                <a:cubicBezTo>
                  <a:pt x="193" y="170"/>
                  <a:pt x="193" y="170"/>
                  <a:pt x="193" y="170"/>
                </a:cubicBezTo>
                <a:cubicBezTo>
                  <a:pt x="193" y="167"/>
                  <a:pt x="193" y="167"/>
                  <a:pt x="193" y="167"/>
                </a:cubicBezTo>
                <a:cubicBezTo>
                  <a:pt x="189" y="169"/>
                  <a:pt x="189" y="169"/>
                  <a:pt x="189" y="169"/>
                </a:cubicBezTo>
                <a:cubicBezTo>
                  <a:pt x="188" y="169"/>
                  <a:pt x="188" y="169"/>
                  <a:pt x="188" y="169"/>
                </a:cubicBezTo>
                <a:cubicBezTo>
                  <a:pt x="185" y="171"/>
                  <a:pt x="185" y="171"/>
                  <a:pt x="185" y="171"/>
                </a:cubicBezTo>
                <a:cubicBezTo>
                  <a:pt x="182" y="171"/>
                  <a:pt x="182" y="171"/>
                  <a:pt x="182" y="171"/>
                </a:cubicBezTo>
                <a:cubicBezTo>
                  <a:pt x="180" y="173"/>
                  <a:pt x="180" y="173"/>
                  <a:pt x="180" y="173"/>
                </a:cubicBezTo>
                <a:cubicBezTo>
                  <a:pt x="180" y="175"/>
                  <a:pt x="180" y="175"/>
                  <a:pt x="180" y="175"/>
                </a:cubicBezTo>
                <a:cubicBezTo>
                  <a:pt x="180" y="176"/>
                  <a:pt x="180" y="176"/>
                  <a:pt x="180" y="176"/>
                </a:cubicBezTo>
                <a:cubicBezTo>
                  <a:pt x="179" y="179"/>
                  <a:pt x="179" y="179"/>
                  <a:pt x="179" y="179"/>
                </a:cubicBezTo>
                <a:cubicBezTo>
                  <a:pt x="177" y="180"/>
                  <a:pt x="177" y="180"/>
                  <a:pt x="177" y="180"/>
                </a:cubicBezTo>
                <a:cubicBezTo>
                  <a:pt x="176" y="183"/>
                  <a:pt x="176" y="183"/>
                  <a:pt x="176" y="183"/>
                </a:cubicBezTo>
                <a:cubicBezTo>
                  <a:pt x="170" y="188"/>
                  <a:pt x="170" y="188"/>
                  <a:pt x="170" y="188"/>
                </a:cubicBezTo>
                <a:cubicBezTo>
                  <a:pt x="168" y="190"/>
                  <a:pt x="168" y="190"/>
                  <a:pt x="168" y="190"/>
                </a:cubicBezTo>
                <a:cubicBezTo>
                  <a:pt x="168" y="191"/>
                  <a:pt x="168" y="191"/>
                  <a:pt x="168" y="191"/>
                </a:cubicBezTo>
                <a:cubicBezTo>
                  <a:pt x="170" y="194"/>
                  <a:pt x="170" y="194"/>
                  <a:pt x="170" y="194"/>
                </a:cubicBezTo>
                <a:cubicBezTo>
                  <a:pt x="171" y="193"/>
                  <a:pt x="171" y="193"/>
                  <a:pt x="171" y="193"/>
                </a:cubicBezTo>
                <a:cubicBezTo>
                  <a:pt x="173" y="193"/>
                  <a:pt x="173" y="193"/>
                  <a:pt x="173" y="193"/>
                </a:cubicBezTo>
                <a:cubicBezTo>
                  <a:pt x="174" y="191"/>
                  <a:pt x="174" y="191"/>
                  <a:pt x="174" y="191"/>
                </a:cubicBezTo>
                <a:cubicBezTo>
                  <a:pt x="176" y="192"/>
                  <a:pt x="176" y="192"/>
                  <a:pt x="176" y="192"/>
                </a:cubicBezTo>
                <a:cubicBezTo>
                  <a:pt x="176" y="193"/>
                  <a:pt x="176" y="193"/>
                  <a:pt x="176" y="193"/>
                </a:cubicBezTo>
                <a:cubicBezTo>
                  <a:pt x="172" y="196"/>
                  <a:pt x="172" y="196"/>
                  <a:pt x="172" y="196"/>
                </a:cubicBezTo>
                <a:cubicBezTo>
                  <a:pt x="171" y="196"/>
                  <a:pt x="171" y="196"/>
                  <a:pt x="171" y="196"/>
                </a:cubicBezTo>
                <a:cubicBezTo>
                  <a:pt x="170" y="197"/>
                  <a:pt x="170" y="197"/>
                  <a:pt x="170" y="197"/>
                </a:cubicBezTo>
                <a:cubicBezTo>
                  <a:pt x="168" y="197"/>
                  <a:pt x="168" y="197"/>
                  <a:pt x="168" y="197"/>
                </a:cubicBezTo>
                <a:cubicBezTo>
                  <a:pt x="166" y="197"/>
                  <a:pt x="166" y="197"/>
                  <a:pt x="166" y="197"/>
                </a:cubicBezTo>
                <a:cubicBezTo>
                  <a:pt x="165" y="197"/>
                  <a:pt x="165" y="197"/>
                  <a:pt x="165" y="197"/>
                </a:cubicBezTo>
                <a:cubicBezTo>
                  <a:pt x="165" y="199"/>
                  <a:pt x="165" y="199"/>
                  <a:pt x="165" y="199"/>
                </a:cubicBezTo>
                <a:cubicBezTo>
                  <a:pt x="164" y="199"/>
                  <a:pt x="164" y="199"/>
                  <a:pt x="164" y="199"/>
                </a:cubicBezTo>
                <a:cubicBezTo>
                  <a:pt x="162" y="199"/>
                  <a:pt x="162" y="199"/>
                  <a:pt x="162" y="199"/>
                </a:cubicBezTo>
                <a:cubicBezTo>
                  <a:pt x="162" y="201"/>
                  <a:pt x="162" y="201"/>
                  <a:pt x="162" y="201"/>
                </a:cubicBezTo>
                <a:cubicBezTo>
                  <a:pt x="165" y="205"/>
                  <a:pt x="165" y="205"/>
                  <a:pt x="165" y="205"/>
                </a:cubicBezTo>
                <a:cubicBezTo>
                  <a:pt x="166" y="204"/>
                  <a:pt x="166" y="204"/>
                  <a:pt x="166" y="204"/>
                </a:cubicBezTo>
                <a:cubicBezTo>
                  <a:pt x="167" y="203"/>
                  <a:pt x="167" y="203"/>
                  <a:pt x="167" y="203"/>
                </a:cubicBezTo>
                <a:cubicBezTo>
                  <a:pt x="168" y="204"/>
                  <a:pt x="168" y="204"/>
                  <a:pt x="168" y="204"/>
                </a:cubicBezTo>
                <a:cubicBezTo>
                  <a:pt x="168" y="202"/>
                  <a:pt x="168" y="202"/>
                  <a:pt x="168" y="202"/>
                </a:cubicBezTo>
                <a:cubicBezTo>
                  <a:pt x="170" y="202"/>
                  <a:pt x="170" y="202"/>
                  <a:pt x="170" y="202"/>
                </a:cubicBezTo>
                <a:cubicBezTo>
                  <a:pt x="170" y="203"/>
                  <a:pt x="170" y="203"/>
                  <a:pt x="170" y="203"/>
                </a:cubicBezTo>
                <a:cubicBezTo>
                  <a:pt x="171" y="203"/>
                  <a:pt x="171" y="203"/>
                  <a:pt x="171" y="203"/>
                </a:cubicBezTo>
                <a:cubicBezTo>
                  <a:pt x="171" y="201"/>
                  <a:pt x="171" y="201"/>
                  <a:pt x="171" y="201"/>
                </a:cubicBezTo>
                <a:cubicBezTo>
                  <a:pt x="173" y="201"/>
                  <a:pt x="173" y="201"/>
                  <a:pt x="173" y="201"/>
                </a:cubicBezTo>
                <a:cubicBezTo>
                  <a:pt x="175" y="199"/>
                  <a:pt x="175" y="199"/>
                  <a:pt x="175" y="199"/>
                </a:cubicBezTo>
                <a:cubicBezTo>
                  <a:pt x="175" y="197"/>
                  <a:pt x="175" y="197"/>
                  <a:pt x="175" y="197"/>
                </a:cubicBezTo>
                <a:cubicBezTo>
                  <a:pt x="177" y="196"/>
                  <a:pt x="177" y="196"/>
                  <a:pt x="177" y="196"/>
                </a:cubicBezTo>
                <a:cubicBezTo>
                  <a:pt x="177" y="197"/>
                  <a:pt x="177" y="197"/>
                  <a:pt x="177" y="197"/>
                </a:cubicBezTo>
                <a:cubicBezTo>
                  <a:pt x="176" y="198"/>
                  <a:pt x="176" y="198"/>
                  <a:pt x="176" y="198"/>
                </a:cubicBezTo>
                <a:cubicBezTo>
                  <a:pt x="177" y="199"/>
                  <a:pt x="177" y="199"/>
                  <a:pt x="177" y="199"/>
                </a:cubicBezTo>
                <a:cubicBezTo>
                  <a:pt x="179" y="199"/>
                  <a:pt x="179" y="199"/>
                  <a:pt x="179" y="199"/>
                </a:cubicBezTo>
                <a:cubicBezTo>
                  <a:pt x="182" y="196"/>
                  <a:pt x="182" y="196"/>
                  <a:pt x="182" y="196"/>
                </a:cubicBezTo>
                <a:cubicBezTo>
                  <a:pt x="184" y="196"/>
                  <a:pt x="184" y="196"/>
                  <a:pt x="184" y="196"/>
                </a:cubicBezTo>
                <a:cubicBezTo>
                  <a:pt x="185" y="197"/>
                  <a:pt x="185" y="197"/>
                  <a:pt x="185" y="197"/>
                </a:cubicBezTo>
                <a:cubicBezTo>
                  <a:pt x="186" y="197"/>
                  <a:pt x="186" y="197"/>
                  <a:pt x="186" y="197"/>
                </a:cubicBezTo>
                <a:cubicBezTo>
                  <a:pt x="187" y="193"/>
                  <a:pt x="187" y="193"/>
                  <a:pt x="187" y="193"/>
                </a:cubicBezTo>
                <a:cubicBezTo>
                  <a:pt x="189" y="191"/>
                  <a:pt x="189" y="191"/>
                  <a:pt x="189" y="191"/>
                </a:cubicBezTo>
                <a:cubicBezTo>
                  <a:pt x="190" y="192"/>
                  <a:pt x="190" y="192"/>
                  <a:pt x="190" y="192"/>
                </a:cubicBezTo>
                <a:cubicBezTo>
                  <a:pt x="188" y="194"/>
                  <a:pt x="188" y="194"/>
                  <a:pt x="188" y="194"/>
                </a:cubicBezTo>
                <a:cubicBezTo>
                  <a:pt x="188" y="196"/>
                  <a:pt x="188" y="196"/>
                  <a:pt x="188" y="196"/>
                </a:cubicBezTo>
                <a:cubicBezTo>
                  <a:pt x="189" y="195"/>
                  <a:pt x="189" y="195"/>
                  <a:pt x="189" y="195"/>
                </a:cubicBezTo>
                <a:cubicBezTo>
                  <a:pt x="191" y="192"/>
                  <a:pt x="191" y="192"/>
                  <a:pt x="191" y="192"/>
                </a:cubicBezTo>
                <a:cubicBezTo>
                  <a:pt x="193" y="189"/>
                  <a:pt x="193" y="189"/>
                  <a:pt x="193" y="189"/>
                </a:cubicBezTo>
                <a:cubicBezTo>
                  <a:pt x="194" y="188"/>
                  <a:pt x="194" y="188"/>
                  <a:pt x="194" y="188"/>
                </a:cubicBezTo>
                <a:cubicBezTo>
                  <a:pt x="194" y="189"/>
                  <a:pt x="194" y="189"/>
                  <a:pt x="194" y="189"/>
                </a:cubicBezTo>
                <a:cubicBezTo>
                  <a:pt x="193" y="192"/>
                  <a:pt x="193" y="192"/>
                  <a:pt x="193" y="192"/>
                </a:cubicBezTo>
                <a:cubicBezTo>
                  <a:pt x="193" y="193"/>
                  <a:pt x="193" y="193"/>
                  <a:pt x="193" y="193"/>
                </a:cubicBezTo>
                <a:cubicBezTo>
                  <a:pt x="195" y="190"/>
                  <a:pt x="195" y="190"/>
                  <a:pt x="195" y="190"/>
                </a:cubicBezTo>
                <a:cubicBezTo>
                  <a:pt x="196" y="191"/>
                  <a:pt x="196" y="191"/>
                  <a:pt x="196" y="191"/>
                </a:cubicBezTo>
                <a:cubicBezTo>
                  <a:pt x="196" y="193"/>
                  <a:pt x="196" y="193"/>
                  <a:pt x="196" y="193"/>
                </a:cubicBezTo>
                <a:cubicBezTo>
                  <a:pt x="198" y="193"/>
                  <a:pt x="198" y="193"/>
                  <a:pt x="198" y="193"/>
                </a:cubicBezTo>
                <a:cubicBezTo>
                  <a:pt x="199" y="194"/>
                  <a:pt x="199" y="194"/>
                  <a:pt x="199" y="194"/>
                </a:cubicBezTo>
                <a:cubicBezTo>
                  <a:pt x="201" y="192"/>
                  <a:pt x="201" y="192"/>
                  <a:pt x="201" y="192"/>
                </a:cubicBezTo>
                <a:cubicBezTo>
                  <a:pt x="201" y="190"/>
                  <a:pt x="201" y="190"/>
                  <a:pt x="201" y="190"/>
                </a:cubicBezTo>
                <a:cubicBezTo>
                  <a:pt x="204" y="190"/>
                  <a:pt x="204" y="190"/>
                  <a:pt x="204" y="190"/>
                </a:cubicBezTo>
                <a:cubicBezTo>
                  <a:pt x="206" y="189"/>
                  <a:pt x="206" y="189"/>
                  <a:pt x="206" y="189"/>
                </a:cubicBezTo>
                <a:cubicBezTo>
                  <a:pt x="205" y="188"/>
                  <a:pt x="205" y="188"/>
                  <a:pt x="205" y="188"/>
                </a:cubicBezTo>
                <a:cubicBezTo>
                  <a:pt x="205" y="186"/>
                  <a:pt x="205" y="186"/>
                  <a:pt x="205" y="186"/>
                </a:cubicBezTo>
                <a:cubicBezTo>
                  <a:pt x="209" y="185"/>
                  <a:pt x="209" y="185"/>
                  <a:pt x="209" y="185"/>
                </a:cubicBezTo>
                <a:cubicBezTo>
                  <a:pt x="210" y="183"/>
                  <a:pt x="210" y="183"/>
                  <a:pt x="210" y="183"/>
                </a:cubicBezTo>
                <a:cubicBezTo>
                  <a:pt x="210" y="181"/>
                  <a:pt x="210" y="181"/>
                  <a:pt x="210" y="181"/>
                </a:cubicBezTo>
                <a:cubicBezTo>
                  <a:pt x="208" y="182"/>
                  <a:pt x="208" y="182"/>
                  <a:pt x="208" y="182"/>
                </a:cubicBezTo>
                <a:cubicBezTo>
                  <a:pt x="206" y="181"/>
                  <a:pt x="206" y="181"/>
                  <a:pt x="206" y="181"/>
                </a:cubicBezTo>
                <a:cubicBezTo>
                  <a:pt x="204" y="180"/>
                  <a:pt x="204" y="180"/>
                  <a:pt x="204" y="180"/>
                </a:cubicBezTo>
                <a:cubicBezTo>
                  <a:pt x="205" y="179"/>
                  <a:pt x="205" y="179"/>
                  <a:pt x="205" y="179"/>
                </a:cubicBezTo>
                <a:cubicBezTo>
                  <a:pt x="207" y="179"/>
                  <a:pt x="207" y="179"/>
                  <a:pt x="207" y="179"/>
                </a:cubicBezTo>
                <a:cubicBezTo>
                  <a:pt x="208" y="180"/>
                  <a:pt x="208" y="180"/>
                  <a:pt x="208" y="180"/>
                </a:cubicBezTo>
                <a:cubicBezTo>
                  <a:pt x="209" y="179"/>
                  <a:pt x="209" y="179"/>
                  <a:pt x="209" y="179"/>
                </a:cubicBezTo>
                <a:cubicBezTo>
                  <a:pt x="209" y="177"/>
                  <a:pt x="209" y="177"/>
                  <a:pt x="209" y="177"/>
                </a:cubicBezTo>
                <a:cubicBezTo>
                  <a:pt x="207" y="178"/>
                  <a:pt x="207" y="178"/>
                  <a:pt x="207" y="178"/>
                </a:cubicBezTo>
                <a:cubicBezTo>
                  <a:pt x="205" y="176"/>
                  <a:pt x="205" y="176"/>
                  <a:pt x="205" y="176"/>
                </a:cubicBezTo>
                <a:cubicBezTo>
                  <a:pt x="205" y="174"/>
                  <a:pt x="205" y="174"/>
                  <a:pt x="205" y="174"/>
                </a:cubicBezTo>
                <a:cubicBezTo>
                  <a:pt x="208" y="174"/>
                  <a:pt x="208" y="174"/>
                  <a:pt x="208" y="174"/>
                </a:cubicBezTo>
                <a:cubicBezTo>
                  <a:pt x="209" y="173"/>
                  <a:pt x="209" y="173"/>
                  <a:pt x="209" y="173"/>
                </a:cubicBezTo>
                <a:cubicBezTo>
                  <a:pt x="210" y="174"/>
                  <a:pt x="210" y="174"/>
                  <a:pt x="210" y="174"/>
                </a:cubicBezTo>
                <a:cubicBezTo>
                  <a:pt x="210" y="173"/>
                  <a:pt x="210" y="173"/>
                  <a:pt x="210" y="173"/>
                </a:cubicBezTo>
                <a:cubicBezTo>
                  <a:pt x="210" y="171"/>
                  <a:pt x="210" y="171"/>
                  <a:pt x="210" y="171"/>
                </a:cubicBezTo>
                <a:cubicBezTo>
                  <a:pt x="213" y="169"/>
                  <a:pt x="213" y="169"/>
                  <a:pt x="213" y="169"/>
                </a:cubicBezTo>
                <a:cubicBezTo>
                  <a:pt x="215" y="171"/>
                  <a:pt x="215" y="171"/>
                  <a:pt x="215" y="171"/>
                </a:cubicBezTo>
                <a:cubicBezTo>
                  <a:pt x="216" y="170"/>
                  <a:pt x="216" y="170"/>
                  <a:pt x="216" y="170"/>
                </a:cubicBezTo>
                <a:cubicBezTo>
                  <a:pt x="219" y="170"/>
                  <a:pt x="219" y="170"/>
                  <a:pt x="219" y="170"/>
                </a:cubicBezTo>
                <a:cubicBezTo>
                  <a:pt x="215" y="173"/>
                  <a:pt x="215" y="173"/>
                  <a:pt x="215" y="173"/>
                </a:cubicBezTo>
                <a:cubicBezTo>
                  <a:pt x="215" y="175"/>
                  <a:pt x="215" y="175"/>
                  <a:pt x="215" y="175"/>
                </a:cubicBezTo>
                <a:cubicBezTo>
                  <a:pt x="216" y="178"/>
                  <a:pt x="216" y="178"/>
                  <a:pt x="216" y="178"/>
                </a:cubicBezTo>
                <a:cubicBezTo>
                  <a:pt x="217" y="178"/>
                  <a:pt x="217" y="178"/>
                  <a:pt x="217" y="178"/>
                </a:cubicBezTo>
                <a:cubicBezTo>
                  <a:pt x="218" y="174"/>
                  <a:pt x="218" y="174"/>
                  <a:pt x="218" y="174"/>
                </a:cubicBezTo>
                <a:cubicBezTo>
                  <a:pt x="219" y="173"/>
                  <a:pt x="219" y="173"/>
                  <a:pt x="219" y="173"/>
                </a:cubicBezTo>
                <a:cubicBezTo>
                  <a:pt x="220" y="173"/>
                  <a:pt x="220" y="173"/>
                  <a:pt x="220" y="173"/>
                </a:cubicBezTo>
                <a:cubicBezTo>
                  <a:pt x="220" y="174"/>
                  <a:pt x="220" y="174"/>
                  <a:pt x="220" y="174"/>
                </a:cubicBezTo>
                <a:cubicBezTo>
                  <a:pt x="219" y="176"/>
                  <a:pt x="219" y="176"/>
                  <a:pt x="219" y="176"/>
                </a:cubicBezTo>
                <a:cubicBezTo>
                  <a:pt x="219" y="177"/>
                  <a:pt x="219" y="177"/>
                  <a:pt x="219" y="177"/>
                </a:cubicBezTo>
                <a:cubicBezTo>
                  <a:pt x="221" y="175"/>
                  <a:pt x="221" y="175"/>
                  <a:pt x="221" y="175"/>
                </a:cubicBezTo>
                <a:cubicBezTo>
                  <a:pt x="222" y="174"/>
                  <a:pt x="222" y="174"/>
                  <a:pt x="222" y="174"/>
                </a:cubicBezTo>
                <a:cubicBezTo>
                  <a:pt x="223" y="175"/>
                  <a:pt x="223" y="175"/>
                  <a:pt x="223" y="175"/>
                </a:cubicBezTo>
                <a:cubicBezTo>
                  <a:pt x="225" y="174"/>
                  <a:pt x="225" y="174"/>
                  <a:pt x="225" y="174"/>
                </a:cubicBezTo>
                <a:cubicBezTo>
                  <a:pt x="226" y="174"/>
                  <a:pt x="226" y="174"/>
                  <a:pt x="226" y="174"/>
                </a:cubicBezTo>
                <a:cubicBezTo>
                  <a:pt x="228" y="172"/>
                  <a:pt x="228" y="172"/>
                  <a:pt x="228" y="172"/>
                </a:cubicBezTo>
                <a:cubicBezTo>
                  <a:pt x="230" y="172"/>
                  <a:pt x="230" y="172"/>
                  <a:pt x="230" y="172"/>
                </a:cubicBezTo>
                <a:cubicBezTo>
                  <a:pt x="232" y="172"/>
                  <a:pt x="232" y="172"/>
                  <a:pt x="232" y="172"/>
                </a:cubicBezTo>
                <a:cubicBezTo>
                  <a:pt x="232" y="173"/>
                  <a:pt x="232" y="173"/>
                  <a:pt x="232" y="173"/>
                </a:cubicBezTo>
                <a:cubicBezTo>
                  <a:pt x="230" y="173"/>
                  <a:pt x="230" y="173"/>
                  <a:pt x="230" y="173"/>
                </a:cubicBezTo>
                <a:cubicBezTo>
                  <a:pt x="228" y="175"/>
                  <a:pt x="228" y="175"/>
                  <a:pt x="228" y="175"/>
                </a:cubicBezTo>
                <a:cubicBezTo>
                  <a:pt x="226" y="175"/>
                  <a:pt x="226" y="175"/>
                  <a:pt x="226" y="175"/>
                </a:cubicBezTo>
                <a:cubicBezTo>
                  <a:pt x="225" y="177"/>
                  <a:pt x="225" y="177"/>
                  <a:pt x="225" y="177"/>
                </a:cubicBezTo>
                <a:cubicBezTo>
                  <a:pt x="226" y="178"/>
                  <a:pt x="226" y="178"/>
                  <a:pt x="226" y="178"/>
                </a:cubicBezTo>
                <a:cubicBezTo>
                  <a:pt x="230" y="179"/>
                  <a:pt x="230" y="179"/>
                  <a:pt x="230" y="179"/>
                </a:cubicBezTo>
                <a:cubicBezTo>
                  <a:pt x="231" y="180"/>
                  <a:pt x="231" y="180"/>
                  <a:pt x="231" y="180"/>
                </a:cubicBezTo>
                <a:cubicBezTo>
                  <a:pt x="231" y="181"/>
                  <a:pt x="231" y="181"/>
                  <a:pt x="231" y="181"/>
                </a:cubicBezTo>
                <a:cubicBezTo>
                  <a:pt x="229" y="179"/>
                  <a:pt x="229" y="179"/>
                  <a:pt x="229" y="179"/>
                </a:cubicBezTo>
                <a:cubicBezTo>
                  <a:pt x="226" y="179"/>
                  <a:pt x="226" y="179"/>
                  <a:pt x="226" y="179"/>
                </a:cubicBezTo>
                <a:cubicBezTo>
                  <a:pt x="224" y="180"/>
                  <a:pt x="224" y="180"/>
                  <a:pt x="224" y="180"/>
                </a:cubicBezTo>
                <a:cubicBezTo>
                  <a:pt x="224" y="181"/>
                  <a:pt x="224" y="181"/>
                  <a:pt x="224" y="181"/>
                </a:cubicBezTo>
                <a:cubicBezTo>
                  <a:pt x="226" y="182"/>
                  <a:pt x="226" y="182"/>
                  <a:pt x="226" y="182"/>
                </a:cubicBezTo>
                <a:cubicBezTo>
                  <a:pt x="227" y="181"/>
                  <a:pt x="227" y="181"/>
                  <a:pt x="227" y="181"/>
                </a:cubicBezTo>
                <a:cubicBezTo>
                  <a:pt x="229" y="182"/>
                  <a:pt x="229" y="182"/>
                  <a:pt x="229" y="182"/>
                </a:cubicBezTo>
                <a:cubicBezTo>
                  <a:pt x="228" y="183"/>
                  <a:pt x="228" y="183"/>
                  <a:pt x="228" y="183"/>
                </a:cubicBezTo>
                <a:cubicBezTo>
                  <a:pt x="226" y="183"/>
                  <a:pt x="226" y="183"/>
                  <a:pt x="226" y="183"/>
                </a:cubicBezTo>
                <a:cubicBezTo>
                  <a:pt x="226" y="184"/>
                  <a:pt x="226" y="184"/>
                  <a:pt x="226" y="184"/>
                </a:cubicBezTo>
                <a:cubicBezTo>
                  <a:pt x="229" y="185"/>
                  <a:pt x="229" y="185"/>
                  <a:pt x="229" y="185"/>
                </a:cubicBezTo>
                <a:cubicBezTo>
                  <a:pt x="230" y="186"/>
                  <a:pt x="230" y="186"/>
                  <a:pt x="230" y="186"/>
                </a:cubicBezTo>
                <a:cubicBezTo>
                  <a:pt x="228" y="187"/>
                  <a:pt x="228" y="187"/>
                  <a:pt x="228" y="187"/>
                </a:cubicBezTo>
                <a:cubicBezTo>
                  <a:pt x="227" y="187"/>
                  <a:pt x="227" y="187"/>
                  <a:pt x="227" y="187"/>
                </a:cubicBezTo>
                <a:cubicBezTo>
                  <a:pt x="227" y="188"/>
                  <a:pt x="227" y="188"/>
                  <a:pt x="227" y="188"/>
                </a:cubicBezTo>
                <a:cubicBezTo>
                  <a:pt x="229" y="188"/>
                  <a:pt x="229" y="188"/>
                  <a:pt x="229" y="188"/>
                </a:cubicBezTo>
                <a:cubicBezTo>
                  <a:pt x="231" y="187"/>
                  <a:pt x="231" y="187"/>
                  <a:pt x="231" y="187"/>
                </a:cubicBezTo>
                <a:cubicBezTo>
                  <a:pt x="233" y="189"/>
                  <a:pt x="233" y="189"/>
                  <a:pt x="233" y="189"/>
                </a:cubicBezTo>
                <a:cubicBezTo>
                  <a:pt x="234" y="190"/>
                  <a:pt x="234" y="190"/>
                  <a:pt x="234" y="190"/>
                </a:cubicBezTo>
                <a:cubicBezTo>
                  <a:pt x="237" y="189"/>
                  <a:pt x="237" y="189"/>
                  <a:pt x="237" y="189"/>
                </a:cubicBezTo>
                <a:cubicBezTo>
                  <a:pt x="238" y="190"/>
                  <a:pt x="238" y="190"/>
                  <a:pt x="238" y="190"/>
                </a:cubicBezTo>
                <a:cubicBezTo>
                  <a:pt x="238" y="191"/>
                  <a:pt x="238" y="191"/>
                  <a:pt x="238" y="191"/>
                </a:cubicBezTo>
                <a:cubicBezTo>
                  <a:pt x="237" y="192"/>
                  <a:pt x="237" y="192"/>
                  <a:pt x="237" y="192"/>
                </a:cubicBezTo>
                <a:cubicBezTo>
                  <a:pt x="237" y="193"/>
                  <a:pt x="237" y="193"/>
                  <a:pt x="237" y="193"/>
                </a:cubicBezTo>
                <a:cubicBezTo>
                  <a:pt x="238" y="193"/>
                  <a:pt x="238" y="193"/>
                  <a:pt x="238" y="193"/>
                </a:cubicBezTo>
                <a:cubicBezTo>
                  <a:pt x="238" y="194"/>
                  <a:pt x="238" y="194"/>
                  <a:pt x="238" y="194"/>
                </a:cubicBezTo>
                <a:cubicBezTo>
                  <a:pt x="240" y="195"/>
                  <a:pt x="240" y="195"/>
                  <a:pt x="240" y="195"/>
                </a:cubicBezTo>
                <a:cubicBezTo>
                  <a:pt x="241" y="193"/>
                  <a:pt x="241" y="193"/>
                  <a:pt x="241" y="193"/>
                </a:cubicBezTo>
                <a:cubicBezTo>
                  <a:pt x="241" y="192"/>
                  <a:pt x="241" y="192"/>
                  <a:pt x="241" y="192"/>
                </a:cubicBezTo>
                <a:cubicBezTo>
                  <a:pt x="241" y="191"/>
                  <a:pt x="241" y="191"/>
                  <a:pt x="241" y="191"/>
                </a:cubicBezTo>
                <a:cubicBezTo>
                  <a:pt x="244" y="191"/>
                  <a:pt x="244" y="191"/>
                  <a:pt x="244" y="191"/>
                </a:cubicBezTo>
                <a:cubicBezTo>
                  <a:pt x="242" y="193"/>
                  <a:pt x="242" y="193"/>
                  <a:pt x="242" y="193"/>
                </a:cubicBezTo>
                <a:cubicBezTo>
                  <a:pt x="242" y="194"/>
                  <a:pt x="242" y="194"/>
                  <a:pt x="242" y="194"/>
                </a:cubicBezTo>
                <a:cubicBezTo>
                  <a:pt x="240" y="197"/>
                  <a:pt x="240" y="197"/>
                  <a:pt x="240" y="197"/>
                </a:cubicBezTo>
                <a:cubicBezTo>
                  <a:pt x="242" y="199"/>
                  <a:pt x="242" y="199"/>
                  <a:pt x="242" y="199"/>
                </a:cubicBezTo>
                <a:cubicBezTo>
                  <a:pt x="241" y="199"/>
                  <a:pt x="241" y="199"/>
                  <a:pt x="241" y="199"/>
                </a:cubicBezTo>
                <a:cubicBezTo>
                  <a:pt x="240" y="199"/>
                  <a:pt x="240" y="199"/>
                  <a:pt x="240" y="199"/>
                </a:cubicBezTo>
                <a:cubicBezTo>
                  <a:pt x="238" y="199"/>
                  <a:pt x="238" y="199"/>
                  <a:pt x="238" y="199"/>
                </a:cubicBezTo>
                <a:cubicBezTo>
                  <a:pt x="239" y="201"/>
                  <a:pt x="239" y="201"/>
                  <a:pt x="239" y="201"/>
                </a:cubicBezTo>
                <a:cubicBezTo>
                  <a:pt x="244" y="202"/>
                  <a:pt x="244" y="202"/>
                  <a:pt x="244" y="202"/>
                </a:cubicBezTo>
                <a:cubicBezTo>
                  <a:pt x="245" y="201"/>
                  <a:pt x="245" y="201"/>
                  <a:pt x="245" y="201"/>
                </a:cubicBezTo>
                <a:cubicBezTo>
                  <a:pt x="247" y="201"/>
                  <a:pt x="247" y="201"/>
                  <a:pt x="247" y="201"/>
                </a:cubicBezTo>
                <a:cubicBezTo>
                  <a:pt x="249" y="201"/>
                  <a:pt x="249" y="201"/>
                  <a:pt x="249" y="201"/>
                </a:cubicBezTo>
                <a:cubicBezTo>
                  <a:pt x="251" y="201"/>
                  <a:pt x="251" y="201"/>
                  <a:pt x="251" y="201"/>
                </a:cubicBezTo>
                <a:cubicBezTo>
                  <a:pt x="254" y="201"/>
                  <a:pt x="254" y="201"/>
                  <a:pt x="254" y="201"/>
                </a:cubicBezTo>
                <a:cubicBezTo>
                  <a:pt x="255" y="201"/>
                  <a:pt x="255" y="201"/>
                  <a:pt x="255" y="201"/>
                </a:cubicBezTo>
                <a:cubicBezTo>
                  <a:pt x="255" y="203"/>
                  <a:pt x="255" y="203"/>
                  <a:pt x="255" y="203"/>
                </a:cubicBezTo>
                <a:cubicBezTo>
                  <a:pt x="256" y="203"/>
                  <a:pt x="256" y="203"/>
                  <a:pt x="256" y="203"/>
                </a:cubicBezTo>
                <a:cubicBezTo>
                  <a:pt x="257" y="204"/>
                  <a:pt x="257" y="204"/>
                  <a:pt x="257" y="204"/>
                </a:cubicBezTo>
                <a:cubicBezTo>
                  <a:pt x="259" y="205"/>
                  <a:pt x="259" y="205"/>
                  <a:pt x="259" y="205"/>
                </a:cubicBezTo>
                <a:cubicBezTo>
                  <a:pt x="259" y="207"/>
                  <a:pt x="259" y="207"/>
                  <a:pt x="259" y="207"/>
                </a:cubicBezTo>
                <a:cubicBezTo>
                  <a:pt x="261" y="207"/>
                  <a:pt x="261" y="207"/>
                  <a:pt x="261" y="207"/>
                </a:cubicBezTo>
                <a:cubicBezTo>
                  <a:pt x="264" y="205"/>
                  <a:pt x="264" y="205"/>
                  <a:pt x="264" y="205"/>
                </a:cubicBezTo>
                <a:cubicBezTo>
                  <a:pt x="264" y="205"/>
                  <a:pt x="264" y="205"/>
                  <a:pt x="264" y="205"/>
                </a:cubicBezTo>
                <a:cubicBezTo>
                  <a:pt x="265" y="205"/>
                  <a:pt x="265" y="205"/>
                  <a:pt x="265" y="205"/>
                </a:cubicBezTo>
                <a:cubicBezTo>
                  <a:pt x="265" y="207"/>
                  <a:pt x="265" y="207"/>
                  <a:pt x="265" y="207"/>
                </a:cubicBezTo>
                <a:cubicBezTo>
                  <a:pt x="264" y="208"/>
                  <a:pt x="264" y="208"/>
                  <a:pt x="264" y="208"/>
                </a:cubicBezTo>
                <a:cubicBezTo>
                  <a:pt x="262" y="208"/>
                  <a:pt x="262" y="208"/>
                  <a:pt x="262" y="208"/>
                </a:cubicBezTo>
                <a:cubicBezTo>
                  <a:pt x="262" y="209"/>
                  <a:pt x="262" y="209"/>
                  <a:pt x="262" y="209"/>
                </a:cubicBezTo>
                <a:cubicBezTo>
                  <a:pt x="265" y="210"/>
                  <a:pt x="265" y="210"/>
                  <a:pt x="265" y="210"/>
                </a:cubicBezTo>
                <a:cubicBezTo>
                  <a:pt x="266" y="212"/>
                  <a:pt x="266" y="212"/>
                  <a:pt x="266" y="212"/>
                </a:cubicBezTo>
                <a:cubicBezTo>
                  <a:pt x="267" y="213"/>
                  <a:pt x="267" y="213"/>
                  <a:pt x="267" y="213"/>
                </a:cubicBezTo>
                <a:cubicBezTo>
                  <a:pt x="270" y="214"/>
                  <a:pt x="270" y="214"/>
                  <a:pt x="270" y="214"/>
                </a:cubicBezTo>
                <a:cubicBezTo>
                  <a:pt x="273" y="213"/>
                  <a:pt x="273" y="213"/>
                  <a:pt x="273" y="213"/>
                </a:cubicBezTo>
                <a:cubicBezTo>
                  <a:pt x="275" y="213"/>
                  <a:pt x="275" y="213"/>
                  <a:pt x="275" y="213"/>
                </a:cubicBezTo>
                <a:cubicBezTo>
                  <a:pt x="276" y="214"/>
                  <a:pt x="276" y="214"/>
                  <a:pt x="276" y="214"/>
                </a:cubicBezTo>
                <a:cubicBezTo>
                  <a:pt x="277" y="212"/>
                  <a:pt x="277" y="212"/>
                  <a:pt x="277" y="212"/>
                </a:cubicBezTo>
                <a:cubicBezTo>
                  <a:pt x="279" y="210"/>
                  <a:pt x="279" y="210"/>
                  <a:pt x="279" y="210"/>
                </a:cubicBezTo>
                <a:cubicBezTo>
                  <a:pt x="280" y="210"/>
                  <a:pt x="280" y="210"/>
                  <a:pt x="280" y="210"/>
                </a:cubicBezTo>
                <a:cubicBezTo>
                  <a:pt x="280" y="211"/>
                  <a:pt x="280" y="211"/>
                  <a:pt x="280" y="211"/>
                </a:cubicBezTo>
                <a:cubicBezTo>
                  <a:pt x="278" y="213"/>
                  <a:pt x="278" y="213"/>
                  <a:pt x="278" y="213"/>
                </a:cubicBezTo>
                <a:cubicBezTo>
                  <a:pt x="277" y="216"/>
                  <a:pt x="277" y="216"/>
                  <a:pt x="277" y="216"/>
                </a:cubicBezTo>
                <a:cubicBezTo>
                  <a:pt x="276" y="219"/>
                  <a:pt x="276" y="219"/>
                  <a:pt x="276" y="219"/>
                </a:cubicBezTo>
                <a:cubicBezTo>
                  <a:pt x="275" y="219"/>
                  <a:pt x="275" y="219"/>
                  <a:pt x="275" y="219"/>
                </a:cubicBezTo>
                <a:cubicBezTo>
                  <a:pt x="273" y="218"/>
                  <a:pt x="273" y="218"/>
                  <a:pt x="273" y="218"/>
                </a:cubicBezTo>
                <a:cubicBezTo>
                  <a:pt x="272" y="218"/>
                  <a:pt x="272" y="218"/>
                  <a:pt x="272" y="218"/>
                </a:cubicBezTo>
                <a:cubicBezTo>
                  <a:pt x="274" y="220"/>
                  <a:pt x="274" y="220"/>
                  <a:pt x="274" y="220"/>
                </a:cubicBezTo>
                <a:cubicBezTo>
                  <a:pt x="274" y="222"/>
                  <a:pt x="274" y="222"/>
                  <a:pt x="274" y="222"/>
                </a:cubicBezTo>
                <a:cubicBezTo>
                  <a:pt x="275" y="223"/>
                  <a:pt x="275" y="223"/>
                  <a:pt x="275" y="223"/>
                </a:cubicBezTo>
                <a:cubicBezTo>
                  <a:pt x="277" y="223"/>
                  <a:pt x="277" y="223"/>
                  <a:pt x="277" y="223"/>
                </a:cubicBezTo>
                <a:cubicBezTo>
                  <a:pt x="278" y="223"/>
                  <a:pt x="278" y="223"/>
                  <a:pt x="278" y="223"/>
                </a:cubicBezTo>
                <a:cubicBezTo>
                  <a:pt x="278" y="225"/>
                  <a:pt x="278" y="225"/>
                  <a:pt x="278" y="225"/>
                </a:cubicBezTo>
                <a:cubicBezTo>
                  <a:pt x="277" y="225"/>
                  <a:pt x="277" y="225"/>
                  <a:pt x="277" y="225"/>
                </a:cubicBezTo>
                <a:cubicBezTo>
                  <a:pt x="277" y="225"/>
                  <a:pt x="277" y="225"/>
                  <a:pt x="277" y="225"/>
                </a:cubicBezTo>
                <a:cubicBezTo>
                  <a:pt x="279" y="228"/>
                  <a:pt x="279" y="228"/>
                  <a:pt x="279" y="228"/>
                </a:cubicBezTo>
                <a:cubicBezTo>
                  <a:pt x="280" y="228"/>
                  <a:pt x="280" y="228"/>
                  <a:pt x="280" y="228"/>
                </a:cubicBezTo>
                <a:cubicBezTo>
                  <a:pt x="283" y="228"/>
                  <a:pt x="283" y="228"/>
                  <a:pt x="283" y="228"/>
                </a:cubicBezTo>
                <a:cubicBezTo>
                  <a:pt x="284" y="226"/>
                  <a:pt x="284" y="226"/>
                  <a:pt x="284" y="226"/>
                </a:cubicBezTo>
                <a:cubicBezTo>
                  <a:pt x="286" y="222"/>
                  <a:pt x="286" y="222"/>
                  <a:pt x="286" y="222"/>
                </a:cubicBezTo>
                <a:cubicBezTo>
                  <a:pt x="285" y="225"/>
                  <a:pt x="285" y="225"/>
                  <a:pt x="285" y="225"/>
                </a:cubicBezTo>
                <a:cubicBezTo>
                  <a:pt x="285" y="227"/>
                  <a:pt x="285" y="227"/>
                  <a:pt x="285" y="227"/>
                </a:cubicBezTo>
                <a:cubicBezTo>
                  <a:pt x="284" y="229"/>
                  <a:pt x="284" y="229"/>
                  <a:pt x="284" y="229"/>
                </a:cubicBezTo>
                <a:cubicBezTo>
                  <a:pt x="283" y="229"/>
                  <a:pt x="283" y="229"/>
                  <a:pt x="283" y="229"/>
                </a:cubicBezTo>
                <a:cubicBezTo>
                  <a:pt x="282" y="231"/>
                  <a:pt x="282" y="231"/>
                  <a:pt x="282" y="231"/>
                </a:cubicBezTo>
                <a:cubicBezTo>
                  <a:pt x="282" y="232"/>
                  <a:pt x="282" y="232"/>
                  <a:pt x="282" y="232"/>
                </a:cubicBezTo>
                <a:cubicBezTo>
                  <a:pt x="284" y="233"/>
                  <a:pt x="284" y="233"/>
                  <a:pt x="284" y="233"/>
                </a:cubicBezTo>
                <a:cubicBezTo>
                  <a:pt x="283" y="234"/>
                  <a:pt x="283" y="234"/>
                  <a:pt x="283" y="234"/>
                </a:cubicBezTo>
                <a:cubicBezTo>
                  <a:pt x="283" y="239"/>
                  <a:pt x="283" y="239"/>
                  <a:pt x="283" y="239"/>
                </a:cubicBezTo>
                <a:cubicBezTo>
                  <a:pt x="284" y="240"/>
                  <a:pt x="284" y="240"/>
                  <a:pt x="284" y="240"/>
                </a:cubicBezTo>
                <a:cubicBezTo>
                  <a:pt x="285" y="240"/>
                  <a:pt x="285" y="240"/>
                  <a:pt x="285" y="240"/>
                </a:cubicBezTo>
                <a:cubicBezTo>
                  <a:pt x="285" y="242"/>
                  <a:pt x="285" y="242"/>
                  <a:pt x="285" y="242"/>
                </a:cubicBezTo>
                <a:cubicBezTo>
                  <a:pt x="285" y="243"/>
                  <a:pt x="285" y="243"/>
                  <a:pt x="285" y="243"/>
                </a:cubicBezTo>
                <a:cubicBezTo>
                  <a:pt x="288" y="247"/>
                  <a:pt x="288" y="247"/>
                  <a:pt x="288" y="247"/>
                </a:cubicBezTo>
                <a:cubicBezTo>
                  <a:pt x="289" y="247"/>
                  <a:pt x="289" y="247"/>
                  <a:pt x="289" y="247"/>
                </a:cubicBezTo>
                <a:cubicBezTo>
                  <a:pt x="290" y="248"/>
                  <a:pt x="290" y="248"/>
                  <a:pt x="290" y="248"/>
                </a:cubicBezTo>
                <a:cubicBezTo>
                  <a:pt x="291" y="247"/>
                  <a:pt x="291" y="247"/>
                  <a:pt x="291" y="247"/>
                </a:cubicBezTo>
                <a:cubicBezTo>
                  <a:pt x="292" y="249"/>
                  <a:pt x="292" y="249"/>
                  <a:pt x="292" y="249"/>
                </a:cubicBezTo>
                <a:cubicBezTo>
                  <a:pt x="293" y="248"/>
                  <a:pt x="293" y="248"/>
                  <a:pt x="293" y="248"/>
                </a:cubicBezTo>
                <a:cubicBezTo>
                  <a:pt x="293" y="247"/>
                  <a:pt x="293" y="247"/>
                  <a:pt x="293" y="247"/>
                </a:cubicBezTo>
                <a:cubicBezTo>
                  <a:pt x="293" y="247"/>
                  <a:pt x="293" y="247"/>
                  <a:pt x="293" y="247"/>
                </a:cubicBezTo>
                <a:cubicBezTo>
                  <a:pt x="294" y="248"/>
                  <a:pt x="294" y="248"/>
                  <a:pt x="294" y="248"/>
                </a:cubicBezTo>
                <a:cubicBezTo>
                  <a:pt x="295" y="248"/>
                  <a:pt x="295" y="248"/>
                  <a:pt x="295" y="248"/>
                </a:cubicBezTo>
                <a:cubicBezTo>
                  <a:pt x="296" y="246"/>
                  <a:pt x="296" y="246"/>
                  <a:pt x="296" y="246"/>
                </a:cubicBezTo>
                <a:cubicBezTo>
                  <a:pt x="295" y="243"/>
                  <a:pt x="295" y="243"/>
                  <a:pt x="295" y="243"/>
                </a:cubicBezTo>
                <a:cubicBezTo>
                  <a:pt x="294" y="243"/>
                  <a:pt x="294" y="243"/>
                  <a:pt x="294" y="243"/>
                </a:cubicBezTo>
                <a:cubicBezTo>
                  <a:pt x="293" y="244"/>
                  <a:pt x="293" y="244"/>
                  <a:pt x="293" y="244"/>
                </a:cubicBezTo>
                <a:cubicBezTo>
                  <a:pt x="292" y="243"/>
                  <a:pt x="292" y="243"/>
                  <a:pt x="292" y="243"/>
                </a:cubicBezTo>
                <a:cubicBezTo>
                  <a:pt x="294" y="241"/>
                  <a:pt x="294" y="241"/>
                  <a:pt x="294" y="241"/>
                </a:cubicBezTo>
                <a:cubicBezTo>
                  <a:pt x="294" y="240"/>
                  <a:pt x="294" y="240"/>
                  <a:pt x="294" y="240"/>
                </a:cubicBezTo>
                <a:cubicBezTo>
                  <a:pt x="293" y="239"/>
                  <a:pt x="293" y="239"/>
                  <a:pt x="293" y="239"/>
                </a:cubicBezTo>
                <a:cubicBezTo>
                  <a:pt x="292" y="238"/>
                  <a:pt x="292" y="238"/>
                  <a:pt x="292" y="238"/>
                </a:cubicBezTo>
                <a:cubicBezTo>
                  <a:pt x="291" y="237"/>
                  <a:pt x="291" y="237"/>
                  <a:pt x="291" y="237"/>
                </a:cubicBezTo>
                <a:cubicBezTo>
                  <a:pt x="292" y="236"/>
                  <a:pt x="292" y="236"/>
                  <a:pt x="292" y="236"/>
                </a:cubicBezTo>
                <a:cubicBezTo>
                  <a:pt x="293" y="234"/>
                  <a:pt x="293" y="234"/>
                  <a:pt x="293" y="234"/>
                </a:cubicBezTo>
                <a:cubicBezTo>
                  <a:pt x="294" y="234"/>
                  <a:pt x="294" y="234"/>
                  <a:pt x="294" y="234"/>
                </a:cubicBezTo>
                <a:cubicBezTo>
                  <a:pt x="294" y="236"/>
                  <a:pt x="294" y="236"/>
                  <a:pt x="294" y="236"/>
                </a:cubicBezTo>
                <a:cubicBezTo>
                  <a:pt x="294" y="237"/>
                  <a:pt x="294" y="237"/>
                  <a:pt x="294" y="237"/>
                </a:cubicBezTo>
                <a:cubicBezTo>
                  <a:pt x="296" y="235"/>
                  <a:pt x="296" y="235"/>
                  <a:pt x="296" y="235"/>
                </a:cubicBezTo>
                <a:cubicBezTo>
                  <a:pt x="296" y="237"/>
                  <a:pt x="296" y="237"/>
                  <a:pt x="296" y="237"/>
                </a:cubicBezTo>
                <a:cubicBezTo>
                  <a:pt x="297" y="238"/>
                  <a:pt x="297" y="238"/>
                  <a:pt x="297" y="238"/>
                </a:cubicBezTo>
                <a:cubicBezTo>
                  <a:pt x="296" y="240"/>
                  <a:pt x="296" y="240"/>
                  <a:pt x="296" y="240"/>
                </a:cubicBezTo>
                <a:cubicBezTo>
                  <a:pt x="297" y="242"/>
                  <a:pt x="297" y="242"/>
                  <a:pt x="297" y="242"/>
                </a:cubicBezTo>
                <a:cubicBezTo>
                  <a:pt x="298" y="242"/>
                  <a:pt x="298" y="242"/>
                  <a:pt x="298" y="242"/>
                </a:cubicBezTo>
                <a:cubicBezTo>
                  <a:pt x="300" y="240"/>
                  <a:pt x="300" y="240"/>
                  <a:pt x="300" y="240"/>
                </a:cubicBezTo>
                <a:cubicBezTo>
                  <a:pt x="300" y="240"/>
                  <a:pt x="300" y="240"/>
                  <a:pt x="300" y="240"/>
                </a:cubicBezTo>
                <a:cubicBezTo>
                  <a:pt x="300" y="242"/>
                  <a:pt x="300" y="242"/>
                  <a:pt x="300" y="242"/>
                </a:cubicBezTo>
                <a:cubicBezTo>
                  <a:pt x="298" y="243"/>
                  <a:pt x="298" y="243"/>
                  <a:pt x="298" y="243"/>
                </a:cubicBezTo>
                <a:cubicBezTo>
                  <a:pt x="298" y="244"/>
                  <a:pt x="298" y="244"/>
                  <a:pt x="298" y="244"/>
                </a:cubicBezTo>
                <a:cubicBezTo>
                  <a:pt x="299" y="246"/>
                  <a:pt x="299" y="246"/>
                  <a:pt x="299" y="246"/>
                </a:cubicBezTo>
                <a:cubicBezTo>
                  <a:pt x="298" y="248"/>
                  <a:pt x="298" y="248"/>
                  <a:pt x="298" y="248"/>
                </a:cubicBezTo>
                <a:cubicBezTo>
                  <a:pt x="299" y="249"/>
                  <a:pt x="299" y="249"/>
                  <a:pt x="299" y="249"/>
                </a:cubicBezTo>
                <a:cubicBezTo>
                  <a:pt x="301" y="250"/>
                  <a:pt x="301" y="250"/>
                  <a:pt x="301" y="250"/>
                </a:cubicBezTo>
                <a:cubicBezTo>
                  <a:pt x="301" y="249"/>
                  <a:pt x="301" y="249"/>
                  <a:pt x="301" y="249"/>
                </a:cubicBezTo>
                <a:cubicBezTo>
                  <a:pt x="302" y="247"/>
                  <a:pt x="302" y="247"/>
                  <a:pt x="302" y="247"/>
                </a:cubicBezTo>
                <a:cubicBezTo>
                  <a:pt x="302" y="249"/>
                  <a:pt x="302" y="249"/>
                  <a:pt x="302" y="249"/>
                </a:cubicBezTo>
                <a:cubicBezTo>
                  <a:pt x="302" y="250"/>
                  <a:pt x="302" y="250"/>
                  <a:pt x="302" y="250"/>
                </a:cubicBezTo>
                <a:cubicBezTo>
                  <a:pt x="303" y="252"/>
                  <a:pt x="303" y="252"/>
                  <a:pt x="303" y="252"/>
                </a:cubicBezTo>
                <a:cubicBezTo>
                  <a:pt x="304" y="253"/>
                  <a:pt x="304" y="253"/>
                  <a:pt x="304" y="253"/>
                </a:cubicBezTo>
                <a:cubicBezTo>
                  <a:pt x="306" y="250"/>
                  <a:pt x="306" y="250"/>
                  <a:pt x="306" y="250"/>
                </a:cubicBezTo>
                <a:cubicBezTo>
                  <a:pt x="306" y="247"/>
                  <a:pt x="306" y="247"/>
                  <a:pt x="306" y="247"/>
                </a:cubicBezTo>
                <a:cubicBezTo>
                  <a:pt x="307" y="246"/>
                  <a:pt x="307" y="246"/>
                  <a:pt x="307" y="246"/>
                </a:cubicBezTo>
                <a:cubicBezTo>
                  <a:pt x="307" y="241"/>
                  <a:pt x="307" y="241"/>
                  <a:pt x="307" y="241"/>
                </a:cubicBezTo>
                <a:cubicBezTo>
                  <a:pt x="308" y="237"/>
                  <a:pt x="308" y="237"/>
                  <a:pt x="308" y="237"/>
                </a:cubicBezTo>
                <a:cubicBezTo>
                  <a:pt x="308" y="232"/>
                  <a:pt x="308" y="232"/>
                  <a:pt x="308" y="232"/>
                </a:cubicBezTo>
                <a:cubicBezTo>
                  <a:pt x="308" y="229"/>
                  <a:pt x="308" y="229"/>
                  <a:pt x="308" y="229"/>
                </a:cubicBezTo>
                <a:cubicBezTo>
                  <a:pt x="307" y="228"/>
                  <a:pt x="307" y="228"/>
                  <a:pt x="307" y="228"/>
                </a:cubicBezTo>
                <a:cubicBezTo>
                  <a:pt x="307" y="228"/>
                  <a:pt x="307" y="228"/>
                  <a:pt x="307" y="228"/>
                </a:cubicBezTo>
                <a:cubicBezTo>
                  <a:pt x="308" y="228"/>
                  <a:pt x="308" y="228"/>
                  <a:pt x="308" y="228"/>
                </a:cubicBezTo>
                <a:cubicBezTo>
                  <a:pt x="309" y="230"/>
                  <a:pt x="309" y="230"/>
                  <a:pt x="309" y="230"/>
                </a:cubicBezTo>
                <a:cubicBezTo>
                  <a:pt x="310" y="231"/>
                  <a:pt x="310" y="231"/>
                  <a:pt x="310" y="231"/>
                </a:cubicBezTo>
                <a:cubicBezTo>
                  <a:pt x="311" y="228"/>
                  <a:pt x="311" y="228"/>
                  <a:pt x="311" y="228"/>
                </a:cubicBezTo>
                <a:cubicBezTo>
                  <a:pt x="313" y="227"/>
                  <a:pt x="313" y="227"/>
                  <a:pt x="313" y="227"/>
                </a:cubicBezTo>
                <a:cubicBezTo>
                  <a:pt x="312" y="230"/>
                  <a:pt x="312" y="230"/>
                  <a:pt x="312" y="230"/>
                </a:cubicBezTo>
                <a:cubicBezTo>
                  <a:pt x="311" y="233"/>
                  <a:pt x="311" y="233"/>
                  <a:pt x="311" y="233"/>
                </a:cubicBezTo>
                <a:cubicBezTo>
                  <a:pt x="312" y="236"/>
                  <a:pt x="312" y="236"/>
                  <a:pt x="312" y="236"/>
                </a:cubicBezTo>
                <a:cubicBezTo>
                  <a:pt x="310" y="240"/>
                  <a:pt x="310" y="240"/>
                  <a:pt x="310" y="240"/>
                </a:cubicBezTo>
                <a:cubicBezTo>
                  <a:pt x="309" y="242"/>
                  <a:pt x="309" y="242"/>
                  <a:pt x="309" y="242"/>
                </a:cubicBezTo>
                <a:cubicBezTo>
                  <a:pt x="310" y="243"/>
                  <a:pt x="310" y="243"/>
                  <a:pt x="310" y="243"/>
                </a:cubicBezTo>
                <a:cubicBezTo>
                  <a:pt x="309" y="245"/>
                  <a:pt x="309" y="245"/>
                  <a:pt x="309" y="245"/>
                </a:cubicBezTo>
                <a:cubicBezTo>
                  <a:pt x="309" y="248"/>
                  <a:pt x="309" y="248"/>
                  <a:pt x="309" y="248"/>
                </a:cubicBezTo>
                <a:cubicBezTo>
                  <a:pt x="309" y="249"/>
                  <a:pt x="309" y="249"/>
                  <a:pt x="309" y="249"/>
                </a:cubicBezTo>
                <a:cubicBezTo>
                  <a:pt x="309" y="251"/>
                  <a:pt x="309" y="251"/>
                  <a:pt x="309" y="251"/>
                </a:cubicBezTo>
                <a:cubicBezTo>
                  <a:pt x="311" y="253"/>
                  <a:pt x="311" y="253"/>
                  <a:pt x="311" y="253"/>
                </a:cubicBezTo>
                <a:cubicBezTo>
                  <a:pt x="311" y="255"/>
                  <a:pt x="311" y="255"/>
                  <a:pt x="311" y="255"/>
                </a:cubicBezTo>
                <a:cubicBezTo>
                  <a:pt x="312" y="255"/>
                  <a:pt x="312" y="255"/>
                  <a:pt x="312" y="255"/>
                </a:cubicBezTo>
                <a:cubicBezTo>
                  <a:pt x="313" y="257"/>
                  <a:pt x="313" y="257"/>
                  <a:pt x="313" y="257"/>
                </a:cubicBezTo>
                <a:cubicBezTo>
                  <a:pt x="314" y="259"/>
                  <a:pt x="314" y="259"/>
                  <a:pt x="314" y="259"/>
                </a:cubicBezTo>
                <a:cubicBezTo>
                  <a:pt x="315" y="258"/>
                  <a:pt x="315" y="258"/>
                  <a:pt x="315" y="258"/>
                </a:cubicBezTo>
                <a:cubicBezTo>
                  <a:pt x="316" y="259"/>
                  <a:pt x="316" y="259"/>
                  <a:pt x="316" y="259"/>
                </a:cubicBezTo>
                <a:cubicBezTo>
                  <a:pt x="318" y="258"/>
                  <a:pt x="318" y="258"/>
                  <a:pt x="318" y="258"/>
                </a:cubicBezTo>
                <a:cubicBezTo>
                  <a:pt x="320" y="258"/>
                  <a:pt x="320" y="258"/>
                  <a:pt x="320" y="258"/>
                </a:cubicBezTo>
                <a:cubicBezTo>
                  <a:pt x="320" y="258"/>
                  <a:pt x="320" y="258"/>
                  <a:pt x="320" y="258"/>
                </a:cubicBezTo>
                <a:cubicBezTo>
                  <a:pt x="318" y="260"/>
                  <a:pt x="318" y="260"/>
                  <a:pt x="318" y="260"/>
                </a:cubicBezTo>
                <a:cubicBezTo>
                  <a:pt x="317" y="260"/>
                  <a:pt x="317" y="260"/>
                  <a:pt x="317" y="260"/>
                </a:cubicBezTo>
                <a:cubicBezTo>
                  <a:pt x="317" y="261"/>
                  <a:pt x="317" y="261"/>
                  <a:pt x="317" y="261"/>
                </a:cubicBezTo>
                <a:cubicBezTo>
                  <a:pt x="318" y="262"/>
                  <a:pt x="318" y="262"/>
                  <a:pt x="318" y="262"/>
                </a:cubicBezTo>
                <a:cubicBezTo>
                  <a:pt x="317" y="263"/>
                  <a:pt x="317" y="263"/>
                  <a:pt x="317" y="263"/>
                </a:cubicBezTo>
                <a:cubicBezTo>
                  <a:pt x="315" y="263"/>
                  <a:pt x="315" y="263"/>
                  <a:pt x="315" y="263"/>
                </a:cubicBezTo>
                <a:cubicBezTo>
                  <a:pt x="316" y="264"/>
                  <a:pt x="316" y="264"/>
                  <a:pt x="316" y="264"/>
                </a:cubicBezTo>
                <a:cubicBezTo>
                  <a:pt x="317" y="267"/>
                  <a:pt x="317" y="267"/>
                  <a:pt x="317" y="267"/>
                </a:cubicBezTo>
                <a:cubicBezTo>
                  <a:pt x="317" y="269"/>
                  <a:pt x="317" y="269"/>
                  <a:pt x="317" y="269"/>
                </a:cubicBezTo>
                <a:cubicBezTo>
                  <a:pt x="316" y="269"/>
                  <a:pt x="316" y="269"/>
                  <a:pt x="316" y="269"/>
                </a:cubicBezTo>
                <a:cubicBezTo>
                  <a:pt x="315" y="268"/>
                  <a:pt x="315" y="268"/>
                  <a:pt x="315" y="268"/>
                </a:cubicBezTo>
                <a:cubicBezTo>
                  <a:pt x="314" y="266"/>
                  <a:pt x="314" y="266"/>
                  <a:pt x="314" y="266"/>
                </a:cubicBezTo>
                <a:cubicBezTo>
                  <a:pt x="313" y="267"/>
                  <a:pt x="313" y="267"/>
                  <a:pt x="313" y="267"/>
                </a:cubicBezTo>
                <a:cubicBezTo>
                  <a:pt x="314" y="268"/>
                  <a:pt x="314" y="268"/>
                  <a:pt x="314" y="268"/>
                </a:cubicBezTo>
                <a:cubicBezTo>
                  <a:pt x="313" y="270"/>
                  <a:pt x="313" y="270"/>
                  <a:pt x="313" y="270"/>
                </a:cubicBezTo>
                <a:cubicBezTo>
                  <a:pt x="313" y="272"/>
                  <a:pt x="313" y="272"/>
                  <a:pt x="313" y="272"/>
                </a:cubicBezTo>
                <a:cubicBezTo>
                  <a:pt x="314" y="273"/>
                  <a:pt x="314" y="273"/>
                  <a:pt x="314" y="273"/>
                </a:cubicBezTo>
                <a:cubicBezTo>
                  <a:pt x="313" y="274"/>
                  <a:pt x="313" y="274"/>
                  <a:pt x="313" y="274"/>
                </a:cubicBezTo>
                <a:cubicBezTo>
                  <a:pt x="312" y="274"/>
                  <a:pt x="312" y="274"/>
                  <a:pt x="312" y="274"/>
                </a:cubicBezTo>
                <a:cubicBezTo>
                  <a:pt x="311" y="275"/>
                  <a:pt x="311" y="275"/>
                  <a:pt x="311" y="275"/>
                </a:cubicBezTo>
                <a:cubicBezTo>
                  <a:pt x="311" y="276"/>
                  <a:pt x="311" y="276"/>
                  <a:pt x="311" y="276"/>
                </a:cubicBezTo>
                <a:cubicBezTo>
                  <a:pt x="312" y="276"/>
                  <a:pt x="312" y="276"/>
                  <a:pt x="312" y="276"/>
                </a:cubicBezTo>
                <a:cubicBezTo>
                  <a:pt x="313" y="276"/>
                  <a:pt x="313" y="276"/>
                  <a:pt x="313" y="276"/>
                </a:cubicBezTo>
                <a:cubicBezTo>
                  <a:pt x="314" y="278"/>
                  <a:pt x="314" y="278"/>
                  <a:pt x="314" y="278"/>
                </a:cubicBezTo>
                <a:cubicBezTo>
                  <a:pt x="315" y="279"/>
                  <a:pt x="315" y="279"/>
                  <a:pt x="315" y="279"/>
                </a:cubicBezTo>
                <a:cubicBezTo>
                  <a:pt x="316" y="279"/>
                  <a:pt x="316" y="279"/>
                  <a:pt x="316" y="279"/>
                </a:cubicBezTo>
                <a:cubicBezTo>
                  <a:pt x="317" y="280"/>
                  <a:pt x="317" y="280"/>
                  <a:pt x="317" y="280"/>
                </a:cubicBezTo>
                <a:cubicBezTo>
                  <a:pt x="317" y="280"/>
                  <a:pt x="317" y="280"/>
                  <a:pt x="317" y="280"/>
                </a:cubicBezTo>
                <a:cubicBezTo>
                  <a:pt x="316" y="280"/>
                  <a:pt x="316" y="280"/>
                  <a:pt x="316" y="280"/>
                </a:cubicBezTo>
                <a:cubicBezTo>
                  <a:pt x="315" y="281"/>
                  <a:pt x="315" y="281"/>
                  <a:pt x="315" y="281"/>
                </a:cubicBezTo>
                <a:cubicBezTo>
                  <a:pt x="315" y="282"/>
                  <a:pt x="315" y="282"/>
                  <a:pt x="315" y="282"/>
                </a:cubicBezTo>
                <a:cubicBezTo>
                  <a:pt x="317" y="283"/>
                  <a:pt x="317" y="283"/>
                  <a:pt x="317" y="283"/>
                </a:cubicBezTo>
                <a:cubicBezTo>
                  <a:pt x="318" y="285"/>
                  <a:pt x="318" y="285"/>
                  <a:pt x="318" y="285"/>
                </a:cubicBezTo>
                <a:cubicBezTo>
                  <a:pt x="319" y="286"/>
                  <a:pt x="319" y="286"/>
                  <a:pt x="319" y="286"/>
                </a:cubicBezTo>
                <a:cubicBezTo>
                  <a:pt x="320" y="286"/>
                  <a:pt x="320" y="286"/>
                  <a:pt x="320" y="286"/>
                </a:cubicBezTo>
                <a:cubicBezTo>
                  <a:pt x="319" y="287"/>
                  <a:pt x="319" y="287"/>
                  <a:pt x="319" y="287"/>
                </a:cubicBezTo>
                <a:cubicBezTo>
                  <a:pt x="318" y="287"/>
                  <a:pt x="318" y="287"/>
                  <a:pt x="318" y="287"/>
                </a:cubicBezTo>
                <a:cubicBezTo>
                  <a:pt x="317" y="288"/>
                  <a:pt x="317" y="288"/>
                  <a:pt x="317" y="288"/>
                </a:cubicBezTo>
                <a:cubicBezTo>
                  <a:pt x="317" y="291"/>
                  <a:pt x="317" y="291"/>
                  <a:pt x="317" y="291"/>
                </a:cubicBezTo>
                <a:cubicBezTo>
                  <a:pt x="319" y="294"/>
                  <a:pt x="319" y="294"/>
                  <a:pt x="319" y="294"/>
                </a:cubicBezTo>
                <a:cubicBezTo>
                  <a:pt x="320" y="295"/>
                  <a:pt x="320" y="295"/>
                  <a:pt x="320" y="295"/>
                </a:cubicBezTo>
                <a:cubicBezTo>
                  <a:pt x="322" y="295"/>
                  <a:pt x="322" y="295"/>
                  <a:pt x="322" y="295"/>
                </a:cubicBezTo>
                <a:cubicBezTo>
                  <a:pt x="323" y="295"/>
                  <a:pt x="323" y="295"/>
                  <a:pt x="323" y="295"/>
                </a:cubicBezTo>
                <a:cubicBezTo>
                  <a:pt x="321" y="296"/>
                  <a:pt x="321" y="296"/>
                  <a:pt x="321" y="296"/>
                </a:cubicBezTo>
                <a:cubicBezTo>
                  <a:pt x="319" y="296"/>
                  <a:pt x="319" y="296"/>
                  <a:pt x="319" y="296"/>
                </a:cubicBezTo>
                <a:cubicBezTo>
                  <a:pt x="318" y="296"/>
                  <a:pt x="318" y="296"/>
                  <a:pt x="318" y="296"/>
                </a:cubicBezTo>
                <a:cubicBezTo>
                  <a:pt x="317" y="299"/>
                  <a:pt x="317" y="299"/>
                  <a:pt x="317" y="299"/>
                </a:cubicBezTo>
                <a:cubicBezTo>
                  <a:pt x="313" y="302"/>
                  <a:pt x="313" y="302"/>
                  <a:pt x="313" y="302"/>
                </a:cubicBezTo>
                <a:cubicBezTo>
                  <a:pt x="311" y="304"/>
                  <a:pt x="311" y="304"/>
                  <a:pt x="311" y="304"/>
                </a:cubicBezTo>
                <a:cubicBezTo>
                  <a:pt x="311" y="306"/>
                  <a:pt x="311" y="306"/>
                  <a:pt x="311" y="306"/>
                </a:cubicBezTo>
                <a:cubicBezTo>
                  <a:pt x="312" y="308"/>
                  <a:pt x="312" y="308"/>
                  <a:pt x="312" y="308"/>
                </a:cubicBezTo>
                <a:cubicBezTo>
                  <a:pt x="314" y="306"/>
                  <a:pt x="314" y="306"/>
                  <a:pt x="314" y="306"/>
                </a:cubicBezTo>
                <a:cubicBezTo>
                  <a:pt x="315" y="303"/>
                  <a:pt x="315" y="303"/>
                  <a:pt x="315" y="303"/>
                </a:cubicBezTo>
                <a:cubicBezTo>
                  <a:pt x="315" y="302"/>
                  <a:pt x="315" y="302"/>
                  <a:pt x="315" y="302"/>
                </a:cubicBezTo>
                <a:cubicBezTo>
                  <a:pt x="317" y="302"/>
                  <a:pt x="317" y="302"/>
                  <a:pt x="317" y="302"/>
                </a:cubicBezTo>
                <a:cubicBezTo>
                  <a:pt x="319" y="299"/>
                  <a:pt x="319" y="299"/>
                  <a:pt x="319" y="299"/>
                </a:cubicBezTo>
                <a:cubicBezTo>
                  <a:pt x="320" y="300"/>
                  <a:pt x="320" y="300"/>
                  <a:pt x="320" y="300"/>
                </a:cubicBezTo>
                <a:cubicBezTo>
                  <a:pt x="321" y="300"/>
                  <a:pt x="321" y="300"/>
                  <a:pt x="321" y="300"/>
                </a:cubicBezTo>
                <a:cubicBezTo>
                  <a:pt x="324" y="300"/>
                  <a:pt x="324" y="300"/>
                  <a:pt x="324" y="300"/>
                </a:cubicBezTo>
                <a:cubicBezTo>
                  <a:pt x="322" y="302"/>
                  <a:pt x="322" y="302"/>
                  <a:pt x="322" y="302"/>
                </a:cubicBezTo>
                <a:cubicBezTo>
                  <a:pt x="323" y="302"/>
                  <a:pt x="323" y="302"/>
                  <a:pt x="323" y="302"/>
                </a:cubicBezTo>
                <a:cubicBezTo>
                  <a:pt x="325" y="302"/>
                  <a:pt x="325" y="302"/>
                  <a:pt x="325" y="302"/>
                </a:cubicBezTo>
                <a:cubicBezTo>
                  <a:pt x="325" y="303"/>
                  <a:pt x="325" y="303"/>
                  <a:pt x="325" y="303"/>
                </a:cubicBezTo>
                <a:cubicBezTo>
                  <a:pt x="323" y="305"/>
                  <a:pt x="323" y="305"/>
                  <a:pt x="323" y="305"/>
                </a:cubicBezTo>
                <a:cubicBezTo>
                  <a:pt x="323" y="307"/>
                  <a:pt x="323" y="307"/>
                  <a:pt x="323" y="307"/>
                </a:cubicBezTo>
                <a:cubicBezTo>
                  <a:pt x="323" y="308"/>
                  <a:pt x="323" y="308"/>
                  <a:pt x="323" y="308"/>
                </a:cubicBezTo>
                <a:cubicBezTo>
                  <a:pt x="322" y="310"/>
                  <a:pt x="322" y="310"/>
                  <a:pt x="322" y="310"/>
                </a:cubicBezTo>
                <a:cubicBezTo>
                  <a:pt x="321" y="312"/>
                  <a:pt x="321" y="312"/>
                  <a:pt x="321" y="312"/>
                </a:cubicBezTo>
                <a:cubicBezTo>
                  <a:pt x="322" y="313"/>
                  <a:pt x="322" y="313"/>
                  <a:pt x="322" y="313"/>
                </a:cubicBezTo>
                <a:cubicBezTo>
                  <a:pt x="322" y="314"/>
                  <a:pt x="322" y="314"/>
                  <a:pt x="322" y="314"/>
                </a:cubicBezTo>
                <a:cubicBezTo>
                  <a:pt x="321" y="314"/>
                  <a:pt x="321" y="314"/>
                  <a:pt x="321" y="314"/>
                </a:cubicBezTo>
                <a:cubicBezTo>
                  <a:pt x="319" y="314"/>
                  <a:pt x="319" y="314"/>
                  <a:pt x="319" y="314"/>
                </a:cubicBezTo>
                <a:cubicBezTo>
                  <a:pt x="318" y="315"/>
                  <a:pt x="318" y="315"/>
                  <a:pt x="318" y="315"/>
                </a:cubicBezTo>
                <a:cubicBezTo>
                  <a:pt x="318" y="316"/>
                  <a:pt x="318" y="316"/>
                  <a:pt x="318" y="316"/>
                </a:cubicBezTo>
                <a:cubicBezTo>
                  <a:pt x="319" y="316"/>
                  <a:pt x="319" y="316"/>
                  <a:pt x="319" y="316"/>
                </a:cubicBezTo>
                <a:cubicBezTo>
                  <a:pt x="320" y="316"/>
                  <a:pt x="320" y="316"/>
                  <a:pt x="320" y="316"/>
                </a:cubicBezTo>
                <a:cubicBezTo>
                  <a:pt x="322" y="316"/>
                  <a:pt x="322" y="316"/>
                  <a:pt x="322" y="316"/>
                </a:cubicBezTo>
                <a:cubicBezTo>
                  <a:pt x="322" y="317"/>
                  <a:pt x="322" y="317"/>
                  <a:pt x="322" y="317"/>
                </a:cubicBezTo>
                <a:cubicBezTo>
                  <a:pt x="321" y="318"/>
                  <a:pt x="321" y="318"/>
                  <a:pt x="321" y="318"/>
                </a:cubicBezTo>
                <a:cubicBezTo>
                  <a:pt x="319" y="318"/>
                  <a:pt x="319" y="318"/>
                  <a:pt x="319" y="318"/>
                </a:cubicBezTo>
                <a:cubicBezTo>
                  <a:pt x="318" y="318"/>
                  <a:pt x="318" y="318"/>
                  <a:pt x="318" y="318"/>
                </a:cubicBezTo>
                <a:cubicBezTo>
                  <a:pt x="317" y="319"/>
                  <a:pt x="317" y="319"/>
                  <a:pt x="317" y="319"/>
                </a:cubicBezTo>
                <a:cubicBezTo>
                  <a:pt x="317" y="321"/>
                  <a:pt x="317" y="321"/>
                  <a:pt x="317" y="321"/>
                </a:cubicBezTo>
                <a:cubicBezTo>
                  <a:pt x="318" y="323"/>
                  <a:pt x="318" y="323"/>
                  <a:pt x="318" y="323"/>
                </a:cubicBezTo>
                <a:cubicBezTo>
                  <a:pt x="319" y="322"/>
                  <a:pt x="319" y="322"/>
                  <a:pt x="319" y="322"/>
                </a:cubicBezTo>
                <a:cubicBezTo>
                  <a:pt x="319" y="321"/>
                  <a:pt x="319" y="321"/>
                  <a:pt x="319" y="321"/>
                </a:cubicBezTo>
                <a:cubicBezTo>
                  <a:pt x="321" y="321"/>
                  <a:pt x="321" y="321"/>
                  <a:pt x="321" y="321"/>
                </a:cubicBezTo>
                <a:cubicBezTo>
                  <a:pt x="322" y="320"/>
                  <a:pt x="322" y="320"/>
                  <a:pt x="322" y="320"/>
                </a:cubicBezTo>
                <a:cubicBezTo>
                  <a:pt x="325" y="318"/>
                  <a:pt x="325" y="318"/>
                  <a:pt x="325" y="318"/>
                </a:cubicBezTo>
                <a:cubicBezTo>
                  <a:pt x="327" y="314"/>
                  <a:pt x="327" y="314"/>
                  <a:pt x="327" y="314"/>
                </a:cubicBezTo>
                <a:cubicBezTo>
                  <a:pt x="328" y="310"/>
                  <a:pt x="328" y="310"/>
                  <a:pt x="328" y="310"/>
                </a:cubicBezTo>
                <a:cubicBezTo>
                  <a:pt x="330" y="306"/>
                  <a:pt x="330" y="306"/>
                  <a:pt x="330" y="306"/>
                </a:cubicBezTo>
                <a:cubicBezTo>
                  <a:pt x="331" y="305"/>
                  <a:pt x="331" y="305"/>
                  <a:pt x="331" y="305"/>
                </a:cubicBezTo>
                <a:cubicBezTo>
                  <a:pt x="331" y="305"/>
                  <a:pt x="331" y="305"/>
                  <a:pt x="331" y="305"/>
                </a:cubicBezTo>
                <a:cubicBezTo>
                  <a:pt x="331" y="305"/>
                  <a:pt x="331" y="305"/>
                  <a:pt x="331" y="305"/>
                </a:cubicBezTo>
                <a:cubicBezTo>
                  <a:pt x="331" y="307"/>
                  <a:pt x="331" y="307"/>
                  <a:pt x="331" y="307"/>
                </a:cubicBezTo>
                <a:cubicBezTo>
                  <a:pt x="328" y="312"/>
                  <a:pt x="328" y="312"/>
                  <a:pt x="328" y="312"/>
                </a:cubicBezTo>
                <a:cubicBezTo>
                  <a:pt x="328" y="316"/>
                  <a:pt x="328" y="316"/>
                  <a:pt x="328" y="316"/>
                </a:cubicBezTo>
                <a:cubicBezTo>
                  <a:pt x="325" y="318"/>
                  <a:pt x="325" y="318"/>
                  <a:pt x="325" y="318"/>
                </a:cubicBezTo>
                <a:cubicBezTo>
                  <a:pt x="325" y="320"/>
                  <a:pt x="325" y="320"/>
                  <a:pt x="325" y="320"/>
                </a:cubicBezTo>
                <a:cubicBezTo>
                  <a:pt x="326" y="320"/>
                  <a:pt x="326" y="320"/>
                  <a:pt x="326" y="320"/>
                </a:cubicBezTo>
                <a:cubicBezTo>
                  <a:pt x="329" y="316"/>
                  <a:pt x="329" y="316"/>
                  <a:pt x="329" y="316"/>
                </a:cubicBezTo>
                <a:cubicBezTo>
                  <a:pt x="330" y="314"/>
                  <a:pt x="330" y="314"/>
                  <a:pt x="330" y="314"/>
                </a:cubicBezTo>
                <a:cubicBezTo>
                  <a:pt x="332" y="312"/>
                  <a:pt x="332" y="312"/>
                  <a:pt x="332" y="312"/>
                </a:cubicBezTo>
                <a:cubicBezTo>
                  <a:pt x="332" y="313"/>
                  <a:pt x="332" y="313"/>
                  <a:pt x="332" y="313"/>
                </a:cubicBezTo>
                <a:cubicBezTo>
                  <a:pt x="334" y="313"/>
                  <a:pt x="334" y="313"/>
                  <a:pt x="334" y="313"/>
                </a:cubicBezTo>
                <a:cubicBezTo>
                  <a:pt x="333" y="314"/>
                  <a:pt x="333" y="314"/>
                  <a:pt x="333" y="314"/>
                </a:cubicBezTo>
                <a:cubicBezTo>
                  <a:pt x="331" y="316"/>
                  <a:pt x="331" y="316"/>
                  <a:pt x="331" y="316"/>
                </a:cubicBezTo>
                <a:cubicBezTo>
                  <a:pt x="330" y="317"/>
                  <a:pt x="330" y="317"/>
                  <a:pt x="330" y="317"/>
                </a:cubicBezTo>
                <a:cubicBezTo>
                  <a:pt x="327" y="321"/>
                  <a:pt x="327" y="321"/>
                  <a:pt x="327" y="321"/>
                </a:cubicBezTo>
                <a:cubicBezTo>
                  <a:pt x="327" y="321"/>
                  <a:pt x="327" y="321"/>
                  <a:pt x="327" y="321"/>
                </a:cubicBezTo>
                <a:cubicBezTo>
                  <a:pt x="328" y="321"/>
                  <a:pt x="328" y="321"/>
                  <a:pt x="328" y="321"/>
                </a:cubicBezTo>
                <a:cubicBezTo>
                  <a:pt x="327" y="322"/>
                  <a:pt x="327" y="322"/>
                  <a:pt x="327" y="322"/>
                </a:cubicBezTo>
                <a:cubicBezTo>
                  <a:pt x="325" y="322"/>
                  <a:pt x="325" y="322"/>
                  <a:pt x="325" y="322"/>
                </a:cubicBezTo>
                <a:cubicBezTo>
                  <a:pt x="324" y="322"/>
                  <a:pt x="324" y="322"/>
                  <a:pt x="324" y="322"/>
                </a:cubicBezTo>
                <a:cubicBezTo>
                  <a:pt x="322" y="325"/>
                  <a:pt x="322" y="325"/>
                  <a:pt x="322" y="325"/>
                </a:cubicBezTo>
                <a:cubicBezTo>
                  <a:pt x="321" y="327"/>
                  <a:pt x="321" y="327"/>
                  <a:pt x="321" y="327"/>
                </a:cubicBezTo>
                <a:cubicBezTo>
                  <a:pt x="321" y="329"/>
                  <a:pt x="321" y="329"/>
                  <a:pt x="321" y="329"/>
                </a:cubicBezTo>
                <a:cubicBezTo>
                  <a:pt x="320" y="328"/>
                  <a:pt x="320" y="328"/>
                  <a:pt x="320" y="328"/>
                </a:cubicBezTo>
                <a:cubicBezTo>
                  <a:pt x="319" y="327"/>
                  <a:pt x="319" y="327"/>
                  <a:pt x="319" y="327"/>
                </a:cubicBezTo>
                <a:cubicBezTo>
                  <a:pt x="317" y="328"/>
                  <a:pt x="317" y="328"/>
                  <a:pt x="317" y="328"/>
                </a:cubicBezTo>
                <a:cubicBezTo>
                  <a:pt x="318" y="331"/>
                  <a:pt x="318" y="331"/>
                  <a:pt x="318" y="331"/>
                </a:cubicBezTo>
                <a:cubicBezTo>
                  <a:pt x="319" y="331"/>
                  <a:pt x="319" y="331"/>
                  <a:pt x="319" y="331"/>
                </a:cubicBezTo>
                <a:cubicBezTo>
                  <a:pt x="320" y="333"/>
                  <a:pt x="320" y="333"/>
                  <a:pt x="320" y="333"/>
                </a:cubicBezTo>
                <a:cubicBezTo>
                  <a:pt x="319" y="336"/>
                  <a:pt x="319" y="336"/>
                  <a:pt x="319" y="336"/>
                </a:cubicBezTo>
                <a:cubicBezTo>
                  <a:pt x="318" y="341"/>
                  <a:pt x="318" y="341"/>
                  <a:pt x="318" y="341"/>
                </a:cubicBezTo>
                <a:cubicBezTo>
                  <a:pt x="319" y="344"/>
                  <a:pt x="319" y="344"/>
                  <a:pt x="319" y="344"/>
                </a:cubicBezTo>
                <a:cubicBezTo>
                  <a:pt x="321" y="347"/>
                  <a:pt x="321" y="347"/>
                  <a:pt x="321" y="347"/>
                </a:cubicBezTo>
                <a:cubicBezTo>
                  <a:pt x="322" y="347"/>
                  <a:pt x="322" y="347"/>
                  <a:pt x="322" y="347"/>
                </a:cubicBezTo>
                <a:cubicBezTo>
                  <a:pt x="322" y="346"/>
                  <a:pt x="322" y="346"/>
                  <a:pt x="322" y="346"/>
                </a:cubicBezTo>
                <a:cubicBezTo>
                  <a:pt x="324" y="344"/>
                  <a:pt x="324" y="344"/>
                  <a:pt x="324" y="344"/>
                </a:cubicBezTo>
                <a:cubicBezTo>
                  <a:pt x="327" y="343"/>
                  <a:pt x="327" y="343"/>
                  <a:pt x="327" y="343"/>
                </a:cubicBezTo>
                <a:cubicBezTo>
                  <a:pt x="329" y="342"/>
                  <a:pt x="329" y="342"/>
                  <a:pt x="329" y="342"/>
                </a:cubicBezTo>
                <a:cubicBezTo>
                  <a:pt x="330" y="340"/>
                  <a:pt x="330" y="340"/>
                  <a:pt x="330" y="340"/>
                </a:cubicBezTo>
                <a:cubicBezTo>
                  <a:pt x="331" y="340"/>
                  <a:pt x="331" y="340"/>
                  <a:pt x="331" y="340"/>
                </a:cubicBezTo>
                <a:cubicBezTo>
                  <a:pt x="331" y="342"/>
                  <a:pt x="331" y="342"/>
                  <a:pt x="331" y="342"/>
                </a:cubicBezTo>
                <a:cubicBezTo>
                  <a:pt x="330" y="344"/>
                  <a:pt x="330" y="344"/>
                  <a:pt x="330" y="344"/>
                </a:cubicBezTo>
                <a:cubicBezTo>
                  <a:pt x="329" y="344"/>
                  <a:pt x="329" y="344"/>
                  <a:pt x="329" y="344"/>
                </a:cubicBezTo>
                <a:cubicBezTo>
                  <a:pt x="328" y="346"/>
                  <a:pt x="328" y="346"/>
                  <a:pt x="328" y="346"/>
                </a:cubicBezTo>
                <a:cubicBezTo>
                  <a:pt x="328" y="347"/>
                  <a:pt x="328" y="347"/>
                  <a:pt x="328" y="347"/>
                </a:cubicBezTo>
                <a:cubicBezTo>
                  <a:pt x="330" y="348"/>
                  <a:pt x="330" y="348"/>
                  <a:pt x="330" y="348"/>
                </a:cubicBezTo>
                <a:cubicBezTo>
                  <a:pt x="331" y="350"/>
                  <a:pt x="331" y="350"/>
                  <a:pt x="331" y="350"/>
                </a:cubicBezTo>
                <a:cubicBezTo>
                  <a:pt x="333" y="350"/>
                  <a:pt x="333" y="350"/>
                  <a:pt x="333" y="350"/>
                </a:cubicBezTo>
                <a:cubicBezTo>
                  <a:pt x="335" y="350"/>
                  <a:pt x="335" y="350"/>
                  <a:pt x="335" y="350"/>
                </a:cubicBezTo>
                <a:cubicBezTo>
                  <a:pt x="335" y="351"/>
                  <a:pt x="335" y="351"/>
                  <a:pt x="335" y="351"/>
                </a:cubicBezTo>
                <a:cubicBezTo>
                  <a:pt x="333" y="350"/>
                  <a:pt x="333" y="350"/>
                  <a:pt x="333" y="350"/>
                </a:cubicBezTo>
                <a:cubicBezTo>
                  <a:pt x="331" y="350"/>
                  <a:pt x="331" y="350"/>
                  <a:pt x="331" y="350"/>
                </a:cubicBezTo>
                <a:cubicBezTo>
                  <a:pt x="329" y="350"/>
                  <a:pt x="329" y="350"/>
                  <a:pt x="329" y="350"/>
                </a:cubicBezTo>
                <a:cubicBezTo>
                  <a:pt x="326" y="349"/>
                  <a:pt x="326" y="349"/>
                  <a:pt x="326" y="349"/>
                </a:cubicBezTo>
                <a:cubicBezTo>
                  <a:pt x="326" y="351"/>
                  <a:pt x="326" y="351"/>
                  <a:pt x="326" y="351"/>
                </a:cubicBezTo>
                <a:cubicBezTo>
                  <a:pt x="326" y="352"/>
                  <a:pt x="326" y="352"/>
                  <a:pt x="326" y="352"/>
                </a:cubicBezTo>
                <a:cubicBezTo>
                  <a:pt x="327" y="354"/>
                  <a:pt x="327" y="354"/>
                  <a:pt x="327" y="354"/>
                </a:cubicBezTo>
                <a:cubicBezTo>
                  <a:pt x="327" y="358"/>
                  <a:pt x="327" y="358"/>
                  <a:pt x="327" y="358"/>
                </a:cubicBezTo>
                <a:cubicBezTo>
                  <a:pt x="328" y="360"/>
                  <a:pt x="328" y="360"/>
                  <a:pt x="328" y="360"/>
                </a:cubicBezTo>
                <a:cubicBezTo>
                  <a:pt x="329" y="360"/>
                  <a:pt x="329" y="360"/>
                  <a:pt x="329" y="360"/>
                </a:cubicBezTo>
                <a:cubicBezTo>
                  <a:pt x="330" y="359"/>
                  <a:pt x="330" y="359"/>
                  <a:pt x="330" y="359"/>
                </a:cubicBezTo>
                <a:cubicBezTo>
                  <a:pt x="331" y="360"/>
                  <a:pt x="331" y="360"/>
                  <a:pt x="331" y="360"/>
                </a:cubicBezTo>
                <a:cubicBezTo>
                  <a:pt x="330" y="360"/>
                  <a:pt x="330" y="360"/>
                  <a:pt x="330" y="360"/>
                </a:cubicBezTo>
                <a:cubicBezTo>
                  <a:pt x="330" y="361"/>
                  <a:pt x="330" y="361"/>
                  <a:pt x="330" y="361"/>
                </a:cubicBezTo>
                <a:cubicBezTo>
                  <a:pt x="331" y="362"/>
                  <a:pt x="331" y="362"/>
                  <a:pt x="331" y="362"/>
                </a:cubicBezTo>
                <a:cubicBezTo>
                  <a:pt x="331" y="363"/>
                  <a:pt x="331" y="363"/>
                  <a:pt x="331" y="363"/>
                </a:cubicBezTo>
                <a:cubicBezTo>
                  <a:pt x="330" y="364"/>
                  <a:pt x="330" y="364"/>
                  <a:pt x="330" y="364"/>
                </a:cubicBezTo>
                <a:cubicBezTo>
                  <a:pt x="329" y="364"/>
                  <a:pt x="329" y="364"/>
                  <a:pt x="329" y="364"/>
                </a:cubicBezTo>
                <a:cubicBezTo>
                  <a:pt x="327" y="364"/>
                  <a:pt x="327" y="364"/>
                  <a:pt x="327" y="364"/>
                </a:cubicBezTo>
                <a:cubicBezTo>
                  <a:pt x="324" y="366"/>
                  <a:pt x="324" y="366"/>
                  <a:pt x="324" y="366"/>
                </a:cubicBezTo>
                <a:cubicBezTo>
                  <a:pt x="324" y="367"/>
                  <a:pt x="324" y="367"/>
                  <a:pt x="324" y="367"/>
                </a:cubicBezTo>
                <a:cubicBezTo>
                  <a:pt x="325" y="368"/>
                  <a:pt x="325" y="368"/>
                  <a:pt x="325" y="368"/>
                </a:cubicBezTo>
                <a:cubicBezTo>
                  <a:pt x="328" y="367"/>
                  <a:pt x="328" y="367"/>
                  <a:pt x="328" y="367"/>
                </a:cubicBezTo>
                <a:cubicBezTo>
                  <a:pt x="329" y="367"/>
                  <a:pt x="329" y="367"/>
                  <a:pt x="329" y="367"/>
                </a:cubicBezTo>
                <a:cubicBezTo>
                  <a:pt x="328" y="368"/>
                  <a:pt x="328" y="368"/>
                  <a:pt x="328" y="368"/>
                </a:cubicBezTo>
                <a:cubicBezTo>
                  <a:pt x="327" y="369"/>
                  <a:pt x="327" y="369"/>
                  <a:pt x="327" y="369"/>
                </a:cubicBezTo>
                <a:cubicBezTo>
                  <a:pt x="329" y="370"/>
                  <a:pt x="329" y="370"/>
                  <a:pt x="329" y="370"/>
                </a:cubicBezTo>
                <a:cubicBezTo>
                  <a:pt x="332" y="369"/>
                  <a:pt x="332" y="369"/>
                  <a:pt x="332" y="369"/>
                </a:cubicBezTo>
                <a:cubicBezTo>
                  <a:pt x="334" y="367"/>
                  <a:pt x="334" y="367"/>
                  <a:pt x="334" y="367"/>
                </a:cubicBezTo>
                <a:cubicBezTo>
                  <a:pt x="336" y="365"/>
                  <a:pt x="336" y="365"/>
                  <a:pt x="336" y="365"/>
                </a:cubicBezTo>
                <a:cubicBezTo>
                  <a:pt x="338" y="365"/>
                  <a:pt x="338" y="365"/>
                  <a:pt x="338" y="365"/>
                </a:cubicBezTo>
                <a:cubicBezTo>
                  <a:pt x="340" y="363"/>
                  <a:pt x="340" y="363"/>
                  <a:pt x="340" y="363"/>
                </a:cubicBezTo>
                <a:cubicBezTo>
                  <a:pt x="340" y="361"/>
                  <a:pt x="340" y="361"/>
                  <a:pt x="340" y="361"/>
                </a:cubicBezTo>
                <a:cubicBezTo>
                  <a:pt x="341" y="361"/>
                  <a:pt x="341" y="361"/>
                  <a:pt x="341" y="361"/>
                </a:cubicBezTo>
                <a:cubicBezTo>
                  <a:pt x="342" y="362"/>
                  <a:pt x="342" y="362"/>
                  <a:pt x="342" y="362"/>
                </a:cubicBezTo>
                <a:cubicBezTo>
                  <a:pt x="340" y="365"/>
                  <a:pt x="340" y="365"/>
                  <a:pt x="340" y="365"/>
                </a:cubicBezTo>
                <a:cubicBezTo>
                  <a:pt x="338" y="366"/>
                  <a:pt x="338" y="366"/>
                  <a:pt x="338" y="366"/>
                </a:cubicBezTo>
                <a:cubicBezTo>
                  <a:pt x="336" y="367"/>
                  <a:pt x="336" y="367"/>
                  <a:pt x="336" y="367"/>
                </a:cubicBezTo>
                <a:cubicBezTo>
                  <a:pt x="336" y="369"/>
                  <a:pt x="336" y="369"/>
                  <a:pt x="336" y="369"/>
                </a:cubicBezTo>
                <a:cubicBezTo>
                  <a:pt x="336" y="370"/>
                  <a:pt x="336" y="370"/>
                  <a:pt x="336" y="370"/>
                </a:cubicBezTo>
                <a:cubicBezTo>
                  <a:pt x="338" y="369"/>
                  <a:pt x="338" y="369"/>
                  <a:pt x="338" y="369"/>
                </a:cubicBezTo>
                <a:cubicBezTo>
                  <a:pt x="340" y="369"/>
                  <a:pt x="340" y="369"/>
                  <a:pt x="340" y="369"/>
                </a:cubicBezTo>
                <a:cubicBezTo>
                  <a:pt x="342" y="370"/>
                  <a:pt x="342" y="370"/>
                  <a:pt x="342" y="370"/>
                </a:cubicBezTo>
                <a:cubicBezTo>
                  <a:pt x="340" y="370"/>
                  <a:pt x="340" y="370"/>
                  <a:pt x="340" y="370"/>
                </a:cubicBezTo>
                <a:cubicBezTo>
                  <a:pt x="338" y="371"/>
                  <a:pt x="338" y="371"/>
                  <a:pt x="338" y="371"/>
                </a:cubicBezTo>
                <a:cubicBezTo>
                  <a:pt x="338" y="374"/>
                  <a:pt x="338" y="374"/>
                  <a:pt x="338" y="374"/>
                </a:cubicBezTo>
                <a:cubicBezTo>
                  <a:pt x="339" y="376"/>
                  <a:pt x="339" y="376"/>
                  <a:pt x="339" y="376"/>
                </a:cubicBezTo>
                <a:cubicBezTo>
                  <a:pt x="338" y="377"/>
                  <a:pt x="338" y="377"/>
                  <a:pt x="338" y="377"/>
                </a:cubicBezTo>
                <a:cubicBezTo>
                  <a:pt x="337" y="375"/>
                  <a:pt x="337" y="375"/>
                  <a:pt x="337" y="375"/>
                </a:cubicBezTo>
                <a:cubicBezTo>
                  <a:pt x="337" y="372"/>
                  <a:pt x="337" y="372"/>
                  <a:pt x="337" y="372"/>
                </a:cubicBezTo>
                <a:cubicBezTo>
                  <a:pt x="336" y="371"/>
                  <a:pt x="336" y="371"/>
                  <a:pt x="336" y="371"/>
                </a:cubicBezTo>
                <a:cubicBezTo>
                  <a:pt x="334" y="372"/>
                  <a:pt x="334" y="372"/>
                  <a:pt x="334" y="372"/>
                </a:cubicBezTo>
                <a:cubicBezTo>
                  <a:pt x="330" y="375"/>
                  <a:pt x="330" y="375"/>
                  <a:pt x="330" y="375"/>
                </a:cubicBezTo>
                <a:cubicBezTo>
                  <a:pt x="329" y="376"/>
                  <a:pt x="329" y="376"/>
                  <a:pt x="329" y="376"/>
                </a:cubicBezTo>
                <a:cubicBezTo>
                  <a:pt x="326" y="378"/>
                  <a:pt x="326" y="378"/>
                  <a:pt x="326" y="378"/>
                </a:cubicBezTo>
                <a:cubicBezTo>
                  <a:pt x="325" y="379"/>
                  <a:pt x="325" y="379"/>
                  <a:pt x="325" y="379"/>
                </a:cubicBezTo>
                <a:cubicBezTo>
                  <a:pt x="326" y="381"/>
                  <a:pt x="326" y="381"/>
                  <a:pt x="326" y="381"/>
                </a:cubicBezTo>
                <a:cubicBezTo>
                  <a:pt x="326" y="382"/>
                  <a:pt x="326" y="382"/>
                  <a:pt x="326" y="382"/>
                </a:cubicBezTo>
                <a:cubicBezTo>
                  <a:pt x="326" y="383"/>
                  <a:pt x="326" y="383"/>
                  <a:pt x="326" y="383"/>
                </a:cubicBezTo>
                <a:cubicBezTo>
                  <a:pt x="328" y="382"/>
                  <a:pt x="328" y="382"/>
                  <a:pt x="328" y="382"/>
                </a:cubicBezTo>
                <a:cubicBezTo>
                  <a:pt x="329" y="381"/>
                  <a:pt x="329" y="381"/>
                  <a:pt x="329" y="381"/>
                </a:cubicBezTo>
                <a:cubicBezTo>
                  <a:pt x="330" y="379"/>
                  <a:pt x="330" y="379"/>
                  <a:pt x="330" y="379"/>
                </a:cubicBezTo>
                <a:cubicBezTo>
                  <a:pt x="331" y="380"/>
                  <a:pt x="331" y="380"/>
                  <a:pt x="331" y="380"/>
                </a:cubicBezTo>
                <a:cubicBezTo>
                  <a:pt x="332" y="381"/>
                  <a:pt x="332" y="381"/>
                  <a:pt x="332" y="381"/>
                </a:cubicBezTo>
                <a:cubicBezTo>
                  <a:pt x="335" y="381"/>
                  <a:pt x="335" y="381"/>
                  <a:pt x="335" y="381"/>
                </a:cubicBezTo>
                <a:cubicBezTo>
                  <a:pt x="335" y="382"/>
                  <a:pt x="335" y="382"/>
                  <a:pt x="335" y="382"/>
                </a:cubicBezTo>
                <a:cubicBezTo>
                  <a:pt x="333" y="381"/>
                  <a:pt x="333" y="381"/>
                  <a:pt x="333" y="381"/>
                </a:cubicBezTo>
                <a:cubicBezTo>
                  <a:pt x="331" y="381"/>
                  <a:pt x="331" y="381"/>
                  <a:pt x="331" y="381"/>
                </a:cubicBezTo>
                <a:cubicBezTo>
                  <a:pt x="329" y="382"/>
                  <a:pt x="329" y="382"/>
                  <a:pt x="329" y="382"/>
                </a:cubicBezTo>
                <a:cubicBezTo>
                  <a:pt x="329" y="383"/>
                  <a:pt x="329" y="383"/>
                  <a:pt x="329" y="383"/>
                </a:cubicBezTo>
                <a:cubicBezTo>
                  <a:pt x="330" y="384"/>
                  <a:pt x="330" y="384"/>
                  <a:pt x="330" y="384"/>
                </a:cubicBezTo>
                <a:cubicBezTo>
                  <a:pt x="328" y="385"/>
                  <a:pt x="328" y="385"/>
                  <a:pt x="328" y="385"/>
                </a:cubicBezTo>
                <a:cubicBezTo>
                  <a:pt x="327" y="384"/>
                  <a:pt x="327" y="384"/>
                  <a:pt x="327" y="384"/>
                </a:cubicBezTo>
                <a:cubicBezTo>
                  <a:pt x="325" y="385"/>
                  <a:pt x="325" y="385"/>
                  <a:pt x="325" y="385"/>
                </a:cubicBezTo>
                <a:cubicBezTo>
                  <a:pt x="324" y="386"/>
                  <a:pt x="324" y="386"/>
                  <a:pt x="324" y="386"/>
                </a:cubicBezTo>
                <a:cubicBezTo>
                  <a:pt x="327" y="386"/>
                  <a:pt x="327" y="386"/>
                  <a:pt x="327" y="386"/>
                </a:cubicBezTo>
                <a:cubicBezTo>
                  <a:pt x="328" y="387"/>
                  <a:pt x="328" y="387"/>
                  <a:pt x="328" y="387"/>
                </a:cubicBezTo>
                <a:cubicBezTo>
                  <a:pt x="330" y="387"/>
                  <a:pt x="330" y="387"/>
                  <a:pt x="330" y="387"/>
                </a:cubicBezTo>
                <a:cubicBezTo>
                  <a:pt x="329" y="388"/>
                  <a:pt x="329" y="388"/>
                  <a:pt x="329" y="388"/>
                </a:cubicBezTo>
                <a:cubicBezTo>
                  <a:pt x="327" y="388"/>
                  <a:pt x="327" y="388"/>
                  <a:pt x="327" y="388"/>
                </a:cubicBezTo>
                <a:cubicBezTo>
                  <a:pt x="326" y="387"/>
                  <a:pt x="326" y="387"/>
                  <a:pt x="326" y="387"/>
                </a:cubicBezTo>
                <a:cubicBezTo>
                  <a:pt x="324" y="387"/>
                  <a:pt x="324" y="387"/>
                  <a:pt x="324" y="387"/>
                </a:cubicBezTo>
                <a:cubicBezTo>
                  <a:pt x="324" y="389"/>
                  <a:pt x="324" y="389"/>
                  <a:pt x="324" y="389"/>
                </a:cubicBezTo>
                <a:cubicBezTo>
                  <a:pt x="324" y="390"/>
                  <a:pt x="324" y="390"/>
                  <a:pt x="324" y="390"/>
                </a:cubicBezTo>
                <a:cubicBezTo>
                  <a:pt x="326" y="390"/>
                  <a:pt x="326" y="390"/>
                  <a:pt x="326" y="390"/>
                </a:cubicBezTo>
                <a:cubicBezTo>
                  <a:pt x="328" y="389"/>
                  <a:pt x="328" y="389"/>
                  <a:pt x="328" y="389"/>
                </a:cubicBezTo>
                <a:cubicBezTo>
                  <a:pt x="329" y="390"/>
                  <a:pt x="329" y="390"/>
                  <a:pt x="329" y="390"/>
                </a:cubicBezTo>
                <a:cubicBezTo>
                  <a:pt x="332" y="390"/>
                  <a:pt x="332" y="390"/>
                  <a:pt x="332" y="390"/>
                </a:cubicBezTo>
                <a:cubicBezTo>
                  <a:pt x="332" y="391"/>
                  <a:pt x="332" y="391"/>
                  <a:pt x="332" y="391"/>
                </a:cubicBezTo>
                <a:cubicBezTo>
                  <a:pt x="330" y="391"/>
                  <a:pt x="330" y="391"/>
                  <a:pt x="330" y="391"/>
                </a:cubicBezTo>
                <a:cubicBezTo>
                  <a:pt x="328" y="391"/>
                  <a:pt x="328" y="391"/>
                  <a:pt x="328" y="391"/>
                </a:cubicBezTo>
                <a:cubicBezTo>
                  <a:pt x="328" y="391"/>
                  <a:pt x="328" y="391"/>
                  <a:pt x="328" y="391"/>
                </a:cubicBezTo>
                <a:cubicBezTo>
                  <a:pt x="328" y="392"/>
                  <a:pt x="328" y="392"/>
                  <a:pt x="328" y="392"/>
                </a:cubicBezTo>
                <a:cubicBezTo>
                  <a:pt x="331" y="392"/>
                  <a:pt x="331" y="392"/>
                  <a:pt x="331" y="392"/>
                </a:cubicBezTo>
                <a:cubicBezTo>
                  <a:pt x="332" y="392"/>
                  <a:pt x="332" y="392"/>
                  <a:pt x="332" y="392"/>
                </a:cubicBezTo>
                <a:cubicBezTo>
                  <a:pt x="332" y="393"/>
                  <a:pt x="332" y="393"/>
                  <a:pt x="332" y="393"/>
                </a:cubicBezTo>
                <a:cubicBezTo>
                  <a:pt x="329" y="393"/>
                  <a:pt x="329" y="393"/>
                  <a:pt x="329" y="393"/>
                </a:cubicBezTo>
                <a:cubicBezTo>
                  <a:pt x="327" y="393"/>
                  <a:pt x="327" y="393"/>
                  <a:pt x="327" y="393"/>
                </a:cubicBezTo>
                <a:cubicBezTo>
                  <a:pt x="326" y="392"/>
                  <a:pt x="326" y="392"/>
                  <a:pt x="326" y="392"/>
                </a:cubicBezTo>
                <a:cubicBezTo>
                  <a:pt x="325" y="392"/>
                  <a:pt x="325" y="392"/>
                  <a:pt x="325" y="392"/>
                </a:cubicBezTo>
                <a:cubicBezTo>
                  <a:pt x="326" y="394"/>
                  <a:pt x="326" y="394"/>
                  <a:pt x="326" y="394"/>
                </a:cubicBezTo>
                <a:cubicBezTo>
                  <a:pt x="328" y="396"/>
                  <a:pt x="328" y="396"/>
                  <a:pt x="328" y="396"/>
                </a:cubicBezTo>
                <a:cubicBezTo>
                  <a:pt x="329" y="394"/>
                  <a:pt x="329" y="394"/>
                  <a:pt x="329" y="394"/>
                </a:cubicBezTo>
                <a:cubicBezTo>
                  <a:pt x="330" y="394"/>
                  <a:pt x="330" y="394"/>
                  <a:pt x="330" y="394"/>
                </a:cubicBezTo>
                <a:cubicBezTo>
                  <a:pt x="332" y="395"/>
                  <a:pt x="332" y="395"/>
                  <a:pt x="332" y="395"/>
                </a:cubicBezTo>
                <a:cubicBezTo>
                  <a:pt x="334" y="395"/>
                  <a:pt x="334" y="395"/>
                  <a:pt x="334" y="395"/>
                </a:cubicBezTo>
                <a:cubicBezTo>
                  <a:pt x="335" y="395"/>
                  <a:pt x="335" y="395"/>
                  <a:pt x="335" y="395"/>
                </a:cubicBezTo>
                <a:cubicBezTo>
                  <a:pt x="334" y="396"/>
                  <a:pt x="334" y="396"/>
                  <a:pt x="334" y="396"/>
                </a:cubicBezTo>
                <a:cubicBezTo>
                  <a:pt x="334" y="397"/>
                  <a:pt x="334" y="397"/>
                  <a:pt x="334" y="397"/>
                </a:cubicBezTo>
                <a:cubicBezTo>
                  <a:pt x="335" y="397"/>
                  <a:pt x="335" y="397"/>
                  <a:pt x="335" y="397"/>
                </a:cubicBezTo>
                <a:cubicBezTo>
                  <a:pt x="336" y="398"/>
                  <a:pt x="336" y="398"/>
                  <a:pt x="336" y="398"/>
                </a:cubicBezTo>
                <a:cubicBezTo>
                  <a:pt x="339" y="399"/>
                  <a:pt x="339" y="399"/>
                  <a:pt x="339" y="399"/>
                </a:cubicBezTo>
                <a:cubicBezTo>
                  <a:pt x="340" y="398"/>
                  <a:pt x="340" y="398"/>
                  <a:pt x="340" y="398"/>
                </a:cubicBezTo>
                <a:cubicBezTo>
                  <a:pt x="341" y="396"/>
                  <a:pt x="341" y="396"/>
                  <a:pt x="341" y="396"/>
                </a:cubicBezTo>
                <a:cubicBezTo>
                  <a:pt x="343" y="395"/>
                  <a:pt x="343" y="395"/>
                  <a:pt x="343" y="395"/>
                </a:cubicBezTo>
                <a:cubicBezTo>
                  <a:pt x="343" y="393"/>
                  <a:pt x="343" y="393"/>
                  <a:pt x="343" y="393"/>
                </a:cubicBezTo>
                <a:cubicBezTo>
                  <a:pt x="343" y="395"/>
                  <a:pt x="343" y="395"/>
                  <a:pt x="343" y="395"/>
                </a:cubicBezTo>
                <a:cubicBezTo>
                  <a:pt x="342" y="397"/>
                  <a:pt x="342" y="397"/>
                  <a:pt x="342" y="397"/>
                </a:cubicBezTo>
                <a:cubicBezTo>
                  <a:pt x="340" y="399"/>
                  <a:pt x="340" y="399"/>
                  <a:pt x="340" y="399"/>
                </a:cubicBezTo>
                <a:cubicBezTo>
                  <a:pt x="337" y="400"/>
                  <a:pt x="337" y="400"/>
                  <a:pt x="337" y="400"/>
                </a:cubicBezTo>
                <a:cubicBezTo>
                  <a:pt x="336" y="400"/>
                  <a:pt x="336" y="400"/>
                  <a:pt x="336" y="400"/>
                </a:cubicBezTo>
                <a:cubicBezTo>
                  <a:pt x="334" y="402"/>
                  <a:pt x="334" y="402"/>
                  <a:pt x="334" y="402"/>
                </a:cubicBezTo>
                <a:cubicBezTo>
                  <a:pt x="334" y="402"/>
                  <a:pt x="334" y="402"/>
                  <a:pt x="334" y="402"/>
                </a:cubicBezTo>
                <a:cubicBezTo>
                  <a:pt x="336" y="403"/>
                  <a:pt x="336" y="403"/>
                  <a:pt x="336" y="403"/>
                </a:cubicBezTo>
                <a:cubicBezTo>
                  <a:pt x="337" y="402"/>
                  <a:pt x="337" y="402"/>
                  <a:pt x="337" y="402"/>
                </a:cubicBezTo>
                <a:cubicBezTo>
                  <a:pt x="338" y="402"/>
                  <a:pt x="338" y="402"/>
                  <a:pt x="338" y="402"/>
                </a:cubicBezTo>
                <a:cubicBezTo>
                  <a:pt x="338" y="403"/>
                  <a:pt x="338" y="403"/>
                  <a:pt x="338" y="403"/>
                </a:cubicBezTo>
                <a:cubicBezTo>
                  <a:pt x="339" y="403"/>
                  <a:pt x="339" y="403"/>
                  <a:pt x="339" y="403"/>
                </a:cubicBezTo>
                <a:cubicBezTo>
                  <a:pt x="340" y="402"/>
                  <a:pt x="340" y="402"/>
                  <a:pt x="340" y="402"/>
                </a:cubicBezTo>
                <a:cubicBezTo>
                  <a:pt x="341" y="401"/>
                  <a:pt x="341" y="401"/>
                  <a:pt x="341" y="401"/>
                </a:cubicBezTo>
                <a:cubicBezTo>
                  <a:pt x="341" y="402"/>
                  <a:pt x="341" y="402"/>
                  <a:pt x="341" y="402"/>
                </a:cubicBezTo>
                <a:cubicBezTo>
                  <a:pt x="341" y="403"/>
                  <a:pt x="341" y="403"/>
                  <a:pt x="341" y="403"/>
                </a:cubicBezTo>
                <a:cubicBezTo>
                  <a:pt x="341" y="404"/>
                  <a:pt x="341" y="404"/>
                  <a:pt x="341" y="404"/>
                </a:cubicBezTo>
                <a:cubicBezTo>
                  <a:pt x="342" y="404"/>
                  <a:pt x="342" y="404"/>
                  <a:pt x="342" y="404"/>
                </a:cubicBezTo>
                <a:cubicBezTo>
                  <a:pt x="343" y="405"/>
                  <a:pt x="343" y="405"/>
                  <a:pt x="343" y="405"/>
                </a:cubicBezTo>
                <a:cubicBezTo>
                  <a:pt x="344" y="405"/>
                  <a:pt x="344" y="405"/>
                  <a:pt x="344" y="405"/>
                </a:cubicBezTo>
                <a:cubicBezTo>
                  <a:pt x="347" y="402"/>
                  <a:pt x="347" y="402"/>
                  <a:pt x="347" y="402"/>
                </a:cubicBezTo>
                <a:cubicBezTo>
                  <a:pt x="347" y="398"/>
                  <a:pt x="347" y="398"/>
                  <a:pt x="347" y="398"/>
                </a:cubicBezTo>
                <a:cubicBezTo>
                  <a:pt x="348" y="396"/>
                  <a:pt x="348" y="396"/>
                  <a:pt x="348" y="396"/>
                </a:cubicBezTo>
                <a:cubicBezTo>
                  <a:pt x="349" y="396"/>
                  <a:pt x="349" y="396"/>
                  <a:pt x="349" y="396"/>
                </a:cubicBezTo>
                <a:cubicBezTo>
                  <a:pt x="349" y="397"/>
                  <a:pt x="349" y="397"/>
                  <a:pt x="349" y="397"/>
                </a:cubicBezTo>
                <a:cubicBezTo>
                  <a:pt x="348" y="398"/>
                  <a:pt x="348" y="398"/>
                  <a:pt x="348" y="398"/>
                </a:cubicBezTo>
                <a:cubicBezTo>
                  <a:pt x="348" y="401"/>
                  <a:pt x="348" y="401"/>
                  <a:pt x="348" y="401"/>
                </a:cubicBezTo>
                <a:cubicBezTo>
                  <a:pt x="346" y="404"/>
                  <a:pt x="346" y="404"/>
                  <a:pt x="346" y="404"/>
                </a:cubicBezTo>
                <a:cubicBezTo>
                  <a:pt x="345" y="405"/>
                  <a:pt x="345" y="405"/>
                  <a:pt x="345" y="405"/>
                </a:cubicBezTo>
                <a:cubicBezTo>
                  <a:pt x="345" y="406"/>
                  <a:pt x="345" y="406"/>
                  <a:pt x="345" y="406"/>
                </a:cubicBezTo>
                <a:cubicBezTo>
                  <a:pt x="347" y="406"/>
                  <a:pt x="347" y="406"/>
                  <a:pt x="347" y="406"/>
                </a:cubicBezTo>
                <a:cubicBezTo>
                  <a:pt x="349" y="405"/>
                  <a:pt x="349" y="405"/>
                  <a:pt x="349" y="405"/>
                </a:cubicBezTo>
                <a:cubicBezTo>
                  <a:pt x="350" y="406"/>
                  <a:pt x="350" y="406"/>
                  <a:pt x="350" y="406"/>
                </a:cubicBezTo>
                <a:cubicBezTo>
                  <a:pt x="349" y="407"/>
                  <a:pt x="349" y="407"/>
                  <a:pt x="349" y="407"/>
                </a:cubicBezTo>
                <a:cubicBezTo>
                  <a:pt x="348" y="410"/>
                  <a:pt x="348" y="410"/>
                  <a:pt x="348" y="410"/>
                </a:cubicBezTo>
                <a:cubicBezTo>
                  <a:pt x="345" y="412"/>
                  <a:pt x="345" y="412"/>
                  <a:pt x="345" y="412"/>
                </a:cubicBezTo>
                <a:cubicBezTo>
                  <a:pt x="345" y="412"/>
                  <a:pt x="345" y="412"/>
                  <a:pt x="345" y="412"/>
                </a:cubicBezTo>
                <a:cubicBezTo>
                  <a:pt x="346" y="415"/>
                  <a:pt x="346" y="415"/>
                  <a:pt x="346" y="415"/>
                </a:cubicBezTo>
                <a:cubicBezTo>
                  <a:pt x="349" y="416"/>
                  <a:pt x="349" y="416"/>
                  <a:pt x="349" y="416"/>
                </a:cubicBezTo>
                <a:cubicBezTo>
                  <a:pt x="350" y="415"/>
                  <a:pt x="350" y="415"/>
                  <a:pt x="350" y="415"/>
                </a:cubicBezTo>
                <a:cubicBezTo>
                  <a:pt x="351" y="415"/>
                  <a:pt x="351" y="415"/>
                  <a:pt x="351" y="415"/>
                </a:cubicBezTo>
                <a:cubicBezTo>
                  <a:pt x="352" y="417"/>
                  <a:pt x="352" y="417"/>
                  <a:pt x="352" y="417"/>
                </a:cubicBezTo>
                <a:cubicBezTo>
                  <a:pt x="353" y="419"/>
                  <a:pt x="353" y="419"/>
                  <a:pt x="353" y="419"/>
                </a:cubicBezTo>
                <a:cubicBezTo>
                  <a:pt x="353" y="420"/>
                  <a:pt x="353" y="420"/>
                  <a:pt x="353" y="420"/>
                </a:cubicBezTo>
                <a:cubicBezTo>
                  <a:pt x="352" y="420"/>
                  <a:pt x="352" y="420"/>
                  <a:pt x="352" y="420"/>
                </a:cubicBezTo>
                <a:cubicBezTo>
                  <a:pt x="351" y="418"/>
                  <a:pt x="351" y="418"/>
                  <a:pt x="351" y="418"/>
                </a:cubicBezTo>
                <a:cubicBezTo>
                  <a:pt x="350" y="418"/>
                  <a:pt x="350" y="418"/>
                  <a:pt x="350" y="418"/>
                </a:cubicBezTo>
                <a:cubicBezTo>
                  <a:pt x="350" y="420"/>
                  <a:pt x="350" y="420"/>
                  <a:pt x="350" y="420"/>
                </a:cubicBezTo>
                <a:cubicBezTo>
                  <a:pt x="352" y="422"/>
                  <a:pt x="352" y="422"/>
                  <a:pt x="352" y="422"/>
                </a:cubicBezTo>
                <a:cubicBezTo>
                  <a:pt x="354" y="421"/>
                  <a:pt x="354" y="421"/>
                  <a:pt x="354" y="421"/>
                </a:cubicBezTo>
                <a:cubicBezTo>
                  <a:pt x="356" y="420"/>
                  <a:pt x="356" y="420"/>
                  <a:pt x="356" y="420"/>
                </a:cubicBezTo>
                <a:cubicBezTo>
                  <a:pt x="358" y="419"/>
                  <a:pt x="358" y="419"/>
                  <a:pt x="358" y="419"/>
                </a:cubicBezTo>
                <a:cubicBezTo>
                  <a:pt x="357" y="422"/>
                  <a:pt x="357" y="422"/>
                  <a:pt x="357" y="422"/>
                </a:cubicBezTo>
                <a:cubicBezTo>
                  <a:pt x="355" y="426"/>
                  <a:pt x="355" y="426"/>
                  <a:pt x="355" y="426"/>
                </a:cubicBezTo>
                <a:cubicBezTo>
                  <a:pt x="356" y="429"/>
                  <a:pt x="356" y="429"/>
                  <a:pt x="356" y="429"/>
                </a:cubicBezTo>
                <a:cubicBezTo>
                  <a:pt x="357" y="429"/>
                  <a:pt x="357" y="429"/>
                  <a:pt x="357" y="429"/>
                </a:cubicBezTo>
                <a:cubicBezTo>
                  <a:pt x="357" y="429"/>
                  <a:pt x="357" y="429"/>
                  <a:pt x="357" y="429"/>
                </a:cubicBezTo>
                <a:cubicBezTo>
                  <a:pt x="358" y="433"/>
                  <a:pt x="358" y="433"/>
                  <a:pt x="358" y="433"/>
                </a:cubicBezTo>
                <a:cubicBezTo>
                  <a:pt x="360" y="435"/>
                  <a:pt x="360" y="435"/>
                  <a:pt x="360" y="435"/>
                </a:cubicBezTo>
                <a:cubicBezTo>
                  <a:pt x="360" y="436"/>
                  <a:pt x="360" y="436"/>
                  <a:pt x="360" y="436"/>
                </a:cubicBezTo>
                <a:cubicBezTo>
                  <a:pt x="358" y="437"/>
                  <a:pt x="358" y="437"/>
                  <a:pt x="358" y="437"/>
                </a:cubicBezTo>
                <a:cubicBezTo>
                  <a:pt x="359" y="439"/>
                  <a:pt x="359" y="439"/>
                  <a:pt x="359" y="439"/>
                </a:cubicBezTo>
                <a:cubicBezTo>
                  <a:pt x="360" y="440"/>
                  <a:pt x="360" y="440"/>
                  <a:pt x="360" y="440"/>
                </a:cubicBezTo>
                <a:cubicBezTo>
                  <a:pt x="359" y="441"/>
                  <a:pt x="359" y="441"/>
                  <a:pt x="359" y="441"/>
                </a:cubicBezTo>
                <a:cubicBezTo>
                  <a:pt x="358" y="442"/>
                  <a:pt x="358" y="442"/>
                  <a:pt x="358" y="442"/>
                </a:cubicBezTo>
                <a:cubicBezTo>
                  <a:pt x="359" y="443"/>
                  <a:pt x="359" y="443"/>
                  <a:pt x="359" y="443"/>
                </a:cubicBezTo>
                <a:cubicBezTo>
                  <a:pt x="359" y="444"/>
                  <a:pt x="359" y="444"/>
                  <a:pt x="359" y="444"/>
                </a:cubicBezTo>
                <a:cubicBezTo>
                  <a:pt x="360" y="446"/>
                  <a:pt x="360" y="446"/>
                  <a:pt x="360" y="446"/>
                </a:cubicBezTo>
                <a:cubicBezTo>
                  <a:pt x="358" y="448"/>
                  <a:pt x="358" y="448"/>
                  <a:pt x="358" y="448"/>
                </a:cubicBezTo>
                <a:cubicBezTo>
                  <a:pt x="357" y="449"/>
                  <a:pt x="357" y="449"/>
                  <a:pt x="357" y="449"/>
                </a:cubicBezTo>
                <a:cubicBezTo>
                  <a:pt x="356" y="451"/>
                  <a:pt x="356" y="451"/>
                  <a:pt x="356" y="451"/>
                </a:cubicBezTo>
                <a:cubicBezTo>
                  <a:pt x="355" y="452"/>
                  <a:pt x="355" y="452"/>
                  <a:pt x="355" y="452"/>
                </a:cubicBezTo>
                <a:cubicBezTo>
                  <a:pt x="355" y="454"/>
                  <a:pt x="355" y="454"/>
                  <a:pt x="355" y="454"/>
                </a:cubicBezTo>
                <a:cubicBezTo>
                  <a:pt x="354" y="456"/>
                  <a:pt x="354" y="456"/>
                  <a:pt x="354" y="456"/>
                </a:cubicBezTo>
                <a:cubicBezTo>
                  <a:pt x="353" y="457"/>
                  <a:pt x="353" y="457"/>
                  <a:pt x="353" y="457"/>
                </a:cubicBezTo>
                <a:cubicBezTo>
                  <a:pt x="351" y="459"/>
                  <a:pt x="351" y="459"/>
                  <a:pt x="351" y="459"/>
                </a:cubicBezTo>
                <a:cubicBezTo>
                  <a:pt x="349" y="458"/>
                  <a:pt x="349" y="458"/>
                  <a:pt x="349" y="458"/>
                </a:cubicBezTo>
                <a:cubicBezTo>
                  <a:pt x="349" y="457"/>
                  <a:pt x="349" y="457"/>
                  <a:pt x="349" y="457"/>
                </a:cubicBezTo>
                <a:cubicBezTo>
                  <a:pt x="350" y="455"/>
                  <a:pt x="350" y="455"/>
                  <a:pt x="350" y="455"/>
                </a:cubicBezTo>
                <a:cubicBezTo>
                  <a:pt x="351" y="456"/>
                  <a:pt x="351" y="456"/>
                  <a:pt x="351" y="456"/>
                </a:cubicBezTo>
                <a:cubicBezTo>
                  <a:pt x="352" y="455"/>
                  <a:pt x="352" y="455"/>
                  <a:pt x="352" y="455"/>
                </a:cubicBezTo>
                <a:cubicBezTo>
                  <a:pt x="352" y="456"/>
                  <a:pt x="352" y="456"/>
                  <a:pt x="352" y="456"/>
                </a:cubicBezTo>
                <a:cubicBezTo>
                  <a:pt x="353" y="456"/>
                  <a:pt x="353" y="456"/>
                  <a:pt x="353" y="456"/>
                </a:cubicBezTo>
                <a:cubicBezTo>
                  <a:pt x="353" y="453"/>
                  <a:pt x="353" y="453"/>
                  <a:pt x="353" y="453"/>
                </a:cubicBezTo>
                <a:cubicBezTo>
                  <a:pt x="354" y="451"/>
                  <a:pt x="354" y="451"/>
                  <a:pt x="354" y="451"/>
                </a:cubicBezTo>
                <a:cubicBezTo>
                  <a:pt x="356" y="450"/>
                  <a:pt x="356" y="450"/>
                  <a:pt x="356" y="450"/>
                </a:cubicBezTo>
                <a:cubicBezTo>
                  <a:pt x="355" y="448"/>
                  <a:pt x="355" y="448"/>
                  <a:pt x="355" y="448"/>
                </a:cubicBezTo>
                <a:cubicBezTo>
                  <a:pt x="354" y="448"/>
                  <a:pt x="354" y="448"/>
                  <a:pt x="354" y="448"/>
                </a:cubicBezTo>
                <a:cubicBezTo>
                  <a:pt x="352" y="450"/>
                  <a:pt x="352" y="450"/>
                  <a:pt x="352" y="450"/>
                </a:cubicBezTo>
                <a:cubicBezTo>
                  <a:pt x="352" y="451"/>
                  <a:pt x="352" y="451"/>
                  <a:pt x="352" y="451"/>
                </a:cubicBezTo>
                <a:cubicBezTo>
                  <a:pt x="350" y="451"/>
                  <a:pt x="350" y="451"/>
                  <a:pt x="350" y="451"/>
                </a:cubicBezTo>
                <a:cubicBezTo>
                  <a:pt x="350" y="450"/>
                  <a:pt x="350" y="450"/>
                  <a:pt x="350" y="450"/>
                </a:cubicBezTo>
                <a:cubicBezTo>
                  <a:pt x="352" y="448"/>
                  <a:pt x="352" y="448"/>
                  <a:pt x="352" y="448"/>
                </a:cubicBezTo>
                <a:cubicBezTo>
                  <a:pt x="354" y="447"/>
                  <a:pt x="354" y="447"/>
                  <a:pt x="354" y="447"/>
                </a:cubicBezTo>
                <a:cubicBezTo>
                  <a:pt x="355" y="446"/>
                  <a:pt x="355" y="446"/>
                  <a:pt x="355" y="446"/>
                </a:cubicBezTo>
                <a:cubicBezTo>
                  <a:pt x="354" y="445"/>
                  <a:pt x="354" y="445"/>
                  <a:pt x="354" y="445"/>
                </a:cubicBezTo>
                <a:cubicBezTo>
                  <a:pt x="353" y="445"/>
                  <a:pt x="353" y="445"/>
                  <a:pt x="353" y="445"/>
                </a:cubicBezTo>
                <a:cubicBezTo>
                  <a:pt x="352" y="445"/>
                  <a:pt x="352" y="445"/>
                  <a:pt x="352" y="445"/>
                </a:cubicBezTo>
                <a:cubicBezTo>
                  <a:pt x="351" y="444"/>
                  <a:pt x="351" y="444"/>
                  <a:pt x="351" y="444"/>
                </a:cubicBezTo>
                <a:cubicBezTo>
                  <a:pt x="349" y="443"/>
                  <a:pt x="349" y="443"/>
                  <a:pt x="349" y="443"/>
                </a:cubicBezTo>
                <a:cubicBezTo>
                  <a:pt x="345" y="442"/>
                  <a:pt x="345" y="442"/>
                  <a:pt x="345" y="442"/>
                </a:cubicBezTo>
                <a:cubicBezTo>
                  <a:pt x="342" y="441"/>
                  <a:pt x="342" y="441"/>
                  <a:pt x="342" y="441"/>
                </a:cubicBezTo>
                <a:cubicBezTo>
                  <a:pt x="338" y="437"/>
                  <a:pt x="338" y="437"/>
                  <a:pt x="338" y="437"/>
                </a:cubicBezTo>
                <a:cubicBezTo>
                  <a:pt x="337" y="437"/>
                  <a:pt x="337" y="437"/>
                  <a:pt x="337" y="437"/>
                </a:cubicBezTo>
                <a:cubicBezTo>
                  <a:pt x="337" y="439"/>
                  <a:pt x="337" y="439"/>
                  <a:pt x="337" y="439"/>
                </a:cubicBezTo>
                <a:cubicBezTo>
                  <a:pt x="335" y="443"/>
                  <a:pt x="335" y="443"/>
                  <a:pt x="335" y="443"/>
                </a:cubicBezTo>
                <a:cubicBezTo>
                  <a:pt x="335" y="445"/>
                  <a:pt x="335" y="445"/>
                  <a:pt x="335" y="445"/>
                </a:cubicBezTo>
                <a:cubicBezTo>
                  <a:pt x="336" y="448"/>
                  <a:pt x="336" y="448"/>
                  <a:pt x="336" y="448"/>
                </a:cubicBezTo>
                <a:cubicBezTo>
                  <a:pt x="335" y="453"/>
                  <a:pt x="335" y="453"/>
                  <a:pt x="335" y="453"/>
                </a:cubicBezTo>
                <a:cubicBezTo>
                  <a:pt x="336" y="456"/>
                  <a:pt x="336" y="456"/>
                  <a:pt x="336" y="456"/>
                </a:cubicBezTo>
                <a:cubicBezTo>
                  <a:pt x="335" y="459"/>
                  <a:pt x="335" y="459"/>
                  <a:pt x="335" y="459"/>
                </a:cubicBezTo>
                <a:cubicBezTo>
                  <a:pt x="336" y="460"/>
                  <a:pt x="336" y="460"/>
                  <a:pt x="336" y="460"/>
                </a:cubicBezTo>
                <a:cubicBezTo>
                  <a:pt x="337" y="460"/>
                  <a:pt x="337" y="460"/>
                  <a:pt x="337" y="460"/>
                </a:cubicBezTo>
                <a:cubicBezTo>
                  <a:pt x="337" y="461"/>
                  <a:pt x="337" y="461"/>
                  <a:pt x="337" y="461"/>
                </a:cubicBezTo>
                <a:cubicBezTo>
                  <a:pt x="336" y="462"/>
                  <a:pt x="336" y="462"/>
                  <a:pt x="336" y="462"/>
                </a:cubicBezTo>
                <a:cubicBezTo>
                  <a:pt x="335" y="462"/>
                  <a:pt x="335" y="462"/>
                  <a:pt x="335" y="462"/>
                </a:cubicBezTo>
                <a:cubicBezTo>
                  <a:pt x="335" y="464"/>
                  <a:pt x="335" y="464"/>
                  <a:pt x="335" y="464"/>
                </a:cubicBezTo>
                <a:cubicBezTo>
                  <a:pt x="335" y="465"/>
                  <a:pt x="335" y="465"/>
                  <a:pt x="335" y="465"/>
                </a:cubicBezTo>
                <a:cubicBezTo>
                  <a:pt x="337" y="465"/>
                  <a:pt x="337" y="465"/>
                  <a:pt x="337" y="465"/>
                </a:cubicBezTo>
                <a:cubicBezTo>
                  <a:pt x="336" y="467"/>
                  <a:pt x="336" y="467"/>
                  <a:pt x="336" y="467"/>
                </a:cubicBezTo>
                <a:cubicBezTo>
                  <a:pt x="336" y="469"/>
                  <a:pt x="336" y="469"/>
                  <a:pt x="336" y="469"/>
                </a:cubicBezTo>
                <a:cubicBezTo>
                  <a:pt x="335" y="470"/>
                  <a:pt x="335" y="470"/>
                  <a:pt x="335" y="470"/>
                </a:cubicBezTo>
                <a:cubicBezTo>
                  <a:pt x="335" y="470"/>
                  <a:pt x="335" y="470"/>
                  <a:pt x="335" y="470"/>
                </a:cubicBezTo>
                <a:cubicBezTo>
                  <a:pt x="334" y="471"/>
                  <a:pt x="334" y="471"/>
                  <a:pt x="334" y="471"/>
                </a:cubicBezTo>
                <a:cubicBezTo>
                  <a:pt x="334" y="472"/>
                  <a:pt x="334" y="472"/>
                  <a:pt x="334" y="472"/>
                </a:cubicBezTo>
                <a:cubicBezTo>
                  <a:pt x="337" y="473"/>
                  <a:pt x="337" y="473"/>
                  <a:pt x="337" y="473"/>
                </a:cubicBezTo>
                <a:cubicBezTo>
                  <a:pt x="340" y="473"/>
                  <a:pt x="340" y="473"/>
                  <a:pt x="340" y="473"/>
                </a:cubicBezTo>
                <a:cubicBezTo>
                  <a:pt x="341" y="474"/>
                  <a:pt x="341" y="474"/>
                  <a:pt x="341" y="474"/>
                </a:cubicBezTo>
                <a:cubicBezTo>
                  <a:pt x="343" y="475"/>
                  <a:pt x="343" y="475"/>
                  <a:pt x="343" y="475"/>
                </a:cubicBezTo>
                <a:cubicBezTo>
                  <a:pt x="344" y="476"/>
                  <a:pt x="344" y="476"/>
                  <a:pt x="344" y="476"/>
                </a:cubicBezTo>
                <a:cubicBezTo>
                  <a:pt x="345" y="478"/>
                  <a:pt x="345" y="478"/>
                  <a:pt x="345" y="478"/>
                </a:cubicBezTo>
                <a:cubicBezTo>
                  <a:pt x="344" y="476"/>
                  <a:pt x="344" y="476"/>
                  <a:pt x="344" y="476"/>
                </a:cubicBezTo>
                <a:cubicBezTo>
                  <a:pt x="342" y="475"/>
                  <a:pt x="342" y="475"/>
                  <a:pt x="342" y="475"/>
                </a:cubicBezTo>
                <a:cubicBezTo>
                  <a:pt x="341" y="475"/>
                  <a:pt x="341" y="475"/>
                  <a:pt x="341" y="475"/>
                </a:cubicBezTo>
                <a:cubicBezTo>
                  <a:pt x="339" y="474"/>
                  <a:pt x="339" y="474"/>
                  <a:pt x="339" y="474"/>
                </a:cubicBezTo>
                <a:cubicBezTo>
                  <a:pt x="336" y="474"/>
                  <a:pt x="336" y="474"/>
                  <a:pt x="336" y="474"/>
                </a:cubicBezTo>
                <a:cubicBezTo>
                  <a:pt x="335" y="473"/>
                  <a:pt x="335" y="473"/>
                  <a:pt x="335" y="473"/>
                </a:cubicBezTo>
                <a:cubicBezTo>
                  <a:pt x="334" y="474"/>
                  <a:pt x="334" y="474"/>
                  <a:pt x="334" y="474"/>
                </a:cubicBezTo>
                <a:cubicBezTo>
                  <a:pt x="334" y="475"/>
                  <a:pt x="334" y="475"/>
                  <a:pt x="334" y="475"/>
                </a:cubicBezTo>
                <a:cubicBezTo>
                  <a:pt x="332" y="478"/>
                  <a:pt x="332" y="478"/>
                  <a:pt x="332" y="478"/>
                </a:cubicBezTo>
                <a:cubicBezTo>
                  <a:pt x="332" y="479"/>
                  <a:pt x="332" y="479"/>
                  <a:pt x="332" y="479"/>
                </a:cubicBezTo>
                <a:cubicBezTo>
                  <a:pt x="332" y="481"/>
                  <a:pt x="332" y="481"/>
                  <a:pt x="332" y="481"/>
                </a:cubicBezTo>
                <a:cubicBezTo>
                  <a:pt x="331" y="484"/>
                  <a:pt x="331" y="484"/>
                  <a:pt x="331" y="484"/>
                </a:cubicBezTo>
                <a:cubicBezTo>
                  <a:pt x="330" y="486"/>
                  <a:pt x="330" y="486"/>
                  <a:pt x="330" y="486"/>
                </a:cubicBezTo>
                <a:cubicBezTo>
                  <a:pt x="327" y="492"/>
                  <a:pt x="327" y="492"/>
                  <a:pt x="327" y="492"/>
                </a:cubicBezTo>
                <a:cubicBezTo>
                  <a:pt x="326" y="496"/>
                  <a:pt x="326" y="496"/>
                  <a:pt x="326" y="496"/>
                </a:cubicBezTo>
                <a:cubicBezTo>
                  <a:pt x="324" y="501"/>
                  <a:pt x="324" y="501"/>
                  <a:pt x="324" y="501"/>
                </a:cubicBezTo>
                <a:cubicBezTo>
                  <a:pt x="323" y="507"/>
                  <a:pt x="323" y="507"/>
                  <a:pt x="323" y="507"/>
                </a:cubicBezTo>
                <a:cubicBezTo>
                  <a:pt x="322" y="509"/>
                  <a:pt x="322" y="509"/>
                  <a:pt x="322" y="509"/>
                </a:cubicBezTo>
                <a:cubicBezTo>
                  <a:pt x="320" y="512"/>
                  <a:pt x="320" y="512"/>
                  <a:pt x="320" y="512"/>
                </a:cubicBezTo>
                <a:cubicBezTo>
                  <a:pt x="319" y="515"/>
                  <a:pt x="319" y="515"/>
                  <a:pt x="319" y="515"/>
                </a:cubicBezTo>
                <a:cubicBezTo>
                  <a:pt x="318" y="516"/>
                  <a:pt x="318" y="516"/>
                  <a:pt x="318" y="516"/>
                </a:cubicBezTo>
                <a:cubicBezTo>
                  <a:pt x="317" y="518"/>
                  <a:pt x="317" y="518"/>
                  <a:pt x="317" y="518"/>
                </a:cubicBezTo>
                <a:cubicBezTo>
                  <a:pt x="315" y="521"/>
                  <a:pt x="315" y="521"/>
                  <a:pt x="315" y="521"/>
                </a:cubicBezTo>
                <a:cubicBezTo>
                  <a:pt x="314" y="523"/>
                  <a:pt x="314" y="523"/>
                  <a:pt x="314" y="523"/>
                </a:cubicBezTo>
                <a:cubicBezTo>
                  <a:pt x="314" y="527"/>
                  <a:pt x="314" y="527"/>
                  <a:pt x="314" y="527"/>
                </a:cubicBezTo>
                <a:cubicBezTo>
                  <a:pt x="313" y="531"/>
                  <a:pt x="313" y="531"/>
                  <a:pt x="313" y="531"/>
                </a:cubicBezTo>
                <a:cubicBezTo>
                  <a:pt x="313" y="533"/>
                  <a:pt x="313" y="533"/>
                  <a:pt x="313" y="533"/>
                </a:cubicBezTo>
                <a:cubicBezTo>
                  <a:pt x="314" y="536"/>
                  <a:pt x="314" y="536"/>
                  <a:pt x="314" y="536"/>
                </a:cubicBezTo>
                <a:cubicBezTo>
                  <a:pt x="314" y="537"/>
                  <a:pt x="314" y="537"/>
                  <a:pt x="314" y="537"/>
                </a:cubicBezTo>
                <a:cubicBezTo>
                  <a:pt x="313" y="538"/>
                  <a:pt x="313" y="538"/>
                  <a:pt x="313" y="538"/>
                </a:cubicBezTo>
                <a:cubicBezTo>
                  <a:pt x="314" y="541"/>
                  <a:pt x="314" y="541"/>
                  <a:pt x="314" y="541"/>
                </a:cubicBezTo>
                <a:cubicBezTo>
                  <a:pt x="314" y="545"/>
                  <a:pt x="314" y="545"/>
                  <a:pt x="314" y="545"/>
                </a:cubicBezTo>
                <a:cubicBezTo>
                  <a:pt x="313" y="547"/>
                  <a:pt x="313" y="547"/>
                  <a:pt x="313" y="547"/>
                </a:cubicBezTo>
                <a:cubicBezTo>
                  <a:pt x="312" y="548"/>
                  <a:pt x="312" y="548"/>
                  <a:pt x="312" y="548"/>
                </a:cubicBezTo>
                <a:cubicBezTo>
                  <a:pt x="312" y="550"/>
                  <a:pt x="312" y="550"/>
                  <a:pt x="312" y="550"/>
                </a:cubicBezTo>
                <a:cubicBezTo>
                  <a:pt x="312" y="550"/>
                  <a:pt x="312" y="550"/>
                  <a:pt x="312" y="550"/>
                </a:cubicBezTo>
                <a:cubicBezTo>
                  <a:pt x="311" y="553"/>
                  <a:pt x="311" y="553"/>
                  <a:pt x="311" y="553"/>
                </a:cubicBezTo>
                <a:cubicBezTo>
                  <a:pt x="308" y="555"/>
                  <a:pt x="308" y="555"/>
                  <a:pt x="308" y="555"/>
                </a:cubicBezTo>
                <a:cubicBezTo>
                  <a:pt x="307" y="557"/>
                  <a:pt x="307" y="557"/>
                  <a:pt x="307" y="557"/>
                </a:cubicBezTo>
                <a:cubicBezTo>
                  <a:pt x="307" y="559"/>
                  <a:pt x="307" y="559"/>
                  <a:pt x="307" y="559"/>
                </a:cubicBezTo>
                <a:cubicBezTo>
                  <a:pt x="309" y="562"/>
                  <a:pt x="309" y="562"/>
                  <a:pt x="309" y="562"/>
                </a:cubicBezTo>
                <a:cubicBezTo>
                  <a:pt x="311" y="566"/>
                  <a:pt x="311" y="566"/>
                  <a:pt x="311" y="566"/>
                </a:cubicBezTo>
                <a:cubicBezTo>
                  <a:pt x="311" y="570"/>
                  <a:pt x="311" y="570"/>
                  <a:pt x="311" y="570"/>
                </a:cubicBezTo>
                <a:cubicBezTo>
                  <a:pt x="311" y="572"/>
                  <a:pt x="311" y="572"/>
                  <a:pt x="311" y="572"/>
                </a:cubicBezTo>
                <a:cubicBezTo>
                  <a:pt x="309" y="574"/>
                  <a:pt x="309" y="574"/>
                  <a:pt x="309" y="574"/>
                </a:cubicBezTo>
                <a:cubicBezTo>
                  <a:pt x="309" y="575"/>
                  <a:pt x="309" y="575"/>
                  <a:pt x="309" y="575"/>
                </a:cubicBezTo>
                <a:cubicBezTo>
                  <a:pt x="310" y="576"/>
                  <a:pt x="310" y="576"/>
                  <a:pt x="310" y="576"/>
                </a:cubicBezTo>
                <a:cubicBezTo>
                  <a:pt x="310" y="579"/>
                  <a:pt x="310" y="579"/>
                  <a:pt x="310" y="579"/>
                </a:cubicBezTo>
                <a:cubicBezTo>
                  <a:pt x="310" y="580"/>
                  <a:pt x="310" y="580"/>
                  <a:pt x="310" y="580"/>
                </a:cubicBezTo>
                <a:cubicBezTo>
                  <a:pt x="309" y="581"/>
                  <a:pt x="309" y="581"/>
                  <a:pt x="309" y="581"/>
                </a:cubicBezTo>
                <a:cubicBezTo>
                  <a:pt x="310" y="583"/>
                  <a:pt x="310" y="583"/>
                  <a:pt x="310" y="583"/>
                </a:cubicBezTo>
                <a:cubicBezTo>
                  <a:pt x="314" y="589"/>
                  <a:pt x="314" y="589"/>
                  <a:pt x="314" y="589"/>
                </a:cubicBezTo>
                <a:cubicBezTo>
                  <a:pt x="314" y="591"/>
                  <a:pt x="314" y="591"/>
                  <a:pt x="314" y="591"/>
                </a:cubicBezTo>
                <a:cubicBezTo>
                  <a:pt x="314" y="592"/>
                  <a:pt x="314" y="592"/>
                  <a:pt x="314" y="592"/>
                </a:cubicBezTo>
                <a:cubicBezTo>
                  <a:pt x="314" y="594"/>
                  <a:pt x="314" y="594"/>
                  <a:pt x="314" y="594"/>
                </a:cubicBezTo>
                <a:cubicBezTo>
                  <a:pt x="316" y="596"/>
                  <a:pt x="316" y="596"/>
                  <a:pt x="316" y="596"/>
                </a:cubicBezTo>
                <a:cubicBezTo>
                  <a:pt x="317" y="597"/>
                  <a:pt x="317" y="597"/>
                  <a:pt x="317" y="597"/>
                </a:cubicBezTo>
                <a:cubicBezTo>
                  <a:pt x="318" y="597"/>
                  <a:pt x="318" y="597"/>
                  <a:pt x="318" y="597"/>
                </a:cubicBezTo>
                <a:cubicBezTo>
                  <a:pt x="318" y="597"/>
                  <a:pt x="318" y="597"/>
                  <a:pt x="318" y="597"/>
                </a:cubicBezTo>
                <a:cubicBezTo>
                  <a:pt x="318" y="595"/>
                  <a:pt x="318" y="595"/>
                  <a:pt x="318" y="595"/>
                </a:cubicBezTo>
                <a:cubicBezTo>
                  <a:pt x="318" y="593"/>
                  <a:pt x="318" y="593"/>
                  <a:pt x="318" y="593"/>
                </a:cubicBezTo>
                <a:cubicBezTo>
                  <a:pt x="319" y="593"/>
                  <a:pt x="319" y="593"/>
                  <a:pt x="319" y="593"/>
                </a:cubicBezTo>
                <a:cubicBezTo>
                  <a:pt x="320" y="593"/>
                  <a:pt x="320" y="593"/>
                  <a:pt x="320" y="593"/>
                </a:cubicBezTo>
                <a:cubicBezTo>
                  <a:pt x="320" y="594"/>
                  <a:pt x="320" y="594"/>
                  <a:pt x="320" y="594"/>
                </a:cubicBezTo>
                <a:cubicBezTo>
                  <a:pt x="322" y="594"/>
                  <a:pt x="322" y="594"/>
                  <a:pt x="322" y="594"/>
                </a:cubicBezTo>
                <a:cubicBezTo>
                  <a:pt x="322" y="595"/>
                  <a:pt x="322" y="595"/>
                  <a:pt x="322" y="595"/>
                </a:cubicBezTo>
                <a:cubicBezTo>
                  <a:pt x="325" y="595"/>
                  <a:pt x="325" y="595"/>
                  <a:pt x="325" y="595"/>
                </a:cubicBezTo>
                <a:cubicBezTo>
                  <a:pt x="323" y="595"/>
                  <a:pt x="323" y="595"/>
                  <a:pt x="323" y="595"/>
                </a:cubicBezTo>
                <a:cubicBezTo>
                  <a:pt x="321" y="596"/>
                  <a:pt x="321" y="596"/>
                  <a:pt x="321" y="596"/>
                </a:cubicBezTo>
                <a:cubicBezTo>
                  <a:pt x="321" y="595"/>
                  <a:pt x="321" y="595"/>
                  <a:pt x="321" y="595"/>
                </a:cubicBezTo>
                <a:cubicBezTo>
                  <a:pt x="320" y="595"/>
                  <a:pt x="320" y="595"/>
                  <a:pt x="320" y="595"/>
                </a:cubicBezTo>
                <a:cubicBezTo>
                  <a:pt x="320" y="597"/>
                  <a:pt x="320" y="597"/>
                  <a:pt x="320" y="597"/>
                </a:cubicBezTo>
                <a:cubicBezTo>
                  <a:pt x="320" y="597"/>
                  <a:pt x="320" y="597"/>
                  <a:pt x="320" y="597"/>
                </a:cubicBezTo>
                <a:cubicBezTo>
                  <a:pt x="321" y="600"/>
                  <a:pt x="321" y="600"/>
                  <a:pt x="321" y="600"/>
                </a:cubicBezTo>
                <a:cubicBezTo>
                  <a:pt x="321" y="601"/>
                  <a:pt x="321" y="601"/>
                  <a:pt x="321" y="601"/>
                </a:cubicBezTo>
                <a:cubicBezTo>
                  <a:pt x="322" y="602"/>
                  <a:pt x="322" y="602"/>
                  <a:pt x="322" y="602"/>
                </a:cubicBezTo>
                <a:cubicBezTo>
                  <a:pt x="320" y="601"/>
                  <a:pt x="320" y="601"/>
                  <a:pt x="320" y="601"/>
                </a:cubicBezTo>
                <a:cubicBezTo>
                  <a:pt x="319" y="599"/>
                  <a:pt x="319" y="599"/>
                  <a:pt x="319" y="599"/>
                </a:cubicBezTo>
                <a:cubicBezTo>
                  <a:pt x="319" y="599"/>
                  <a:pt x="319" y="599"/>
                  <a:pt x="319" y="599"/>
                </a:cubicBezTo>
                <a:cubicBezTo>
                  <a:pt x="318" y="600"/>
                  <a:pt x="318" y="600"/>
                  <a:pt x="318" y="600"/>
                </a:cubicBezTo>
                <a:cubicBezTo>
                  <a:pt x="318" y="601"/>
                  <a:pt x="318" y="601"/>
                  <a:pt x="318" y="601"/>
                </a:cubicBezTo>
                <a:cubicBezTo>
                  <a:pt x="317" y="602"/>
                  <a:pt x="317" y="602"/>
                  <a:pt x="317" y="602"/>
                </a:cubicBezTo>
                <a:cubicBezTo>
                  <a:pt x="317" y="603"/>
                  <a:pt x="317" y="603"/>
                  <a:pt x="317" y="603"/>
                </a:cubicBezTo>
                <a:cubicBezTo>
                  <a:pt x="317" y="605"/>
                  <a:pt x="317" y="605"/>
                  <a:pt x="317" y="605"/>
                </a:cubicBezTo>
                <a:cubicBezTo>
                  <a:pt x="317" y="607"/>
                  <a:pt x="317" y="607"/>
                  <a:pt x="317" y="607"/>
                </a:cubicBezTo>
                <a:cubicBezTo>
                  <a:pt x="318" y="607"/>
                  <a:pt x="318" y="607"/>
                  <a:pt x="318" y="607"/>
                </a:cubicBezTo>
                <a:cubicBezTo>
                  <a:pt x="318" y="609"/>
                  <a:pt x="318" y="609"/>
                  <a:pt x="318" y="609"/>
                </a:cubicBezTo>
                <a:cubicBezTo>
                  <a:pt x="320" y="610"/>
                  <a:pt x="320" y="610"/>
                  <a:pt x="320" y="610"/>
                </a:cubicBezTo>
                <a:cubicBezTo>
                  <a:pt x="321" y="611"/>
                  <a:pt x="321" y="611"/>
                  <a:pt x="321" y="611"/>
                </a:cubicBezTo>
                <a:cubicBezTo>
                  <a:pt x="321" y="613"/>
                  <a:pt x="321" y="613"/>
                  <a:pt x="321" y="613"/>
                </a:cubicBezTo>
                <a:cubicBezTo>
                  <a:pt x="320" y="614"/>
                  <a:pt x="320" y="614"/>
                  <a:pt x="320" y="614"/>
                </a:cubicBezTo>
                <a:cubicBezTo>
                  <a:pt x="319" y="614"/>
                  <a:pt x="319" y="614"/>
                  <a:pt x="319" y="614"/>
                </a:cubicBezTo>
                <a:cubicBezTo>
                  <a:pt x="319" y="615"/>
                  <a:pt x="319" y="615"/>
                  <a:pt x="319" y="615"/>
                </a:cubicBezTo>
                <a:cubicBezTo>
                  <a:pt x="319" y="617"/>
                  <a:pt x="319" y="617"/>
                  <a:pt x="319" y="617"/>
                </a:cubicBezTo>
                <a:cubicBezTo>
                  <a:pt x="319" y="619"/>
                  <a:pt x="319" y="619"/>
                  <a:pt x="319" y="619"/>
                </a:cubicBezTo>
                <a:cubicBezTo>
                  <a:pt x="319" y="620"/>
                  <a:pt x="319" y="620"/>
                  <a:pt x="319" y="620"/>
                </a:cubicBezTo>
                <a:cubicBezTo>
                  <a:pt x="321" y="621"/>
                  <a:pt x="321" y="621"/>
                  <a:pt x="321" y="621"/>
                </a:cubicBezTo>
                <a:cubicBezTo>
                  <a:pt x="322" y="625"/>
                  <a:pt x="322" y="625"/>
                  <a:pt x="322" y="625"/>
                </a:cubicBezTo>
                <a:cubicBezTo>
                  <a:pt x="324" y="629"/>
                  <a:pt x="324" y="629"/>
                  <a:pt x="324" y="629"/>
                </a:cubicBezTo>
                <a:cubicBezTo>
                  <a:pt x="325" y="631"/>
                  <a:pt x="325" y="631"/>
                  <a:pt x="325" y="631"/>
                </a:cubicBezTo>
                <a:cubicBezTo>
                  <a:pt x="326" y="632"/>
                  <a:pt x="326" y="632"/>
                  <a:pt x="326" y="632"/>
                </a:cubicBezTo>
                <a:cubicBezTo>
                  <a:pt x="326" y="633"/>
                  <a:pt x="326" y="633"/>
                  <a:pt x="326" y="633"/>
                </a:cubicBezTo>
                <a:cubicBezTo>
                  <a:pt x="326" y="633"/>
                  <a:pt x="326" y="633"/>
                  <a:pt x="326" y="633"/>
                </a:cubicBezTo>
                <a:cubicBezTo>
                  <a:pt x="327" y="635"/>
                  <a:pt x="327" y="635"/>
                  <a:pt x="327" y="635"/>
                </a:cubicBezTo>
                <a:cubicBezTo>
                  <a:pt x="328" y="637"/>
                  <a:pt x="328" y="637"/>
                  <a:pt x="328" y="637"/>
                </a:cubicBezTo>
                <a:cubicBezTo>
                  <a:pt x="327" y="640"/>
                  <a:pt x="327" y="640"/>
                  <a:pt x="327" y="640"/>
                </a:cubicBezTo>
                <a:cubicBezTo>
                  <a:pt x="327" y="642"/>
                  <a:pt x="327" y="642"/>
                  <a:pt x="327" y="642"/>
                </a:cubicBezTo>
                <a:cubicBezTo>
                  <a:pt x="326" y="642"/>
                  <a:pt x="326" y="642"/>
                  <a:pt x="326" y="642"/>
                </a:cubicBezTo>
                <a:cubicBezTo>
                  <a:pt x="327" y="644"/>
                  <a:pt x="327" y="644"/>
                  <a:pt x="327" y="644"/>
                </a:cubicBezTo>
                <a:cubicBezTo>
                  <a:pt x="328" y="645"/>
                  <a:pt x="328" y="645"/>
                  <a:pt x="328" y="645"/>
                </a:cubicBezTo>
                <a:cubicBezTo>
                  <a:pt x="331" y="645"/>
                  <a:pt x="331" y="645"/>
                  <a:pt x="331" y="645"/>
                </a:cubicBezTo>
                <a:cubicBezTo>
                  <a:pt x="333" y="645"/>
                  <a:pt x="333" y="645"/>
                  <a:pt x="333" y="645"/>
                </a:cubicBezTo>
                <a:cubicBezTo>
                  <a:pt x="335" y="646"/>
                  <a:pt x="335" y="646"/>
                  <a:pt x="335" y="646"/>
                </a:cubicBezTo>
                <a:cubicBezTo>
                  <a:pt x="337" y="646"/>
                  <a:pt x="337" y="646"/>
                  <a:pt x="337" y="646"/>
                </a:cubicBezTo>
                <a:cubicBezTo>
                  <a:pt x="339" y="646"/>
                  <a:pt x="339" y="646"/>
                  <a:pt x="339" y="646"/>
                </a:cubicBezTo>
                <a:cubicBezTo>
                  <a:pt x="340" y="648"/>
                  <a:pt x="340" y="648"/>
                  <a:pt x="340" y="648"/>
                </a:cubicBezTo>
                <a:cubicBezTo>
                  <a:pt x="340" y="650"/>
                  <a:pt x="340" y="650"/>
                  <a:pt x="340" y="650"/>
                </a:cubicBezTo>
                <a:cubicBezTo>
                  <a:pt x="343" y="651"/>
                  <a:pt x="343" y="651"/>
                  <a:pt x="343" y="651"/>
                </a:cubicBezTo>
                <a:cubicBezTo>
                  <a:pt x="345" y="651"/>
                  <a:pt x="345" y="651"/>
                  <a:pt x="345" y="651"/>
                </a:cubicBezTo>
                <a:cubicBezTo>
                  <a:pt x="347" y="652"/>
                  <a:pt x="347" y="652"/>
                  <a:pt x="347" y="652"/>
                </a:cubicBezTo>
                <a:cubicBezTo>
                  <a:pt x="348" y="653"/>
                  <a:pt x="348" y="653"/>
                  <a:pt x="348" y="653"/>
                </a:cubicBezTo>
                <a:cubicBezTo>
                  <a:pt x="348" y="655"/>
                  <a:pt x="348" y="655"/>
                  <a:pt x="348" y="655"/>
                </a:cubicBezTo>
                <a:cubicBezTo>
                  <a:pt x="348" y="655"/>
                  <a:pt x="348" y="655"/>
                  <a:pt x="348" y="655"/>
                </a:cubicBezTo>
                <a:cubicBezTo>
                  <a:pt x="349" y="655"/>
                  <a:pt x="349" y="655"/>
                  <a:pt x="349" y="655"/>
                </a:cubicBezTo>
                <a:cubicBezTo>
                  <a:pt x="351" y="655"/>
                  <a:pt x="351" y="655"/>
                  <a:pt x="351" y="655"/>
                </a:cubicBezTo>
                <a:cubicBezTo>
                  <a:pt x="353" y="657"/>
                  <a:pt x="353" y="657"/>
                  <a:pt x="353" y="657"/>
                </a:cubicBezTo>
                <a:cubicBezTo>
                  <a:pt x="356" y="662"/>
                  <a:pt x="356" y="662"/>
                  <a:pt x="356" y="662"/>
                </a:cubicBezTo>
                <a:cubicBezTo>
                  <a:pt x="357" y="665"/>
                  <a:pt x="357" y="665"/>
                  <a:pt x="357" y="665"/>
                </a:cubicBezTo>
                <a:cubicBezTo>
                  <a:pt x="356" y="668"/>
                  <a:pt x="356" y="668"/>
                  <a:pt x="356" y="668"/>
                </a:cubicBezTo>
                <a:cubicBezTo>
                  <a:pt x="357" y="670"/>
                  <a:pt x="357" y="670"/>
                  <a:pt x="357" y="670"/>
                </a:cubicBezTo>
                <a:cubicBezTo>
                  <a:pt x="357" y="672"/>
                  <a:pt x="357" y="672"/>
                  <a:pt x="357" y="672"/>
                </a:cubicBezTo>
                <a:cubicBezTo>
                  <a:pt x="358" y="677"/>
                  <a:pt x="358" y="677"/>
                  <a:pt x="358" y="677"/>
                </a:cubicBezTo>
                <a:cubicBezTo>
                  <a:pt x="359" y="679"/>
                  <a:pt x="359" y="679"/>
                  <a:pt x="359" y="679"/>
                </a:cubicBezTo>
                <a:cubicBezTo>
                  <a:pt x="361" y="681"/>
                  <a:pt x="361" y="681"/>
                  <a:pt x="361" y="681"/>
                </a:cubicBezTo>
                <a:cubicBezTo>
                  <a:pt x="360" y="681"/>
                  <a:pt x="360" y="681"/>
                  <a:pt x="360" y="681"/>
                </a:cubicBezTo>
                <a:cubicBezTo>
                  <a:pt x="359" y="683"/>
                  <a:pt x="359" y="683"/>
                  <a:pt x="359" y="683"/>
                </a:cubicBezTo>
                <a:cubicBezTo>
                  <a:pt x="360" y="685"/>
                  <a:pt x="360" y="685"/>
                  <a:pt x="360" y="685"/>
                </a:cubicBezTo>
                <a:cubicBezTo>
                  <a:pt x="363" y="688"/>
                  <a:pt x="363" y="688"/>
                  <a:pt x="363" y="688"/>
                </a:cubicBezTo>
                <a:cubicBezTo>
                  <a:pt x="363" y="689"/>
                  <a:pt x="363" y="689"/>
                  <a:pt x="363" y="689"/>
                </a:cubicBezTo>
                <a:cubicBezTo>
                  <a:pt x="362" y="690"/>
                  <a:pt x="362" y="690"/>
                  <a:pt x="362" y="690"/>
                </a:cubicBezTo>
                <a:cubicBezTo>
                  <a:pt x="363" y="691"/>
                  <a:pt x="363" y="691"/>
                  <a:pt x="363" y="691"/>
                </a:cubicBezTo>
                <a:cubicBezTo>
                  <a:pt x="365" y="693"/>
                  <a:pt x="365" y="693"/>
                  <a:pt x="365" y="693"/>
                </a:cubicBezTo>
                <a:cubicBezTo>
                  <a:pt x="365" y="695"/>
                  <a:pt x="365" y="695"/>
                  <a:pt x="365" y="695"/>
                </a:cubicBezTo>
                <a:cubicBezTo>
                  <a:pt x="364" y="696"/>
                  <a:pt x="364" y="696"/>
                  <a:pt x="364" y="696"/>
                </a:cubicBezTo>
                <a:cubicBezTo>
                  <a:pt x="364" y="698"/>
                  <a:pt x="364" y="698"/>
                  <a:pt x="364" y="698"/>
                </a:cubicBezTo>
                <a:cubicBezTo>
                  <a:pt x="365" y="699"/>
                  <a:pt x="365" y="699"/>
                  <a:pt x="365" y="699"/>
                </a:cubicBezTo>
                <a:cubicBezTo>
                  <a:pt x="366" y="700"/>
                  <a:pt x="366" y="700"/>
                  <a:pt x="366" y="700"/>
                </a:cubicBezTo>
                <a:cubicBezTo>
                  <a:pt x="366" y="704"/>
                  <a:pt x="366" y="704"/>
                  <a:pt x="366" y="704"/>
                </a:cubicBezTo>
                <a:cubicBezTo>
                  <a:pt x="367" y="706"/>
                  <a:pt x="367" y="706"/>
                  <a:pt x="367" y="706"/>
                </a:cubicBezTo>
                <a:cubicBezTo>
                  <a:pt x="369" y="708"/>
                  <a:pt x="369" y="708"/>
                  <a:pt x="369" y="708"/>
                </a:cubicBezTo>
                <a:cubicBezTo>
                  <a:pt x="370" y="708"/>
                  <a:pt x="370" y="708"/>
                  <a:pt x="370" y="708"/>
                </a:cubicBezTo>
                <a:cubicBezTo>
                  <a:pt x="373" y="711"/>
                  <a:pt x="373" y="711"/>
                  <a:pt x="373" y="711"/>
                </a:cubicBezTo>
                <a:cubicBezTo>
                  <a:pt x="374" y="713"/>
                  <a:pt x="374" y="713"/>
                  <a:pt x="374" y="713"/>
                </a:cubicBezTo>
                <a:cubicBezTo>
                  <a:pt x="375" y="715"/>
                  <a:pt x="375" y="715"/>
                  <a:pt x="375" y="715"/>
                </a:cubicBezTo>
                <a:cubicBezTo>
                  <a:pt x="377" y="717"/>
                  <a:pt x="377" y="717"/>
                  <a:pt x="377" y="717"/>
                </a:cubicBezTo>
                <a:cubicBezTo>
                  <a:pt x="378" y="720"/>
                  <a:pt x="378" y="720"/>
                  <a:pt x="378" y="720"/>
                </a:cubicBezTo>
                <a:cubicBezTo>
                  <a:pt x="379" y="720"/>
                  <a:pt x="379" y="720"/>
                  <a:pt x="379" y="720"/>
                </a:cubicBezTo>
                <a:cubicBezTo>
                  <a:pt x="380" y="723"/>
                  <a:pt x="380" y="723"/>
                  <a:pt x="380" y="723"/>
                </a:cubicBezTo>
                <a:cubicBezTo>
                  <a:pt x="379" y="724"/>
                  <a:pt x="379" y="724"/>
                  <a:pt x="379" y="724"/>
                </a:cubicBezTo>
                <a:cubicBezTo>
                  <a:pt x="379" y="725"/>
                  <a:pt x="379" y="725"/>
                  <a:pt x="379" y="725"/>
                </a:cubicBezTo>
                <a:cubicBezTo>
                  <a:pt x="380" y="726"/>
                  <a:pt x="380" y="726"/>
                  <a:pt x="380" y="726"/>
                </a:cubicBezTo>
                <a:cubicBezTo>
                  <a:pt x="379" y="728"/>
                  <a:pt x="379" y="728"/>
                  <a:pt x="379" y="728"/>
                </a:cubicBezTo>
                <a:cubicBezTo>
                  <a:pt x="378" y="728"/>
                  <a:pt x="378" y="728"/>
                  <a:pt x="378" y="728"/>
                </a:cubicBezTo>
                <a:cubicBezTo>
                  <a:pt x="377" y="729"/>
                  <a:pt x="377" y="729"/>
                  <a:pt x="377" y="729"/>
                </a:cubicBezTo>
                <a:cubicBezTo>
                  <a:pt x="377" y="729"/>
                  <a:pt x="377" y="729"/>
                  <a:pt x="377" y="729"/>
                </a:cubicBezTo>
                <a:cubicBezTo>
                  <a:pt x="379" y="729"/>
                  <a:pt x="379" y="729"/>
                  <a:pt x="379" y="729"/>
                </a:cubicBezTo>
                <a:cubicBezTo>
                  <a:pt x="379" y="731"/>
                  <a:pt x="379" y="731"/>
                  <a:pt x="379" y="731"/>
                </a:cubicBezTo>
                <a:cubicBezTo>
                  <a:pt x="378" y="732"/>
                  <a:pt x="378" y="732"/>
                  <a:pt x="378" y="732"/>
                </a:cubicBezTo>
                <a:cubicBezTo>
                  <a:pt x="377" y="731"/>
                  <a:pt x="377" y="731"/>
                  <a:pt x="377" y="731"/>
                </a:cubicBezTo>
                <a:cubicBezTo>
                  <a:pt x="374" y="730"/>
                  <a:pt x="374" y="730"/>
                  <a:pt x="374" y="730"/>
                </a:cubicBezTo>
                <a:cubicBezTo>
                  <a:pt x="373" y="730"/>
                  <a:pt x="373" y="730"/>
                  <a:pt x="373" y="730"/>
                </a:cubicBezTo>
                <a:cubicBezTo>
                  <a:pt x="370" y="730"/>
                  <a:pt x="370" y="730"/>
                  <a:pt x="370" y="730"/>
                </a:cubicBezTo>
                <a:cubicBezTo>
                  <a:pt x="369" y="731"/>
                  <a:pt x="369" y="731"/>
                  <a:pt x="369" y="731"/>
                </a:cubicBezTo>
                <a:cubicBezTo>
                  <a:pt x="371" y="733"/>
                  <a:pt x="371" y="733"/>
                  <a:pt x="371" y="733"/>
                </a:cubicBezTo>
                <a:cubicBezTo>
                  <a:pt x="373" y="734"/>
                  <a:pt x="373" y="734"/>
                  <a:pt x="373" y="734"/>
                </a:cubicBezTo>
                <a:cubicBezTo>
                  <a:pt x="373" y="736"/>
                  <a:pt x="373" y="736"/>
                  <a:pt x="373" y="736"/>
                </a:cubicBezTo>
                <a:cubicBezTo>
                  <a:pt x="374" y="738"/>
                  <a:pt x="374" y="738"/>
                  <a:pt x="374" y="738"/>
                </a:cubicBezTo>
                <a:cubicBezTo>
                  <a:pt x="376" y="738"/>
                  <a:pt x="376" y="738"/>
                  <a:pt x="376" y="738"/>
                </a:cubicBezTo>
                <a:cubicBezTo>
                  <a:pt x="379" y="740"/>
                  <a:pt x="379" y="740"/>
                  <a:pt x="379" y="740"/>
                </a:cubicBezTo>
                <a:cubicBezTo>
                  <a:pt x="379" y="741"/>
                  <a:pt x="379" y="741"/>
                  <a:pt x="379" y="741"/>
                </a:cubicBezTo>
                <a:cubicBezTo>
                  <a:pt x="380" y="741"/>
                  <a:pt x="380" y="741"/>
                  <a:pt x="380" y="741"/>
                </a:cubicBezTo>
                <a:cubicBezTo>
                  <a:pt x="381" y="741"/>
                  <a:pt x="381" y="741"/>
                  <a:pt x="381" y="741"/>
                </a:cubicBezTo>
                <a:cubicBezTo>
                  <a:pt x="381" y="742"/>
                  <a:pt x="381" y="742"/>
                  <a:pt x="381" y="742"/>
                </a:cubicBezTo>
                <a:cubicBezTo>
                  <a:pt x="382" y="743"/>
                  <a:pt x="382" y="743"/>
                  <a:pt x="382" y="743"/>
                </a:cubicBezTo>
                <a:cubicBezTo>
                  <a:pt x="383" y="743"/>
                  <a:pt x="383" y="743"/>
                  <a:pt x="383" y="743"/>
                </a:cubicBezTo>
                <a:cubicBezTo>
                  <a:pt x="384" y="743"/>
                  <a:pt x="384" y="743"/>
                  <a:pt x="384" y="743"/>
                </a:cubicBezTo>
                <a:cubicBezTo>
                  <a:pt x="386" y="741"/>
                  <a:pt x="386" y="741"/>
                  <a:pt x="386" y="741"/>
                </a:cubicBezTo>
                <a:cubicBezTo>
                  <a:pt x="387" y="741"/>
                  <a:pt x="387" y="741"/>
                  <a:pt x="387" y="741"/>
                </a:cubicBezTo>
                <a:cubicBezTo>
                  <a:pt x="386" y="742"/>
                  <a:pt x="386" y="742"/>
                  <a:pt x="386" y="742"/>
                </a:cubicBezTo>
                <a:cubicBezTo>
                  <a:pt x="387" y="746"/>
                  <a:pt x="387" y="746"/>
                  <a:pt x="387" y="746"/>
                </a:cubicBezTo>
                <a:cubicBezTo>
                  <a:pt x="390" y="749"/>
                  <a:pt x="390" y="749"/>
                  <a:pt x="390" y="749"/>
                </a:cubicBezTo>
                <a:cubicBezTo>
                  <a:pt x="392" y="750"/>
                  <a:pt x="392" y="750"/>
                  <a:pt x="392" y="750"/>
                </a:cubicBezTo>
                <a:cubicBezTo>
                  <a:pt x="393" y="749"/>
                  <a:pt x="393" y="749"/>
                  <a:pt x="393" y="749"/>
                </a:cubicBezTo>
                <a:cubicBezTo>
                  <a:pt x="394" y="751"/>
                  <a:pt x="394" y="751"/>
                  <a:pt x="394" y="751"/>
                </a:cubicBezTo>
                <a:cubicBezTo>
                  <a:pt x="395" y="755"/>
                  <a:pt x="395" y="755"/>
                  <a:pt x="395" y="755"/>
                </a:cubicBezTo>
                <a:cubicBezTo>
                  <a:pt x="395" y="759"/>
                  <a:pt x="395" y="759"/>
                  <a:pt x="395" y="759"/>
                </a:cubicBezTo>
                <a:cubicBezTo>
                  <a:pt x="395" y="762"/>
                  <a:pt x="395" y="762"/>
                  <a:pt x="395" y="762"/>
                </a:cubicBezTo>
                <a:cubicBezTo>
                  <a:pt x="393" y="765"/>
                  <a:pt x="393" y="765"/>
                  <a:pt x="393" y="765"/>
                </a:cubicBezTo>
                <a:cubicBezTo>
                  <a:pt x="393" y="767"/>
                  <a:pt x="393" y="767"/>
                  <a:pt x="393" y="767"/>
                </a:cubicBezTo>
                <a:cubicBezTo>
                  <a:pt x="395" y="768"/>
                  <a:pt x="395" y="768"/>
                  <a:pt x="395" y="768"/>
                </a:cubicBezTo>
                <a:cubicBezTo>
                  <a:pt x="396" y="768"/>
                  <a:pt x="396" y="768"/>
                  <a:pt x="396" y="768"/>
                </a:cubicBezTo>
                <a:cubicBezTo>
                  <a:pt x="396" y="769"/>
                  <a:pt x="396" y="769"/>
                  <a:pt x="396" y="769"/>
                </a:cubicBezTo>
                <a:cubicBezTo>
                  <a:pt x="398" y="770"/>
                  <a:pt x="398" y="770"/>
                  <a:pt x="398" y="770"/>
                </a:cubicBezTo>
                <a:cubicBezTo>
                  <a:pt x="399" y="772"/>
                  <a:pt x="399" y="772"/>
                  <a:pt x="399" y="772"/>
                </a:cubicBezTo>
                <a:cubicBezTo>
                  <a:pt x="404" y="776"/>
                  <a:pt x="404" y="776"/>
                  <a:pt x="404" y="776"/>
                </a:cubicBezTo>
                <a:cubicBezTo>
                  <a:pt x="405" y="777"/>
                  <a:pt x="405" y="777"/>
                  <a:pt x="405" y="777"/>
                </a:cubicBezTo>
                <a:cubicBezTo>
                  <a:pt x="406" y="778"/>
                  <a:pt x="406" y="778"/>
                  <a:pt x="406" y="778"/>
                </a:cubicBezTo>
                <a:cubicBezTo>
                  <a:pt x="407" y="780"/>
                  <a:pt x="407" y="780"/>
                  <a:pt x="407" y="780"/>
                </a:cubicBezTo>
                <a:cubicBezTo>
                  <a:pt x="410" y="781"/>
                  <a:pt x="410" y="781"/>
                  <a:pt x="410" y="781"/>
                </a:cubicBezTo>
                <a:cubicBezTo>
                  <a:pt x="411" y="782"/>
                  <a:pt x="411" y="782"/>
                  <a:pt x="411" y="782"/>
                </a:cubicBezTo>
                <a:cubicBezTo>
                  <a:pt x="411" y="785"/>
                  <a:pt x="411" y="785"/>
                  <a:pt x="411" y="785"/>
                </a:cubicBezTo>
                <a:cubicBezTo>
                  <a:pt x="412" y="786"/>
                  <a:pt x="412" y="786"/>
                  <a:pt x="412" y="786"/>
                </a:cubicBezTo>
                <a:cubicBezTo>
                  <a:pt x="412" y="787"/>
                  <a:pt x="412" y="787"/>
                  <a:pt x="412" y="787"/>
                </a:cubicBezTo>
                <a:cubicBezTo>
                  <a:pt x="413" y="789"/>
                  <a:pt x="413" y="789"/>
                  <a:pt x="413" y="789"/>
                </a:cubicBezTo>
                <a:cubicBezTo>
                  <a:pt x="414" y="790"/>
                  <a:pt x="414" y="790"/>
                  <a:pt x="414" y="790"/>
                </a:cubicBezTo>
                <a:cubicBezTo>
                  <a:pt x="417" y="788"/>
                  <a:pt x="417" y="788"/>
                  <a:pt x="417" y="788"/>
                </a:cubicBezTo>
                <a:cubicBezTo>
                  <a:pt x="419" y="785"/>
                  <a:pt x="419" y="785"/>
                  <a:pt x="419" y="785"/>
                </a:cubicBezTo>
                <a:cubicBezTo>
                  <a:pt x="419" y="783"/>
                  <a:pt x="419" y="783"/>
                  <a:pt x="419" y="783"/>
                </a:cubicBezTo>
                <a:cubicBezTo>
                  <a:pt x="418" y="782"/>
                  <a:pt x="418" y="782"/>
                  <a:pt x="418" y="782"/>
                </a:cubicBezTo>
                <a:cubicBezTo>
                  <a:pt x="417" y="780"/>
                  <a:pt x="417" y="780"/>
                  <a:pt x="417" y="780"/>
                </a:cubicBezTo>
                <a:cubicBezTo>
                  <a:pt x="416" y="779"/>
                  <a:pt x="416" y="779"/>
                  <a:pt x="416" y="779"/>
                </a:cubicBezTo>
                <a:cubicBezTo>
                  <a:pt x="416" y="777"/>
                  <a:pt x="416" y="777"/>
                  <a:pt x="416" y="777"/>
                </a:cubicBezTo>
                <a:cubicBezTo>
                  <a:pt x="414" y="776"/>
                  <a:pt x="414" y="776"/>
                  <a:pt x="414" y="776"/>
                </a:cubicBezTo>
                <a:cubicBezTo>
                  <a:pt x="414" y="775"/>
                  <a:pt x="414" y="775"/>
                  <a:pt x="414" y="775"/>
                </a:cubicBezTo>
                <a:cubicBezTo>
                  <a:pt x="413" y="774"/>
                  <a:pt x="413" y="774"/>
                  <a:pt x="413" y="774"/>
                </a:cubicBezTo>
                <a:cubicBezTo>
                  <a:pt x="412" y="773"/>
                  <a:pt x="412" y="773"/>
                  <a:pt x="412" y="773"/>
                </a:cubicBezTo>
                <a:cubicBezTo>
                  <a:pt x="411" y="774"/>
                  <a:pt x="411" y="774"/>
                  <a:pt x="411" y="774"/>
                </a:cubicBezTo>
                <a:cubicBezTo>
                  <a:pt x="411" y="775"/>
                  <a:pt x="411" y="775"/>
                  <a:pt x="411" y="775"/>
                </a:cubicBezTo>
                <a:cubicBezTo>
                  <a:pt x="410" y="776"/>
                  <a:pt x="410" y="776"/>
                  <a:pt x="410" y="776"/>
                </a:cubicBezTo>
                <a:cubicBezTo>
                  <a:pt x="410" y="774"/>
                  <a:pt x="410" y="774"/>
                  <a:pt x="410" y="774"/>
                </a:cubicBezTo>
                <a:cubicBezTo>
                  <a:pt x="409" y="773"/>
                  <a:pt x="409" y="773"/>
                  <a:pt x="409" y="773"/>
                </a:cubicBezTo>
                <a:cubicBezTo>
                  <a:pt x="407" y="771"/>
                  <a:pt x="407" y="771"/>
                  <a:pt x="407" y="771"/>
                </a:cubicBezTo>
                <a:cubicBezTo>
                  <a:pt x="407" y="770"/>
                  <a:pt x="407" y="770"/>
                  <a:pt x="407" y="770"/>
                </a:cubicBezTo>
                <a:cubicBezTo>
                  <a:pt x="408" y="768"/>
                  <a:pt x="408" y="768"/>
                  <a:pt x="408" y="768"/>
                </a:cubicBezTo>
                <a:cubicBezTo>
                  <a:pt x="407" y="766"/>
                  <a:pt x="407" y="766"/>
                  <a:pt x="407" y="766"/>
                </a:cubicBezTo>
                <a:cubicBezTo>
                  <a:pt x="406" y="763"/>
                  <a:pt x="406" y="763"/>
                  <a:pt x="406" y="763"/>
                </a:cubicBezTo>
                <a:cubicBezTo>
                  <a:pt x="406" y="762"/>
                  <a:pt x="406" y="762"/>
                  <a:pt x="406" y="762"/>
                </a:cubicBezTo>
                <a:cubicBezTo>
                  <a:pt x="406" y="761"/>
                  <a:pt x="406" y="761"/>
                  <a:pt x="406" y="761"/>
                </a:cubicBezTo>
                <a:cubicBezTo>
                  <a:pt x="405" y="760"/>
                  <a:pt x="405" y="760"/>
                  <a:pt x="405" y="760"/>
                </a:cubicBezTo>
                <a:cubicBezTo>
                  <a:pt x="405" y="758"/>
                  <a:pt x="405" y="758"/>
                  <a:pt x="405" y="758"/>
                </a:cubicBezTo>
                <a:cubicBezTo>
                  <a:pt x="404" y="757"/>
                  <a:pt x="404" y="757"/>
                  <a:pt x="404" y="757"/>
                </a:cubicBezTo>
                <a:cubicBezTo>
                  <a:pt x="404" y="755"/>
                  <a:pt x="404" y="755"/>
                  <a:pt x="404" y="755"/>
                </a:cubicBezTo>
                <a:cubicBezTo>
                  <a:pt x="404" y="754"/>
                  <a:pt x="404" y="754"/>
                  <a:pt x="404" y="754"/>
                </a:cubicBezTo>
                <a:cubicBezTo>
                  <a:pt x="403" y="751"/>
                  <a:pt x="403" y="751"/>
                  <a:pt x="403" y="751"/>
                </a:cubicBezTo>
                <a:cubicBezTo>
                  <a:pt x="404" y="750"/>
                  <a:pt x="404" y="750"/>
                  <a:pt x="404" y="750"/>
                </a:cubicBezTo>
                <a:cubicBezTo>
                  <a:pt x="403" y="746"/>
                  <a:pt x="403" y="746"/>
                  <a:pt x="403" y="746"/>
                </a:cubicBezTo>
                <a:cubicBezTo>
                  <a:pt x="402" y="744"/>
                  <a:pt x="402" y="744"/>
                  <a:pt x="402" y="744"/>
                </a:cubicBezTo>
                <a:cubicBezTo>
                  <a:pt x="402" y="743"/>
                  <a:pt x="402" y="743"/>
                  <a:pt x="402" y="743"/>
                </a:cubicBezTo>
                <a:cubicBezTo>
                  <a:pt x="401" y="743"/>
                  <a:pt x="401" y="743"/>
                  <a:pt x="401" y="743"/>
                </a:cubicBezTo>
                <a:cubicBezTo>
                  <a:pt x="401" y="743"/>
                  <a:pt x="401" y="743"/>
                  <a:pt x="401" y="743"/>
                </a:cubicBezTo>
                <a:cubicBezTo>
                  <a:pt x="401" y="745"/>
                  <a:pt x="401" y="745"/>
                  <a:pt x="401" y="745"/>
                </a:cubicBezTo>
                <a:cubicBezTo>
                  <a:pt x="400" y="745"/>
                  <a:pt x="400" y="745"/>
                  <a:pt x="400" y="745"/>
                </a:cubicBezTo>
                <a:cubicBezTo>
                  <a:pt x="398" y="742"/>
                  <a:pt x="398" y="742"/>
                  <a:pt x="398" y="742"/>
                </a:cubicBezTo>
                <a:cubicBezTo>
                  <a:pt x="398" y="741"/>
                  <a:pt x="398" y="741"/>
                  <a:pt x="398" y="741"/>
                </a:cubicBezTo>
                <a:cubicBezTo>
                  <a:pt x="399" y="740"/>
                  <a:pt x="399" y="740"/>
                  <a:pt x="399" y="740"/>
                </a:cubicBezTo>
                <a:cubicBezTo>
                  <a:pt x="398" y="739"/>
                  <a:pt x="398" y="739"/>
                  <a:pt x="398" y="739"/>
                </a:cubicBezTo>
                <a:cubicBezTo>
                  <a:pt x="397" y="739"/>
                  <a:pt x="397" y="739"/>
                  <a:pt x="397" y="739"/>
                </a:cubicBezTo>
                <a:cubicBezTo>
                  <a:pt x="397" y="735"/>
                  <a:pt x="397" y="735"/>
                  <a:pt x="397" y="735"/>
                </a:cubicBezTo>
                <a:cubicBezTo>
                  <a:pt x="395" y="732"/>
                  <a:pt x="395" y="732"/>
                  <a:pt x="395" y="732"/>
                </a:cubicBezTo>
                <a:cubicBezTo>
                  <a:pt x="394" y="732"/>
                  <a:pt x="394" y="732"/>
                  <a:pt x="394" y="732"/>
                </a:cubicBezTo>
                <a:cubicBezTo>
                  <a:pt x="392" y="730"/>
                  <a:pt x="392" y="730"/>
                  <a:pt x="392" y="730"/>
                </a:cubicBezTo>
                <a:cubicBezTo>
                  <a:pt x="392" y="727"/>
                  <a:pt x="392" y="727"/>
                  <a:pt x="392" y="727"/>
                </a:cubicBezTo>
                <a:cubicBezTo>
                  <a:pt x="392" y="725"/>
                  <a:pt x="392" y="725"/>
                  <a:pt x="392" y="725"/>
                </a:cubicBezTo>
                <a:cubicBezTo>
                  <a:pt x="391" y="723"/>
                  <a:pt x="391" y="723"/>
                  <a:pt x="391" y="723"/>
                </a:cubicBezTo>
                <a:cubicBezTo>
                  <a:pt x="389" y="722"/>
                  <a:pt x="389" y="722"/>
                  <a:pt x="389" y="722"/>
                </a:cubicBezTo>
                <a:cubicBezTo>
                  <a:pt x="389" y="721"/>
                  <a:pt x="389" y="721"/>
                  <a:pt x="389" y="721"/>
                </a:cubicBezTo>
                <a:cubicBezTo>
                  <a:pt x="388" y="719"/>
                  <a:pt x="388" y="719"/>
                  <a:pt x="388" y="719"/>
                </a:cubicBezTo>
                <a:cubicBezTo>
                  <a:pt x="387" y="718"/>
                  <a:pt x="387" y="718"/>
                  <a:pt x="387" y="718"/>
                </a:cubicBezTo>
                <a:cubicBezTo>
                  <a:pt x="385" y="717"/>
                  <a:pt x="385" y="717"/>
                  <a:pt x="385" y="717"/>
                </a:cubicBezTo>
                <a:cubicBezTo>
                  <a:pt x="385" y="715"/>
                  <a:pt x="385" y="715"/>
                  <a:pt x="385" y="715"/>
                </a:cubicBezTo>
                <a:cubicBezTo>
                  <a:pt x="385" y="714"/>
                  <a:pt x="385" y="714"/>
                  <a:pt x="385" y="714"/>
                </a:cubicBezTo>
                <a:cubicBezTo>
                  <a:pt x="385" y="711"/>
                  <a:pt x="385" y="711"/>
                  <a:pt x="385" y="711"/>
                </a:cubicBezTo>
                <a:cubicBezTo>
                  <a:pt x="382" y="709"/>
                  <a:pt x="382" y="709"/>
                  <a:pt x="382" y="709"/>
                </a:cubicBezTo>
                <a:cubicBezTo>
                  <a:pt x="381" y="708"/>
                  <a:pt x="381" y="708"/>
                  <a:pt x="381" y="708"/>
                </a:cubicBezTo>
                <a:cubicBezTo>
                  <a:pt x="380" y="708"/>
                  <a:pt x="380" y="708"/>
                  <a:pt x="380" y="708"/>
                </a:cubicBezTo>
                <a:cubicBezTo>
                  <a:pt x="380" y="706"/>
                  <a:pt x="380" y="706"/>
                  <a:pt x="380" y="706"/>
                </a:cubicBezTo>
                <a:cubicBezTo>
                  <a:pt x="379" y="703"/>
                  <a:pt x="379" y="703"/>
                  <a:pt x="379" y="703"/>
                </a:cubicBezTo>
                <a:cubicBezTo>
                  <a:pt x="378" y="702"/>
                  <a:pt x="378" y="702"/>
                  <a:pt x="378" y="702"/>
                </a:cubicBezTo>
                <a:cubicBezTo>
                  <a:pt x="378" y="700"/>
                  <a:pt x="378" y="700"/>
                  <a:pt x="378" y="700"/>
                </a:cubicBezTo>
                <a:cubicBezTo>
                  <a:pt x="378" y="693"/>
                  <a:pt x="378" y="693"/>
                  <a:pt x="378" y="693"/>
                </a:cubicBezTo>
                <a:cubicBezTo>
                  <a:pt x="378" y="689"/>
                  <a:pt x="378" y="689"/>
                  <a:pt x="378" y="689"/>
                </a:cubicBezTo>
                <a:cubicBezTo>
                  <a:pt x="378" y="686"/>
                  <a:pt x="378" y="686"/>
                  <a:pt x="378" y="686"/>
                </a:cubicBezTo>
                <a:cubicBezTo>
                  <a:pt x="379" y="683"/>
                  <a:pt x="379" y="683"/>
                  <a:pt x="379" y="683"/>
                </a:cubicBezTo>
                <a:cubicBezTo>
                  <a:pt x="379" y="681"/>
                  <a:pt x="379" y="681"/>
                  <a:pt x="379" y="681"/>
                </a:cubicBezTo>
                <a:cubicBezTo>
                  <a:pt x="378" y="679"/>
                  <a:pt x="378" y="679"/>
                  <a:pt x="378" y="679"/>
                </a:cubicBezTo>
                <a:cubicBezTo>
                  <a:pt x="380" y="681"/>
                  <a:pt x="380" y="681"/>
                  <a:pt x="380" y="681"/>
                </a:cubicBezTo>
                <a:cubicBezTo>
                  <a:pt x="382" y="682"/>
                  <a:pt x="382" y="682"/>
                  <a:pt x="382" y="682"/>
                </a:cubicBezTo>
                <a:cubicBezTo>
                  <a:pt x="384" y="685"/>
                  <a:pt x="384" y="685"/>
                  <a:pt x="384" y="685"/>
                </a:cubicBezTo>
                <a:cubicBezTo>
                  <a:pt x="385" y="686"/>
                  <a:pt x="385" y="686"/>
                  <a:pt x="385" y="686"/>
                </a:cubicBezTo>
                <a:cubicBezTo>
                  <a:pt x="387" y="686"/>
                  <a:pt x="387" y="686"/>
                  <a:pt x="387" y="686"/>
                </a:cubicBezTo>
                <a:cubicBezTo>
                  <a:pt x="388" y="685"/>
                  <a:pt x="388" y="685"/>
                  <a:pt x="388" y="685"/>
                </a:cubicBezTo>
                <a:cubicBezTo>
                  <a:pt x="390" y="687"/>
                  <a:pt x="390" y="687"/>
                  <a:pt x="390" y="687"/>
                </a:cubicBezTo>
                <a:cubicBezTo>
                  <a:pt x="390" y="688"/>
                  <a:pt x="390" y="688"/>
                  <a:pt x="390" y="688"/>
                </a:cubicBezTo>
                <a:cubicBezTo>
                  <a:pt x="392" y="688"/>
                  <a:pt x="392" y="688"/>
                  <a:pt x="392" y="688"/>
                </a:cubicBezTo>
                <a:cubicBezTo>
                  <a:pt x="394" y="689"/>
                  <a:pt x="394" y="689"/>
                  <a:pt x="394" y="689"/>
                </a:cubicBezTo>
                <a:cubicBezTo>
                  <a:pt x="394" y="690"/>
                  <a:pt x="394" y="690"/>
                  <a:pt x="394" y="690"/>
                </a:cubicBezTo>
                <a:cubicBezTo>
                  <a:pt x="393" y="692"/>
                  <a:pt x="393" y="692"/>
                  <a:pt x="393" y="692"/>
                </a:cubicBezTo>
                <a:cubicBezTo>
                  <a:pt x="393" y="694"/>
                  <a:pt x="393" y="694"/>
                  <a:pt x="393" y="694"/>
                </a:cubicBezTo>
                <a:cubicBezTo>
                  <a:pt x="394" y="696"/>
                  <a:pt x="394" y="696"/>
                  <a:pt x="394" y="696"/>
                </a:cubicBezTo>
                <a:cubicBezTo>
                  <a:pt x="395" y="699"/>
                  <a:pt x="395" y="699"/>
                  <a:pt x="395" y="699"/>
                </a:cubicBezTo>
                <a:cubicBezTo>
                  <a:pt x="395" y="701"/>
                  <a:pt x="395" y="701"/>
                  <a:pt x="395" y="701"/>
                </a:cubicBezTo>
                <a:cubicBezTo>
                  <a:pt x="396" y="703"/>
                  <a:pt x="396" y="703"/>
                  <a:pt x="396" y="703"/>
                </a:cubicBezTo>
                <a:cubicBezTo>
                  <a:pt x="395" y="705"/>
                  <a:pt x="395" y="705"/>
                  <a:pt x="395" y="705"/>
                </a:cubicBezTo>
                <a:cubicBezTo>
                  <a:pt x="396" y="707"/>
                  <a:pt x="396" y="707"/>
                  <a:pt x="396" y="707"/>
                </a:cubicBezTo>
                <a:cubicBezTo>
                  <a:pt x="399" y="710"/>
                  <a:pt x="399" y="710"/>
                  <a:pt x="399" y="710"/>
                </a:cubicBezTo>
                <a:cubicBezTo>
                  <a:pt x="398" y="711"/>
                  <a:pt x="398" y="711"/>
                  <a:pt x="398" y="711"/>
                </a:cubicBezTo>
                <a:cubicBezTo>
                  <a:pt x="398" y="712"/>
                  <a:pt x="398" y="712"/>
                  <a:pt x="398" y="712"/>
                </a:cubicBezTo>
                <a:cubicBezTo>
                  <a:pt x="398" y="713"/>
                  <a:pt x="398" y="713"/>
                  <a:pt x="398" y="713"/>
                </a:cubicBezTo>
                <a:cubicBezTo>
                  <a:pt x="399" y="713"/>
                  <a:pt x="399" y="713"/>
                  <a:pt x="399" y="713"/>
                </a:cubicBezTo>
                <a:cubicBezTo>
                  <a:pt x="400" y="714"/>
                  <a:pt x="400" y="714"/>
                  <a:pt x="400" y="714"/>
                </a:cubicBezTo>
                <a:cubicBezTo>
                  <a:pt x="401" y="718"/>
                  <a:pt x="401" y="718"/>
                  <a:pt x="401" y="718"/>
                </a:cubicBezTo>
                <a:cubicBezTo>
                  <a:pt x="402" y="718"/>
                  <a:pt x="402" y="718"/>
                  <a:pt x="402" y="718"/>
                </a:cubicBezTo>
                <a:cubicBezTo>
                  <a:pt x="403" y="720"/>
                  <a:pt x="403" y="720"/>
                  <a:pt x="403" y="720"/>
                </a:cubicBezTo>
                <a:cubicBezTo>
                  <a:pt x="403" y="722"/>
                  <a:pt x="403" y="722"/>
                  <a:pt x="403" y="722"/>
                </a:cubicBezTo>
                <a:cubicBezTo>
                  <a:pt x="404" y="723"/>
                  <a:pt x="404" y="723"/>
                  <a:pt x="404" y="723"/>
                </a:cubicBezTo>
                <a:cubicBezTo>
                  <a:pt x="405" y="724"/>
                  <a:pt x="405" y="724"/>
                  <a:pt x="405" y="724"/>
                </a:cubicBezTo>
                <a:cubicBezTo>
                  <a:pt x="406" y="726"/>
                  <a:pt x="406" y="726"/>
                  <a:pt x="406" y="726"/>
                </a:cubicBezTo>
                <a:cubicBezTo>
                  <a:pt x="407" y="728"/>
                  <a:pt x="407" y="728"/>
                  <a:pt x="407" y="728"/>
                </a:cubicBezTo>
                <a:cubicBezTo>
                  <a:pt x="408" y="729"/>
                  <a:pt x="408" y="729"/>
                  <a:pt x="408" y="729"/>
                </a:cubicBezTo>
                <a:cubicBezTo>
                  <a:pt x="409" y="730"/>
                  <a:pt x="409" y="730"/>
                  <a:pt x="409" y="730"/>
                </a:cubicBezTo>
                <a:cubicBezTo>
                  <a:pt x="410" y="730"/>
                  <a:pt x="410" y="730"/>
                  <a:pt x="410" y="730"/>
                </a:cubicBezTo>
                <a:cubicBezTo>
                  <a:pt x="411" y="730"/>
                  <a:pt x="411" y="730"/>
                  <a:pt x="411" y="730"/>
                </a:cubicBezTo>
                <a:cubicBezTo>
                  <a:pt x="412" y="730"/>
                  <a:pt x="412" y="730"/>
                  <a:pt x="412" y="730"/>
                </a:cubicBezTo>
                <a:cubicBezTo>
                  <a:pt x="413" y="731"/>
                  <a:pt x="413" y="731"/>
                  <a:pt x="413" y="731"/>
                </a:cubicBezTo>
                <a:cubicBezTo>
                  <a:pt x="413" y="733"/>
                  <a:pt x="413" y="733"/>
                  <a:pt x="413" y="733"/>
                </a:cubicBezTo>
                <a:cubicBezTo>
                  <a:pt x="412" y="734"/>
                  <a:pt x="412" y="734"/>
                  <a:pt x="412" y="734"/>
                </a:cubicBezTo>
                <a:cubicBezTo>
                  <a:pt x="413" y="737"/>
                  <a:pt x="413" y="737"/>
                  <a:pt x="413" y="737"/>
                </a:cubicBezTo>
                <a:cubicBezTo>
                  <a:pt x="416" y="740"/>
                  <a:pt x="416" y="740"/>
                  <a:pt x="416" y="740"/>
                </a:cubicBezTo>
                <a:cubicBezTo>
                  <a:pt x="418" y="740"/>
                  <a:pt x="418" y="740"/>
                  <a:pt x="418" y="740"/>
                </a:cubicBezTo>
                <a:cubicBezTo>
                  <a:pt x="419" y="740"/>
                  <a:pt x="419" y="740"/>
                  <a:pt x="419" y="740"/>
                </a:cubicBezTo>
                <a:cubicBezTo>
                  <a:pt x="418" y="742"/>
                  <a:pt x="418" y="742"/>
                  <a:pt x="418" y="742"/>
                </a:cubicBezTo>
                <a:cubicBezTo>
                  <a:pt x="419" y="744"/>
                  <a:pt x="419" y="744"/>
                  <a:pt x="419" y="744"/>
                </a:cubicBezTo>
                <a:cubicBezTo>
                  <a:pt x="421" y="744"/>
                  <a:pt x="421" y="744"/>
                  <a:pt x="421" y="744"/>
                </a:cubicBezTo>
                <a:cubicBezTo>
                  <a:pt x="423" y="744"/>
                  <a:pt x="423" y="744"/>
                  <a:pt x="423" y="744"/>
                </a:cubicBezTo>
                <a:cubicBezTo>
                  <a:pt x="424" y="746"/>
                  <a:pt x="424" y="746"/>
                  <a:pt x="424" y="746"/>
                </a:cubicBezTo>
                <a:cubicBezTo>
                  <a:pt x="425" y="748"/>
                  <a:pt x="425" y="748"/>
                  <a:pt x="425" y="748"/>
                </a:cubicBezTo>
                <a:cubicBezTo>
                  <a:pt x="426" y="749"/>
                  <a:pt x="426" y="749"/>
                  <a:pt x="426" y="749"/>
                </a:cubicBezTo>
                <a:cubicBezTo>
                  <a:pt x="427" y="748"/>
                  <a:pt x="427" y="748"/>
                  <a:pt x="427" y="748"/>
                </a:cubicBezTo>
                <a:cubicBezTo>
                  <a:pt x="427" y="749"/>
                  <a:pt x="427" y="749"/>
                  <a:pt x="427" y="749"/>
                </a:cubicBezTo>
                <a:cubicBezTo>
                  <a:pt x="427" y="750"/>
                  <a:pt x="427" y="750"/>
                  <a:pt x="427" y="750"/>
                </a:cubicBezTo>
                <a:cubicBezTo>
                  <a:pt x="427" y="751"/>
                  <a:pt x="427" y="751"/>
                  <a:pt x="427" y="751"/>
                </a:cubicBezTo>
                <a:cubicBezTo>
                  <a:pt x="426" y="750"/>
                  <a:pt x="426" y="750"/>
                  <a:pt x="426" y="750"/>
                </a:cubicBezTo>
                <a:cubicBezTo>
                  <a:pt x="424" y="750"/>
                  <a:pt x="424" y="750"/>
                  <a:pt x="424" y="750"/>
                </a:cubicBezTo>
                <a:cubicBezTo>
                  <a:pt x="423" y="752"/>
                  <a:pt x="423" y="752"/>
                  <a:pt x="423" y="752"/>
                </a:cubicBezTo>
                <a:cubicBezTo>
                  <a:pt x="422" y="755"/>
                  <a:pt x="422" y="755"/>
                  <a:pt x="422" y="755"/>
                </a:cubicBezTo>
                <a:cubicBezTo>
                  <a:pt x="422" y="757"/>
                  <a:pt x="422" y="757"/>
                  <a:pt x="422" y="757"/>
                </a:cubicBezTo>
                <a:cubicBezTo>
                  <a:pt x="424" y="758"/>
                  <a:pt x="424" y="758"/>
                  <a:pt x="424" y="758"/>
                </a:cubicBezTo>
                <a:cubicBezTo>
                  <a:pt x="425" y="758"/>
                  <a:pt x="425" y="758"/>
                  <a:pt x="425" y="758"/>
                </a:cubicBezTo>
                <a:cubicBezTo>
                  <a:pt x="427" y="759"/>
                  <a:pt x="427" y="759"/>
                  <a:pt x="427" y="759"/>
                </a:cubicBezTo>
                <a:cubicBezTo>
                  <a:pt x="431" y="762"/>
                  <a:pt x="431" y="762"/>
                  <a:pt x="431" y="762"/>
                </a:cubicBezTo>
                <a:cubicBezTo>
                  <a:pt x="433" y="763"/>
                  <a:pt x="433" y="763"/>
                  <a:pt x="433" y="763"/>
                </a:cubicBezTo>
                <a:cubicBezTo>
                  <a:pt x="434" y="763"/>
                  <a:pt x="434" y="763"/>
                  <a:pt x="434" y="763"/>
                </a:cubicBezTo>
                <a:cubicBezTo>
                  <a:pt x="435" y="764"/>
                  <a:pt x="435" y="764"/>
                  <a:pt x="435" y="764"/>
                </a:cubicBezTo>
                <a:cubicBezTo>
                  <a:pt x="435" y="766"/>
                  <a:pt x="435" y="766"/>
                  <a:pt x="435" y="766"/>
                </a:cubicBezTo>
                <a:cubicBezTo>
                  <a:pt x="436" y="767"/>
                  <a:pt x="436" y="767"/>
                  <a:pt x="436" y="767"/>
                </a:cubicBezTo>
                <a:cubicBezTo>
                  <a:pt x="435" y="769"/>
                  <a:pt x="435" y="769"/>
                  <a:pt x="435" y="769"/>
                </a:cubicBezTo>
                <a:cubicBezTo>
                  <a:pt x="434" y="770"/>
                  <a:pt x="434" y="770"/>
                  <a:pt x="434" y="770"/>
                </a:cubicBezTo>
                <a:cubicBezTo>
                  <a:pt x="434" y="770"/>
                  <a:pt x="434" y="770"/>
                  <a:pt x="434" y="770"/>
                </a:cubicBezTo>
                <a:cubicBezTo>
                  <a:pt x="436" y="771"/>
                  <a:pt x="436" y="771"/>
                  <a:pt x="436" y="771"/>
                </a:cubicBezTo>
                <a:cubicBezTo>
                  <a:pt x="439" y="773"/>
                  <a:pt x="439" y="773"/>
                  <a:pt x="439" y="773"/>
                </a:cubicBezTo>
                <a:cubicBezTo>
                  <a:pt x="439" y="774"/>
                  <a:pt x="439" y="774"/>
                  <a:pt x="439" y="774"/>
                </a:cubicBezTo>
                <a:cubicBezTo>
                  <a:pt x="440" y="774"/>
                  <a:pt x="440" y="774"/>
                  <a:pt x="440" y="774"/>
                </a:cubicBezTo>
                <a:cubicBezTo>
                  <a:pt x="443" y="777"/>
                  <a:pt x="443" y="777"/>
                  <a:pt x="443" y="777"/>
                </a:cubicBezTo>
                <a:cubicBezTo>
                  <a:pt x="446" y="781"/>
                  <a:pt x="446" y="781"/>
                  <a:pt x="446" y="781"/>
                </a:cubicBezTo>
                <a:cubicBezTo>
                  <a:pt x="448" y="785"/>
                  <a:pt x="448" y="785"/>
                  <a:pt x="448" y="785"/>
                </a:cubicBezTo>
                <a:cubicBezTo>
                  <a:pt x="451" y="788"/>
                  <a:pt x="451" y="788"/>
                  <a:pt x="451" y="788"/>
                </a:cubicBezTo>
                <a:cubicBezTo>
                  <a:pt x="451" y="790"/>
                  <a:pt x="451" y="790"/>
                  <a:pt x="451" y="790"/>
                </a:cubicBezTo>
                <a:cubicBezTo>
                  <a:pt x="455" y="795"/>
                  <a:pt x="455" y="795"/>
                  <a:pt x="455" y="795"/>
                </a:cubicBezTo>
                <a:cubicBezTo>
                  <a:pt x="455" y="797"/>
                  <a:pt x="455" y="797"/>
                  <a:pt x="455" y="797"/>
                </a:cubicBezTo>
                <a:cubicBezTo>
                  <a:pt x="455" y="799"/>
                  <a:pt x="455" y="799"/>
                  <a:pt x="455" y="799"/>
                </a:cubicBezTo>
                <a:cubicBezTo>
                  <a:pt x="455" y="800"/>
                  <a:pt x="455" y="800"/>
                  <a:pt x="455" y="800"/>
                </a:cubicBezTo>
                <a:cubicBezTo>
                  <a:pt x="457" y="803"/>
                  <a:pt x="457" y="803"/>
                  <a:pt x="457" y="803"/>
                </a:cubicBezTo>
                <a:cubicBezTo>
                  <a:pt x="459" y="809"/>
                  <a:pt x="459" y="809"/>
                  <a:pt x="459" y="809"/>
                </a:cubicBezTo>
                <a:cubicBezTo>
                  <a:pt x="459" y="811"/>
                  <a:pt x="459" y="811"/>
                  <a:pt x="459" y="811"/>
                </a:cubicBezTo>
                <a:cubicBezTo>
                  <a:pt x="458" y="813"/>
                  <a:pt x="458" y="813"/>
                  <a:pt x="458" y="813"/>
                </a:cubicBezTo>
                <a:cubicBezTo>
                  <a:pt x="455" y="815"/>
                  <a:pt x="455" y="815"/>
                  <a:pt x="455" y="815"/>
                </a:cubicBezTo>
                <a:cubicBezTo>
                  <a:pt x="455" y="816"/>
                  <a:pt x="455" y="816"/>
                  <a:pt x="455" y="816"/>
                </a:cubicBezTo>
                <a:cubicBezTo>
                  <a:pt x="456" y="816"/>
                  <a:pt x="456" y="816"/>
                  <a:pt x="456" y="816"/>
                </a:cubicBezTo>
                <a:cubicBezTo>
                  <a:pt x="457" y="817"/>
                  <a:pt x="457" y="817"/>
                  <a:pt x="457" y="817"/>
                </a:cubicBezTo>
                <a:cubicBezTo>
                  <a:pt x="456" y="818"/>
                  <a:pt x="456" y="818"/>
                  <a:pt x="456" y="818"/>
                </a:cubicBezTo>
                <a:cubicBezTo>
                  <a:pt x="454" y="818"/>
                  <a:pt x="454" y="818"/>
                  <a:pt x="454" y="818"/>
                </a:cubicBezTo>
                <a:cubicBezTo>
                  <a:pt x="453" y="819"/>
                  <a:pt x="453" y="819"/>
                  <a:pt x="453" y="819"/>
                </a:cubicBezTo>
                <a:cubicBezTo>
                  <a:pt x="453" y="820"/>
                  <a:pt x="453" y="820"/>
                  <a:pt x="453" y="820"/>
                </a:cubicBezTo>
                <a:cubicBezTo>
                  <a:pt x="454" y="823"/>
                  <a:pt x="454" y="823"/>
                  <a:pt x="454" y="823"/>
                </a:cubicBezTo>
                <a:cubicBezTo>
                  <a:pt x="456" y="825"/>
                  <a:pt x="456" y="825"/>
                  <a:pt x="456" y="825"/>
                </a:cubicBezTo>
                <a:cubicBezTo>
                  <a:pt x="456" y="826"/>
                  <a:pt x="456" y="826"/>
                  <a:pt x="456" y="826"/>
                </a:cubicBezTo>
                <a:cubicBezTo>
                  <a:pt x="458" y="829"/>
                  <a:pt x="458" y="829"/>
                  <a:pt x="458" y="829"/>
                </a:cubicBezTo>
                <a:cubicBezTo>
                  <a:pt x="458" y="831"/>
                  <a:pt x="458" y="831"/>
                  <a:pt x="458" y="831"/>
                </a:cubicBezTo>
                <a:cubicBezTo>
                  <a:pt x="459" y="832"/>
                  <a:pt x="459" y="832"/>
                  <a:pt x="459" y="832"/>
                </a:cubicBezTo>
                <a:cubicBezTo>
                  <a:pt x="461" y="832"/>
                  <a:pt x="461" y="832"/>
                  <a:pt x="461" y="832"/>
                </a:cubicBezTo>
                <a:cubicBezTo>
                  <a:pt x="461" y="833"/>
                  <a:pt x="461" y="833"/>
                  <a:pt x="461" y="833"/>
                </a:cubicBezTo>
                <a:cubicBezTo>
                  <a:pt x="465" y="834"/>
                  <a:pt x="465" y="834"/>
                  <a:pt x="465" y="834"/>
                </a:cubicBezTo>
                <a:cubicBezTo>
                  <a:pt x="467" y="833"/>
                  <a:pt x="467" y="833"/>
                  <a:pt x="467" y="833"/>
                </a:cubicBezTo>
                <a:cubicBezTo>
                  <a:pt x="468" y="834"/>
                  <a:pt x="468" y="834"/>
                  <a:pt x="468" y="834"/>
                </a:cubicBezTo>
                <a:cubicBezTo>
                  <a:pt x="467" y="835"/>
                  <a:pt x="467" y="835"/>
                  <a:pt x="467" y="835"/>
                </a:cubicBezTo>
                <a:cubicBezTo>
                  <a:pt x="467" y="836"/>
                  <a:pt x="467" y="836"/>
                  <a:pt x="467" y="836"/>
                </a:cubicBezTo>
                <a:cubicBezTo>
                  <a:pt x="469" y="837"/>
                  <a:pt x="469" y="837"/>
                  <a:pt x="469" y="837"/>
                </a:cubicBezTo>
                <a:cubicBezTo>
                  <a:pt x="472" y="839"/>
                  <a:pt x="472" y="839"/>
                  <a:pt x="472" y="839"/>
                </a:cubicBezTo>
                <a:cubicBezTo>
                  <a:pt x="474" y="842"/>
                  <a:pt x="474" y="842"/>
                  <a:pt x="474" y="842"/>
                </a:cubicBezTo>
                <a:cubicBezTo>
                  <a:pt x="475" y="844"/>
                  <a:pt x="475" y="844"/>
                  <a:pt x="475" y="844"/>
                </a:cubicBezTo>
                <a:cubicBezTo>
                  <a:pt x="477" y="845"/>
                  <a:pt x="477" y="845"/>
                  <a:pt x="477" y="845"/>
                </a:cubicBezTo>
                <a:cubicBezTo>
                  <a:pt x="478" y="845"/>
                  <a:pt x="478" y="845"/>
                  <a:pt x="478" y="845"/>
                </a:cubicBezTo>
                <a:cubicBezTo>
                  <a:pt x="480" y="845"/>
                  <a:pt x="480" y="845"/>
                  <a:pt x="480" y="845"/>
                </a:cubicBezTo>
                <a:cubicBezTo>
                  <a:pt x="481" y="846"/>
                  <a:pt x="481" y="846"/>
                  <a:pt x="481" y="846"/>
                </a:cubicBezTo>
                <a:cubicBezTo>
                  <a:pt x="485" y="847"/>
                  <a:pt x="485" y="847"/>
                  <a:pt x="485" y="847"/>
                </a:cubicBezTo>
                <a:cubicBezTo>
                  <a:pt x="487" y="847"/>
                  <a:pt x="487" y="847"/>
                  <a:pt x="487" y="847"/>
                </a:cubicBezTo>
                <a:cubicBezTo>
                  <a:pt x="487" y="846"/>
                  <a:pt x="487" y="846"/>
                  <a:pt x="487" y="846"/>
                </a:cubicBezTo>
                <a:cubicBezTo>
                  <a:pt x="488" y="846"/>
                  <a:pt x="488" y="846"/>
                  <a:pt x="488" y="846"/>
                </a:cubicBezTo>
                <a:cubicBezTo>
                  <a:pt x="489" y="847"/>
                  <a:pt x="489" y="847"/>
                  <a:pt x="489" y="847"/>
                </a:cubicBezTo>
                <a:cubicBezTo>
                  <a:pt x="494" y="852"/>
                  <a:pt x="494" y="852"/>
                  <a:pt x="494" y="852"/>
                </a:cubicBezTo>
                <a:cubicBezTo>
                  <a:pt x="496" y="853"/>
                  <a:pt x="496" y="853"/>
                  <a:pt x="496" y="853"/>
                </a:cubicBezTo>
                <a:cubicBezTo>
                  <a:pt x="499" y="855"/>
                  <a:pt x="499" y="855"/>
                  <a:pt x="499" y="855"/>
                </a:cubicBezTo>
                <a:cubicBezTo>
                  <a:pt x="503" y="857"/>
                  <a:pt x="503" y="857"/>
                  <a:pt x="503" y="857"/>
                </a:cubicBezTo>
                <a:cubicBezTo>
                  <a:pt x="508" y="858"/>
                  <a:pt x="508" y="858"/>
                  <a:pt x="508" y="858"/>
                </a:cubicBezTo>
                <a:cubicBezTo>
                  <a:pt x="510" y="859"/>
                  <a:pt x="510" y="859"/>
                  <a:pt x="510" y="859"/>
                </a:cubicBezTo>
                <a:cubicBezTo>
                  <a:pt x="512" y="861"/>
                  <a:pt x="512" y="861"/>
                  <a:pt x="512" y="861"/>
                </a:cubicBezTo>
                <a:cubicBezTo>
                  <a:pt x="514" y="861"/>
                  <a:pt x="514" y="861"/>
                  <a:pt x="514" y="861"/>
                </a:cubicBezTo>
                <a:cubicBezTo>
                  <a:pt x="517" y="863"/>
                  <a:pt x="517" y="863"/>
                  <a:pt x="517" y="863"/>
                </a:cubicBezTo>
                <a:cubicBezTo>
                  <a:pt x="519" y="862"/>
                  <a:pt x="519" y="862"/>
                  <a:pt x="519" y="862"/>
                </a:cubicBezTo>
                <a:cubicBezTo>
                  <a:pt x="519" y="863"/>
                  <a:pt x="519" y="863"/>
                  <a:pt x="519" y="863"/>
                </a:cubicBezTo>
                <a:cubicBezTo>
                  <a:pt x="521" y="865"/>
                  <a:pt x="521" y="865"/>
                  <a:pt x="521" y="865"/>
                </a:cubicBezTo>
                <a:cubicBezTo>
                  <a:pt x="523" y="866"/>
                  <a:pt x="523" y="866"/>
                  <a:pt x="523" y="866"/>
                </a:cubicBezTo>
                <a:cubicBezTo>
                  <a:pt x="525" y="866"/>
                  <a:pt x="525" y="866"/>
                  <a:pt x="525" y="866"/>
                </a:cubicBezTo>
                <a:cubicBezTo>
                  <a:pt x="526" y="866"/>
                  <a:pt x="526" y="866"/>
                  <a:pt x="526" y="866"/>
                </a:cubicBezTo>
                <a:cubicBezTo>
                  <a:pt x="527" y="867"/>
                  <a:pt x="527" y="867"/>
                  <a:pt x="527" y="867"/>
                </a:cubicBezTo>
                <a:cubicBezTo>
                  <a:pt x="531" y="869"/>
                  <a:pt x="531" y="869"/>
                  <a:pt x="531" y="869"/>
                </a:cubicBezTo>
                <a:cubicBezTo>
                  <a:pt x="535" y="869"/>
                  <a:pt x="535" y="869"/>
                  <a:pt x="535" y="869"/>
                </a:cubicBezTo>
                <a:cubicBezTo>
                  <a:pt x="537" y="870"/>
                  <a:pt x="537" y="870"/>
                  <a:pt x="537" y="870"/>
                </a:cubicBezTo>
                <a:cubicBezTo>
                  <a:pt x="542" y="872"/>
                  <a:pt x="542" y="872"/>
                  <a:pt x="542" y="872"/>
                </a:cubicBezTo>
                <a:cubicBezTo>
                  <a:pt x="544" y="872"/>
                  <a:pt x="544" y="872"/>
                  <a:pt x="544" y="872"/>
                </a:cubicBezTo>
                <a:cubicBezTo>
                  <a:pt x="550" y="869"/>
                  <a:pt x="550" y="869"/>
                  <a:pt x="550" y="869"/>
                </a:cubicBezTo>
                <a:cubicBezTo>
                  <a:pt x="552" y="869"/>
                  <a:pt x="552" y="869"/>
                  <a:pt x="552" y="869"/>
                </a:cubicBezTo>
                <a:cubicBezTo>
                  <a:pt x="555" y="868"/>
                  <a:pt x="555" y="868"/>
                  <a:pt x="555" y="868"/>
                </a:cubicBezTo>
                <a:cubicBezTo>
                  <a:pt x="557" y="867"/>
                  <a:pt x="557" y="867"/>
                  <a:pt x="557" y="867"/>
                </a:cubicBezTo>
                <a:cubicBezTo>
                  <a:pt x="559" y="867"/>
                  <a:pt x="559" y="867"/>
                  <a:pt x="559" y="867"/>
                </a:cubicBezTo>
                <a:cubicBezTo>
                  <a:pt x="560" y="867"/>
                  <a:pt x="560" y="867"/>
                  <a:pt x="560" y="867"/>
                </a:cubicBezTo>
                <a:cubicBezTo>
                  <a:pt x="560" y="866"/>
                  <a:pt x="560" y="866"/>
                  <a:pt x="560" y="866"/>
                </a:cubicBezTo>
                <a:cubicBezTo>
                  <a:pt x="558" y="866"/>
                  <a:pt x="558" y="866"/>
                  <a:pt x="558" y="866"/>
                </a:cubicBezTo>
                <a:cubicBezTo>
                  <a:pt x="557" y="866"/>
                  <a:pt x="557" y="866"/>
                  <a:pt x="557" y="866"/>
                </a:cubicBezTo>
                <a:cubicBezTo>
                  <a:pt x="557" y="865"/>
                  <a:pt x="557" y="865"/>
                  <a:pt x="557" y="865"/>
                </a:cubicBezTo>
                <a:cubicBezTo>
                  <a:pt x="559" y="864"/>
                  <a:pt x="559" y="864"/>
                  <a:pt x="559" y="864"/>
                </a:cubicBezTo>
                <a:cubicBezTo>
                  <a:pt x="560" y="864"/>
                  <a:pt x="560" y="864"/>
                  <a:pt x="560" y="864"/>
                </a:cubicBezTo>
                <a:cubicBezTo>
                  <a:pt x="560" y="865"/>
                  <a:pt x="560" y="865"/>
                  <a:pt x="560" y="865"/>
                </a:cubicBezTo>
                <a:cubicBezTo>
                  <a:pt x="561" y="865"/>
                  <a:pt x="561" y="865"/>
                  <a:pt x="561" y="865"/>
                </a:cubicBezTo>
                <a:cubicBezTo>
                  <a:pt x="562" y="865"/>
                  <a:pt x="562" y="865"/>
                  <a:pt x="562" y="865"/>
                </a:cubicBezTo>
                <a:cubicBezTo>
                  <a:pt x="562" y="866"/>
                  <a:pt x="562" y="866"/>
                  <a:pt x="562" y="866"/>
                </a:cubicBezTo>
                <a:cubicBezTo>
                  <a:pt x="561" y="866"/>
                  <a:pt x="561" y="866"/>
                  <a:pt x="561" y="866"/>
                </a:cubicBezTo>
                <a:cubicBezTo>
                  <a:pt x="561" y="866"/>
                  <a:pt x="561" y="866"/>
                  <a:pt x="561" y="866"/>
                </a:cubicBezTo>
                <a:cubicBezTo>
                  <a:pt x="561" y="866"/>
                  <a:pt x="561" y="866"/>
                  <a:pt x="561" y="866"/>
                </a:cubicBezTo>
                <a:cubicBezTo>
                  <a:pt x="563" y="866"/>
                  <a:pt x="563" y="866"/>
                  <a:pt x="563" y="866"/>
                </a:cubicBezTo>
                <a:cubicBezTo>
                  <a:pt x="565" y="867"/>
                  <a:pt x="565" y="867"/>
                  <a:pt x="565" y="867"/>
                </a:cubicBezTo>
                <a:cubicBezTo>
                  <a:pt x="568" y="869"/>
                  <a:pt x="568" y="869"/>
                  <a:pt x="568" y="869"/>
                </a:cubicBezTo>
                <a:cubicBezTo>
                  <a:pt x="569" y="870"/>
                  <a:pt x="569" y="870"/>
                  <a:pt x="569" y="870"/>
                </a:cubicBezTo>
                <a:cubicBezTo>
                  <a:pt x="569" y="870"/>
                  <a:pt x="569" y="870"/>
                  <a:pt x="569" y="870"/>
                </a:cubicBezTo>
                <a:cubicBezTo>
                  <a:pt x="567" y="867"/>
                  <a:pt x="567" y="867"/>
                  <a:pt x="567" y="867"/>
                </a:cubicBezTo>
                <a:cubicBezTo>
                  <a:pt x="564" y="866"/>
                  <a:pt x="564" y="866"/>
                  <a:pt x="564" y="866"/>
                </a:cubicBezTo>
                <a:cubicBezTo>
                  <a:pt x="563" y="865"/>
                  <a:pt x="563" y="865"/>
                  <a:pt x="563" y="865"/>
                </a:cubicBezTo>
                <a:cubicBezTo>
                  <a:pt x="564" y="865"/>
                  <a:pt x="564" y="865"/>
                  <a:pt x="564" y="865"/>
                </a:cubicBezTo>
                <a:cubicBezTo>
                  <a:pt x="564" y="866"/>
                  <a:pt x="564" y="866"/>
                  <a:pt x="564" y="866"/>
                </a:cubicBezTo>
                <a:cubicBezTo>
                  <a:pt x="566" y="866"/>
                  <a:pt x="566" y="866"/>
                  <a:pt x="566" y="866"/>
                </a:cubicBezTo>
                <a:cubicBezTo>
                  <a:pt x="568" y="868"/>
                  <a:pt x="568" y="868"/>
                  <a:pt x="568" y="868"/>
                </a:cubicBezTo>
                <a:cubicBezTo>
                  <a:pt x="570" y="870"/>
                  <a:pt x="570" y="870"/>
                  <a:pt x="570" y="870"/>
                </a:cubicBezTo>
                <a:cubicBezTo>
                  <a:pt x="570" y="871"/>
                  <a:pt x="570" y="871"/>
                  <a:pt x="570" y="871"/>
                </a:cubicBezTo>
                <a:cubicBezTo>
                  <a:pt x="571" y="872"/>
                  <a:pt x="571" y="872"/>
                  <a:pt x="571" y="872"/>
                </a:cubicBezTo>
                <a:cubicBezTo>
                  <a:pt x="578" y="878"/>
                  <a:pt x="578" y="878"/>
                  <a:pt x="578" y="878"/>
                </a:cubicBezTo>
                <a:cubicBezTo>
                  <a:pt x="580" y="878"/>
                  <a:pt x="580" y="878"/>
                  <a:pt x="580" y="878"/>
                </a:cubicBezTo>
                <a:cubicBezTo>
                  <a:pt x="580" y="879"/>
                  <a:pt x="580" y="879"/>
                  <a:pt x="580" y="879"/>
                </a:cubicBezTo>
                <a:cubicBezTo>
                  <a:pt x="583" y="882"/>
                  <a:pt x="583" y="882"/>
                  <a:pt x="583" y="882"/>
                </a:cubicBezTo>
                <a:cubicBezTo>
                  <a:pt x="585" y="884"/>
                  <a:pt x="585" y="884"/>
                  <a:pt x="585" y="884"/>
                </a:cubicBezTo>
                <a:cubicBezTo>
                  <a:pt x="586" y="886"/>
                  <a:pt x="586" y="886"/>
                  <a:pt x="586" y="886"/>
                </a:cubicBezTo>
                <a:cubicBezTo>
                  <a:pt x="588" y="888"/>
                  <a:pt x="588" y="888"/>
                  <a:pt x="588" y="888"/>
                </a:cubicBezTo>
                <a:cubicBezTo>
                  <a:pt x="589" y="888"/>
                  <a:pt x="589" y="888"/>
                  <a:pt x="589" y="888"/>
                </a:cubicBezTo>
                <a:cubicBezTo>
                  <a:pt x="591" y="889"/>
                  <a:pt x="591" y="889"/>
                  <a:pt x="591" y="889"/>
                </a:cubicBezTo>
                <a:cubicBezTo>
                  <a:pt x="596" y="891"/>
                  <a:pt x="596" y="891"/>
                  <a:pt x="596" y="891"/>
                </a:cubicBezTo>
                <a:cubicBezTo>
                  <a:pt x="599" y="892"/>
                  <a:pt x="599" y="892"/>
                  <a:pt x="599" y="892"/>
                </a:cubicBezTo>
                <a:cubicBezTo>
                  <a:pt x="601" y="891"/>
                  <a:pt x="601" y="891"/>
                  <a:pt x="601" y="891"/>
                </a:cubicBezTo>
                <a:cubicBezTo>
                  <a:pt x="605" y="893"/>
                  <a:pt x="605" y="893"/>
                  <a:pt x="605" y="893"/>
                </a:cubicBezTo>
                <a:cubicBezTo>
                  <a:pt x="606" y="893"/>
                  <a:pt x="606" y="893"/>
                  <a:pt x="606" y="893"/>
                </a:cubicBezTo>
                <a:cubicBezTo>
                  <a:pt x="608" y="893"/>
                  <a:pt x="608" y="893"/>
                  <a:pt x="608" y="893"/>
                </a:cubicBezTo>
                <a:cubicBezTo>
                  <a:pt x="610" y="894"/>
                  <a:pt x="610" y="894"/>
                  <a:pt x="610" y="894"/>
                </a:cubicBezTo>
                <a:cubicBezTo>
                  <a:pt x="612" y="895"/>
                  <a:pt x="612" y="895"/>
                  <a:pt x="612" y="895"/>
                </a:cubicBezTo>
                <a:cubicBezTo>
                  <a:pt x="613" y="895"/>
                  <a:pt x="613" y="895"/>
                  <a:pt x="613" y="895"/>
                </a:cubicBezTo>
                <a:cubicBezTo>
                  <a:pt x="617" y="896"/>
                  <a:pt x="617" y="896"/>
                  <a:pt x="617" y="896"/>
                </a:cubicBezTo>
                <a:cubicBezTo>
                  <a:pt x="620" y="898"/>
                  <a:pt x="620" y="898"/>
                  <a:pt x="620" y="898"/>
                </a:cubicBezTo>
                <a:cubicBezTo>
                  <a:pt x="620" y="897"/>
                  <a:pt x="620" y="897"/>
                  <a:pt x="620" y="897"/>
                </a:cubicBezTo>
                <a:cubicBezTo>
                  <a:pt x="619" y="896"/>
                  <a:pt x="619" y="896"/>
                  <a:pt x="619" y="896"/>
                </a:cubicBezTo>
                <a:cubicBezTo>
                  <a:pt x="620" y="896"/>
                  <a:pt x="620" y="896"/>
                  <a:pt x="620" y="896"/>
                </a:cubicBezTo>
                <a:cubicBezTo>
                  <a:pt x="621" y="896"/>
                  <a:pt x="621" y="896"/>
                  <a:pt x="621" y="896"/>
                </a:cubicBezTo>
                <a:cubicBezTo>
                  <a:pt x="623" y="898"/>
                  <a:pt x="623" y="898"/>
                  <a:pt x="623" y="898"/>
                </a:cubicBezTo>
                <a:cubicBezTo>
                  <a:pt x="624" y="899"/>
                  <a:pt x="624" y="899"/>
                  <a:pt x="624" y="899"/>
                </a:cubicBezTo>
                <a:cubicBezTo>
                  <a:pt x="629" y="899"/>
                  <a:pt x="629" y="899"/>
                  <a:pt x="629" y="899"/>
                </a:cubicBezTo>
                <a:cubicBezTo>
                  <a:pt x="630" y="897"/>
                  <a:pt x="630" y="897"/>
                  <a:pt x="630" y="897"/>
                </a:cubicBezTo>
                <a:cubicBezTo>
                  <a:pt x="629" y="896"/>
                  <a:pt x="629" y="896"/>
                  <a:pt x="629" y="896"/>
                </a:cubicBezTo>
                <a:cubicBezTo>
                  <a:pt x="630" y="896"/>
                  <a:pt x="630" y="896"/>
                  <a:pt x="630" y="896"/>
                </a:cubicBezTo>
                <a:cubicBezTo>
                  <a:pt x="630" y="896"/>
                  <a:pt x="630" y="896"/>
                  <a:pt x="630" y="896"/>
                </a:cubicBezTo>
                <a:cubicBezTo>
                  <a:pt x="631" y="896"/>
                  <a:pt x="631" y="896"/>
                  <a:pt x="631" y="896"/>
                </a:cubicBezTo>
                <a:cubicBezTo>
                  <a:pt x="632" y="897"/>
                  <a:pt x="632" y="897"/>
                  <a:pt x="632" y="897"/>
                </a:cubicBezTo>
                <a:cubicBezTo>
                  <a:pt x="633" y="897"/>
                  <a:pt x="633" y="897"/>
                  <a:pt x="633" y="897"/>
                </a:cubicBezTo>
                <a:cubicBezTo>
                  <a:pt x="633" y="896"/>
                  <a:pt x="633" y="896"/>
                  <a:pt x="633" y="896"/>
                </a:cubicBezTo>
                <a:cubicBezTo>
                  <a:pt x="634" y="897"/>
                  <a:pt x="634" y="897"/>
                  <a:pt x="634" y="897"/>
                </a:cubicBezTo>
                <a:cubicBezTo>
                  <a:pt x="634" y="898"/>
                  <a:pt x="634" y="898"/>
                  <a:pt x="634" y="898"/>
                </a:cubicBezTo>
                <a:cubicBezTo>
                  <a:pt x="634" y="899"/>
                  <a:pt x="634" y="899"/>
                  <a:pt x="634" y="899"/>
                </a:cubicBezTo>
                <a:cubicBezTo>
                  <a:pt x="634" y="899"/>
                  <a:pt x="634" y="899"/>
                  <a:pt x="634" y="899"/>
                </a:cubicBezTo>
                <a:cubicBezTo>
                  <a:pt x="634" y="900"/>
                  <a:pt x="634" y="900"/>
                  <a:pt x="634" y="900"/>
                </a:cubicBezTo>
                <a:cubicBezTo>
                  <a:pt x="633" y="900"/>
                  <a:pt x="633" y="900"/>
                  <a:pt x="633" y="900"/>
                </a:cubicBezTo>
                <a:cubicBezTo>
                  <a:pt x="632" y="900"/>
                  <a:pt x="632" y="900"/>
                  <a:pt x="632" y="900"/>
                </a:cubicBezTo>
                <a:cubicBezTo>
                  <a:pt x="631" y="900"/>
                  <a:pt x="631" y="900"/>
                  <a:pt x="631" y="900"/>
                </a:cubicBezTo>
                <a:cubicBezTo>
                  <a:pt x="635" y="905"/>
                  <a:pt x="635" y="905"/>
                  <a:pt x="635" y="905"/>
                </a:cubicBezTo>
                <a:cubicBezTo>
                  <a:pt x="637" y="906"/>
                  <a:pt x="637" y="906"/>
                  <a:pt x="637" y="906"/>
                </a:cubicBezTo>
                <a:cubicBezTo>
                  <a:pt x="637" y="907"/>
                  <a:pt x="637" y="907"/>
                  <a:pt x="637" y="907"/>
                </a:cubicBezTo>
                <a:cubicBezTo>
                  <a:pt x="640" y="910"/>
                  <a:pt x="640" y="910"/>
                  <a:pt x="640" y="910"/>
                </a:cubicBezTo>
                <a:cubicBezTo>
                  <a:pt x="642" y="913"/>
                  <a:pt x="642" y="913"/>
                  <a:pt x="642" y="913"/>
                </a:cubicBezTo>
                <a:cubicBezTo>
                  <a:pt x="647" y="918"/>
                  <a:pt x="647" y="918"/>
                  <a:pt x="647" y="918"/>
                </a:cubicBezTo>
                <a:cubicBezTo>
                  <a:pt x="648" y="919"/>
                  <a:pt x="648" y="919"/>
                  <a:pt x="648" y="919"/>
                </a:cubicBezTo>
                <a:cubicBezTo>
                  <a:pt x="649" y="919"/>
                  <a:pt x="649" y="919"/>
                  <a:pt x="649" y="919"/>
                </a:cubicBezTo>
                <a:cubicBezTo>
                  <a:pt x="649" y="919"/>
                  <a:pt x="649" y="919"/>
                  <a:pt x="649" y="919"/>
                </a:cubicBezTo>
                <a:cubicBezTo>
                  <a:pt x="648" y="922"/>
                  <a:pt x="648" y="922"/>
                  <a:pt x="648" y="922"/>
                </a:cubicBezTo>
                <a:cubicBezTo>
                  <a:pt x="648" y="922"/>
                  <a:pt x="648" y="922"/>
                  <a:pt x="648" y="922"/>
                </a:cubicBezTo>
                <a:cubicBezTo>
                  <a:pt x="648" y="923"/>
                  <a:pt x="648" y="923"/>
                  <a:pt x="648" y="923"/>
                </a:cubicBezTo>
                <a:cubicBezTo>
                  <a:pt x="650" y="923"/>
                  <a:pt x="650" y="923"/>
                  <a:pt x="650" y="923"/>
                </a:cubicBezTo>
                <a:cubicBezTo>
                  <a:pt x="650" y="925"/>
                  <a:pt x="650" y="925"/>
                  <a:pt x="650" y="925"/>
                </a:cubicBezTo>
                <a:cubicBezTo>
                  <a:pt x="648" y="926"/>
                  <a:pt x="648" y="926"/>
                  <a:pt x="648" y="926"/>
                </a:cubicBezTo>
                <a:cubicBezTo>
                  <a:pt x="648" y="928"/>
                  <a:pt x="648" y="928"/>
                  <a:pt x="648" y="928"/>
                </a:cubicBezTo>
                <a:cubicBezTo>
                  <a:pt x="648" y="930"/>
                  <a:pt x="648" y="930"/>
                  <a:pt x="648" y="930"/>
                </a:cubicBezTo>
                <a:cubicBezTo>
                  <a:pt x="651" y="933"/>
                  <a:pt x="651" y="933"/>
                  <a:pt x="651" y="933"/>
                </a:cubicBezTo>
                <a:cubicBezTo>
                  <a:pt x="653" y="933"/>
                  <a:pt x="653" y="933"/>
                  <a:pt x="653" y="933"/>
                </a:cubicBezTo>
                <a:cubicBezTo>
                  <a:pt x="655" y="934"/>
                  <a:pt x="655" y="934"/>
                  <a:pt x="655" y="934"/>
                </a:cubicBezTo>
                <a:cubicBezTo>
                  <a:pt x="656" y="935"/>
                  <a:pt x="656" y="935"/>
                  <a:pt x="656" y="935"/>
                </a:cubicBezTo>
                <a:cubicBezTo>
                  <a:pt x="657" y="935"/>
                  <a:pt x="657" y="935"/>
                  <a:pt x="657" y="935"/>
                </a:cubicBezTo>
                <a:cubicBezTo>
                  <a:pt x="658" y="933"/>
                  <a:pt x="658" y="933"/>
                  <a:pt x="658" y="933"/>
                </a:cubicBezTo>
                <a:cubicBezTo>
                  <a:pt x="658" y="932"/>
                  <a:pt x="658" y="932"/>
                  <a:pt x="658" y="932"/>
                </a:cubicBezTo>
                <a:cubicBezTo>
                  <a:pt x="655" y="930"/>
                  <a:pt x="655" y="930"/>
                  <a:pt x="655" y="930"/>
                </a:cubicBezTo>
                <a:cubicBezTo>
                  <a:pt x="654" y="929"/>
                  <a:pt x="654" y="929"/>
                  <a:pt x="654" y="929"/>
                </a:cubicBezTo>
                <a:cubicBezTo>
                  <a:pt x="655" y="928"/>
                  <a:pt x="655" y="928"/>
                  <a:pt x="655" y="928"/>
                </a:cubicBezTo>
                <a:cubicBezTo>
                  <a:pt x="657" y="929"/>
                  <a:pt x="657" y="929"/>
                  <a:pt x="657" y="929"/>
                </a:cubicBezTo>
                <a:cubicBezTo>
                  <a:pt x="659" y="930"/>
                  <a:pt x="659" y="930"/>
                  <a:pt x="659" y="930"/>
                </a:cubicBezTo>
                <a:cubicBezTo>
                  <a:pt x="659" y="932"/>
                  <a:pt x="659" y="932"/>
                  <a:pt x="659" y="932"/>
                </a:cubicBezTo>
                <a:cubicBezTo>
                  <a:pt x="661" y="933"/>
                  <a:pt x="661" y="933"/>
                  <a:pt x="661" y="933"/>
                </a:cubicBezTo>
                <a:cubicBezTo>
                  <a:pt x="661" y="935"/>
                  <a:pt x="661" y="935"/>
                  <a:pt x="661" y="935"/>
                </a:cubicBezTo>
                <a:cubicBezTo>
                  <a:pt x="664" y="937"/>
                  <a:pt x="664" y="937"/>
                  <a:pt x="664" y="937"/>
                </a:cubicBezTo>
                <a:cubicBezTo>
                  <a:pt x="666" y="938"/>
                  <a:pt x="666" y="938"/>
                  <a:pt x="666" y="938"/>
                </a:cubicBezTo>
                <a:cubicBezTo>
                  <a:pt x="667" y="939"/>
                  <a:pt x="667" y="939"/>
                  <a:pt x="667" y="939"/>
                </a:cubicBezTo>
                <a:cubicBezTo>
                  <a:pt x="669" y="942"/>
                  <a:pt x="669" y="942"/>
                  <a:pt x="669" y="942"/>
                </a:cubicBezTo>
                <a:cubicBezTo>
                  <a:pt x="669" y="943"/>
                  <a:pt x="669" y="943"/>
                  <a:pt x="669" y="943"/>
                </a:cubicBezTo>
                <a:cubicBezTo>
                  <a:pt x="668" y="944"/>
                  <a:pt x="668" y="944"/>
                  <a:pt x="668" y="944"/>
                </a:cubicBezTo>
                <a:cubicBezTo>
                  <a:pt x="668" y="946"/>
                  <a:pt x="668" y="946"/>
                  <a:pt x="668" y="946"/>
                </a:cubicBezTo>
                <a:cubicBezTo>
                  <a:pt x="669" y="947"/>
                  <a:pt x="669" y="947"/>
                  <a:pt x="669" y="947"/>
                </a:cubicBezTo>
                <a:cubicBezTo>
                  <a:pt x="671" y="948"/>
                  <a:pt x="671" y="948"/>
                  <a:pt x="671" y="948"/>
                </a:cubicBezTo>
                <a:cubicBezTo>
                  <a:pt x="673" y="949"/>
                  <a:pt x="673" y="949"/>
                  <a:pt x="673" y="949"/>
                </a:cubicBezTo>
                <a:cubicBezTo>
                  <a:pt x="674" y="948"/>
                  <a:pt x="674" y="948"/>
                  <a:pt x="674" y="948"/>
                </a:cubicBezTo>
                <a:cubicBezTo>
                  <a:pt x="674" y="947"/>
                  <a:pt x="674" y="947"/>
                  <a:pt x="674" y="947"/>
                </a:cubicBezTo>
                <a:cubicBezTo>
                  <a:pt x="673" y="946"/>
                  <a:pt x="673" y="946"/>
                  <a:pt x="673" y="946"/>
                </a:cubicBezTo>
                <a:cubicBezTo>
                  <a:pt x="671" y="945"/>
                  <a:pt x="671" y="945"/>
                  <a:pt x="671" y="945"/>
                </a:cubicBezTo>
                <a:cubicBezTo>
                  <a:pt x="671" y="944"/>
                  <a:pt x="671" y="944"/>
                  <a:pt x="671" y="944"/>
                </a:cubicBezTo>
                <a:cubicBezTo>
                  <a:pt x="672" y="944"/>
                  <a:pt x="672" y="944"/>
                  <a:pt x="672" y="944"/>
                </a:cubicBezTo>
                <a:cubicBezTo>
                  <a:pt x="673" y="945"/>
                  <a:pt x="673" y="945"/>
                  <a:pt x="673" y="945"/>
                </a:cubicBezTo>
                <a:cubicBezTo>
                  <a:pt x="675" y="947"/>
                  <a:pt x="675" y="947"/>
                  <a:pt x="675" y="947"/>
                </a:cubicBezTo>
                <a:cubicBezTo>
                  <a:pt x="675" y="949"/>
                  <a:pt x="675" y="949"/>
                  <a:pt x="675" y="949"/>
                </a:cubicBezTo>
                <a:cubicBezTo>
                  <a:pt x="675" y="949"/>
                  <a:pt x="675" y="949"/>
                  <a:pt x="675" y="949"/>
                </a:cubicBezTo>
                <a:cubicBezTo>
                  <a:pt x="676" y="949"/>
                  <a:pt x="676" y="949"/>
                  <a:pt x="676" y="949"/>
                </a:cubicBezTo>
                <a:cubicBezTo>
                  <a:pt x="677" y="950"/>
                  <a:pt x="677" y="950"/>
                  <a:pt x="677" y="950"/>
                </a:cubicBezTo>
                <a:cubicBezTo>
                  <a:pt x="678" y="950"/>
                  <a:pt x="678" y="950"/>
                  <a:pt x="678" y="950"/>
                </a:cubicBezTo>
                <a:cubicBezTo>
                  <a:pt x="678" y="949"/>
                  <a:pt x="678" y="949"/>
                  <a:pt x="678" y="949"/>
                </a:cubicBezTo>
                <a:cubicBezTo>
                  <a:pt x="678" y="948"/>
                  <a:pt x="678" y="948"/>
                  <a:pt x="678" y="948"/>
                </a:cubicBezTo>
                <a:cubicBezTo>
                  <a:pt x="679" y="948"/>
                  <a:pt x="679" y="948"/>
                  <a:pt x="679" y="948"/>
                </a:cubicBezTo>
                <a:cubicBezTo>
                  <a:pt x="680" y="948"/>
                  <a:pt x="680" y="948"/>
                  <a:pt x="680" y="948"/>
                </a:cubicBezTo>
                <a:cubicBezTo>
                  <a:pt x="682" y="948"/>
                  <a:pt x="682" y="948"/>
                  <a:pt x="682" y="948"/>
                </a:cubicBezTo>
                <a:cubicBezTo>
                  <a:pt x="684" y="948"/>
                  <a:pt x="684" y="948"/>
                  <a:pt x="684" y="948"/>
                </a:cubicBezTo>
                <a:cubicBezTo>
                  <a:pt x="684" y="947"/>
                  <a:pt x="684" y="947"/>
                  <a:pt x="684" y="947"/>
                </a:cubicBezTo>
                <a:cubicBezTo>
                  <a:pt x="685" y="948"/>
                  <a:pt x="685" y="948"/>
                  <a:pt x="685" y="948"/>
                </a:cubicBezTo>
                <a:cubicBezTo>
                  <a:pt x="685" y="949"/>
                  <a:pt x="685" y="949"/>
                  <a:pt x="685" y="949"/>
                </a:cubicBezTo>
                <a:cubicBezTo>
                  <a:pt x="686" y="949"/>
                  <a:pt x="686" y="949"/>
                  <a:pt x="686" y="949"/>
                </a:cubicBezTo>
                <a:cubicBezTo>
                  <a:pt x="690" y="950"/>
                  <a:pt x="690" y="950"/>
                  <a:pt x="690" y="950"/>
                </a:cubicBezTo>
                <a:cubicBezTo>
                  <a:pt x="691" y="952"/>
                  <a:pt x="691" y="952"/>
                  <a:pt x="691" y="952"/>
                </a:cubicBezTo>
                <a:cubicBezTo>
                  <a:pt x="692" y="955"/>
                  <a:pt x="692" y="955"/>
                  <a:pt x="692" y="955"/>
                </a:cubicBezTo>
                <a:cubicBezTo>
                  <a:pt x="693" y="956"/>
                  <a:pt x="693" y="956"/>
                  <a:pt x="693" y="956"/>
                </a:cubicBezTo>
                <a:cubicBezTo>
                  <a:pt x="695" y="956"/>
                  <a:pt x="695" y="956"/>
                  <a:pt x="695" y="956"/>
                </a:cubicBezTo>
                <a:cubicBezTo>
                  <a:pt x="696" y="954"/>
                  <a:pt x="696" y="954"/>
                  <a:pt x="696" y="954"/>
                </a:cubicBezTo>
                <a:cubicBezTo>
                  <a:pt x="695" y="954"/>
                  <a:pt x="695" y="954"/>
                  <a:pt x="695" y="954"/>
                </a:cubicBezTo>
                <a:cubicBezTo>
                  <a:pt x="696" y="953"/>
                  <a:pt x="696" y="953"/>
                  <a:pt x="696" y="953"/>
                </a:cubicBezTo>
                <a:cubicBezTo>
                  <a:pt x="697" y="953"/>
                  <a:pt x="697" y="953"/>
                  <a:pt x="697" y="953"/>
                </a:cubicBezTo>
                <a:cubicBezTo>
                  <a:pt x="698" y="954"/>
                  <a:pt x="698" y="954"/>
                  <a:pt x="698" y="954"/>
                </a:cubicBezTo>
                <a:cubicBezTo>
                  <a:pt x="697" y="955"/>
                  <a:pt x="697" y="955"/>
                  <a:pt x="697" y="955"/>
                </a:cubicBezTo>
                <a:cubicBezTo>
                  <a:pt x="698" y="957"/>
                  <a:pt x="698" y="957"/>
                  <a:pt x="698" y="957"/>
                </a:cubicBezTo>
                <a:cubicBezTo>
                  <a:pt x="697" y="958"/>
                  <a:pt x="697" y="958"/>
                  <a:pt x="697" y="958"/>
                </a:cubicBezTo>
                <a:cubicBezTo>
                  <a:pt x="698" y="959"/>
                  <a:pt x="698" y="959"/>
                  <a:pt x="698" y="959"/>
                </a:cubicBezTo>
                <a:cubicBezTo>
                  <a:pt x="701" y="960"/>
                  <a:pt x="701" y="960"/>
                  <a:pt x="701" y="960"/>
                </a:cubicBezTo>
                <a:cubicBezTo>
                  <a:pt x="702" y="958"/>
                  <a:pt x="702" y="958"/>
                  <a:pt x="702" y="958"/>
                </a:cubicBezTo>
                <a:cubicBezTo>
                  <a:pt x="704" y="957"/>
                  <a:pt x="704" y="957"/>
                  <a:pt x="704" y="957"/>
                </a:cubicBezTo>
                <a:cubicBezTo>
                  <a:pt x="705" y="957"/>
                  <a:pt x="705" y="957"/>
                  <a:pt x="705" y="957"/>
                </a:cubicBezTo>
                <a:cubicBezTo>
                  <a:pt x="706" y="957"/>
                  <a:pt x="706" y="957"/>
                  <a:pt x="706" y="957"/>
                </a:cubicBezTo>
                <a:cubicBezTo>
                  <a:pt x="707" y="954"/>
                  <a:pt x="707" y="954"/>
                  <a:pt x="707" y="954"/>
                </a:cubicBezTo>
                <a:cubicBezTo>
                  <a:pt x="705" y="953"/>
                  <a:pt x="705" y="953"/>
                  <a:pt x="705" y="953"/>
                </a:cubicBezTo>
                <a:cubicBezTo>
                  <a:pt x="703" y="952"/>
                  <a:pt x="703" y="952"/>
                  <a:pt x="703" y="952"/>
                </a:cubicBezTo>
                <a:cubicBezTo>
                  <a:pt x="703" y="950"/>
                  <a:pt x="703" y="950"/>
                  <a:pt x="703" y="950"/>
                </a:cubicBezTo>
                <a:cubicBezTo>
                  <a:pt x="703" y="949"/>
                  <a:pt x="703" y="949"/>
                  <a:pt x="703" y="949"/>
                </a:cubicBezTo>
                <a:cubicBezTo>
                  <a:pt x="705" y="948"/>
                  <a:pt x="705" y="948"/>
                  <a:pt x="705" y="948"/>
                </a:cubicBezTo>
                <a:cubicBezTo>
                  <a:pt x="708" y="947"/>
                  <a:pt x="708" y="947"/>
                  <a:pt x="708" y="947"/>
                </a:cubicBezTo>
                <a:cubicBezTo>
                  <a:pt x="711" y="945"/>
                  <a:pt x="711" y="945"/>
                  <a:pt x="711" y="945"/>
                </a:cubicBezTo>
                <a:cubicBezTo>
                  <a:pt x="710" y="944"/>
                  <a:pt x="710" y="944"/>
                  <a:pt x="710" y="944"/>
                </a:cubicBezTo>
                <a:cubicBezTo>
                  <a:pt x="710" y="943"/>
                  <a:pt x="710" y="943"/>
                  <a:pt x="710" y="943"/>
                </a:cubicBezTo>
                <a:cubicBezTo>
                  <a:pt x="710" y="942"/>
                  <a:pt x="710" y="942"/>
                  <a:pt x="710" y="942"/>
                </a:cubicBezTo>
                <a:cubicBezTo>
                  <a:pt x="713" y="940"/>
                  <a:pt x="713" y="940"/>
                  <a:pt x="713" y="940"/>
                </a:cubicBezTo>
                <a:cubicBezTo>
                  <a:pt x="716" y="940"/>
                  <a:pt x="716" y="940"/>
                  <a:pt x="716" y="940"/>
                </a:cubicBezTo>
                <a:cubicBezTo>
                  <a:pt x="717" y="940"/>
                  <a:pt x="717" y="940"/>
                  <a:pt x="717" y="940"/>
                </a:cubicBezTo>
                <a:cubicBezTo>
                  <a:pt x="719" y="942"/>
                  <a:pt x="719" y="942"/>
                  <a:pt x="719" y="942"/>
                </a:cubicBezTo>
                <a:cubicBezTo>
                  <a:pt x="720" y="942"/>
                  <a:pt x="720" y="942"/>
                  <a:pt x="720" y="942"/>
                </a:cubicBezTo>
                <a:cubicBezTo>
                  <a:pt x="722" y="945"/>
                  <a:pt x="722" y="945"/>
                  <a:pt x="722" y="945"/>
                </a:cubicBezTo>
                <a:cubicBezTo>
                  <a:pt x="722" y="947"/>
                  <a:pt x="722" y="947"/>
                  <a:pt x="722" y="947"/>
                </a:cubicBezTo>
                <a:cubicBezTo>
                  <a:pt x="724" y="947"/>
                  <a:pt x="724" y="947"/>
                  <a:pt x="724" y="947"/>
                </a:cubicBezTo>
                <a:cubicBezTo>
                  <a:pt x="724" y="947"/>
                  <a:pt x="724" y="947"/>
                  <a:pt x="724" y="947"/>
                </a:cubicBezTo>
                <a:cubicBezTo>
                  <a:pt x="725" y="945"/>
                  <a:pt x="725" y="945"/>
                  <a:pt x="725" y="945"/>
                </a:cubicBezTo>
                <a:cubicBezTo>
                  <a:pt x="727" y="945"/>
                  <a:pt x="727" y="945"/>
                  <a:pt x="727" y="945"/>
                </a:cubicBezTo>
                <a:cubicBezTo>
                  <a:pt x="727" y="947"/>
                  <a:pt x="727" y="947"/>
                  <a:pt x="727" y="947"/>
                </a:cubicBezTo>
                <a:cubicBezTo>
                  <a:pt x="726" y="948"/>
                  <a:pt x="726" y="948"/>
                  <a:pt x="726" y="948"/>
                </a:cubicBezTo>
                <a:cubicBezTo>
                  <a:pt x="725" y="948"/>
                  <a:pt x="725" y="948"/>
                  <a:pt x="725" y="948"/>
                </a:cubicBezTo>
                <a:cubicBezTo>
                  <a:pt x="723" y="950"/>
                  <a:pt x="723" y="950"/>
                  <a:pt x="723" y="950"/>
                </a:cubicBezTo>
                <a:cubicBezTo>
                  <a:pt x="723" y="951"/>
                  <a:pt x="723" y="951"/>
                  <a:pt x="723" y="951"/>
                </a:cubicBezTo>
                <a:cubicBezTo>
                  <a:pt x="724" y="954"/>
                  <a:pt x="724" y="954"/>
                  <a:pt x="724" y="954"/>
                </a:cubicBezTo>
                <a:cubicBezTo>
                  <a:pt x="726" y="957"/>
                  <a:pt x="726" y="957"/>
                  <a:pt x="726" y="957"/>
                </a:cubicBezTo>
                <a:cubicBezTo>
                  <a:pt x="728" y="959"/>
                  <a:pt x="728" y="959"/>
                  <a:pt x="728" y="959"/>
                </a:cubicBezTo>
                <a:cubicBezTo>
                  <a:pt x="728" y="959"/>
                  <a:pt x="728" y="959"/>
                  <a:pt x="728" y="959"/>
                </a:cubicBezTo>
                <a:cubicBezTo>
                  <a:pt x="729" y="962"/>
                  <a:pt x="729" y="962"/>
                  <a:pt x="729" y="962"/>
                </a:cubicBezTo>
                <a:cubicBezTo>
                  <a:pt x="729" y="964"/>
                  <a:pt x="729" y="964"/>
                  <a:pt x="729" y="964"/>
                </a:cubicBezTo>
                <a:cubicBezTo>
                  <a:pt x="731" y="966"/>
                  <a:pt x="731" y="966"/>
                  <a:pt x="731" y="966"/>
                </a:cubicBezTo>
                <a:cubicBezTo>
                  <a:pt x="732" y="966"/>
                  <a:pt x="732" y="966"/>
                  <a:pt x="732" y="966"/>
                </a:cubicBezTo>
                <a:cubicBezTo>
                  <a:pt x="733" y="966"/>
                  <a:pt x="733" y="966"/>
                  <a:pt x="733" y="966"/>
                </a:cubicBezTo>
                <a:cubicBezTo>
                  <a:pt x="733" y="967"/>
                  <a:pt x="733" y="967"/>
                  <a:pt x="733" y="967"/>
                </a:cubicBezTo>
                <a:cubicBezTo>
                  <a:pt x="734" y="969"/>
                  <a:pt x="734" y="969"/>
                  <a:pt x="734" y="969"/>
                </a:cubicBezTo>
                <a:cubicBezTo>
                  <a:pt x="732" y="970"/>
                  <a:pt x="732" y="970"/>
                  <a:pt x="732" y="970"/>
                </a:cubicBezTo>
                <a:cubicBezTo>
                  <a:pt x="732" y="971"/>
                  <a:pt x="732" y="971"/>
                  <a:pt x="732" y="971"/>
                </a:cubicBezTo>
                <a:cubicBezTo>
                  <a:pt x="733" y="972"/>
                  <a:pt x="733" y="972"/>
                  <a:pt x="733" y="972"/>
                </a:cubicBezTo>
                <a:cubicBezTo>
                  <a:pt x="733" y="975"/>
                  <a:pt x="733" y="975"/>
                  <a:pt x="733" y="975"/>
                </a:cubicBezTo>
                <a:cubicBezTo>
                  <a:pt x="732" y="976"/>
                  <a:pt x="732" y="976"/>
                  <a:pt x="732" y="976"/>
                </a:cubicBezTo>
                <a:cubicBezTo>
                  <a:pt x="731" y="978"/>
                  <a:pt x="731" y="978"/>
                  <a:pt x="731" y="978"/>
                </a:cubicBezTo>
                <a:cubicBezTo>
                  <a:pt x="732" y="978"/>
                  <a:pt x="732" y="978"/>
                  <a:pt x="732" y="978"/>
                </a:cubicBezTo>
                <a:cubicBezTo>
                  <a:pt x="733" y="980"/>
                  <a:pt x="733" y="980"/>
                  <a:pt x="733" y="980"/>
                </a:cubicBezTo>
                <a:cubicBezTo>
                  <a:pt x="733" y="983"/>
                  <a:pt x="733" y="983"/>
                  <a:pt x="733" y="983"/>
                </a:cubicBezTo>
                <a:cubicBezTo>
                  <a:pt x="733" y="988"/>
                  <a:pt x="733" y="988"/>
                  <a:pt x="733" y="988"/>
                </a:cubicBezTo>
                <a:cubicBezTo>
                  <a:pt x="731" y="990"/>
                  <a:pt x="731" y="990"/>
                  <a:pt x="731" y="990"/>
                </a:cubicBezTo>
                <a:cubicBezTo>
                  <a:pt x="731" y="991"/>
                  <a:pt x="731" y="991"/>
                  <a:pt x="731" y="991"/>
                </a:cubicBezTo>
                <a:cubicBezTo>
                  <a:pt x="732" y="993"/>
                  <a:pt x="732" y="993"/>
                  <a:pt x="732" y="993"/>
                </a:cubicBezTo>
                <a:cubicBezTo>
                  <a:pt x="734" y="992"/>
                  <a:pt x="734" y="992"/>
                  <a:pt x="734" y="992"/>
                </a:cubicBezTo>
                <a:cubicBezTo>
                  <a:pt x="734" y="993"/>
                  <a:pt x="734" y="993"/>
                  <a:pt x="734" y="993"/>
                </a:cubicBezTo>
                <a:cubicBezTo>
                  <a:pt x="735" y="995"/>
                  <a:pt x="735" y="995"/>
                  <a:pt x="735" y="995"/>
                </a:cubicBezTo>
                <a:cubicBezTo>
                  <a:pt x="736" y="994"/>
                  <a:pt x="736" y="994"/>
                  <a:pt x="736" y="994"/>
                </a:cubicBezTo>
                <a:cubicBezTo>
                  <a:pt x="736" y="995"/>
                  <a:pt x="736" y="995"/>
                  <a:pt x="736" y="995"/>
                </a:cubicBezTo>
                <a:cubicBezTo>
                  <a:pt x="735" y="997"/>
                  <a:pt x="735" y="997"/>
                  <a:pt x="735" y="997"/>
                </a:cubicBezTo>
                <a:cubicBezTo>
                  <a:pt x="734" y="999"/>
                  <a:pt x="734" y="999"/>
                  <a:pt x="734" y="999"/>
                </a:cubicBezTo>
                <a:cubicBezTo>
                  <a:pt x="730" y="1003"/>
                  <a:pt x="730" y="1003"/>
                  <a:pt x="730" y="1003"/>
                </a:cubicBezTo>
                <a:cubicBezTo>
                  <a:pt x="729" y="1005"/>
                  <a:pt x="729" y="1005"/>
                  <a:pt x="729" y="1005"/>
                </a:cubicBezTo>
                <a:cubicBezTo>
                  <a:pt x="727" y="1008"/>
                  <a:pt x="727" y="1008"/>
                  <a:pt x="727" y="1008"/>
                </a:cubicBezTo>
                <a:cubicBezTo>
                  <a:pt x="723" y="1009"/>
                  <a:pt x="723" y="1009"/>
                  <a:pt x="723" y="1009"/>
                </a:cubicBezTo>
                <a:cubicBezTo>
                  <a:pt x="720" y="1011"/>
                  <a:pt x="720" y="1011"/>
                  <a:pt x="720" y="1011"/>
                </a:cubicBezTo>
                <a:cubicBezTo>
                  <a:pt x="717" y="1015"/>
                  <a:pt x="717" y="1015"/>
                  <a:pt x="717" y="1015"/>
                </a:cubicBezTo>
                <a:cubicBezTo>
                  <a:pt x="717" y="1018"/>
                  <a:pt x="717" y="1018"/>
                  <a:pt x="717" y="1018"/>
                </a:cubicBezTo>
                <a:cubicBezTo>
                  <a:pt x="716" y="1020"/>
                  <a:pt x="716" y="1020"/>
                  <a:pt x="716" y="1020"/>
                </a:cubicBezTo>
                <a:cubicBezTo>
                  <a:pt x="716" y="1023"/>
                  <a:pt x="716" y="1023"/>
                  <a:pt x="716" y="1023"/>
                </a:cubicBezTo>
                <a:cubicBezTo>
                  <a:pt x="713" y="1023"/>
                  <a:pt x="713" y="1023"/>
                  <a:pt x="713" y="1023"/>
                </a:cubicBezTo>
                <a:cubicBezTo>
                  <a:pt x="708" y="1026"/>
                  <a:pt x="708" y="1026"/>
                  <a:pt x="708" y="1026"/>
                </a:cubicBezTo>
                <a:cubicBezTo>
                  <a:pt x="705" y="1026"/>
                  <a:pt x="705" y="1026"/>
                  <a:pt x="705" y="1026"/>
                </a:cubicBezTo>
                <a:cubicBezTo>
                  <a:pt x="703" y="1027"/>
                  <a:pt x="703" y="1027"/>
                  <a:pt x="703" y="1027"/>
                </a:cubicBezTo>
                <a:cubicBezTo>
                  <a:pt x="704" y="1030"/>
                  <a:pt x="704" y="1030"/>
                  <a:pt x="704" y="1030"/>
                </a:cubicBezTo>
                <a:cubicBezTo>
                  <a:pt x="704" y="1031"/>
                  <a:pt x="704" y="1031"/>
                  <a:pt x="704" y="1031"/>
                </a:cubicBezTo>
                <a:cubicBezTo>
                  <a:pt x="705" y="1033"/>
                  <a:pt x="705" y="1033"/>
                  <a:pt x="705" y="1033"/>
                </a:cubicBezTo>
                <a:cubicBezTo>
                  <a:pt x="705" y="1036"/>
                  <a:pt x="705" y="1036"/>
                  <a:pt x="705" y="1036"/>
                </a:cubicBezTo>
                <a:cubicBezTo>
                  <a:pt x="701" y="1040"/>
                  <a:pt x="701" y="1040"/>
                  <a:pt x="701" y="1040"/>
                </a:cubicBezTo>
                <a:cubicBezTo>
                  <a:pt x="700" y="1041"/>
                  <a:pt x="700" y="1041"/>
                  <a:pt x="700" y="1041"/>
                </a:cubicBezTo>
                <a:cubicBezTo>
                  <a:pt x="701" y="1043"/>
                  <a:pt x="701" y="1043"/>
                  <a:pt x="701" y="1043"/>
                </a:cubicBezTo>
                <a:cubicBezTo>
                  <a:pt x="699" y="1045"/>
                  <a:pt x="699" y="1045"/>
                  <a:pt x="699" y="1045"/>
                </a:cubicBezTo>
                <a:cubicBezTo>
                  <a:pt x="697" y="1046"/>
                  <a:pt x="697" y="1046"/>
                  <a:pt x="697" y="1046"/>
                </a:cubicBezTo>
                <a:cubicBezTo>
                  <a:pt x="695" y="1048"/>
                  <a:pt x="695" y="1048"/>
                  <a:pt x="695" y="1048"/>
                </a:cubicBezTo>
                <a:cubicBezTo>
                  <a:pt x="696" y="1050"/>
                  <a:pt x="696" y="1050"/>
                  <a:pt x="696" y="1050"/>
                </a:cubicBezTo>
                <a:cubicBezTo>
                  <a:pt x="697" y="1052"/>
                  <a:pt x="697" y="1052"/>
                  <a:pt x="697" y="1052"/>
                </a:cubicBezTo>
                <a:cubicBezTo>
                  <a:pt x="697" y="1053"/>
                  <a:pt x="697" y="1053"/>
                  <a:pt x="697" y="1053"/>
                </a:cubicBezTo>
                <a:cubicBezTo>
                  <a:pt x="697" y="1056"/>
                  <a:pt x="697" y="1056"/>
                  <a:pt x="697" y="1056"/>
                </a:cubicBezTo>
                <a:cubicBezTo>
                  <a:pt x="696" y="1058"/>
                  <a:pt x="696" y="1058"/>
                  <a:pt x="696" y="1058"/>
                </a:cubicBezTo>
                <a:cubicBezTo>
                  <a:pt x="695" y="1059"/>
                  <a:pt x="695" y="1059"/>
                  <a:pt x="695" y="1059"/>
                </a:cubicBezTo>
                <a:cubicBezTo>
                  <a:pt x="696" y="1061"/>
                  <a:pt x="696" y="1061"/>
                  <a:pt x="696" y="1061"/>
                </a:cubicBezTo>
                <a:cubicBezTo>
                  <a:pt x="698" y="1062"/>
                  <a:pt x="698" y="1062"/>
                  <a:pt x="698" y="1062"/>
                </a:cubicBezTo>
                <a:cubicBezTo>
                  <a:pt x="700" y="1064"/>
                  <a:pt x="700" y="1064"/>
                  <a:pt x="700" y="1064"/>
                </a:cubicBezTo>
                <a:cubicBezTo>
                  <a:pt x="702" y="1065"/>
                  <a:pt x="702" y="1065"/>
                  <a:pt x="702" y="1065"/>
                </a:cubicBezTo>
                <a:cubicBezTo>
                  <a:pt x="703" y="1064"/>
                  <a:pt x="703" y="1064"/>
                  <a:pt x="703" y="1064"/>
                </a:cubicBezTo>
                <a:cubicBezTo>
                  <a:pt x="704" y="1062"/>
                  <a:pt x="704" y="1062"/>
                  <a:pt x="704" y="1062"/>
                </a:cubicBezTo>
                <a:cubicBezTo>
                  <a:pt x="704" y="1061"/>
                  <a:pt x="704" y="1061"/>
                  <a:pt x="704" y="1061"/>
                </a:cubicBezTo>
                <a:cubicBezTo>
                  <a:pt x="706" y="1059"/>
                  <a:pt x="706" y="1059"/>
                  <a:pt x="706" y="1059"/>
                </a:cubicBezTo>
                <a:cubicBezTo>
                  <a:pt x="706" y="1061"/>
                  <a:pt x="706" y="1061"/>
                  <a:pt x="706" y="1061"/>
                </a:cubicBezTo>
                <a:cubicBezTo>
                  <a:pt x="706" y="1062"/>
                  <a:pt x="706" y="1062"/>
                  <a:pt x="706" y="1062"/>
                </a:cubicBezTo>
                <a:cubicBezTo>
                  <a:pt x="707" y="1061"/>
                  <a:pt x="707" y="1061"/>
                  <a:pt x="707" y="1061"/>
                </a:cubicBezTo>
                <a:cubicBezTo>
                  <a:pt x="706" y="1060"/>
                  <a:pt x="706" y="1060"/>
                  <a:pt x="706" y="1060"/>
                </a:cubicBezTo>
                <a:cubicBezTo>
                  <a:pt x="707" y="1060"/>
                  <a:pt x="707" y="1060"/>
                  <a:pt x="707" y="1060"/>
                </a:cubicBezTo>
                <a:cubicBezTo>
                  <a:pt x="708" y="1063"/>
                  <a:pt x="708" y="1063"/>
                  <a:pt x="708" y="1063"/>
                </a:cubicBezTo>
                <a:cubicBezTo>
                  <a:pt x="707" y="1065"/>
                  <a:pt x="707" y="1065"/>
                  <a:pt x="707" y="1065"/>
                </a:cubicBezTo>
                <a:cubicBezTo>
                  <a:pt x="707" y="1067"/>
                  <a:pt x="707" y="1067"/>
                  <a:pt x="707" y="1067"/>
                </a:cubicBezTo>
                <a:cubicBezTo>
                  <a:pt x="706" y="1070"/>
                  <a:pt x="706" y="1070"/>
                  <a:pt x="706" y="1070"/>
                </a:cubicBezTo>
                <a:cubicBezTo>
                  <a:pt x="704" y="1072"/>
                  <a:pt x="704" y="1072"/>
                  <a:pt x="704" y="1072"/>
                </a:cubicBezTo>
                <a:cubicBezTo>
                  <a:pt x="704" y="1072"/>
                  <a:pt x="704" y="1072"/>
                  <a:pt x="704" y="1072"/>
                </a:cubicBezTo>
                <a:cubicBezTo>
                  <a:pt x="699" y="1074"/>
                  <a:pt x="699" y="1074"/>
                  <a:pt x="699" y="1074"/>
                </a:cubicBezTo>
                <a:cubicBezTo>
                  <a:pt x="697" y="1076"/>
                  <a:pt x="697" y="1076"/>
                  <a:pt x="697" y="1076"/>
                </a:cubicBezTo>
                <a:cubicBezTo>
                  <a:pt x="693" y="1079"/>
                  <a:pt x="693" y="1079"/>
                  <a:pt x="693" y="1079"/>
                </a:cubicBezTo>
                <a:cubicBezTo>
                  <a:pt x="693" y="1082"/>
                  <a:pt x="693" y="1082"/>
                  <a:pt x="693" y="1082"/>
                </a:cubicBezTo>
                <a:cubicBezTo>
                  <a:pt x="692" y="1084"/>
                  <a:pt x="692" y="1084"/>
                  <a:pt x="692" y="1084"/>
                </a:cubicBezTo>
                <a:cubicBezTo>
                  <a:pt x="692" y="1085"/>
                  <a:pt x="692" y="1085"/>
                  <a:pt x="692" y="1085"/>
                </a:cubicBezTo>
                <a:cubicBezTo>
                  <a:pt x="694" y="1086"/>
                  <a:pt x="694" y="1086"/>
                  <a:pt x="694" y="1086"/>
                </a:cubicBezTo>
                <a:cubicBezTo>
                  <a:pt x="694" y="1087"/>
                  <a:pt x="694" y="1087"/>
                  <a:pt x="694" y="1087"/>
                </a:cubicBezTo>
                <a:cubicBezTo>
                  <a:pt x="693" y="1088"/>
                  <a:pt x="693" y="1088"/>
                  <a:pt x="693" y="1088"/>
                </a:cubicBezTo>
                <a:cubicBezTo>
                  <a:pt x="693" y="1089"/>
                  <a:pt x="693" y="1089"/>
                  <a:pt x="693" y="1089"/>
                </a:cubicBezTo>
                <a:cubicBezTo>
                  <a:pt x="695" y="1091"/>
                  <a:pt x="695" y="1091"/>
                  <a:pt x="695" y="1091"/>
                </a:cubicBezTo>
                <a:cubicBezTo>
                  <a:pt x="696" y="1094"/>
                  <a:pt x="696" y="1094"/>
                  <a:pt x="696" y="1094"/>
                </a:cubicBezTo>
                <a:cubicBezTo>
                  <a:pt x="696" y="1096"/>
                  <a:pt x="696" y="1096"/>
                  <a:pt x="696" y="1096"/>
                </a:cubicBezTo>
                <a:cubicBezTo>
                  <a:pt x="694" y="1096"/>
                  <a:pt x="694" y="1096"/>
                  <a:pt x="694" y="1096"/>
                </a:cubicBezTo>
                <a:cubicBezTo>
                  <a:pt x="693" y="1097"/>
                  <a:pt x="693" y="1097"/>
                  <a:pt x="693" y="1097"/>
                </a:cubicBezTo>
                <a:cubicBezTo>
                  <a:pt x="692" y="1098"/>
                  <a:pt x="692" y="1098"/>
                  <a:pt x="692" y="1098"/>
                </a:cubicBezTo>
                <a:cubicBezTo>
                  <a:pt x="694" y="1100"/>
                  <a:pt x="694" y="1100"/>
                  <a:pt x="694" y="1100"/>
                </a:cubicBezTo>
                <a:cubicBezTo>
                  <a:pt x="696" y="1101"/>
                  <a:pt x="696" y="1101"/>
                  <a:pt x="696" y="1101"/>
                </a:cubicBezTo>
                <a:cubicBezTo>
                  <a:pt x="699" y="1103"/>
                  <a:pt x="699" y="1103"/>
                  <a:pt x="699" y="1103"/>
                </a:cubicBezTo>
                <a:cubicBezTo>
                  <a:pt x="702" y="1104"/>
                  <a:pt x="702" y="1104"/>
                  <a:pt x="702" y="1104"/>
                </a:cubicBezTo>
                <a:cubicBezTo>
                  <a:pt x="706" y="1106"/>
                  <a:pt x="706" y="1106"/>
                  <a:pt x="706" y="1106"/>
                </a:cubicBezTo>
                <a:cubicBezTo>
                  <a:pt x="708" y="1107"/>
                  <a:pt x="708" y="1107"/>
                  <a:pt x="708" y="1107"/>
                </a:cubicBezTo>
                <a:cubicBezTo>
                  <a:pt x="708" y="1109"/>
                  <a:pt x="708" y="1109"/>
                  <a:pt x="708" y="1109"/>
                </a:cubicBezTo>
                <a:cubicBezTo>
                  <a:pt x="711" y="1112"/>
                  <a:pt x="711" y="1112"/>
                  <a:pt x="711" y="1112"/>
                </a:cubicBezTo>
                <a:cubicBezTo>
                  <a:pt x="711" y="1115"/>
                  <a:pt x="711" y="1115"/>
                  <a:pt x="711" y="1115"/>
                </a:cubicBezTo>
                <a:cubicBezTo>
                  <a:pt x="712" y="1117"/>
                  <a:pt x="712" y="1117"/>
                  <a:pt x="712" y="1117"/>
                </a:cubicBezTo>
                <a:cubicBezTo>
                  <a:pt x="716" y="1119"/>
                  <a:pt x="716" y="1119"/>
                  <a:pt x="716" y="1119"/>
                </a:cubicBezTo>
                <a:cubicBezTo>
                  <a:pt x="718" y="1122"/>
                  <a:pt x="718" y="1122"/>
                  <a:pt x="718" y="1122"/>
                </a:cubicBezTo>
                <a:cubicBezTo>
                  <a:pt x="719" y="1125"/>
                  <a:pt x="719" y="1125"/>
                  <a:pt x="719" y="1125"/>
                </a:cubicBezTo>
                <a:cubicBezTo>
                  <a:pt x="720" y="1127"/>
                  <a:pt x="720" y="1127"/>
                  <a:pt x="720" y="1127"/>
                </a:cubicBezTo>
                <a:cubicBezTo>
                  <a:pt x="720" y="1130"/>
                  <a:pt x="720" y="1130"/>
                  <a:pt x="720" y="1130"/>
                </a:cubicBezTo>
                <a:cubicBezTo>
                  <a:pt x="722" y="1132"/>
                  <a:pt x="722" y="1132"/>
                  <a:pt x="722" y="1132"/>
                </a:cubicBezTo>
                <a:cubicBezTo>
                  <a:pt x="723" y="1133"/>
                  <a:pt x="723" y="1133"/>
                  <a:pt x="723" y="1133"/>
                </a:cubicBezTo>
                <a:cubicBezTo>
                  <a:pt x="725" y="1136"/>
                  <a:pt x="725" y="1136"/>
                  <a:pt x="725" y="1136"/>
                </a:cubicBezTo>
                <a:cubicBezTo>
                  <a:pt x="725" y="1139"/>
                  <a:pt x="725" y="1139"/>
                  <a:pt x="725" y="1139"/>
                </a:cubicBezTo>
                <a:cubicBezTo>
                  <a:pt x="725" y="1140"/>
                  <a:pt x="725" y="1140"/>
                  <a:pt x="725" y="1140"/>
                </a:cubicBezTo>
                <a:cubicBezTo>
                  <a:pt x="726" y="1143"/>
                  <a:pt x="726" y="1143"/>
                  <a:pt x="726" y="1143"/>
                </a:cubicBezTo>
                <a:cubicBezTo>
                  <a:pt x="730" y="1147"/>
                  <a:pt x="730" y="1147"/>
                  <a:pt x="730" y="1147"/>
                </a:cubicBezTo>
                <a:cubicBezTo>
                  <a:pt x="731" y="1149"/>
                  <a:pt x="731" y="1149"/>
                  <a:pt x="731" y="1149"/>
                </a:cubicBezTo>
                <a:cubicBezTo>
                  <a:pt x="730" y="1151"/>
                  <a:pt x="730" y="1151"/>
                  <a:pt x="730" y="1151"/>
                </a:cubicBezTo>
                <a:cubicBezTo>
                  <a:pt x="731" y="1152"/>
                  <a:pt x="731" y="1152"/>
                  <a:pt x="731" y="1152"/>
                </a:cubicBezTo>
                <a:cubicBezTo>
                  <a:pt x="732" y="1153"/>
                  <a:pt x="732" y="1153"/>
                  <a:pt x="732" y="1153"/>
                </a:cubicBezTo>
                <a:cubicBezTo>
                  <a:pt x="735" y="1156"/>
                  <a:pt x="735" y="1156"/>
                  <a:pt x="735" y="1156"/>
                </a:cubicBezTo>
                <a:cubicBezTo>
                  <a:pt x="736" y="1158"/>
                  <a:pt x="736" y="1158"/>
                  <a:pt x="736" y="1158"/>
                </a:cubicBezTo>
                <a:cubicBezTo>
                  <a:pt x="737" y="1160"/>
                  <a:pt x="737" y="1160"/>
                  <a:pt x="737" y="1160"/>
                </a:cubicBezTo>
                <a:cubicBezTo>
                  <a:pt x="738" y="1162"/>
                  <a:pt x="738" y="1162"/>
                  <a:pt x="738" y="1162"/>
                </a:cubicBezTo>
                <a:cubicBezTo>
                  <a:pt x="740" y="1163"/>
                  <a:pt x="740" y="1163"/>
                  <a:pt x="740" y="1163"/>
                </a:cubicBezTo>
                <a:cubicBezTo>
                  <a:pt x="741" y="1165"/>
                  <a:pt x="741" y="1165"/>
                  <a:pt x="741" y="1165"/>
                </a:cubicBezTo>
                <a:cubicBezTo>
                  <a:pt x="744" y="1170"/>
                  <a:pt x="744" y="1170"/>
                  <a:pt x="744" y="1170"/>
                </a:cubicBezTo>
                <a:cubicBezTo>
                  <a:pt x="744" y="1172"/>
                  <a:pt x="744" y="1172"/>
                  <a:pt x="744" y="1172"/>
                </a:cubicBezTo>
                <a:cubicBezTo>
                  <a:pt x="748" y="1177"/>
                  <a:pt x="748" y="1177"/>
                  <a:pt x="748" y="1177"/>
                </a:cubicBezTo>
                <a:cubicBezTo>
                  <a:pt x="748" y="1179"/>
                  <a:pt x="748" y="1179"/>
                  <a:pt x="748" y="1179"/>
                </a:cubicBezTo>
                <a:cubicBezTo>
                  <a:pt x="747" y="1179"/>
                  <a:pt x="747" y="1179"/>
                  <a:pt x="747" y="1179"/>
                </a:cubicBezTo>
                <a:cubicBezTo>
                  <a:pt x="746" y="1178"/>
                  <a:pt x="746" y="1178"/>
                  <a:pt x="746" y="1178"/>
                </a:cubicBezTo>
                <a:cubicBezTo>
                  <a:pt x="746" y="1179"/>
                  <a:pt x="746" y="1179"/>
                  <a:pt x="746" y="1179"/>
                </a:cubicBezTo>
                <a:cubicBezTo>
                  <a:pt x="746" y="1181"/>
                  <a:pt x="746" y="1181"/>
                  <a:pt x="746" y="1181"/>
                </a:cubicBezTo>
                <a:cubicBezTo>
                  <a:pt x="746" y="1183"/>
                  <a:pt x="746" y="1183"/>
                  <a:pt x="746" y="1183"/>
                </a:cubicBezTo>
                <a:cubicBezTo>
                  <a:pt x="747" y="1182"/>
                  <a:pt x="747" y="1182"/>
                  <a:pt x="747" y="1182"/>
                </a:cubicBezTo>
                <a:cubicBezTo>
                  <a:pt x="749" y="1183"/>
                  <a:pt x="749" y="1183"/>
                  <a:pt x="749" y="1183"/>
                </a:cubicBezTo>
                <a:cubicBezTo>
                  <a:pt x="749" y="1185"/>
                  <a:pt x="749" y="1185"/>
                  <a:pt x="749" y="1185"/>
                </a:cubicBezTo>
                <a:cubicBezTo>
                  <a:pt x="749" y="1186"/>
                  <a:pt x="749" y="1186"/>
                  <a:pt x="749" y="1186"/>
                </a:cubicBezTo>
                <a:cubicBezTo>
                  <a:pt x="752" y="1188"/>
                  <a:pt x="752" y="1188"/>
                  <a:pt x="752" y="1188"/>
                </a:cubicBezTo>
                <a:cubicBezTo>
                  <a:pt x="755" y="1189"/>
                  <a:pt x="755" y="1189"/>
                  <a:pt x="755" y="1189"/>
                </a:cubicBezTo>
                <a:cubicBezTo>
                  <a:pt x="755" y="1191"/>
                  <a:pt x="755" y="1191"/>
                  <a:pt x="755" y="1191"/>
                </a:cubicBezTo>
                <a:cubicBezTo>
                  <a:pt x="757" y="1193"/>
                  <a:pt x="757" y="1193"/>
                  <a:pt x="757" y="1193"/>
                </a:cubicBezTo>
                <a:cubicBezTo>
                  <a:pt x="759" y="1193"/>
                  <a:pt x="759" y="1193"/>
                  <a:pt x="759" y="1193"/>
                </a:cubicBezTo>
                <a:cubicBezTo>
                  <a:pt x="759" y="1194"/>
                  <a:pt x="759" y="1194"/>
                  <a:pt x="759" y="1194"/>
                </a:cubicBezTo>
                <a:cubicBezTo>
                  <a:pt x="760" y="1196"/>
                  <a:pt x="760" y="1196"/>
                  <a:pt x="760" y="1196"/>
                </a:cubicBezTo>
                <a:cubicBezTo>
                  <a:pt x="761" y="1196"/>
                  <a:pt x="761" y="1196"/>
                  <a:pt x="761" y="1196"/>
                </a:cubicBezTo>
                <a:cubicBezTo>
                  <a:pt x="765" y="1196"/>
                  <a:pt x="765" y="1196"/>
                  <a:pt x="765" y="1196"/>
                </a:cubicBezTo>
                <a:cubicBezTo>
                  <a:pt x="766" y="1195"/>
                  <a:pt x="766" y="1195"/>
                  <a:pt x="766" y="1195"/>
                </a:cubicBezTo>
                <a:cubicBezTo>
                  <a:pt x="765" y="1197"/>
                  <a:pt x="765" y="1197"/>
                  <a:pt x="765" y="1197"/>
                </a:cubicBezTo>
                <a:cubicBezTo>
                  <a:pt x="767" y="1199"/>
                  <a:pt x="767" y="1199"/>
                  <a:pt x="767" y="1199"/>
                </a:cubicBezTo>
                <a:cubicBezTo>
                  <a:pt x="770" y="1201"/>
                  <a:pt x="770" y="1201"/>
                  <a:pt x="770" y="1201"/>
                </a:cubicBezTo>
                <a:cubicBezTo>
                  <a:pt x="771" y="1202"/>
                  <a:pt x="771" y="1202"/>
                  <a:pt x="771" y="1202"/>
                </a:cubicBezTo>
                <a:cubicBezTo>
                  <a:pt x="772" y="1203"/>
                  <a:pt x="772" y="1203"/>
                  <a:pt x="772" y="1203"/>
                </a:cubicBezTo>
                <a:cubicBezTo>
                  <a:pt x="773" y="1204"/>
                  <a:pt x="773" y="1204"/>
                  <a:pt x="773" y="1204"/>
                </a:cubicBezTo>
                <a:cubicBezTo>
                  <a:pt x="776" y="1205"/>
                  <a:pt x="776" y="1205"/>
                  <a:pt x="776" y="1205"/>
                </a:cubicBezTo>
                <a:cubicBezTo>
                  <a:pt x="777" y="1205"/>
                  <a:pt x="777" y="1205"/>
                  <a:pt x="777" y="1205"/>
                </a:cubicBezTo>
                <a:cubicBezTo>
                  <a:pt x="778" y="1205"/>
                  <a:pt x="778" y="1205"/>
                  <a:pt x="778" y="1205"/>
                </a:cubicBezTo>
                <a:cubicBezTo>
                  <a:pt x="782" y="1208"/>
                  <a:pt x="782" y="1208"/>
                  <a:pt x="782" y="1208"/>
                </a:cubicBezTo>
                <a:cubicBezTo>
                  <a:pt x="785" y="1209"/>
                  <a:pt x="785" y="1209"/>
                  <a:pt x="785" y="1209"/>
                </a:cubicBezTo>
                <a:cubicBezTo>
                  <a:pt x="787" y="1209"/>
                  <a:pt x="787" y="1209"/>
                  <a:pt x="787" y="1209"/>
                </a:cubicBezTo>
                <a:cubicBezTo>
                  <a:pt x="788" y="1209"/>
                  <a:pt x="788" y="1209"/>
                  <a:pt x="788" y="1209"/>
                </a:cubicBezTo>
                <a:cubicBezTo>
                  <a:pt x="788" y="1211"/>
                  <a:pt x="788" y="1211"/>
                  <a:pt x="788" y="1211"/>
                </a:cubicBezTo>
                <a:cubicBezTo>
                  <a:pt x="791" y="1213"/>
                  <a:pt x="791" y="1213"/>
                  <a:pt x="791" y="1213"/>
                </a:cubicBezTo>
                <a:cubicBezTo>
                  <a:pt x="792" y="1214"/>
                  <a:pt x="792" y="1214"/>
                  <a:pt x="792" y="1214"/>
                </a:cubicBezTo>
                <a:cubicBezTo>
                  <a:pt x="795" y="1216"/>
                  <a:pt x="795" y="1216"/>
                  <a:pt x="795" y="1216"/>
                </a:cubicBezTo>
                <a:cubicBezTo>
                  <a:pt x="796" y="1216"/>
                  <a:pt x="796" y="1216"/>
                  <a:pt x="796" y="1216"/>
                </a:cubicBezTo>
                <a:cubicBezTo>
                  <a:pt x="797" y="1218"/>
                  <a:pt x="797" y="1218"/>
                  <a:pt x="797" y="1218"/>
                </a:cubicBezTo>
                <a:cubicBezTo>
                  <a:pt x="797" y="1219"/>
                  <a:pt x="797" y="1219"/>
                  <a:pt x="797" y="1219"/>
                </a:cubicBezTo>
                <a:cubicBezTo>
                  <a:pt x="797" y="1220"/>
                  <a:pt x="797" y="1220"/>
                  <a:pt x="797" y="1220"/>
                </a:cubicBezTo>
                <a:cubicBezTo>
                  <a:pt x="799" y="1221"/>
                  <a:pt x="799" y="1221"/>
                  <a:pt x="799" y="1221"/>
                </a:cubicBezTo>
                <a:cubicBezTo>
                  <a:pt x="801" y="1222"/>
                  <a:pt x="801" y="1222"/>
                  <a:pt x="801" y="1222"/>
                </a:cubicBezTo>
                <a:cubicBezTo>
                  <a:pt x="804" y="1224"/>
                  <a:pt x="804" y="1224"/>
                  <a:pt x="804" y="1224"/>
                </a:cubicBezTo>
                <a:cubicBezTo>
                  <a:pt x="807" y="1227"/>
                  <a:pt x="807" y="1227"/>
                  <a:pt x="807" y="1227"/>
                </a:cubicBezTo>
                <a:cubicBezTo>
                  <a:pt x="808" y="1227"/>
                  <a:pt x="808" y="1227"/>
                  <a:pt x="808" y="1227"/>
                </a:cubicBezTo>
                <a:cubicBezTo>
                  <a:pt x="809" y="1228"/>
                  <a:pt x="809" y="1228"/>
                  <a:pt x="809" y="1228"/>
                </a:cubicBezTo>
                <a:cubicBezTo>
                  <a:pt x="810" y="1229"/>
                  <a:pt x="810" y="1229"/>
                  <a:pt x="810" y="1229"/>
                </a:cubicBezTo>
                <a:cubicBezTo>
                  <a:pt x="810" y="1231"/>
                  <a:pt x="810" y="1231"/>
                  <a:pt x="810" y="1231"/>
                </a:cubicBezTo>
                <a:cubicBezTo>
                  <a:pt x="809" y="1234"/>
                  <a:pt x="809" y="1234"/>
                  <a:pt x="809" y="1234"/>
                </a:cubicBezTo>
                <a:cubicBezTo>
                  <a:pt x="810" y="1236"/>
                  <a:pt x="810" y="1236"/>
                  <a:pt x="810" y="1236"/>
                </a:cubicBezTo>
                <a:cubicBezTo>
                  <a:pt x="812" y="1244"/>
                  <a:pt x="812" y="1244"/>
                  <a:pt x="812" y="1244"/>
                </a:cubicBezTo>
                <a:cubicBezTo>
                  <a:pt x="812" y="1247"/>
                  <a:pt x="812" y="1247"/>
                  <a:pt x="812" y="1247"/>
                </a:cubicBezTo>
                <a:cubicBezTo>
                  <a:pt x="811" y="1249"/>
                  <a:pt x="811" y="1249"/>
                  <a:pt x="811" y="1249"/>
                </a:cubicBezTo>
                <a:cubicBezTo>
                  <a:pt x="810" y="1250"/>
                  <a:pt x="810" y="1250"/>
                  <a:pt x="810" y="1250"/>
                </a:cubicBezTo>
                <a:cubicBezTo>
                  <a:pt x="811" y="1254"/>
                  <a:pt x="811" y="1254"/>
                  <a:pt x="811" y="1254"/>
                </a:cubicBezTo>
                <a:cubicBezTo>
                  <a:pt x="812" y="1258"/>
                  <a:pt x="812" y="1258"/>
                  <a:pt x="812" y="1258"/>
                </a:cubicBezTo>
                <a:cubicBezTo>
                  <a:pt x="813" y="1261"/>
                  <a:pt x="813" y="1261"/>
                  <a:pt x="813" y="1261"/>
                </a:cubicBezTo>
                <a:cubicBezTo>
                  <a:pt x="813" y="1266"/>
                  <a:pt x="813" y="1266"/>
                  <a:pt x="813" y="1266"/>
                </a:cubicBezTo>
                <a:cubicBezTo>
                  <a:pt x="813" y="1268"/>
                  <a:pt x="813" y="1268"/>
                  <a:pt x="813" y="1268"/>
                </a:cubicBezTo>
                <a:cubicBezTo>
                  <a:pt x="812" y="1269"/>
                  <a:pt x="812" y="1269"/>
                  <a:pt x="812" y="1269"/>
                </a:cubicBezTo>
                <a:cubicBezTo>
                  <a:pt x="813" y="1276"/>
                  <a:pt x="813" y="1276"/>
                  <a:pt x="813" y="1276"/>
                </a:cubicBezTo>
                <a:cubicBezTo>
                  <a:pt x="813" y="1277"/>
                  <a:pt x="813" y="1277"/>
                  <a:pt x="813" y="1277"/>
                </a:cubicBezTo>
                <a:cubicBezTo>
                  <a:pt x="811" y="1278"/>
                  <a:pt x="811" y="1278"/>
                  <a:pt x="811" y="1278"/>
                </a:cubicBezTo>
                <a:cubicBezTo>
                  <a:pt x="810" y="1279"/>
                  <a:pt x="810" y="1279"/>
                  <a:pt x="810" y="1279"/>
                </a:cubicBezTo>
                <a:cubicBezTo>
                  <a:pt x="810" y="1283"/>
                  <a:pt x="810" y="1283"/>
                  <a:pt x="810" y="1283"/>
                </a:cubicBezTo>
                <a:cubicBezTo>
                  <a:pt x="811" y="1284"/>
                  <a:pt x="811" y="1284"/>
                  <a:pt x="811" y="1284"/>
                </a:cubicBezTo>
                <a:cubicBezTo>
                  <a:pt x="812" y="1283"/>
                  <a:pt x="812" y="1283"/>
                  <a:pt x="812" y="1283"/>
                </a:cubicBezTo>
                <a:cubicBezTo>
                  <a:pt x="813" y="1284"/>
                  <a:pt x="813" y="1284"/>
                  <a:pt x="813" y="1284"/>
                </a:cubicBezTo>
                <a:cubicBezTo>
                  <a:pt x="812" y="1285"/>
                  <a:pt x="812" y="1285"/>
                  <a:pt x="812" y="1285"/>
                </a:cubicBezTo>
                <a:cubicBezTo>
                  <a:pt x="812" y="1296"/>
                  <a:pt x="812" y="1296"/>
                  <a:pt x="812" y="1296"/>
                </a:cubicBezTo>
                <a:cubicBezTo>
                  <a:pt x="813" y="1300"/>
                  <a:pt x="813" y="1300"/>
                  <a:pt x="813" y="1300"/>
                </a:cubicBezTo>
                <a:cubicBezTo>
                  <a:pt x="813" y="1303"/>
                  <a:pt x="813" y="1303"/>
                  <a:pt x="813" y="1303"/>
                </a:cubicBezTo>
                <a:cubicBezTo>
                  <a:pt x="813" y="1306"/>
                  <a:pt x="813" y="1306"/>
                  <a:pt x="813" y="1306"/>
                </a:cubicBezTo>
                <a:cubicBezTo>
                  <a:pt x="811" y="1308"/>
                  <a:pt x="811" y="1308"/>
                  <a:pt x="811" y="1308"/>
                </a:cubicBezTo>
                <a:cubicBezTo>
                  <a:pt x="811" y="1311"/>
                  <a:pt x="811" y="1311"/>
                  <a:pt x="811" y="1311"/>
                </a:cubicBezTo>
                <a:cubicBezTo>
                  <a:pt x="813" y="1314"/>
                  <a:pt x="813" y="1314"/>
                  <a:pt x="813" y="1314"/>
                </a:cubicBezTo>
                <a:cubicBezTo>
                  <a:pt x="813" y="1316"/>
                  <a:pt x="813" y="1316"/>
                  <a:pt x="813" y="1316"/>
                </a:cubicBezTo>
                <a:cubicBezTo>
                  <a:pt x="813" y="1322"/>
                  <a:pt x="813" y="1322"/>
                  <a:pt x="813" y="1322"/>
                </a:cubicBezTo>
                <a:cubicBezTo>
                  <a:pt x="811" y="1323"/>
                  <a:pt x="811" y="1323"/>
                  <a:pt x="811" y="1323"/>
                </a:cubicBezTo>
                <a:cubicBezTo>
                  <a:pt x="811" y="1326"/>
                  <a:pt x="811" y="1326"/>
                  <a:pt x="811" y="1326"/>
                </a:cubicBezTo>
                <a:cubicBezTo>
                  <a:pt x="812" y="1328"/>
                  <a:pt x="812" y="1328"/>
                  <a:pt x="812" y="1328"/>
                </a:cubicBezTo>
                <a:cubicBezTo>
                  <a:pt x="812" y="1329"/>
                  <a:pt x="812" y="1329"/>
                  <a:pt x="812" y="1329"/>
                </a:cubicBezTo>
                <a:cubicBezTo>
                  <a:pt x="810" y="1331"/>
                  <a:pt x="810" y="1331"/>
                  <a:pt x="810" y="1331"/>
                </a:cubicBezTo>
                <a:cubicBezTo>
                  <a:pt x="810" y="1334"/>
                  <a:pt x="810" y="1334"/>
                  <a:pt x="810" y="1334"/>
                </a:cubicBezTo>
                <a:cubicBezTo>
                  <a:pt x="809" y="1336"/>
                  <a:pt x="809" y="1336"/>
                  <a:pt x="809" y="1336"/>
                </a:cubicBezTo>
                <a:cubicBezTo>
                  <a:pt x="810" y="1339"/>
                  <a:pt x="810" y="1339"/>
                  <a:pt x="810" y="1339"/>
                </a:cubicBezTo>
                <a:cubicBezTo>
                  <a:pt x="809" y="1340"/>
                  <a:pt x="809" y="1340"/>
                  <a:pt x="809" y="1340"/>
                </a:cubicBezTo>
                <a:cubicBezTo>
                  <a:pt x="808" y="1344"/>
                  <a:pt x="808" y="1344"/>
                  <a:pt x="808" y="1344"/>
                </a:cubicBezTo>
                <a:cubicBezTo>
                  <a:pt x="808" y="1346"/>
                  <a:pt x="808" y="1346"/>
                  <a:pt x="808" y="1346"/>
                </a:cubicBezTo>
                <a:cubicBezTo>
                  <a:pt x="809" y="1349"/>
                  <a:pt x="809" y="1349"/>
                  <a:pt x="809" y="1349"/>
                </a:cubicBezTo>
                <a:cubicBezTo>
                  <a:pt x="810" y="1352"/>
                  <a:pt x="810" y="1352"/>
                  <a:pt x="810" y="1352"/>
                </a:cubicBezTo>
                <a:cubicBezTo>
                  <a:pt x="811" y="1353"/>
                  <a:pt x="811" y="1353"/>
                  <a:pt x="811" y="1353"/>
                </a:cubicBezTo>
                <a:cubicBezTo>
                  <a:pt x="810" y="1354"/>
                  <a:pt x="810" y="1354"/>
                  <a:pt x="810" y="1354"/>
                </a:cubicBezTo>
                <a:cubicBezTo>
                  <a:pt x="809" y="1357"/>
                  <a:pt x="809" y="1357"/>
                  <a:pt x="809" y="1357"/>
                </a:cubicBezTo>
                <a:cubicBezTo>
                  <a:pt x="810" y="1358"/>
                  <a:pt x="810" y="1358"/>
                  <a:pt x="810" y="1358"/>
                </a:cubicBezTo>
                <a:cubicBezTo>
                  <a:pt x="809" y="1360"/>
                  <a:pt x="809" y="1360"/>
                  <a:pt x="809" y="1360"/>
                </a:cubicBezTo>
                <a:cubicBezTo>
                  <a:pt x="807" y="1361"/>
                  <a:pt x="807" y="1361"/>
                  <a:pt x="807" y="1361"/>
                </a:cubicBezTo>
                <a:cubicBezTo>
                  <a:pt x="807" y="1363"/>
                  <a:pt x="807" y="1363"/>
                  <a:pt x="807" y="1363"/>
                </a:cubicBezTo>
                <a:cubicBezTo>
                  <a:pt x="808" y="1366"/>
                  <a:pt x="808" y="1366"/>
                  <a:pt x="808" y="1366"/>
                </a:cubicBezTo>
                <a:cubicBezTo>
                  <a:pt x="808" y="1368"/>
                  <a:pt x="808" y="1368"/>
                  <a:pt x="808" y="1368"/>
                </a:cubicBezTo>
                <a:cubicBezTo>
                  <a:pt x="810" y="1374"/>
                  <a:pt x="810" y="1374"/>
                  <a:pt x="810" y="1374"/>
                </a:cubicBezTo>
                <a:cubicBezTo>
                  <a:pt x="810" y="1377"/>
                  <a:pt x="810" y="1377"/>
                  <a:pt x="810" y="1377"/>
                </a:cubicBezTo>
                <a:cubicBezTo>
                  <a:pt x="809" y="1378"/>
                  <a:pt x="809" y="1378"/>
                  <a:pt x="809" y="1378"/>
                </a:cubicBezTo>
                <a:cubicBezTo>
                  <a:pt x="809" y="1380"/>
                  <a:pt x="809" y="1380"/>
                  <a:pt x="809" y="1380"/>
                </a:cubicBezTo>
                <a:cubicBezTo>
                  <a:pt x="812" y="1383"/>
                  <a:pt x="812" y="1383"/>
                  <a:pt x="812" y="1383"/>
                </a:cubicBezTo>
                <a:cubicBezTo>
                  <a:pt x="812" y="1387"/>
                  <a:pt x="812" y="1387"/>
                  <a:pt x="812" y="1387"/>
                </a:cubicBezTo>
                <a:cubicBezTo>
                  <a:pt x="811" y="1389"/>
                  <a:pt x="811" y="1389"/>
                  <a:pt x="811" y="1389"/>
                </a:cubicBezTo>
                <a:cubicBezTo>
                  <a:pt x="811" y="1390"/>
                  <a:pt x="811" y="1390"/>
                  <a:pt x="811" y="1390"/>
                </a:cubicBezTo>
                <a:cubicBezTo>
                  <a:pt x="812" y="1392"/>
                  <a:pt x="812" y="1392"/>
                  <a:pt x="812" y="1392"/>
                </a:cubicBezTo>
                <a:cubicBezTo>
                  <a:pt x="811" y="1393"/>
                  <a:pt x="811" y="1393"/>
                  <a:pt x="811" y="1393"/>
                </a:cubicBezTo>
                <a:cubicBezTo>
                  <a:pt x="811" y="1395"/>
                  <a:pt x="811" y="1395"/>
                  <a:pt x="811" y="1395"/>
                </a:cubicBezTo>
                <a:cubicBezTo>
                  <a:pt x="811" y="1396"/>
                  <a:pt x="811" y="1396"/>
                  <a:pt x="811" y="1396"/>
                </a:cubicBezTo>
                <a:cubicBezTo>
                  <a:pt x="814" y="1399"/>
                  <a:pt x="814" y="1399"/>
                  <a:pt x="814" y="1399"/>
                </a:cubicBezTo>
                <a:cubicBezTo>
                  <a:pt x="814" y="1401"/>
                  <a:pt x="814" y="1401"/>
                  <a:pt x="814" y="1401"/>
                </a:cubicBezTo>
                <a:cubicBezTo>
                  <a:pt x="813" y="1403"/>
                  <a:pt x="813" y="1403"/>
                  <a:pt x="813" y="1403"/>
                </a:cubicBezTo>
                <a:cubicBezTo>
                  <a:pt x="811" y="1404"/>
                  <a:pt x="811" y="1404"/>
                  <a:pt x="811" y="1404"/>
                </a:cubicBezTo>
                <a:cubicBezTo>
                  <a:pt x="810" y="1407"/>
                  <a:pt x="810" y="1407"/>
                  <a:pt x="810" y="1407"/>
                </a:cubicBezTo>
                <a:cubicBezTo>
                  <a:pt x="810" y="1408"/>
                  <a:pt x="810" y="1408"/>
                  <a:pt x="810" y="1408"/>
                </a:cubicBezTo>
                <a:cubicBezTo>
                  <a:pt x="811" y="1408"/>
                  <a:pt x="811" y="1408"/>
                  <a:pt x="811" y="1408"/>
                </a:cubicBezTo>
                <a:cubicBezTo>
                  <a:pt x="810" y="1411"/>
                  <a:pt x="810" y="1411"/>
                  <a:pt x="810" y="1411"/>
                </a:cubicBezTo>
                <a:cubicBezTo>
                  <a:pt x="809" y="1412"/>
                  <a:pt x="809" y="1412"/>
                  <a:pt x="809" y="1412"/>
                </a:cubicBezTo>
                <a:cubicBezTo>
                  <a:pt x="809" y="1414"/>
                  <a:pt x="809" y="1414"/>
                  <a:pt x="809" y="1414"/>
                </a:cubicBezTo>
                <a:cubicBezTo>
                  <a:pt x="809" y="1417"/>
                  <a:pt x="809" y="1417"/>
                  <a:pt x="809" y="1417"/>
                </a:cubicBezTo>
                <a:cubicBezTo>
                  <a:pt x="808" y="1419"/>
                  <a:pt x="808" y="1419"/>
                  <a:pt x="808" y="1419"/>
                </a:cubicBezTo>
                <a:cubicBezTo>
                  <a:pt x="808" y="1420"/>
                  <a:pt x="808" y="1420"/>
                  <a:pt x="808" y="1420"/>
                </a:cubicBezTo>
                <a:cubicBezTo>
                  <a:pt x="807" y="1421"/>
                  <a:pt x="807" y="1421"/>
                  <a:pt x="807" y="1421"/>
                </a:cubicBezTo>
                <a:cubicBezTo>
                  <a:pt x="807" y="1424"/>
                  <a:pt x="807" y="1424"/>
                  <a:pt x="807" y="1424"/>
                </a:cubicBezTo>
                <a:cubicBezTo>
                  <a:pt x="806" y="1425"/>
                  <a:pt x="806" y="1425"/>
                  <a:pt x="806" y="1425"/>
                </a:cubicBezTo>
                <a:cubicBezTo>
                  <a:pt x="806" y="1426"/>
                  <a:pt x="806" y="1426"/>
                  <a:pt x="806" y="1426"/>
                </a:cubicBezTo>
                <a:cubicBezTo>
                  <a:pt x="807" y="1427"/>
                  <a:pt x="807" y="1427"/>
                  <a:pt x="807" y="1427"/>
                </a:cubicBezTo>
                <a:cubicBezTo>
                  <a:pt x="806" y="1429"/>
                  <a:pt x="806" y="1429"/>
                  <a:pt x="806" y="1429"/>
                </a:cubicBezTo>
                <a:cubicBezTo>
                  <a:pt x="805" y="1432"/>
                  <a:pt x="805" y="1432"/>
                  <a:pt x="805" y="1432"/>
                </a:cubicBezTo>
                <a:cubicBezTo>
                  <a:pt x="805" y="1434"/>
                  <a:pt x="805" y="1434"/>
                  <a:pt x="805" y="1434"/>
                </a:cubicBezTo>
                <a:cubicBezTo>
                  <a:pt x="804" y="1434"/>
                  <a:pt x="804" y="1434"/>
                  <a:pt x="804" y="1434"/>
                </a:cubicBezTo>
                <a:cubicBezTo>
                  <a:pt x="804" y="1436"/>
                  <a:pt x="804" y="1436"/>
                  <a:pt x="804" y="1436"/>
                </a:cubicBezTo>
                <a:cubicBezTo>
                  <a:pt x="803" y="1438"/>
                  <a:pt x="803" y="1438"/>
                  <a:pt x="803" y="1438"/>
                </a:cubicBezTo>
                <a:cubicBezTo>
                  <a:pt x="803" y="1439"/>
                  <a:pt x="803" y="1439"/>
                  <a:pt x="803" y="1439"/>
                </a:cubicBezTo>
                <a:cubicBezTo>
                  <a:pt x="804" y="1441"/>
                  <a:pt x="804" y="1441"/>
                  <a:pt x="804" y="1441"/>
                </a:cubicBezTo>
                <a:cubicBezTo>
                  <a:pt x="804" y="1443"/>
                  <a:pt x="804" y="1443"/>
                  <a:pt x="804" y="1443"/>
                </a:cubicBezTo>
                <a:cubicBezTo>
                  <a:pt x="803" y="1444"/>
                  <a:pt x="803" y="1444"/>
                  <a:pt x="803" y="1444"/>
                </a:cubicBezTo>
                <a:cubicBezTo>
                  <a:pt x="801" y="1445"/>
                  <a:pt x="801" y="1445"/>
                  <a:pt x="801" y="1445"/>
                </a:cubicBezTo>
                <a:cubicBezTo>
                  <a:pt x="800" y="1444"/>
                  <a:pt x="800" y="1444"/>
                  <a:pt x="800" y="1444"/>
                </a:cubicBezTo>
                <a:cubicBezTo>
                  <a:pt x="799" y="1444"/>
                  <a:pt x="799" y="1444"/>
                  <a:pt x="799" y="1444"/>
                </a:cubicBezTo>
                <a:cubicBezTo>
                  <a:pt x="799" y="1445"/>
                  <a:pt x="799" y="1445"/>
                  <a:pt x="799" y="1445"/>
                </a:cubicBezTo>
                <a:cubicBezTo>
                  <a:pt x="799" y="1447"/>
                  <a:pt x="799" y="1447"/>
                  <a:pt x="799" y="1447"/>
                </a:cubicBezTo>
                <a:cubicBezTo>
                  <a:pt x="799" y="1451"/>
                  <a:pt x="799" y="1451"/>
                  <a:pt x="799" y="1451"/>
                </a:cubicBezTo>
                <a:cubicBezTo>
                  <a:pt x="800" y="1453"/>
                  <a:pt x="800" y="1453"/>
                  <a:pt x="800" y="1453"/>
                </a:cubicBezTo>
                <a:cubicBezTo>
                  <a:pt x="803" y="1454"/>
                  <a:pt x="803" y="1454"/>
                  <a:pt x="803" y="1454"/>
                </a:cubicBezTo>
                <a:cubicBezTo>
                  <a:pt x="803" y="1457"/>
                  <a:pt x="803" y="1457"/>
                  <a:pt x="803" y="1457"/>
                </a:cubicBezTo>
                <a:cubicBezTo>
                  <a:pt x="802" y="1459"/>
                  <a:pt x="802" y="1459"/>
                  <a:pt x="802" y="1459"/>
                </a:cubicBezTo>
                <a:cubicBezTo>
                  <a:pt x="806" y="1465"/>
                  <a:pt x="806" y="1465"/>
                  <a:pt x="806" y="1465"/>
                </a:cubicBezTo>
                <a:cubicBezTo>
                  <a:pt x="806" y="1466"/>
                  <a:pt x="806" y="1466"/>
                  <a:pt x="806" y="1466"/>
                </a:cubicBezTo>
                <a:cubicBezTo>
                  <a:pt x="807" y="1467"/>
                  <a:pt x="807" y="1467"/>
                  <a:pt x="807" y="1467"/>
                </a:cubicBezTo>
                <a:cubicBezTo>
                  <a:pt x="807" y="1471"/>
                  <a:pt x="807" y="1471"/>
                  <a:pt x="807" y="1471"/>
                </a:cubicBezTo>
                <a:cubicBezTo>
                  <a:pt x="806" y="1475"/>
                  <a:pt x="806" y="1475"/>
                  <a:pt x="806" y="1475"/>
                </a:cubicBezTo>
                <a:cubicBezTo>
                  <a:pt x="806" y="1476"/>
                  <a:pt x="806" y="1476"/>
                  <a:pt x="806" y="1476"/>
                </a:cubicBezTo>
                <a:cubicBezTo>
                  <a:pt x="806" y="1477"/>
                  <a:pt x="806" y="1477"/>
                  <a:pt x="806" y="1477"/>
                </a:cubicBezTo>
                <a:cubicBezTo>
                  <a:pt x="806" y="1478"/>
                  <a:pt x="806" y="1478"/>
                  <a:pt x="806" y="1478"/>
                </a:cubicBezTo>
                <a:cubicBezTo>
                  <a:pt x="805" y="1478"/>
                  <a:pt x="805" y="1478"/>
                  <a:pt x="805" y="1478"/>
                </a:cubicBezTo>
                <a:cubicBezTo>
                  <a:pt x="804" y="1478"/>
                  <a:pt x="804" y="1478"/>
                  <a:pt x="804" y="1478"/>
                </a:cubicBezTo>
                <a:cubicBezTo>
                  <a:pt x="803" y="1480"/>
                  <a:pt x="803" y="1480"/>
                  <a:pt x="803" y="1480"/>
                </a:cubicBezTo>
                <a:cubicBezTo>
                  <a:pt x="804" y="1482"/>
                  <a:pt x="804" y="1482"/>
                  <a:pt x="804" y="1482"/>
                </a:cubicBezTo>
                <a:cubicBezTo>
                  <a:pt x="805" y="1483"/>
                  <a:pt x="805" y="1483"/>
                  <a:pt x="805" y="1483"/>
                </a:cubicBezTo>
                <a:cubicBezTo>
                  <a:pt x="804" y="1487"/>
                  <a:pt x="804" y="1487"/>
                  <a:pt x="804" y="1487"/>
                </a:cubicBezTo>
                <a:cubicBezTo>
                  <a:pt x="804" y="1489"/>
                  <a:pt x="804" y="1489"/>
                  <a:pt x="804" y="1489"/>
                </a:cubicBezTo>
                <a:cubicBezTo>
                  <a:pt x="803" y="1490"/>
                  <a:pt x="803" y="1490"/>
                  <a:pt x="803" y="1490"/>
                </a:cubicBezTo>
                <a:cubicBezTo>
                  <a:pt x="804" y="1491"/>
                  <a:pt x="804" y="1491"/>
                  <a:pt x="804" y="1491"/>
                </a:cubicBezTo>
                <a:cubicBezTo>
                  <a:pt x="804" y="1492"/>
                  <a:pt x="804" y="1492"/>
                  <a:pt x="804" y="1492"/>
                </a:cubicBezTo>
                <a:cubicBezTo>
                  <a:pt x="804" y="1493"/>
                  <a:pt x="804" y="1493"/>
                  <a:pt x="804" y="1493"/>
                </a:cubicBezTo>
                <a:cubicBezTo>
                  <a:pt x="804" y="1494"/>
                  <a:pt x="804" y="1494"/>
                  <a:pt x="804" y="1494"/>
                </a:cubicBezTo>
                <a:cubicBezTo>
                  <a:pt x="807" y="1499"/>
                  <a:pt x="807" y="1499"/>
                  <a:pt x="807" y="1499"/>
                </a:cubicBezTo>
                <a:cubicBezTo>
                  <a:pt x="808" y="1500"/>
                  <a:pt x="808" y="1500"/>
                  <a:pt x="808" y="1500"/>
                </a:cubicBezTo>
                <a:cubicBezTo>
                  <a:pt x="809" y="1501"/>
                  <a:pt x="809" y="1501"/>
                  <a:pt x="809" y="1501"/>
                </a:cubicBezTo>
                <a:cubicBezTo>
                  <a:pt x="812" y="1503"/>
                  <a:pt x="812" y="1503"/>
                  <a:pt x="812" y="1503"/>
                </a:cubicBezTo>
                <a:cubicBezTo>
                  <a:pt x="815" y="1502"/>
                  <a:pt x="815" y="1502"/>
                  <a:pt x="815" y="1502"/>
                </a:cubicBezTo>
                <a:cubicBezTo>
                  <a:pt x="815" y="1499"/>
                  <a:pt x="815" y="1499"/>
                  <a:pt x="815" y="1499"/>
                </a:cubicBezTo>
                <a:cubicBezTo>
                  <a:pt x="815" y="1498"/>
                  <a:pt x="815" y="1498"/>
                  <a:pt x="815" y="1498"/>
                </a:cubicBezTo>
                <a:cubicBezTo>
                  <a:pt x="817" y="1499"/>
                  <a:pt x="817" y="1499"/>
                  <a:pt x="817" y="1499"/>
                </a:cubicBezTo>
                <a:cubicBezTo>
                  <a:pt x="819" y="1500"/>
                  <a:pt x="819" y="1500"/>
                  <a:pt x="819" y="1500"/>
                </a:cubicBezTo>
                <a:cubicBezTo>
                  <a:pt x="819" y="1500"/>
                  <a:pt x="819" y="1500"/>
                  <a:pt x="819" y="1500"/>
                </a:cubicBezTo>
                <a:cubicBezTo>
                  <a:pt x="821" y="1500"/>
                  <a:pt x="821" y="1500"/>
                  <a:pt x="821" y="1500"/>
                </a:cubicBezTo>
                <a:cubicBezTo>
                  <a:pt x="820" y="1501"/>
                  <a:pt x="820" y="1501"/>
                  <a:pt x="820" y="1501"/>
                </a:cubicBezTo>
                <a:cubicBezTo>
                  <a:pt x="817" y="1503"/>
                  <a:pt x="817" y="1503"/>
                  <a:pt x="817" y="1503"/>
                </a:cubicBezTo>
                <a:cubicBezTo>
                  <a:pt x="817" y="1505"/>
                  <a:pt x="817" y="1505"/>
                  <a:pt x="817" y="1505"/>
                </a:cubicBezTo>
                <a:cubicBezTo>
                  <a:pt x="819" y="1505"/>
                  <a:pt x="819" y="1505"/>
                  <a:pt x="819" y="1505"/>
                </a:cubicBezTo>
                <a:cubicBezTo>
                  <a:pt x="820" y="1505"/>
                  <a:pt x="820" y="1505"/>
                  <a:pt x="820" y="1505"/>
                </a:cubicBezTo>
                <a:cubicBezTo>
                  <a:pt x="821" y="1506"/>
                  <a:pt x="821" y="1506"/>
                  <a:pt x="821" y="1506"/>
                </a:cubicBezTo>
                <a:cubicBezTo>
                  <a:pt x="821" y="1510"/>
                  <a:pt x="821" y="1510"/>
                  <a:pt x="821" y="1510"/>
                </a:cubicBezTo>
                <a:cubicBezTo>
                  <a:pt x="822" y="1511"/>
                  <a:pt x="822" y="1511"/>
                  <a:pt x="822" y="1511"/>
                </a:cubicBezTo>
                <a:cubicBezTo>
                  <a:pt x="821" y="1511"/>
                  <a:pt x="821" y="1511"/>
                  <a:pt x="821" y="1511"/>
                </a:cubicBezTo>
                <a:cubicBezTo>
                  <a:pt x="820" y="1510"/>
                  <a:pt x="820" y="1510"/>
                  <a:pt x="820" y="1510"/>
                </a:cubicBezTo>
                <a:cubicBezTo>
                  <a:pt x="820" y="1509"/>
                  <a:pt x="820" y="1509"/>
                  <a:pt x="820" y="1509"/>
                </a:cubicBezTo>
                <a:cubicBezTo>
                  <a:pt x="818" y="1508"/>
                  <a:pt x="818" y="1508"/>
                  <a:pt x="818" y="1508"/>
                </a:cubicBezTo>
                <a:cubicBezTo>
                  <a:pt x="818" y="1509"/>
                  <a:pt x="818" y="1509"/>
                  <a:pt x="818" y="1509"/>
                </a:cubicBezTo>
                <a:cubicBezTo>
                  <a:pt x="818" y="1510"/>
                  <a:pt x="818" y="1510"/>
                  <a:pt x="818" y="1510"/>
                </a:cubicBezTo>
                <a:cubicBezTo>
                  <a:pt x="820" y="1511"/>
                  <a:pt x="820" y="1511"/>
                  <a:pt x="820" y="1511"/>
                </a:cubicBezTo>
                <a:cubicBezTo>
                  <a:pt x="820" y="1512"/>
                  <a:pt x="820" y="1512"/>
                  <a:pt x="820" y="1512"/>
                </a:cubicBezTo>
                <a:cubicBezTo>
                  <a:pt x="819" y="1513"/>
                  <a:pt x="819" y="1513"/>
                  <a:pt x="819" y="1513"/>
                </a:cubicBezTo>
                <a:cubicBezTo>
                  <a:pt x="818" y="1514"/>
                  <a:pt x="818" y="1514"/>
                  <a:pt x="818" y="1514"/>
                </a:cubicBezTo>
                <a:cubicBezTo>
                  <a:pt x="818" y="1516"/>
                  <a:pt x="818" y="1516"/>
                  <a:pt x="818" y="1516"/>
                </a:cubicBezTo>
                <a:cubicBezTo>
                  <a:pt x="820" y="1518"/>
                  <a:pt x="820" y="1518"/>
                  <a:pt x="820" y="1518"/>
                </a:cubicBezTo>
                <a:cubicBezTo>
                  <a:pt x="818" y="1519"/>
                  <a:pt x="818" y="1519"/>
                  <a:pt x="818" y="1519"/>
                </a:cubicBezTo>
                <a:cubicBezTo>
                  <a:pt x="818" y="1521"/>
                  <a:pt x="818" y="1521"/>
                  <a:pt x="818" y="1521"/>
                </a:cubicBezTo>
                <a:cubicBezTo>
                  <a:pt x="819" y="1521"/>
                  <a:pt x="819" y="1521"/>
                  <a:pt x="819" y="1521"/>
                </a:cubicBezTo>
                <a:cubicBezTo>
                  <a:pt x="817" y="1523"/>
                  <a:pt x="817" y="1523"/>
                  <a:pt x="817" y="1523"/>
                </a:cubicBezTo>
                <a:cubicBezTo>
                  <a:pt x="817" y="1524"/>
                  <a:pt x="817" y="1524"/>
                  <a:pt x="817" y="1524"/>
                </a:cubicBezTo>
                <a:cubicBezTo>
                  <a:pt x="820" y="1526"/>
                  <a:pt x="820" y="1526"/>
                  <a:pt x="820" y="1526"/>
                </a:cubicBezTo>
                <a:cubicBezTo>
                  <a:pt x="819" y="1527"/>
                  <a:pt x="819" y="1527"/>
                  <a:pt x="819" y="1527"/>
                </a:cubicBezTo>
                <a:cubicBezTo>
                  <a:pt x="819" y="1530"/>
                  <a:pt x="819" y="1530"/>
                  <a:pt x="819" y="1530"/>
                </a:cubicBezTo>
                <a:cubicBezTo>
                  <a:pt x="817" y="1531"/>
                  <a:pt x="817" y="1531"/>
                  <a:pt x="817" y="1531"/>
                </a:cubicBezTo>
                <a:cubicBezTo>
                  <a:pt x="817" y="1533"/>
                  <a:pt x="817" y="1533"/>
                  <a:pt x="817" y="1533"/>
                </a:cubicBezTo>
                <a:cubicBezTo>
                  <a:pt x="818" y="1534"/>
                  <a:pt x="818" y="1534"/>
                  <a:pt x="818" y="1534"/>
                </a:cubicBezTo>
                <a:cubicBezTo>
                  <a:pt x="820" y="1534"/>
                  <a:pt x="820" y="1534"/>
                  <a:pt x="820" y="1534"/>
                </a:cubicBezTo>
                <a:cubicBezTo>
                  <a:pt x="822" y="1535"/>
                  <a:pt x="822" y="1535"/>
                  <a:pt x="822" y="1535"/>
                </a:cubicBezTo>
                <a:cubicBezTo>
                  <a:pt x="822" y="1537"/>
                  <a:pt x="822" y="1537"/>
                  <a:pt x="822" y="1537"/>
                </a:cubicBezTo>
                <a:cubicBezTo>
                  <a:pt x="824" y="1537"/>
                  <a:pt x="824" y="1537"/>
                  <a:pt x="824" y="1537"/>
                </a:cubicBezTo>
                <a:cubicBezTo>
                  <a:pt x="824" y="1538"/>
                  <a:pt x="824" y="1538"/>
                  <a:pt x="824" y="1538"/>
                </a:cubicBezTo>
                <a:cubicBezTo>
                  <a:pt x="824" y="1541"/>
                  <a:pt x="824" y="1541"/>
                  <a:pt x="824" y="1541"/>
                </a:cubicBezTo>
                <a:cubicBezTo>
                  <a:pt x="823" y="1543"/>
                  <a:pt x="823" y="1543"/>
                  <a:pt x="823" y="1543"/>
                </a:cubicBezTo>
                <a:cubicBezTo>
                  <a:pt x="820" y="1545"/>
                  <a:pt x="820" y="1545"/>
                  <a:pt x="820" y="1545"/>
                </a:cubicBezTo>
                <a:cubicBezTo>
                  <a:pt x="819" y="1545"/>
                  <a:pt x="819" y="1545"/>
                  <a:pt x="819" y="1545"/>
                </a:cubicBezTo>
                <a:cubicBezTo>
                  <a:pt x="819" y="1547"/>
                  <a:pt x="819" y="1547"/>
                  <a:pt x="819" y="1547"/>
                </a:cubicBezTo>
                <a:cubicBezTo>
                  <a:pt x="819" y="1549"/>
                  <a:pt x="819" y="1549"/>
                  <a:pt x="819" y="1549"/>
                </a:cubicBezTo>
                <a:cubicBezTo>
                  <a:pt x="819" y="1550"/>
                  <a:pt x="819" y="1550"/>
                  <a:pt x="819" y="1550"/>
                </a:cubicBezTo>
                <a:cubicBezTo>
                  <a:pt x="819" y="1551"/>
                  <a:pt x="819" y="1551"/>
                  <a:pt x="819" y="1551"/>
                </a:cubicBezTo>
                <a:cubicBezTo>
                  <a:pt x="820" y="1552"/>
                  <a:pt x="820" y="1552"/>
                  <a:pt x="820" y="1552"/>
                </a:cubicBezTo>
                <a:cubicBezTo>
                  <a:pt x="818" y="1554"/>
                  <a:pt x="818" y="1554"/>
                  <a:pt x="818" y="1554"/>
                </a:cubicBezTo>
                <a:cubicBezTo>
                  <a:pt x="817" y="1557"/>
                  <a:pt x="817" y="1557"/>
                  <a:pt x="817" y="1557"/>
                </a:cubicBezTo>
                <a:cubicBezTo>
                  <a:pt x="817" y="1559"/>
                  <a:pt x="817" y="1559"/>
                  <a:pt x="817" y="1559"/>
                </a:cubicBezTo>
                <a:cubicBezTo>
                  <a:pt x="818" y="1560"/>
                  <a:pt x="818" y="1560"/>
                  <a:pt x="818" y="1560"/>
                </a:cubicBezTo>
                <a:cubicBezTo>
                  <a:pt x="818" y="1561"/>
                  <a:pt x="818" y="1561"/>
                  <a:pt x="818" y="1561"/>
                </a:cubicBezTo>
                <a:cubicBezTo>
                  <a:pt x="817" y="1565"/>
                  <a:pt x="817" y="1565"/>
                  <a:pt x="817" y="1565"/>
                </a:cubicBezTo>
                <a:cubicBezTo>
                  <a:pt x="816" y="1565"/>
                  <a:pt x="816" y="1565"/>
                  <a:pt x="816" y="1565"/>
                </a:cubicBezTo>
                <a:cubicBezTo>
                  <a:pt x="816" y="1567"/>
                  <a:pt x="816" y="1567"/>
                  <a:pt x="816" y="1567"/>
                </a:cubicBezTo>
                <a:cubicBezTo>
                  <a:pt x="815" y="1566"/>
                  <a:pt x="815" y="1566"/>
                  <a:pt x="815" y="1566"/>
                </a:cubicBezTo>
                <a:cubicBezTo>
                  <a:pt x="816" y="1565"/>
                  <a:pt x="816" y="1565"/>
                  <a:pt x="816" y="1565"/>
                </a:cubicBezTo>
                <a:cubicBezTo>
                  <a:pt x="816" y="1562"/>
                  <a:pt x="816" y="1562"/>
                  <a:pt x="816" y="1562"/>
                </a:cubicBezTo>
                <a:cubicBezTo>
                  <a:pt x="816" y="1560"/>
                  <a:pt x="816" y="1560"/>
                  <a:pt x="816" y="1560"/>
                </a:cubicBezTo>
                <a:cubicBezTo>
                  <a:pt x="816" y="1559"/>
                  <a:pt x="816" y="1559"/>
                  <a:pt x="816" y="1559"/>
                </a:cubicBezTo>
                <a:cubicBezTo>
                  <a:pt x="815" y="1559"/>
                  <a:pt x="815" y="1559"/>
                  <a:pt x="815" y="1559"/>
                </a:cubicBezTo>
                <a:cubicBezTo>
                  <a:pt x="813" y="1560"/>
                  <a:pt x="813" y="1560"/>
                  <a:pt x="813" y="1560"/>
                </a:cubicBezTo>
                <a:cubicBezTo>
                  <a:pt x="811" y="1561"/>
                  <a:pt x="811" y="1561"/>
                  <a:pt x="811" y="1561"/>
                </a:cubicBezTo>
                <a:cubicBezTo>
                  <a:pt x="810" y="1561"/>
                  <a:pt x="810" y="1561"/>
                  <a:pt x="810" y="1561"/>
                </a:cubicBezTo>
                <a:cubicBezTo>
                  <a:pt x="810" y="1560"/>
                  <a:pt x="810" y="1560"/>
                  <a:pt x="810" y="1560"/>
                </a:cubicBezTo>
                <a:cubicBezTo>
                  <a:pt x="812" y="1559"/>
                  <a:pt x="812" y="1559"/>
                  <a:pt x="812" y="1559"/>
                </a:cubicBezTo>
                <a:cubicBezTo>
                  <a:pt x="813" y="1559"/>
                  <a:pt x="813" y="1559"/>
                  <a:pt x="813" y="1559"/>
                </a:cubicBezTo>
                <a:cubicBezTo>
                  <a:pt x="813" y="1556"/>
                  <a:pt x="813" y="1556"/>
                  <a:pt x="813" y="1556"/>
                </a:cubicBezTo>
                <a:cubicBezTo>
                  <a:pt x="812" y="1555"/>
                  <a:pt x="812" y="1555"/>
                  <a:pt x="812" y="1555"/>
                </a:cubicBezTo>
                <a:cubicBezTo>
                  <a:pt x="810" y="1556"/>
                  <a:pt x="810" y="1556"/>
                  <a:pt x="810" y="1556"/>
                </a:cubicBezTo>
                <a:cubicBezTo>
                  <a:pt x="807" y="1556"/>
                  <a:pt x="807" y="1556"/>
                  <a:pt x="807" y="1556"/>
                </a:cubicBezTo>
                <a:cubicBezTo>
                  <a:pt x="805" y="1556"/>
                  <a:pt x="805" y="1556"/>
                  <a:pt x="805" y="1556"/>
                </a:cubicBezTo>
                <a:cubicBezTo>
                  <a:pt x="804" y="1556"/>
                  <a:pt x="804" y="1556"/>
                  <a:pt x="804" y="1556"/>
                </a:cubicBezTo>
                <a:cubicBezTo>
                  <a:pt x="804" y="1557"/>
                  <a:pt x="804" y="1557"/>
                  <a:pt x="804" y="1557"/>
                </a:cubicBezTo>
                <a:cubicBezTo>
                  <a:pt x="805" y="1559"/>
                  <a:pt x="805" y="1559"/>
                  <a:pt x="805" y="1559"/>
                </a:cubicBezTo>
                <a:cubicBezTo>
                  <a:pt x="806" y="1560"/>
                  <a:pt x="806" y="1560"/>
                  <a:pt x="806" y="1560"/>
                </a:cubicBezTo>
                <a:cubicBezTo>
                  <a:pt x="806" y="1561"/>
                  <a:pt x="806" y="1561"/>
                  <a:pt x="806" y="1561"/>
                </a:cubicBezTo>
                <a:cubicBezTo>
                  <a:pt x="805" y="1561"/>
                  <a:pt x="805" y="1561"/>
                  <a:pt x="805" y="1561"/>
                </a:cubicBezTo>
                <a:cubicBezTo>
                  <a:pt x="804" y="1563"/>
                  <a:pt x="804" y="1563"/>
                  <a:pt x="804" y="1563"/>
                </a:cubicBezTo>
                <a:cubicBezTo>
                  <a:pt x="803" y="1564"/>
                  <a:pt x="803" y="1564"/>
                  <a:pt x="803" y="1564"/>
                </a:cubicBezTo>
                <a:cubicBezTo>
                  <a:pt x="802" y="1566"/>
                  <a:pt x="802" y="1566"/>
                  <a:pt x="802" y="1566"/>
                </a:cubicBezTo>
                <a:cubicBezTo>
                  <a:pt x="799" y="1567"/>
                  <a:pt x="799" y="1567"/>
                  <a:pt x="799" y="1567"/>
                </a:cubicBezTo>
                <a:cubicBezTo>
                  <a:pt x="799" y="1569"/>
                  <a:pt x="799" y="1569"/>
                  <a:pt x="799" y="1569"/>
                </a:cubicBezTo>
                <a:cubicBezTo>
                  <a:pt x="802" y="1572"/>
                  <a:pt x="802" y="1572"/>
                  <a:pt x="802" y="1572"/>
                </a:cubicBezTo>
                <a:cubicBezTo>
                  <a:pt x="804" y="1572"/>
                  <a:pt x="804" y="1572"/>
                  <a:pt x="804" y="1572"/>
                </a:cubicBezTo>
                <a:cubicBezTo>
                  <a:pt x="805" y="1571"/>
                  <a:pt x="805" y="1571"/>
                  <a:pt x="805" y="1571"/>
                </a:cubicBezTo>
                <a:cubicBezTo>
                  <a:pt x="804" y="1570"/>
                  <a:pt x="804" y="1570"/>
                  <a:pt x="804" y="1570"/>
                </a:cubicBezTo>
                <a:cubicBezTo>
                  <a:pt x="803" y="1569"/>
                  <a:pt x="803" y="1569"/>
                  <a:pt x="803" y="1569"/>
                </a:cubicBezTo>
                <a:cubicBezTo>
                  <a:pt x="802" y="1568"/>
                  <a:pt x="802" y="1568"/>
                  <a:pt x="802" y="1568"/>
                </a:cubicBezTo>
                <a:cubicBezTo>
                  <a:pt x="803" y="1567"/>
                  <a:pt x="803" y="1567"/>
                  <a:pt x="803" y="1567"/>
                </a:cubicBezTo>
                <a:cubicBezTo>
                  <a:pt x="806" y="1566"/>
                  <a:pt x="806" y="1566"/>
                  <a:pt x="806" y="1566"/>
                </a:cubicBezTo>
                <a:cubicBezTo>
                  <a:pt x="806" y="1566"/>
                  <a:pt x="806" y="1566"/>
                  <a:pt x="806" y="1566"/>
                </a:cubicBezTo>
                <a:cubicBezTo>
                  <a:pt x="807" y="1568"/>
                  <a:pt x="807" y="1568"/>
                  <a:pt x="807" y="1568"/>
                </a:cubicBezTo>
                <a:cubicBezTo>
                  <a:pt x="809" y="1569"/>
                  <a:pt x="809" y="1569"/>
                  <a:pt x="809" y="1569"/>
                </a:cubicBezTo>
                <a:cubicBezTo>
                  <a:pt x="811" y="1569"/>
                  <a:pt x="811" y="1569"/>
                  <a:pt x="811" y="1569"/>
                </a:cubicBezTo>
                <a:cubicBezTo>
                  <a:pt x="812" y="1568"/>
                  <a:pt x="812" y="1568"/>
                  <a:pt x="812" y="1568"/>
                </a:cubicBezTo>
                <a:cubicBezTo>
                  <a:pt x="813" y="1569"/>
                  <a:pt x="813" y="1569"/>
                  <a:pt x="813" y="1569"/>
                </a:cubicBezTo>
                <a:cubicBezTo>
                  <a:pt x="814" y="1570"/>
                  <a:pt x="814" y="1570"/>
                  <a:pt x="814" y="1570"/>
                </a:cubicBezTo>
                <a:cubicBezTo>
                  <a:pt x="817" y="1571"/>
                  <a:pt x="817" y="1571"/>
                  <a:pt x="817" y="1571"/>
                </a:cubicBezTo>
                <a:cubicBezTo>
                  <a:pt x="818" y="1572"/>
                  <a:pt x="818" y="1572"/>
                  <a:pt x="818" y="1572"/>
                </a:cubicBezTo>
                <a:cubicBezTo>
                  <a:pt x="816" y="1572"/>
                  <a:pt x="816" y="1572"/>
                  <a:pt x="816" y="1572"/>
                </a:cubicBezTo>
                <a:cubicBezTo>
                  <a:pt x="816" y="1574"/>
                  <a:pt x="816" y="1574"/>
                  <a:pt x="816" y="1574"/>
                </a:cubicBezTo>
                <a:cubicBezTo>
                  <a:pt x="817" y="1575"/>
                  <a:pt x="817" y="1575"/>
                  <a:pt x="817" y="1575"/>
                </a:cubicBezTo>
                <a:cubicBezTo>
                  <a:pt x="816" y="1576"/>
                  <a:pt x="816" y="1576"/>
                  <a:pt x="816" y="1576"/>
                </a:cubicBezTo>
                <a:cubicBezTo>
                  <a:pt x="815" y="1577"/>
                  <a:pt x="815" y="1577"/>
                  <a:pt x="815" y="1577"/>
                </a:cubicBezTo>
                <a:cubicBezTo>
                  <a:pt x="816" y="1578"/>
                  <a:pt x="816" y="1578"/>
                  <a:pt x="816" y="1578"/>
                </a:cubicBezTo>
                <a:cubicBezTo>
                  <a:pt x="817" y="1579"/>
                  <a:pt x="817" y="1579"/>
                  <a:pt x="817" y="1579"/>
                </a:cubicBezTo>
                <a:cubicBezTo>
                  <a:pt x="817" y="1580"/>
                  <a:pt x="817" y="1580"/>
                  <a:pt x="817" y="1580"/>
                </a:cubicBezTo>
                <a:cubicBezTo>
                  <a:pt x="815" y="1579"/>
                  <a:pt x="815" y="1579"/>
                  <a:pt x="815" y="1579"/>
                </a:cubicBezTo>
                <a:cubicBezTo>
                  <a:pt x="815" y="1578"/>
                  <a:pt x="815" y="1578"/>
                  <a:pt x="815" y="1578"/>
                </a:cubicBezTo>
                <a:cubicBezTo>
                  <a:pt x="814" y="1578"/>
                  <a:pt x="814" y="1578"/>
                  <a:pt x="814" y="1578"/>
                </a:cubicBezTo>
                <a:cubicBezTo>
                  <a:pt x="813" y="1580"/>
                  <a:pt x="813" y="1580"/>
                  <a:pt x="813" y="1580"/>
                </a:cubicBezTo>
                <a:cubicBezTo>
                  <a:pt x="815" y="1581"/>
                  <a:pt x="815" y="1581"/>
                  <a:pt x="815" y="1581"/>
                </a:cubicBezTo>
                <a:cubicBezTo>
                  <a:pt x="816" y="1583"/>
                  <a:pt x="816" y="1583"/>
                  <a:pt x="816" y="1583"/>
                </a:cubicBezTo>
                <a:cubicBezTo>
                  <a:pt x="818" y="1583"/>
                  <a:pt x="818" y="1583"/>
                  <a:pt x="818" y="1583"/>
                </a:cubicBezTo>
                <a:cubicBezTo>
                  <a:pt x="821" y="1582"/>
                  <a:pt x="821" y="1582"/>
                  <a:pt x="821" y="1582"/>
                </a:cubicBezTo>
                <a:cubicBezTo>
                  <a:pt x="822" y="1583"/>
                  <a:pt x="822" y="1583"/>
                  <a:pt x="822" y="1583"/>
                </a:cubicBezTo>
                <a:cubicBezTo>
                  <a:pt x="823" y="1583"/>
                  <a:pt x="823" y="1583"/>
                  <a:pt x="823" y="1583"/>
                </a:cubicBezTo>
                <a:cubicBezTo>
                  <a:pt x="825" y="1582"/>
                  <a:pt x="825" y="1582"/>
                  <a:pt x="825" y="1582"/>
                </a:cubicBezTo>
                <a:cubicBezTo>
                  <a:pt x="824" y="1583"/>
                  <a:pt x="824" y="1583"/>
                  <a:pt x="824" y="1583"/>
                </a:cubicBezTo>
                <a:cubicBezTo>
                  <a:pt x="824" y="1584"/>
                  <a:pt x="824" y="1584"/>
                  <a:pt x="824" y="1584"/>
                </a:cubicBezTo>
                <a:cubicBezTo>
                  <a:pt x="824" y="1584"/>
                  <a:pt x="824" y="1584"/>
                  <a:pt x="824" y="1584"/>
                </a:cubicBezTo>
                <a:cubicBezTo>
                  <a:pt x="822" y="1585"/>
                  <a:pt x="822" y="1585"/>
                  <a:pt x="822" y="1585"/>
                </a:cubicBezTo>
                <a:cubicBezTo>
                  <a:pt x="821" y="1585"/>
                  <a:pt x="821" y="1585"/>
                  <a:pt x="821" y="1585"/>
                </a:cubicBezTo>
                <a:cubicBezTo>
                  <a:pt x="820" y="1584"/>
                  <a:pt x="820" y="1584"/>
                  <a:pt x="820" y="1584"/>
                </a:cubicBezTo>
                <a:cubicBezTo>
                  <a:pt x="817" y="1585"/>
                  <a:pt x="817" y="1585"/>
                  <a:pt x="817" y="1585"/>
                </a:cubicBezTo>
                <a:cubicBezTo>
                  <a:pt x="816" y="1586"/>
                  <a:pt x="816" y="1586"/>
                  <a:pt x="816" y="1586"/>
                </a:cubicBezTo>
                <a:cubicBezTo>
                  <a:pt x="817" y="1587"/>
                  <a:pt x="817" y="1587"/>
                  <a:pt x="817" y="1587"/>
                </a:cubicBezTo>
                <a:cubicBezTo>
                  <a:pt x="819" y="1589"/>
                  <a:pt x="819" y="1589"/>
                  <a:pt x="819" y="1589"/>
                </a:cubicBezTo>
                <a:cubicBezTo>
                  <a:pt x="819" y="1590"/>
                  <a:pt x="819" y="1590"/>
                  <a:pt x="819" y="1590"/>
                </a:cubicBezTo>
                <a:cubicBezTo>
                  <a:pt x="821" y="1591"/>
                  <a:pt x="821" y="1591"/>
                  <a:pt x="821" y="1591"/>
                </a:cubicBezTo>
                <a:cubicBezTo>
                  <a:pt x="822" y="1590"/>
                  <a:pt x="822" y="1590"/>
                  <a:pt x="822" y="1590"/>
                </a:cubicBezTo>
                <a:cubicBezTo>
                  <a:pt x="822" y="1591"/>
                  <a:pt x="822" y="1591"/>
                  <a:pt x="822" y="1591"/>
                </a:cubicBezTo>
                <a:cubicBezTo>
                  <a:pt x="820" y="1593"/>
                  <a:pt x="820" y="1593"/>
                  <a:pt x="820" y="1593"/>
                </a:cubicBezTo>
                <a:cubicBezTo>
                  <a:pt x="820" y="1594"/>
                  <a:pt x="820" y="1594"/>
                  <a:pt x="820" y="1594"/>
                </a:cubicBezTo>
                <a:cubicBezTo>
                  <a:pt x="821" y="1594"/>
                  <a:pt x="821" y="1594"/>
                  <a:pt x="821" y="1594"/>
                </a:cubicBezTo>
                <a:cubicBezTo>
                  <a:pt x="820" y="1596"/>
                  <a:pt x="820" y="1596"/>
                  <a:pt x="820" y="1596"/>
                </a:cubicBezTo>
                <a:cubicBezTo>
                  <a:pt x="819" y="1596"/>
                  <a:pt x="819" y="1596"/>
                  <a:pt x="819" y="1596"/>
                </a:cubicBezTo>
                <a:cubicBezTo>
                  <a:pt x="819" y="1597"/>
                  <a:pt x="819" y="1597"/>
                  <a:pt x="819" y="1597"/>
                </a:cubicBezTo>
                <a:cubicBezTo>
                  <a:pt x="820" y="1602"/>
                  <a:pt x="820" y="1602"/>
                  <a:pt x="820" y="1602"/>
                </a:cubicBezTo>
                <a:cubicBezTo>
                  <a:pt x="821" y="1603"/>
                  <a:pt x="821" y="1603"/>
                  <a:pt x="821" y="1603"/>
                </a:cubicBezTo>
                <a:cubicBezTo>
                  <a:pt x="821" y="1606"/>
                  <a:pt x="821" y="1606"/>
                  <a:pt x="821" y="1606"/>
                </a:cubicBezTo>
                <a:cubicBezTo>
                  <a:pt x="822" y="1608"/>
                  <a:pt x="822" y="1608"/>
                  <a:pt x="822" y="1608"/>
                </a:cubicBezTo>
                <a:cubicBezTo>
                  <a:pt x="824" y="1608"/>
                  <a:pt x="824" y="1608"/>
                  <a:pt x="824" y="1608"/>
                </a:cubicBezTo>
                <a:cubicBezTo>
                  <a:pt x="824" y="1605"/>
                  <a:pt x="824" y="1605"/>
                  <a:pt x="824" y="1605"/>
                </a:cubicBezTo>
                <a:cubicBezTo>
                  <a:pt x="825" y="1601"/>
                  <a:pt x="825" y="1601"/>
                  <a:pt x="825" y="1601"/>
                </a:cubicBezTo>
                <a:cubicBezTo>
                  <a:pt x="826" y="1600"/>
                  <a:pt x="826" y="1600"/>
                  <a:pt x="826" y="1600"/>
                </a:cubicBezTo>
                <a:cubicBezTo>
                  <a:pt x="827" y="1601"/>
                  <a:pt x="827" y="1601"/>
                  <a:pt x="827" y="1601"/>
                </a:cubicBezTo>
                <a:cubicBezTo>
                  <a:pt x="826" y="1601"/>
                  <a:pt x="826" y="1601"/>
                  <a:pt x="826" y="1601"/>
                </a:cubicBezTo>
                <a:cubicBezTo>
                  <a:pt x="825" y="1605"/>
                  <a:pt x="825" y="1605"/>
                  <a:pt x="825" y="1605"/>
                </a:cubicBezTo>
                <a:cubicBezTo>
                  <a:pt x="825" y="1606"/>
                  <a:pt x="825" y="1606"/>
                  <a:pt x="825" y="1606"/>
                </a:cubicBezTo>
                <a:cubicBezTo>
                  <a:pt x="826" y="1607"/>
                  <a:pt x="826" y="1607"/>
                  <a:pt x="826" y="1607"/>
                </a:cubicBezTo>
                <a:cubicBezTo>
                  <a:pt x="828" y="1607"/>
                  <a:pt x="828" y="1607"/>
                  <a:pt x="828" y="1607"/>
                </a:cubicBezTo>
                <a:cubicBezTo>
                  <a:pt x="827" y="1608"/>
                  <a:pt x="827" y="1608"/>
                  <a:pt x="827" y="1608"/>
                </a:cubicBezTo>
                <a:cubicBezTo>
                  <a:pt x="825" y="1608"/>
                  <a:pt x="825" y="1608"/>
                  <a:pt x="825" y="1608"/>
                </a:cubicBezTo>
                <a:cubicBezTo>
                  <a:pt x="823" y="1610"/>
                  <a:pt x="823" y="1610"/>
                  <a:pt x="823" y="1610"/>
                </a:cubicBezTo>
                <a:cubicBezTo>
                  <a:pt x="823" y="1611"/>
                  <a:pt x="823" y="1611"/>
                  <a:pt x="823" y="1611"/>
                </a:cubicBezTo>
                <a:cubicBezTo>
                  <a:pt x="823" y="1613"/>
                  <a:pt x="823" y="1613"/>
                  <a:pt x="823" y="1613"/>
                </a:cubicBezTo>
                <a:cubicBezTo>
                  <a:pt x="823" y="1615"/>
                  <a:pt x="823" y="1615"/>
                  <a:pt x="823" y="1615"/>
                </a:cubicBezTo>
                <a:cubicBezTo>
                  <a:pt x="822" y="1615"/>
                  <a:pt x="822" y="1615"/>
                  <a:pt x="822" y="1615"/>
                </a:cubicBezTo>
                <a:cubicBezTo>
                  <a:pt x="821" y="1617"/>
                  <a:pt x="821" y="1617"/>
                  <a:pt x="821" y="1617"/>
                </a:cubicBezTo>
                <a:cubicBezTo>
                  <a:pt x="821" y="1618"/>
                  <a:pt x="821" y="1618"/>
                  <a:pt x="821" y="1618"/>
                </a:cubicBezTo>
                <a:cubicBezTo>
                  <a:pt x="824" y="1620"/>
                  <a:pt x="824" y="1620"/>
                  <a:pt x="824" y="1620"/>
                </a:cubicBezTo>
                <a:cubicBezTo>
                  <a:pt x="828" y="1621"/>
                  <a:pt x="828" y="1621"/>
                  <a:pt x="828" y="1621"/>
                </a:cubicBezTo>
                <a:cubicBezTo>
                  <a:pt x="829" y="1622"/>
                  <a:pt x="829" y="1622"/>
                  <a:pt x="829" y="1622"/>
                </a:cubicBezTo>
                <a:cubicBezTo>
                  <a:pt x="829" y="1623"/>
                  <a:pt x="829" y="1623"/>
                  <a:pt x="829" y="1623"/>
                </a:cubicBezTo>
                <a:cubicBezTo>
                  <a:pt x="828" y="1623"/>
                  <a:pt x="828" y="1623"/>
                  <a:pt x="828" y="1623"/>
                </a:cubicBezTo>
                <a:cubicBezTo>
                  <a:pt x="829" y="1625"/>
                  <a:pt x="829" y="1625"/>
                  <a:pt x="829" y="1625"/>
                </a:cubicBezTo>
                <a:cubicBezTo>
                  <a:pt x="830" y="1626"/>
                  <a:pt x="830" y="1626"/>
                  <a:pt x="830" y="1626"/>
                </a:cubicBezTo>
                <a:cubicBezTo>
                  <a:pt x="831" y="1624"/>
                  <a:pt x="831" y="1624"/>
                  <a:pt x="831" y="1624"/>
                </a:cubicBezTo>
                <a:cubicBezTo>
                  <a:pt x="831" y="1626"/>
                  <a:pt x="831" y="1626"/>
                  <a:pt x="831" y="1626"/>
                </a:cubicBezTo>
                <a:cubicBezTo>
                  <a:pt x="831" y="1627"/>
                  <a:pt x="831" y="1627"/>
                  <a:pt x="831" y="1627"/>
                </a:cubicBezTo>
                <a:cubicBezTo>
                  <a:pt x="829" y="1628"/>
                  <a:pt x="829" y="1628"/>
                  <a:pt x="829" y="1628"/>
                </a:cubicBezTo>
                <a:cubicBezTo>
                  <a:pt x="828" y="1629"/>
                  <a:pt x="828" y="1629"/>
                  <a:pt x="828" y="1629"/>
                </a:cubicBezTo>
                <a:cubicBezTo>
                  <a:pt x="829" y="1630"/>
                  <a:pt x="829" y="1630"/>
                  <a:pt x="829" y="1630"/>
                </a:cubicBezTo>
                <a:cubicBezTo>
                  <a:pt x="830" y="1630"/>
                  <a:pt x="830" y="1630"/>
                  <a:pt x="830" y="1630"/>
                </a:cubicBezTo>
                <a:cubicBezTo>
                  <a:pt x="830" y="1631"/>
                  <a:pt x="830" y="1631"/>
                  <a:pt x="830" y="1631"/>
                </a:cubicBezTo>
                <a:cubicBezTo>
                  <a:pt x="832" y="1633"/>
                  <a:pt x="832" y="1633"/>
                  <a:pt x="832" y="1633"/>
                </a:cubicBezTo>
                <a:cubicBezTo>
                  <a:pt x="833" y="1633"/>
                  <a:pt x="833" y="1633"/>
                  <a:pt x="833" y="1633"/>
                </a:cubicBezTo>
                <a:cubicBezTo>
                  <a:pt x="834" y="1632"/>
                  <a:pt x="834" y="1632"/>
                  <a:pt x="834" y="1632"/>
                </a:cubicBezTo>
                <a:cubicBezTo>
                  <a:pt x="834" y="1634"/>
                  <a:pt x="834" y="1634"/>
                  <a:pt x="834" y="1634"/>
                </a:cubicBezTo>
                <a:cubicBezTo>
                  <a:pt x="834" y="1636"/>
                  <a:pt x="834" y="1636"/>
                  <a:pt x="834" y="1636"/>
                </a:cubicBezTo>
                <a:cubicBezTo>
                  <a:pt x="833" y="1636"/>
                  <a:pt x="833" y="1636"/>
                  <a:pt x="833" y="1636"/>
                </a:cubicBezTo>
                <a:cubicBezTo>
                  <a:pt x="833" y="1635"/>
                  <a:pt x="833" y="1635"/>
                  <a:pt x="833" y="1635"/>
                </a:cubicBezTo>
                <a:cubicBezTo>
                  <a:pt x="832" y="1635"/>
                  <a:pt x="832" y="1635"/>
                  <a:pt x="832" y="1635"/>
                </a:cubicBezTo>
                <a:cubicBezTo>
                  <a:pt x="831" y="1636"/>
                  <a:pt x="831" y="1636"/>
                  <a:pt x="831" y="1636"/>
                </a:cubicBezTo>
                <a:cubicBezTo>
                  <a:pt x="833" y="1639"/>
                  <a:pt x="833" y="1639"/>
                  <a:pt x="833" y="1639"/>
                </a:cubicBezTo>
                <a:cubicBezTo>
                  <a:pt x="834" y="1639"/>
                  <a:pt x="834" y="1639"/>
                  <a:pt x="834" y="1639"/>
                </a:cubicBezTo>
                <a:cubicBezTo>
                  <a:pt x="834" y="1641"/>
                  <a:pt x="834" y="1641"/>
                  <a:pt x="834" y="1641"/>
                </a:cubicBezTo>
                <a:cubicBezTo>
                  <a:pt x="835" y="1642"/>
                  <a:pt x="835" y="1642"/>
                  <a:pt x="835" y="1642"/>
                </a:cubicBezTo>
                <a:cubicBezTo>
                  <a:pt x="837" y="1644"/>
                  <a:pt x="837" y="1644"/>
                  <a:pt x="837" y="1644"/>
                </a:cubicBezTo>
                <a:cubicBezTo>
                  <a:pt x="838" y="1643"/>
                  <a:pt x="838" y="1643"/>
                  <a:pt x="838" y="1643"/>
                </a:cubicBezTo>
                <a:cubicBezTo>
                  <a:pt x="837" y="1641"/>
                  <a:pt x="837" y="1641"/>
                  <a:pt x="837" y="1641"/>
                </a:cubicBezTo>
                <a:cubicBezTo>
                  <a:pt x="838" y="1640"/>
                  <a:pt x="838" y="1640"/>
                  <a:pt x="838" y="1640"/>
                </a:cubicBezTo>
                <a:cubicBezTo>
                  <a:pt x="837" y="1638"/>
                  <a:pt x="837" y="1638"/>
                  <a:pt x="837" y="1638"/>
                </a:cubicBezTo>
                <a:cubicBezTo>
                  <a:pt x="839" y="1639"/>
                  <a:pt x="839" y="1639"/>
                  <a:pt x="839" y="1639"/>
                </a:cubicBezTo>
                <a:cubicBezTo>
                  <a:pt x="839" y="1641"/>
                  <a:pt x="839" y="1641"/>
                  <a:pt x="839" y="1641"/>
                </a:cubicBezTo>
                <a:cubicBezTo>
                  <a:pt x="840" y="1642"/>
                  <a:pt x="840" y="1642"/>
                  <a:pt x="840" y="1642"/>
                </a:cubicBezTo>
                <a:cubicBezTo>
                  <a:pt x="841" y="1640"/>
                  <a:pt x="841" y="1640"/>
                  <a:pt x="841" y="1640"/>
                </a:cubicBezTo>
                <a:cubicBezTo>
                  <a:pt x="842" y="1639"/>
                  <a:pt x="842" y="1639"/>
                  <a:pt x="842" y="1639"/>
                </a:cubicBezTo>
                <a:cubicBezTo>
                  <a:pt x="842" y="1638"/>
                  <a:pt x="842" y="1638"/>
                  <a:pt x="842" y="1638"/>
                </a:cubicBezTo>
                <a:cubicBezTo>
                  <a:pt x="841" y="1637"/>
                  <a:pt x="841" y="1637"/>
                  <a:pt x="841" y="1637"/>
                </a:cubicBezTo>
                <a:cubicBezTo>
                  <a:pt x="839" y="1637"/>
                  <a:pt x="839" y="1637"/>
                  <a:pt x="839" y="1637"/>
                </a:cubicBezTo>
                <a:cubicBezTo>
                  <a:pt x="839" y="1636"/>
                  <a:pt x="839" y="1636"/>
                  <a:pt x="839" y="1636"/>
                </a:cubicBezTo>
                <a:cubicBezTo>
                  <a:pt x="840" y="1636"/>
                  <a:pt x="840" y="1636"/>
                  <a:pt x="840" y="1636"/>
                </a:cubicBezTo>
                <a:cubicBezTo>
                  <a:pt x="843" y="1637"/>
                  <a:pt x="843" y="1637"/>
                  <a:pt x="843" y="1637"/>
                </a:cubicBezTo>
                <a:cubicBezTo>
                  <a:pt x="844" y="1638"/>
                  <a:pt x="844" y="1638"/>
                  <a:pt x="844" y="1638"/>
                </a:cubicBezTo>
                <a:cubicBezTo>
                  <a:pt x="846" y="1638"/>
                  <a:pt x="846" y="1638"/>
                  <a:pt x="846" y="1638"/>
                </a:cubicBezTo>
                <a:cubicBezTo>
                  <a:pt x="845" y="1636"/>
                  <a:pt x="845" y="1636"/>
                  <a:pt x="845" y="1636"/>
                </a:cubicBezTo>
                <a:cubicBezTo>
                  <a:pt x="843" y="1635"/>
                  <a:pt x="843" y="1635"/>
                  <a:pt x="843" y="1635"/>
                </a:cubicBezTo>
                <a:cubicBezTo>
                  <a:pt x="840" y="1635"/>
                  <a:pt x="840" y="1635"/>
                  <a:pt x="840" y="1635"/>
                </a:cubicBezTo>
                <a:cubicBezTo>
                  <a:pt x="840" y="1634"/>
                  <a:pt x="840" y="1634"/>
                  <a:pt x="840" y="1634"/>
                </a:cubicBezTo>
                <a:cubicBezTo>
                  <a:pt x="841" y="1634"/>
                  <a:pt x="841" y="1634"/>
                  <a:pt x="841" y="1634"/>
                </a:cubicBezTo>
                <a:cubicBezTo>
                  <a:pt x="844" y="1635"/>
                  <a:pt x="844" y="1635"/>
                  <a:pt x="844" y="1635"/>
                </a:cubicBezTo>
                <a:cubicBezTo>
                  <a:pt x="847" y="1637"/>
                  <a:pt x="847" y="1637"/>
                  <a:pt x="847" y="1637"/>
                </a:cubicBezTo>
                <a:cubicBezTo>
                  <a:pt x="848" y="1639"/>
                  <a:pt x="848" y="1639"/>
                  <a:pt x="848" y="1639"/>
                </a:cubicBezTo>
                <a:cubicBezTo>
                  <a:pt x="846" y="1641"/>
                  <a:pt x="846" y="1641"/>
                  <a:pt x="846" y="1641"/>
                </a:cubicBezTo>
                <a:cubicBezTo>
                  <a:pt x="846" y="1642"/>
                  <a:pt x="846" y="1642"/>
                  <a:pt x="846" y="1642"/>
                </a:cubicBezTo>
                <a:cubicBezTo>
                  <a:pt x="848" y="1645"/>
                  <a:pt x="848" y="1645"/>
                  <a:pt x="848" y="1645"/>
                </a:cubicBezTo>
                <a:cubicBezTo>
                  <a:pt x="847" y="1646"/>
                  <a:pt x="847" y="1646"/>
                  <a:pt x="847" y="1646"/>
                </a:cubicBezTo>
                <a:cubicBezTo>
                  <a:pt x="846" y="1647"/>
                  <a:pt x="846" y="1647"/>
                  <a:pt x="846" y="1647"/>
                </a:cubicBezTo>
                <a:cubicBezTo>
                  <a:pt x="847" y="1645"/>
                  <a:pt x="847" y="1645"/>
                  <a:pt x="847" y="1645"/>
                </a:cubicBezTo>
                <a:cubicBezTo>
                  <a:pt x="845" y="1642"/>
                  <a:pt x="845" y="1642"/>
                  <a:pt x="845" y="1642"/>
                </a:cubicBezTo>
                <a:cubicBezTo>
                  <a:pt x="844" y="1641"/>
                  <a:pt x="844" y="1641"/>
                  <a:pt x="844" y="1641"/>
                </a:cubicBezTo>
                <a:cubicBezTo>
                  <a:pt x="843" y="1642"/>
                  <a:pt x="843" y="1642"/>
                  <a:pt x="843" y="1642"/>
                </a:cubicBezTo>
                <a:cubicBezTo>
                  <a:pt x="843" y="1644"/>
                  <a:pt x="843" y="1644"/>
                  <a:pt x="843" y="1644"/>
                </a:cubicBezTo>
                <a:cubicBezTo>
                  <a:pt x="844" y="1645"/>
                  <a:pt x="844" y="1645"/>
                  <a:pt x="844" y="1645"/>
                </a:cubicBezTo>
                <a:cubicBezTo>
                  <a:pt x="843" y="1646"/>
                  <a:pt x="843" y="1646"/>
                  <a:pt x="843" y="1646"/>
                </a:cubicBezTo>
                <a:cubicBezTo>
                  <a:pt x="842" y="1645"/>
                  <a:pt x="842" y="1645"/>
                  <a:pt x="842" y="1645"/>
                </a:cubicBezTo>
                <a:cubicBezTo>
                  <a:pt x="842" y="1644"/>
                  <a:pt x="842" y="1644"/>
                  <a:pt x="842" y="1644"/>
                </a:cubicBezTo>
                <a:cubicBezTo>
                  <a:pt x="841" y="1644"/>
                  <a:pt x="841" y="1644"/>
                  <a:pt x="841" y="1644"/>
                </a:cubicBezTo>
                <a:cubicBezTo>
                  <a:pt x="839" y="1645"/>
                  <a:pt x="839" y="1645"/>
                  <a:pt x="839" y="1645"/>
                </a:cubicBezTo>
                <a:cubicBezTo>
                  <a:pt x="837" y="1645"/>
                  <a:pt x="837" y="1645"/>
                  <a:pt x="837" y="1645"/>
                </a:cubicBezTo>
                <a:cubicBezTo>
                  <a:pt x="835" y="1646"/>
                  <a:pt x="835" y="1646"/>
                  <a:pt x="835" y="1646"/>
                </a:cubicBezTo>
                <a:cubicBezTo>
                  <a:pt x="837" y="1647"/>
                  <a:pt x="837" y="1647"/>
                  <a:pt x="837" y="1647"/>
                </a:cubicBezTo>
                <a:cubicBezTo>
                  <a:pt x="837" y="1649"/>
                  <a:pt x="837" y="1649"/>
                  <a:pt x="837" y="1649"/>
                </a:cubicBezTo>
                <a:cubicBezTo>
                  <a:pt x="838" y="1651"/>
                  <a:pt x="838" y="1651"/>
                  <a:pt x="838" y="1651"/>
                </a:cubicBezTo>
                <a:cubicBezTo>
                  <a:pt x="838" y="1652"/>
                  <a:pt x="838" y="1652"/>
                  <a:pt x="838" y="1652"/>
                </a:cubicBezTo>
                <a:cubicBezTo>
                  <a:pt x="838" y="1653"/>
                  <a:pt x="838" y="1653"/>
                  <a:pt x="838" y="1653"/>
                </a:cubicBezTo>
                <a:cubicBezTo>
                  <a:pt x="838" y="1654"/>
                  <a:pt x="838" y="1654"/>
                  <a:pt x="838" y="1654"/>
                </a:cubicBezTo>
                <a:cubicBezTo>
                  <a:pt x="839" y="1654"/>
                  <a:pt x="839" y="1654"/>
                  <a:pt x="839" y="1654"/>
                </a:cubicBezTo>
                <a:cubicBezTo>
                  <a:pt x="840" y="1653"/>
                  <a:pt x="840" y="1653"/>
                  <a:pt x="840" y="1653"/>
                </a:cubicBezTo>
                <a:cubicBezTo>
                  <a:pt x="841" y="1653"/>
                  <a:pt x="841" y="1653"/>
                  <a:pt x="841" y="1653"/>
                </a:cubicBezTo>
                <a:cubicBezTo>
                  <a:pt x="843" y="1654"/>
                  <a:pt x="843" y="1654"/>
                  <a:pt x="843" y="1654"/>
                </a:cubicBezTo>
                <a:cubicBezTo>
                  <a:pt x="843" y="1654"/>
                  <a:pt x="843" y="1654"/>
                  <a:pt x="843" y="1654"/>
                </a:cubicBezTo>
                <a:cubicBezTo>
                  <a:pt x="841" y="1655"/>
                  <a:pt x="841" y="1655"/>
                  <a:pt x="841" y="1655"/>
                </a:cubicBezTo>
                <a:cubicBezTo>
                  <a:pt x="840" y="1656"/>
                  <a:pt x="840" y="1656"/>
                  <a:pt x="840" y="1656"/>
                </a:cubicBezTo>
                <a:cubicBezTo>
                  <a:pt x="840" y="1657"/>
                  <a:pt x="840" y="1657"/>
                  <a:pt x="840" y="1657"/>
                </a:cubicBezTo>
                <a:cubicBezTo>
                  <a:pt x="843" y="1657"/>
                  <a:pt x="843" y="1657"/>
                  <a:pt x="843" y="1657"/>
                </a:cubicBezTo>
                <a:cubicBezTo>
                  <a:pt x="845" y="1659"/>
                  <a:pt x="845" y="1659"/>
                  <a:pt x="845" y="1659"/>
                </a:cubicBezTo>
                <a:cubicBezTo>
                  <a:pt x="846" y="1658"/>
                  <a:pt x="846" y="1658"/>
                  <a:pt x="846" y="1658"/>
                </a:cubicBezTo>
                <a:cubicBezTo>
                  <a:pt x="847" y="1657"/>
                  <a:pt x="847" y="1657"/>
                  <a:pt x="847" y="1657"/>
                </a:cubicBezTo>
                <a:cubicBezTo>
                  <a:pt x="846" y="1655"/>
                  <a:pt x="846" y="1655"/>
                  <a:pt x="846" y="1655"/>
                </a:cubicBezTo>
                <a:cubicBezTo>
                  <a:pt x="847" y="1654"/>
                  <a:pt x="847" y="1654"/>
                  <a:pt x="847" y="1654"/>
                </a:cubicBezTo>
                <a:cubicBezTo>
                  <a:pt x="846" y="1652"/>
                  <a:pt x="846" y="1652"/>
                  <a:pt x="846" y="1652"/>
                </a:cubicBezTo>
                <a:cubicBezTo>
                  <a:pt x="845" y="1652"/>
                  <a:pt x="845" y="1652"/>
                  <a:pt x="845" y="1652"/>
                </a:cubicBezTo>
                <a:cubicBezTo>
                  <a:pt x="844" y="1652"/>
                  <a:pt x="844" y="1652"/>
                  <a:pt x="844" y="1652"/>
                </a:cubicBezTo>
                <a:cubicBezTo>
                  <a:pt x="845" y="1652"/>
                  <a:pt x="845" y="1652"/>
                  <a:pt x="845" y="1652"/>
                </a:cubicBezTo>
                <a:cubicBezTo>
                  <a:pt x="846" y="1651"/>
                  <a:pt x="846" y="1651"/>
                  <a:pt x="846" y="1651"/>
                </a:cubicBezTo>
                <a:cubicBezTo>
                  <a:pt x="846" y="1650"/>
                  <a:pt x="846" y="1650"/>
                  <a:pt x="846" y="1650"/>
                </a:cubicBezTo>
                <a:cubicBezTo>
                  <a:pt x="846" y="1649"/>
                  <a:pt x="846" y="1649"/>
                  <a:pt x="846" y="1649"/>
                </a:cubicBezTo>
                <a:cubicBezTo>
                  <a:pt x="849" y="1650"/>
                  <a:pt x="849" y="1650"/>
                  <a:pt x="849" y="1650"/>
                </a:cubicBezTo>
                <a:cubicBezTo>
                  <a:pt x="850" y="1649"/>
                  <a:pt x="850" y="1649"/>
                  <a:pt x="850" y="1649"/>
                </a:cubicBezTo>
                <a:cubicBezTo>
                  <a:pt x="850" y="1650"/>
                  <a:pt x="850" y="1650"/>
                  <a:pt x="850" y="1650"/>
                </a:cubicBezTo>
                <a:cubicBezTo>
                  <a:pt x="851" y="1651"/>
                  <a:pt x="851" y="1651"/>
                  <a:pt x="851" y="1651"/>
                </a:cubicBezTo>
                <a:cubicBezTo>
                  <a:pt x="852" y="1650"/>
                  <a:pt x="852" y="1650"/>
                  <a:pt x="852" y="1650"/>
                </a:cubicBezTo>
                <a:cubicBezTo>
                  <a:pt x="854" y="1649"/>
                  <a:pt x="854" y="1649"/>
                  <a:pt x="854" y="1649"/>
                </a:cubicBezTo>
                <a:cubicBezTo>
                  <a:pt x="855" y="1650"/>
                  <a:pt x="855" y="1650"/>
                  <a:pt x="855" y="1650"/>
                </a:cubicBezTo>
                <a:cubicBezTo>
                  <a:pt x="857" y="1650"/>
                  <a:pt x="857" y="1650"/>
                  <a:pt x="857" y="1650"/>
                </a:cubicBezTo>
                <a:cubicBezTo>
                  <a:pt x="859" y="1650"/>
                  <a:pt x="859" y="1650"/>
                  <a:pt x="859" y="1650"/>
                </a:cubicBezTo>
                <a:cubicBezTo>
                  <a:pt x="859" y="1651"/>
                  <a:pt x="859" y="1651"/>
                  <a:pt x="859" y="1651"/>
                </a:cubicBezTo>
                <a:cubicBezTo>
                  <a:pt x="858" y="1651"/>
                  <a:pt x="858" y="1651"/>
                  <a:pt x="858" y="1651"/>
                </a:cubicBezTo>
                <a:cubicBezTo>
                  <a:pt x="857" y="1652"/>
                  <a:pt x="857" y="1652"/>
                  <a:pt x="857" y="1652"/>
                </a:cubicBezTo>
                <a:cubicBezTo>
                  <a:pt x="856" y="1652"/>
                  <a:pt x="856" y="1652"/>
                  <a:pt x="856" y="1652"/>
                </a:cubicBezTo>
                <a:cubicBezTo>
                  <a:pt x="855" y="1651"/>
                  <a:pt x="855" y="1651"/>
                  <a:pt x="855" y="1651"/>
                </a:cubicBezTo>
                <a:cubicBezTo>
                  <a:pt x="853" y="1652"/>
                  <a:pt x="853" y="1652"/>
                  <a:pt x="853" y="1652"/>
                </a:cubicBezTo>
                <a:cubicBezTo>
                  <a:pt x="850" y="1654"/>
                  <a:pt x="850" y="1654"/>
                  <a:pt x="850" y="1654"/>
                </a:cubicBezTo>
                <a:cubicBezTo>
                  <a:pt x="850" y="1654"/>
                  <a:pt x="850" y="1654"/>
                  <a:pt x="850" y="1654"/>
                </a:cubicBezTo>
                <a:cubicBezTo>
                  <a:pt x="849" y="1654"/>
                  <a:pt x="849" y="1654"/>
                  <a:pt x="849" y="1654"/>
                </a:cubicBezTo>
                <a:cubicBezTo>
                  <a:pt x="847" y="1656"/>
                  <a:pt x="847" y="1656"/>
                  <a:pt x="847" y="1656"/>
                </a:cubicBezTo>
                <a:cubicBezTo>
                  <a:pt x="848" y="1657"/>
                  <a:pt x="848" y="1657"/>
                  <a:pt x="848" y="1657"/>
                </a:cubicBezTo>
                <a:cubicBezTo>
                  <a:pt x="847" y="1658"/>
                  <a:pt x="847" y="1658"/>
                  <a:pt x="847" y="1658"/>
                </a:cubicBezTo>
                <a:cubicBezTo>
                  <a:pt x="847" y="1659"/>
                  <a:pt x="847" y="1659"/>
                  <a:pt x="847" y="1659"/>
                </a:cubicBezTo>
                <a:cubicBezTo>
                  <a:pt x="847" y="1660"/>
                  <a:pt x="847" y="1660"/>
                  <a:pt x="847" y="1660"/>
                </a:cubicBezTo>
                <a:cubicBezTo>
                  <a:pt x="847" y="1660"/>
                  <a:pt x="847" y="1660"/>
                  <a:pt x="847" y="1660"/>
                </a:cubicBezTo>
                <a:cubicBezTo>
                  <a:pt x="847" y="1661"/>
                  <a:pt x="847" y="1661"/>
                  <a:pt x="847" y="1661"/>
                </a:cubicBezTo>
                <a:cubicBezTo>
                  <a:pt x="847" y="1662"/>
                  <a:pt x="847" y="1662"/>
                  <a:pt x="847" y="1662"/>
                </a:cubicBezTo>
                <a:cubicBezTo>
                  <a:pt x="850" y="1663"/>
                  <a:pt x="850" y="1663"/>
                  <a:pt x="850" y="1663"/>
                </a:cubicBezTo>
                <a:cubicBezTo>
                  <a:pt x="852" y="1665"/>
                  <a:pt x="852" y="1665"/>
                  <a:pt x="852" y="1665"/>
                </a:cubicBezTo>
                <a:cubicBezTo>
                  <a:pt x="852" y="1665"/>
                  <a:pt x="852" y="1665"/>
                  <a:pt x="852" y="1665"/>
                </a:cubicBezTo>
                <a:cubicBezTo>
                  <a:pt x="853" y="1664"/>
                  <a:pt x="853" y="1664"/>
                  <a:pt x="853" y="1664"/>
                </a:cubicBezTo>
                <a:cubicBezTo>
                  <a:pt x="852" y="1662"/>
                  <a:pt x="852" y="1662"/>
                  <a:pt x="852" y="1662"/>
                </a:cubicBezTo>
                <a:cubicBezTo>
                  <a:pt x="854" y="1661"/>
                  <a:pt x="854" y="1661"/>
                  <a:pt x="854" y="1661"/>
                </a:cubicBezTo>
                <a:cubicBezTo>
                  <a:pt x="855" y="1661"/>
                  <a:pt x="855" y="1661"/>
                  <a:pt x="855" y="1661"/>
                </a:cubicBezTo>
                <a:cubicBezTo>
                  <a:pt x="855" y="1660"/>
                  <a:pt x="855" y="1660"/>
                  <a:pt x="855" y="1660"/>
                </a:cubicBezTo>
                <a:cubicBezTo>
                  <a:pt x="854" y="1658"/>
                  <a:pt x="854" y="1658"/>
                  <a:pt x="854" y="1658"/>
                </a:cubicBezTo>
                <a:cubicBezTo>
                  <a:pt x="856" y="1657"/>
                  <a:pt x="856" y="1657"/>
                  <a:pt x="856" y="1657"/>
                </a:cubicBezTo>
                <a:cubicBezTo>
                  <a:pt x="858" y="1656"/>
                  <a:pt x="858" y="1656"/>
                  <a:pt x="858" y="1656"/>
                </a:cubicBezTo>
                <a:cubicBezTo>
                  <a:pt x="860" y="1654"/>
                  <a:pt x="860" y="1654"/>
                  <a:pt x="860" y="1654"/>
                </a:cubicBezTo>
                <a:cubicBezTo>
                  <a:pt x="861" y="1653"/>
                  <a:pt x="861" y="1653"/>
                  <a:pt x="861" y="1653"/>
                </a:cubicBezTo>
                <a:cubicBezTo>
                  <a:pt x="861" y="1653"/>
                  <a:pt x="861" y="1653"/>
                  <a:pt x="861" y="1653"/>
                </a:cubicBezTo>
                <a:cubicBezTo>
                  <a:pt x="863" y="1654"/>
                  <a:pt x="863" y="1654"/>
                  <a:pt x="863" y="1654"/>
                </a:cubicBezTo>
                <a:cubicBezTo>
                  <a:pt x="864" y="1654"/>
                  <a:pt x="864" y="1654"/>
                  <a:pt x="864" y="1654"/>
                </a:cubicBezTo>
                <a:cubicBezTo>
                  <a:pt x="864" y="1655"/>
                  <a:pt x="864" y="1655"/>
                  <a:pt x="864" y="1655"/>
                </a:cubicBezTo>
                <a:cubicBezTo>
                  <a:pt x="863" y="1655"/>
                  <a:pt x="863" y="1655"/>
                  <a:pt x="863" y="1655"/>
                </a:cubicBezTo>
                <a:cubicBezTo>
                  <a:pt x="862" y="1657"/>
                  <a:pt x="862" y="1657"/>
                  <a:pt x="862" y="1657"/>
                </a:cubicBezTo>
                <a:cubicBezTo>
                  <a:pt x="861" y="1658"/>
                  <a:pt x="861" y="1658"/>
                  <a:pt x="861" y="1658"/>
                </a:cubicBezTo>
                <a:cubicBezTo>
                  <a:pt x="859" y="1660"/>
                  <a:pt x="859" y="1660"/>
                  <a:pt x="859" y="1660"/>
                </a:cubicBezTo>
                <a:cubicBezTo>
                  <a:pt x="859" y="1662"/>
                  <a:pt x="859" y="1662"/>
                  <a:pt x="859" y="1662"/>
                </a:cubicBezTo>
                <a:cubicBezTo>
                  <a:pt x="860" y="1663"/>
                  <a:pt x="860" y="1663"/>
                  <a:pt x="860" y="1663"/>
                </a:cubicBezTo>
                <a:cubicBezTo>
                  <a:pt x="859" y="1664"/>
                  <a:pt x="859" y="1664"/>
                  <a:pt x="859" y="1664"/>
                </a:cubicBezTo>
                <a:cubicBezTo>
                  <a:pt x="857" y="1665"/>
                  <a:pt x="857" y="1665"/>
                  <a:pt x="857" y="1665"/>
                </a:cubicBezTo>
                <a:cubicBezTo>
                  <a:pt x="857" y="1664"/>
                  <a:pt x="857" y="1664"/>
                  <a:pt x="857" y="1664"/>
                </a:cubicBezTo>
                <a:cubicBezTo>
                  <a:pt x="858" y="1664"/>
                  <a:pt x="858" y="1664"/>
                  <a:pt x="858" y="1664"/>
                </a:cubicBezTo>
                <a:cubicBezTo>
                  <a:pt x="858" y="1661"/>
                  <a:pt x="858" y="1661"/>
                  <a:pt x="858" y="1661"/>
                </a:cubicBezTo>
                <a:cubicBezTo>
                  <a:pt x="858" y="1661"/>
                  <a:pt x="858" y="1661"/>
                  <a:pt x="858" y="1661"/>
                </a:cubicBezTo>
                <a:cubicBezTo>
                  <a:pt x="857" y="1661"/>
                  <a:pt x="857" y="1661"/>
                  <a:pt x="857" y="1661"/>
                </a:cubicBezTo>
                <a:cubicBezTo>
                  <a:pt x="856" y="1663"/>
                  <a:pt x="856" y="1663"/>
                  <a:pt x="856" y="1663"/>
                </a:cubicBezTo>
                <a:cubicBezTo>
                  <a:pt x="856" y="1662"/>
                  <a:pt x="856" y="1662"/>
                  <a:pt x="856" y="1662"/>
                </a:cubicBezTo>
                <a:cubicBezTo>
                  <a:pt x="855" y="1662"/>
                  <a:pt x="855" y="1662"/>
                  <a:pt x="855" y="1662"/>
                </a:cubicBezTo>
                <a:cubicBezTo>
                  <a:pt x="854" y="1663"/>
                  <a:pt x="854" y="1663"/>
                  <a:pt x="854" y="1663"/>
                </a:cubicBezTo>
                <a:cubicBezTo>
                  <a:pt x="855" y="1665"/>
                  <a:pt x="855" y="1665"/>
                  <a:pt x="855" y="1665"/>
                </a:cubicBezTo>
                <a:cubicBezTo>
                  <a:pt x="858" y="1668"/>
                  <a:pt x="858" y="1668"/>
                  <a:pt x="858" y="1668"/>
                </a:cubicBezTo>
                <a:cubicBezTo>
                  <a:pt x="861" y="1669"/>
                  <a:pt x="861" y="1669"/>
                  <a:pt x="861" y="1669"/>
                </a:cubicBezTo>
                <a:cubicBezTo>
                  <a:pt x="863" y="1670"/>
                  <a:pt x="863" y="1670"/>
                  <a:pt x="863" y="1670"/>
                </a:cubicBezTo>
                <a:cubicBezTo>
                  <a:pt x="864" y="1670"/>
                  <a:pt x="864" y="1670"/>
                  <a:pt x="864" y="1670"/>
                </a:cubicBezTo>
                <a:cubicBezTo>
                  <a:pt x="865" y="1670"/>
                  <a:pt x="865" y="1670"/>
                  <a:pt x="865" y="1670"/>
                </a:cubicBezTo>
                <a:cubicBezTo>
                  <a:pt x="866" y="1669"/>
                  <a:pt x="866" y="1669"/>
                  <a:pt x="866" y="1669"/>
                </a:cubicBezTo>
                <a:cubicBezTo>
                  <a:pt x="868" y="1667"/>
                  <a:pt x="868" y="1667"/>
                  <a:pt x="868" y="1667"/>
                </a:cubicBezTo>
                <a:cubicBezTo>
                  <a:pt x="867" y="1664"/>
                  <a:pt x="867" y="1664"/>
                  <a:pt x="867" y="1664"/>
                </a:cubicBezTo>
                <a:cubicBezTo>
                  <a:pt x="867" y="1663"/>
                  <a:pt x="867" y="1663"/>
                  <a:pt x="867" y="1663"/>
                </a:cubicBezTo>
                <a:cubicBezTo>
                  <a:pt x="867" y="1661"/>
                  <a:pt x="867" y="1661"/>
                  <a:pt x="867" y="1661"/>
                </a:cubicBezTo>
                <a:cubicBezTo>
                  <a:pt x="867" y="1659"/>
                  <a:pt x="867" y="1659"/>
                  <a:pt x="867" y="1659"/>
                </a:cubicBezTo>
                <a:cubicBezTo>
                  <a:pt x="867" y="1656"/>
                  <a:pt x="867" y="1656"/>
                  <a:pt x="867" y="1656"/>
                </a:cubicBezTo>
                <a:cubicBezTo>
                  <a:pt x="867" y="1654"/>
                  <a:pt x="867" y="1654"/>
                  <a:pt x="867" y="1654"/>
                </a:cubicBezTo>
                <a:cubicBezTo>
                  <a:pt x="867" y="1652"/>
                  <a:pt x="867" y="1652"/>
                  <a:pt x="867" y="1652"/>
                </a:cubicBezTo>
                <a:cubicBezTo>
                  <a:pt x="869" y="1651"/>
                  <a:pt x="869" y="1651"/>
                  <a:pt x="869" y="1651"/>
                </a:cubicBezTo>
                <a:cubicBezTo>
                  <a:pt x="872" y="1648"/>
                  <a:pt x="872" y="1648"/>
                  <a:pt x="872" y="1648"/>
                </a:cubicBezTo>
                <a:cubicBezTo>
                  <a:pt x="873" y="1647"/>
                  <a:pt x="873" y="1647"/>
                  <a:pt x="873" y="1647"/>
                </a:cubicBezTo>
                <a:cubicBezTo>
                  <a:pt x="875" y="1647"/>
                  <a:pt x="875" y="1647"/>
                  <a:pt x="875" y="1647"/>
                </a:cubicBezTo>
                <a:cubicBezTo>
                  <a:pt x="876" y="1647"/>
                  <a:pt x="876" y="1647"/>
                  <a:pt x="876" y="1647"/>
                </a:cubicBezTo>
                <a:cubicBezTo>
                  <a:pt x="876" y="1644"/>
                  <a:pt x="876" y="1644"/>
                  <a:pt x="876" y="1644"/>
                </a:cubicBezTo>
                <a:cubicBezTo>
                  <a:pt x="877" y="1643"/>
                  <a:pt x="877" y="1643"/>
                  <a:pt x="877" y="1643"/>
                </a:cubicBezTo>
                <a:cubicBezTo>
                  <a:pt x="879" y="1642"/>
                  <a:pt x="879" y="1642"/>
                  <a:pt x="879" y="1642"/>
                </a:cubicBezTo>
                <a:cubicBezTo>
                  <a:pt x="882" y="1644"/>
                  <a:pt x="882" y="1644"/>
                  <a:pt x="882" y="1644"/>
                </a:cubicBezTo>
                <a:cubicBezTo>
                  <a:pt x="883" y="1643"/>
                  <a:pt x="883" y="1643"/>
                  <a:pt x="883" y="1643"/>
                </a:cubicBezTo>
                <a:cubicBezTo>
                  <a:pt x="883" y="1643"/>
                  <a:pt x="883" y="1643"/>
                  <a:pt x="883" y="1643"/>
                </a:cubicBezTo>
                <a:cubicBezTo>
                  <a:pt x="886" y="1644"/>
                  <a:pt x="886" y="1644"/>
                  <a:pt x="886" y="1644"/>
                </a:cubicBezTo>
                <a:cubicBezTo>
                  <a:pt x="887" y="1644"/>
                  <a:pt x="887" y="1644"/>
                  <a:pt x="887" y="1644"/>
                </a:cubicBezTo>
                <a:cubicBezTo>
                  <a:pt x="886" y="1643"/>
                  <a:pt x="886" y="1643"/>
                  <a:pt x="886" y="1643"/>
                </a:cubicBezTo>
                <a:cubicBezTo>
                  <a:pt x="884" y="1641"/>
                  <a:pt x="884" y="1641"/>
                  <a:pt x="884" y="1641"/>
                </a:cubicBezTo>
                <a:cubicBezTo>
                  <a:pt x="881" y="1639"/>
                  <a:pt x="881" y="1639"/>
                  <a:pt x="881" y="1639"/>
                </a:cubicBezTo>
                <a:cubicBezTo>
                  <a:pt x="881" y="1637"/>
                  <a:pt x="881" y="1637"/>
                  <a:pt x="881" y="1637"/>
                </a:cubicBezTo>
                <a:cubicBezTo>
                  <a:pt x="879" y="1635"/>
                  <a:pt x="879" y="1635"/>
                  <a:pt x="879" y="1635"/>
                </a:cubicBezTo>
                <a:cubicBezTo>
                  <a:pt x="878" y="1636"/>
                  <a:pt x="878" y="1636"/>
                  <a:pt x="878" y="1636"/>
                </a:cubicBezTo>
                <a:cubicBezTo>
                  <a:pt x="877" y="1634"/>
                  <a:pt x="877" y="1634"/>
                  <a:pt x="877" y="1634"/>
                </a:cubicBezTo>
                <a:cubicBezTo>
                  <a:pt x="878" y="1634"/>
                  <a:pt x="878" y="1634"/>
                  <a:pt x="878" y="1634"/>
                </a:cubicBezTo>
                <a:cubicBezTo>
                  <a:pt x="879" y="1632"/>
                  <a:pt x="879" y="1632"/>
                  <a:pt x="879" y="1632"/>
                </a:cubicBezTo>
                <a:cubicBezTo>
                  <a:pt x="878" y="1632"/>
                  <a:pt x="878" y="1632"/>
                  <a:pt x="878" y="1632"/>
                </a:cubicBezTo>
                <a:cubicBezTo>
                  <a:pt x="878" y="1631"/>
                  <a:pt x="878" y="1631"/>
                  <a:pt x="878" y="1631"/>
                </a:cubicBezTo>
                <a:cubicBezTo>
                  <a:pt x="876" y="1626"/>
                  <a:pt x="876" y="1626"/>
                  <a:pt x="876" y="1626"/>
                </a:cubicBezTo>
                <a:cubicBezTo>
                  <a:pt x="874" y="1623"/>
                  <a:pt x="874" y="1623"/>
                  <a:pt x="874" y="1623"/>
                </a:cubicBezTo>
                <a:cubicBezTo>
                  <a:pt x="874" y="1620"/>
                  <a:pt x="874" y="1620"/>
                  <a:pt x="874" y="1620"/>
                </a:cubicBezTo>
                <a:cubicBezTo>
                  <a:pt x="875" y="1616"/>
                  <a:pt x="875" y="1616"/>
                  <a:pt x="875" y="1616"/>
                </a:cubicBezTo>
                <a:cubicBezTo>
                  <a:pt x="878" y="1614"/>
                  <a:pt x="878" y="1614"/>
                  <a:pt x="878" y="1614"/>
                </a:cubicBezTo>
                <a:cubicBezTo>
                  <a:pt x="878" y="1613"/>
                  <a:pt x="878" y="1613"/>
                  <a:pt x="878" y="1613"/>
                </a:cubicBezTo>
                <a:cubicBezTo>
                  <a:pt x="878" y="1612"/>
                  <a:pt x="878" y="1612"/>
                  <a:pt x="878" y="1612"/>
                </a:cubicBezTo>
                <a:cubicBezTo>
                  <a:pt x="878" y="1610"/>
                  <a:pt x="878" y="1610"/>
                  <a:pt x="878" y="1610"/>
                </a:cubicBezTo>
                <a:cubicBezTo>
                  <a:pt x="877" y="1609"/>
                  <a:pt x="877" y="1609"/>
                  <a:pt x="877" y="1609"/>
                </a:cubicBezTo>
                <a:cubicBezTo>
                  <a:pt x="878" y="1610"/>
                  <a:pt x="878" y="1610"/>
                  <a:pt x="878" y="1610"/>
                </a:cubicBezTo>
                <a:cubicBezTo>
                  <a:pt x="879" y="1611"/>
                  <a:pt x="879" y="1611"/>
                  <a:pt x="879" y="1611"/>
                </a:cubicBezTo>
                <a:cubicBezTo>
                  <a:pt x="881" y="1612"/>
                  <a:pt x="881" y="1612"/>
                  <a:pt x="881" y="1612"/>
                </a:cubicBezTo>
                <a:cubicBezTo>
                  <a:pt x="883" y="1610"/>
                  <a:pt x="883" y="1610"/>
                  <a:pt x="883" y="1610"/>
                </a:cubicBezTo>
                <a:cubicBezTo>
                  <a:pt x="883" y="1608"/>
                  <a:pt x="883" y="1608"/>
                  <a:pt x="883" y="1608"/>
                </a:cubicBezTo>
                <a:cubicBezTo>
                  <a:pt x="885" y="1606"/>
                  <a:pt x="885" y="1606"/>
                  <a:pt x="885" y="1606"/>
                </a:cubicBezTo>
                <a:cubicBezTo>
                  <a:pt x="886" y="1605"/>
                  <a:pt x="886" y="1605"/>
                  <a:pt x="886" y="1605"/>
                </a:cubicBezTo>
                <a:cubicBezTo>
                  <a:pt x="885" y="1602"/>
                  <a:pt x="885" y="1602"/>
                  <a:pt x="885" y="1602"/>
                </a:cubicBezTo>
                <a:cubicBezTo>
                  <a:pt x="884" y="1601"/>
                  <a:pt x="884" y="1601"/>
                  <a:pt x="884" y="1601"/>
                </a:cubicBezTo>
                <a:cubicBezTo>
                  <a:pt x="883" y="1602"/>
                  <a:pt x="883" y="1602"/>
                  <a:pt x="883" y="1602"/>
                </a:cubicBezTo>
                <a:cubicBezTo>
                  <a:pt x="883" y="1601"/>
                  <a:pt x="883" y="1601"/>
                  <a:pt x="883" y="1601"/>
                </a:cubicBezTo>
                <a:cubicBezTo>
                  <a:pt x="885" y="1599"/>
                  <a:pt x="885" y="1599"/>
                  <a:pt x="885" y="1599"/>
                </a:cubicBezTo>
                <a:cubicBezTo>
                  <a:pt x="886" y="1597"/>
                  <a:pt x="886" y="1597"/>
                  <a:pt x="886" y="1597"/>
                </a:cubicBezTo>
                <a:cubicBezTo>
                  <a:pt x="886" y="1594"/>
                  <a:pt x="886" y="1594"/>
                  <a:pt x="886" y="1594"/>
                </a:cubicBezTo>
                <a:cubicBezTo>
                  <a:pt x="888" y="1592"/>
                  <a:pt x="888" y="1592"/>
                  <a:pt x="888" y="1592"/>
                </a:cubicBezTo>
                <a:cubicBezTo>
                  <a:pt x="890" y="1592"/>
                  <a:pt x="890" y="1592"/>
                  <a:pt x="890" y="1592"/>
                </a:cubicBezTo>
                <a:cubicBezTo>
                  <a:pt x="891" y="1590"/>
                  <a:pt x="891" y="1590"/>
                  <a:pt x="891" y="1590"/>
                </a:cubicBezTo>
                <a:cubicBezTo>
                  <a:pt x="892" y="1588"/>
                  <a:pt x="892" y="1588"/>
                  <a:pt x="892" y="1588"/>
                </a:cubicBezTo>
                <a:cubicBezTo>
                  <a:pt x="893" y="1587"/>
                  <a:pt x="893" y="1587"/>
                  <a:pt x="893" y="1587"/>
                </a:cubicBezTo>
                <a:cubicBezTo>
                  <a:pt x="894" y="1586"/>
                  <a:pt x="894" y="1586"/>
                  <a:pt x="894" y="1586"/>
                </a:cubicBezTo>
                <a:cubicBezTo>
                  <a:pt x="895" y="1585"/>
                  <a:pt x="895" y="1585"/>
                  <a:pt x="895" y="1585"/>
                </a:cubicBezTo>
                <a:cubicBezTo>
                  <a:pt x="897" y="1583"/>
                  <a:pt x="897" y="1583"/>
                  <a:pt x="897" y="1583"/>
                </a:cubicBezTo>
                <a:cubicBezTo>
                  <a:pt x="897" y="1582"/>
                  <a:pt x="897" y="1582"/>
                  <a:pt x="897" y="1582"/>
                </a:cubicBezTo>
                <a:cubicBezTo>
                  <a:pt x="897" y="1581"/>
                  <a:pt x="897" y="1581"/>
                  <a:pt x="897" y="1581"/>
                </a:cubicBezTo>
                <a:cubicBezTo>
                  <a:pt x="898" y="1580"/>
                  <a:pt x="898" y="1580"/>
                  <a:pt x="898" y="1580"/>
                </a:cubicBezTo>
                <a:cubicBezTo>
                  <a:pt x="896" y="1579"/>
                  <a:pt x="896" y="1579"/>
                  <a:pt x="896" y="1579"/>
                </a:cubicBezTo>
                <a:cubicBezTo>
                  <a:pt x="895" y="1579"/>
                  <a:pt x="895" y="1579"/>
                  <a:pt x="895" y="1579"/>
                </a:cubicBezTo>
                <a:cubicBezTo>
                  <a:pt x="897" y="1577"/>
                  <a:pt x="897" y="1577"/>
                  <a:pt x="897" y="1577"/>
                </a:cubicBezTo>
                <a:cubicBezTo>
                  <a:pt x="897" y="1575"/>
                  <a:pt x="897" y="1575"/>
                  <a:pt x="897" y="1575"/>
                </a:cubicBezTo>
                <a:cubicBezTo>
                  <a:pt x="896" y="1573"/>
                  <a:pt x="896" y="1573"/>
                  <a:pt x="896" y="1573"/>
                </a:cubicBezTo>
                <a:cubicBezTo>
                  <a:pt x="896" y="1572"/>
                  <a:pt x="896" y="1572"/>
                  <a:pt x="896" y="1572"/>
                </a:cubicBezTo>
                <a:cubicBezTo>
                  <a:pt x="896" y="1571"/>
                  <a:pt x="896" y="1571"/>
                  <a:pt x="896" y="1571"/>
                </a:cubicBezTo>
                <a:cubicBezTo>
                  <a:pt x="896" y="1570"/>
                  <a:pt x="896" y="1570"/>
                  <a:pt x="896" y="1570"/>
                </a:cubicBezTo>
                <a:cubicBezTo>
                  <a:pt x="894" y="1569"/>
                  <a:pt x="894" y="1569"/>
                  <a:pt x="894" y="1569"/>
                </a:cubicBezTo>
                <a:cubicBezTo>
                  <a:pt x="893" y="1570"/>
                  <a:pt x="893" y="1570"/>
                  <a:pt x="893" y="1570"/>
                </a:cubicBezTo>
                <a:cubicBezTo>
                  <a:pt x="891" y="1570"/>
                  <a:pt x="891" y="1570"/>
                  <a:pt x="891" y="1570"/>
                </a:cubicBezTo>
                <a:cubicBezTo>
                  <a:pt x="888" y="1570"/>
                  <a:pt x="888" y="1570"/>
                  <a:pt x="888" y="1570"/>
                </a:cubicBezTo>
                <a:cubicBezTo>
                  <a:pt x="884" y="1566"/>
                  <a:pt x="884" y="1566"/>
                  <a:pt x="884" y="1566"/>
                </a:cubicBezTo>
                <a:cubicBezTo>
                  <a:pt x="881" y="1564"/>
                  <a:pt x="881" y="1564"/>
                  <a:pt x="881" y="1564"/>
                </a:cubicBezTo>
                <a:cubicBezTo>
                  <a:pt x="880" y="1564"/>
                  <a:pt x="880" y="1564"/>
                  <a:pt x="880" y="1564"/>
                </a:cubicBezTo>
                <a:cubicBezTo>
                  <a:pt x="878" y="1562"/>
                  <a:pt x="878" y="1562"/>
                  <a:pt x="878" y="1562"/>
                </a:cubicBezTo>
                <a:cubicBezTo>
                  <a:pt x="876" y="1558"/>
                  <a:pt x="876" y="1558"/>
                  <a:pt x="876" y="1558"/>
                </a:cubicBezTo>
                <a:cubicBezTo>
                  <a:pt x="876" y="1556"/>
                  <a:pt x="876" y="1556"/>
                  <a:pt x="876" y="1556"/>
                </a:cubicBezTo>
                <a:cubicBezTo>
                  <a:pt x="875" y="1554"/>
                  <a:pt x="875" y="1554"/>
                  <a:pt x="875" y="1554"/>
                </a:cubicBezTo>
                <a:cubicBezTo>
                  <a:pt x="875" y="1553"/>
                  <a:pt x="875" y="1553"/>
                  <a:pt x="875" y="1553"/>
                </a:cubicBezTo>
                <a:cubicBezTo>
                  <a:pt x="877" y="1552"/>
                  <a:pt x="877" y="1552"/>
                  <a:pt x="877" y="1552"/>
                </a:cubicBezTo>
                <a:cubicBezTo>
                  <a:pt x="878" y="1550"/>
                  <a:pt x="878" y="1550"/>
                  <a:pt x="878" y="1550"/>
                </a:cubicBezTo>
                <a:cubicBezTo>
                  <a:pt x="879" y="1547"/>
                  <a:pt x="879" y="1547"/>
                  <a:pt x="879" y="1547"/>
                </a:cubicBezTo>
                <a:cubicBezTo>
                  <a:pt x="880" y="1547"/>
                  <a:pt x="880" y="1547"/>
                  <a:pt x="880" y="1547"/>
                </a:cubicBezTo>
                <a:cubicBezTo>
                  <a:pt x="881" y="1545"/>
                  <a:pt x="881" y="1545"/>
                  <a:pt x="881" y="1545"/>
                </a:cubicBezTo>
                <a:cubicBezTo>
                  <a:pt x="884" y="1545"/>
                  <a:pt x="884" y="1545"/>
                  <a:pt x="884" y="1545"/>
                </a:cubicBezTo>
                <a:cubicBezTo>
                  <a:pt x="886" y="1543"/>
                  <a:pt x="886" y="1543"/>
                  <a:pt x="886" y="1543"/>
                </a:cubicBezTo>
                <a:cubicBezTo>
                  <a:pt x="889" y="1542"/>
                  <a:pt x="889" y="1542"/>
                  <a:pt x="889" y="1542"/>
                </a:cubicBezTo>
                <a:cubicBezTo>
                  <a:pt x="890" y="1543"/>
                  <a:pt x="890" y="1543"/>
                  <a:pt x="890" y="1543"/>
                </a:cubicBezTo>
                <a:cubicBezTo>
                  <a:pt x="894" y="1542"/>
                  <a:pt x="894" y="1542"/>
                  <a:pt x="894" y="1542"/>
                </a:cubicBezTo>
                <a:cubicBezTo>
                  <a:pt x="894" y="1541"/>
                  <a:pt x="894" y="1541"/>
                  <a:pt x="894" y="1541"/>
                </a:cubicBezTo>
                <a:cubicBezTo>
                  <a:pt x="893" y="1540"/>
                  <a:pt x="893" y="1540"/>
                  <a:pt x="893" y="1540"/>
                </a:cubicBezTo>
                <a:cubicBezTo>
                  <a:pt x="891" y="1539"/>
                  <a:pt x="891" y="1539"/>
                  <a:pt x="891" y="1539"/>
                </a:cubicBezTo>
                <a:cubicBezTo>
                  <a:pt x="891" y="1539"/>
                  <a:pt x="891" y="1539"/>
                  <a:pt x="891" y="1539"/>
                </a:cubicBezTo>
                <a:cubicBezTo>
                  <a:pt x="891" y="1537"/>
                  <a:pt x="891" y="1537"/>
                  <a:pt x="891" y="1537"/>
                </a:cubicBezTo>
                <a:cubicBezTo>
                  <a:pt x="894" y="1535"/>
                  <a:pt x="894" y="1535"/>
                  <a:pt x="894" y="1535"/>
                </a:cubicBezTo>
                <a:cubicBezTo>
                  <a:pt x="894" y="1535"/>
                  <a:pt x="894" y="1535"/>
                  <a:pt x="894" y="1535"/>
                </a:cubicBezTo>
                <a:cubicBezTo>
                  <a:pt x="895" y="1533"/>
                  <a:pt x="895" y="1533"/>
                  <a:pt x="895" y="1533"/>
                </a:cubicBezTo>
                <a:cubicBezTo>
                  <a:pt x="895" y="1532"/>
                  <a:pt x="895" y="1532"/>
                  <a:pt x="895" y="1532"/>
                </a:cubicBezTo>
                <a:cubicBezTo>
                  <a:pt x="892" y="1530"/>
                  <a:pt x="892" y="1530"/>
                  <a:pt x="892" y="1530"/>
                </a:cubicBezTo>
                <a:cubicBezTo>
                  <a:pt x="893" y="1528"/>
                  <a:pt x="893" y="1528"/>
                  <a:pt x="893" y="1528"/>
                </a:cubicBezTo>
                <a:cubicBezTo>
                  <a:pt x="893" y="1527"/>
                  <a:pt x="893" y="1527"/>
                  <a:pt x="893" y="1527"/>
                </a:cubicBezTo>
                <a:cubicBezTo>
                  <a:pt x="892" y="1526"/>
                  <a:pt x="892" y="1526"/>
                  <a:pt x="892" y="1526"/>
                </a:cubicBezTo>
                <a:cubicBezTo>
                  <a:pt x="891" y="1523"/>
                  <a:pt x="891" y="1523"/>
                  <a:pt x="891" y="1523"/>
                </a:cubicBezTo>
                <a:cubicBezTo>
                  <a:pt x="893" y="1522"/>
                  <a:pt x="893" y="1522"/>
                  <a:pt x="893" y="1522"/>
                </a:cubicBezTo>
                <a:cubicBezTo>
                  <a:pt x="894" y="1520"/>
                  <a:pt x="894" y="1520"/>
                  <a:pt x="894" y="1520"/>
                </a:cubicBezTo>
                <a:cubicBezTo>
                  <a:pt x="893" y="1519"/>
                  <a:pt x="893" y="1519"/>
                  <a:pt x="893" y="1519"/>
                </a:cubicBezTo>
                <a:cubicBezTo>
                  <a:pt x="894" y="1518"/>
                  <a:pt x="894" y="1518"/>
                  <a:pt x="894" y="1518"/>
                </a:cubicBezTo>
                <a:cubicBezTo>
                  <a:pt x="897" y="1517"/>
                  <a:pt x="897" y="1517"/>
                  <a:pt x="897" y="1517"/>
                </a:cubicBezTo>
                <a:cubicBezTo>
                  <a:pt x="900" y="1514"/>
                  <a:pt x="900" y="1514"/>
                  <a:pt x="900" y="1514"/>
                </a:cubicBezTo>
                <a:cubicBezTo>
                  <a:pt x="899" y="1513"/>
                  <a:pt x="899" y="1513"/>
                  <a:pt x="899" y="1513"/>
                </a:cubicBezTo>
                <a:cubicBezTo>
                  <a:pt x="896" y="1513"/>
                  <a:pt x="896" y="1513"/>
                  <a:pt x="896" y="1513"/>
                </a:cubicBezTo>
                <a:cubicBezTo>
                  <a:pt x="894" y="1512"/>
                  <a:pt x="894" y="1512"/>
                  <a:pt x="894" y="1512"/>
                </a:cubicBezTo>
                <a:cubicBezTo>
                  <a:pt x="894" y="1511"/>
                  <a:pt x="894" y="1511"/>
                  <a:pt x="894" y="1511"/>
                </a:cubicBezTo>
                <a:cubicBezTo>
                  <a:pt x="894" y="1510"/>
                  <a:pt x="894" y="1510"/>
                  <a:pt x="894" y="1510"/>
                </a:cubicBezTo>
                <a:cubicBezTo>
                  <a:pt x="896" y="1509"/>
                  <a:pt x="896" y="1509"/>
                  <a:pt x="896" y="1509"/>
                </a:cubicBezTo>
                <a:cubicBezTo>
                  <a:pt x="898" y="1508"/>
                  <a:pt x="898" y="1508"/>
                  <a:pt x="898" y="1508"/>
                </a:cubicBezTo>
                <a:cubicBezTo>
                  <a:pt x="901" y="1509"/>
                  <a:pt x="901" y="1509"/>
                  <a:pt x="901" y="1509"/>
                </a:cubicBezTo>
                <a:cubicBezTo>
                  <a:pt x="901" y="1510"/>
                  <a:pt x="901" y="1510"/>
                  <a:pt x="901" y="1510"/>
                </a:cubicBezTo>
                <a:cubicBezTo>
                  <a:pt x="901" y="1511"/>
                  <a:pt x="901" y="1511"/>
                  <a:pt x="901" y="1511"/>
                </a:cubicBezTo>
                <a:cubicBezTo>
                  <a:pt x="901" y="1513"/>
                  <a:pt x="901" y="1513"/>
                  <a:pt x="901" y="1513"/>
                </a:cubicBezTo>
                <a:cubicBezTo>
                  <a:pt x="903" y="1513"/>
                  <a:pt x="903" y="1513"/>
                  <a:pt x="903" y="1513"/>
                </a:cubicBezTo>
                <a:cubicBezTo>
                  <a:pt x="907" y="1511"/>
                  <a:pt x="907" y="1511"/>
                  <a:pt x="907" y="1511"/>
                </a:cubicBezTo>
                <a:cubicBezTo>
                  <a:pt x="907" y="1509"/>
                  <a:pt x="907" y="1509"/>
                  <a:pt x="907" y="1509"/>
                </a:cubicBezTo>
                <a:cubicBezTo>
                  <a:pt x="906" y="1507"/>
                  <a:pt x="906" y="1507"/>
                  <a:pt x="906" y="1507"/>
                </a:cubicBezTo>
                <a:cubicBezTo>
                  <a:pt x="905" y="1505"/>
                  <a:pt x="905" y="1505"/>
                  <a:pt x="905" y="1505"/>
                </a:cubicBezTo>
                <a:cubicBezTo>
                  <a:pt x="906" y="1505"/>
                  <a:pt x="906" y="1505"/>
                  <a:pt x="906" y="1505"/>
                </a:cubicBezTo>
                <a:cubicBezTo>
                  <a:pt x="906" y="1503"/>
                  <a:pt x="906" y="1503"/>
                  <a:pt x="906" y="1503"/>
                </a:cubicBezTo>
                <a:cubicBezTo>
                  <a:pt x="905" y="1501"/>
                  <a:pt x="905" y="1501"/>
                  <a:pt x="905" y="1501"/>
                </a:cubicBezTo>
                <a:cubicBezTo>
                  <a:pt x="903" y="1501"/>
                  <a:pt x="903" y="1501"/>
                  <a:pt x="903" y="1501"/>
                </a:cubicBezTo>
                <a:cubicBezTo>
                  <a:pt x="901" y="1502"/>
                  <a:pt x="901" y="1502"/>
                  <a:pt x="901" y="1502"/>
                </a:cubicBezTo>
                <a:cubicBezTo>
                  <a:pt x="900" y="1502"/>
                  <a:pt x="900" y="1502"/>
                  <a:pt x="900" y="1502"/>
                </a:cubicBezTo>
                <a:cubicBezTo>
                  <a:pt x="899" y="1503"/>
                  <a:pt x="899" y="1503"/>
                  <a:pt x="899" y="1503"/>
                </a:cubicBezTo>
                <a:cubicBezTo>
                  <a:pt x="900" y="1503"/>
                  <a:pt x="900" y="1503"/>
                  <a:pt x="900" y="1503"/>
                </a:cubicBezTo>
                <a:cubicBezTo>
                  <a:pt x="901" y="1504"/>
                  <a:pt x="901" y="1504"/>
                  <a:pt x="901" y="1504"/>
                </a:cubicBezTo>
                <a:cubicBezTo>
                  <a:pt x="901" y="1505"/>
                  <a:pt x="901" y="1505"/>
                  <a:pt x="901" y="1505"/>
                </a:cubicBezTo>
                <a:cubicBezTo>
                  <a:pt x="898" y="1506"/>
                  <a:pt x="898" y="1506"/>
                  <a:pt x="898" y="1506"/>
                </a:cubicBezTo>
                <a:cubicBezTo>
                  <a:pt x="896" y="1505"/>
                  <a:pt x="896" y="1505"/>
                  <a:pt x="896" y="1505"/>
                </a:cubicBezTo>
                <a:cubicBezTo>
                  <a:pt x="897" y="1504"/>
                  <a:pt x="897" y="1504"/>
                  <a:pt x="897" y="1504"/>
                </a:cubicBezTo>
                <a:cubicBezTo>
                  <a:pt x="898" y="1504"/>
                  <a:pt x="898" y="1504"/>
                  <a:pt x="898" y="1504"/>
                </a:cubicBezTo>
                <a:cubicBezTo>
                  <a:pt x="897" y="1503"/>
                  <a:pt x="897" y="1503"/>
                  <a:pt x="897" y="1503"/>
                </a:cubicBezTo>
                <a:cubicBezTo>
                  <a:pt x="894" y="1503"/>
                  <a:pt x="894" y="1503"/>
                  <a:pt x="894" y="1503"/>
                </a:cubicBezTo>
                <a:cubicBezTo>
                  <a:pt x="892" y="1502"/>
                  <a:pt x="892" y="1502"/>
                  <a:pt x="892" y="1502"/>
                </a:cubicBezTo>
                <a:cubicBezTo>
                  <a:pt x="891" y="1500"/>
                  <a:pt x="891" y="1500"/>
                  <a:pt x="891" y="1500"/>
                </a:cubicBezTo>
                <a:cubicBezTo>
                  <a:pt x="891" y="1495"/>
                  <a:pt x="891" y="1495"/>
                  <a:pt x="891" y="1495"/>
                </a:cubicBezTo>
                <a:cubicBezTo>
                  <a:pt x="890" y="1492"/>
                  <a:pt x="890" y="1492"/>
                  <a:pt x="890" y="1492"/>
                </a:cubicBezTo>
                <a:cubicBezTo>
                  <a:pt x="888" y="1490"/>
                  <a:pt x="888" y="1490"/>
                  <a:pt x="888" y="1490"/>
                </a:cubicBezTo>
                <a:cubicBezTo>
                  <a:pt x="888" y="1486"/>
                  <a:pt x="888" y="1486"/>
                  <a:pt x="888" y="1486"/>
                </a:cubicBezTo>
                <a:cubicBezTo>
                  <a:pt x="890" y="1484"/>
                  <a:pt x="890" y="1484"/>
                  <a:pt x="890" y="1484"/>
                </a:cubicBezTo>
                <a:cubicBezTo>
                  <a:pt x="892" y="1484"/>
                  <a:pt x="892" y="1484"/>
                  <a:pt x="892" y="1484"/>
                </a:cubicBezTo>
                <a:cubicBezTo>
                  <a:pt x="891" y="1485"/>
                  <a:pt x="891" y="1485"/>
                  <a:pt x="891" y="1485"/>
                </a:cubicBezTo>
                <a:cubicBezTo>
                  <a:pt x="892" y="1486"/>
                  <a:pt x="892" y="1486"/>
                  <a:pt x="892" y="1486"/>
                </a:cubicBezTo>
                <a:cubicBezTo>
                  <a:pt x="894" y="1485"/>
                  <a:pt x="894" y="1485"/>
                  <a:pt x="894" y="1485"/>
                </a:cubicBezTo>
                <a:cubicBezTo>
                  <a:pt x="898" y="1487"/>
                  <a:pt x="898" y="1487"/>
                  <a:pt x="898" y="1487"/>
                </a:cubicBezTo>
                <a:cubicBezTo>
                  <a:pt x="901" y="1490"/>
                  <a:pt x="901" y="1490"/>
                  <a:pt x="901" y="1490"/>
                </a:cubicBezTo>
                <a:cubicBezTo>
                  <a:pt x="904" y="1490"/>
                  <a:pt x="904" y="1490"/>
                  <a:pt x="904" y="1490"/>
                </a:cubicBezTo>
                <a:cubicBezTo>
                  <a:pt x="910" y="1490"/>
                  <a:pt x="910" y="1490"/>
                  <a:pt x="910" y="1490"/>
                </a:cubicBezTo>
                <a:cubicBezTo>
                  <a:pt x="914" y="1488"/>
                  <a:pt x="914" y="1488"/>
                  <a:pt x="914" y="1488"/>
                </a:cubicBezTo>
                <a:cubicBezTo>
                  <a:pt x="913" y="1487"/>
                  <a:pt x="913" y="1487"/>
                  <a:pt x="913" y="1487"/>
                </a:cubicBezTo>
                <a:cubicBezTo>
                  <a:pt x="916" y="1486"/>
                  <a:pt x="916" y="1486"/>
                  <a:pt x="916" y="1486"/>
                </a:cubicBezTo>
                <a:cubicBezTo>
                  <a:pt x="916" y="1484"/>
                  <a:pt x="916" y="1484"/>
                  <a:pt x="916" y="1484"/>
                </a:cubicBezTo>
                <a:cubicBezTo>
                  <a:pt x="916" y="1482"/>
                  <a:pt x="916" y="1482"/>
                  <a:pt x="916" y="1482"/>
                </a:cubicBezTo>
                <a:cubicBezTo>
                  <a:pt x="916" y="1481"/>
                  <a:pt x="916" y="1481"/>
                  <a:pt x="916" y="1481"/>
                </a:cubicBezTo>
                <a:cubicBezTo>
                  <a:pt x="917" y="1480"/>
                  <a:pt x="917" y="1480"/>
                  <a:pt x="917" y="1480"/>
                </a:cubicBezTo>
                <a:cubicBezTo>
                  <a:pt x="915" y="1479"/>
                  <a:pt x="915" y="1479"/>
                  <a:pt x="915" y="1479"/>
                </a:cubicBezTo>
                <a:cubicBezTo>
                  <a:pt x="914" y="1477"/>
                  <a:pt x="914" y="1477"/>
                  <a:pt x="914" y="1477"/>
                </a:cubicBezTo>
                <a:cubicBezTo>
                  <a:pt x="914" y="1475"/>
                  <a:pt x="914" y="1475"/>
                  <a:pt x="914" y="1475"/>
                </a:cubicBezTo>
                <a:cubicBezTo>
                  <a:pt x="914" y="1474"/>
                  <a:pt x="914" y="1474"/>
                  <a:pt x="914" y="1474"/>
                </a:cubicBezTo>
                <a:cubicBezTo>
                  <a:pt x="914" y="1473"/>
                  <a:pt x="914" y="1473"/>
                  <a:pt x="914" y="1473"/>
                </a:cubicBezTo>
                <a:cubicBezTo>
                  <a:pt x="916" y="1471"/>
                  <a:pt x="916" y="1471"/>
                  <a:pt x="916" y="1471"/>
                </a:cubicBezTo>
                <a:cubicBezTo>
                  <a:pt x="916" y="1470"/>
                  <a:pt x="916" y="1470"/>
                  <a:pt x="916" y="1470"/>
                </a:cubicBezTo>
                <a:cubicBezTo>
                  <a:pt x="916" y="1470"/>
                  <a:pt x="916" y="1470"/>
                  <a:pt x="916" y="1470"/>
                </a:cubicBezTo>
                <a:cubicBezTo>
                  <a:pt x="917" y="1469"/>
                  <a:pt x="917" y="1469"/>
                  <a:pt x="917" y="1469"/>
                </a:cubicBezTo>
                <a:cubicBezTo>
                  <a:pt x="916" y="1467"/>
                  <a:pt x="916" y="1467"/>
                  <a:pt x="916" y="1467"/>
                </a:cubicBezTo>
                <a:cubicBezTo>
                  <a:pt x="915" y="1467"/>
                  <a:pt x="915" y="1467"/>
                  <a:pt x="915" y="1467"/>
                </a:cubicBezTo>
                <a:cubicBezTo>
                  <a:pt x="915" y="1466"/>
                  <a:pt x="915" y="1466"/>
                  <a:pt x="915" y="1466"/>
                </a:cubicBezTo>
                <a:cubicBezTo>
                  <a:pt x="914" y="1464"/>
                  <a:pt x="914" y="1464"/>
                  <a:pt x="914" y="1464"/>
                </a:cubicBezTo>
                <a:cubicBezTo>
                  <a:pt x="914" y="1461"/>
                  <a:pt x="914" y="1461"/>
                  <a:pt x="914" y="1461"/>
                </a:cubicBezTo>
                <a:cubicBezTo>
                  <a:pt x="914" y="1460"/>
                  <a:pt x="914" y="1460"/>
                  <a:pt x="914" y="1460"/>
                </a:cubicBezTo>
                <a:cubicBezTo>
                  <a:pt x="914" y="1458"/>
                  <a:pt x="914" y="1458"/>
                  <a:pt x="914" y="1458"/>
                </a:cubicBezTo>
                <a:cubicBezTo>
                  <a:pt x="914" y="1457"/>
                  <a:pt x="914" y="1457"/>
                  <a:pt x="914" y="1457"/>
                </a:cubicBezTo>
                <a:cubicBezTo>
                  <a:pt x="915" y="1458"/>
                  <a:pt x="915" y="1458"/>
                  <a:pt x="915" y="1458"/>
                </a:cubicBezTo>
                <a:cubicBezTo>
                  <a:pt x="916" y="1458"/>
                  <a:pt x="916" y="1458"/>
                  <a:pt x="916" y="1458"/>
                </a:cubicBezTo>
                <a:cubicBezTo>
                  <a:pt x="919" y="1459"/>
                  <a:pt x="919" y="1459"/>
                  <a:pt x="919" y="1459"/>
                </a:cubicBezTo>
                <a:cubicBezTo>
                  <a:pt x="922" y="1461"/>
                  <a:pt x="922" y="1461"/>
                  <a:pt x="922" y="1461"/>
                </a:cubicBezTo>
                <a:cubicBezTo>
                  <a:pt x="923" y="1461"/>
                  <a:pt x="923" y="1461"/>
                  <a:pt x="923" y="1461"/>
                </a:cubicBezTo>
                <a:cubicBezTo>
                  <a:pt x="927" y="1460"/>
                  <a:pt x="927" y="1460"/>
                  <a:pt x="927" y="1460"/>
                </a:cubicBezTo>
                <a:cubicBezTo>
                  <a:pt x="930" y="1461"/>
                  <a:pt x="930" y="1461"/>
                  <a:pt x="930" y="1461"/>
                </a:cubicBezTo>
                <a:cubicBezTo>
                  <a:pt x="934" y="1461"/>
                  <a:pt x="934" y="1461"/>
                  <a:pt x="934" y="1461"/>
                </a:cubicBezTo>
                <a:cubicBezTo>
                  <a:pt x="941" y="1459"/>
                  <a:pt x="941" y="1459"/>
                  <a:pt x="941" y="1459"/>
                </a:cubicBezTo>
                <a:cubicBezTo>
                  <a:pt x="947" y="1456"/>
                  <a:pt x="947" y="1456"/>
                  <a:pt x="947" y="1456"/>
                </a:cubicBezTo>
                <a:cubicBezTo>
                  <a:pt x="948" y="1455"/>
                  <a:pt x="948" y="1455"/>
                  <a:pt x="948" y="1455"/>
                </a:cubicBezTo>
                <a:cubicBezTo>
                  <a:pt x="949" y="1456"/>
                  <a:pt x="949" y="1456"/>
                  <a:pt x="949" y="1456"/>
                </a:cubicBezTo>
                <a:cubicBezTo>
                  <a:pt x="953" y="1455"/>
                  <a:pt x="953" y="1455"/>
                  <a:pt x="953" y="1455"/>
                </a:cubicBezTo>
                <a:cubicBezTo>
                  <a:pt x="958" y="1451"/>
                  <a:pt x="958" y="1451"/>
                  <a:pt x="958" y="1451"/>
                </a:cubicBezTo>
                <a:cubicBezTo>
                  <a:pt x="959" y="1449"/>
                  <a:pt x="959" y="1449"/>
                  <a:pt x="959" y="1449"/>
                </a:cubicBezTo>
                <a:cubicBezTo>
                  <a:pt x="959" y="1447"/>
                  <a:pt x="959" y="1447"/>
                  <a:pt x="959" y="1447"/>
                </a:cubicBezTo>
                <a:cubicBezTo>
                  <a:pt x="960" y="1444"/>
                  <a:pt x="960" y="1444"/>
                  <a:pt x="960" y="1444"/>
                </a:cubicBezTo>
                <a:cubicBezTo>
                  <a:pt x="960" y="1443"/>
                  <a:pt x="960" y="1443"/>
                  <a:pt x="960" y="1443"/>
                </a:cubicBezTo>
                <a:cubicBezTo>
                  <a:pt x="961" y="1444"/>
                  <a:pt x="961" y="1444"/>
                  <a:pt x="961" y="1444"/>
                </a:cubicBezTo>
                <a:cubicBezTo>
                  <a:pt x="961" y="1443"/>
                  <a:pt x="961" y="1443"/>
                  <a:pt x="961" y="1443"/>
                </a:cubicBezTo>
                <a:cubicBezTo>
                  <a:pt x="962" y="1440"/>
                  <a:pt x="962" y="1440"/>
                  <a:pt x="962" y="1440"/>
                </a:cubicBezTo>
                <a:cubicBezTo>
                  <a:pt x="964" y="1437"/>
                  <a:pt x="964" y="1437"/>
                  <a:pt x="964" y="1437"/>
                </a:cubicBezTo>
                <a:cubicBezTo>
                  <a:pt x="965" y="1435"/>
                  <a:pt x="965" y="1435"/>
                  <a:pt x="965" y="1435"/>
                </a:cubicBezTo>
                <a:cubicBezTo>
                  <a:pt x="965" y="1430"/>
                  <a:pt x="965" y="1430"/>
                  <a:pt x="965" y="1430"/>
                </a:cubicBezTo>
                <a:cubicBezTo>
                  <a:pt x="964" y="1429"/>
                  <a:pt x="964" y="1429"/>
                  <a:pt x="964" y="1429"/>
                </a:cubicBezTo>
                <a:cubicBezTo>
                  <a:pt x="964" y="1429"/>
                  <a:pt x="964" y="1429"/>
                  <a:pt x="964" y="1429"/>
                </a:cubicBezTo>
                <a:cubicBezTo>
                  <a:pt x="962" y="1430"/>
                  <a:pt x="962" y="1430"/>
                  <a:pt x="962" y="1430"/>
                </a:cubicBezTo>
                <a:cubicBezTo>
                  <a:pt x="960" y="1430"/>
                  <a:pt x="960" y="1430"/>
                  <a:pt x="960" y="1430"/>
                </a:cubicBezTo>
                <a:cubicBezTo>
                  <a:pt x="957" y="1428"/>
                  <a:pt x="957" y="1428"/>
                  <a:pt x="957" y="1428"/>
                </a:cubicBezTo>
                <a:cubicBezTo>
                  <a:pt x="956" y="1425"/>
                  <a:pt x="956" y="1425"/>
                  <a:pt x="956" y="1425"/>
                </a:cubicBezTo>
                <a:cubicBezTo>
                  <a:pt x="956" y="1424"/>
                  <a:pt x="956" y="1424"/>
                  <a:pt x="956" y="1424"/>
                </a:cubicBezTo>
                <a:cubicBezTo>
                  <a:pt x="959" y="1419"/>
                  <a:pt x="959" y="1419"/>
                  <a:pt x="959" y="1419"/>
                </a:cubicBezTo>
                <a:cubicBezTo>
                  <a:pt x="959" y="1417"/>
                  <a:pt x="959" y="1417"/>
                  <a:pt x="959" y="1417"/>
                </a:cubicBezTo>
                <a:cubicBezTo>
                  <a:pt x="958" y="1415"/>
                  <a:pt x="958" y="1415"/>
                  <a:pt x="958" y="1415"/>
                </a:cubicBezTo>
                <a:cubicBezTo>
                  <a:pt x="952" y="1411"/>
                  <a:pt x="952" y="1411"/>
                  <a:pt x="952" y="1411"/>
                </a:cubicBezTo>
                <a:cubicBezTo>
                  <a:pt x="948" y="1410"/>
                  <a:pt x="948" y="1410"/>
                  <a:pt x="948" y="1410"/>
                </a:cubicBezTo>
                <a:cubicBezTo>
                  <a:pt x="944" y="1406"/>
                  <a:pt x="944" y="1406"/>
                  <a:pt x="944" y="1406"/>
                </a:cubicBezTo>
                <a:cubicBezTo>
                  <a:pt x="943" y="1405"/>
                  <a:pt x="943" y="1405"/>
                  <a:pt x="943" y="1405"/>
                </a:cubicBezTo>
                <a:cubicBezTo>
                  <a:pt x="943" y="1404"/>
                  <a:pt x="943" y="1404"/>
                  <a:pt x="943" y="1404"/>
                </a:cubicBezTo>
                <a:cubicBezTo>
                  <a:pt x="943" y="1402"/>
                  <a:pt x="943" y="1402"/>
                  <a:pt x="943" y="1402"/>
                </a:cubicBezTo>
                <a:cubicBezTo>
                  <a:pt x="942" y="1401"/>
                  <a:pt x="942" y="1401"/>
                  <a:pt x="942" y="1401"/>
                </a:cubicBezTo>
                <a:cubicBezTo>
                  <a:pt x="943" y="1400"/>
                  <a:pt x="943" y="1400"/>
                  <a:pt x="943" y="1400"/>
                </a:cubicBezTo>
                <a:cubicBezTo>
                  <a:pt x="942" y="1396"/>
                  <a:pt x="942" y="1396"/>
                  <a:pt x="942" y="1396"/>
                </a:cubicBezTo>
                <a:cubicBezTo>
                  <a:pt x="942" y="1392"/>
                  <a:pt x="942" y="1392"/>
                  <a:pt x="942" y="1392"/>
                </a:cubicBezTo>
                <a:cubicBezTo>
                  <a:pt x="942" y="1392"/>
                  <a:pt x="942" y="1392"/>
                  <a:pt x="942" y="1392"/>
                </a:cubicBezTo>
                <a:cubicBezTo>
                  <a:pt x="942" y="1396"/>
                  <a:pt x="942" y="1396"/>
                  <a:pt x="942" y="1396"/>
                </a:cubicBezTo>
                <a:cubicBezTo>
                  <a:pt x="944" y="1400"/>
                  <a:pt x="944" y="1400"/>
                  <a:pt x="944" y="1400"/>
                </a:cubicBezTo>
                <a:cubicBezTo>
                  <a:pt x="947" y="1404"/>
                  <a:pt x="947" y="1404"/>
                  <a:pt x="947" y="1404"/>
                </a:cubicBezTo>
                <a:cubicBezTo>
                  <a:pt x="948" y="1404"/>
                  <a:pt x="948" y="1404"/>
                  <a:pt x="948" y="1404"/>
                </a:cubicBezTo>
                <a:cubicBezTo>
                  <a:pt x="951" y="1407"/>
                  <a:pt x="951" y="1407"/>
                  <a:pt x="951" y="1407"/>
                </a:cubicBezTo>
                <a:cubicBezTo>
                  <a:pt x="952" y="1408"/>
                  <a:pt x="952" y="1408"/>
                  <a:pt x="952" y="1408"/>
                </a:cubicBezTo>
                <a:cubicBezTo>
                  <a:pt x="957" y="1407"/>
                  <a:pt x="957" y="1407"/>
                  <a:pt x="957" y="1407"/>
                </a:cubicBezTo>
                <a:cubicBezTo>
                  <a:pt x="959" y="1407"/>
                  <a:pt x="959" y="1407"/>
                  <a:pt x="959" y="1407"/>
                </a:cubicBezTo>
                <a:cubicBezTo>
                  <a:pt x="962" y="1409"/>
                  <a:pt x="962" y="1409"/>
                  <a:pt x="962" y="1409"/>
                </a:cubicBezTo>
                <a:cubicBezTo>
                  <a:pt x="963" y="1409"/>
                  <a:pt x="963" y="1409"/>
                  <a:pt x="963" y="1409"/>
                </a:cubicBezTo>
                <a:cubicBezTo>
                  <a:pt x="965" y="1409"/>
                  <a:pt x="965" y="1409"/>
                  <a:pt x="965" y="1409"/>
                </a:cubicBezTo>
                <a:cubicBezTo>
                  <a:pt x="965" y="1410"/>
                  <a:pt x="965" y="1410"/>
                  <a:pt x="965" y="1410"/>
                </a:cubicBezTo>
                <a:cubicBezTo>
                  <a:pt x="965" y="1411"/>
                  <a:pt x="965" y="1411"/>
                  <a:pt x="965" y="1411"/>
                </a:cubicBezTo>
                <a:cubicBezTo>
                  <a:pt x="965" y="1412"/>
                  <a:pt x="965" y="1412"/>
                  <a:pt x="965" y="1412"/>
                </a:cubicBezTo>
                <a:cubicBezTo>
                  <a:pt x="967" y="1412"/>
                  <a:pt x="967" y="1412"/>
                  <a:pt x="967" y="1412"/>
                </a:cubicBezTo>
                <a:cubicBezTo>
                  <a:pt x="969" y="1410"/>
                  <a:pt x="969" y="1410"/>
                  <a:pt x="969" y="1410"/>
                </a:cubicBezTo>
                <a:cubicBezTo>
                  <a:pt x="972" y="1410"/>
                  <a:pt x="972" y="1410"/>
                  <a:pt x="972" y="1410"/>
                </a:cubicBezTo>
                <a:cubicBezTo>
                  <a:pt x="974" y="1411"/>
                  <a:pt x="974" y="1411"/>
                  <a:pt x="974" y="1411"/>
                </a:cubicBezTo>
                <a:cubicBezTo>
                  <a:pt x="975" y="1411"/>
                  <a:pt x="975" y="1411"/>
                  <a:pt x="975" y="1411"/>
                </a:cubicBezTo>
                <a:cubicBezTo>
                  <a:pt x="976" y="1411"/>
                  <a:pt x="976" y="1411"/>
                  <a:pt x="976" y="1411"/>
                </a:cubicBezTo>
                <a:cubicBezTo>
                  <a:pt x="978" y="1412"/>
                  <a:pt x="978" y="1412"/>
                  <a:pt x="978" y="1412"/>
                </a:cubicBezTo>
                <a:cubicBezTo>
                  <a:pt x="979" y="1412"/>
                  <a:pt x="979" y="1412"/>
                  <a:pt x="979" y="1412"/>
                </a:cubicBezTo>
                <a:cubicBezTo>
                  <a:pt x="980" y="1411"/>
                  <a:pt x="980" y="1411"/>
                  <a:pt x="980" y="1411"/>
                </a:cubicBezTo>
                <a:cubicBezTo>
                  <a:pt x="981" y="1410"/>
                  <a:pt x="981" y="1410"/>
                  <a:pt x="981" y="1410"/>
                </a:cubicBezTo>
                <a:cubicBezTo>
                  <a:pt x="981" y="1410"/>
                  <a:pt x="981" y="1410"/>
                  <a:pt x="981" y="1410"/>
                </a:cubicBezTo>
                <a:cubicBezTo>
                  <a:pt x="982" y="1410"/>
                  <a:pt x="982" y="1410"/>
                  <a:pt x="982" y="1410"/>
                </a:cubicBezTo>
                <a:cubicBezTo>
                  <a:pt x="986" y="1409"/>
                  <a:pt x="986" y="1409"/>
                  <a:pt x="986" y="1409"/>
                </a:cubicBezTo>
                <a:cubicBezTo>
                  <a:pt x="988" y="1406"/>
                  <a:pt x="988" y="1406"/>
                  <a:pt x="988" y="1406"/>
                </a:cubicBezTo>
                <a:cubicBezTo>
                  <a:pt x="989" y="1405"/>
                  <a:pt x="989" y="1405"/>
                  <a:pt x="989" y="1405"/>
                </a:cubicBezTo>
                <a:cubicBezTo>
                  <a:pt x="988" y="1405"/>
                  <a:pt x="988" y="1405"/>
                  <a:pt x="988" y="1405"/>
                </a:cubicBezTo>
                <a:cubicBezTo>
                  <a:pt x="989" y="1403"/>
                  <a:pt x="989" y="1403"/>
                  <a:pt x="989" y="1403"/>
                </a:cubicBezTo>
                <a:cubicBezTo>
                  <a:pt x="991" y="1401"/>
                  <a:pt x="991" y="1401"/>
                  <a:pt x="991" y="1401"/>
                </a:cubicBezTo>
                <a:cubicBezTo>
                  <a:pt x="991" y="1398"/>
                  <a:pt x="991" y="1398"/>
                  <a:pt x="991" y="1398"/>
                </a:cubicBezTo>
                <a:cubicBezTo>
                  <a:pt x="993" y="1397"/>
                  <a:pt x="993" y="1397"/>
                  <a:pt x="993" y="1397"/>
                </a:cubicBezTo>
                <a:cubicBezTo>
                  <a:pt x="994" y="1396"/>
                  <a:pt x="994" y="1396"/>
                  <a:pt x="994" y="1396"/>
                </a:cubicBezTo>
                <a:cubicBezTo>
                  <a:pt x="998" y="1393"/>
                  <a:pt x="998" y="1393"/>
                  <a:pt x="998" y="1393"/>
                </a:cubicBezTo>
                <a:cubicBezTo>
                  <a:pt x="999" y="1390"/>
                  <a:pt x="999" y="1390"/>
                  <a:pt x="999" y="1390"/>
                </a:cubicBezTo>
                <a:cubicBezTo>
                  <a:pt x="1001" y="1383"/>
                  <a:pt x="1001" y="1383"/>
                  <a:pt x="1001" y="1383"/>
                </a:cubicBezTo>
                <a:cubicBezTo>
                  <a:pt x="1002" y="1378"/>
                  <a:pt x="1002" y="1378"/>
                  <a:pt x="1002" y="1378"/>
                </a:cubicBezTo>
                <a:cubicBezTo>
                  <a:pt x="1003" y="1377"/>
                  <a:pt x="1003" y="1377"/>
                  <a:pt x="1003" y="1377"/>
                </a:cubicBezTo>
                <a:cubicBezTo>
                  <a:pt x="1002" y="1376"/>
                  <a:pt x="1002" y="1376"/>
                  <a:pt x="1002" y="1376"/>
                </a:cubicBezTo>
                <a:cubicBezTo>
                  <a:pt x="1000" y="1373"/>
                  <a:pt x="1000" y="1373"/>
                  <a:pt x="1000" y="1373"/>
                </a:cubicBezTo>
                <a:cubicBezTo>
                  <a:pt x="1001" y="1371"/>
                  <a:pt x="1001" y="1371"/>
                  <a:pt x="1001" y="1371"/>
                </a:cubicBezTo>
                <a:cubicBezTo>
                  <a:pt x="1003" y="1371"/>
                  <a:pt x="1003" y="1371"/>
                  <a:pt x="1003" y="1371"/>
                </a:cubicBezTo>
                <a:cubicBezTo>
                  <a:pt x="1003" y="1369"/>
                  <a:pt x="1003" y="1369"/>
                  <a:pt x="1003" y="1369"/>
                </a:cubicBezTo>
                <a:cubicBezTo>
                  <a:pt x="1004" y="1367"/>
                  <a:pt x="1004" y="1367"/>
                  <a:pt x="1004" y="1367"/>
                </a:cubicBezTo>
                <a:cubicBezTo>
                  <a:pt x="1004" y="1366"/>
                  <a:pt x="1004" y="1366"/>
                  <a:pt x="1004" y="1366"/>
                </a:cubicBezTo>
                <a:cubicBezTo>
                  <a:pt x="1005" y="1367"/>
                  <a:pt x="1005" y="1367"/>
                  <a:pt x="1005" y="1367"/>
                </a:cubicBezTo>
                <a:cubicBezTo>
                  <a:pt x="1007" y="1367"/>
                  <a:pt x="1007" y="1367"/>
                  <a:pt x="1007" y="1367"/>
                </a:cubicBezTo>
                <a:cubicBezTo>
                  <a:pt x="1008" y="1365"/>
                  <a:pt x="1008" y="1365"/>
                  <a:pt x="1008" y="1365"/>
                </a:cubicBezTo>
                <a:cubicBezTo>
                  <a:pt x="1009" y="1363"/>
                  <a:pt x="1009" y="1363"/>
                  <a:pt x="1009" y="1363"/>
                </a:cubicBezTo>
                <a:cubicBezTo>
                  <a:pt x="1009" y="1362"/>
                  <a:pt x="1009" y="1362"/>
                  <a:pt x="1009" y="1362"/>
                </a:cubicBezTo>
                <a:cubicBezTo>
                  <a:pt x="1009" y="1360"/>
                  <a:pt x="1009" y="1360"/>
                  <a:pt x="1009" y="1360"/>
                </a:cubicBezTo>
                <a:cubicBezTo>
                  <a:pt x="1010" y="1359"/>
                  <a:pt x="1010" y="1359"/>
                  <a:pt x="1010" y="1359"/>
                </a:cubicBezTo>
                <a:cubicBezTo>
                  <a:pt x="1011" y="1359"/>
                  <a:pt x="1011" y="1359"/>
                  <a:pt x="1011" y="1359"/>
                </a:cubicBezTo>
                <a:cubicBezTo>
                  <a:pt x="1012" y="1357"/>
                  <a:pt x="1012" y="1357"/>
                  <a:pt x="1012" y="1357"/>
                </a:cubicBezTo>
                <a:cubicBezTo>
                  <a:pt x="1011" y="1356"/>
                  <a:pt x="1011" y="1356"/>
                  <a:pt x="1011" y="1356"/>
                </a:cubicBezTo>
                <a:cubicBezTo>
                  <a:pt x="1010" y="1354"/>
                  <a:pt x="1010" y="1354"/>
                  <a:pt x="1010" y="1354"/>
                </a:cubicBezTo>
                <a:cubicBezTo>
                  <a:pt x="1010" y="1351"/>
                  <a:pt x="1010" y="1351"/>
                  <a:pt x="1010" y="1351"/>
                </a:cubicBezTo>
                <a:cubicBezTo>
                  <a:pt x="1010" y="1350"/>
                  <a:pt x="1010" y="1350"/>
                  <a:pt x="1010" y="1350"/>
                </a:cubicBezTo>
                <a:cubicBezTo>
                  <a:pt x="1011" y="1351"/>
                  <a:pt x="1011" y="1351"/>
                  <a:pt x="1011" y="1351"/>
                </a:cubicBezTo>
                <a:cubicBezTo>
                  <a:pt x="1012" y="1353"/>
                  <a:pt x="1012" y="1353"/>
                  <a:pt x="1012" y="1353"/>
                </a:cubicBezTo>
                <a:cubicBezTo>
                  <a:pt x="1014" y="1356"/>
                  <a:pt x="1014" y="1356"/>
                  <a:pt x="1014" y="1356"/>
                </a:cubicBezTo>
                <a:cubicBezTo>
                  <a:pt x="1015" y="1356"/>
                  <a:pt x="1015" y="1356"/>
                  <a:pt x="1015" y="1356"/>
                </a:cubicBezTo>
                <a:cubicBezTo>
                  <a:pt x="1016" y="1355"/>
                  <a:pt x="1016" y="1355"/>
                  <a:pt x="1016" y="1355"/>
                </a:cubicBezTo>
                <a:cubicBezTo>
                  <a:pt x="1017" y="1356"/>
                  <a:pt x="1017" y="1356"/>
                  <a:pt x="1017" y="1356"/>
                </a:cubicBezTo>
                <a:cubicBezTo>
                  <a:pt x="1017" y="1358"/>
                  <a:pt x="1017" y="1358"/>
                  <a:pt x="1017" y="1358"/>
                </a:cubicBezTo>
                <a:cubicBezTo>
                  <a:pt x="1016" y="1358"/>
                  <a:pt x="1016" y="1358"/>
                  <a:pt x="1016" y="1358"/>
                </a:cubicBezTo>
                <a:cubicBezTo>
                  <a:pt x="1015" y="1361"/>
                  <a:pt x="1015" y="1361"/>
                  <a:pt x="1015" y="1361"/>
                </a:cubicBezTo>
                <a:cubicBezTo>
                  <a:pt x="1013" y="1365"/>
                  <a:pt x="1013" y="1365"/>
                  <a:pt x="1013" y="1365"/>
                </a:cubicBezTo>
                <a:cubicBezTo>
                  <a:pt x="1011" y="1365"/>
                  <a:pt x="1011" y="1365"/>
                  <a:pt x="1011" y="1365"/>
                </a:cubicBezTo>
                <a:cubicBezTo>
                  <a:pt x="1011" y="1368"/>
                  <a:pt x="1011" y="1368"/>
                  <a:pt x="1011" y="1368"/>
                </a:cubicBezTo>
                <a:cubicBezTo>
                  <a:pt x="1010" y="1369"/>
                  <a:pt x="1010" y="1369"/>
                  <a:pt x="1010" y="1369"/>
                </a:cubicBezTo>
                <a:cubicBezTo>
                  <a:pt x="1009" y="1369"/>
                  <a:pt x="1009" y="1369"/>
                  <a:pt x="1009" y="1369"/>
                </a:cubicBezTo>
                <a:cubicBezTo>
                  <a:pt x="1007" y="1370"/>
                  <a:pt x="1007" y="1370"/>
                  <a:pt x="1007" y="1370"/>
                </a:cubicBezTo>
                <a:cubicBezTo>
                  <a:pt x="1006" y="1372"/>
                  <a:pt x="1006" y="1372"/>
                  <a:pt x="1006" y="1372"/>
                </a:cubicBezTo>
                <a:cubicBezTo>
                  <a:pt x="1005" y="1373"/>
                  <a:pt x="1005" y="1373"/>
                  <a:pt x="1005" y="1373"/>
                </a:cubicBezTo>
                <a:cubicBezTo>
                  <a:pt x="1004" y="1373"/>
                  <a:pt x="1004" y="1373"/>
                  <a:pt x="1004" y="1373"/>
                </a:cubicBezTo>
                <a:cubicBezTo>
                  <a:pt x="1003" y="1374"/>
                  <a:pt x="1003" y="1374"/>
                  <a:pt x="1003" y="1374"/>
                </a:cubicBezTo>
                <a:cubicBezTo>
                  <a:pt x="1003" y="1375"/>
                  <a:pt x="1003" y="1375"/>
                  <a:pt x="1003" y="1375"/>
                </a:cubicBezTo>
                <a:cubicBezTo>
                  <a:pt x="1005" y="1375"/>
                  <a:pt x="1005" y="1375"/>
                  <a:pt x="1005" y="1375"/>
                </a:cubicBezTo>
                <a:cubicBezTo>
                  <a:pt x="1011" y="1370"/>
                  <a:pt x="1011" y="1370"/>
                  <a:pt x="1011" y="1370"/>
                </a:cubicBezTo>
                <a:cubicBezTo>
                  <a:pt x="1015" y="1367"/>
                  <a:pt x="1015" y="1367"/>
                  <a:pt x="1015" y="1367"/>
                </a:cubicBezTo>
                <a:cubicBezTo>
                  <a:pt x="1019" y="1359"/>
                  <a:pt x="1019" y="1359"/>
                  <a:pt x="1019" y="1359"/>
                </a:cubicBezTo>
                <a:cubicBezTo>
                  <a:pt x="1021" y="1355"/>
                  <a:pt x="1021" y="1355"/>
                  <a:pt x="1021" y="1355"/>
                </a:cubicBezTo>
                <a:cubicBezTo>
                  <a:pt x="1023" y="1349"/>
                  <a:pt x="1023" y="1349"/>
                  <a:pt x="1023" y="1349"/>
                </a:cubicBezTo>
                <a:cubicBezTo>
                  <a:pt x="1028" y="1341"/>
                  <a:pt x="1028" y="1341"/>
                  <a:pt x="1028" y="1341"/>
                </a:cubicBezTo>
                <a:cubicBezTo>
                  <a:pt x="1032" y="1335"/>
                  <a:pt x="1032" y="1335"/>
                  <a:pt x="1032" y="1335"/>
                </a:cubicBezTo>
                <a:cubicBezTo>
                  <a:pt x="1033" y="1334"/>
                  <a:pt x="1033" y="1334"/>
                  <a:pt x="1033" y="1334"/>
                </a:cubicBezTo>
                <a:cubicBezTo>
                  <a:pt x="1032" y="1333"/>
                  <a:pt x="1032" y="1333"/>
                  <a:pt x="1032" y="1333"/>
                </a:cubicBezTo>
                <a:cubicBezTo>
                  <a:pt x="1033" y="1332"/>
                  <a:pt x="1033" y="1332"/>
                  <a:pt x="1033" y="1332"/>
                </a:cubicBezTo>
                <a:cubicBezTo>
                  <a:pt x="1034" y="1331"/>
                  <a:pt x="1034" y="1331"/>
                  <a:pt x="1034" y="1331"/>
                </a:cubicBezTo>
                <a:cubicBezTo>
                  <a:pt x="1034" y="1329"/>
                  <a:pt x="1034" y="1329"/>
                  <a:pt x="1034" y="1329"/>
                </a:cubicBezTo>
                <a:cubicBezTo>
                  <a:pt x="1036" y="1328"/>
                  <a:pt x="1036" y="1328"/>
                  <a:pt x="1036" y="1328"/>
                </a:cubicBezTo>
                <a:cubicBezTo>
                  <a:pt x="1035" y="1326"/>
                  <a:pt x="1035" y="1326"/>
                  <a:pt x="1035" y="1326"/>
                </a:cubicBezTo>
                <a:cubicBezTo>
                  <a:pt x="1036" y="1325"/>
                  <a:pt x="1036" y="1325"/>
                  <a:pt x="1036" y="1325"/>
                </a:cubicBezTo>
                <a:cubicBezTo>
                  <a:pt x="1035" y="1325"/>
                  <a:pt x="1035" y="1325"/>
                  <a:pt x="1035" y="1325"/>
                </a:cubicBezTo>
                <a:cubicBezTo>
                  <a:pt x="1034" y="1324"/>
                  <a:pt x="1034" y="1324"/>
                  <a:pt x="1034" y="1324"/>
                </a:cubicBezTo>
                <a:cubicBezTo>
                  <a:pt x="1035" y="1322"/>
                  <a:pt x="1035" y="1322"/>
                  <a:pt x="1035" y="1322"/>
                </a:cubicBezTo>
                <a:cubicBezTo>
                  <a:pt x="1033" y="1319"/>
                  <a:pt x="1033" y="1319"/>
                  <a:pt x="1033" y="1319"/>
                </a:cubicBezTo>
                <a:cubicBezTo>
                  <a:pt x="1033" y="1318"/>
                  <a:pt x="1033" y="1318"/>
                  <a:pt x="1033" y="1318"/>
                </a:cubicBezTo>
                <a:cubicBezTo>
                  <a:pt x="1033" y="1317"/>
                  <a:pt x="1033" y="1317"/>
                  <a:pt x="1033" y="1317"/>
                </a:cubicBezTo>
                <a:cubicBezTo>
                  <a:pt x="1033" y="1315"/>
                  <a:pt x="1033" y="1315"/>
                  <a:pt x="1033" y="1315"/>
                </a:cubicBezTo>
                <a:cubicBezTo>
                  <a:pt x="1032" y="1312"/>
                  <a:pt x="1032" y="1312"/>
                  <a:pt x="1032" y="1312"/>
                </a:cubicBezTo>
                <a:cubicBezTo>
                  <a:pt x="1031" y="1309"/>
                  <a:pt x="1031" y="1309"/>
                  <a:pt x="1031" y="1309"/>
                </a:cubicBezTo>
                <a:cubicBezTo>
                  <a:pt x="1032" y="1309"/>
                  <a:pt x="1032" y="1309"/>
                  <a:pt x="1032" y="1309"/>
                </a:cubicBezTo>
                <a:cubicBezTo>
                  <a:pt x="1034" y="1308"/>
                  <a:pt x="1034" y="1308"/>
                  <a:pt x="1034" y="1308"/>
                </a:cubicBezTo>
                <a:cubicBezTo>
                  <a:pt x="1034" y="1306"/>
                  <a:pt x="1034" y="1306"/>
                  <a:pt x="1034" y="1306"/>
                </a:cubicBezTo>
                <a:cubicBezTo>
                  <a:pt x="1032" y="1306"/>
                  <a:pt x="1032" y="1306"/>
                  <a:pt x="1032" y="1306"/>
                </a:cubicBezTo>
                <a:cubicBezTo>
                  <a:pt x="1035" y="1305"/>
                  <a:pt x="1035" y="1305"/>
                  <a:pt x="1035" y="1305"/>
                </a:cubicBezTo>
                <a:cubicBezTo>
                  <a:pt x="1035" y="1303"/>
                  <a:pt x="1035" y="1303"/>
                  <a:pt x="1035" y="1303"/>
                </a:cubicBezTo>
                <a:cubicBezTo>
                  <a:pt x="1032" y="1302"/>
                  <a:pt x="1032" y="1302"/>
                  <a:pt x="1032" y="1302"/>
                </a:cubicBezTo>
                <a:cubicBezTo>
                  <a:pt x="1034" y="1301"/>
                  <a:pt x="1034" y="1301"/>
                  <a:pt x="1034" y="1301"/>
                </a:cubicBezTo>
                <a:cubicBezTo>
                  <a:pt x="1036" y="1300"/>
                  <a:pt x="1036" y="1300"/>
                  <a:pt x="1036" y="1300"/>
                </a:cubicBezTo>
                <a:cubicBezTo>
                  <a:pt x="1037" y="1300"/>
                  <a:pt x="1037" y="1300"/>
                  <a:pt x="1037" y="1300"/>
                </a:cubicBezTo>
                <a:cubicBezTo>
                  <a:pt x="1040" y="1297"/>
                  <a:pt x="1040" y="1297"/>
                  <a:pt x="1040" y="1297"/>
                </a:cubicBezTo>
                <a:cubicBezTo>
                  <a:pt x="1042" y="1296"/>
                  <a:pt x="1042" y="1296"/>
                  <a:pt x="1042" y="1296"/>
                </a:cubicBezTo>
                <a:cubicBezTo>
                  <a:pt x="1042" y="1295"/>
                  <a:pt x="1042" y="1295"/>
                  <a:pt x="1042" y="1295"/>
                </a:cubicBezTo>
                <a:cubicBezTo>
                  <a:pt x="1044" y="1293"/>
                  <a:pt x="1044" y="1293"/>
                  <a:pt x="1044" y="1293"/>
                </a:cubicBezTo>
                <a:cubicBezTo>
                  <a:pt x="1048" y="1291"/>
                  <a:pt x="1048" y="1291"/>
                  <a:pt x="1048" y="1291"/>
                </a:cubicBezTo>
                <a:cubicBezTo>
                  <a:pt x="1052" y="1286"/>
                  <a:pt x="1052" y="1286"/>
                  <a:pt x="1052" y="1286"/>
                </a:cubicBezTo>
                <a:cubicBezTo>
                  <a:pt x="1055" y="1286"/>
                  <a:pt x="1055" y="1286"/>
                  <a:pt x="1055" y="1286"/>
                </a:cubicBezTo>
                <a:cubicBezTo>
                  <a:pt x="1057" y="1284"/>
                  <a:pt x="1057" y="1284"/>
                  <a:pt x="1057" y="1284"/>
                </a:cubicBezTo>
                <a:cubicBezTo>
                  <a:pt x="1060" y="1282"/>
                  <a:pt x="1060" y="1282"/>
                  <a:pt x="1060" y="1282"/>
                </a:cubicBezTo>
                <a:cubicBezTo>
                  <a:pt x="1062" y="1282"/>
                  <a:pt x="1062" y="1282"/>
                  <a:pt x="1062" y="1282"/>
                </a:cubicBezTo>
                <a:cubicBezTo>
                  <a:pt x="1063" y="1283"/>
                  <a:pt x="1063" y="1283"/>
                  <a:pt x="1063" y="1283"/>
                </a:cubicBezTo>
                <a:cubicBezTo>
                  <a:pt x="1064" y="1283"/>
                  <a:pt x="1064" y="1283"/>
                  <a:pt x="1064" y="1283"/>
                </a:cubicBezTo>
                <a:cubicBezTo>
                  <a:pt x="1065" y="1282"/>
                  <a:pt x="1065" y="1282"/>
                  <a:pt x="1065" y="1282"/>
                </a:cubicBezTo>
                <a:cubicBezTo>
                  <a:pt x="1066" y="1279"/>
                  <a:pt x="1066" y="1279"/>
                  <a:pt x="1066" y="1279"/>
                </a:cubicBezTo>
                <a:cubicBezTo>
                  <a:pt x="1070" y="1276"/>
                  <a:pt x="1070" y="1276"/>
                  <a:pt x="1070" y="1276"/>
                </a:cubicBezTo>
                <a:cubicBezTo>
                  <a:pt x="1072" y="1276"/>
                  <a:pt x="1072" y="1276"/>
                  <a:pt x="1072" y="1276"/>
                </a:cubicBezTo>
                <a:cubicBezTo>
                  <a:pt x="1072" y="1275"/>
                  <a:pt x="1072" y="1275"/>
                  <a:pt x="1072" y="1275"/>
                </a:cubicBezTo>
                <a:cubicBezTo>
                  <a:pt x="1071" y="1275"/>
                  <a:pt x="1071" y="1275"/>
                  <a:pt x="1071" y="1275"/>
                </a:cubicBezTo>
                <a:cubicBezTo>
                  <a:pt x="1070" y="1274"/>
                  <a:pt x="1070" y="1274"/>
                  <a:pt x="1070" y="1274"/>
                </a:cubicBezTo>
                <a:cubicBezTo>
                  <a:pt x="1069" y="1273"/>
                  <a:pt x="1069" y="1273"/>
                  <a:pt x="1069" y="1273"/>
                </a:cubicBezTo>
                <a:cubicBezTo>
                  <a:pt x="1070" y="1273"/>
                  <a:pt x="1070" y="1273"/>
                  <a:pt x="1070" y="1273"/>
                </a:cubicBezTo>
                <a:cubicBezTo>
                  <a:pt x="1073" y="1271"/>
                  <a:pt x="1073" y="1271"/>
                  <a:pt x="1073" y="1271"/>
                </a:cubicBezTo>
                <a:cubicBezTo>
                  <a:pt x="1075" y="1271"/>
                  <a:pt x="1075" y="1271"/>
                  <a:pt x="1075" y="1271"/>
                </a:cubicBezTo>
                <a:cubicBezTo>
                  <a:pt x="1076" y="1271"/>
                  <a:pt x="1076" y="1271"/>
                  <a:pt x="1076" y="1271"/>
                </a:cubicBezTo>
                <a:cubicBezTo>
                  <a:pt x="1078" y="1270"/>
                  <a:pt x="1078" y="1270"/>
                  <a:pt x="1078" y="1270"/>
                </a:cubicBezTo>
                <a:cubicBezTo>
                  <a:pt x="1079" y="1270"/>
                  <a:pt x="1079" y="1270"/>
                  <a:pt x="1079" y="1270"/>
                </a:cubicBezTo>
                <a:cubicBezTo>
                  <a:pt x="1079" y="1271"/>
                  <a:pt x="1079" y="1271"/>
                  <a:pt x="1079" y="1271"/>
                </a:cubicBezTo>
                <a:cubicBezTo>
                  <a:pt x="1077" y="1273"/>
                  <a:pt x="1077" y="1273"/>
                  <a:pt x="1077" y="1273"/>
                </a:cubicBezTo>
                <a:cubicBezTo>
                  <a:pt x="1074" y="1273"/>
                  <a:pt x="1074" y="1273"/>
                  <a:pt x="1074" y="1273"/>
                </a:cubicBezTo>
                <a:cubicBezTo>
                  <a:pt x="1074" y="1274"/>
                  <a:pt x="1074" y="1274"/>
                  <a:pt x="1074" y="1274"/>
                </a:cubicBezTo>
                <a:cubicBezTo>
                  <a:pt x="1075" y="1274"/>
                  <a:pt x="1075" y="1274"/>
                  <a:pt x="1075" y="1274"/>
                </a:cubicBezTo>
                <a:cubicBezTo>
                  <a:pt x="1078" y="1273"/>
                  <a:pt x="1078" y="1273"/>
                  <a:pt x="1078" y="1273"/>
                </a:cubicBezTo>
                <a:cubicBezTo>
                  <a:pt x="1083" y="1271"/>
                  <a:pt x="1083" y="1271"/>
                  <a:pt x="1083" y="1271"/>
                </a:cubicBezTo>
                <a:cubicBezTo>
                  <a:pt x="1083" y="1270"/>
                  <a:pt x="1083" y="1270"/>
                  <a:pt x="1083" y="1270"/>
                </a:cubicBezTo>
                <a:cubicBezTo>
                  <a:pt x="1084" y="1269"/>
                  <a:pt x="1084" y="1269"/>
                  <a:pt x="1084" y="1269"/>
                </a:cubicBezTo>
                <a:cubicBezTo>
                  <a:pt x="1085" y="1269"/>
                  <a:pt x="1085" y="1269"/>
                  <a:pt x="1085" y="1269"/>
                </a:cubicBezTo>
                <a:cubicBezTo>
                  <a:pt x="1085" y="1271"/>
                  <a:pt x="1085" y="1271"/>
                  <a:pt x="1085" y="1271"/>
                </a:cubicBezTo>
                <a:cubicBezTo>
                  <a:pt x="1085" y="1271"/>
                  <a:pt x="1085" y="1272"/>
                  <a:pt x="1085" y="1272"/>
                </a:cubicBezTo>
                <a:cubicBezTo>
                  <a:pt x="1085" y="1272"/>
                  <a:pt x="1088" y="1273"/>
                  <a:pt x="1088" y="1273"/>
                </a:cubicBezTo>
                <a:cubicBezTo>
                  <a:pt x="1090" y="1272"/>
                  <a:pt x="1090" y="1272"/>
                  <a:pt x="1090" y="1272"/>
                </a:cubicBezTo>
                <a:cubicBezTo>
                  <a:pt x="1092" y="1272"/>
                  <a:pt x="1092" y="1272"/>
                  <a:pt x="1092" y="1272"/>
                </a:cubicBezTo>
                <a:cubicBezTo>
                  <a:pt x="1096" y="1272"/>
                  <a:pt x="1096" y="1272"/>
                  <a:pt x="1096" y="1272"/>
                </a:cubicBezTo>
                <a:cubicBezTo>
                  <a:pt x="1098" y="1271"/>
                  <a:pt x="1098" y="1271"/>
                  <a:pt x="1098" y="1271"/>
                </a:cubicBezTo>
                <a:cubicBezTo>
                  <a:pt x="1098" y="1270"/>
                  <a:pt x="1098" y="1270"/>
                  <a:pt x="1098" y="1270"/>
                </a:cubicBezTo>
                <a:cubicBezTo>
                  <a:pt x="1097" y="1269"/>
                  <a:pt x="1097" y="1269"/>
                  <a:pt x="1097" y="1269"/>
                </a:cubicBezTo>
                <a:cubicBezTo>
                  <a:pt x="1098" y="1268"/>
                  <a:pt x="1098" y="1268"/>
                  <a:pt x="1098" y="1268"/>
                </a:cubicBezTo>
                <a:cubicBezTo>
                  <a:pt x="1102" y="1265"/>
                  <a:pt x="1102" y="1265"/>
                  <a:pt x="1102" y="1265"/>
                </a:cubicBezTo>
                <a:cubicBezTo>
                  <a:pt x="1106" y="1264"/>
                  <a:pt x="1106" y="1264"/>
                  <a:pt x="1106" y="1264"/>
                </a:cubicBezTo>
                <a:cubicBezTo>
                  <a:pt x="1108" y="1263"/>
                  <a:pt x="1108" y="1263"/>
                  <a:pt x="1108" y="1263"/>
                </a:cubicBezTo>
                <a:cubicBezTo>
                  <a:pt x="1109" y="1261"/>
                  <a:pt x="1109" y="1261"/>
                  <a:pt x="1109" y="1261"/>
                </a:cubicBezTo>
                <a:cubicBezTo>
                  <a:pt x="1108" y="1261"/>
                  <a:pt x="1108" y="1261"/>
                  <a:pt x="1108" y="1261"/>
                </a:cubicBezTo>
                <a:cubicBezTo>
                  <a:pt x="1106" y="1257"/>
                  <a:pt x="1106" y="1257"/>
                  <a:pt x="1106" y="1257"/>
                </a:cubicBezTo>
                <a:cubicBezTo>
                  <a:pt x="1108" y="1254"/>
                  <a:pt x="1108" y="1254"/>
                  <a:pt x="1108" y="1254"/>
                </a:cubicBezTo>
                <a:cubicBezTo>
                  <a:pt x="1109" y="1252"/>
                  <a:pt x="1109" y="1252"/>
                  <a:pt x="1109" y="1252"/>
                </a:cubicBezTo>
                <a:cubicBezTo>
                  <a:pt x="1109" y="1250"/>
                  <a:pt x="1109" y="1250"/>
                  <a:pt x="1109" y="1250"/>
                </a:cubicBezTo>
                <a:cubicBezTo>
                  <a:pt x="1110" y="1250"/>
                  <a:pt x="1110" y="1250"/>
                  <a:pt x="1110" y="1250"/>
                </a:cubicBezTo>
                <a:cubicBezTo>
                  <a:pt x="1112" y="1248"/>
                  <a:pt x="1112" y="1248"/>
                  <a:pt x="1112" y="1248"/>
                </a:cubicBezTo>
                <a:cubicBezTo>
                  <a:pt x="1112" y="1246"/>
                  <a:pt x="1112" y="1246"/>
                  <a:pt x="1112" y="1246"/>
                </a:cubicBezTo>
                <a:cubicBezTo>
                  <a:pt x="1112" y="1246"/>
                  <a:pt x="1112" y="1246"/>
                  <a:pt x="1112" y="1246"/>
                </a:cubicBezTo>
                <a:cubicBezTo>
                  <a:pt x="1114" y="1241"/>
                  <a:pt x="1114" y="1241"/>
                  <a:pt x="1114" y="1241"/>
                </a:cubicBezTo>
                <a:cubicBezTo>
                  <a:pt x="1118" y="1237"/>
                  <a:pt x="1118" y="1237"/>
                  <a:pt x="1118" y="1237"/>
                </a:cubicBezTo>
                <a:cubicBezTo>
                  <a:pt x="1118" y="1235"/>
                  <a:pt x="1118" y="1235"/>
                  <a:pt x="1118" y="1235"/>
                </a:cubicBezTo>
                <a:cubicBezTo>
                  <a:pt x="1118" y="1229"/>
                  <a:pt x="1118" y="1229"/>
                  <a:pt x="1118" y="1229"/>
                </a:cubicBezTo>
                <a:cubicBezTo>
                  <a:pt x="1117" y="1227"/>
                  <a:pt x="1117" y="1227"/>
                  <a:pt x="1117" y="1227"/>
                </a:cubicBezTo>
                <a:cubicBezTo>
                  <a:pt x="1118" y="1223"/>
                  <a:pt x="1118" y="1223"/>
                  <a:pt x="1118" y="1223"/>
                </a:cubicBezTo>
                <a:cubicBezTo>
                  <a:pt x="1119" y="1222"/>
                  <a:pt x="1119" y="1222"/>
                  <a:pt x="1119" y="1222"/>
                </a:cubicBezTo>
                <a:cubicBezTo>
                  <a:pt x="1119" y="1221"/>
                  <a:pt x="1119" y="1221"/>
                  <a:pt x="1119" y="1221"/>
                </a:cubicBezTo>
                <a:cubicBezTo>
                  <a:pt x="1122" y="1218"/>
                  <a:pt x="1122" y="1218"/>
                  <a:pt x="1122" y="1218"/>
                </a:cubicBezTo>
                <a:cubicBezTo>
                  <a:pt x="1123" y="1217"/>
                  <a:pt x="1123" y="1217"/>
                  <a:pt x="1123" y="1217"/>
                </a:cubicBezTo>
                <a:cubicBezTo>
                  <a:pt x="1122" y="1213"/>
                  <a:pt x="1122" y="1213"/>
                  <a:pt x="1122" y="1213"/>
                </a:cubicBezTo>
                <a:cubicBezTo>
                  <a:pt x="1124" y="1209"/>
                  <a:pt x="1124" y="1209"/>
                  <a:pt x="1124" y="1209"/>
                </a:cubicBezTo>
                <a:cubicBezTo>
                  <a:pt x="1123" y="1205"/>
                  <a:pt x="1123" y="1205"/>
                  <a:pt x="1123" y="1205"/>
                </a:cubicBezTo>
                <a:cubicBezTo>
                  <a:pt x="1124" y="1203"/>
                  <a:pt x="1124" y="1203"/>
                  <a:pt x="1124" y="1203"/>
                </a:cubicBezTo>
                <a:cubicBezTo>
                  <a:pt x="1124" y="1201"/>
                  <a:pt x="1124" y="1201"/>
                  <a:pt x="1124" y="1201"/>
                </a:cubicBezTo>
                <a:cubicBezTo>
                  <a:pt x="1125" y="1197"/>
                  <a:pt x="1125" y="1197"/>
                  <a:pt x="1125" y="1197"/>
                </a:cubicBezTo>
                <a:cubicBezTo>
                  <a:pt x="1123" y="1184"/>
                  <a:pt x="1123" y="1184"/>
                  <a:pt x="1123" y="1184"/>
                </a:cubicBezTo>
                <a:cubicBezTo>
                  <a:pt x="1123" y="1181"/>
                  <a:pt x="1123" y="1181"/>
                  <a:pt x="1123" y="1181"/>
                </a:cubicBezTo>
                <a:cubicBezTo>
                  <a:pt x="1124" y="1179"/>
                  <a:pt x="1124" y="1179"/>
                  <a:pt x="1124" y="1179"/>
                </a:cubicBezTo>
                <a:cubicBezTo>
                  <a:pt x="1124" y="1177"/>
                  <a:pt x="1124" y="1177"/>
                  <a:pt x="1124" y="1177"/>
                </a:cubicBezTo>
                <a:cubicBezTo>
                  <a:pt x="1123" y="1178"/>
                  <a:pt x="1123" y="1178"/>
                  <a:pt x="1123" y="1178"/>
                </a:cubicBezTo>
                <a:cubicBezTo>
                  <a:pt x="1122" y="1177"/>
                  <a:pt x="1122" y="1177"/>
                  <a:pt x="1122" y="1177"/>
                </a:cubicBezTo>
                <a:cubicBezTo>
                  <a:pt x="1122" y="1176"/>
                  <a:pt x="1122" y="1176"/>
                  <a:pt x="1122" y="1176"/>
                </a:cubicBezTo>
                <a:cubicBezTo>
                  <a:pt x="1123" y="1174"/>
                  <a:pt x="1123" y="1174"/>
                  <a:pt x="1123" y="1174"/>
                </a:cubicBezTo>
                <a:cubicBezTo>
                  <a:pt x="1123" y="1171"/>
                  <a:pt x="1123" y="1171"/>
                  <a:pt x="1123" y="1171"/>
                </a:cubicBezTo>
                <a:cubicBezTo>
                  <a:pt x="1123" y="1170"/>
                  <a:pt x="1123" y="1170"/>
                  <a:pt x="1123" y="1170"/>
                </a:cubicBezTo>
                <a:cubicBezTo>
                  <a:pt x="1125" y="1170"/>
                  <a:pt x="1125" y="1170"/>
                  <a:pt x="1125" y="1170"/>
                </a:cubicBezTo>
                <a:cubicBezTo>
                  <a:pt x="1125" y="1167"/>
                  <a:pt x="1125" y="1167"/>
                  <a:pt x="1125" y="1167"/>
                </a:cubicBezTo>
                <a:cubicBezTo>
                  <a:pt x="1123" y="1165"/>
                  <a:pt x="1123" y="1165"/>
                  <a:pt x="1123" y="1165"/>
                </a:cubicBezTo>
                <a:cubicBezTo>
                  <a:pt x="1121" y="1164"/>
                  <a:pt x="1121" y="1164"/>
                  <a:pt x="1121" y="1164"/>
                </a:cubicBezTo>
                <a:cubicBezTo>
                  <a:pt x="1122" y="1163"/>
                  <a:pt x="1122" y="1163"/>
                  <a:pt x="1122" y="1163"/>
                </a:cubicBezTo>
                <a:cubicBezTo>
                  <a:pt x="1122" y="1162"/>
                  <a:pt x="1122" y="1162"/>
                  <a:pt x="1122" y="1162"/>
                </a:cubicBezTo>
                <a:cubicBezTo>
                  <a:pt x="1122" y="1164"/>
                  <a:pt x="1122" y="1164"/>
                  <a:pt x="1122" y="1164"/>
                </a:cubicBezTo>
                <a:cubicBezTo>
                  <a:pt x="1124" y="1164"/>
                  <a:pt x="1124" y="1164"/>
                  <a:pt x="1124" y="1164"/>
                </a:cubicBezTo>
                <a:cubicBezTo>
                  <a:pt x="1125" y="1165"/>
                  <a:pt x="1125" y="1165"/>
                  <a:pt x="1125" y="1165"/>
                </a:cubicBezTo>
                <a:cubicBezTo>
                  <a:pt x="1126" y="1163"/>
                  <a:pt x="1126" y="1163"/>
                  <a:pt x="1126" y="1163"/>
                </a:cubicBezTo>
                <a:cubicBezTo>
                  <a:pt x="1127" y="1163"/>
                  <a:pt x="1127" y="1163"/>
                  <a:pt x="1127" y="1163"/>
                </a:cubicBezTo>
                <a:cubicBezTo>
                  <a:pt x="1128" y="1164"/>
                  <a:pt x="1128" y="1164"/>
                  <a:pt x="1128" y="1164"/>
                </a:cubicBezTo>
                <a:cubicBezTo>
                  <a:pt x="1129" y="1165"/>
                  <a:pt x="1129" y="1165"/>
                  <a:pt x="1129" y="1165"/>
                </a:cubicBezTo>
                <a:cubicBezTo>
                  <a:pt x="1128" y="1166"/>
                  <a:pt x="1128" y="1166"/>
                  <a:pt x="1128" y="1166"/>
                </a:cubicBezTo>
                <a:cubicBezTo>
                  <a:pt x="1126" y="1167"/>
                  <a:pt x="1126" y="1167"/>
                  <a:pt x="1126" y="1167"/>
                </a:cubicBezTo>
                <a:cubicBezTo>
                  <a:pt x="1126" y="1169"/>
                  <a:pt x="1126" y="1169"/>
                  <a:pt x="1126" y="1169"/>
                </a:cubicBezTo>
                <a:cubicBezTo>
                  <a:pt x="1127" y="1169"/>
                  <a:pt x="1127" y="1169"/>
                  <a:pt x="1127" y="1169"/>
                </a:cubicBezTo>
                <a:cubicBezTo>
                  <a:pt x="1129" y="1167"/>
                  <a:pt x="1129" y="1167"/>
                  <a:pt x="1129" y="1167"/>
                </a:cubicBezTo>
                <a:cubicBezTo>
                  <a:pt x="1132" y="1165"/>
                  <a:pt x="1132" y="1165"/>
                  <a:pt x="1132" y="1165"/>
                </a:cubicBezTo>
                <a:cubicBezTo>
                  <a:pt x="1135" y="1160"/>
                  <a:pt x="1135" y="1160"/>
                  <a:pt x="1135" y="1160"/>
                </a:cubicBezTo>
                <a:cubicBezTo>
                  <a:pt x="1137" y="1156"/>
                  <a:pt x="1137" y="1156"/>
                  <a:pt x="1137" y="1156"/>
                </a:cubicBezTo>
                <a:cubicBezTo>
                  <a:pt x="1137" y="1154"/>
                  <a:pt x="1137" y="1154"/>
                  <a:pt x="1137" y="1154"/>
                </a:cubicBezTo>
                <a:cubicBezTo>
                  <a:pt x="1139" y="1153"/>
                  <a:pt x="1139" y="1153"/>
                  <a:pt x="1139" y="1153"/>
                </a:cubicBezTo>
                <a:cubicBezTo>
                  <a:pt x="1140" y="1149"/>
                  <a:pt x="1140" y="1149"/>
                  <a:pt x="1140" y="1149"/>
                </a:cubicBezTo>
                <a:cubicBezTo>
                  <a:pt x="1141" y="1146"/>
                  <a:pt x="1141" y="1146"/>
                  <a:pt x="1141" y="1146"/>
                </a:cubicBezTo>
                <a:cubicBezTo>
                  <a:pt x="1147" y="1143"/>
                  <a:pt x="1147" y="1143"/>
                  <a:pt x="1147" y="1143"/>
                </a:cubicBezTo>
                <a:cubicBezTo>
                  <a:pt x="1147" y="1141"/>
                  <a:pt x="1147" y="1141"/>
                  <a:pt x="1147" y="1141"/>
                </a:cubicBezTo>
                <a:cubicBezTo>
                  <a:pt x="1149" y="1140"/>
                  <a:pt x="1149" y="1140"/>
                  <a:pt x="1149" y="1140"/>
                </a:cubicBezTo>
                <a:cubicBezTo>
                  <a:pt x="1150" y="1138"/>
                  <a:pt x="1150" y="1138"/>
                  <a:pt x="1150" y="1138"/>
                </a:cubicBezTo>
                <a:cubicBezTo>
                  <a:pt x="1155" y="1134"/>
                  <a:pt x="1155" y="1134"/>
                  <a:pt x="1155" y="1134"/>
                </a:cubicBezTo>
                <a:cubicBezTo>
                  <a:pt x="1159" y="1129"/>
                  <a:pt x="1159" y="1129"/>
                  <a:pt x="1159" y="1129"/>
                </a:cubicBezTo>
                <a:cubicBezTo>
                  <a:pt x="1160" y="1128"/>
                  <a:pt x="1160" y="1128"/>
                  <a:pt x="1160" y="1128"/>
                </a:cubicBezTo>
                <a:cubicBezTo>
                  <a:pt x="1162" y="1122"/>
                  <a:pt x="1162" y="1122"/>
                  <a:pt x="1162" y="1122"/>
                </a:cubicBezTo>
                <a:cubicBezTo>
                  <a:pt x="1163" y="1120"/>
                  <a:pt x="1163" y="1120"/>
                  <a:pt x="1163" y="1120"/>
                </a:cubicBezTo>
                <a:cubicBezTo>
                  <a:pt x="1164" y="1118"/>
                  <a:pt x="1164" y="1118"/>
                  <a:pt x="1164" y="1118"/>
                </a:cubicBezTo>
                <a:cubicBezTo>
                  <a:pt x="1164" y="1116"/>
                  <a:pt x="1164" y="1116"/>
                  <a:pt x="1164" y="1116"/>
                </a:cubicBezTo>
                <a:cubicBezTo>
                  <a:pt x="1163" y="1114"/>
                  <a:pt x="1163" y="1114"/>
                  <a:pt x="1163" y="1114"/>
                </a:cubicBezTo>
                <a:cubicBezTo>
                  <a:pt x="1163" y="1112"/>
                  <a:pt x="1163" y="1112"/>
                  <a:pt x="1163" y="1112"/>
                </a:cubicBezTo>
                <a:lnTo>
                  <a:pt x="1164" y="1111"/>
                </a:lnTo>
                <a:close/>
                <a:moveTo>
                  <a:pt x="503" y="0"/>
                </a:moveTo>
                <a:cubicBezTo>
                  <a:pt x="501" y="0"/>
                  <a:pt x="501" y="0"/>
                  <a:pt x="501" y="0"/>
                </a:cubicBezTo>
                <a:cubicBezTo>
                  <a:pt x="502" y="1"/>
                  <a:pt x="502" y="1"/>
                  <a:pt x="502" y="1"/>
                </a:cubicBezTo>
                <a:lnTo>
                  <a:pt x="503" y="0"/>
                </a:lnTo>
                <a:close/>
                <a:moveTo>
                  <a:pt x="3030" y="1049"/>
                </a:moveTo>
                <a:cubicBezTo>
                  <a:pt x="3032" y="1051"/>
                  <a:pt x="3032" y="1051"/>
                  <a:pt x="3032" y="1051"/>
                </a:cubicBezTo>
                <a:cubicBezTo>
                  <a:pt x="3032" y="1049"/>
                  <a:pt x="3032" y="1049"/>
                  <a:pt x="3032" y="1049"/>
                </a:cubicBezTo>
                <a:cubicBezTo>
                  <a:pt x="3031" y="1048"/>
                  <a:pt x="3031" y="1048"/>
                  <a:pt x="3031" y="1048"/>
                </a:cubicBezTo>
                <a:cubicBezTo>
                  <a:pt x="3029" y="1048"/>
                  <a:pt x="3029" y="1048"/>
                  <a:pt x="3029" y="1048"/>
                </a:cubicBezTo>
                <a:lnTo>
                  <a:pt x="3030" y="1049"/>
                </a:lnTo>
                <a:close/>
                <a:moveTo>
                  <a:pt x="3164" y="1265"/>
                </a:moveTo>
                <a:cubicBezTo>
                  <a:pt x="3167" y="1270"/>
                  <a:pt x="3167" y="1270"/>
                  <a:pt x="3167" y="1270"/>
                </a:cubicBezTo>
                <a:cubicBezTo>
                  <a:pt x="3169" y="1271"/>
                  <a:pt x="3169" y="1271"/>
                  <a:pt x="3169" y="1271"/>
                </a:cubicBezTo>
                <a:cubicBezTo>
                  <a:pt x="3169" y="1273"/>
                  <a:pt x="3169" y="1273"/>
                  <a:pt x="3169" y="1273"/>
                </a:cubicBezTo>
                <a:cubicBezTo>
                  <a:pt x="3170" y="1275"/>
                  <a:pt x="3170" y="1275"/>
                  <a:pt x="3170" y="1275"/>
                </a:cubicBezTo>
                <a:cubicBezTo>
                  <a:pt x="3172" y="1275"/>
                  <a:pt x="3172" y="1275"/>
                  <a:pt x="3172" y="1275"/>
                </a:cubicBezTo>
                <a:cubicBezTo>
                  <a:pt x="3172" y="1276"/>
                  <a:pt x="3172" y="1276"/>
                  <a:pt x="3172" y="1276"/>
                </a:cubicBezTo>
                <a:cubicBezTo>
                  <a:pt x="3175" y="1278"/>
                  <a:pt x="3175" y="1278"/>
                  <a:pt x="3175" y="1278"/>
                </a:cubicBezTo>
                <a:cubicBezTo>
                  <a:pt x="3176" y="1281"/>
                  <a:pt x="3176" y="1281"/>
                  <a:pt x="3176" y="1281"/>
                </a:cubicBezTo>
                <a:cubicBezTo>
                  <a:pt x="3177" y="1281"/>
                  <a:pt x="3177" y="1281"/>
                  <a:pt x="3177" y="1281"/>
                </a:cubicBezTo>
                <a:cubicBezTo>
                  <a:pt x="3178" y="1281"/>
                  <a:pt x="3178" y="1281"/>
                  <a:pt x="3178" y="1281"/>
                </a:cubicBezTo>
                <a:cubicBezTo>
                  <a:pt x="3179" y="1284"/>
                  <a:pt x="3179" y="1284"/>
                  <a:pt x="3179" y="1284"/>
                </a:cubicBezTo>
                <a:cubicBezTo>
                  <a:pt x="3181" y="1284"/>
                  <a:pt x="3181" y="1284"/>
                  <a:pt x="3181" y="1284"/>
                </a:cubicBezTo>
                <a:cubicBezTo>
                  <a:pt x="3182" y="1286"/>
                  <a:pt x="3182" y="1286"/>
                  <a:pt x="3182" y="1286"/>
                </a:cubicBezTo>
                <a:cubicBezTo>
                  <a:pt x="3184" y="1288"/>
                  <a:pt x="3184" y="1288"/>
                  <a:pt x="3184" y="1288"/>
                </a:cubicBezTo>
                <a:cubicBezTo>
                  <a:pt x="3186" y="1287"/>
                  <a:pt x="3186" y="1287"/>
                  <a:pt x="3186" y="1287"/>
                </a:cubicBezTo>
                <a:cubicBezTo>
                  <a:pt x="3187" y="1288"/>
                  <a:pt x="3187" y="1288"/>
                  <a:pt x="3187" y="1288"/>
                </a:cubicBezTo>
                <a:cubicBezTo>
                  <a:pt x="3188" y="1288"/>
                  <a:pt x="3188" y="1288"/>
                  <a:pt x="3188" y="1288"/>
                </a:cubicBezTo>
                <a:cubicBezTo>
                  <a:pt x="3190" y="1289"/>
                  <a:pt x="3190" y="1289"/>
                  <a:pt x="3190" y="1289"/>
                </a:cubicBezTo>
                <a:cubicBezTo>
                  <a:pt x="3190" y="1286"/>
                  <a:pt x="3190" y="1286"/>
                  <a:pt x="3190" y="1286"/>
                </a:cubicBezTo>
                <a:cubicBezTo>
                  <a:pt x="3188" y="1285"/>
                  <a:pt x="3188" y="1285"/>
                  <a:pt x="3188" y="1285"/>
                </a:cubicBezTo>
                <a:cubicBezTo>
                  <a:pt x="3185" y="1283"/>
                  <a:pt x="3185" y="1283"/>
                  <a:pt x="3185" y="1283"/>
                </a:cubicBezTo>
                <a:cubicBezTo>
                  <a:pt x="3182" y="1278"/>
                  <a:pt x="3182" y="1278"/>
                  <a:pt x="3182" y="1278"/>
                </a:cubicBezTo>
                <a:cubicBezTo>
                  <a:pt x="3181" y="1277"/>
                  <a:pt x="3181" y="1277"/>
                  <a:pt x="3181" y="1277"/>
                </a:cubicBezTo>
                <a:cubicBezTo>
                  <a:pt x="3179" y="1278"/>
                  <a:pt x="3179" y="1278"/>
                  <a:pt x="3179" y="1278"/>
                </a:cubicBezTo>
                <a:cubicBezTo>
                  <a:pt x="3177" y="1274"/>
                  <a:pt x="3177" y="1274"/>
                  <a:pt x="3177" y="1274"/>
                </a:cubicBezTo>
                <a:cubicBezTo>
                  <a:pt x="3173" y="1269"/>
                  <a:pt x="3173" y="1269"/>
                  <a:pt x="3173" y="1269"/>
                </a:cubicBezTo>
                <a:cubicBezTo>
                  <a:pt x="3172" y="1268"/>
                  <a:pt x="3172" y="1268"/>
                  <a:pt x="3172" y="1268"/>
                </a:cubicBezTo>
                <a:cubicBezTo>
                  <a:pt x="3171" y="1266"/>
                  <a:pt x="3171" y="1266"/>
                  <a:pt x="3171" y="1266"/>
                </a:cubicBezTo>
                <a:cubicBezTo>
                  <a:pt x="3169" y="1265"/>
                  <a:pt x="3169" y="1265"/>
                  <a:pt x="3169" y="1265"/>
                </a:cubicBezTo>
                <a:cubicBezTo>
                  <a:pt x="3168" y="1263"/>
                  <a:pt x="3168" y="1263"/>
                  <a:pt x="3168" y="1263"/>
                </a:cubicBezTo>
                <a:cubicBezTo>
                  <a:pt x="3167" y="1262"/>
                  <a:pt x="3167" y="1262"/>
                  <a:pt x="3167" y="1262"/>
                </a:cubicBezTo>
                <a:cubicBezTo>
                  <a:pt x="3166" y="1263"/>
                  <a:pt x="3166" y="1263"/>
                  <a:pt x="3166" y="1263"/>
                </a:cubicBezTo>
                <a:cubicBezTo>
                  <a:pt x="3164" y="1260"/>
                  <a:pt x="3164" y="1260"/>
                  <a:pt x="3164" y="1260"/>
                </a:cubicBezTo>
                <a:cubicBezTo>
                  <a:pt x="3163" y="1262"/>
                  <a:pt x="3163" y="1262"/>
                  <a:pt x="3163" y="1262"/>
                </a:cubicBezTo>
                <a:cubicBezTo>
                  <a:pt x="3164" y="1263"/>
                  <a:pt x="3164" y="1263"/>
                  <a:pt x="3164" y="1263"/>
                </a:cubicBezTo>
                <a:lnTo>
                  <a:pt x="3164" y="1265"/>
                </a:lnTo>
                <a:close/>
                <a:moveTo>
                  <a:pt x="3198" y="1566"/>
                </a:moveTo>
                <a:cubicBezTo>
                  <a:pt x="3198" y="1565"/>
                  <a:pt x="3198" y="1565"/>
                  <a:pt x="3198" y="1565"/>
                </a:cubicBezTo>
                <a:cubicBezTo>
                  <a:pt x="3197" y="1565"/>
                  <a:pt x="3197" y="1565"/>
                  <a:pt x="3197" y="1565"/>
                </a:cubicBezTo>
                <a:cubicBezTo>
                  <a:pt x="3196" y="1566"/>
                  <a:pt x="3196" y="1566"/>
                  <a:pt x="3196" y="1566"/>
                </a:cubicBezTo>
                <a:cubicBezTo>
                  <a:pt x="3196" y="1568"/>
                  <a:pt x="3196" y="1568"/>
                  <a:pt x="3196" y="1568"/>
                </a:cubicBezTo>
                <a:cubicBezTo>
                  <a:pt x="3195" y="1568"/>
                  <a:pt x="3195" y="1568"/>
                  <a:pt x="3195" y="1568"/>
                </a:cubicBezTo>
                <a:cubicBezTo>
                  <a:pt x="3196" y="1568"/>
                  <a:pt x="3196" y="1568"/>
                  <a:pt x="3196" y="1568"/>
                </a:cubicBezTo>
                <a:cubicBezTo>
                  <a:pt x="3197" y="1567"/>
                  <a:pt x="3197" y="1567"/>
                  <a:pt x="3197" y="1567"/>
                </a:cubicBezTo>
                <a:lnTo>
                  <a:pt x="3198" y="1566"/>
                </a:lnTo>
                <a:close/>
                <a:moveTo>
                  <a:pt x="3260" y="1520"/>
                </a:moveTo>
                <a:cubicBezTo>
                  <a:pt x="3257" y="1519"/>
                  <a:pt x="3257" y="1519"/>
                  <a:pt x="3257" y="1519"/>
                </a:cubicBezTo>
                <a:cubicBezTo>
                  <a:pt x="3256" y="1518"/>
                  <a:pt x="3256" y="1518"/>
                  <a:pt x="3256" y="1518"/>
                </a:cubicBezTo>
                <a:cubicBezTo>
                  <a:pt x="3257" y="1518"/>
                  <a:pt x="3257" y="1518"/>
                  <a:pt x="3257" y="1518"/>
                </a:cubicBezTo>
                <a:cubicBezTo>
                  <a:pt x="3257" y="1517"/>
                  <a:pt x="3257" y="1517"/>
                  <a:pt x="3257" y="1517"/>
                </a:cubicBezTo>
                <a:cubicBezTo>
                  <a:pt x="3255" y="1517"/>
                  <a:pt x="3255" y="1517"/>
                  <a:pt x="3255" y="1517"/>
                </a:cubicBezTo>
                <a:cubicBezTo>
                  <a:pt x="3253" y="1518"/>
                  <a:pt x="3253" y="1518"/>
                  <a:pt x="3253" y="1518"/>
                </a:cubicBezTo>
                <a:cubicBezTo>
                  <a:pt x="3249" y="1522"/>
                  <a:pt x="3249" y="1522"/>
                  <a:pt x="3249" y="1522"/>
                </a:cubicBezTo>
                <a:cubicBezTo>
                  <a:pt x="3247" y="1522"/>
                  <a:pt x="3247" y="1522"/>
                  <a:pt x="3247" y="1522"/>
                </a:cubicBezTo>
                <a:cubicBezTo>
                  <a:pt x="3245" y="1523"/>
                  <a:pt x="3245" y="1523"/>
                  <a:pt x="3245" y="1523"/>
                </a:cubicBezTo>
                <a:cubicBezTo>
                  <a:pt x="3244" y="1522"/>
                  <a:pt x="3244" y="1522"/>
                  <a:pt x="3244" y="1522"/>
                </a:cubicBezTo>
                <a:cubicBezTo>
                  <a:pt x="3239" y="1518"/>
                  <a:pt x="3239" y="1518"/>
                  <a:pt x="3239" y="1518"/>
                </a:cubicBezTo>
                <a:cubicBezTo>
                  <a:pt x="3238" y="1518"/>
                  <a:pt x="3238" y="1518"/>
                  <a:pt x="3238" y="1518"/>
                </a:cubicBezTo>
                <a:cubicBezTo>
                  <a:pt x="3237" y="1516"/>
                  <a:pt x="3237" y="1516"/>
                  <a:pt x="3237" y="1516"/>
                </a:cubicBezTo>
                <a:cubicBezTo>
                  <a:pt x="3236" y="1515"/>
                  <a:pt x="3236" y="1515"/>
                  <a:pt x="3236" y="1515"/>
                </a:cubicBezTo>
                <a:cubicBezTo>
                  <a:pt x="3237" y="1514"/>
                  <a:pt x="3237" y="1514"/>
                  <a:pt x="3237" y="1514"/>
                </a:cubicBezTo>
                <a:cubicBezTo>
                  <a:pt x="3237" y="1511"/>
                  <a:pt x="3237" y="1511"/>
                  <a:pt x="3237" y="1511"/>
                </a:cubicBezTo>
                <a:cubicBezTo>
                  <a:pt x="3236" y="1508"/>
                  <a:pt x="3236" y="1508"/>
                  <a:pt x="3236" y="1508"/>
                </a:cubicBezTo>
                <a:cubicBezTo>
                  <a:pt x="3236" y="1507"/>
                  <a:pt x="3236" y="1507"/>
                  <a:pt x="3236" y="1507"/>
                </a:cubicBezTo>
                <a:cubicBezTo>
                  <a:pt x="3235" y="1506"/>
                  <a:pt x="3235" y="1506"/>
                  <a:pt x="3235" y="1506"/>
                </a:cubicBezTo>
                <a:cubicBezTo>
                  <a:pt x="3236" y="1504"/>
                  <a:pt x="3236" y="1504"/>
                  <a:pt x="3236" y="1504"/>
                </a:cubicBezTo>
                <a:cubicBezTo>
                  <a:pt x="3236" y="1502"/>
                  <a:pt x="3236" y="1502"/>
                  <a:pt x="3236" y="1502"/>
                </a:cubicBezTo>
                <a:cubicBezTo>
                  <a:pt x="3235" y="1502"/>
                  <a:pt x="3235" y="1502"/>
                  <a:pt x="3235" y="1502"/>
                </a:cubicBezTo>
                <a:cubicBezTo>
                  <a:pt x="3235" y="1500"/>
                  <a:pt x="3235" y="1500"/>
                  <a:pt x="3235" y="1500"/>
                </a:cubicBezTo>
                <a:cubicBezTo>
                  <a:pt x="3234" y="1498"/>
                  <a:pt x="3234" y="1498"/>
                  <a:pt x="3234" y="1498"/>
                </a:cubicBezTo>
                <a:cubicBezTo>
                  <a:pt x="3233" y="1499"/>
                  <a:pt x="3233" y="1499"/>
                  <a:pt x="3233" y="1499"/>
                </a:cubicBezTo>
                <a:cubicBezTo>
                  <a:pt x="3232" y="1498"/>
                  <a:pt x="3232" y="1498"/>
                  <a:pt x="3232" y="1498"/>
                </a:cubicBezTo>
                <a:cubicBezTo>
                  <a:pt x="3231" y="1499"/>
                  <a:pt x="3231" y="1499"/>
                  <a:pt x="3231" y="1499"/>
                </a:cubicBezTo>
                <a:cubicBezTo>
                  <a:pt x="3233" y="1500"/>
                  <a:pt x="3233" y="1500"/>
                  <a:pt x="3233" y="1500"/>
                </a:cubicBezTo>
                <a:cubicBezTo>
                  <a:pt x="3233" y="1502"/>
                  <a:pt x="3233" y="1502"/>
                  <a:pt x="3233" y="1502"/>
                </a:cubicBezTo>
                <a:cubicBezTo>
                  <a:pt x="3233" y="1503"/>
                  <a:pt x="3233" y="1503"/>
                  <a:pt x="3233" y="1503"/>
                </a:cubicBezTo>
                <a:cubicBezTo>
                  <a:pt x="3232" y="1504"/>
                  <a:pt x="3232" y="1504"/>
                  <a:pt x="3232" y="1504"/>
                </a:cubicBezTo>
                <a:cubicBezTo>
                  <a:pt x="3232" y="1506"/>
                  <a:pt x="3232" y="1506"/>
                  <a:pt x="3232" y="1506"/>
                </a:cubicBezTo>
                <a:cubicBezTo>
                  <a:pt x="3233" y="1508"/>
                  <a:pt x="3233" y="1508"/>
                  <a:pt x="3233" y="1508"/>
                </a:cubicBezTo>
                <a:cubicBezTo>
                  <a:pt x="3233" y="1509"/>
                  <a:pt x="3233" y="1509"/>
                  <a:pt x="3233" y="1509"/>
                </a:cubicBezTo>
                <a:cubicBezTo>
                  <a:pt x="3231" y="1509"/>
                  <a:pt x="3231" y="1509"/>
                  <a:pt x="3231" y="1509"/>
                </a:cubicBezTo>
                <a:cubicBezTo>
                  <a:pt x="3230" y="1508"/>
                  <a:pt x="3230" y="1508"/>
                  <a:pt x="3230" y="1508"/>
                </a:cubicBezTo>
                <a:cubicBezTo>
                  <a:pt x="3230" y="1506"/>
                  <a:pt x="3230" y="1506"/>
                  <a:pt x="3230" y="1506"/>
                </a:cubicBezTo>
                <a:cubicBezTo>
                  <a:pt x="3228" y="1506"/>
                  <a:pt x="3228" y="1506"/>
                  <a:pt x="3228" y="1506"/>
                </a:cubicBezTo>
                <a:cubicBezTo>
                  <a:pt x="3228" y="1505"/>
                  <a:pt x="3228" y="1505"/>
                  <a:pt x="3228" y="1505"/>
                </a:cubicBezTo>
                <a:cubicBezTo>
                  <a:pt x="3226" y="1504"/>
                  <a:pt x="3226" y="1504"/>
                  <a:pt x="3226" y="1504"/>
                </a:cubicBezTo>
                <a:cubicBezTo>
                  <a:pt x="3225" y="1504"/>
                  <a:pt x="3225" y="1504"/>
                  <a:pt x="3225" y="1504"/>
                </a:cubicBezTo>
                <a:cubicBezTo>
                  <a:pt x="3225" y="1503"/>
                  <a:pt x="3225" y="1503"/>
                  <a:pt x="3225" y="1503"/>
                </a:cubicBezTo>
                <a:cubicBezTo>
                  <a:pt x="3226" y="1503"/>
                  <a:pt x="3226" y="1503"/>
                  <a:pt x="3226" y="1503"/>
                </a:cubicBezTo>
                <a:cubicBezTo>
                  <a:pt x="3227" y="1501"/>
                  <a:pt x="3227" y="1501"/>
                  <a:pt x="3227" y="1501"/>
                </a:cubicBezTo>
                <a:cubicBezTo>
                  <a:pt x="3225" y="1500"/>
                  <a:pt x="3225" y="1500"/>
                  <a:pt x="3225" y="1500"/>
                </a:cubicBezTo>
                <a:cubicBezTo>
                  <a:pt x="3227" y="1498"/>
                  <a:pt x="3227" y="1498"/>
                  <a:pt x="3227" y="1498"/>
                </a:cubicBezTo>
                <a:cubicBezTo>
                  <a:pt x="3228" y="1497"/>
                  <a:pt x="3228" y="1497"/>
                  <a:pt x="3228" y="1497"/>
                </a:cubicBezTo>
                <a:cubicBezTo>
                  <a:pt x="3229" y="1495"/>
                  <a:pt x="3229" y="1495"/>
                  <a:pt x="3229" y="1495"/>
                </a:cubicBezTo>
                <a:cubicBezTo>
                  <a:pt x="3228" y="1494"/>
                  <a:pt x="3228" y="1494"/>
                  <a:pt x="3228" y="1494"/>
                </a:cubicBezTo>
                <a:cubicBezTo>
                  <a:pt x="3228" y="1493"/>
                  <a:pt x="3228" y="1493"/>
                  <a:pt x="3228" y="1493"/>
                </a:cubicBezTo>
                <a:cubicBezTo>
                  <a:pt x="3228" y="1491"/>
                  <a:pt x="3228" y="1491"/>
                  <a:pt x="3228" y="1491"/>
                </a:cubicBezTo>
                <a:cubicBezTo>
                  <a:pt x="3228" y="1489"/>
                  <a:pt x="3228" y="1489"/>
                  <a:pt x="3228" y="1489"/>
                </a:cubicBezTo>
                <a:cubicBezTo>
                  <a:pt x="3226" y="1487"/>
                  <a:pt x="3226" y="1487"/>
                  <a:pt x="3226" y="1487"/>
                </a:cubicBezTo>
                <a:cubicBezTo>
                  <a:pt x="3226" y="1486"/>
                  <a:pt x="3226" y="1486"/>
                  <a:pt x="3226" y="1486"/>
                </a:cubicBezTo>
                <a:cubicBezTo>
                  <a:pt x="3227" y="1487"/>
                  <a:pt x="3227" y="1487"/>
                  <a:pt x="3227" y="1487"/>
                </a:cubicBezTo>
                <a:cubicBezTo>
                  <a:pt x="3229" y="1486"/>
                  <a:pt x="3229" y="1486"/>
                  <a:pt x="3229" y="1486"/>
                </a:cubicBezTo>
                <a:cubicBezTo>
                  <a:pt x="3229" y="1484"/>
                  <a:pt x="3229" y="1484"/>
                  <a:pt x="3229" y="1484"/>
                </a:cubicBezTo>
                <a:cubicBezTo>
                  <a:pt x="3230" y="1484"/>
                  <a:pt x="3230" y="1484"/>
                  <a:pt x="3230" y="1484"/>
                </a:cubicBezTo>
                <a:cubicBezTo>
                  <a:pt x="3230" y="1481"/>
                  <a:pt x="3230" y="1481"/>
                  <a:pt x="3230" y="1481"/>
                </a:cubicBezTo>
                <a:cubicBezTo>
                  <a:pt x="3229" y="1478"/>
                  <a:pt x="3229" y="1478"/>
                  <a:pt x="3229" y="1478"/>
                </a:cubicBezTo>
                <a:cubicBezTo>
                  <a:pt x="3229" y="1476"/>
                  <a:pt x="3229" y="1476"/>
                  <a:pt x="3229" y="1476"/>
                </a:cubicBezTo>
                <a:cubicBezTo>
                  <a:pt x="3229" y="1477"/>
                  <a:pt x="3229" y="1477"/>
                  <a:pt x="3229" y="1477"/>
                </a:cubicBezTo>
                <a:cubicBezTo>
                  <a:pt x="3226" y="1478"/>
                  <a:pt x="3226" y="1478"/>
                  <a:pt x="3226" y="1478"/>
                </a:cubicBezTo>
                <a:cubicBezTo>
                  <a:pt x="3224" y="1476"/>
                  <a:pt x="3224" y="1476"/>
                  <a:pt x="3224" y="1476"/>
                </a:cubicBezTo>
                <a:cubicBezTo>
                  <a:pt x="3225" y="1475"/>
                  <a:pt x="3225" y="1475"/>
                  <a:pt x="3225" y="1475"/>
                </a:cubicBezTo>
                <a:cubicBezTo>
                  <a:pt x="3224" y="1474"/>
                  <a:pt x="3224" y="1474"/>
                  <a:pt x="3224" y="1474"/>
                </a:cubicBezTo>
                <a:cubicBezTo>
                  <a:pt x="3224" y="1474"/>
                  <a:pt x="3224" y="1474"/>
                  <a:pt x="3224" y="1474"/>
                </a:cubicBezTo>
                <a:cubicBezTo>
                  <a:pt x="3224" y="1473"/>
                  <a:pt x="3224" y="1473"/>
                  <a:pt x="3224" y="1473"/>
                </a:cubicBezTo>
                <a:cubicBezTo>
                  <a:pt x="3226" y="1472"/>
                  <a:pt x="3226" y="1472"/>
                  <a:pt x="3226" y="1472"/>
                </a:cubicBezTo>
                <a:cubicBezTo>
                  <a:pt x="3226" y="1471"/>
                  <a:pt x="3226" y="1471"/>
                  <a:pt x="3226" y="1471"/>
                </a:cubicBezTo>
                <a:cubicBezTo>
                  <a:pt x="3224" y="1470"/>
                  <a:pt x="3224" y="1470"/>
                  <a:pt x="3224" y="1470"/>
                </a:cubicBezTo>
                <a:cubicBezTo>
                  <a:pt x="3222" y="1469"/>
                  <a:pt x="3222" y="1469"/>
                  <a:pt x="3222" y="1469"/>
                </a:cubicBezTo>
                <a:cubicBezTo>
                  <a:pt x="3221" y="1470"/>
                  <a:pt x="3221" y="1470"/>
                  <a:pt x="3221" y="1470"/>
                </a:cubicBezTo>
                <a:cubicBezTo>
                  <a:pt x="3221" y="1468"/>
                  <a:pt x="3221" y="1468"/>
                  <a:pt x="3221" y="1468"/>
                </a:cubicBezTo>
                <a:cubicBezTo>
                  <a:pt x="3222" y="1468"/>
                  <a:pt x="3222" y="1468"/>
                  <a:pt x="3222" y="1468"/>
                </a:cubicBezTo>
                <a:cubicBezTo>
                  <a:pt x="3222" y="1467"/>
                  <a:pt x="3222" y="1467"/>
                  <a:pt x="3222" y="1467"/>
                </a:cubicBezTo>
                <a:cubicBezTo>
                  <a:pt x="3221" y="1467"/>
                  <a:pt x="3221" y="1467"/>
                  <a:pt x="3221" y="1467"/>
                </a:cubicBezTo>
                <a:cubicBezTo>
                  <a:pt x="3220" y="1467"/>
                  <a:pt x="3220" y="1467"/>
                  <a:pt x="3220" y="1467"/>
                </a:cubicBezTo>
                <a:cubicBezTo>
                  <a:pt x="3220" y="1468"/>
                  <a:pt x="3220" y="1468"/>
                  <a:pt x="3220" y="1468"/>
                </a:cubicBezTo>
                <a:cubicBezTo>
                  <a:pt x="3220" y="1470"/>
                  <a:pt x="3220" y="1470"/>
                  <a:pt x="3220" y="1470"/>
                </a:cubicBezTo>
                <a:cubicBezTo>
                  <a:pt x="3218" y="1469"/>
                  <a:pt x="3218" y="1469"/>
                  <a:pt x="3218" y="1469"/>
                </a:cubicBezTo>
                <a:cubicBezTo>
                  <a:pt x="3219" y="1468"/>
                  <a:pt x="3219" y="1468"/>
                  <a:pt x="3219" y="1468"/>
                </a:cubicBezTo>
                <a:cubicBezTo>
                  <a:pt x="3218" y="1466"/>
                  <a:pt x="3218" y="1466"/>
                  <a:pt x="3218" y="1466"/>
                </a:cubicBezTo>
                <a:cubicBezTo>
                  <a:pt x="3217" y="1464"/>
                  <a:pt x="3217" y="1464"/>
                  <a:pt x="3217" y="1464"/>
                </a:cubicBezTo>
                <a:cubicBezTo>
                  <a:pt x="3218" y="1462"/>
                  <a:pt x="3218" y="1462"/>
                  <a:pt x="3218" y="1462"/>
                </a:cubicBezTo>
                <a:cubicBezTo>
                  <a:pt x="3218" y="1461"/>
                  <a:pt x="3218" y="1461"/>
                  <a:pt x="3218" y="1461"/>
                </a:cubicBezTo>
                <a:cubicBezTo>
                  <a:pt x="3218" y="1461"/>
                  <a:pt x="3218" y="1461"/>
                  <a:pt x="3218" y="1461"/>
                </a:cubicBezTo>
                <a:cubicBezTo>
                  <a:pt x="3217" y="1460"/>
                  <a:pt x="3217" y="1460"/>
                  <a:pt x="3217" y="1460"/>
                </a:cubicBezTo>
                <a:cubicBezTo>
                  <a:pt x="3216" y="1461"/>
                  <a:pt x="3216" y="1461"/>
                  <a:pt x="3216" y="1461"/>
                </a:cubicBezTo>
                <a:cubicBezTo>
                  <a:pt x="3213" y="1461"/>
                  <a:pt x="3213" y="1461"/>
                  <a:pt x="3213" y="1461"/>
                </a:cubicBezTo>
                <a:cubicBezTo>
                  <a:pt x="3213" y="1461"/>
                  <a:pt x="3213" y="1461"/>
                  <a:pt x="3213" y="1461"/>
                </a:cubicBezTo>
                <a:cubicBezTo>
                  <a:pt x="3215" y="1463"/>
                  <a:pt x="3215" y="1463"/>
                  <a:pt x="3215" y="1463"/>
                </a:cubicBezTo>
                <a:cubicBezTo>
                  <a:pt x="3217" y="1468"/>
                  <a:pt x="3217" y="1468"/>
                  <a:pt x="3217" y="1468"/>
                </a:cubicBezTo>
                <a:cubicBezTo>
                  <a:pt x="3217" y="1470"/>
                  <a:pt x="3217" y="1470"/>
                  <a:pt x="3217" y="1470"/>
                </a:cubicBezTo>
                <a:cubicBezTo>
                  <a:pt x="3217" y="1473"/>
                  <a:pt x="3217" y="1473"/>
                  <a:pt x="3217" y="1473"/>
                </a:cubicBezTo>
                <a:cubicBezTo>
                  <a:pt x="3216" y="1474"/>
                  <a:pt x="3216" y="1474"/>
                  <a:pt x="3216" y="1474"/>
                </a:cubicBezTo>
                <a:cubicBezTo>
                  <a:pt x="3215" y="1474"/>
                  <a:pt x="3215" y="1474"/>
                  <a:pt x="3215" y="1474"/>
                </a:cubicBezTo>
                <a:cubicBezTo>
                  <a:pt x="3215" y="1475"/>
                  <a:pt x="3215" y="1475"/>
                  <a:pt x="3215" y="1475"/>
                </a:cubicBezTo>
                <a:cubicBezTo>
                  <a:pt x="3216" y="1479"/>
                  <a:pt x="3216" y="1479"/>
                  <a:pt x="3216" y="1479"/>
                </a:cubicBezTo>
                <a:cubicBezTo>
                  <a:pt x="3217" y="1479"/>
                  <a:pt x="3217" y="1479"/>
                  <a:pt x="3217" y="1479"/>
                </a:cubicBezTo>
                <a:cubicBezTo>
                  <a:pt x="3218" y="1478"/>
                  <a:pt x="3218" y="1478"/>
                  <a:pt x="3218" y="1478"/>
                </a:cubicBezTo>
                <a:cubicBezTo>
                  <a:pt x="3220" y="1478"/>
                  <a:pt x="3220" y="1478"/>
                  <a:pt x="3220" y="1478"/>
                </a:cubicBezTo>
                <a:cubicBezTo>
                  <a:pt x="3219" y="1479"/>
                  <a:pt x="3219" y="1479"/>
                  <a:pt x="3219" y="1479"/>
                </a:cubicBezTo>
                <a:cubicBezTo>
                  <a:pt x="3217" y="1480"/>
                  <a:pt x="3217" y="1480"/>
                  <a:pt x="3217" y="1480"/>
                </a:cubicBezTo>
                <a:cubicBezTo>
                  <a:pt x="3218" y="1483"/>
                  <a:pt x="3218" y="1483"/>
                  <a:pt x="3218" y="1483"/>
                </a:cubicBezTo>
                <a:cubicBezTo>
                  <a:pt x="3219" y="1486"/>
                  <a:pt x="3219" y="1486"/>
                  <a:pt x="3219" y="1486"/>
                </a:cubicBezTo>
                <a:cubicBezTo>
                  <a:pt x="3220" y="1491"/>
                  <a:pt x="3220" y="1491"/>
                  <a:pt x="3220" y="1491"/>
                </a:cubicBezTo>
                <a:cubicBezTo>
                  <a:pt x="3220" y="1494"/>
                  <a:pt x="3220" y="1494"/>
                  <a:pt x="3220" y="1494"/>
                </a:cubicBezTo>
                <a:cubicBezTo>
                  <a:pt x="3220" y="1496"/>
                  <a:pt x="3220" y="1496"/>
                  <a:pt x="3220" y="1496"/>
                </a:cubicBezTo>
                <a:cubicBezTo>
                  <a:pt x="3221" y="1495"/>
                  <a:pt x="3221" y="1495"/>
                  <a:pt x="3221" y="1495"/>
                </a:cubicBezTo>
                <a:cubicBezTo>
                  <a:pt x="3221" y="1494"/>
                  <a:pt x="3221" y="1494"/>
                  <a:pt x="3221" y="1494"/>
                </a:cubicBezTo>
                <a:cubicBezTo>
                  <a:pt x="3221" y="1492"/>
                  <a:pt x="3221" y="1492"/>
                  <a:pt x="3221" y="1492"/>
                </a:cubicBezTo>
                <a:cubicBezTo>
                  <a:pt x="3221" y="1492"/>
                  <a:pt x="3221" y="1492"/>
                  <a:pt x="3221" y="1492"/>
                </a:cubicBezTo>
                <a:cubicBezTo>
                  <a:pt x="3222" y="1493"/>
                  <a:pt x="3222" y="1493"/>
                  <a:pt x="3222" y="1493"/>
                </a:cubicBezTo>
                <a:cubicBezTo>
                  <a:pt x="3222" y="1495"/>
                  <a:pt x="3222" y="1495"/>
                  <a:pt x="3222" y="1495"/>
                </a:cubicBezTo>
                <a:cubicBezTo>
                  <a:pt x="3223" y="1495"/>
                  <a:pt x="3223" y="1495"/>
                  <a:pt x="3223" y="1495"/>
                </a:cubicBezTo>
                <a:cubicBezTo>
                  <a:pt x="3223" y="1494"/>
                  <a:pt x="3223" y="1494"/>
                  <a:pt x="3223" y="1494"/>
                </a:cubicBezTo>
                <a:cubicBezTo>
                  <a:pt x="3223" y="1493"/>
                  <a:pt x="3223" y="1493"/>
                  <a:pt x="3223" y="1493"/>
                </a:cubicBezTo>
                <a:cubicBezTo>
                  <a:pt x="3224" y="1493"/>
                  <a:pt x="3224" y="1493"/>
                  <a:pt x="3224" y="1493"/>
                </a:cubicBezTo>
                <a:cubicBezTo>
                  <a:pt x="3224" y="1494"/>
                  <a:pt x="3224" y="1494"/>
                  <a:pt x="3224" y="1494"/>
                </a:cubicBezTo>
                <a:cubicBezTo>
                  <a:pt x="3223" y="1496"/>
                  <a:pt x="3223" y="1496"/>
                  <a:pt x="3223" y="1496"/>
                </a:cubicBezTo>
                <a:cubicBezTo>
                  <a:pt x="3222" y="1498"/>
                  <a:pt x="3222" y="1498"/>
                  <a:pt x="3222" y="1498"/>
                </a:cubicBezTo>
                <a:cubicBezTo>
                  <a:pt x="3222" y="1499"/>
                  <a:pt x="3222" y="1499"/>
                  <a:pt x="3222" y="1499"/>
                </a:cubicBezTo>
                <a:cubicBezTo>
                  <a:pt x="3221" y="1499"/>
                  <a:pt x="3221" y="1499"/>
                  <a:pt x="3221" y="1499"/>
                </a:cubicBezTo>
                <a:cubicBezTo>
                  <a:pt x="3221" y="1498"/>
                  <a:pt x="3221" y="1498"/>
                  <a:pt x="3221" y="1498"/>
                </a:cubicBezTo>
                <a:cubicBezTo>
                  <a:pt x="3220" y="1498"/>
                  <a:pt x="3220" y="1498"/>
                  <a:pt x="3220" y="1498"/>
                </a:cubicBezTo>
                <a:cubicBezTo>
                  <a:pt x="3220" y="1501"/>
                  <a:pt x="3220" y="1501"/>
                  <a:pt x="3220" y="1501"/>
                </a:cubicBezTo>
                <a:cubicBezTo>
                  <a:pt x="3222" y="1505"/>
                  <a:pt x="3222" y="1505"/>
                  <a:pt x="3222" y="1505"/>
                </a:cubicBezTo>
                <a:cubicBezTo>
                  <a:pt x="3222" y="1505"/>
                  <a:pt x="3222" y="1505"/>
                  <a:pt x="3222" y="1505"/>
                </a:cubicBezTo>
                <a:cubicBezTo>
                  <a:pt x="3223" y="1505"/>
                  <a:pt x="3223" y="1505"/>
                  <a:pt x="3223" y="1505"/>
                </a:cubicBezTo>
                <a:cubicBezTo>
                  <a:pt x="3224" y="1506"/>
                  <a:pt x="3224" y="1506"/>
                  <a:pt x="3224" y="1506"/>
                </a:cubicBezTo>
                <a:cubicBezTo>
                  <a:pt x="3224" y="1507"/>
                  <a:pt x="3224" y="1507"/>
                  <a:pt x="3224" y="1507"/>
                </a:cubicBezTo>
                <a:cubicBezTo>
                  <a:pt x="3225" y="1508"/>
                  <a:pt x="3225" y="1508"/>
                  <a:pt x="3225" y="1508"/>
                </a:cubicBezTo>
                <a:cubicBezTo>
                  <a:pt x="3223" y="1509"/>
                  <a:pt x="3223" y="1509"/>
                  <a:pt x="3223" y="1509"/>
                </a:cubicBezTo>
                <a:cubicBezTo>
                  <a:pt x="3223" y="1510"/>
                  <a:pt x="3223" y="1510"/>
                  <a:pt x="3223" y="1510"/>
                </a:cubicBezTo>
                <a:cubicBezTo>
                  <a:pt x="3224" y="1511"/>
                  <a:pt x="3224" y="1511"/>
                  <a:pt x="3224" y="1511"/>
                </a:cubicBezTo>
                <a:cubicBezTo>
                  <a:pt x="3223" y="1512"/>
                  <a:pt x="3223" y="1512"/>
                  <a:pt x="3223" y="1512"/>
                </a:cubicBezTo>
                <a:cubicBezTo>
                  <a:pt x="3222" y="1515"/>
                  <a:pt x="3222" y="1515"/>
                  <a:pt x="3222" y="1515"/>
                </a:cubicBezTo>
                <a:cubicBezTo>
                  <a:pt x="3222" y="1517"/>
                  <a:pt x="3222" y="1517"/>
                  <a:pt x="3222" y="1517"/>
                </a:cubicBezTo>
                <a:cubicBezTo>
                  <a:pt x="3221" y="1518"/>
                  <a:pt x="3221" y="1518"/>
                  <a:pt x="3221" y="1518"/>
                </a:cubicBezTo>
                <a:cubicBezTo>
                  <a:pt x="3222" y="1519"/>
                  <a:pt x="3222" y="1519"/>
                  <a:pt x="3222" y="1519"/>
                </a:cubicBezTo>
                <a:cubicBezTo>
                  <a:pt x="3222" y="1520"/>
                  <a:pt x="3222" y="1520"/>
                  <a:pt x="3222" y="1520"/>
                </a:cubicBezTo>
                <a:cubicBezTo>
                  <a:pt x="3220" y="1520"/>
                  <a:pt x="3220" y="1520"/>
                  <a:pt x="3220" y="1520"/>
                </a:cubicBezTo>
                <a:cubicBezTo>
                  <a:pt x="3220" y="1521"/>
                  <a:pt x="3220" y="1521"/>
                  <a:pt x="3220" y="1521"/>
                </a:cubicBezTo>
                <a:cubicBezTo>
                  <a:pt x="3220" y="1522"/>
                  <a:pt x="3220" y="1522"/>
                  <a:pt x="3220" y="1522"/>
                </a:cubicBezTo>
                <a:cubicBezTo>
                  <a:pt x="3221" y="1523"/>
                  <a:pt x="3221" y="1523"/>
                  <a:pt x="3221" y="1523"/>
                </a:cubicBezTo>
                <a:cubicBezTo>
                  <a:pt x="3220" y="1524"/>
                  <a:pt x="3220" y="1524"/>
                  <a:pt x="3220" y="1524"/>
                </a:cubicBezTo>
                <a:cubicBezTo>
                  <a:pt x="3218" y="1524"/>
                  <a:pt x="3218" y="1524"/>
                  <a:pt x="3218" y="1524"/>
                </a:cubicBezTo>
                <a:cubicBezTo>
                  <a:pt x="3217" y="1526"/>
                  <a:pt x="3217" y="1526"/>
                  <a:pt x="3217" y="1526"/>
                </a:cubicBezTo>
                <a:cubicBezTo>
                  <a:pt x="3216" y="1534"/>
                  <a:pt x="3216" y="1534"/>
                  <a:pt x="3216" y="1534"/>
                </a:cubicBezTo>
                <a:cubicBezTo>
                  <a:pt x="3216" y="1535"/>
                  <a:pt x="3216" y="1535"/>
                  <a:pt x="3216" y="1535"/>
                </a:cubicBezTo>
                <a:cubicBezTo>
                  <a:pt x="3214" y="1536"/>
                  <a:pt x="3214" y="1536"/>
                  <a:pt x="3214" y="1536"/>
                </a:cubicBezTo>
                <a:cubicBezTo>
                  <a:pt x="3213" y="1536"/>
                  <a:pt x="3213" y="1536"/>
                  <a:pt x="3213" y="1536"/>
                </a:cubicBezTo>
                <a:cubicBezTo>
                  <a:pt x="3211" y="1536"/>
                  <a:pt x="3211" y="1536"/>
                  <a:pt x="3211" y="1536"/>
                </a:cubicBezTo>
                <a:cubicBezTo>
                  <a:pt x="3209" y="1536"/>
                  <a:pt x="3209" y="1536"/>
                  <a:pt x="3209" y="1536"/>
                </a:cubicBezTo>
                <a:cubicBezTo>
                  <a:pt x="3206" y="1538"/>
                  <a:pt x="3206" y="1538"/>
                  <a:pt x="3206" y="1538"/>
                </a:cubicBezTo>
                <a:cubicBezTo>
                  <a:pt x="3204" y="1540"/>
                  <a:pt x="3204" y="1540"/>
                  <a:pt x="3204" y="1540"/>
                </a:cubicBezTo>
                <a:cubicBezTo>
                  <a:pt x="3203" y="1542"/>
                  <a:pt x="3203" y="1542"/>
                  <a:pt x="3203" y="1542"/>
                </a:cubicBezTo>
                <a:cubicBezTo>
                  <a:pt x="3204" y="1545"/>
                  <a:pt x="3204" y="1545"/>
                  <a:pt x="3204" y="1545"/>
                </a:cubicBezTo>
                <a:cubicBezTo>
                  <a:pt x="3205" y="1547"/>
                  <a:pt x="3205" y="1547"/>
                  <a:pt x="3205" y="1547"/>
                </a:cubicBezTo>
                <a:cubicBezTo>
                  <a:pt x="3208" y="1549"/>
                  <a:pt x="3208" y="1549"/>
                  <a:pt x="3208" y="1549"/>
                </a:cubicBezTo>
                <a:cubicBezTo>
                  <a:pt x="3210" y="1551"/>
                  <a:pt x="3210" y="1551"/>
                  <a:pt x="3210" y="1551"/>
                </a:cubicBezTo>
                <a:cubicBezTo>
                  <a:pt x="3212" y="1552"/>
                  <a:pt x="3212" y="1552"/>
                  <a:pt x="3212" y="1552"/>
                </a:cubicBezTo>
                <a:cubicBezTo>
                  <a:pt x="3213" y="1553"/>
                  <a:pt x="3213" y="1553"/>
                  <a:pt x="3213" y="1553"/>
                </a:cubicBezTo>
                <a:cubicBezTo>
                  <a:pt x="3214" y="1557"/>
                  <a:pt x="3214" y="1557"/>
                  <a:pt x="3214" y="1557"/>
                </a:cubicBezTo>
                <a:cubicBezTo>
                  <a:pt x="3214" y="1558"/>
                  <a:pt x="3214" y="1558"/>
                  <a:pt x="3214" y="1558"/>
                </a:cubicBezTo>
                <a:cubicBezTo>
                  <a:pt x="3214" y="1558"/>
                  <a:pt x="3214" y="1558"/>
                  <a:pt x="3214" y="1558"/>
                </a:cubicBezTo>
                <a:cubicBezTo>
                  <a:pt x="3214" y="1561"/>
                  <a:pt x="3214" y="1561"/>
                  <a:pt x="3214" y="1561"/>
                </a:cubicBezTo>
                <a:cubicBezTo>
                  <a:pt x="3213" y="1563"/>
                  <a:pt x="3213" y="1563"/>
                  <a:pt x="3213" y="1563"/>
                </a:cubicBezTo>
                <a:cubicBezTo>
                  <a:pt x="3209" y="1568"/>
                  <a:pt x="3209" y="1568"/>
                  <a:pt x="3209" y="1568"/>
                </a:cubicBezTo>
                <a:cubicBezTo>
                  <a:pt x="3206" y="1571"/>
                  <a:pt x="3206" y="1571"/>
                  <a:pt x="3206" y="1571"/>
                </a:cubicBezTo>
                <a:cubicBezTo>
                  <a:pt x="3203" y="1573"/>
                  <a:pt x="3203" y="1573"/>
                  <a:pt x="3203" y="1573"/>
                </a:cubicBezTo>
                <a:cubicBezTo>
                  <a:pt x="3202" y="1575"/>
                  <a:pt x="3202" y="1575"/>
                  <a:pt x="3202" y="1575"/>
                </a:cubicBezTo>
                <a:cubicBezTo>
                  <a:pt x="3202" y="1576"/>
                  <a:pt x="3202" y="1576"/>
                  <a:pt x="3202" y="1576"/>
                </a:cubicBezTo>
                <a:cubicBezTo>
                  <a:pt x="3204" y="1576"/>
                  <a:pt x="3204" y="1576"/>
                  <a:pt x="3204" y="1576"/>
                </a:cubicBezTo>
                <a:cubicBezTo>
                  <a:pt x="3205" y="1575"/>
                  <a:pt x="3205" y="1575"/>
                  <a:pt x="3205" y="1575"/>
                </a:cubicBezTo>
                <a:cubicBezTo>
                  <a:pt x="3205" y="1575"/>
                  <a:pt x="3205" y="1575"/>
                  <a:pt x="3205" y="1575"/>
                </a:cubicBezTo>
                <a:cubicBezTo>
                  <a:pt x="3206" y="1577"/>
                  <a:pt x="3206" y="1577"/>
                  <a:pt x="3206" y="1577"/>
                </a:cubicBezTo>
                <a:cubicBezTo>
                  <a:pt x="3205" y="1578"/>
                  <a:pt x="3205" y="1578"/>
                  <a:pt x="3205" y="1578"/>
                </a:cubicBezTo>
                <a:cubicBezTo>
                  <a:pt x="3206" y="1578"/>
                  <a:pt x="3206" y="1578"/>
                  <a:pt x="3206" y="1578"/>
                </a:cubicBezTo>
                <a:cubicBezTo>
                  <a:pt x="3207" y="1578"/>
                  <a:pt x="3207" y="1578"/>
                  <a:pt x="3207" y="1578"/>
                </a:cubicBezTo>
                <a:cubicBezTo>
                  <a:pt x="3207" y="1578"/>
                  <a:pt x="3207" y="1578"/>
                  <a:pt x="3207" y="1578"/>
                </a:cubicBezTo>
                <a:cubicBezTo>
                  <a:pt x="3207" y="1580"/>
                  <a:pt x="3207" y="1580"/>
                  <a:pt x="3207" y="1580"/>
                </a:cubicBezTo>
                <a:cubicBezTo>
                  <a:pt x="3208" y="1580"/>
                  <a:pt x="3208" y="1580"/>
                  <a:pt x="3208" y="1580"/>
                </a:cubicBezTo>
                <a:cubicBezTo>
                  <a:pt x="3209" y="1580"/>
                  <a:pt x="3209" y="1580"/>
                  <a:pt x="3209" y="1580"/>
                </a:cubicBezTo>
                <a:cubicBezTo>
                  <a:pt x="3213" y="1578"/>
                  <a:pt x="3213" y="1578"/>
                  <a:pt x="3213" y="1578"/>
                </a:cubicBezTo>
                <a:cubicBezTo>
                  <a:pt x="3216" y="1575"/>
                  <a:pt x="3216" y="1575"/>
                  <a:pt x="3216" y="1575"/>
                </a:cubicBezTo>
                <a:cubicBezTo>
                  <a:pt x="3219" y="1572"/>
                  <a:pt x="3219" y="1572"/>
                  <a:pt x="3219" y="1572"/>
                </a:cubicBezTo>
                <a:cubicBezTo>
                  <a:pt x="3222" y="1569"/>
                  <a:pt x="3222" y="1569"/>
                  <a:pt x="3222" y="1569"/>
                </a:cubicBezTo>
                <a:cubicBezTo>
                  <a:pt x="3225" y="1564"/>
                  <a:pt x="3225" y="1564"/>
                  <a:pt x="3225" y="1564"/>
                </a:cubicBezTo>
                <a:cubicBezTo>
                  <a:pt x="3227" y="1563"/>
                  <a:pt x="3227" y="1563"/>
                  <a:pt x="3227" y="1563"/>
                </a:cubicBezTo>
                <a:cubicBezTo>
                  <a:pt x="3228" y="1563"/>
                  <a:pt x="3228" y="1563"/>
                  <a:pt x="3228" y="1563"/>
                </a:cubicBezTo>
                <a:cubicBezTo>
                  <a:pt x="3229" y="1562"/>
                  <a:pt x="3229" y="1562"/>
                  <a:pt x="3229" y="1562"/>
                </a:cubicBezTo>
                <a:cubicBezTo>
                  <a:pt x="3229" y="1560"/>
                  <a:pt x="3229" y="1560"/>
                  <a:pt x="3229" y="1560"/>
                </a:cubicBezTo>
                <a:cubicBezTo>
                  <a:pt x="3230" y="1559"/>
                  <a:pt x="3230" y="1559"/>
                  <a:pt x="3230" y="1559"/>
                </a:cubicBezTo>
                <a:cubicBezTo>
                  <a:pt x="3232" y="1559"/>
                  <a:pt x="3232" y="1559"/>
                  <a:pt x="3232" y="1559"/>
                </a:cubicBezTo>
                <a:cubicBezTo>
                  <a:pt x="3233" y="1555"/>
                  <a:pt x="3233" y="1555"/>
                  <a:pt x="3233" y="1555"/>
                </a:cubicBezTo>
                <a:cubicBezTo>
                  <a:pt x="3236" y="1552"/>
                  <a:pt x="3236" y="1552"/>
                  <a:pt x="3236" y="1552"/>
                </a:cubicBezTo>
                <a:cubicBezTo>
                  <a:pt x="3236" y="1551"/>
                  <a:pt x="3236" y="1551"/>
                  <a:pt x="3236" y="1551"/>
                </a:cubicBezTo>
                <a:cubicBezTo>
                  <a:pt x="3237" y="1550"/>
                  <a:pt x="3237" y="1550"/>
                  <a:pt x="3237" y="1550"/>
                </a:cubicBezTo>
                <a:cubicBezTo>
                  <a:pt x="3235" y="1548"/>
                  <a:pt x="3235" y="1548"/>
                  <a:pt x="3235" y="1548"/>
                </a:cubicBezTo>
                <a:cubicBezTo>
                  <a:pt x="3233" y="1548"/>
                  <a:pt x="3233" y="1548"/>
                  <a:pt x="3233" y="1548"/>
                </a:cubicBezTo>
                <a:cubicBezTo>
                  <a:pt x="3232" y="1548"/>
                  <a:pt x="3232" y="1548"/>
                  <a:pt x="3232" y="1548"/>
                </a:cubicBezTo>
                <a:cubicBezTo>
                  <a:pt x="3233" y="1547"/>
                  <a:pt x="3233" y="1547"/>
                  <a:pt x="3233" y="1547"/>
                </a:cubicBezTo>
                <a:cubicBezTo>
                  <a:pt x="3235" y="1547"/>
                  <a:pt x="3235" y="1547"/>
                  <a:pt x="3235" y="1547"/>
                </a:cubicBezTo>
                <a:cubicBezTo>
                  <a:pt x="3239" y="1542"/>
                  <a:pt x="3239" y="1542"/>
                  <a:pt x="3239" y="1542"/>
                </a:cubicBezTo>
                <a:cubicBezTo>
                  <a:pt x="3241" y="1541"/>
                  <a:pt x="3241" y="1541"/>
                  <a:pt x="3241" y="1541"/>
                </a:cubicBezTo>
                <a:cubicBezTo>
                  <a:pt x="3244" y="1542"/>
                  <a:pt x="3244" y="1542"/>
                  <a:pt x="3244" y="1542"/>
                </a:cubicBezTo>
                <a:cubicBezTo>
                  <a:pt x="3246" y="1542"/>
                  <a:pt x="3246" y="1542"/>
                  <a:pt x="3246" y="1542"/>
                </a:cubicBezTo>
                <a:cubicBezTo>
                  <a:pt x="3246" y="1543"/>
                  <a:pt x="3246" y="1543"/>
                  <a:pt x="3246" y="1543"/>
                </a:cubicBezTo>
                <a:cubicBezTo>
                  <a:pt x="3246" y="1544"/>
                  <a:pt x="3246" y="1544"/>
                  <a:pt x="3246" y="1544"/>
                </a:cubicBezTo>
                <a:cubicBezTo>
                  <a:pt x="3248" y="1543"/>
                  <a:pt x="3248" y="1543"/>
                  <a:pt x="3248" y="1543"/>
                </a:cubicBezTo>
                <a:cubicBezTo>
                  <a:pt x="3249" y="1542"/>
                  <a:pt x="3249" y="1542"/>
                  <a:pt x="3249" y="1542"/>
                </a:cubicBezTo>
                <a:cubicBezTo>
                  <a:pt x="3246" y="1541"/>
                  <a:pt x="3246" y="1541"/>
                  <a:pt x="3246" y="1541"/>
                </a:cubicBezTo>
                <a:cubicBezTo>
                  <a:pt x="3247" y="1539"/>
                  <a:pt x="3247" y="1539"/>
                  <a:pt x="3247" y="1539"/>
                </a:cubicBezTo>
                <a:cubicBezTo>
                  <a:pt x="3248" y="1536"/>
                  <a:pt x="3248" y="1536"/>
                  <a:pt x="3248" y="1536"/>
                </a:cubicBezTo>
                <a:cubicBezTo>
                  <a:pt x="3249" y="1535"/>
                  <a:pt x="3249" y="1535"/>
                  <a:pt x="3249" y="1535"/>
                </a:cubicBezTo>
                <a:cubicBezTo>
                  <a:pt x="3251" y="1535"/>
                  <a:pt x="3251" y="1535"/>
                  <a:pt x="3251" y="1535"/>
                </a:cubicBezTo>
                <a:cubicBezTo>
                  <a:pt x="3251" y="1535"/>
                  <a:pt x="3251" y="1535"/>
                  <a:pt x="3251" y="1535"/>
                </a:cubicBezTo>
                <a:cubicBezTo>
                  <a:pt x="3252" y="1535"/>
                  <a:pt x="3252" y="1535"/>
                  <a:pt x="3252" y="1535"/>
                </a:cubicBezTo>
                <a:cubicBezTo>
                  <a:pt x="3253" y="1533"/>
                  <a:pt x="3253" y="1533"/>
                  <a:pt x="3253" y="1533"/>
                </a:cubicBezTo>
                <a:cubicBezTo>
                  <a:pt x="3256" y="1529"/>
                  <a:pt x="3256" y="1529"/>
                  <a:pt x="3256" y="1529"/>
                </a:cubicBezTo>
                <a:cubicBezTo>
                  <a:pt x="3256" y="1527"/>
                  <a:pt x="3256" y="1527"/>
                  <a:pt x="3256" y="1527"/>
                </a:cubicBezTo>
                <a:cubicBezTo>
                  <a:pt x="3256" y="1526"/>
                  <a:pt x="3256" y="1526"/>
                  <a:pt x="3256" y="1526"/>
                </a:cubicBezTo>
                <a:cubicBezTo>
                  <a:pt x="3257" y="1524"/>
                  <a:pt x="3257" y="1524"/>
                  <a:pt x="3257" y="1524"/>
                </a:cubicBezTo>
                <a:cubicBezTo>
                  <a:pt x="3258" y="1522"/>
                  <a:pt x="3258" y="1522"/>
                  <a:pt x="3258" y="1522"/>
                </a:cubicBezTo>
                <a:cubicBezTo>
                  <a:pt x="3260" y="1521"/>
                  <a:pt x="3260" y="1521"/>
                  <a:pt x="3260" y="1521"/>
                </a:cubicBezTo>
                <a:lnTo>
                  <a:pt x="3260" y="1520"/>
                </a:lnTo>
                <a:close/>
                <a:moveTo>
                  <a:pt x="3190" y="1266"/>
                </a:moveTo>
                <a:cubicBezTo>
                  <a:pt x="3190" y="1265"/>
                  <a:pt x="3190" y="1265"/>
                  <a:pt x="3190" y="1265"/>
                </a:cubicBezTo>
                <a:cubicBezTo>
                  <a:pt x="3188" y="1265"/>
                  <a:pt x="3188" y="1265"/>
                  <a:pt x="3188" y="1265"/>
                </a:cubicBezTo>
                <a:cubicBezTo>
                  <a:pt x="3188" y="1266"/>
                  <a:pt x="3188" y="1266"/>
                  <a:pt x="3188" y="1266"/>
                </a:cubicBezTo>
                <a:cubicBezTo>
                  <a:pt x="3187" y="1268"/>
                  <a:pt x="3187" y="1268"/>
                  <a:pt x="3187" y="1268"/>
                </a:cubicBezTo>
                <a:cubicBezTo>
                  <a:pt x="3189" y="1268"/>
                  <a:pt x="3189" y="1268"/>
                  <a:pt x="3189" y="1268"/>
                </a:cubicBezTo>
                <a:lnTo>
                  <a:pt x="3190" y="1266"/>
                </a:lnTo>
                <a:close/>
                <a:moveTo>
                  <a:pt x="3194" y="1273"/>
                </a:moveTo>
                <a:cubicBezTo>
                  <a:pt x="3196" y="1274"/>
                  <a:pt x="3196" y="1274"/>
                  <a:pt x="3196" y="1274"/>
                </a:cubicBezTo>
                <a:cubicBezTo>
                  <a:pt x="3197" y="1273"/>
                  <a:pt x="3197" y="1273"/>
                  <a:pt x="3197" y="1273"/>
                </a:cubicBezTo>
                <a:cubicBezTo>
                  <a:pt x="3195" y="1271"/>
                  <a:pt x="3195" y="1271"/>
                  <a:pt x="3195" y="1271"/>
                </a:cubicBezTo>
                <a:cubicBezTo>
                  <a:pt x="3196" y="1270"/>
                  <a:pt x="3196" y="1270"/>
                  <a:pt x="3196" y="1270"/>
                </a:cubicBezTo>
                <a:cubicBezTo>
                  <a:pt x="3196" y="1268"/>
                  <a:pt x="3196" y="1268"/>
                  <a:pt x="3196" y="1268"/>
                </a:cubicBezTo>
                <a:cubicBezTo>
                  <a:pt x="3195" y="1267"/>
                  <a:pt x="3195" y="1267"/>
                  <a:pt x="3195" y="1267"/>
                </a:cubicBezTo>
                <a:cubicBezTo>
                  <a:pt x="3193" y="1269"/>
                  <a:pt x="3193" y="1269"/>
                  <a:pt x="3193" y="1269"/>
                </a:cubicBezTo>
                <a:cubicBezTo>
                  <a:pt x="3193" y="1270"/>
                  <a:pt x="3193" y="1270"/>
                  <a:pt x="3193" y="1270"/>
                </a:cubicBezTo>
                <a:cubicBezTo>
                  <a:pt x="3193" y="1271"/>
                  <a:pt x="3193" y="1271"/>
                  <a:pt x="3193" y="1271"/>
                </a:cubicBezTo>
                <a:lnTo>
                  <a:pt x="3194" y="1273"/>
                </a:lnTo>
                <a:close/>
                <a:moveTo>
                  <a:pt x="3192" y="1152"/>
                </a:moveTo>
                <a:cubicBezTo>
                  <a:pt x="3194" y="1151"/>
                  <a:pt x="3194" y="1151"/>
                  <a:pt x="3194" y="1151"/>
                </a:cubicBezTo>
                <a:cubicBezTo>
                  <a:pt x="3193" y="1150"/>
                  <a:pt x="3193" y="1150"/>
                  <a:pt x="3193" y="1150"/>
                </a:cubicBezTo>
                <a:cubicBezTo>
                  <a:pt x="3191" y="1150"/>
                  <a:pt x="3191" y="1150"/>
                  <a:pt x="3191" y="1150"/>
                </a:cubicBezTo>
                <a:cubicBezTo>
                  <a:pt x="3190" y="1151"/>
                  <a:pt x="3190" y="1151"/>
                  <a:pt x="3190" y="1151"/>
                </a:cubicBezTo>
                <a:cubicBezTo>
                  <a:pt x="3190" y="1152"/>
                  <a:pt x="3190" y="1152"/>
                  <a:pt x="3190" y="1152"/>
                </a:cubicBezTo>
                <a:lnTo>
                  <a:pt x="3192" y="1152"/>
                </a:lnTo>
                <a:close/>
                <a:moveTo>
                  <a:pt x="3212" y="1201"/>
                </a:moveTo>
                <a:cubicBezTo>
                  <a:pt x="3211" y="1197"/>
                  <a:pt x="3211" y="1197"/>
                  <a:pt x="3211" y="1197"/>
                </a:cubicBezTo>
                <a:cubicBezTo>
                  <a:pt x="3211" y="1201"/>
                  <a:pt x="3211" y="1201"/>
                  <a:pt x="3211" y="1201"/>
                </a:cubicBezTo>
                <a:cubicBezTo>
                  <a:pt x="3211" y="1203"/>
                  <a:pt x="3211" y="1203"/>
                  <a:pt x="3211" y="1203"/>
                </a:cubicBezTo>
                <a:lnTo>
                  <a:pt x="3212" y="1201"/>
                </a:lnTo>
                <a:close/>
                <a:moveTo>
                  <a:pt x="3207" y="1216"/>
                </a:moveTo>
                <a:cubicBezTo>
                  <a:pt x="3208" y="1217"/>
                  <a:pt x="3208" y="1217"/>
                  <a:pt x="3208" y="1217"/>
                </a:cubicBezTo>
                <a:cubicBezTo>
                  <a:pt x="3209" y="1217"/>
                  <a:pt x="3209" y="1217"/>
                  <a:pt x="3209" y="1217"/>
                </a:cubicBezTo>
                <a:cubicBezTo>
                  <a:pt x="3210" y="1216"/>
                  <a:pt x="3210" y="1216"/>
                  <a:pt x="3210" y="1216"/>
                </a:cubicBezTo>
                <a:cubicBezTo>
                  <a:pt x="3211" y="1216"/>
                  <a:pt x="3211" y="1216"/>
                  <a:pt x="3211" y="1216"/>
                </a:cubicBezTo>
                <a:cubicBezTo>
                  <a:pt x="3211" y="1215"/>
                  <a:pt x="3211" y="1215"/>
                  <a:pt x="3211" y="1215"/>
                </a:cubicBezTo>
                <a:cubicBezTo>
                  <a:pt x="3210" y="1214"/>
                  <a:pt x="3210" y="1214"/>
                  <a:pt x="3210" y="1214"/>
                </a:cubicBezTo>
                <a:cubicBezTo>
                  <a:pt x="3210" y="1213"/>
                  <a:pt x="3210" y="1213"/>
                  <a:pt x="3210" y="1213"/>
                </a:cubicBezTo>
                <a:cubicBezTo>
                  <a:pt x="3207" y="1215"/>
                  <a:pt x="3207" y="1215"/>
                  <a:pt x="3207" y="1215"/>
                </a:cubicBezTo>
                <a:lnTo>
                  <a:pt x="3207" y="1216"/>
                </a:lnTo>
                <a:close/>
                <a:moveTo>
                  <a:pt x="3217" y="1255"/>
                </a:moveTo>
                <a:cubicBezTo>
                  <a:pt x="3218" y="1253"/>
                  <a:pt x="3218" y="1253"/>
                  <a:pt x="3218" y="1253"/>
                </a:cubicBezTo>
                <a:cubicBezTo>
                  <a:pt x="3217" y="1251"/>
                  <a:pt x="3217" y="1251"/>
                  <a:pt x="3217" y="1251"/>
                </a:cubicBezTo>
                <a:cubicBezTo>
                  <a:pt x="3217" y="1253"/>
                  <a:pt x="3217" y="1253"/>
                  <a:pt x="3217" y="1253"/>
                </a:cubicBezTo>
                <a:lnTo>
                  <a:pt x="3217" y="1255"/>
                </a:lnTo>
                <a:close/>
                <a:moveTo>
                  <a:pt x="3209" y="1203"/>
                </a:moveTo>
                <a:cubicBezTo>
                  <a:pt x="3209" y="1202"/>
                  <a:pt x="3209" y="1202"/>
                  <a:pt x="3209" y="1202"/>
                </a:cubicBezTo>
                <a:cubicBezTo>
                  <a:pt x="3207" y="1203"/>
                  <a:pt x="3207" y="1203"/>
                  <a:pt x="3207" y="1203"/>
                </a:cubicBezTo>
                <a:cubicBezTo>
                  <a:pt x="3207" y="1203"/>
                  <a:pt x="3206" y="1204"/>
                  <a:pt x="3206" y="1204"/>
                </a:cubicBezTo>
                <a:cubicBezTo>
                  <a:pt x="3207" y="1204"/>
                  <a:pt x="3207" y="1204"/>
                  <a:pt x="3207" y="1204"/>
                </a:cubicBezTo>
                <a:lnTo>
                  <a:pt x="3209" y="1203"/>
                </a:lnTo>
                <a:close/>
                <a:moveTo>
                  <a:pt x="3216" y="1247"/>
                </a:moveTo>
                <a:cubicBezTo>
                  <a:pt x="3217" y="1244"/>
                  <a:pt x="3217" y="1244"/>
                  <a:pt x="3217" y="1244"/>
                </a:cubicBezTo>
                <a:cubicBezTo>
                  <a:pt x="3215" y="1242"/>
                  <a:pt x="3215" y="1242"/>
                  <a:pt x="3215" y="1242"/>
                </a:cubicBezTo>
                <a:cubicBezTo>
                  <a:pt x="3215" y="1243"/>
                  <a:pt x="3215" y="1243"/>
                  <a:pt x="3215" y="1243"/>
                </a:cubicBezTo>
                <a:cubicBezTo>
                  <a:pt x="3215" y="1245"/>
                  <a:pt x="3215" y="1245"/>
                  <a:pt x="3215" y="1245"/>
                </a:cubicBezTo>
                <a:lnTo>
                  <a:pt x="3216" y="1247"/>
                </a:lnTo>
                <a:close/>
                <a:moveTo>
                  <a:pt x="3212" y="1220"/>
                </a:moveTo>
                <a:cubicBezTo>
                  <a:pt x="3210" y="1219"/>
                  <a:pt x="3210" y="1219"/>
                  <a:pt x="3210" y="1219"/>
                </a:cubicBezTo>
                <a:cubicBezTo>
                  <a:pt x="3209" y="1221"/>
                  <a:pt x="3209" y="1221"/>
                  <a:pt x="3209" y="1221"/>
                </a:cubicBezTo>
                <a:cubicBezTo>
                  <a:pt x="3210" y="1221"/>
                  <a:pt x="3210" y="1221"/>
                  <a:pt x="3210" y="1221"/>
                </a:cubicBezTo>
                <a:cubicBezTo>
                  <a:pt x="3212" y="1221"/>
                  <a:pt x="3212" y="1221"/>
                  <a:pt x="3212" y="1221"/>
                </a:cubicBezTo>
                <a:lnTo>
                  <a:pt x="3212" y="1220"/>
                </a:lnTo>
                <a:close/>
                <a:moveTo>
                  <a:pt x="3208" y="1231"/>
                </a:moveTo>
                <a:cubicBezTo>
                  <a:pt x="3210" y="1233"/>
                  <a:pt x="3210" y="1233"/>
                  <a:pt x="3210" y="1233"/>
                </a:cubicBezTo>
                <a:cubicBezTo>
                  <a:pt x="3212" y="1232"/>
                  <a:pt x="3212" y="1232"/>
                  <a:pt x="3212" y="1232"/>
                </a:cubicBezTo>
                <a:cubicBezTo>
                  <a:pt x="3212" y="1230"/>
                  <a:pt x="3212" y="1230"/>
                  <a:pt x="3212" y="1230"/>
                </a:cubicBezTo>
                <a:cubicBezTo>
                  <a:pt x="3211" y="1229"/>
                  <a:pt x="3211" y="1229"/>
                  <a:pt x="3211" y="1229"/>
                </a:cubicBezTo>
                <a:cubicBezTo>
                  <a:pt x="3208" y="1230"/>
                  <a:pt x="3208" y="1230"/>
                  <a:pt x="3208" y="1230"/>
                </a:cubicBezTo>
                <a:lnTo>
                  <a:pt x="3208" y="1231"/>
                </a:lnTo>
                <a:close/>
                <a:moveTo>
                  <a:pt x="2794" y="661"/>
                </a:moveTo>
                <a:cubicBezTo>
                  <a:pt x="2794" y="660"/>
                  <a:pt x="2794" y="660"/>
                  <a:pt x="2794" y="660"/>
                </a:cubicBezTo>
                <a:cubicBezTo>
                  <a:pt x="2793" y="660"/>
                  <a:pt x="2793" y="660"/>
                  <a:pt x="2793" y="660"/>
                </a:cubicBezTo>
                <a:cubicBezTo>
                  <a:pt x="2793" y="661"/>
                  <a:pt x="2793" y="661"/>
                  <a:pt x="2793" y="661"/>
                </a:cubicBezTo>
                <a:cubicBezTo>
                  <a:pt x="2793" y="663"/>
                  <a:pt x="2793" y="663"/>
                  <a:pt x="2793" y="663"/>
                </a:cubicBezTo>
                <a:cubicBezTo>
                  <a:pt x="2794" y="664"/>
                  <a:pt x="2794" y="664"/>
                  <a:pt x="2794" y="664"/>
                </a:cubicBezTo>
                <a:cubicBezTo>
                  <a:pt x="2795" y="664"/>
                  <a:pt x="2795" y="664"/>
                  <a:pt x="2795" y="664"/>
                </a:cubicBezTo>
                <a:cubicBezTo>
                  <a:pt x="2795" y="663"/>
                  <a:pt x="2795" y="663"/>
                  <a:pt x="2795" y="663"/>
                </a:cubicBezTo>
                <a:lnTo>
                  <a:pt x="2794" y="661"/>
                </a:lnTo>
                <a:close/>
                <a:moveTo>
                  <a:pt x="3212" y="1210"/>
                </a:moveTo>
                <a:cubicBezTo>
                  <a:pt x="3212" y="1208"/>
                  <a:pt x="3212" y="1208"/>
                  <a:pt x="3212" y="1208"/>
                </a:cubicBezTo>
                <a:cubicBezTo>
                  <a:pt x="3212" y="1206"/>
                  <a:pt x="3212" y="1206"/>
                  <a:pt x="3212" y="1206"/>
                </a:cubicBezTo>
                <a:cubicBezTo>
                  <a:pt x="3211" y="1205"/>
                  <a:pt x="3211" y="1205"/>
                  <a:pt x="3211" y="1205"/>
                </a:cubicBezTo>
                <a:cubicBezTo>
                  <a:pt x="3211" y="1205"/>
                  <a:pt x="3210" y="1208"/>
                  <a:pt x="3210" y="1208"/>
                </a:cubicBezTo>
                <a:cubicBezTo>
                  <a:pt x="3211" y="1210"/>
                  <a:pt x="3211" y="1210"/>
                  <a:pt x="3211" y="1210"/>
                </a:cubicBezTo>
                <a:lnTo>
                  <a:pt x="3212" y="1210"/>
                </a:lnTo>
                <a:close/>
                <a:moveTo>
                  <a:pt x="3057" y="1088"/>
                </a:moveTo>
                <a:cubicBezTo>
                  <a:pt x="3059" y="1086"/>
                  <a:pt x="3059" y="1086"/>
                  <a:pt x="3059" y="1086"/>
                </a:cubicBezTo>
                <a:cubicBezTo>
                  <a:pt x="3059" y="1081"/>
                  <a:pt x="3059" y="1081"/>
                  <a:pt x="3059" y="1081"/>
                </a:cubicBezTo>
                <a:cubicBezTo>
                  <a:pt x="3057" y="1079"/>
                  <a:pt x="3057" y="1079"/>
                  <a:pt x="3057" y="1079"/>
                </a:cubicBezTo>
                <a:cubicBezTo>
                  <a:pt x="3056" y="1080"/>
                  <a:pt x="3056" y="1080"/>
                  <a:pt x="3056" y="1080"/>
                </a:cubicBezTo>
                <a:cubicBezTo>
                  <a:pt x="3055" y="1081"/>
                  <a:pt x="3055" y="1081"/>
                  <a:pt x="3055" y="1081"/>
                </a:cubicBezTo>
                <a:cubicBezTo>
                  <a:pt x="3054" y="1080"/>
                  <a:pt x="3054" y="1080"/>
                  <a:pt x="3054" y="1080"/>
                </a:cubicBezTo>
                <a:cubicBezTo>
                  <a:pt x="3051" y="1080"/>
                  <a:pt x="3051" y="1080"/>
                  <a:pt x="3051" y="1080"/>
                </a:cubicBezTo>
                <a:cubicBezTo>
                  <a:pt x="3050" y="1081"/>
                  <a:pt x="3050" y="1081"/>
                  <a:pt x="3050" y="1081"/>
                </a:cubicBezTo>
                <a:cubicBezTo>
                  <a:pt x="3051" y="1086"/>
                  <a:pt x="3051" y="1086"/>
                  <a:pt x="3051" y="1086"/>
                </a:cubicBezTo>
                <a:cubicBezTo>
                  <a:pt x="3052" y="1087"/>
                  <a:pt x="3052" y="1087"/>
                  <a:pt x="3052" y="1087"/>
                </a:cubicBezTo>
                <a:cubicBezTo>
                  <a:pt x="3051" y="1088"/>
                  <a:pt x="3051" y="1088"/>
                  <a:pt x="3051" y="1088"/>
                </a:cubicBezTo>
                <a:cubicBezTo>
                  <a:pt x="3049" y="1088"/>
                  <a:pt x="3049" y="1088"/>
                  <a:pt x="3049" y="1088"/>
                </a:cubicBezTo>
                <a:cubicBezTo>
                  <a:pt x="3045" y="1091"/>
                  <a:pt x="3045" y="1091"/>
                  <a:pt x="3045" y="1091"/>
                </a:cubicBezTo>
                <a:cubicBezTo>
                  <a:pt x="3045" y="1093"/>
                  <a:pt x="3045" y="1093"/>
                  <a:pt x="3045" y="1093"/>
                </a:cubicBezTo>
                <a:cubicBezTo>
                  <a:pt x="3043" y="1094"/>
                  <a:pt x="3043" y="1094"/>
                  <a:pt x="3043" y="1094"/>
                </a:cubicBezTo>
                <a:cubicBezTo>
                  <a:pt x="3042" y="1093"/>
                  <a:pt x="3042" y="1093"/>
                  <a:pt x="3042" y="1093"/>
                </a:cubicBezTo>
                <a:cubicBezTo>
                  <a:pt x="3041" y="1094"/>
                  <a:pt x="3041" y="1094"/>
                  <a:pt x="3041" y="1094"/>
                </a:cubicBezTo>
                <a:cubicBezTo>
                  <a:pt x="3040" y="1093"/>
                  <a:pt x="3040" y="1093"/>
                  <a:pt x="3040" y="1093"/>
                </a:cubicBezTo>
                <a:cubicBezTo>
                  <a:pt x="3038" y="1093"/>
                  <a:pt x="3038" y="1093"/>
                  <a:pt x="3038" y="1093"/>
                </a:cubicBezTo>
                <a:cubicBezTo>
                  <a:pt x="3037" y="1095"/>
                  <a:pt x="3037" y="1095"/>
                  <a:pt x="3037" y="1095"/>
                </a:cubicBezTo>
                <a:cubicBezTo>
                  <a:pt x="3036" y="1094"/>
                  <a:pt x="3036" y="1094"/>
                  <a:pt x="3036" y="1094"/>
                </a:cubicBezTo>
                <a:cubicBezTo>
                  <a:pt x="3035" y="1092"/>
                  <a:pt x="3035" y="1092"/>
                  <a:pt x="3035" y="1092"/>
                </a:cubicBezTo>
                <a:cubicBezTo>
                  <a:pt x="3035" y="1090"/>
                  <a:pt x="3035" y="1090"/>
                  <a:pt x="3035" y="1090"/>
                </a:cubicBezTo>
                <a:cubicBezTo>
                  <a:pt x="3034" y="1089"/>
                  <a:pt x="3034" y="1089"/>
                  <a:pt x="3034" y="1089"/>
                </a:cubicBezTo>
                <a:cubicBezTo>
                  <a:pt x="3033" y="1090"/>
                  <a:pt x="3033" y="1090"/>
                  <a:pt x="3033" y="1090"/>
                </a:cubicBezTo>
                <a:cubicBezTo>
                  <a:pt x="3033" y="1092"/>
                  <a:pt x="3033" y="1092"/>
                  <a:pt x="3033" y="1092"/>
                </a:cubicBezTo>
                <a:cubicBezTo>
                  <a:pt x="3032" y="1093"/>
                  <a:pt x="3032" y="1093"/>
                  <a:pt x="3032" y="1093"/>
                </a:cubicBezTo>
                <a:cubicBezTo>
                  <a:pt x="3030" y="1092"/>
                  <a:pt x="3030" y="1092"/>
                  <a:pt x="3030" y="1092"/>
                </a:cubicBezTo>
                <a:cubicBezTo>
                  <a:pt x="3027" y="1093"/>
                  <a:pt x="3027" y="1093"/>
                  <a:pt x="3027" y="1093"/>
                </a:cubicBezTo>
                <a:cubicBezTo>
                  <a:pt x="3026" y="1093"/>
                  <a:pt x="3026" y="1093"/>
                  <a:pt x="3026" y="1093"/>
                </a:cubicBezTo>
                <a:cubicBezTo>
                  <a:pt x="3024" y="1093"/>
                  <a:pt x="3024" y="1093"/>
                  <a:pt x="3024" y="1093"/>
                </a:cubicBezTo>
                <a:cubicBezTo>
                  <a:pt x="3022" y="1093"/>
                  <a:pt x="3022" y="1093"/>
                  <a:pt x="3022" y="1093"/>
                </a:cubicBezTo>
                <a:cubicBezTo>
                  <a:pt x="3020" y="1093"/>
                  <a:pt x="3020" y="1093"/>
                  <a:pt x="3020" y="1093"/>
                </a:cubicBezTo>
                <a:cubicBezTo>
                  <a:pt x="3018" y="1092"/>
                  <a:pt x="3018" y="1092"/>
                  <a:pt x="3018" y="1092"/>
                </a:cubicBezTo>
                <a:cubicBezTo>
                  <a:pt x="3016" y="1095"/>
                  <a:pt x="3016" y="1095"/>
                  <a:pt x="3016" y="1095"/>
                </a:cubicBezTo>
                <a:cubicBezTo>
                  <a:pt x="3018" y="1097"/>
                  <a:pt x="3018" y="1097"/>
                  <a:pt x="3018" y="1097"/>
                </a:cubicBezTo>
                <a:cubicBezTo>
                  <a:pt x="3020" y="1097"/>
                  <a:pt x="3020" y="1097"/>
                  <a:pt x="3020" y="1097"/>
                </a:cubicBezTo>
                <a:cubicBezTo>
                  <a:pt x="3024" y="1100"/>
                  <a:pt x="3024" y="1100"/>
                  <a:pt x="3024" y="1100"/>
                </a:cubicBezTo>
                <a:cubicBezTo>
                  <a:pt x="3024" y="1101"/>
                  <a:pt x="3024" y="1101"/>
                  <a:pt x="3024" y="1101"/>
                </a:cubicBezTo>
                <a:cubicBezTo>
                  <a:pt x="3025" y="1100"/>
                  <a:pt x="3025" y="1100"/>
                  <a:pt x="3025" y="1100"/>
                </a:cubicBezTo>
                <a:cubicBezTo>
                  <a:pt x="3029" y="1100"/>
                  <a:pt x="3029" y="1100"/>
                  <a:pt x="3029" y="1100"/>
                </a:cubicBezTo>
                <a:cubicBezTo>
                  <a:pt x="3030" y="1102"/>
                  <a:pt x="3030" y="1102"/>
                  <a:pt x="3030" y="1102"/>
                </a:cubicBezTo>
                <a:cubicBezTo>
                  <a:pt x="3032" y="1102"/>
                  <a:pt x="3032" y="1102"/>
                  <a:pt x="3032" y="1102"/>
                </a:cubicBezTo>
                <a:cubicBezTo>
                  <a:pt x="3034" y="1102"/>
                  <a:pt x="3034" y="1102"/>
                  <a:pt x="3034" y="1102"/>
                </a:cubicBezTo>
                <a:cubicBezTo>
                  <a:pt x="3037" y="1101"/>
                  <a:pt x="3037" y="1101"/>
                  <a:pt x="3037" y="1101"/>
                </a:cubicBezTo>
                <a:cubicBezTo>
                  <a:pt x="3039" y="1102"/>
                  <a:pt x="3039" y="1102"/>
                  <a:pt x="3039" y="1102"/>
                </a:cubicBezTo>
                <a:cubicBezTo>
                  <a:pt x="3041" y="1101"/>
                  <a:pt x="3041" y="1101"/>
                  <a:pt x="3041" y="1101"/>
                </a:cubicBezTo>
                <a:cubicBezTo>
                  <a:pt x="3044" y="1102"/>
                  <a:pt x="3044" y="1102"/>
                  <a:pt x="3044" y="1102"/>
                </a:cubicBezTo>
                <a:cubicBezTo>
                  <a:pt x="3044" y="1101"/>
                  <a:pt x="3044" y="1101"/>
                  <a:pt x="3044" y="1101"/>
                </a:cubicBezTo>
                <a:cubicBezTo>
                  <a:pt x="3044" y="1099"/>
                  <a:pt x="3044" y="1099"/>
                  <a:pt x="3044" y="1099"/>
                </a:cubicBezTo>
                <a:cubicBezTo>
                  <a:pt x="3047" y="1099"/>
                  <a:pt x="3047" y="1099"/>
                  <a:pt x="3047" y="1099"/>
                </a:cubicBezTo>
                <a:cubicBezTo>
                  <a:pt x="3051" y="1095"/>
                  <a:pt x="3051" y="1095"/>
                  <a:pt x="3051" y="1095"/>
                </a:cubicBezTo>
                <a:cubicBezTo>
                  <a:pt x="3051" y="1094"/>
                  <a:pt x="3051" y="1094"/>
                  <a:pt x="3051" y="1094"/>
                </a:cubicBezTo>
                <a:cubicBezTo>
                  <a:pt x="3052" y="1093"/>
                  <a:pt x="3052" y="1093"/>
                  <a:pt x="3052" y="1093"/>
                </a:cubicBezTo>
                <a:cubicBezTo>
                  <a:pt x="3053" y="1094"/>
                  <a:pt x="3053" y="1094"/>
                  <a:pt x="3053" y="1094"/>
                </a:cubicBezTo>
                <a:cubicBezTo>
                  <a:pt x="3056" y="1093"/>
                  <a:pt x="3056" y="1093"/>
                  <a:pt x="3056" y="1093"/>
                </a:cubicBezTo>
                <a:cubicBezTo>
                  <a:pt x="3057" y="1092"/>
                  <a:pt x="3057" y="1092"/>
                  <a:pt x="3057" y="1092"/>
                </a:cubicBezTo>
                <a:cubicBezTo>
                  <a:pt x="3055" y="1090"/>
                  <a:pt x="3055" y="1090"/>
                  <a:pt x="3055" y="1090"/>
                </a:cubicBezTo>
                <a:cubicBezTo>
                  <a:pt x="3055" y="1088"/>
                  <a:pt x="3055" y="1088"/>
                  <a:pt x="3055" y="1088"/>
                </a:cubicBezTo>
                <a:cubicBezTo>
                  <a:pt x="3056" y="1087"/>
                  <a:pt x="3056" y="1087"/>
                  <a:pt x="3056" y="1087"/>
                </a:cubicBezTo>
                <a:lnTo>
                  <a:pt x="3057" y="1088"/>
                </a:lnTo>
                <a:close/>
                <a:moveTo>
                  <a:pt x="2699" y="948"/>
                </a:moveTo>
                <a:cubicBezTo>
                  <a:pt x="2699" y="947"/>
                  <a:pt x="2699" y="947"/>
                  <a:pt x="2699" y="947"/>
                </a:cubicBezTo>
                <a:cubicBezTo>
                  <a:pt x="2698" y="948"/>
                  <a:pt x="2698" y="948"/>
                  <a:pt x="2698" y="948"/>
                </a:cubicBezTo>
                <a:lnTo>
                  <a:pt x="2699" y="948"/>
                </a:lnTo>
                <a:close/>
                <a:moveTo>
                  <a:pt x="2695" y="950"/>
                </a:moveTo>
                <a:cubicBezTo>
                  <a:pt x="2695" y="952"/>
                  <a:pt x="2695" y="952"/>
                  <a:pt x="2695" y="952"/>
                </a:cubicBezTo>
                <a:cubicBezTo>
                  <a:pt x="2696" y="954"/>
                  <a:pt x="2696" y="954"/>
                  <a:pt x="2696" y="954"/>
                </a:cubicBezTo>
                <a:cubicBezTo>
                  <a:pt x="2697" y="954"/>
                  <a:pt x="2697" y="954"/>
                  <a:pt x="2697" y="954"/>
                </a:cubicBezTo>
                <a:cubicBezTo>
                  <a:pt x="2697" y="951"/>
                  <a:pt x="2697" y="951"/>
                  <a:pt x="2697" y="951"/>
                </a:cubicBezTo>
                <a:cubicBezTo>
                  <a:pt x="2698" y="950"/>
                  <a:pt x="2698" y="950"/>
                  <a:pt x="2698" y="950"/>
                </a:cubicBezTo>
                <a:cubicBezTo>
                  <a:pt x="2697" y="950"/>
                  <a:pt x="2697" y="950"/>
                  <a:pt x="2697" y="950"/>
                </a:cubicBezTo>
                <a:lnTo>
                  <a:pt x="2695" y="950"/>
                </a:lnTo>
                <a:close/>
                <a:moveTo>
                  <a:pt x="2700" y="949"/>
                </a:moveTo>
                <a:cubicBezTo>
                  <a:pt x="2700" y="947"/>
                  <a:pt x="2700" y="947"/>
                  <a:pt x="2700" y="947"/>
                </a:cubicBezTo>
                <a:cubicBezTo>
                  <a:pt x="2699" y="948"/>
                  <a:pt x="2699" y="948"/>
                  <a:pt x="2699" y="948"/>
                </a:cubicBezTo>
                <a:lnTo>
                  <a:pt x="2700" y="949"/>
                </a:lnTo>
                <a:close/>
                <a:moveTo>
                  <a:pt x="2732" y="833"/>
                </a:moveTo>
                <a:cubicBezTo>
                  <a:pt x="2734" y="832"/>
                  <a:pt x="2734" y="832"/>
                  <a:pt x="2734" y="832"/>
                </a:cubicBezTo>
                <a:cubicBezTo>
                  <a:pt x="2731" y="832"/>
                  <a:pt x="2731" y="832"/>
                  <a:pt x="2731" y="832"/>
                </a:cubicBezTo>
                <a:lnTo>
                  <a:pt x="2732" y="833"/>
                </a:lnTo>
                <a:close/>
                <a:moveTo>
                  <a:pt x="2691" y="1073"/>
                </a:moveTo>
                <a:cubicBezTo>
                  <a:pt x="2691" y="1073"/>
                  <a:pt x="2691" y="1073"/>
                  <a:pt x="2691" y="1073"/>
                </a:cubicBezTo>
                <a:cubicBezTo>
                  <a:pt x="2690" y="1073"/>
                  <a:pt x="2690" y="1073"/>
                  <a:pt x="2690" y="1073"/>
                </a:cubicBezTo>
                <a:cubicBezTo>
                  <a:pt x="2691" y="1076"/>
                  <a:pt x="2691" y="1076"/>
                  <a:pt x="2691" y="1076"/>
                </a:cubicBezTo>
                <a:cubicBezTo>
                  <a:pt x="2691" y="1076"/>
                  <a:pt x="2691" y="1076"/>
                  <a:pt x="2691" y="1076"/>
                </a:cubicBezTo>
                <a:lnTo>
                  <a:pt x="2691" y="1073"/>
                </a:lnTo>
                <a:close/>
                <a:moveTo>
                  <a:pt x="2729" y="829"/>
                </a:moveTo>
                <a:cubicBezTo>
                  <a:pt x="2731" y="829"/>
                  <a:pt x="2731" y="829"/>
                  <a:pt x="2731" y="829"/>
                </a:cubicBezTo>
                <a:cubicBezTo>
                  <a:pt x="2730" y="828"/>
                  <a:pt x="2730" y="828"/>
                  <a:pt x="2730" y="828"/>
                </a:cubicBezTo>
                <a:lnTo>
                  <a:pt x="2729" y="829"/>
                </a:lnTo>
                <a:close/>
                <a:moveTo>
                  <a:pt x="2695" y="960"/>
                </a:moveTo>
                <a:cubicBezTo>
                  <a:pt x="2697" y="959"/>
                  <a:pt x="2697" y="959"/>
                  <a:pt x="2697" y="959"/>
                </a:cubicBezTo>
                <a:cubicBezTo>
                  <a:pt x="2697" y="958"/>
                  <a:pt x="2697" y="958"/>
                  <a:pt x="2697" y="958"/>
                </a:cubicBezTo>
                <a:cubicBezTo>
                  <a:pt x="2694" y="960"/>
                  <a:pt x="2694" y="960"/>
                  <a:pt x="2694" y="960"/>
                </a:cubicBezTo>
                <a:lnTo>
                  <a:pt x="2695" y="960"/>
                </a:lnTo>
                <a:close/>
                <a:moveTo>
                  <a:pt x="2686" y="1112"/>
                </a:moveTo>
                <a:cubicBezTo>
                  <a:pt x="2685" y="1112"/>
                  <a:pt x="2685" y="1112"/>
                  <a:pt x="2685" y="1112"/>
                </a:cubicBezTo>
                <a:cubicBezTo>
                  <a:pt x="2684" y="1112"/>
                  <a:pt x="2684" y="1112"/>
                  <a:pt x="2684" y="1112"/>
                </a:cubicBezTo>
                <a:cubicBezTo>
                  <a:pt x="2684" y="1113"/>
                  <a:pt x="2684" y="1113"/>
                  <a:pt x="2684" y="1113"/>
                </a:cubicBezTo>
                <a:cubicBezTo>
                  <a:pt x="2685" y="1113"/>
                  <a:pt x="2685" y="1113"/>
                  <a:pt x="2685" y="1113"/>
                </a:cubicBezTo>
                <a:lnTo>
                  <a:pt x="2686" y="1112"/>
                </a:lnTo>
                <a:close/>
                <a:moveTo>
                  <a:pt x="2692" y="1124"/>
                </a:moveTo>
                <a:cubicBezTo>
                  <a:pt x="2689" y="1123"/>
                  <a:pt x="2689" y="1123"/>
                  <a:pt x="2689" y="1123"/>
                </a:cubicBezTo>
                <a:cubicBezTo>
                  <a:pt x="2687" y="1125"/>
                  <a:pt x="2687" y="1125"/>
                  <a:pt x="2687" y="1125"/>
                </a:cubicBezTo>
                <a:cubicBezTo>
                  <a:pt x="2686" y="1127"/>
                  <a:pt x="2686" y="1127"/>
                  <a:pt x="2686" y="1127"/>
                </a:cubicBezTo>
                <a:cubicBezTo>
                  <a:pt x="2685" y="1127"/>
                  <a:pt x="2685" y="1127"/>
                  <a:pt x="2685" y="1127"/>
                </a:cubicBezTo>
                <a:cubicBezTo>
                  <a:pt x="2684" y="1128"/>
                  <a:pt x="2684" y="1128"/>
                  <a:pt x="2684" y="1128"/>
                </a:cubicBezTo>
                <a:cubicBezTo>
                  <a:pt x="2684" y="1129"/>
                  <a:pt x="2684" y="1129"/>
                  <a:pt x="2684" y="1129"/>
                </a:cubicBezTo>
                <a:cubicBezTo>
                  <a:pt x="2688" y="1130"/>
                  <a:pt x="2688" y="1130"/>
                  <a:pt x="2688" y="1130"/>
                </a:cubicBezTo>
                <a:cubicBezTo>
                  <a:pt x="2690" y="1129"/>
                  <a:pt x="2690" y="1129"/>
                  <a:pt x="2690" y="1129"/>
                </a:cubicBezTo>
                <a:cubicBezTo>
                  <a:pt x="2691" y="1130"/>
                  <a:pt x="2691" y="1130"/>
                  <a:pt x="2691" y="1130"/>
                </a:cubicBezTo>
                <a:cubicBezTo>
                  <a:pt x="2691" y="1128"/>
                  <a:pt x="2691" y="1128"/>
                  <a:pt x="2691" y="1128"/>
                </a:cubicBezTo>
                <a:cubicBezTo>
                  <a:pt x="2692" y="1127"/>
                  <a:pt x="2692" y="1127"/>
                  <a:pt x="2692" y="1127"/>
                </a:cubicBezTo>
                <a:lnTo>
                  <a:pt x="2692" y="1124"/>
                </a:lnTo>
                <a:close/>
                <a:moveTo>
                  <a:pt x="2690" y="1076"/>
                </a:moveTo>
                <a:cubicBezTo>
                  <a:pt x="2690" y="1073"/>
                  <a:pt x="2690" y="1073"/>
                  <a:pt x="2690" y="1073"/>
                </a:cubicBezTo>
                <a:cubicBezTo>
                  <a:pt x="2689" y="1072"/>
                  <a:pt x="2689" y="1072"/>
                  <a:pt x="2689" y="1072"/>
                </a:cubicBezTo>
                <a:cubicBezTo>
                  <a:pt x="2689" y="1073"/>
                  <a:pt x="2689" y="1073"/>
                  <a:pt x="2689" y="1073"/>
                </a:cubicBezTo>
                <a:cubicBezTo>
                  <a:pt x="2687" y="1075"/>
                  <a:pt x="2687" y="1075"/>
                  <a:pt x="2687" y="1075"/>
                </a:cubicBezTo>
                <a:cubicBezTo>
                  <a:pt x="2687" y="1078"/>
                  <a:pt x="2687" y="1078"/>
                  <a:pt x="2687" y="1078"/>
                </a:cubicBezTo>
                <a:cubicBezTo>
                  <a:pt x="2688" y="1079"/>
                  <a:pt x="2688" y="1079"/>
                  <a:pt x="2688" y="1079"/>
                </a:cubicBezTo>
                <a:cubicBezTo>
                  <a:pt x="2690" y="1078"/>
                  <a:pt x="2690" y="1078"/>
                  <a:pt x="2690" y="1078"/>
                </a:cubicBezTo>
                <a:lnTo>
                  <a:pt x="2690" y="1076"/>
                </a:lnTo>
                <a:close/>
                <a:moveTo>
                  <a:pt x="2704" y="1002"/>
                </a:moveTo>
                <a:cubicBezTo>
                  <a:pt x="2704" y="1002"/>
                  <a:pt x="2704" y="1002"/>
                  <a:pt x="2704" y="1002"/>
                </a:cubicBezTo>
                <a:cubicBezTo>
                  <a:pt x="2704" y="1000"/>
                  <a:pt x="2704" y="1000"/>
                  <a:pt x="2704" y="1000"/>
                </a:cubicBezTo>
                <a:cubicBezTo>
                  <a:pt x="2703" y="1000"/>
                  <a:pt x="2703" y="1000"/>
                  <a:pt x="2703" y="1000"/>
                </a:cubicBezTo>
                <a:lnTo>
                  <a:pt x="2704" y="1002"/>
                </a:lnTo>
                <a:close/>
                <a:moveTo>
                  <a:pt x="2704" y="994"/>
                </a:moveTo>
                <a:cubicBezTo>
                  <a:pt x="2705" y="994"/>
                  <a:pt x="2705" y="994"/>
                  <a:pt x="2705" y="994"/>
                </a:cubicBezTo>
                <a:cubicBezTo>
                  <a:pt x="2704" y="993"/>
                  <a:pt x="2704" y="993"/>
                  <a:pt x="2704" y="993"/>
                </a:cubicBezTo>
                <a:lnTo>
                  <a:pt x="2704" y="994"/>
                </a:lnTo>
                <a:close/>
                <a:moveTo>
                  <a:pt x="2706" y="998"/>
                </a:moveTo>
                <a:cubicBezTo>
                  <a:pt x="2704" y="998"/>
                  <a:pt x="2704" y="998"/>
                  <a:pt x="2704" y="998"/>
                </a:cubicBezTo>
                <a:cubicBezTo>
                  <a:pt x="2705" y="999"/>
                  <a:pt x="2705" y="999"/>
                  <a:pt x="2705" y="999"/>
                </a:cubicBezTo>
                <a:lnTo>
                  <a:pt x="2706" y="998"/>
                </a:lnTo>
                <a:close/>
                <a:moveTo>
                  <a:pt x="2707" y="993"/>
                </a:moveTo>
                <a:cubicBezTo>
                  <a:pt x="2707" y="993"/>
                  <a:pt x="2707" y="993"/>
                  <a:pt x="2707" y="993"/>
                </a:cubicBezTo>
                <a:cubicBezTo>
                  <a:pt x="2704" y="992"/>
                  <a:pt x="2704" y="992"/>
                  <a:pt x="2704" y="992"/>
                </a:cubicBezTo>
                <a:cubicBezTo>
                  <a:pt x="2704" y="992"/>
                  <a:pt x="2704" y="992"/>
                  <a:pt x="2704" y="992"/>
                </a:cubicBezTo>
                <a:cubicBezTo>
                  <a:pt x="2705" y="993"/>
                  <a:pt x="2705" y="993"/>
                  <a:pt x="2705" y="993"/>
                </a:cubicBezTo>
                <a:lnTo>
                  <a:pt x="2707" y="993"/>
                </a:lnTo>
                <a:close/>
                <a:moveTo>
                  <a:pt x="2734" y="827"/>
                </a:moveTo>
                <a:cubicBezTo>
                  <a:pt x="2734" y="825"/>
                  <a:pt x="2734" y="825"/>
                  <a:pt x="2734" y="825"/>
                </a:cubicBezTo>
                <a:cubicBezTo>
                  <a:pt x="2733" y="826"/>
                  <a:pt x="2733" y="826"/>
                  <a:pt x="2733" y="826"/>
                </a:cubicBezTo>
                <a:lnTo>
                  <a:pt x="2734" y="827"/>
                </a:lnTo>
                <a:close/>
                <a:moveTo>
                  <a:pt x="2785" y="924"/>
                </a:moveTo>
                <a:cubicBezTo>
                  <a:pt x="2784" y="925"/>
                  <a:pt x="2784" y="925"/>
                  <a:pt x="2784" y="925"/>
                </a:cubicBezTo>
                <a:cubicBezTo>
                  <a:pt x="2783" y="927"/>
                  <a:pt x="2783" y="927"/>
                  <a:pt x="2783" y="927"/>
                </a:cubicBezTo>
                <a:cubicBezTo>
                  <a:pt x="2784" y="929"/>
                  <a:pt x="2784" y="929"/>
                  <a:pt x="2784" y="929"/>
                </a:cubicBezTo>
                <a:cubicBezTo>
                  <a:pt x="2784" y="930"/>
                  <a:pt x="2784" y="930"/>
                  <a:pt x="2784" y="930"/>
                </a:cubicBezTo>
                <a:cubicBezTo>
                  <a:pt x="2784" y="931"/>
                  <a:pt x="2784" y="931"/>
                  <a:pt x="2784" y="931"/>
                </a:cubicBezTo>
                <a:cubicBezTo>
                  <a:pt x="2785" y="932"/>
                  <a:pt x="2785" y="932"/>
                  <a:pt x="2785" y="932"/>
                </a:cubicBezTo>
                <a:cubicBezTo>
                  <a:pt x="2786" y="929"/>
                  <a:pt x="2786" y="929"/>
                  <a:pt x="2786" y="929"/>
                </a:cubicBezTo>
                <a:cubicBezTo>
                  <a:pt x="2784" y="928"/>
                  <a:pt x="2784" y="928"/>
                  <a:pt x="2784" y="928"/>
                </a:cubicBezTo>
                <a:cubicBezTo>
                  <a:pt x="2784" y="926"/>
                  <a:pt x="2784" y="926"/>
                  <a:pt x="2784" y="926"/>
                </a:cubicBezTo>
                <a:cubicBezTo>
                  <a:pt x="2785" y="925"/>
                  <a:pt x="2785" y="925"/>
                  <a:pt x="2785" y="925"/>
                </a:cubicBezTo>
                <a:lnTo>
                  <a:pt x="2785" y="924"/>
                </a:lnTo>
                <a:close/>
                <a:moveTo>
                  <a:pt x="2785" y="919"/>
                </a:moveTo>
                <a:cubicBezTo>
                  <a:pt x="2785" y="920"/>
                  <a:pt x="2785" y="920"/>
                  <a:pt x="2785" y="920"/>
                </a:cubicBezTo>
                <a:cubicBezTo>
                  <a:pt x="2786" y="920"/>
                  <a:pt x="2786" y="920"/>
                  <a:pt x="2786" y="920"/>
                </a:cubicBezTo>
                <a:cubicBezTo>
                  <a:pt x="2786" y="919"/>
                  <a:pt x="2786" y="919"/>
                  <a:pt x="2786" y="919"/>
                </a:cubicBezTo>
                <a:lnTo>
                  <a:pt x="2785" y="919"/>
                </a:lnTo>
                <a:close/>
                <a:moveTo>
                  <a:pt x="2784" y="932"/>
                </a:moveTo>
                <a:cubicBezTo>
                  <a:pt x="2784" y="932"/>
                  <a:pt x="2784" y="932"/>
                  <a:pt x="2784" y="932"/>
                </a:cubicBezTo>
                <a:cubicBezTo>
                  <a:pt x="2782" y="932"/>
                  <a:pt x="2782" y="932"/>
                  <a:pt x="2782" y="932"/>
                </a:cubicBezTo>
                <a:cubicBezTo>
                  <a:pt x="2782" y="934"/>
                  <a:pt x="2782" y="934"/>
                  <a:pt x="2782" y="934"/>
                </a:cubicBezTo>
                <a:cubicBezTo>
                  <a:pt x="2783" y="938"/>
                  <a:pt x="2783" y="938"/>
                  <a:pt x="2783" y="938"/>
                </a:cubicBezTo>
                <a:cubicBezTo>
                  <a:pt x="2783" y="939"/>
                  <a:pt x="2783" y="939"/>
                  <a:pt x="2783" y="939"/>
                </a:cubicBezTo>
                <a:cubicBezTo>
                  <a:pt x="2781" y="938"/>
                  <a:pt x="2781" y="938"/>
                  <a:pt x="2781" y="938"/>
                </a:cubicBezTo>
                <a:cubicBezTo>
                  <a:pt x="2780" y="938"/>
                  <a:pt x="2780" y="938"/>
                  <a:pt x="2780" y="938"/>
                </a:cubicBezTo>
                <a:cubicBezTo>
                  <a:pt x="2780" y="941"/>
                  <a:pt x="2780" y="941"/>
                  <a:pt x="2780" y="941"/>
                </a:cubicBezTo>
                <a:cubicBezTo>
                  <a:pt x="2780" y="941"/>
                  <a:pt x="2780" y="941"/>
                  <a:pt x="2780" y="941"/>
                </a:cubicBezTo>
                <a:cubicBezTo>
                  <a:pt x="2779" y="941"/>
                  <a:pt x="2779" y="941"/>
                  <a:pt x="2779" y="941"/>
                </a:cubicBezTo>
                <a:cubicBezTo>
                  <a:pt x="2777" y="940"/>
                  <a:pt x="2777" y="940"/>
                  <a:pt x="2777" y="940"/>
                </a:cubicBezTo>
                <a:cubicBezTo>
                  <a:pt x="2776" y="944"/>
                  <a:pt x="2776" y="944"/>
                  <a:pt x="2776" y="944"/>
                </a:cubicBezTo>
                <a:cubicBezTo>
                  <a:pt x="2776" y="944"/>
                  <a:pt x="2776" y="944"/>
                  <a:pt x="2776" y="944"/>
                </a:cubicBezTo>
                <a:cubicBezTo>
                  <a:pt x="2776" y="946"/>
                  <a:pt x="2776" y="946"/>
                  <a:pt x="2776" y="946"/>
                </a:cubicBezTo>
                <a:cubicBezTo>
                  <a:pt x="2775" y="946"/>
                  <a:pt x="2775" y="946"/>
                  <a:pt x="2775" y="946"/>
                </a:cubicBezTo>
                <a:cubicBezTo>
                  <a:pt x="2774" y="944"/>
                  <a:pt x="2774" y="944"/>
                  <a:pt x="2774" y="944"/>
                </a:cubicBezTo>
                <a:cubicBezTo>
                  <a:pt x="2772" y="945"/>
                  <a:pt x="2772" y="945"/>
                  <a:pt x="2772" y="945"/>
                </a:cubicBezTo>
                <a:cubicBezTo>
                  <a:pt x="2771" y="948"/>
                  <a:pt x="2771" y="948"/>
                  <a:pt x="2771" y="948"/>
                </a:cubicBezTo>
                <a:cubicBezTo>
                  <a:pt x="2768" y="950"/>
                  <a:pt x="2768" y="950"/>
                  <a:pt x="2768" y="950"/>
                </a:cubicBezTo>
                <a:cubicBezTo>
                  <a:pt x="2766" y="950"/>
                  <a:pt x="2766" y="950"/>
                  <a:pt x="2766" y="950"/>
                </a:cubicBezTo>
                <a:cubicBezTo>
                  <a:pt x="2765" y="952"/>
                  <a:pt x="2765" y="952"/>
                  <a:pt x="2765" y="952"/>
                </a:cubicBezTo>
                <a:cubicBezTo>
                  <a:pt x="2767" y="949"/>
                  <a:pt x="2767" y="949"/>
                  <a:pt x="2767" y="949"/>
                </a:cubicBezTo>
                <a:cubicBezTo>
                  <a:pt x="2767" y="945"/>
                  <a:pt x="2767" y="945"/>
                  <a:pt x="2767" y="945"/>
                </a:cubicBezTo>
                <a:cubicBezTo>
                  <a:pt x="2764" y="943"/>
                  <a:pt x="2764" y="943"/>
                  <a:pt x="2764" y="943"/>
                </a:cubicBezTo>
                <a:cubicBezTo>
                  <a:pt x="2762" y="943"/>
                  <a:pt x="2762" y="943"/>
                  <a:pt x="2762" y="943"/>
                </a:cubicBezTo>
                <a:cubicBezTo>
                  <a:pt x="2761" y="945"/>
                  <a:pt x="2761" y="945"/>
                  <a:pt x="2761" y="945"/>
                </a:cubicBezTo>
                <a:cubicBezTo>
                  <a:pt x="2759" y="946"/>
                  <a:pt x="2759" y="946"/>
                  <a:pt x="2759" y="946"/>
                </a:cubicBezTo>
                <a:cubicBezTo>
                  <a:pt x="2758" y="948"/>
                  <a:pt x="2758" y="948"/>
                  <a:pt x="2758" y="948"/>
                </a:cubicBezTo>
                <a:cubicBezTo>
                  <a:pt x="2759" y="950"/>
                  <a:pt x="2759" y="950"/>
                  <a:pt x="2759" y="950"/>
                </a:cubicBezTo>
                <a:cubicBezTo>
                  <a:pt x="2756" y="950"/>
                  <a:pt x="2756" y="950"/>
                  <a:pt x="2756" y="950"/>
                </a:cubicBezTo>
                <a:cubicBezTo>
                  <a:pt x="2754" y="950"/>
                  <a:pt x="2754" y="950"/>
                  <a:pt x="2754" y="950"/>
                </a:cubicBezTo>
                <a:cubicBezTo>
                  <a:pt x="2752" y="951"/>
                  <a:pt x="2752" y="951"/>
                  <a:pt x="2752" y="951"/>
                </a:cubicBezTo>
                <a:cubicBezTo>
                  <a:pt x="2750" y="951"/>
                  <a:pt x="2750" y="951"/>
                  <a:pt x="2750" y="951"/>
                </a:cubicBezTo>
                <a:cubicBezTo>
                  <a:pt x="2749" y="954"/>
                  <a:pt x="2749" y="954"/>
                  <a:pt x="2749" y="954"/>
                </a:cubicBezTo>
                <a:cubicBezTo>
                  <a:pt x="2749" y="955"/>
                  <a:pt x="2749" y="955"/>
                  <a:pt x="2749" y="955"/>
                </a:cubicBezTo>
                <a:cubicBezTo>
                  <a:pt x="2749" y="958"/>
                  <a:pt x="2749" y="958"/>
                  <a:pt x="2749" y="958"/>
                </a:cubicBezTo>
                <a:cubicBezTo>
                  <a:pt x="2747" y="961"/>
                  <a:pt x="2747" y="961"/>
                  <a:pt x="2747" y="961"/>
                </a:cubicBezTo>
                <a:cubicBezTo>
                  <a:pt x="2749" y="963"/>
                  <a:pt x="2749" y="963"/>
                  <a:pt x="2749" y="963"/>
                </a:cubicBezTo>
                <a:cubicBezTo>
                  <a:pt x="2750" y="962"/>
                  <a:pt x="2750" y="962"/>
                  <a:pt x="2750" y="962"/>
                </a:cubicBezTo>
                <a:cubicBezTo>
                  <a:pt x="2752" y="958"/>
                  <a:pt x="2752" y="958"/>
                  <a:pt x="2752" y="958"/>
                </a:cubicBezTo>
                <a:cubicBezTo>
                  <a:pt x="2753" y="957"/>
                  <a:pt x="2753" y="957"/>
                  <a:pt x="2753" y="957"/>
                </a:cubicBezTo>
                <a:cubicBezTo>
                  <a:pt x="2754" y="954"/>
                  <a:pt x="2754" y="954"/>
                  <a:pt x="2754" y="954"/>
                </a:cubicBezTo>
                <a:cubicBezTo>
                  <a:pt x="2755" y="954"/>
                  <a:pt x="2755" y="954"/>
                  <a:pt x="2755" y="954"/>
                </a:cubicBezTo>
                <a:cubicBezTo>
                  <a:pt x="2757" y="955"/>
                  <a:pt x="2757" y="955"/>
                  <a:pt x="2757" y="955"/>
                </a:cubicBezTo>
                <a:cubicBezTo>
                  <a:pt x="2756" y="957"/>
                  <a:pt x="2756" y="957"/>
                  <a:pt x="2756" y="957"/>
                </a:cubicBezTo>
                <a:cubicBezTo>
                  <a:pt x="2757" y="957"/>
                  <a:pt x="2757" y="957"/>
                  <a:pt x="2757" y="957"/>
                </a:cubicBezTo>
                <a:cubicBezTo>
                  <a:pt x="2758" y="957"/>
                  <a:pt x="2758" y="957"/>
                  <a:pt x="2758" y="957"/>
                </a:cubicBezTo>
                <a:cubicBezTo>
                  <a:pt x="2759" y="958"/>
                  <a:pt x="2759" y="958"/>
                  <a:pt x="2759" y="958"/>
                </a:cubicBezTo>
                <a:cubicBezTo>
                  <a:pt x="2759" y="956"/>
                  <a:pt x="2759" y="956"/>
                  <a:pt x="2759" y="956"/>
                </a:cubicBezTo>
                <a:cubicBezTo>
                  <a:pt x="2760" y="955"/>
                  <a:pt x="2760" y="955"/>
                  <a:pt x="2760" y="955"/>
                </a:cubicBezTo>
                <a:cubicBezTo>
                  <a:pt x="2761" y="956"/>
                  <a:pt x="2761" y="956"/>
                  <a:pt x="2761" y="956"/>
                </a:cubicBezTo>
                <a:cubicBezTo>
                  <a:pt x="2760" y="957"/>
                  <a:pt x="2760" y="957"/>
                  <a:pt x="2760" y="957"/>
                </a:cubicBezTo>
                <a:cubicBezTo>
                  <a:pt x="2761" y="957"/>
                  <a:pt x="2761" y="957"/>
                  <a:pt x="2761" y="957"/>
                </a:cubicBezTo>
                <a:cubicBezTo>
                  <a:pt x="2763" y="958"/>
                  <a:pt x="2763" y="958"/>
                  <a:pt x="2763" y="958"/>
                </a:cubicBezTo>
                <a:cubicBezTo>
                  <a:pt x="2764" y="958"/>
                  <a:pt x="2764" y="958"/>
                  <a:pt x="2764" y="958"/>
                </a:cubicBezTo>
                <a:cubicBezTo>
                  <a:pt x="2762" y="956"/>
                  <a:pt x="2762" y="956"/>
                  <a:pt x="2762" y="956"/>
                </a:cubicBezTo>
                <a:cubicBezTo>
                  <a:pt x="2763" y="955"/>
                  <a:pt x="2763" y="955"/>
                  <a:pt x="2763" y="955"/>
                </a:cubicBezTo>
                <a:cubicBezTo>
                  <a:pt x="2763" y="955"/>
                  <a:pt x="2763" y="955"/>
                  <a:pt x="2763" y="955"/>
                </a:cubicBezTo>
                <a:cubicBezTo>
                  <a:pt x="2763" y="954"/>
                  <a:pt x="2763" y="954"/>
                  <a:pt x="2763" y="954"/>
                </a:cubicBezTo>
                <a:cubicBezTo>
                  <a:pt x="2764" y="954"/>
                  <a:pt x="2764" y="954"/>
                  <a:pt x="2764" y="954"/>
                </a:cubicBezTo>
                <a:cubicBezTo>
                  <a:pt x="2766" y="955"/>
                  <a:pt x="2766" y="955"/>
                  <a:pt x="2766" y="955"/>
                </a:cubicBezTo>
                <a:cubicBezTo>
                  <a:pt x="2768" y="956"/>
                  <a:pt x="2768" y="956"/>
                  <a:pt x="2768" y="956"/>
                </a:cubicBezTo>
                <a:cubicBezTo>
                  <a:pt x="2770" y="957"/>
                  <a:pt x="2770" y="957"/>
                  <a:pt x="2770" y="957"/>
                </a:cubicBezTo>
                <a:cubicBezTo>
                  <a:pt x="2770" y="959"/>
                  <a:pt x="2770" y="959"/>
                  <a:pt x="2770" y="959"/>
                </a:cubicBezTo>
                <a:cubicBezTo>
                  <a:pt x="2772" y="961"/>
                  <a:pt x="2772" y="961"/>
                  <a:pt x="2772" y="961"/>
                </a:cubicBezTo>
                <a:cubicBezTo>
                  <a:pt x="2770" y="960"/>
                  <a:pt x="2770" y="960"/>
                  <a:pt x="2770" y="960"/>
                </a:cubicBezTo>
                <a:cubicBezTo>
                  <a:pt x="2769" y="960"/>
                  <a:pt x="2769" y="960"/>
                  <a:pt x="2769" y="960"/>
                </a:cubicBezTo>
                <a:cubicBezTo>
                  <a:pt x="2770" y="961"/>
                  <a:pt x="2770" y="961"/>
                  <a:pt x="2770" y="961"/>
                </a:cubicBezTo>
                <a:cubicBezTo>
                  <a:pt x="2769" y="963"/>
                  <a:pt x="2769" y="963"/>
                  <a:pt x="2769" y="963"/>
                </a:cubicBezTo>
                <a:cubicBezTo>
                  <a:pt x="2770" y="964"/>
                  <a:pt x="2770" y="964"/>
                  <a:pt x="2770" y="964"/>
                </a:cubicBezTo>
                <a:cubicBezTo>
                  <a:pt x="2770" y="965"/>
                  <a:pt x="2770" y="965"/>
                  <a:pt x="2770" y="965"/>
                </a:cubicBezTo>
                <a:cubicBezTo>
                  <a:pt x="2769" y="967"/>
                  <a:pt x="2769" y="967"/>
                  <a:pt x="2769" y="967"/>
                </a:cubicBezTo>
                <a:cubicBezTo>
                  <a:pt x="2771" y="968"/>
                  <a:pt x="2771" y="968"/>
                  <a:pt x="2771" y="968"/>
                </a:cubicBezTo>
                <a:cubicBezTo>
                  <a:pt x="2771" y="970"/>
                  <a:pt x="2771" y="970"/>
                  <a:pt x="2771" y="970"/>
                </a:cubicBezTo>
                <a:cubicBezTo>
                  <a:pt x="2773" y="972"/>
                  <a:pt x="2773" y="972"/>
                  <a:pt x="2773" y="972"/>
                </a:cubicBezTo>
                <a:cubicBezTo>
                  <a:pt x="2775" y="972"/>
                  <a:pt x="2775" y="972"/>
                  <a:pt x="2775" y="972"/>
                </a:cubicBezTo>
                <a:cubicBezTo>
                  <a:pt x="2777" y="974"/>
                  <a:pt x="2777" y="974"/>
                  <a:pt x="2777" y="974"/>
                </a:cubicBezTo>
                <a:cubicBezTo>
                  <a:pt x="2779" y="975"/>
                  <a:pt x="2779" y="975"/>
                  <a:pt x="2779" y="975"/>
                </a:cubicBezTo>
                <a:cubicBezTo>
                  <a:pt x="2781" y="974"/>
                  <a:pt x="2781" y="974"/>
                  <a:pt x="2781" y="974"/>
                </a:cubicBezTo>
                <a:cubicBezTo>
                  <a:pt x="2781" y="973"/>
                  <a:pt x="2781" y="973"/>
                  <a:pt x="2781" y="973"/>
                </a:cubicBezTo>
                <a:cubicBezTo>
                  <a:pt x="2782" y="972"/>
                  <a:pt x="2782" y="972"/>
                  <a:pt x="2782" y="972"/>
                </a:cubicBezTo>
                <a:cubicBezTo>
                  <a:pt x="2783" y="973"/>
                  <a:pt x="2783" y="973"/>
                  <a:pt x="2783" y="973"/>
                </a:cubicBezTo>
                <a:cubicBezTo>
                  <a:pt x="2782" y="974"/>
                  <a:pt x="2782" y="974"/>
                  <a:pt x="2782" y="974"/>
                </a:cubicBezTo>
                <a:cubicBezTo>
                  <a:pt x="2783" y="976"/>
                  <a:pt x="2783" y="976"/>
                  <a:pt x="2783" y="976"/>
                </a:cubicBezTo>
                <a:cubicBezTo>
                  <a:pt x="2783" y="977"/>
                  <a:pt x="2783" y="977"/>
                  <a:pt x="2783" y="977"/>
                </a:cubicBezTo>
                <a:cubicBezTo>
                  <a:pt x="2785" y="976"/>
                  <a:pt x="2785" y="976"/>
                  <a:pt x="2785" y="976"/>
                </a:cubicBezTo>
                <a:cubicBezTo>
                  <a:pt x="2787" y="972"/>
                  <a:pt x="2787" y="972"/>
                  <a:pt x="2787" y="972"/>
                </a:cubicBezTo>
                <a:cubicBezTo>
                  <a:pt x="2788" y="970"/>
                  <a:pt x="2788" y="970"/>
                  <a:pt x="2788" y="970"/>
                </a:cubicBezTo>
                <a:cubicBezTo>
                  <a:pt x="2787" y="969"/>
                  <a:pt x="2787" y="969"/>
                  <a:pt x="2787" y="969"/>
                </a:cubicBezTo>
                <a:cubicBezTo>
                  <a:pt x="2786" y="966"/>
                  <a:pt x="2786" y="966"/>
                  <a:pt x="2786" y="966"/>
                </a:cubicBezTo>
                <a:cubicBezTo>
                  <a:pt x="2784" y="965"/>
                  <a:pt x="2784" y="965"/>
                  <a:pt x="2784" y="965"/>
                </a:cubicBezTo>
                <a:cubicBezTo>
                  <a:pt x="2784" y="963"/>
                  <a:pt x="2784" y="963"/>
                  <a:pt x="2784" y="963"/>
                </a:cubicBezTo>
                <a:cubicBezTo>
                  <a:pt x="2787" y="959"/>
                  <a:pt x="2787" y="959"/>
                  <a:pt x="2787" y="959"/>
                </a:cubicBezTo>
                <a:cubicBezTo>
                  <a:pt x="2788" y="958"/>
                  <a:pt x="2788" y="958"/>
                  <a:pt x="2788" y="958"/>
                </a:cubicBezTo>
                <a:cubicBezTo>
                  <a:pt x="2789" y="960"/>
                  <a:pt x="2789" y="960"/>
                  <a:pt x="2789" y="960"/>
                </a:cubicBezTo>
                <a:cubicBezTo>
                  <a:pt x="2790" y="962"/>
                  <a:pt x="2790" y="962"/>
                  <a:pt x="2790" y="962"/>
                </a:cubicBezTo>
                <a:cubicBezTo>
                  <a:pt x="2791" y="964"/>
                  <a:pt x="2791" y="964"/>
                  <a:pt x="2791" y="964"/>
                </a:cubicBezTo>
                <a:cubicBezTo>
                  <a:pt x="2791" y="965"/>
                  <a:pt x="2791" y="965"/>
                  <a:pt x="2791" y="965"/>
                </a:cubicBezTo>
                <a:cubicBezTo>
                  <a:pt x="2792" y="968"/>
                  <a:pt x="2792" y="968"/>
                  <a:pt x="2792" y="968"/>
                </a:cubicBezTo>
                <a:cubicBezTo>
                  <a:pt x="2792" y="970"/>
                  <a:pt x="2792" y="970"/>
                  <a:pt x="2792" y="970"/>
                </a:cubicBezTo>
                <a:cubicBezTo>
                  <a:pt x="2792" y="968"/>
                  <a:pt x="2792" y="968"/>
                  <a:pt x="2792" y="968"/>
                </a:cubicBezTo>
                <a:cubicBezTo>
                  <a:pt x="2793" y="966"/>
                  <a:pt x="2793" y="966"/>
                  <a:pt x="2793" y="966"/>
                </a:cubicBezTo>
                <a:cubicBezTo>
                  <a:pt x="2792" y="963"/>
                  <a:pt x="2792" y="963"/>
                  <a:pt x="2792" y="963"/>
                </a:cubicBezTo>
                <a:cubicBezTo>
                  <a:pt x="2792" y="962"/>
                  <a:pt x="2792" y="962"/>
                  <a:pt x="2792" y="962"/>
                </a:cubicBezTo>
                <a:cubicBezTo>
                  <a:pt x="2793" y="962"/>
                  <a:pt x="2793" y="962"/>
                  <a:pt x="2793" y="962"/>
                </a:cubicBezTo>
                <a:cubicBezTo>
                  <a:pt x="2794" y="963"/>
                  <a:pt x="2794" y="963"/>
                  <a:pt x="2794" y="963"/>
                </a:cubicBezTo>
                <a:cubicBezTo>
                  <a:pt x="2794" y="962"/>
                  <a:pt x="2794" y="962"/>
                  <a:pt x="2794" y="962"/>
                </a:cubicBezTo>
                <a:cubicBezTo>
                  <a:pt x="2795" y="962"/>
                  <a:pt x="2795" y="962"/>
                  <a:pt x="2795" y="962"/>
                </a:cubicBezTo>
                <a:cubicBezTo>
                  <a:pt x="2796" y="959"/>
                  <a:pt x="2796" y="959"/>
                  <a:pt x="2796" y="959"/>
                </a:cubicBezTo>
                <a:cubicBezTo>
                  <a:pt x="2796" y="956"/>
                  <a:pt x="2796" y="956"/>
                  <a:pt x="2796" y="956"/>
                </a:cubicBezTo>
                <a:cubicBezTo>
                  <a:pt x="2794" y="954"/>
                  <a:pt x="2794" y="954"/>
                  <a:pt x="2794" y="954"/>
                </a:cubicBezTo>
                <a:cubicBezTo>
                  <a:pt x="2793" y="952"/>
                  <a:pt x="2793" y="952"/>
                  <a:pt x="2793" y="952"/>
                </a:cubicBezTo>
                <a:cubicBezTo>
                  <a:pt x="2793" y="950"/>
                  <a:pt x="2793" y="950"/>
                  <a:pt x="2793" y="950"/>
                </a:cubicBezTo>
                <a:cubicBezTo>
                  <a:pt x="2793" y="948"/>
                  <a:pt x="2793" y="948"/>
                  <a:pt x="2793" y="948"/>
                </a:cubicBezTo>
                <a:cubicBezTo>
                  <a:pt x="2792" y="949"/>
                  <a:pt x="2792" y="949"/>
                  <a:pt x="2792" y="949"/>
                </a:cubicBezTo>
                <a:cubicBezTo>
                  <a:pt x="2792" y="947"/>
                  <a:pt x="2792" y="947"/>
                  <a:pt x="2792" y="947"/>
                </a:cubicBezTo>
                <a:cubicBezTo>
                  <a:pt x="2792" y="945"/>
                  <a:pt x="2792" y="945"/>
                  <a:pt x="2792" y="945"/>
                </a:cubicBezTo>
                <a:cubicBezTo>
                  <a:pt x="2792" y="945"/>
                  <a:pt x="2792" y="945"/>
                  <a:pt x="2792" y="945"/>
                </a:cubicBezTo>
                <a:cubicBezTo>
                  <a:pt x="2790" y="944"/>
                  <a:pt x="2790" y="944"/>
                  <a:pt x="2790" y="944"/>
                </a:cubicBezTo>
                <a:cubicBezTo>
                  <a:pt x="2791" y="943"/>
                  <a:pt x="2791" y="943"/>
                  <a:pt x="2791" y="943"/>
                </a:cubicBezTo>
                <a:cubicBezTo>
                  <a:pt x="2792" y="943"/>
                  <a:pt x="2792" y="943"/>
                  <a:pt x="2792" y="943"/>
                </a:cubicBezTo>
                <a:cubicBezTo>
                  <a:pt x="2792" y="940"/>
                  <a:pt x="2792" y="940"/>
                  <a:pt x="2792" y="940"/>
                </a:cubicBezTo>
                <a:cubicBezTo>
                  <a:pt x="2791" y="938"/>
                  <a:pt x="2791" y="938"/>
                  <a:pt x="2791" y="938"/>
                </a:cubicBezTo>
                <a:cubicBezTo>
                  <a:pt x="2791" y="937"/>
                  <a:pt x="2791" y="937"/>
                  <a:pt x="2791" y="937"/>
                </a:cubicBezTo>
                <a:cubicBezTo>
                  <a:pt x="2789" y="938"/>
                  <a:pt x="2789" y="938"/>
                  <a:pt x="2789" y="938"/>
                </a:cubicBezTo>
                <a:cubicBezTo>
                  <a:pt x="2787" y="936"/>
                  <a:pt x="2787" y="936"/>
                  <a:pt x="2787" y="936"/>
                </a:cubicBezTo>
                <a:cubicBezTo>
                  <a:pt x="2785" y="934"/>
                  <a:pt x="2785" y="934"/>
                  <a:pt x="2785" y="934"/>
                </a:cubicBezTo>
                <a:lnTo>
                  <a:pt x="2784" y="932"/>
                </a:lnTo>
                <a:close/>
                <a:moveTo>
                  <a:pt x="2785" y="652"/>
                </a:moveTo>
                <a:cubicBezTo>
                  <a:pt x="2785" y="652"/>
                  <a:pt x="2785" y="652"/>
                  <a:pt x="2785" y="652"/>
                </a:cubicBezTo>
                <a:cubicBezTo>
                  <a:pt x="2786" y="653"/>
                  <a:pt x="2786" y="653"/>
                  <a:pt x="2786" y="653"/>
                </a:cubicBezTo>
                <a:cubicBezTo>
                  <a:pt x="2787" y="653"/>
                  <a:pt x="2787" y="653"/>
                  <a:pt x="2787" y="653"/>
                </a:cubicBezTo>
                <a:cubicBezTo>
                  <a:pt x="2785" y="652"/>
                  <a:pt x="2785" y="652"/>
                  <a:pt x="2785" y="652"/>
                </a:cubicBezTo>
                <a:close/>
                <a:moveTo>
                  <a:pt x="2787" y="933"/>
                </a:moveTo>
                <a:cubicBezTo>
                  <a:pt x="2788" y="934"/>
                  <a:pt x="2788" y="934"/>
                  <a:pt x="2788" y="934"/>
                </a:cubicBezTo>
                <a:cubicBezTo>
                  <a:pt x="2788" y="933"/>
                  <a:pt x="2788" y="933"/>
                  <a:pt x="2788" y="933"/>
                </a:cubicBezTo>
                <a:cubicBezTo>
                  <a:pt x="2787" y="932"/>
                  <a:pt x="2787" y="932"/>
                  <a:pt x="2787" y="932"/>
                </a:cubicBezTo>
                <a:lnTo>
                  <a:pt x="2787" y="933"/>
                </a:lnTo>
                <a:close/>
                <a:moveTo>
                  <a:pt x="2797" y="661"/>
                </a:moveTo>
                <a:cubicBezTo>
                  <a:pt x="2796" y="660"/>
                  <a:pt x="2796" y="660"/>
                  <a:pt x="2796" y="660"/>
                </a:cubicBezTo>
                <a:cubicBezTo>
                  <a:pt x="2796" y="661"/>
                  <a:pt x="2796" y="661"/>
                  <a:pt x="2796" y="661"/>
                </a:cubicBezTo>
                <a:cubicBezTo>
                  <a:pt x="2796" y="662"/>
                  <a:pt x="2796" y="662"/>
                  <a:pt x="2796" y="662"/>
                </a:cubicBezTo>
                <a:cubicBezTo>
                  <a:pt x="2797" y="662"/>
                  <a:pt x="2797" y="662"/>
                  <a:pt x="2797" y="662"/>
                </a:cubicBezTo>
                <a:lnTo>
                  <a:pt x="2797" y="661"/>
                </a:lnTo>
                <a:close/>
                <a:moveTo>
                  <a:pt x="2789" y="928"/>
                </a:moveTo>
                <a:cubicBezTo>
                  <a:pt x="2789" y="930"/>
                  <a:pt x="2789" y="930"/>
                  <a:pt x="2789" y="930"/>
                </a:cubicBezTo>
                <a:cubicBezTo>
                  <a:pt x="2788" y="931"/>
                  <a:pt x="2788" y="931"/>
                  <a:pt x="2788" y="931"/>
                </a:cubicBezTo>
                <a:cubicBezTo>
                  <a:pt x="2789" y="932"/>
                  <a:pt x="2789" y="932"/>
                  <a:pt x="2789" y="932"/>
                </a:cubicBezTo>
                <a:cubicBezTo>
                  <a:pt x="2791" y="932"/>
                  <a:pt x="2791" y="932"/>
                  <a:pt x="2791" y="932"/>
                </a:cubicBezTo>
                <a:cubicBezTo>
                  <a:pt x="2790" y="930"/>
                  <a:pt x="2790" y="930"/>
                  <a:pt x="2790" y="930"/>
                </a:cubicBezTo>
                <a:lnTo>
                  <a:pt x="2789" y="928"/>
                </a:lnTo>
                <a:close/>
                <a:moveTo>
                  <a:pt x="2781" y="641"/>
                </a:moveTo>
                <a:cubicBezTo>
                  <a:pt x="2782" y="641"/>
                  <a:pt x="2782" y="641"/>
                  <a:pt x="2782" y="641"/>
                </a:cubicBezTo>
                <a:cubicBezTo>
                  <a:pt x="2783" y="640"/>
                  <a:pt x="2783" y="640"/>
                  <a:pt x="2783" y="640"/>
                </a:cubicBezTo>
                <a:cubicBezTo>
                  <a:pt x="2783" y="639"/>
                  <a:pt x="2783" y="639"/>
                  <a:pt x="2783" y="639"/>
                </a:cubicBezTo>
                <a:cubicBezTo>
                  <a:pt x="2781" y="639"/>
                  <a:pt x="2781" y="639"/>
                  <a:pt x="2781" y="639"/>
                </a:cubicBezTo>
                <a:cubicBezTo>
                  <a:pt x="2781" y="640"/>
                  <a:pt x="2781" y="640"/>
                  <a:pt x="2781" y="640"/>
                </a:cubicBezTo>
                <a:lnTo>
                  <a:pt x="2781" y="641"/>
                </a:lnTo>
                <a:close/>
                <a:moveTo>
                  <a:pt x="2782" y="657"/>
                </a:moveTo>
                <a:cubicBezTo>
                  <a:pt x="2783" y="656"/>
                  <a:pt x="2783" y="656"/>
                  <a:pt x="2783" y="656"/>
                </a:cubicBezTo>
                <a:cubicBezTo>
                  <a:pt x="2782" y="656"/>
                  <a:pt x="2782" y="656"/>
                  <a:pt x="2782" y="656"/>
                </a:cubicBezTo>
                <a:lnTo>
                  <a:pt x="2782" y="657"/>
                </a:lnTo>
                <a:close/>
                <a:moveTo>
                  <a:pt x="2478" y="862"/>
                </a:moveTo>
                <a:cubicBezTo>
                  <a:pt x="2480" y="862"/>
                  <a:pt x="2480" y="862"/>
                  <a:pt x="2480" y="862"/>
                </a:cubicBezTo>
                <a:cubicBezTo>
                  <a:pt x="2482" y="861"/>
                  <a:pt x="2482" y="861"/>
                  <a:pt x="2482" y="861"/>
                </a:cubicBezTo>
                <a:cubicBezTo>
                  <a:pt x="2480" y="861"/>
                  <a:pt x="2480" y="861"/>
                  <a:pt x="2480" y="861"/>
                </a:cubicBezTo>
                <a:cubicBezTo>
                  <a:pt x="2480" y="860"/>
                  <a:pt x="2480" y="860"/>
                  <a:pt x="2480" y="860"/>
                </a:cubicBezTo>
                <a:cubicBezTo>
                  <a:pt x="2480" y="858"/>
                  <a:pt x="2480" y="858"/>
                  <a:pt x="2480" y="858"/>
                </a:cubicBezTo>
                <a:cubicBezTo>
                  <a:pt x="2480" y="858"/>
                  <a:pt x="2480" y="858"/>
                  <a:pt x="2480" y="858"/>
                </a:cubicBezTo>
                <a:cubicBezTo>
                  <a:pt x="2481" y="860"/>
                  <a:pt x="2481" y="860"/>
                  <a:pt x="2481" y="860"/>
                </a:cubicBezTo>
                <a:cubicBezTo>
                  <a:pt x="2483" y="860"/>
                  <a:pt x="2483" y="860"/>
                  <a:pt x="2483" y="860"/>
                </a:cubicBezTo>
                <a:cubicBezTo>
                  <a:pt x="2486" y="858"/>
                  <a:pt x="2486" y="858"/>
                  <a:pt x="2486" y="858"/>
                </a:cubicBezTo>
                <a:cubicBezTo>
                  <a:pt x="2485" y="857"/>
                  <a:pt x="2485" y="857"/>
                  <a:pt x="2485" y="857"/>
                </a:cubicBezTo>
                <a:cubicBezTo>
                  <a:pt x="2486" y="856"/>
                  <a:pt x="2486" y="856"/>
                  <a:pt x="2486" y="856"/>
                </a:cubicBezTo>
                <a:cubicBezTo>
                  <a:pt x="2486" y="854"/>
                  <a:pt x="2486" y="854"/>
                  <a:pt x="2486" y="854"/>
                </a:cubicBezTo>
                <a:cubicBezTo>
                  <a:pt x="2485" y="853"/>
                  <a:pt x="2485" y="853"/>
                  <a:pt x="2485" y="853"/>
                </a:cubicBezTo>
                <a:cubicBezTo>
                  <a:pt x="2485" y="852"/>
                  <a:pt x="2485" y="852"/>
                  <a:pt x="2485" y="852"/>
                </a:cubicBezTo>
                <a:cubicBezTo>
                  <a:pt x="2486" y="851"/>
                  <a:pt x="2486" y="851"/>
                  <a:pt x="2486" y="851"/>
                </a:cubicBezTo>
                <a:cubicBezTo>
                  <a:pt x="2485" y="850"/>
                  <a:pt x="2485" y="850"/>
                  <a:pt x="2485" y="850"/>
                </a:cubicBezTo>
                <a:cubicBezTo>
                  <a:pt x="2487" y="851"/>
                  <a:pt x="2487" y="851"/>
                  <a:pt x="2487" y="851"/>
                </a:cubicBezTo>
                <a:cubicBezTo>
                  <a:pt x="2487" y="852"/>
                  <a:pt x="2487" y="852"/>
                  <a:pt x="2487" y="852"/>
                </a:cubicBezTo>
                <a:cubicBezTo>
                  <a:pt x="2488" y="852"/>
                  <a:pt x="2488" y="852"/>
                  <a:pt x="2488" y="852"/>
                </a:cubicBezTo>
                <a:cubicBezTo>
                  <a:pt x="2488" y="853"/>
                  <a:pt x="2488" y="853"/>
                  <a:pt x="2488" y="853"/>
                </a:cubicBezTo>
                <a:cubicBezTo>
                  <a:pt x="2490" y="857"/>
                  <a:pt x="2490" y="857"/>
                  <a:pt x="2490" y="857"/>
                </a:cubicBezTo>
                <a:cubicBezTo>
                  <a:pt x="2491" y="858"/>
                  <a:pt x="2491" y="858"/>
                  <a:pt x="2491" y="858"/>
                </a:cubicBezTo>
                <a:cubicBezTo>
                  <a:pt x="2491" y="861"/>
                  <a:pt x="2491" y="861"/>
                  <a:pt x="2491" y="861"/>
                </a:cubicBezTo>
                <a:cubicBezTo>
                  <a:pt x="2493" y="861"/>
                  <a:pt x="2493" y="861"/>
                  <a:pt x="2493" y="861"/>
                </a:cubicBezTo>
                <a:cubicBezTo>
                  <a:pt x="2494" y="860"/>
                  <a:pt x="2494" y="860"/>
                  <a:pt x="2494" y="860"/>
                </a:cubicBezTo>
                <a:cubicBezTo>
                  <a:pt x="2495" y="859"/>
                  <a:pt x="2495" y="859"/>
                  <a:pt x="2495" y="859"/>
                </a:cubicBezTo>
                <a:cubicBezTo>
                  <a:pt x="2495" y="860"/>
                  <a:pt x="2495" y="860"/>
                  <a:pt x="2495" y="860"/>
                </a:cubicBezTo>
                <a:cubicBezTo>
                  <a:pt x="2494" y="861"/>
                  <a:pt x="2494" y="861"/>
                  <a:pt x="2494" y="861"/>
                </a:cubicBezTo>
                <a:cubicBezTo>
                  <a:pt x="2496" y="863"/>
                  <a:pt x="2496" y="863"/>
                  <a:pt x="2496" y="863"/>
                </a:cubicBezTo>
                <a:cubicBezTo>
                  <a:pt x="2496" y="864"/>
                  <a:pt x="2496" y="864"/>
                  <a:pt x="2496" y="864"/>
                </a:cubicBezTo>
                <a:cubicBezTo>
                  <a:pt x="2495" y="865"/>
                  <a:pt x="2495" y="865"/>
                  <a:pt x="2495" y="865"/>
                </a:cubicBezTo>
                <a:cubicBezTo>
                  <a:pt x="2495" y="867"/>
                  <a:pt x="2495" y="867"/>
                  <a:pt x="2495" y="867"/>
                </a:cubicBezTo>
                <a:cubicBezTo>
                  <a:pt x="2497" y="868"/>
                  <a:pt x="2497" y="868"/>
                  <a:pt x="2497" y="868"/>
                </a:cubicBezTo>
                <a:cubicBezTo>
                  <a:pt x="2497" y="875"/>
                  <a:pt x="2497" y="875"/>
                  <a:pt x="2497" y="875"/>
                </a:cubicBezTo>
                <a:cubicBezTo>
                  <a:pt x="2498" y="875"/>
                  <a:pt x="2498" y="875"/>
                  <a:pt x="2498" y="875"/>
                </a:cubicBezTo>
                <a:cubicBezTo>
                  <a:pt x="2498" y="879"/>
                  <a:pt x="2498" y="879"/>
                  <a:pt x="2498" y="879"/>
                </a:cubicBezTo>
                <a:cubicBezTo>
                  <a:pt x="2501" y="880"/>
                  <a:pt x="2501" y="880"/>
                  <a:pt x="2501" y="880"/>
                </a:cubicBezTo>
                <a:cubicBezTo>
                  <a:pt x="2500" y="881"/>
                  <a:pt x="2500" y="881"/>
                  <a:pt x="2500" y="881"/>
                </a:cubicBezTo>
                <a:cubicBezTo>
                  <a:pt x="2500" y="883"/>
                  <a:pt x="2500" y="883"/>
                  <a:pt x="2500" y="883"/>
                </a:cubicBezTo>
                <a:cubicBezTo>
                  <a:pt x="2502" y="885"/>
                  <a:pt x="2502" y="885"/>
                  <a:pt x="2502" y="885"/>
                </a:cubicBezTo>
                <a:cubicBezTo>
                  <a:pt x="2501" y="889"/>
                  <a:pt x="2501" y="889"/>
                  <a:pt x="2501" y="889"/>
                </a:cubicBezTo>
                <a:cubicBezTo>
                  <a:pt x="2502" y="891"/>
                  <a:pt x="2502" y="891"/>
                  <a:pt x="2502" y="891"/>
                </a:cubicBezTo>
                <a:cubicBezTo>
                  <a:pt x="2502" y="893"/>
                  <a:pt x="2502" y="893"/>
                  <a:pt x="2502" y="893"/>
                </a:cubicBezTo>
                <a:cubicBezTo>
                  <a:pt x="2503" y="892"/>
                  <a:pt x="2503" y="892"/>
                  <a:pt x="2503" y="892"/>
                </a:cubicBezTo>
                <a:cubicBezTo>
                  <a:pt x="2503" y="889"/>
                  <a:pt x="2503" y="889"/>
                  <a:pt x="2503" y="889"/>
                </a:cubicBezTo>
                <a:cubicBezTo>
                  <a:pt x="2505" y="891"/>
                  <a:pt x="2505" y="891"/>
                  <a:pt x="2505" y="891"/>
                </a:cubicBezTo>
                <a:cubicBezTo>
                  <a:pt x="2505" y="894"/>
                  <a:pt x="2505" y="894"/>
                  <a:pt x="2505" y="894"/>
                </a:cubicBezTo>
                <a:cubicBezTo>
                  <a:pt x="2507" y="895"/>
                  <a:pt x="2507" y="895"/>
                  <a:pt x="2507" y="895"/>
                </a:cubicBezTo>
                <a:cubicBezTo>
                  <a:pt x="2507" y="901"/>
                  <a:pt x="2507" y="901"/>
                  <a:pt x="2507" y="901"/>
                </a:cubicBezTo>
                <a:cubicBezTo>
                  <a:pt x="2508" y="902"/>
                  <a:pt x="2508" y="902"/>
                  <a:pt x="2508" y="902"/>
                </a:cubicBezTo>
                <a:cubicBezTo>
                  <a:pt x="2509" y="904"/>
                  <a:pt x="2509" y="904"/>
                  <a:pt x="2509" y="904"/>
                </a:cubicBezTo>
                <a:cubicBezTo>
                  <a:pt x="2508" y="905"/>
                  <a:pt x="2508" y="905"/>
                  <a:pt x="2508" y="905"/>
                </a:cubicBezTo>
                <a:cubicBezTo>
                  <a:pt x="2508" y="907"/>
                  <a:pt x="2508" y="907"/>
                  <a:pt x="2508" y="907"/>
                </a:cubicBezTo>
                <a:cubicBezTo>
                  <a:pt x="2509" y="909"/>
                  <a:pt x="2509" y="909"/>
                  <a:pt x="2509" y="909"/>
                </a:cubicBezTo>
                <a:cubicBezTo>
                  <a:pt x="2511" y="910"/>
                  <a:pt x="2511" y="910"/>
                  <a:pt x="2511" y="910"/>
                </a:cubicBezTo>
                <a:cubicBezTo>
                  <a:pt x="2509" y="911"/>
                  <a:pt x="2509" y="911"/>
                  <a:pt x="2509" y="911"/>
                </a:cubicBezTo>
                <a:cubicBezTo>
                  <a:pt x="2510" y="914"/>
                  <a:pt x="2510" y="914"/>
                  <a:pt x="2510" y="914"/>
                </a:cubicBezTo>
                <a:cubicBezTo>
                  <a:pt x="2510" y="915"/>
                  <a:pt x="2510" y="915"/>
                  <a:pt x="2510" y="915"/>
                </a:cubicBezTo>
                <a:cubicBezTo>
                  <a:pt x="2509" y="916"/>
                  <a:pt x="2509" y="916"/>
                  <a:pt x="2509" y="916"/>
                </a:cubicBezTo>
                <a:cubicBezTo>
                  <a:pt x="2509" y="918"/>
                  <a:pt x="2509" y="918"/>
                  <a:pt x="2509" y="918"/>
                </a:cubicBezTo>
                <a:cubicBezTo>
                  <a:pt x="2509" y="919"/>
                  <a:pt x="2509" y="919"/>
                  <a:pt x="2509" y="919"/>
                </a:cubicBezTo>
                <a:cubicBezTo>
                  <a:pt x="2509" y="921"/>
                  <a:pt x="2509" y="921"/>
                  <a:pt x="2509" y="921"/>
                </a:cubicBezTo>
                <a:cubicBezTo>
                  <a:pt x="2508" y="923"/>
                  <a:pt x="2508" y="923"/>
                  <a:pt x="2508" y="923"/>
                </a:cubicBezTo>
                <a:cubicBezTo>
                  <a:pt x="2507" y="923"/>
                  <a:pt x="2507" y="923"/>
                  <a:pt x="2507" y="923"/>
                </a:cubicBezTo>
                <a:cubicBezTo>
                  <a:pt x="2507" y="923"/>
                  <a:pt x="2507" y="923"/>
                  <a:pt x="2507" y="923"/>
                </a:cubicBezTo>
                <a:cubicBezTo>
                  <a:pt x="2507" y="924"/>
                  <a:pt x="2507" y="924"/>
                  <a:pt x="2507" y="924"/>
                </a:cubicBezTo>
                <a:cubicBezTo>
                  <a:pt x="2507" y="925"/>
                  <a:pt x="2507" y="925"/>
                  <a:pt x="2507" y="925"/>
                </a:cubicBezTo>
                <a:cubicBezTo>
                  <a:pt x="2507" y="928"/>
                  <a:pt x="2507" y="928"/>
                  <a:pt x="2507" y="928"/>
                </a:cubicBezTo>
                <a:cubicBezTo>
                  <a:pt x="2508" y="931"/>
                  <a:pt x="2508" y="931"/>
                  <a:pt x="2508" y="931"/>
                </a:cubicBezTo>
                <a:cubicBezTo>
                  <a:pt x="2509" y="928"/>
                  <a:pt x="2509" y="928"/>
                  <a:pt x="2509" y="928"/>
                </a:cubicBezTo>
                <a:cubicBezTo>
                  <a:pt x="2510" y="926"/>
                  <a:pt x="2510" y="926"/>
                  <a:pt x="2510" y="926"/>
                </a:cubicBezTo>
                <a:cubicBezTo>
                  <a:pt x="2510" y="926"/>
                  <a:pt x="2510" y="926"/>
                  <a:pt x="2510" y="926"/>
                </a:cubicBezTo>
                <a:cubicBezTo>
                  <a:pt x="2509" y="930"/>
                  <a:pt x="2509" y="930"/>
                  <a:pt x="2509" y="930"/>
                </a:cubicBezTo>
                <a:cubicBezTo>
                  <a:pt x="2510" y="930"/>
                  <a:pt x="2510" y="930"/>
                  <a:pt x="2510" y="930"/>
                </a:cubicBezTo>
                <a:cubicBezTo>
                  <a:pt x="2509" y="932"/>
                  <a:pt x="2509" y="932"/>
                  <a:pt x="2509" y="932"/>
                </a:cubicBezTo>
                <a:cubicBezTo>
                  <a:pt x="2509" y="933"/>
                  <a:pt x="2509" y="933"/>
                  <a:pt x="2509" y="933"/>
                </a:cubicBezTo>
                <a:cubicBezTo>
                  <a:pt x="2508" y="935"/>
                  <a:pt x="2508" y="935"/>
                  <a:pt x="2508" y="935"/>
                </a:cubicBezTo>
                <a:cubicBezTo>
                  <a:pt x="2509" y="935"/>
                  <a:pt x="2509" y="935"/>
                  <a:pt x="2509" y="935"/>
                </a:cubicBezTo>
                <a:cubicBezTo>
                  <a:pt x="2508" y="937"/>
                  <a:pt x="2508" y="937"/>
                  <a:pt x="2508" y="937"/>
                </a:cubicBezTo>
                <a:cubicBezTo>
                  <a:pt x="2507" y="936"/>
                  <a:pt x="2507" y="936"/>
                  <a:pt x="2507" y="936"/>
                </a:cubicBezTo>
                <a:cubicBezTo>
                  <a:pt x="2507" y="940"/>
                  <a:pt x="2507" y="940"/>
                  <a:pt x="2507" y="940"/>
                </a:cubicBezTo>
                <a:cubicBezTo>
                  <a:pt x="2506" y="941"/>
                  <a:pt x="2506" y="941"/>
                  <a:pt x="2506" y="941"/>
                </a:cubicBezTo>
                <a:cubicBezTo>
                  <a:pt x="2506" y="944"/>
                  <a:pt x="2506" y="944"/>
                  <a:pt x="2506" y="944"/>
                </a:cubicBezTo>
                <a:cubicBezTo>
                  <a:pt x="2506" y="945"/>
                  <a:pt x="2506" y="945"/>
                  <a:pt x="2506" y="945"/>
                </a:cubicBezTo>
                <a:cubicBezTo>
                  <a:pt x="2506" y="948"/>
                  <a:pt x="2506" y="948"/>
                  <a:pt x="2506" y="948"/>
                </a:cubicBezTo>
                <a:cubicBezTo>
                  <a:pt x="2507" y="949"/>
                  <a:pt x="2507" y="949"/>
                  <a:pt x="2507" y="949"/>
                </a:cubicBezTo>
                <a:cubicBezTo>
                  <a:pt x="2509" y="950"/>
                  <a:pt x="2509" y="950"/>
                  <a:pt x="2509" y="950"/>
                </a:cubicBezTo>
                <a:cubicBezTo>
                  <a:pt x="2509" y="948"/>
                  <a:pt x="2509" y="948"/>
                  <a:pt x="2509" y="948"/>
                </a:cubicBezTo>
                <a:cubicBezTo>
                  <a:pt x="2510" y="947"/>
                  <a:pt x="2510" y="947"/>
                  <a:pt x="2510" y="947"/>
                </a:cubicBezTo>
                <a:cubicBezTo>
                  <a:pt x="2510" y="948"/>
                  <a:pt x="2510" y="948"/>
                  <a:pt x="2510" y="948"/>
                </a:cubicBezTo>
                <a:cubicBezTo>
                  <a:pt x="2512" y="949"/>
                  <a:pt x="2512" y="949"/>
                  <a:pt x="2512" y="949"/>
                </a:cubicBezTo>
                <a:cubicBezTo>
                  <a:pt x="2512" y="950"/>
                  <a:pt x="2512" y="950"/>
                  <a:pt x="2512" y="950"/>
                </a:cubicBezTo>
                <a:cubicBezTo>
                  <a:pt x="2513" y="950"/>
                  <a:pt x="2513" y="950"/>
                  <a:pt x="2513" y="950"/>
                </a:cubicBezTo>
                <a:cubicBezTo>
                  <a:pt x="2515" y="954"/>
                  <a:pt x="2515" y="954"/>
                  <a:pt x="2515" y="954"/>
                </a:cubicBezTo>
                <a:cubicBezTo>
                  <a:pt x="2516" y="954"/>
                  <a:pt x="2516" y="954"/>
                  <a:pt x="2516" y="954"/>
                </a:cubicBezTo>
                <a:cubicBezTo>
                  <a:pt x="2518" y="957"/>
                  <a:pt x="2518" y="957"/>
                  <a:pt x="2518" y="957"/>
                </a:cubicBezTo>
                <a:cubicBezTo>
                  <a:pt x="2518" y="959"/>
                  <a:pt x="2518" y="959"/>
                  <a:pt x="2518" y="959"/>
                </a:cubicBezTo>
                <a:cubicBezTo>
                  <a:pt x="2520" y="959"/>
                  <a:pt x="2520" y="959"/>
                  <a:pt x="2520" y="959"/>
                </a:cubicBezTo>
                <a:cubicBezTo>
                  <a:pt x="2521" y="961"/>
                  <a:pt x="2521" y="961"/>
                  <a:pt x="2521" y="961"/>
                </a:cubicBezTo>
                <a:cubicBezTo>
                  <a:pt x="2522" y="961"/>
                  <a:pt x="2522" y="961"/>
                  <a:pt x="2522" y="961"/>
                </a:cubicBezTo>
                <a:cubicBezTo>
                  <a:pt x="2522" y="962"/>
                  <a:pt x="2522" y="962"/>
                  <a:pt x="2522" y="962"/>
                </a:cubicBezTo>
                <a:cubicBezTo>
                  <a:pt x="2521" y="963"/>
                  <a:pt x="2521" y="963"/>
                  <a:pt x="2521" y="963"/>
                </a:cubicBezTo>
                <a:cubicBezTo>
                  <a:pt x="2521" y="964"/>
                  <a:pt x="2521" y="964"/>
                  <a:pt x="2521" y="964"/>
                </a:cubicBezTo>
                <a:cubicBezTo>
                  <a:pt x="2526" y="967"/>
                  <a:pt x="2526" y="967"/>
                  <a:pt x="2526" y="967"/>
                </a:cubicBezTo>
                <a:cubicBezTo>
                  <a:pt x="2526" y="968"/>
                  <a:pt x="2526" y="968"/>
                  <a:pt x="2526" y="968"/>
                </a:cubicBezTo>
                <a:cubicBezTo>
                  <a:pt x="2529" y="972"/>
                  <a:pt x="2529" y="972"/>
                  <a:pt x="2529" y="972"/>
                </a:cubicBezTo>
                <a:cubicBezTo>
                  <a:pt x="2530" y="980"/>
                  <a:pt x="2530" y="980"/>
                  <a:pt x="2530" y="980"/>
                </a:cubicBezTo>
                <a:cubicBezTo>
                  <a:pt x="2531" y="983"/>
                  <a:pt x="2531" y="983"/>
                  <a:pt x="2531" y="983"/>
                </a:cubicBezTo>
                <a:cubicBezTo>
                  <a:pt x="2532" y="985"/>
                  <a:pt x="2532" y="985"/>
                  <a:pt x="2532" y="985"/>
                </a:cubicBezTo>
                <a:cubicBezTo>
                  <a:pt x="2532" y="988"/>
                  <a:pt x="2532" y="988"/>
                  <a:pt x="2532" y="988"/>
                </a:cubicBezTo>
                <a:cubicBezTo>
                  <a:pt x="2531" y="989"/>
                  <a:pt x="2531" y="989"/>
                  <a:pt x="2531" y="989"/>
                </a:cubicBezTo>
                <a:cubicBezTo>
                  <a:pt x="2531" y="991"/>
                  <a:pt x="2531" y="991"/>
                  <a:pt x="2531" y="991"/>
                </a:cubicBezTo>
                <a:cubicBezTo>
                  <a:pt x="2533" y="993"/>
                  <a:pt x="2533" y="993"/>
                  <a:pt x="2533" y="993"/>
                </a:cubicBezTo>
                <a:cubicBezTo>
                  <a:pt x="2532" y="994"/>
                  <a:pt x="2532" y="994"/>
                  <a:pt x="2532" y="994"/>
                </a:cubicBezTo>
                <a:cubicBezTo>
                  <a:pt x="2533" y="995"/>
                  <a:pt x="2533" y="995"/>
                  <a:pt x="2533" y="995"/>
                </a:cubicBezTo>
                <a:cubicBezTo>
                  <a:pt x="2536" y="997"/>
                  <a:pt x="2536" y="997"/>
                  <a:pt x="2536" y="997"/>
                </a:cubicBezTo>
                <a:cubicBezTo>
                  <a:pt x="2538" y="1000"/>
                  <a:pt x="2538" y="1000"/>
                  <a:pt x="2538" y="1000"/>
                </a:cubicBezTo>
                <a:cubicBezTo>
                  <a:pt x="2540" y="1001"/>
                  <a:pt x="2540" y="1001"/>
                  <a:pt x="2540" y="1001"/>
                </a:cubicBezTo>
                <a:cubicBezTo>
                  <a:pt x="2541" y="1003"/>
                  <a:pt x="2541" y="1003"/>
                  <a:pt x="2541" y="1003"/>
                </a:cubicBezTo>
                <a:cubicBezTo>
                  <a:pt x="2539" y="1004"/>
                  <a:pt x="2539" y="1004"/>
                  <a:pt x="2539" y="1004"/>
                </a:cubicBezTo>
                <a:cubicBezTo>
                  <a:pt x="2539" y="1005"/>
                  <a:pt x="2539" y="1005"/>
                  <a:pt x="2539" y="1005"/>
                </a:cubicBezTo>
                <a:cubicBezTo>
                  <a:pt x="2541" y="1007"/>
                  <a:pt x="2541" y="1007"/>
                  <a:pt x="2541" y="1007"/>
                </a:cubicBezTo>
                <a:cubicBezTo>
                  <a:pt x="2544" y="1008"/>
                  <a:pt x="2544" y="1008"/>
                  <a:pt x="2544" y="1008"/>
                </a:cubicBezTo>
                <a:cubicBezTo>
                  <a:pt x="2547" y="1010"/>
                  <a:pt x="2547" y="1010"/>
                  <a:pt x="2547" y="1010"/>
                </a:cubicBezTo>
                <a:cubicBezTo>
                  <a:pt x="2547" y="1012"/>
                  <a:pt x="2547" y="1012"/>
                  <a:pt x="2547" y="1012"/>
                </a:cubicBezTo>
                <a:cubicBezTo>
                  <a:pt x="2549" y="1015"/>
                  <a:pt x="2549" y="1015"/>
                  <a:pt x="2549" y="1015"/>
                </a:cubicBezTo>
                <a:cubicBezTo>
                  <a:pt x="2551" y="1015"/>
                  <a:pt x="2551" y="1015"/>
                  <a:pt x="2551" y="1015"/>
                </a:cubicBezTo>
                <a:cubicBezTo>
                  <a:pt x="2552" y="1015"/>
                  <a:pt x="2552" y="1015"/>
                  <a:pt x="2552" y="1015"/>
                </a:cubicBezTo>
                <a:cubicBezTo>
                  <a:pt x="2553" y="1016"/>
                  <a:pt x="2553" y="1016"/>
                  <a:pt x="2553" y="1016"/>
                </a:cubicBezTo>
                <a:cubicBezTo>
                  <a:pt x="2555" y="1017"/>
                  <a:pt x="2555" y="1017"/>
                  <a:pt x="2555" y="1017"/>
                </a:cubicBezTo>
                <a:cubicBezTo>
                  <a:pt x="2558" y="1019"/>
                  <a:pt x="2558" y="1019"/>
                  <a:pt x="2558" y="1019"/>
                </a:cubicBezTo>
                <a:cubicBezTo>
                  <a:pt x="2561" y="1019"/>
                  <a:pt x="2561" y="1019"/>
                  <a:pt x="2561" y="1019"/>
                </a:cubicBezTo>
                <a:cubicBezTo>
                  <a:pt x="2563" y="1021"/>
                  <a:pt x="2563" y="1021"/>
                  <a:pt x="2563" y="1021"/>
                </a:cubicBezTo>
                <a:cubicBezTo>
                  <a:pt x="2565" y="1022"/>
                  <a:pt x="2565" y="1022"/>
                  <a:pt x="2565" y="1022"/>
                </a:cubicBezTo>
                <a:cubicBezTo>
                  <a:pt x="2565" y="1021"/>
                  <a:pt x="2565" y="1021"/>
                  <a:pt x="2565" y="1021"/>
                </a:cubicBezTo>
                <a:cubicBezTo>
                  <a:pt x="2566" y="1022"/>
                  <a:pt x="2566" y="1022"/>
                  <a:pt x="2566" y="1022"/>
                </a:cubicBezTo>
                <a:cubicBezTo>
                  <a:pt x="2568" y="1021"/>
                  <a:pt x="2568" y="1021"/>
                  <a:pt x="2568" y="1021"/>
                </a:cubicBezTo>
                <a:cubicBezTo>
                  <a:pt x="2568" y="1021"/>
                  <a:pt x="2568" y="1021"/>
                  <a:pt x="2568" y="1021"/>
                </a:cubicBezTo>
                <a:cubicBezTo>
                  <a:pt x="2567" y="1020"/>
                  <a:pt x="2567" y="1020"/>
                  <a:pt x="2567" y="1020"/>
                </a:cubicBezTo>
                <a:cubicBezTo>
                  <a:pt x="2568" y="1020"/>
                  <a:pt x="2568" y="1020"/>
                  <a:pt x="2568" y="1020"/>
                </a:cubicBezTo>
                <a:cubicBezTo>
                  <a:pt x="2568" y="1019"/>
                  <a:pt x="2568" y="1019"/>
                  <a:pt x="2568" y="1019"/>
                </a:cubicBezTo>
                <a:cubicBezTo>
                  <a:pt x="2567" y="1018"/>
                  <a:pt x="2567" y="1018"/>
                  <a:pt x="2567" y="1018"/>
                </a:cubicBezTo>
                <a:cubicBezTo>
                  <a:pt x="2568" y="1019"/>
                  <a:pt x="2568" y="1019"/>
                  <a:pt x="2568" y="1019"/>
                </a:cubicBezTo>
                <a:cubicBezTo>
                  <a:pt x="2568" y="1020"/>
                  <a:pt x="2568" y="1020"/>
                  <a:pt x="2568" y="1020"/>
                </a:cubicBezTo>
                <a:cubicBezTo>
                  <a:pt x="2569" y="1021"/>
                  <a:pt x="2569" y="1021"/>
                  <a:pt x="2569" y="1021"/>
                </a:cubicBezTo>
                <a:cubicBezTo>
                  <a:pt x="2570" y="1021"/>
                  <a:pt x="2570" y="1021"/>
                  <a:pt x="2570" y="1021"/>
                </a:cubicBezTo>
                <a:cubicBezTo>
                  <a:pt x="2570" y="1019"/>
                  <a:pt x="2570" y="1019"/>
                  <a:pt x="2570" y="1019"/>
                </a:cubicBezTo>
                <a:cubicBezTo>
                  <a:pt x="2568" y="1015"/>
                  <a:pt x="2568" y="1015"/>
                  <a:pt x="2568" y="1015"/>
                </a:cubicBezTo>
                <a:cubicBezTo>
                  <a:pt x="2567" y="1014"/>
                  <a:pt x="2567" y="1014"/>
                  <a:pt x="2567" y="1014"/>
                </a:cubicBezTo>
                <a:cubicBezTo>
                  <a:pt x="2567" y="1014"/>
                  <a:pt x="2567" y="1014"/>
                  <a:pt x="2567" y="1014"/>
                </a:cubicBezTo>
                <a:cubicBezTo>
                  <a:pt x="2567" y="1013"/>
                  <a:pt x="2567" y="1013"/>
                  <a:pt x="2567" y="1013"/>
                </a:cubicBezTo>
                <a:cubicBezTo>
                  <a:pt x="2566" y="1012"/>
                  <a:pt x="2566" y="1012"/>
                  <a:pt x="2566" y="1012"/>
                </a:cubicBezTo>
                <a:cubicBezTo>
                  <a:pt x="2566" y="1009"/>
                  <a:pt x="2566" y="1009"/>
                  <a:pt x="2566" y="1009"/>
                </a:cubicBezTo>
                <a:cubicBezTo>
                  <a:pt x="2566" y="1009"/>
                  <a:pt x="2566" y="1009"/>
                  <a:pt x="2566" y="1009"/>
                </a:cubicBezTo>
                <a:cubicBezTo>
                  <a:pt x="2566" y="1008"/>
                  <a:pt x="2566" y="1008"/>
                  <a:pt x="2566" y="1008"/>
                </a:cubicBezTo>
                <a:cubicBezTo>
                  <a:pt x="2564" y="1008"/>
                  <a:pt x="2564" y="1008"/>
                  <a:pt x="2564" y="1008"/>
                </a:cubicBezTo>
                <a:cubicBezTo>
                  <a:pt x="2562" y="1006"/>
                  <a:pt x="2562" y="1006"/>
                  <a:pt x="2562" y="1006"/>
                </a:cubicBezTo>
                <a:cubicBezTo>
                  <a:pt x="2561" y="1003"/>
                  <a:pt x="2561" y="1003"/>
                  <a:pt x="2561" y="1003"/>
                </a:cubicBezTo>
                <a:cubicBezTo>
                  <a:pt x="2561" y="998"/>
                  <a:pt x="2561" y="998"/>
                  <a:pt x="2561" y="998"/>
                </a:cubicBezTo>
                <a:cubicBezTo>
                  <a:pt x="2560" y="997"/>
                  <a:pt x="2560" y="997"/>
                  <a:pt x="2560" y="997"/>
                </a:cubicBezTo>
                <a:cubicBezTo>
                  <a:pt x="2560" y="995"/>
                  <a:pt x="2560" y="995"/>
                  <a:pt x="2560" y="995"/>
                </a:cubicBezTo>
                <a:cubicBezTo>
                  <a:pt x="2560" y="994"/>
                  <a:pt x="2560" y="994"/>
                  <a:pt x="2560" y="994"/>
                </a:cubicBezTo>
                <a:cubicBezTo>
                  <a:pt x="2560" y="989"/>
                  <a:pt x="2560" y="989"/>
                  <a:pt x="2560" y="989"/>
                </a:cubicBezTo>
                <a:cubicBezTo>
                  <a:pt x="2561" y="988"/>
                  <a:pt x="2561" y="988"/>
                  <a:pt x="2561" y="988"/>
                </a:cubicBezTo>
                <a:cubicBezTo>
                  <a:pt x="2560" y="984"/>
                  <a:pt x="2560" y="984"/>
                  <a:pt x="2560" y="984"/>
                </a:cubicBezTo>
                <a:cubicBezTo>
                  <a:pt x="2558" y="980"/>
                  <a:pt x="2558" y="980"/>
                  <a:pt x="2558" y="980"/>
                </a:cubicBezTo>
                <a:cubicBezTo>
                  <a:pt x="2550" y="973"/>
                  <a:pt x="2550" y="973"/>
                  <a:pt x="2550" y="973"/>
                </a:cubicBezTo>
                <a:cubicBezTo>
                  <a:pt x="2549" y="970"/>
                  <a:pt x="2549" y="970"/>
                  <a:pt x="2549" y="970"/>
                </a:cubicBezTo>
                <a:cubicBezTo>
                  <a:pt x="2548" y="970"/>
                  <a:pt x="2548" y="970"/>
                  <a:pt x="2548" y="970"/>
                </a:cubicBezTo>
                <a:cubicBezTo>
                  <a:pt x="2547" y="971"/>
                  <a:pt x="2547" y="971"/>
                  <a:pt x="2547" y="971"/>
                </a:cubicBezTo>
                <a:cubicBezTo>
                  <a:pt x="2546" y="971"/>
                  <a:pt x="2546" y="971"/>
                  <a:pt x="2546" y="971"/>
                </a:cubicBezTo>
                <a:cubicBezTo>
                  <a:pt x="2546" y="971"/>
                  <a:pt x="2546" y="971"/>
                  <a:pt x="2546" y="971"/>
                </a:cubicBezTo>
                <a:cubicBezTo>
                  <a:pt x="2545" y="970"/>
                  <a:pt x="2545" y="970"/>
                  <a:pt x="2545" y="970"/>
                </a:cubicBezTo>
                <a:cubicBezTo>
                  <a:pt x="2543" y="969"/>
                  <a:pt x="2543" y="969"/>
                  <a:pt x="2543" y="969"/>
                </a:cubicBezTo>
                <a:cubicBezTo>
                  <a:pt x="2542" y="968"/>
                  <a:pt x="2542" y="968"/>
                  <a:pt x="2542" y="968"/>
                </a:cubicBezTo>
                <a:cubicBezTo>
                  <a:pt x="2541" y="965"/>
                  <a:pt x="2541" y="965"/>
                  <a:pt x="2541" y="965"/>
                </a:cubicBezTo>
                <a:cubicBezTo>
                  <a:pt x="2539" y="964"/>
                  <a:pt x="2539" y="964"/>
                  <a:pt x="2539" y="964"/>
                </a:cubicBezTo>
                <a:cubicBezTo>
                  <a:pt x="2537" y="964"/>
                  <a:pt x="2537" y="964"/>
                  <a:pt x="2537" y="964"/>
                </a:cubicBezTo>
                <a:cubicBezTo>
                  <a:pt x="2536" y="964"/>
                  <a:pt x="2536" y="964"/>
                  <a:pt x="2536" y="964"/>
                </a:cubicBezTo>
                <a:cubicBezTo>
                  <a:pt x="2535" y="963"/>
                  <a:pt x="2535" y="963"/>
                  <a:pt x="2535" y="963"/>
                </a:cubicBezTo>
                <a:cubicBezTo>
                  <a:pt x="2532" y="961"/>
                  <a:pt x="2532" y="961"/>
                  <a:pt x="2532" y="961"/>
                </a:cubicBezTo>
                <a:cubicBezTo>
                  <a:pt x="2531" y="959"/>
                  <a:pt x="2531" y="959"/>
                  <a:pt x="2531" y="959"/>
                </a:cubicBezTo>
                <a:cubicBezTo>
                  <a:pt x="2531" y="958"/>
                  <a:pt x="2531" y="958"/>
                  <a:pt x="2531" y="958"/>
                </a:cubicBezTo>
                <a:cubicBezTo>
                  <a:pt x="2530" y="957"/>
                  <a:pt x="2530" y="957"/>
                  <a:pt x="2530" y="957"/>
                </a:cubicBezTo>
                <a:cubicBezTo>
                  <a:pt x="2530" y="959"/>
                  <a:pt x="2530" y="959"/>
                  <a:pt x="2530" y="959"/>
                </a:cubicBezTo>
                <a:cubicBezTo>
                  <a:pt x="2527" y="958"/>
                  <a:pt x="2527" y="958"/>
                  <a:pt x="2527" y="958"/>
                </a:cubicBezTo>
                <a:cubicBezTo>
                  <a:pt x="2527" y="956"/>
                  <a:pt x="2527" y="956"/>
                  <a:pt x="2527" y="956"/>
                </a:cubicBezTo>
                <a:cubicBezTo>
                  <a:pt x="2529" y="955"/>
                  <a:pt x="2529" y="955"/>
                  <a:pt x="2529" y="955"/>
                </a:cubicBezTo>
                <a:cubicBezTo>
                  <a:pt x="2529" y="956"/>
                  <a:pt x="2529" y="956"/>
                  <a:pt x="2529" y="956"/>
                </a:cubicBezTo>
                <a:cubicBezTo>
                  <a:pt x="2529" y="955"/>
                  <a:pt x="2529" y="955"/>
                  <a:pt x="2529" y="955"/>
                </a:cubicBezTo>
                <a:cubicBezTo>
                  <a:pt x="2530" y="954"/>
                  <a:pt x="2530" y="954"/>
                  <a:pt x="2530" y="954"/>
                </a:cubicBezTo>
                <a:cubicBezTo>
                  <a:pt x="2529" y="950"/>
                  <a:pt x="2529" y="950"/>
                  <a:pt x="2529" y="950"/>
                </a:cubicBezTo>
                <a:cubicBezTo>
                  <a:pt x="2528" y="950"/>
                  <a:pt x="2528" y="950"/>
                  <a:pt x="2528" y="950"/>
                </a:cubicBezTo>
                <a:cubicBezTo>
                  <a:pt x="2528" y="948"/>
                  <a:pt x="2528" y="948"/>
                  <a:pt x="2528" y="948"/>
                </a:cubicBezTo>
                <a:cubicBezTo>
                  <a:pt x="2527" y="946"/>
                  <a:pt x="2527" y="946"/>
                  <a:pt x="2527" y="946"/>
                </a:cubicBezTo>
                <a:cubicBezTo>
                  <a:pt x="2526" y="945"/>
                  <a:pt x="2526" y="945"/>
                  <a:pt x="2526" y="945"/>
                </a:cubicBezTo>
                <a:cubicBezTo>
                  <a:pt x="2526" y="946"/>
                  <a:pt x="2526" y="946"/>
                  <a:pt x="2526" y="946"/>
                </a:cubicBezTo>
                <a:cubicBezTo>
                  <a:pt x="2526" y="947"/>
                  <a:pt x="2526" y="947"/>
                  <a:pt x="2526" y="947"/>
                </a:cubicBezTo>
                <a:cubicBezTo>
                  <a:pt x="2525" y="947"/>
                  <a:pt x="2525" y="947"/>
                  <a:pt x="2525" y="947"/>
                </a:cubicBezTo>
                <a:cubicBezTo>
                  <a:pt x="2524" y="945"/>
                  <a:pt x="2524" y="945"/>
                  <a:pt x="2524" y="945"/>
                </a:cubicBezTo>
                <a:cubicBezTo>
                  <a:pt x="2523" y="944"/>
                  <a:pt x="2523" y="944"/>
                  <a:pt x="2523" y="944"/>
                </a:cubicBezTo>
                <a:cubicBezTo>
                  <a:pt x="2523" y="942"/>
                  <a:pt x="2523" y="942"/>
                  <a:pt x="2523" y="942"/>
                </a:cubicBezTo>
                <a:cubicBezTo>
                  <a:pt x="2522" y="941"/>
                  <a:pt x="2522" y="941"/>
                  <a:pt x="2522" y="941"/>
                </a:cubicBezTo>
                <a:cubicBezTo>
                  <a:pt x="2522" y="939"/>
                  <a:pt x="2522" y="939"/>
                  <a:pt x="2522" y="939"/>
                </a:cubicBezTo>
                <a:cubicBezTo>
                  <a:pt x="2521" y="938"/>
                  <a:pt x="2521" y="938"/>
                  <a:pt x="2521" y="938"/>
                </a:cubicBezTo>
                <a:cubicBezTo>
                  <a:pt x="2520" y="938"/>
                  <a:pt x="2520" y="938"/>
                  <a:pt x="2520" y="938"/>
                </a:cubicBezTo>
                <a:cubicBezTo>
                  <a:pt x="2519" y="937"/>
                  <a:pt x="2519" y="937"/>
                  <a:pt x="2519" y="937"/>
                </a:cubicBezTo>
                <a:cubicBezTo>
                  <a:pt x="2518" y="938"/>
                  <a:pt x="2518" y="938"/>
                  <a:pt x="2518" y="938"/>
                </a:cubicBezTo>
                <a:cubicBezTo>
                  <a:pt x="2518" y="939"/>
                  <a:pt x="2518" y="939"/>
                  <a:pt x="2518" y="939"/>
                </a:cubicBezTo>
                <a:cubicBezTo>
                  <a:pt x="2517" y="939"/>
                  <a:pt x="2517" y="939"/>
                  <a:pt x="2517" y="939"/>
                </a:cubicBezTo>
                <a:cubicBezTo>
                  <a:pt x="2516" y="939"/>
                  <a:pt x="2516" y="939"/>
                  <a:pt x="2516" y="939"/>
                </a:cubicBezTo>
                <a:cubicBezTo>
                  <a:pt x="2517" y="937"/>
                  <a:pt x="2517" y="937"/>
                  <a:pt x="2517" y="937"/>
                </a:cubicBezTo>
                <a:cubicBezTo>
                  <a:pt x="2515" y="934"/>
                  <a:pt x="2515" y="934"/>
                  <a:pt x="2515" y="934"/>
                </a:cubicBezTo>
                <a:cubicBezTo>
                  <a:pt x="2515" y="933"/>
                  <a:pt x="2515" y="933"/>
                  <a:pt x="2515" y="933"/>
                </a:cubicBezTo>
                <a:cubicBezTo>
                  <a:pt x="2515" y="930"/>
                  <a:pt x="2515" y="930"/>
                  <a:pt x="2515" y="930"/>
                </a:cubicBezTo>
                <a:cubicBezTo>
                  <a:pt x="2515" y="930"/>
                  <a:pt x="2515" y="930"/>
                  <a:pt x="2515" y="930"/>
                </a:cubicBezTo>
                <a:cubicBezTo>
                  <a:pt x="2516" y="928"/>
                  <a:pt x="2516" y="928"/>
                  <a:pt x="2516" y="928"/>
                </a:cubicBezTo>
                <a:cubicBezTo>
                  <a:pt x="2515" y="928"/>
                  <a:pt x="2515" y="928"/>
                  <a:pt x="2515" y="928"/>
                </a:cubicBezTo>
                <a:cubicBezTo>
                  <a:pt x="2514" y="928"/>
                  <a:pt x="2514" y="928"/>
                  <a:pt x="2514" y="928"/>
                </a:cubicBezTo>
                <a:cubicBezTo>
                  <a:pt x="2515" y="926"/>
                  <a:pt x="2515" y="926"/>
                  <a:pt x="2515" y="926"/>
                </a:cubicBezTo>
                <a:cubicBezTo>
                  <a:pt x="2515" y="923"/>
                  <a:pt x="2515" y="923"/>
                  <a:pt x="2515" y="923"/>
                </a:cubicBezTo>
                <a:cubicBezTo>
                  <a:pt x="2518" y="920"/>
                  <a:pt x="2518" y="920"/>
                  <a:pt x="2518" y="920"/>
                </a:cubicBezTo>
                <a:cubicBezTo>
                  <a:pt x="2518" y="913"/>
                  <a:pt x="2518" y="913"/>
                  <a:pt x="2518" y="913"/>
                </a:cubicBezTo>
                <a:cubicBezTo>
                  <a:pt x="2520" y="911"/>
                  <a:pt x="2520" y="911"/>
                  <a:pt x="2520" y="911"/>
                </a:cubicBezTo>
                <a:cubicBezTo>
                  <a:pt x="2520" y="908"/>
                  <a:pt x="2520" y="908"/>
                  <a:pt x="2520" y="908"/>
                </a:cubicBezTo>
                <a:cubicBezTo>
                  <a:pt x="2521" y="907"/>
                  <a:pt x="2521" y="907"/>
                  <a:pt x="2521" y="907"/>
                </a:cubicBezTo>
                <a:cubicBezTo>
                  <a:pt x="2522" y="904"/>
                  <a:pt x="2522" y="904"/>
                  <a:pt x="2522" y="904"/>
                </a:cubicBezTo>
                <a:cubicBezTo>
                  <a:pt x="2521" y="903"/>
                  <a:pt x="2521" y="903"/>
                  <a:pt x="2521" y="903"/>
                </a:cubicBezTo>
                <a:cubicBezTo>
                  <a:pt x="2521" y="902"/>
                  <a:pt x="2521" y="902"/>
                  <a:pt x="2521" y="902"/>
                </a:cubicBezTo>
                <a:cubicBezTo>
                  <a:pt x="2521" y="900"/>
                  <a:pt x="2521" y="900"/>
                  <a:pt x="2521" y="900"/>
                </a:cubicBezTo>
                <a:cubicBezTo>
                  <a:pt x="2522" y="898"/>
                  <a:pt x="2522" y="898"/>
                  <a:pt x="2522" y="898"/>
                </a:cubicBezTo>
                <a:cubicBezTo>
                  <a:pt x="2522" y="896"/>
                  <a:pt x="2522" y="896"/>
                  <a:pt x="2522" y="896"/>
                </a:cubicBezTo>
                <a:cubicBezTo>
                  <a:pt x="2520" y="895"/>
                  <a:pt x="2520" y="895"/>
                  <a:pt x="2520" y="895"/>
                </a:cubicBezTo>
                <a:cubicBezTo>
                  <a:pt x="2521" y="894"/>
                  <a:pt x="2521" y="894"/>
                  <a:pt x="2521" y="894"/>
                </a:cubicBezTo>
                <a:cubicBezTo>
                  <a:pt x="2521" y="893"/>
                  <a:pt x="2521" y="893"/>
                  <a:pt x="2521" y="893"/>
                </a:cubicBezTo>
                <a:cubicBezTo>
                  <a:pt x="2521" y="894"/>
                  <a:pt x="2521" y="894"/>
                  <a:pt x="2521" y="894"/>
                </a:cubicBezTo>
                <a:cubicBezTo>
                  <a:pt x="2522" y="894"/>
                  <a:pt x="2522" y="894"/>
                  <a:pt x="2522" y="894"/>
                </a:cubicBezTo>
                <a:cubicBezTo>
                  <a:pt x="2523" y="893"/>
                  <a:pt x="2523" y="893"/>
                  <a:pt x="2523" y="893"/>
                </a:cubicBezTo>
                <a:cubicBezTo>
                  <a:pt x="2524" y="894"/>
                  <a:pt x="2524" y="894"/>
                  <a:pt x="2524" y="894"/>
                </a:cubicBezTo>
                <a:cubicBezTo>
                  <a:pt x="2525" y="893"/>
                  <a:pt x="2525" y="893"/>
                  <a:pt x="2525" y="893"/>
                </a:cubicBezTo>
                <a:cubicBezTo>
                  <a:pt x="2527" y="893"/>
                  <a:pt x="2527" y="893"/>
                  <a:pt x="2527" y="893"/>
                </a:cubicBezTo>
                <a:cubicBezTo>
                  <a:pt x="2527" y="893"/>
                  <a:pt x="2527" y="893"/>
                  <a:pt x="2527" y="893"/>
                </a:cubicBezTo>
                <a:cubicBezTo>
                  <a:pt x="2528" y="893"/>
                  <a:pt x="2528" y="893"/>
                  <a:pt x="2528" y="893"/>
                </a:cubicBezTo>
                <a:cubicBezTo>
                  <a:pt x="2528" y="893"/>
                  <a:pt x="2528" y="893"/>
                  <a:pt x="2528" y="893"/>
                </a:cubicBezTo>
                <a:cubicBezTo>
                  <a:pt x="2530" y="894"/>
                  <a:pt x="2530" y="894"/>
                  <a:pt x="2530" y="894"/>
                </a:cubicBezTo>
                <a:cubicBezTo>
                  <a:pt x="2531" y="895"/>
                  <a:pt x="2531" y="895"/>
                  <a:pt x="2531" y="895"/>
                </a:cubicBezTo>
                <a:cubicBezTo>
                  <a:pt x="2530" y="896"/>
                  <a:pt x="2530" y="896"/>
                  <a:pt x="2530" y="896"/>
                </a:cubicBezTo>
                <a:cubicBezTo>
                  <a:pt x="2530" y="898"/>
                  <a:pt x="2530" y="898"/>
                  <a:pt x="2530" y="898"/>
                </a:cubicBezTo>
                <a:cubicBezTo>
                  <a:pt x="2531" y="900"/>
                  <a:pt x="2531" y="900"/>
                  <a:pt x="2531" y="900"/>
                </a:cubicBezTo>
                <a:cubicBezTo>
                  <a:pt x="2530" y="901"/>
                  <a:pt x="2530" y="901"/>
                  <a:pt x="2530" y="901"/>
                </a:cubicBezTo>
                <a:cubicBezTo>
                  <a:pt x="2530" y="902"/>
                  <a:pt x="2530" y="902"/>
                  <a:pt x="2530" y="902"/>
                </a:cubicBezTo>
                <a:cubicBezTo>
                  <a:pt x="2531" y="902"/>
                  <a:pt x="2531" y="902"/>
                  <a:pt x="2531" y="902"/>
                </a:cubicBezTo>
                <a:cubicBezTo>
                  <a:pt x="2533" y="903"/>
                  <a:pt x="2533" y="903"/>
                  <a:pt x="2533" y="903"/>
                </a:cubicBezTo>
                <a:cubicBezTo>
                  <a:pt x="2535" y="902"/>
                  <a:pt x="2535" y="902"/>
                  <a:pt x="2535" y="902"/>
                </a:cubicBezTo>
                <a:cubicBezTo>
                  <a:pt x="2537" y="903"/>
                  <a:pt x="2537" y="903"/>
                  <a:pt x="2537" y="903"/>
                </a:cubicBezTo>
                <a:cubicBezTo>
                  <a:pt x="2538" y="903"/>
                  <a:pt x="2538" y="903"/>
                  <a:pt x="2538" y="903"/>
                </a:cubicBezTo>
                <a:cubicBezTo>
                  <a:pt x="2538" y="903"/>
                  <a:pt x="2538" y="903"/>
                  <a:pt x="2538" y="903"/>
                </a:cubicBezTo>
                <a:cubicBezTo>
                  <a:pt x="2538" y="902"/>
                  <a:pt x="2538" y="902"/>
                  <a:pt x="2538" y="902"/>
                </a:cubicBezTo>
                <a:cubicBezTo>
                  <a:pt x="2539" y="901"/>
                  <a:pt x="2539" y="901"/>
                  <a:pt x="2539" y="901"/>
                </a:cubicBezTo>
                <a:cubicBezTo>
                  <a:pt x="2540" y="902"/>
                  <a:pt x="2540" y="902"/>
                  <a:pt x="2540" y="902"/>
                </a:cubicBezTo>
                <a:cubicBezTo>
                  <a:pt x="2543" y="905"/>
                  <a:pt x="2543" y="905"/>
                  <a:pt x="2543" y="905"/>
                </a:cubicBezTo>
                <a:cubicBezTo>
                  <a:pt x="2544" y="905"/>
                  <a:pt x="2544" y="905"/>
                  <a:pt x="2544" y="905"/>
                </a:cubicBezTo>
                <a:cubicBezTo>
                  <a:pt x="2544" y="906"/>
                  <a:pt x="2544" y="906"/>
                  <a:pt x="2544" y="906"/>
                </a:cubicBezTo>
                <a:cubicBezTo>
                  <a:pt x="2545" y="906"/>
                  <a:pt x="2545" y="906"/>
                  <a:pt x="2545" y="906"/>
                </a:cubicBezTo>
                <a:cubicBezTo>
                  <a:pt x="2547" y="908"/>
                  <a:pt x="2547" y="908"/>
                  <a:pt x="2547" y="908"/>
                </a:cubicBezTo>
                <a:cubicBezTo>
                  <a:pt x="2547" y="908"/>
                  <a:pt x="2547" y="908"/>
                  <a:pt x="2547" y="908"/>
                </a:cubicBezTo>
                <a:cubicBezTo>
                  <a:pt x="2548" y="908"/>
                  <a:pt x="2548" y="908"/>
                  <a:pt x="2548" y="908"/>
                </a:cubicBezTo>
                <a:cubicBezTo>
                  <a:pt x="2548" y="907"/>
                  <a:pt x="2548" y="907"/>
                  <a:pt x="2548" y="907"/>
                </a:cubicBezTo>
                <a:cubicBezTo>
                  <a:pt x="2549" y="907"/>
                  <a:pt x="2549" y="907"/>
                  <a:pt x="2549" y="907"/>
                </a:cubicBezTo>
                <a:cubicBezTo>
                  <a:pt x="2549" y="907"/>
                  <a:pt x="2549" y="907"/>
                  <a:pt x="2549" y="907"/>
                </a:cubicBezTo>
                <a:cubicBezTo>
                  <a:pt x="2550" y="909"/>
                  <a:pt x="2550" y="909"/>
                  <a:pt x="2550" y="909"/>
                </a:cubicBezTo>
                <a:cubicBezTo>
                  <a:pt x="2550" y="910"/>
                  <a:pt x="2550" y="910"/>
                  <a:pt x="2550" y="910"/>
                </a:cubicBezTo>
                <a:cubicBezTo>
                  <a:pt x="2552" y="912"/>
                  <a:pt x="2552" y="912"/>
                  <a:pt x="2552" y="912"/>
                </a:cubicBezTo>
                <a:cubicBezTo>
                  <a:pt x="2552" y="914"/>
                  <a:pt x="2552" y="914"/>
                  <a:pt x="2552" y="914"/>
                </a:cubicBezTo>
                <a:cubicBezTo>
                  <a:pt x="2553" y="916"/>
                  <a:pt x="2553" y="916"/>
                  <a:pt x="2553" y="916"/>
                </a:cubicBezTo>
                <a:cubicBezTo>
                  <a:pt x="2554" y="915"/>
                  <a:pt x="2554" y="915"/>
                  <a:pt x="2554" y="915"/>
                </a:cubicBezTo>
                <a:cubicBezTo>
                  <a:pt x="2555" y="917"/>
                  <a:pt x="2555" y="917"/>
                  <a:pt x="2555" y="917"/>
                </a:cubicBezTo>
                <a:cubicBezTo>
                  <a:pt x="2554" y="918"/>
                  <a:pt x="2554" y="918"/>
                  <a:pt x="2554" y="918"/>
                </a:cubicBezTo>
                <a:cubicBezTo>
                  <a:pt x="2555" y="920"/>
                  <a:pt x="2555" y="920"/>
                  <a:pt x="2555" y="920"/>
                </a:cubicBezTo>
                <a:cubicBezTo>
                  <a:pt x="2555" y="921"/>
                  <a:pt x="2555" y="921"/>
                  <a:pt x="2555" y="921"/>
                </a:cubicBezTo>
                <a:cubicBezTo>
                  <a:pt x="2557" y="921"/>
                  <a:pt x="2557" y="921"/>
                  <a:pt x="2557" y="921"/>
                </a:cubicBezTo>
                <a:cubicBezTo>
                  <a:pt x="2558" y="921"/>
                  <a:pt x="2558" y="921"/>
                  <a:pt x="2558" y="921"/>
                </a:cubicBezTo>
                <a:cubicBezTo>
                  <a:pt x="2558" y="919"/>
                  <a:pt x="2558" y="919"/>
                  <a:pt x="2558" y="919"/>
                </a:cubicBezTo>
                <a:cubicBezTo>
                  <a:pt x="2559" y="918"/>
                  <a:pt x="2559" y="918"/>
                  <a:pt x="2559" y="918"/>
                </a:cubicBezTo>
                <a:cubicBezTo>
                  <a:pt x="2560" y="918"/>
                  <a:pt x="2560" y="918"/>
                  <a:pt x="2560" y="918"/>
                </a:cubicBezTo>
                <a:cubicBezTo>
                  <a:pt x="2560" y="919"/>
                  <a:pt x="2560" y="919"/>
                  <a:pt x="2560" y="919"/>
                </a:cubicBezTo>
                <a:cubicBezTo>
                  <a:pt x="2561" y="920"/>
                  <a:pt x="2561" y="920"/>
                  <a:pt x="2561" y="920"/>
                </a:cubicBezTo>
                <a:cubicBezTo>
                  <a:pt x="2561" y="922"/>
                  <a:pt x="2561" y="922"/>
                  <a:pt x="2561" y="922"/>
                </a:cubicBezTo>
                <a:cubicBezTo>
                  <a:pt x="2560" y="923"/>
                  <a:pt x="2560" y="923"/>
                  <a:pt x="2560" y="923"/>
                </a:cubicBezTo>
                <a:cubicBezTo>
                  <a:pt x="2560" y="924"/>
                  <a:pt x="2560" y="924"/>
                  <a:pt x="2560" y="924"/>
                </a:cubicBezTo>
                <a:cubicBezTo>
                  <a:pt x="2560" y="925"/>
                  <a:pt x="2560" y="925"/>
                  <a:pt x="2560" y="925"/>
                </a:cubicBezTo>
                <a:cubicBezTo>
                  <a:pt x="2562" y="925"/>
                  <a:pt x="2562" y="925"/>
                  <a:pt x="2562" y="925"/>
                </a:cubicBezTo>
                <a:cubicBezTo>
                  <a:pt x="2563" y="923"/>
                  <a:pt x="2563" y="923"/>
                  <a:pt x="2563" y="923"/>
                </a:cubicBezTo>
                <a:cubicBezTo>
                  <a:pt x="2563" y="923"/>
                  <a:pt x="2563" y="923"/>
                  <a:pt x="2563" y="923"/>
                </a:cubicBezTo>
                <a:cubicBezTo>
                  <a:pt x="2565" y="924"/>
                  <a:pt x="2565" y="924"/>
                  <a:pt x="2565" y="924"/>
                </a:cubicBezTo>
                <a:cubicBezTo>
                  <a:pt x="2567" y="924"/>
                  <a:pt x="2567" y="924"/>
                  <a:pt x="2567" y="924"/>
                </a:cubicBezTo>
                <a:cubicBezTo>
                  <a:pt x="2567" y="924"/>
                  <a:pt x="2567" y="924"/>
                  <a:pt x="2567" y="924"/>
                </a:cubicBezTo>
                <a:cubicBezTo>
                  <a:pt x="2569" y="925"/>
                  <a:pt x="2569" y="925"/>
                  <a:pt x="2569" y="925"/>
                </a:cubicBezTo>
                <a:cubicBezTo>
                  <a:pt x="2569" y="926"/>
                  <a:pt x="2569" y="926"/>
                  <a:pt x="2569" y="926"/>
                </a:cubicBezTo>
                <a:cubicBezTo>
                  <a:pt x="2570" y="927"/>
                  <a:pt x="2570" y="927"/>
                  <a:pt x="2570" y="927"/>
                </a:cubicBezTo>
                <a:cubicBezTo>
                  <a:pt x="2569" y="928"/>
                  <a:pt x="2569" y="928"/>
                  <a:pt x="2569" y="928"/>
                </a:cubicBezTo>
                <a:cubicBezTo>
                  <a:pt x="2571" y="928"/>
                  <a:pt x="2571" y="928"/>
                  <a:pt x="2571" y="928"/>
                </a:cubicBezTo>
                <a:cubicBezTo>
                  <a:pt x="2572" y="928"/>
                  <a:pt x="2572" y="928"/>
                  <a:pt x="2572" y="928"/>
                </a:cubicBezTo>
                <a:cubicBezTo>
                  <a:pt x="2573" y="929"/>
                  <a:pt x="2573" y="929"/>
                  <a:pt x="2573" y="929"/>
                </a:cubicBezTo>
                <a:cubicBezTo>
                  <a:pt x="2575" y="928"/>
                  <a:pt x="2575" y="928"/>
                  <a:pt x="2575" y="928"/>
                </a:cubicBezTo>
                <a:cubicBezTo>
                  <a:pt x="2577" y="928"/>
                  <a:pt x="2577" y="928"/>
                  <a:pt x="2577" y="928"/>
                </a:cubicBezTo>
                <a:cubicBezTo>
                  <a:pt x="2578" y="928"/>
                  <a:pt x="2578" y="928"/>
                  <a:pt x="2578" y="928"/>
                </a:cubicBezTo>
                <a:cubicBezTo>
                  <a:pt x="2577" y="929"/>
                  <a:pt x="2577" y="929"/>
                  <a:pt x="2577" y="929"/>
                </a:cubicBezTo>
                <a:cubicBezTo>
                  <a:pt x="2575" y="931"/>
                  <a:pt x="2575" y="931"/>
                  <a:pt x="2575" y="931"/>
                </a:cubicBezTo>
                <a:cubicBezTo>
                  <a:pt x="2573" y="934"/>
                  <a:pt x="2573" y="934"/>
                  <a:pt x="2573" y="934"/>
                </a:cubicBezTo>
                <a:cubicBezTo>
                  <a:pt x="2573" y="937"/>
                  <a:pt x="2573" y="937"/>
                  <a:pt x="2573" y="937"/>
                </a:cubicBezTo>
                <a:cubicBezTo>
                  <a:pt x="2573" y="938"/>
                  <a:pt x="2573" y="938"/>
                  <a:pt x="2573" y="938"/>
                </a:cubicBezTo>
                <a:cubicBezTo>
                  <a:pt x="2573" y="938"/>
                  <a:pt x="2573" y="938"/>
                  <a:pt x="2573" y="938"/>
                </a:cubicBezTo>
                <a:cubicBezTo>
                  <a:pt x="2573" y="939"/>
                  <a:pt x="2573" y="939"/>
                  <a:pt x="2573" y="939"/>
                </a:cubicBezTo>
                <a:cubicBezTo>
                  <a:pt x="2573" y="942"/>
                  <a:pt x="2573" y="942"/>
                  <a:pt x="2573" y="942"/>
                </a:cubicBezTo>
                <a:cubicBezTo>
                  <a:pt x="2574" y="942"/>
                  <a:pt x="2574" y="942"/>
                  <a:pt x="2574" y="942"/>
                </a:cubicBezTo>
                <a:cubicBezTo>
                  <a:pt x="2575" y="942"/>
                  <a:pt x="2575" y="942"/>
                  <a:pt x="2575" y="942"/>
                </a:cubicBezTo>
                <a:cubicBezTo>
                  <a:pt x="2574" y="943"/>
                  <a:pt x="2574" y="943"/>
                  <a:pt x="2574" y="943"/>
                </a:cubicBezTo>
                <a:cubicBezTo>
                  <a:pt x="2573" y="944"/>
                  <a:pt x="2573" y="944"/>
                  <a:pt x="2573" y="944"/>
                </a:cubicBezTo>
                <a:cubicBezTo>
                  <a:pt x="2571" y="945"/>
                  <a:pt x="2571" y="945"/>
                  <a:pt x="2571" y="945"/>
                </a:cubicBezTo>
                <a:cubicBezTo>
                  <a:pt x="2573" y="945"/>
                  <a:pt x="2573" y="945"/>
                  <a:pt x="2573" y="945"/>
                </a:cubicBezTo>
                <a:cubicBezTo>
                  <a:pt x="2578" y="943"/>
                  <a:pt x="2578" y="943"/>
                  <a:pt x="2578" y="943"/>
                </a:cubicBezTo>
                <a:cubicBezTo>
                  <a:pt x="2578" y="943"/>
                  <a:pt x="2578" y="943"/>
                  <a:pt x="2578" y="943"/>
                </a:cubicBezTo>
                <a:cubicBezTo>
                  <a:pt x="2578" y="943"/>
                  <a:pt x="2578" y="943"/>
                  <a:pt x="2578" y="943"/>
                </a:cubicBezTo>
                <a:cubicBezTo>
                  <a:pt x="2580" y="942"/>
                  <a:pt x="2580" y="942"/>
                  <a:pt x="2580" y="942"/>
                </a:cubicBezTo>
                <a:cubicBezTo>
                  <a:pt x="2580" y="939"/>
                  <a:pt x="2580" y="939"/>
                  <a:pt x="2580" y="939"/>
                </a:cubicBezTo>
                <a:cubicBezTo>
                  <a:pt x="2580" y="938"/>
                  <a:pt x="2580" y="938"/>
                  <a:pt x="2580" y="938"/>
                </a:cubicBezTo>
                <a:cubicBezTo>
                  <a:pt x="2582" y="939"/>
                  <a:pt x="2582" y="939"/>
                  <a:pt x="2582" y="939"/>
                </a:cubicBezTo>
                <a:cubicBezTo>
                  <a:pt x="2582" y="938"/>
                  <a:pt x="2582" y="938"/>
                  <a:pt x="2582" y="938"/>
                </a:cubicBezTo>
                <a:cubicBezTo>
                  <a:pt x="2584" y="936"/>
                  <a:pt x="2584" y="936"/>
                  <a:pt x="2584" y="936"/>
                </a:cubicBezTo>
                <a:cubicBezTo>
                  <a:pt x="2585" y="936"/>
                  <a:pt x="2585" y="936"/>
                  <a:pt x="2585" y="936"/>
                </a:cubicBezTo>
                <a:cubicBezTo>
                  <a:pt x="2586" y="935"/>
                  <a:pt x="2586" y="935"/>
                  <a:pt x="2586" y="935"/>
                </a:cubicBezTo>
                <a:cubicBezTo>
                  <a:pt x="2587" y="935"/>
                  <a:pt x="2587" y="935"/>
                  <a:pt x="2587" y="935"/>
                </a:cubicBezTo>
                <a:cubicBezTo>
                  <a:pt x="2586" y="934"/>
                  <a:pt x="2586" y="934"/>
                  <a:pt x="2586" y="934"/>
                </a:cubicBezTo>
                <a:cubicBezTo>
                  <a:pt x="2586" y="934"/>
                  <a:pt x="2586" y="934"/>
                  <a:pt x="2586" y="934"/>
                </a:cubicBezTo>
                <a:cubicBezTo>
                  <a:pt x="2586" y="932"/>
                  <a:pt x="2586" y="932"/>
                  <a:pt x="2586" y="932"/>
                </a:cubicBezTo>
                <a:cubicBezTo>
                  <a:pt x="2587" y="932"/>
                  <a:pt x="2587" y="932"/>
                  <a:pt x="2587" y="932"/>
                </a:cubicBezTo>
                <a:cubicBezTo>
                  <a:pt x="2588" y="933"/>
                  <a:pt x="2588" y="933"/>
                  <a:pt x="2588" y="933"/>
                </a:cubicBezTo>
                <a:cubicBezTo>
                  <a:pt x="2589" y="934"/>
                  <a:pt x="2589" y="934"/>
                  <a:pt x="2589" y="934"/>
                </a:cubicBezTo>
                <a:cubicBezTo>
                  <a:pt x="2590" y="932"/>
                  <a:pt x="2590" y="932"/>
                  <a:pt x="2590" y="932"/>
                </a:cubicBezTo>
                <a:cubicBezTo>
                  <a:pt x="2590" y="931"/>
                  <a:pt x="2590" y="931"/>
                  <a:pt x="2590" y="931"/>
                </a:cubicBezTo>
                <a:cubicBezTo>
                  <a:pt x="2588" y="929"/>
                  <a:pt x="2588" y="929"/>
                  <a:pt x="2588" y="929"/>
                </a:cubicBezTo>
                <a:cubicBezTo>
                  <a:pt x="2590" y="931"/>
                  <a:pt x="2590" y="931"/>
                  <a:pt x="2590" y="931"/>
                </a:cubicBezTo>
                <a:cubicBezTo>
                  <a:pt x="2592" y="930"/>
                  <a:pt x="2592" y="930"/>
                  <a:pt x="2592" y="930"/>
                </a:cubicBezTo>
                <a:cubicBezTo>
                  <a:pt x="2591" y="929"/>
                  <a:pt x="2591" y="929"/>
                  <a:pt x="2591" y="929"/>
                </a:cubicBezTo>
                <a:cubicBezTo>
                  <a:pt x="2591" y="928"/>
                  <a:pt x="2591" y="928"/>
                  <a:pt x="2591" y="928"/>
                </a:cubicBezTo>
                <a:cubicBezTo>
                  <a:pt x="2589" y="927"/>
                  <a:pt x="2589" y="927"/>
                  <a:pt x="2589" y="927"/>
                </a:cubicBezTo>
                <a:cubicBezTo>
                  <a:pt x="2590" y="927"/>
                  <a:pt x="2590" y="927"/>
                  <a:pt x="2590" y="927"/>
                </a:cubicBezTo>
                <a:cubicBezTo>
                  <a:pt x="2591" y="926"/>
                  <a:pt x="2591" y="926"/>
                  <a:pt x="2591" y="926"/>
                </a:cubicBezTo>
                <a:cubicBezTo>
                  <a:pt x="2591" y="926"/>
                  <a:pt x="2591" y="926"/>
                  <a:pt x="2591" y="926"/>
                </a:cubicBezTo>
                <a:cubicBezTo>
                  <a:pt x="2590" y="925"/>
                  <a:pt x="2590" y="925"/>
                  <a:pt x="2590" y="925"/>
                </a:cubicBezTo>
                <a:cubicBezTo>
                  <a:pt x="2591" y="925"/>
                  <a:pt x="2591" y="925"/>
                  <a:pt x="2591" y="925"/>
                </a:cubicBezTo>
                <a:cubicBezTo>
                  <a:pt x="2592" y="925"/>
                  <a:pt x="2592" y="925"/>
                  <a:pt x="2592" y="925"/>
                </a:cubicBezTo>
                <a:cubicBezTo>
                  <a:pt x="2592" y="924"/>
                  <a:pt x="2592" y="924"/>
                  <a:pt x="2592" y="924"/>
                </a:cubicBezTo>
                <a:cubicBezTo>
                  <a:pt x="2592" y="925"/>
                  <a:pt x="2592" y="925"/>
                  <a:pt x="2592" y="925"/>
                </a:cubicBezTo>
                <a:cubicBezTo>
                  <a:pt x="2592" y="926"/>
                  <a:pt x="2592" y="926"/>
                  <a:pt x="2592" y="926"/>
                </a:cubicBezTo>
                <a:cubicBezTo>
                  <a:pt x="2592" y="926"/>
                  <a:pt x="2592" y="926"/>
                  <a:pt x="2592" y="926"/>
                </a:cubicBezTo>
                <a:cubicBezTo>
                  <a:pt x="2594" y="926"/>
                  <a:pt x="2594" y="926"/>
                  <a:pt x="2594" y="926"/>
                </a:cubicBezTo>
                <a:cubicBezTo>
                  <a:pt x="2595" y="926"/>
                  <a:pt x="2595" y="926"/>
                  <a:pt x="2595" y="926"/>
                </a:cubicBezTo>
                <a:cubicBezTo>
                  <a:pt x="2598" y="926"/>
                  <a:pt x="2598" y="926"/>
                  <a:pt x="2598" y="926"/>
                </a:cubicBezTo>
                <a:cubicBezTo>
                  <a:pt x="2602" y="924"/>
                  <a:pt x="2602" y="924"/>
                  <a:pt x="2602" y="924"/>
                </a:cubicBezTo>
                <a:cubicBezTo>
                  <a:pt x="2604" y="922"/>
                  <a:pt x="2604" y="922"/>
                  <a:pt x="2604" y="922"/>
                </a:cubicBezTo>
                <a:cubicBezTo>
                  <a:pt x="2605" y="922"/>
                  <a:pt x="2605" y="922"/>
                  <a:pt x="2605" y="922"/>
                </a:cubicBezTo>
                <a:cubicBezTo>
                  <a:pt x="2606" y="921"/>
                  <a:pt x="2606" y="921"/>
                  <a:pt x="2606" y="921"/>
                </a:cubicBezTo>
                <a:cubicBezTo>
                  <a:pt x="2608" y="919"/>
                  <a:pt x="2608" y="919"/>
                  <a:pt x="2608" y="919"/>
                </a:cubicBezTo>
                <a:cubicBezTo>
                  <a:pt x="2609" y="918"/>
                  <a:pt x="2609" y="918"/>
                  <a:pt x="2609" y="918"/>
                </a:cubicBezTo>
                <a:cubicBezTo>
                  <a:pt x="2612" y="916"/>
                  <a:pt x="2612" y="916"/>
                  <a:pt x="2612" y="916"/>
                </a:cubicBezTo>
                <a:cubicBezTo>
                  <a:pt x="2613" y="916"/>
                  <a:pt x="2613" y="916"/>
                  <a:pt x="2613" y="916"/>
                </a:cubicBezTo>
                <a:cubicBezTo>
                  <a:pt x="2613" y="913"/>
                  <a:pt x="2613" y="913"/>
                  <a:pt x="2613" y="913"/>
                </a:cubicBezTo>
                <a:cubicBezTo>
                  <a:pt x="2614" y="913"/>
                  <a:pt x="2614" y="913"/>
                  <a:pt x="2614" y="913"/>
                </a:cubicBezTo>
                <a:cubicBezTo>
                  <a:pt x="2615" y="912"/>
                  <a:pt x="2615" y="912"/>
                  <a:pt x="2615" y="912"/>
                </a:cubicBezTo>
                <a:cubicBezTo>
                  <a:pt x="2615" y="911"/>
                  <a:pt x="2615" y="911"/>
                  <a:pt x="2615" y="911"/>
                </a:cubicBezTo>
                <a:cubicBezTo>
                  <a:pt x="2615" y="909"/>
                  <a:pt x="2615" y="909"/>
                  <a:pt x="2615" y="909"/>
                </a:cubicBezTo>
                <a:cubicBezTo>
                  <a:pt x="2614" y="907"/>
                  <a:pt x="2614" y="907"/>
                  <a:pt x="2614" y="907"/>
                </a:cubicBezTo>
                <a:cubicBezTo>
                  <a:pt x="2616" y="906"/>
                  <a:pt x="2616" y="906"/>
                  <a:pt x="2616" y="906"/>
                </a:cubicBezTo>
                <a:cubicBezTo>
                  <a:pt x="2616" y="904"/>
                  <a:pt x="2616" y="904"/>
                  <a:pt x="2616" y="904"/>
                </a:cubicBezTo>
                <a:cubicBezTo>
                  <a:pt x="2617" y="904"/>
                  <a:pt x="2617" y="904"/>
                  <a:pt x="2617" y="904"/>
                </a:cubicBezTo>
                <a:cubicBezTo>
                  <a:pt x="2617" y="903"/>
                  <a:pt x="2617" y="903"/>
                  <a:pt x="2617" y="903"/>
                </a:cubicBezTo>
                <a:cubicBezTo>
                  <a:pt x="2616" y="902"/>
                  <a:pt x="2616" y="902"/>
                  <a:pt x="2616" y="902"/>
                </a:cubicBezTo>
                <a:cubicBezTo>
                  <a:pt x="2616" y="900"/>
                  <a:pt x="2616" y="900"/>
                  <a:pt x="2616" y="900"/>
                </a:cubicBezTo>
                <a:cubicBezTo>
                  <a:pt x="2617" y="900"/>
                  <a:pt x="2617" y="900"/>
                  <a:pt x="2617" y="900"/>
                </a:cubicBezTo>
                <a:cubicBezTo>
                  <a:pt x="2617" y="900"/>
                  <a:pt x="2617" y="900"/>
                  <a:pt x="2617" y="900"/>
                </a:cubicBezTo>
                <a:cubicBezTo>
                  <a:pt x="2617" y="901"/>
                  <a:pt x="2617" y="901"/>
                  <a:pt x="2617" y="901"/>
                </a:cubicBezTo>
                <a:cubicBezTo>
                  <a:pt x="2618" y="901"/>
                  <a:pt x="2618" y="901"/>
                  <a:pt x="2618" y="901"/>
                </a:cubicBezTo>
                <a:cubicBezTo>
                  <a:pt x="2618" y="900"/>
                  <a:pt x="2618" y="900"/>
                  <a:pt x="2618" y="900"/>
                </a:cubicBezTo>
                <a:cubicBezTo>
                  <a:pt x="2617" y="897"/>
                  <a:pt x="2617" y="897"/>
                  <a:pt x="2617" y="897"/>
                </a:cubicBezTo>
                <a:cubicBezTo>
                  <a:pt x="2616" y="896"/>
                  <a:pt x="2616" y="896"/>
                  <a:pt x="2616" y="896"/>
                </a:cubicBezTo>
                <a:cubicBezTo>
                  <a:pt x="2616" y="895"/>
                  <a:pt x="2616" y="895"/>
                  <a:pt x="2616" y="895"/>
                </a:cubicBezTo>
                <a:cubicBezTo>
                  <a:pt x="2615" y="895"/>
                  <a:pt x="2615" y="895"/>
                  <a:pt x="2615" y="895"/>
                </a:cubicBezTo>
                <a:cubicBezTo>
                  <a:pt x="2615" y="892"/>
                  <a:pt x="2615" y="892"/>
                  <a:pt x="2615" y="892"/>
                </a:cubicBezTo>
                <a:cubicBezTo>
                  <a:pt x="2615" y="891"/>
                  <a:pt x="2615" y="891"/>
                  <a:pt x="2615" y="891"/>
                </a:cubicBezTo>
                <a:cubicBezTo>
                  <a:pt x="2615" y="890"/>
                  <a:pt x="2615" y="890"/>
                  <a:pt x="2615" y="890"/>
                </a:cubicBezTo>
                <a:cubicBezTo>
                  <a:pt x="2615" y="888"/>
                  <a:pt x="2615" y="888"/>
                  <a:pt x="2615" y="888"/>
                </a:cubicBezTo>
                <a:cubicBezTo>
                  <a:pt x="2615" y="887"/>
                  <a:pt x="2615" y="887"/>
                  <a:pt x="2615" y="887"/>
                </a:cubicBezTo>
                <a:cubicBezTo>
                  <a:pt x="2614" y="886"/>
                  <a:pt x="2614" y="886"/>
                  <a:pt x="2614" y="886"/>
                </a:cubicBezTo>
                <a:cubicBezTo>
                  <a:pt x="2613" y="883"/>
                  <a:pt x="2613" y="883"/>
                  <a:pt x="2613" y="883"/>
                </a:cubicBezTo>
                <a:cubicBezTo>
                  <a:pt x="2613" y="882"/>
                  <a:pt x="2613" y="882"/>
                  <a:pt x="2613" y="882"/>
                </a:cubicBezTo>
                <a:cubicBezTo>
                  <a:pt x="2612" y="878"/>
                  <a:pt x="2612" y="878"/>
                  <a:pt x="2612" y="878"/>
                </a:cubicBezTo>
                <a:cubicBezTo>
                  <a:pt x="2610" y="876"/>
                  <a:pt x="2610" y="876"/>
                  <a:pt x="2610" y="876"/>
                </a:cubicBezTo>
                <a:cubicBezTo>
                  <a:pt x="2611" y="875"/>
                  <a:pt x="2611" y="875"/>
                  <a:pt x="2611" y="875"/>
                </a:cubicBezTo>
                <a:cubicBezTo>
                  <a:pt x="2610" y="875"/>
                  <a:pt x="2610" y="875"/>
                  <a:pt x="2610" y="875"/>
                </a:cubicBezTo>
                <a:cubicBezTo>
                  <a:pt x="2610" y="873"/>
                  <a:pt x="2610" y="873"/>
                  <a:pt x="2610" y="873"/>
                </a:cubicBezTo>
                <a:cubicBezTo>
                  <a:pt x="2608" y="871"/>
                  <a:pt x="2608" y="871"/>
                  <a:pt x="2608" y="871"/>
                </a:cubicBezTo>
                <a:cubicBezTo>
                  <a:pt x="2608" y="870"/>
                  <a:pt x="2608" y="870"/>
                  <a:pt x="2608" y="870"/>
                </a:cubicBezTo>
                <a:cubicBezTo>
                  <a:pt x="2607" y="870"/>
                  <a:pt x="2607" y="870"/>
                  <a:pt x="2607" y="870"/>
                </a:cubicBezTo>
                <a:cubicBezTo>
                  <a:pt x="2607" y="868"/>
                  <a:pt x="2607" y="868"/>
                  <a:pt x="2607" y="868"/>
                </a:cubicBezTo>
                <a:cubicBezTo>
                  <a:pt x="2606" y="866"/>
                  <a:pt x="2606" y="866"/>
                  <a:pt x="2606" y="866"/>
                </a:cubicBezTo>
                <a:cubicBezTo>
                  <a:pt x="2601" y="862"/>
                  <a:pt x="2601" y="862"/>
                  <a:pt x="2601" y="862"/>
                </a:cubicBezTo>
                <a:cubicBezTo>
                  <a:pt x="2600" y="860"/>
                  <a:pt x="2600" y="860"/>
                  <a:pt x="2600" y="860"/>
                </a:cubicBezTo>
                <a:cubicBezTo>
                  <a:pt x="2595" y="857"/>
                  <a:pt x="2595" y="857"/>
                  <a:pt x="2595" y="857"/>
                </a:cubicBezTo>
                <a:cubicBezTo>
                  <a:pt x="2590" y="854"/>
                  <a:pt x="2590" y="854"/>
                  <a:pt x="2590" y="854"/>
                </a:cubicBezTo>
                <a:cubicBezTo>
                  <a:pt x="2590" y="853"/>
                  <a:pt x="2590" y="853"/>
                  <a:pt x="2590" y="853"/>
                </a:cubicBezTo>
                <a:cubicBezTo>
                  <a:pt x="2587" y="852"/>
                  <a:pt x="2587" y="852"/>
                  <a:pt x="2587" y="852"/>
                </a:cubicBezTo>
                <a:cubicBezTo>
                  <a:pt x="2583" y="848"/>
                  <a:pt x="2583" y="848"/>
                  <a:pt x="2583" y="848"/>
                </a:cubicBezTo>
                <a:cubicBezTo>
                  <a:pt x="2583" y="847"/>
                  <a:pt x="2583" y="847"/>
                  <a:pt x="2583" y="847"/>
                </a:cubicBezTo>
                <a:cubicBezTo>
                  <a:pt x="2582" y="845"/>
                  <a:pt x="2582" y="845"/>
                  <a:pt x="2582" y="845"/>
                </a:cubicBezTo>
                <a:cubicBezTo>
                  <a:pt x="2583" y="844"/>
                  <a:pt x="2583" y="844"/>
                  <a:pt x="2583" y="844"/>
                </a:cubicBezTo>
                <a:cubicBezTo>
                  <a:pt x="2583" y="843"/>
                  <a:pt x="2583" y="843"/>
                  <a:pt x="2583" y="843"/>
                </a:cubicBezTo>
                <a:cubicBezTo>
                  <a:pt x="2581" y="841"/>
                  <a:pt x="2581" y="841"/>
                  <a:pt x="2581" y="841"/>
                </a:cubicBezTo>
                <a:cubicBezTo>
                  <a:pt x="2580" y="841"/>
                  <a:pt x="2580" y="841"/>
                  <a:pt x="2580" y="841"/>
                </a:cubicBezTo>
                <a:cubicBezTo>
                  <a:pt x="2578" y="838"/>
                  <a:pt x="2578" y="838"/>
                  <a:pt x="2578" y="838"/>
                </a:cubicBezTo>
                <a:cubicBezTo>
                  <a:pt x="2575" y="837"/>
                  <a:pt x="2575" y="837"/>
                  <a:pt x="2575" y="837"/>
                </a:cubicBezTo>
                <a:cubicBezTo>
                  <a:pt x="2573" y="836"/>
                  <a:pt x="2573" y="836"/>
                  <a:pt x="2573" y="836"/>
                </a:cubicBezTo>
                <a:cubicBezTo>
                  <a:pt x="2574" y="836"/>
                  <a:pt x="2574" y="836"/>
                  <a:pt x="2574" y="836"/>
                </a:cubicBezTo>
                <a:cubicBezTo>
                  <a:pt x="2575" y="834"/>
                  <a:pt x="2575" y="834"/>
                  <a:pt x="2575" y="834"/>
                </a:cubicBezTo>
                <a:cubicBezTo>
                  <a:pt x="2573" y="833"/>
                  <a:pt x="2573" y="833"/>
                  <a:pt x="2573" y="833"/>
                </a:cubicBezTo>
                <a:cubicBezTo>
                  <a:pt x="2574" y="831"/>
                  <a:pt x="2574" y="831"/>
                  <a:pt x="2574" y="831"/>
                </a:cubicBezTo>
                <a:cubicBezTo>
                  <a:pt x="2575" y="828"/>
                  <a:pt x="2575" y="828"/>
                  <a:pt x="2575" y="828"/>
                </a:cubicBezTo>
                <a:cubicBezTo>
                  <a:pt x="2574" y="827"/>
                  <a:pt x="2574" y="827"/>
                  <a:pt x="2574" y="827"/>
                </a:cubicBezTo>
                <a:cubicBezTo>
                  <a:pt x="2573" y="826"/>
                  <a:pt x="2573" y="826"/>
                  <a:pt x="2573" y="826"/>
                </a:cubicBezTo>
                <a:cubicBezTo>
                  <a:pt x="2573" y="825"/>
                  <a:pt x="2573" y="825"/>
                  <a:pt x="2573" y="825"/>
                </a:cubicBezTo>
                <a:cubicBezTo>
                  <a:pt x="2574" y="824"/>
                  <a:pt x="2574" y="824"/>
                  <a:pt x="2574" y="824"/>
                </a:cubicBezTo>
                <a:cubicBezTo>
                  <a:pt x="2575" y="822"/>
                  <a:pt x="2575" y="822"/>
                  <a:pt x="2575" y="822"/>
                </a:cubicBezTo>
                <a:cubicBezTo>
                  <a:pt x="2576" y="821"/>
                  <a:pt x="2576" y="821"/>
                  <a:pt x="2576" y="821"/>
                </a:cubicBezTo>
                <a:cubicBezTo>
                  <a:pt x="2576" y="821"/>
                  <a:pt x="2576" y="821"/>
                  <a:pt x="2576" y="821"/>
                </a:cubicBezTo>
                <a:cubicBezTo>
                  <a:pt x="2576" y="821"/>
                  <a:pt x="2576" y="821"/>
                  <a:pt x="2576" y="821"/>
                </a:cubicBezTo>
                <a:cubicBezTo>
                  <a:pt x="2577" y="821"/>
                  <a:pt x="2577" y="821"/>
                  <a:pt x="2577" y="821"/>
                </a:cubicBezTo>
                <a:cubicBezTo>
                  <a:pt x="2579" y="819"/>
                  <a:pt x="2579" y="819"/>
                  <a:pt x="2579" y="819"/>
                </a:cubicBezTo>
                <a:cubicBezTo>
                  <a:pt x="2580" y="819"/>
                  <a:pt x="2580" y="819"/>
                  <a:pt x="2580" y="819"/>
                </a:cubicBezTo>
                <a:cubicBezTo>
                  <a:pt x="2580" y="818"/>
                  <a:pt x="2580" y="818"/>
                  <a:pt x="2580" y="818"/>
                </a:cubicBezTo>
                <a:cubicBezTo>
                  <a:pt x="2580" y="817"/>
                  <a:pt x="2580" y="817"/>
                  <a:pt x="2580" y="817"/>
                </a:cubicBezTo>
                <a:cubicBezTo>
                  <a:pt x="2580" y="816"/>
                  <a:pt x="2580" y="816"/>
                  <a:pt x="2580" y="816"/>
                </a:cubicBezTo>
                <a:cubicBezTo>
                  <a:pt x="2580" y="815"/>
                  <a:pt x="2580" y="815"/>
                  <a:pt x="2580" y="815"/>
                </a:cubicBezTo>
                <a:cubicBezTo>
                  <a:pt x="2580" y="813"/>
                  <a:pt x="2580" y="813"/>
                  <a:pt x="2580" y="813"/>
                </a:cubicBezTo>
                <a:cubicBezTo>
                  <a:pt x="2580" y="812"/>
                  <a:pt x="2580" y="812"/>
                  <a:pt x="2580" y="812"/>
                </a:cubicBezTo>
                <a:cubicBezTo>
                  <a:pt x="2580" y="811"/>
                  <a:pt x="2580" y="811"/>
                  <a:pt x="2580" y="811"/>
                </a:cubicBezTo>
                <a:cubicBezTo>
                  <a:pt x="2580" y="810"/>
                  <a:pt x="2580" y="810"/>
                  <a:pt x="2580" y="810"/>
                </a:cubicBezTo>
                <a:cubicBezTo>
                  <a:pt x="2581" y="810"/>
                  <a:pt x="2581" y="810"/>
                  <a:pt x="2581" y="810"/>
                </a:cubicBezTo>
                <a:cubicBezTo>
                  <a:pt x="2582" y="811"/>
                  <a:pt x="2582" y="811"/>
                  <a:pt x="2582" y="811"/>
                </a:cubicBezTo>
                <a:cubicBezTo>
                  <a:pt x="2583" y="811"/>
                  <a:pt x="2583" y="811"/>
                  <a:pt x="2583" y="811"/>
                </a:cubicBezTo>
                <a:cubicBezTo>
                  <a:pt x="2583" y="810"/>
                  <a:pt x="2583" y="810"/>
                  <a:pt x="2583" y="810"/>
                </a:cubicBezTo>
                <a:cubicBezTo>
                  <a:pt x="2585" y="810"/>
                  <a:pt x="2585" y="810"/>
                  <a:pt x="2585" y="810"/>
                </a:cubicBezTo>
                <a:cubicBezTo>
                  <a:pt x="2586" y="810"/>
                  <a:pt x="2586" y="810"/>
                  <a:pt x="2586" y="810"/>
                </a:cubicBezTo>
                <a:cubicBezTo>
                  <a:pt x="2586" y="809"/>
                  <a:pt x="2586" y="809"/>
                  <a:pt x="2586" y="809"/>
                </a:cubicBezTo>
                <a:cubicBezTo>
                  <a:pt x="2587" y="809"/>
                  <a:pt x="2587" y="809"/>
                  <a:pt x="2587" y="809"/>
                </a:cubicBezTo>
                <a:cubicBezTo>
                  <a:pt x="2587" y="807"/>
                  <a:pt x="2587" y="807"/>
                  <a:pt x="2587" y="807"/>
                </a:cubicBezTo>
                <a:cubicBezTo>
                  <a:pt x="2587" y="806"/>
                  <a:pt x="2587" y="806"/>
                  <a:pt x="2587" y="806"/>
                </a:cubicBezTo>
                <a:cubicBezTo>
                  <a:pt x="2589" y="806"/>
                  <a:pt x="2589" y="806"/>
                  <a:pt x="2589" y="806"/>
                </a:cubicBezTo>
                <a:cubicBezTo>
                  <a:pt x="2591" y="806"/>
                  <a:pt x="2591" y="806"/>
                  <a:pt x="2591" y="806"/>
                </a:cubicBezTo>
                <a:cubicBezTo>
                  <a:pt x="2593" y="805"/>
                  <a:pt x="2593" y="805"/>
                  <a:pt x="2593" y="805"/>
                </a:cubicBezTo>
                <a:cubicBezTo>
                  <a:pt x="2594" y="805"/>
                  <a:pt x="2594" y="805"/>
                  <a:pt x="2594" y="805"/>
                </a:cubicBezTo>
                <a:cubicBezTo>
                  <a:pt x="2595" y="805"/>
                  <a:pt x="2595" y="805"/>
                  <a:pt x="2595" y="805"/>
                </a:cubicBezTo>
                <a:cubicBezTo>
                  <a:pt x="2595" y="804"/>
                  <a:pt x="2595" y="804"/>
                  <a:pt x="2595" y="804"/>
                </a:cubicBezTo>
                <a:cubicBezTo>
                  <a:pt x="2595" y="803"/>
                  <a:pt x="2595" y="803"/>
                  <a:pt x="2595" y="803"/>
                </a:cubicBezTo>
                <a:cubicBezTo>
                  <a:pt x="2595" y="803"/>
                  <a:pt x="2595" y="803"/>
                  <a:pt x="2595" y="803"/>
                </a:cubicBezTo>
                <a:cubicBezTo>
                  <a:pt x="2595" y="803"/>
                  <a:pt x="2595" y="803"/>
                  <a:pt x="2595" y="803"/>
                </a:cubicBezTo>
                <a:cubicBezTo>
                  <a:pt x="2595" y="803"/>
                  <a:pt x="2595" y="803"/>
                  <a:pt x="2595" y="803"/>
                </a:cubicBezTo>
                <a:cubicBezTo>
                  <a:pt x="2595" y="803"/>
                  <a:pt x="2595" y="803"/>
                  <a:pt x="2595" y="803"/>
                </a:cubicBezTo>
                <a:cubicBezTo>
                  <a:pt x="2596" y="803"/>
                  <a:pt x="2596" y="803"/>
                  <a:pt x="2596" y="803"/>
                </a:cubicBezTo>
                <a:cubicBezTo>
                  <a:pt x="2596" y="802"/>
                  <a:pt x="2596" y="802"/>
                  <a:pt x="2596" y="802"/>
                </a:cubicBezTo>
                <a:cubicBezTo>
                  <a:pt x="2598" y="803"/>
                  <a:pt x="2598" y="803"/>
                  <a:pt x="2598" y="803"/>
                </a:cubicBezTo>
                <a:cubicBezTo>
                  <a:pt x="2599" y="802"/>
                  <a:pt x="2599" y="802"/>
                  <a:pt x="2599" y="802"/>
                </a:cubicBezTo>
                <a:cubicBezTo>
                  <a:pt x="2599" y="801"/>
                  <a:pt x="2599" y="801"/>
                  <a:pt x="2599" y="801"/>
                </a:cubicBezTo>
                <a:cubicBezTo>
                  <a:pt x="2600" y="799"/>
                  <a:pt x="2600" y="799"/>
                  <a:pt x="2600" y="799"/>
                </a:cubicBezTo>
                <a:cubicBezTo>
                  <a:pt x="2601" y="801"/>
                  <a:pt x="2601" y="801"/>
                  <a:pt x="2601" y="801"/>
                </a:cubicBezTo>
                <a:cubicBezTo>
                  <a:pt x="2603" y="803"/>
                  <a:pt x="2603" y="803"/>
                  <a:pt x="2603" y="803"/>
                </a:cubicBezTo>
                <a:cubicBezTo>
                  <a:pt x="2604" y="803"/>
                  <a:pt x="2604" y="803"/>
                  <a:pt x="2604" y="803"/>
                </a:cubicBezTo>
                <a:cubicBezTo>
                  <a:pt x="2606" y="805"/>
                  <a:pt x="2606" y="805"/>
                  <a:pt x="2606" y="805"/>
                </a:cubicBezTo>
                <a:cubicBezTo>
                  <a:pt x="2607" y="804"/>
                  <a:pt x="2607" y="804"/>
                  <a:pt x="2607" y="804"/>
                </a:cubicBezTo>
                <a:cubicBezTo>
                  <a:pt x="2608" y="804"/>
                  <a:pt x="2608" y="804"/>
                  <a:pt x="2608" y="804"/>
                </a:cubicBezTo>
                <a:cubicBezTo>
                  <a:pt x="2609" y="803"/>
                  <a:pt x="2609" y="803"/>
                  <a:pt x="2609" y="803"/>
                </a:cubicBezTo>
                <a:cubicBezTo>
                  <a:pt x="2611" y="804"/>
                  <a:pt x="2611" y="804"/>
                  <a:pt x="2611" y="804"/>
                </a:cubicBezTo>
                <a:cubicBezTo>
                  <a:pt x="2612" y="804"/>
                  <a:pt x="2612" y="804"/>
                  <a:pt x="2612" y="804"/>
                </a:cubicBezTo>
                <a:cubicBezTo>
                  <a:pt x="2613" y="804"/>
                  <a:pt x="2613" y="804"/>
                  <a:pt x="2613" y="804"/>
                </a:cubicBezTo>
                <a:cubicBezTo>
                  <a:pt x="2614" y="805"/>
                  <a:pt x="2614" y="805"/>
                  <a:pt x="2614" y="805"/>
                </a:cubicBezTo>
                <a:cubicBezTo>
                  <a:pt x="2612" y="805"/>
                  <a:pt x="2612" y="805"/>
                  <a:pt x="2612" y="805"/>
                </a:cubicBezTo>
                <a:cubicBezTo>
                  <a:pt x="2612" y="807"/>
                  <a:pt x="2612" y="807"/>
                  <a:pt x="2612" y="807"/>
                </a:cubicBezTo>
                <a:cubicBezTo>
                  <a:pt x="2610" y="808"/>
                  <a:pt x="2610" y="808"/>
                  <a:pt x="2610" y="808"/>
                </a:cubicBezTo>
                <a:cubicBezTo>
                  <a:pt x="2610" y="810"/>
                  <a:pt x="2610" y="810"/>
                  <a:pt x="2610" y="810"/>
                </a:cubicBezTo>
                <a:cubicBezTo>
                  <a:pt x="2613" y="813"/>
                  <a:pt x="2613" y="813"/>
                  <a:pt x="2613" y="813"/>
                </a:cubicBezTo>
                <a:cubicBezTo>
                  <a:pt x="2614" y="814"/>
                  <a:pt x="2614" y="814"/>
                  <a:pt x="2614" y="814"/>
                </a:cubicBezTo>
                <a:cubicBezTo>
                  <a:pt x="2614" y="815"/>
                  <a:pt x="2614" y="815"/>
                  <a:pt x="2614" y="815"/>
                </a:cubicBezTo>
                <a:cubicBezTo>
                  <a:pt x="2614" y="817"/>
                  <a:pt x="2614" y="817"/>
                  <a:pt x="2614" y="817"/>
                </a:cubicBezTo>
                <a:cubicBezTo>
                  <a:pt x="2615" y="817"/>
                  <a:pt x="2615" y="817"/>
                  <a:pt x="2615" y="817"/>
                </a:cubicBezTo>
                <a:cubicBezTo>
                  <a:pt x="2616" y="815"/>
                  <a:pt x="2616" y="815"/>
                  <a:pt x="2616" y="815"/>
                </a:cubicBezTo>
                <a:cubicBezTo>
                  <a:pt x="2618" y="816"/>
                  <a:pt x="2618" y="816"/>
                  <a:pt x="2618" y="816"/>
                </a:cubicBezTo>
                <a:cubicBezTo>
                  <a:pt x="2618" y="816"/>
                  <a:pt x="2618" y="816"/>
                  <a:pt x="2618" y="816"/>
                </a:cubicBezTo>
                <a:cubicBezTo>
                  <a:pt x="2619" y="816"/>
                  <a:pt x="2619" y="816"/>
                  <a:pt x="2619" y="816"/>
                </a:cubicBezTo>
                <a:cubicBezTo>
                  <a:pt x="2621" y="814"/>
                  <a:pt x="2621" y="814"/>
                  <a:pt x="2621" y="814"/>
                </a:cubicBezTo>
                <a:cubicBezTo>
                  <a:pt x="2620" y="813"/>
                  <a:pt x="2620" y="813"/>
                  <a:pt x="2620" y="813"/>
                </a:cubicBezTo>
                <a:cubicBezTo>
                  <a:pt x="2620" y="813"/>
                  <a:pt x="2620" y="813"/>
                  <a:pt x="2620" y="813"/>
                </a:cubicBezTo>
                <a:cubicBezTo>
                  <a:pt x="2620" y="812"/>
                  <a:pt x="2620" y="812"/>
                  <a:pt x="2620" y="812"/>
                </a:cubicBezTo>
                <a:cubicBezTo>
                  <a:pt x="2618" y="810"/>
                  <a:pt x="2618" y="810"/>
                  <a:pt x="2618" y="810"/>
                </a:cubicBezTo>
                <a:cubicBezTo>
                  <a:pt x="2617" y="810"/>
                  <a:pt x="2617" y="810"/>
                  <a:pt x="2617" y="810"/>
                </a:cubicBezTo>
                <a:cubicBezTo>
                  <a:pt x="2616" y="808"/>
                  <a:pt x="2616" y="808"/>
                  <a:pt x="2616" y="808"/>
                </a:cubicBezTo>
                <a:cubicBezTo>
                  <a:pt x="2617" y="808"/>
                  <a:pt x="2617" y="808"/>
                  <a:pt x="2617" y="808"/>
                </a:cubicBezTo>
                <a:cubicBezTo>
                  <a:pt x="2618" y="807"/>
                  <a:pt x="2618" y="807"/>
                  <a:pt x="2618" y="807"/>
                </a:cubicBezTo>
                <a:cubicBezTo>
                  <a:pt x="2619" y="805"/>
                  <a:pt x="2619" y="805"/>
                  <a:pt x="2619" y="805"/>
                </a:cubicBezTo>
                <a:cubicBezTo>
                  <a:pt x="2618" y="804"/>
                  <a:pt x="2618" y="804"/>
                  <a:pt x="2618" y="804"/>
                </a:cubicBezTo>
                <a:cubicBezTo>
                  <a:pt x="2619" y="804"/>
                  <a:pt x="2619" y="804"/>
                  <a:pt x="2619" y="804"/>
                </a:cubicBezTo>
                <a:cubicBezTo>
                  <a:pt x="2620" y="803"/>
                  <a:pt x="2620" y="803"/>
                  <a:pt x="2620" y="803"/>
                </a:cubicBezTo>
                <a:cubicBezTo>
                  <a:pt x="2620" y="804"/>
                  <a:pt x="2620" y="804"/>
                  <a:pt x="2620" y="804"/>
                </a:cubicBezTo>
                <a:cubicBezTo>
                  <a:pt x="2620" y="805"/>
                  <a:pt x="2620" y="805"/>
                  <a:pt x="2620" y="805"/>
                </a:cubicBezTo>
                <a:cubicBezTo>
                  <a:pt x="2621" y="805"/>
                  <a:pt x="2621" y="805"/>
                  <a:pt x="2621" y="805"/>
                </a:cubicBezTo>
                <a:cubicBezTo>
                  <a:pt x="2620" y="805"/>
                  <a:pt x="2620" y="805"/>
                  <a:pt x="2620" y="805"/>
                </a:cubicBezTo>
                <a:cubicBezTo>
                  <a:pt x="2621" y="805"/>
                  <a:pt x="2621" y="805"/>
                  <a:pt x="2621" y="805"/>
                </a:cubicBezTo>
                <a:cubicBezTo>
                  <a:pt x="2621" y="806"/>
                  <a:pt x="2621" y="806"/>
                  <a:pt x="2621" y="806"/>
                </a:cubicBezTo>
                <a:cubicBezTo>
                  <a:pt x="2621" y="806"/>
                  <a:pt x="2621" y="806"/>
                  <a:pt x="2621" y="806"/>
                </a:cubicBezTo>
                <a:cubicBezTo>
                  <a:pt x="2622" y="806"/>
                  <a:pt x="2622" y="806"/>
                  <a:pt x="2622" y="806"/>
                </a:cubicBezTo>
                <a:cubicBezTo>
                  <a:pt x="2623" y="805"/>
                  <a:pt x="2623" y="805"/>
                  <a:pt x="2623" y="805"/>
                </a:cubicBezTo>
                <a:cubicBezTo>
                  <a:pt x="2625" y="805"/>
                  <a:pt x="2625" y="805"/>
                  <a:pt x="2625" y="805"/>
                </a:cubicBezTo>
                <a:cubicBezTo>
                  <a:pt x="2625" y="803"/>
                  <a:pt x="2625" y="803"/>
                  <a:pt x="2625" y="803"/>
                </a:cubicBezTo>
                <a:cubicBezTo>
                  <a:pt x="2627" y="804"/>
                  <a:pt x="2627" y="804"/>
                  <a:pt x="2627" y="804"/>
                </a:cubicBezTo>
                <a:cubicBezTo>
                  <a:pt x="2629" y="803"/>
                  <a:pt x="2629" y="803"/>
                  <a:pt x="2629" y="803"/>
                </a:cubicBezTo>
                <a:cubicBezTo>
                  <a:pt x="2631" y="802"/>
                  <a:pt x="2631" y="802"/>
                  <a:pt x="2631" y="802"/>
                </a:cubicBezTo>
                <a:cubicBezTo>
                  <a:pt x="2630" y="801"/>
                  <a:pt x="2630" y="801"/>
                  <a:pt x="2630" y="801"/>
                </a:cubicBezTo>
                <a:cubicBezTo>
                  <a:pt x="2632" y="801"/>
                  <a:pt x="2632" y="801"/>
                  <a:pt x="2632" y="801"/>
                </a:cubicBezTo>
                <a:cubicBezTo>
                  <a:pt x="2634" y="800"/>
                  <a:pt x="2634" y="800"/>
                  <a:pt x="2634" y="800"/>
                </a:cubicBezTo>
                <a:cubicBezTo>
                  <a:pt x="2636" y="801"/>
                  <a:pt x="2636" y="801"/>
                  <a:pt x="2636" y="801"/>
                </a:cubicBezTo>
                <a:cubicBezTo>
                  <a:pt x="2637" y="801"/>
                  <a:pt x="2637" y="801"/>
                  <a:pt x="2637" y="801"/>
                </a:cubicBezTo>
                <a:cubicBezTo>
                  <a:pt x="2639" y="799"/>
                  <a:pt x="2639" y="799"/>
                  <a:pt x="2639" y="799"/>
                </a:cubicBezTo>
                <a:cubicBezTo>
                  <a:pt x="2641" y="797"/>
                  <a:pt x="2641" y="797"/>
                  <a:pt x="2641" y="797"/>
                </a:cubicBezTo>
                <a:cubicBezTo>
                  <a:pt x="2643" y="796"/>
                  <a:pt x="2643" y="796"/>
                  <a:pt x="2643" y="796"/>
                </a:cubicBezTo>
                <a:cubicBezTo>
                  <a:pt x="2643" y="795"/>
                  <a:pt x="2643" y="795"/>
                  <a:pt x="2643" y="795"/>
                </a:cubicBezTo>
                <a:cubicBezTo>
                  <a:pt x="2643" y="795"/>
                  <a:pt x="2643" y="795"/>
                  <a:pt x="2643" y="795"/>
                </a:cubicBezTo>
                <a:cubicBezTo>
                  <a:pt x="2644" y="796"/>
                  <a:pt x="2644" y="796"/>
                  <a:pt x="2644" y="796"/>
                </a:cubicBezTo>
                <a:cubicBezTo>
                  <a:pt x="2645" y="795"/>
                  <a:pt x="2645" y="795"/>
                  <a:pt x="2645" y="795"/>
                </a:cubicBezTo>
                <a:cubicBezTo>
                  <a:pt x="2646" y="794"/>
                  <a:pt x="2646" y="794"/>
                  <a:pt x="2646" y="794"/>
                </a:cubicBezTo>
                <a:cubicBezTo>
                  <a:pt x="2648" y="793"/>
                  <a:pt x="2648" y="793"/>
                  <a:pt x="2648" y="793"/>
                </a:cubicBezTo>
                <a:cubicBezTo>
                  <a:pt x="2647" y="791"/>
                  <a:pt x="2647" y="791"/>
                  <a:pt x="2647" y="791"/>
                </a:cubicBezTo>
                <a:cubicBezTo>
                  <a:pt x="2647" y="789"/>
                  <a:pt x="2647" y="789"/>
                  <a:pt x="2647" y="789"/>
                </a:cubicBezTo>
                <a:cubicBezTo>
                  <a:pt x="2647" y="787"/>
                  <a:pt x="2647" y="787"/>
                  <a:pt x="2647" y="787"/>
                </a:cubicBezTo>
                <a:cubicBezTo>
                  <a:pt x="2646" y="786"/>
                  <a:pt x="2646" y="786"/>
                  <a:pt x="2646" y="786"/>
                </a:cubicBezTo>
                <a:cubicBezTo>
                  <a:pt x="2647" y="787"/>
                  <a:pt x="2647" y="787"/>
                  <a:pt x="2647" y="787"/>
                </a:cubicBezTo>
                <a:cubicBezTo>
                  <a:pt x="2650" y="788"/>
                  <a:pt x="2650" y="788"/>
                  <a:pt x="2650" y="788"/>
                </a:cubicBezTo>
                <a:cubicBezTo>
                  <a:pt x="2650" y="790"/>
                  <a:pt x="2650" y="790"/>
                  <a:pt x="2650" y="790"/>
                </a:cubicBezTo>
                <a:cubicBezTo>
                  <a:pt x="2652" y="792"/>
                  <a:pt x="2652" y="792"/>
                  <a:pt x="2652" y="792"/>
                </a:cubicBezTo>
                <a:cubicBezTo>
                  <a:pt x="2654" y="791"/>
                  <a:pt x="2654" y="791"/>
                  <a:pt x="2654" y="791"/>
                </a:cubicBezTo>
                <a:cubicBezTo>
                  <a:pt x="2653" y="793"/>
                  <a:pt x="2653" y="793"/>
                  <a:pt x="2653" y="793"/>
                </a:cubicBezTo>
                <a:cubicBezTo>
                  <a:pt x="2651" y="793"/>
                  <a:pt x="2651" y="793"/>
                  <a:pt x="2651" y="793"/>
                </a:cubicBezTo>
                <a:cubicBezTo>
                  <a:pt x="2652" y="794"/>
                  <a:pt x="2652" y="794"/>
                  <a:pt x="2652" y="794"/>
                </a:cubicBezTo>
                <a:cubicBezTo>
                  <a:pt x="2655" y="792"/>
                  <a:pt x="2655" y="792"/>
                  <a:pt x="2655" y="792"/>
                </a:cubicBezTo>
                <a:cubicBezTo>
                  <a:pt x="2655" y="790"/>
                  <a:pt x="2655" y="790"/>
                  <a:pt x="2655" y="790"/>
                </a:cubicBezTo>
                <a:cubicBezTo>
                  <a:pt x="2657" y="790"/>
                  <a:pt x="2657" y="790"/>
                  <a:pt x="2657" y="790"/>
                </a:cubicBezTo>
                <a:cubicBezTo>
                  <a:pt x="2658" y="789"/>
                  <a:pt x="2658" y="789"/>
                  <a:pt x="2658" y="789"/>
                </a:cubicBezTo>
                <a:cubicBezTo>
                  <a:pt x="2660" y="790"/>
                  <a:pt x="2660" y="790"/>
                  <a:pt x="2660" y="790"/>
                </a:cubicBezTo>
                <a:cubicBezTo>
                  <a:pt x="2661" y="790"/>
                  <a:pt x="2661" y="790"/>
                  <a:pt x="2661" y="790"/>
                </a:cubicBezTo>
                <a:cubicBezTo>
                  <a:pt x="2662" y="788"/>
                  <a:pt x="2662" y="788"/>
                  <a:pt x="2662" y="788"/>
                </a:cubicBezTo>
                <a:cubicBezTo>
                  <a:pt x="2663" y="788"/>
                  <a:pt x="2663" y="788"/>
                  <a:pt x="2663" y="788"/>
                </a:cubicBezTo>
                <a:cubicBezTo>
                  <a:pt x="2664" y="787"/>
                  <a:pt x="2664" y="787"/>
                  <a:pt x="2664" y="787"/>
                </a:cubicBezTo>
                <a:cubicBezTo>
                  <a:pt x="2664" y="788"/>
                  <a:pt x="2664" y="788"/>
                  <a:pt x="2664" y="788"/>
                </a:cubicBezTo>
                <a:cubicBezTo>
                  <a:pt x="2666" y="790"/>
                  <a:pt x="2666" y="790"/>
                  <a:pt x="2666" y="790"/>
                </a:cubicBezTo>
                <a:cubicBezTo>
                  <a:pt x="2667" y="789"/>
                  <a:pt x="2667" y="789"/>
                  <a:pt x="2667" y="789"/>
                </a:cubicBezTo>
                <a:cubicBezTo>
                  <a:pt x="2667" y="787"/>
                  <a:pt x="2667" y="787"/>
                  <a:pt x="2667" y="787"/>
                </a:cubicBezTo>
                <a:cubicBezTo>
                  <a:pt x="2668" y="787"/>
                  <a:pt x="2668" y="787"/>
                  <a:pt x="2668" y="787"/>
                </a:cubicBezTo>
                <a:cubicBezTo>
                  <a:pt x="2668" y="788"/>
                  <a:pt x="2668" y="788"/>
                  <a:pt x="2668" y="788"/>
                </a:cubicBezTo>
                <a:cubicBezTo>
                  <a:pt x="2670" y="788"/>
                  <a:pt x="2670" y="788"/>
                  <a:pt x="2670" y="788"/>
                </a:cubicBezTo>
                <a:cubicBezTo>
                  <a:pt x="2670" y="787"/>
                  <a:pt x="2670" y="787"/>
                  <a:pt x="2670" y="787"/>
                </a:cubicBezTo>
                <a:cubicBezTo>
                  <a:pt x="2673" y="786"/>
                  <a:pt x="2673" y="786"/>
                  <a:pt x="2673" y="786"/>
                </a:cubicBezTo>
                <a:cubicBezTo>
                  <a:pt x="2674" y="785"/>
                  <a:pt x="2674" y="785"/>
                  <a:pt x="2674" y="785"/>
                </a:cubicBezTo>
                <a:cubicBezTo>
                  <a:pt x="2675" y="784"/>
                  <a:pt x="2675" y="784"/>
                  <a:pt x="2675" y="784"/>
                </a:cubicBezTo>
                <a:cubicBezTo>
                  <a:pt x="2675" y="786"/>
                  <a:pt x="2675" y="786"/>
                  <a:pt x="2675" y="786"/>
                </a:cubicBezTo>
                <a:cubicBezTo>
                  <a:pt x="2676" y="785"/>
                  <a:pt x="2676" y="785"/>
                  <a:pt x="2676" y="785"/>
                </a:cubicBezTo>
                <a:cubicBezTo>
                  <a:pt x="2677" y="785"/>
                  <a:pt x="2677" y="785"/>
                  <a:pt x="2677" y="785"/>
                </a:cubicBezTo>
                <a:cubicBezTo>
                  <a:pt x="2678" y="784"/>
                  <a:pt x="2678" y="784"/>
                  <a:pt x="2678" y="784"/>
                </a:cubicBezTo>
                <a:cubicBezTo>
                  <a:pt x="2678" y="783"/>
                  <a:pt x="2678" y="783"/>
                  <a:pt x="2678" y="783"/>
                </a:cubicBezTo>
                <a:cubicBezTo>
                  <a:pt x="2679" y="782"/>
                  <a:pt x="2679" y="782"/>
                  <a:pt x="2679" y="782"/>
                </a:cubicBezTo>
                <a:cubicBezTo>
                  <a:pt x="2679" y="779"/>
                  <a:pt x="2679" y="779"/>
                  <a:pt x="2679" y="779"/>
                </a:cubicBezTo>
                <a:cubicBezTo>
                  <a:pt x="2678" y="777"/>
                  <a:pt x="2678" y="777"/>
                  <a:pt x="2678" y="777"/>
                </a:cubicBezTo>
                <a:cubicBezTo>
                  <a:pt x="2679" y="778"/>
                  <a:pt x="2679" y="778"/>
                  <a:pt x="2679" y="778"/>
                </a:cubicBezTo>
                <a:cubicBezTo>
                  <a:pt x="2680" y="777"/>
                  <a:pt x="2680" y="777"/>
                  <a:pt x="2680" y="777"/>
                </a:cubicBezTo>
                <a:cubicBezTo>
                  <a:pt x="2682" y="776"/>
                  <a:pt x="2682" y="776"/>
                  <a:pt x="2682" y="776"/>
                </a:cubicBezTo>
                <a:cubicBezTo>
                  <a:pt x="2683" y="777"/>
                  <a:pt x="2683" y="777"/>
                  <a:pt x="2683" y="777"/>
                </a:cubicBezTo>
                <a:cubicBezTo>
                  <a:pt x="2685" y="777"/>
                  <a:pt x="2685" y="777"/>
                  <a:pt x="2685" y="777"/>
                </a:cubicBezTo>
                <a:cubicBezTo>
                  <a:pt x="2685" y="775"/>
                  <a:pt x="2685" y="775"/>
                  <a:pt x="2685" y="775"/>
                </a:cubicBezTo>
                <a:cubicBezTo>
                  <a:pt x="2686" y="775"/>
                  <a:pt x="2686" y="775"/>
                  <a:pt x="2686" y="775"/>
                </a:cubicBezTo>
                <a:cubicBezTo>
                  <a:pt x="2686" y="773"/>
                  <a:pt x="2686" y="773"/>
                  <a:pt x="2686" y="773"/>
                </a:cubicBezTo>
                <a:cubicBezTo>
                  <a:pt x="2687" y="773"/>
                  <a:pt x="2687" y="773"/>
                  <a:pt x="2687" y="773"/>
                </a:cubicBezTo>
                <a:cubicBezTo>
                  <a:pt x="2687" y="774"/>
                  <a:pt x="2687" y="774"/>
                  <a:pt x="2687" y="774"/>
                </a:cubicBezTo>
                <a:cubicBezTo>
                  <a:pt x="2688" y="774"/>
                  <a:pt x="2688" y="774"/>
                  <a:pt x="2688" y="774"/>
                </a:cubicBezTo>
                <a:cubicBezTo>
                  <a:pt x="2689" y="772"/>
                  <a:pt x="2689" y="772"/>
                  <a:pt x="2689" y="772"/>
                </a:cubicBezTo>
                <a:cubicBezTo>
                  <a:pt x="2690" y="773"/>
                  <a:pt x="2690" y="773"/>
                  <a:pt x="2690" y="773"/>
                </a:cubicBezTo>
                <a:cubicBezTo>
                  <a:pt x="2691" y="771"/>
                  <a:pt x="2691" y="771"/>
                  <a:pt x="2691" y="771"/>
                </a:cubicBezTo>
                <a:cubicBezTo>
                  <a:pt x="2692" y="771"/>
                  <a:pt x="2692" y="771"/>
                  <a:pt x="2692" y="771"/>
                </a:cubicBezTo>
                <a:cubicBezTo>
                  <a:pt x="2693" y="769"/>
                  <a:pt x="2693" y="769"/>
                  <a:pt x="2693" y="769"/>
                </a:cubicBezTo>
                <a:cubicBezTo>
                  <a:pt x="2691" y="769"/>
                  <a:pt x="2691" y="769"/>
                  <a:pt x="2691" y="769"/>
                </a:cubicBezTo>
                <a:cubicBezTo>
                  <a:pt x="2689" y="769"/>
                  <a:pt x="2689" y="769"/>
                  <a:pt x="2689" y="769"/>
                </a:cubicBezTo>
                <a:cubicBezTo>
                  <a:pt x="2687" y="768"/>
                  <a:pt x="2687" y="768"/>
                  <a:pt x="2687" y="768"/>
                </a:cubicBezTo>
                <a:cubicBezTo>
                  <a:pt x="2690" y="767"/>
                  <a:pt x="2690" y="767"/>
                  <a:pt x="2690" y="767"/>
                </a:cubicBezTo>
                <a:cubicBezTo>
                  <a:pt x="2692" y="765"/>
                  <a:pt x="2692" y="765"/>
                  <a:pt x="2692" y="765"/>
                </a:cubicBezTo>
                <a:cubicBezTo>
                  <a:pt x="2693" y="766"/>
                  <a:pt x="2693" y="766"/>
                  <a:pt x="2693" y="766"/>
                </a:cubicBezTo>
                <a:cubicBezTo>
                  <a:pt x="2694" y="765"/>
                  <a:pt x="2694" y="765"/>
                  <a:pt x="2694" y="765"/>
                </a:cubicBezTo>
                <a:cubicBezTo>
                  <a:pt x="2696" y="767"/>
                  <a:pt x="2696" y="767"/>
                  <a:pt x="2696" y="767"/>
                </a:cubicBezTo>
                <a:cubicBezTo>
                  <a:pt x="2697" y="765"/>
                  <a:pt x="2697" y="765"/>
                  <a:pt x="2697" y="765"/>
                </a:cubicBezTo>
                <a:cubicBezTo>
                  <a:pt x="2696" y="764"/>
                  <a:pt x="2696" y="764"/>
                  <a:pt x="2696" y="764"/>
                </a:cubicBezTo>
                <a:cubicBezTo>
                  <a:pt x="2695" y="763"/>
                  <a:pt x="2695" y="763"/>
                  <a:pt x="2695" y="763"/>
                </a:cubicBezTo>
                <a:cubicBezTo>
                  <a:pt x="2695" y="762"/>
                  <a:pt x="2695" y="762"/>
                  <a:pt x="2695" y="762"/>
                </a:cubicBezTo>
                <a:cubicBezTo>
                  <a:pt x="2697" y="763"/>
                  <a:pt x="2697" y="763"/>
                  <a:pt x="2697" y="763"/>
                </a:cubicBezTo>
                <a:cubicBezTo>
                  <a:pt x="2698" y="762"/>
                  <a:pt x="2698" y="762"/>
                  <a:pt x="2698" y="762"/>
                </a:cubicBezTo>
                <a:cubicBezTo>
                  <a:pt x="2698" y="761"/>
                  <a:pt x="2698" y="761"/>
                  <a:pt x="2698" y="761"/>
                </a:cubicBezTo>
                <a:cubicBezTo>
                  <a:pt x="2697" y="761"/>
                  <a:pt x="2697" y="761"/>
                  <a:pt x="2697" y="761"/>
                </a:cubicBezTo>
                <a:cubicBezTo>
                  <a:pt x="2696" y="759"/>
                  <a:pt x="2696" y="759"/>
                  <a:pt x="2696" y="759"/>
                </a:cubicBezTo>
                <a:cubicBezTo>
                  <a:pt x="2695" y="759"/>
                  <a:pt x="2695" y="759"/>
                  <a:pt x="2695" y="759"/>
                </a:cubicBezTo>
                <a:cubicBezTo>
                  <a:pt x="2697" y="758"/>
                  <a:pt x="2697" y="758"/>
                  <a:pt x="2697" y="758"/>
                </a:cubicBezTo>
                <a:cubicBezTo>
                  <a:pt x="2698" y="759"/>
                  <a:pt x="2698" y="759"/>
                  <a:pt x="2698" y="759"/>
                </a:cubicBezTo>
                <a:cubicBezTo>
                  <a:pt x="2699" y="759"/>
                  <a:pt x="2699" y="759"/>
                  <a:pt x="2699" y="759"/>
                </a:cubicBezTo>
                <a:cubicBezTo>
                  <a:pt x="2699" y="760"/>
                  <a:pt x="2699" y="760"/>
                  <a:pt x="2699" y="760"/>
                </a:cubicBezTo>
                <a:cubicBezTo>
                  <a:pt x="2699" y="759"/>
                  <a:pt x="2699" y="759"/>
                  <a:pt x="2699" y="759"/>
                </a:cubicBezTo>
                <a:cubicBezTo>
                  <a:pt x="2698" y="757"/>
                  <a:pt x="2698" y="757"/>
                  <a:pt x="2698" y="757"/>
                </a:cubicBezTo>
                <a:cubicBezTo>
                  <a:pt x="2698" y="756"/>
                  <a:pt x="2698" y="756"/>
                  <a:pt x="2698" y="756"/>
                </a:cubicBezTo>
                <a:cubicBezTo>
                  <a:pt x="2699" y="756"/>
                  <a:pt x="2699" y="756"/>
                  <a:pt x="2699" y="756"/>
                </a:cubicBezTo>
                <a:cubicBezTo>
                  <a:pt x="2699" y="754"/>
                  <a:pt x="2699" y="754"/>
                  <a:pt x="2699" y="754"/>
                </a:cubicBezTo>
                <a:cubicBezTo>
                  <a:pt x="2701" y="756"/>
                  <a:pt x="2701" y="756"/>
                  <a:pt x="2701" y="756"/>
                </a:cubicBezTo>
                <a:cubicBezTo>
                  <a:pt x="2701" y="757"/>
                  <a:pt x="2701" y="757"/>
                  <a:pt x="2701" y="757"/>
                </a:cubicBezTo>
                <a:cubicBezTo>
                  <a:pt x="2702" y="757"/>
                  <a:pt x="2702" y="757"/>
                  <a:pt x="2702" y="757"/>
                </a:cubicBezTo>
                <a:cubicBezTo>
                  <a:pt x="2703" y="759"/>
                  <a:pt x="2703" y="759"/>
                  <a:pt x="2703" y="759"/>
                </a:cubicBezTo>
                <a:cubicBezTo>
                  <a:pt x="2703" y="756"/>
                  <a:pt x="2703" y="756"/>
                  <a:pt x="2703" y="756"/>
                </a:cubicBezTo>
                <a:cubicBezTo>
                  <a:pt x="2703" y="755"/>
                  <a:pt x="2703" y="755"/>
                  <a:pt x="2703" y="755"/>
                </a:cubicBezTo>
                <a:cubicBezTo>
                  <a:pt x="2702" y="755"/>
                  <a:pt x="2702" y="755"/>
                  <a:pt x="2702" y="755"/>
                </a:cubicBezTo>
                <a:cubicBezTo>
                  <a:pt x="2701" y="754"/>
                  <a:pt x="2701" y="754"/>
                  <a:pt x="2701" y="754"/>
                </a:cubicBezTo>
                <a:cubicBezTo>
                  <a:pt x="2703" y="753"/>
                  <a:pt x="2703" y="753"/>
                  <a:pt x="2703" y="753"/>
                </a:cubicBezTo>
                <a:cubicBezTo>
                  <a:pt x="2703" y="752"/>
                  <a:pt x="2703" y="752"/>
                  <a:pt x="2703" y="752"/>
                </a:cubicBezTo>
                <a:cubicBezTo>
                  <a:pt x="2701" y="752"/>
                  <a:pt x="2701" y="752"/>
                  <a:pt x="2701" y="752"/>
                </a:cubicBezTo>
                <a:cubicBezTo>
                  <a:pt x="2703" y="750"/>
                  <a:pt x="2703" y="750"/>
                  <a:pt x="2703" y="750"/>
                </a:cubicBezTo>
                <a:cubicBezTo>
                  <a:pt x="2702" y="748"/>
                  <a:pt x="2702" y="748"/>
                  <a:pt x="2702" y="748"/>
                </a:cubicBezTo>
                <a:cubicBezTo>
                  <a:pt x="2701" y="749"/>
                  <a:pt x="2701" y="749"/>
                  <a:pt x="2701" y="749"/>
                </a:cubicBezTo>
                <a:cubicBezTo>
                  <a:pt x="2700" y="749"/>
                  <a:pt x="2700" y="749"/>
                  <a:pt x="2700" y="749"/>
                </a:cubicBezTo>
                <a:cubicBezTo>
                  <a:pt x="2700" y="748"/>
                  <a:pt x="2700" y="748"/>
                  <a:pt x="2700" y="748"/>
                </a:cubicBezTo>
                <a:cubicBezTo>
                  <a:pt x="2702" y="746"/>
                  <a:pt x="2702" y="746"/>
                  <a:pt x="2702" y="746"/>
                </a:cubicBezTo>
                <a:cubicBezTo>
                  <a:pt x="2706" y="745"/>
                  <a:pt x="2706" y="745"/>
                  <a:pt x="2706" y="745"/>
                </a:cubicBezTo>
                <a:cubicBezTo>
                  <a:pt x="2705" y="744"/>
                  <a:pt x="2705" y="744"/>
                  <a:pt x="2705" y="744"/>
                </a:cubicBezTo>
                <a:cubicBezTo>
                  <a:pt x="2703" y="745"/>
                  <a:pt x="2703" y="745"/>
                  <a:pt x="2703" y="745"/>
                </a:cubicBezTo>
                <a:cubicBezTo>
                  <a:pt x="2701" y="743"/>
                  <a:pt x="2701" y="743"/>
                  <a:pt x="2701" y="743"/>
                </a:cubicBezTo>
                <a:cubicBezTo>
                  <a:pt x="2703" y="743"/>
                  <a:pt x="2703" y="743"/>
                  <a:pt x="2703" y="743"/>
                </a:cubicBezTo>
                <a:cubicBezTo>
                  <a:pt x="2702" y="741"/>
                  <a:pt x="2702" y="741"/>
                  <a:pt x="2702" y="741"/>
                </a:cubicBezTo>
                <a:cubicBezTo>
                  <a:pt x="2700" y="741"/>
                  <a:pt x="2700" y="741"/>
                  <a:pt x="2700" y="741"/>
                </a:cubicBezTo>
                <a:cubicBezTo>
                  <a:pt x="2701" y="740"/>
                  <a:pt x="2701" y="740"/>
                  <a:pt x="2701" y="740"/>
                </a:cubicBezTo>
                <a:cubicBezTo>
                  <a:pt x="2700" y="739"/>
                  <a:pt x="2700" y="739"/>
                  <a:pt x="2700" y="739"/>
                </a:cubicBezTo>
                <a:cubicBezTo>
                  <a:pt x="2702" y="739"/>
                  <a:pt x="2702" y="739"/>
                  <a:pt x="2702" y="739"/>
                </a:cubicBezTo>
                <a:cubicBezTo>
                  <a:pt x="2702" y="737"/>
                  <a:pt x="2702" y="737"/>
                  <a:pt x="2702" y="737"/>
                </a:cubicBezTo>
                <a:cubicBezTo>
                  <a:pt x="2703" y="737"/>
                  <a:pt x="2703" y="737"/>
                  <a:pt x="2703" y="737"/>
                </a:cubicBezTo>
                <a:cubicBezTo>
                  <a:pt x="2704" y="737"/>
                  <a:pt x="2704" y="737"/>
                  <a:pt x="2704" y="737"/>
                </a:cubicBezTo>
                <a:cubicBezTo>
                  <a:pt x="2704" y="739"/>
                  <a:pt x="2704" y="739"/>
                  <a:pt x="2704" y="739"/>
                </a:cubicBezTo>
                <a:cubicBezTo>
                  <a:pt x="2705" y="739"/>
                  <a:pt x="2705" y="739"/>
                  <a:pt x="2705" y="739"/>
                </a:cubicBezTo>
                <a:cubicBezTo>
                  <a:pt x="2707" y="737"/>
                  <a:pt x="2707" y="737"/>
                  <a:pt x="2707" y="737"/>
                </a:cubicBezTo>
                <a:cubicBezTo>
                  <a:pt x="2708" y="735"/>
                  <a:pt x="2708" y="735"/>
                  <a:pt x="2708" y="735"/>
                </a:cubicBezTo>
                <a:cubicBezTo>
                  <a:pt x="2710" y="736"/>
                  <a:pt x="2710" y="736"/>
                  <a:pt x="2710" y="736"/>
                </a:cubicBezTo>
                <a:cubicBezTo>
                  <a:pt x="2709" y="734"/>
                  <a:pt x="2709" y="734"/>
                  <a:pt x="2709" y="734"/>
                </a:cubicBezTo>
                <a:cubicBezTo>
                  <a:pt x="2707" y="734"/>
                  <a:pt x="2707" y="734"/>
                  <a:pt x="2707" y="734"/>
                </a:cubicBezTo>
                <a:cubicBezTo>
                  <a:pt x="2707" y="732"/>
                  <a:pt x="2707" y="732"/>
                  <a:pt x="2707" y="732"/>
                </a:cubicBezTo>
                <a:cubicBezTo>
                  <a:pt x="2709" y="733"/>
                  <a:pt x="2709" y="733"/>
                  <a:pt x="2709" y="733"/>
                </a:cubicBezTo>
                <a:cubicBezTo>
                  <a:pt x="2711" y="733"/>
                  <a:pt x="2711" y="733"/>
                  <a:pt x="2711" y="733"/>
                </a:cubicBezTo>
                <a:cubicBezTo>
                  <a:pt x="2710" y="731"/>
                  <a:pt x="2710" y="731"/>
                  <a:pt x="2710" y="731"/>
                </a:cubicBezTo>
                <a:cubicBezTo>
                  <a:pt x="2711" y="730"/>
                  <a:pt x="2711" y="730"/>
                  <a:pt x="2711" y="730"/>
                </a:cubicBezTo>
                <a:cubicBezTo>
                  <a:pt x="2710" y="729"/>
                  <a:pt x="2710" y="729"/>
                  <a:pt x="2710" y="729"/>
                </a:cubicBezTo>
                <a:cubicBezTo>
                  <a:pt x="2710" y="728"/>
                  <a:pt x="2710" y="728"/>
                  <a:pt x="2710" y="728"/>
                </a:cubicBezTo>
                <a:cubicBezTo>
                  <a:pt x="2712" y="727"/>
                  <a:pt x="2712" y="727"/>
                  <a:pt x="2712" y="727"/>
                </a:cubicBezTo>
                <a:cubicBezTo>
                  <a:pt x="2711" y="726"/>
                  <a:pt x="2711" y="726"/>
                  <a:pt x="2711" y="726"/>
                </a:cubicBezTo>
                <a:cubicBezTo>
                  <a:pt x="2711" y="724"/>
                  <a:pt x="2711" y="724"/>
                  <a:pt x="2711" y="724"/>
                </a:cubicBezTo>
                <a:cubicBezTo>
                  <a:pt x="2709" y="723"/>
                  <a:pt x="2709" y="723"/>
                  <a:pt x="2709" y="723"/>
                </a:cubicBezTo>
                <a:cubicBezTo>
                  <a:pt x="2712" y="724"/>
                  <a:pt x="2712" y="724"/>
                  <a:pt x="2712" y="724"/>
                </a:cubicBezTo>
                <a:cubicBezTo>
                  <a:pt x="2713" y="723"/>
                  <a:pt x="2713" y="723"/>
                  <a:pt x="2713" y="723"/>
                </a:cubicBezTo>
                <a:cubicBezTo>
                  <a:pt x="2714" y="720"/>
                  <a:pt x="2714" y="720"/>
                  <a:pt x="2714" y="720"/>
                </a:cubicBezTo>
                <a:cubicBezTo>
                  <a:pt x="2716" y="719"/>
                  <a:pt x="2716" y="719"/>
                  <a:pt x="2716" y="719"/>
                </a:cubicBezTo>
                <a:cubicBezTo>
                  <a:pt x="2716" y="721"/>
                  <a:pt x="2716" y="721"/>
                  <a:pt x="2716" y="721"/>
                </a:cubicBezTo>
                <a:cubicBezTo>
                  <a:pt x="2717" y="722"/>
                  <a:pt x="2717" y="722"/>
                  <a:pt x="2717" y="722"/>
                </a:cubicBezTo>
                <a:cubicBezTo>
                  <a:pt x="2717" y="720"/>
                  <a:pt x="2717" y="720"/>
                  <a:pt x="2717" y="720"/>
                </a:cubicBezTo>
                <a:cubicBezTo>
                  <a:pt x="2719" y="719"/>
                  <a:pt x="2719" y="719"/>
                  <a:pt x="2719" y="719"/>
                </a:cubicBezTo>
                <a:cubicBezTo>
                  <a:pt x="2718" y="717"/>
                  <a:pt x="2718" y="717"/>
                  <a:pt x="2718" y="717"/>
                </a:cubicBezTo>
                <a:cubicBezTo>
                  <a:pt x="2716" y="717"/>
                  <a:pt x="2716" y="717"/>
                  <a:pt x="2716" y="717"/>
                </a:cubicBezTo>
                <a:cubicBezTo>
                  <a:pt x="2715" y="716"/>
                  <a:pt x="2715" y="716"/>
                  <a:pt x="2715" y="716"/>
                </a:cubicBezTo>
                <a:cubicBezTo>
                  <a:pt x="2716" y="715"/>
                  <a:pt x="2716" y="715"/>
                  <a:pt x="2716" y="715"/>
                </a:cubicBezTo>
                <a:cubicBezTo>
                  <a:pt x="2717" y="716"/>
                  <a:pt x="2717" y="716"/>
                  <a:pt x="2717" y="716"/>
                </a:cubicBezTo>
                <a:cubicBezTo>
                  <a:pt x="2718" y="715"/>
                  <a:pt x="2718" y="715"/>
                  <a:pt x="2718" y="715"/>
                </a:cubicBezTo>
                <a:cubicBezTo>
                  <a:pt x="2717" y="714"/>
                  <a:pt x="2717" y="714"/>
                  <a:pt x="2717" y="714"/>
                </a:cubicBezTo>
                <a:cubicBezTo>
                  <a:pt x="2716" y="713"/>
                  <a:pt x="2716" y="713"/>
                  <a:pt x="2716" y="713"/>
                </a:cubicBezTo>
                <a:cubicBezTo>
                  <a:pt x="2717" y="712"/>
                  <a:pt x="2717" y="712"/>
                  <a:pt x="2717" y="712"/>
                </a:cubicBezTo>
                <a:cubicBezTo>
                  <a:pt x="2718" y="712"/>
                  <a:pt x="2718" y="712"/>
                  <a:pt x="2718" y="712"/>
                </a:cubicBezTo>
                <a:cubicBezTo>
                  <a:pt x="2718" y="711"/>
                  <a:pt x="2718" y="711"/>
                  <a:pt x="2718" y="711"/>
                </a:cubicBezTo>
                <a:cubicBezTo>
                  <a:pt x="2717" y="710"/>
                  <a:pt x="2717" y="710"/>
                  <a:pt x="2717" y="710"/>
                </a:cubicBezTo>
                <a:cubicBezTo>
                  <a:pt x="2714" y="710"/>
                  <a:pt x="2714" y="710"/>
                  <a:pt x="2714" y="710"/>
                </a:cubicBezTo>
                <a:cubicBezTo>
                  <a:pt x="2714" y="709"/>
                  <a:pt x="2714" y="709"/>
                  <a:pt x="2714" y="709"/>
                </a:cubicBezTo>
                <a:cubicBezTo>
                  <a:pt x="2716" y="707"/>
                  <a:pt x="2716" y="707"/>
                  <a:pt x="2716" y="707"/>
                </a:cubicBezTo>
                <a:cubicBezTo>
                  <a:pt x="2718" y="708"/>
                  <a:pt x="2718" y="708"/>
                  <a:pt x="2718" y="708"/>
                </a:cubicBezTo>
                <a:cubicBezTo>
                  <a:pt x="2719" y="707"/>
                  <a:pt x="2719" y="707"/>
                  <a:pt x="2719" y="707"/>
                </a:cubicBezTo>
                <a:cubicBezTo>
                  <a:pt x="2719" y="706"/>
                  <a:pt x="2719" y="706"/>
                  <a:pt x="2719" y="706"/>
                </a:cubicBezTo>
                <a:cubicBezTo>
                  <a:pt x="2720" y="707"/>
                  <a:pt x="2720" y="707"/>
                  <a:pt x="2720" y="707"/>
                </a:cubicBezTo>
                <a:cubicBezTo>
                  <a:pt x="2720" y="708"/>
                  <a:pt x="2720" y="708"/>
                  <a:pt x="2720" y="708"/>
                </a:cubicBezTo>
                <a:cubicBezTo>
                  <a:pt x="2722" y="707"/>
                  <a:pt x="2722" y="707"/>
                  <a:pt x="2722" y="707"/>
                </a:cubicBezTo>
                <a:cubicBezTo>
                  <a:pt x="2721" y="705"/>
                  <a:pt x="2721" y="705"/>
                  <a:pt x="2721" y="705"/>
                </a:cubicBezTo>
                <a:cubicBezTo>
                  <a:pt x="2721" y="702"/>
                  <a:pt x="2721" y="702"/>
                  <a:pt x="2721" y="702"/>
                </a:cubicBezTo>
                <a:cubicBezTo>
                  <a:pt x="2720" y="702"/>
                  <a:pt x="2720" y="702"/>
                  <a:pt x="2720" y="702"/>
                </a:cubicBezTo>
                <a:cubicBezTo>
                  <a:pt x="2718" y="703"/>
                  <a:pt x="2718" y="703"/>
                  <a:pt x="2718" y="703"/>
                </a:cubicBezTo>
                <a:cubicBezTo>
                  <a:pt x="2719" y="704"/>
                  <a:pt x="2719" y="704"/>
                  <a:pt x="2719" y="704"/>
                </a:cubicBezTo>
                <a:cubicBezTo>
                  <a:pt x="2719" y="704"/>
                  <a:pt x="2719" y="704"/>
                  <a:pt x="2719" y="704"/>
                </a:cubicBezTo>
                <a:cubicBezTo>
                  <a:pt x="2717" y="704"/>
                  <a:pt x="2717" y="704"/>
                  <a:pt x="2717" y="704"/>
                </a:cubicBezTo>
                <a:cubicBezTo>
                  <a:pt x="2714" y="706"/>
                  <a:pt x="2714" y="706"/>
                  <a:pt x="2714" y="706"/>
                </a:cubicBezTo>
                <a:cubicBezTo>
                  <a:pt x="2713" y="706"/>
                  <a:pt x="2713" y="706"/>
                  <a:pt x="2713" y="706"/>
                </a:cubicBezTo>
                <a:cubicBezTo>
                  <a:pt x="2713" y="704"/>
                  <a:pt x="2713" y="704"/>
                  <a:pt x="2713" y="704"/>
                </a:cubicBezTo>
                <a:cubicBezTo>
                  <a:pt x="2715" y="704"/>
                  <a:pt x="2715" y="704"/>
                  <a:pt x="2715" y="704"/>
                </a:cubicBezTo>
                <a:cubicBezTo>
                  <a:pt x="2720" y="699"/>
                  <a:pt x="2720" y="699"/>
                  <a:pt x="2720" y="699"/>
                </a:cubicBezTo>
                <a:cubicBezTo>
                  <a:pt x="2720" y="699"/>
                  <a:pt x="2720" y="699"/>
                  <a:pt x="2720" y="699"/>
                </a:cubicBezTo>
                <a:cubicBezTo>
                  <a:pt x="2718" y="699"/>
                  <a:pt x="2718" y="699"/>
                  <a:pt x="2718" y="699"/>
                </a:cubicBezTo>
                <a:cubicBezTo>
                  <a:pt x="2717" y="698"/>
                  <a:pt x="2717" y="698"/>
                  <a:pt x="2717" y="698"/>
                </a:cubicBezTo>
                <a:cubicBezTo>
                  <a:pt x="2716" y="699"/>
                  <a:pt x="2716" y="699"/>
                  <a:pt x="2716" y="699"/>
                </a:cubicBezTo>
                <a:cubicBezTo>
                  <a:pt x="2713" y="694"/>
                  <a:pt x="2713" y="694"/>
                  <a:pt x="2713" y="694"/>
                </a:cubicBezTo>
                <a:cubicBezTo>
                  <a:pt x="2711" y="694"/>
                  <a:pt x="2711" y="694"/>
                  <a:pt x="2711" y="694"/>
                </a:cubicBezTo>
                <a:cubicBezTo>
                  <a:pt x="2707" y="697"/>
                  <a:pt x="2707" y="697"/>
                  <a:pt x="2707" y="697"/>
                </a:cubicBezTo>
                <a:cubicBezTo>
                  <a:pt x="2706" y="696"/>
                  <a:pt x="2706" y="696"/>
                  <a:pt x="2706" y="696"/>
                </a:cubicBezTo>
                <a:cubicBezTo>
                  <a:pt x="2704" y="693"/>
                  <a:pt x="2704" y="693"/>
                  <a:pt x="2704" y="693"/>
                </a:cubicBezTo>
                <a:cubicBezTo>
                  <a:pt x="2702" y="694"/>
                  <a:pt x="2702" y="694"/>
                  <a:pt x="2702" y="694"/>
                </a:cubicBezTo>
                <a:cubicBezTo>
                  <a:pt x="2700" y="695"/>
                  <a:pt x="2700" y="695"/>
                  <a:pt x="2700" y="695"/>
                </a:cubicBezTo>
                <a:cubicBezTo>
                  <a:pt x="2699" y="697"/>
                  <a:pt x="2699" y="697"/>
                  <a:pt x="2699" y="697"/>
                </a:cubicBezTo>
                <a:cubicBezTo>
                  <a:pt x="2699" y="695"/>
                  <a:pt x="2699" y="695"/>
                  <a:pt x="2699" y="695"/>
                </a:cubicBezTo>
                <a:cubicBezTo>
                  <a:pt x="2702" y="693"/>
                  <a:pt x="2702" y="693"/>
                  <a:pt x="2702" y="693"/>
                </a:cubicBezTo>
                <a:cubicBezTo>
                  <a:pt x="2703" y="693"/>
                  <a:pt x="2703" y="693"/>
                  <a:pt x="2703" y="693"/>
                </a:cubicBezTo>
                <a:cubicBezTo>
                  <a:pt x="2704" y="692"/>
                  <a:pt x="2704" y="692"/>
                  <a:pt x="2704" y="692"/>
                </a:cubicBezTo>
                <a:cubicBezTo>
                  <a:pt x="2707" y="693"/>
                  <a:pt x="2707" y="693"/>
                  <a:pt x="2707" y="693"/>
                </a:cubicBezTo>
                <a:cubicBezTo>
                  <a:pt x="2708" y="692"/>
                  <a:pt x="2708" y="692"/>
                  <a:pt x="2708" y="692"/>
                </a:cubicBezTo>
                <a:cubicBezTo>
                  <a:pt x="2709" y="691"/>
                  <a:pt x="2709" y="691"/>
                  <a:pt x="2709" y="691"/>
                </a:cubicBezTo>
                <a:cubicBezTo>
                  <a:pt x="2710" y="690"/>
                  <a:pt x="2710" y="690"/>
                  <a:pt x="2710" y="690"/>
                </a:cubicBezTo>
                <a:cubicBezTo>
                  <a:pt x="2711" y="690"/>
                  <a:pt x="2711" y="690"/>
                  <a:pt x="2711" y="690"/>
                </a:cubicBezTo>
                <a:cubicBezTo>
                  <a:pt x="2713" y="687"/>
                  <a:pt x="2713" y="687"/>
                  <a:pt x="2713" y="687"/>
                </a:cubicBezTo>
                <a:cubicBezTo>
                  <a:pt x="2716" y="687"/>
                  <a:pt x="2716" y="687"/>
                  <a:pt x="2716" y="687"/>
                </a:cubicBezTo>
                <a:cubicBezTo>
                  <a:pt x="2716" y="685"/>
                  <a:pt x="2716" y="685"/>
                  <a:pt x="2716" y="685"/>
                </a:cubicBezTo>
                <a:cubicBezTo>
                  <a:pt x="2714" y="681"/>
                  <a:pt x="2714" y="681"/>
                  <a:pt x="2714" y="681"/>
                </a:cubicBezTo>
                <a:cubicBezTo>
                  <a:pt x="2708" y="678"/>
                  <a:pt x="2708" y="678"/>
                  <a:pt x="2708" y="678"/>
                </a:cubicBezTo>
                <a:cubicBezTo>
                  <a:pt x="2705" y="676"/>
                  <a:pt x="2705" y="676"/>
                  <a:pt x="2705" y="676"/>
                </a:cubicBezTo>
                <a:cubicBezTo>
                  <a:pt x="2701" y="672"/>
                  <a:pt x="2701" y="672"/>
                  <a:pt x="2701" y="672"/>
                </a:cubicBezTo>
                <a:cubicBezTo>
                  <a:pt x="2699" y="672"/>
                  <a:pt x="2699" y="672"/>
                  <a:pt x="2699" y="672"/>
                </a:cubicBezTo>
                <a:cubicBezTo>
                  <a:pt x="2696" y="674"/>
                  <a:pt x="2696" y="674"/>
                  <a:pt x="2696" y="674"/>
                </a:cubicBezTo>
                <a:cubicBezTo>
                  <a:pt x="2694" y="674"/>
                  <a:pt x="2694" y="674"/>
                  <a:pt x="2694" y="674"/>
                </a:cubicBezTo>
                <a:cubicBezTo>
                  <a:pt x="2691" y="672"/>
                  <a:pt x="2691" y="672"/>
                  <a:pt x="2691" y="672"/>
                </a:cubicBezTo>
                <a:cubicBezTo>
                  <a:pt x="2691" y="671"/>
                  <a:pt x="2691" y="671"/>
                  <a:pt x="2691" y="671"/>
                </a:cubicBezTo>
                <a:cubicBezTo>
                  <a:pt x="2690" y="670"/>
                  <a:pt x="2690" y="670"/>
                  <a:pt x="2690" y="670"/>
                </a:cubicBezTo>
                <a:cubicBezTo>
                  <a:pt x="2688" y="671"/>
                  <a:pt x="2688" y="671"/>
                  <a:pt x="2688" y="671"/>
                </a:cubicBezTo>
                <a:cubicBezTo>
                  <a:pt x="2685" y="671"/>
                  <a:pt x="2685" y="671"/>
                  <a:pt x="2685" y="671"/>
                </a:cubicBezTo>
                <a:cubicBezTo>
                  <a:pt x="2683" y="671"/>
                  <a:pt x="2683" y="671"/>
                  <a:pt x="2683" y="671"/>
                </a:cubicBezTo>
                <a:cubicBezTo>
                  <a:pt x="2680" y="675"/>
                  <a:pt x="2680" y="675"/>
                  <a:pt x="2680" y="675"/>
                </a:cubicBezTo>
                <a:cubicBezTo>
                  <a:pt x="2683" y="670"/>
                  <a:pt x="2683" y="670"/>
                  <a:pt x="2683" y="670"/>
                </a:cubicBezTo>
                <a:cubicBezTo>
                  <a:pt x="2685" y="669"/>
                  <a:pt x="2685" y="669"/>
                  <a:pt x="2685" y="669"/>
                </a:cubicBezTo>
                <a:cubicBezTo>
                  <a:pt x="2686" y="670"/>
                  <a:pt x="2686" y="670"/>
                  <a:pt x="2686" y="670"/>
                </a:cubicBezTo>
                <a:cubicBezTo>
                  <a:pt x="2687" y="670"/>
                  <a:pt x="2687" y="670"/>
                  <a:pt x="2687" y="670"/>
                </a:cubicBezTo>
                <a:cubicBezTo>
                  <a:pt x="2688" y="669"/>
                  <a:pt x="2688" y="669"/>
                  <a:pt x="2688" y="669"/>
                </a:cubicBezTo>
                <a:cubicBezTo>
                  <a:pt x="2689" y="670"/>
                  <a:pt x="2689" y="670"/>
                  <a:pt x="2689" y="670"/>
                </a:cubicBezTo>
                <a:cubicBezTo>
                  <a:pt x="2692" y="669"/>
                  <a:pt x="2692" y="669"/>
                  <a:pt x="2692" y="669"/>
                </a:cubicBezTo>
                <a:cubicBezTo>
                  <a:pt x="2693" y="672"/>
                  <a:pt x="2693" y="672"/>
                  <a:pt x="2693" y="672"/>
                </a:cubicBezTo>
                <a:cubicBezTo>
                  <a:pt x="2694" y="673"/>
                  <a:pt x="2694" y="673"/>
                  <a:pt x="2694" y="673"/>
                </a:cubicBezTo>
                <a:cubicBezTo>
                  <a:pt x="2696" y="673"/>
                  <a:pt x="2696" y="673"/>
                  <a:pt x="2696" y="673"/>
                </a:cubicBezTo>
                <a:cubicBezTo>
                  <a:pt x="2698" y="671"/>
                  <a:pt x="2698" y="671"/>
                  <a:pt x="2698" y="671"/>
                </a:cubicBezTo>
                <a:cubicBezTo>
                  <a:pt x="2701" y="672"/>
                  <a:pt x="2701" y="672"/>
                  <a:pt x="2701" y="672"/>
                </a:cubicBezTo>
                <a:cubicBezTo>
                  <a:pt x="2703" y="673"/>
                  <a:pt x="2703" y="673"/>
                  <a:pt x="2703" y="673"/>
                </a:cubicBezTo>
                <a:cubicBezTo>
                  <a:pt x="2705" y="673"/>
                  <a:pt x="2705" y="673"/>
                  <a:pt x="2705" y="673"/>
                </a:cubicBezTo>
                <a:cubicBezTo>
                  <a:pt x="2707" y="675"/>
                  <a:pt x="2707" y="675"/>
                  <a:pt x="2707" y="675"/>
                </a:cubicBezTo>
                <a:cubicBezTo>
                  <a:pt x="2710" y="674"/>
                  <a:pt x="2710" y="674"/>
                  <a:pt x="2710" y="674"/>
                </a:cubicBezTo>
                <a:cubicBezTo>
                  <a:pt x="2714" y="675"/>
                  <a:pt x="2714" y="675"/>
                  <a:pt x="2714" y="675"/>
                </a:cubicBezTo>
                <a:cubicBezTo>
                  <a:pt x="2715" y="674"/>
                  <a:pt x="2715" y="674"/>
                  <a:pt x="2715" y="674"/>
                </a:cubicBezTo>
                <a:cubicBezTo>
                  <a:pt x="2713" y="671"/>
                  <a:pt x="2713" y="671"/>
                  <a:pt x="2713" y="671"/>
                </a:cubicBezTo>
                <a:cubicBezTo>
                  <a:pt x="2712" y="671"/>
                  <a:pt x="2712" y="671"/>
                  <a:pt x="2712" y="671"/>
                </a:cubicBezTo>
                <a:cubicBezTo>
                  <a:pt x="2710" y="668"/>
                  <a:pt x="2710" y="668"/>
                  <a:pt x="2710" y="668"/>
                </a:cubicBezTo>
                <a:cubicBezTo>
                  <a:pt x="2710" y="667"/>
                  <a:pt x="2710" y="667"/>
                  <a:pt x="2710" y="667"/>
                </a:cubicBezTo>
                <a:cubicBezTo>
                  <a:pt x="2709" y="666"/>
                  <a:pt x="2709" y="666"/>
                  <a:pt x="2709" y="666"/>
                </a:cubicBezTo>
                <a:cubicBezTo>
                  <a:pt x="2707" y="667"/>
                  <a:pt x="2707" y="667"/>
                  <a:pt x="2707" y="667"/>
                </a:cubicBezTo>
                <a:cubicBezTo>
                  <a:pt x="2705" y="666"/>
                  <a:pt x="2705" y="666"/>
                  <a:pt x="2705" y="666"/>
                </a:cubicBezTo>
                <a:cubicBezTo>
                  <a:pt x="2702" y="662"/>
                  <a:pt x="2702" y="662"/>
                  <a:pt x="2702" y="662"/>
                </a:cubicBezTo>
                <a:cubicBezTo>
                  <a:pt x="2702" y="659"/>
                  <a:pt x="2702" y="659"/>
                  <a:pt x="2702" y="659"/>
                </a:cubicBezTo>
                <a:cubicBezTo>
                  <a:pt x="2698" y="656"/>
                  <a:pt x="2698" y="656"/>
                  <a:pt x="2698" y="656"/>
                </a:cubicBezTo>
                <a:cubicBezTo>
                  <a:pt x="2698" y="653"/>
                  <a:pt x="2698" y="653"/>
                  <a:pt x="2698" y="653"/>
                </a:cubicBezTo>
                <a:cubicBezTo>
                  <a:pt x="2696" y="652"/>
                  <a:pt x="2696" y="652"/>
                  <a:pt x="2696" y="652"/>
                </a:cubicBezTo>
                <a:cubicBezTo>
                  <a:pt x="2697" y="650"/>
                  <a:pt x="2697" y="650"/>
                  <a:pt x="2697" y="650"/>
                </a:cubicBezTo>
                <a:cubicBezTo>
                  <a:pt x="2696" y="650"/>
                  <a:pt x="2696" y="650"/>
                  <a:pt x="2696" y="650"/>
                </a:cubicBezTo>
                <a:cubicBezTo>
                  <a:pt x="2693" y="644"/>
                  <a:pt x="2693" y="644"/>
                  <a:pt x="2693" y="644"/>
                </a:cubicBezTo>
                <a:cubicBezTo>
                  <a:pt x="2687" y="641"/>
                  <a:pt x="2687" y="641"/>
                  <a:pt x="2687" y="641"/>
                </a:cubicBezTo>
                <a:cubicBezTo>
                  <a:pt x="2686" y="642"/>
                  <a:pt x="2686" y="642"/>
                  <a:pt x="2686" y="642"/>
                </a:cubicBezTo>
                <a:cubicBezTo>
                  <a:pt x="2686" y="640"/>
                  <a:pt x="2686" y="640"/>
                  <a:pt x="2686" y="640"/>
                </a:cubicBezTo>
                <a:cubicBezTo>
                  <a:pt x="2681" y="638"/>
                  <a:pt x="2681" y="638"/>
                  <a:pt x="2681" y="638"/>
                </a:cubicBezTo>
                <a:cubicBezTo>
                  <a:pt x="2680" y="638"/>
                  <a:pt x="2680" y="638"/>
                  <a:pt x="2680" y="638"/>
                </a:cubicBezTo>
                <a:cubicBezTo>
                  <a:pt x="2680" y="633"/>
                  <a:pt x="2680" y="633"/>
                  <a:pt x="2680" y="633"/>
                </a:cubicBezTo>
                <a:cubicBezTo>
                  <a:pt x="2681" y="629"/>
                  <a:pt x="2681" y="629"/>
                  <a:pt x="2681" y="629"/>
                </a:cubicBezTo>
                <a:cubicBezTo>
                  <a:pt x="2680" y="627"/>
                  <a:pt x="2680" y="627"/>
                  <a:pt x="2680" y="627"/>
                </a:cubicBezTo>
                <a:cubicBezTo>
                  <a:pt x="2681" y="624"/>
                  <a:pt x="2681" y="624"/>
                  <a:pt x="2681" y="624"/>
                </a:cubicBezTo>
                <a:cubicBezTo>
                  <a:pt x="2681" y="625"/>
                  <a:pt x="2681" y="625"/>
                  <a:pt x="2681" y="625"/>
                </a:cubicBezTo>
                <a:cubicBezTo>
                  <a:pt x="2683" y="624"/>
                  <a:pt x="2683" y="624"/>
                  <a:pt x="2683" y="624"/>
                </a:cubicBezTo>
                <a:cubicBezTo>
                  <a:pt x="2684" y="621"/>
                  <a:pt x="2684" y="621"/>
                  <a:pt x="2684" y="621"/>
                </a:cubicBezTo>
                <a:cubicBezTo>
                  <a:pt x="2685" y="622"/>
                  <a:pt x="2685" y="622"/>
                  <a:pt x="2685" y="622"/>
                </a:cubicBezTo>
                <a:cubicBezTo>
                  <a:pt x="2687" y="620"/>
                  <a:pt x="2687" y="620"/>
                  <a:pt x="2687" y="620"/>
                </a:cubicBezTo>
                <a:cubicBezTo>
                  <a:pt x="2685" y="618"/>
                  <a:pt x="2685" y="618"/>
                  <a:pt x="2685" y="618"/>
                </a:cubicBezTo>
                <a:cubicBezTo>
                  <a:pt x="2684" y="617"/>
                  <a:pt x="2684" y="617"/>
                  <a:pt x="2684" y="617"/>
                </a:cubicBezTo>
                <a:cubicBezTo>
                  <a:pt x="2686" y="615"/>
                  <a:pt x="2686" y="615"/>
                  <a:pt x="2686" y="615"/>
                </a:cubicBezTo>
                <a:cubicBezTo>
                  <a:pt x="2689" y="616"/>
                  <a:pt x="2689" y="616"/>
                  <a:pt x="2689" y="616"/>
                </a:cubicBezTo>
                <a:cubicBezTo>
                  <a:pt x="2689" y="613"/>
                  <a:pt x="2689" y="613"/>
                  <a:pt x="2689" y="613"/>
                </a:cubicBezTo>
                <a:cubicBezTo>
                  <a:pt x="2692" y="613"/>
                  <a:pt x="2692" y="613"/>
                  <a:pt x="2692" y="613"/>
                </a:cubicBezTo>
                <a:cubicBezTo>
                  <a:pt x="2692" y="611"/>
                  <a:pt x="2692" y="611"/>
                  <a:pt x="2692" y="611"/>
                </a:cubicBezTo>
                <a:cubicBezTo>
                  <a:pt x="2689" y="610"/>
                  <a:pt x="2689" y="610"/>
                  <a:pt x="2689" y="610"/>
                </a:cubicBezTo>
                <a:cubicBezTo>
                  <a:pt x="2692" y="610"/>
                  <a:pt x="2692" y="610"/>
                  <a:pt x="2692" y="610"/>
                </a:cubicBezTo>
                <a:cubicBezTo>
                  <a:pt x="2693" y="611"/>
                  <a:pt x="2693" y="611"/>
                  <a:pt x="2693" y="611"/>
                </a:cubicBezTo>
                <a:cubicBezTo>
                  <a:pt x="2694" y="610"/>
                  <a:pt x="2694" y="610"/>
                  <a:pt x="2694" y="610"/>
                </a:cubicBezTo>
                <a:cubicBezTo>
                  <a:pt x="2696" y="610"/>
                  <a:pt x="2696" y="610"/>
                  <a:pt x="2696" y="610"/>
                </a:cubicBezTo>
                <a:cubicBezTo>
                  <a:pt x="2697" y="608"/>
                  <a:pt x="2697" y="608"/>
                  <a:pt x="2697" y="608"/>
                </a:cubicBezTo>
                <a:cubicBezTo>
                  <a:pt x="2699" y="608"/>
                  <a:pt x="2699" y="608"/>
                  <a:pt x="2699" y="608"/>
                </a:cubicBezTo>
                <a:cubicBezTo>
                  <a:pt x="2701" y="605"/>
                  <a:pt x="2701" y="605"/>
                  <a:pt x="2701" y="605"/>
                </a:cubicBezTo>
                <a:cubicBezTo>
                  <a:pt x="2702" y="607"/>
                  <a:pt x="2702" y="607"/>
                  <a:pt x="2702" y="607"/>
                </a:cubicBezTo>
                <a:cubicBezTo>
                  <a:pt x="2702" y="605"/>
                  <a:pt x="2702" y="605"/>
                  <a:pt x="2702" y="605"/>
                </a:cubicBezTo>
                <a:cubicBezTo>
                  <a:pt x="2703" y="607"/>
                  <a:pt x="2703" y="607"/>
                  <a:pt x="2703" y="607"/>
                </a:cubicBezTo>
                <a:cubicBezTo>
                  <a:pt x="2705" y="608"/>
                  <a:pt x="2705" y="608"/>
                  <a:pt x="2705" y="608"/>
                </a:cubicBezTo>
                <a:cubicBezTo>
                  <a:pt x="2708" y="606"/>
                  <a:pt x="2708" y="606"/>
                  <a:pt x="2708" y="606"/>
                </a:cubicBezTo>
                <a:cubicBezTo>
                  <a:pt x="2708" y="605"/>
                  <a:pt x="2708" y="605"/>
                  <a:pt x="2708" y="605"/>
                </a:cubicBezTo>
                <a:cubicBezTo>
                  <a:pt x="2706" y="605"/>
                  <a:pt x="2706" y="605"/>
                  <a:pt x="2706" y="605"/>
                </a:cubicBezTo>
                <a:cubicBezTo>
                  <a:pt x="2706" y="603"/>
                  <a:pt x="2706" y="603"/>
                  <a:pt x="2706" y="603"/>
                </a:cubicBezTo>
                <a:cubicBezTo>
                  <a:pt x="2707" y="602"/>
                  <a:pt x="2707" y="602"/>
                  <a:pt x="2707" y="602"/>
                </a:cubicBezTo>
                <a:cubicBezTo>
                  <a:pt x="2708" y="602"/>
                  <a:pt x="2708" y="602"/>
                  <a:pt x="2708" y="602"/>
                </a:cubicBezTo>
                <a:cubicBezTo>
                  <a:pt x="2707" y="600"/>
                  <a:pt x="2707" y="600"/>
                  <a:pt x="2707" y="600"/>
                </a:cubicBezTo>
                <a:cubicBezTo>
                  <a:pt x="2707" y="599"/>
                  <a:pt x="2707" y="599"/>
                  <a:pt x="2707" y="599"/>
                </a:cubicBezTo>
                <a:cubicBezTo>
                  <a:pt x="2709" y="598"/>
                  <a:pt x="2709" y="598"/>
                  <a:pt x="2709" y="598"/>
                </a:cubicBezTo>
                <a:cubicBezTo>
                  <a:pt x="2708" y="597"/>
                  <a:pt x="2708" y="597"/>
                  <a:pt x="2708" y="597"/>
                </a:cubicBezTo>
                <a:cubicBezTo>
                  <a:pt x="2705" y="598"/>
                  <a:pt x="2705" y="598"/>
                  <a:pt x="2705" y="598"/>
                </a:cubicBezTo>
                <a:cubicBezTo>
                  <a:pt x="2702" y="598"/>
                  <a:pt x="2702" y="598"/>
                  <a:pt x="2702" y="598"/>
                </a:cubicBezTo>
                <a:cubicBezTo>
                  <a:pt x="2703" y="597"/>
                  <a:pt x="2703" y="597"/>
                  <a:pt x="2703" y="597"/>
                </a:cubicBezTo>
                <a:cubicBezTo>
                  <a:pt x="2700" y="597"/>
                  <a:pt x="2700" y="597"/>
                  <a:pt x="2700" y="597"/>
                </a:cubicBezTo>
                <a:cubicBezTo>
                  <a:pt x="2699" y="598"/>
                  <a:pt x="2699" y="598"/>
                  <a:pt x="2699" y="598"/>
                </a:cubicBezTo>
                <a:cubicBezTo>
                  <a:pt x="2693" y="598"/>
                  <a:pt x="2693" y="598"/>
                  <a:pt x="2693" y="598"/>
                </a:cubicBezTo>
                <a:cubicBezTo>
                  <a:pt x="2692" y="597"/>
                  <a:pt x="2692" y="597"/>
                  <a:pt x="2692" y="597"/>
                </a:cubicBezTo>
                <a:cubicBezTo>
                  <a:pt x="2691" y="596"/>
                  <a:pt x="2691" y="596"/>
                  <a:pt x="2691" y="596"/>
                </a:cubicBezTo>
                <a:cubicBezTo>
                  <a:pt x="2689" y="595"/>
                  <a:pt x="2689" y="595"/>
                  <a:pt x="2689" y="595"/>
                </a:cubicBezTo>
                <a:cubicBezTo>
                  <a:pt x="2688" y="594"/>
                  <a:pt x="2688" y="594"/>
                  <a:pt x="2688" y="594"/>
                </a:cubicBezTo>
                <a:cubicBezTo>
                  <a:pt x="2688" y="593"/>
                  <a:pt x="2688" y="593"/>
                  <a:pt x="2688" y="593"/>
                </a:cubicBezTo>
                <a:cubicBezTo>
                  <a:pt x="2683" y="596"/>
                  <a:pt x="2683" y="596"/>
                  <a:pt x="2683" y="596"/>
                </a:cubicBezTo>
                <a:cubicBezTo>
                  <a:pt x="2681" y="596"/>
                  <a:pt x="2681" y="596"/>
                  <a:pt x="2681" y="596"/>
                </a:cubicBezTo>
                <a:cubicBezTo>
                  <a:pt x="2681" y="596"/>
                  <a:pt x="2681" y="596"/>
                  <a:pt x="2681" y="596"/>
                </a:cubicBezTo>
                <a:cubicBezTo>
                  <a:pt x="2681" y="598"/>
                  <a:pt x="2681" y="598"/>
                  <a:pt x="2681" y="598"/>
                </a:cubicBezTo>
                <a:cubicBezTo>
                  <a:pt x="2680" y="599"/>
                  <a:pt x="2680" y="599"/>
                  <a:pt x="2680" y="599"/>
                </a:cubicBezTo>
                <a:cubicBezTo>
                  <a:pt x="2677" y="600"/>
                  <a:pt x="2677" y="600"/>
                  <a:pt x="2677" y="600"/>
                </a:cubicBezTo>
                <a:cubicBezTo>
                  <a:pt x="2678" y="601"/>
                  <a:pt x="2678" y="601"/>
                  <a:pt x="2678" y="601"/>
                </a:cubicBezTo>
                <a:cubicBezTo>
                  <a:pt x="2679" y="602"/>
                  <a:pt x="2679" y="602"/>
                  <a:pt x="2679" y="602"/>
                </a:cubicBezTo>
                <a:cubicBezTo>
                  <a:pt x="2678" y="604"/>
                  <a:pt x="2678" y="604"/>
                  <a:pt x="2678" y="604"/>
                </a:cubicBezTo>
                <a:cubicBezTo>
                  <a:pt x="2677" y="605"/>
                  <a:pt x="2677" y="605"/>
                  <a:pt x="2677" y="605"/>
                </a:cubicBezTo>
                <a:cubicBezTo>
                  <a:pt x="2675" y="604"/>
                  <a:pt x="2675" y="604"/>
                  <a:pt x="2675" y="604"/>
                </a:cubicBezTo>
                <a:cubicBezTo>
                  <a:pt x="2673" y="605"/>
                  <a:pt x="2673" y="605"/>
                  <a:pt x="2673" y="605"/>
                </a:cubicBezTo>
                <a:cubicBezTo>
                  <a:pt x="2670" y="605"/>
                  <a:pt x="2670" y="605"/>
                  <a:pt x="2670" y="605"/>
                </a:cubicBezTo>
                <a:cubicBezTo>
                  <a:pt x="2667" y="600"/>
                  <a:pt x="2667" y="600"/>
                  <a:pt x="2667" y="600"/>
                </a:cubicBezTo>
                <a:cubicBezTo>
                  <a:pt x="2667" y="597"/>
                  <a:pt x="2667" y="597"/>
                  <a:pt x="2667" y="597"/>
                </a:cubicBezTo>
                <a:cubicBezTo>
                  <a:pt x="2667" y="595"/>
                  <a:pt x="2667" y="595"/>
                  <a:pt x="2667" y="595"/>
                </a:cubicBezTo>
                <a:cubicBezTo>
                  <a:pt x="2664" y="595"/>
                  <a:pt x="2664" y="595"/>
                  <a:pt x="2664" y="595"/>
                </a:cubicBezTo>
                <a:cubicBezTo>
                  <a:pt x="2663" y="596"/>
                  <a:pt x="2663" y="596"/>
                  <a:pt x="2663" y="596"/>
                </a:cubicBezTo>
                <a:cubicBezTo>
                  <a:pt x="2663" y="595"/>
                  <a:pt x="2663" y="595"/>
                  <a:pt x="2663" y="595"/>
                </a:cubicBezTo>
                <a:cubicBezTo>
                  <a:pt x="2662" y="595"/>
                  <a:pt x="2662" y="595"/>
                  <a:pt x="2662" y="595"/>
                </a:cubicBezTo>
                <a:cubicBezTo>
                  <a:pt x="2661" y="596"/>
                  <a:pt x="2661" y="596"/>
                  <a:pt x="2661" y="596"/>
                </a:cubicBezTo>
                <a:cubicBezTo>
                  <a:pt x="2660" y="595"/>
                  <a:pt x="2660" y="595"/>
                  <a:pt x="2660" y="595"/>
                </a:cubicBezTo>
                <a:cubicBezTo>
                  <a:pt x="2660" y="596"/>
                  <a:pt x="2660" y="596"/>
                  <a:pt x="2660" y="596"/>
                </a:cubicBezTo>
                <a:cubicBezTo>
                  <a:pt x="2659" y="593"/>
                  <a:pt x="2659" y="593"/>
                  <a:pt x="2659" y="593"/>
                </a:cubicBezTo>
                <a:cubicBezTo>
                  <a:pt x="2658" y="592"/>
                  <a:pt x="2658" y="592"/>
                  <a:pt x="2658" y="592"/>
                </a:cubicBezTo>
                <a:cubicBezTo>
                  <a:pt x="2655" y="590"/>
                  <a:pt x="2655" y="590"/>
                  <a:pt x="2655" y="590"/>
                </a:cubicBezTo>
                <a:cubicBezTo>
                  <a:pt x="2653" y="588"/>
                  <a:pt x="2653" y="588"/>
                  <a:pt x="2653" y="588"/>
                </a:cubicBezTo>
                <a:cubicBezTo>
                  <a:pt x="2653" y="586"/>
                  <a:pt x="2653" y="586"/>
                  <a:pt x="2653" y="586"/>
                </a:cubicBezTo>
                <a:cubicBezTo>
                  <a:pt x="2652" y="584"/>
                  <a:pt x="2652" y="584"/>
                  <a:pt x="2652" y="584"/>
                </a:cubicBezTo>
                <a:cubicBezTo>
                  <a:pt x="2652" y="583"/>
                  <a:pt x="2652" y="583"/>
                  <a:pt x="2652" y="583"/>
                </a:cubicBezTo>
                <a:cubicBezTo>
                  <a:pt x="2652" y="582"/>
                  <a:pt x="2652" y="582"/>
                  <a:pt x="2652" y="582"/>
                </a:cubicBezTo>
                <a:cubicBezTo>
                  <a:pt x="2653" y="581"/>
                  <a:pt x="2653" y="581"/>
                  <a:pt x="2653" y="581"/>
                </a:cubicBezTo>
                <a:cubicBezTo>
                  <a:pt x="2653" y="579"/>
                  <a:pt x="2653" y="579"/>
                  <a:pt x="2653" y="579"/>
                </a:cubicBezTo>
                <a:cubicBezTo>
                  <a:pt x="2654" y="578"/>
                  <a:pt x="2654" y="578"/>
                  <a:pt x="2654" y="578"/>
                </a:cubicBezTo>
                <a:cubicBezTo>
                  <a:pt x="2654" y="577"/>
                  <a:pt x="2654" y="577"/>
                  <a:pt x="2654" y="577"/>
                </a:cubicBezTo>
                <a:cubicBezTo>
                  <a:pt x="2658" y="578"/>
                  <a:pt x="2658" y="578"/>
                  <a:pt x="2658" y="578"/>
                </a:cubicBezTo>
                <a:cubicBezTo>
                  <a:pt x="2661" y="578"/>
                  <a:pt x="2661" y="578"/>
                  <a:pt x="2661" y="578"/>
                </a:cubicBezTo>
                <a:cubicBezTo>
                  <a:pt x="2664" y="578"/>
                  <a:pt x="2664" y="578"/>
                  <a:pt x="2664" y="578"/>
                </a:cubicBezTo>
                <a:cubicBezTo>
                  <a:pt x="2665" y="576"/>
                  <a:pt x="2665" y="576"/>
                  <a:pt x="2665" y="576"/>
                </a:cubicBezTo>
                <a:cubicBezTo>
                  <a:pt x="2664" y="575"/>
                  <a:pt x="2664" y="575"/>
                  <a:pt x="2664" y="575"/>
                </a:cubicBezTo>
                <a:cubicBezTo>
                  <a:pt x="2666" y="575"/>
                  <a:pt x="2666" y="575"/>
                  <a:pt x="2666" y="575"/>
                </a:cubicBezTo>
                <a:cubicBezTo>
                  <a:pt x="2666" y="572"/>
                  <a:pt x="2666" y="572"/>
                  <a:pt x="2666" y="572"/>
                </a:cubicBezTo>
                <a:cubicBezTo>
                  <a:pt x="2665" y="572"/>
                  <a:pt x="2665" y="572"/>
                  <a:pt x="2665" y="572"/>
                </a:cubicBezTo>
                <a:cubicBezTo>
                  <a:pt x="2666" y="571"/>
                  <a:pt x="2666" y="571"/>
                  <a:pt x="2666" y="571"/>
                </a:cubicBezTo>
                <a:cubicBezTo>
                  <a:pt x="2667" y="566"/>
                  <a:pt x="2667" y="566"/>
                  <a:pt x="2667" y="566"/>
                </a:cubicBezTo>
                <a:cubicBezTo>
                  <a:pt x="2670" y="564"/>
                  <a:pt x="2670" y="564"/>
                  <a:pt x="2670" y="564"/>
                </a:cubicBezTo>
                <a:cubicBezTo>
                  <a:pt x="2672" y="563"/>
                  <a:pt x="2672" y="563"/>
                  <a:pt x="2672" y="563"/>
                </a:cubicBezTo>
                <a:cubicBezTo>
                  <a:pt x="2674" y="561"/>
                  <a:pt x="2674" y="561"/>
                  <a:pt x="2674" y="561"/>
                </a:cubicBezTo>
                <a:cubicBezTo>
                  <a:pt x="2675" y="560"/>
                  <a:pt x="2675" y="560"/>
                  <a:pt x="2675" y="560"/>
                </a:cubicBezTo>
                <a:cubicBezTo>
                  <a:pt x="2675" y="557"/>
                  <a:pt x="2675" y="557"/>
                  <a:pt x="2675" y="557"/>
                </a:cubicBezTo>
                <a:cubicBezTo>
                  <a:pt x="2677" y="554"/>
                  <a:pt x="2677" y="554"/>
                  <a:pt x="2677" y="554"/>
                </a:cubicBezTo>
                <a:cubicBezTo>
                  <a:pt x="2678" y="552"/>
                  <a:pt x="2678" y="552"/>
                  <a:pt x="2678" y="552"/>
                </a:cubicBezTo>
                <a:cubicBezTo>
                  <a:pt x="2679" y="551"/>
                  <a:pt x="2679" y="551"/>
                  <a:pt x="2679" y="551"/>
                </a:cubicBezTo>
                <a:cubicBezTo>
                  <a:pt x="2680" y="549"/>
                  <a:pt x="2680" y="549"/>
                  <a:pt x="2680" y="549"/>
                </a:cubicBezTo>
                <a:cubicBezTo>
                  <a:pt x="2682" y="549"/>
                  <a:pt x="2682" y="549"/>
                  <a:pt x="2682" y="549"/>
                </a:cubicBezTo>
                <a:cubicBezTo>
                  <a:pt x="2683" y="550"/>
                  <a:pt x="2683" y="550"/>
                  <a:pt x="2683" y="550"/>
                </a:cubicBezTo>
                <a:cubicBezTo>
                  <a:pt x="2685" y="550"/>
                  <a:pt x="2685" y="550"/>
                  <a:pt x="2685" y="550"/>
                </a:cubicBezTo>
                <a:cubicBezTo>
                  <a:pt x="2686" y="548"/>
                  <a:pt x="2686" y="548"/>
                  <a:pt x="2686" y="548"/>
                </a:cubicBezTo>
                <a:cubicBezTo>
                  <a:pt x="2689" y="552"/>
                  <a:pt x="2689" y="552"/>
                  <a:pt x="2689" y="552"/>
                </a:cubicBezTo>
                <a:cubicBezTo>
                  <a:pt x="2693" y="554"/>
                  <a:pt x="2693" y="554"/>
                  <a:pt x="2693" y="554"/>
                </a:cubicBezTo>
                <a:cubicBezTo>
                  <a:pt x="2694" y="556"/>
                  <a:pt x="2694" y="556"/>
                  <a:pt x="2694" y="556"/>
                </a:cubicBezTo>
                <a:cubicBezTo>
                  <a:pt x="2692" y="557"/>
                  <a:pt x="2692" y="557"/>
                  <a:pt x="2692" y="557"/>
                </a:cubicBezTo>
                <a:cubicBezTo>
                  <a:pt x="2692" y="558"/>
                  <a:pt x="2692" y="558"/>
                  <a:pt x="2692" y="558"/>
                </a:cubicBezTo>
                <a:cubicBezTo>
                  <a:pt x="2690" y="561"/>
                  <a:pt x="2690" y="561"/>
                  <a:pt x="2690" y="561"/>
                </a:cubicBezTo>
                <a:cubicBezTo>
                  <a:pt x="2689" y="563"/>
                  <a:pt x="2689" y="563"/>
                  <a:pt x="2689" y="563"/>
                </a:cubicBezTo>
                <a:cubicBezTo>
                  <a:pt x="2688" y="563"/>
                  <a:pt x="2688" y="563"/>
                  <a:pt x="2688" y="563"/>
                </a:cubicBezTo>
                <a:cubicBezTo>
                  <a:pt x="2688" y="564"/>
                  <a:pt x="2688" y="564"/>
                  <a:pt x="2688" y="564"/>
                </a:cubicBezTo>
                <a:cubicBezTo>
                  <a:pt x="2687" y="567"/>
                  <a:pt x="2687" y="567"/>
                  <a:pt x="2687" y="567"/>
                </a:cubicBezTo>
                <a:cubicBezTo>
                  <a:pt x="2690" y="569"/>
                  <a:pt x="2690" y="569"/>
                  <a:pt x="2690" y="569"/>
                </a:cubicBezTo>
                <a:cubicBezTo>
                  <a:pt x="2689" y="570"/>
                  <a:pt x="2689" y="570"/>
                  <a:pt x="2689" y="570"/>
                </a:cubicBezTo>
                <a:cubicBezTo>
                  <a:pt x="2689" y="571"/>
                  <a:pt x="2689" y="571"/>
                  <a:pt x="2689" y="571"/>
                </a:cubicBezTo>
                <a:cubicBezTo>
                  <a:pt x="2689" y="572"/>
                  <a:pt x="2689" y="572"/>
                  <a:pt x="2689" y="572"/>
                </a:cubicBezTo>
                <a:cubicBezTo>
                  <a:pt x="2689" y="573"/>
                  <a:pt x="2689" y="573"/>
                  <a:pt x="2689" y="573"/>
                </a:cubicBezTo>
                <a:cubicBezTo>
                  <a:pt x="2692" y="572"/>
                  <a:pt x="2692" y="572"/>
                  <a:pt x="2692" y="572"/>
                </a:cubicBezTo>
                <a:cubicBezTo>
                  <a:pt x="2694" y="570"/>
                  <a:pt x="2694" y="570"/>
                  <a:pt x="2694" y="570"/>
                </a:cubicBezTo>
                <a:cubicBezTo>
                  <a:pt x="2693" y="572"/>
                  <a:pt x="2693" y="572"/>
                  <a:pt x="2693" y="572"/>
                </a:cubicBezTo>
                <a:cubicBezTo>
                  <a:pt x="2691" y="573"/>
                  <a:pt x="2691" y="573"/>
                  <a:pt x="2691" y="573"/>
                </a:cubicBezTo>
                <a:cubicBezTo>
                  <a:pt x="2691" y="574"/>
                  <a:pt x="2691" y="574"/>
                  <a:pt x="2691" y="574"/>
                </a:cubicBezTo>
                <a:cubicBezTo>
                  <a:pt x="2693" y="575"/>
                  <a:pt x="2693" y="575"/>
                  <a:pt x="2693" y="575"/>
                </a:cubicBezTo>
                <a:cubicBezTo>
                  <a:pt x="2692" y="576"/>
                  <a:pt x="2692" y="576"/>
                  <a:pt x="2692" y="576"/>
                </a:cubicBezTo>
                <a:cubicBezTo>
                  <a:pt x="2692" y="576"/>
                  <a:pt x="2692" y="576"/>
                  <a:pt x="2692" y="576"/>
                </a:cubicBezTo>
                <a:cubicBezTo>
                  <a:pt x="2689" y="576"/>
                  <a:pt x="2689" y="576"/>
                  <a:pt x="2689" y="576"/>
                </a:cubicBezTo>
                <a:cubicBezTo>
                  <a:pt x="2688" y="578"/>
                  <a:pt x="2688" y="578"/>
                  <a:pt x="2688" y="578"/>
                </a:cubicBezTo>
                <a:cubicBezTo>
                  <a:pt x="2687" y="578"/>
                  <a:pt x="2687" y="578"/>
                  <a:pt x="2687" y="578"/>
                </a:cubicBezTo>
                <a:cubicBezTo>
                  <a:pt x="2686" y="579"/>
                  <a:pt x="2686" y="579"/>
                  <a:pt x="2686" y="579"/>
                </a:cubicBezTo>
                <a:cubicBezTo>
                  <a:pt x="2687" y="580"/>
                  <a:pt x="2687" y="580"/>
                  <a:pt x="2687" y="580"/>
                </a:cubicBezTo>
                <a:cubicBezTo>
                  <a:pt x="2688" y="582"/>
                  <a:pt x="2688" y="582"/>
                  <a:pt x="2688" y="582"/>
                </a:cubicBezTo>
                <a:cubicBezTo>
                  <a:pt x="2689" y="582"/>
                  <a:pt x="2689" y="582"/>
                  <a:pt x="2689" y="582"/>
                </a:cubicBezTo>
                <a:cubicBezTo>
                  <a:pt x="2690" y="580"/>
                  <a:pt x="2690" y="580"/>
                  <a:pt x="2690" y="580"/>
                </a:cubicBezTo>
                <a:cubicBezTo>
                  <a:pt x="2691" y="580"/>
                  <a:pt x="2691" y="580"/>
                  <a:pt x="2691" y="580"/>
                </a:cubicBezTo>
                <a:cubicBezTo>
                  <a:pt x="2693" y="578"/>
                  <a:pt x="2693" y="578"/>
                  <a:pt x="2693" y="578"/>
                </a:cubicBezTo>
                <a:cubicBezTo>
                  <a:pt x="2696" y="576"/>
                  <a:pt x="2696" y="576"/>
                  <a:pt x="2696" y="576"/>
                </a:cubicBezTo>
                <a:cubicBezTo>
                  <a:pt x="2696" y="576"/>
                  <a:pt x="2696" y="576"/>
                  <a:pt x="2696" y="576"/>
                </a:cubicBezTo>
                <a:cubicBezTo>
                  <a:pt x="2695" y="574"/>
                  <a:pt x="2695" y="574"/>
                  <a:pt x="2695" y="574"/>
                </a:cubicBezTo>
                <a:cubicBezTo>
                  <a:pt x="2698" y="572"/>
                  <a:pt x="2698" y="572"/>
                  <a:pt x="2698" y="572"/>
                </a:cubicBezTo>
                <a:cubicBezTo>
                  <a:pt x="2702" y="568"/>
                  <a:pt x="2702" y="568"/>
                  <a:pt x="2702" y="568"/>
                </a:cubicBezTo>
                <a:cubicBezTo>
                  <a:pt x="2703" y="569"/>
                  <a:pt x="2703" y="569"/>
                  <a:pt x="2703" y="569"/>
                </a:cubicBezTo>
                <a:cubicBezTo>
                  <a:pt x="2704" y="566"/>
                  <a:pt x="2704" y="566"/>
                  <a:pt x="2704" y="566"/>
                </a:cubicBezTo>
                <a:cubicBezTo>
                  <a:pt x="2706" y="566"/>
                  <a:pt x="2706" y="566"/>
                  <a:pt x="2706" y="566"/>
                </a:cubicBezTo>
                <a:cubicBezTo>
                  <a:pt x="2709" y="565"/>
                  <a:pt x="2709" y="565"/>
                  <a:pt x="2709" y="565"/>
                </a:cubicBezTo>
                <a:cubicBezTo>
                  <a:pt x="2710" y="565"/>
                  <a:pt x="2710" y="565"/>
                  <a:pt x="2710" y="565"/>
                </a:cubicBezTo>
                <a:cubicBezTo>
                  <a:pt x="2711" y="565"/>
                  <a:pt x="2711" y="565"/>
                  <a:pt x="2711" y="565"/>
                </a:cubicBezTo>
                <a:cubicBezTo>
                  <a:pt x="2713" y="565"/>
                  <a:pt x="2713" y="565"/>
                  <a:pt x="2713" y="565"/>
                </a:cubicBezTo>
                <a:cubicBezTo>
                  <a:pt x="2716" y="562"/>
                  <a:pt x="2716" y="562"/>
                  <a:pt x="2716" y="562"/>
                </a:cubicBezTo>
                <a:cubicBezTo>
                  <a:pt x="2717" y="563"/>
                  <a:pt x="2717" y="563"/>
                  <a:pt x="2717" y="563"/>
                </a:cubicBezTo>
                <a:cubicBezTo>
                  <a:pt x="2717" y="563"/>
                  <a:pt x="2717" y="563"/>
                  <a:pt x="2717" y="563"/>
                </a:cubicBezTo>
                <a:cubicBezTo>
                  <a:pt x="2717" y="564"/>
                  <a:pt x="2717" y="564"/>
                  <a:pt x="2717" y="564"/>
                </a:cubicBezTo>
                <a:cubicBezTo>
                  <a:pt x="2718" y="564"/>
                  <a:pt x="2718" y="564"/>
                  <a:pt x="2718" y="564"/>
                </a:cubicBezTo>
                <a:cubicBezTo>
                  <a:pt x="2719" y="567"/>
                  <a:pt x="2719" y="567"/>
                  <a:pt x="2719" y="567"/>
                </a:cubicBezTo>
                <a:cubicBezTo>
                  <a:pt x="2720" y="566"/>
                  <a:pt x="2720" y="566"/>
                  <a:pt x="2720" y="566"/>
                </a:cubicBezTo>
                <a:cubicBezTo>
                  <a:pt x="2720" y="565"/>
                  <a:pt x="2720" y="565"/>
                  <a:pt x="2720" y="565"/>
                </a:cubicBezTo>
                <a:cubicBezTo>
                  <a:pt x="2722" y="566"/>
                  <a:pt x="2722" y="566"/>
                  <a:pt x="2722" y="566"/>
                </a:cubicBezTo>
                <a:cubicBezTo>
                  <a:pt x="2723" y="567"/>
                  <a:pt x="2723" y="567"/>
                  <a:pt x="2723" y="567"/>
                </a:cubicBezTo>
                <a:cubicBezTo>
                  <a:pt x="2727" y="567"/>
                  <a:pt x="2727" y="567"/>
                  <a:pt x="2727" y="567"/>
                </a:cubicBezTo>
                <a:cubicBezTo>
                  <a:pt x="2728" y="566"/>
                  <a:pt x="2728" y="566"/>
                  <a:pt x="2728" y="566"/>
                </a:cubicBezTo>
                <a:cubicBezTo>
                  <a:pt x="2729" y="566"/>
                  <a:pt x="2729" y="566"/>
                  <a:pt x="2729" y="566"/>
                </a:cubicBezTo>
                <a:cubicBezTo>
                  <a:pt x="2728" y="567"/>
                  <a:pt x="2728" y="567"/>
                  <a:pt x="2728" y="567"/>
                </a:cubicBezTo>
                <a:cubicBezTo>
                  <a:pt x="2727" y="568"/>
                  <a:pt x="2727" y="568"/>
                  <a:pt x="2727" y="568"/>
                </a:cubicBezTo>
                <a:cubicBezTo>
                  <a:pt x="2728" y="570"/>
                  <a:pt x="2728" y="570"/>
                  <a:pt x="2728" y="570"/>
                </a:cubicBezTo>
                <a:cubicBezTo>
                  <a:pt x="2726" y="574"/>
                  <a:pt x="2726" y="574"/>
                  <a:pt x="2726" y="574"/>
                </a:cubicBezTo>
                <a:cubicBezTo>
                  <a:pt x="2726" y="579"/>
                  <a:pt x="2726" y="579"/>
                  <a:pt x="2726" y="579"/>
                </a:cubicBezTo>
                <a:cubicBezTo>
                  <a:pt x="2727" y="580"/>
                  <a:pt x="2727" y="580"/>
                  <a:pt x="2727" y="580"/>
                </a:cubicBezTo>
                <a:cubicBezTo>
                  <a:pt x="2730" y="580"/>
                  <a:pt x="2730" y="580"/>
                  <a:pt x="2730" y="580"/>
                </a:cubicBezTo>
                <a:cubicBezTo>
                  <a:pt x="2732" y="579"/>
                  <a:pt x="2732" y="579"/>
                  <a:pt x="2732" y="579"/>
                </a:cubicBezTo>
                <a:cubicBezTo>
                  <a:pt x="2730" y="581"/>
                  <a:pt x="2730" y="581"/>
                  <a:pt x="2730" y="581"/>
                </a:cubicBezTo>
                <a:cubicBezTo>
                  <a:pt x="2728" y="581"/>
                  <a:pt x="2728" y="581"/>
                  <a:pt x="2728" y="581"/>
                </a:cubicBezTo>
                <a:cubicBezTo>
                  <a:pt x="2726" y="584"/>
                  <a:pt x="2726" y="584"/>
                  <a:pt x="2726" y="584"/>
                </a:cubicBezTo>
                <a:cubicBezTo>
                  <a:pt x="2726" y="588"/>
                  <a:pt x="2726" y="588"/>
                  <a:pt x="2726" y="588"/>
                </a:cubicBezTo>
                <a:cubicBezTo>
                  <a:pt x="2726" y="590"/>
                  <a:pt x="2726" y="590"/>
                  <a:pt x="2726" y="590"/>
                </a:cubicBezTo>
                <a:cubicBezTo>
                  <a:pt x="2727" y="590"/>
                  <a:pt x="2727" y="590"/>
                  <a:pt x="2727" y="590"/>
                </a:cubicBezTo>
                <a:cubicBezTo>
                  <a:pt x="2728" y="589"/>
                  <a:pt x="2728" y="589"/>
                  <a:pt x="2728" y="589"/>
                </a:cubicBezTo>
                <a:cubicBezTo>
                  <a:pt x="2730" y="590"/>
                  <a:pt x="2730" y="590"/>
                  <a:pt x="2730" y="590"/>
                </a:cubicBezTo>
                <a:cubicBezTo>
                  <a:pt x="2729" y="593"/>
                  <a:pt x="2729" y="593"/>
                  <a:pt x="2729" y="593"/>
                </a:cubicBezTo>
                <a:cubicBezTo>
                  <a:pt x="2729" y="594"/>
                  <a:pt x="2729" y="594"/>
                  <a:pt x="2729" y="594"/>
                </a:cubicBezTo>
                <a:cubicBezTo>
                  <a:pt x="2732" y="593"/>
                  <a:pt x="2732" y="593"/>
                  <a:pt x="2732" y="593"/>
                </a:cubicBezTo>
                <a:cubicBezTo>
                  <a:pt x="2733" y="593"/>
                  <a:pt x="2733" y="593"/>
                  <a:pt x="2733" y="593"/>
                </a:cubicBezTo>
                <a:cubicBezTo>
                  <a:pt x="2735" y="591"/>
                  <a:pt x="2735" y="591"/>
                  <a:pt x="2735" y="591"/>
                </a:cubicBezTo>
                <a:cubicBezTo>
                  <a:pt x="2734" y="590"/>
                  <a:pt x="2734" y="590"/>
                  <a:pt x="2734" y="590"/>
                </a:cubicBezTo>
                <a:cubicBezTo>
                  <a:pt x="2735" y="589"/>
                  <a:pt x="2735" y="589"/>
                  <a:pt x="2735" y="589"/>
                </a:cubicBezTo>
                <a:cubicBezTo>
                  <a:pt x="2737" y="592"/>
                  <a:pt x="2737" y="592"/>
                  <a:pt x="2737" y="592"/>
                </a:cubicBezTo>
                <a:cubicBezTo>
                  <a:pt x="2738" y="592"/>
                  <a:pt x="2738" y="592"/>
                  <a:pt x="2738" y="592"/>
                </a:cubicBezTo>
                <a:cubicBezTo>
                  <a:pt x="2739" y="591"/>
                  <a:pt x="2739" y="591"/>
                  <a:pt x="2739" y="591"/>
                </a:cubicBezTo>
                <a:cubicBezTo>
                  <a:pt x="2742" y="591"/>
                  <a:pt x="2742" y="591"/>
                  <a:pt x="2742" y="591"/>
                </a:cubicBezTo>
                <a:cubicBezTo>
                  <a:pt x="2741" y="592"/>
                  <a:pt x="2741" y="592"/>
                  <a:pt x="2741" y="592"/>
                </a:cubicBezTo>
                <a:cubicBezTo>
                  <a:pt x="2745" y="595"/>
                  <a:pt x="2745" y="595"/>
                  <a:pt x="2745" y="595"/>
                </a:cubicBezTo>
                <a:cubicBezTo>
                  <a:pt x="2748" y="599"/>
                  <a:pt x="2748" y="599"/>
                  <a:pt x="2748" y="599"/>
                </a:cubicBezTo>
                <a:cubicBezTo>
                  <a:pt x="2749" y="599"/>
                  <a:pt x="2749" y="599"/>
                  <a:pt x="2749" y="599"/>
                </a:cubicBezTo>
                <a:cubicBezTo>
                  <a:pt x="2748" y="600"/>
                  <a:pt x="2748" y="600"/>
                  <a:pt x="2748" y="600"/>
                </a:cubicBezTo>
                <a:cubicBezTo>
                  <a:pt x="2750" y="602"/>
                  <a:pt x="2750" y="602"/>
                  <a:pt x="2750" y="602"/>
                </a:cubicBezTo>
                <a:cubicBezTo>
                  <a:pt x="2751" y="604"/>
                  <a:pt x="2751" y="604"/>
                  <a:pt x="2751" y="604"/>
                </a:cubicBezTo>
                <a:cubicBezTo>
                  <a:pt x="2747" y="603"/>
                  <a:pt x="2747" y="603"/>
                  <a:pt x="2747" y="603"/>
                </a:cubicBezTo>
                <a:cubicBezTo>
                  <a:pt x="2747" y="602"/>
                  <a:pt x="2747" y="602"/>
                  <a:pt x="2747" y="602"/>
                </a:cubicBezTo>
                <a:cubicBezTo>
                  <a:pt x="2746" y="603"/>
                  <a:pt x="2746" y="603"/>
                  <a:pt x="2746" y="603"/>
                </a:cubicBezTo>
                <a:cubicBezTo>
                  <a:pt x="2744" y="603"/>
                  <a:pt x="2744" y="603"/>
                  <a:pt x="2744" y="603"/>
                </a:cubicBezTo>
                <a:cubicBezTo>
                  <a:pt x="2742" y="606"/>
                  <a:pt x="2742" y="606"/>
                  <a:pt x="2742" y="606"/>
                </a:cubicBezTo>
                <a:cubicBezTo>
                  <a:pt x="2747" y="608"/>
                  <a:pt x="2747" y="608"/>
                  <a:pt x="2747" y="608"/>
                </a:cubicBezTo>
                <a:cubicBezTo>
                  <a:pt x="2748" y="608"/>
                  <a:pt x="2748" y="608"/>
                  <a:pt x="2748" y="608"/>
                </a:cubicBezTo>
                <a:cubicBezTo>
                  <a:pt x="2749" y="610"/>
                  <a:pt x="2749" y="610"/>
                  <a:pt x="2749" y="610"/>
                </a:cubicBezTo>
                <a:cubicBezTo>
                  <a:pt x="2749" y="614"/>
                  <a:pt x="2749" y="614"/>
                  <a:pt x="2749" y="614"/>
                </a:cubicBezTo>
                <a:cubicBezTo>
                  <a:pt x="2750" y="615"/>
                  <a:pt x="2750" y="615"/>
                  <a:pt x="2750" y="615"/>
                </a:cubicBezTo>
                <a:cubicBezTo>
                  <a:pt x="2751" y="614"/>
                  <a:pt x="2751" y="614"/>
                  <a:pt x="2751" y="614"/>
                </a:cubicBezTo>
                <a:cubicBezTo>
                  <a:pt x="2753" y="618"/>
                  <a:pt x="2753" y="618"/>
                  <a:pt x="2753" y="618"/>
                </a:cubicBezTo>
                <a:cubicBezTo>
                  <a:pt x="2749" y="620"/>
                  <a:pt x="2749" y="620"/>
                  <a:pt x="2749" y="620"/>
                </a:cubicBezTo>
                <a:cubicBezTo>
                  <a:pt x="2749" y="621"/>
                  <a:pt x="2749" y="621"/>
                  <a:pt x="2749" y="621"/>
                </a:cubicBezTo>
                <a:cubicBezTo>
                  <a:pt x="2751" y="622"/>
                  <a:pt x="2751" y="622"/>
                  <a:pt x="2751" y="622"/>
                </a:cubicBezTo>
                <a:cubicBezTo>
                  <a:pt x="2751" y="624"/>
                  <a:pt x="2751" y="624"/>
                  <a:pt x="2751" y="624"/>
                </a:cubicBezTo>
                <a:cubicBezTo>
                  <a:pt x="2750" y="625"/>
                  <a:pt x="2750" y="625"/>
                  <a:pt x="2750" y="625"/>
                </a:cubicBezTo>
                <a:cubicBezTo>
                  <a:pt x="2750" y="626"/>
                  <a:pt x="2750" y="626"/>
                  <a:pt x="2750" y="626"/>
                </a:cubicBezTo>
                <a:cubicBezTo>
                  <a:pt x="2751" y="628"/>
                  <a:pt x="2751" y="628"/>
                  <a:pt x="2751" y="628"/>
                </a:cubicBezTo>
                <a:cubicBezTo>
                  <a:pt x="2749" y="628"/>
                  <a:pt x="2749" y="628"/>
                  <a:pt x="2749" y="628"/>
                </a:cubicBezTo>
                <a:cubicBezTo>
                  <a:pt x="2752" y="633"/>
                  <a:pt x="2752" y="633"/>
                  <a:pt x="2752" y="633"/>
                </a:cubicBezTo>
                <a:cubicBezTo>
                  <a:pt x="2753" y="633"/>
                  <a:pt x="2753" y="633"/>
                  <a:pt x="2753" y="633"/>
                </a:cubicBezTo>
                <a:cubicBezTo>
                  <a:pt x="2754" y="636"/>
                  <a:pt x="2754" y="636"/>
                  <a:pt x="2754" y="636"/>
                </a:cubicBezTo>
                <a:cubicBezTo>
                  <a:pt x="2754" y="636"/>
                  <a:pt x="2754" y="636"/>
                  <a:pt x="2754" y="636"/>
                </a:cubicBezTo>
                <a:cubicBezTo>
                  <a:pt x="2754" y="638"/>
                  <a:pt x="2754" y="638"/>
                  <a:pt x="2754" y="638"/>
                </a:cubicBezTo>
                <a:cubicBezTo>
                  <a:pt x="2756" y="637"/>
                  <a:pt x="2756" y="637"/>
                  <a:pt x="2756" y="637"/>
                </a:cubicBezTo>
                <a:cubicBezTo>
                  <a:pt x="2756" y="634"/>
                  <a:pt x="2756" y="634"/>
                  <a:pt x="2756" y="634"/>
                </a:cubicBezTo>
                <a:cubicBezTo>
                  <a:pt x="2757" y="636"/>
                  <a:pt x="2757" y="636"/>
                  <a:pt x="2757" y="636"/>
                </a:cubicBezTo>
                <a:cubicBezTo>
                  <a:pt x="2758" y="633"/>
                  <a:pt x="2758" y="633"/>
                  <a:pt x="2758" y="633"/>
                </a:cubicBezTo>
                <a:cubicBezTo>
                  <a:pt x="2763" y="630"/>
                  <a:pt x="2763" y="630"/>
                  <a:pt x="2763" y="630"/>
                </a:cubicBezTo>
                <a:cubicBezTo>
                  <a:pt x="2765" y="629"/>
                  <a:pt x="2765" y="629"/>
                  <a:pt x="2765" y="629"/>
                </a:cubicBezTo>
                <a:cubicBezTo>
                  <a:pt x="2765" y="630"/>
                  <a:pt x="2765" y="630"/>
                  <a:pt x="2765" y="630"/>
                </a:cubicBezTo>
                <a:cubicBezTo>
                  <a:pt x="2766" y="629"/>
                  <a:pt x="2766" y="629"/>
                  <a:pt x="2766" y="629"/>
                </a:cubicBezTo>
                <a:cubicBezTo>
                  <a:pt x="2767" y="629"/>
                  <a:pt x="2767" y="629"/>
                  <a:pt x="2767" y="629"/>
                </a:cubicBezTo>
                <a:cubicBezTo>
                  <a:pt x="2768" y="631"/>
                  <a:pt x="2768" y="631"/>
                  <a:pt x="2768" y="631"/>
                </a:cubicBezTo>
                <a:cubicBezTo>
                  <a:pt x="2770" y="630"/>
                  <a:pt x="2770" y="630"/>
                  <a:pt x="2770" y="630"/>
                </a:cubicBezTo>
                <a:cubicBezTo>
                  <a:pt x="2771" y="631"/>
                  <a:pt x="2771" y="631"/>
                  <a:pt x="2771" y="631"/>
                </a:cubicBezTo>
                <a:cubicBezTo>
                  <a:pt x="2772" y="630"/>
                  <a:pt x="2772" y="630"/>
                  <a:pt x="2772" y="630"/>
                </a:cubicBezTo>
                <a:cubicBezTo>
                  <a:pt x="2771" y="629"/>
                  <a:pt x="2771" y="629"/>
                  <a:pt x="2771" y="629"/>
                </a:cubicBezTo>
                <a:cubicBezTo>
                  <a:pt x="2774" y="627"/>
                  <a:pt x="2774" y="627"/>
                  <a:pt x="2774" y="627"/>
                </a:cubicBezTo>
                <a:cubicBezTo>
                  <a:pt x="2776" y="627"/>
                  <a:pt x="2776" y="627"/>
                  <a:pt x="2776" y="627"/>
                </a:cubicBezTo>
                <a:cubicBezTo>
                  <a:pt x="2779" y="624"/>
                  <a:pt x="2779" y="624"/>
                  <a:pt x="2779" y="624"/>
                </a:cubicBezTo>
                <a:cubicBezTo>
                  <a:pt x="2778" y="623"/>
                  <a:pt x="2778" y="623"/>
                  <a:pt x="2778" y="623"/>
                </a:cubicBezTo>
                <a:cubicBezTo>
                  <a:pt x="2780" y="622"/>
                  <a:pt x="2780" y="622"/>
                  <a:pt x="2780" y="622"/>
                </a:cubicBezTo>
                <a:cubicBezTo>
                  <a:pt x="2779" y="614"/>
                  <a:pt x="2779" y="614"/>
                  <a:pt x="2779" y="614"/>
                </a:cubicBezTo>
                <a:cubicBezTo>
                  <a:pt x="2778" y="614"/>
                  <a:pt x="2778" y="614"/>
                  <a:pt x="2778" y="614"/>
                </a:cubicBezTo>
                <a:cubicBezTo>
                  <a:pt x="2778" y="615"/>
                  <a:pt x="2778" y="615"/>
                  <a:pt x="2778" y="615"/>
                </a:cubicBezTo>
                <a:cubicBezTo>
                  <a:pt x="2778" y="612"/>
                  <a:pt x="2778" y="612"/>
                  <a:pt x="2778" y="612"/>
                </a:cubicBezTo>
                <a:cubicBezTo>
                  <a:pt x="2776" y="605"/>
                  <a:pt x="2776" y="605"/>
                  <a:pt x="2776" y="605"/>
                </a:cubicBezTo>
                <a:cubicBezTo>
                  <a:pt x="2775" y="603"/>
                  <a:pt x="2775" y="603"/>
                  <a:pt x="2775" y="603"/>
                </a:cubicBezTo>
                <a:cubicBezTo>
                  <a:pt x="2775" y="599"/>
                  <a:pt x="2775" y="599"/>
                  <a:pt x="2775" y="599"/>
                </a:cubicBezTo>
                <a:cubicBezTo>
                  <a:pt x="2769" y="591"/>
                  <a:pt x="2769" y="591"/>
                  <a:pt x="2769" y="591"/>
                </a:cubicBezTo>
                <a:cubicBezTo>
                  <a:pt x="2763" y="586"/>
                  <a:pt x="2763" y="586"/>
                  <a:pt x="2763" y="586"/>
                </a:cubicBezTo>
                <a:cubicBezTo>
                  <a:pt x="2759" y="579"/>
                  <a:pt x="2759" y="579"/>
                  <a:pt x="2759" y="579"/>
                </a:cubicBezTo>
                <a:cubicBezTo>
                  <a:pt x="2758" y="577"/>
                  <a:pt x="2758" y="577"/>
                  <a:pt x="2758" y="577"/>
                </a:cubicBezTo>
                <a:cubicBezTo>
                  <a:pt x="2751" y="572"/>
                  <a:pt x="2751" y="572"/>
                  <a:pt x="2751" y="572"/>
                </a:cubicBezTo>
                <a:cubicBezTo>
                  <a:pt x="2750" y="571"/>
                  <a:pt x="2750" y="571"/>
                  <a:pt x="2750" y="571"/>
                </a:cubicBezTo>
                <a:cubicBezTo>
                  <a:pt x="2746" y="570"/>
                  <a:pt x="2746" y="570"/>
                  <a:pt x="2746" y="570"/>
                </a:cubicBezTo>
                <a:cubicBezTo>
                  <a:pt x="2745" y="567"/>
                  <a:pt x="2745" y="567"/>
                  <a:pt x="2745" y="567"/>
                </a:cubicBezTo>
                <a:cubicBezTo>
                  <a:pt x="2746" y="566"/>
                  <a:pt x="2746" y="566"/>
                  <a:pt x="2746" y="566"/>
                </a:cubicBezTo>
                <a:cubicBezTo>
                  <a:pt x="2746" y="564"/>
                  <a:pt x="2746" y="564"/>
                  <a:pt x="2746" y="564"/>
                </a:cubicBezTo>
                <a:cubicBezTo>
                  <a:pt x="2746" y="562"/>
                  <a:pt x="2746" y="562"/>
                  <a:pt x="2746" y="562"/>
                </a:cubicBezTo>
                <a:cubicBezTo>
                  <a:pt x="2748" y="560"/>
                  <a:pt x="2748" y="560"/>
                  <a:pt x="2748" y="560"/>
                </a:cubicBezTo>
                <a:cubicBezTo>
                  <a:pt x="2749" y="558"/>
                  <a:pt x="2749" y="558"/>
                  <a:pt x="2749" y="558"/>
                </a:cubicBezTo>
                <a:cubicBezTo>
                  <a:pt x="2751" y="556"/>
                  <a:pt x="2751" y="556"/>
                  <a:pt x="2751" y="556"/>
                </a:cubicBezTo>
                <a:cubicBezTo>
                  <a:pt x="2753" y="556"/>
                  <a:pt x="2753" y="556"/>
                  <a:pt x="2753" y="556"/>
                </a:cubicBezTo>
                <a:cubicBezTo>
                  <a:pt x="2754" y="555"/>
                  <a:pt x="2754" y="555"/>
                  <a:pt x="2754" y="555"/>
                </a:cubicBezTo>
                <a:cubicBezTo>
                  <a:pt x="2755" y="554"/>
                  <a:pt x="2755" y="554"/>
                  <a:pt x="2755" y="554"/>
                </a:cubicBezTo>
                <a:cubicBezTo>
                  <a:pt x="2755" y="552"/>
                  <a:pt x="2755" y="552"/>
                  <a:pt x="2755" y="552"/>
                </a:cubicBezTo>
                <a:cubicBezTo>
                  <a:pt x="2760" y="547"/>
                  <a:pt x="2760" y="547"/>
                  <a:pt x="2760" y="547"/>
                </a:cubicBezTo>
                <a:cubicBezTo>
                  <a:pt x="2759" y="546"/>
                  <a:pt x="2759" y="546"/>
                  <a:pt x="2759" y="546"/>
                </a:cubicBezTo>
                <a:cubicBezTo>
                  <a:pt x="2762" y="544"/>
                  <a:pt x="2762" y="544"/>
                  <a:pt x="2762" y="544"/>
                </a:cubicBezTo>
                <a:cubicBezTo>
                  <a:pt x="2763" y="542"/>
                  <a:pt x="2763" y="542"/>
                  <a:pt x="2763" y="542"/>
                </a:cubicBezTo>
                <a:cubicBezTo>
                  <a:pt x="2761" y="541"/>
                  <a:pt x="2761" y="541"/>
                  <a:pt x="2761" y="541"/>
                </a:cubicBezTo>
                <a:cubicBezTo>
                  <a:pt x="2761" y="535"/>
                  <a:pt x="2761" y="535"/>
                  <a:pt x="2761" y="535"/>
                </a:cubicBezTo>
                <a:cubicBezTo>
                  <a:pt x="2759" y="534"/>
                  <a:pt x="2759" y="534"/>
                  <a:pt x="2759" y="534"/>
                </a:cubicBezTo>
                <a:cubicBezTo>
                  <a:pt x="2759" y="531"/>
                  <a:pt x="2759" y="531"/>
                  <a:pt x="2759" y="531"/>
                </a:cubicBezTo>
                <a:cubicBezTo>
                  <a:pt x="2760" y="526"/>
                  <a:pt x="2760" y="526"/>
                  <a:pt x="2760" y="526"/>
                </a:cubicBezTo>
                <a:cubicBezTo>
                  <a:pt x="2760" y="523"/>
                  <a:pt x="2760" y="523"/>
                  <a:pt x="2760" y="523"/>
                </a:cubicBezTo>
                <a:cubicBezTo>
                  <a:pt x="2761" y="524"/>
                  <a:pt x="2761" y="524"/>
                  <a:pt x="2761" y="524"/>
                </a:cubicBezTo>
                <a:cubicBezTo>
                  <a:pt x="2765" y="520"/>
                  <a:pt x="2765" y="520"/>
                  <a:pt x="2765" y="520"/>
                </a:cubicBezTo>
                <a:cubicBezTo>
                  <a:pt x="2765" y="520"/>
                  <a:pt x="2765" y="520"/>
                  <a:pt x="2765" y="520"/>
                </a:cubicBezTo>
                <a:cubicBezTo>
                  <a:pt x="2765" y="520"/>
                  <a:pt x="2765" y="520"/>
                  <a:pt x="2765" y="520"/>
                </a:cubicBezTo>
                <a:cubicBezTo>
                  <a:pt x="2766" y="520"/>
                  <a:pt x="2766" y="520"/>
                  <a:pt x="2766" y="520"/>
                </a:cubicBezTo>
                <a:cubicBezTo>
                  <a:pt x="2766" y="517"/>
                  <a:pt x="2766" y="517"/>
                  <a:pt x="2766" y="517"/>
                </a:cubicBezTo>
                <a:cubicBezTo>
                  <a:pt x="2769" y="516"/>
                  <a:pt x="2769" y="516"/>
                  <a:pt x="2769" y="516"/>
                </a:cubicBezTo>
                <a:cubicBezTo>
                  <a:pt x="2770" y="517"/>
                  <a:pt x="2770" y="517"/>
                  <a:pt x="2770" y="517"/>
                </a:cubicBezTo>
                <a:cubicBezTo>
                  <a:pt x="2771" y="514"/>
                  <a:pt x="2771" y="514"/>
                  <a:pt x="2771" y="514"/>
                </a:cubicBezTo>
                <a:cubicBezTo>
                  <a:pt x="2772" y="513"/>
                  <a:pt x="2772" y="513"/>
                  <a:pt x="2772" y="513"/>
                </a:cubicBezTo>
                <a:cubicBezTo>
                  <a:pt x="2772" y="509"/>
                  <a:pt x="2772" y="509"/>
                  <a:pt x="2772" y="509"/>
                </a:cubicBezTo>
                <a:cubicBezTo>
                  <a:pt x="2774" y="508"/>
                  <a:pt x="2774" y="508"/>
                  <a:pt x="2774" y="508"/>
                </a:cubicBezTo>
                <a:cubicBezTo>
                  <a:pt x="2774" y="506"/>
                  <a:pt x="2774" y="506"/>
                  <a:pt x="2774" y="506"/>
                </a:cubicBezTo>
                <a:cubicBezTo>
                  <a:pt x="2774" y="505"/>
                  <a:pt x="2774" y="505"/>
                  <a:pt x="2774" y="505"/>
                </a:cubicBezTo>
                <a:cubicBezTo>
                  <a:pt x="2777" y="506"/>
                  <a:pt x="2777" y="506"/>
                  <a:pt x="2777" y="506"/>
                </a:cubicBezTo>
                <a:cubicBezTo>
                  <a:pt x="2779" y="505"/>
                  <a:pt x="2779" y="505"/>
                  <a:pt x="2779" y="505"/>
                </a:cubicBezTo>
                <a:cubicBezTo>
                  <a:pt x="2780" y="506"/>
                  <a:pt x="2780" y="506"/>
                  <a:pt x="2780" y="506"/>
                </a:cubicBezTo>
                <a:cubicBezTo>
                  <a:pt x="2780" y="510"/>
                  <a:pt x="2780" y="510"/>
                  <a:pt x="2780" y="510"/>
                </a:cubicBezTo>
                <a:cubicBezTo>
                  <a:pt x="2784" y="511"/>
                  <a:pt x="2784" y="511"/>
                  <a:pt x="2784" y="511"/>
                </a:cubicBezTo>
                <a:cubicBezTo>
                  <a:pt x="2787" y="513"/>
                  <a:pt x="2787" y="513"/>
                  <a:pt x="2787" y="513"/>
                </a:cubicBezTo>
                <a:cubicBezTo>
                  <a:pt x="2788" y="512"/>
                  <a:pt x="2788" y="512"/>
                  <a:pt x="2788" y="512"/>
                </a:cubicBezTo>
                <a:cubicBezTo>
                  <a:pt x="2789" y="513"/>
                  <a:pt x="2789" y="513"/>
                  <a:pt x="2789" y="513"/>
                </a:cubicBezTo>
                <a:cubicBezTo>
                  <a:pt x="2791" y="511"/>
                  <a:pt x="2791" y="511"/>
                  <a:pt x="2791" y="511"/>
                </a:cubicBezTo>
                <a:cubicBezTo>
                  <a:pt x="2794" y="510"/>
                  <a:pt x="2794" y="510"/>
                  <a:pt x="2794" y="510"/>
                </a:cubicBezTo>
                <a:cubicBezTo>
                  <a:pt x="2795" y="509"/>
                  <a:pt x="2795" y="509"/>
                  <a:pt x="2795" y="509"/>
                </a:cubicBezTo>
                <a:cubicBezTo>
                  <a:pt x="2796" y="509"/>
                  <a:pt x="2796" y="509"/>
                  <a:pt x="2796" y="509"/>
                </a:cubicBezTo>
                <a:cubicBezTo>
                  <a:pt x="2798" y="506"/>
                  <a:pt x="2798" y="506"/>
                  <a:pt x="2798" y="506"/>
                </a:cubicBezTo>
                <a:cubicBezTo>
                  <a:pt x="2801" y="502"/>
                  <a:pt x="2801" y="502"/>
                  <a:pt x="2801" y="502"/>
                </a:cubicBezTo>
                <a:cubicBezTo>
                  <a:pt x="2800" y="501"/>
                  <a:pt x="2800" y="501"/>
                  <a:pt x="2800" y="501"/>
                </a:cubicBezTo>
                <a:cubicBezTo>
                  <a:pt x="2803" y="500"/>
                  <a:pt x="2803" y="500"/>
                  <a:pt x="2803" y="500"/>
                </a:cubicBezTo>
                <a:cubicBezTo>
                  <a:pt x="2803" y="497"/>
                  <a:pt x="2803" y="497"/>
                  <a:pt x="2803" y="497"/>
                </a:cubicBezTo>
                <a:cubicBezTo>
                  <a:pt x="2802" y="495"/>
                  <a:pt x="2802" y="495"/>
                  <a:pt x="2802" y="495"/>
                </a:cubicBezTo>
                <a:cubicBezTo>
                  <a:pt x="2803" y="496"/>
                  <a:pt x="2803" y="496"/>
                  <a:pt x="2803" y="496"/>
                </a:cubicBezTo>
                <a:cubicBezTo>
                  <a:pt x="2804" y="496"/>
                  <a:pt x="2804" y="496"/>
                  <a:pt x="2804" y="496"/>
                </a:cubicBezTo>
                <a:cubicBezTo>
                  <a:pt x="2806" y="493"/>
                  <a:pt x="2806" y="493"/>
                  <a:pt x="2806" y="493"/>
                </a:cubicBezTo>
                <a:cubicBezTo>
                  <a:pt x="2805" y="491"/>
                  <a:pt x="2805" y="491"/>
                  <a:pt x="2805" y="491"/>
                </a:cubicBezTo>
                <a:cubicBezTo>
                  <a:pt x="2806" y="491"/>
                  <a:pt x="2806" y="491"/>
                  <a:pt x="2806" y="491"/>
                </a:cubicBezTo>
                <a:cubicBezTo>
                  <a:pt x="2806" y="488"/>
                  <a:pt x="2806" y="488"/>
                  <a:pt x="2806" y="488"/>
                </a:cubicBezTo>
                <a:cubicBezTo>
                  <a:pt x="2808" y="487"/>
                  <a:pt x="2808" y="487"/>
                  <a:pt x="2808" y="487"/>
                </a:cubicBezTo>
                <a:cubicBezTo>
                  <a:pt x="2808" y="484"/>
                  <a:pt x="2808" y="484"/>
                  <a:pt x="2808" y="484"/>
                </a:cubicBezTo>
                <a:cubicBezTo>
                  <a:pt x="2810" y="483"/>
                  <a:pt x="2810" y="483"/>
                  <a:pt x="2810" y="483"/>
                </a:cubicBezTo>
                <a:cubicBezTo>
                  <a:pt x="2811" y="482"/>
                  <a:pt x="2811" y="482"/>
                  <a:pt x="2811" y="482"/>
                </a:cubicBezTo>
                <a:cubicBezTo>
                  <a:pt x="2810" y="481"/>
                  <a:pt x="2810" y="481"/>
                  <a:pt x="2810" y="481"/>
                </a:cubicBezTo>
                <a:cubicBezTo>
                  <a:pt x="2810" y="479"/>
                  <a:pt x="2810" y="479"/>
                  <a:pt x="2810" y="479"/>
                </a:cubicBezTo>
                <a:cubicBezTo>
                  <a:pt x="2812" y="478"/>
                  <a:pt x="2812" y="478"/>
                  <a:pt x="2812" y="478"/>
                </a:cubicBezTo>
                <a:cubicBezTo>
                  <a:pt x="2813" y="469"/>
                  <a:pt x="2813" y="469"/>
                  <a:pt x="2813" y="469"/>
                </a:cubicBezTo>
                <a:cubicBezTo>
                  <a:pt x="2816" y="466"/>
                  <a:pt x="2816" y="466"/>
                  <a:pt x="2816" y="466"/>
                </a:cubicBezTo>
                <a:cubicBezTo>
                  <a:pt x="2816" y="465"/>
                  <a:pt x="2816" y="465"/>
                  <a:pt x="2816" y="465"/>
                </a:cubicBezTo>
                <a:cubicBezTo>
                  <a:pt x="2818" y="463"/>
                  <a:pt x="2818" y="463"/>
                  <a:pt x="2818" y="463"/>
                </a:cubicBezTo>
                <a:cubicBezTo>
                  <a:pt x="2818" y="460"/>
                  <a:pt x="2818" y="460"/>
                  <a:pt x="2818" y="460"/>
                </a:cubicBezTo>
                <a:cubicBezTo>
                  <a:pt x="2821" y="457"/>
                  <a:pt x="2821" y="457"/>
                  <a:pt x="2821" y="457"/>
                </a:cubicBezTo>
                <a:cubicBezTo>
                  <a:pt x="2821" y="455"/>
                  <a:pt x="2821" y="455"/>
                  <a:pt x="2821" y="455"/>
                </a:cubicBezTo>
                <a:cubicBezTo>
                  <a:pt x="2820" y="455"/>
                  <a:pt x="2820" y="455"/>
                  <a:pt x="2820" y="455"/>
                </a:cubicBezTo>
                <a:cubicBezTo>
                  <a:pt x="2819" y="452"/>
                  <a:pt x="2819" y="452"/>
                  <a:pt x="2819" y="452"/>
                </a:cubicBezTo>
                <a:cubicBezTo>
                  <a:pt x="2821" y="450"/>
                  <a:pt x="2821" y="450"/>
                  <a:pt x="2821" y="450"/>
                </a:cubicBezTo>
                <a:cubicBezTo>
                  <a:pt x="2820" y="446"/>
                  <a:pt x="2820" y="446"/>
                  <a:pt x="2820" y="446"/>
                </a:cubicBezTo>
                <a:cubicBezTo>
                  <a:pt x="2822" y="444"/>
                  <a:pt x="2822" y="444"/>
                  <a:pt x="2822" y="444"/>
                </a:cubicBezTo>
                <a:cubicBezTo>
                  <a:pt x="2822" y="442"/>
                  <a:pt x="2822" y="442"/>
                  <a:pt x="2822" y="442"/>
                </a:cubicBezTo>
                <a:cubicBezTo>
                  <a:pt x="2821" y="442"/>
                  <a:pt x="2821" y="442"/>
                  <a:pt x="2821" y="442"/>
                </a:cubicBezTo>
                <a:cubicBezTo>
                  <a:pt x="2822" y="439"/>
                  <a:pt x="2822" y="439"/>
                  <a:pt x="2822" y="439"/>
                </a:cubicBezTo>
                <a:cubicBezTo>
                  <a:pt x="2822" y="436"/>
                  <a:pt x="2822" y="436"/>
                  <a:pt x="2822" y="436"/>
                </a:cubicBezTo>
                <a:cubicBezTo>
                  <a:pt x="2824" y="434"/>
                  <a:pt x="2824" y="434"/>
                  <a:pt x="2824" y="434"/>
                </a:cubicBezTo>
                <a:cubicBezTo>
                  <a:pt x="2824" y="431"/>
                  <a:pt x="2824" y="431"/>
                  <a:pt x="2824" y="431"/>
                </a:cubicBezTo>
                <a:cubicBezTo>
                  <a:pt x="2824" y="431"/>
                  <a:pt x="2824" y="431"/>
                  <a:pt x="2824" y="431"/>
                </a:cubicBezTo>
                <a:cubicBezTo>
                  <a:pt x="2824" y="428"/>
                  <a:pt x="2824" y="428"/>
                  <a:pt x="2824" y="428"/>
                </a:cubicBezTo>
                <a:cubicBezTo>
                  <a:pt x="2825" y="424"/>
                  <a:pt x="2825" y="424"/>
                  <a:pt x="2825" y="424"/>
                </a:cubicBezTo>
                <a:cubicBezTo>
                  <a:pt x="2825" y="421"/>
                  <a:pt x="2825" y="421"/>
                  <a:pt x="2825" y="421"/>
                </a:cubicBezTo>
                <a:cubicBezTo>
                  <a:pt x="2828" y="418"/>
                  <a:pt x="2828" y="418"/>
                  <a:pt x="2828" y="418"/>
                </a:cubicBezTo>
                <a:cubicBezTo>
                  <a:pt x="2828" y="416"/>
                  <a:pt x="2828" y="416"/>
                  <a:pt x="2828" y="416"/>
                </a:cubicBezTo>
                <a:cubicBezTo>
                  <a:pt x="2827" y="414"/>
                  <a:pt x="2827" y="414"/>
                  <a:pt x="2827" y="414"/>
                </a:cubicBezTo>
                <a:cubicBezTo>
                  <a:pt x="2827" y="411"/>
                  <a:pt x="2827" y="411"/>
                  <a:pt x="2827" y="411"/>
                </a:cubicBezTo>
                <a:cubicBezTo>
                  <a:pt x="2827" y="410"/>
                  <a:pt x="2827" y="410"/>
                  <a:pt x="2827" y="410"/>
                </a:cubicBezTo>
                <a:cubicBezTo>
                  <a:pt x="2827" y="408"/>
                  <a:pt x="2827" y="408"/>
                  <a:pt x="2827" y="408"/>
                </a:cubicBezTo>
                <a:cubicBezTo>
                  <a:pt x="2826" y="408"/>
                  <a:pt x="2826" y="408"/>
                  <a:pt x="2826" y="408"/>
                </a:cubicBezTo>
                <a:cubicBezTo>
                  <a:pt x="2825" y="403"/>
                  <a:pt x="2825" y="403"/>
                  <a:pt x="2825" y="403"/>
                </a:cubicBezTo>
                <a:cubicBezTo>
                  <a:pt x="2825" y="402"/>
                  <a:pt x="2825" y="402"/>
                  <a:pt x="2825" y="402"/>
                </a:cubicBezTo>
                <a:cubicBezTo>
                  <a:pt x="2825" y="400"/>
                  <a:pt x="2825" y="400"/>
                  <a:pt x="2825" y="400"/>
                </a:cubicBezTo>
                <a:cubicBezTo>
                  <a:pt x="2825" y="396"/>
                  <a:pt x="2825" y="396"/>
                  <a:pt x="2825" y="396"/>
                </a:cubicBezTo>
                <a:cubicBezTo>
                  <a:pt x="2822" y="393"/>
                  <a:pt x="2822" y="393"/>
                  <a:pt x="2822" y="393"/>
                </a:cubicBezTo>
                <a:cubicBezTo>
                  <a:pt x="2821" y="393"/>
                  <a:pt x="2821" y="393"/>
                  <a:pt x="2821" y="393"/>
                </a:cubicBezTo>
                <a:cubicBezTo>
                  <a:pt x="2820" y="391"/>
                  <a:pt x="2820" y="391"/>
                  <a:pt x="2820" y="391"/>
                </a:cubicBezTo>
                <a:cubicBezTo>
                  <a:pt x="2821" y="390"/>
                  <a:pt x="2821" y="390"/>
                  <a:pt x="2821" y="390"/>
                </a:cubicBezTo>
                <a:cubicBezTo>
                  <a:pt x="2823" y="388"/>
                  <a:pt x="2823" y="388"/>
                  <a:pt x="2823" y="388"/>
                </a:cubicBezTo>
                <a:cubicBezTo>
                  <a:pt x="2822" y="387"/>
                  <a:pt x="2822" y="387"/>
                  <a:pt x="2822" y="387"/>
                </a:cubicBezTo>
                <a:cubicBezTo>
                  <a:pt x="2821" y="388"/>
                  <a:pt x="2821" y="388"/>
                  <a:pt x="2821" y="388"/>
                </a:cubicBezTo>
                <a:cubicBezTo>
                  <a:pt x="2819" y="388"/>
                  <a:pt x="2819" y="388"/>
                  <a:pt x="2819" y="388"/>
                </a:cubicBezTo>
                <a:cubicBezTo>
                  <a:pt x="2817" y="381"/>
                  <a:pt x="2817" y="381"/>
                  <a:pt x="2817" y="381"/>
                </a:cubicBezTo>
                <a:cubicBezTo>
                  <a:pt x="2817" y="380"/>
                  <a:pt x="2817" y="380"/>
                  <a:pt x="2817" y="380"/>
                </a:cubicBezTo>
                <a:cubicBezTo>
                  <a:pt x="2817" y="378"/>
                  <a:pt x="2817" y="378"/>
                  <a:pt x="2817" y="378"/>
                </a:cubicBezTo>
                <a:cubicBezTo>
                  <a:pt x="2816" y="374"/>
                  <a:pt x="2816" y="374"/>
                  <a:pt x="2816" y="374"/>
                </a:cubicBezTo>
                <a:cubicBezTo>
                  <a:pt x="2817" y="373"/>
                  <a:pt x="2817" y="373"/>
                  <a:pt x="2817" y="373"/>
                </a:cubicBezTo>
                <a:cubicBezTo>
                  <a:pt x="2815" y="368"/>
                  <a:pt x="2815" y="368"/>
                  <a:pt x="2815" y="368"/>
                </a:cubicBezTo>
                <a:cubicBezTo>
                  <a:pt x="2817" y="367"/>
                  <a:pt x="2817" y="367"/>
                  <a:pt x="2817" y="367"/>
                </a:cubicBezTo>
                <a:cubicBezTo>
                  <a:pt x="2816" y="366"/>
                  <a:pt x="2816" y="366"/>
                  <a:pt x="2816" y="366"/>
                </a:cubicBezTo>
                <a:cubicBezTo>
                  <a:pt x="2816" y="365"/>
                  <a:pt x="2816" y="365"/>
                  <a:pt x="2816" y="365"/>
                </a:cubicBezTo>
                <a:cubicBezTo>
                  <a:pt x="2816" y="364"/>
                  <a:pt x="2816" y="364"/>
                  <a:pt x="2816" y="364"/>
                </a:cubicBezTo>
                <a:cubicBezTo>
                  <a:pt x="2815" y="363"/>
                  <a:pt x="2815" y="363"/>
                  <a:pt x="2815" y="363"/>
                </a:cubicBezTo>
                <a:cubicBezTo>
                  <a:pt x="2816" y="361"/>
                  <a:pt x="2816" y="361"/>
                  <a:pt x="2816" y="361"/>
                </a:cubicBezTo>
                <a:cubicBezTo>
                  <a:pt x="2816" y="359"/>
                  <a:pt x="2816" y="359"/>
                  <a:pt x="2816" y="359"/>
                </a:cubicBezTo>
                <a:cubicBezTo>
                  <a:pt x="2816" y="358"/>
                  <a:pt x="2816" y="358"/>
                  <a:pt x="2816" y="358"/>
                </a:cubicBezTo>
                <a:cubicBezTo>
                  <a:pt x="2817" y="357"/>
                  <a:pt x="2817" y="357"/>
                  <a:pt x="2817" y="357"/>
                </a:cubicBezTo>
                <a:cubicBezTo>
                  <a:pt x="2815" y="355"/>
                  <a:pt x="2815" y="355"/>
                  <a:pt x="2815" y="355"/>
                </a:cubicBezTo>
                <a:cubicBezTo>
                  <a:pt x="2815" y="353"/>
                  <a:pt x="2815" y="353"/>
                  <a:pt x="2815" y="353"/>
                </a:cubicBezTo>
                <a:cubicBezTo>
                  <a:pt x="2816" y="352"/>
                  <a:pt x="2816" y="352"/>
                  <a:pt x="2816" y="352"/>
                </a:cubicBezTo>
                <a:cubicBezTo>
                  <a:pt x="2816" y="350"/>
                  <a:pt x="2816" y="350"/>
                  <a:pt x="2816" y="350"/>
                </a:cubicBezTo>
                <a:cubicBezTo>
                  <a:pt x="2814" y="351"/>
                  <a:pt x="2814" y="351"/>
                  <a:pt x="2814" y="351"/>
                </a:cubicBezTo>
                <a:cubicBezTo>
                  <a:pt x="2813" y="351"/>
                  <a:pt x="2813" y="351"/>
                  <a:pt x="2813" y="351"/>
                </a:cubicBezTo>
                <a:cubicBezTo>
                  <a:pt x="2810" y="349"/>
                  <a:pt x="2810" y="349"/>
                  <a:pt x="2810" y="349"/>
                </a:cubicBezTo>
                <a:cubicBezTo>
                  <a:pt x="2811" y="347"/>
                  <a:pt x="2811" y="347"/>
                  <a:pt x="2811" y="347"/>
                </a:cubicBezTo>
                <a:cubicBezTo>
                  <a:pt x="2812" y="345"/>
                  <a:pt x="2812" y="345"/>
                  <a:pt x="2812" y="345"/>
                </a:cubicBezTo>
                <a:cubicBezTo>
                  <a:pt x="2812" y="343"/>
                  <a:pt x="2812" y="343"/>
                  <a:pt x="2812" y="343"/>
                </a:cubicBezTo>
                <a:cubicBezTo>
                  <a:pt x="2809" y="340"/>
                  <a:pt x="2809" y="340"/>
                  <a:pt x="2809" y="340"/>
                </a:cubicBezTo>
                <a:cubicBezTo>
                  <a:pt x="2807" y="340"/>
                  <a:pt x="2807" y="340"/>
                  <a:pt x="2807" y="340"/>
                </a:cubicBezTo>
                <a:cubicBezTo>
                  <a:pt x="2805" y="338"/>
                  <a:pt x="2805" y="338"/>
                  <a:pt x="2805" y="338"/>
                </a:cubicBezTo>
                <a:cubicBezTo>
                  <a:pt x="2807" y="337"/>
                  <a:pt x="2807" y="337"/>
                  <a:pt x="2807" y="337"/>
                </a:cubicBezTo>
                <a:cubicBezTo>
                  <a:pt x="2807" y="335"/>
                  <a:pt x="2807" y="335"/>
                  <a:pt x="2807" y="335"/>
                </a:cubicBezTo>
                <a:cubicBezTo>
                  <a:pt x="2808" y="334"/>
                  <a:pt x="2808" y="334"/>
                  <a:pt x="2808" y="334"/>
                </a:cubicBezTo>
                <a:cubicBezTo>
                  <a:pt x="2806" y="330"/>
                  <a:pt x="2806" y="330"/>
                  <a:pt x="2806" y="330"/>
                </a:cubicBezTo>
                <a:cubicBezTo>
                  <a:pt x="2805" y="330"/>
                  <a:pt x="2805" y="330"/>
                  <a:pt x="2805" y="330"/>
                </a:cubicBezTo>
                <a:cubicBezTo>
                  <a:pt x="2804" y="329"/>
                  <a:pt x="2804" y="329"/>
                  <a:pt x="2804" y="329"/>
                </a:cubicBezTo>
                <a:cubicBezTo>
                  <a:pt x="2802" y="329"/>
                  <a:pt x="2802" y="329"/>
                  <a:pt x="2802" y="329"/>
                </a:cubicBezTo>
                <a:cubicBezTo>
                  <a:pt x="2802" y="327"/>
                  <a:pt x="2802" y="327"/>
                  <a:pt x="2802" y="327"/>
                </a:cubicBezTo>
                <a:cubicBezTo>
                  <a:pt x="2797" y="326"/>
                  <a:pt x="2797" y="326"/>
                  <a:pt x="2797" y="326"/>
                </a:cubicBezTo>
                <a:cubicBezTo>
                  <a:pt x="2796" y="324"/>
                  <a:pt x="2796" y="324"/>
                  <a:pt x="2796" y="324"/>
                </a:cubicBezTo>
                <a:cubicBezTo>
                  <a:pt x="2793" y="324"/>
                  <a:pt x="2793" y="324"/>
                  <a:pt x="2793" y="324"/>
                </a:cubicBezTo>
                <a:cubicBezTo>
                  <a:pt x="2792" y="323"/>
                  <a:pt x="2792" y="323"/>
                  <a:pt x="2792" y="323"/>
                </a:cubicBezTo>
                <a:cubicBezTo>
                  <a:pt x="2791" y="321"/>
                  <a:pt x="2791" y="321"/>
                  <a:pt x="2791" y="321"/>
                </a:cubicBezTo>
                <a:cubicBezTo>
                  <a:pt x="2790" y="319"/>
                  <a:pt x="2790" y="319"/>
                  <a:pt x="2790" y="319"/>
                </a:cubicBezTo>
                <a:cubicBezTo>
                  <a:pt x="2787" y="319"/>
                  <a:pt x="2787" y="319"/>
                  <a:pt x="2787" y="319"/>
                </a:cubicBezTo>
                <a:cubicBezTo>
                  <a:pt x="2785" y="317"/>
                  <a:pt x="2785" y="317"/>
                  <a:pt x="2785" y="317"/>
                </a:cubicBezTo>
                <a:cubicBezTo>
                  <a:pt x="2783" y="319"/>
                  <a:pt x="2783" y="319"/>
                  <a:pt x="2783" y="319"/>
                </a:cubicBezTo>
                <a:cubicBezTo>
                  <a:pt x="2781" y="319"/>
                  <a:pt x="2781" y="319"/>
                  <a:pt x="2781" y="319"/>
                </a:cubicBezTo>
                <a:cubicBezTo>
                  <a:pt x="2780" y="320"/>
                  <a:pt x="2780" y="320"/>
                  <a:pt x="2780" y="320"/>
                </a:cubicBezTo>
                <a:cubicBezTo>
                  <a:pt x="2779" y="320"/>
                  <a:pt x="2779" y="320"/>
                  <a:pt x="2779" y="320"/>
                </a:cubicBezTo>
                <a:cubicBezTo>
                  <a:pt x="2778" y="320"/>
                  <a:pt x="2778" y="320"/>
                  <a:pt x="2778" y="320"/>
                </a:cubicBezTo>
                <a:cubicBezTo>
                  <a:pt x="2778" y="319"/>
                  <a:pt x="2778" y="319"/>
                  <a:pt x="2778" y="319"/>
                </a:cubicBezTo>
                <a:cubicBezTo>
                  <a:pt x="2776" y="317"/>
                  <a:pt x="2776" y="317"/>
                  <a:pt x="2776" y="317"/>
                </a:cubicBezTo>
                <a:cubicBezTo>
                  <a:pt x="2774" y="318"/>
                  <a:pt x="2774" y="318"/>
                  <a:pt x="2774" y="318"/>
                </a:cubicBezTo>
                <a:cubicBezTo>
                  <a:pt x="2775" y="321"/>
                  <a:pt x="2775" y="321"/>
                  <a:pt x="2775" y="321"/>
                </a:cubicBezTo>
                <a:cubicBezTo>
                  <a:pt x="2777" y="323"/>
                  <a:pt x="2777" y="323"/>
                  <a:pt x="2777" y="323"/>
                </a:cubicBezTo>
                <a:cubicBezTo>
                  <a:pt x="2776" y="325"/>
                  <a:pt x="2776" y="325"/>
                  <a:pt x="2776" y="325"/>
                </a:cubicBezTo>
                <a:cubicBezTo>
                  <a:pt x="2777" y="328"/>
                  <a:pt x="2777" y="328"/>
                  <a:pt x="2777" y="328"/>
                </a:cubicBezTo>
                <a:cubicBezTo>
                  <a:pt x="2776" y="331"/>
                  <a:pt x="2776" y="331"/>
                  <a:pt x="2776" y="331"/>
                </a:cubicBezTo>
                <a:cubicBezTo>
                  <a:pt x="2775" y="332"/>
                  <a:pt x="2775" y="332"/>
                  <a:pt x="2775" y="332"/>
                </a:cubicBezTo>
                <a:cubicBezTo>
                  <a:pt x="2775" y="329"/>
                  <a:pt x="2775" y="329"/>
                  <a:pt x="2775" y="329"/>
                </a:cubicBezTo>
                <a:cubicBezTo>
                  <a:pt x="2775" y="327"/>
                  <a:pt x="2775" y="327"/>
                  <a:pt x="2775" y="327"/>
                </a:cubicBezTo>
                <a:cubicBezTo>
                  <a:pt x="2774" y="324"/>
                  <a:pt x="2774" y="324"/>
                  <a:pt x="2774" y="324"/>
                </a:cubicBezTo>
                <a:cubicBezTo>
                  <a:pt x="2773" y="325"/>
                  <a:pt x="2773" y="325"/>
                  <a:pt x="2773" y="325"/>
                </a:cubicBezTo>
                <a:cubicBezTo>
                  <a:pt x="2774" y="327"/>
                  <a:pt x="2774" y="327"/>
                  <a:pt x="2774" y="327"/>
                </a:cubicBezTo>
                <a:cubicBezTo>
                  <a:pt x="2773" y="330"/>
                  <a:pt x="2773" y="330"/>
                  <a:pt x="2773" y="330"/>
                </a:cubicBezTo>
                <a:cubicBezTo>
                  <a:pt x="2771" y="332"/>
                  <a:pt x="2771" y="332"/>
                  <a:pt x="2771" y="332"/>
                </a:cubicBezTo>
                <a:cubicBezTo>
                  <a:pt x="2766" y="332"/>
                  <a:pt x="2766" y="332"/>
                  <a:pt x="2766" y="332"/>
                </a:cubicBezTo>
                <a:cubicBezTo>
                  <a:pt x="2765" y="332"/>
                  <a:pt x="2765" y="332"/>
                  <a:pt x="2765" y="332"/>
                </a:cubicBezTo>
                <a:cubicBezTo>
                  <a:pt x="2767" y="330"/>
                  <a:pt x="2767" y="330"/>
                  <a:pt x="2767" y="330"/>
                </a:cubicBezTo>
                <a:cubicBezTo>
                  <a:pt x="2768" y="330"/>
                  <a:pt x="2768" y="330"/>
                  <a:pt x="2768" y="330"/>
                </a:cubicBezTo>
                <a:cubicBezTo>
                  <a:pt x="2768" y="327"/>
                  <a:pt x="2768" y="327"/>
                  <a:pt x="2768" y="327"/>
                </a:cubicBezTo>
                <a:cubicBezTo>
                  <a:pt x="2769" y="326"/>
                  <a:pt x="2769" y="326"/>
                  <a:pt x="2769" y="326"/>
                </a:cubicBezTo>
                <a:cubicBezTo>
                  <a:pt x="2770" y="325"/>
                  <a:pt x="2770" y="325"/>
                  <a:pt x="2770" y="325"/>
                </a:cubicBezTo>
                <a:cubicBezTo>
                  <a:pt x="2767" y="325"/>
                  <a:pt x="2767" y="325"/>
                  <a:pt x="2767" y="325"/>
                </a:cubicBezTo>
                <a:cubicBezTo>
                  <a:pt x="2766" y="326"/>
                  <a:pt x="2766" y="326"/>
                  <a:pt x="2766" y="326"/>
                </a:cubicBezTo>
                <a:cubicBezTo>
                  <a:pt x="2766" y="324"/>
                  <a:pt x="2766" y="324"/>
                  <a:pt x="2766" y="324"/>
                </a:cubicBezTo>
                <a:cubicBezTo>
                  <a:pt x="2764" y="325"/>
                  <a:pt x="2764" y="325"/>
                  <a:pt x="2764" y="325"/>
                </a:cubicBezTo>
                <a:cubicBezTo>
                  <a:pt x="2763" y="327"/>
                  <a:pt x="2763" y="327"/>
                  <a:pt x="2763" y="327"/>
                </a:cubicBezTo>
                <a:cubicBezTo>
                  <a:pt x="2762" y="328"/>
                  <a:pt x="2762" y="328"/>
                  <a:pt x="2762" y="328"/>
                </a:cubicBezTo>
                <a:cubicBezTo>
                  <a:pt x="2761" y="328"/>
                  <a:pt x="2761" y="328"/>
                  <a:pt x="2761" y="328"/>
                </a:cubicBezTo>
                <a:cubicBezTo>
                  <a:pt x="2760" y="329"/>
                  <a:pt x="2760" y="329"/>
                  <a:pt x="2760" y="329"/>
                </a:cubicBezTo>
                <a:cubicBezTo>
                  <a:pt x="2758" y="327"/>
                  <a:pt x="2758" y="327"/>
                  <a:pt x="2758" y="327"/>
                </a:cubicBezTo>
                <a:cubicBezTo>
                  <a:pt x="2758" y="325"/>
                  <a:pt x="2758" y="325"/>
                  <a:pt x="2758" y="325"/>
                </a:cubicBezTo>
                <a:cubicBezTo>
                  <a:pt x="2757" y="321"/>
                  <a:pt x="2757" y="321"/>
                  <a:pt x="2757" y="321"/>
                </a:cubicBezTo>
                <a:cubicBezTo>
                  <a:pt x="2755" y="318"/>
                  <a:pt x="2755" y="318"/>
                  <a:pt x="2755" y="318"/>
                </a:cubicBezTo>
                <a:cubicBezTo>
                  <a:pt x="2755" y="313"/>
                  <a:pt x="2755" y="313"/>
                  <a:pt x="2755" y="313"/>
                </a:cubicBezTo>
                <a:cubicBezTo>
                  <a:pt x="2753" y="314"/>
                  <a:pt x="2753" y="314"/>
                  <a:pt x="2753" y="314"/>
                </a:cubicBezTo>
                <a:cubicBezTo>
                  <a:pt x="2752" y="313"/>
                  <a:pt x="2752" y="313"/>
                  <a:pt x="2752" y="313"/>
                </a:cubicBezTo>
                <a:cubicBezTo>
                  <a:pt x="2750" y="315"/>
                  <a:pt x="2750" y="315"/>
                  <a:pt x="2750" y="315"/>
                </a:cubicBezTo>
                <a:cubicBezTo>
                  <a:pt x="2748" y="315"/>
                  <a:pt x="2748" y="315"/>
                  <a:pt x="2748" y="315"/>
                </a:cubicBezTo>
                <a:cubicBezTo>
                  <a:pt x="2746" y="317"/>
                  <a:pt x="2746" y="317"/>
                  <a:pt x="2746" y="317"/>
                </a:cubicBezTo>
                <a:cubicBezTo>
                  <a:pt x="2744" y="317"/>
                  <a:pt x="2744" y="317"/>
                  <a:pt x="2744" y="317"/>
                </a:cubicBezTo>
                <a:cubicBezTo>
                  <a:pt x="2742" y="315"/>
                  <a:pt x="2742" y="315"/>
                  <a:pt x="2742" y="315"/>
                </a:cubicBezTo>
                <a:cubicBezTo>
                  <a:pt x="2740" y="316"/>
                  <a:pt x="2740" y="316"/>
                  <a:pt x="2740" y="316"/>
                </a:cubicBezTo>
                <a:cubicBezTo>
                  <a:pt x="2738" y="315"/>
                  <a:pt x="2738" y="315"/>
                  <a:pt x="2738" y="315"/>
                </a:cubicBezTo>
                <a:cubicBezTo>
                  <a:pt x="2737" y="313"/>
                  <a:pt x="2737" y="313"/>
                  <a:pt x="2737" y="313"/>
                </a:cubicBezTo>
                <a:cubicBezTo>
                  <a:pt x="2738" y="311"/>
                  <a:pt x="2738" y="311"/>
                  <a:pt x="2738" y="311"/>
                </a:cubicBezTo>
                <a:cubicBezTo>
                  <a:pt x="2739" y="309"/>
                  <a:pt x="2739" y="309"/>
                  <a:pt x="2739" y="309"/>
                </a:cubicBezTo>
                <a:cubicBezTo>
                  <a:pt x="2741" y="306"/>
                  <a:pt x="2741" y="306"/>
                  <a:pt x="2741" y="306"/>
                </a:cubicBezTo>
                <a:cubicBezTo>
                  <a:pt x="2741" y="304"/>
                  <a:pt x="2741" y="304"/>
                  <a:pt x="2741" y="304"/>
                </a:cubicBezTo>
                <a:cubicBezTo>
                  <a:pt x="2744" y="302"/>
                  <a:pt x="2744" y="302"/>
                  <a:pt x="2744" y="302"/>
                </a:cubicBezTo>
                <a:cubicBezTo>
                  <a:pt x="2744" y="298"/>
                  <a:pt x="2744" y="298"/>
                  <a:pt x="2744" y="298"/>
                </a:cubicBezTo>
                <a:cubicBezTo>
                  <a:pt x="2747" y="296"/>
                  <a:pt x="2747" y="296"/>
                  <a:pt x="2747" y="296"/>
                </a:cubicBezTo>
                <a:cubicBezTo>
                  <a:pt x="2747" y="293"/>
                  <a:pt x="2747" y="293"/>
                  <a:pt x="2747" y="293"/>
                </a:cubicBezTo>
                <a:cubicBezTo>
                  <a:pt x="2748" y="293"/>
                  <a:pt x="2748" y="293"/>
                  <a:pt x="2748" y="293"/>
                </a:cubicBezTo>
                <a:cubicBezTo>
                  <a:pt x="2748" y="292"/>
                  <a:pt x="2748" y="292"/>
                  <a:pt x="2748" y="292"/>
                </a:cubicBezTo>
                <a:cubicBezTo>
                  <a:pt x="2750" y="289"/>
                  <a:pt x="2750" y="289"/>
                  <a:pt x="2750" y="289"/>
                </a:cubicBezTo>
                <a:cubicBezTo>
                  <a:pt x="2750" y="287"/>
                  <a:pt x="2750" y="287"/>
                  <a:pt x="2750" y="287"/>
                </a:cubicBezTo>
                <a:cubicBezTo>
                  <a:pt x="2752" y="284"/>
                  <a:pt x="2752" y="284"/>
                  <a:pt x="2752" y="284"/>
                </a:cubicBezTo>
                <a:cubicBezTo>
                  <a:pt x="2751" y="282"/>
                  <a:pt x="2751" y="282"/>
                  <a:pt x="2751" y="282"/>
                </a:cubicBezTo>
                <a:cubicBezTo>
                  <a:pt x="2751" y="281"/>
                  <a:pt x="2751" y="281"/>
                  <a:pt x="2751" y="281"/>
                </a:cubicBezTo>
                <a:cubicBezTo>
                  <a:pt x="2751" y="277"/>
                  <a:pt x="2751" y="277"/>
                  <a:pt x="2751" y="277"/>
                </a:cubicBezTo>
                <a:cubicBezTo>
                  <a:pt x="2752" y="272"/>
                  <a:pt x="2752" y="272"/>
                  <a:pt x="2752" y="272"/>
                </a:cubicBezTo>
                <a:cubicBezTo>
                  <a:pt x="2753" y="272"/>
                  <a:pt x="2753" y="272"/>
                  <a:pt x="2753" y="272"/>
                </a:cubicBezTo>
                <a:cubicBezTo>
                  <a:pt x="2754" y="268"/>
                  <a:pt x="2754" y="268"/>
                  <a:pt x="2754" y="268"/>
                </a:cubicBezTo>
                <a:cubicBezTo>
                  <a:pt x="2755" y="268"/>
                  <a:pt x="2755" y="268"/>
                  <a:pt x="2755" y="268"/>
                </a:cubicBezTo>
                <a:cubicBezTo>
                  <a:pt x="2755" y="265"/>
                  <a:pt x="2755" y="265"/>
                  <a:pt x="2755" y="265"/>
                </a:cubicBezTo>
                <a:cubicBezTo>
                  <a:pt x="2758" y="262"/>
                  <a:pt x="2758" y="262"/>
                  <a:pt x="2758" y="262"/>
                </a:cubicBezTo>
                <a:cubicBezTo>
                  <a:pt x="2758" y="259"/>
                  <a:pt x="2758" y="259"/>
                  <a:pt x="2758" y="259"/>
                </a:cubicBezTo>
                <a:cubicBezTo>
                  <a:pt x="2760" y="258"/>
                  <a:pt x="2760" y="258"/>
                  <a:pt x="2760" y="258"/>
                </a:cubicBezTo>
                <a:cubicBezTo>
                  <a:pt x="2759" y="255"/>
                  <a:pt x="2759" y="255"/>
                  <a:pt x="2759" y="255"/>
                </a:cubicBezTo>
                <a:cubicBezTo>
                  <a:pt x="2760" y="254"/>
                  <a:pt x="2760" y="254"/>
                  <a:pt x="2760" y="254"/>
                </a:cubicBezTo>
                <a:cubicBezTo>
                  <a:pt x="2760" y="251"/>
                  <a:pt x="2760" y="251"/>
                  <a:pt x="2760" y="251"/>
                </a:cubicBezTo>
                <a:cubicBezTo>
                  <a:pt x="2761" y="251"/>
                  <a:pt x="2761" y="251"/>
                  <a:pt x="2761" y="251"/>
                </a:cubicBezTo>
                <a:cubicBezTo>
                  <a:pt x="2762" y="251"/>
                  <a:pt x="2762" y="251"/>
                  <a:pt x="2762" y="251"/>
                </a:cubicBezTo>
                <a:cubicBezTo>
                  <a:pt x="2762" y="249"/>
                  <a:pt x="2762" y="249"/>
                  <a:pt x="2762" y="249"/>
                </a:cubicBezTo>
                <a:cubicBezTo>
                  <a:pt x="2761" y="247"/>
                  <a:pt x="2761" y="247"/>
                  <a:pt x="2761" y="247"/>
                </a:cubicBezTo>
                <a:cubicBezTo>
                  <a:pt x="2761" y="243"/>
                  <a:pt x="2761" y="243"/>
                  <a:pt x="2761" y="243"/>
                </a:cubicBezTo>
                <a:cubicBezTo>
                  <a:pt x="2761" y="240"/>
                  <a:pt x="2761" y="240"/>
                  <a:pt x="2761" y="240"/>
                </a:cubicBezTo>
                <a:cubicBezTo>
                  <a:pt x="2762" y="237"/>
                  <a:pt x="2762" y="237"/>
                  <a:pt x="2762" y="237"/>
                </a:cubicBezTo>
                <a:cubicBezTo>
                  <a:pt x="2765" y="234"/>
                  <a:pt x="2765" y="234"/>
                  <a:pt x="2765" y="234"/>
                </a:cubicBezTo>
                <a:cubicBezTo>
                  <a:pt x="2766" y="230"/>
                  <a:pt x="2766" y="230"/>
                  <a:pt x="2766" y="230"/>
                </a:cubicBezTo>
                <a:cubicBezTo>
                  <a:pt x="2763" y="226"/>
                  <a:pt x="2763" y="226"/>
                  <a:pt x="2763" y="226"/>
                </a:cubicBezTo>
                <a:cubicBezTo>
                  <a:pt x="2763" y="224"/>
                  <a:pt x="2763" y="224"/>
                  <a:pt x="2763" y="224"/>
                </a:cubicBezTo>
                <a:cubicBezTo>
                  <a:pt x="2765" y="222"/>
                  <a:pt x="2765" y="222"/>
                  <a:pt x="2765" y="222"/>
                </a:cubicBezTo>
                <a:cubicBezTo>
                  <a:pt x="2766" y="220"/>
                  <a:pt x="2766" y="220"/>
                  <a:pt x="2766" y="220"/>
                </a:cubicBezTo>
                <a:cubicBezTo>
                  <a:pt x="2770" y="217"/>
                  <a:pt x="2770" y="217"/>
                  <a:pt x="2770" y="217"/>
                </a:cubicBezTo>
                <a:cubicBezTo>
                  <a:pt x="2770" y="215"/>
                  <a:pt x="2770" y="215"/>
                  <a:pt x="2770" y="215"/>
                </a:cubicBezTo>
                <a:cubicBezTo>
                  <a:pt x="2771" y="215"/>
                  <a:pt x="2771" y="215"/>
                  <a:pt x="2771" y="215"/>
                </a:cubicBezTo>
                <a:cubicBezTo>
                  <a:pt x="2773" y="216"/>
                  <a:pt x="2773" y="216"/>
                  <a:pt x="2773" y="216"/>
                </a:cubicBezTo>
                <a:cubicBezTo>
                  <a:pt x="2775" y="216"/>
                  <a:pt x="2775" y="216"/>
                  <a:pt x="2775" y="216"/>
                </a:cubicBezTo>
                <a:cubicBezTo>
                  <a:pt x="2778" y="213"/>
                  <a:pt x="2778" y="213"/>
                  <a:pt x="2778" y="213"/>
                </a:cubicBezTo>
                <a:cubicBezTo>
                  <a:pt x="2781" y="213"/>
                  <a:pt x="2781" y="213"/>
                  <a:pt x="2781" y="213"/>
                </a:cubicBezTo>
                <a:cubicBezTo>
                  <a:pt x="2784" y="211"/>
                  <a:pt x="2784" y="211"/>
                  <a:pt x="2784" y="211"/>
                </a:cubicBezTo>
                <a:cubicBezTo>
                  <a:pt x="2787" y="211"/>
                  <a:pt x="2787" y="211"/>
                  <a:pt x="2787" y="211"/>
                </a:cubicBezTo>
                <a:cubicBezTo>
                  <a:pt x="2789" y="210"/>
                  <a:pt x="2789" y="210"/>
                  <a:pt x="2789" y="210"/>
                </a:cubicBezTo>
                <a:cubicBezTo>
                  <a:pt x="2790" y="210"/>
                  <a:pt x="2790" y="210"/>
                  <a:pt x="2790" y="210"/>
                </a:cubicBezTo>
                <a:cubicBezTo>
                  <a:pt x="2792" y="210"/>
                  <a:pt x="2792" y="210"/>
                  <a:pt x="2792" y="210"/>
                </a:cubicBezTo>
                <a:cubicBezTo>
                  <a:pt x="2793" y="208"/>
                  <a:pt x="2793" y="208"/>
                  <a:pt x="2793" y="208"/>
                </a:cubicBezTo>
                <a:cubicBezTo>
                  <a:pt x="2795" y="209"/>
                  <a:pt x="2795" y="209"/>
                  <a:pt x="2795" y="209"/>
                </a:cubicBezTo>
                <a:cubicBezTo>
                  <a:pt x="2794" y="211"/>
                  <a:pt x="2794" y="211"/>
                  <a:pt x="2794" y="211"/>
                </a:cubicBezTo>
                <a:cubicBezTo>
                  <a:pt x="2795" y="212"/>
                  <a:pt x="2795" y="212"/>
                  <a:pt x="2795" y="212"/>
                </a:cubicBezTo>
                <a:cubicBezTo>
                  <a:pt x="2797" y="214"/>
                  <a:pt x="2797" y="214"/>
                  <a:pt x="2797" y="214"/>
                </a:cubicBezTo>
                <a:cubicBezTo>
                  <a:pt x="2798" y="212"/>
                  <a:pt x="2798" y="212"/>
                  <a:pt x="2798" y="212"/>
                </a:cubicBezTo>
                <a:cubicBezTo>
                  <a:pt x="2800" y="210"/>
                  <a:pt x="2800" y="210"/>
                  <a:pt x="2800" y="210"/>
                </a:cubicBezTo>
                <a:cubicBezTo>
                  <a:pt x="2797" y="208"/>
                  <a:pt x="2797" y="208"/>
                  <a:pt x="2797" y="208"/>
                </a:cubicBezTo>
                <a:cubicBezTo>
                  <a:pt x="2797" y="207"/>
                  <a:pt x="2797" y="207"/>
                  <a:pt x="2797" y="207"/>
                </a:cubicBezTo>
                <a:cubicBezTo>
                  <a:pt x="2799" y="206"/>
                  <a:pt x="2799" y="206"/>
                  <a:pt x="2799" y="206"/>
                </a:cubicBezTo>
                <a:cubicBezTo>
                  <a:pt x="2803" y="206"/>
                  <a:pt x="2803" y="206"/>
                  <a:pt x="2803" y="206"/>
                </a:cubicBezTo>
                <a:cubicBezTo>
                  <a:pt x="2805" y="205"/>
                  <a:pt x="2805" y="205"/>
                  <a:pt x="2805" y="205"/>
                </a:cubicBezTo>
                <a:cubicBezTo>
                  <a:pt x="2809" y="206"/>
                  <a:pt x="2809" y="206"/>
                  <a:pt x="2809" y="206"/>
                </a:cubicBezTo>
                <a:cubicBezTo>
                  <a:pt x="2810" y="207"/>
                  <a:pt x="2810" y="207"/>
                  <a:pt x="2810" y="207"/>
                </a:cubicBezTo>
                <a:cubicBezTo>
                  <a:pt x="2811" y="207"/>
                  <a:pt x="2811" y="207"/>
                  <a:pt x="2811" y="207"/>
                </a:cubicBezTo>
                <a:cubicBezTo>
                  <a:pt x="2812" y="206"/>
                  <a:pt x="2812" y="206"/>
                  <a:pt x="2812" y="206"/>
                </a:cubicBezTo>
                <a:cubicBezTo>
                  <a:pt x="2813" y="206"/>
                  <a:pt x="2813" y="206"/>
                  <a:pt x="2813" y="206"/>
                </a:cubicBezTo>
                <a:cubicBezTo>
                  <a:pt x="2813" y="204"/>
                  <a:pt x="2813" y="204"/>
                  <a:pt x="2813" y="204"/>
                </a:cubicBezTo>
                <a:cubicBezTo>
                  <a:pt x="2814" y="204"/>
                  <a:pt x="2814" y="204"/>
                  <a:pt x="2814" y="204"/>
                </a:cubicBezTo>
                <a:cubicBezTo>
                  <a:pt x="2817" y="204"/>
                  <a:pt x="2817" y="204"/>
                  <a:pt x="2817" y="204"/>
                </a:cubicBezTo>
                <a:cubicBezTo>
                  <a:pt x="2819" y="205"/>
                  <a:pt x="2819" y="205"/>
                  <a:pt x="2819" y="205"/>
                </a:cubicBezTo>
                <a:cubicBezTo>
                  <a:pt x="2823" y="204"/>
                  <a:pt x="2823" y="204"/>
                  <a:pt x="2823" y="204"/>
                </a:cubicBezTo>
                <a:cubicBezTo>
                  <a:pt x="2823" y="202"/>
                  <a:pt x="2823" y="202"/>
                  <a:pt x="2823" y="202"/>
                </a:cubicBezTo>
                <a:cubicBezTo>
                  <a:pt x="2821" y="202"/>
                  <a:pt x="2821" y="202"/>
                  <a:pt x="2821" y="202"/>
                </a:cubicBezTo>
                <a:cubicBezTo>
                  <a:pt x="2821" y="202"/>
                  <a:pt x="2821" y="202"/>
                  <a:pt x="2821" y="202"/>
                </a:cubicBezTo>
                <a:cubicBezTo>
                  <a:pt x="2818" y="201"/>
                  <a:pt x="2818" y="201"/>
                  <a:pt x="2818" y="201"/>
                </a:cubicBezTo>
                <a:cubicBezTo>
                  <a:pt x="2820" y="199"/>
                  <a:pt x="2820" y="199"/>
                  <a:pt x="2820" y="199"/>
                </a:cubicBezTo>
                <a:cubicBezTo>
                  <a:pt x="2820" y="200"/>
                  <a:pt x="2820" y="200"/>
                  <a:pt x="2820" y="200"/>
                </a:cubicBezTo>
                <a:cubicBezTo>
                  <a:pt x="2823" y="199"/>
                  <a:pt x="2823" y="199"/>
                  <a:pt x="2823" y="199"/>
                </a:cubicBezTo>
                <a:cubicBezTo>
                  <a:pt x="2820" y="197"/>
                  <a:pt x="2820" y="197"/>
                  <a:pt x="2820" y="197"/>
                </a:cubicBezTo>
                <a:cubicBezTo>
                  <a:pt x="2820" y="196"/>
                  <a:pt x="2820" y="196"/>
                  <a:pt x="2820" y="196"/>
                </a:cubicBezTo>
                <a:cubicBezTo>
                  <a:pt x="2822" y="196"/>
                  <a:pt x="2822" y="196"/>
                  <a:pt x="2822" y="196"/>
                </a:cubicBezTo>
                <a:cubicBezTo>
                  <a:pt x="2824" y="193"/>
                  <a:pt x="2824" y="193"/>
                  <a:pt x="2824" y="193"/>
                </a:cubicBezTo>
                <a:cubicBezTo>
                  <a:pt x="2827" y="193"/>
                  <a:pt x="2827" y="193"/>
                  <a:pt x="2827" y="193"/>
                </a:cubicBezTo>
                <a:cubicBezTo>
                  <a:pt x="2829" y="194"/>
                  <a:pt x="2829" y="194"/>
                  <a:pt x="2829" y="194"/>
                </a:cubicBezTo>
                <a:cubicBezTo>
                  <a:pt x="2830" y="193"/>
                  <a:pt x="2830" y="193"/>
                  <a:pt x="2830" y="193"/>
                </a:cubicBezTo>
                <a:cubicBezTo>
                  <a:pt x="2834" y="194"/>
                  <a:pt x="2834" y="194"/>
                  <a:pt x="2834" y="194"/>
                </a:cubicBezTo>
                <a:cubicBezTo>
                  <a:pt x="2837" y="194"/>
                  <a:pt x="2837" y="194"/>
                  <a:pt x="2837" y="194"/>
                </a:cubicBezTo>
                <a:cubicBezTo>
                  <a:pt x="2836" y="195"/>
                  <a:pt x="2836" y="195"/>
                  <a:pt x="2836" y="195"/>
                </a:cubicBezTo>
                <a:cubicBezTo>
                  <a:pt x="2838" y="196"/>
                  <a:pt x="2838" y="196"/>
                  <a:pt x="2838" y="196"/>
                </a:cubicBezTo>
                <a:cubicBezTo>
                  <a:pt x="2839" y="195"/>
                  <a:pt x="2839" y="195"/>
                  <a:pt x="2839" y="195"/>
                </a:cubicBezTo>
                <a:cubicBezTo>
                  <a:pt x="2838" y="194"/>
                  <a:pt x="2838" y="194"/>
                  <a:pt x="2838" y="194"/>
                </a:cubicBezTo>
                <a:cubicBezTo>
                  <a:pt x="2841" y="194"/>
                  <a:pt x="2841" y="194"/>
                  <a:pt x="2841" y="194"/>
                </a:cubicBezTo>
                <a:cubicBezTo>
                  <a:pt x="2844" y="194"/>
                  <a:pt x="2844" y="194"/>
                  <a:pt x="2844" y="194"/>
                </a:cubicBezTo>
                <a:cubicBezTo>
                  <a:pt x="2846" y="195"/>
                  <a:pt x="2846" y="195"/>
                  <a:pt x="2846" y="195"/>
                </a:cubicBezTo>
                <a:cubicBezTo>
                  <a:pt x="2848" y="196"/>
                  <a:pt x="2848" y="196"/>
                  <a:pt x="2848" y="196"/>
                </a:cubicBezTo>
                <a:cubicBezTo>
                  <a:pt x="2848" y="197"/>
                  <a:pt x="2848" y="197"/>
                  <a:pt x="2848" y="197"/>
                </a:cubicBezTo>
                <a:cubicBezTo>
                  <a:pt x="2851" y="197"/>
                  <a:pt x="2851" y="197"/>
                  <a:pt x="2851" y="197"/>
                </a:cubicBezTo>
                <a:cubicBezTo>
                  <a:pt x="2852" y="196"/>
                  <a:pt x="2852" y="196"/>
                  <a:pt x="2852" y="196"/>
                </a:cubicBezTo>
                <a:cubicBezTo>
                  <a:pt x="2854" y="196"/>
                  <a:pt x="2854" y="196"/>
                  <a:pt x="2854" y="196"/>
                </a:cubicBezTo>
                <a:cubicBezTo>
                  <a:pt x="2854" y="197"/>
                  <a:pt x="2854" y="197"/>
                  <a:pt x="2854" y="197"/>
                </a:cubicBezTo>
                <a:cubicBezTo>
                  <a:pt x="2851" y="200"/>
                  <a:pt x="2851" y="200"/>
                  <a:pt x="2851" y="200"/>
                </a:cubicBezTo>
                <a:cubicBezTo>
                  <a:pt x="2848" y="200"/>
                  <a:pt x="2848" y="200"/>
                  <a:pt x="2848" y="200"/>
                </a:cubicBezTo>
                <a:cubicBezTo>
                  <a:pt x="2847" y="201"/>
                  <a:pt x="2847" y="201"/>
                  <a:pt x="2847" y="201"/>
                </a:cubicBezTo>
                <a:cubicBezTo>
                  <a:pt x="2847" y="203"/>
                  <a:pt x="2847" y="203"/>
                  <a:pt x="2847" y="203"/>
                </a:cubicBezTo>
                <a:cubicBezTo>
                  <a:pt x="2846" y="203"/>
                  <a:pt x="2846" y="203"/>
                  <a:pt x="2846" y="203"/>
                </a:cubicBezTo>
                <a:cubicBezTo>
                  <a:pt x="2845" y="204"/>
                  <a:pt x="2845" y="204"/>
                  <a:pt x="2845" y="204"/>
                </a:cubicBezTo>
                <a:cubicBezTo>
                  <a:pt x="2846" y="204"/>
                  <a:pt x="2846" y="204"/>
                  <a:pt x="2846" y="204"/>
                </a:cubicBezTo>
                <a:cubicBezTo>
                  <a:pt x="2847" y="204"/>
                  <a:pt x="2847" y="204"/>
                  <a:pt x="2847" y="204"/>
                </a:cubicBezTo>
                <a:cubicBezTo>
                  <a:pt x="2850" y="208"/>
                  <a:pt x="2850" y="208"/>
                  <a:pt x="2850" y="208"/>
                </a:cubicBezTo>
                <a:cubicBezTo>
                  <a:pt x="2851" y="207"/>
                  <a:pt x="2851" y="207"/>
                  <a:pt x="2851" y="207"/>
                </a:cubicBezTo>
                <a:cubicBezTo>
                  <a:pt x="2854" y="206"/>
                  <a:pt x="2854" y="206"/>
                  <a:pt x="2854" y="206"/>
                </a:cubicBezTo>
                <a:cubicBezTo>
                  <a:pt x="2855" y="205"/>
                  <a:pt x="2855" y="205"/>
                  <a:pt x="2855" y="205"/>
                </a:cubicBezTo>
                <a:cubicBezTo>
                  <a:pt x="2855" y="204"/>
                  <a:pt x="2855" y="204"/>
                  <a:pt x="2855" y="204"/>
                </a:cubicBezTo>
                <a:cubicBezTo>
                  <a:pt x="2857" y="203"/>
                  <a:pt x="2857" y="203"/>
                  <a:pt x="2857" y="203"/>
                </a:cubicBezTo>
                <a:cubicBezTo>
                  <a:pt x="2855" y="201"/>
                  <a:pt x="2855" y="201"/>
                  <a:pt x="2855" y="201"/>
                </a:cubicBezTo>
                <a:cubicBezTo>
                  <a:pt x="2857" y="201"/>
                  <a:pt x="2857" y="201"/>
                  <a:pt x="2857" y="201"/>
                </a:cubicBezTo>
                <a:cubicBezTo>
                  <a:pt x="2859" y="203"/>
                  <a:pt x="2859" y="203"/>
                  <a:pt x="2859" y="203"/>
                </a:cubicBezTo>
                <a:cubicBezTo>
                  <a:pt x="2861" y="203"/>
                  <a:pt x="2861" y="203"/>
                  <a:pt x="2861" y="203"/>
                </a:cubicBezTo>
                <a:cubicBezTo>
                  <a:pt x="2862" y="202"/>
                  <a:pt x="2862" y="202"/>
                  <a:pt x="2862" y="202"/>
                </a:cubicBezTo>
                <a:cubicBezTo>
                  <a:pt x="2861" y="201"/>
                  <a:pt x="2861" y="201"/>
                  <a:pt x="2861" y="201"/>
                </a:cubicBezTo>
                <a:cubicBezTo>
                  <a:pt x="2862" y="200"/>
                  <a:pt x="2862" y="200"/>
                  <a:pt x="2862" y="200"/>
                </a:cubicBezTo>
                <a:cubicBezTo>
                  <a:pt x="2863" y="199"/>
                  <a:pt x="2863" y="199"/>
                  <a:pt x="2863" y="199"/>
                </a:cubicBezTo>
                <a:cubicBezTo>
                  <a:pt x="2864" y="199"/>
                  <a:pt x="2864" y="199"/>
                  <a:pt x="2864" y="199"/>
                </a:cubicBezTo>
                <a:cubicBezTo>
                  <a:pt x="2864" y="197"/>
                  <a:pt x="2864" y="197"/>
                  <a:pt x="2864" y="197"/>
                </a:cubicBezTo>
                <a:cubicBezTo>
                  <a:pt x="2863" y="196"/>
                  <a:pt x="2863" y="196"/>
                  <a:pt x="2863" y="196"/>
                </a:cubicBezTo>
                <a:cubicBezTo>
                  <a:pt x="2865" y="195"/>
                  <a:pt x="2865" y="195"/>
                  <a:pt x="2865" y="195"/>
                </a:cubicBezTo>
                <a:cubicBezTo>
                  <a:pt x="2866" y="196"/>
                  <a:pt x="2866" y="196"/>
                  <a:pt x="2866" y="196"/>
                </a:cubicBezTo>
                <a:cubicBezTo>
                  <a:pt x="2867" y="195"/>
                  <a:pt x="2867" y="195"/>
                  <a:pt x="2867" y="195"/>
                </a:cubicBezTo>
                <a:cubicBezTo>
                  <a:pt x="2868" y="196"/>
                  <a:pt x="2868" y="196"/>
                  <a:pt x="2868" y="196"/>
                </a:cubicBezTo>
                <a:cubicBezTo>
                  <a:pt x="2869" y="198"/>
                  <a:pt x="2869" y="198"/>
                  <a:pt x="2869" y="198"/>
                </a:cubicBezTo>
                <a:cubicBezTo>
                  <a:pt x="2870" y="199"/>
                  <a:pt x="2870" y="199"/>
                  <a:pt x="2870" y="199"/>
                </a:cubicBezTo>
                <a:cubicBezTo>
                  <a:pt x="2873" y="196"/>
                  <a:pt x="2873" y="196"/>
                  <a:pt x="2873" y="196"/>
                </a:cubicBezTo>
                <a:cubicBezTo>
                  <a:pt x="2871" y="195"/>
                  <a:pt x="2871" y="195"/>
                  <a:pt x="2871" y="195"/>
                </a:cubicBezTo>
                <a:cubicBezTo>
                  <a:pt x="2872" y="194"/>
                  <a:pt x="2872" y="194"/>
                  <a:pt x="2872" y="194"/>
                </a:cubicBezTo>
                <a:cubicBezTo>
                  <a:pt x="2873" y="193"/>
                  <a:pt x="2873" y="193"/>
                  <a:pt x="2873" y="193"/>
                </a:cubicBezTo>
                <a:cubicBezTo>
                  <a:pt x="2875" y="194"/>
                  <a:pt x="2875" y="194"/>
                  <a:pt x="2875" y="194"/>
                </a:cubicBezTo>
                <a:cubicBezTo>
                  <a:pt x="2876" y="193"/>
                  <a:pt x="2876" y="193"/>
                  <a:pt x="2876" y="193"/>
                </a:cubicBezTo>
                <a:cubicBezTo>
                  <a:pt x="2877" y="193"/>
                  <a:pt x="2877" y="193"/>
                  <a:pt x="2877" y="193"/>
                </a:cubicBezTo>
                <a:cubicBezTo>
                  <a:pt x="2878" y="192"/>
                  <a:pt x="2878" y="192"/>
                  <a:pt x="2878" y="192"/>
                </a:cubicBezTo>
                <a:cubicBezTo>
                  <a:pt x="2876" y="190"/>
                  <a:pt x="2876" y="190"/>
                  <a:pt x="2876" y="190"/>
                </a:cubicBezTo>
                <a:cubicBezTo>
                  <a:pt x="2876" y="190"/>
                  <a:pt x="2876" y="190"/>
                  <a:pt x="2876" y="190"/>
                </a:cubicBezTo>
                <a:cubicBezTo>
                  <a:pt x="2876" y="189"/>
                  <a:pt x="2876" y="189"/>
                  <a:pt x="2876" y="189"/>
                </a:cubicBezTo>
                <a:cubicBezTo>
                  <a:pt x="2874" y="188"/>
                  <a:pt x="2874" y="188"/>
                  <a:pt x="2874" y="188"/>
                </a:cubicBezTo>
                <a:cubicBezTo>
                  <a:pt x="2873" y="187"/>
                  <a:pt x="2873" y="187"/>
                  <a:pt x="2873" y="187"/>
                </a:cubicBezTo>
                <a:cubicBezTo>
                  <a:pt x="2873" y="187"/>
                  <a:pt x="2873" y="187"/>
                  <a:pt x="2873" y="187"/>
                </a:cubicBezTo>
                <a:cubicBezTo>
                  <a:pt x="2873" y="188"/>
                  <a:pt x="2873" y="188"/>
                  <a:pt x="2873" y="188"/>
                </a:cubicBezTo>
                <a:cubicBezTo>
                  <a:pt x="2872" y="188"/>
                  <a:pt x="2872" y="188"/>
                  <a:pt x="2872" y="188"/>
                </a:cubicBezTo>
                <a:cubicBezTo>
                  <a:pt x="2870" y="187"/>
                  <a:pt x="2870" y="187"/>
                  <a:pt x="2870" y="187"/>
                </a:cubicBezTo>
                <a:cubicBezTo>
                  <a:pt x="2869" y="188"/>
                  <a:pt x="2869" y="188"/>
                  <a:pt x="2869" y="188"/>
                </a:cubicBezTo>
                <a:cubicBezTo>
                  <a:pt x="2870" y="189"/>
                  <a:pt x="2870" y="189"/>
                  <a:pt x="2870" y="189"/>
                </a:cubicBezTo>
                <a:cubicBezTo>
                  <a:pt x="2868" y="189"/>
                  <a:pt x="2868" y="189"/>
                  <a:pt x="2868" y="189"/>
                </a:cubicBezTo>
                <a:cubicBezTo>
                  <a:pt x="2867" y="189"/>
                  <a:pt x="2867" y="189"/>
                  <a:pt x="2867" y="189"/>
                </a:cubicBezTo>
                <a:cubicBezTo>
                  <a:pt x="2865" y="188"/>
                  <a:pt x="2865" y="188"/>
                  <a:pt x="2865" y="188"/>
                </a:cubicBezTo>
                <a:cubicBezTo>
                  <a:pt x="2866" y="187"/>
                  <a:pt x="2866" y="187"/>
                  <a:pt x="2866" y="187"/>
                </a:cubicBezTo>
                <a:cubicBezTo>
                  <a:pt x="2867" y="186"/>
                  <a:pt x="2867" y="186"/>
                  <a:pt x="2867" y="186"/>
                </a:cubicBezTo>
                <a:cubicBezTo>
                  <a:pt x="2864" y="182"/>
                  <a:pt x="2864" y="182"/>
                  <a:pt x="2864" y="182"/>
                </a:cubicBezTo>
                <a:cubicBezTo>
                  <a:pt x="2866" y="181"/>
                  <a:pt x="2866" y="181"/>
                  <a:pt x="2866" y="181"/>
                </a:cubicBezTo>
                <a:cubicBezTo>
                  <a:pt x="2864" y="179"/>
                  <a:pt x="2864" y="179"/>
                  <a:pt x="2864" y="179"/>
                </a:cubicBezTo>
                <a:cubicBezTo>
                  <a:pt x="2865" y="175"/>
                  <a:pt x="2865" y="175"/>
                  <a:pt x="2865" y="175"/>
                </a:cubicBezTo>
                <a:cubicBezTo>
                  <a:pt x="2865" y="173"/>
                  <a:pt x="2865" y="173"/>
                  <a:pt x="2865" y="173"/>
                </a:cubicBezTo>
                <a:cubicBezTo>
                  <a:pt x="2866" y="171"/>
                  <a:pt x="2866" y="171"/>
                  <a:pt x="2866" y="171"/>
                </a:cubicBezTo>
                <a:cubicBezTo>
                  <a:pt x="2866" y="168"/>
                  <a:pt x="2866" y="168"/>
                  <a:pt x="2866" y="168"/>
                </a:cubicBezTo>
                <a:cubicBezTo>
                  <a:pt x="2868" y="166"/>
                  <a:pt x="2868" y="166"/>
                  <a:pt x="2868" y="166"/>
                </a:cubicBezTo>
                <a:cubicBezTo>
                  <a:pt x="2868" y="164"/>
                  <a:pt x="2868" y="164"/>
                  <a:pt x="2868" y="164"/>
                </a:cubicBezTo>
                <a:cubicBezTo>
                  <a:pt x="2868" y="163"/>
                  <a:pt x="2868" y="163"/>
                  <a:pt x="2868" y="163"/>
                </a:cubicBezTo>
                <a:cubicBezTo>
                  <a:pt x="2870" y="162"/>
                  <a:pt x="2870" y="162"/>
                  <a:pt x="2870" y="162"/>
                </a:cubicBezTo>
                <a:cubicBezTo>
                  <a:pt x="2867" y="160"/>
                  <a:pt x="2867" y="160"/>
                  <a:pt x="2867" y="160"/>
                </a:cubicBezTo>
                <a:cubicBezTo>
                  <a:pt x="2868" y="152"/>
                  <a:pt x="2868" y="152"/>
                  <a:pt x="2868" y="152"/>
                </a:cubicBezTo>
                <a:cubicBezTo>
                  <a:pt x="2870" y="151"/>
                  <a:pt x="2870" y="151"/>
                  <a:pt x="2870" y="151"/>
                </a:cubicBezTo>
                <a:cubicBezTo>
                  <a:pt x="2868" y="148"/>
                  <a:pt x="2868" y="148"/>
                  <a:pt x="2868" y="148"/>
                </a:cubicBezTo>
                <a:cubicBezTo>
                  <a:pt x="2868" y="146"/>
                  <a:pt x="2868" y="146"/>
                  <a:pt x="2868" y="146"/>
                </a:cubicBezTo>
                <a:cubicBezTo>
                  <a:pt x="2866" y="145"/>
                  <a:pt x="2866" y="145"/>
                  <a:pt x="2866" y="145"/>
                </a:cubicBezTo>
                <a:cubicBezTo>
                  <a:pt x="2866" y="144"/>
                  <a:pt x="2866" y="144"/>
                  <a:pt x="2866" y="144"/>
                </a:cubicBezTo>
                <a:cubicBezTo>
                  <a:pt x="2868" y="142"/>
                  <a:pt x="2868" y="142"/>
                  <a:pt x="2868" y="142"/>
                </a:cubicBezTo>
                <a:cubicBezTo>
                  <a:pt x="2868" y="139"/>
                  <a:pt x="2868" y="139"/>
                  <a:pt x="2868" y="139"/>
                </a:cubicBezTo>
                <a:cubicBezTo>
                  <a:pt x="2869" y="139"/>
                  <a:pt x="2869" y="139"/>
                  <a:pt x="2869" y="139"/>
                </a:cubicBezTo>
                <a:cubicBezTo>
                  <a:pt x="2871" y="135"/>
                  <a:pt x="2871" y="135"/>
                  <a:pt x="2871" y="135"/>
                </a:cubicBezTo>
                <a:cubicBezTo>
                  <a:pt x="2874" y="135"/>
                  <a:pt x="2874" y="135"/>
                  <a:pt x="2874" y="135"/>
                </a:cubicBezTo>
                <a:cubicBezTo>
                  <a:pt x="2875" y="135"/>
                  <a:pt x="2875" y="135"/>
                  <a:pt x="2875" y="135"/>
                </a:cubicBezTo>
                <a:cubicBezTo>
                  <a:pt x="2876" y="135"/>
                  <a:pt x="2876" y="135"/>
                  <a:pt x="2876" y="135"/>
                </a:cubicBezTo>
                <a:cubicBezTo>
                  <a:pt x="2877" y="134"/>
                  <a:pt x="2877" y="134"/>
                  <a:pt x="2877" y="134"/>
                </a:cubicBezTo>
                <a:cubicBezTo>
                  <a:pt x="2881" y="133"/>
                  <a:pt x="2881" y="133"/>
                  <a:pt x="2881" y="133"/>
                </a:cubicBezTo>
                <a:cubicBezTo>
                  <a:pt x="2881" y="132"/>
                  <a:pt x="2881" y="132"/>
                  <a:pt x="2881" y="132"/>
                </a:cubicBezTo>
                <a:cubicBezTo>
                  <a:pt x="2883" y="132"/>
                  <a:pt x="2883" y="132"/>
                  <a:pt x="2883" y="132"/>
                </a:cubicBezTo>
                <a:cubicBezTo>
                  <a:pt x="2883" y="130"/>
                  <a:pt x="2883" y="130"/>
                  <a:pt x="2883" y="130"/>
                </a:cubicBezTo>
                <a:cubicBezTo>
                  <a:pt x="2884" y="130"/>
                  <a:pt x="2884" y="130"/>
                  <a:pt x="2884" y="130"/>
                </a:cubicBezTo>
                <a:cubicBezTo>
                  <a:pt x="2885" y="129"/>
                  <a:pt x="2885" y="129"/>
                  <a:pt x="2885" y="129"/>
                </a:cubicBezTo>
                <a:cubicBezTo>
                  <a:pt x="2887" y="129"/>
                  <a:pt x="2887" y="129"/>
                  <a:pt x="2887" y="129"/>
                </a:cubicBezTo>
                <a:cubicBezTo>
                  <a:pt x="2888" y="131"/>
                  <a:pt x="2888" y="131"/>
                  <a:pt x="2888" y="131"/>
                </a:cubicBezTo>
                <a:cubicBezTo>
                  <a:pt x="2889" y="131"/>
                  <a:pt x="2889" y="131"/>
                  <a:pt x="2889" y="131"/>
                </a:cubicBezTo>
                <a:cubicBezTo>
                  <a:pt x="2889" y="131"/>
                  <a:pt x="2889" y="131"/>
                  <a:pt x="2889" y="131"/>
                </a:cubicBezTo>
                <a:cubicBezTo>
                  <a:pt x="2890" y="133"/>
                  <a:pt x="2890" y="133"/>
                  <a:pt x="2890" y="133"/>
                </a:cubicBezTo>
                <a:cubicBezTo>
                  <a:pt x="2891" y="133"/>
                  <a:pt x="2891" y="133"/>
                  <a:pt x="2891" y="133"/>
                </a:cubicBezTo>
                <a:cubicBezTo>
                  <a:pt x="2893" y="131"/>
                  <a:pt x="2893" y="131"/>
                  <a:pt x="2893" y="131"/>
                </a:cubicBezTo>
                <a:cubicBezTo>
                  <a:pt x="2893" y="129"/>
                  <a:pt x="2893" y="129"/>
                  <a:pt x="2893" y="129"/>
                </a:cubicBezTo>
                <a:cubicBezTo>
                  <a:pt x="2894" y="128"/>
                  <a:pt x="2894" y="128"/>
                  <a:pt x="2894" y="128"/>
                </a:cubicBezTo>
                <a:cubicBezTo>
                  <a:pt x="2894" y="126"/>
                  <a:pt x="2894" y="126"/>
                  <a:pt x="2894" y="126"/>
                </a:cubicBezTo>
                <a:cubicBezTo>
                  <a:pt x="2895" y="126"/>
                  <a:pt x="2895" y="126"/>
                  <a:pt x="2895" y="126"/>
                </a:cubicBezTo>
                <a:cubicBezTo>
                  <a:pt x="2896" y="127"/>
                  <a:pt x="2896" y="127"/>
                  <a:pt x="2896" y="127"/>
                </a:cubicBezTo>
                <a:cubicBezTo>
                  <a:pt x="2898" y="129"/>
                  <a:pt x="2898" y="129"/>
                  <a:pt x="2898" y="129"/>
                </a:cubicBezTo>
                <a:cubicBezTo>
                  <a:pt x="2898" y="131"/>
                  <a:pt x="2898" y="131"/>
                  <a:pt x="2898" y="131"/>
                </a:cubicBezTo>
                <a:cubicBezTo>
                  <a:pt x="2898" y="132"/>
                  <a:pt x="2898" y="132"/>
                  <a:pt x="2898" y="132"/>
                </a:cubicBezTo>
                <a:cubicBezTo>
                  <a:pt x="2899" y="133"/>
                  <a:pt x="2899" y="133"/>
                  <a:pt x="2899" y="133"/>
                </a:cubicBezTo>
                <a:cubicBezTo>
                  <a:pt x="2899" y="135"/>
                  <a:pt x="2899" y="135"/>
                  <a:pt x="2899" y="135"/>
                </a:cubicBezTo>
                <a:cubicBezTo>
                  <a:pt x="2898" y="137"/>
                  <a:pt x="2898" y="137"/>
                  <a:pt x="2898" y="137"/>
                </a:cubicBezTo>
                <a:cubicBezTo>
                  <a:pt x="2899" y="137"/>
                  <a:pt x="2899" y="137"/>
                  <a:pt x="2899" y="137"/>
                </a:cubicBezTo>
                <a:cubicBezTo>
                  <a:pt x="2899" y="139"/>
                  <a:pt x="2899" y="139"/>
                  <a:pt x="2899" y="139"/>
                </a:cubicBezTo>
                <a:cubicBezTo>
                  <a:pt x="2899" y="139"/>
                  <a:pt x="2899" y="139"/>
                  <a:pt x="2899" y="139"/>
                </a:cubicBezTo>
                <a:cubicBezTo>
                  <a:pt x="2899" y="141"/>
                  <a:pt x="2899" y="141"/>
                  <a:pt x="2899" y="141"/>
                </a:cubicBezTo>
                <a:cubicBezTo>
                  <a:pt x="2899" y="142"/>
                  <a:pt x="2899" y="142"/>
                  <a:pt x="2899" y="142"/>
                </a:cubicBezTo>
                <a:cubicBezTo>
                  <a:pt x="2898" y="143"/>
                  <a:pt x="2898" y="143"/>
                  <a:pt x="2898" y="143"/>
                </a:cubicBezTo>
                <a:cubicBezTo>
                  <a:pt x="2898" y="144"/>
                  <a:pt x="2898" y="144"/>
                  <a:pt x="2898" y="144"/>
                </a:cubicBezTo>
                <a:cubicBezTo>
                  <a:pt x="2899" y="145"/>
                  <a:pt x="2899" y="145"/>
                  <a:pt x="2899" y="145"/>
                </a:cubicBezTo>
                <a:cubicBezTo>
                  <a:pt x="2900" y="143"/>
                  <a:pt x="2900" y="143"/>
                  <a:pt x="2900" y="143"/>
                </a:cubicBezTo>
                <a:cubicBezTo>
                  <a:pt x="2901" y="145"/>
                  <a:pt x="2901" y="145"/>
                  <a:pt x="2901" y="145"/>
                </a:cubicBezTo>
                <a:cubicBezTo>
                  <a:pt x="2903" y="145"/>
                  <a:pt x="2903" y="145"/>
                  <a:pt x="2903" y="145"/>
                </a:cubicBezTo>
                <a:cubicBezTo>
                  <a:pt x="2903" y="149"/>
                  <a:pt x="2903" y="149"/>
                  <a:pt x="2903" y="149"/>
                </a:cubicBezTo>
                <a:cubicBezTo>
                  <a:pt x="2904" y="148"/>
                  <a:pt x="2904" y="148"/>
                  <a:pt x="2904" y="148"/>
                </a:cubicBezTo>
                <a:cubicBezTo>
                  <a:pt x="2904" y="146"/>
                  <a:pt x="2904" y="146"/>
                  <a:pt x="2904" y="146"/>
                </a:cubicBezTo>
                <a:cubicBezTo>
                  <a:pt x="2906" y="145"/>
                  <a:pt x="2906" y="145"/>
                  <a:pt x="2906" y="145"/>
                </a:cubicBezTo>
                <a:cubicBezTo>
                  <a:pt x="2908" y="145"/>
                  <a:pt x="2908" y="145"/>
                  <a:pt x="2908" y="145"/>
                </a:cubicBezTo>
                <a:cubicBezTo>
                  <a:pt x="2908" y="146"/>
                  <a:pt x="2908" y="146"/>
                  <a:pt x="2908" y="146"/>
                </a:cubicBezTo>
                <a:cubicBezTo>
                  <a:pt x="2907" y="149"/>
                  <a:pt x="2907" y="149"/>
                  <a:pt x="2907" y="149"/>
                </a:cubicBezTo>
                <a:cubicBezTo>
                  <a:pt x="2909" y="151"/>
                  <a:pt x="2909" y="151"/>
                  <a:pt x="2909" y="151"/>
                </a:cubicBezTo>
                <a:cubicBezTo>
                  <a:pt x="2909" y="153"/>
                  <a:pt x="2909" y="153"/>
                  <a:pt x="2909" y="153"/>
                </a:cubicBezTo>
                <a:cubicBezTo>
                  <a:pt x="2910" y="150"/>
                  <a:pt x="2910" y="150"/>
                  <a:pt x="2910" y="150"/>
                </a:cubicBezTo>
                <a:cubicBezTo>
                  <a:pt x="2912" y="149"/>
                  <a:pt x="2912" y="149"/>
                  <a:pt x="2912" y="149"/>
                </a:cubicBezTo>
                <a:cubicBezTo>
                  <a:pt x="2912" y="148"/>
                  <a:pt x="2912" y="148"/>
                  <a:pt x="2912" y="148"/>
                </a:cubicBezTo>
                <a:cubicBezTo>
                  <a:pt x="2913" y="146"/>
                  <a:pt x="2913" y="146"/>
                  <a:pt x="2913" y="146"/>
                </a:cubicBezTo>
                <a:cubicBezTo>
                  <a:pt x="2913" y="141"/>
                  <a:pt x="2913" y="141"/>
                  <a:pt x="2913" y="141"/>
                </a:cubicBezTo>
                <a:cubicBezTo>
                  <a:pt x="2914" y="140"/>
                  <a:pt x="2914" y="140"/>
                  <a:pt x="2914" y="140"/>
                </a:cubicBezTo>
                <a:cubicBezTo>
                  <a:pt x="2913" y="139"/>
                  <a:pt x="2913" y="139"/>
                  <a:pt x="2913" y="139"/>
                </a:cubicBezTo>
                <a:cubicBezTo>
                  <a:pt x="2914" y="137"/>
                  <a:pt x="2914" y="137"/>
                  <a:pt x="2914" y="137"/>
                </a:cubicBezTo>
                <a:cubicBezTo>
                  <a:pt x="2915" y="135"/>
                  <a:pt x="2915" y="135"/>
                  <a:pt x="2915" y="135"/>
                </a:cubicBezTo>
                <a:cubicBezTo>
                  <a:pt x="2914" y="135"/>
                  <a:pt x="2914" y="135"/>
                  <a:pt x="2914" y="135"/>
                </a:cubicBezTo>
                <a:cubicBezTo>
                  <a:pt x="2914" y="134"/>
                  <a:pt x="2914" y="134"/>
                  <a:pt x="2914" y="134"/>
                </a:cubicBezTo>
                <a:cubicBezTo>
                  <a:pt x="2915" y="134"/>
                  <a:pt x="2915" y="134"/>
                  <a:pt x="2915" y="134"/>
                </a:cubicBezTo>
                <a:cubicBezTo>
                  <a:pt x="2915" y="131"/>
                  <a:pt x="2915" y="131"/>
                  <a:pt x="2915" y="131"/>
                </a:cubicBezTo>
                <a:cubicBezTo>
                  <a:pt x="2914" y="129"/>
                  <a:pt x="2914" y="129"/>
                  <a:pt x="2914" y="129"/>
                </a:cubicBezTo>
                <a:cubicBezTo>
                  <a:pt x="2915" y="126"/>
                  <a:pt x="2915" y="126"/>
                  <a:pt x="2915" y="126"/>
                </a:cubicBezTo>
                <a:cubicBezTo>
                  <a:pt x="2917" y="125"/>
                  <a:pt x="2917" y="125"/>
                  <a:pt x="2917" y="125"/>
                </a:cubicBezTo>
                <a:cubicBezTo>
                  <a:pt x="2919" y="125"/>
                  <a:pt x="2919" y="125"/>
                  <a:pt x="2919" y="125"/>
                </a:cubicBezTo>
                <a:cubicBezTo>
                  <a:pt x="2920" y="126"/>
                  <a:pt x="2920" y="126"/>
                  <a:pt x="2920" y="126"/>
                </a:cubicBezTo>
                <a:cubicBezTo>
                  <a:pt x="2922" y="127"/>
                  <a:pt x="2922" y="127"/>
                  <a:pt x="2922" y="127"/>
                </a:cubicBezTo>
                <a:cubicBezTo>
                  <a:pt x="2922" y="126"/>
                  <a:pt x="2922" y="126"/>
                  <a:pt x="2922" y="126"/>
                </a:cubicBezTo>
                <a:cubicBezTo>
                  <a:pt x="2921" y="125"/>
                  <a:pt x="2921" y="125"/>
                  <a:pt x="2921" y="125"/>
                </a:cubicBezTo>
                <a:cubicBezTo>
                  <a:pt x="2921" y="123"/>
                  <a:pt x="2921" y="123"/>
                  <a:pt x="2921" y="123"/>
                </a:cubicBezTo>
                <a:cubicBezTo>
                  <a:pt x="2918" y="121"/>
                  <a:pt x="2918" y="121"/>
                  <a:pt x="2918" y="121"/>
                </a:cubicBezTo>
                <a:cubicBezTo>
                  <a:pt x="2917" y="117"/>
                  <a:pt x="2917" y="117"/>
                  <a:pt x="2917" y="117"/>
                </a:cubicBezTo>
                <a:cubicBezTo>
                  <a:pt x="2916" y="116"/>
                  <a:pt x="2916" y="116"/>
                  <a:pt x="2916" y="116"/>
                </a:cubicBezTo>
                <a:cubicBezTo>
                  <a:pt x="2916" y="115"/>
                  <a:pt x="2916" y="115"/>
                  <a:pt x="2916" y="115"/>
                </a:cubicBezTo>
                <a:cubicBezTo>
                  <a:pt x="2914" y="114"/>
                  <a:pt x="2914" y="114"/>
                  <a:pt x="2914" y="114"/>
                </a:cubicBezTo>
                <a:cubicBezTo>
                  <a:pt x="2913" y="111"/>
                  <a:pt x="2913" y="111"/>
                  <a:pt x="2913" y="111"/>
                </a:cubicBezTo>
                <a:cubicBezTo>
                  <a:pt x="2914" y="110"/>
                  <a:pt x="2914" y="110"/>
                  <a:pt x="2914" y="110"/>
                </a:cubicBezTo>
                <a:cubicBezTo>
                  <a:pt x="2914" y="108"/>
                  <a:pt x="2914" y="108"/>
                  <a:pt x="2914" y="108"/>
                </a:cubicBezTo>
                <a:cubicBezTo>
                  <a:pt x="2911" y="106"/>
                  <a:pt x="2911" y="106"/>
                  <a:pt x="2911" y="106"/>
                </a:cubicBezTo>
                <a:cubicBezTo>
                  <a:pt x="2912" y="104"/>
                  <a:pt x="2912" y="104"/>
                  <a:pt x="2912" y="104"/>
                </a:cubicBezTo>
                <a:cubicBezTo>
                  <a:pt x="2911" y="103"/>
                  <a:pt x="2911" y="103"/>
                  <a:pt x="2911" y="103"/>
                </a:cubicBezTo>
                <a:cubicBezTo>
                  <a:pt x="2914" y="101"/>
                  <a:pt x="2914" y="101"/>
                  <a:pt x="2914" y="101"/>
                </a:cubicBezTo>
                <a:cubicBezTo>
                  <a:pt x="2916" y="101"/>
                  <a:pt x="2916" y="101"/>
                  <a:pt x="2916" y="101"/>
                </a:cubicBezTo>
                <a:cubicBezTo>
                  <a:pt x="2917" y="99"/>
                  <a:pt x="2917" y="99"/>
                  <a:pt x="2917" y="99"/>
                </a:cubicBezTo>
                <a:cubicBezTo>
                  <a:pt x="2920" y="99"/>
                  <a:pt x="2920" y="99"/>
                  <a:pt x="2920" y="99"/>
                </a:cubicBezTo>
                <a:cubicBezTo>
                  <a:pt x="2921" y="98"/>
                  <a:pt x="2921" y="98"/>
                  <a:pt x="2921" y="98"/>
                </a:cubicBezTo>
                <a:cubicBezTo>
                  <a:pt x="2924" y="100"/>
                  <a:pt x="2924" y="100"/>
                  <a:pt x="2924" y="100"/>
                </a:cubicBezTo>
                <a:cubicBezTo>
                  <a:pt x="2927" y="100"/>
                  <a:pt x="2927" y="100"/>
                  <a:pt x="2927" y="100"/>
                </a:cubicBezTo>
                <a:cubicBezTo>
                  <a:pt x="2928" y="101"/>
                  <a:pt x="2928" y="101"/>
                  <a:pt x="2928" y="101"/>
                </a:cubicBezTo>
                <a:cubicBezTo>
                  <a:pt x="2930" y="101"/>
                  <a:pt x="2930" y="101"/>
                  <a:pt x="2930" y="101"/>
                </a:cubicBezTo>
                <a:cubicBezTo>
                  <a:pt x="2931" y="101"/>
                  <a:pt x="2931" y="101"/>
                  <a:pt x="2931" y="101"/>
                </a:cubicBezTo>
                <a:cubicBezTo>
                  <a:pt x="2928" y="102"/>
                  <a:pt x="2928" y="102"/>
                  <a:pt x="2928" y="102"/>
                </a:cubicBezTo>
                <a:cubicBezTo>
                  <a:pt x="2930" y="103"/>
                  <a:pt x="2930" y="103"/>
                  <a:pt x="2930" y="103"/>
                </a:cubicBezTo>
                <a:cubicBezTo>
                  <a:pt x="2928" y="104"/>
                  <a:pt x="2928" y="104"/>
                  <a:pt x="2928" y="104"/>
                </a:cubicBezTo>
                <a:cubicBezTo>
                  <a:pt x="2925" y="103"/>
                  <a:pt x="2925" y="103"/>
                  <a:pt x="2925" y="103"/>
                </a:cubicBezTo>
                <a:cubicBezTo>
                  <a:pt x="2923" y="106"/>
                  <a:pt x="2923" y="106"/>
                  <a:pt x="2923" y="106"/>
                </a:cubicBezTo>
                <a:cubicBezTo>
                  <a:pt x="2922" y="108"/>
                  <a:pt x="2922" y="108"/>
                  <a:pt x="2922" y="108"/>
                </a:cubicBezTo>
                <a:cubicBezTo>
                  <a:pt x="2923" y="110"/>
                  <a:pt x="2923" y="110"/>
                  <a:pt x="2923" y="110"/>
                </a:cubicBezTo>
                <a:cubicBezTo>
                  <a:pt x="2924" y="112"/>
                  <a:pt x="2924" y="112"/>
                  <a:pt x="2924" y="112"/>
                </a:cubicBezTo>
                <a:cubicBezTo>
                  <a:pt x="2925" y="113"/>
                  <a:pt x="2925" y="113"/>
                  <a:pt x="2925" y="113"/>
                </a:cubicBezTo>
                <a:cubicBezTo>
                  <a:pt x="2925" y="115"/>
                  <a:pt x="2925" y="115"/>
                  <a:pt x="2925" y="115"/>
                </a:cubicBezTo>
                <a:cubicBezTo>
                  <a:pt x="2927" y="118"/>
                  <a:pt x="2927" y="118"/>
                  <a:pt x="2927" y="118"/>
                </a:cubicBezTo>
                <a:cubicBezTo>
                  <a:pt x="2928" y="119"/>
                  <a:pt x="2928" y="119"/>
                  <a:pt x="2928" y="119"/>
                </a:cubicBezTo>
                <a:cubicBezTo>
                  <a:pt x="2928" y="119"/>
                  <a:pt x="2928" y="119"/>
                  <a:pt x="2928" y="119"/>
                </a:cubicBezTo>
                <a:cubicBezTo>
                  <a:pt x="2927" y="120"/>
                  <a:pt x="2927" y="120"/>
                  <a:pt x="2927" y="120"/>
                </a:cubicBezTo>
                <a:cubicBezTo>
                  <a:pt x="2929" y="121"/>
                  <a:pt x="2929" y="121"/>
                  <a:pt x="2929" y="121"/>
                </a:cubicBezTo>
                <a:cubicBezTo>
                  <a:pt x="2930" y="123"/>
                  <a:pt x="2930" y="123"/>
                  <a:pt x="2930" y="123"/>
                </a:cubicBezTo>
                <a:cubicBezTo>
                  <a:pt x="2930" y="124"/>
                  <a:pt x="2930" y="124"/>
                  <a:pt x="2930" y="124"/>
                </a:cubicBezTo>
                <a:cubicBezTo>
                  <a:pt x="2929" y="125"/>
                  <a:pt x="2929" y="125"/>
                  <a:pt x="2929" y="125"/>
                </a:cubicBezTo>
                <a:cubicBezTo>
                  <a:pt x="2930" y="130"/>
                  <a:pt x="2930" y="130"/>
                  <a:pt x="2930" y="130"/>
                </a:cubicBezTo>
                <a:cubicBezTo>
                  <a:pt x="2930" y="130"/>
                  <a:pt x="2930" y="130"/>
                  <a:pt x="2930" y="130"/>
                </a:cubicBezTo>
                <a:cubicBezTo>
                  <a:pt x="2931" y="129"/>
                  <a:pt x="2931" y="129"/>
                  <a:pt x="2931" y="129"/>
                </a:cubicBezTo>
                <a:cubicBezTo>
                  <a:pt x="2932" y="129"/>
                  <a:pt x="2932" y="129"/>
                  <a:pt x="2932" y="129"/>
                </a:cubicBezTo>
                <a:cubicBezTo>
                  <a:pt x="2933" y="131"/>
                  <a:pt x="2933" y="131"/>
                  <a:pt x="2933" y="131"/>
                </a:cubicBezTo>
                <a:cubicBezTo>
                  <a:pt x="2934" y="132"/>
                  <a:pt x="2934" y="132"/>
                  <a:pt x="2934" y="132"/>
                </a:cubicBezTo>
                <a:cubicBezTo>
                  <a:pt x="2932" y="135"/>
                  <a:pt x="2932" y="135"/>
                  <a:pt x="2932" y="135"/>
                </a:cubicBezTo>
                <a:cubicBezTo>
                  <a:pt x="2932" y="139"/>
                  <a:pt x="2932" y="139"/>
                  <a:pt x="2932" y="139"/>
                </a:cubicBezTo>
                <a:cubicBezTo>
                  <a:pt x="2934" y="140"/>
                  <a:pt x="2934" y="140"/>
                  <a:pt x="2934" y="140"/>
                </a:cubicBezTo>
                <a:cubicBezTo>
                  <a:pt x="2935" y="140"/>
                  <a:pt x="2935" y="140"/>
                  <a:pt x="2935" y="140"/>
                </a:cubicBezTo>
                <a:cubicBezTo>
                  <a:pt x="2937" y="140"/>
                  <a:pt x="2937" y="140"/>
                  <a:pt x="2937" y="140"/>
                </a:cubicBezTo>
                <a:cubicBezTo>
                  <a:pt x="2938" y="141"/>
                  <a:pt x="2938" y="141"/>
                  <a:pt x="2938" y="141"/>
                </a:cubicBezTo>
                <a:cubicBezTo>
                  <a:pt x="2937" y="142"/>
                  <a:pt x="2937" y="142"/>
                  <a:pt x="2937" y="142"/>
                </a:cubicBezTo>
                <a:cubicBezTo>
                  <a:pt x="2936" y="142"/>
                  <a:pt x="2936" y="142"/>
                  <a:pt x="2936" y="142"/>
                </a:cubicBezTo>
                <a:cubicBezTo>
                  <a:pt x="2934" y="143"/>
                  <a:pt x="2934" y="143"/>
                  <a:pt x="2934" y="143"/>
                </a:cubicBezTo>
                <a:cubicBezTo>
                  <a:pt x="2933" y="143"/>
                  <a:pt x="2933" y="143"/>
                  <a:pt x="2933" y="143"/>
                </a:cubicBezTo>
                <a:cubicBezTo>
                  <a:pt x="2931" y="146"/>
                  <a:pt x="2931" y="146"/>
                  <a:pt x="2931" y="146"/>
                </a:cubicBezTo>
                <a:cubicBezTo>
                  <a:pt x="2931" y="148"/>
                  <a:pt x="2931" y="148"/>
                  <a:pt x="2931" y="148"/>
                </a:cubicBezTo>
                <a:cubicBezTo>
                  <a:pt x="2928" y="149"/>
                  <a:pt x="2928" y="149"/>
                  <a:pt x="2928" y="149"/>
                </a:cubicBezTo>
                <a:cubicBezTo>
                  <a:pt x="2928" y="150"/>
                  <a:pt x="2928" y="150"/>
                  <a:pt x="2928" y="150"/>
                </a:cubicBezTo>
                <a:cubicBezTo>
                  <a:pt x="2926" y="151"/>
                  <a:pt x="2926" y="151"/>
                  <a:pt x="2926" y="151"/>
                </a:cubicBezTo>
                <a:cubicBezTo>
                  <a:pt x="2926" y="153"/>
                  <a:pt x="2926" y="153"/>
                  <a:pt x="2926" y="153"/>
                </a:cubicBezTo>
                <a:cubicBezTo>
                  <a:pt x="2925" y="154"/>
                  <a:pt x="2925" y="154"/>
                  <a:pt x="2925" y="154"/>
                </a:cubicBezTo>
                <a:cubicBezTo>
                  <a:pt x="2926" y="157"/>
                  <a:pt x="2926" y="157"/>
                  <a:pt x="2926" y="157"/>
                </a:cubicBezTo>
                <a:cubicBezTo>
                  <a:pt x="2927" y="156"/>
                  <a:pt x="2927" y="156"/>
                  <a:pt x="2927" y="156"/>
                </a:cubicBezTo>
                <a:cubicBezTo>
                  <a:pt x="2927" y="159"/>
                  <a:pt x="2927" y="159"/>
                  <a:pt x="2927" y="159"/>
                </a:cubicBezTo>
                <a:cubicBezTo>
                  <a:pt x="2925" y="162"/>
                  <a:pt x="2925" y="162"/>
                  <a:pt x="2925" y="162"/>
                </a:cubicBezTo>
                <a:cubicBezTo>
                  <a:pt x="2926" y="163"/>
                  <a:pt x="2926" y="163"/>
                  <a:pt x="2926" y="163"/>
                </a:cubicBezTo>
                <a:cubicBezTo>
                  <a:pt x="2927" y="164"/>
                  <a:pt x="2927" y="164"/>
                  <a:pt x="2927" y="164"/>
                </a:cubicBezTo>
                <a:cubicBezTo>
                  <a:pt x="2926" y="168"/>
                  <a:pt x="2926" y="168"/>
                  <a:pt x="2926" y="168"/>
                </a:cubicBezTo>
                <a:cubicBezTo>
                  <a:pt x="2927" y="172"/>
                  <a:pt x="2927" y="172"/>
                  <a:pt x="2927" y="172"/>
                </a:cubicBezTo>
                <a:cubicBezTo>
                  <a:pt x="2926" y="173"/>
                  <a:pt x="2926" y="173"/>
                  <a:pt x="2926" y="173"/>
                </a:cubicBezTo>
                <a:cubicBezTo>
                  <a:pt x="2924" y="174"/>
                  <a:pt x="2924" y="174"/>
                  <a:pt x="2924" y="174"/>
                </a:cubicBezTo>
                <a:cubicBezTo>
                  <a:pt x="2923" y="176"/>
                  <a:pt x="2923" y="176"/>
                  <a:pt x="2923" y="176"/>
                </a:cubicBezTo>
                <a:cubicBezTo>
                  <a:pt x="2924" y="177"/>
                  <a:pt x="2924" y="177"/>
                  <a:pt x="2924" y="177"/>
                </a:cubicBezTo>
                <a:cubicBezTo>
                  <a:pt x="2924" y="181"/>
                  <a:pt x="2924" y="181"/>
                  <a:pt x="2924" y="181"/>
                </a:cubicBezTo>
                <a:cubicBezTo>
                  <a:pt x="2923" y="182"/>
                  <a:pt x="2923" y="182"/>
                  <a:pt x="2923" y="182"/>
                </a:cubicBezTo>
                <a:cubicBezTo>
                  <a:pt x="2923" y="183"/>
                  <a:pt x="2923" y="183"/>
                  <a:pt x="2923" y="183"/>
                </a:cubicBezTo>
                <a:cubicBezTo>
                  <a:pt x="2925" y="185"/>
                  <a:pt x="2925" y="185"/>
                  <a:pt x="2925" y="185"/>
                </a:cubicBezTo>
                <a:cubicBezTo>
                  <a:pt x="2924" y="185"/>
                  <a:pt x="2924" y="185"/>
                  <a:pt x="2924" y="185"/>
                </a:cubicBezTo>
                <a:cubicBezTo>
                  <a:pt x="2923" y="188"/>
                  <a:pt x="2923" y="188"/>
                  <a:pt x="2923" y="188"/>
                </a:cubicBezTo>
                <a:cubicBezTo>
                  <a:pt x="2924" y="190"/>
                  <a:pt x="2924" y="190"/>
                  <a:pt x="2924" y="190"/>
                </a:cubicBezTo>
                <a:cubicBezTo>
                  <a:pt x="2924" y="192"/>
                  <a:pt x="2924" y="192"/>
                  <a:pt x="2924" y="192"/>
                </a:cubicBezTo>
                <a:cubicBezTo>
                  <a:pt x="2922" y="194"/>
                  <a:pt x="2922" y="194"/>
                  <a:pt x="2922" y="194"/>
                </a:cubicBezTo>
                <a:cubicBezTo>
                  <a:pt x="2923" y="196"/>
                  <a:pt x="2923" y="196"/>
                  <a:pt x="2923" y="196"/>
                </a:cubicBezTo>
                <a:cubicBezTo>
                  <a:pt x="2923" y="200"/>
                  <a:pt x="2923" y="200"/>
                  <a:pt x="2923" y="200"/>
                </a:cubicBezTo>
                <a:cubicBezTo>
                  <a:pt x="2925" y="204"/>
                  <a:pt x="2925" y="204"/>
                  <a:pt x="2925" y="204"/>
                </a:cubicBezTo>
                <a:cubicBezTo>
                  <a:pt x="2921" y="210"/>
                  <a:pt x="2921" y="210"/>
                  <a:pt x="2921" y="210"/>
                </a:cubicBezTo>
                <a:cubicBezTo>
                  <a:pt x="2923" y="212"/>
                  <a:pt x="2923" y="212"/>
                  <a:pt x="2923" y="212"/>
                </a:cubicBezTo>
                <a:cubicBezTo>
                  <a:pt x="2921" y="212"/>
                  <a:pt x="2921" y="212"/>
                  <a:pt x="2921" y="212"/>
                </a:cubicBezTo>
                <a:cubicBezTo>
                  <a:pt x="2918" y="212"/>
                  <a:pt x="2918" y="212"/>
                  <a:pt x="2918" y="212"/>
                </a:cubicBezTo>
                <a:cubicBezTo>
                  <a:pt x="2918" y="216"/>
                  <a:pt x="2918" y="216"/>
                  <a:pt x="2918" y="216"/>
                </a:cubicBezTo>
                <a:cubicBezTo>
                  <a:pt x="2918" y="218"/>
                  <a:pt x="2918" y="218"/>
                  <a:pt x="2918" y="218"/>
                </a:cubicBezTo>
                <a:cubicBezTo>
                  <a:pt x="2916" y="220"/>
                  <a:pt x="2916" y="220"/>
                  <a:pt x="2916" y="220"/>
                </a:cubicBezTo>
                <a:cubicBezTo>
                  <a:pt x="2912" y="218"/>
                  <a:pt x="2912" y="218"/>
                  <a:pt x="2912" y="218"/>
                </a:cubicBezTo>
                <a:cubicBezTo>
                  <a:pt x="2910" y="220"/>
                  <a:pt x="2910" y="220"/>
                  <a:pt x="2910" y="220"/>
                </a:cubicBezTo>
                <a:cubicBezTo>
                  <a:pt x="2910" y="221"/>
                  <a:pt x="2910" y="221"/>
                  <a:pt x="2910" y="221"/>
                </a:cubicBezTo>
                <a:cubicBezTo>
                  <a:pt x="2913" y="221"/>
                  <a:pt x="2913" y="221"/>
                  <a:pt x="2913" y="221"/>
                </a:cubicBezTo>
                <a:cubicBezTo>
                  <a:pt x="2917" y="227"/>
                  <a:pt x="2917" y="227"/>
                  <a:pt x="2917" y="227"/>
                </a:cubicBezTo>
                <a:cubicBezTo>
                  <a:pt x="2916" y="232"/>
                  <a:pt x="2916" y="232"/>
                  <a:pt x="2916" y="232"/>
                </a:cubicBezTo>
                <a:cubicBezTo>
                  <a:pt x="2916" y="233"/>
                  <a:pt x="2916" y="233"/>
                  <a:pt x="2916" y="233"/>
                </a:cubicBezTo>
                <a:cubicBezTo>
                  <a:pt x="2917" y="234"/>
                  <a:pt x="2917" y="234"/>
                  <a:pt x="2917" y="234"/>
                </a:cubicBezTo>
                <a:cubicBezTo>
                  <a:pt x="2915" y="235"/>
                  <a:pt x="2915" y="235"/>
                  <a:pt x="2915" y="235"/>
                </a:cubicBezTo>
                <a:cubicBezTo>
                  <a:pt x="2915" y="238"/>
                  <a:pt x="2915" y="238"/>
                  <a:pt x="2915" y="238"/>
                </a:cubicBezTo>
                <a:cubicBezTo>
                  <a:pt x="2912" y="241"/>
                  <a:pt x="2912" y="241"/>
                  <a:pt x="2912" y="241"/>
                </a:cubicBezTo>
                <a:cubicBezTo>
                  <a:pt x="2912" y="245"/>
                  <a:pt x="2912" y="245"/>
                  <a:pt x="2912" y="245"/>
                </a:cubicBezTo>
                <a:cubicBezTo>
                  <a:pt x="2914" y="249"/>
                  <a:pt x="2914" y="249"/>
                  <a:pt x="2914" y="249"/>
                </a:cubicBezTo>
                <a:cubicBezTo>
                  <a:pt x="2914" y="256"/>
                  <a:pt x="2914" y="256"/>
                  <a:pt x="2914" y="256"/>
                </a:cubicBezTo>
                <a:cubicBezTo>
                  <a:pt x="2917" y="260"/>
                  <a:pt x="2917" y="260"/>
                  <a:pt x="2917" y="260"/>
                </a:cubicBezTo>
                <a:cubicBezTo>
                  <a:pt x="2917" y="264"/>
                  <a:pt x="2917" y="264"/>
                  <a:pt x="2917" y="264"/>
                </a:cubicBezTo>
                <a:cubicBezTo>
                  <a:pt x="2922" y="274"/>
                  <a:pt x="2922" y="274"/>
                  <a:pt x="2922" y="274"/>
                </a:cubicBezTo>
                <a:cubicBezTo>
                  <a:pt x="2927" y="285"/>
                  <a:pt x="2927" y="285"/>
                  <a:pt x="2927" y="285"/>
                </a:cubicBezTo>
                <a:cubicBezTo>
                  <a:pt x="2933" y="294"/>
                  <a:pt x="2933" y="294"/>
                  <a:pt x="2933" y="294"/>
                </a:cubicBezTo>
                <a:cubicBezTo>
                  <a:pt x="2935" y="296"/>
                  <a:pt x="2935" y="296"/>
                  <a:pt x="2935" y="296"/>
                </a:cubicBezTo>
                <a:cubicBezTo>
                  <a:pt x="2935" y="299"/>
                  <a:pt x="2935" y="299"/>
                  <a:pt x="2935" y="299"/>
                </a:cubicBezTo>
                <a:cubicBezTo>
                  <a:pt x="2943" y="308"/>
                  <a:pt x="2943" y="308"/>
                  <a:pt x="2943" y="308"/>
                </a:cubicBezTo>
                <a:cubicBezTo>
                  <a:pt x="2950" y="322"/>
                  <a:pt x="2950" y="322"/>
                  <a:pt x="2950" y="322"/>
                </a:cubicBezTo>
                <a:cubicBezTo>
                  <a:pt x="2954" y="324"/>
                  <a:pt x="2954" y="324"/>
                  <a:pt x="2954" y="324"/>
                </a:cubicBezTo>
                <a:cubicBezTo>
                  <a:pt x="2957" y="324"/>
                  <a:pt x="2957" y="324"/>
                  <a:pt x="2957" y="324"/>
                </a:cubicBezTo>
                <a:cubicBezTo>
                  <a:pt x="2958" y="323"/>
                  <a:pt x="2958" y="323"/>
                  <a:pt x="2958" y="323"/>
                </a:cubicBezTo>
                <a:cubicBezTo>
                  <a:pt x="2957" y="325"/>
                  <a:pt x="2957" y="325"/>
                  <a:pt x="2957" y="325"/>
                </a:cubicBezTo>
                <a:cubicBezTo>
                  <a:pt x="2956" y="326"/>
                  <a:pt x="2956" y="326"/>
                  <a:pt x="2956" y="326"/>
                </a:cubicBezTo>
                <a:cubicBezTo>
                  <a:pt x="2954" y="326"/>
                  <a:pt x="2954" y="326"/>
                  <a:pt x="2954" y="326"/>
                </a:cubicBezTo>
                <a:cubicBezTo>
                  <a:pt x="2957" y="330"/>
                  <a:pt x="2957" y="330"/>
                  <a:pt x="2957" y="330"/>
                </a:cubicBezTo>
                <a:cubicBezTo>
                  <a:pt x="2961" y="338"/>
                  <a:pt x="2961" y="338"/>
                  <a:pt x="2961" y="338"/>
                </a:cubicBezTo>
                <a:cubicBezTo>
                  <a:pt x="2961" y="342"/>
                  <a:pt x="2961" y="342"/>
                  <a:pt x="2961" y="342"/>
                </a:cubicBezTo>
                <a:cubicBezTo>
                  <a:pt x="2963" y="345"/>
                  <a:pt x="2963" y="345"/>
                  <a:pt x="2963" y="345"/>
                </a:cubicBezTo>
                <a:cubicBezTo>
                  <a:pt x="2967" y="346"/>
                  <a:pt x="2967" y="346"/>
                  <a:pt x="2967" y="346"/>
                </a:cubicBezTo>
                <a:cubicBezTo>
                  <a:pt x="2968" y="347"/>
                  <a:pt x="2968" y="347"/>
                  <a:pt x="2968" y="347"/>
                </a:cubicBezTo>
                <a:cubicBezTo>
                  <a:pt x="2968" y="349"/>
                  <a:pt x="2968" y="349"/>
                  <a:pt x="2968" y="349"/>
                </a:cubicBezTo>
                <a:cubicBezTo>
                  <a:pt x="2968" y="351"/>
                  <a:pt x="2968" y="351"/>
                  <a:pt x="2968" y="351"/>
                </a:cubicBezTo>
                <a:cubicBezTo>
                  <a:pt x="2968" y="353"/>
                  <a:pt x="2968" y="353"/>
                  <a:pt x="2968" y="353"/>
                </a:cubicBezTo>
                <a:cubicBezTo>
                  <a:pt x="2970" y="348"/>
                  <a:pt x="2970" y="348"/>
                  <a:pt x="2970" y="348"/>
                </a:cubicBezTo>
                <a:cubicBezTo>
                  <a:pt x="2971" y="344"/>
                  <a:pt x="2971" y="344"/>
                  <a:pt x="2971" y="344"/>
                </a:cubicBezTo>
                <a:cubicBezTo>
                  <a:pt x="2972" y="343"/>
                  <a:pt x="2972" y="343"/>
                  <a:pt x="2972" y="343"/>
                </a:cubicBezTo>
                <a:cubicBezTo>
                  <a:pt x="2972" y="341"/>
                  <a:pt x="2972" y="341"/>
                  <a:pt x="2972" y="341"/>
                </a:cubicBezTo>
                <a:cubicBezTo>
                  <a:pt x="2975" y="339"/>
                  <a:pt x="2975" y="339"/>
                  <a:pt x="2975" y="339"/>
                </a:cubicBezTo>
                <a:cubicBezTo>
                  <a:pt x="2975" y="337"/>
                  <a:pt x="2975" y="337"/>
                  <a:pt x="2975" y="337"/>
                </a:cubicBezTo>
                <a:cubicBezTo>
                  <a:pt x="2975" y="336"/>
                  <a:pt x="2975" y="336"/>
                  <a:pt x="2975" y="336"/>
                </a:cubicBezTo>
                <a:cubicBezTo>
                  <a:pt x="2975" y="335"/>
                  <a:pt x="2975" y="335"/>
                  <a:pt x="2975" y="335"/>
                </a:cubicBezTo>
                <a:cubicBezTo>
                  <a:pt x="2976" y="330"/>
                  <a:pt x="2976" y="330"/>
                  <a:pt x="2976" y="330"/>
                </a:cubicBezTo>
                <a:cubicBezTo>
                  <a:pt x="2975" y="328"/>
                  <a:pt x="2975" y="328"/>
                  <a:pt x="2975" y="328"/>
                </a:cubicBezTo>
                <a:cubicBezTo>
                  <a:pt x="2975" y="325"/>
                  <a:pt x="2975" y="325"/>
                  <a:pt x="2975" y="325"/>
                </a:cubicBezTo>
                <a:cubicBezTo>
                  <a:pt x="2977" y="324"/>
                  <a:pt x="2977" y="324"/>
                  <a:pt x="2977" y="324"/>
                </a:cubicBezTo>
                <a:cubicBezTo>
                  <a:pt x="2975" y="322"/>
                  <a:pt x="2975" y="322"/>
                  <a:pt x="2975" y="322"/>
                </a:cubicBezTo>
                <a:cubicBezTo>
                  <a:pt x="2974" y="323"/>
                  <a:pt x="2974" y="323"/>
                  <a:pt x="2974" y="323"/>
                </a:cubicBezTo>
                <a:cubicBezTo>
                  <a:pt x="2973" y="322"/>
                  <a:pt x="2973" y="322"/>
                  <a:pt x="2973" y="322"/>
                </a:cubicBezTo>
                <a:cubicBezTo>
                  <a:pt x="2973" y="321"/>
                  <a:pt x="2973" y="321"/>
                  <a:pt x="2973" y="321"/>
                </a:cubicBezTo>
                <a:cubicBezTo>
                  <a:pt x="2972" y="318"/>
                  <a:pt x="2972" y="318"/>
                  <a:pt x="2972" y="318"/>
                </a:cubicBezTo>
                <a:cubicBezTo>
                  <a:pt x="2973" y="318"/>
                  <a:pt x="2973" y="318"/>
                  <a:pt x="2973" y="318"/>
                </a:cubicBezTo>
                <a:cubicBezTo>
                  <a:pt x="2974" y="317"/>
                  <a:pt x="2974" y="317"/>
                  <a:pt x="2974" y="317"/>
                </a:cubicBezTo>
                <a:cubicBezTo>
                  <a:pt x="2972" y="315"/>
                  <a:pt x="2972" y="315"/>
                  <a:pt x="2972" y="315"/>
                </a:cubicBezTo>
                <a:cubicBezTo>
                  <a:pt x="2972" y="314"/>
                  <a:pt x="2972" y="314"/>
                  <a:pt x="2972" y="314"/>
                </a:cubicBezTo>
                <a:cubicBezTo>
                  <a:pt x="2973" y="312"/>
                  <a:pt x="2973" y="312"/>
                  <a:pt x="2973" y="312"/>
                </a:cubicBezTo>
                <a:cubicBezTo>
                  <a:pt x="2971" y="312"/>
                  <a:pt x="2971" y="312"/>
                  <a:pt x="2971" y="312"/>
                </a:cubicBezTo>
                <a:cubicBezTo>
                  <a:pt x="2969" y="311"/>
                  <a:pt x="2969" y="311"/>
                  <a:pt x="2969" y="311"/>
                </a:cubicBezTo>
                <a:cubicBezTo>
                  <a:pt x="2971" y="309"/>
                  <a:pt x="2971" y="309"/>
                  <a:pt x="2971" y="309"/>
                </a:cubicBezTo>
                <a:cubicBezTo>
                  <a:pt x="2973" y="310"/>
                  <a:pt x="2973" y="310"/>
                  <a:pt x="2973" y="310"/>
                </a:cubicBezTo>
                <a:cubicBezTo>
                  <a:pt x="2975" y="308"/>
                  <a:pt x="2975" y="308"/>
                  <a:pt x="2975" y="308"/>
                </a:cubicBezTo>
                <a:cubicBezTo>
                  <a:pt x="2977" y="308"/>
                  <a:pt x="2977" y="308"/>
                  <a:pt x="2977" y="308"/>
                </a:cubicBezTo>
                <a:cubicBezTo>
                  <a:pt x="2979" y="306"/>
                  <a:pt x="2979" y="306"/>
                  <a:pt x="2979" y="306"/>
                </a:cubicBezTo>
                <a:cubicBezTo>
                  <a:pt x="2981" y="305"/>
                  <a:pt x="2981" y="305"/>
                  <a:pt x="2981" y="305"/>
                </a:cubicBezTo>
                <a:cubicBezTo>
                  <a:pt x="2981" y="306"/>
                  <a:pt x="2981" y="306"/>
                  <a:pt x="2981" y="306"/>
                </a:cubicBezTo>
                <a:cubicBezTo>
                  <a:pt x="2984" y="306"/>
                  <a:pt x="2984" y="306"/>
                  <a:pt x="2984" y="306"/>
                </a:cubicBezTo>
                <a:cubicBezTo>
                  <a:pt x="2982" y="304"/>
                  <a:pt x="2982" y="304"/>
                  <a:pt x="2982" y="304"/>
                </a:cubicBezTo>
                <a:cubicBezTo>
                  <a:pt x="2979" y="303"/>
                  <a:pt x="2979" y="303"/>
                  <a:pt x="2979" y="303"/>
                </a:cubicBezTo>
                <a:cubicBezTo>
                  <a:pt x="2979" y="300"/>
                  <a:pt x="2979" y="300"/>
                  <a:pt x="2979" y="300"/>
                </a:cubicBezTo>
                <a:cubicBezTo>
                  <a:pt x="2977" y="298"/>
                  <a:pt x="2977" y="298"/>
                  <a:pt x="2977" y="298"/>
                </a:cubicBezTo>
                <a:cubicBezTo>
                  <a:pt x="2975" y="293"/>
                  <a:pt x="2975" y="293"/>
                  <a:pt x="2975" y="293"/>
                </a:cubicBezTo>
                <a:cubicBezTo>
                  <a:pt x="2976" y="288"/>
                  <a:pt x="2976" y="288"/>
                  <a:pt x="2976" y="288"/>
                </a:cubicBezTo>
                <a:cubicBezTo>
                  <a:pt x="2974" y="286"/>
                  <a:pt x="2974" y="286"/>
                  <a:pt x="2974" y="286"/>
                </a:cubicBezTo>
                <a:cubicBezTo>
                  <a:pt x="2976" y="285"/>
                  <a:pt x="2976" y="285"/>
                  <a:pt x="2976" y="285"/>
                </a:cubicBezTo>
                <a:cubicBezTo>
                  <a:pt x="2976" y="282"/>
                  <a:pt x="2976" y="282"/>
                  <a:pt x="2976" y="282"/>
                </a:cubicBezTo>
                <a:cubicBezTo>
                  <a:pt x="2978" y="278"/>
                  <a:pt x="2978" y="278"/>
                  <a:pt x="2978" y="278"/>
                </a:cubicBezTo>
                <a:cubicBezTo>
                  <a:pt x="2977" y="277"/>
                  <a:pt x="2977" y="277"/>
                  <a:pt x="2977" y="277"/>
                </a:cubicBezTo>
                <a:cubicBezTo>
                  <a:pt x="2978" y="277"/>
                  <a:pt x="2978" y="277"/>
                  <a:pt x="2978" y="277"/>
                </a:cubicBezTo>
                <a:cubicBezTo>
                  <a:pt x="2982" y="275"/>
                  <a:pt x="2982" y="275"/>
                  <a:pt x="2982" y="275"/>
                </a:cubicBezTo>
                <a:cubicBezTo>
                  <a:pt x="2982" y="276"/>
                  <a:pt x="2982" y="276"/>
                  <a:pt x="2982" y="276"/>
                </a:cubicBezTo>
                <a:cubicBezTo>
                  <a:pt x="2988" y="274"/>
                  <a:pt x="2988" y="274"/>
                  <a:pt x="2988" y="274"/>
                </a:cubicBezTo>
                <a:cubicBezTo>
                  <a:pt x="2988" y="271"/>
                  <a:pt x="2988" y="271"/>
                  <a:pt x="2988" y="271"/>
                </a:cubicBezTo>
                <a:cubicBezTo>
                  <a:pt x="2989" y="270"/>
                  <a:pt x="2989" y="270"/>
                  <a:pt x="2989" y="270"/>
                </a:cubicBezTo>
                <a:cubicBezTo>
                  <a:pt x="2987" y="269"/>
                  <a:pt x="2987" y="269"/>
                  <a:pt x="2987" y="269"/>
                </a:cubicBezTo>
                <a:cubicBezTo>
                  <a:pt x="2984" y="264"/>
                  <a:pt x="2984" y="264"/>
                  <a:pt x="2984" y="264"/>
                </a:cubicBezTo>
                <a:cubicBezTo>
                  <a:pt x="2982" y="264"/>
                  <a:pt x="2982" y="264"/>
                  <a:pt x="2982" y="264"/>
                </a:cubicBezTo>
                <a:cubicBezTo>
                  <a:pt x="2977" y="256"/>
                  <a:pt x="2977" y="256"/>
                  <a:pt x="2977" y="256"/>
                </a:cubicBezTo>
                <a:cubicBezTo>
                  <a:pt x="2977" y="254"/>
                  <a:pt x="2977" y="254"/>
                  <a:pt x="2977" y="254"/>
                </a:cubicBezTo>
                <a:cubicBezTo>
                  <a:pt x="2976" y="253"/>
                  <a:pt x="2976" y="253"/>
                  <a:pt x="2976" y="253"/>
                </a:cubicBezTo>
                <a:cubicBezTo>
                  <a:pt x="2975" y="246"/>
                  <a:pt x="2975" y="246"/>
                  <a:pt x="2975" y="246"/>
                </a:cubicBezTo>
                <a:cubicBezTo>
                  <a:pt x="2976" y="245"/>
                  <a:pt x="2976" y="245"/>
                  <a:pt x="2976" y="245"/>
                </a:cubicBezTo>
                <a:cubicBezTo>
                  <a:pt x="2975" y="242"/>
                  <a:pt x="2975" y="242"/>
                  <a:pt x="2975" y="242"/>
                </a:cubicBezTo>
                <a:cubicBezTo>
                  <a:pt x="2976" y="239"/>
                  <a:pt x="2976" y="239"/>
                  <a:pt x="2976" y="239"/>
                </a:cubicBezTo>
                <a:cubicBezTo>
                  <a:pt x="2976" y="237"/>
                  <a:pt x="2976" y="237"/>
                  <a:pt x="2976" y="237"/>
                </a:cubicBezTo>
                <a:cubicBezTo>
                  <a:pt x="2974" y="238"/>
                  <a:pt x="2974" y="238"/>
                  <a:pt x="2974" y="238"/>
                </a:cubicBezTo>
                <a:cubicBezTo>
                  <a:pt x="2974" y="237"/>
                  <a:pt x="2974" y="237"/>
                  <a:pt x="2974" y="237"/>
                </a:cubicBezTo>
                <a:cubicBezTo>
                  <a:pt x="2975" y="234"/>
                  <a:pt x="2975" y="234"/>
                  <a:pt x="2975" y="234"/>
                </a:cubicBezTo>
                <a:cubicBezTo>
                  <a:pt x="2977" y="233"/>
                  <a:pt x="2977" y="233"/>
                  <a:pt x="2977" y="233"/>
                </a:cubicBezTo>
                <a:cubicBezTo>
                  <a:pt x="2977" y="232"/>
                  <a:pt x="2977" y="232"/>
                  <a:pt x="2977" y="232"/>
                </a:cubicBezTo>
                <a:cubicBezTo>
                  <a:pt x="2977" y="231"/>
                  <a:pt x="2977" y="231"/>
                  <a:pt x="2977" y="231"/>
                </a:cubicBezTo>
                <a:cubicBezTo>
                  <a:pt x="2978" y="230"/>
                  <a:pt x="2978" y="230"/>
                  <a:pt x="2978" y="230"/>
                </a:cubicBezTo>
                <a:cubicBezTo>
                  <a:pt x="2979" y="232"/>
                  <a:pt x="2979" y="232"/>
                  <a:pt x="2979" y="232"/>
                </a:cubicBezTo>
                <a:cubicBezTo>
                  <a:pt x="2978" y="234"/>
                  <a:pt x="2978" y="234"/>
                  <a:pt x="2978" y="234"/>
                </a:cubicBezTo>
                <a:cubicBezTo>
                  <a:pt x="2977" y="236"/>
                  <a:pt x="2977" y="236"/>
                  <a:pt x="2977" y="236"/>
                </a:cubicBezTo>
                <a:cubicBezTo>
                  <a:pt x="2978" y="239"/>
                  <a:pt x="2978" y="239"/>
                  <a:pt x="2978" y="239"/>
                </a:cubicBezTo>
                <a:cubicBezTo>
                  <a:pt x="2981" y="240"/>
                  <a:pt x="2981" y="240"/>
                  <a:pt x="2981" y="240"/>
                </a:cubicBezTo>
                <a:cubicBezTo>
                  <a:pt x="2983" y="242"/>
                  <a:pt x="2983" y="242"/>
                  <a:pt x="2983" y="242"/>
                </a:cubicBezTo>
                <a:cubicBezTo>
                  <a:pt x="2985" y="242"/>
                  <a:pt x="2985" y="242"/>
                  <a:pt x="2985" y="242"/>
                </a:cubicBezTo>
                <a:cubicBezTo>
                  <a:pt x="2985" y="239"/>
                  <a:pt x="2985" y="239"/>
                  <a:pt x="2985" y="239"/>
                </a:cubicBezTo>
                <a:cubicBezTo>
                  <a:pt x="2986" y="238"/>
                  <a:pt x="2986" y="238"/>
                  <a:pt x="2986" y="238"/>
                </a:cubicBezTo>
                <a:cubicBezTo>
                  <a:pt x="2984" y="234"/>
                  <a:pt x="2984" y="234"/>
                  <a:pt x="2984" y="234"/>
                </a:cubicBezTo>
                <a:cubicBezTo>
                  <a:pt x="2980" y="231"/>
                  <a:pt x="2980" y="231"/>
                  <a:pt x="2980" y="231"/>
                </a:cubicBezTo>
                <a:cubicBezTo>
                  <a:pt x="2980" y="226"/>
                  <a:pt x="2980" y="226"/>
                  <a:pt x="2980" y="226"/>
                </a:cubicBezTo>
                <a:cubicBezTo>
                  <a:pt x="2978" y="225"/>
                  <a:pt x="2978" y="225"/>
                  <a:pt x="2978" y="225"/>
                </a:cubicBezTo>
                <a:cubicBezTo>
                  <a:pt x="2977" y="224"/>
                  <a:pt x="2977" y="224"/>
                  <a:pt x="2977" y="224"/>
                </a:cubicBezTo>
                <a:cubicBezTo>
                  <a:pt x="2976" y="225"/>
                  <a:pt x="2976" y="225"/>
                  <a:pt x="2976" y="225"/>
                </a:cubicBezTo>
                <a:cubicBezTo>
                  <a:pt x="2975" y="226"/>
                  <a:pt x="2975" y="226"/>
                  <a:pt x="2975" y="226"/>
                </a:cubicBezTo>
                <a:cubicBezTo>
                  <a:pt x="2975" y="227"/>
                  <a:pt x="2975" y="227"/>
                  <a:pt x="2975" y="227"/>
                </a:cubicBezTo>
                <a:cubicBezTo>
                  <a:pt x="2974" y="228"/>
                  <a:pt x="2974" y="228"/>
                  <a:pt x="2974" y="228"/>
                </a:cubicBezTo>
                <a:cubicBezTo>
                  <a:pt x="2972" y="227"/>
                  <a:pt x="2972" y="227"/>
                  <a:pt x="2972" y="227"/>
                </a:cubicBezTo>
                <a:cubicBezTo>
                  <a:pt x="2972" y="223"/>
                  <a:pt x="2972" y="223"/>
                  <a:pt x="2972" y="223"/>
                </a:cubicBezTo>
                <a:cubicBezTo>
                  <a:pt x="2970" y="221"/>
                  <a:pt x="2970" y="221"/>
                  <a:pt x="2970" y="221"/>
                </a:cubicBezTo>
                <a:cubicBezTo>
                  <a:pt x="2968" y="217"/>
                  <a:pt x="2968" y="217"/>
                  <a:pt x="2968" y="217"/>
                </a:cubicBezTo>
                <a:cubicBezTo>
                  <a:pt x="2970" y="215"/>
                  <a:pt x="2970" y="215"/>
                  <a:pt x="2970" y="215"/>
                </a:cubicBezTo>
                <a:cubicBezTo>
                  <a:pt x="2971" y="215"/>
                  <a:pt x="2971" y="215"/>
                  <a:pt x="2971" y="215"/>
                </a:cubicBezTo>
                <a:cubicBezTo>
                  <a:pt x="2970" y="213"/>
                  <a:pt x="2970" y="213"/>
                  <a:pt x="2970" y="213"/>
                </a:cubicBezTo>
                <a:cubicBezTo>
                  <a:pt x="2971" y="211"/>
                  <a:pt x="2971" y="211"/>
                  <a:pt x="2971" y="211"/>
                </a:cubicBezTo>
                <a:cubicBezTo>
                  <a:pt x="2970" y="210"/>
                  <a:pt x="2970" y="210"/>
                  <a:pt x="2970" y="210"/>
                </a:cubicBezTo>
                <a:cubicBezTo>
                  <a:pt x="2971" y="208"/>
                  <a:pt x="2971" y="208"/>
                  <a:pt x="2971" y="208"/>
                </a:cubicBezTo>
                <a:cubicBezTo>
                  <a:pt x="2970" y="207"/>
                  <a:pt x="2970" y="207"/>
                  <a:pt x="2970" y="207"/>
                </a:cubicBezTo>
                <a:cubicBezTo>
                  <a:pt x="2969" y="206"/>
                  <a:pt x="2969" y="206"/>
                  <a:pt x="2969" y="206"/>
                </a:cubicBezTo>
                <a:cubicBezTo>
                  <a:pt x="2967" y="206"/>
                  <a:pt x="2967" y="206"/>
                  <a:pt x="2967" y="206"/>
                </a:cubicBezTo>
                <a:cubicBezTo>
                  <a:pt x="2964" y="204"/>
                  <a:pt x="2964" y="204"/>
                  <a:pt x="2964" y="204"/>
                </a:cubicBezTo>
                <a:cubicBezTo>
                  <a:pt x="2962" y="203"/>
                  <a:pt x="2962" y="203"/>
                  <a:pt x="2962" y="203"/>
                </a:cubicBezTo>
                <a:cubicBezTo>
                  <a:pt x="2960" y="205"/>
                  <a:pt x="2960" y="205"/>
                  <a:pt x="2960" y="205"/>
                </a:cubicBezTo>
                <a:cubicBezTo>
                  <a:pt x="2961" y="206"/>
                  <a:pt x="2961" y="206"/>
                  <a:pt x="2961" y="206"/>
                </a:cubicBezTo>
                <a:cubicBezTo>
                  <a:pt x="2963" y="209"/>
                  <a:pt x="2963" y="209"/>
                  <a:pt x="2963" y="209"/>
                </a:cubicBezTo>
                <a:cubicBezTo>
                  <a:pt x="2963" y="211"/>
                  <a:pt x="2963" y="211"/>
                  <a:pt x="2963" y="211"/>
                </a:cubicBezTo>
                <a:cubicBezTo>
                  <a:pt x="2962" y="211"/>
                  <a:pt x="2962" y="211"/>
                  <a:pt x="2962" y="211"/>
                </a:cubicBezTo>
                <a:cubicBezTo>
                  <a:pt x="2959" y="210"/>
                  <a:pt x="2959" y="210"/>
                  <a:pt x="2959" y="210"/>
                </a:cubicBezTo>
                <a:cubicBezTo>
                  <a:pt x="2957" y="207"/>
                  <a:pt x="2957" y="207"/>
                  <a:pt x="2957" y="207"/>
                </a:cubicBezTo>
                <a:cubicBezTo>
                  <a:pt x="2955" y="205"/>
                  <a:pt x="2955" y="205"/>
                  <a:pt x="2955" y="205"/>
                </a:cubicBezTo>
                <a:cubicBezTo>
                  <a:pt x="2953" y="204"/>
                  <a:pt x="2953" y="204"/>
                  <a:pt x="2953" y="204"/>
                </a:cubicBezTo>
                <a:cubicBezTo>
                  <a:pt x="2954" y="203"/>
                  <a:pt x="2954" y="203"/>
                  <a:pt x="2954" y="203"/>
                </a:cubicBezTo>
                <a:cubicBezTo>
                  <a:pt x="2952" y="199"/>
                  <a:pt x="2952" y="199"/>
                  <a:pt x="2952" y="199"/>
                </a:cubicBezTo>
                <a:cubicBezTo>
                  <a:pt x="2952" y="197"/>
                  <a:pt x="2952" y="197"/>
                  <a:pt x="2952" y="197"/>
                </a:cubicBezTo>
                <a:cubicBezTo>
                  <a:pt x="2953" y="196"/>
                  <a:pt x="2953" y="196"/>
                  <a:pt x="2953" y="196"/>
                </a:cubicBezTo>
                <a:cubicBezTo>
                  <a:pt x="2951" y="194"/>
                  <a:pt x="2951" y="194"/>
                  <a:pt x="2951" y="194"/>
                </a:cubicBezTo>
                <a:cubicBezTo>
                  <a:pt x="2952" y="192"/>
                  <a:pt x="2952" y="192"/>
                  <a:pt x="2952" y="192"/>
                </a:cubicBezTo>
                <a:cubicBezTo>
                  <a:pt x="2951" y="189"/>
                  <a:pt x="2951" y="189"/>
                  <a:pt x="2951" y="189"/>
                </a:cubicBezTo>
                <a:cubicBezTo>
                  <a:pt x="2952" y="188"/>
                  <a:pt x="2952" y="188"/>
                  <a:pt x="2952" y="188"/>
                </a:cubicBezTo>
                <a:cubicBezTo>
                  <a:pt x="2952" y="186"/>
                  <a:pt x="2952" y="186"/>
                  <a:pt x="2952" y="186"/>
                </a:cubicBezTo>
                <a:cubicBezTo>
                  <a:pt x="2953" y="184"/>
                  <a:pt x="2953" y="184"/>
                  <a:pt x="2953" y="184"/>
                </a:cubicBezTo>
                <a:cubicBezTo>
                  <a:pt x="2953" y="181"/>
                  <a:pt x="2953" y="181"/>
                  <a:pt x="2953" y="181"/>
                </a:cubicBezTo>
                <a:cubicBezTo>
                  <a:pt x="2952" y="182"/>
                  <a:pt x="2952" y="182"/>
                  <a:pt x="2952" y="182"/>
                </a:cubicBezTo>
                <a:cubicBezTo>
                  <a:pt x="2950" y="180"/>
                  <a:pt x="2950" y="180"/>
                  <a:pt x="2950" y="180"/>
                </a:cubicBezTo>
                <a:cubicBezTo>
                  <a:pt x="2950" y="179"/>
                  <a:pt x="2950" y="179"/>
                  <a:pt x="2950" y="179"/>
                </a:cubicBezTo>
                <a:cubicBezTo>
                  <a:pt x="2951" y="179"/>
                  <a:pt x="2951" y="179"/>
                  <a:pt x="2951" y="179"/>
                </a:cubicBezTo>
                <a:cubicBezTo>
                  <a:pt x="2953" y="180"/>
                  <a:pt x="2953" y="180"/>
                  <a:pt x="2953" y="180"/>
                </a:cubicBezTo>
                <a:cubicBezTo>
                  <a:pt x="2953" y="179"/>
                  <a:pt x="2953" y="179"/>
                  <a:pt x="2953" y="179"/>
                </a:cubicBezTo>
                <a:cubicBezTo>
                  <a:pt x="2952" y="178"/>
                  <a:pt x="2952" y="178"/>
                  <a:pt x="2952" y="178"/>
                </a:cubicBezTo>
                <a:cubicBezTo>
                  <a:pt x="2950" y="176"/>
                  <a:pt x="2950" y="176"/>
                  <a:pt x="2950" y="176"/>
                </a:cubicBezTo>
                <a:cubicBezTo>
                  <a:pt x="2951" y="175"/>
                  <a:pt x="2951" y="175"/>
                  <a:pt x="2951" y="175"/>
                </a:cubicBezTo>
                <a:cubicBezTo>
                  <a:pt x="2952" y="175"/>
                  <a:pt x="2952" y="175"/>
                  <a:pt x="2952" y="175"/>
                </a:cubicBezTo>
                <a:cubicBezTo>
                  <a:pt x="2951" y="174"/>
                  <a:pt x="2951" y="174"/>
                  <a:pt x="2951" y="174"/>
                </a:cubicBezTo>
                <a:cubicBezTo>
                  <a:pt x="2950" y="172"/>
                  <a:pt x="2950" y="172"/>
                  <a:pt x="2950" y="172"/>
                </a:cubicBezTo>
                <a:cubicBezTo>
                  <a:pt x="2948" y="171"/>
                  <a:pt x="2948" y="171"/>
                  <a:pt x="2948" y="171"/>
                </a:cubicBezTo>
                <a:cubicBezTo>
                  <a:pt x="2947" y="170"/>
                  <a:pt x="2947" y="170"/>
                  <a:pt x="2947" y="170"/>
                </a:cubicBezTo>
                <a:cubicBezTo>
                  <a:pt x="2948" y="170"/>
                  <a:pt x="2948" y="170"/>
                  <a:pt x="2948" y="170"/>
                </a:cubicBezTo>
                <a:cubicBezTo>
                  <a:pt x="2948" y="167"/>
                  <a:pt x="2948" y="167"/>
                  <a:pt x="2948" y="167"/>
                </a:cubicBezTo>
                <a:cubicBezTo>
                  <a:pt x="2946" y="165"/>
                  <a:pt x="2946" y="165"/>
                  <a:pt x="2946" y="165"/>
                </a:cubicBezTo>
                <a:cubicBezTo>
                  <a:pt x="2946" y="163"/>
                  <a:pt x="2946" y="163"/>
                  <a:pt x="2946" y="163"/>
                </a:cubicBezTo>
                <a:cubicBezTo>
                  <a:pt x="2947" y="162"/>
                  <a:pt x="2947" y="162"/>
                  <a:pt x="2947" y="162"/>
                </a:cubicBezTo>
                <a:cubicBezTo>
                  <a:pt x="2948" y="161"/>
                  <a:pt x="2948" y="161"/>
                  <a:pt x="2948" y="161"/>
                </a:cubicBezTo>
                <a:cubicBezTo>
                  <a:pt x="2946" y="159"/>
                  <a:pt x="2946" y="159"/>
                  <a:pt x="2946" y="159"/>
                </a:cubicBezTo>
                <a:cubicBezTo>
                  <a:pt x="2947" y="158"/>
                  <a:pt x="2947" y="158"/>
                  <a:pt x="2947" y="158"/>
                </a:cubicBezTo>
                <a:cubicBezTo>
                  <a:pt x="2948" y="158"/>
                  <a:pt x="2948" y="158"/>
                  <a:pt x="2948" y="158"/>
                </a:cubicBezTo>
                <a:cubicBezTo>
                  <a:pt x="2950" y="159"/>
                  <a:pt x="2950" y="159"/>
                  <a:pt x="2950" y="159"/>
                </a:cubicBezTo>
                <a:cubicBezTo>
                  <a:pt x="2951" y="158"/>
                  <a:pt x="2951" y="158"/>
                  <a:pt x="2951" y="158"/>
                </a:cubicBezTo>
                <a:cubicBezTo>
                  <a:pt x="2952" y="156"/>
                  <a:pt x="2952" y="156"/>
                  <a:pt x="2952" y="156"/>
                </a:cubicBezTo>
                <a:cubicBezTo>
                  <a:pt x="2954" y="155"/>
                  <a:pt x="2954" y="155"/>
                  <a:pt x="2954" y="155"/>
                </a:cubicBezTo>
                <a:cubicBezTo>
                  <a:pt x="2955" y="157"/>
                  <a:pt x="2955" y="157"/>
                  <a:pt x="2955" y="157"/>
                </a:cubicBezTo>
                <a:cubicBezTo>
                  <a:pt x="2956" y="157"/>
                  <a:pt x="2956" y="157"/>
                  <a:pt x="2956" y="157"/>
                </a:cubicBezTo>
                <a:cubicBezTo>
                  <a:pt x="2957" y="159"/>
                  <a:pt x="2957" y="159"/>
                  <a:pt x="2957" y="159"/>
                </a:cubicBezTo>
                <a:cubicBezTo>
                  <a:pt x="2960" y="155"/>
                  <a:pt x="2960" y="155"/>
                  <a:pt x="2960" y="155"/>
                </a:cubicBezTo>
                <a:cubicBezTo>
                  <a:pt x="2957" y="154"/>
                  <a:pt x="2957" y="154"/>
                  <a:pt x="2957" y="154"/>
                </a:cubicBezTo>
                <a:cubicBezTo>
                  <a:pt x="2958" y="152"/>
                  <a:pt x="2958" y="152"/>
                  <a:pt x="2958" y="152"/>
                </a:cubicBezTo>
                <a:cubicBezTo>
                  <a:pt x="2959" y="151"/>
                  <a:pt x="2959" y="151"/>
                  <a:pt x="2959" y="151"/>
                </a:cubicBezTo>
                <a:cubicBezTo>
                  <a:pt x="2962" y="146"/>
                  <a:pt x="2962" y="146"/>
                  <a:pt x="2962" y="146"/>
                </a:cubicBezTo>
                <a:cubicBezTo>
                  <a:pt x="2962" y="144"/>
                  <a:pt x="2962" y="144"/>
                  <a:pt x="2962" y="144"/>
                </a:cubicBezTo>
                <a:cubicBezTo>
                  <a:pt x="2963" y="146"/>
                  <a:pt x="2963" y="146"/>
                  <a:pt x="2963" y="146"/>
                </a:cubicBezTo>
                <a:cubicBezTo>
                  <a:pt x="2965" y="147"/>
                  <a:pt x="2965" y="147"/>
                  <a:pt x="2965" y="147"/>
                </a:cubicBezTo>
                <a:cubicBezTo>
                  <a:pt x="2965" y="149"/>
                  <a:pt x="2965" y="149"/>
                  <a:pt x="2965" y="149"/>
                </a:cubicBezTo>
                <a:cubicBezTo>
                  <a:pt x="2968" y="156"/>
                  <a:pt x="2968" y="156"/>
                  <a:pt x="2968" y="156"/>
                </a:cubicBezTo>
                <a:cubicBezTo>
                  <a:pt x="2969" y="157"/>
                  <a:pt x="2969" y="157"/>
                  <a:pt x="2969" y="157"/>
                </a:cubicBezTo>
                <a:cubicBezTo>
                  <a:pt x="2970" y="157"/>
                  <a:pt x="2970" y="157"/>
                  <a:pt x="2970" y="157"/>
                </a:cubicBezTo>
                <a:cubicBezTo>
                  <a:pt x="2971" y="151"/>
                  <a:pt x="2971" y="151"/>
                  <a:pt x="2971" y="151"/>
                </a:cubicBezTo>
                <a:cubicBezTo>
                  <a:pt x="2972" y="149"/>
                  <a:pt x="2972" y="149"/>
                  <a:pt x="2972" y="149"/>
                </a:cubicBezTo>
                <a:cubicBezTo>
                  <a:pt x="2971" y="147"/>
                  <a:pt x="2971" y="147"/>
                  <a:pt x="2971" y="147"/>
                </a:cubicBezTo>
                <a:cubicBezTo>
                  <a:pt x="2972" y="145"/>
                  <a:pt x="2972" y="145"/>
                  <a:pt x="2972" y="145"/>
                </a:cubicBezTo>
                <a:cubicBezTo>
                  <a:pt x="2971" y="143"/>
                  <a:pt x="2971" y="143"/>
                  <a:pt x="2971" y="143"/>
                </a:cubicBezTo>
                <a:cubicBezTo>
                  <a:pt x="2973" y="144"/>
                  <a:pt x="2973" y="144"/>
                  <a:pt x="2973" y="144"/>
                </a:cubicBezTo>
                <a:cubicBezTo>
                  <a:pt x="2974" y="143"/>
                  <a:pt x="2974" y="143"/>
                  <a:pt x="2974" y="143"/>
                </a:cubicBezTo>
                <a:cubicBezTo>
                  <a:pt x="2975" y="139"/>
                  <a:pt x="2975" y="139"/>
                  <a:pt x="2975" y="139"/>
                </a:cubicBezTo>
                <a:cubicBezTo>
                  <a:pt x="2977" y="139"/>
                  <a:pt x="2977" y="139"/>
                  <a:pt x="2977" y="139"/>
                </a:cubicBezTo>
                <a:cubicBezTo>
                  <a:pt x="2979" y="136"/>
                  <a:pt x="2979" y="136"/>
                  <a:pt x="2979" y="136"/>
                </a:cubicBezTo>
                <a:cubicBezTo>
                  <a:pt x="2981" y="135"/>
                  <a:pt x="2981" y="135"/>
                  <a:pt x="2981" y="135"/>
                </a:cubicBezTo>
                <a:cubicBezTo>
                  <a:pt x="2982" y="136"/>
                  <a:pt x="2982" y="136"/>
                  <a:pt x="2982" y="136"/>
                </a:cubicBezTo>
                <a:cubicBezTo>
                  <a:pt x="2986" y="134"/>
                  <a:pt x="2986" y="134"/>
                  <a:pt x="2986" y="134"/>
                </a:cubicBezTo>
                <a:cubicBezTo>
                  <a:pt x="2989" y="135"/>
                  <a:pt x="2989" y="135"/>
                  <a:pt x="2989" y="135"/>
                </a:cubicBezTo>
                <a:cubicBezTo>
                  <a:pt x="2994" y="138"/>
                  <a:pt x="2994" y="138"/>
                  <a:pt x="2994" y="138"/>
                </a:cubicBezTo>
                <a:cubicBezTo>
                  <a:pt x="2994" y="139"/>
                  <a:pt x="2994" y="139"/>
                  <a:pt x="2994" y="139"/>
                </a:cubicBezTo>
                <a:cubicBezTo>
                  <a:pt x="2996" y="140"/>
                  <a:pt x="2996" y="140"/>
                  <a:pt x="2996" y="140"/>
                </a:cubicBezTo>
                <a:cubicBezTo>
                  <a:pt x="2998" y="139"/>
                  <a:pt x="2998" y="139"/>
                  <a:pt x="2998" y="139"/>
                </a:cubicBezTo>
                <a:cubicBezTo>
                  <a:pt x="2999" y="140"/>
                  <a:pt x="2999" y="140"/>
                  <a:pt x="2999" y="140"/>
                </a:cubicBezTo>
                <a:cubicBezTo>
                  <a:pt x="2998" y="141"/>
                  <a:pt x="2998" y="141"/>
                  <a:pt x="2998" y="141"/>
                </a:cubicBezTo>
                <a:cubicBezTo>
                  <a:pt x="3001" y="144"/>
                  <a:pt x="3001" y="144"/>
                  <a:pt x="3001" y="144"/>
                </a:cubicBezTo>
                <a:cubicBezTo>
                  <a:pt x="3002" y="143"/>
                  <a:pt x="3002" y="143"/>
                  <a:pt x="3002" y="143"/>
                </a:cubicBezTo>
                <a:cubicBezTo>
                  <a:pt x="3004" y="145"/>
                  <a:pt x="3004" y="145"/>
                  <a:pt x="3004" y="145"/>
                </a:cubicBezTo>
                <a:cubicBezTo>
                  <a:pt x="3006" y="144"/>
                  <a:pt x="3006" y="144"/>
                  <a:pt x="3006" y="144"/>
                </a:cubicBezTo>
                <a:cubicBezTo>
                  <a:pt x="3007" y="145"/>
                  <a:pt x="3007" y="145"/>
                  <a:pt x="3007" y="145"/>
                </a:cubicBezTo>
                <a:cubicBezTo>
                  <a:pt x="3007" y="143"/>
                  <a:pt x="3007" y="143"/>
                  <a:pt x="3007" y="143"/>
                </a:cubicBezTo>
                <a:cubicBezTo>
                  <a:pt x="3004" y="139"/>
                  <a:pt x="3004" y="139"/>
                  <a:pt x="3004" y="139"/>
                </a:cubicBezTo>
                <a:cubicBezTo>
                  <a:pt x="3005" y="138"/>
                  <a:pt x="3005" y="138"/>
                  <a:pt x="3005" y="138"/>
                </a:cubicBezTo>
                <a:cubicBezTo>
                  <a:pt x="3005" y="137"/>
                  <a:pt x="3005" y="137"/>
                  <a:pt x="3005" y="137"/>
                </a:cubicBezTo>
                <a:cubicBezTo>
                  <a:pt x="3003" y="136"/>
                  <a:pt x="3003" y="136"/>
                  <a:pt x="3003" y="136"/>
                </a:cubicBezTo>
                <a:cubicBezTo>
                  <a:pt x="3004" y="134"/>
                  <a:pt x="3004" y="134"/>
                  <a:pt x="3004" y="134"/>
                </a:cubicBezTo>
                <a:cubicBezTo>
                  <a:pt x="3005" y="133"/>
                  <a:pt x="3005" y="133"/>
                  <a:pt x="3005" y="133"/>
                </a:cubicBezTo>
                <a:cubicBezTo>
                  <a:pt x="3005" y="128"/>
                  <a:pt x="3005" y="128"/>
                  <a:pt x="3005" y="128"/>
                </a:cubicBezTo>
                <a:cubicBezTo>
                  <a:pt x="3007" y="124"/>
                  <a:pt x="3007" y="124"/>
                  <a:pt x="3007" y="124"/>
                </a:cubicBezTo>
                <a:cubicBezTo>
                  <a:pt x="3006" y="123"/>
                  <a:pt x="3006" y="123"/>
                  <a:pt x="3006" y="123"/>
                </a:cubicBezTo>
                <a:cubicBezTo>
                  <a:pt x="3008" y="120"/>
                  <a:pt x="3008" y="120"/>
                  <a:pt x="3008" y="120"/>
                </a:cubicBezTo>
                <a:cubicBezTo>
                  <a:pt x="3008" y="118"/>
                  <a:pt x="3008" y="118"/>
                  <a:pt x="3008" y="118"/>
                </a:cubicBezTo>
                <a:cubicBezTo>
                  <a:pt x="3009" y="117"/>
                  <a:pt x="3009" y="117"/>
                  <a:pt x="3009" y="117"/>
                </a:cubicBezTo>
                <a:cubicBezTo>
                  <a:pt x="3007" y="114"/>
                  <a:pt x="3007" y="114"/>
                  <a:pt x="3007" y="114"/>
                </a:cubicBezTo>
                <a:cubicBezTo>
                  <a:pt x="3006" y="113"/>
                  <a:pt x="3006" y="113"/>
                  <a:pt x="3006" y="113"/>
                </a:cubicBezTo>
                <a:cubicBezTo>
                  <a:pt x="3006" y="112"/>
                  <a:pt x="3006" y="112"/>
                  <a:pt x="3006" y="112"/>
                </a:cubicBezTo>
                <a:cubicBezTo>
                  <a:pt x="3009" y="112"/>
                  <a:pt x="3009" y="112"/>
                  <a:pt x="3009" y="112"/>
                </a:cubicBezTo>
                <a:cubicBezTo>
                  <a:pt x="3010" y="110"/>
                  <a:pt x="3010" y="110"/>
                  <a:pt x="3010" y="110"/>
                </a:cubicBezTo>
                <a:cubicBezTo>
                  <a:pt x="3007" y="108"/>
                  <a:pt x="3007" y="108"/>
                  <a:pt x="3007" y="108"/>
                </a:cubicBezTo>
                <a:cubicBezTo>
                  <a:pt x="3006" y="107"/>
                  <a:pt x="3006" y="107"/>
                  <a:pt x="3006" y="107"/>
                </a:cubicBezTo>
                <a:cubicBezTo>
                  <a:pt x="3007" y="106"/>
                  <a:pt x="3007" y="106"/>
                  <a:pt x="3007" y="106"/>
                </a:cubicBezTo>
                <a:cubicBezTo>
                  <a:pt x="3008" y="107"/>
                  <a:pt x="3008" y="107"/>
                  <a:pt x="3008" y="107"/>
                </a:cubicBezTo>
                <a:cubicBezTo>
                  <a:pt x="3010" y="107"/>
                  <a:pt x="3010" y="107"/>
                  <a:pt x="3010" y="107"/>
                </a:cubicBezTo>
                <a:cubicBezTo>
                  <a:pt x="3010" y="105"/>
                  <a:pt x="3010" y="105"/>
                  <a:pt x="3010" y="105"/>
                </a:cubicBezTo>
                <a:cubicBezTo>
                  <a:pt x="3009" y="104"/>
                  <a:pt x="3009" y="104"/>
                  <a:pt x="3009" y="104"/>
                </a:cubicBezTo>
                <a:cubicBezTo>
                  <a:pt x="3011" y="102"/>
                  <a:pt x="3011" y="102"/>
                  <a:pt x="3011" y="102"/>
                </a:cubicBezTo>
                <a:cubicBezTo>
                  <a:pt x="3011" y="101"/>
                  <a:pt x="3011" y="101"/>
                  <a:pt x="3011" y="101"/>
                </a:cubicBezTo>
                <a:cubicBezTo>
                  <a:pt x="3010" y="99"/>
                  <a:pt x="3010" y="99"/>
                  <a:pt x="3010" y="99"/>
                </a:cubicBezTo>
                <a:cubicBezTo>
                  <a:pt x="3011" y="99"/>
                  <a:pt x="3011" y="99"/>
                  <a:pt x="3011" y="99"/>
                </a:cubicBezTo>
                <a:cubicBezTo>
                  <a:pt x="3012" y="99"/>
                  <a:pt x="3012" y="99"/>
                  <a:pt x="3012" y="99"/>
                </a:cubicBezTo>
                <a:cubicBezTo>
                  <a:pt x="3013" y="97"/>
                  <a:pt x="3013" y="97"/>
                  <a:pt x="3013" y="97"/>
                </a:cubicBezTo>
                <a:cubicBezTo>
                  <a:pt x="3014" y="96"/>
                  <a:pt x="3014" y="96"/>
                  <a:pt x="3014" y="96"/>
                </a:cubicBezTo>
                <a:cubicBezTo>
                  <a:pt x="3013" y="95"/>
                  <a:pt x="3013" y="95"/>
                  <a:pt x="3013" y="95"/>
                </a:cubicBezTo>
                <a:cubicBezTo>
                  <a:pt x="3014" y="95"/>
                  <a:pt x="3014" y="95"/>
                  <a:pt x="3014" y="95"/>
                </a:cubicBezTo>
                <a:cubicBezTo>
                  <a:pt x="3017" y="93"/>
                  <a:pt x="3017" y="93"/>
                  <a:pt x="3017" y="93"/>
                </a:cubicBezTo>
                <a:cubicBezTo>
                  <a:pt x="3016" y="91"/>
                  <a:pt x="3016" y="91"/>
                  <a:pt x="3016" y="91"/>
                </a:cubicBezTo>
                <a:cubicBezTo>
                  <a:pt x="3016" y="89"/>
                  <a:pt x="3016" y="89"/>
                  <a:pt x="3016" y="89"/>
                </a:cubicBezTo>
                <a:cubicBezTo>
                  <a:pt x="3017" y="90"/>
                  <a:pt x="3017" y="90"/>
                  <a:pt x="3017" y="90"/>
                </a:cubicBezTo>
                <a:cubicBezTo>
                  <a:pt x="3019" y="88"/>
                  <a:pt x="3019" y="88"/>
                  <a:pt x="3019" y="88"/>
                </a:cubicBezTo>
                <a:cubicBezTo>
                  <a:pt x="3018" y="85"/>
                  <a:pt x="3018" y="85"/>
                  <a:pt x="3018" y="85"/>
                </a:cubicBezTo>
                <a:cubicBezTo>
                  <a:pt x="3018" y="82"/>
                  <a:pt x="3018" y="82"/>
                  <a:pt x="3018" y="82"/>
                </a:cubicBezTo>
                <a:cubicBezTo>
                  <a:pt x="3020" y="82"/>
                  <a:pt x="3020" y="82"/>
                  <a:pt x="3020" y="82"/>
                </a:cubicBezTo>
                <a:cubicBezTo>
                  <a:pt x="3020" y="83"/>
                  <a:pt x="3020" y="83"/>
                  <a:pt x="3020" y="83"/>
                </a:cubicBezTo>
                <a:cubicBezTo>
                  <a:pt x="3021" y="82"/>
                  <a:pt x="3021" y="82"/>
                  <a:pt x="3021" y="82"/>
                </a:cubicBezTo>
                <a:cubicBezTo>
                  <a:pt x="3024" y="78"/>
                  <a:pt x="3024" y="78"/>
                  <a:pt x="3024" y="78"/>
                </a:cubicBezTo>
                <a:cubicBezTo>
                  <a:pt x="3023" y="78"/>
                  <a:pt x="3023" y="78"/>
                  <a:pt x="3023" y="78"/>
                </a:cubicBezTo>
                <a:cubicBezTo>
                  <a:pt x="3023" y="76"/>
                  <a:pt x="3023" y="76"/>
                  <a:pt x="3023" y="76"/>
                </a:cubicBezTo>
                <a:cubicBezTo>
                  <a:pt x="3025" y="76"/>
                  <a:pt x="3025" y="76"/>
                  <a:pt x="3025" y="76"/>
                </a:cubicBezTo>
                <a:cubicBezTo>
                  <a:pt x="3028" y="72"/>
                  <a:pt x="3028" y="72"/>
                  <a:pt x="3028" y="72"/>
                </a:cubicBezTo>
                <a:cubicBezTo>
                  <a:pt x="3027" y="72"/>
                  <a:pt x="3027" y="72"/>
                  <a:pt x="3027" y="72"/>
                </a:cubicBezTo>
                <a:cubicBezTo>
                  <a:pt x="3028" y="71"/>
                  <a:pt x="3028" y="71"/>
                  <a:pt x="3028" y="71"/>
                </a:cubicBezTo>
                <a:cubicBezTo>
                  <a:pt x="3030" y="71"/>
                  <a:pt x="3030" y="71"/>
                  <a:pt x="3030" y="71"/>
                </a:cubicBezTo>
                <a:cubicBezTo>
                  <a:pt x="3033" y="69"/>
                  <a:pt x="3033" y="69"/>
                  <a:pt x="3033" y="69"/>
                </a:cubicBezTo>
                <a:cubicBezTo>
                  <a:pt x="3032" y="67"/>
                  <a:pt x="3032" y="67"/>
                  <a:pt x="3032" y="67"/>
                </a:cubicBezTo>
                <a:cubicBezTo>
                  <a:pt x="3033" y="66"/>
                  <a:pt x="3033" y="66"/>
                  <a:pt x="3033" y="66"/>
                </a:cubicBezTo>
                <a:cubicBezTo>
                  <a:pt x="3034" y="67"/>
                  <a:pt x="3034" y="67"/>
                  <a:pt x="3034" y="67"/>
                </a:cubicBezTo>
                <a:cubicBezTo>
                  <a:pt x="3035" y="69"/>
                  <a:pt x="3035" y="69"/>
                  <a:pt x="3035" y="69"/>
                </a:cubicBezTo>
                <a:cubicBezTo>
                  <a:pt x="3036" y="69"/>
                  <a:pt x="3036" y="69"/>
                  <a:pt x="3036" y="69"/>
                </a:cubicBezTo>
                <a:cubicBezTo>
                  <a:pt x="3038" y="69"/>
                  <a:pt x="3038" y="69"/>
                  <a:pt x="3038" y="69"/>
                </a:cubicBezTo>
                <a:cubicBezTo>
                  <a:pt x="3040" y="70"/>
                  <a:pt x="3040" y="70"/>
                  <a:pt x="3040" y="70"/>
                </a:cubicBezTo>
                <a:cubicBezTo>
                  <a:pt x="3047" y="70"/>
                  <a:pt x="3047" y="70"/>
                  <a:pt x="3047" y="70"/>
                </a:cubicBezTo>
                <a:cubicBezTo>
                  <a:pt x="3049" y="71"/>
                  <a:pt x="3049" y="71"/>
                  <a:pt x="3049" y="71"/>
                </a:cubicBezTo>
                <a:cubicBezTo>
                  <a:pt x="3050" y="71"/>
                  <a:pt x="3050" y="71"/>
                  <a:pt x="3050" y="71"/>
                </a:cubicBezTo>
                <a:cubicBezTo>
                  <a:pt x="3049" y="68"/>
                  <a:pt x="3049" y="68"/>
                  <a:pt x="3049" y="68"/>
                </a:cubicBezTo>
                <a:cubicBezTo>
                  <a:pt x="3047" y="67"/>
                  <a:pt x="3047" y="67"/>
                  <a:pt x="3047" y="67"/>
                </a:cubicBezTo>
                <a:cubicBezTo>
                  <a:pt x="3047" y="66"/>
                  <a:pt x="3047" y="66"/>
                  <a:pt x="3047" y="66"/>
                </a:cubicBezTo>
                <a:cubicBezTo>
                  <a:pt x="3048" y="65"/>
                  <a:pt x="3048" y="65"/>
                  <a:pt x="3048" y="65"/>
                </a:cubicBezTo>
                <a:cubicBezTo>
                  <a:pt x="3048" y="59"/>
                  <a:pt x="3048" y="59"/>
                  <a:pt x="3048" y="59"/>
                </a:cubicBezTo>
                <a:cubicBezTo>
                  <a:pt x="3045" y="55"/>
                  <a:pt x="3045" y="55"/>
                  <a:pt x="3045" y="55"/>
                </a:cubicBezTo>
                <a:cubicBezTo>
                  <a:pt x="3043" y="55"/>
                  <a:pt x="3043" y="55"/>
                  <a:pt x="3043" y="55"/>
                </a:cubicBezTo>
                <a:cubicBezTo>
                  <a:pt x="3040" y="51"/>
                  <a:pt x="3040" y="51"/>
                  <a:pt x="3040" y="51"/>
                </a:cubicBezTo>
                <a:cubicBezTo>
                  <a:pt x="3042" y="50"/>
                  <a:pt x="3042" y="50"/>
                  <a:pt x="3042" y="50"/>
                </a:cubicBezTo>
                <a:cubicBezTo>
                  <a:pt x="3039" y="47"/>
                  <a:pt x="3039" y="47"/>
                  <a:pt x="3039" y="47"/>
                </a:cubicBezTo>
                <a:cubicBezTo>
                  <a:pt x="3035" y="46"/>
                  <a:pt x="3035" y="46"/>
                  <a:pt x="3035" y="46"/>
                </a:cubicBezTo>
                <a:cubicBezTo>
                  <a:pt x="3030" y="43"/>
                  <a:pt x="3030" y="43"/>
                  <a:pt x="3030" y="43"/>
                </a:cubicBezTo>
                <a:cubicBezTo>
                  <a:pt x="3028" y="40"/>
                  <a:pt x="3028" y="40"/>
                  <a:pt x="3028" y="40"/>
                </a:cubicBezTo>
                <a:cubicBezTo>
                  <a:pt x="3028" y="42"/>
                  <a:pt x="3028" y="42"/>
                  <a:pt x="3028" y="42"/>
                </a:cubicBezTo>
                <a:cubicBezTo>
                  <a:pt x="3026" y="41"/>
                  <a:pt x="3026" y="41"/>
                  <a:pt x="3026" y="41"/>
                </a:cubicBezTo>
                <a:cubicBezTo>
                  <a:pt x="3026" y="42"/>
                  <a:pt x="3026" y="42"/>
                  <a:pt x="3026" y="42"/>
                </a:cubicBezTo>
                <a:cubicBezTo>
                  <a:pt x="3025" y="44"/>
                  <a:pt x="3025" y="44"/>
                  <a:pt x="3025" y="44"/>
                </a:cubicBezTo>
                <a:cubicBezTo>
                  <a:pt x="3023" y="45"/>
                  <a:pt x="3023" y="45"/>
                  <a:pt x="3023" y="45"/>
                </a:cubicBezTo>
                <a:cubicBezTo>
                  <a:pt x="3022" y="44"/>
                  <a:pt x="3022" y="44"/>
                  <a:pt x="3022" y="44"/>
                </a:cubicBezTo>
                <a:cubicBezTo>
                  <a:pt x="3023" y="41"/>
                  <a:pt x="3023" y="41"/>
                  <a:pt x="3023" y="41"/>
                </a:cubicBezTo>
                <a:cubicBezTo>
                  <a:pt x="3025" y="40"/>
                  <a:pt x="3025" y="40"/>
                  <a:pt x="3025" y="40"/>
                </a:cubicBezTo>
                <a:cubicBezTo>
                  <a:pt x="3023" y="38"/>
                  <a:pt x="3023" y="38"/>
                  <a:pt x="3023" y="38"/>
                </a:cubicBezTo>
                <a:cubicBezTo>
                  <a:pt x="3024" y="37"/>
                  <a:pt x="3024" y="37"/>
                  <a:pt x="3024" y="37"/>
                </a:cubicBezTo>
                <a:cubicBezTo>
                  <a:pt x="3025" y="37"/>
                  <a:pt x="3025" y="37"/>
                  <a:pt x="3025" y="37"/>
                </a:cubicBezTo>
                <a:cubicBezTo>
                  <a:pt x="3026" y="39"/>
                  <a:pt x="3026" y="39"/>
                  <a:pt x="3026" y="39"/>
                </a:cubicBezTo>
                <a:cubicBezTo>
                  <a:pt x="3022" y="32"/>
                  <a:pt x="3022" y="32"/>
                  <a:pt x="3022" y="32"/>
                </a:cubicBezTo>
                <a:cubicBezTo>
                  <a:pt x="3019" y="30"/>
                  <a:pt x="3019" y="30"/>
                  <a:pt x="3019" y="30"/>
                </a:cubicBezTo>
                <a:cubicBezTo>
                  <a:pt x="3019" y="33"/>
                  <a:pt x="3019" y="33"/>
                  <a:pt x="3019" y="33"/>
                </a:cubicBezTo>
                <a:cubicBezTo>
                  <a:pt x="3019" y="34"/>
                  <a:pt x="3019" y="34"/>
                  <a:pt x="3019" y="34"/>
                </a:cubicBezTo>
                <a:cubicBezTo>
                  <a:pt x="3018" y="34"/>
                  <a:pt x="3018" y="34"/>
                  <a:pt x="3018" y="34"/>
                </a:cubicBezTo>
                <a:cubicBezTo>
                  <a:pt x="3014" y="30"/>
                  <a:pt x="3014" y="30"/>
                  <a:pt x="3014" y="30"/>
                </a:cubicBezTo>
                <a:cubicBezTo>
                  <a:pt x="3015" y="29"/>
                  <a:pt x="3015" y="29"/>
                  <a:pt x="3015" y="29"/>
                </a:cubicBezTo>
                <a:cubicBezTo>
                  <a:pt x="3017" y="29"/>
                  <a:pt x="3017" y="29"/>
                  <a:pt x="3017" y="29"/>
                </a:cubicBezTo>
                <a:cubicBezTo>
                  <a:pt x="3016" y="27"/>
                  <a:pt x="3016" y="27"/>
                  <a:pt x="3016" y="27"/>
                </a:cubicBezTo>
                <a:cubicBezTo>
                  <a:pt x="3010" y="23"/>
                  <a:pt x="3010" y="23"/>
                  <a:pt x="3010" y="23"/>
                </a:cubicBezTo>
                <a:cubicBezTo>
                  <a:pt x="3009" y="23"/>
                  <a:pt x="3009" y="23"/>
                  <a:pt x="3009" y="23"/>
                </a:cubicBezTo>
                <a:cubicBezTo>
                  <a:pt x="3010" y="24"/>
                  <a:pt x="3010" y="24"/>
                  <a:pt x="3010" y="24"/>
                </a:cubicBezTo>
                <a:cubicBezTo>
                  <a:pt x="3009" y="26"/>
                  <a:pt x="3009" y="26"/>
                  <a:pt x="3009" y="26"/>
                </a:cubicBezTo>
                <a:cubicBezTo>
                  <a:pt x="3006" y="26"/>
                  <a:pt x="3006" y="26"/>
                  <a:pt x="3006" y="26"/>
                </a:cubicBezTo>
                <a:cubicBezTo>
                  <a:pt x="3004" y="24"/>
                  <a:pt x="3004" y="24"/>
                  <a:pt x="3004" y="24"/>
                </a:cubicBezTo>
                <a:cubicBezTo>
                  <a:pt x="3001" y="23"/>
                  <a:pt x="3001" y="23"/>
                  <a:pt x="3001" y="23"/>
                </a:cubicBezTo>
                <a:cubicBezTo>
                  <a:pt x="2999" y="19"/>
                  <a:pt x="2999" y="19"/>
                  <a:pt x="2999" y="19"/>
                </a:cubicBezTo>
                <a:cubicBezTo>
                  <a:pt x="2999" y="18"/>
                  <a:pt x="2999" y="18"/>
                  <a:pt x="2999" y="18"/>
                </a:cubicBezTo>
                <a:cubicBezTo>
                  <a:pt x="2997" y="17"/>
                  <a:pt x="2997" y="17"/>
                  <a:pt x="2997" y="17"/>
                </a:cubicBezTo>
                <a:cubicBezTo>
                  <a:pt x="2996" y="17"/>
                  <a:pt x="2996" y="17"/>
                  <a:pt x="2996" y="17"/>
                </a:cubicBezTo>
                <a:cubicBezTo>
                  <a:pt x="2993" y="20"/>
                  <a:pt x="2993" y="20"/>
                  <a:pt x="2993" y="20"/>
                </a:cubicBezTo>
                <a:cubicBezTo>
                  <a:pt x="2993" y="21"/>
                  <a:pt x="2993" y="21"/>
                  <a:pt x="2993" y="21"/>
                </a:cubicBezTo>
                <a:cubicBezTo>
                  <a:pt x="2991" y="21"/>
                  <a:pt x="2991" y="21"/>
                  <a:pt x="2991" y="21"/>
                </a:cubicBezTo>
                <a:cubicBezTo>
                  <a:pt x="2990" y="22"/>
                  <a:pt x="2990" y="22"/>
                  <a:pt x="2990" y="22"/>
                </a:cubicBezTo>
                <a:cubicBezTo>
                  <a:pt x="2989" y="26"/>
                  <a:pt x="2989" y="26"/>
                  <a:pt x="2989" y="26"/>
                </a:cubicBezTo>
                <a:cubicBezTo>
                  <a:pt x="2990" y="27"/>
                  <a:pt x="2990" y="27"/>
                  <a:pt x="2990" y="27"/>
                </a:cubicBezTo>
                <a:cubicBezTo>
                  <a:pt x="2989" y="26"/>
                  <a:pt x="2989" y="26"/>
                  <a:pt x="2989" y="26"/>
                </a:cubicBezTo>
                <a:cubicBezTo>
                  <a:pt x="2987" y="22"/>
                  <a:pt x="2987" y="22"/>
                  <a:pt x="2987" y="22"/>
                </a:cubicBezTo>
                <a:cubicBezTo>
                  <a:pt x="2988" y="20"/>
                  <a:pt x="2988" y="20"/>
                  <a:pt x="2988" y="20"/>
                </a:cubicBezTo>
                <a:cubicBezTo>
                  <a:pt x="2985" y="18"/>
                  <a:pt x="2985" y="18"/>
                  <a:pt x="2985" y="18"/>
                </a:cubicBezTo>
                <a:cubicBezTo>
                  <a:pt x="2984" y="15"/>
                  <a:pt x="2984" y="15"/>
                  <a:pt x="2984" y="15"/>
                </a:cubicBezTo>
                <a:cubicBezTo>
                  <a:pt x="2983" y="15"/>
                  <a:pt x="2983" y="15"/>
                  <a:pt x="2983" y="15"/>
                </a:cubicBezTo>
                <a:cubicBezTo>
                  <a:pt x="2985" y="15"/>
                  <a:pt x="2985" y="15"/>
                  <a:pt x="2985" y="15"/>
                </a:cubicBezTo>
                <a:cubicBezTo>
                  <a:pt x="2987" y="17"/>
                  <a:pt x="2987" y="17"/>
                  <a:pt x="2987" y="17"/>
                </a:cubicBezTo>
                <a:cubicBezTo>
                  <a:pt x="2987" y="15"/>
                  <a:pt x="2987" y="15"/>
                  <a:pt x="2987" y="15"/>
                </a:cubicBezTo>
                <a:cubicBezTo>
                  <a:pt x="2989" y="15"/>
                  <a:pt x="2989" y="15"/>
                  <a:pt x="2989" y="15"/>
                </a:cubicBezTo>
                <a:cubicBezTo>
                  <a:pt x="2991" y="16"/>
                  <a:pt x="2991" y="16"/>
                  <a:pt x="2991" y="16"/>
                </a:cubicBezTo>
                <a:cubicBezTo>
                  <a:pt x="2994" y="14"/>
                  <a:pt x="2994" y="14"/>
                  <a:pt x="2994" y="14"/>
                </a:cubicBezTo>
                <a:cubicBezTo>
                  <a:pt x="2993" y="12"/>
                  <a:pt x="2993" y="12"/>
                  <a:pt x="2993" y="12"/>
                </a:cubicBezTo>
                <a:cubicBezTo>
                  <a:pt x="2987" y="10"/>
                  <a:pt x="2987" y="10"/>
                  <a:pt x="2987" y="10"/>
                </a:cubicBezTo>
                <a:cubicBezTo>
                  <a:pt x="2986" y="12"/>
                  <a:pt x="2986" y="12"/>
                  <a:pt x="2986" y="12"/>
                </a:cubicBezTo>
                <a:cubicBezTo>
                  <a:pt x="2983" y="12"/>
                  <a:pt x="2983" y="12"/>
                  <a:pt x="2983" y="12"/>
                </a:cubicBezTo>
                <a:cubicBezTo>
                  <a:pt x="2981" y="11"/>
                  <a:pt x="2981" y="11"/>
                  <a:pt x="2981" y="11"/>
                </a:cubicBezTo>
                <a:cubicBezTo>
                  <a:pt x="2983" y="11"/>
                  <a:pt x="2983" y="11"/>
                  <a:pt x="2983" y="11"/>
                </a:cubicBezTo>
                <a:cubicBezTo>
                  <a:pt x="2985" y="9"/>
                  <a:pt x="2985" y="9"/>
                  <a:pt x="2985" y="9"/>
                </a:cubicBezTo>
                <a:cubicBezTo>
                  <a:pt x="2987" y="8"/>
                  <a:pt x="2987" y="8"/>
                  <a:pt x="2987" y="8"/>
                </a:cubicBezTo>
                <a:cubicBezTo>
                  <a:pt x="2988" y="9"/>
                  <a:pt x="2988" y="9"/>
                  <a:pt x="2988" y="9"/>
                </a:cubicBezTo>
                <a:cubicBezTo>
                  <a:pt x="2991" y="10"/>
                  <a:pt x="2991" y="10"/>
                  <a:pt x="2991" y="10"/>
                </a:cubicBezTo>
                <a:cubicBezTo>
                  <a:pt x="2993" y="11"/>
                  <a:pt x="2993" y="11"/>
                  <a:pt x="2993" y="11"/>
                </a:cubicBezTo>
                <a:cubicBezTo>
                  <a:pt x="2996" y="14"/>
                  <a:pt x="2996" y="14"/>
                  <a:pt x="2996" y="14"/>
                </a:cubicBezTo>
                <a:cubicBezTo>
                  <a:pt x="2998" y="15"/>
                  <a:pt x="2998" y="15"/>
                  <a:pt x="2998" y="15"/>
                </a:cubicBezTo>
                <a:cubicBezTo>
                  <a:pt x="2999" y="17"/>
                  <a:pt x="2999" y="17"/>
                  <a:pt x="2999" y="17"/>
                </a:cubicBezTo>
                <a:cubicBezTo>
                  <a:pt x="3001" y="17"/>
                  <a:pt x="3001" y="17"/>
                  <a:pt x="3001" y="17"/>
                </a:cubicBezTo>
                <a:cubicBezTo>
                  <a:pt x="3003" y="15"/>
                  <a:pt x="3003" y="15"/>
                  <a:pt x="3003" y="15"/>
                </a:cubicBezTo>
                <a:cubicBezTo>
                  <a:pt x="3004" y="17"/>
                  <a:pt x="3004" y="17"/>
                  <a:pt x="3004" y="17"/>
                </a:cubicBezTo>
                <a:cubicBezTo>
                  <a:pt x="3009" y="13"/>
                  <a:pt x="3009" y="13"/>
                  <a:pt x="3009" y="13"/>
                </a:cubicBezTo>
                <a:cubicBezTo>
                  <a:pt x="3009" y="14"/>
                  <a:pt x="3009" y="14"/>
                  <a:pt x="3009" y="14"/>
                </a:cubicBezTo>
                <a:cubicBezTo>
                  <a:pt x="3009" y="16"/>
                  <a:pt x="3009" y="16"/>
                  <a:pt x="3009" y="16"/>
                </a:cubicBezTo>
                <a:cubicBezTo>
                  <a:pt x="3011" y="15"/>
                  <a:pt x="3011" y="15"/>
                  <a:pt x="3011" y="15"/>
                </a:cubicBezTo>
                <a:cubicBezTo>
                  <a:pt x="3011" y="12"/>
                  <a:pt x="3011" y="12"/>
                  <a:pt x="3011" y="12"/>
                </a:cubicBezTo>
                <a:cubicBezTo>
                  <a:pt x="3013" y="8"/>
                  <a:pt x="3013" y="8"/>
                  <a:pt x="3013" y="8"/>
                </a:cubicBezTo>
                <a:cubicBezTo>
                  <a:pt x="3013" y="7"/>
                  <a:pt x="3013" y="7"/>
                  <a:pt x="3013" y="7"/>
                </a:cubicBezTo>
                <a:cubicBezTo>
                  <a:pt x="3013" y="4"/>
                  <a:pt x="3013" y="4"/>
                  <a:pt x="3013" y="4"/>
                </a:cubicBezTo>
                <a:cubicBezTo>
                  <a:pt x="3012" y="0"/>
                  <a:pt x="3012" y="0"/>
                  <a:pt x="3012" y="0"/>
                </a:cubicBezTo>
                <a:cubicBezTo>
                  <a:pt x="3012" y="0"/>
                  <a:pt x="3012" y="0"/>
                  <a:pt x="3012" y="0"/>
                </a:cubicBezTo>
                <a:cubicBezTo>
                  <a:pt x="2304" y="0"/>
                  <a:pt x="2304" y="0"/>
                  <a:pt x="2304" y="0"/>
                </a:cubicBezTo>
                <a:cubicBezTo>
                  <a:pt x="2303" y="1"/>
                  <a:pt x="2303" y="1"/>
                  <a:pt x="2303" y="1"/>
                </a:cubicBezTo>
                <a:cubicBezTo>
                  <a:pt x="2302" y="3"/>
                  <a:pt x="2302" y="3"/>
                  <a:pt x="2302" y="3"/>
                </a:cubicBezTo>
                <a:cubicBezTo>
                  <a:pt x="2300" y="3"/>
                  <a:pt x="2300" y="3"/>
                  <a:pt x="2300" y="3"/>
                </a:cubicBezTo>
                <a:cubicBezTo>
                  <a:pt x="2299" y="4"/>
                  <a:pt x="2299" y="4"/>
                  <a:pt x="2299" y="4"/>
                </a:cubicBezTo>
                <a:cubicBezTo>
                  <a:pt x="2299" y="2"/>
                  <a:pt x="2299" y="2"/>
                  <a:pt x="2299" y="2"/>
                </a:cubicBezTo>
                <a:cubicBezTo>
                  <a:pt x="2301" y="1"/>
                  <a:pt x="2301" y="1"/>
                  <a:pt x="2301" y="1"/>
                </a:cubicBezTo>
                <a:cubicBezTo>
                  <a:pt x="2301" y="0"/>
                  <a:pt x="2301" y="0"/>
                  <a:pt x="2301" y="0"/>
                </a:cubicBezTo>
                <a:cubicBezTo>
                  <a:pt x="2143" y="0"/>
                  <a:pt x="2143" y="0"/>
                  <a:pt x="2143" y="0"/>
                </a:cubicBezTo>
                <a:cubicBezTo>
                  <a:pt x="2143" y="1"/>
                  <a:pt x="2143" y="1"/>
                  <a:pt x="2143" y="1"/>
                </a:cubicBezTo>
                <a:cubicBezTo>
                  <a:pt x="2144" y="2"/>
                  <a:pt x="2144" y="2"/>
                  <a:pt x="2144" y="2"/>
                </a:cubicBezTo>
                <a:cubicBezTo>
                  <a:pt x="2145" y="1"/>
                  <a:pt x="2145" y="1"/>
                  <a:pt x="2145" y="1"/>
                </a:cubicBezTo>
                <a:cubicBezTo>
                  <a:pt x="2148" y="1"/>
                  <a:pt x="2148" y="1"/>
                  <a:pt x="2148" y="1"/>
                </a:cubicBezTo>
                <a:cubicBezTo>
                  <a:pt x="2148" y="3"/>
                  <a:pt x="2148" y="3"/>
                  <a:pt x="2148" y="3"/>
                </a:cubicBezTo>
                <a:cubicBezTo>
                  <a:pt x="2151" y="5"/>
                  <a:pt x="2151" y="5"/>
                  <a:pt x="2151" y="5"/>
                </a:cubicBezTo>
                <a:cubicBezTo>
                  <a:pt x="2153" y="5"/>
                  <a:pt x="2153" y="5"/>
                  <a:pt x="2153" y="5"/>
                </a:cubicBezTo>
                <a:cubicBezTo>
                  <a:pt x="2154" y="8"/>
                  <a:pt x="2154" y="8"/>
                  <a:pt x="2154" y="8"/>
                </a:cubicBezTo>
                <a:cubicBezTo>
                  <a:pt x="2153" y="11"/>
                  <a:pt x="2153" y="11"/>
                  <a:pt x="2153" y="11"/>
                </a:cubicBezTo>
                <a:cubicBezTo>
                  <a:pt x="2149" y="14"/>
                  <a:pt x="2149" y="14"/>
                  <a:pt x="2149" y="14"/>
                </a:cubicBezTo>
                <a:cubicBezTo>
                  <a:pt x="2147" y="16"/>
                  <a:pt x="2147" y="16"/>
                  <a:pt x="2147" y="16"/>
                </a:cubicBezTo>
                <a:cubicBezTo>
                  <a:pt x="2147" y="17"/>
                  <a:pt x="2147" y="17"/>
                  <a:pt x="2147" y="17"/>
                </a:cubicBezTo>
                <a:cubicBezTo>
                  <a:pt x="2151" y="21"/>
                  <a:pt x="2151" y="21"/>
                  <a:pt x="2151" y="21"/>
                </a:cubicBezTo>
                <a:cubicBezTo>
                  <a:pt x="2153" y="22"/>
                  <a:pt x="2153" y="22"/>
                  <a:pt x="2153" y="22"/>
                </a:cubicBezTo>
                <a:cubicBezTo>
                  <a:pt x="2149" y="22"/>
                  <a:pt x="2149" y="22"/>
                  <a:pt x="2149" y="22"/>
                </a:cubicBezTo>
                <a:cubicBezTo>
                  <a:pt x="2145" y="18"/>
                  <a:pt x="2145" y="18"/>
                  <a:pt x="2145" y="18"/>
                </a:cubicBezTo>
                <a:cubicBezTo>
                  <a:pt x="2145" y="16"/>
                  <a:pt x="2145" y="16"/>
                  <a:pt x="2145" y="16"/>
                </a:cubicBezTo>
                <a:cubicBezTo>
                  <a:pt x="2147" y="12"/>
                  <a:pt x="2147" y="12"/>
                  <a:pt x="2147" y="12"/>
                </a:cubicBezTo>
                <a:cubicBezTo>
                  <a:pt x="2149" y="11"/>
                  <a:pt x="2149" y="11"/>
                  <a:pt x="2149" y="11"/>
                </a:cubicBezTo>
                <a:cubicBezTo>
                  <a:pt x="2148" y="10"/>
                  <a:pt x="2148" y="10"/>
                  <a:pt x="2148" y="10"/>
                </a:cubicBezTo>
                <a:cubicBezTo>
                  <a:pt x="2149" y="7"/>
                  <a:pt x="2149" y="7"/>
                  <a:pt x="2149" y="7"/>
                </a:cubicBezTo>
                <a:cubicBezTo>
                  <a:pt x="2149" y="7"/>
                  <a:pt x="2149" y="7"/>
                  <a:pt x="2149" y="7"/>
                </a:cubicBezTo>
                <a:cubicBezTo>
                  <a:pt x="2142" y="10"/>
                  <a:pt x="2142" y="10"/>
                  <a:pt x="2142" y="10"/>
                </a:cubicBezTo>
                <a:cubicBezTo>
                  <a:pt x="2138" y="11"/>
                  <a:pt x="2138" y="11"/>
                  <a:pt x="2138" y="11"/>
                </a:cubicBezTo>
                <a:cubicBezTo>
                  <a:pt x="2137" y="13"/>
                  <a:pt x="2137" y="13"/>
                  <a:pt x="2137" y="13"/>
                </a:cubicBezTo>
                <a:cubicBezTo>
                  <a:pt x="2135" y="14"/>
                  <a:pt x="2135" y="14"/>
                  <a:pt x="2135" y="14"/>
                </a:cubicBezTo>
                <a:cubicBezTo>
                  <a:pt x="2133" y="14"/>
                  <a:pt x="2133" y="14"/>
                  <a:pt x="2133" y="14"/>
                </a:cubicBezTo>
                <a:cubicBezTo>
                  <a:pt x="2130" y="14"/>
                  <a:pt x="2130" y="14"/>
                  <a:pt x="2130" y="14"/>
                </a:cubicBezTo>
                <a:cubicBezTo>
                  <a:pt x="2127" y="17"/>
                  <a:pt x="2127" y="17"/>
                  <a:pt x="2127" y="17"/>
                </a:cubicBezTo>
                <a:cubicBezTo>
                  <a:pt x="2119" y="19"/>
                  <a:pt x="2119" y="19"/>
                  <a:pt x="2119" y="19"/>
                </a:cubicBezTo>
                <a:cubicBezTo>
                  <a:pt x="2114" y="21"/>
                  <a:pt x="2114" y="21"/>
                  <a:pt x="2114" y="21"/>
                </a:cubicBezTo>
                <a:cubicBezTo>
                  <a:pt x="2112" y="21"/>
                  <a:pt x="2112" y="21"/>
                  <a:pt x="2112" y="21"/>
                </a:cubicBezTo>
                <a:cubicBezTo>
                  <a:pt x="2109" y="23"/>
                  <a:pt x="2109" y="23"/>
                  <a:pt x="2109" y="23"/>
                </a:cubicBezTo>
                <a:cubicBezTo>
                  <a:pt x="2106" y="23"/>
                  <a:pt x="2106" y="23"/>
                  <a:pt x="2106" y="23"/>
                </a:cubicBezTo>
                <a:cubicBezTo>
                  <a:pt x="2105" y="25"/>
                  <a:pt x="2105" y="25"/>
                  <a:pt x="2105" y="25"/>
                </a:cubicBezTo>
                <a:cubicBezTo>
                  <a:pt x="2107" y="26"/>
                  <a:pt x="2107" y="26"/>
                  <a:pt x="2107" y="26"/>
                </a:cubicBezTo>
                <a:cubicBezTo>
                  <a:pt x="2107" y="29"/>
                  <a:pt x="2107" y="29"/>
                  <a:pt x="2107" y="29"/>
                </a:cubicBezTo>
                <a:cubicBezTo>
                  <a:pt x="2106" y="31"/>
                  <a:pt x="2106" y="31"/>
                  <a:pt x="2106" y="31"/>
                </a:cubicBezTo>
                <a:cubicBezTo>
                  <a:pt x="2108" y="32"/>
                  <a:pt x="2108" y="32"/>
                  <a:pt x="2108" y="32"/>
                </a:cubicBezTo>
                <a:cubicBezTo>
                  <a:pt x="2109" y="32"/>
                  <a:pt x="2109" y="32"/>
                  <a:pt x="2109" y="32"/>
                </a:cubicBezTo>
                <a:cubicBezTo>
                  <a:pt x="2110" y="33"/>
                  <a:pt x="2110" y="33"/>
                  <a:pt x="2110" y="33"/>
                </a:cubicBezTo>
                <a:cubicBezTo>
                  <a:pt x="2109" y="35"/>
                  <a:pt x="2109" y="35"/>
                  <a:pt x="2109" y="35"/>
                </a:cubicBezTo>
                <a:cubicBezTo>
                  <a:pt x="2112" y="37"/>
                  <a:pt x="2112" y="37"/>
                  <a:pt x="2112" y="37"/>
                </a:cubicBezTo>
                <a:cubicBezTo>
                  <a:pt x="2115" y="41"/>
                  <a:pt x="2115" y="41"/>
                  <a:pt x="2115" y="41"/>
                </a:cubicBezTo>
                <a:cubicBezTo>
                  <a:pt x="2115" y="45"/>
                  <a:pt x="2115" y="45"/>
                  <a:pt x="2115" y="45"/>
                </a:cubicBezTo>
                <a:cubicBezTo>
                  <a:pt x="2116" y="47"/>
                  <a:pt x="2116" y="47"/>
                  <a:pt x="2116" y="47"/>
                </a:cubicBezTo>
                <a:cubicBezTo>
                  <a:pt x="2117" y="47"/>
                  <a:pt x="2117" y="47"/>
                  <a:pt x="2117" y="47"/>
                </a:cubicBezTo>
                <a:cubicBezTo>
                  <a:pt x="2117" y="50"/>
                  <a:pt x="2117" y="50"/>
                  <a:pt x="2117" y="50"/>
                </a:cubicBezTo>
                <a:cubicBezTo>
                  <a:pt x="2120" y="51"/>
                  <a:pt x="2120" y="51"/>
                  <a:pt x="2120" y="51"/>
                </a:cubicBezTo>
                <a:cubicBezTo>
                  <a:pt x="2122" y="51"/>
                  <a:pt x="2122" y="51"/>
                  <a:pt x="2122" y="51"/>
                </a:cubicBezTo>
                <a:cubicBezTo>
                  <a:pt x="2129" y="52"/>
                  <a:pt x="2129" y="52"/>
                  <a:pt x="2129" y="52"/>
                </a:cubicBezTo>
                <a:cubicBezTo>
                  <a:pt x="2132" y="50"/>
                  <a:pt x="2132" y="50"/>
                  <a:pt x="2132" y="50"/>
                </a:cubicBezTo>
                <a:cubicBezTo>
                  <a:pt x="2132" y="52"/>
                  <a:pt x="2132" y="52"/>
                  <a:pt x="2132" y="52"/>
                </a:cubicBezTo>
                <a:cubicBezTo>
                  <a:pt x="2133" y="53"/>
                  <a:pt x="2133" y="53"/>
                  <a:pt x="2133" y="53"/>
                </a:cubicBezTo>
                <a:cubicBezTo>
                  <a:pt x="2132" y="56"/>
                  <a:pt x="2132" y="56"/>
                  <a:pt x="2132" y="56"/>
                </a:cubicBezTo>
                <a:cubicBezTo>
                  <a:pt x="2136" y="57"/>
                  <a:pt x="2136" y="57"/>
                  <a:pt x="2136" y="57"/>
                </a:cubicBezTo>
                <a:cubicBezTo>
                  <a:pt x="2137" y="60"/>
                  <a:pt x="2137" y="60"/>
                  <a:pt x="2137" y="60"/>
                </a:cubicBezTo>
                <a:cubicBezTo>
                  <a:pt x="2142" y="60"/>
                  <a:pt x="2142" y="60"/>
                  <a:pt x="2142" y="60"/>
                </a:cubicBezTo>
                <a:cubicBezTo>
                  <a:pt x="2146" y="63"/>
                  <a:pt x="2146" y="63"/>
                  <a:pt x="2146" y="63"/>
                </a:cubicBezTo>
                <a:cubicBezTo>
                  <a:pt x="2147" y="63"/>
                  <a:pt x="2147" y="63"/>
                  <a:pt x="2147" y="63"/>
                </a:cubicBezTo>
                <a:cubicBezTo>
                  <a:pt x="2149" y="65"/>
                  <a:pt x="2149" y="65"/>
                  <a:pt x="2149" y="65"/>
                </a:cubicBezTo>
                <a:cubicBezTo>
                  <a:pt x="2150" y="70"/>
                  <a:pt x="2150" y="70"/>
                  <a:pt x="2150" y="70"/>
                </a:cubicBezTo>
                <a:cubicBezTo>
                  <a:pt x="2151" y="72"/>
                  <a:pt x="2151" y="72"/>
                  <a:pt x="2151" y="72"/>
                </a:cubicBezTo>
                <a:cubicBezTo>
                  <a:pt x="2150" y="75"/>
                  <a:pt x="2150" y="75"/>
                  <a:pt x="2150" y="75"/>
                </a:cubicBezTo>
                <a:cubicBezTo>
                  <a:pt x="2152" y="78"/>
                  <a:pt x="2152" y="78"/>
                  <a:pt x="2152" y="78"/>
                </a:cubicBezTo>
                <a:cubicBezTo>
                  <a:pt x="2154" y="79"/>
                  <a:pt x="2154" y="79"/>
                  <a:pt x="2154" y="79"/>
                </a:cubicBezTo>
                <a:cubicBezTo>
                  <a:pt x="2158" y="84"/>
                  <a:pt x="2158" y="84"/>
                  <a:pt x="2158" y="84"/>
                </a:cubicBezTo>
                <a:cubicBezTo>
                  <a:pt x="2159" y="88"/>
                  <a:pt x="2159" y="88"/>
                  <a:pt x="2159" y="88"/>
                </a:cubicBezTo>
                <a:cubicBezTo>
                  <a:pt x="2162" y="91"/>
                  <a:pt x="2162" y="91"/>
                  <a:pt x="2162" y="91"/>
                </a:cubicBezTo>
                <a:cubicBezTo>
                  <a:pt x="2162" y="93"/>
                  <a:pt x="2162" y="93"/>
                  <a:pt x="2162" y="93"/>
                </a:cubicBezTo>
                <a:cubicBezTo>
                  <a:pt x="2160" y="97"/>
                  <a:pt x="2160" y="97"/>
                  <a:pt x="2160" y="97"/>
                </a:cubicBezTo>
                <a:cubicBezTo>
                  <a:pt x="2159" y="97"/>
                  <a:pt x="2159" y="97"/>
                  <a:pt x="2159" y="97"/>
                </a:cubicBezTo>
                <a:cubicBezTo>
                  <a:pt x="2157" y="97"/>
                  <a:pt x="2157" y="97"/>
                  <a:pt x="2157" y="97"/>
                </a:cubicBezTo>
                <a:cubicBezTo>
                  <a:pt x="2159" y="100"/>
                  <a:pt x="2159" y="100"/>
                  <a:pt x="2159" y="100"/>
                </a:cubicBezTo>
                <a:cubicBezTo>
                  <a:pt x="2162" y="100"/>
                  <a:pt x="2162" y="100"/>
                  <a:pt x="2162" y="100"/>
                </a:cubicBezTo>
                <a:cubicBezTo>
                  <a:pt x="2164" y="102"/>
                  <a:pt x="2164" y="102"/>
                  <a:pt x="2164" y="102"/>
                </a:cubicBezTo>
                <a:cubicBezTo>
                  <a:pt x="2168" y="106"/>
                  <a:pt x="2168" y="106"/>
                  <a:pt x="2168" y="106"/>
                </a:cubicBezTo>
                <a:cubicBezTo>
                  <a:pt x="2172" y="107"/>
                  <a:pt x="2172" y="107"/>
                  <a:pt x="2172" y="107"/>
                </a:cubicBezTo>
                <a:cubicBezTo>
                  <a:pt x="2172" y="107"/>
                  <a:pt x="2172" y="107"/>
                  <a:pt x="2172" y="107"/>
                </a:cubicBezTo>
                <a:cubicBezTo>
                  <a:pt x="2174" y="107"/>
                  <a:pt x="2174" y="107"/>
                  <a:pt x="2174" y="107"/>
                </a:cubicBezTo>
                <a:cubicBezTo>
                  <a:pt x="2177" y="105"/>
                  <a:pt x="2177" y="105"/>
                  <a:pt x="2177" y="105"/>
                </a:cubicBezTo>
                <a:cubicBezTo>
                  <a:pt x="2180" y="104"/>
                  <a:pt x="2180" y="104"/>
                  <a:pt x="2180" y="104"/>
                </a:cubicBezTo>
                <a:cubicBezTo>
                  <a:pt x="2184" y="106"/>
                  <a:pt x="2184" y="106"/>
                  <a:pt x="2184" y="106"/>
                </a:cubicBezTo>
                <a:cubicBezTo>
                  <a:pt x="2187" y="107"/>
                  <a:pt x="2187" y="107"/>
                  <a:pt x="2187" y="107"/>
                </a:cubicBezTo>
                <a:cubicBezTo>
                  <a:pt x="2189" y="108"/>
                  <a:pt x="2189" y="108"/>
                  <a:pt x="2189" y="108"/>
                </a:cubicBezTo>
                <a:cubicBezTo>
                  <a:pt x="2190" y="110"/>
                  <a:pt x="2190" y="110"/>
                  <a:pt x="2190" y="110"/>
                </a:cubicBezTo>
                <a:cubicBezTo>
                  <a:pt x="2190" y="114"/>
                  <a:pt x="2190" y="114"/>
                  <a:pt x="2190" y="114"/>
                </a:cubicBezTo>
                <a:cubicBezTo>
                  <a:pt x="2189" y="110"/>
                  <a:pt x="2189" y="110"/>
                  <a:pt x="2189" y="110"/>
                </a:cubicBezTo>
                <a:cubicBezTo>
                  <a:pt x="2188" y="108"/>
                  <a:pt x="2188" y="108"/>
                  <a:pt x="2188" y="108"/>
                </a:cubicBezTo>
                <a:cubicBezTo>
                  <a:pt x="2185" y="108"/>
                  <a:pt x="2185" y="108"/>
                  <a:pt x="2185" y="108"/>
                </a:cubicBezTo>
                <a:cubicBezTo>
                  <a:pt x="2180" y="105"/>
                  <a:pt x="2180" y="105"/>
                  <a:pt x="2180" y="105"/>
                </a:cubicBezTo>
                <a:cubicBezTo>
                  <a:pt x="2178" y="105"/>
                  <a:pt x="2178" y="105"/>
                  <a:pt x="2178" y="105"/>
                </a:cubicBezTo>
                <a:cubicBezTo>
                  <a:pt x="2175" y="108"/>
                  <a:pt x="2175" y="108"/>
                  <a:pt x="2175" y="108"/>
                </a:cubicBezTo>
                <a:cubicBezTo>
                  <a:pt x="2175" y="111"/>
                  <a:pt x="2175" y="111"/>
                  <a:pt x="2175" y="111"/>
                </a:cubicBezTo>
                <a:cubicBezTo>
                  <a:pt x="2175" y="113"/>
                  <a:pt x="2175" y="113"/>
                  <a:pt x="2175" y="113"/>
                </a:cubicBezTo>
                <a:cubicBezTo>
                  <a:pt x="2171" y="108"/>
                  <a:pt x="2171" y="108"/>
                  <a:pt x="2171" y="108"/>
                </a:cubicBezTo>
                <a:cubicBezTo>
                  <a:pt x="2167" y="108"/>
                  <a:pt x="2167" y="108"/>
                  <a:pt x="2167" y="108"/>
                </a:cubicBezTo>
                <a:cubicBezTo>
                  <a:pt x="2165" y="107"/>
                  <a:pt x="2165" y="107"/>
                  <a:pt x="2165" y="107"/>
                </a:cubicBezTo>
                <a:cubicBezTo>
                  <a:pt x="2165" y="104"/>
                  <a:pt x="2165" y="104"/>
                  <a:pt x="2165" y="104"/>
                </a:cubicBezTo>
                <a:cubicBezTo>
                  <a:pt x="2163" y="102"/>
                  <a:pt x="2163" y="102"/>
                  <a:pt x="2163" y="102"/>
                </a:cubicBezTo>
                <a:cubicBezTo>
                  <a:pt x="2160" y="101"/>
                  <a:pt x="2160" y="101"/>
                  <a:pt x="2160" y="101"/>
                </a:cubicBezTo>
                <a:cubicBezTo>
                  <a:pt x="2157" y="101"/>
                  <a:pt x="2157" y="101"/>
                  <a:pt x="2157" y="101"/>
                </a:cubicBezTo>
                <a:cubicBezTo>
                  <a:pt x="2153" y="99"/>
                  <a:pt x="2153" y="99"/>
                  <a:pt x="2153" y="99"/>
                </a:cubicBezTo>
                <a:cubicBezTo>
                  <a:pt x="2154" y="98"/>
                  <a:pt x="2154" y="98"/>
                  <a:pt x="2154" y="98"/>
                </a:cubicBezTo>
                <a:cubicBezTo>
                  <a:pt x="2154" y="96"/>
                  <a:pt x="2154" y="96"/>
                  <a:pt x="2154" y="96"/>
                </a:cubicBezTo>
                <a:cubicBezTo>
                  <a:pt x="2155" y="95"/>
                  <a:pt x="2155" y="95"/>
                  <a:pt x="2155" y="95"/>
                </a:cubicBezTo>
                <a:cubicBezTo>
                  <a:pt x="2155" y="93"/>
                  <a:pt x="2155" y="93"/>
                  <a:pt x="2155" y="93"/>
                </a:cubicBezTo>
                <a:cubicBezTo>
                  <a:pt x="2155" y="88"/>
                  <a:pt x="2155" y="88"/>
                  <a:pt x="2155" y="88"/>
                </a:cubicBezTo>
                <a:cubicBezTo>
                  <a:pt x="2153" y="85"/>
                  <a:pt x="2153" y="85"/>
                  <a:pt x="2153" y="85"/>
                </a:cubicBezTo>
                <a:cubicBezTo>
                  <a:pt x="2152" y="84"/>
                  <a:pt x="2152" y="84"/>
                  <a:pt x="2152" y="84"/>
                </a:cubicBezTo>
                <a:cubicBezTo>
                  <a:pt x="2151" y="87"/>
                  <a:pt x="2151" y="87"/>
                  <a:pt x="2151" y="87"/>
                </a:cubicBezTo>
                <a:cubicBezTo>
                  <a:pt x="2149" y="88"/>
                  <a:pt x="2149" y="88"/>
                  <a:pt x="2149" y="88"/>
                </a:cubicBezTo>
                <a:cubicBezTo>
                  <a:pt x="2149" y="90"/>
                  <a:pt x="2149" y="90"/>
                  <a:pt x="2149" y="90"/>
                </a:cubicBezTo>
                <a:cubicBezTo>
                  <a:pt x="2148" y="92"/>
                  <a:pt x="2148" y="92"/>
                  <a:pt x="2148" y="92"/>
                </a:cubicBezTo>
                <a:cubicBezTo>
                  <a:pt x="2149" y="93"/>
                  <a:pt x="2149" y="93"/>
                  <a:pt x="2149" y="93"/>
                </a:cubicBezTo>
                <a:cubicBezTo>
                  <a:pt x="2148" y="95"/>
                  <a:pt x="2148" y="95"/>
                  <a:pt x="2148" y="95"/>
                </a:cubicBezTo>
                <a:cubicBezTo>
                  <a:pt x="2147" y="95"/>
                  <a:pt x="2147" y="95"/>
                  <a:pt x="2147" y="95"/>
                </a:cubicBezTo>
                <a:cubicBezTo>
                  <a:pt x="2146" y="89"/>
                  <a:pt x="2146" y="89"/>
                  <a:pt x="2146" y="89"/>
                </a:cubicBezTo>
                <a:cubicBezTo>
                  <a:pt x="2147" y="87"/>
                  <a:pt x="2147" y="87"/>
                  <a:pt x="2147" y="87"/>
                </a:cubicBezTo>
                <a:cubicBezTo>
                  <a:pt x="2147" y="85"/>
                  <a:pt x="2147" y="85"/>
                  <a:pt x="2147" y="85"/>
                </a:cubicBezTo>
                <a:cubicBezTo>
                  <a:pt x="2144" y="82"/>
                  <a:pt x="2144" y="82"/>
                  <a:pt x="2144" y="82"/>
                </a:cubicBezTo>
                <a:cubicBezTo>
                  <a:pt x="2144" y="79"/>
                  <a:pt x="2144" y="79"/>
                  <a:pt x="2144" y="79"/>
                </a:cubicBezTo>
                <a:cubicBezTo>
                  <a:pt x="2142" y="77"/>
                  <a:pt x="2142" y="77"/>
                  <a:pt x="2142" y="77"/>
                </a:cubicBezTo>
                <a:cubicBezTo>
                  <a:pt x="2143" y="74"/>
                  <a:pt x="2143" y="74"/>
                  <a:pt x="2143" y="74"/>
                </a:cubicBezTo>
                <a:cubicBezTo>
                  <a:pt x="2145" y="72"/>
                  <a:pt x="2145" y="72"/>
                  <a:pt x="2145" y="72"/>
                </a:cubicBezTo>
                <a:cubicBezTo>
                  <a:pt x="2146" y="71"/>
                  <a:pt x="2146" y="71"/>
                  <a:pt x="2146" y="71"/>
                </a:cubicBezTo>
                <a:cubicBezTo>
                  <a:pt x="2145" y="69"/>
                  <a:pt x="2145" y="69"/>
                  <a:pt x="2145" y="69"/>
                </a:cubicBezTo>
                <a:cubicBezTo>
                  <a:pt x="2146" y="65"/>
                  <a:pt x="2146" y="65"/>
                  <a:pt x="2146" y="65"/>
                </a:cubicBezTo>
                <a:cubicBezTo>
                  <a:pt x="2143" y="65"/>
                  <a:pt x="2143" y="65"/>
                  <a:pt x="2143" y="65"/>
                </a:cubicBezTo>
                <a:cubicBezTo>
                  <a:pt x="2143" y="65"/>
                  <a:pt x="2143" y="65"/>
                  <a:pt x="2143" y="65"/>
                </a:cubicBezTo>
                <a:cubicBezTo>
                  <a:pt x="2141" y="64"/>
                  <a:pt x="2141" y="64"/>
                  <a:pt x="2141" y="64"/>
                </a:cubicBezTo>
                <a:cubicBezTo>
                  <a:pt x="2137" y="66"/>
                  <a:pt x="2137" y="66"/>
                  <a:pt x="2137" y="66"/>
                </a:cubicBezTo>
                <a:cubicBezTo>
                  <a:pt x="2131" y="67"/>
                  <a:pt x="2131" y="67"/>
                  <a:pt x="2131" y="67"/>
                </a:cubicBezTo>
                <a:cubicBezTo>
                  <a:pt x="2128" y="67"/>
                  <a:pt x="2128" y="67"/>
                  <a:pt x="2128" y="67"/>
                </a:cubicBezTo>
                <a:cubicBezTo>
                  <a:pt x="2124" y="62"/>
                  <a:pt x="2124" y="62"/>
                  <a:pt x="2124" y="62"/>
                </a:cubicBezTo>
                <a:cubicBezTo>
                  <a:pt x="2122" y="61"/>
                  <a:pt x="2122" y="61"/>
                  <a:pt x="2122" y="61"/>
                </a:cubicBezTo>
                <a:cubicBezTo>
                  <a:pt x="2121" y="59"/>
                  <a:pt x="2121" y="59"/>
                  <a:pt x="2121" y="59"/>
                </a:cubicBezTo>
                <a:cubicBezTo>
                  <a:pt x="2116" y="59"/>
                  <a:pt x="2116" y="59"/>
                  <a:pt x="2116" y="59"/>
                </a:cubicBezTo>
                <a:cubicBezTo>
                  <a:pt x="2113" y="57"/>
                  <a:pt x="2113" y="57"/>
                  <a:pt x="2113" y="57"/>
                </a:cubicBezTo>
                <a:cubicBezTo>
                  <a:pt x="2111" y="54"/>
                  <a:pt x="2111" y="54"/>
                  <a:pt x="2111" y="54"/>
                </a:cubicBezTo>
                <a:cubicBezTo>
                  <a:pt x="2104" y="54"/>
                  <a:pt x="2104" y="54"/>
                  <a:pt x="2104" y="54"/>
                </a:cubicBezTo>
                <a:cubicBezTo>
                  <a:pt x="2102" y="54"/>
                  <a:pt x="2102" y="54"/>
                  <a:pt x="2102" y="54"/>
                </a:cubicBezTo>
                <a:cubicBezTo>
                  <a:pt x="2099" y="55"/>
                  <a:pt x="2099" y="55"/>
                  <a:pt x="2099" y="55"/>
                </a:cubicBezTo>
                <a:cubicBezTo>
                  <a:pt x="2097" y="59"/>
                  <a:pt x="2097" y="59"/>
                  <a:pt x="2097" y="59"/>
                </a:cubicBezTo>
                <a:cubicBezTo>
                  <a:pt x="2097" y="61"/>
                  <a:pt x="2097" y="61"/>
                  <a:pt x="2097" y="61"/>
                </a:cubicBezTo>
                <a:cubicBezTo>
                  <a:pt x="2095" y="62"/>
                  <a:pt x="2095" y="62"/>
                  <a:pt x="2095" y="62"/>
                </a:cubicBezTo>
                <a:cubicBezTo>
                  <a:pt x="2094" y="61"/>
                  <a:pt x="2094" y="61"/>
                  <a:pt x="2094" y="61"/>
                </a:cubicBezTo>
                <a:cubicBezTo>
                  <a:pt x="2094" y="62"/>
                  <a:pt x="2094" y="62"/>
                  <a:pt x="2094" y="62"/>
                </a:cubicBezTo>
                <a:cubicBezTo>
                  <a:pt x="2095" y="64"/>
                  <a:pt x="2095" y="64"/>
                  <a:pt x="2095" y="64"/>
                </a:cubicBezTo>
                <a:cubicBezTo>
                  <a:pt x="2099" y="62"/>
                  <a:pt x="2099" y="62"/>
                  <a:pt x="2099" y="62"/>
                </a:cubicBezTo>
                <a:cubicBezTo>
                  <a:pt x="2102" y="63"/>
                  <a:pt x="2102" y="63"/>
                  <a:pt x="2102" y="63"/>
                </a:cubicBezTo>
                <a:cubicBezTo>
                  <a:pt x="2104" y="66"/>
                  <a:pt x="2104" y="66"/>
                  <a:pt x="2104" y="66"/>
                </a:cubicBezTo>
                <a:cubicBezTo>
                  <a:pt x="2102" y="70"/>
                  <a:pt x="2102" y="70"/>
                  <a:pt x="2102" y="70"/>
                </a:cubicBezTo>
                <a:cubicBezTo>
                  <a:pt x="2099" y="71"/>
                  <a:pt x="2099" y="71"/>
                  <a:pt x="2099" y="71"/>
                </a:cubicBezTo>
                <a:cubicBezTo>
                  <a:pt x="2095" y="69"/>
                  <a:pt x="2095" y="69"/>
                  <a:pt x="2095" y="69"/>
                </a:cubicBezTo>
                <a:cubicBezTo>
                  <a:pt x="2092" y="66"/>
                  <a:pt x="2092" y="66"/>
                  <a:pt x="2092" y="66"/>
                </a:cubicBezTo>
                <a:cubicBezTo>
                  <a:pt x="2090" y="66"/>
                  <a:pt x="2090" y="66"/>
                  <a:pt x="2090" y="66"/>
                </a:cubicBezTo>
                <a:cubicBezTo>
                  <a:pt x="2087" y="68"/>
                  <a:pt x="2087" y="68"/>
                  <a:pt x="2087" y="68"/>
                </a:cubicBezTo>
                <a:cubicBezTo>
                  <a:pt x="2086" y="69"/>
                  <a:pt x="2086" y="69"/>
                  <a:pt x="2086" y="69"/>
                </a:cubicBezTo>
                <a:cubicBezTo>
                  <a:pt x="2085" y="70"/>
                  <a:pt x="2085" y="70"/>
                  <a:pt x="2085" y="70"/>
                </a:cubicBezTo>
                <a:cubicBezTo>
                  <a:pt x="2088" y="74"/>
                  <a:pt x="2088" y="74"/>
                  <a:pt x="2088" y="74"/>
                </a:cubicBezTo>
                <a:cubicBezTo>
                  <a:pt x="2089" y="74"/>
                  <a:pt x="2089" y="74"/>
                  <a:pt x="2089" y="74"/>
                </a:cubicBezTo>
                <a:cubicBezTo>
                  <a:pt x="2090" y="77"/>
                  <a:pt x="2090" y="77"/>
                  <a:pt x="2090" y="77"/>
                </a:cubicBezTo>
                <a:cubicBezTo>
                  <a:pt x="2094" y="80"/>
                  <a:pt x="2094" y="80"/>
                  <a:pt x="2094" y="80"/>
                </a:cubicBezTo>
                <a:cubicBezTo>
                  <a:pt x="2097" y="80"/>
                  <a:pt x="2097" y="80"/>
                  <a:pt x="2097" y="80"/>
                </a:cubicBezTo>
                <a:cubicBezTo>
                  <a:pt x="2099" y="82"/>
                  <a:pt x="2099" y="82"/>
                  <a:pt x="2099" y="82"/>
                </a:cubicBezTo>
                <a:cubicBezTo>
                  <a:pt x="2104" y="82"/>
                  <a:pt x="2104" y="82"/>
                  <a:pt x="2104" y="82"/>
                </a:cubicBezTo>
                <a:cubicBezTo>
                  <a:pt x="2105" y="81"/>
                  <a:pt x="2105" y="81"/>
                  <a:pt x="2105" y="81"/>
                </a:cubicBezTo>
                <a:cubicBezTo>
                  <a:pt x="2106" y="81"/>
                  <a:pt x="2106" y="81"/>
                  <a:pt x="2106" y="81"/>
                </a:cubicBezTo>
                <a:cubicBezTo>
                  <a:pt x="2106" y="82"/>
                  <a:pt x="2106" y="82"/>
                  <a:pt x="2106" y="82"/>
                </a:cubicBezTo>
                <a:cubicBezTo>
                  <a:pt x="2110" y="82"/>
                  <a:pt x="2110" y="82"/>
                  <a:pt x="2110" y="82"/>
                </a:cubicBezTo>
                <a:cubicBezTo>
                  <a:pt x="2111" y="85"/>
                  <a:pt x="2111" y="85"/>
                  <a:pt x="2111" y="85"/>
                </a:cubicBezTo>
                <a:cubicBezTo>
                  <a:pt x="2112" y="86"/>
                  <a:pt x="2112" y="86"/>
                  <a:pt x="2112" y="86"/>
                </a:cubicBezTo>
                <a:cubicBezTo>
                  <a:pt x="2113" y="88"/>
                  <a:pt x="2113" y="88"/>
                  <a:pt x="2113" y="88"/>
                </a:cubicBezTo>
                <a:cubicBezTo>
                  <a:pt x="2117" y="88"/>
                  <a:pt x="2117" y="88"/>
                  <a:pt x="2117" y="88"/>
                </a:cubicBezTo>
                <a:cubicBezTo>
                  <a:pt x="2119" y="87"/>
                  <a:pt x="2119" y="87"/>
                  <a:pt x="2119" y="87"/>
                </a:cubicBezTo>
                <a:cubicBezTo>
                  <a:pt x="2117" y="89"/>
                  <a:pt x="2117" y="89"/>
                  <a:pt x="2117" y="89"/>
                </a:cubicBezTo>
                <a:cubicBezTo>
                  <a:pt x="2113" y="90"/>
                  <a:pt x="2113" y="90"/>
                  <a:pt x="2113" y="90"/>
                </a:cubicBezTo>
                <a:cubicBezTo>
                  <a:pt x="2110" y="88"/>
                  <a:pt x="2110" y="88"/>
                  <a:pt x="2110" y="88"/>
                </a:cubicBezTo>
                <a:cubicBezTo>
                  <a:pt x="2108" y="88"/>
                  <a:pt x="2108" y="88"/>
                  <a:pt x="2108" y="88"/>
                </a:cubicBezTo>
                <a:cubicBezTo>
                  <a:pt x="2106" y="85"/>
                  <a:pt x="2106" y="85"/>
                  <a:pt x="2106" y="85"/>
                </a:cubicBezTo>
                <a:cubicBezTo>
                  <a:pt x="2104" y="84"/>
                  <a:pt x="2104" y="84"/>
                  <a:pt x="2104" y="84"/>
                </a:cubicBezTo>
                <a:cubicBezTo>
                  <a:pt x="2102" y="85"/>
                  <a:pt x="2102" y="85"/>
                  <a:pt x="2102" y="85"/>
                </a:cubicBezTo>
                <a:cubicBezTo>
                  <a:pt x="2100" y="85"/>
                  <a:pt x="2100" y="85"/>
                  <a:pt x="2100" y="85"/>
                </a:cubicBezTo>
                <a:cubicBezTo>
                  <a:pt x="2098" y="88"/>
                  <a:pt x="2098" y="88"/>
                  <a:pt x="2098" y="88"/>
                </a:cubicBezTo>
                <a:cubicBezTo>
                  <a:pt x="2097" y="86"/>
                  <a:pt x="2097" y="86"/>
                  <a:pt x="2097" y="86"/>
                </a:cubicBezTo>
                <a:cubicBezTo>
                  <a:pt x="2095" y="85"/>
                  <a:pt x="2095" y="85"/>
                  <a:pt x="2095" y="85"/>
                </a:cubicBezTo>
                <a:cubicBezTo>
                  <a:pt x="2093" y="86"/>
                  <a:pt x="2093" y="86"/>
                  <a:pt x="2093" y="86"/>
                </a:cubicBezTo>
                <a:cubicBezTo>
                  <a:pt x="2090" y="86"/>
                  <a:pt x="2090" y="86"/>
                  <a:pt x="2090" y="86"/>
                </a:cubicBezTo>
                <a:cubicBezTo>
                  <a:pt x="2087" y="84"/>
                  <a:pt x="2087" y="84"/>
                  <a:pt x="2087" y="84"/>
                </a:cubicBezTo>
                <a:cubicBezTo>
                  <a:pt x="2085" y="84"/>
                  <a:pt x="2085" y="84"/>
                  <a:pt x="2085" y="84"/>
                </a:cubicBezTo>
                <a:cubicBezTo>
                  <a:pt x="2084" y="83"/>
                  <a:pt x="2084" y="83"/>
                  <a:pt x="2084" y="83"/>
                </a:cubicBezTo>
                <a:cubicBezTo>
                  <a:pt x="2085" y="82"/>
                  <a:pt x="2085" y="82"/>
                  <a:pt x="2085" y="82"/>
                </a:cubicBezTo>
                <a:cubicBezTo>
                  <a:pt x="2085" y="80"/>
                  <a:pt x="2085" y="80"/>
                  <a:pt x="2085" y="80"/>
                </a:cubicBezTo>
                <a:cubicBezTo>
                  <a:pt x="2084" y="79"/>
                  <a:pt x="2084" y="79"/>
                  <a:pt x="2084" y="79"/>
                </a:cubicBezTo>
                <a:cubicBezTo>
                  <a:pt x="2084" y="77"/>
                  <a:pt x="2084" y="77"/>
                  <a:pt x="2084" y="77"/>
                </a:cubicBezTo>
                <a:cubicBezTo>
                  <a:pt x="2081" y="74"/>
                  <a:pt x="2081" y="74"/>
                  <a:pt x="2081" y="74"/>
                </a:cubicBezTo>
                <a:cubicBezTo>
                  <a:pt x="2079" y="72"/>
                  <a:pt x="2079" y="72"/>
                  <a:pt x="2079" y="72"/>
                </a:cubicBezTo>
                <a:cubicBezTo>
                  <a:pt x="2080" y="70"/>
                  <a:pt x="2080" y="70"/>
                  <a:pt x="2080" y="70"/>
                </a:cubicBezTo>
                <a:cubicBezTo>
                  <a:pt x="2079" y="67"/>
                  <a:pt x="2079" y="67"/>
                  <a:pt x="2079" y="67"/>
                </a:cubicBezTo>
                <a:cubicBezTo>
                  <a:pt x="2079" y="62"/>
                  <a:pt x="2079" y="62"/>
                  <a:pt x="2079" y="62"/>
                </a:cubicBezTo>
                <a:cubicBezTo>
                  <a:pt x="2077" y="60"/>
                  <a:pt x="2077" y="60"/>
                  <a:pt x="2077" y="60"/>
                </a:cubicBezTo>
                <a:cubicBezTo>
                  <a:pt x="2076" y="57"/>
                  <a:pt x="2076" y="57"/>
                  <a:pt x="2076" y="57"/>
                </a:cubicBezTo>
                <a:cubicBezTo>
                  <a:pt x="2076" y="56"/>
                  <a:pt x="2076" y="56"/>
                  <a:pt x="2076" y="56"/>
                </a:cubicBezTo>
                <a:cubicBezTo>
                  <a:pt x="2074" y="56"/>
                  <a:pt x="2074" y="56"/>
                  <a:pt x="2074" y="56"/>
                </a:cubicBezTo>
                <a:cubicBezTo>
                  <a:pt x="2074" y="53"/>
                  <a:pt x="2074" y="53"/>
                  <a:pt x="2074" y="53"/>
                </a:cubicBezTo>
                <a:cubicBezTo>
                  <a:pt x="2071" y="51"/>
                  <a:pt x="2071" y="51"/>
                  <a:pt x="2071" y="51"/>
                </a:cubicBezTo>
                <a:cubicBezTo>
                  <a:pt x="2069" y="52"/>
                  <a:pt x="2069" y="52"/>
                  <a:pt x="2069" y="52"/>
                </a:cubicBezTo>
                <a:cubicBezTo>
                  <a:pt x="2074" y="60"/>
                  <a:pt x="2074" y="60"/>
                  <a:pt x="2074" y="60"/>
                </a:cubicBezTo>
                <a:cubicBezTo>
                  <a:pt x="2075" y="65"/>
                  <a:pt x="2075" y="65"/>
                  <a:pt x="2075" y="65"/>
                </a:cubicBezTo>
                <a:cubicBezTo>
                  <a:pt x="2074" y="70"/>
                  <a:pt x="2074" y="70"/>
                  <a:pt x="2074" y="70"/>
                </a:cubicBezTo>
                <a:cubicBezTo>
                  <a:pt x="2071" y="73"/>
                  <a:pt x="2071" y="73"/>
                  <a:pt x="2071" y="73"/>
                </a:cubicBezTo>
                <a:cubicBezTo>
                  <a:pt x="2069" y="76"/>
                  <a:pt x="2069" y="76"/>
                  <a:pt x="2069" y="76"/>
                </a:cubicBezTo>
                <a:cubicBezTo>
                  <a:pt x="2069" y="77"/>
                  <a:pt x="2069" y="77"/>
                  <a:pt x="2069" y="77"/>
                </a:cubicBezTo>
                <a:cubicBezTo>
                  <a:pt x="2070" y="78"/>
                  <a:pt x="2070" y="78"/>
                  <a:pt x="2070" y="78"/>
                </a:cubicBezTo>
                <a:cubicBezTo>
                  <a:pt x="2071" y="81"/>
                  <a:pt x="2071" y="81"/>
                  <a:pt x="2071" y="81"/>
                </a:cubicBezTo>
                <a:cubicBezTo>
                  <a:pt x="2069" y="85"/>
                  <a:pt x="2069" y="85"/>
                  <a:pt x="2069" y="85"/>
                </a:cubicBezTo>
                <a:cubicBezTo>
                  <a:pt x="2069" y="88"/>
                  <a:pt x="2069" y="88"/>
                  <a:pt x="2069" y="88"/>
                </a:cubicBezTo>
                <a:cubicBezTo>
                  <a:pt x="2073" y="90"/>
                  <a:pt x="2073" y="90"/>
                  <a:pt x="2073" y="90"/>
                </a:cubicBezTo>
                <a:cubicBezTo>
                  <a:pt x="2078" y="94"/>
                  <a:pt x="2078" y="94"/>
                  <a:pt x="2078" y="94"/>
                </a:cubicBezTo>
                <a:cubicBezTo>
                  <a:pt x="2079" y="97"/>
                  <a:pt x="2079" y="97"/>
                  <a:pt x="2079" y="97"/>
                </a:cubicBezTo>
                <a:cubicBezTo>
                  <a:pt x="2082" y="97"/>
                  <a:pt x="2082" y="97"/>
                  <a:pt x="2082" y="97"/>
                </a:cubicBezTo>
                <a:cubicBezTo>
                  <a:pt x="2084" y="99"/>
                  <a:pt x="2084" y="99"/>
                  <a:pt x="2084" y="99"/>
                </a:cubicBezTo>
                <a:cubicBezTo>
                  <a:pt x="2086" y="103"/>
                  <a:pt x="2086" y="103"/>
                  <a:pt x="2086" y="103"/>
                </a:cubicBezTo>
                <a:cubicBezTo>
                  <a:pt x="2085" y="110"/>
                  <a:pt x="2085" y="110"/>
                  <a:pt x="2085" y="110"/>
                </a:cubicBezTo>
                <a:cubicBezTo>
                  <a:pt x="2084" y="112"/>
                  <a:pt x="2084" y="112"/>
                  <a:pt x="2084" y="112"/>
                </a:cubicBezTo>
                <a:cubicBezTo>
                  <a:pt x="2087" y="116"/>
                  <a:pt x="2087" y="116"/>
                  <a:pt x="2087" y="116"/>
                </a:cubicBezTo>
                <a:cubicBezTo>
                  <a:pt x="2086" y="120"/>
                  <a:pt x="2086" y="120"/>
                  <a:pt x="2086" y="120"/>
                </a:cubicBezTo>
                <a:cubicBezTo>
                  <a:pt x="2088" y="123"/>
                  <a:pt x="2088" y="123"/>
                  <a:pt x="2088" y="123"/>
                </a:cubicBezTo>
                <a:cubicBezTo>
                  <a:pt x="2091" y="127"/>
                  <a:pt x="2091" y="127"/>
                  <a:pt x="2091" y="127"/>
                </a:cubicBezTo>
                <a:cubicBezTo>
                  <a:pt x="2092" y="129"/>
                  <a:pt x="2092" y="129"/>
                  <a:pt x="2092" y="129"/>
                </a:cubicBezTo>
                <a:cubicBezTo>
                  <a:pt x="2091" y="132"/>
                  <a:pt x="2091" y="132"/>
                  <a:pt x="2091" y="132"/>
                </a:cubicBezTo>
                <a:cubicBezTo>
                  <a:pt x="2092" y="133"/>
                  <a:pt x="2092" y="133"/>
                  <a:pt x="2092" y="133"/>
                </a:cubicBezTo>
                <a:cubicBezTo>
                  <a:pt x="2095" y="134"/>
                  <a:pt x="2095" y="134"/>
                  <a:pt x="2095" y="134"/>
                </a:cubicBezTo>
                <a:cubicBezTo>
                  <a:pt x="2098" y="132"/>
                  <a:pt x="2098" y="132"/>
                  <a:pt x="2098" y="132"/>
                </a:cubicBezTo>
                <a:cubicBezTo>
                  <a:pt x="2102" y="133"/>
                  <a:pt x="2102" y="133"/>
                  <a:pt x="2102" y="133"/>
                </a:cubicBezTo>
                <a:cubicBezTo>
                  <a:pt x="2103" y="132"/>
                  <a:pt x="2103" y="132"/>
                  <a:pt x="2103" y="132"/>
                </a:cubicBezTo>
                <a:cubicBezTo>
                  <a:pt x="2104" y="129"/>
                  <a:pt x="2104" y="129"/>
                  <a:pt x="2104" y="129"/>
                </a:cubicBezTo>
                <a:cubicBezTo>
                  <a:pt x="2106" y="127"/>
                  <a:pt x="2106" y="127"/>
                  <a:pt x="2106" y="127"/>
                </a:cubicBezTo>
                <a:cubicBezTo>
                  <a:pt x="2109" y="127"/>
                  <a:pt x="2109" y="127"/>
                  <a:pt x="2109" y="127"/>
                </a:cubicBezTo>
                <a:cubicBezTo>
                  <a:pt x="2111" y="127"/>
                  <a:pt x="2111" y="127"/>
                  <a:pt x="2111" y="127"/>
                </a:cubicBezTo>
                <a:cubicBezTo>
                  <a:pt x="2114" y="129"/>
                  <a:pt x="2114" y="129"/>
                  <a:pt x="2114" y="129"/>
                </a:cubicBezTo>
                <a:cubicBezTo>
                  <a:pt x="2116" y="128"/>
                  <a:pt x="2116" y="128"/>
                  <a:pt x="2116" y="128"/>
                </a:cubicBezTo>
                <a:cubicBezTo>
                  <a:pt x="2118" y="131"/>
                  <a:pt x="2118" y="131"/>
                  <a:pt x="2118" y="131"/>
                </a:cubicBezTo>
                <a:cubicBezTo>
                  <a:pt x="2123" y="133"/>
                  <a:pt x="2123" y="133"/>
                  <a:pt x="2123" y="133"/>
                </a:cubicBezTo>
                <a:cubicBezTo>
                  <a:pt x="2126" y="132"/>
                  <a:pt x="2126" y="132"/>
                  <a:pt x="2126" y="132"/>
                </a:cubicBezTo>
                <a:cubicBezTo>
                  <a:pt x="2128" y="135"/>
                  <a:pt x="2128" y="135"/>
                  <a:pt x="2128" y="135"/>
                </a:cubicBezTo>
                <a:cubicBezTo>
                  <a:pt x="2128" y="137"/>
                  <a:pt x="2128" y="137"/>
                  <a:pt x="2128" y="137"/>
                </a:cubicBezTo>
                <a:cubicBezTo>
                  <a:pt x="2131" y="139"/>
                  <a:pt x="2131" y="139"/>
                  <a:pt x="2131" y="139"/>
                </a:cubicBezTo>
                <a:cubicBezTo>
                  <a:pt x="2132" y="140"/>
                  <a:pt x="2132" y="140"/>
                  <a:pt x="2132" y="140"/>
                </a:cubicBezTo>
                <a:cubicBezTo>
                  <a:pt x="2133" y="141"/>
                  <a:pt x="2133" y="141"/>
                  <a:pt x="2133" y="141"/>
                </a:cubicBezTo>
                <a:cubicBezTo>
                  <a:pt x="2133" y="142"/>
                  <a:pt x="2133" y="142"/>
                  <a:pt x="2133" y="142"/>
                </a:cubicBezTo>
                <a:cubicBezTo>
                  <a:pt x="2135" y="144"/>
                  <a:pt x="2135" y="144"/>
                  <a:pt x="2135" y="144"/>
                </a:cubicBezTo>
                <a:cubicBezTo>
                  <a:pt x="2133" y="145"/>
                  <a:pt x="2133" y="145"/>
                  <a:pt x="2133" y="145"/>
                </a:cubicBezTo>
                <a:cubicBezTo>
                  <a:pt x="2131" y="146"/>
                  <a:pt x="2131" y="146"/>
                  <a:pt x="2131" y="146"/>
                </a:cubicBezTo>
                <a:cubicBezTo>
                  <a:pt x="2131" y="149"/>
                  <a:pt x="2131" y="149"/>
                  <a:pt x="2131" y="149"/>
                </a:cubicBezTo>
                <a:cubicBezTo>
                  <a:pt x="2132" y="152"/>
                  <a:pt x="2132" y="152"/>
                  <a:pt x="2132" y="152"/>
                </a:cubicBezTo>
                <a:cubicBezTo>
                  <a:pt x="2134" y="153"/>
                  <a:pt x="2134" y="153"/>
                  <a:pt x="2134" y="153"/>
                </a:cubicBezTo>
                <a:cubicBezTo>
                  <a:pt x="2133" y="154"/>
                  <a:pt x="2133" y="154"/>
                  <a:pt x="2133" y="154"/>
                </a:cubicBezTo>
                <a:cubicBezTo>
                  <a:pt x="2134" y="156"/>
                  <a:pt x="2134" y="156"/>
                  <a:pt x="2134" y="156"/>
                </a:cubicBezTo>
                <a:cubicBezTo>
                  <a:pt x="2136" y="156"/>
                  <a:pt x="2136" y="156"/>
                  <a:pt x="2136" y="156"/>
                </a:cubicBezTo>
                <a:cubicBezTo>
                  <a:pt x="2138" y="158"/>
                  <a:pt x="2138" y="158"/>
                  <a:pt x="2138" y="158"/>
                </a:cubicBezTo>
                <a:cubicBezTo>
                  <a:pt x="2141" y="158"/>
                  <a:pt x="2141" y="158"/>
                  <a:pt x="2141" y="158"/>
                </a:cubicBezTo>
                <a:cubicBezTo>
                  <a:pt x="2142" y="155"/>
                  <a:pt x="2142" y="155"/>
                  <a:pt x="2142" y="155"/>
                </a:cubicBezTo>
                <a:cubicBezTo>
                  <a:pt x="2143" y="157"/>
                  <a:pt x="2143" y="157"/>
                  <a:pt x="2143" y="157"/>
                </a:cubicBezTo>
                <a:cubicBezTo>
                  <a:pt x="2145" y="156"/>
                  <a:pt x="2145" y="156"/>
                  <a:pt x="2145" y="156"/>
                </a:cubicBezTo>
                <a:cubicBezTo>
                  <a:pt x="2146" y="157"/>
                  <a:pt x="2146" y="157"/>
                  <a:pt x="2146" y="157"/>
                </a:cubicBezTo>
                <a:cubicBezTo>
                  <a:pt x="2145" y="157"/>
                  <a:pt x="2145" y="157"/>
                  <a:pt x="2145" y="157"/>
                </a:cubicBezTo>
                <a:cubicBezTo>
                  <a:pt x="2144" y="159"/>
                  <a:pt x="2144" y="159"/>
                  <a:pt x="2144" y="159"/>
                </a:cubicBezTo>
                <a:cubicBezTo>
                  <a:pt x="2141" y="159"/>
                  <a:pt x="2141" y="159"/>
                  <a:pt x="2141" y="159"/>
                </a:cubicBezTo>
                <a:cubicBezTo>
                  <a:pt x="2140" y="159"/>
                  <a:pt x="2140" y="159"/>
                  <a:pt x="2140" y="159"/>
                </a:cubicBezTo>
                <a:cubicBezTo>
                  <a:pt x="2137" y="160"/>
                  <a:pt x="2137" y="160"/>
                  <a:pt x="2137" y="160"/>
                </a:cubicBezTo>
                <a:cubicBezTo>
                  <a:pt x="2134" y="158"/>
                  <a:pt x="2134" y="158"/>
                  <a:pt x="2134" y="158"/>
                </a:cubicBezTo>
                <a:cubicBezTo>
                  <a:pt x="2132" y="158"/>
                  <a:pt x="2132" y="158"/>
                  <a:pt x="2132" y="158"/>
                </a:cubicBezTo>
                <a:cubicBezTo>
                  <a:pt x="2130" y="156"/>
                  <a:pt x="2130" y="156"/>
                  <a:pt x="2130" y="156"/>
                </a:cubicBezTo>
                <a:cubicBezTo>
                  <a:pt x="2131" y="155"/>
                  <a:pt x="2131" y="155"/>
                  <a:pt x="2131" y="155"/>
                </a:cubicBezTo>
                <a:cubicBezTo>
                  <a:pt x="2131" y="152"/>
                  <a:pt x="2131" y="152"/>
                  <a:pt x="2131" y="152"/>
                </a:cubicBezTo>
                <a:cubicBezTo>
                  <a:pt x="2129" y="150"/>
                  <a:pt x="2129" y="150"/>
                  <a:pt x="2129" y="150"/>
                </a:cubicBezTo>
                <a:cubicBezTo>
                  <a:pt x="2128" y="148"/>
                  <a:pt x="2128" y="148"/>
                  <a:pt x="2128" y="148"/>
                </a:cubicBezTo>
                <a:cubicBezTo>
                  <a:pt x="2127" y="146"/>
                  <a:pt x="2127" y="146"/>
                  <a:pt x="2127" y="146"/>
                </a:cubicBezTo>
                <a:cubicBezTo>
                  <a:pt x="2127" y="144"/>
                  <a:pt x="2127" y="144"/>
                  <a:pt x="2127" y="144"/>
                </a:cubicBezTo>
                <a:cubicBezTo>
                  <a:pt x="2124" y="141"/>
                  <a:pt x="2124" y="141"/>
                  <a:pt x="2124" y="141"/>
                </a:cubicBezTo>
                <a:cubicBezTo>
                  <a:pt x="2124" y="141"/>
                  <a:pt x="2124" y="141"/>
                  <a:pt x="2124" y="141"/>
                </a:cubicBezTo>
                <a:cubicBezTo>
                  <a:pt x="2123" y="139"/>
                  <a:pt x="2123" y="139"/>
                  <a:pt x="2123" y="139"/>
                </a:cubicBezTo>
                <a:cubicBezTo>
                  <a:pt x="2119" y="138"/>
                  <a:pt x="2119" y="138"/>
                  <a:pt x="2119" y="138"/>
                </a:cubicBezTo>
                <a:cubicBezTo>
                  <a:pt x="2119" y="135"/>
                  <a:pt x="2119" y="135"/>
                  <a:pt x="2119" y="135"/>
                </a:cubicBezTo>
                <a:cubicBezTo>
                  <a:pt x="2116" y="132"/>
                  <a:pt x="2116" y="132"/>
                  <a:pt x="2116" y="132"/>
                </a:cubicBezTo>
                <a:cubicBezTo>
                  <a:pt x="2113" y="132"/>
                  <a:pt x="2113" y="132"/>
                  <a:pt x="2113" y="132"/>
                </a:cubicBezTo>
                <a:cubicBezTo>
                  <a:pt x="2109" y="136"/>
                  <a:pt x="2109" y="136"/>
                  <a:pt x="2109" y="136"/>
                </a:cubicBezTo>
                <a:cubicBezTo>
                  <a:pt x="2107" y="136"/>
                  <a:pt x="2107" y="136"/>
                  <a:pt x="2107" y="136"/>
                </a:cubicBezTo>
                <a:cubicBezTo>
                  <a:pt x="2105" y="139"/>
                  <a:pt x="2105" y="139"/>
                  <a:pt x="2105" y="139"/>
                </a:cubicBezTo>
                <a:cubicBezTo>
                  <a:pt x="2102" y="141"/>
                  <a:pt x="2102" y="141"/>
                  <a:pt x="2102" y="141"/>
                </a:cubicBezTo>
                <a:cubicBezTo>
                  <a:pt x="2102" y="147"/>
                  <a:pt x="2102" y="147"/>
                  <a:pt x="2102" y="147"/>
                </a:cubicBezTo>
                <a:cubicBezTo>
                  <a:pt x="2103" y="149"/>
                  <a:pt x="2103" y="149"/>
                  <a:pt x="2103" y="149"/>
                </a:cubicBezTo>
                <a:cubicBezTo>
                  <a:pt x="2108" y="151"/>
                  <a:pt x="2108" y="151"/>
                  <a:pt x="2108" y="151"/>
                </a:cubicBezTo>
                <a:cubicBezTo>
                  <a:pt x="2111" y="159"/>
                  <a:pt x="2111" y="159"/>
                  <a:pt x="2111" y="159"/>
                </a:cubicBezTo>
                <a:cubicBezTo>
                  <a:pt x="2110" y="160"/>
                  <a:pt x="2110" y="160"/>
                  <a:pt x="2110" y="160"/>
                </a:cubicBezTo>
                <a:cubicBezTo>
                  <a:pt x="2107" y="166"/>
                  <a:pt x="2107" y="166"/>
                  <a:pt x="2107" y="166"/>
                </a:cubicBezTo>
                <a:cubicBezTo>
                  <a:pt x="2107" y="169"/>
                  <a:pt x="2107" y="169"/>
                  <a:pt x="2107" y="169"/>
                </a:cubicBezTo>
                <a:cubicBezTo>
                  <a:pt x="2108" y="172"/>
                  <a:pt x="2108" y="172"/>
                  <a:pt x="2108" y="172"/>
                </a:cubicBezTo>
                <a:cubicBezTo>
                  <a:pt x="2107" y="177"/>
                  <a:pt x="2107" y="177"/>
                  <a:pt x="2107" y="177"/>
                </a:cubicBezTo>
                <a:cubicBezTo>
                  <a:pt x="2106" y="179"/>
                  <a:pt x="2106" y="179"/>
                  <a:pt x="2106" y="179"/>
                </a:cubicBezTo>
                <a:cubicBezTo>
                  <a:pt x="2104" y="182"/>
                  <a:pt x="2104" y="182"/>
                  <a:pt x="2104" y="182"/>
                </a:cubicBezTo>
                <a:cubicBezTo>
                  <a:pt x="2103" y="183"/>
                  <a:pt x="2103" y="183"/>
                  <a:pt x="2103" y="183"/>
                </a:cubicBezTo>
                <a:cubicBezTo>
                  <a:pt x="2102" y="184"/>
                  <a:pt x="2102" y="184"/>
                  <a:pt x="2102" y="184"/>
                </a:cubicBezTo>
                <a:cubicBezTo>
                  <a:pt x="2100" y="186"/>
                  <a:pt x="2100" y="186"/>
                  <a:pt x="2100" y="186"/>
                </a:cubicBezTo>
                <a:cubicBezTo>
                  <a:pt x="2100" y="188"/>
                  <a:pt x="2100" y="188"/>
                  <a:pt x="2100" y="188"/>
                </a:cubicBezTo>
                <a:cubicBezTo>
                  <a:pt x="2101" y="190"/>
                  <a:pt x="2101" y="190"/>
                  <a:pt x="2101" y="190"/>
                </a:cubicBezTo>
                <a:cubicBezTo>
                  <a:pt x="2102" y="192"/>
                  <a:pt x="2102" y="192"/>
                  <a:pt x="2102" y="192"/>
                </a:cubicBezTo>
                <a:cubicBezTo>
                  <a:pt x="2099" y="194"/>
                  <a:pt x="2099" y="194"/>
                  <a:pt x="2099" y="194"/>
                </a:cubicBezTo>
                <a:cubicBezTo>
                  <a:pt x="2095" y="193"/>
                  <a:pt x="2095" y="193"/>
                  <a:pt x="2095" y="193"/>
                </a:cubicBezTo>
                <a:cubicBezTo>
                  <a:pt x="2094" y="192"/>
                  <a:pt x="2094" y="192"/>
                  <a:pt x="2094" y="192"/>
                </a:cubicBezTo>
                <a:cubicBezTo>
                  <a:pt x="2090" y="192"/>
                  <a:pt x="2090" y="192"/>
                  <a:pt x="2090" y="192"/>
                </a:cubicBezTo>
                <a:cubicBezTo>
                  <a:pt x="2087" y="192"/>
                  <a:pt x="2087" y="192"/>
                  <a:pt x="2087" y="192"/>
                </a:cubicBezTo>
                <a:cubicBezTo>
                  <a:pt x="2083" y="191"/>
                  <a:pt x="2083" y="191"/>
                  <a:pt x="2083" y="191"/>
                </a:cubicBezTo>
                <a:cubicBezTo>
                  <a:pt x="2076" y="190"/>
                  <a:pt x="2076" y="190"/>
                  <a:pt x="2076" y="190"/>
                </a:cubicBezTo>
                <a:cubicBezTo>
                  <a:pt x="2073" y="188"/>
                  <a:pt x="2073" y="188"/>
                  <a:pt x="2073" y="188"/>
                </a:cubicBezTo>
                <a:cubicBezTo>
                  <a:pt x="2072" y="186"/>
                  <a:pt x="2072" y="186"/>
                  <a:pt x="2072" y="186"/>
                </a:cubicBezTo>
                <a:cubicBezTo>
                  <a:pt x="2069" y="186"/>
                  <a:pt x="2069" y="186"/>
                  <a:pt x="2069" y="186"/>
                </a:cubicBezTo>
                <a:cubicBezTo>
                  <a:pt x="2068" y="188"/>
                  <a:pt x="2068" y="188"/>
                  <a:pt x="2068" y="188"/>
                </a:cubicBezTo>
                <a:cubicBezTo>
                  <a:pt x="2067" y="187"/>
                  <a:pt x="2067" y="187"/>
                  <a:pt x="2067" y="187"/>
                </a:cubicBezTo>
                <a:cubicBezTo>
                  <a:pt x="2066" y="187"/>
                  <a:pt x="2066" y="187"/>
                  <a:pt x="2066" y="187"/>
                </a:cubicBezTo>
                <a:cubicBezTo>
                  <a:pt x="2067" y="185"/>
                  <a:pt x="2067" y="185"/>
                  <a:pt x="2067" y="185"/>
                </a:cubicBezTo>
                <a:cubicBezTo>
                  <a:pt x="2070" y="184"/>
                  <a:pt x="2070" y="184"/>
                  <a:pt x="2070" y="184"/>
                </a:cubicBezTo>
                <a:cubicBezTo>
                  <a:pt x="2076" y="184"/>
                  <a:pt x="2076" y="184"/>
                  <a:pt x="2076" y="184"/>
                </a:cubicBezTo>
                <a:cubicBezTo>
                  <a:pt x="2077" y="182"/>
                  <a:pt x="2077" y="182"/>
                  <a:pt x="2077" y="182"/>
                </a:cubicBezTo>
                <a:cubicBezTo>
                  <a:pt x="2082" y="185"/>
                  <a:pt x="2082" y="185"/>
                  <a:pt x="2082" y="185"/>
                </a:cubicBezTo>
                <a:cubicBezTo>
                  <a:pt x="2083" y="185"/>
                  <a:pt x="2083" y="185"/>
                  <a:pt x="2083" y="185"/>
                </a:cubicBezTo>
                <a:cubicBezTo>
                  <a:pt x="2084" y="183"/>
                  <a:pt x="2084" y="183"/>
                  <a:pt x="2084" y="183"/>
                </a:cubicBezTo>
                <a:cubicBezTo>
                  <a:pt x="2086" y="183"/>
                  <a:pt x="2086" y="183"/>
                  <a:pt x="2086" y="183"/>
                </a:cubicBezTo>
                <a:cubicBezTo>
                  <a:pt x="2086" y="185"/>
                  <a:pt x="2086" y="185"/>
                  <a:pt x="2086" y="185"/>
                </a:cubicBezTo>
                <a:cubicBezTo>
                  <a:pt x="2083" y="187"/>
                  <a:pt x="2083" y="187"/>
                  <a:pt x="2083" y="187"/>
                </a:cubicBezTo>
                <a:cubicBezTo>
                  <a:pt x="2085" y="188"/>
                  <a:pt x="2085" y="188"/>
                  <a:pt x="2085" y="188"/>
                </a:cubicBezTo>
                <a:cubicBezTo>
                  <a:pt x="2088" y="188"/>
                  <a:pt x="2088" y="188"/>
                  <a:pt x="2088" y="188"/>
                </a:cubicBezTo>
                <a:cubicBezTo>
                  <a:pt x="2090" y="186"/>
                  <a:pt x="2090" y="186"/>
                  <a:pt x="2090" y="186"/>
                </a:cubicBezTo>
                <a:cubicBezTo>
                  <a:pt x="2092" y="185"/>
                  <a:pt x="2092" y="185"/>
                  <a:pt x="2092" y="185"/>
                </a:cubicBezTo>
                <a:cubicBezTo>
                  <a:pt x="2092" y="183"/>
                  <a:pt x="2092" y="183"/>
                  <a:pt x="2092" y="183"/>
                </a:cubicBezTo>
                <a:cubicBezTo>
                  <a:pt x="2090" y="181"/>
                  <a:pt x="2090" y="181"/>
                  <a:pt x="2090" y="181"/>
                </a:cubicBezTo>
                <a:cubicBezTo>
                  <a:pt x="2090" y="180"/>
                  <a:pt x="2090" y="180"/>
                  <a:pt x="2090" y="180"/>
                </a:cubicBezTo>
                <a:cubicBezTo>
                  <a:pt x="2092" y="181"/>
                  <a:pt x="2092" y="181"/>
                  <a:pt x="2092" y="181"/>
                </a:cubicBezTo>
                <a:cubicBezTo>
                  <a:pt x="2093" y="180"/>
                  <a:pt x="2093" y="180"/>
                  <a:pt x="2093" y="180"/>
                </a:cubicBezTo>
                <a:cubicBezTo>
                  <a:pt x="2093" y="176"/>
                  <a:pt x="2093" y="176"/>
                  <a:pt x="2093" y="176"/>
                </a:cubicBezTo>
                <a:cubicBezTo>
                  <a:pt x="2096" y="174"/>
                  <a:pt x="2096" y="174"/>
                  <a:pt x="2096" y="174"/>
                </a:cubicBezTo>
                <a:cubicBezTo>
                  <a:pt x="2095" y="173"/>
                  <a:pt x="2095" y="173"/>
                  <a:pt x="2095" y="173"/>
                </a:cubicBezTo>
                <a:cubicBezTo>
                  <a:pt x="2094" y="173"/>
                  <a:pt x="2094" y="173"/>
                  <a:pt x="2094" y="173"/>
                </a:cubicBezTo>
                <a:cubicBezTo>
                  <a:pt x="2093" y="173"/>
                  <a:pt x="2093" y="173"/>
                  <a:pt x="2093" y="173"/>
                </a:cubicBezTo>
                <a:cubicBezTo>
                  <a:pt x="2096" y="171"/>
                  <a:pt x="2096" y="171"/>
                  <a:pt x="2096" y="171"/>
                </a:cubicBezTo>
                <a:cubicBezTo>
                  <a:pt x="2096" y="167"/>
                  <a:pt x="2096" y="167"/>
                  <a:pt x="2096" y="167"/>
                </a:cubicBezTo>
                <a:cubicBezTo>
                  <a:pt x="2095" y="166"/>
                  <a:pt x="2095" y="166"/>
                  <a:pt x="2095" y="166"/>
                </a:cubicBezTo>
                <a:cubicBezTo>
                  <a:pt x="2096" y="164"/>
                  <a:pt x="2096" y="164"/>
                  <a:pt x="2096" y="164"/>
                </a:cubicBezTo>
                <a:cubicBezTo>
                  <a:pt x="2096" y="163"/>
                  <a:pt x="2096" y="163"/>
                  <a:pt x="2096" y="163"/>
                </a:cubicBezTo>
                <a:cubicBezTo>
                  <a:pt x="2098" y="162"/>
                  <a:pt x="2098" y="162"/>
                  <a:pt x="2098" y="162"/>
                </a:cubicBezTo>
                <a:cubicBezTo>
                  <a:pt x="2098" y="158"/>
                  <a:pt x="2098" y="158"/>
                  <a:pt x="2098" y="158"/>
                </a:cubicBezTo>
                <a:cubicBezTo>
                  <a:pt x="2095" y="156"/>
                  <a:pt x="2095" y="156"/>
                  <a:pt x="2095" y="156"/>
                </a:cubicBezTo>
                <a:cubicBezTo>
                  <a:pt x="2094" y="152"/>
                  <a:pt x="2094" y="152"/>
                  <a:pt x="2094" y="152"/>
                </a:cubicBezTo>
                <a:cubicBezTo>
                  <a:pt x="2095" y="150"/>
                  <a:pt x="2095" y="150"/>
                  <a:pt x="2095" y="150"/>
                </a:cubicBezTo>
                <a:cubicBezTo>
                  <a:pt x="2095" y="147"/>
                  <a:pt x="2095" y="147"/>
                  <a:pt x="2095" y="147"/>
                </a:cubicBezTo>
                <a:cubicBezTo>
                  <a:pt x="2096" y="148"/>
                  <a:pt x="2096" y="148"/>
                  <a:pt x="2096" y="148"/>
                </a:cubicBezTo>
                <a:cubicBezTo>
                  <a:pt x="2096" y="146"/>
                  <a:pt x="2096" y="146"/>
                  <a:pt x="2096" y="146"/>
                </a:cubicBezTo>
                <a:cubicBezTo>
                  <a:pt x="2093" y="143"/>
                  <a:pt x="2093" y="143"/>
                  <a:pt x="2093" y="143"/>
                </a:cubicBezTo>
                <a:cubicBezTo>
                  <a:pt x="2091" y="143"/>
                  <a:pt x="2091" y="143"/>
                  <a:pt x="2091" y="143"/>
                </a:cubicBezTo>
                <a:cubicBezTo>
                  <a:pt x="2090" y="141"/>
                  <a:pt x="2090" y="141"/>
                  <a:pt x="2090" y="141"/>
                </a:cubicBezTo>
                <a:cubicBezTo>
                  <a:pt x="2087" y="140"/>
                  <a:pt x="2087" y="140"/>
                  <a:pt x="2087" y="140"/>
                </a:cubicBezTo>
                <a:cubicBezTo>
                  <a:pt x="2083" y="135"/>
                  <a:pt x="2083" y="135"/>
                  <a:pt x="2083" y="135"/>
                </a:cubicBezTo>
                <a:cubicBezTo>
                  <a:pt x="2082" y="131"/>
                  <a:pt x="2082" y="131"/>
                  <a:pt x="2082" y="131"/>
                </a:cubicBezTo>
                <a:cubicBezTo>
                  <a:pt x="2081" y="130"/>
                  <a:pt x="2081" y="130"/>
                  <a:pt x="2081" y="130"/>
                </a:cubicBezTo>
                <a:cubicBezTo>
                  <a:pt x="2082" y="128"/>
                  <a:pt x="2082" y="128"/>
                  <a:pt x="2082" y="128"/>
                </a:cubicBezTo>
                <a:cubicBezTo>
                  <a:pt x="2079" y="126"/>
                  <a:pt x="2079" y="126"/>
                  <a:pt x="2079" y="126"/>
                </a:cubicBezTo>
                <a:cubicBezTo>
                  <a:pt x="2078" y="124"/>
                  <a:pt x="2078" y="124"/>
                  <a:pt x="2078" y="124"/>
                </a:cubicBezTo>
                <a:cubicBezTo>
                  <a:pt x="2079" y="122"/>
                  <a:pt x="2079" y="122"/>
                  <a:pt x="2079" y="122"/>
                </a:cubicBezTo>
                <a:cubicBezTo>
                  <a:pt x="2076" y="117"/>
                  <a:pt x="2076" y="117"/>
                  <a:pt x="2076" y="117"/>
                </a:cubicBezTo>
                <a:cubicBezTo>
                  <a:pt x="2076" y="114"/>
                  <a:pt x="2076" y="114"/>
                  <a:pt x="2076" y="114"/>
                </a:cubicBezTo>
                <a:cubicBezTo>
                  <a:pt x="2074" y="112"/>
                  <a:pt x="2074" y="112"/>
                  <a:pt x="2074" y="112"/>
                </a:cubicBezTo>
                <a:cubicBezTo>
                  <a:pt x="2074" y="110"/>
                  <a:pt x="2074" y="110"/>
                  <a:pt x="2074" y="110"/>
                </a:cubicBezTo>
                <a:cubicBezTo>
                  <a:pt x="2074" y="109"/>
                  <a:pt x="2074" y="109"/>
                  <a:pt x="2074" y="109"/>
                </a:cubicBezTo>
                <a:cubicBezTo>
                  <a:pt x="2073" y="107"/>
                  <a:pt x="2073" y="107"/>
                  <a:pt x="2073" y="107"/>
                </a:cubicBezTo>
                <a:cubicBezTo>
                  <a:pt x="2072" y="101"/>
                  <a:pt x="2072" y="101"/>
                  <a:pt x="2072" y="101"/>
                </a:cubicBezTo>
                <a:cubicBezTo>
                  <a:pt x="2071" y="99"/>
                  <a:pt x="2071" y="99"/>
                  <a:pt x="2071" y="99"/>
                </a:cubicBezTo>
                <a:cubicBezTo>
                  <a:pt x="2068" y="97"/>
                  <a:pt x="2068" y="97"/>
                  <a:pt x="2068" y="97"/>
                </a:cubicBezTo>
                <a:cubicBezTo>
                  <a:pt x="2067" y="93"/>
                  <a:pt x="2067" y="93"/>
                  <a:pt x="2067" y="93"/>
                </a:cubicBezTo>
                <a:cubicBezTo>
                  <a:pt x="2066" y="92"/>
                  <a:pt x="2066" y="92"/>
                  <a:pt x="2066" y="92"/>
                </a:cubicBezTo>
                <a:cubicBezTo>
                  <a:pt x="2065" y="93"/>
                  <a:pt x="2065" y="93"/>
                  <a:pt x="2065" y="93"/>
                </a:cubicBezTo>
                <a:cubicBezTo>
                  <a:pt x="2065" y="92"/>
                  <a:pt x="2065" y="92"/>
                  <a:pt x="2065" y="92"/>
                </a:cubicBezTo>
                <a:cubicBezTo>
                  <a:pt x="2062" y="92"/>
                  <a:pt x="2062" y="92"/>
                  <a:pt x="2062" y="92"/>
                </a:cubicBezTo>
                <a:cubicBezTo>
                  <a:pt x="2061" y="89"/>
                  <a:pt x="2061" y="89"/>
                  <a:pt x="2061" y="89"/>
                </a:cubicBezTo>
                <a:cubicBezTo>
                  <a:pt x="2059" y="87"/>
                  <a:pt x="2059" y="87"/>
                  <a:pt x="2059" y="87"/>
                </a:cubicBezTo>
                <a:cubicBezTo>
                  <a:pt x="2058" y="85"/>
                  <a:pt x="2058" y="85"/>
                  <a:pt x="2058" y="85"/>
                </a:cubicBezTo>
                <a:cubicBezTo>
                  <a:pt x="2059" y="84"/>
                  <a:pt x="2059" y="84"/>
                  <a:pt x="2059" y="84"/>
                </a:cubicBezTo>
                <a:cubicBezTo>
                  <a:pt x="2060" y="82"/>
                  <a:pt x="2060" y="82"/>
                  <a:pt x="2060" y="82"/>
                </a:cubicBezTo>
                <a:cubicBezTo>
                  <a:pt x="2059" y="80"/>
                  <a:pt x="2059" y="80"/>
                  <a:pt x="2059" y="80"/>
                </a:cubicBezTo>
                <a:cubicBezTo>
                  <a:pt x="2059" y="79"/>
                  <a:pt x="2059" y="79"/>
                  <a:pt x="2059" y="79"/>
                </a:cubicBezTo>
                <a:cubicBezTo>
                  <a:pt x="2058" y="77"/>
                  <a:pt x="2058" y="77"/>
                  <a:pt x="2058" y="77"/>
                </a:cubicBezTo>
                <a:cubicBezTo>
                  <a:pt x="2059" y="72"/>
                  <a:pt x="2059" y="72"/>
                  <a:pt x="2059" y="72"/>
                </a:cubicBezTo>
                <a:cubicBezTo>
                  <a:pt x="2058" y="69"/>
                  <a:pt x="2058" y="69"/>
                  <a:pt x="2058" y="69"/>
                </a:cubicBezTo>
                <a:cubicBezTo>
                  <a:pt x="2058" y="65"/>
                  <a:pt x="2058" y="65"/>
                  <a:pt x="2058" y="65"/>
                </a:cubicBezTo>
                <a:cubicBezTo>
                  <a:pt x="2057" y="64"/>
                  <a:pt x="2057" y="64"/>
                  <a:pt x="2057" y="64"/>
                </a:cubicBezTo>
                <a:cubicBezTo>
                  <a:pt x="2057" y="62"/>
                  <a:pt x="2057" y="62"/>
                  <a:pt x="2057" y="62"/>
                </a:cubicBezTo>
                <a:cubicBezTo>
                  <a:pt x="2055" y="59"/>
                  <a:pt x="2055" y="59"/>
                  <a:pt x="2055" y="59"/>
                </a:cubicBezTo>
                <a:cubicBezTo>
                  <a:pt x="2057" y="59"/>
                  <a:pt x="2057" y="59"/>
                  <a:pt x="2057" y="59"/>
                </a:cubicBezTo>
                <a:cubicBezTo>
                  <a:pt x="2056" y="57"/>
                  <a:pt x="2056" y="57"/>
                  <a:pt x="2056" y="57"/>
                </a:cubicBezTo>
                <a:cubicBezTo>
                  <a:pt x="2054" y="56"/>
                  <a:pt x="2054" y="56"/>
                  <a:pt x="2054" y="56"/>
                </a:cubicBezTo>
                <a:cubicBezTo>
                  <a:pt x="2051" y="56"/>
                  <a:pt x="2051" y="56"/>
                  <a:pt x="2051" y="56"/>
                </a:cubicBezTo>
                <a:cubicBezTo>
                  <a:pt x="2045" y="54"/>
                  <a:pt x="2045" y="54"/>
                  <a:pt x="2045" y="54"/>
                </a:cubicBezTo>
                <a:cubicBezTo>
                  <a:pt x="2043" y="54"/>
                  <a:pt x="2043" y="54"/>
                  <a:pt x="2043" y="54"/>
                </a:cubicBezTo>
                <a:cubicBezTo>
                  <a:pt x="2042" y="55"/>
                  <a:pt x="2042" y="55"/>
                  <a:pt x="2042" y="55"/>
                </a:cubicBezTo>
                <a:cubicBezTo>
                  <a:pt x="2040" y="54"/>
                  <a:pt x="2040" y="54"/>
                  <a:pt x="2040" y="54"/>
                </a:cubicBezTo>
                <a:cubicBezTo>
                  <a:pt x="2038" y="54"/>
                  <a:pt x="2038" y="54"/>
                  <a:pt x="2038" y="54"/>
                </a:cubicBezTo>
                <a:cubicBezTo>
                  <a:pt x="2036" y="55"/>
                  <a:pt x="2036" y="55"/>
                  <a:pt x="2036" y="55"/>
                </a:cubicBezTo>
                <a:cubicBezTo>
                  <a:pt x="2033" y="55"/>
                  <a:pt x="2033" y="55"/>
                  <a:pt x="2033" y="55"/>
                </a:cubicBezTo>
                <a:cubicBezTo>
                  <a:pt x="2031" y="56"/>
                  <a:pt x="2031" y="56"/>
                  <a:pt x="2031" y="56"/>
                </a:cubicBezTo>
                <a:cubicBezTo>
                  <a:pt x="2030" y="55"/>
                  <a:pt x="2030" y="55"/>
                  <a:pt x="2030" y="55"/>
                </a:cubicBezTo>
                <a:cubicBezTo>
                  <a:pt x="2031" y="54"/>
                  <a:pt x="2031" y="54"/>
                  <a:pt x="2031" y="54"/>
                </a:cubicBezTo>
                <a:cubicBezTo>
                  <a:pt x="2029" y="54"/>
                  <a:pt x="2029" y="54"/>
                  <a:pt x="2029" y="54"/>
                </a:cubicBezTo>
                <a:cubicBezTo>
                  <a:pt x="2027" y="54"/>
                  <a:pt x="2027" y="54"/>
                  <a:pt x="2027" y="54"/>
                </a:cubicBezTo>
                <a:cubicBezTo>
                  <a:pt x="2028" y="58"/>
                  <a:pt x="2028" y="58"/>
                  <a:pt x="2028" y="58"/>
                </a:cubicBezTo>
                <a:cubicBezTo>
                  <a:pt x="2027" y="62"/>
                  <a:pt x="2027" y="62"/>
                  <a:pt x="2027" y="62"/>
                </a:cubicBezTo>
                <a:cubicBezTo>
                  <a:pt x="2029" y="64"/>
                  <a:pt x="2029" y="64"/>
                  <a:pt x="2029" y="64"/>
                </a:cubicBezTo>
                <a:cubicBezTo>
                  <a:pt x="2028" y="65"/>
                  <a:pt x="2028" y="65"/>
                  <a:pt x="2028" y="65"/>
                </a:cubicBezTo>
                <a:cubicBezTo>
                  <a:pt x="2027" y="69"/>
                  <a:pt x="2027" y="69"/>
                  <a:pt x="2027" y="69"/>
                </a:cubicBezTo>
                <a:cubicBezTo>
                  <a:pt x="2028" y="70"/>
                  <a:pt x="2028" y="70"/>
                  <a:pt x="2028" y="70"/>
                </a:cubicBezTo>
                <a:cubicBezTo>
                  <a:pt x="2028" y="72"/>
                  <a:pt x="2028" y="72"/>
                  <a:pt x="2028" y="72"/>
                </a:cubicBezTo>
                <a:cubicBezTo>
                  <a:pt x="2029" y="74"/>
                  <a:pt x="2029" y="74"/>
                  <a:pt x="2029" y="74"/>
                </a:cubicBezTo>
                <a:cubicBezTo>
                  <a:pt x="2028" y="75"/>
                  <a:pt x="2028" y="75"/>
                  <a:pt x="2028" y="75"/>
                </a:cubicBezTo>
                <a:cubicBezTo>
                  <a:pt x="2028" y="78"/>
                  <a:pt x="2028" y="78"/>
                  <a:pt x="2028" y="78"/>
                </a:cubicBezTo>
                <a:cubicBezTo>
                  <a:pt x="2030" y="81"/>
                  <a:pt x="2030" y="81"/>
                  <a:pt x="2030" y="81"/>
                </a:cubicBezTo>
                <a:cubicBezTo>
                  <a:pt x="2029" y="83"/>
                  <a:pt x="2029" y="83"/>
                  <a:pt x="2029" y="83"/>
                </a:cubicBezTo>
                <a:cubicBezTo>
                  <a:pt x="2029" y="85"/>
                  <a:pt x="2029" y="85"/>
                  <a:pt x="2029" y="85"/>
                </a:cubicBezTo>
                <a:cubicBezTo>
                  <a:pt x="2030" y="88"/>
                  <a:pt x="2030" y="88"/>
                  <a:pt x="2030" y="88"/>
                </a:cubicBezTo>
                <a:cubicBezTo>
                  <a:pt x="2029" y="89"/>
                  <a:pt x="2029" y="89"/>
                  <a:pt x="2029" y="89"/>
                </a:cubicBezTo>
                <a:cubicBezTo>
                  <a:pt x="2027" y="90"/>
                  <a:pt x="2027" y="90"/>
                  <a:pt x="2027" y="90"/>
                </a:cubicBezTo>
                <a:cubicBezTo>
                  <a:pt x="2023" y="96"/>
                  <a:pt x="2023" y="96"/>
                  <a:pt x="2023" y="96"/>
                </a:cubicBezTo>
                <a:cubicBezTo>
                  <a:pt x="2022" y="97"/>
                  <a:pt x="2022" y="97"/>
                  <a:pt x="2022" y="97"/>
                </a:cubicBezTo>
                <a:cubicBezTo>
                  <a:pt x="2022" y="99"/>
                  <a:pt x="2022" y="99"/>
                  <a:pt x="2022" y="99"/>
                </a:cubicBezTo>
                <a:cubicBezTo>
                  <a:pt x="2024" y="101"/>
                  <a:pt x="2024" y="101"/>
                  <a:pt x="2024" y="101"/>
                </a:cubicBezTo>
                <a:cubicBezTo>
                  <a:pt x="2023" y="102"/>
                  <a:pt x="2023" y="102"/>
                  <a:pt x="2023" y="102"/>
                </a:cubicBezTo>
                <a:cubicBezTo>
                  <a:pt x="2022" y="106"/>
                  <a:pt x="2022" y="106"/>
                  <a:pt x="2022" y="106"/>
                </a:cubicBezTo>
                <a:cubicBezTo>
                  <a:pt x="2025" y="108"/>
                  <a:pt x="2025" y="108"/>
                  <a:pt x="2025" y="108"/>
                </a:cubicBezTo>
                <a:cubicBezTo>
                  <a:pt x="2026" y="107"/>
                  <a:pt x="2026" y="107"/>
                  <a:pt x="2026" y="107"/>
                </a:cubicBezTo>
                <a:cubicBezTo>
                  <a:pt x="2027" y="108"/>
                  <a:pt x="2027" y="108"/>
                  <a:pt x="2027" y="108"/>
                </a:cubicBezTo>
                <a:cubicBezTo>
                  <a:pt x="2029" y="112"/>
                  <a:pt x="2029" y="112"/>
                  <a:pt x="2029" y="112"/>
                </a:cubicBezTo>
                <a:cubicBezTo>
                  <a:pt x="2031" y="112"/>
                  <a:pt x="2031" y="112"/>
                  <a:pt x="2031" y="112"/>
                </a:cubicBezTo>
                <a:cubicBezTo>
                  <a:pt x="2033" y="114"/>
                  <a:pt x="2033" y="114"/>
                  <a:pt x="2033" y="114"/>
                </a:cubicBezTo>
                <a:cubicBezTo>
                  <a:pt x="2032" y="114"/>
                  <a:pt x="2032" y="114"/>
                  <a:pt x="2032" y="114"/>
                </a:cubicBezTo>
                <a:cubicBezTo>
                  <a:pt x="2030" y="115"/>
                  <a:pt x="2030" y="115"/>
                  <a:pt x="2030" y="115"/>
                </a:cubicBezTo>
                <a:cubicBezTo>
                  <a:pt x="2030" y="118"/>
                  <a:pt x="2030" y="118"/>
                  <a:pt x="2030" y="118"/>
                </a:cubicBezTo>
                <a:cubicBezTo>
                  <a:pt x="2033" y="120"/>
                  <a:pt x="2033" y="120"/>
                  <a:pt x="2033" y="120"/>
                </a:cubicBezTo>
                <a:cubicBezTo>
                  <a:pt x="2033" y="122"/>
                  <a:pt x="2033" y="122"/>
                  <a:pt x="2033" y="122"/>
                </a:cubicBezTo>
                <a:cubicBezTo>
                  <a:pt x="2032" y="124"/>
                  <a:pt x="2032" y="124"/>
                  <a:pt x="2032" y="124"/>
                </a:cubicBezTo>
                <a:cubicBezTo>
                  <a:pt x="2030" y="123"/>
                  <a:pt x="2030" y="123"/>
                  <a:pt x="2030" y="123"/>
                </a:cubicBezTo>
                <a:cubicBezTo>
                  <a:pt x="2030" y="124"/>
                  <a:pt x="2030" y="124"/>
                  <a:pt x="2030" y="124"/>
                </a:cubicBezTo>
                <a:cubicBezTo>
                  <a:pt x="2032" y="129"/>
                  <a:pt x="2032" y="129"/>
                  <a:pt x="2032" y="129"/>
                </a:cubicBezTo>
                <a:cubicBezTo>
                  <a:pt x="2034" y="130"/>
                  <a:pt x="2034" y="130"/>
                  <a:pt x="2034" y="130"/>
                </a:cubicBezTo>
                <a:cubicBezTo>
                  <a:pt x="2034" y="134"/>
                  <a:pt x="2034" y="134"/>
                  <a:pt x="2034" y="134"/>
                </a:cubicBezTo>
                <a:cubicBezTo>
                  <a:pt x="2035" y="132"/>
                  <a:pt x="2035" y="132"/>
                  <a:pt x="2035" y="132"/>
                </a:cubicBezTo>
                <a:cubicBezTo>
                  <a:pt x="2037" y="133"/>
                  <a:pt x="2037" y="133"/>
                  <a:pt x="2037" y="133"/>
                </a:cubicBezTo>
                <a:cubicBezTo>
                  <a:pt x="2039" y="133"/>
                  <a:pt x="2039" y="133"/>
                  <a:pt x="2039" y="133"/>
                </a:cubicBezTo>
                <a:cubicBezTo>
                  <a:pt x="2042" y="135"/>
                  <a:pt x="2042" y="135"/>
                  <a:pt x="2042" y="135"/>
                </a:cubicBezTo>
                <a:cubicBezTo>
                  <a:pt x="2044" y="132"/>
                  <a:pt x="2044" y="132"/>
                  <a:pt x="2044" y="132"/>
                </a:cubicBezTo>
                <a:cubicBezTo>
                  <a:pt x="2045" y="133"/>
                  <a:pt x="2045" y="133"/>
                  <a:pt x="2045" y="133"/>
                </a:cubicBezTo>
                <a:cubicBezTo>
                  <a:pt x="2045" y="137"/>
                  <a:pt x="2045" y="137"/>
                  <a:pt x="2045" y="137"/>
                </a:cubicBezTo>
                <a:cubicBezTo>
                  <a:pt x="2046" y="139"/>
                  <a:pt x="2046" y="139"/>
                  <a:pt x="2046" y="139"/>
                </a:cubicBezTo>
                <a:cubicBezTo>
                  <a:pt x="2047" y="139"/>
                  <a:pt x="2047" y="139"/>
                  <a:pt x="2047" y="139"/>
                </a:cubicBezTo>
                <a:cubicBezTo>
                  <a:pt x="2051" y="144"/>
                  <a:pt x="2051" y="144"/>
                  <a:pt x="2051" y="144"/>
                </a:cubicBezTo>
                <a:cubicBezTo>
                  <a:pt x="2053" y="144"/>
                  <a:pt x="2053" y="144"/>
                  <a:pt x="2053" y="144"/>
                </a:cubicBezTo>
                <a:cubicBezTo>
                  <a:pt x="2055" y="143"/>
                  <a:pt x="2055" y="143"/>
                  <a:pt x="2055" y="143"/>
                </a:cubicBezTo>
                <a:cubicBezTo>
                  <a:pt x="2057" y="143"/>
                  <a:pt x="2057" y="143"/>
                  <a:pt x="2057" y="143"/>
                </a:cubicBezTo>
                <a:cubicBezTo>
                  <a:pt x="2057" y="144"/>
                  <a:pt x="2057" y="144"/>
                  <a:pt x="2057" y="144"/>
                </a:cubicBezTo>
                <a:cubicBezTo>
                  <a:pt x="2059" y="144"/>
                  <a:pt x="2059" y="144"/>
                  <a:pt x="2059" y="144"/>
                </a:cubicBezTo>
                <a:cubicBezTo>
                  <a:pt x="2057" y="145"/>
                  <a:pt x="2057" y="145"/>
                  <a:pt x="2057" y="145"/>
                </a:cubicBezTo>
                <a:cubicBezTo>
                  <a:pt x="2057" y="151"/>
                  <a:pt x="2057" y="151"/>
                  <a:pt x="2057" y="151"/>
                </a:cubicBezTo>
                <a:cubicBezTo>
                  <a:pt x="2057" y="152"/>
                  <a:pt x="2057" y="152"/>
                  <a:pt x="2057" y="152"/>
                </a:cubicBezTo>
                <a:cubicBezTo>
                  <a:pt x="2058" y="154"/>
                  <a:pt x="2058" y="154"/>
                  <a:pt x="2058" y="154"/>
                </a:cubicBezTo>
                <a:cubicBezTo>
                  <a:pt x="2058" y="155"/>
                  <a:pt x="2058" y="155"/>
                  <a:pt x="2058" y="155"/>
                </a:cubicBezTo>
                <a:cubicBezTo>
                  <a:pt x="2056" y="156"/>
                  <a:pt x="2056" y="156"/>
                  <a:pt x="2056" y="156"/>
                </a:cubicBezTo>
                <a:cubicBezTo>
                  <a:pt x="2057" y="158"/>
                  <a:pt x="2057" y="158"/>
                  <a:pt x="2057" y="158"/>
                </a:cubicBezTo>
                <a:cubicBezTo>
                  <a:pt x="2057" y="160"/>
                  <a:pt x="2057" y="160"/>
                  <a:pt x="2057" y="160"/>
                </a:cubicBezTo>
                <a:cubicBezTo>
                  <a:pt x="2055" y="159"/>
                  <a:pt x="2055" y="159"/>
                  <a:pt x="2055" y="159"/>
                </a:cubicBezTo>
                <a:cubicBezTo>
                  <a:pt x="2052" y="155"/>
                  <a:pt x="2052" y="155"/>
                  <a:pt x="2052" y="155"/>
                </a:cubicBezTo>
                <a:cubicBezTo>
                  <a:pt x="2050" y="153"/>
                  <a:pt x="2050" y="153"/>
                  <a:pt x="2050" y="153"/>
                </a:cubicBezTo>
                <a:cubicBezTo>
                  <a:pt x="2046" y="152"/>
                  <a:pt x="2046" y="152"/>
                  <a:pt x="2046" y="152"/>
                </a:cubicBezTo>
                <a:cubicBezTo>
                  <a:pt x="2045" y="149"/>
                  <a:pt x="2045" y="149"/>
                  <a:pt x="2045" y="149"/>
                </a:cubicBezTo>
                <a:cubicBezTo>
                  <a:pt x="2043" y="147"/>
                  <a:pt x="2043" y="147"/>
                  <a:pt x="2043" y="147"/>
                </a:cubicBezTo>
                <a:cubicBezTo>
                  <a:pt x="2038" y="147"/>
                  <a:pt x="2038" y="147"/>
                  <a:pt x="2038" y="147"/>
                </a:cubicBezTo>
                <a:cubicBezTo>
                  <a:pt x="2032" y="144"/>
                  <a:pt x="2032" y="144"/>
                  <a:pt x="2032" y="144"/>
                </a:cubicBezTo>
                <a:cubicBezTo>
                  <a:pt x="2029" y="143"/>
                  <a:pt x="2029" y="143"/>
                  <a:pt x="2029" y="143"/>
                </a:cubicBezTo>
                <a:cubicBezTo>
                  <a:pt x="2028" y="141"/>
                  <a:pt x="2028" y="141"/>
                  <a:pt x="2028" y="141"/>
                </a:cubicBezTo>
                <a:cubicBezTo>
                  <a:pt x="2027" y="141"/>
                  <a:pt x="2027" y="141"/>
                  <a:pt x="2027" y="141"/>
                </a:cubicBezTo>
                <a:cubicBezTo>
                  <a:pt x="2025" y="140"/>
                  <a:pt x="2025" y="140"/>
                  <a:pt x="2025" y="140"/>
                </a:cubicBezTo>
                <a:cubicBezTo>
                  <a:pt x="2022" y="141"/>
                  <a:pt x="2022" y="141"/>
                  <a:pt x="2022" y="141"/>
                </a:cubicBezTo>
                <a:cubicBezTo>
                  <a:pt x="2020" y="142"/>
                  <a:pt x="2020" y="142"/>
                  <a:pt x="2020" y="142"/>
                </a:cubicBezTo>
                <a:cubicBezTo>
                  <a:pt x="2019" y="140"/>
                  <a:pt x="2019" y="140"/>
                  <a:pt x="2019" y="140"/>
                </a:cubicBezTo>
                <a:cubicBezTo>
                  <a:pt x="2020" y="139"/>
                  <a:pt x="2020" y="139"/>
                  <a:pt x="2020" y="139"/>
                </a:cubicBezTo>
                <a:cubicBezTo>
                  <a:pt x="2019" y="138"/>
                  <a:pt x="2019" y="138"/>
                  <a:pt x="2019" y="138"/>
                </a:cubicBezTo>
                <a:cubicBezTo>
                  <a:pt x="2013" y="135"/>
                  <a:pt x="2013" y="135"/>
                  <a:pt x="2013" y="135"/>
                </a:cubicBezTo>
                <a:cubicBezTo>
                  <a:pt x="2010" y="133"/>
                  <a:pt x="2010" y="133"/>
                  <a:pt x="2010" y="133"/>
                </a:cubicBezTo>
                <a:cubicBezTo>
                  <a:pt x="2000" y="133"/>
                  <a:pt x="2000" y="133"/>
                  <a:pt x="2000" y="133"/>
                </a:cubicBezTo>
                <a:cubicBezTo>
                  <a:pt x="1993" y="134"/>
                  <a:pt x="1993" y="134"/>
                  <a:pt x="1993" y="134"/>
                </a:cubicBezTo>
                <a:cubicBezTo>
                  <a:pt x="1991" y="133"/>
                  <a:pt x="1991" y="133"/>
                  <a:pt x="1991" y="133"/>
                </a:cubicBezTo>
                <a:cubicBezTo>
                  <a:pt x="1989" y="134"/>
                  <a:pt x="1989" y="134"/>
                  <a:pt x="1989" y="134"/>
                </a:cubicBezTo>
                <a:cubicBezTo>
                  <a:pt x="1987" y="133"/>
                  <a:pt x="1987" y="133"/>
                  <a:pt x="1987" y="133"/>
                </a:cubicBezTo>
                <a:cubicBezTo>
                  <a:pt x="1986" y="133"/>
                  <a:pt x="1986" y="133"/>
                  <a:pt x="1986" y="133"/>
                </a:cubicBezTo>
                <a:cubicBezTo>
                  <a:pt x="1985" y="133"/>
                  <a:pt x="1985" y="133"/>
                  <a:pt x="1985" y="133"/>
                </a:cubicBezTo>
                <a:cubicBezTo>
                  <a:pt x="1983" y="134"/>
                  <a:pt x="1983" y="134"/>
                  <a:pt x="1983" y="134"/>
                </a:cubicBezTo>
                <a:cubicBezTo>
                  <a:pt x="1984" y="136"/>
                  <a:pt x="1984" y="136"/>
                  <a:pt x="1984" y="136"/>
                </a:cubicBezTo>
                <a:cubicBezTo>
                  <a:pt x="1984" y="138"/>
                  <a:pt x="1984" y="138"/>
                  <a:pt x="1984" y="138"/>
                </a:cubicBezTo>
                <a:cubicBezTo>
                  <a:pt x="1982" y="138"/>
                  <a:pt x="1982" y="138"/>
                  <a:pt x="1982" y="138"/>
                </a:cubicBezTo>
                <a:cubicBezTo>
                  <a:pt x="1982" y="139"/>
                  <a:pt x="1982" y="139"/>
                  <a:pt x="1982" y="139"/>
                </a:cubicBezTo>
                <a:cubicBezTo>
                  <a:pt x="1984" y="141"/>
                  <a:pt x="1984" y="141"/>
                  <a:pt x="1984" y="141"/>
                </a:cubicBezTo>
                <a:cubicBezTo>
                  <a:pt x="1985" y="142"/>
                  <a:pt x="1985" y="142"/>
                  <a:pt x="1985" y="142"/>
                </a:cubicBezTo>
                <a:cubicBezTo>
                  <a:pt x="1986" y="146"/>
                  <a:pt x="1986" y="146"/>
                  <a:pt x="1986" y="146"/>
                </a:cubicBezTo>
                <a:cubicBezTo>
                  <a:pt x="1987" y="148"/>
                  <a:pt x="1987" y="148"/>
                  <a:pt x="1987" y="148"/>
                </a:cubicBezTo>
                <a:cubicBezTo>
                  <a:pt x="1987" y="146"/>
                  <a:pt x="1987" y="146"/>
                  <a:pt x="1987" y="146"/>
                </a:cubicBezTo>
                <a:cubicBezTo>
                  <a:pt x="1989" y="146"/>
                  <a:pt x="1989" y="146"/>
                  <a:pt x="1989" y="146"/>
                </a:cubicBezTo>
                <a:cubicBezTo>
                  <a:pt x="1990" y="149"/>
                  <a:pt x="1990" y="149"/>
                  <a:pt x="1990" y="149"/>
                </a:cubicBezTo>
                <a:cubicBezTo>
                  <a:pt x="1991" y="151"/>
                  <a:pt x="1991" y="151"/>
                  <a:pt x="1991" y="151"/>
                </a:cubicBezTo>
                <a:cubicBezTo>
                  <a:pt x="1993" y="152"/>
                  <a:pt x="1993" y="152"/>
                  <a:pt x="1993" y="152"/>
                </a:cubicBezTo>
                <a:cubicBezTo>
                  <a:pt x="1996" y="155"/>
                  <a:pt x="1996" y="155"/>
                  <a:pt x="1996" y="155"/>
                </a:cubicBezTo>
                <a:cubicBezTo>
                  <a:pt x="1993" y="154"/>
                  <a:pt x="1993" y="154"/>
                  <a:pt x="1993" y="154"/>
                </a:cubicBezTo>
                <a:cubicBezTo>
                  <a:pt x="1992" y="153"/>
                  <a:pt x="1992" y="153"/>
                  <a:pt x="1992" y="153"/>
                </a:cubicBezTo>
                <a:cubicBezTo>
                  <a:pt x="1990" y="154"/>
                  <a:pt x="1990" y="154"/>
                  <a:pt x="1990" y="154"/>
                </a:cubicBezTo>
                <a:cubicBezTo>
                  <a:pt x="1990" y="157"/>
                  <a:pt x="1990" y="157"/>
                  <a:pt x="1990" y="157"/>
                </a:cubicBezTo>
                <a:cubicBezTo>
                  <a:pt x="1988" y="158"/>
                  <a:pt x="1988" y="158"/>
                  <a:pt x="1988" y="158"/>
                </a:cubicBezTo>
                <a:cubicBezTo>
                  <a:pt x="1985" y="157"/>
                  <a:pt x="1985" y="157"/>
                  <a:pt x="1985" y="157"/>
                </a:cubicBezTo>
                <a:cubicBezTo>
                  <a:pt x="1984" y="158"/>
                  <a:pt x="1984" y="158"/>
                  <a:pt x="1984" y="158"/>
                </a:cubicBezTo>
                <a:cubicBezTo>
                  <a:pt x="1983" y="159"/>
                  <a:pt x="1983" y="159"/>
                  <a:pt x="1983" y="159"/>
                </a:cubicBezTo>
                <a:cubicBezTo>
                  <a:pt x="1986" y="162"/>
                  <a:pt x="1986" y="162"/>
                  <a:pt x="1986" y="162"/>
                </a:cubicBezTo>
                <a:cubicBezTo>
                  <a:pt x="1986" y="163"/>
                  <a:pt x="1986" y="163"/>
                  <a:pt x="1986" y="163"/>
                </a:cubicBezTo>
                <a:cubicBezTo>
                  <a:pt x="1986" y="164"/>
                  <a:pt x="1986" y="164"/>
                  <a:pt x="1986" y="164"/>
                </a:cubicBezTo>
                <a:cubicBezTo>
                  <a:pt x="1985" y="165"/>
                  <a:pt x="1985" y="165"/>
                  <a:pt x="1985" y="165"/>
                </a:cubicBezTo>
                <a:cubicBezTo>
                  <a:pt x="1980" y="165"/>
                  <a:pt x="1980" y="165"/>
                  <a:pt x="1980" y="165"/>
                </a:cubicBezTo>
                <a:cubicBezTo>
                  <a:pt x="1979" y="163"/>
                  <a:pt x="1979" y="163"/>
                  <a:pt x="1979" y="163"/>
                </a:cubicBezTo>
                <a:cubicBezTo>
                  <a:pt x="1979" y="162"/>
                  <a:pt x="1979" y="162"/>
                  <a:pt x="1979" y="162"/>
                </a:cubicBezTo>
                <a:cubicBezTo>
                  <a:pt x="1978" y="160"/>
                  <a:pt x="1978" y="160"/>
                  <a:pt x="1978" y="160"/>
                </a:cubicBezTo>
                <a:cubicBezTo>
                  <a:pt x="1980" y="158"/>
                  <a:pt x="1980" y="158"/>
                  <a:pt x="1980" y="158"/>
                </a:cubicBezTo>
                <a:cubicBezTo>
                  <a:pt x="1980" y="157"/>
                  <a:pt x="1980" y="157"/>
                  <a:pt x="1980" y="157"/>
                </a:cubicBezTo>
                <a:cubicBezTo>
                  <a:pt x="1978" y="155"/>
                  <a:pt x="1978" y="155"/>
                  <a:pt x="1978" y="155"/>
                </a:cubicBezTo>
                <a:cubicBezTo>
                  <a:pt x="1976" y="154"/>
                  <a:pt x="1976" y="154"/>
                  <a:pt x="1976" y="154"/>
                </a:cubicBezTo>
                <a:cubicBezTo>
                  <a:pt x="1978" y="153"/>
                  <a:pt x="1978" y="153"/>
                  <a:pt x="1978" y="153"/>
                </a:cubicBezTo>
                <a:cubicBezTo>
                  <a:pt x="1978" y="152"/>
                  <a:pt x="1978" y="152"/>
                  <a:pt x="1978" y="152"/>
                </a:cubicBezTo>
                <a:cubicBezTo>
                  <a:pt x="1976" y="153"/>
                  <a:pt x="1976" y="153"/>
                  <a:pt x="1976" y="153"/>
                </a:cubicBezTo>
                <a:cubicBezTo>
                  <a:pt x="1975" y="153"/>
                  <a:pt x="1975" y="153"/>
                  <a:pt x="1975" y="153"/>
                </a:cubicBezTo>
                <a:cubicBezTo>
                  <a:pt x="1972" y="155"/>
                  <a:pt x="1972" y="155"/>
                  <a:pt x="1972" y="155"/>
                </a:cubicBezTo>
                <a:cubicBezTo>
                  <a:pt x="1971" y="156"/>
                  <a:pt x="1971" y="156"/>
                  <a:pt x="1971" y="156"/>
                </a:cubicBezTo>
                <a:cubicBezTo>
                  <a:pt x="1969" y="157"/>
                  <a:pt x="1969" y="157"/>
                  <a:pt x="1969" y="157"/>
                </a:cubicBezTo>
                <a:cubicBezTo>
                  <a:pt x="1969" y="159"/>
                  <a:pt x="1969" y="159"/>
                  <a:pt x="1969" y="159"/>
                </a:cubicBezTo>
                <a:cubicBezTo>
                  <a:pt x="1966" y="159"/>
                  <a:pt x="1966" y="159"/>
                  <a:pt x="1966" y="159"/>
                </a:cubicBezTo>
                <a:cubicBezTo>
                  <a:pt x="1965" y="160"/>
                  <a:pt x="1965" y="160"/>
                  <a:pt x="1965" y="160"/>
                </a:cubicBezTo>
                <a:cubicBezTo>
                  <a:pt x="1965" y="161"/>
                  <a:pt x="1965" y="161"/>
                  <a:pt x="1965" y="161"/>
                </a:cubicBezTo>
                <a:cubicBezTo>
                  <a:pt x="1963" y="162"/>
                  <a:pt x="1963" y="162"/>
                  <a:pt x="1963" y="162"/>
                </a:cubicBezTo>
                <a:cubicBezTo>
                  <a:pt x="1959" y="162"/>
                  <a:pt x="1959" y="162"/>
                  <a:pt x="1959" y="162"/>
                </a:cubicBezTo>
                <a:cubicBezTo>
                  <a:pt x="1958" y="162"/>
                  <a:pt x="1958" y="162"/>
                  <a:pt x="1958" y="162"/>
                </a:cubicBezTo>
                <a:cubicBezTo>
                  <a:pt x="1957" y="162"/>
                  <a:pt x="1957" y="162"/>
                  <a:pt x="1957" y="162"/>
                </a:cubicBezTo>
                <a:cubicBezTo>
                  <a:pt x="1955" y="162"/>
                  <a:pt x="1955" y="162"/>
                  <a:pt x="1955" y="162"/>
                </a:cubicBezTo>
                <a:cubicBezTo>
                  <a:pt x="1954" y="161"/>
                  <a:pt x="1954" y="161"/>
                  <a:pt x="1954" y="161"/>
                </a:cubicBezTo>
                <a:cubicBezTo>
                  <a:pt x="1952" y="163"/>
                  <a:pt x="1952" y="163"/>
                  <a:pt x="1952" y="163"/>
                </a:cubicBezTo>
                <a:cubicBezTo>
                  <a:pt x="1951" y="164"/>
                  <a:pt x="1951" y="164"/>
                  <a:pt x="1951" y="164"/>
                </a:cubicBezTo>
                <a:cubicBezTo>
                  <a:pt x="1949" y="164"/>
                  <a:pt x="1949" y="164"/>
                  <a:pt x="1949" y="164"/>
                </a:cubicBezTo>
                <a:cubicBezTo>
                  <a:pt x="1947" y="166"/>
                  <a:pt x="1947" y="166"/>
                  <a:pt x="1947" y="166"/>
                </a:cubicBezTo>
                <a:cubicBezTo>
                  <a:pt x="1947" y="167"/>
                  <a:pt x="1947" y="167"/>
                  <a:pt x="1947" y="167"/>
                </a:cubicBezTo>
                <a:cubicBezTo>
                  <a:pt x="1949" y="168"/>
                  <a:pt x="1949" y="168"/>
                  <a:pt x="1949" y="168"/>
                </a:cubicBezTo>
                <a:cubicBezTo>
                  <a:pt x="1948" y="170"/>
                  <a:pt x="1948" y="170"/>
                  <a:pt x="1948" y="170"/>
                </a:cubicBezTo>
                <a:cubicBezTo>
                  <a:pt x="1949" y="171"/>
                  <a:pt x="1949" y="171"/>
                  <a:pt x="1949" y="171"/>
                </a:cubicBezTo>
                <a:cubicBezTo>
                  <a:pt x="1948" y="172"/>
                  <a:pt x="1948" y="172"/>
                  <a:pt x="1948" y="172"/>
                </a:cubicBezTo>
                <a:cubicBezTo>
                  <a:pt x="1946" y="170"/>
                  <a:pt x="1946" y="170"/>
                  <a:pt x="1946" y="170"/>
                </a:cubicBezTo>
                <a:cubicBezTo>
                  <a:pt x="1945" y="169"/>
                  <a:pt x="1945" y="169"/>
                  <a:pt x="1945" y="169"/>
                </a:cubicBezTo>
                <a:cubicBezTo>
                  <a:pt x="1944" y="169"/>
                  <a:pt x="1944" y="169"/>
                  <a:pt x="1944" y="169"/>
                </a:cubicBezTo>
                <a:cubicBezTo>
                  <a:pt x="1942" y="172"/>
                  <a:pt x="1942" y="172"/>
                  <a:pt x="1942" y="172"/>
                </a:cubicBezTo>
                <a:cubicBezTo>
                  <a:pt x="1941" y="174"/>
                  <a:pt x="1941" y="174"/>
                  <a:pt x="1941" y="174"/>
                </a:cubicBezTo>
                <a:cubicBezTo>
                  <a:pt x="1941" y="172"/>
                  <a:pt x="1941" y="172"/>
                  <a:pt x="1941" y="172"/>
                </a:cubicBezTo>
                <a:cubicBezTo>
                  <a:pt x="1939" y="171"/>
                  <a:pt x="1939" y="171"/>
                  <a:pt x="1939" y="171"/>
                </a:cubicBezTo>
                <a:cubicBezTo>
                  <a:pt x="1938" y="172"/>
                  <a:pt x="1938" y="172"/>
                  <a:pt x="1938" y="172"/>
                </a:cubicBezTo>
                <a:cubicBezTo>
                  <a:pt x="1937" y="172"/>
                  <a:pt x="1937" y="172"/>
                  <a:pt x="1937" y="172"/>
                </a:cubicBezTo>
                <a:cubicBezTo>
                  <a:pt x="1935" y="172"/>
                  <a:pt x="1935" y="172"/>
                  <a:pt x="1935" y="172"/>
                </a:cubicBezTo>
                <a:cubicBezTo>
                  <a:pt x="1933" y="172"/>
                  <a:pt x="1933" y="172"/>
                  <a:pt x="1933" y="172"/>
                </a:cubicBezTo>
                <a:cubicBezTo>
                  <a:pt x="1933" y="170"/>
                  <a:pt x="1933" y="170"/>
                  <a:pt x="1933" y="170"/>
                </a:cubicBezTo>
                <a:cubicBezTo>
                  <a:pt x="1935" y="168"/>
                  <a:pt x="1935" y="168"/>
                  <a:pt x="1935" y="168"/>
                </a:cubicBezTo>
                <a:cubicBezTo>
                  <a:pt x="1937" y="168"/>
                  <a:pt x="1937" y="168"/>
                  <a:pt x="1937" y="168"/>
                </a:cubicBezTo>
                <a:cubicBezTo>
                  <a:pt x="1938" y="167"/>
                  <a:pt x="1938" y="167"/>
                  <a:pt x="1938" y="167"/>
                </a:cubicBezTo>
                <a:cubicBezTo>
                  <a:pt x="1937" y="164"/>
                  <a:pt x="1937" y="164"/>
                  <a:pt x="1937" y="164"/>
                </a:cubicBezTo>
                <a:cubicBezTo>
                  <a:pt x="1937" y="164"/>
                  <a:pt x="1937" y="164"/>
                  <a:pt x="1937" y="164"/>
                </a:cubicBezTo>
                <a:cubicBezTo>
                  <a:pt x="1938" y="163"/>
                  <a:pt x="1938" y="163"/>
                  <a:pt x="1938" y="163"/>
                </a:cubicBezTo>
                <a:cubicBezTo>
                  <a:pt x="1936" y="161"/>
                  <a:pt x="1936" y="161"/>
                  <a:pt x="1936" y="161"/>
                </a:cubicBezTo>
                <a:cubicBezTo>
                  <a:pt x="1935" y="161"/>
                  <a:pt x="1935" y="161"/>
                  <a:pt x="1935" y="161"/>
                </a:cubicBezTo>
                <a:cubicBezTo>
                  <a:pt x="1934" y="161"/>
                  <a:pt x="1934" y="161"/>
                  <a:pt x="1934" y="161"/>
                </a:cubicBezTo>
                <a:cubicBezTo>
                  <a:pt x="1933" y="160"/>
                  <a:pt x="1933" y="160"/>
                  <a:pt x="1933" y="160"/>
                </a:cubicBezTo>
                <a:cubicBezTo>
                  <a:pt x="1937" y="158"/>
                  <a:pt x="1937" y="158"/>
                  <a:pt x="1937" y="158"/>
                </a:cubicBezTo>
                <a:cubicBezTo>
                  <a:pt x="1938" y="158"/>
                  <a:pt x="1938" y="158"/>
                  <a:pt x="1938" y="158"/>
                </a:cubicBezTo>
                <a:cubicBezTo>
                  <a:pt x="1940" y="157"/>
                  <a:pt x="1940" y="157"/>
                  <a:pt x="1940" y="157"/>
                </a:cubicBezTo>
                <a:cubicBezTo>
                  <a:pt x="1940" y="156"/>
                  <a:pt x="1940" y="156"/>
                  <a:pt x="1940" y="156"/>
                </a:cubicBezTo>
                <a:cubicBezTo>
                  <a:pt x="1936" y="157"/>
                  <a:pt x="1936" y="157"/>
                  <a:pt x="1936" y="157"/>
                </a:cubicBezTo>
                <a:cubicBezTo>
                  <a:pt x="1931" y="159"/>
                  <a:pt x="1931" y="159"/>
                  <a:pt x="1931" y="159"/>
                </a:cubicBezTo>
                <a:cubicBezTo>
                  <a:pt x="1929" y="161"/>
                  <a:pt x="1929" y="161"/>
                  <a:pt x="1929" y="161"/>
                </a:cubicBezTo>
                <a:cubicBezTo>
                  <a:pt x="1930" y="161"/>
                  <a:pt x="1930" y="161"/>
                  <a:pt x="1930" y="161"/>
                </a:cubicBezTo>
                <a:cubicBezTo>
                  <a:pt x="1931" y="163"/>
                  <a:pt x="1931" y="163"/>
                  <a:pt x="1931" y="163"/>
                </a:cubicBezTo>
                <a:cubicBezTo>
                  <a:pt x="1931" y="165"/>
                  <a:pt x="1931" y="165"/>
                  <a:pt x="1931" y="165"/>
                </a:cubicBezTo>
                <a:cubicBezTo>
                  <a:pt x="1930" y="166"/>
                  <a:pt x="1930" y="166"/>
                  <a:pt x="1930" y="166"/>
                </a:cubicBezTo>
                <a:cubicBezTo>
                  <a:pt x="1929" y="166"/>
                  <a:pt x="1929" y="166"/>
                  <a:pt x="1929" y="166"/>
                </a:cubicBezTo>
                <a:cubicBezTo>
                  <a:pt x="1927" y="164"/>
                  <a:pt x="1927" y="164"/>
                  <a:pt x="1927" y="164"/>
                </a:cubicBezTo>
                <a:cubicBezTo>
                  <a:pt x="1928" y="163"/>
                  <a:pt x="1928" y="163"/>
                  <a:pt x="1928" y="163"/>
                </a:cubicBezTo>
                <a:cubicBezTo>
                  <a:pt x="1928" y="163"/>
                  <a:pt x="1928" y="163"/>
                  <a:pt x="1928" y="163"/>
                </a:cubicBezTo>
                <a:cubicBezTo>
                  <a:pt x="1928" y="162"/>
                  <a:pt x="1928" y="162"/>
                  <a:pt x="1928" y="162"/>
                </a:cubicBezTo>
                <a:cubicBezTo>
                  <a:pt x="1927" y="162"/>
                  <a:pt x="1927" y="162"/>
                  <a:pt x="1927" y="162"/>
                </a:cubicBezTo>
                <a:cubicBezTo>
                  <a:pt x="1924" y="165"/>
                  <a:pt x="1924" y="165"/>
                  <a:pt x="1924" y="165"/>
                </a:cubicBezTo>
                <a:cubicBezTo>
                  <a:pt x="1924" y="166"/>
                  <a:pt x="1924" y="166"/>
                  <a:pt x="1924" y="166"/>
                </a:cubicBezTo>
                <a:cubicBezTo>
                  <a:pt x="1925" y="168"/>
                  <a:pt x="1925" y="168"/>
                  <a:pt x="1925" y="168"/>
                </a:cubicBezTo>
                <a:cubicBezTo>
                  <a:pt x="1927" y="168"/>
                  <a:pt x="1927" y="168"/>
                  <a:pt x="1927" y="168"/>
                </a:cubicBezTo>
                <a:cubicBezTo>
                  <a:pt x="1926" y="170"/>
                  <a:pt x="1926" y="170"/>
                  <a:pt x="1926" y="170"/>
                </a:cubicBezTo>
                <a:cubicBezTo>
                  <a:pt x="1924" y="172"/>
                  <a:pt x="1924" y="172"/>
                  <a:pt x="1924" y="172"/>
                </a:cubicBezTo>
                <a:cubicBezTo>
                  <a:pt x="1923" y="171"/>
                  <a:pt x="1923" y="171"/>
                  <a:pt x="1923" y="171"/>
                </a:cubicBezTo>
                <a:cubicBezTo>
                  <a:pt x="1924" y="170"/>
                  <a:pt x="1924" y="170"/>
                  <a:pt x="1924" y="170"/>
                </a:cubicBezTo>
                <a:cubicBezTo>
                  <a:pt x="1923" y="169"/>
                  <a:pt x="1923" y="169"/>
                  <a:pt x="1923" y="169"/>
                </a:cubicBezTo>
                <a:cubicBezTo>
                  <a:pt x="1922" y="169"/>
                  <a:pt x="1922" y="169"/>
                  <a:pt x="1922" y="169"/>
                </a:cubicBezTo>
                <a:cubicBezTo>
                  <a:pt x="1922" y="167"/>
                  <a:pt x="1922" y="167"/>
                  <a:pt x="1922" y="167"/>
                </a:cubicBezTo>
                <a:cubicBezTo>
                  <a:pt x="1918" y="168"/>
                  <a:pt x="1918" y="168"/>
                  <a:pt x="1918" y="168"/>
                </a:cubicBezTo>
                <a:cubicBezTo>
                  <a:pt x="1918" y="170"/>
                  <a:pt x="1918" y="170"/>
                  <a:pt x="1918" y="170"/>
                </a:cubicBezTo>
                <a:cubicBezTo>
                  <a:pt x="1915" y="171"/>
                  <a:pt x="1915" y="171"/>
                  <a:pt x="1915" y="171"/>
                </a:cubicBezTo>
                <a:cubicBezTo>
                  <a:pt x="1913" y="170"/>
                  <a:pt x="1913" y="170"/>
                  <a:pt x="1913" y="170"/>
                </a:cubicBezTo>
                <a:cubicBezTo>
                  <a:pt x="1912" y="171"/>
                  <a:pt x="1912" y="171"/>
                  <a:pt x="1912" y="171"/>
                </a:cubicBezTo>
                <a:cubicBezTo>
                  <a:pt x="1912" y="172"/>
                  <a:pt x="1912" y="172"/>
                  <a:pt x="1912" y="172"/>
                </a:cubicBezTo>
                <a:cubicBezTo>
                  <a:pt x="1908" y="177"/>
                  <a:pt x="1908" y="177"/>
                  <a:pt x="1908" y="177"/>
                </a:cubicBezTo>
                <a:cubicBezTo>
                  <a:pt x="1906" y="178"/>
                  <a:pt x="1906" y="178"/>
                  <a:pt x="1906" y="178"/>
                </a:cubicBezTo>
                <a:cubicBezTo>
                  <a:pt x="1903" y="182"/>
                  <a:pt x="1903" y="182"/>
                  <a:pt x="1903" y="182"/>
                </a:cubicBezTo>
                <a:cubicBezTo>
                  <a:pt x="1901" y="183"/>
                  <a:pt x="1901" y="183"/>
                  <a:pt x="1901" y="183"/>
                </a:cubicBezTo>
                <a:cubicBezTo>
                  <a:pt x="1899" y="182"/>
                  <a:pt x="1899" y="182"/>
                  <a:pt x="1899" y="182"/>
                </a:cubicBezTo>
                <a:cubicBezTo>
                  <a:pt x="1898" y="182"/>
                  <a:pt x="1898" y="182"/>
                  <a:pt x="1898" y="182"/>
                </a:cubicBezTo>
                <a:cubicBezTo>
                  <a:pt x="1899" y="184"/>
                  <a:pt x="1899" y="184"/>
                  <a:pt x="1899" y="184"/>
                </a:cubicBezTo>
                <a:cubicBezTo>
                  <a:pt x="1902" y="186"/>
                  <a:pt x="1902" y="186"/>
                  <a:pt x="1902" y="186"/>
                </a:cubicBezTo>
                <a:cubicBezTo>
                  <a:pt x="1902" y="187"/>
                  <a:pt x="1902" y="187"/>
                  <a:pt x="1902" y="187"/>
                </a:cubicBezTo>
                <a:cubicBezTo>
                  <a:pt x="1899" y="186"/>
                  <a:pt x="1899" y="186"/>
                  <a:pt x="1899" y="186"/>
                </a:cubicBezTo>
                <a:cubicBezTo>
                  <a:pt x="1898" y="187"/>
                  <a:pt x="1898" y="187"/>
                  <a:pt x="1898" y="187"/>
                </a:cubicBezTo>
                <a:cubicBezTo>
                  <a:pt x="1893" y="188"/>
                  <a:pt x="1893" y="188"/>
                  <a:pt x="1893" y="188"/>
                </a:cubicBezTo>
                <a:cubicBezTo>
                  <a:pt x="1892" y="189"/>
                  <a:pt x="1892" y="189"/>
                  <a:pt x="1892" y="189"/>
                </a:cubicBezTo>
                <a:cubicBezTo>
                  <a:pt x="1893" y="190"/>
                  <a:pt x="1893" y="190"/>
                  <a:pt x="1893" y="190"/>
                </a:cubicBezTo>
                <a:cubicBezTo>
                  <a:pt x="1893" y="192"/>
                  <a:pt x="1893" y="192"/>
                  <a:pt x="1893" y="192"/>
                </a:cubicBezTo>
                <a:cubicBezTo>
                  <a:pt x="1892" y="195"/>
                  <a:pt x="1892" y="195"/>
                  <a:pt x="1892" y="195"/>
                </a:cubicBezTo>
                <a:cubicBezTo>
                  <a:pt x="1893" y="198"/>
                  <a:pt x="1893" y="198"/>
                  <a:pt x="1893" y="198"/>
                </a:cubicBezTo>
                <a:cubicBezTo>
                  <a:pt x="1892" y="200"/>
                  <a:pt x="1892" y="200"/>
                  <a:pt x="1892" y="200"/>
                </a:cubicBezTo>
                <a:cubicBezTo>
                  <a:pt x="1889" y="201"/>
                  <a:pt x="1889" y="201"/>
                  <a:pt x="1889" y="201"/>
                </a:cubicBezTo>
                <a:cubicBezTo>
                  <a:pt x="1888" y="202"/>
                  <a:pt x="1888" y="202"/>
                  <a:pt x="1888" y="202"/>
                </a:cubicBezTo>
                <a:cubicBezTo>
                  <a:pt x="1886" y="202"/>
                  <a:pt x="1886" y="202"/>
                  <a:pt x="1886" y="202"/>
                </a:cubicBezTo>
                <a:cubicBezTo>
                  <a:pt x="1885" y="204"/>
                  <a:pt x="1885" y="204"/>
                  <a:pt x="1885" y="204"/>
                </a:cubicBezTo>
                <a:cubicBezTo>
                  <a:pt x="1884" y="201"/>
                  <a:pt x="1884" y="201"/>
                  <a:pt x="1884" y="201"/>
                </a:cubicBezTo>
                <a:cubicBezTo>
                  <a:pt x="1881" y="203"/>
                  <a:pt x="1881" y="203"/>
                  <a:pt x="1881" y="203"/>
                </a:cubicBezTo>
                <a:cubicBezTo>
                  <a:pt x="1879" y="203"/>
                  <a:pt x="1879" y="203"/>
                  <a:pt x="1879" y="203"/>
                </a:cubicBezTo>
                <a:cubicBezTo>
                  <a:pt x="1875" y="198"/>
                  <a:pt x="1875" y="198"/>
                  <a:pt x="1875" y="198"/>
                </a:cubicBezTo>
                <a:cubicBezTo>
                  <a:pt x="1871" y="195"/>
                  <a:pt x="1871" y="195"/>
                  <a:pt x="1871" y="195"/>
                </a:cubicBezTo>
                <a:cubicBezTo>
                  <a:pt x="1870" y="194"/>
                  <a:pt x="1870" y="194"/>
                  <a:pt x="1870" y="194"/>
                </a:cubicBezTo>
                <a:cubicBezTo>
                  <a:pt x="1870" y="191"/>
                  <a:pt x="1870" y="191"/>
                  <a:pt x="1870" y="191"/>
                </a:cubicBezTo>
                <a:cubicBezTo>
                  <a:pt x="1870" y="190"/>
                  <a:pt x="1870" y="190"/>
                  <a:pt x="1870" y="190"/>
                </a:cubicBezTo>
                <a:cubicBezTo>
                  <a:pt x="1871" y="190"/>
                  <a:pt x="1871" y="190"/>
                  <a:pt x="1871" y="190"/>
                </a:cubicBezTo>
                <a:cubicBezTo>
                  <a:pt x="1872" y="189"/>
                  <a:pt x="1872" y="189"/>
                  <a:pt x="1872" y="189"/>
                </a:cubicBezTo>
                <a:cubicBezTo>
                  <a:pt x="1872" y="188"/>
                  <a:pt x="1872" y="188"/>
                  <a:pt x="1872" y="188"/>
                </a:cubicBezTo>
                <a:cubicBezTo>
                  <a:pt x="1873" y="187"/>
                  <a:pt x="1873" y="187"/>
                  <a:pt x="1873" y="187"/>
                </a:cubicBezTo>
                <a:cubicBezTo>
                  <a:pt x="1876" y="187"/>
                  <a:pt x="1876" y="187"/>
                  <a:pt x="1876" y="187"/>
                </a:cubicBezTo>
                <a:cubicBezTo>
                  <a:pt x="1877" y="185"/>
                  <a:pt x="1877" y="185"/>
                  <a:pt x="1877" y="185"/>
                </a:cubicBezTo>
                <a:cubicBezTo>
                  <a:pt x="1881" y="185"/>
                  <a:pt x="1881" y="185"/>
                  <a:pt x="1881" y="185"/>
                </a:cubicBezTo>
                <a:cubicBezTo>
                  <a:pt x="1881" y="184"/>
                  <a:pt x="1881" y="184"/>
                  <a:pt x="1881" y="184"/>
                </a:cubicBezTo>
                <a:cubicBezTo>
                  <a:pt x="1878" y="180"/>
                  <a:pt x="1878" y="180"/>
                  <a:pt x="1878" y="180"/>
                </a:cubicBezTo>
                <a:cubicBezTo>
                  <a:pt x="1878" y="178"/>
                  <a:pt x="1878" y="178"/>
                  <a:pt x="1878" y="178"/>
                </a:cubicBezTo>
                <a:cubicBezTo>
                  <a:pt x="1875" y="178"/>
                  <a:pt x="1875" y="178"/>
                  <a:pt x="1875" y="178"/>
                </a:cubicBezTo>
                <a:cubicBezTo>
                  <a:pt x="1873" y="176"/>
                  <a:pt x="1873" y="176"/>
                  <a:pt x="1873" y="176"/>
                </a:cubicBezTo>
                <a:cubicBezTo>
                  <a:pt x="1873" y="174"/>
                  <a:pt x="1873" y="174"/>
                  <a:pt x="1873" y="174"/>
                </a:cubicBezTo>
                <a:cubicBezTo>
                  <a:pt x="1871" y="172"/>
                  <a:pt x="1871" y="172"/>
                  <a:pt x="1871" y="172"/>
                </a:cubicBezTo>
                <a:cubicBezTo>
                  <a:pt x="1865" y="172"/>
                  <a:pt x="1865" y="172"/>
                  <a:pt x="1865" y="172"/>
                </a:cubicBezTo>
                <a:cubicBezTo>
                  <a:pt x="1862" y="172"/>
                  <a:pt x="1862" y="172"/>
                  <a:pt x="1862" y="172"/>
                </a:cubicBezTo>
                <a:cubicBezTo>
                  <a:pt x="1860" y="173"/>
                  <a:pt x="1860" y="173"/>
                  <a:pt x="1860" y="173"/>
                </a:cubicBezTo>
                <a:cubicBezTo>
                  <a:pt x="1858" y="173"/>
                  <a:pt x="1858" y="173"/>
                  <a:pt x="1858" y="173"/>
                </a:cubicBezTo>
                <a:cubicBezTo>
                  <a:pt x="1853" y="170"/>
                  <a:pt x="1853" y="170"/>
                  <a:pt x="1853" y="170"/>
                </a:cubicBezTo>
                <a:cubicBezTo>
                  <a:pt x="1851" y="170"/>
                  <a:pt x="1851" y="170"/>
                  <a:pt x="1851" y="170"/>
                </a:cubicBezTo>
                <a:cubicBezTo>
                  <a:pt x="1851" y="171"/>
                  <a:pt x="1851" y="171"/>
                  <a:pt x="1851" y="171"/>
                </a:cubicBezTo>
                <a:cubicBezTo>
                  <a:pt x="1856" y="175"/>
                  <a:pt x="1856" y="175"/>
                  <a:pt x="1856" y="175"/>
                </a:cubicBezTo>
                <a:cubicBezTo>
                  <a:pt x="1859" y="177"/>
                  <a:pt x="1859" y="177"/>
                  <a:pt x="1859" y="177"/>
                </a:cubicBezTo>
                <a:cubicBezTo>
                  <a:pt x="1861" y="182"/>
                  <a:pt x="1861" y="182"/>
                  <a:pt x="1861" y="182"/>
                </a:cubicBezTo>
                <a:cubicBezTo>
                  <a:pt x="1861" y="184"/>
                  <a:pt x="1861" y="184"/>
                  <a:pt x="1861" y="184"/>
                </a:cubicBezTo>
                <a:cubicBezTo>
                  <a:pt x="1862" y="185"/>
                  <a:pt x="1862" y="185"/>
                  <a:pt x="1862" y="185"/>
                </a:cubicBezTo>
                <a:cubicBezTo>
                  <a:pt x="1861" y="186"/>
                  <a:pt x="1861" y="186"/>
                  <a:pt x="1861" y="186"/>
                </a:cubicBezTo>
                <a:cubicBezTo>
                  <a:pt x="1861" y="188"/>
                  <a:pt x="1861" y="188"/>
                  <a:pt x="1861" y="188"/>
                </a:cubicBezTo>
                <a:cubicBezTo>
                  <a:pt x="1861" y="189"/>
                  <a:pt x="1861" y="189"/>
                  <a:pt x="1861" y="189"/>
                </a:cubicBezTo>
                <a:cubicBezTo>
                  <a:pt x="1861" y="190"/>
                  <a:pt x="1861" y="190"/>
                  <a:pt x="1861" y="190"/>
                </a:cubicBezTo>
                <a:cubicBezTo>
                  <a:pt x="1861" y="195"/>
                  <a:pt x="1861" y="195"/>
                  <a:pt x="1861" y="195"/>
                </a:cubicBezTo>
                <a:cubicBezTo>
                  <a:pt x="1860" y="197"/>
                  <a:pt x="1860" y="197"/>
                  <a:pt x="1860" y="197"/>
                </a:cubicBezTo>
                <a:cubicBezTo>
                  <a:pt x="1861" y="200"/>
                  <a:pt x="1861" y="200"/>
                  <a:pt x="1861" y="200"/>
                </a:cubicBezTo>
                <a:cubicBezTo>
                  <a:pt x="1864" y="200"/>
                  <a:pt x="1864" y="200"/>
                  <a:pt x="1864" y="200"/>
                </a:cubicBezTo>
                <a:cubicBezTo>
                  <a:pt x="1866" y="201"/>
                  <a:pt x="1866" y="201"/>
                  <a:pt x="1866" y="201"/>
                </a:cubicBezTo>
                <a:cubicBezTo>
                  <a:pt x="1867" y="202"/>
                  <a:pt x="1867" y="202"/>
                  <a:pt x="1867" y="202"/>
                </a:cubicBezTo>
                <a:cubicBezTo>
                  <a:pt x="1867" y="203"/>
                  <a:pt x="1867" y="203"/>
                  <a:pt x="1867" y="203"/>
                </a:cubicBezTo>
                <a:cubicBezTo>
                  <a:pt x="1867" y="205"/>
                  <a:pt x="1867" y="205"/>
                  <a:pt x="1867" y="205"/>
                </a:cubicBezTo>
                <a:cubicBezTo>
                  <a:pt x="1867" y="206"/>
                  <a:pt x="1867" y="206"/>
                  <a:pt x="1867" y="206"/>
                </a:cubicBezTo>
                <a:cubicBezTo>
                  <a:pt x="1867" y="207"/>
                  <a:pt x="1867" y="207"/>
                  <a:pt x="1867" y="207"/>
                </a:cubicBezTo>
                <a:cubicBezTo>
                  <a:pt x="1868" y="208"/>
                  <a:pt x="1868" y="208"/>
                  <a:pt x="1868" y="208"/>
                </a:cubicBezTo>
                <a:cubicBezTo>
                  <a:pt x="1867" y="209"/>
                  <a:pt x="1867" y="209"/>
                  <a:pt x="1867" y="209"/>
                </a:cubicBezTo>
                <a:cubicBezTo>
                  <a:pt x="1867" y="214"/>
                  <a:pt x="1867" y="214"/>
                  <a:pt x="1867" y="214"/>
                </a:cubicBezTo>
                <a:cubicBezTo>
                  <a:pt x="1866" y="215"/>
                  <a:pt x="1866" y="215"/>
                  <a:pt x="1866" y="215"/>
                </a:cubicBezTo>
                <a:cubicBezTo>
                  <a:pt x="1868" y="218"/>
                  <a:pt x="1868" y="218"/>
                  <a:pt x="1868" y="218"/>
                </a:cubicBezTo>
                <a:cubicBezTo>
                  <a:pt x="1868" y="221"/>
                  <a:pt x="1868" y="221"/>
                  <a:pt x="1868" y="221"/>
                </a:cubicBezTo>
                <a:cubicBezTo>
                  <a:pt x="1867" y="220"/>
                  <a:pt x="1867" y="220"/>
                  <a:pt x="1867" y="220"/>
                </a:cubicBezTo>
                <a:cubicBezTo>
                  <a:pt x="1866" y="218"/>
                  <a:pt x="1866" y="218"/>
                  <a:pt x="1866" y="218"/>
                </a:cubicBezTo>
                <a:cubicBezTo>
                  <a:pt x="1864" y="216"/>
                  <a:pt x="1864" y="216"/>
                  <a:pt x="1864" y="216"/>
                </a:cubicBezTo>
                <a:cubicBezTo>
                  <a:pt x="1861" y="218"/>
                  <a:pt x="1861" y="218"/>
                  <a:pt x="1861" y="218"/>
                </a:cubicBezTo>
                <a:cubicBezTo>
                  <a:pt x="1861" y="216"/>
                  <a:pt x="1861" y="216"/>
                  <a:pt x="1861" y="216"/>
                </a:cubicBezTo>
                <a:cubicBezTo>
                  <a:pt x="1860" y="214"/>
                  <a:pt x="1860" y="214"/>
                  <a:pt x="1860" y="214"/>
                </a:cubicBezTo>
                <a:cubicBezTo>
                  <a:pt x="1857" y="214"/>
                  <a:pt x="1857" y="214"/>
                  <a:pt x="1857" y="214"/>
                </a:cubicBezTo>
                <a:cubicBezTo>
                  <a:pt x="1854" y="214"/>
                  <a:pt x="1854" y="214"/>
                  <a:pt x="1854" y="214"/>
                </a:cubicBezTo>
                <a:cubicBezTo>
                  <a:pt x="1852" y="213"/>
                  <a:pt x="1852" y="213"/>
                  <a:pt x="1852" y="213"/>
                </a:cubicBezTo>
                <a:cubicBezTo>
                  <a:pt x="1850" y="212"/>
                  <a:pt x="1850" y="212"/>
                  <a:pt x="1850" y="212"/>
                </a:cubicBezTo>
                <a:cubicBezTo>
                  <a:pt x="1848" y="214"/>
                  <a:pt x="1848" y="214"/>
                  <a:pt x="1848" y="214"/>
                </a:cubicBezTo>
                <a:cubicBezTo>
                  <a:pt x="1846" y="218"/>
                  <a:pt x="1846" y="218"/>
                  <a:pt x="1846" y="218"/>
                </a:cubicBezTo>
                <a:cubicBezTo>
                  <a:pt x="1843" y="221"/>
                  <a:pt x="1843" y="221"/>
                  <a:pt x="1843" y="221"/>
                </a:cubicBezTo>
                <a:cubicBezTo>
                  <a:pt x="1840" y="222"/>
                  <a:pt x="1840" y="222"/>
                  <a:pt x="1840" y="222"/>
                </a:cubicBezTo>
                <a:cubicBezTo>
                  <a:pt x="1839" y="223"/>
                  <a:pt x="1839" y="223"/>
                  <a:pt x="1839" y="223"/>
                </a:cubicBezTo>
                <a:cubicBezTo>
                  <a:pt x="1838" y="226"/>
                  <a:pt x="1838" y="226"/>
                  <a:pt x="1838" y="226"/>
                </a:cubicBezTo>
                <a:cubicBezTo>
                  <a:pt x="1836" y="229"/>
                  <a:pt x="1836" y="229"/>
                  <a:pt x="1836" y="229"/>
                </a:cubicBezTo>
                <a:cubicBezTo>
                  <a:pt x="1833" y="231"/>
                  <a:pt x="1833" y="231"/>
                  <a:pt x="1833" y="231"/>
                </a:cubicBezTo>
                <a:cubicBezTo>
                  <a:pt x="1833" y="233"/>
                  <a:pt x="1833" y="233"/>
                  <a:pt x="1833" y="233"/>
                </a:cubicBezTo>
                <a:cubicBezTo>
                  <a:pt x="1834" y="236"/>
                  <a:pt x="1834" y="236"/>
                  <a:pt x="1834" y="236"/>
                </a:cubicBezTo>
                <a:cubicBezTo>
                  <a:pt x="1838" y="240"/>
                  <a:pt x="1838" y="240"/>
                  <a:pt x="1838" y="240"/>
                </a:cubicBezTo>
                <a:cubicBezTo>
                  <a:pt x="1841" y="244"/>
                  <a:pt x="1841" y="244"/>
                  <a:pt x="1841" y="244"/>
                </a:cubicBezTo>
                <a:cubicBezTo>
                  <a:pt x="1840" y="246"/>
                  <a:pt x="1840" y="246"/>
                  <a:pt x="1840" y="246"/>
                </a:cubicBezTo>
                <a:cubicBezTo>
                  <a:pt x="1838" y="246"/>
                  <a:pt x="1838" y="246"/>
                  <a:pt x="1838" y="246"/>
                </a:cubicBezTo>
                <a:cubicBezTo>
                  <a:pt x="1838" y="248"/>
                  <a:pt x="1838" y="248"/>
                  <a:pt x="1838" y="248"/>
                </a:cubicBezTo>
                <a:cubicBezTo>
                  <a:pt x="1836" y="250"/>
                  <a:pt x="1836" y="250"/>
                  <a:pt x="1836" y="250"/>
                </a:cubicBezTo>
                <a:cubicBezTo>
                  <a:pt x="1835" y="251"/>
                  <a:pt x="1835" y="251"/>
                  <a:pt x="1835" y="251"/>
                </a:cubicBezTo>
                <a:cubicBezTo>
                  <a:pt x="1833" y="249"/>
                  <a:pt x="1833" y="249"/>
                  <a:pt x="1833" y="249"/>
                </a:cubicBezTo>
                <a:cubicBezTo>
                  <a:pt x="1826" y="246"/>
                  <a:pt x="1826" y="246"/>
                  <a:pt x="1826" y="246"/>
                </a:cubicBezTo>
                <a:cubicBezTo>
                  <a:pt x="1824" y="246"/>
                  <a:pt x="1824" y="246"/>
                  <a:pt x="1824" y="246"/>
                </a:cubicBezTo>
                <a:cubicBezTo>
                  <a:pt x="1823" y="244"/>
                  <a:pt x="1823" y="244"/>
                  <a:pt x="1823" y="244"/>
                </a:cubicBezTo>
                <a:cubicBezTo>
                  <a:pt x="1820" y="244"/>
                  <a:pt x="1820" y="244"/>
                  <a:pt x="1820" y="244"/>
                </a:cubicBezTo>
                <a:cubicBezTo>
                  <a:pt x="1818" y="243"/>
                  <a:pt x="1818" y="243"/>
                  <a:pt x="1818" y="243"/>
                </a:cubicBezTo>
                <a:cubicBezTo>
                  <a:pt x="1817" y="240"/>
                  <a:pt x="1817" y="240"/>
                  <a:pt x="1817" y="240"/>
                </a:cubicBezTo>
                <a:cubicBezTo>
                  <a:pt x="1814" y="240"/>
                  <a:pt x="1814" y="240"/>
                  <a:pt x="1814" y="240"/>
                </a:cubicBezTo>
                <a:cubicBezTo>
                  <a:pt x="1811" y="238"/>
                  <a:pt x="1811" y="238"/>
                  <a:pt x="1811" y="238"/>
                </a:cubicBezTo>
                <a:cubicBezTo>
                  <a:pt x="1809" y="238"/>
                  <a:pt x="1809" y="238"/>
                  <a:pt x="1809" y="238"/>
                </a:cubicBezTo>
                <a:cubicBezTo>
                  <a:pt x="1809" y="240"/>
                  <a:pt x="1809" y="240"/>
                  <a:pt x="1809" y="240"/>
                </a:cubicBezTo>
                <a:cubicBezTo>
                  <a:pt x="1809" y="241"/>
                  <a:pt x="1809" y="241"/>
                  <a:pt x="1809" y="241"/>
                </a:cubicBezTo>
                <a:cubicBezTo>
                  <a:pt x="1809" y="242"/>
                  <a:pt x="1809" y="242"/>
                  <a:pt x="1809" y="242"/>
                </a:cubicBezTo>
                <a:cubicBezTo>
                  <a:pt x="1809" y="243"/>
                  <a:pt x="1809" y="243"/>
                  <a:pt x="1809" y="243"/>
                </a:cubicBezTo>
                <a:cubicBezTo>
                  <a:pt x="1808" y="245"/>
                  <a:pt x="1808" y="245"/>
                  <a:pt x="1808" y="245"/>
                </a:cubicBezTo>
                <a:cubicBezTo>
                  <a:pt x="1806" y="244"/>
                  <a:pt x="1806" y="244"/>
                  <a:pt x="1806" y="244"/>
                </a:cubicBezTo>
                <a:cubicBezTo>
                  <a:pt x="1808" y="247"/>
                  <a:pt x="1808" y="247"/>
                  <a:pt x="1808" y="247"/>
                </a:cubicBezTo>
                <a:cubicBezTo>
                  <a:pt x="1808" y="249"/>
                  <a:pt x="1808" y="249"/>
                  <a:pt x="1808" y="249"/>
                </a:cubicBezTo>
                <a:cubicBezTo>
                  <a:pt x="1811" y="251"/>
                  <a:pt x="1811" y="251"/>
                  <a:pt x="1811" y="251"/>
                </a:cubicBezTo>
                <a:cubicBezTo>
                  <a:pt x="1813" y="253"/>
                  <a:pt x="1813" y="253"/>
                  <a:pt x="1813" y="253"/>
                </a:cubicBezTo>
                <a:cubicBezTo>
                  <a:pt x="1815" y="254"/>
                  <a:pt x="1815" y="254"/>
                  <a:pt x="1815" y="254"/>
                </a:cubicBezTo>
                <a:cubicBezTo>
                  <a:pt x="1817" y="253"/>
                  <a:pt x="1817" y="253"/>
                  <a:pt x="1817" y="253"/>
                </a:cubicBezTo>
                <a:cubicBezTo>
                  <a:pt x="1818" y="254"/>
                  <a:pt x="1818" y="254"/>
                  <a:pt x="1818" y="254"/>
                </a:cubicBezTo>
                <a:cubicBezTo>
                  <a:pt x="1820" y="252"/>
                  <a:pt x="1820" y="252"/>
                  <a:pt x="1820" y="252"/>
                </a:cubicBezTo>
                <a:cubicBezTo>
                  <a:pt x="1820" y="254"/>
                  <a:pt x="1820" y="254"/>
                  <a:pt x="1820" y="254"/>
                </a:cubicBezTo>
                <a:cubicBezTo>
                  <a:pt x="1822" y="255"/>
                  <a:pt x="1822" y="255"/>
                  <a:pt x="1822" y="255"/>
                </a:cubicBezTo>
                <a:cubicBezTo>
                  <a:pt x="1822" y="256"/>
                  <a:pt x="1822" y="256"/>
                  <a:pt x="1822" y="256"/>
                </a:cubicBezTo>
                <a:cubicBezTo>
                  <a:pt x="1822" y="257"/>
                  <a:pt x="1822" y="257"/>
                  <a:pt x="1822" y="257"/>
                </a:cubicBezTo>
                <a:cubicBezTo>
                  <a:pt x="1823" y="258"/>
                  <a:pt x="1823" y="258"/>
                  <a:pt x="1823" y="258"/>
                </a:cubicBezTo>
                <a:cubicBezTo>
                  <a:pt x="1823" y="261"/>
                  <a:pt x="1823" y="261"/>
                  <a:pt x="1823" y="261"/>
                </a:cubicBezTo>
                <a:cubicBezTo>
                  <a:pt x="1822" y="262"/>
                  <a:pt x="1822" y="262"/>
                  <a:pt x="1822" y="262"/>
                </a:cubicBezTo>
                <a:cubicBezTo>
                  <a:pt x="1820" y="262"/>
                  <a:pt x="1820" y="262"/>
                  <a:pt x="1820" y="262"/>
                </a:cubicBezTo>
                <a:cubicBezTo>
                  <a:pt x="1818" y="264"/>
                  <a:pt x="1818" y="264"/>
                  <a:pt x="1818" y="264"/>
                </a:cubicBezTo>
                <a:cubicBezTo>
                  <a:pt x="1817" y="264"/>
                  <a:pt x="1817" y="264"/>
                  <a:pt x="1817" y="264"/>
                </a:cubicBezTo>
                <a:cubicBezTo>
                  <a:pt x="1815" y="262"/>
                  <a:pt x="1815" y="262"/>
                  <a:pt x="1815" y="262"/>
                </a:cubicBezTo>
                <a:cubicBezTo>
                  <a:pt x="1812" y="262"/>
                  <a:pt x="1812" y="262"/>
                  <a:pt x="1812" y="262"/>
                </a:cubicBezTo>
                <a:cubicBezTo>
                  <a:pt x="1811" y="261"/>
                  <a:pt x="1811" y="261"/>
                  <a:pt x="1811" y="261"/>
                </a:cubicBezTo>
                <a:cubicBezTo>
                  <a:pt x="1808" y="261"/>
                  <a:pt x="1808" y="261"/>
                  <a:pt x="1808" y="261"/>
                </a:cubicBezTo>
                <a:cubicBezTo>
                  <a:pt x="1807" y="260"/>
                  <a:pt x="1807" y="260"/>
                  <a:pt x="1807" y="260"/>
                </a:cubicBezTo>
                <a:cubicBezTo>
                  <a:pt x="1807" y="258"/>
                  <a:pt x="1807" y="258"/>
                  <a:pt x="1807" y="258"/>
                </a:cubicBezTo>
                <a:cubicBezTo>
                  <a:pt x="1805" y="257"/>
                  <a:pt x="1805" y="257"/>
                  <a:pt x="1805" y="257"/>
                </a:cubicBezTo>
                <a:cubicBezTo>
                  <a:pt x="1803" y="255"/>
                  <a:pt x="1803" y="255"/>
                  <a:pt x="1803" y="255"/>
                </a:cubicBezTo>
                <a:cubicBezTo>
                  <a:pt x="1803" y="255"/>
                  <a:pt x="1803" y="255"/>
                  <a:pt x="1803" y="255"/>
                </a:cubicBezTo>
                <a:cubicBezTo>
                  <a:pt x="1801" y="256"/>
                  <a:pt x="1801" y="256"/>
                  <a:pt x="1801" y="256"/>
                </a:cubicBezTo>
                <a:cubicBezTo>
                  <a:pt x="1797" y="255"/>
                  <a:pt x="1797" y="255"/>
                  <a:pt x="1797" y="255"/>
                </a:cubicBezTo>
                <a:cubicBezTo>
                  <a:pt x="1796" y="253"/>
                  <a:pt x="1796" y="253"/>
                  <a:pt x="1796" y="253"/>
                </a:cubicBezTo>
                <a:cubicBezTo>
                  <a:pt x="1795" y="252"/>
                  <a:pt x="1795" y="252"/>
                  <a:pt x="1795" y="252"/>
                </a:cubicBezTo>
                <a:cubicBezTo>
                  <a:pt x="1796" y="251"/>
                  <a:pt x="1796" y="251"/>
                  <a:pt x="1796" y="251"/>
                </a:cubicBezTo>
                <a:cubicBezTo>
                  <a:pt x="1795" y="248"/>
                  <a:pt x="1795" y="248"/>
                  <a:pt x="1795" y="248"/>
                </a:cubicBezTo>
                <a:cubicBezTo>
                  <a:pt x="1795" y="246"/>
                  <a:pt x="1795" y="246"/>
                  <a:pt x="1795" y="246"/>
                </a:cubicBezTo>
                <a:cubicBezTo>
                  <a:pt x="1793" y="245"/>
                  <a:pt x="1793" y="245"/>
                  <a:pt x="1793" y="245"/>
                </a:cubicBezTo>
                <a:cubicBezTo>
                  <a:pt x="1793" y="243"/>
                  <a:pt x="1793" y="243"/>
                  <a:pt x="1793" y="243"/>
                </a:cubicBezTo>
                <a:cubicBezTo>
                  <a:pt x="1791" y="241"/>
                  <a:pt x="1791" y="241"/>
                  <a:pt x="1791" y="241"/>
                </a:cubicBezTo>
                <a:cubicBezTo>
                  <a:pt x="1790" y="238"/>
                  <a:pt x="1790" y="238"/>
                  <a:pt x="1790" y="238"/>
                </a:cubicBezTo>
                <a:cubicBezTo>
                  <a:pt x="1789" y="238"/>
                  <a:pt x="1789" y="238"/>
                  <a:pt x="1789" y="238"/>
                </a:cubicBezTo>
                <a:cubicBezTo>
                  <a:pt x="1789" y="236"/>
                  <a:pt x="1789" y="236"/>
                  <a:pt x="1789" y="236"/>
                </a:cubicBezTo>
                <a:cubicBezTo>
                  <a:pt x="1791" y="236"/>
                  <a:pt x="1791" y="236"/>
                  <a:pt x="1791" y="236"/>
                </a:cubicBezTo>
                <a:cubicBezTo>
                  <a:pt x="1791" y="232"/>
                  <a:pt x="1791" y="232"/>
                  <a:pt x="1791" y="232"/>
                </a:cubicBezTo>
                <a:cubicBezTo>
                  <a:pt x="1791" y="230"/>
                  <a:pt x="1791" y="230"/>
                  <a:pt x="1791" y="230"/>
                </a:cubicBezTo>
                <a:cubicBezTo>
                  <a:pt x="1790" y="230"/>
                  <a:pt x="1790" y="230"/>
                  <a:pt x="1790" y="230"/>
                </a:cubicBezTo>
                <a:cubicBezTo>
                  <a:pt x="1790" y="229"/>
                  <a:pt x="1790" y="229"/>
                  <a:pt x="1790" y="229"/>
                </a:cubicBezTo>
                <a:cubicBezTo>
                  <a:pt x="1791" y="227"/>
                  <a:pt x="1791" y="227"/>
                  <a:pt x="1791" y="227"/>
                </a:cubicBezTo>
                <a:cubicBezTo>
                  <a:pt x="1790" y="227"/>
                  <a:pt x="1790" y="227"/>
                  <a:pt x="1790" y="227"/>
                </a:cubicBezTo>
                <a:cubicBezTo>
                  <a:pt x="1788" y="224"/>
                  <a:pt x="1788" y="224"/>
                  <a:pt x="1788" y="224"/>
                </a:cubicBezTo>
                <a:cubicBezTo>
                  <a:pt x="1783" y="222"/>
                  <a:pt x="1783" y="222"/>
                  <a:pt x="1783" y="222"/>
                </a:cubicBezTo>
                <a:cubicBezTo>
                  <a:pt x="1782" y="223"/>
                  <a:pt x="1782" y="223"/>
                  <a:pt x="1782" y="223"/>
                </a:cubicBezTo>
                <a:cubicBezTo>
                  <a:pt x="1781" y="222"/>
                  <a:pt x="1781" y="222"/>
                  <a:pt x="1781" y="222"/>
                </a:cubicBezTo>
                <a:cubicBezTo>
                  <a:pt x="1779" y="222"/>
                  <a:pt x="1779" y="222"/>
                  <a:pt x="1779" y="222"/>
                </a:cubicBezTo>
                <a:cubicBezTo>
                  <a:pt x="1779" y="223"/>
                  <a:pt x="1779" y="223"/>
                  <a:pt x="1779" y="223"/>
                </a:cubicBezTo>
                <a:cubicBezTo>
                  <a:pt x="1776" y="222"/>
                  <a:pt x="1776" y="222"/>
                  <a:pt x="1776" y="222"/>
                </a:cubicBezTo>
                <a:cubicBezTo>
                  <a:pt x="1777" y="221"/>
                  <a:pt x="1777" y="221"/>
                  <a:pt x="1777" y="221"/>
                </a:cubicBezTo>
                <a:cubicBezTo>
                  <a:pt x="1779" y="221"/>
                  <a:pt x="1779" y="221"/>
                  <a:pt x="1779" y="221"/>
                </a:cubicBezTo>
                <a:cubicBezTo>
                  <a:pt x="1780" y="219"/>
                  <a:pt x="1780" y="219"/>
                  <a:pt x="1780" y="219"/>
                </a:cubicBezTo>
                <a:cubicBezTo>
                  <a:pt x="1777" y="219"/>
                  <a:pt x="1777" y="219"/>
                  <a:pt x="1777" y="219"/>
                </a:cubicBezTo>
                <a:cubicBezTo>
                  <a:pt x="1777" y="219"/>
                  <a:pt x="1777" y="219"/>
                  <a:pt x="1777" y="219"/>
                </a:cubicBezTo>
                <a:cubicBezTo>
                  <a:pt x="1779" y="218"/>
                  <a:pt x="1779" y="218"/>
                  <a:pt x="1779" y="218"/>
                </a:cubicBezTo>
                <a:cubicBezTo>
                  <a:pt x="1777" y="217"/>
                  <a:pt x="1777" y="217"/>
                  <a:pt x="1777" y="217"/>
                </a:cubicBezTo>
                <a:cubicBezTo>
                  <a:pt x="1776" y="218"/>
                  <a:pt x="1776" y="218"/>
                  <a:pt x="1776" y="218"/>
                </a:cubicBezTo>
                <a:cubicBezTo>
                  <a:pt x="1773" y="219"/>
                  <a:pt x="1773" y="219"/>
                  <a:pt x="1773" y="219"/>
                </a:cubicBezTo>
                <a:cubicBezTo>
                  <a:pt x="1772" y="218"/>
                  <a:pt x="1772" y="218"/>
                  <a:pt x="1772" y="218"/>
                </a:cubicBezTo>
                <a:cubicBezTo>
                  <a:pt x="1773" y="217"/>
                  <a:pt x="1773" y="217"/>
                  <a:pt x="1773" y="217"/>
                </a:cubicBezTo>
                <a:cubicBezTo>
                  <a:pt x="1775" y="216"/>
                  <a:pt x="1775" y="216"/>
                  <a:pt x="1775" y="216"/>
                </a:cubicBezTo>
                <a:cubicBezTo>
                  <a:pt x="1775" y="215"/>
                  <a:pt x="1775" y="215"/>
                  <a:pt x="1775" y="215"/>
                </a:cubicBezTo>
                <a:cubicBezTo>
                  <a:pt x="1772" y="215"/>
                  <a:pt x="1772" y="215"/>
                  <a:pt x="1772" y="215"/>
                </a:cubicBezTo>
                <a:cubicBezTo>
                  <a:pt x="1771" y="213"/>
                  <a:pt x="1771" y="213"/>
                  <a:pt x="1771" y="213"/>
                </a:cubicBezTo>
                <a:cubicBezTo>
                  <a:pt x="1769" y="211"/>
                  <a:pt x="1769" y="211"/>
                  <a:pt x="1769" y="211"/>
                </a:cubicBezTo>
                <a:cubicBezTo>
                  <a:pt x="1768" y="209"/>
                  <a:pt x="1768" y="209"/>
                  <a:pt x="1768" y="209"/>
                </a:cubicBezTo>
                <a:cubicBezTo>
                  <a:pt x="1766" y="207"/>
                  <a:pt x="1766" y="207"/>
                  <a:pt x="1766" y="207"/>
                </a:cubicBezTo>
                <a:cubicBezTo>
                  <a:pt x="1767" y="207"/>
                  <a:pt x="1767" y="207"/>
                  <a:pt x="1767" y="207"/>
                </a:cubicBezTo>
                <a:cubicBezTo>
                  <a:pt x="1768" y="206"/>
                  <a:pt x="1768" y="206"/>
                  <a:pt x="1768" y="206"/>
                </a:cubicBezTo>
                <a:cubicBezTo>
                  <a:pt x="1769" y="207"/>
                  <a:pt x="1769" y="207"/>
                  <a:pt x="1769" y="207"/>
                </a:cubicBezTo>
                <a:cubicBezTo>
                  <a:pt x="1772" y="207"/>
                  <a:pt x="1772" y="207"/>
                  <a:pt x="1772" y="207"/>
                </a:cubicBezTo>
                <a:cubicBezTo>
                  <a:pt x="1772" y="209"/>
                  <a:pt x="1772" y="209"/>
                  <a:pt x="1772" y="209"/>
                </a:cubicBezTo>
                <a:cubicBezTo>
                  <a:pt x="1776" y="213"/>
                  <a:pt x="1776" y="213"/>
                  <a:pt x="1776" y="213"/>
                </a:cubicBezTo>
                <a:cubicBezTo>
                  <a:pt x="1778" y="213"/>
                  <a:pt x="1778" y="213"/>
                  <a:pt x="1778" y="213"/>
                </a:cubicBezTo>
                <a:cubicBezTo>
                  <a:pt x="1778" y="212"/>
                  <a:pt x="1778" y="212"/>
                  <a:pt x="1778" y="212"/>
                </a:cubicBezTo>
                <a:cubicBezTo>
                  <a:pt x="1780" y="214"/>
                  <a:pt x="1780" y="214"/>
                  <a:pt x="1780" y="214"/>
                </a:cubicBezTo>
                <a:cubicBezTo>
                  <a:pt x="1783" y="214"/>
                  <a:pt x="1783" y="214"/>
                  <a:pt x="1783" y="214"/>
                </a:cubicBezTo>
                <a:cubicBezTo>
                  <a:pt x="1784" y="213"/>
                  <a:pt x="1784" y="213"/>
                  <a:pt x="1784" y="213"/>
                </a:cubicBezTo>
                <a:cubicBezTo>
                  <a:pt x="1785" y="214"/>
                  <a:pt x="1785" y="214"/>
                  <a:pt x="1785" y="214"/>
                </a:cubicBezTo>
                <a:cubicBezTo>
                  <a:pt x="1784" y="215"/>
                  <a:pt x="1784" y="215"/>
                  <a:pt x="1784" y="215"/>
                </a:cubicBezTo>
                <a:cubicBezTo>
                  <a:pt x="1785" y="216"/>
                  <a:pt x="1785" y="216"/>
                  <a:pt x="1785" y="216"/>
                </a:cubicBezTo>
                <a:cubicBezTo>
                  <a:pt x="1785" y="217"/>
                  <a:pt x="1785" y="217"/>
                  <a:pt x="1785" y="217"/>
                </a:cubicBezTo>
                <a:cubicBezTo>
                  <a:pt x="1787" y="217"/>
                  <a:pt x="1787" y="217"/>
                  <a:pt x="1787" y="217"/>
                </a:cubicBezTo>
                <a:cubicBezTo>
                  <a:pt x="1788" y="216"/>
                  <a:pt x="1788" y="216"/>
                  <a:pt x="1788" y="216"/>
                </a:cubicBezTo>
                <a:cubicBezTo>
                  <a:pt x="1791" y="216"/>
                  <a:pt x="1791" y="216"/>
                  <a:pt x="1791" y="216"/>
                </a:cubicBezTo>
                <a:cubicBezTo>
                  <a:pt x="1790" y="217"/>
                  <a:pt x="1790" y="217"/>
                  <a:pt x="1790" y="217"/>
                </a:cubicBezTo>
                <a:cubicBezTo>
                  <a:pt x="1792" y="217"/>
                  <a:pt x="1792" y="217"/>
                  <a:pt x="1792" y="217"/>
                </a:cubicBezTo>
                <a:cubicBezTo>
                  <a:pt x="1794" y="216"/>
                  <a:pt x="1794" y="216"/>
                  <a:pt x="1794" y="216"/>
                </a:cubicBezTo>
                <a:cubicBezTo>
                  <a:pt x="1794" y="218"/>
                  <a:pt x="1794" y="218"/>
                  <a:pt x="1794" y="218"/>
                </a:cubicBezTo>
                <a:cubicBezTo>
                  <a:pt x="1796" y="220"/>
                  <a:pt x="1796" y="220"/>
                  <a:pt x="1796" y="220"/>
                </a:cubicBezTo>
                <a:cubicBezTo>
                  <a:pt x="1798" y="219"/>
                  <a:pt x="1798" y="219"/>
                  <a:pt x="1798" y="219"/>
                </a:cubicBezTo>
                <a:cubicBezTo>
                  <a:pt x="1799" y="220"/>
                  <a:pt x="1799" y="220"/>
                  <a:pt x="1799" y="220"/>
                </a:cubicBezTo>
                <a:cubicBezTo>
                  <a:pt x="1800" y="221"/>
                  <a:pt x="1800" y="221"/>
                  <a:pt x="1800" y="221"/>
                </a:cubicBezTo>
                <a:cubicBezTo>
                  <a:pt x="1802" y="221"/>
                  <a:pt x="1802" y="221"/>
                  <a:pt x="1802" y="221"/>
                </a:cubicBezTo>
                <a:cubicBezTo>
                  <a:pt x="1804" y="221"/>
                  <a:pt x="1804" y="221"/>
                  <a:pt x="1804" y="221"/>
                </a:cubicBezTo>
                <a:cubicBezTo>
                  <a:pt x="1806" y="220"/>
                  <a:pt x="1806" y="220"/>
                  <a:pt x="1806" y="220"/>
                </a:cubicBezTo>
                <a:cubicBezTo>
                  <a:pt x="1808" y="222"/>
                  <a:pt x="1808" y="222"/>
                  <a:pt x="1808" y="222"/>
                </a:cubicBezTo>
                <a:cubicBezTo>
                  <a:pt x="1811" y="223"/>
                  <a:pt x="1811" y="223"/>
                  <a:pt x="1811" y="223"/>
                </a:cubicBezTo>
                <a:cubicBezTo>
                  <a:pt x="1817" y="223"/>
                  <a:pt x="1817" y="223"/>
                  <a:pt x="1817" y="223"/>
                </a:cubicBezTo>
                <a:cubicBezTo>
                  <a:pt x="1822" y="223"/>
                  <a:pt x="1822" y="223"/>
                  <a:pt x="1822" y="223"/>
                </a:cubicBezTo>
                <a:cubicBezTo>
                  <a:pt x="1822" y="222"/>
                  <a:pt x="1822" y="222"/>
                  <a:pt x="1822" y="222"/>
                </a:cubicBezTo>
                <a:cubicBezTo>
                  <a:pt x="1825" y="222"/>
                  <a:pt x="1825" y="222"/>
                  <a:pt x="1825" y="222"/>
                </a:cubicBezTo>
                <a:cubicBezTo>
                  <a:pt x="1827" y="221"/>
                  <a:pt x="1827" y="221"/>
                  <a:pt x="1827" y="221"/>
                </a:cubicBezTo>
                <a:cubicBezTo>
                  <a:pt x="1830" y="220"/>
                  <a:pt x="1830" y="220"/>
                  <a:pt x="1830" y="220"/>
                </a:cubicBezTo>
                <a:cubicBezTo>
                  <a:pt x="1833" y="218"/>
                  <a:pt x="1833" y="218"/>
                  <a:pt x="1833" y="218"/>
                </a:cubicBezTo>
                <a:cubicBezTo>
                  <a:pt x="1837" y="213"/>
                  <a:pt x="1837" y="213"/>
                  <a:pt x="1837" y="213"/>
                </a:cubicBezTo>
                <a:cubicBezTo>
                  <a:pt x="1837" y="212"/>
                  <a:pt x="1837" y="212"/>
                  <a:pt x="1837" y="212"/>
                </a:cubicBezTo>
                <a:cubicBezTo>
                  <a:pt x="1839" y="209"/>
                  <a:pt x="1839" y="209"/>
                  <a:pt x="1839" y="209"/>
                </a:cubicBezTo>
                <a:cubicBezTo>
                  <a:pt x="1839" y="208"/>
                  <a:pt x="1839" y="208"/>
                  <a:pt x="1839" y="208"/>
                </a:cubicBezTo>
                <a:cubicBezTo>
                  <a:pt x="1840" y="206"/>
                  <a:pt x="1840" y="206"/>
                  <a:pt x="1840" y="206"/>
                </a:cubicBezTo>
                <a:cubicBezTo>
                  <a:pt x="1840" y="203"/>
                  <a:pt x="1840" y="203"/>
                  <a:pt x="1840" y="203"/>
                </a:cubicBezTo>
                <a:cubicBezTo>
                  <a:pt x="1840" y="201"/>
                  <a:pt x="1840" y="201"/>
                  <a:pt x="1840" y="201"/>
                </a:cubicBezTo>
                <a:cubicBezTo>
                  <a:pt x="1840" y="198"/>
                  <a:pt x="1840" y="198"/>
                  <a:pt x="1840" y="198"/>
                </a:cubicBezTo>
                <a:cubicBezTo>
                  <a:pt x="1840" y="197"/>
                  <a:pt x="1840" y="197"/>
                  <a:pt x="1840" y="197"/>
                </a:cubicBezTo>
                <a:cubicBezTo>
                  <a:pt x="1839" y="198"/>
                  <a:pt x="1839" y="198"/>
                  <a:pt x="1839" y="198"/>
                </a:cubicBezTo>
                <a:cubicBezTo>
                  <a:pt x="1837" y="195"/>
                  <a:pt x="1837" y="195"/>
                  <a:pt x="1837" y="195"/>
                </a:cubicBezTo>
                <a:cubicBezTo>
                  <a:pt x="1836" y="194"/>
                  <a:pt x="1836" y="194"/>
                  <a:pt x="1836" y="194"/>
                </a:cubicBezTo>
                <a:cubicBezTo>
                  <a:pt x="1835" y="192"/>
                  <a:pt x="1835" y="192"/>
                  <a:pt x="1835" y="192"/>
                </a:cubicBezTo>
                <a:cubicBezTo>
                  <a:pt x="1833" y="190"/>
                  <a:pt x="1833" y="190"/>
                  <a:pt x="1833" y="190"/>
                </a:cubicBezTo>
                <a:cubicBezTo>
                  <a:pt x="1831" y="189"/>
                  <a:pt x="1831" y="189"/>
                  <a:pt x="1831" y="189"/>
                </a:cubicBezTo>
                <a:cubicBezTo>
                  <a:pt x="1831" y="190"/>
                  <a:pt x="1831" y="190"/>
                  <a:pt x="1831" y="190"/>
                </a:cubicBezTo>
                <a:cubicBezTo>
                  <a:pt x="1829" y="189"/>
                  <a:pt x="1829" y="189"/>
                  <a:pt x="1829" y="189"/>
                </a:cubicBezTo>
                <a:cubicBezTo>
                  <a:pt x="1829" y="188"/>
                  <a:pt x="1829" y="188"/>
                  <a:pt x="1829" y="188"/>
                </a:cubicBezTo>
                <a:cubicBezTo>
                  <a:pt x="1825" y="185"/>
                  <a:pt x="1825" y="185"/>
                  <a:pt x="1825" y="185"/>
                </a:cubicBezTo>
                <a:cubicBezTo>
                  <a:pt x="1825" y="183"/>
                  <a:pt x="1825" y="183"/>
                  <a:pt x="1825" y="183"/>
                </a:cubicBezTo>
                <a:cubicBezTo>
                  <a:pt x="1823" y="181"/>
                  <a:pt x="1823" y="181"/>
                  <a:pt x="1823" y="181"/>
                </a:cubicBezTo>
                <a:cubicBezTo>
                  <a:pt x="1822" y="181"/>
                  <a:pt x="1822" y="181"/>
                  <a:pt x="1822" y="181"/>
                </a:cubicBezTo>
                <a:cubicBezTo>
                  <a:pt x="1822" y="182"/>
                  <a:pt x="1822" y="182"/>
                  <a:pt x="1822" y="182"/>
                </a:cubicBezTo>
                <a:cubicBezTo>
                  <a:pt x="1824" y="184"/>
                  <a:pt x="1824" y="184"/>
                  <a:pt x="1824" y="184"/>
                </a:cubicBezTo>
                <a:cubicBezTo>
                  <a:pt x="1822" y="185"/>
                  <a:pt x="1822" y="185"/>
                  <a:pt x="1822" y="185"/>
                </a:cubicBezTo>
                <a:cubicBezTo>
                  <a:pt x="1820" y="183"/>
                  <a:pt x="1820" y="183"/>
                  <a:pt x="1820" y="183"/>
                </a:cubicBezTo>
                <a:cubicBezTo>
                  <a:pt x="1818" y="182"/>
                  <a:pt x="1818" y="182"/>
                  <a:pt x="1818" y="182"/>
                </a:cubicBezTo>
                <a:cubicBezTo>
                  <a:pt x="1815" y="180"/>
                  <a:pt x="1815" y="180"/>
                  <a:pt x="1815" y="180"/>
                </a:cubicBezTo>
                <a:cubicBezTo>
                  <a:pt x="1814" y="180"/>
                  <a:pt x="1814" y="180"/>
                  <a:pt x="1814" y="180"/>
                </a:cubicBezTo>
                <a:cubicBezTo>
                  <a:pt x="1814" y="181"/>
                  <a:pt x="1814" y="181"/>
                  <a:pt x="1814" y="181"/>
                </a:cubicBezTo>
                <a:cubicBezTo>
                  <a:pt x="1815" y="182"/>
                  <a:pt x="1815" y="182"/>
                  <a:pt x="1815" y="182"/>
                </a:cubicBezTo>
                <a:cubicBezTo>
                  <a:pt x="1813" y="181"/>
                  <a:pt x="1813" y="181"/>
                  <a:pt x="1813" y="181"/>
                </a:cubicBezTo>
                <a:cubicBezTo>
                  <a:pt x="1811" y="178"/>
                  <a:pt x="1811" y="178"/>
                  <a:pt x="1811" y="178"/>
                </a:cubicBezTo>
                <a:cubicBezTo>
                  <a:pt x="1809" y="177"/>
                  <a:pt x="1809" y="177"/>
                  <a:pt x="1809" y="177"/>
                </a:cubicBezTo>
                <a:cubicBezTo>
                  <a:pt x="1807" y="176"/>
                  <a:pt x="1807" y="176"/>
                  <a:pt x="1807" y="176"/>
                </a:cubicBezTo>
                <a:cubicBezTo>
                  <a:pt x="1800" y="171"/>
                  <a:pt x="1800" y="171"/>
                  <a:pt x="1800" y="171"/>
                </a:cubicBezTo>
                <a:cubicBezTo>
                  <a:pt x="1790" y="165"/>
                  <a:pt x="1790" y="165"/>
                  <a:pt x="1790" y="165"/>
                </a:cubicBezTo>
                <a:cubicBezTo>
                  <a:pt x="1788" y="164"/>
                  <a:pt x="1788" y="164"/>
                  <a:pt x="1788" y="164"/>
                </a:cubicBezTo>
                <a:cubicBezTo>
                  <a:pt x="1787" y="165"/>
                  <a:pt x="1787" y="165"/>
                  <a:pt x="1787" y="165"/>
                </a:cubicBezTo>
                <a:cubicBezTo>
                  <a:pt x="1785" y="164"/>
                  <a:pt x="1785" y="164"/>
                  <a:pt x="1785" y="164"/>
                </a:cubicBezTo>
                <a:cubicBezTo>
                  <a:pt x="1783" y="164"/>
                  <a:pt x="1783" y="164"/>
                  <a:pt x="1783" y="164"/>
                </a:cubicBezTo>
                <a:cubicBezTo>
                  <a:pt x="1783" y="164"/>
                  <a:pt x="1783" y="164"/>
                  <a:pt x="1783" y="164"/>
                </a:cubicBezTo>
                <a:cubicBezTo>
                  <a:pt x="1782" y="165"/>
                  <a:pt x="1782" y="165"/>
                  <a:pt x="1782" y="165"/>
                </a:cubicBezTo>
                <a:cubicBezTo>
                  <a:pt x="1780" y="165"/>
                  <a:pt x="1780" y="165"/>
                  <a:pt x="1780" y="165"/>
                </a:cubicBezTo>
                <a:cubicBezTo>
                  <a:pt x="1777" y="164"/>
                  <a:pt x="1777" y="164"/>
                  <a:pt x="1777" y="164"/>
                </a:cubicBezTo>
                <a:cubicBezTo>
                  <a:pt x="1775" y="163"/>
                  <a:pt x="1775" y="163"/>
                  <a:pt x="1775" y="163"/>
                </a:cubicBezTo>
                <a:cubicBezTo>
                  <a:pt x="1773" y="162"/>
                  <a:pt x="1773" y="162"/>
                  <a:pt x="1773" y="162"/>
                </a:cubicBezTo>
                <a:cubicBezTo>
                  <a:pt x="1773" y="162"/>
                  <a:pt x="1773" y="162"/>
                  <a:pt x="1773" y="162"/>
                </a:cubicBezTo>
                <a:cubicBezTo>
                  <a:pt x="1774" y="164"/>
                  <a:pt x="1774" y="164"/>
                  <a:pt x="1774" y="164"/>
                </a:cubicBezTo>
                <a:cubicBezTo>
                  <a:pt x="1774" y="165"/>
                  <a:pt x="1774" y="165"/>
                  <a:pt x="1774" y="165"/>
                </a:cubicBezTo>
                <a:cubicBezTo>
                  <a:pt x="1773" y="164"/>
                  <a:pt x="1773" y="164"/>
                  <a:pt x="1773" y="164"/>
                </a:cubicBezTo>
                <a:cubicBezTo>
                  <a:pt x="1771" y="164"/>
                  <a:pt x="1771" y="164"/>
                  <a:pt x="1771" y="164"/>
                </a:cubicBezTo>
                <a:cubicBezTo>
                  <a:pt x="1770" y="165"/>
                  <a:pt x="1770" y="165"/>
                  <a:pt x="1770" y="165"/>
                </a:cubicBezTo>
                <a:cubicBezTo>
                  <a:pt x="1770" y="166"/>
                  <a:pt x="1770" y="166"/>
                  <a:pt x="1770" y="166"/>
                </a:cubicBezTo>
                <a:cubicBezTo>
                  <a:pt x="1769" y="168"/>
                  <a:pt x="1769" y="168"/>
                  <a:pt x="1769" y="168"/>
                </a:cubicBezTo>
                <a:cubicBezTo>
                  <a:pt x="1767" y="169"/>
                  <a:pt x="1767" y="169"/>
                  <a:pt x="1767" y="169"/>
                </a:cubicBezTo>
                <a:cubicBezTo>
                  <a:pt x="1768" y="167"/>
                  <a:pt x="1768" y="167"/>
                  <a:pt x="1768" y="167"/>
                </a:cubicBezTo>
                <a:cubicBezTo>
                  <a:pt x="1769" y="166"/>
                  <a:pt x="1769" y="166"/>
                  <a:pt x="1769" y="166"/>
                </a:cubicBezTo>
                <a:cubicBezTo>
                  <a:pt x="1769" y="165"/>
                  <a:pt x="1769" y="165"/>
                  <a:pt x="1769" y="165"/>
                </a:cubicBezTo>
                <a:cubicBezTo>
                  <a:pt x="1767" y="165"/>
                  <a:pt x="1767" y="165"/>
                  <a:pt x="1767" y="165"/>
                </a:cubicBezTo>
                <a:cubicBezTo>
                  <a:pt x="1767" y="164"/>
                  <a:pt x="1767" y="164"/>
                  <a:pt x="1767" y="164"/>
                </a:cubicBezTo>
                <a:cubicBezTo>
                  <a:pt x="1768" y="163"/>
                  <a:pt x="1768" y="163"/>
                  <a:pt x="1768" y="163"/>
                </a:cubicBezTo>
                <a:cubicBezTo>
                  <a:pt x="1767" y="163"/>
                  <a:pt x="1767" y="163"/>
                  <a:pt x="1767" y="163"/>
                </a:cubicBezTo>
                <a:cubicBezTo>
                  <a:pt x="1766" y="164"/>
                  <a:pt x="1766" y="164"/>
                  <a:pt x="1766" y="164"/>
                </a:cubicBezTo>
                <a:cubicBezTo>
                  <a:pt x="1765" y="166"/>
                  <a:pt x="1765" y="166"/>
                  <a:pt x="1765" y="166"/>
                </a:cubicBezTo>
                <a:cubicBezTo>
                  <a:pt x="1765" y="165"/>
                  <a:pt x="1765" y="165"/>
                  <a:pt x="1765" y="165"/>
                </a:cubicBezTo>
                <a:cubicBezTo>
                  <a:pt x="1765" y="164"/>
                  <a:pt x="1765" y="164"/>
                  <a:pt x="1765" y="164"/>
                </a:cubicBezTo>
                <a:cubicBezTo>
                  <a:pt x="1764" y="163"/>
                  <a:pt x="1764" y="163"/>
                  <a:pt x="1764" y="163"/>
                </a:cubicBezTo>
                <a:cubicBezTo>
                  <a:pt x="1763" y="164"/>
                  <a:pt x="1763" y="164"/>
                  <a:pt x="1763" y="164"/>
                </a:cubicBezTo>
                <a:cubicBezTo>
                  <a:pt x="1763" y="165"/>
                  <a:pt x="1763" y="165"/>
                  <a:pt x="1763" y="165"/>
                </a:cubicBezTo>
                <a:cubicBezTo>
                  <a:pt x="1763" y="163"/>
                  <a:pt x="1763" y="163"/>
                  <a:pt x="1763" y="163"/>
                </a:cubicBezTo>
                <a:cubicBezTo>
                  <a:pt x="1761" y="163"/>
                  <a:pt x="1761" y="163"/>
                  <a:pt x="1761" y="163"/>
                </a:cubicBezTo>
                <a:cubicBezTo>
                  <a:pt x="1759" y="164"/>
                  <a:pt x="1759" y="164"/>
                  <a:pt x="1759" y="164"/>
                </a:cubicBezTo>
                <a:cubicBezTo>
                  <a:pt x="1759" y="162"/>
                  <a:pt x="1759" y="162"/>
                  <a:pt x="1759" y="162"/>
                </a:cubicBezTo>
                <a:cubicBezTo>
                  <a:pt x="1758" y="162"/>
                  <a:pt x="1758" y="162"/>
                  <a:pt x="1758" y="162"/>
                </a:cubicBezTo>
                <a:cubicBezTo>
                  <a:pt x="1757" y="163"/>
                  <a:pt x="1757" y="163"/>
                  <a:pt x="1757" y="163"/>
                </a:cubicBezTo>
                <a:cubicBezTo>
                  <a:pt x="1756" y="161"/>
                  <a:pt x="1756" y="161"/>
                  <a:pt x="1756" y="161"/>
                </a:cubicBezTo>
                <a:cubicBezTo>
                  <a:pt x="1756" y="159"/>
                  <a:pt x="1756" y="159"/>
                  <a:pt x="1756" y="159"/>
                </a:cubicBezTo>
                <a:cubicBezTo>
                  <a:pt x="1757" y="157"/>
                  <a:pt x="1757" y="157"/>
                  <a:pt x="1757" y="157"/>
                </a:cubicBezTo>
                <a:cubicBezTo>
                  <a:pt x="1757" y="159"/>
                  <a:pt x="1757" y="159"/>
                  <a:pt x="1757" y="159"/>
                </a:cubicBezTo>
                <a:cubicBezTo>
                  <a:pt x="1759" y="160"/>
                  <a:pt x="1759" y="160"/>
                  <a:pt x="1759" y="160"/>
                </a:cubicBezTo>
                <a:cubicBezTo>
                  <a:pt x="1761" y="160"/>
                  <a:pt x="1761" y="160"/>
                  <a:pt x="1761" y="160"/>
                </a:cubicBezTo>
                <a:cubicBezTo>
                  <a:pt x="1763" y="161"/>
                  <a:pt x="1763" y="161"/>
                  <a:pt x="1763" y="161"/>
                </a:cubicBezTo>
                <a:cubicBezTo>
                  <a:pt x="1764" y="159"/>
                  <a:pt x="1764" y="159"/>
                  <a:pt x="1764" y="159"/>
                </a:cubicBezTo>
                <a:cubicBezTo>
                  <a:pt x="1764" y="158"/>
                  <a:pt x="1764" y="158"/>
                  <a:pt x="1764" y="158"/>
                </a:cubicBezTo>
                <a:cubicBezTo>
                  <a:pt x="1763" y="157"/>
                  <a:pt x="1763" y="157"/>
                  <a:pt x="1763" y="157"/>
                </a:cubicBezTo>
                <a:cubicBezTo>
                  <a:pt x="1763" y="157"/>
                  <a:pt x="1763" y="157"/>
                  <a:pt x="1763" y="157"/>
                </a:cubicBezTo>
                <a:cubicBezTo>
                  <a:pt x="1761" y="156"/>
                  <a:pt x="1761" y="156"/>
                  <a:pt x="1761" y="156"/>
                </a:cubicBezTo>
                <a:cubicBezTo>
                  <a:pt x="1760" y="157"/>
                  <a:pt x="1760" y="157"/>
                  <a:pt x="1760" y="157"/>
                </a:cubicBezTo>
                <a:cubicBezTo>
                  <a:pt x="1759" y="156"/>
                  <a:pt x="1759" y="156"/>
                  <a:pt x="1759" y="156"/>
                </a:cubicBezTo>
                <a:cubicBezTo>
                  <a:pt x="1758" y="154"/>
                  <a:pt x="1758" y="154"/>
                  <a:pt x="1758" y="154"/>
                </a:cubicBezTo>
                <a:cubicBezTo>
                  <a:pt x="1756" y="153"/>
                  <a:pt x="1756" y="153"/>
                  <a:pt x="1756" y="153"/>
                </a:cubicBezTo>
                <a:cubicBezTo>
                  <a:pt x="1754" y="153"/>
                  <a:pt x="1754" y="153"/>
                  <a:pt x="1754" y="153"/>
                </a:cubicBezTo>
                <a:cubicBezTo>
                  <a:pt x="1754" y="154"/>
                  <a:pt x="1754" y="154"/>
                  <a:pt x="1754" y="154"/>
                </a:cubicBezTo>
                <a:cubicBezTo>
                  <a:pt x="1755" y="155"/>
                  <a:pt x="1755" y="155"/>
                  <a:pt x="1755" y="155"/>
                </a:cubicBezTo>
                <a:cubicBezTo>
                  <a:pt x="1755" y="155"/>
                  <a:pt x="1755" y="155"/>
                  <a:pt x="1755" y="155"/>
                </a:cubicBezTo>
                <a:cubicBezTo>
                  <a:pt x="1755" y="156"/>
                  <a:pt x="1755" y="156"/>
                  <a:pt x="1755" y="156"/>
                </a:cubicBezTo>
                <a:cubicBezTo>
                  <a:pt x="1754" y="156"/>
                  <a:pt x="1754" y="156"/>
                  <a:pt x="1754" y="156"/>
                </a:cubicBezTo>
                <a:cubicBezTo>
                  <a:pt x="1753" y="156"/>
                  <a:pt x="1753" y="156"/>
                  <a:pt x="1753" y="156"/>
                </a:cubicBezTo>
                <a:cubicBezTo>
                  <a:pt x="1753" y="157"/>
                  <a:pt x="1753" y="157"/>
                  <a:pt x="1753" y="157"/>
                </a:cubicBezTo>
                <a:cubicBezTo>
                  <a:pt x="1754" y="158"/>
                  <a:pt x="1754" y="158"/>
                  <a:pt x="1754" y="158"/>
                </a:cubicBezTo>
                <a:cubicBezTo>
                  <a:pt x="1754" y="158"/>
                  <a:pt x="1754" y="158"/>
                  <a:pt x="1754" y="158"/>
                </a:cubicBezTo>
                <a:cubicBezTo>
                  <a:pt x="1752" y="158"/>
                  <a:pt x="1752" y="158"/>
                  <a:pt x="1752" y="158"/>
                </a:cubicBezTo>
                <a:cubicBezTo>
                  <a:pt x="1751" y="160"/>
                  <a:pt x="1751" y="160"/>
                  <a:pt x="1751" y="160"/>
                </a:cubicBezTo>
                <a:cubicBezTo>
                  <a:pt x="1751" y="162"/>
                  <a:pt x="1751" y="162"/>
                  <a:pt x="1751" y="162"/>
                </a:cubicBezTo>
                <a:cubicBezTo>
                  <a:pt x="1750" y="161"/>
                  <a:pt x="1750" y="161"/>
                  <a:pt x="1750" y="161"/>
                </a:cubicBezTo>
                <a:cubicBezTo>
                  <a:pt x="1750" y="159"/>
                  <a:pt x="1750" y="159"/>
                  <a:pt x="1750" y="159"/>
                </a:cubicBezTo>
                <a:cubicBezTo>
                  <a:pt x="1749" y="158"/>
                  <a:pt x="1749" y="158"/>
                  <a:pt x="1749" y="158"/>
                </a:cubicBezTo>
                <a:cubicBezTo>
                  <a:pt x="1747" y="158"/>
                  <a:pt x="1747" y="158"/>
                  <a:pt x="1747" y="158"/>
                </a:cubicBezTo>
                <a:cubicBezTo>
                  <a:pt x="1747" y="158"/>
                  <a:pt x="1747" y="158"/>
                  <a:pt x="1747" y="158"/>
                </a:cubicBezTo>
                <a:cubicBezTo>
                  <a:pt x="1747" y="158"/>
                  <a:pt x="1747" y="158"/>
                  <a:pt x="1747" y="158"/>
                </a:cubicBezTo>
                <a:cubicBezTo>
                  <a:pt x="1745" y="157"/>
                  <a:pt x="1745" y="157"/>
                  <a:pt x="1745" y="157"/>
                </a:cubicBezTo>
                <a:cubicBezTo>
                  <a:pt x="1744" y="157"/>
                  <a:pt x="1744" y="157"/>
                  <a:pt x="1744" y="157"/>
                </a:cubicBezTo>
                <a:cubicBezTo>
                  <a:pt x="1744" y="157"/>
                  <a:pt x="1744" y="157"/>
                  <a:pt x="1744" y="157"/>
                </a:cubicBezTo>
                <a:cubicBezTo>
                  <a:pt x="1744" y="158"/>
                  <a:pt x="1744" y="158"/>
                  <a:pt x="1744" y="158"/>
                </a:cubicBezTo>
                <a:cubicBezTo>
                  <a:pt x="1743" y="158"/>
                  <a:pt x="1743" y="158"/>
                  <a:pt x="1743" y="158"/>
                </a:cubicBezTo>
                <a:cubicBezTo>
                  <a:pt x="1742" y="156"/>
                  <a:pt x="1742" y="156"/>
                  <a:pt x="1742" y="156"/>
                </a:cubicBezTo>
                <a:cubicBezTo>
                  <a:pt x="1741" y="156"/>
                  <a:pt x="1741" y="156"/>
                  <a:pt x="1741" y="156"/>
                </a:cubicBezTo>
                <a:cubicBezTo>
                  <a:pt x="1741" y="157"/>
                  <a:pt x="1741" y="157"/>
                  <a:pt x="1741" y="157"/>
                </a:cubicBezTo>
                <a:cubicBezTo>
                  <a:pt x="1741" y="160"/>
                  <a:pt x="1741" y="160"/>
                  <a:pt x="1741" y="160"/>
                </a:cubicBezTo>
                <a:cubicBezTo>
                  <a:pt x="1740" y="159"/>
                  <a:pt x="1740" y="159"/>
                  <a:pt x="1740" y="159"/>
                </a:cubicBezTo>
                <a:cubicBezTo>
                  <a:pt x="1740" y="158"/>
                  <a:pt x="1740" y="158"/>
                  <a:pt x="1740" y="158"/>
                </a:cubicBezTo>
                <a:cubicBezTo>
                  <a:pt x="1738" y="159"/>
                  <a:pt x="1738" y="159"/>
                  <a:pt x="1738" y="159"/>
                </a:cubicBezTo>
                <a:cubicBezTo>
                  <a:pt x="1738" y="160"/>
                  <a:pt x="1738" y="160"/>
                  <a:pt x="1738" y="160"/>
                </a:cubicBezTo>
                <a:cubicBezTo>
                  <a:pt x="1737" y="158"/>
                  <a:pt x="1737" y="158"/>
                  <a:pt x="1737" y="158"/>
                </a:cubicBezTo>
                <a:cubicBezTo>
                  <a:pt x="1737" y="156"/>
                  <a:pt x="1737" y="156"/>
                  <a:pt x="1737" y="156"/>
                </a:cubicBezTo>
                <a:cubicBezTo>
                  <a:pt x="1736" y="156"/>
                  <a:pt x="1736" y="156"/>
                  <a:pt x="1736" y="156"/>
                </a:cubicBezTo>
                <a:cubicBezTo>
                  <a:pt x="1735" y="154"/>
                  <a:pt x="1735" y="154"/>
                  <a:pt x="1735" y="154"/>
                </a:cubicBezTo>
                <a:cubicBezTo>
                  <a:pt x="1734" y="153"/>
                  <a:pt x="1734" y="153"/>
                  <a:pt x="1734" y="153"/>
                </a:cubicBezTo>
                <a:cubicBezTo>
                  <a:pt x="1733" y="153"/>
                  <a:pt x="1733" y="153"/>
                  <a:pt x="1733" y="153"/>
                </a:cubicBezTo>
                <a:cubicBezTo>
                  <a:pt x="1731" y="153"/>
                  <a:pt x="1731" y="153"/>
                  <a:pt x="1731" y="153"/>
                </a:cubicBezTo>
                <a:cubicBezTo>
                  <a:pt x="1729" y="153"/>
                  <a:pt x="1729" y="153"/>
                  <a:pt x="1729" y="153"/>
                </a:cubicBezTo>
                <a:cubicBezTo>
                  <a:pt x="1728" y="151"/>
                  <a:pt x="1728" y="151"/>
                  <a:pt x="1728" y="151"/>
                </a:cubicBezTo>
                <a:cubicBezTo>
                  <a:pt x="1728" y="151"/>
                  <a:pt x="1728" y="151"/>
                  <a:pt x="1728" y="151"/>
                </a:cubicBezTo>
                <a:cubicBezTo>
                  <a:pt x="1731" y="151"/>
                  <a:pt x="1731" y="151"/>
                  <a:pt x="1731" y="151"/>
                </a:cubicBezTo>
                <a:cubicBezTo>
                  <a:pt x="1733" y="151"/>
                  <a:pt x="1733" y="151"/>
                  <a:pt x="1733" y="151"/>
                </a:cubicBezTo>
                <a:cubicBezTo>
                  <a:pt x="1736" y="152"/>
                  <a:pt x="1736" y="152"/>
                  <a:pt x="1736" y="152"/>
                </a:cubicBezTo>
                <a:cubicBezTo>
                  <a:pt x="1739" y="152"/>
                  <a:pt x="1739" y="152"/>
                  <a:pt x="1739" y="152"/>
                </a:cubicBezTo>
                <a:cubicBezTo>
                  <a:pt x="1742" y="151"/>
                  <a:pt x="1742" y="151"/>
                  <a:pt x="1742" y="151"/>
                </a:cubicBezTo>
                <a:cubicBezTo>
                  <a:pt x="1744" y="148"/>
                  <a:pt x="1744" y="148"/>
                  <a:pt x="1744" y="148"/>
                </a:cubicBezTo>
                <a:cubicBezTo>
                  <a:pt x="1748" y="147"/>
                  <a:pt x="1748" y="147"/>
                  <a:pt x="1748" y="147"/>
                </a:cubicBezTo>
                <a:cubicBezTo>
                  <a:pt x="1749" y="145"/>
                  <a:pt x="1749" y="145"/>
                  <a:pt x="1749" y="145"/>
                </a:cubicBezTo>
                <a:cubicBezTo>
                  <a:pt x="1749" y="145"/>
                  <a:pt x="1749" y="145"/>
                  <a:pt x="1749" y="145"/>
                </a:cubicBezTo>
                <a:cubicBezTo>
                  <a:pt x="1748" y="144"/>
                  <a:pt x="1748" y="144"/>
                  <a:pt x="1748" y="144"/>
                </a:cubicBezTo>
                <a:cubicBezTo>
                  <a:pt x="1748" y="143"/>
                  <a:pt x="1748" y="143"/>
                  <a:pt x="1748" y="143"/>
                </a:cubicBezTo>
                <a:cubicBezTo>
                  <a:pt x="1746" y="143"/>
                  <a:pt x="1746" y="143"/>
                  <a:pt x="1746" y="143"/>
                </a:cubicBezTo>
                <a:cubicBezTo>
                  <a:pt x="1745" y="143"/>
                  <a:pt x="1745" y="143"/>
                  <a:pt x="1745" y="143"/>
                </a:cubicBezTo>
                <a:cubicBezTo>
                  <a:pt x="1742" y="141"/>
                  <a:pt x="1742" y="141"/>
                  <a:pt x="1742" y="141"/>
                </a:cubicBezTo>
                <a:cubicBezTo>
                  <a:pt x="1741" y="141"/>
                  <a:pt x="1741" y="141"/>
                  <a:pt x="1741" y="141"/>
                </a:cubicBezTo>
                <a:cubicBezTo>
                  <a:pt x="1739" y="143"/>
                  <a:pt x="1739" y="143"/>
                  <a:pt x="1739" y="143"/>
                </a:cubicBezTo>
                <a:cubicBezTo>
                  <a:pt x="1738" y="143"/>
                  <a:pt x="1738" y="143"/>
                  <a:pt x="1738" y="143"/>
                </a:cubicBezTo>
                <a:cubicBezTo>
                  <a:pt x="1738" y="142"/>
                  <a:pt x="1738" y="142"/>
                  <a:pt x="1738" y="142"/>
                </a:cubicBezTo>
                <a:cubicBezTo>
                  <a:pt x="1740" y="141"/>
                  <a:pt x="1740" y="141"/>
                  <a:pt x="1740" y="141"/>
                </a:cubicBezTo>
                <a:cubicBezTo>
                  <a:pt x="1740" y="140"/>
                  <a:pt x="1740" y="140"/>
                  <a:pt x="1740" y="140"/>
                </a:cubicBezTo>
                <a:cubicBezTo>
                  <a:pt x="1738" y="139"/>
                  <a:pt x="1738" y="139"/>
                  <a:pt x="1738" y="139"/>
                </a:cubicBezTo>
                <a:cubicBezTo>
                  <a:pt x="1738" y="139"/>
                  <a:pt x="1738" y="139"/>
                  <a:pt x="1738" y="139"/>
                </a:cubicBezTo>
                <a:cubicBezTo>
                  <a:pt x="1736" y="139"/>
                  <a:pt x="1736" y="139"/>
                  <a:pt x="1736" y="139"/>
                </a:cubicBezTo>
                <a:cubicBezTo>
                  <a:pt x="1735" y="141"/>
                  <a:pt x="1735" y="141"/>
                  <a:pt x="1735" y="141"/>
                </a:cubicBezTo>
                <a:cubicBezTo>
                  <a:pt x="1734" y="141"/>
                  <a:pt x="1734" y="141"/>
                  <a:pt x="1734" y="141"/>
                </a:cubicBezTo>
                <a:cubicBezTo>
                  <a:pt x="1734" y="139"/>
                  <a:pt x="1734" y="139"/>
                  <a:pt x="1734" y="139"/>
                </a:cubicBezTo>
                <a:cubicBezTo>
                  <a:pt x="1733" y="139"/>
                  <a:pt x="1733" y="139"/>
                  <a:pt x="1733" y="139"/>
                </a:cubicBezTo>
                <a:cubicBezTo>
                  <a:pt x="1733" y="141"/>
                  <a:pt x="1733" y="141"/>
                  <a:pt x="1733" y="141"/>
                </a:cubicBezTo>
                <a:cubicBezTo>
                  <a:pt x="1732" y="141"/>
                  <a:pt x="1732" y="141"/>
                  <a:pt x="1732" y="141"/>
                </a:cubicBezTo>
                <a:cubicBezTo>
                  <a:pt x="1731" y="140"/>
                  <a:pt x="1731" y="140"/>
                  <a:pt x="1731" y="140"/>
                </a:cubicBezTo>
                <a:cubicBezTo>
                  <a:pt x="1733" y="139"/>
                  <a:pt x="1733" y="139"/>
                  <a:pt x="1733" y="139"/>
                </a:cubicBezTo>
                <a:cubicBezTo>
                  <a:pt x="1733" y="137"/>
                  <a:pt x="1733" y="137"/>
                  <a:pt x="1733" y="137"/>
                </a:cubicBezTo>
                <a:cubicBezTo>
                  <a:pt x="1731" y="136"/>
                  <a:pt x="1731" y="136"/>
                  <a:pt x="1731" y="136"/>
                </a:cubicBezTo>
                <a:cubicBezTo>
                  <a:pt x="1729" y="136"/>
                  <a:pt x="1729" y="136"/>
                  <a:pt x="1729" y="136"/>
                </a:cubicBezTo>
                <a:cubicBezTo>
                  <a:pt x="1728" y="137"/>
                  <a:pt x="1728" y="137"/>
                  <a:pt x="1728" y="137"/>
                </a:cubicBezTo>
                <a:cubicBezTo>
                  <a:pt x="1727" y="140"/>
                  <a:pt x="1727" y="140"/>
                  <a:pt x="1727" y="140"/>
                </a:cubicBezTo>
                <a:cubicBezTo>
                  <a:pt x="1726" y="140"/>
                  <a:pt x="1726" y="140"/>
                  <a:pt x="1726" y="140"/>
                </a:cubicBezTo>
                <a:cubicBezTo>
                  <a:pt x="1726" y="141"/>
                  <a:pt x="1726" y="141"/>
                  <a:pt x="1726" y="141"/>
                </a:cubicBezTo>
                <a:cubicBezTo>
                  <a:pt x="1727" y="144"/>
                  <a:pt x="1727" y="144"/>
                  <a:pt x="1727" y="144"/>
                </a:cubicBezTo>
                <a:cubicBezTo>
                  <a:pt x="1727" y="145"/>
                  <a:pt x="1727" y="145"/>
                  <a:pt x="1727" y="145"/>
                </a:cubicBezTo>
                <a:cubicBezTo>
                  <a:pt x="1726" y="146"/>
                  <a:pt x="1726" y="146"/>
                  <a:pt x="1726" y="146"/>
                </a:cubicBezTo>
                <a:cubicBezTo>
                  <a:pt x="1725" y="145"/>
                  <a:pt x="1725" y="145"/>
                  <a:pt x="1725" y="145"/>
                </a:cubicBezTo>
                <a:cubicBezTo>
                  <a:pt x="1724" y="144"/>
                  <a:pt x="1724" y="144"/>
                  <a:pt x="1724" y="144"/>
                </a:cubicBezTo>
                <a:cubicBezTo>
                  <a:pt x="1723" y="145"/>
                  <a:pt x="1723" y="145"/>
                  <a:pt x="1723" y="145"/>
                </a:cubicBezTo>
                <a:cubicBezTo>
                  <a:pt x="1722" y="145"/>
                  <a:pt x="1722" y="145"/>
                  <a:pt x="1722" y="145"/>
                </a:cubicBezTo>
                <a:cubicBezTo>
                  <a:pt x="1719" y="146"/>
                  <a:pt x="1719" y="146"/>
                  <a:pt x="1719" y="146"/>
                </a:cubicBezTo>
                <a:cubicBezTo>
                  <a:pt x="1721" y="143"/>
                  <a:pt x="1721" y="143"/>
                  <a:pt x="1721" y="143"/>
                </a:cubicBezTo>
                <a:cubicBezTo>
                  <a:pt x="1723" y="143"/>
                  <a:pt x="1723" y="143"/>
                  <a:pt x="1723" y="143"/>
                </a:cubicBezTo>
                <a:cubicBezTo>
                  <a:pt x="1724" y="141"/>
                  <a:pt x="1724" y="141"/>
                  <a:pt x="1724" y="141"/>
                </a:cubicBezTo>
                <a:cubicBezTo>
                  <a:pt x="1723" y="140"/>
                  <a:pt x="1723" y="140"/>
                  <a:pt x="1723" y="140"/>
                </a:cubicBezTo>
                <a:cubicBezTo>
                  <a:pt x="1723" y="140"/>
                  <a:pt x="1723" y="140"/>
                  <a:pt x="1723" y="140"/>
                </a:cubicBezTo>
                <a:cubicBezTo>
                  <a:pt x="1721" y="142"/>
                  <a:pt x="1721" y="142"/>
                  <a:pt x="1721" y="142"/>
                </a:cubicBezTo>
                <a:cubicBezTo>
                  <a:pt x="1720" y="141"/>
                  <a:pt x="1720" y="141"/>
                  <a:pt x="1720" y="141"/>
                </a:cubicBezTo>
                <a:cubicBezTo>
                  <a:pt x="1720" y="140"/>
                  <a:pt x="1720" y="140"/>
                  <a:pt x="1720" y="140"/>
                </a:cubicBezTo>
                <a:cubicBezTo>
                  <a:pt x="1721" y="139"/>
                  <a:pt x="1721" y="139"/>
                  <a:pt x="1721" y="139"/>
                </a:cubicBezTo>
                <a:cubicBezTo>
                  <a:pt x="1721" y="138"/>
                  <a:pt x="1721" y="138"/>
                  <a:pt x="1721" y="138"/>
                </a:cubicBezTo>
                <a:cubicBezTo>
                  <a:pt x="1719" y="138"/>
                  <a:pt x="1719" y="138"/>
                  <a:pt x="1719" y="138"/>
                </a:cubicBezTo>
                <a:cubicBezTo>
                  <a:pt x="1719" y="137"/>
                  <a:pt x="1719" y="137"/>
                  <a:pt x="1719" y="137"/>
                </a:cubicBezTo>
                <a:cubicBezTo>
                  <a:pt x="1721" y="137"/>
                  <a:pt x="1721" y="137"/>
                  <a:pt x="1721" y="137"/>
                </a:cubicBezTo>
                <a:cubicBezTo>
                  <a:pt x="1721" y="137"/>
                  <a:pt x="1721" y="137"/>
                  <a:pt x="1721" y="137"/>
                </a:cubicBezTo>
                <a:cubicBezTo>
                  <a:pt x="1723" y="137"/>
                  <a:pt x="1723" y="137"/>
                  <a:pt x="1723" y="137"/>
                </a:cubicBezTo>
                <a:cubicBezTo>
                  <a:pt x="1725" y="134"/>
                  <a:pt x="1725" y="134"/>
                  <a:pt x="1725" y="134"/>
                </a:cubicBezTo>
                <a:cubicBezTo>
                  <a:pt x="1724" y="133"/>
                  <a:pt x="1724" y="133"/>
                  <a:pt x="1724" y="133"/>
                </a:cubicBezTo>
                <a:cubicBezTo>
                  <a:pt x="1722" y="133"/>
                  <a:pt x="1722" y="133"/>
                  <a:pt x="1722" y="133"/>
                </a:cubicBezTo>
                <a:cubicBezTo>
                  <a:pt x="1721" y="133"/>
                  <a:pt x="1721" y="133"/>
                  <a:pt x="1721" y="133"/>
                </a:cubicBezTo>
                <a:cubicBezTo>
                  <a:pt x="1722" y="131"/>
                  <a:pt x="1722" y="131"/>
                  <a:pt x="1722" y="131"/>
                </a:cubicBezTo>
                <a:cubicBezTo>
                  <a:pt x="1721" y="130"/>
                  <a:pt x="1721" y="130"/>
                  <a:pt x="1721" y="130"/>
                </a:cubicBezTo>
                <a:cubicBezTo>
                  <a:pt x="1720" y="131"/>
                  <a:pt x="1720" y="131"/>
                  <a:pt x="1720" y="131"/>
                </a:cubicBezTo>
                <a:cubicBezTo>
                  <a:pt x="1719" y="131"/>
                  <a:pt x="1719" y="131"/>
                  <a:pt x="1719" y="131"/>
                </a:cubicBezTo>
                <a:cubicBezTo>
                  <a:pt x="1718" y="130"/>
                  <a:pt x="1718" y="130"/>
                  <a:pt x="1718" y="130"/>
                </a:cubicBezTo>
                <a:cubicBezTo>
                  <a:pt x="1716" y="131"/>
                  <a:pt x="1716" y="131"/>
                  <a:pt x="1716" y="131"/>
                </a:cubicBezTo>
                <a:cubicBezTo>
                  <a:pt x="1716" y="132"/>
                  <a:pt x="1716" y="132"/>
                  <a:pt x="1716" y="132"/>
                </a:cubicBezTo>
                <a:cubicBezTo>
                  <a:pt x="1717" y="134"/>
                  <a:pt x="1717" y="134"/>
                  <a:pt x="1717" y="134"/>
                </a:cubicBezTo>
                <a:cubicBezTo>
                  <a:pt x="1717" y="135"/>
                  <a:pt x="1717" y="135"/>
                  <a:pt x="1717" y="135"/>
                </a:cubicBezTo>
                <a:cubicBezTo>
                  <a:pt x="1716" y="135"/>
                  <a:pt x="1716" y="135"/>
                  <a:pt x="1716" y="135"/>
                </a:cubicBezTo>
                <a:cubicBezTo>
                  <a:pt x="1714" y="133"/>
                  <a:pt x="1714" y="133"/>
                  <a:pt x="1714" y="133"/>
                </a:cubicBezTo>
                <a:cubicBezTo>
                  <a:pt x="1713" y="134"/>
                  <a:pt x="1713" y="134"/>
                  <a:pt x="1713" y="134"/>
                </a:cubicBezTo>
                <a:cubicBezTo>
                  <a:pt x="1713" y="136"/>
                  <a:pt x="1713" y="136"/>
                  <a:pt x="1713" y="136"/>
                </a:cubicBezTo>
                <a:cubicBezTo>
                  <a:pt x="1713" y="136"/>
                  <a:pt x="1713" y="136"/>
                  <a:pt x="1713" y="136"/>
                </a:cubicBezTo>
                <a:cubicBezTo>
                  <a:pt x="1715" y="136"/>
                  <a:pt x="1715" y="136"/>
                  <a:pt x="1715" y="136"/>
                </a:cubicBezTo>
                <a:cubicBezTo>
                  <a:pt x="1716" y="137"/>
                  <a:pt x="1716" y="137"/>
                  <a:pt x="1716" y="137"/>
                </a:cubicBezTo>
                <a:cubicBezTo>
                  <a:pt x="1715" y="138"/>
                  <a:pt x="1715" y="138"/>
                  <a:pt x="1715" y="138"/>
                </a:cubicBezTo>
                <a:cubicBezTo>
                  <a:pt x="1714" y="138"/>
                  <a:pt x="1714" y="138"/>
                  <a:pt x="1714" y="138"/>
                </a:cubicBezTo>
                <a:cubicBezTo>
                  <a:pt x="1714" y="140"/>
                  <a:pt x="1714" y="140"/>
                  <a:pt x="1714" y="140"/>
                </a:cubicBezTo>
                <a:cubicBezTo>
                  <a:pt x="1713" y="141"/>
                  <a:pt x="1713" y="141"/>
                  <a:pt x="1713" y="141"/>
                </a:cubicBezTo>
                <a:cubicBezTo>
                  <a:pt x="1713" y="142"/>
                  <a:pt x="1713" y="142"/>
                  <a:pt x="1713" y="142"/>
                </a:cubicBezTo>
                <a:cubicBezTo>
                  <a:pt x="1713" y="142"/>
                  <a:pt x="1713" y="142"/>
                  <a:pt x="1713" y="142"/>
                </a:cubicBezTo>
                <a:cubicBezTo>
                  <a:pt x="1712" y="143"/>
                  <a:pt x="1712" y="143"/>
                  <a:pt x="1712" y="143"/>
                </a:cubicBezTo>
                <a:cubicBezTo>
                  <a:pt x="1713" y="145"/>
                  <a:pt x="1713" y="145"/>
                  <a:pt x="1713" y="145"/>
                </a:cubicBezTo>
                <a:cubicBezTo>
                  <a:pt x="1712" y="146"/>
                  <a:pt x="1712" y="146"/>
                  <a:pt x="1712" y="146"/>
                </a:cubicBezTo>
                <a:cubicBezTo>
                  <a:pt x="1711" y="145"/>
                  <a:pt x="1711" y="145"/>
                  <a:pt x="1711" y="145"/>
                </a:cubicBezTo>
                <a:cubicBezTo>
                  <a:pt x="1710" y="146"/>
                  <a:pt x="1710" y="146"/>
                  <a:pt x="1710" y="146"/>
                </a:cubicBezTo>
                <a:cubicBezTo>
                  <a:pt x="1710" y="147"/>
                  <a:pt x="1710" y="147"/>
                  <a:pt x="1710" y="147"/>
                </a:cubicBezTo>
                <a:cubicBezTo>
                  <a:pt x="1708" y="147"/>
                  <a:pt x="1708" y="147"/>
                  <a:pt x="1708" y="147"/>
                </a:cubicBezTo>
                <a:cubicBezTo>
                  <a:pt x="1708" y="146"/>
                  <a:pt x="1708" y="146"/>
                  <a:pt x="1708" y="146"/>
                </a:cubicBezTo>
                <a:cubicBezTo>
                  <a:pt x="1710" y="142"/>
                  <a:pt x="1710" y="142"/>
                  <a:pt x="1710" y="142"/>
                </a:cubicBezTo>
                <a:cubicBezTo>
                  <a:pt x="1708" y="141"/>
                  <a:pt x="1708" y="141"/>
                  <a:pt x="1708" y="141"/>
                </a:cubicBezTo>
                <a:cubicBezTo>
                  <a:pt x="1708" y="141"/>
                  <a:pt x="1708" y="141"/>
                  <a:pt x="1708" y="141"/>
                </a:cubicBezTo>
                <a:cubicBezTo>
                  <a:pt x="1709" y="139"/>
                  <a:pt x="1709" y="139"/>
                  <a:pt x="1709" y="139"/>
                </a:cubicBezTo>
                <a:cubicBezTo>
                  <a:pt x="1709" y="136"/>
                  <a:pt x="1709" y="136"/>
                  <a:pt x="1709" y="136"/>
                </a:cubicBezTo>
                <a:cubicBezTo>
                  <a:pt x="1709" y="135"/>
                  <a:pt x="1709" y="135"/>
                  <a:pt x="1709" y="135"/>
                </a:cubicBezTo>
                <a:cubicBezTo>
                  <a:pt x="1708" y="135"/>
                  <a:pt x="1708" y="135"/>
                  <a:pt x="1708" y="135"/>
                </a:cubicBezTo>
                <a:cubicBezTo>
                  <a:pt x="1705" y="140"/>
                  <a:pt x="1705" y="140"/>
                  <a:pt x="1705" y="140"/>
                </a:cubicBezTo>
                <a:cubicBezTo>
                  <a:pt x="1705" y="142"/>
                  <a:pt x="1705" y="142"/>
                  <a:pt x="1705" y="142"/>
                </a:cubicBezTo>
                <a:cubicBezTo>
                  <a:pt x="1703" y="145"/>
                  <a:pt x="1703" y="145"/>
                  <a:pt x="1703" y="145"/>
                </a:cubicBezTo>
                <a:cubicBezTo>
                  <a:pt x="1702" y="148"/>
                  <a:pt x="1702" y="148"/>
                  <a:pt x="1702" y="148"/>
                </a:cubicBezTo>
                <a:cubicBezTo>
                  <a:pt x="1703" y="149"/>
                  <a:pt x="1703" y="149"/>
                  <a:pt x="1703" y="149"/>
                </a:cubicBezTo>
                <a:cubicBezTo>
                  <a:pt x="1702" y="151"/>
                  <a:pt x="1702" y="151"/>
                  <a:pt x="1702" y="151"/>
                </a:cubicBezTo>
                <a:cubicBezTo>
                  <a:pt x="1700" y="154"/>
                  <a:pt x="1700" y="154"/>
                  <a:pt x="1700" y="154"/>
                </a:cubicBezTo>
                <a:cubicBezTo>
                  <a:pt x="1698" y="154"/>
                  <a:pt x="1698" y="154"/>
                  <a:pt x="1698" y="154"/>
                </a:cubicBezTo>
                <a:cubicBezTo>
                  <a:pt x="1698" y="153"/>
                  <a:pt x="1698" y="153"/>
                  <a:pt x="1698" y="153"/>
                </a:cubicBezTo>
                <a:cubicBezTo>
                  <a:pt x="1698" y="151"/>
                  <a:pt x="1698" y="151"/>
                  <a:pt x="1698" y="151"/>
                </a:cubicBezTo>
                <a:cubicBezTo>
                  <a:pt x="1700" y="149"/>
                  <a:pt x="1700" y="149"/>
                  <a:pt x="1700" y="149"/>
                </a:cubicBezTo>
                <a:cubicBezTo>
                  <a:pt x="1699" y="147"/>
                  <a:pt x="1699" y="147"/>
                  <a:pt x="1699" y="147"/>
                </a:cubicBezTo>
                <a:cubicBezTo>
                  <a:pt x="1700" y="146"/>
                  <a:pt x="1700" y="146"/>
                  <a:pt x="1700" y="146"/>
                </a:cubicBezTo>
                <a:cubicBezTo>
                  <a:pt x="1699" y="144"/>
                  <a:pt x="1699" y="144"/>
                  <a:pt x="1699" y="144"/>
                </a:cubicBezTo>
                <a:cubicBezTo>
                  <a:pt x="1702" y="141"/>
                  <a:pt x="1702" y="141"/>
                  <a:pt x="1702" y="141"/>
                </a:cubicBezTo>
                <a:cubicBezTo>
                  <a:pt x="1703" y="139"/>
                  <a:pt x="1703" y="139"/>
                  <a:pt x="1703" y="139"/>
                </a:cubicBezTo>
                <a:cubicBezTo>
                  <a:pt x="1703" y="138"/>
                  <a:pt x="1703" y="138"/>
                  <a:pt x="1703" y="138"/>
                </a:cubicBezTo>
                <a:cubicBezTo>
                  <a:pt x="1703" y="137"/>
                  <a:pt x="1703" y="137"/>
                  <a:pt x="1703" y="137"/>
                </a:cubicBezTo>
                <a:cubicBezTo>
                  <a:pt x="1701" y="137"/>
                  <a:pt x="1701" y="137"/>
                  <a:pt x="1701" y="137"/>
                </a:cubicBezTo>
                <a:cubicBezTo>
                  <a:pt x="1700" y="135"/>
                  <a:pt x="1700" y="135"/>
                  <a:pt x="1700" y="135"/>
                </a:cubicBezTo>
                <a:cubicBezTo>
                  <a:pt x="1699" y="136"/>
                  <a:pt x="1699" y="136"/>
                  <a:pt x="1699" y="136"/>
                </a:cubicBezTo>
                <a:cubicBezTo>
                  <a:pt x="1699" y="138"/>
                  <a:pt x="1699" y="138"/>
                  <a:pt x="1699" y="138"/>
                </a:cubicBezTo>
                <a:cubicBezTo>
                  <a:pt x="1698" y="139"/>
                  <a:pt x="1698" y="139"/>
                  <a:pt x="1698" y="139"/>
                </a:cubicBezTo>
                <a:cubicBezTo>
                  <a:pt x="1698" y="137"/>
                  <a:pt x="1698" y="137"/>
                  <a:pt x="1698" y="137"/>
                </a:cubicBezTo>
                <a:cubicBezTo>
                  <a:pt x="1697" y="136"/>
                  <a:pt x="1697" y="136"/>
                  <a:pt x="1697" y="136"/>
                </a:cubicBezTo>
                <a:cubicBezTo>
                  <a:pt x="1695" y="135"/>
                  <a:pt x="1695" y="135"/>
                  <a:pt x="1695" y="135"/>
                </a:cubicBezTo>
                <a:cubicBezTo>
                  <a:pt x="1694" y="136"/>
                  <a:pt x="1694" y="136"/>
                  <a:pt x="1694" y="136"/>
                </a:cubicBezTo>
                <a:cubicBezTo>
                  <a:pt x="1694" y="139"/>
                  <a:pt x="1694" y="139"/>
                  <a:pt x="1694" y="139"/>
                </a:cubicBezTo>
                <a:cubicBezTo>
                  <a:pt x="1693" y="140"/>
                  <a:pt x="1693" y="140"/>
                  <a:pt x="1693" y="140"/>
                </a:cubicBezTo>
                <a:cubicBezTo>
                  <a:pt x="1693" y="139"/>
                  <a:pt x="1693" y="139"/>
                  <a:pt x="1693" y="139"/>
                </a:cubicBezTo>
                <a:cubicBezTo>
                  <a:pt x="1691" y="138"/>
                  <a:pt x="1691" y="138"/>
                  <a:pt x="1691" y="138"/>
                </a:cubicBezTo>
                <a:cubicBezTo>
                  <a:pt x="1691" y="139"/>
                  <a:pt x="1691" y="139"/>
                  <a:pt x="1691" y="139"/>
                </a:cubicBezTo>
                <a:cubicBezTo>
                  <a:pt x="1691" y="140"/>
                  <a:pt x="1691" y="140"/>
                  <a:pt x="1691" y="140"/>
                </a:cubicBezTo>
                <a:cubicBezTo>
                  <a:pt x="1693" y="141"/>
                  <a:pt x="1693" y="141"/>
                  <a:pt x="1693" y="141"/>
                </a:cubicBezTo>
                <a:cubicBezTo>
                  <a:pt x="1694" y="143"/>
                  <a:pt x="1694" y="143"/>
                  <a:pt x="1694" y="143"/>
                </a:cubicBezTo>
                <a:cubicBezTo>
                  <a:pt x="1693" y="143"/>
                  <a:pt x="1693" y="143"/>
                  <a:pt x="1693" y="143"/>
                </a:cubicBezTo>
                <a:cubicBezTo>
                  <a:pt x="1692" y="142"/>
                  <a:pt x="1692" y="142"/>
                  <a:pt x="1692" y="142"/>
                </a:cubicBezTo>
                <a:cubicBezTo>
                  <a:pt x="1691" y="144"/>
                  <a:pt x="1691" y="144"/>
                  <a:pt x="1691" y="144"/>
                </a:cubicBezTo>
                <a:cubicBezTo>
                  <a:pt x="1691" y="145"/>
                  <a:pt x="1691" y="145"/>
                  <a:pt x="1691" y="145"/>
                </a:cubicBezTo>
                <a:cubicBezTo>
                  <a:pt x="1691" y="145"/>
                  <a:pt x="1691" y="145"/>
                  <a:pt x="1691" y="145"/>
                </a:cubicBezTo>
                <a:cubicBezTo>
                  <a:pt x="1691" y="146"/>
                  <a:pt x="1691" y="146"/>
                  <a:pt x="1691" y="146"/>
                </a:cubicBezTo>
                <a:cubicBezTo>
                  <a:pt x="1689" y="145"/>
                  <a:pt x="1689" y="145"/>
                  <a:pt x="1689" y="145"/>
                </a:cubicBezTo>
                <a:cubicBezTo>
                  <a:pt x="1688" y="145"/>
                  <a:pt x="1688" y="145"/>
                  <a:pt x="1688" y="145"/>
                </a:cubicBezTo>
                <a:cubicBezTo>
                  <a:pt x="1687" y="147"/>
                  <a:pt x="1687" y="147"/>
                  <a:pt x="1687" y="147"/>
                </a:cubicBezTo>
                <a:cubicBezTo>
                  <a:pt x="1686" y="148"/>
                  <a:pt x="1686" y="148"/>
                  <a:pt x="1686" y="148"/>
                </a:cubicBezTo>
                <a:cubicBezTo>
                  <a:pt x="1686" y="148"/>
                  <a:pt x="1686" y="148"/>
                  <a:pt x="1686" y="148"/>
                </a:cubicBezTo>
                <a:cubicBezTo>
                  <a:pt x="1686" y="149"/>
                  <a:pt x="1686" y="149"/>
                  <a:pt x="1686" y="149"/>
                </a:cubicBezTo>
                <a:cubicBezTo>
                  <a:pt x="1685" y="150"/>
                  <a:pt x="1685" y="150"/>
                  <a:pt x="1685" y="150"/>
                </a:cubicBezTo>
                <a:cubicBezTo>
                  <a:pt x="1684" y="152"/>
                  <a:pt x="1684" y="152"/>
                  <a:pt x="1684" y="152"/>
                </a:cubicBezTo>
                <a:cubicBezTo>
                  <a:pt x="1686" y="153"/>
                  <a:pt x="1686" y="153"/>
                  <a:pt x="1686" y="153"/>
                </a:cubicBezTo>
                <a:cubicBezTo>
                  <a:pt x="1685" y="154"/>
                  <a:pt x="1685" y="154"/>
                  <a:pt x="1685" y="154"/>
                </a:cubicBezTo>
                <a:cubicBezTo>
                  <a:pt x="1686" y="155"/>
                  <a:pt x="1686" y="155"/>
                  <a:pt x="1686" y="155"/>
                </a:cubicBezTo>
                <a:cubicBezTo>
                  <a:pt x="1687" y="156"/>
                  <a:pt x="1687" y="156"/>
                  <a:pt x="1687" y="156"/>
                </a:cubicBezTo>
                <a:cubicBezTo>
                  <a:pt x="1686" y="157"/>
                  <a:pt x="1686" y="157"/>
                  <a:pt x="1686" y="157"/>
                </a:cubicBezTo>
                <a:cubicBezTo>
                  <a:pt x="1683" y="156"/>
                  <a:pt x="1683" y="156"/>
                  <a:pt x="1683" y="156"/>
                </a:cubicBezTo>
                <a:cubicBezTo>
                  <a:pt x="1683" y="154"/>
                  <a:pt x="1683" y="154"/>
                  <a:pt x="1683" y="154"/>
                </a:cubicBezTo>
                <a:cubicBezTo>
                  <a:pt x="1682" y="154"/>
                  <a:pt x="1682" y="154"/>
                  <a:pt x="1682" y="154"/>
                </a:cubicBezTo>
                <a:cubicBezTo>
                  <a:pt x="1683" y="152"/>
                  <a:pt x="1683" y="152"/>
                  <a:pt x="1683" y="152"/>
                </a:cubicBezTo>
                <a:cubicBezTo>
                  <a:pt x="1681" y="151"/>
                  <a:pt x="1681" y="151"/>
                  <a:pt x="1681" y="151"/>
                </a:cubicBezTo>
                <a:cubicBezTo>
                  <a:pt x="1679" y="152"/>
                  <a:pt x="1679" y="152"/>
                  <a:pt x="1679" y="152"/>
                </a:cubicBezTo>
                <a:cubicBezTo>
                  <a:pt x="1677" y="151"/>
                  <a:pt x="1677" y="151"/>
                  <a:pt x="1677" y="151"/>
                </a:cubicBezTo>
                <a:cubicBezTo>
                  <a:pt x="1674" y="149"/>
                  <a:pt x="1674" y="149"/>
                  <a:pt x="1674" y="149"/>
                </a:cubicBezTo>
                <a:cubicBezTo>
                  <a:pt x="1673" y="149"/>
                  <a:pt x="1673" y="149"/>
                  <a:pt x="1673" y="149"/>
                </a:cubicBezTo>
                <a:cubicBezTo>
                  <a:pt x="1672" y="150"/>
                  <a:pt x="1672" y="150"/>
                  <a:pt x="1672" y="150"/>
                </a:cubicBezTo>
                <a:cubicBezTo>
                  <a:pt x="1671" y="149"/>
                  <a:pt x="1671" y="149"/>
                  <a:pt x="1671" y="149"/>
                </a:cubicBezTo>
                <a:cubicBezTo>
                  <a:pt x="1670" y="150"/>
                  <a:pt x="1670" y="150"/>
                  <a:pt x="1670" y="150"/>
                </a:cubicBezTo>
                <a:cubicBezTo>
                  <a:pt x="1668" y="151"/>
                  <a:pt x="1668" y="151"/>
                  <a:pt x="1668" y="151"/>
                </a:cubicBezTo>
                <a:cubicBezTo>
                  <a:pt x="1668" y="152"/>
                  <a:pt x="1668" y="152"/>
                  <a:pt x="1668" y="152"/>
                </a:cubicBezTo>
                <a:cubicBezTo>
                  <a:pt x="1670" y="154"/>
                  <a:pt x="1670" y="154"/>
                  <a:pt x="1670" y="154"/>
                </a:cubicBezTo>
                <a:cubicBezTo>
                  <a:pt x="1672" y="154"/>
                  <a:pt x="1672" y="154"/>
                  <a:pt x="1672" y="154"/>
                </a:cubicBezTo>
                <a:cubicBezTo>
                  <a:pt x="1673" y="155"/>
                  <a:pt x="1673" y="155"/>
                  <a:pt x="1673" y="155"/>
                </a:cubicBezTo>
                <a:cubicBezTo>
                  <a:pt x="1675" y="155"/>
                  <a:pt x="1675" y="155"/>
                  <a:pt x="1675" y="155"/>
                </a:cubicBezTo>
                <a:cubicBezTo>
                  <a:pt x="1674" y="157"/>
                  <a:pt x="1674" y="157"/>
                  <a:pt x="1674" y="157"/>
                </a:cubicBezTo>
                <a:cubicBezTo>
                  <a:pt x="1674" y="159"/>
                  <a:pt x="1674" y="159"/>
                  <a:pt x="1674" y="159"/>
                </a:cubicBezTo>
                <a:cubicBezTo>
                  <a:pt x="1676" y="161"/>
                  <a:pt x="1676" y="161"/>
                  <a:pt x="1676" y="161"/>
                </a:cubicBezTo>
                <a:cubicBezTo>
                  <a:pt x="1675" y="162"/>
                  <a:pt x="1675" y="162"/>
                  <a:pt x="1675" y="162"/>
                </a:cubicBezTo>
                <a:cubicBezTo>
                  <a:pt x="1674" y="161"/>
                  <a:pt x="1674" y="161"/>
                  <a:pt x="1674" y="161"/>
                </a:cubicBezTo>
                <a:cubicBezTo>
                  <a:pt x="1673" y="159"/>
                  <a:pt x="1673" y="159"/>
                  <a:pt x="1673" y="159"/>
                </a:cubicBezTo>
                <a:cubicBezTo>
                  <a:pt x="1671" y="158"/>
                  <a:pt x="1671" y="158"/>
                  <a:pt x="1671" y="158"/>
                </a:cubicBezTo>
                <a:cubicBezTo>
                  <a:pt x="1670" y="157"/>
                  <a:pt x="1670" y="157"/>
                  <a:pt x="1670" y="157"/>
                </a:cubicBezTo>
                <a:cubicBezTo>
                  <a:pt x="1669" y="159"/>
                  <a:pt x="1669" y="159"/>
                  <a:pt x="1669" y="159"/>
                </a:cubicBezTo>
                <a:cubicBezTo>
                  <a:pt x="1668" y="160"/>
                  <a:pt x="1668" y="160"/>
                  <a:pt x="1668" y="160"/>
                </a:cubicBezTo>
                <a:cubicBezTo>
                  <a:pt x="1668" y="158"/>
                  <a:pt x="1668" y="158"/>
                  <a:pt x="1668" y="158"/>
                </a:cubicBezTo>
                <a:cubicBezTo>
                  <a:pt x="1666" y="159"/>
                  <a:pt x="1666" y="159"/>
                  <a:pt x="1666" y="159"/>
                </a:cubicBezTo>
                <a:cubicBezTo>
                  <a:pt x="1666" y="160"/>
                  <a:pt x="1666" y="160"/>
                  <a:pt x="1666" y="160"/>
                </a:cubicBezTo>
                <a:cubicBezTo>
                  <a:pt x="1664" y="162"/>
                  <a:pt x="1664" y="162"/>
                  <a:pt x="1664" y="162"/>
                </a:cubicBezTo>
                <a:cubicBezTo>
                  <a:pt x="1664" y="163"/>
                  <a:pt x="1664" y="163"/>
                  <a:pt x="1664" y="163"/>
                </a:cubicBezTo>
                <a:cubicBezTo>
                  <a:pt x="1666" y="164"/>
                  <a:pt x="1666" y="164"/>
                  <a:pt x="1666" y="164"/>
                </a:cubicBezTo>
                <a:cubicBezTo>
                  <a:pt x="1667" y="166"/>
                  <a:pt x="1667" y="166"/>
                  <a:pt x="1667" y="166"/>
                </a:cubicBezTo>
                <a:cubicBezTo>
                  <a:pt x="1666" y="166"/>
                  <a:pt x="1666" y="166"/>
                  <a:pt x="1666" y="166"/>
                </a:cubicBezTo>
                <a:cubicBezTo>
                  <a:pt x="1665" y="165"/>
                  <a:pt x="1665" y="165"/>
                  <a:pt x="1665" y="165"/>
                </a:cubicBezTo>
                <a:cubicBezTo>
                  <a:pt x="1663" y="167"/>
                  <a:pt x="1663" y="167"/>
                  <a:pt x="1663" y="167"/>
                </a:cubicBezTo>
                <a:cubicBezTo>
                  <a:pt x="1663" y="168"/>
                  <a:pt x="1663" y="168"/>
                  <a:pt x="1663" y="168"/>
                </a:cubicBezTo>
                <a:cubicBezTo>
                  <a:pt x="1661" y="170"/>
                  <a:pt x="1661" y="170"/>
                  <a:pt x="1661" y="170"/>
                </a:cubicBezTo>
                <a:cubicBezTo>
                  <a:pt x="1661" y="169"/>
                  <a:pt x="1661" y="169"/>
                  <a:pt x="1661" y="169"/>
                </a:cubicBezTo>
                <a:cubicBezTo>
                  <a:pt x="1662" y="168"/>
                  <a:pt x="1662" y="168"/>
                  <a:pt x="1662" y="168"/>
                </a:cubicBezTo>
                <a:cubicBezTo>
                  <a:pt x="1662" y="167"/>
                  <a:pt x="1662" y="167"/>
                  <a:pt x="1662" y="167"/>
                </a:cubicBezTo>
                <a:cubicBezTo>
                  <a:pt x="1663" y="164"/>
                  <a:pt x="1663" y="164"/>
                  <a:pt x="1663" y="164"/>
                </a:cubicBezTo>
                <a:cubicBezTo>
                  <a:pt x="1662" y="158"/>
                  <a:pt x="1662" y="158"/>
                  <a:pt x="1662" y="158"/>
                </a:cubicBezTo>
                <a:cubicBezTo>
                  <a:pt x="1661" y="159"/>
                  <a:pt x="1661" y="159"/>
                  <a:pt x="1661" y="159"/>
                </a:cubicBezTo>
                <a:cubicBezTo>
                  <a:pt x="1658" y="163"/>
                  <a:pt x="1658" y="163"/>
                  <a:pt x="1658" y="163"/>
                </a:cubicBezTo>
                <a:cubicBezTo>
                  <a:pt x="1658" y="165"/>
                  <a:pt x="1658" y="165"/>
                  <a:pt x="1658" y="165"/>
                </a:cubicBezTo>
                <a:cubicBezTo>
                  <a:pt x="1659" y="166"/>
                  <a:pt x="1659" y="166"/>
                  <a:pt x="1659" y="166"/>
                </a:cubicBezTo>
                <a:cubicBezTo>
                  <a:pt x="1657" y="168"/>
                  <a:pt x="1657" y="168"/>
                  <a:pt x="1657" y="168"/>
                </a:cubicBezTo>
                <a:cubicBezTo>
                  <a:pt x="1657" y="166"/>
                  <a:pt x="1657" y="166"/>
                  <a:pt x="1657" y="166"/>
                </a:cubicBezTo>
                <a:cubicBezTo>
                  <a:pt x="1658" y="164"/>
                  <a:pt x="1658" y="164"/>
                  <a:pt x="1658" y="164"/>
                </a:cubicBezTo>
                <a:cubicBezTo>
                  <a:pt x="1657" y="161"/>
                  <a:pt x="1657" y="161"/>
                  <a:pt x="1657" y="161"/>
                </a:cubicBezTo>
                <a:cubicBezTo>
                  <a:pt x="1656" y="161"/>
                  <a:pt x="1656" y="161"/>
                  <a:pt x="1656" y="161"/>
                </a:cubicBezTo>
                <a:cubicBezTo>
                  <a:pt x="1654" y="162"/>
                  <a:pt x="1654" y="162"/>
                  <a:pt x="1654" y="162"/>
                </a:cubicBezTo>
                <a:cubicBezTo>
                  <a:pt x="1653" y="165"/>
                  <a:pt x="1653" y="165"/>
                  <a:pt x="1653" y="165"/>
                </a:cubicBezTo>
                <a:cubicBezTo>
                  <a:pt x="1654" y="167"/>
                  <a:pt x="1654" y="167"/>
                  <a:pt x="1654" y="167"/>
                </a:cubicBezTo>
                <a:cubicBezTo>
                  <a:pt x="1654" y="169"/>
                  <a:pt x="1654" y="169"/>
                  <a:pt x="1654" y="169"/>
                </a:cubicBezTo>
                <a:cubicBezTo>
                  <a:pt x="1656" y="171"/>
                  <a:pt x="1656" y="171"/>
                  <a:pt x="1656" y="171"/>
                </a:cubicBezTo>
                <a:cubicBezTo>
                  <a:pt x="1657" y="172"/>
                  <a:pt x="1657" y="172"/>
                  <a:pt x="1657" y="172"/>
                </a:cubicBezTo>
                <a:cubicBezTo>
                  <a:pt x="1656" y="174"/>
                  <a:pt x="1656" y="174"/>
                  <a:pt x="1656" y="174"/>
                </a:cubicBezTo>
                <a:cubicBezTo>
                  <a:pt x="1655" y="171"/>
                  <a:pt x="1655" y="171"/>
                  <a:pt x="1655" y="171"/>
                </a:cubicBezTo>
                <a:cubicBezTo>
                  <a:pt x="1653" y="171"/>
                  <a:pt x="1653" y="171"/>
                  <a:pt x="1653" y="171"/>
                </a:cubicBezTo>
                <a:cubicBezTo>
                  <a:pt x="1652" y="167"/>
                  <a:pt x="1652" y="167"/>
                  <a:pt x="1652" y="167"/>
                </a:cubicBezTo>
                <a:cubicBezTo>
                  <a:pt x="1651" y="167"/>
                  <a:pt x="1651" y="167"/>
                  <a:pt x="1651" y="167"/>
                </a:cubicBezTo>
                <a:cubicBezTo>
                  <a:pt x="1649" y="167"/>
                  <a:pt x="1649" y="167"/>
                  <a:pt x="1649" y="167"/>
                </a:cubicBezTo>
                <a:cubicBezTo>
                  <a:pt x="1648" y="169"/>
                  <a:pt x="1648" y="169"/>
                  <a:pt x="1648" y="169"/>
                </a:cubicBezTo>
                <a:cubicBezTo>
                  <a:pt x="1651" y="171"/>
                  <a:pt x="1651" y="171"/>
                  <a:pt x="1651" y="171"/>
                </a:cubicBezTo>
                <a:cubicBezTo>
                  <a:pt x="1652" y="171"/>
                  <a:pt x="1652" y="171"/>
                  <a:pt x="1652" y="171"/>
                </a:cubicBezTo>
                <a:cubicBezTo>
                  <a:pt x="1653" y="172"/>
                  <a:pt x="1653" y="172"/>
                  <a:pt x="1653" y="172"/>
                </a:cubicBezTo>
                <a:cubicBezTo>
                  <a:pt x="1651" y="171"/>
                  <a:pt x="1651" y="171"/>
                  <a:pt x="1651" y="171"/>
                </a:cubicBezTo>
                <a:cubicBezTo>
                  <a:pt x="1649" y="172"/>
                  <a:pt x="1649" y="172"/>
                  <a:pt x="1649" y="172"/>
                </a:cubicBezTo>
                <a:cubicBezTo>
                  <a:pt x="1650" y="174"/>
                  <a:pt x="1650" y="174"/>
                  <a:pt x="1650" y="174"/>
                </a:cubicBezTo>
                <a:cubicBezTo>
                  <a:pt x="1648" y="173"/>
                  <a:pt x="1648" y="173"/>
                  <a:pt x="1648" y="173"/>
                </a:cubicBezTo>
                <a:cubicBezTo>
                  <a:pt x="1648" y="170"/>
                  <a:pt x="1648" y="170"/>
                  <a:pt x="1648" y="170"/>
                </a:cubicBezTo>
                <a:cubicBezTo>
                  <a:pt x="1647" y="170"/>
                  <a:pt x="1647" y="170"/>
                  <a:pt x="1647" y="170"/>
                </a:cubicBezTo>
                <a:cubicBezTo>
                  <a:pt x="1647" y="168"/>
                  <a:pt x="1647" y="168"/>
                  <a:pt x="1647" y="168"/>
                </a:cubicBezTo>
                <a:cubicBezTo>
                  <a:pt x="1646" y="169"/>
                  <a:pt x="1646" y="169"/>
                  <a:pt x="1646" y="169"/>
                </a:cubicBezTo>
                <a:cubicBezTo>
                  <a:pt x="1645" y="172"/>
                  <a:pt x="1645" y="172"/>
                  <a:pt x="1645" y="172"/>
                </a:cubicBezTo>
                <a:cubicBezTo>
                  <a:pt x="1646" y="173"/>
                  <a:pt x="1646" y="173"/>
                  <a:pt x="1646" y="173"/>
                </a:cubicBezTo>
                <a:cubicBezTo>
                  <a:pt x="1646" y="175"/>
                  <a:pt x="1646" y="175"/>
                  <a:pt x="1646" y="175"/>
                </a:cubicBezTo>
                <a:cubicBezTo>
                  <a:pt x="1644" y="174"/>
                  <a:pt x="1644" y="174"/>
                  <a:pt x="1644" y="174"/>
                </a:cubicBezTo>
                <a:cubicBezTo>
                  <a:pt x="1643" y="175"/>
                  <a:pt x="1643" y="175"/>
                  <a:pt x="1643" y="175"/>
                </a:cubicBezTo>
                <a:cubicBezTo>
                  <a:pt x="1641" y="177"/>
                  <a:pt x="1641" y="177"/>
                  <a:pt x="1641" y="177"/>
                </a:cubicBezTo>
                <a:cubicBezTo>
                  <a:pt x="1641" y="177"/>
                  <a:pt x="1641" y="177"/>
                  <a:pt x="1641" y="177"/>
                </a:cubicBezTo>
                <a:cubicBezTo>
                  <a:pt x="1643" y="177"/>
                  <a:pt x="1643" y="177"/>
                  <a:pt x="1643" y="177"/>
                </a:cubicBezTo>
                <a:cubicBezTo>
                  <a:pt x="1644" y="178"/>
                  <a:pt x="1644" y="178"/>
                  <a:pt x="1644" y="178"/>
                </a:cubicBezTo>
                <a:cubicBezTo>
                  <a:pt x="1642" y="179"/>
                  <a:pt x="1642" y="179"/>
                  <a:pt x="1642" y="179"/>
                </a:cubicBezTo>
                <a:cubicBezTo>
                  <a:pt x="1641" y="179"/>
                  <a:pt x="1641" y="179"/>
                  <a:pt x="1641" y="179"/>
                </a:cubicBezTo>
                <a:cubicBezTo>
                  <a:pt x="1642" y="180"/>
                  <a:pt x="1642" y="180"/>
                  <a:pt x="1642" y="180"/>
                </a:cubicBezTo>
                <a:cubicBezTo>
                  <a:pt x="1642" y="181"/>
                  <a:pt x="1642" y="181"/>
                  <a:pt x="1642" y="181"/>
                </a:cubicBezTo>
                <a:cubicBezTo>
                  <a:pt x="1640" y="181"/>
                  <a:pt x="1640" y="181"/>
                  <a:pt x="1640" y="181"/>
                </a:cubicBezTo>
                <a:cubicBezTo>
                  <a:pt x="1640" y="182"/>
                  <a:pt x="1640" y="182"/>
                  <a:pt x="1640" y="182"/>
                </a:cubicBezTo>
                <a:cubicBezTo>
                  <a:pt x="1641" y="183"/>
                  <a:pt x="1641" y="183"/>
                  <a:pt x="1641" y="183"/>
                </a:cubicBezTo>
                <a:cubicBezTo>
                  <a:pt x="1639" y="183"/>
                  <a:pt x="1639" y="183"/>
                  <a:pt x="1639" y="183"/>
                </a:cubicBezTo>
                <a:cubicBezTo>
                  <a:pt x="1639" y="182"/>
                  <a:pt x="1639" y="182"/>
                  <a:pt x="1639" y="182"/>
                </a:cubicBezTo>
                <a:cubicBezTo>
                  <a:pt x="1637" y="182"/>
                  <a:pt x="1637" y="182"/>
                  <a:pt x="1637" y="182"/>
                </a:cubicBezTo>
                <a:cubicBezTo>
                  <a:pt x="1636" y="184"/>
                  <a:pt x="1636" y="184"/>
                  <a:pt x="1636" y="184"/>
                </a:cubicBezTo>
                <a:cubicBezTo>
                  <a:pt x="1636" y="185"/>
                  <a:pt x="1636" y="185"/>
                  <a:pt x="1636" y="185"/>
                </a:cubicBezTo>
                <a:cubicBezTo>
                  <a:pt x="1636" y="186"/>
                  <a:pt x="1636" y="186"/>
                  <a:pt x="1636" y="186"/>
                </a:cubicBezTo>
                <a:cubicBezTo>
                  <a:pt x="1634" y="186"/>
                  <a:pt x="1634" y="186"/>
                  <a:pt x="1634" y="186"/>
                </a:cubicBezTo>
                <a:cubicBezTo>
                  <a:pt x="1633" y="188"/>
                  <a:pt x="1633" y="188"/>
                  <a:pt x="1633" y="188"/>
                </a:cubicBezTo>
                <a:cubicBezTo>
                  <a:pt x="1634" y="188"/>
                  <a:pt x="1634" y="188"/>
                  <a:pt x="1634" y="188"/>
                </a:cubicBezTo>
                <a:cubicBezTo>
                  <a:pt x="1639" y="187"/>
                  <a:pt x="1639" y="187"/>
                  <a:pt x="1639" y="187"/>
                </a:cubicBezTo>
                <a:cubicBezTo>
                  <a:pt x="1640" y="187"/>
                  <a:pt x="1640" y="187"/>
                  <a:pt x="1640" y="187"/>
                </a:cubicBezTo>
                <a:cubicBezTo>
                  <a:pt x="1642" y="187"/>
                  <a:pt x="1642" y="187"/>
                  <a:pt x="1642" y="187"/>
                </a:cubicBezTo>
                <a:cubicBezTo>
                  <a:pt x="1643" y="186"/>
                  <a:pt x="1643" y="186"/>
                  <a:pt x="1643" y="186"/>
                </a:cubicBezTo>
                <a:cubicBezTo>
                  <a:pt x="1643" y="188"/>
                  <a:pt x="1643" y="188"/>
                  <a:pt x="1643" y="188"/>
                </a:cubicBezTo>
                <a:cubicBezTo>
                  <a:pt x="1642" y="189"/>
                  <a:pt x="1642" y="189"/>
                  <a:pt x="1642" y="189"/>
                </a:cubicBezTo>
                <a:cubicBezTo>
                  <a:pt x="1641" y="192"/>
                  <a:pt x="1641" y="192"/>
                  <a:pt x="1641" y="192"/>
                </a:cubicBezTo>
                <a:cubicBezTo>
                  <a:pt x="1641" y="193"/>
                  <a:pt x="1641" y="193"/>
                  <a:pt x="1641" y="193"/>
                </a:cubicBezTo>
                <a:cubicBezTo>
                  <a:pt x="1640" y="192"/>
                  <a:pt x="1640" y="192"/>
                  <a:pt x="1640" y="192"/>
                </a:cubicBezTo>
                <a:cubicBezTo>
                  <a:pt x="1640" y="190"/>
                  <a:pt x="1640" y="190"/>
                  <a:pt x="1640" y="190"/>
                </a:cubicBezTo>
                <a:cubicBezTo>
                  <a:pt x="1638" y="191"/>
                  <a:pt x="1638" y="191"/>
                  <a:pt x="1638" y="191"/>
                </a:cubicBezTo>
                <a:cubicBezTo>
                  <a:pt x="1637" y="190"/>
                  <a:pt x="1637" y="190"/>
                  <a:pt x="1637" y="190"/>
                </a:cubicBezTo>
                <a:cubicBezTo>
                  <a:pt x="1635" y="190"/>
                  <a:pt x="1635" y="190"/>
                  <a:pt x="1635" y="190"/>
                </a:cubicBezTo>
                <a:cubicBezTo>
                  <a:pt x="1636" y="190"/>
                  <a:pt x="1636" y="190"/>
                  <a:pt x="1636" y="190"/>
                </a:cubicBezTo>
                <a:cubicBezTo>
                  <a:pt x="1635" y="192"/>
                  <a:pt x="1635" y="192"/>
                  <a:pt x="1635" y="192"/>
                </a:cubicBezTo>
                <a:cubicBezTo>
                  <a:pt x="1634" y="191"/>
                  <a:pt x="1634" y="191"/>
                  <a:pt x="1634" y="191"/>
                </a:cubicBezTo>
                <a:cubicBezTo>
                  <a:pt x="1633" y="191"/>
                  <a:pt x="1633" y="191"/>
                  <a:pt x="1633" y="191"/>
                </a:cubicBezTo>
                <a:cubicBezTo>
                  <a:pt x="1634" y="192"/>
                  <a:pt x="1634" y="192"/>
                  <a:pt x="1634" y="192"/>
                </a:cubicBezTo>
                <a:cubicBezTo>
                  <a:pt x="1635" y="194"/>
                  <a:pt x="1635" y="194"/>
                  <a:pt x="1635" y="194"/>
                </a:cubicBezTo>
                <a:cubicBezTo>
                  <a:pt x="1634" y="194"/>
                  <a:pt x="1634" y="194"/>
                  <a:pt x="1634" y="194"/>
                </a:cubicBezTo>
                <a:cubicBezTo>
                  <a:pt x="1633" y="195"/>
                  <a:pt x="1633" y="195"/>
                  <a:pt x="1633" y="195"/>
                </a:cubicBezTo>
                <a:cubicBezTo>
                  <a:pt x="1634" y="196"/>
                  <a:pt x="1634" y="196"/>
                  <a:pt x="1634" y="196"/>
                </a:cubicBezTo>
                <a:cubicBezTo>
                  <a:pt x="1633" y="197"/>
                  <a:pt x="1633" y="197"/>
                  <a:pt x="1633" y="197"/>
                </a:cubicBezTo>
                <a:cubicBezTo>
                  <a:pt x="1632" y="196"/>
                  <a:pt x="1632" y="196"/>
                  <a:pt x="1632" y="196"/>
                </a:cubicBezTo>
                <a:cubicBezTo>
                  <a:pt x="1632" y="194"/>
                  <a:pt x="1632" y="194"/>
                  <a:pt x="1632" y="194"/>
                </a:cubicBezTo>
                <a:cubicBezTo>
                  <a:pt x="1631" y="192"/>
                  <a:pt x="1631" y="192"/>
                  <a:pt x="1631" y="192"/>
                </a:cubicBezTo>
                <a:cubicBezTo>
                  <a:pt x="1630" y="194"/>
                  <a:pt x="1630" y="194"/>
                  <a:pt x="1630" y="194"/>
                </a:cubicBezTo>
                <a:cubicBezTo>
                  <a:pt x="1628" y="194"/>
                  <a:pt x="1628" y="194"/>
                  <a:pt x="1628" y="194"/>
                </a:cubicBezTo>
                <a:cubicBezTo>
                  <a:pt x="1628" y="193"/>
                  <a:pt x="1628" y="193"/>
                  <a:pt x="1628" y="193"/>
                </a:cubicBezTo>
                <a:cubicBezTo>
                  <a:pt x="1628" y="192"/>
                  <a:pt x="1628" y="192"/>
                  <a:pt x="1628" y="192"/>
                </a:cubicBezTo>
                <a:cubicBezTo>
                  <a:pt x="1627" y="192"/>
                  <a:pt x="1627" y="192"/>
                  <a:pt x="1627" y="192"/>
                </a:cubicBezTo>
                <a:cubicBezTo>
                  <a:pt x="1625" y="194"/>
                  <a:pt x="1625" y="194"/>
                  <a:pt x="1625" y="194"/>
                </a:cubicBezTo>
                <a:cubicBezTo>
                  <a:pt x="1627" y="195"/>
                  <a:pt x="1627" y="195"/>
                  <a:pt x="1627" y="195"/>
                </a:cubicBezTo>
                <a:cubicBezTo>
                  <a:pt x="1629" y="195"/>
                  <a:pt x="1629" y="195"/>
                  <a:pt x="1629" y="195"/>
                </a:cubicBezTo>
                <a:cubicBezTo>
                  <a:pt x="1631" y="196"/>
                  <a:pt x="1631" y="196"/>
                  <a:pt x="1631" y="196"/>
                </a:cubicBezTo>
                <a:cubicBezTo>
                  <a:pt x="1630" y="198"/>
                  <a:pt x="1630" y="198"/>
                  <a:pt x="1630" y="198"/>
                </a:cubicBezTo>
                <a:cubicBezTo>
                  <a:pt x="1626" y="198"/>
                  <a:pt x="1626" y="198"/>
                  <a:pt x="1626" y="198"/>
                </a:cubicBezTo>
                <a:cubicBezTo>
                  <a:pt x="1625" y="197"/>
                  <a:pt x="1625" y="197"/>
                  <a:pt x="1625" y="197"/>
                </a:cubicBezTo>
                <a:cubicBezTo>
                  <a:pt x="1624" y="198"/>
                  <a:pt x="1624" y="198"/>
                  <a:pt x="1624" y="198"/>
                </a:cubicBezTo>
                <a:cubicBezTo>
                  <a:pt x="1623" y="199"/>
                  <a:pt x="1623" y="199"/>
                  <a:pt x="1623" y="199"/>
                </a:cubicBezTo>
                <a:cubicBezTo>
                  <a:pt x="1624" y="201"/>
                  <a:pt x="1624" y="201"/>
                  <a:pt x="1624" y="201"/>
                </a:cubicBezTo>
                <a:cubicBezTo>
                  <a:pt x="1623" y="202"/>
                  <a:pt x="1623" y="202"/>
                  <a:pt x="1623" y="202"/>
                </a:cubicBezTo>
                <a:cubicBezTo>
                  <a:pt x="1624" y="202"/>
                  <a:pt x="1624" y="202"/>
                  <a:pt x="1624" y="202"/>
                </a:cubicBezTo>
                <a:cubicBezTo>
                  <a:pt x="1626" y="200"/>
                  <a:pt x="1626" y="200"/>
                  <a:pt x="1626" y="200"/>
                </a:cubicBezTo>
                <a:cubicBezTo>
                  <a:pt x="1628" y="200"/>
                  <a:pt x="1628" y="200"/>
                  <a:pt x="1628" y="200"/>
                </a:cubicBezTo>
                <a:cubicBezTo>
                  <a:pt x="1629" y="201"/>
                  <a:pt x="1629" y="201"/>
                  <a:pt x="1629" y="201"/>
                </a:cubicBezTo>
                <a:cubicBezTo>
                  <a:pt x="1626" y="201"/>
                  <a:pt x="1626" y="201"/>
                  <a:pt x="1626" y="201"/>
                </a:cubicBezTo>
                <a:cubicBezTo>
                  <a:pt x="1626" y="203"/>
                  <a:pt x="1626" y="203"/>
                  <a:pt x="1626" y="203"/>
                </a:cubicBezTo>
                <a:cubicBezTo>
                  <a:pt x="1627" y="205"/>
                  <a:pt x="1627" y="205"/>
                  <a:pt x="1627" y="205"/>
                </a:cubicBezTo>
                <a:cubicBezTo>
                  <a:pt x="1629" y="206"/>
                  <a:pt x="1629" y="206"/>
                  <a:pt x="1629" y="206"/>
                </a:cubicBezTo>
                <a:cubicBezTo>
                  <a:pt x="1629" y="208"/>
                  <a:pt x="1629" y="208"/>
                  <a:pt x="1629" y="208"/>
                </a:cubicBezTo>
                <a:cubicBezTo>
                  <a:pt x="1627" y="207"/>
                  <a:pt x="1627" y="207"/>
                  <a:pt x="1627" y="207"/>
                </a:cubicBezTo>
                <a:cubicBezTo>
                  <a:pt x="1626" y="207"/>
                  <a:pt x="1626" y="207"/>
                  <a:pt x="1626" y="207"/>
                </a:cubicBezTo>
                <a:cubicBezTo>
                  <a:pt x="1625" y="205"/>
                  <a:pt x="1625" y="205"/>
                  <a:pt x="1625" y="205"/>
                </a:cubicBezTo>
                <a:cubicBezTo>
                  <a:pt x="1624" y="205"/>
                  <a:pt x="1624" y="205"/>
                  <a:pt x="1624" y="205"/>
                </a:cubicBezTo>
                <a:cubicBezTo>
                  <a:pt x="1622" y="206"/>
                  <a:pt x="1622" y="206"/>
                  <a:pt x="1622" y="206"/>
                </a:cubicBezTo>
                <a:cubicBezTo>
                  <a:pt x="1624" y="207"/>
                  <a:pt x="1624" y="207"/>
                  <a:pt x="1624" y="207"/>
                </a:cubicBezTo>
                <a:cubicBezTo>
                  <a:pt x="1622" y="207"/>
                  <a:pt x="1622" y="207"/>
                  <a:pt x="1622" y="207"/>
                </a:cubicBezTo>
                <a:cubicBezTo>
                  <a:pt x="1620" y="209"/>
                  <a:pt x="1620" y="209"/>
                  <a:pt x="1620" y="209"/>
                </a:cubicBezTo>
                <a:cubicBezTo>
                  <a:pt x="1620" y="210"/>
                  <a:pt x="1620" y="210"/>
                  <a:pt x="1620" y="210"/>
                </a:cubicBezTo>
                <a:cubicBezTo>
                  <a:pt x="1622" y="211"/>
                  <a:pt x="1622" y="211"/>
                  <a:pt x="1622" y="211"/>
                </a:cubicBezTo>
                <a:cubicBezTo>
                  <a:pt x="1624" y="210"/>
                  <a:pt x="1624" y="210"/>
                  <a:pt x="1624" y="210"/>
                </a:cubicBezTo>
                <a:cubicBezTo>
                  <a:pt x="1625" y="211"/>
                  <a:pt x="1625" y="211"/>
                  <a:pt x="1625" y="211"/>
                </a:cubicBezTo>
                <a:cubicBezTo>
                  <a:pt x="1627" y="210"/>
                  <a:pt x="1627" y="210"/>
                  <a:pt x="1627" y="210"/>
                </a:cubicBezTo>
                <a:cubicBezTo>
                  <a:pt x="1627" y="212"/>
                  <a:pt x="1627" y="212"/>
                  <a:pt x="1627" y="212"/>
                </a:cubicBezTo>
                <a:cubicBezTo>
                  <a:pt x="1628" y="213"/>
                  <a:pt x="1628" y="213"/>
                  <a:pt x="1628" y="213"/>
                </a:cubicBezTo>
                <a:cubicBezTo>
                  <a:pt x="1628" y="214"/>
                  <a:pt x="1628" y="214"/>
                  <a:pt x="1628" y="214"/>
                </a:cubicBezTo>
                <a:cubicBezTo>
                  <a:pt x="1626" y="212"/>
                  <a:pt x="1626" y="212"/>
                  <a:pt x="1626" y="212"/>
                </a:cubicBezTo>
                <a:cubicBezTo>
                  <a:pt x="1624" y="212"/>
                  <a:pt x="1624" y="212"/>
                  <a:pt x="1624" y="212"/>
                </a:cubicBezTo>
                <a:cubicBezTo>
                  <a:pt x="1623" y="213"/>
                  <a:pt x="1623" y="213"/>
                  <a:pt x="1623" y="213"/>
                </a:cubicBezTo>
                <a:cubicBezTo>
                  <a:pt x="1620" y="213"/>
                  <a:pt x="1620" y="213"/>
                  <a:pt x="1620" y="213"/>
                </a:cubicBezTo>
                <a:cubicBezTo>
                  <a:pt x="1620" y="215"/>
                  <a:pt x="1620" y="215"/>
                  <a:pt x="1620" y="215"/>
                </a:cubicBezTo>
                <a:cubicBezTo>
                  <a:pt x="1618" y="215"/>
                  <a:pt x="1618" y="215"/>
                  <a:pt x="1618" y="215"/>
                </a:cubicBezTo>
                <a:cubicBezTo>
                  <a:pt x="1617" y="215"/>
                  <a:pt x="1617" y="215"/>
                  <a:pt x="1617" y="215"/>
                </a:cubicBezTo>
                <a:cubicBezTo>
                  <a:pt x="1615" y="216"/>
                  <a:pt x="1615" y="216"/>
                  <a:pt x="1615" y="216"/>
                </a:cubicBezTo>
                <a:cubicBezTo>
                  <a:pt x="1614" y="216"/>
                  <a:pt x="1614" y="216"/>
                  <a:pt x="1614" y="216"/>
                </a:cubicBezTo>
                <a:cubicBezTo>
                  <a:pt x="1613" y="217"/>
                  <a:pt x="1613" y="217"/>
                  <a:pt x="1613" y="217"/>
                </a:cubicBezTo>
                <a:cubicBezTo>
                  <a:pt x="1615" y="218"/>
                  <a:pt x="1615" y="218"/>
                  <a:pt x="1615" y="218"/>
                </a:cubicBezTo>
                <a:cubicBezTo>
                  <a:pt x="1616" y="219"/>
                  <a:pt x="1616" y="219"/>
                  <a:pt x="1616" y="219"/>
                </a:cubicBezTo>
                <a:cubicBezTo>
                  <a:pt x="1615" y="220"/>
                  <a:pt x="1615" y="220"/>
                  <a:pt x="1615" y="220"/>
                </a:cubicBezTo>
                <a:cubicBezTo>
                  <a:pt x="1614" y="219"/>
                  <a:pt x="1614" y="219"/>
                  <a:pt x="1614" y="219"/>
                </a:cubicBezTo>
                <a:cubicBezTo>
                  <a:pt x="1613" y="220"/>
                  <a:pt x="1613" y="220"/>
                  <a:pt x="1613" y="220"/>
                </a:cubicBezTo>
                <a:cubicBezTo>
                  <a:pt x="1615" y="221"/>
                  <a:pt x="1615" y="221"/>
                  <a:pt x="1615" y="221"/>
                </a:cubicBezTo>
                <a:cubicBezTo>
                  <a:pt x="1614" y="222"/>
                  <a:pt x="1614" y="222"/>
                  <a:pt x="1614" y="222"/>
                </a:cubicBezTo>
                <a:cubicBezTo>
                  <a:pt x="1612" y="221"/>
                  <a:pt x="1612" y="221"/>
                  <a:pt x="1612" y="221"/>
                </a:cubicBezTo>
                <a:cubicBezTo>
                  <a:pt x="1612" y="221"/>
                  <a:pt x="1612" y="221"/>
                  <a:pt x="1612" y="221"/>
                </a:cubicBezTo>
                <a:cubicBezTo>
                  <a:pt x="1612" y="222"/>
                  <a:pt x="1612" y="222"/>
                  <a:pt x="1612" y="222"/>
                </a:cubicBezTo>
                <a:cubicBezTo>
                  <a:pt x="1613" y="223"/>
                  <a:pt x="1613" y="223"/>
                  <a:pt x="1613" y="223"/>
                </a:cubicBezTo>
                <a:cubicBezTo>
                  <a:pt x="1612" y="223"/>
                  <a:pt x="1612" y="223"/>
                  <a:pt x="1612" y="223"/>
                </a:cubicBezTo>
                <a:cubicBezTo>
                  <a:pt x="1612" y="224"/>
                  <a:pt x="1612" y="224"/>
                  <a:pt x="1612" y="224"/>
                </a:cubicBezTo>
                <a:cubicBezTo>
                  <a:pt x="1613" y="224"/>
                  <a:pt x="1613" y="224"/>
                  <a:pt x="1613" y="224"/>
                </a:cubicBezTo>
                <a:cubicBezTo>
                  <a:pt x="1612" y="225"/>
                  <a:pt x="1612" y="225"/>
                  <a:pt x="1612" y="225"/>
                </a:cubicBezTo>
                <a:cubicBezTo>
                  <a:pt x="1611" y="225"/>
                  <a:pt x="1611" y="225"/>
                  <a:pt x="1611" y="225"/>
                </a:cubicBezTo>
                <a:cubicBezTo>
                  <a:pt x="1610" y="225"/>
                  <a:pt x="1610" y="225"/>
                  <a:pt x="1610" y="225"/>
                </a:cubicBezTo>
                <a:cubicBezTo>
                  <a:pt x="1610" y="226"/>
                  <a:pt x="1610" y="226"/>
                  <a:pt x="1610" y="226"/>
                </a:cubicBezTo>
                <a:cubicBezTo>
                  <a:pt x="1610" y="227"/>
                  <a:pt x="1610" y="227"/>
                  <a:pt x="1610" y="227"/>
                </a:cubicBezTo>
                <a:cubicBezTo>
                  <a:pt x="1611" y="227"/>
                  <a:pt x="1611" y="227"/>
                  <a:pt x="1611" y="227"/>
                </a:cubicBezTo>
                <a:cubicBezTo>
                  <a:pt x="1613" y="228"/>
                  <a:pt x="1613" y="228"/>
                  <a:pt x="1613" y="228"/>
                </a:cubicBezTo>
                <a:cubicBezTo>
                  <a:pt x="1614" y="229"/>
                  <a:pt x="1614" y="229"/>
                  <a:pt x="1614" y="229"/>
                </a:cubicBezTo>
                <a:cubicBezTo>
                  <a:pt x="1615" y="230"/>
                  <a:pt x="1615" y="230"/>
                  <a:pt x="1615" y="230"/>
                </a:cubicBezTo>
                <a:cubicBezTo>
                  <a:pt x="1616" y="229"/>
                  <a:pt x="1616" y="229"/>
                  <a:pt x="1616" y="229"/>
                </a:cubicBezTo>
                <a:cubicBezTo>
                  <a:pt x="1615" y="230"/>
                  <a:pt x="1615" y="230"/>
                  <a:pt x="1615" y="230"/>
                </a:cubicBezTo>
                <a:cubicBezTo>
                  <a:pt x="1615" y="231"/>
                  <a:pt x="1615" y="231"/>
                  <a:pt x="1615" y="231"/>
                </a:cubicBezTo>
                <a:cubicBezTo>
                  <a:pt x="1613" y="231"/>
                  <a:pt x="1613" y="231"/>
                  <a:pt x="1613" y="231"/>
                </a:cubicBezTo>
                <a:cubicBezTo>
                  <a:pt x="1613" y="230"/>
                  <a:pt x="1613" y="230"/>
                  <a:pt x="1613" y="230"/>
                </a:cubicBezTo>
                <a:cubicBezTo>
                  <a:pt x="1610" y="230"/>
                  <a:pt x="1610" y="230"/>
                  <a:pt x="1610" y="230"/>
                </a:cubicBezTo>
                <a:cubicBezTo>
                  <a:pt x="1608" y="232"/>
                  <a:pt x="1608" y="232"/>
                  <a:pt x="1608" y="232"/>
                </a:cubicBezTo>
                <a:cubicBezTo>
                  <a:pt x="1609" y="233"/>
                  <a:pt x="1609" y="233"/>
                  <a:pt x="1609" y="233"/>
                </a:cubicBezTo>
                <a:cubicBezTo>
                  <a:pt x="1611" y="233"/>
                  <a:pt x="1611" y="233"/>
                  <a:pt x="1611" y="233"/>
                </a:cubicBezTo>
                <a:cubicBezTo>
                  <a:pt x="1611" y="234"/>
                  <a:pt x="1611" y="234"/>
                  <a:pt x="1611" y="234"/>
                </a:cubicBezTo>
                <a:cubicBezTo>
                  <a:pt x="1612" y="235"/>
                  <a:pt x="1612" y="235"/>
                  <a:pt x="1612" y="235"/>
                </a:cubicBezTo>
                <a:cubicBezTo>
                  <a:pt x="1612" y="237"/>
                  <a:pt x="1612" y="237"/>
                  <a:pt x="1612" y="237"/>
                </a:cubicBezTo>
                <a:cubicBezTo>
                  <a:pt x="1611" y="235"/>
                  <a:pt x="1611" y="235"/>
                  <a:pt x="1611" y="235"/>
                </a:cubicBezTo>
                <a:cubicBezTo>
                  <a:pt x="1610" y="235"/>
                  <a:pt x="1610" y="235"/>
                  <a:pt x="1610" y="235"/>
                </a:cubicBezTo>
                <a:cubicBezTo>
                  <a:pt x="1609" y="237"/>
                  <a:pt x="1609" y="237"/>
                  <a:pt x="1609" y="237"/>
                </a:cubicBezTo>
                <a:cubicBezTo>
                  <a:pt x="1609" y="238"/>
                  <a:pt x="1609" y="238"/>
                  <a:pt x="1609" y="238"/>
                </a:cubicBezTo>
                <a:cubicBezTo>
                  <a:pt x="1608" y="238"/>
                  <a:pt x="1608" y="238"/>
                  <a:pt x="1608" y="238"/>
                </a:cubicBezTo>
                <a:cubicBezTo>
                  <a:pt x="1609" y="239"/>
                  <a:pt x="1609" y="239"/>
                  <a:pt x="1609" y="239"/>
                </a:cubicBezTo>
                <a:cubicBezTo>
                  <a:pt x="1609" y="241"/>
                  <a:pt x="1609" y="241"/>
                  <a:pt x="1609" y="241"/>
                </a:cubicBezTo>
                <a:cubicBezTo>
                  <a:pt x="1609" y="241"/>
                  <a:pt x="1609" y="241"/>
                  <a:pt x="1609" y="241"/>
                </a:cubicBezTo>
                <a:cubicBezTo>
                  <a:pt x="1608" y="240"/>
                  <a:pt x="1608" y="240"/>
                  <a:pt x="1608" y="240"/>
                </a:cubicBezTo>
                <a:cubicBezTo>
                  <a:pt x="1607" y="240"/>
                  <a:pt x="1607" y="240"/>
                  <a:pt x="1607" y="240"/>
                </a:cubicBezTo>
                <a:cubicBezTo>
                  <a:pt x="1607" y="242"/>
                  <a:pt x="1607" y="242"/>
                  <a:pt x="1607" y="242"/>
                </a:cubicBezTo>
                <a:cubicBezTo>
                  <a:pt x="1609" y="242"/>
                  <a:pt x="1609" y="242"/>
                  <a:pt x="1609" y="242"/>
                </a:cubicBezTo>
                <a:cubicBezTo>
                  <a:pt x="1609" y="243"/>
                  <a:pt x="1609" y="243"/>
                  <a:pt x="1609" y="243"/>
                </a:cubicBezTo>
                <a:cubicBezTo>
                  <a:pt x="1609" y="244"/>
                  <a:pt x="1609" y="244"/>
                  <a:pt x="1609" y="244"/>
                </a:cubicBezTo>
                <a:cubicBezTo>
                  <a:pt x="1607" y="243"/>
                  <a:pt x="1607" y="243"/>
                  <a:pt x="1607" y="243"/>
                </a:cubicBezTo>
                <a:cubicBezTo>
                  <a:pt x="1606" y="243"/>
                  <a:pt x="1606" y="243"/>
                  <a:pt x="1606" y="243"/>
                </a:cubicBezTo>
                <a:cubicBezTo>
                  <a:pt x="1606" y="245"/>
                  <a:pt x="1606" y="245"/>
                  <a:pt x="1606" y="245"/>
                </a:cubicBezTo>
                <a:cubicBezTo>
                  <a:pt x="1606" y="245"/>
                  <a:pt x="1606" y="245"/>
                  <a:pt x="1606" y="245"/>
                </a:cubicBezTo>
                <a:cubicBezTo>
                  <a:pt x="1606" y="247"/>
                  <a:pt x="1606" y="247"/>
                  <a:pt x="1606" y="247"/>
                </a:cubicBezTo>
                <a:cubicBezTo>
                  <a:pt x="1607" y="248"/>
                  <a:pt x="1607" y="248"/>
                  <a:pt x="1607" y="248"/>
                </a:cubicBezTo>
                <a:cubicBezTo>
                  <a:pt x="1608" y="248"/>
                  <a:pt x="1608" y="248"/>
                  <a:pt x="1608" y="248"/>
                </a:cubicBezTo>
                <a:cubicBezTo>
                  <a:pt x="1609" y="247"/>
                  <a:pt x="1609" y="247"/>
                  <a:pt x="1609" y="247"/>
                </a:cubicBezTo>
                <a:cubicBezTo>
                  <a:pt x="1610" y="247"/>
                  <a:pt x="1610" y="247"/>
                  <a:pt x="1610" y="247"/>
                </a:cubicBezTo>
                <a:cubicBezTo>
                  <a:pt x="1609" y="249"/>
                  <a:pt x="1609" y="249"/>
                  <a:pt x="1609" y="249"/>
                </a:cubicBezTo>
                <a:cubicBezTo>
                  <a:pt x="1608" y="249"/>
                  <a:pt x="1608" y="249"/>
                  <a:pt x="1608" y="249"/>
                </a:cubicBezTo>
                <a:cubicBezTo>
                  <a:pt x="1606" y="251"/>
                  <a:pt x="1606" y="251"/>
                  <a:pt x="1606" y="251"/>
                </a:cubicBezTo>
                <a:cubicBezTo>
                  <a:pt x="1605" y="251"/>
                  <a:pt x="1605" y="251"/>
                  <a:pt x="1605" y="251"/>
                </a:cubicBezTo>
                <a:cubicBezTo>
                  <a:pt x="1603" y="252"/>
                  <a:pt x="1603" y="252"/>
                  <a:pt x="1603" y="252"/>
                </a:cubicBezTo>
                <a:cubicBezTo>
                  <a:pt x="1603" y="253"/>
                  <a:pt x="1603" y="253"/>
                  <a:pt x="1603" y="253"/>
                </a:cubicBezTo>
                <a:cubicBezTo>
                  <a:pt x="1602" y="253"/>
                  <a:pt x="1602" y="253"/>
                  <a:pt x="1602" y="253"/>
                </a:cubicBezTo>
                <a:cubicBezTo>
                  <a:pt x="1600" y="254"/>
                  <a:pt x="1600" y="254"/>
                  <a:pt x="1600" y="254"/>
                </a:cubicBezTo>
                <a:cubicBezTo>
                  <a:pt x="1602" y="255"/>
                  <a:pt x="1602" y="255"/>
                  <a:pt x="1602" y="255"/>
                </a:cubicBezTo>
                <a:cubicBezTo>
                  <a:pt x="1601" y="256"/>
                  <a:pt x="1601" y="256"/>
                  <a:pt x="1601" y="256"/>
                </a:cubicBezTo>
                <a:cubicBezTo>
                  <a:pt x="1599" y="256"/>
                  <a:pt x="1599" y="256"/>
                  <a:pt x="1599" y="256"/>
                </a:cubicBezTo>
                <a:cubicBezTo>
                  <a:pt x="1598" y="258"/>
                  <a:pt x="1598" y="258"/>
                  <a:pt x="1598" y="258"/>
                </a:cubicBezTo>
                <a:cubicBezTo>
                  <a:pt x="1598" y="259"/>
                  <a:pt x="1598" y="259"/>
                  <a:pt x="1598" y="259"/>
                </a:cubicBezTo>
                <a:cubicBezTo>
                  <a:pt x="1600" y="259"/>
                  <a:pt x="1600" y="259"/>
                  <a:pt x="1600" y="259"/>
                </a:cubicBezTo>
                <a:cubicBezTo>
                  <a:pt x="1598" y="260"/>
                  <a:pt x="1598" y="260"/>
                  <a:pt x="1598" y="260"/>
                </a:cubicBezTo>
                <a:cubicBezTo>
                  <a:pt x="1597" y="262"/>
                  <a:pt x="1597" y="262"/>
                  <a:pt x="1597" y="262"/>
                </a:cubicBezTo>
                <a:cubicBezTo>
                  <a:pt x="1596" y="262"/>
                  <a:pt x="1596" y="262"/>
                  <a:pt x="1596" y="262"/>
                </a:cubicBezTo>
                <a:cubicBezTo>
                  <a:pt x="1596" y="260"/>
                  <a:pt x="1596" y="260"/>
                  <a:pt x="1596" y="260"/>
                </a:cubicBezTo>
                <a:cubicBezTo>
                  <a:pt x="1595" y="260"/>
                  <a:pt x="1595" y="260"/>
                  <a:pt x="1595" y="260"/>
                </a:cubicBezTo>
                <a:cubicBezTo>
                  <a:pt x="1594" y="260"/>
                  <a:pt x="1594" y="260"/>
                  <a:pt x="1594" y="260"/>
                </a:cubicBezTo>
                <a:cubicBezTo>
                  <a:pt x="1593" y="260"/>
                  <a:pt x="1593" y="260"/>
                  <a:pt x="1593" y="260"/>
                </a:cubicBezTo>
                <a:cubicBezTo>
                  <a:pt x="1593" y="262"/>
                  <a:pt x="1593" y="262"/>
                  <a:pt x="1593" y="262"/>
                </a:cubicBezTo>
                <a:cubicBezTo>
                  <a:pt x="1592" y="262"/>
                  <a:pt x="1592" y="262"/>
                  <a:pt x="1592" y="262"/>
                </a:cubicBezTo>
                <a:cubicBezTo>
                  <a:pt x="1592" y="264"/>
                  <a:pt x="1592" y="264"/>
                  <a:pt x="1592" y="264"/>
                </a:cubicBezTo>
                <a:cubicBezTo>
                  <a:pt x="1593" y="265"/>
                  <a:pt x="1593" y="265"/>
                  <a:pt x="1593" y="265"/>
                </a:cubicBezTo>
                <a:cubicBezTo>
                  <a:pt x="1590" y="265"/>
                  <a:pt x="1590" y="265"/>
                  <a:pt x="1590" y="265"/>
                </a:cubicBezTo>
                <a:cubicBezTo>
                  <a:pt x="1589" y="265"/>
                  <a:pt x="1589" y="265"/>
                  <a:pt x="1589" y="265"/>
                </a:cubicBezTo>
                <a:cubicBezTo>
                  <a:pt x="1589" y="267"/>
                  <a:pt x="1589" y="267"/>
                  <a:pt x="1589" y="267"/>
                </a:cubicBezTo>
                <a:cubicBezTo>
                  <a:pt x="1588" y="268"/>
                  <a:pt x="1588" y="268"/>
                  <a:pt x="1588" y="268"/>
                </a:cubicBezTo>
                <a:cubicBezTo>
                  <a:pt x="1588" y="269"/>
                  <a:pt x="1588" y="269"/>
                  <a:pt x="1588" y="269"/>
                </a:cubicBezTo>
                <a:cubicBezTo>
                  <a:pt x="1588" y="271"/>
                  <a:pt x="1588" y="271"/>
                  <a:pt x="1588" y="271"/>
                </a:cubicBezTo>
                <a:cubicBezTo>
                  <a:pt x="1586" y="272"/>
                  <a:pt x="1586" y="272"/>
                  <a:pt x="1586" y="272"/>
                </a:cubicBezTo>
                <a:cubicBezTo>
                  <a:pt x="1584" y="274"/>
                  <a:pt x="1584" y="274"/>
                  <a:pt x="1584" y="274"/>
                </a:cubicBezTo>
                <a:cubicBezTo>
                  <a:pt x="1585" y="275"/>
                  <a:pt x="1585" y="275"/>
                  <a:pt x="1585" y="275"/>
                </a:cubicBezTo>
                <a:cubicBezTo>
                  <a:pt x="1587" y="273"/>
                  <a:pt x="1587" y="273"/>
                  <a:pt x="1587" y="273"/>
                </a:cubicBezTo>
                <a:cubicBezTo>
                  <a:pt x="1588" y="273"/>
                  <a:pt x="1588" y="273"/>
                  <a:pt x="1588" y="273"/>
                </a:cubicBezTo>
                <a:cubicBezTo>
                  <a:pt x="1588" y="275"/>
                  <a:pt x="1588" y="275"/>
                  <a:pt x="1588" y="275"/>
                </a:cubicBezTo>
                <a:cubicBezTo>
                  <a:pt x="1587" y="275"/>
                  <a:pt x="1587" y="275"/>
                  <a:pt x="1587" y="275"/>
                </a:cubicBezTo>
                <a:cubicBezTo>
                  <a:pt x="1586" y="277"/>
                  <a:pt x="1586" y="277"/>
                  <a:pt x="1586" y="277"/>
                </a:cubicBezTo>
                <a:cubicBezTo>
                  <a:pt x="1588" y="279"/>
                  <a:pt x="1588" y="279"/>
                  <a:pt x="1588" y="279"/>
                </a:cubicBezTo>
                <a:cubicBezTo>
                  <a:pt x="1590" y="277"/>
                  <a:pt x="1590" y="277"/>
                  <a:pt x="1590" y="277"/>
                </a:cubicBezTo>
                <a:cubicBezTo>
                  <a:pt x="1592" y="277"/>
                  <a:pt x="1592" y="277"/>
                  <a:pt x="1592" y="277"/>
                </a:cubicBezTo>
                <a:cubicBezTo>
                  <a:pt x="1595" y="274"/>
                  <a:pt x="1595" y="274"/>
                  <a:pt x="1595" y="274"/>
                </a:cubicBezTo>
                <a:cubicBezTo>
                  <a:pt x="1595" y="273"/>
                  <a:pt x="1595" y="273"/>
                  <a:pt x="1595" y="273"/>
                </a:cubicBezTo>
                <a:cubicBezTo>
                  <a:pt x="1594" y="273"/>
                  <a:pt x="1594" y="273"/>
                  <a:pt x="1594" y="273"/>
                </a:cubicBezTo>
                <a:cubicBezTo>
                  <a:pt x="1595" y="271"/>
                  <a:pt x="1595" y="271"/>
                  <a:pt x="1595" y="271"/>
                </a:cubicBezTo>
                <a:cubicBezTo>
                  <a:pt x="1595" y="269"/>
                  <a:pt x="1595" y="269"/>
                  <a:pt x="1595" y="269"/>
                </a:cubicBezTo>
                <a:cubicBezTo>
                  <a:pt x="1596" y="269"/>
                  <a:pt x="1596" y="269"/>
                  <a:pt x="1596" y="269"/>
                </a:cubicBezTo>
                <a:cubicBezTo>
                  <a:pt x="1597" y="268"/>
                  <a:pt x="1597" y="268"/>
                  <a:pt x="1597" y="268"/>
                </a:cubicBezTo>
                <a:cubicBezTo>
                  <a:pt x="1599" y="268"/>
                  <a:pt x="1599" y="268"/>
                  <a:pt x="1599" y="268"/>
                </a:cubicBezTo>
                <a:cubicBezTo>
                  <a:pt x="1600" y="268"/>
                  <a:pt x="1600" y="268"/>
                  <a:pt x="1600" y="268"/>
                </a:cubicBezTo>
                <a:cubicBezTo>
                  <a:pt x="1597" y="270"/>
                  <a:pt x="1597" y="270"/>
                  <a:pt x="1597" y="270"/>
                </a:cubicBezTo>
                <a:cubicBezTo>
                  <a:pt x="1597" y="272"/>
                  <a:pt x="1597" y="272"/>
                  <a:pt x="1597" y="272"/>
                </a:cubicBezTo>
                <a:cubicBezTo>
                  <a:pt x="1600" y="272"/>
                  <a:pt x="1600" y="272"/>
                  <a:pt x="1600" y="272"/>
                </a:cubicBezTo>
                <a:cubicBezTo>
                  <a:pt x="1599" y="274"/>
                  <a:pt x="1599" y="274"/>
                  <a:pt x="1599" y="274"/>
                </a:cubicBezTo>
                <a:cubicBezTo>
                  <a:pt x="1597" y="274"/>
                  <a:pt x="1597" y="274"/>
                  <a:pt x="1597" y="274"/>
                </a:cubicBezTo>
                <a:cubicBezTo>
                  <a:pt x="1594" y="277"/>
                  <a:pt x="1594" y="277"/>
                  <a:pt x="1594" y="277"/>
                </a:cubicBezTo>
                <a:cubicBezTo>
                  <a:pt x="1596" y="278"/>
                  <a:pt x="1596" y="278"/>
                  <a:pt x="1596" y="278"/>
                </a:cubicBezTo>
                <a:cubicBezTo>
                  <a:pt x="1595" y="279"/>
                  <a:pt x="1595" y="279"/>
                  <a:pt x="1595" y="279"/>
                </a:cubicBezTo>
                <a:cubicBezTo>
                  <a:pt x="1595" y="281"/>
                  <a:pt x="1595" y="281"/>
                  <a:pt x="1595" y="281"/>
                </a:cubicBezTo>
                <a:cubicBezTo>
                  <a:pt x="1593" y="281"/>
                  <a:pt x="1593" y="281"/>
                  <a:pt x="1593" y="281"/>
                </a:cubicBezTo>
                <a:cubicBezTo>
                  <a:pt x="1592" y="279"/>
                  <a:pt x="1592" y="279"/>
                  <a:pt x="1592" y="279"/>
                </a:cubicBezTo>
                <a:cubicBezTo>
                  <a:pt x="1590" y="279"/>
                  <a:pt x="1590" y="279"/>
                  <a:pt x="1590" y="279"/>
                </a:cubicBezTo>
                <a:cubicBezTo>
                  <a:pt x="1589" y="280"/>
                  <a:pt x="1589" y="280"/>
                  <a:pt x="1589" y="280"/>
                </a:cubicBezTo>
                <a:cubicBezTo>
                  <a:pt x="1589" y="282"/>
                  <a:pt x="1589" y="282"/>
                  <a:pt x="1589" y="282"/>
                </a:cubicBezTo>
                <a:cubicBezTo>
                  <a:pt x="1587" y="283"/>
                  <a:pt x="1587" y="283"/>
                  <a:pt x="1587" y="283"/>
                </a:cubicBezTo>
                <a:cubicBezTo>
                  <a:pt x="1585" y="284"/>
                  <a:pt x="1585" y="284"/>
                  <a:pt x="1585" y="284"/>
                </a:cubicBezTo>
                <a:cubicBezTo>
                  <a:pt x="1587" y="282"/>
                  <a:pt x="1587" y="282"/>
                  <a:pt x="1587" y="282"/>
                </a:cubicBezTo>
                <a:cubicBezTo>
                  <a:pt x="1587" y="282"/>
                  <a:pt x="1587" y="282"/>
                  <a:pt x="1587" y="282"/>
                </a:cubicBezTo>
                <a:cubicBezTo>
                  <a:pt x="1586" y="280"/>
                  <a:pt x="1586" y="280"/>
                  <a:pt x="1586" y="280"/>
                </a:cubicBezTo>
                <a:cubicBezTo>
                  <a:pt x="1586" y="278"/>
                  <a:pt x="1586" y="278"/>
                  <a:pt x="1586" y="278"/>
                </a:cubicBezTo>
                <a:cubicBezTo>
                  <a:pt x="1585" y="276"/>
                  <a:pt x="1585" y="276"/>
                  <a:pt x="1585" y="276"/>
                </a:cubicBezTo>
                <a:cubicBezTo>
                  <a:pt x="1583" y="276"/>
                  <a:pt x="1583" y="276"/>
                  <a:pt x="1583" y="276"/>
                </a:cubicBezTo>
                <a:cubicBezTo>
                  <a:pt x="1583" y="278"/>
                  <a:pt x="1583" y="278"/>
                  <a:pt x="1583" y="278"/>
                </a:cubicBezTo>
                <a:cubicBezTo>
                  <a:pt x="1581" y="278"/>
                  <a:pt x="1581" y="278"/>
                  <a:pt x="1581" y="278"/>
                </a:cubicBezTo>
                <a:cubicBezTo>
                  <a:pt x="1581" y="279"/>
                  <a:pt x="1581" y="279"/>
                  <a:pt x="1581" y="279"/>
                </a:cubicBezTo>
                <a:cubicBezTo>
                  <a:pt x="1583" y="279"/>
                  <a:pt x="1583" y="279"/>
                  <a:pt x="1583" y="279"/>
                </a:cubicBezTo>
                <a:cubicBezTo>
                  <a:pt x="1581" y="281"/>
                  <a:pt x="1581" y="281"/>
                  <a:pt x="1581" y="281"/>
                </a:cubicBezTo>
                <a:cubicBezTo>
                  <a:pt x="1579" y="280"/>
                  <a:pt x="1579" y="280"/>
                  <a:pt x="1579" y="280"/>
                </a:cubicBezTo>
                <a:cubicBezTo>
                  <a:pt x="1578" y="281"/>
                  <a:pt x="1578" y="281"/>
                  <a:pt x="1578" y="281"/>
                </a:cubicBezTo>
                <a:cubicBezTo>
                  <a:pt x="1576" y="282"/>
                  <a:pt x="1576" y="282"/>
                  <a:pt x="1576" y="282"/>
                </a:cubicBezTo>
                <a:cubicBezTo>
                  <a:pt x="1577" y="283"/>
                  <a:pt x="1577" y="283"/>
                  <a:pt x="1577" y="283"/>
                </a:cubicBezTo>
                <a:cubicBezTo>
                  <a:pt x="1578" y="282"/>
                  <a:pt x="1578" y="282"/>
                  <a:pt x="1578" y="282"/>
                </a:cubicBezTo>
                <a:cubicBezTo>
                  <a:pt x="1578" y="283"/>
                  <a:pt x="1578" y="283"/>
                  <a:pt x="1578" y="283"/>
                </a:cubicBezTo>
                <a:cubicBezTo>
                  <a:pt x="1576" y="284"/>
                  <a:pt x="1576" y="284"/>
                  <a:pt x="1576" y="284"/>
                </a:cubicBezTo>
                <a:cubicBezTo>
                  <a:pt x="1575" y="285"/>
                  <a:pt x="1575" y="285"/>
                  <a:pt x="1575" y="285"/>
                </a:cubicBezTo>
                <a:cubicBezTo>
                  <a:pt x="1574" y="284"/>
                  <a:pt x="1574" y="284"/>
                  <a:pt x="1574" y="284"/>
                </a:cubicBezTo>
                <a:cubicBezTo>
                  <a:pt x="1573" y="284"/>
                  <a:pt x="1573" y="284"/>
                  <a:pt x="1573" y="284"/>
                </a:cubicBezTo>
                <a:cubicBezTo>
                  <a:pt x="1573" y="285"/>
                  <a:pt x="1573" y="285"/>
                  <a:pt x="1573" y="285"/>
                </a:cubicBezTo>
                <a:cubicBezTo>
                  <a:pt x="1575" y="286"/>
                  <a:pt x="1575" y="286"/>
                  <a:pt x="1575" y="286"/>
                </a:cubicBezTo>
                <a:cubicBezTo>
                  <a:pt x="1578" y="286"/>
                  <a:pt x="1578" y="286"/>
                  <a:pt x="1578" y="286"/>
                </a:cubicBezTo>
                <a:cubicBezTo>
                  <a:pt x="1577" y="288"/>
                  <a:pt x="1577" y="288"/>
                  <a:pt x="1577" y="288"/>
                </a:cubicBezTo>
                <a:cubicBezTo>
                  <a:pt x="1578" y="288"/>
                  <a:pt x="1578" y="288"/>
                  <a:pt x="1578" y="288"/>
                </a:cubicBezTo>
                <a:cubicBezTo>
                  <a:pt x="1578" y="290"/>
                  <a:pt x="1578" y="290"/>
                  <a:pt x="1578" y="290"/>
                </a:cubicBezTo>
                <a:cubicBezTo>
                  <a:pt x="1576" y="289"/>
                  <a:pt x="1576" y="289"/>
                  <a:pt x="1576" y="289"/>
                </a:cubicBezTo>
                <a:cubicBezTo>
                  <a:pt x="1575" y="287"/>
                  <a:pt x="1575" y="287"/>
                  <a:pt x="1575" y="287"/>
                </a:cubicBezTo>
                <a:cubicBezTo>
                  <a:pt x="1574" y="287"/>
                  <a:pt x="1574" y="287"/>
                  <a:pt x="1574" y="287"/>
                </a:cubicBezTo>
                <a:cubicBezTo>
                  <a:pt x="1572" y="286"/>
                  <a:pt x="1572" y="286"/>
                  <a:pt x="1572" y="286"/>
                </a:cubicBezTo>
                <a:cubicBezTo>
                  <a:pt x="1572" y="285"/>
                  <a:pt x="1572" y="285"/>
                  <a:pt x="1572" y="285"/>
                </a:cubicBezTo>
                <a:cubicBezTo>
                  <a:pt x="1571" y="285"/>
                  <a:pt x="1571" y="285"/>
                  <a:pt x="1571" y="285"/>
                </a:cubicBezTo>
                <a:cubicBezTo>
                  <a:pt x="1571" y="286"/>
                  <a:pt x="1571" y="286"/>
                  <a:pt x="1571" y="286"/>
                </a:cubicBezTo>
                <a:cubicBezTo>
                  <a:pt x="1572" y="289"/>
                  <a:pt x="1572" y="289"/>
                  <a:pt x="1572" y="289"/>
                </a:cubicBezTo>
                <a:cubicBezTo>
                  <a:pt x="1574" y="290"/>
                  <a:pt x="1574" y="290"/>
                  <a:pt x="1574" y="290"/>
                </a:cubicBezTo>
                <a:cubicBezTo>
                  <a:pt x="1576" y="290"/>
                  <a:pt x="1576" y="290"/>
                  <a:pt x="1576" y="290"/>
                </a:cubicBezTo>
                <a:cubicBezTo>
                  <a:pt x="1577" y="291"/>
                  <a:pt x="1577" y="291"/>
                  <a:pt x="1577" y="291"/>
                </a:cubicBezTo>
                <a:cubicBezTo>
                  <a:pt x="1575" y="291"/>
                  <a:pt x="1575" y="291"/>
                  <a:pt x="1575" y="291"/>
                </a:cubicBezTo>
                <a:cubicBezTo>
                  <a:pt x="1572" y="290"/>
                  <a:pt x="1572" y="290"/>
                  <a:pt x="1572" y="290"/>
                </a:cubicBezTo>
                <a:cubicBezTo>
                  <a:pt x="1570" y="287"/>
                  <a:pt x="1570" y="287"/>
                  <a:pt x="1570" y="287"/>
                </a:cubicBezTo>
                <a:cubicBezTo>
                  <a:pt x="1568" y="288"/>
                  <a:pt x="1568" y="288"/>
                  <a:pt x="1568" y="288"/>
                </a:cubicBezTo>
                <a:cubicBezTo>
                  <a:pt x="1567" y="287"/>
                  <a:pt x="1567" y="287"/>
                  <a:pt x="1567" y="287"/>
                </a:cubicBezTo>
                <a:cubicBezTo>
                  <a:pt x="1565" y="287"/>
                  <a:pt x="1565" y="287"/>
                  <a:pt x="1565" y="287"/>
                </a:cubicBezTo>
                <a:cubicBezTo>
                  <a:pt x="1564" y="286"/>
                  <a:pt x="1564" y="286"/>
                  <a:pt x="1564" y="286"/>
                </a:cubicBezTo>
                <a:cubicBezTo>
                  <a:pt x="1563" y="287"/>
                  <a:pt x="1563" y="287"/>
                  <a:pt x="1563" y="287"/>
                </a:cubicBezTo>
                <a:cubicBezTo>
                  <a:pt x="1563" y="288"/>
                  <a:pt x="1563" y="288"/>
                  <a:pt x="1563" y="288"/>
                </a:cubicBezTo>
                <a:cubicBezTo>
                  <a:pt x="1562" y="289"/>
                  <a:pt x="1562" y="289"/>
                  <a:pt x="1562" y="289"/>
                </a:cubicBezTo>
                <a:cubicBezTo>
                  <a:pt x="1564" y="291"/>
                  <a:pt x="1564" y="291"/>
                  <a:pt x="1564" y="291"/>
                </a:cubicBezTo>
                <a:cubicBezTo>
                  <a:pt x="1567" y="290"/>
                  <a:pt x="1567" y="290"/>
                  <a:pt x="1567" y="290"/>
                </a:cubicBezTo>
                <a:cubicBezTo>
                  <a:pt x="1568" y="291"/>
                  <a:pt x="1568" y="291"/>
                  <a:pt x="1568" y="291"/>
                </a:cubicBezTo>
                <a:cubicBezTo>
                  <a:pt x="1566" y="292"/>
                  <a:pt x="1566" y="292"/>
                  <a:pt x="1566" y="292"/>
                </a:cubicBezTo>
                <a:cubicBezTo>
                  <a:pt x="1567" y="292"/>
                  <a:pt x="1567" y="292"/>
                  <a:pt x="1567" y="292"/>
                </a:cubicBezTo>
                <a:cubicBezTo>
                  <a:pt x="1569" y="291"/>
                  <a:pt x="1569" y="291"/>
                  <a:pt x="1569" y="291"/>
                </a:cubicBezTo>
                <a:cubicBezTo>
                  <a:pt x="1571" y="291"/>
                  <a:pt x="1571" y="291"/>
                  <a:pt x="1571" y="291"/>
                </a:cubicBezTo>
                <a:cubicBezTo>
                  <a:pt x="1570" y="292"/>
                  <a:pt x="1570" y="292"/>
                  <a:pt x="1570" y="292"/>
                </a:cubicBezTo>
                <a:cubicBezTo>
                  <a:pt x="1567" y="293"/>
                  <a:pt x="1567" y="293"/>
                  <a:pt x="1567" y="293"/>
                </a:cubicBezTo>
                <a:cubicBezTo>
                  <a:pt x="1566" y="295"/>
                  <a:pt x="1566" y="295"/>
                  <a:pt x="1566" y="295"/>
                </a:cubicBezTo>
                <a:cubicBezTo>
                  <a:pt x="1564" y="294"/>
                  <a:pt x="1564" y="294"/>
                  <a:pt x="1564" y="294"/>
                </a:cubicBezTo>
                <a:cubicBezTo>
                  <a:pt x="1562" y="292"/>
                  <a:pt x="1562" y="292"/>
                  <a:pt x="1562" y="292"/>
                </a:cubicBezTo>
                <a:cubicBezTo>
                  <a:pt x="1561" y="292"/>
                  <a:pt x="1561" y="292"/>
                  <a:pt x="1561" y="292"/>
                </a:cubicBezTo>
                <a:cubicBezTo>
                  <a:pt x="1560" y="293"/>
                  <a:pt x="1560" y="293"/>
                  <a:pt x="1560" y="293"/>
                </a:cubicBezTo>
                <a:cubicBezTo>
                  <a:pt x="1559" y="292"/>
                  <a:pt x="1559" y="292"/>
                  <a:pt x="1559" y="292"/>
                </a:cubicBezTo>
                <a:cubicBezTo>
                  <a:pt x="1558" y="293"/>
                  <a:pt x="1558" y="293"/>
                  <a:pt x="1558" y="293"/>
                </a:cubicBezTo>
                <a:cubicBezTo>
                  <a:pt x="1557" y="292"/>
                  <a:pt x="1557" y="292"/>
                  <a:pt x="1557" y="292"/>
                </a:cubicBezTo>
                <a:cubicBezTo>
                  <a:pt x="1555" y="293"/>
                  <a:pt x="1555" y="293"/>
                  <a:pt x="1555" y="293"/>
                </a:cubicBezTo>
                <a:cubicBezTo>
                  <a:pt x="1556" y="294"/>
                  <a:pt x="1556" y="294"/>
                  <a:pt x="1556" y="294"/>
                </a:cubicBezTo>
                <a:cubicBezTo>
                  <a:pt x="1559" y="294"/>
                  <a:pt x="1559" y="294"/>
                  <a:pt x="1559" y="294"/>
                </a:cubicBezTo>
                <a:cubicBezTo>
                  <a:pt x="1561" y="295"/>
                  <a:pt x="1561" y="295"/>
                  <a:pt x="1561" y="295"/>
                </a:cubicBezTo>
                <a:cubicBezTo>
                  <a:pt x="1563" y="297"/>
                  <a:pt x="1563" y="297"/>
                  <a:pt x="1563" y="297"/>
                </a:cubicBezTo>
                <a:cubicBezTo>
                  <a:pt x="1563" y="298"/>
                  <a:pt x="1563" y="298"/>
                  <a:pt x="1563" y="298"/>
                </a:cubicBezTo>
                <a:cubicBezTo>
                  <a:pt x="1564" y="300"/>
                  <a:pt x="1564" y="300"/>
                  <a:pt x="1564" y="300"/>
                </a:cubicBezTo>
                <a:cubicBezTo>
                  <a:pt x="1562" y="300"/>
                  <a:pt x="1562" y="300"/>
                  <a:pt x="1562" y="300"/>
                </a:cubicBezTo>
                <a:cubicBezTo>
                  <a:pt x="1561" y="300"/>
                  <a:pt x="1561" y="300"/>
                  <a:pt x="1561" y="300"/>
                </a:cubicBezTo>
                <a:cubicBezTo>
                  <a:pt x="1561" y="297"/>
                  <a:pt x="1561" y="297"/>
                  <a:pt x="1561" y="297"/>
                </a:cubicBezTo>
                <a:cubicBezTo>
                  <a:pt x="1560" y="296"/>
                  <a:pt x="1560" y="296"/>
                  <a:pt x="1560" y="296"/>
                </a:cubicBezTo>
                <a:cubicBezTo>
                  <a:pt x="1558" y="297"/>
                  <a:pt x="1558" y="297"/>
                  <a:pt x="1558" y="297"/>
                </a:cubicBezTo>
                <a:cubicBezTo>
                  <a:pt x="1559" y="298"/>
                  <a:pt x="1559" y="298"/>
                  <a:pt x="1559" y="298"/>
                </a:cubicBezTo>
                <a:cubicBezTo>
                  <a:pt x="1558" y="299"/>
                  <a:pt x="1558" y="299"/>
                  <a:pt x="1558" y="299"/>
                </a:cubicBezTo>
                <a:cubicBezTo>
                  <a:pt x="1556" y="298"/>
                  <a:pt x="1556" y="298"/>
                  <a:pt x="1556" y="298"/>
                </a:cubicBezTo>
                <a:cubicBezTo>
                  <a:pt x="1554" y="300"/>
                  <a:pt x="1554" y="300"/>
                  <a:pt x="1554" y="300"/>
                </a:cubicBezTo>
                <a:cubicBezTo>
                  <a:pt x="1556" y="301"/>
                  <a:pt x="1556" y="301"/>
                  <a:pt x="1556" y="301"/>
                </a:cubicBezTo>
                <a:cubicBezTo>
                  <a:pt x="1554" y="301"/>
                  <a:pt x="1554" y="301"/>
                  <a:pt x="1554" y="301"/>
                </a:cubicBezTo>
                <a:cubicBezTo>
                  <a:pt x="1553" y="302"/>
                  <a:pt x="1553" y="302"/>
                  <a:pt x="1553" y="302"/>
                </a:cubicBezTo>
                <a:cubicBezTo>
                  <a:pt x="1553" y="300"/>
                  <a:pt x="1553" y="300"/>
                  <a:pt x="1553" y="300"/>
                </a:cubicBezTo>
                <a:cubicBezTo>
                  <a:pt x="1550" y="300"/>
                  <a:pt x="1550" y="300"/>
                  <a:pt x="1550" y="300"/>
                </a:cubicBezTo>
                <a:cubicBezTo>
                  <a:pt x="1551" y="301"/>
                  <a:pt x="1551" y="301"/>
                  <a:pt x="1551" y="301"/>
                </a:cubicBezTo>
                <a:cubicBezTo>
                  <a:pt x="1550" y="302"/>
                  <a:pt x="1550" y="302"/>
                  <a:pt x="1550" y="302"/>
                </a:cubicBezTo>
                <a:cubicBezTo>
                  <a:pt x="1549" y="300"/>
                  <a:pt x="1549" y="300"/>
                  <a:pt x="1549" y="300"/>
                </a:cubicBezTo>
                <a:cubicBezTo>
                  <a:pt x="1547" y="299"/>
                  <a:pt x="1547" y="299"/>
                  <a:pt x="1547" y="299"/>
                </a:cubicBezTo>
                <a:cubicBezTo>
                  <a:pt x="1547" y="299"/>
                  <a:pt x="1547" y="299"/>
                  <a:pt x="1547" y="299"/>
                </a:cubicBezTo>
                <a:cubicBezTo>
                  <a:pt x="1547" y="300"/>
                  <a:pt x="1547" y="300"/>
                  <a:pt x="1547" y="300"/>
                </a:cubicBezTo>
                <a:cubicBezTo>
                  <a:pt x="1549" y="302"/>
                  <a:pt x="1549" y="302"/>
                  <a:pt x="1549" y="302"/>
                </a:cubicBezTo>
                <a:cubicBezTo>
                  <a:pt x="1548" y="303"/>
                  <a:pt x="1548" y="303"/>
                  <a:pt x="1548" y="303"/>
                </a:cubicBezTo>
                <a:cubicBezTo>
                  <a:pt x="1549" y="304"/>
                  <a:pt x="1549" y="304"/>
                  <a:pt x="1549" y="304"/>
                </a:cubicBezTo>
                <a:cubicBezTo>
                  <a:pt x="1551" y="303"/>
                  <a:pt x="1551" y="303"/>
                  <a:pt x="1551" y="303"/>
                </a:cubicBezTo>
                <a:cubicBezTo>
                  <a:pt x="1554" y="304"/>
                  <a:pt x="1554" y="304"/>
                  <a:pt x="1554" y="304"/>
                </a:cubicBezTo>
                <a:cubicBezTo>
                  <a:pt x="1556" y="305"/>
                  <a:pt x="1556" y="305"/>
                  <a:pt x="1556" y="305"/>
                </a:cubicBezTo>
                <a:cubicBezTo>
                  <a:pt x="1559" y="305"/>
                  <a:pt x="1559" y="305"/>
                  <a:pt x="1559" y="305"/>
                </a:cubicBezTo>
                <a:cubicBezTo>
                  <a:pt x="1560" y="305"/>
                  <a:pt x="1560" y="305"/>
                  <a:pt x="1560" y="305"/>
                </a:cubicBezTo>
                <a:cubicBezTo>
                  <a:pt x="1561" y="305"/>
                  <a:pt x="1561" y="305"/>
                  <a:pt x="1561" y="305"/>
                </a:cubicBezTo>
                <a:cubicBezTo>
                  <a:pt x="1559" y="306"/>
                  <a:pt x="1559" y="306"/>
                  <a:pt x="1559" y="306"/>
                </a:cubicBezTo>
                <a:cubicBezTo>
                  <a:pt x="1557" y="306"/>
                  <a:pt x="1557" y="306"/>
                  <a:pt x="1557" y="306"/>
                </a:cubicBezTo>
                <a:cubicBezTo>
                  <a:pt x="1556" y="307"/>
                  <a:pt x="1556" y="307"/>
                  <a:pt x="1556" y="307"/>
                </a:cubicBezTo>
                <a:cubicBezTo>
                  <a:pt x="1552" y="305"/>
                  <a:pt x="1552" y="305"/>
                  <a:pt x="1552" y="305"/>
                </a:cubicBezTo>
                <a:cubicBezTo>
                  <a:pt x="1550" y="306"/>
                  <a:pt x="1550" y="306"/>
                  <a:pt x="1550" y="306"/>
                </a:cubicBezTo>
                <a:cubicBezTo>
                  <a:pt x="1550" y="305"/>
                  <a:pt x="1550" y="305"/>
                  <a:pt x="1550" y="305"/>
                </a:cubicBezTo>
                <a:cubicBezTo>
                  <a:pt x="1548" y="306"/>
                  <a:pt x="1548" y="306"/>
                  <a:pt x="1548" y="306"/>
                </a:cubicBezTo>
                <a:cubicBezTo>
                  <a:pt x="1546" y="307"/>
                  <a:pt x="1546" y="307"/>
                  <a:pt x="1546" y="307"/>
                </a:cubicBezTo>
                <a:cubicBezTo>
                  <a:pt x="1546" y="308"/>
                  <a:pt x="1546" y="308"/>
                  <a:pt x="1546" y="308"/>
                </a:cubicBezTo>
                <a:cubicBezTo>
                  <a:pt x="1549" y="309"/>
                  <a:pt x="1549" y="309"/>
                  <a:pt x="1549" y="309"/>
                </a:cubicBezTo>
                <a:cubicBezTo>
                  <a:pt x="1548" y="310"/>
                  <a:pt x="1548" y="310"/>
                  <a:pt x="1548" y="310"/>
                </a:cubicBezTo>
                <a:cubicBezTo>
                  <a:pt x="1549" y="311"/>
                  <a:pt x="1549" y="311"/>
                  <a:pt x="1549" y="311"/>
                </a:cubicBezTo>
                <a:cubicBezTo>
                  <a:pt x="1550" y="310"/>
                  <a:pt x="1550" y="310"/>
                  <a:pt x="1550" y="310"/>
                </a:cubicBezTo>
                <a:cubicBezTo>
                  <a:pt x="1553" y="310"/>
                  <a:pt x="1553" y="310"/>
                  <a:pt x="1553" y="310"/>
                </a:cubicBezTo>
                <a:cubicBezTo>
                  <a:pt x="1551" y="311"/>
                  <a:pt x="1551" y="311"/>
                  <a:pt x="1551" y="311"/>
                </a:cubicBezTo>
                <a:cubicBezTo>
                  <a:pt x="1548" y="311"/>
                  <a:pt x="1548" y="311"/>
                  <a:pt x="1548" y="311"/>
                </a:cubicBezTo>
                <a:cubicBezTo>
                  <a:pt x="1548" y="312"/>
                  <a:pt x="1548" y="312"/>
                  <a:pt x="1548" y="312"/>
                </a:cubicBezTo>
                <a:cubicBezTo>
                  <a:pt x="1547" y="312"/>
                  <a:pt x="1547" y="312"/>
                  <a:pt x="1547" y="312"/>
                </a:cubicBezTo>
                <a:cubicBezTo>
                  <a:pt x="1547" y="312"/>
                  <a:pt x="1547" y="312"/>
                  <a:pt x="1547" y="312"/>
                </a:cubicBezTo>
                <a:cubicBezTo>
                  <a:pt x="1548" y="313"/>
                  <a:pt x="1548" y="313"/>
                  <a:pt x="1548" y="313"/>
                </a:cubicBezTo>
                <a:cubicBezTo>
                  <a:pt x="1549" y="313"/>
                  <a:pt x="1549" y="313"/>
                  <a:pt x="1549" y="313"/>
                </a:cubicBezTo>
                <a:cubicBezTo>
                  <a:pt x="1547" y="314"/>
                  <a:pt x="1547" y="314"/>
                  <a:pt x="1547" y="314"/>
                </a:cubicBezTo>
                <a:cubicBezTo>
                  <a:pt x="1547" y="314"/>
                  <a:pt x="1547" y="314"/>
                  <a:pt x="1547" y="314"/>
                </a:cubicBezTo>
                <a:cubicBezTo>
                  <a:pt x="1547" y="315"/>
                  <a:pt x="1547" y="315"/>
                  <a:pt x="1547" y="315"/>
                </a:cubicBezTo>
                <a:cubicBezTo>
                  <a:pt x="1548" y="316"/>
                  <a:pt x="1548" y="316"/>
                  <a:pt x="1548" y="316"/>
                </a:cubicBezTo>
                <a:cubicBezTo>
                  <a:pt x="1548" y="317"/>
                  <a:pt x="1548" y="317"/>
                  <a:pt x="1548" y="317"/>
                </a:cubicBezTo>
                <a:cubicBezTo>
                  <a:pt x="1551" y="317"/>
                  <a:pt x="1551" y="317"/>
                  <a:pt x="1551" y="317"/>
                </a:cubicBezTo>
                <a:cubicBezTo>
                  <a:pt x="1552" y="316"/>
                  <a:pt x="1552" y="316"/>
                  <a:pt x="1552" y="316"/>
                </a:cubicBezTo>
                <a:cubicBezTo>
                  <a:pt x="1555" y="315"/>
                  <a:pt x="1555" y="315"/>
                  <a:pt x="1555" y="315"/>
                </a:cubicBezTo>
                <a:cubicBezTo>
                  <a:pt x="1557" y="316"/>
                  <a:pt x="1557" y="316"/>
                  <a:pt x="1557" y="316"/>
                </a:cubicBezTo>
                <a:cubicBezTo>
                  <a:pt x="1558" y="316"/>
                  <a:pt x="1558" y="316"/>
                  <a:pt x="1558" y="316"/>
                </a:cubicBezTo>
                <a:cubicBezTo>
                  <a:pt x="1559" y="315"/>
                  <a:pt x="1559" y="315"/>
                  <a:pt x="1559" y="315"/>
                </a:cubicBezTo>
                <a:cubicBezTo>
                  <a:pt x="1559" y="314"/>
                  <a:pt x="1559" y="314"/>
                  <a:pt x="1559" y="314"/>
                </a:cubicBezTo>
                <a:cubicBezTo>
                  <a:pt x="1561" y="314"/>
                  <a:pt x="1561" y="314"/>
                  <a:pt x="1561" y="314"/>
                </a:cubicBezTo>
                <a:cubicBezTo>
                  <a:pt x="1561" y="315"/>
                  <a:pt x="1561" y="315"/>
                  <a:pt x="1561" y="315"/>
                </a:cubicBezTo>
                <a:cubicBezTo>
                  <a:pt x="1563" y="315"/>
                  <a:pt x="1563" y="315"/>
                  <a:pt x="1563" y="315"/>
                </a:cubicBezTo>
                <a:cubicBezTo>
                  <a:pt x="1565" y="313"/>
                  <a:pt x="1565" y="313"/>
                  <a:pt x="1565" y="313"/>
                </a:cubicBezTo>
                <a:cubicBezTo>
                  <a:pt x="1566" y="314"/>
                  <a:pt x="1566" y="314"/>
                  <a:pt x="1566" y="314"/>
                </a:cubicBezTo>
                <a:cubicBezTo>
                  <a:pt x="1565" y="314"/>
                  <a:pt x="1565" y="314"/>
                  <a:pt x="1565" y="314"/>
                </a:cubicBezTo>
                <a:cubicBezTo>
                  <a:pt x="1564" y="315"/>
                  <a:pt x="1564" y="315"/>
                  <a:pt x="1564" y="315"/>
                </a:cubicBezTo>
                <a:cubicBezTo>
                  <a:pt x="1566" y="316"/>
                  <a:pt x="1566" y="316"/>
                  <a:pt x="1566" y="316"/>
                </a:cubicBezTo>
                <a:cubicBezTo>
                  <a:pt x="1567" y="315"/>
                  <a:pt x="1567" y="315"/>
                  <a:pt x="1567" y="315"/>
                </a:cubicBezTo>
                <a:cubicBezTo>
                  <a:pt x="1567" y="314"/>
                  <a:pt x="1567" y="314"/>
                  <a:pt x="1567" y="314"/>
                </a:cubicBezTo>
                <a:cubicBezTo>
                  <a:pt x="1568" y="312"/>
                  <a:pt x="1568" y="312"/>
                  <a:pt x="1568" y="312"/>
                </a:cubicBezTo>
                <a:cubicBezTo>
                  <a:pt x="1568" y="313"/>
                  <a:pt x="1568" y="313"/>
                  <a:pt x="1568" y="313"/>
                </a:cubicBezTo>
                <a:cubicBezTo>
                  <a:pt x="1569" y="315"/>
                  <a:pt x="1569" y="315"/>
                  <a:pt x="1569" y="315"/>
                </a:cubicBezTo>
                <a:cubicBezTo>
                  <a:pt x="1568" y="317"/>
                  <a:pt x="1568" y="317"/>
                  <a:pt x="1568" y="317"/>
                </a:cubicBezTo>
                <a:cubicBezTo>
                  <a:pt x="1566" y="317"/>
                  <a:pt x="1566" y="317"/>
                  <a:pt x="1566" y="317"/>
                </a:cubicBezTo>
                <a:cubicBezTo>
                  <a:pt x="1564" y="318"/>
                  <a:pt x="1564" y="318"/>
                  <a:pt x="1564" y="318"/>
                </a:cubicBezTo>
                <a:cubicBezTo>
                  <a:pt x="1565" y="319"/>
                  <a:pt x="1565" y="319"/>
                  <a:pt x="1565" y="319"/>
                </a:cubicBezTo>
                <a:cubicBezTo>
                  <a:pt x="1564" y="320"/>
                  <a:pt x="1564" y="320"/>
                  <a:pt x="1564" y="320"/>
                </a:cubicBezTo>
                <a:cubicBezTo>
                  <a:pt x="1562" y="320"/>
                  <a:pt x="1562" y="320"/>
                  <a:pt x="1562" y="320"/>
                </a:cubicBezTo>
                <a:cubicBezTo>
                  <a:pt x="1562" y="319"/>
                  <a:pt x="1562" y="319"/>
                  <a:pt x="1562" y="319"/>
                </a:cubicBezTo>
                <a:cubicBezTo>
                  <a:pt x="1563" y="319"/>
                  <a:pt x="1563" y="319"/>
                  <a:pt x="1563" y="319"/>
                </a:cubicBezTo>
                <a:cubicBezTo>
                  <a:pt x="1563" y="317"/>
                  <a:pt x="1563" y="317"/>
                  <a:pt x="1563" y="317"/>
                </a:cubicBezTo>
                <a:cubicBezTo>
                  <a:pt x="1561" y="316"/>
                  <a:pt x="1561" y="316"/>
                  <a:pt x="1561" y="316"/>
                </a:cubicBezTo>
                <a:cubicBezTo>
                  <a:pt x="1559" y="318"/>
                  <a:pt x="1559" y="318"/>
                  <a:pt x="1559" y="318"/>
                </a:cubicBezTo>
                <a:cubicBezTo>
                  <a:pt x="1558" y="320"/>
                  <a:pt x="1558" y="320"/>
                  <a:pt x="1558" y="320"/>
                </a:cubicBezTo>
                <a:cubicBezTo>
                  <a:pt x="1557" y="318"/>
                  <a:pt x="1557" y="318"/>
                  <a:pt x="1557" y="318"/>
                </a:cubicBezTo>
                <a:cubicBezTo>
                  <a:pt x="1555" y="317"/>
                  <a:pt x="1555" y="317"/>
                  <a:pt x="1555" y="317"/>
                </a:cubicBezTo>
                <a:cubicBezTo>
                  <a:pt x="1553" y="318"/>
                  <a:pt x="1553" y="318"/>
                  <a:pt x="1553" y="318"/>
                </a:cubicBezTo>
                <a:cubicBezTo>
                  <a:pt x="1552" y="317"/>
                  <a:pt x="1552" y="317"/>
                  <a:pt x="1552" y="317"/>
                </a:cubicBezTo>
                <a:cubicBezTo>
                  <a:pt x="1549" y="319"/>
                  <a:pt x="1549" y="319"/>
                  <a:pt x="1549" y="319"/>
                </a:cubicBezTo>
                <a:cubicBezTo>
                  <a:pt x="1548" y="319"/>
                  <a:pt x="1548" y="319"/>
                  <a:pt x="1548" y="319"/>
                </a:cubicBezTo>
                <a:cubicBezTo>
                  <a:pt x="1547" y="318"/>
                  <a:pt x="1547" y="318"/>
                  <a:pt x="1547" y="318"/>
                </a:cubicBezTo>
                <a:cubicBezTo>
                  <a:pt x="1546" y="318"/>
                  <a:pt x="1546" y="318"/>
                  <a:pt x="1546" y="318"/>
                </a:cubicBezTo>
                <a:cubicBezTo>
                  <a:pt x="1547" y="320"/>
                  <a:pt x="1547" y="320"/>
                  <a:pt x="1547" y="320"/>
                </a:cubicBezTo>
                <a:cubicBezTo>
                  <a:pt x="1546" y="321"/>
                  <a:pt x="1546" y="321"/>
                  <a:pt x="1546" y="321"/>
                </a:cubicBezTo>
                <a:cubicBezTo>
                  <a:pt x="1547" y="321"/>
                  <a:pt x="1547" y="321"/>
                  <a:pt x="1547" y="321"/>
                </a:cubicBezTo>
                <a:cubicBezTo>
                  <a:pt x="1549" y="321"/>
                  <a:pt x="1549" y="321"/>
                  <a:pt x="1549" y="321"/>
                </a:cubicBezTo>
                <a:cubicBezTo>
                  <a:pt x="1550" y="320"/>
                  <a:pt x="1550" y="320"/>
                  <a:pt x="1550" y="320"/>
                </a:cubicBezTo>
                <a:cubicBezTo>
                  <a:pt x="1551" y="320"/>
                  <a:pt x="1551" y="320"/>
                  <a:pt x="1551" y="320"/>
                </a:cubicBezTo>
                <a:cubicBezTo>
                  <a:pt x="1549" y="322"/>
                  <a:pt x="1549" y="322"/>
                  <a:pt x="1549" y="322"/>
                </a:cubicBezTo>
                <a:cubicBezTo>
                  <a:pt x="1550" y="323"/>
                  <a:pt x="1550" y="323"/>
                  <a:pt x="1550" y="323"/>
                </a:cubicBezTo>
                <a:cubicBezTo>
                  <a:pt x="1549" y="324"/>
                  <a:pt x="1549" y="324"/>
                  <a:pt x="1549" y="324"/>
                </a:cubicBezTo>
                <a:cubicBezTo>
                  <a:pt x="1547" y="323"/>
                  <a:pt x="1547" y="323"/>
                  <a:pt x="1547" y="323"/>
                </a:cubicBezTo>
                <a:cubicBezTo>
                  <a:pt x="1548" y="325"/>
                  <a:pt x="1548" y="325"/>
                  <a:pt x="1548" y="325"/>
                </a:cubicBezTo>
                <a:cubicBezTo>
                  <a:pt x="1549" y="326"/>
                  <a:pt x="1549" y="326"/>
                  <a:pt x="1549" y="326"/>
                </a:cubicBezTo>
                <a:cubicBezTo>
                  <a:pt x="1552" y="323"/>
                  <a:pt x="1552" y="323"/>
                  <a:pt x="1552" y="323"/>
                </a:cubicBezTo>
                <a:cubicBezTo>
                  <a:pt x="1554" y="324"/>
                  <a:pt x="1554" y="324"/>
                  <a:pt x="1554" y="324"/>
                </a:cubicBezTo>
                <a:cubicBezTo>
                  <a:pt x="1553" y="325"/>
                  <a:pt x="1553" y="325"/>
                  <a:pt x="1553" y="325"/>
                </a:cubicBezTo>
                <a:cubicBezTo>
                  <a:pt x="1553" y="327"/>
                  <a:pt x="1553" y="327"/>
                  <a:pt x="1553" y="327"/>
                </a:cubicBezTo>
                <a:cubicBezTo>
                  <a:pt x="1551" y="328"/>
                  <a:pt x="1551" y="328"/>
                  <a:pt x="1551" y="328"/>
                </a:cubicBezTo>
                <a:cubicBezTo>
                  <a:pt x="1551" y="328"/>
                  <a:pt x="1551" y="328"/>
                  <a:pt x="1551" y="328"/>
                </a:cubicBezTo>
                <a:cubicBezTo>
                  <a:pt x="1553" y="329"/>
                  <a:pt x="1553" y="329"/>
                  <a:pt x="1553" y="329"/>
                </a:cubicBezTo>
                <a:cubicBezTo>
                  <a:pt x="1552" y="330"/>
                  <a:pt x="1552" y="330"/>
                  <a:pt x="1552" y="330"/>
                </a:cubicBezTo>
                <a:cubicBezTo>
                  <a:pt x="1553" y="332"/>
                  <a:pt x="1553" y="332"/>
                  <a:pt x="1553" y="332"/>
                </a:cubicBezTo>
                <a:cubicBezTo>
                  <a:pt x="1552" y="333"/>
                  <a:pt x="1552" y="333"/>
                  <a:pt x="1552" y="333"/>
                </a:cubicBezTo>
                <a:cubicBezTo>
                  <a:pt x="1553" y="334"/>
                  <a:pt x="1553" y="334"/>
                  <a:pt x="1553" y="334"/>
                </a:cubicBezTo>
                <a:cubicBezTo>
                  <a:pt x="1555" y="331"/>
                  <a:pt x="1555" y="331"/>
                  <a:pt x="1555" y="331"/>
                </a:cubicBezTo>
                <a:cubicBezTo>
                  <a:pt x="1556" y="330"/>
                  <a:pt x="1556" y="330"/>
                  <a:pt x="1556" y="330"/>
                </a:cubicBezTo>
                <a:cubicBezTo>
                  <a:pt x="1556" y="328"/>
                  <a:pt x="1556" y="328"/>
                  <a:pt x="1556" y="328"/>
                </a:cubicBezTo>
                <a:cubicBezTo>
                  <a:pt x="1560" y="327"/>
                  <a:pt x="1560" y="327"/>
                  <a:pt x="1560" y="327"/>
                </a:cubicBezTo>
                <a:cubicBezTo>
                  <a:pt x="1562" y="327"/>
                  <a:pt x="1562" y="327"/>
                  <a:pt x="1562" y="327"/>
                </a:cubicBezTo>
                <a:cubicBezTo>
                  <a:pt x="1563" y="327"/>
                  <a:pt x="1563" y="327"/>
                  <a:pt x="1563" y="327"/>
                </a:cubicBezTo>
                <a:cubicBezTo>
                  <a:pt x="1562" y="327"/>
                  <a:pt x="1562" y="327"/>
                  <a:pt x="1562" y="327"/>
                </a:cubicBezTo>
                <a:cubicBezTo>
                  <a:pt x="1560" y="329"/>
                  <a:pt x="1560" y="329"/>
                  <a:pt x="1560" y="329"/>
                </a:cubicBezTo>
                <a:cubicBezTo>
                  <a:pt x="1560" y="331"/>
                  <a:pt x="1560" y="331"/>
                  <a:pt x="1560" y="331"/>
                </a:cubicBezTo>
                <a:cubicBezTo>
                  <a:pt x="1561" y="333"/>
                  <a:pt x="1561" y="333"/>
                  <a:pt x="1561" y="333"/>
                </a:cubicBezTo>
                <a:cubicBezTo>
                  <a:pt x="1559" y="331"/>
                  <a:pt x="1559" y="331"/>
                  <a:pt x="1559" y="331"/>
                </a:cubicBezTo>
                <a:cubicBezTo>
                  <a:pt x="1559" y="329"/>
                  <a:pt x="1559" y="329"/>
                  <a:pt x="1559" y="329"/>
                </a:cubicBezTo>
                <a:cubicBezTo>
                  <a:pt x="1558" y="329"/>
                  <a:pt x="1558" y="329"/>
                  <a:pt x="1558" y="329"/>
                </a:cubicBezTo>
                <a:cubicBezTo>
                  <a:pt x="1557" y="331"/>
                  <a:pt x="1557" y="331"/>
                  <a:pt x="1557" y="331"/>
                </a:cubicBezTo>
                <a:cubicBezTo>
                  <a:pt x="1556" y="332"/>
                  <a:pt x="1556" y="332"/>
                  <a:pt x="1556" y="332"/>
                </a:cubicBezTo>
                <a:cubicBezTo>
                  <a:pt x="1558" y="333"/>
                  <a:pt x="1558" y="333"/>
                  <a:pt x="1558" y="333"/>
                </a:cubicBezTo>
                <a:cubicBezTo>
                  <a:pt x="1556" y="335"/>
                  <a:pt x="1556" y="335"/>
                  <a:pt x="1556" y="335"/>
                </a:cubicBezTo>
                <a:cubicBezTo>
                  <a:pt x="1555" y="335"/>
                  <a:pt x="1555" y="335"/>
                  <a:pt x="1555" y="335"/>
                </a:cubicBezTo>
                <a:cubicBezTo>
                  <a:pt x="1554" y="336"/>
                  <a:pt x="1554" y="336"/>
                  <a:pt x="1554" y="336"/>
                </a:cubicBezTo>
                <a:cubicBezTo>
                  <a:pt x="1555" y="337"/>
                  <a:pt x="1555" y="337"/>
                  <a:pt x="1555" y="337"/>
                </a:cubicBezTo>
                <a:cubicBezTo>
                  <a:pt x="1558" y="337"/>
                  <a:pt x="1558" y="337"/>
                  <a:pt x="1558" y="337"/>
                </a:cubicBezTo>
                <a:cubicBezTo>
                  <a:pt x="1558" y="338"/>
                  <a:pt x="1558" y="338"/>
                  <a:pt x="1558" y="338"/>
                </a:cubicBezTo>
                <a:cubicBezTo>
                  <a:pt x="1556" y="338"/>
                  <a:pt x="1556" y="338"/>
                  <a:pt x="1556" y="338"/>
                </a:cubicBezTo>
                <a:cubicBezTo>
                  <a:pt x="1556" y="339"/>
                  <a:pt x="1556" y="339"/>
                  <a:pt x="1556" y="339"/>
                </a:cubicBezTo>
                <a:cubicBezTo>
                  <a:pt x="1556" y="340"/>
                  <a:pt x="1556" y="340"/>
                  <a:pt x="1556" y="340"/>
                </a:cubicBezTo>
                <a:cubicBezTo>
                  <a:pt x="1553" y="339"/>
                  <a:pt x="1553" y="339"/>
                  <a:pt x="1553" y="339"/>
                </a:cubicBezTo>
                <a:cubicBezTo>
                  <a:pt x="1552" y="339"/>
                  <a:pt x="1552" y="339"/>
                  <a:pt x="1552" y="339"/>
                </a:cubicBezTo>
                <a:cubicBezTo>
                  <a:pt x="1552" y="341"/>
                  <a:pt x="1552" y="341"/>
                  <a:pt x="1552" y="341"/>
                </a:cubicBezTo>
                <a:cubicBezTo>
                  <a:pt x="1552" y="339"/>
                  <a:pt x="1552" y="339"/>
                  <a:pt x="1552" y="339"/>
                </a:cubicBezTo>
                <a:cubicBezTo>
                  <a:pt x="1550" y="340"/>
                  <a:pt x="1550" y="340"/>
                  <a:pt x="1550" y="340"/>
                </a:cubicBezTo>
                <a:cubicBezTo>
                  <a:pt x="1549" y="342"/>
                  <a:pt x="1549" y="342"/>
                  <a:pt x="1549" y="342"/>
                </a:cubicBezTo>
                <a:cubicBezTo>
                  <a:pt x="1549" y="344"/>
                  <a:pt x="1549" y="344"/>
                  <a:pt x="1549" y="344"/>
                </a:cubicBezTo>
                <a:cubicBezTo>
                  <a:pt x="1552" y="347"/>
                  <a:pt x="1552" y="347"/>
                  <a:pt x="1552" y="347"/>
                </a:cubicBezTo>
                <a:cubicBezTo>
                  <a:pt x="1552" y="345"/>
                  <a:pt x="1552" y="345"/>
                  <a:pt x="1552" y="345"/>
                </a:cubicBezTo>
                <a:cubicBezTo>
                  <a:pt x="1553" y="346"/>
                  <a:pt x="1553" y="346"/>
                  <a:pt x="1553" y="346"/>
                </a:cubicBezTo>
                <a:cubicBezTo>
                  <a:pt x="1555" y="345"/>
                  <a:pt x="1555" y="345"/>
                  <a:pt x="1555" y="345"/>
                </a:cubicBezTo>
                <a:cubicBezTo>
                  <a:pt x="1554" y="344"/>
                  <a:pt x="1554" y="344"/>
                  <a:pt x="1554" y="344"/>
                </a:cubicBezTo>
                <a:cubicBezTo>
                  <a:pt x="1555" y="343"/>
                  <a:pt x="1555" y="343"/>
                  <a:pt x="1555" y="343"/>
                </a:cubicBezTo>
                <a:cubicBezTo>
                  <a:pt x="1557" y="344"/>
                  <a:pt x="1557" y="344"/>
                  <a:pt x="1557" y="344"/>
                </a:cubicBezTo>
                <a:cubicBezTo>
                  <a:pt x="1556" y="345"/>
                  <a:pt x="1556" y="345"/>
                  <a:pt x="1556" y="345"/>
                </a:cubicBezTo>
                <a:cubicBezTo>
                  <a:pt x="1557" y="346"/>
                  <a:pt x="1557" y="346"/>
                  <a:pt x="1557" y="346"/>
                </a:cubicBezTo>
                <a:cubicBezTo>
                  <a:pt x="1557" y="348"/>
                  <a:pt x="1557" y="348"/>
                  <a:pt x="1557" y="348"/>
                </a:cubicBezTo>
                <a:cubicBezTo>
                  <a:pt x="1556" y="349"/>
                  <a:pt x="1556" y="349"/>
                  <a:pt x="1556" y="349"/>
                </a:cubicBezTo>
                <a:cubicBezTo>
                  <a:pt x="1557" y="351"/>
                  <a:pt x="1557" y="351"/>
                  <a:pt x="1557" y="351"/>
                </a:cubicBezTo>
                <a:cubicBezTo>
                  <a:pt x="1558" y="350"/>
                  <a:pt x="1558" y="350"/>
                  <a:pt x="1558" y="350"/>
                </a:cubicBezTo>
                <a:cubicBezTo>
                  <a:pt x="1560" y="350"/>
                  <a:pt x="1560" y="350"/>
                  <a:pt x="1560" y="350"/>
                </a:cubicBezTo>
                <a:cubicBezTo>
                  <a:pt x="1561" y="351"/>
                  <a:pt x="1561" y="351"/>
                  <a:pt x="1561" y="351"/>
                </a:cubicBezTo>
                <a:cubicBezTo>
                  <a:pt x="1559" y="351"/>
                  <a:pt x="1559" y="351"/>
                  <a:pt x="1559" y="351"/>
                </a:cubicBezTo>
                <a:cubicBezTo>
                  <a:pt x="1558" y="352"/>
                  <a:pt x="1558" y="352"/>
                  <a:pt x="1558" y="352"/>
                </a:cubicBezTo>
                <a:cubicBezTo>
                  <a:pt x="1559" y="354"/>
                  <a:pt x="1559" y="354"/>
                  <a:pt x="1559" y="354"/>
                </a:cubicBezTo>
                <a:cubicBezTo>
                  <a:pt x="1559" y="354"/>
                  <a:pt x="1559" y="354"/>
                  <a:pt x="1559" y="354"/>
                </a:cubicBezTo>
                <a:cubicBezTo>
                  <a:pt x="1555" y="352"/>
                  <a:pt x="1555" y="352"/>
                  <a:pt x="1555" y="352"/>
                </a:cubicBezTo>
                <a:cubicBezTo>
                  <a:pt x="1554" y="352"/>
                  <a:pt x="1554" y="352"/>
                  <a:pt x="1554" y="352"/>
                </a:cubicBezTo>
                <a:cubicBezTo>
                  <a:pt x="1553" y="351"/>
                  <a:pt x="1553" y="351"/>
                  <a:pt x="1553" y="351"/>
                </a:cubicBezTo>
                <a:cubicBezTo>
                  <a:pt x="1552" y="351"/>
                  <a:pt x="1552" y="351"/>
                  <a:pt x="1552" y="351"/>
                </a:cubicBezTo>
                <a:cubicBezTo>
                  <a:pt x="1552" y="353"/>
                  <a:pt x="1552" y="353"/>
                  <a:pt x="1552" y="353"/>
                </a:cubicBezTo>
                <a:cubicBezTo>
                  <a:pt x="1550" y="354"/>
                  <a:pt x="1550" y="354"/>
                  <a:pt x="1550" y="354"/>
                </a:cubicBezTo>
                <a:cubicBezTo>
                  <a:pt x="1553" y="358"/>
                  <a:pt x="1553" y="358"/>
                  <a:pt x="1553" y="358"/>
                </a:cubicBezTo>
                <a:cubicBezTo>
                  <a:pt x="1555" y="359"/>
                  <a:pt x="1555" y="359"/>
                  <a:pt x="1555" y="359"/>
                </a:cubicBezTo>
                <a:cubicBezTo>
                  <a:pt x="1558" y="361"/>
                  <a:pt x="1558" y="361"/>
                  <a:pt x="1558" y="361"/>
                </a:cubicBezTo>
                <a:cubicBezTo>
                  <a:pt x="1562" y="363"/>
                  <a:pt x="1562" y="363"/>
                  <a:pt x="1562" y="363"/>
                </a:cubicBezTo>
                <a:cubicBezTo>
                  <a:pt x="1562" y="364"/>
                  <a:pt x="1562" y="364"/>
                  <a:pt x="1562" y="364"/>
                </a:cubicBezTo>
                <a:cubicBezTo>
                  <a:pt x="1561" y="364"/>
                  <a:pt x="1561" y="364"/>
                  <a:pt x="1561" y="364"/>
                </a:cubicBezTo>
                <a:cubicBezTo>
                  <a:pt x="1563" y="366"/>
                  <a:pt x="1563" y="366"/>
                  <a:pt x="1563" y="366"/>
                </a:cubicBezTo>
                <a:cubicBezTo>
                  <a:pt x="1564" y="365"/>
                  <a:pt x="1564" y="365"/>
                  <a:pt x="1564" y="365"/>
                </a:cubicBezTo>
                <a:cubicBezTo>
                  <a:pt x="1563" y="363"/>
                  <a:pt x="1563" y="363"/>
                  <a:pt x="1563" y="363"/>
                </a:cubicBezTo>
                <a:cubicBezTo>
                  <a:pt x="1565" y="363"/>
                  <a:pt x="1565" y="363"/>
                  <a:pt x="1565" y="363"/>
                </a:cubicBezTo>
                <a:cubicBezTo>
                  <a:pt x="1566" y="364"/>
                  <a:pt x="1566" y="364"/>
                  <a:pt x="1566" y="364"/>
                </a:cubicBezTo>
                <a:cubicBezTo>
                  <a:pt x="1566" y="365"/>
                  <a:pt x="1566" y="365"/>
                  <a:pt x="1566" y="365"/>
                </a:cubicBezTo>
                <a:cubicBezTo>
                  <a:pt x="1568" y="367"/>
                  <a:pt x="1568" y="367"/>
                  <a:pt x="1568" y="367"/>
                </a:cubicBezTo>
                <a:cubicBezTo>
                  <a:pt x="1569" y="366"/>
                  <a:pt x="1569" y="366"/>
                  <a:pt x="1569" y="366"/>
                </a:cubicBezTo>
                <a:cubicBezTo>
                  <a:pt x="1569" y="366"/>
                  <a:pt x="1569" y="366"/>
                  <a:pt x="1569" y="366"/>
                </a:cubicBezTo>
                <a:cubicBezTo>
                  <a:pt x="1571" y="366"/>
                  <a:pt x="1571" y="366"/>
                  <a:pt x="1571" y="366"/>
                </a:cubicBezTo>
                <a:cubicBezTo>
                  <a:pt x="1573" y="364"/>
                  <a:pt x="1573" y="364"/>
                  <a:pt x="1573" y="364"/>
                </a:cubicBezTo>
                <a:cubicBezTo>
                  <a:pt x="1574" y="363"/>
                  <a:pt x="1574" y="363"/>
                  <a:pt x="1574" y="363"/>
                </a:cubicBezTo>
                <a:cubicBezTo>
                  <a:pt x="1575" y="362"/>
                  <a:pt x="1575" y="362"/>
                  <a:pt x="1575" y="362"/>
                </a:cubicBezTo>
                <a:cubicBezTo>
                  <a:pt x="1575" y="363"/>
                  <a:pt x="1575" y="363"/>
                  <a:pt x="1575" y="363"/>
                </a:cubicBezTo>
                <a:cubicBezTo>
                  <a:pt x="1576" y="364"/>
                  <a:pt x="1576" y="364"/>
                  <a:pt x="1576" y="364"/>
                </a:cubicBezTo>
                <a:cubicBezTo>
                  <a:pt x="1577" y="364"/>
                  <a:pt x="1577" y="364"/>
                  <a:pt x="1577" y="364"/>
                </a:cubicBezTo>
                <a:cubicBezTo>
                  <a:pt x="1581" y="361"/>
                  <a:pt x="1581" y="361"/>
                  <a:pt x="1581" y="361"/>
                </a:cubicBezTo>
                <a:cubicBezTo>
                  <a:pt x="1580" y="359"/>
                  <a:pt x="1580" y="359"/>
                  <a:pt x="1580" y="359"/>
                </a:cubicBezTo>
                <a:cubicBezTo>
                  <a:pt x="1579" y="357"/>
                  <a:pt x="1579" y="357"/>
                  <a:pt x="1579" y="357"/>
                </a:cubicBezTo>
                <a:cubicBezTo>
                  <a:pt x="1582" y="359"/>
                  <a:pt x="1582" y="359"/>
                  <a:pt x="1582" y="359"/>
                </a:cubicBezTo>
                <a:cubicBezTo>
                  <a:pt x="1584" y="357"/>
                  <a:pt x="1584" y="357"/>
                  <a:pt x="1584" y="357"/>
                </a:cubicBezTo>
                <a:cubicBezTo>
                  <a:pt x="1583" y="356"/>
                  <a:pt x="1583" y="356"/>
                  <a:pt x="1583" y="356"/>
                </a:cubicBezTo>
                <a:cubicBezTo>
                  <a:pt x="1584" y="355"/>
                  <a:pt x="1584" y="355"/>
                  <a:pt x="1584" y="355"/>
                </a:cubicBezTo>
                <a:cubicBezTo>
                  <a:pt x="1584" y="354"/>
                  <a:pt x="1584" y="354"/>
                  <a:pt x="1584" y="354"/>
                </a:cubicBezTo>
                <a:cubicBezTo>
                  <a:pt x="1586" y="353"/>
                  <a:pt x="1586" y="353"/>
                  <a:pt x="1586" y="353"/>
                </a:cubicBezTo>
                <a:cubicBezTo>
                  <a:pt x="1587" y="353"/>
                  <a:pt x="1587" y="353"/>
                  <a:pt x="1587" y="353"/>
                </a:cubicBezTo>
                <a:cubicBezTo>
                  <a:pt x="1588" y="351"/>
                  <a:pt x="1588" y="351"/>
                  <a:pt x="1588" y="351"/>
                </a:cubicBezTo>
                <a:cubicBezTo>
                  <a:pt x="1586" y="349"/>
                  <a:pt x="1586" y="349"/>
                  <a:pt x="1586" y="349"/>
                </a:cubicBezTo>
                <a:cubicBezTo>
                  <a:pt x="1587" y="348"/>
                  <a:pt x="1587" y="348"/>
                  <a:pt x="1587" y="348"/>
                </a:cubicBezTo>
                <a:cubicBezTo>
                  <a:pt x="1585" y="346"/>
                  <a:pt x="1585" y="346"/>
                  <a:pt x="1585" y="346"/>
                </a:cubicBezTo>
                <a:cubicBezTo>
                  <a:pt x="1584" y="345"/>
                  <a:pt x="1584" y="345"/>
                  <a:pt x="1584" y="345"/>
                </a:cubicBezTo>
                <a:cubicBezTo>
                  <a:pt x="1584" y="343"/>
                  <a:pt x="1584" y="343"/>
                  <a:pt x="1584" y="343"/>
                </a:cubicBezTo>
                <a:cubicBezTo>
                  <a:pt x="1585" y="344"/>
                  <a:pt x="1585" y="344"/>
                  <a:pt x="1585" y="344"/>
                </a:cubicBezTo>
                <a:cubicBezTo>
                  <a:pt x="1587" y="346"/>
                  <a:pt x="1587" y="346"/>
                  <a:pt x="1587" y="346"/>
                </a:cubicBezTo>
                <a:cubicBezTo>
                  <a:pt x="1587" y="349"/>
                  <a:pt x="1587" y="349"/>
                  <a:pt x="1587" y="349"/>
                </a:cubicBezTo>
                <a:cubicBezTo>
                  <a:pt x="1588" y="350"/>
                  <a:pt x="1588" y="350"/>
                  <a:pt x="1588" y="350"/>
                </a:cubicBezTo>
                <a:cubicBezTo>
                  <a:pt x="1589" y="350"/>
                  <a:pt x="1589" y="350"/>
                  <a:pt x="1589" y="350"/>
                </a:cubicBezTo>
                <a:cubicBezTo>
                  <a:pt x="1589" y="351"/>
                  <a:pt x="1589" y="351"/>
                  <a:pt x="1589" y="351"/>
                </a:cubicBezTo>
                <a:cubicBezTo>
                  <a:pt x="1590" y="352"/>
                  <a:pt x="1590" y="352"/>
                  <a:pt x="1590" y="352"/>
                </a:cubicBezTo>
                <a:cubicBezTo>
                  <a:pt x="1592" y="351"/>
                  <a:pt x="1592" y="351"/>
                  <a:pt x="1592" y="351"/>
                </a:cubicBezTo>
                <a:cubicBezTo>
                  <a:pt x="1591" y="350"/>
                  <a:pt x="1591" y="350"/>
                  <a:pt x="1591" y="350"/>
                </a:cubicBezTo>
                <a:cubicBezTo>
                  <a:pt x="1591" y="349"/>
                  <a:pt x="1591" y="349"/>
                  <a:pt x="1591" y="349"/>
                </a:cubicBezTo>
                <a:cubicBezTo>
                  <a:pt x="1591" y="348"/>
                  <a:pt x="1591" y="348"/>
                  <a:pt x="1591" y="348"/>
                </a:cubicBezTo>
                <a:cubicBezTo>
                  <a:pt x="1593" y="350"/>
                  <a:pt x="1593" y="350"/>
                  <a:pt x="1593" y="350"/>
                </a:cubicBezTo>
                <a:cubicBezTo>
                  <a:pt x="1593" y="350"/>
                  <a:pt x="1593" y="350"/>
                  <a:pt x="1593" y="350"/>
                </a:cubicBezTo>
                <a:cubicBezTo>
                  <a:pt x="1595" y="348"/>
                  <a:pt x="1595" y="348"/>
                  <a:pt x="1595" y="348"/>
                </a:cubicBezTo>
                <a:cubicBezTo>
                  <a:pt x="1596" y="346"/>
                  <a:pt x="1596" y="346"/>
                  <a:pt x="1596" y="346"/>
                </a:cubicBezTo>
                <a:cubicBezTo>
                  <a:pt x="1595" y="344"/>
                  <a:pt x="1595" y="344"/>
                  <a:pt x="1595" y="344"/>
                </a:cubicBezTo>
                <a:cubicBezTo>
                  <a:pt x="1594" y="343"/>
                  <a:pt x="1594" y="343"/>
                  <a:pt x="1594" y="343"/>
                </a:cubicBezTo>
                <a:cubicBezTo>
                  <a:pt x="1593" y="342"/>
                  <a:pt x="1593" y="342"/>
                  <a:pt x="1593" y="342"/>
                </a:cubicBezTo>
                <a:cubicBezTo>
                  <a:pt x="1594" y="342"/>
                  <a:pt x="1594" y="342"/>
                  <a:pt x="1594" y="342"/>
                </a:cubicBezTo>
                <a:cubicBezTo>
                  <a:pt x="1595" y="341"/>
                  <a:pt x="1595" y="341"/>
                  <a:pt x="1595" y="341"/>
                </a:cubicBezTo>
                <a:cubicBezTo>
                  <a:pt x="1595" y="341"/>
                  <a:pt x="1595" y="341"/>
                  <a:pt x="1595" y="341"/>
                </a:cubicBezTo>
                <a:cubicBezTo>
                  <a:pt x="1596" y="340"/>
                  <a:pt x="1596" y="340"/>
                  <a:pt x="1596" y="340"/>
                </a:cubicBezTo>
                <a:cubicBezTo>
                  <a:pt x="1595" y="338"/>
                  <a:pt x="1595" y="338"/>
                  <a:pt x="1595" y="338"/>
                </a:cubicBezTo>
                <a:cubicBezTo>
                  <a:pt x="1595" y="337"/>
                  <a:pt x="1595" y="337"/>
                  <a:pt x="1595" y="337"/>
                </a:cubicBezTo>
                <a:cubicBezTo>
                  <a:pt x="1597" y="335"/>
                  <a:pt x="1597" y="335"/>
                  <a:pt x="1597" y="335"/>
                </a:cubicBezTo>
                <a:cubicBezTo>
                  <a:pt x="1598" y="337"/>
                  <a:pt x="1598" y="337"/>
                  <a:pt x="1598" y="337"/>
                </a:cubicBezTo>
                <a:cubicBezTo>
                  <a:pt x="1597" y="339"/>
                  <a:pt x="1597" y="339"/>
                  <a:pt x="1597" y="339"/>
                </a:cubicBezTo>
                <a:cubicBezTo>
                  <a:pt x="1597" y="341"/>
                  <a:pt x="1597" y="341"/>
                  <a:pt x="1597" y="341"/>
                </a:cubicBezTo>
                <a:cubicBezTo>
                  <a:pt x="1597" y="343"/>
                  <a:pt x="1597" y="343"/>
                  <a:pt x="1597" y="343"/>
                </a:cubicBezTo>
                <a:cubicBezTo>
                  <a:pt x="1598" y="345"/>
                  <a:pt x="1598" y="345"/>
                  <a:pt x="1598" y="345"/>
                </a:cubicBezTo>
                <a:cubicBezTo>
                  <a:pt x="1599" y="346"/>
                  <a:pt x="1599" y="346"/>
                  <a:pt x="1599" y="346"/>
                </a:cubicBezTo>
                <a:cubicBezTo>
                  <a:pt x="1601" y="348"/>
                  <a:pt x="1601" y="348"/>
                  <a:pt x="1601" y="348"/>
                </a:cubicBezTo>
                <a:cubicBezTo>
                  <a:pt x="1603" y="348"/>
                  <a:pt x="1603" y="348"/>
                  <a:pt x="1603" y="348"/>
                </a:cubicBezTo>
                <a:cubicBezTo>
                  <a:pt x="1604" y="349"/>
                  <a:pt x="1604" y="349"/>
                  <a:pt x="1604" y="349"/>
                </a:cubicBezTo>
                <a:cubicBezTo>
                  <a:pt x="1603" y="349"/>
                  <a:pt x="1603" y="349"/>
                  <a:pt x="1603" y="349"/>
                </a:cubicBezTo>
                <a:cubicBezTo>
                  <a:pt x="1603" y="350"/>
                  <a:pt x="1603" y="350"/>
                  <a:pt x="1603" y="350"/>
                </a:cubicBezTo>
                <a:cubicBezTo>
                  <a:pt x="1602" y="351"/>
                  <a:pt x="1602" y="351"/>
                  <a:pt x="1602" y="351"/>
                </a:cubicBezTo>
                <a:cubicBezTo>
                  <a:pt x="1602" y="355"/>
                  <a:pt x="1602" y="355"/>
                  <a:pt x="1602" y="355"/>
                </a:cubicBezTo>
                <a:cubicBezTo>
                  <a:pt x="1603" y="356"/>
                  <a:pt x="1603" y="356"/>
                  <a:pt x="1603" y="356"/>
                </a:cubicBezTo>
                <a:cubicBezTo>
                  <a:pt x="1603" y="359"/>
                  <a:pt x="1603" y="359"/>
                  <a:pt x="1603" y="359"/>
                </a:cubicBezTo>
                <a:cubicBezTo>
                  <a:pt x="1605" y="360"/>
                  <a:pt x="1605" y="360"/>
                  <a:pt x="1605" y="360"/>
                </a:cubicBezTo>
                <a:cubicBezTo>
                  <a:pt x="1605" y="361"/>
                  <a:pt x="1605" y="361"/>
                  <a:pt x="1605" y="361"/>
                </a:cubicBezTo>
                <a:cubicBezTo>
                  <a:pt x="1605" y="363"/>
                  <a:pt x="1605" y="363"/>
                  <a:pt x="1605" y="363"/>
                </a:cubicBezTo>
                <a:cubicBezTo>
                  <a:pt x="1607" y="362"/>
                  <a:pt x="1607" y="362"/>
                  <a:pt x="1607" y="362"/>
                </a:cubicBezTo>
                <a:cubicBezTo>
                  <a:pt x="1606" y="361"/>
                  <a:pt x="1606" y="361"/>
                  <a:pt x="1606" y="361"/>
                </a:cubicBezTo>
                <a:cubicBezTo>
                  <a:pt x="1606" y="359"/>
                  <a:pt x="1606" y="359"/>
                  <a:pt x="1606" y="359"/>
                </a:cubicBezTo>
                <a:cubicBezTo>
                  <a:pt x="1607" y="359"/>
                  <a:pt x="1607" y="359"/>
                  <a:pt x="1607" y="359"/>
                </a:cubicBezTo>
                <a:cubicBezTo>
                  <a:pt x="1606" y="360"/>
                  <a:pt x="1606" y="360"/>
                  <a:pt x="1606" y="360"/>
                </a:cubicBezTo>
                <a:cubicBezTo>
                  <a:pt x="1608" y="361"/>
                  <a:pt x="1608" y="361"/>
                  <a:pt x="1608" y="361"/>
                </a:cubicBezTo>
                <a:cubicBezTo>
                  <a:pt x="1609" y="362"/>
                  <a:pt x="1609" y="362"/>
                  <a:pt x="1609" y="362"/>
                </a:cubicBezTo>
                <a:cubicBezTo>
                  <a:pt x="1607" y="364"/>
                  <a:pt x="1607" y="364"/>
                  <a:pt x="1607" y="364"/>
                </a:cubicBezTo>
                <a:cubicBezTo>
                  <a:pt x="1606" y="365"/>
                  <a:pt x="1606" y="365"/>
                  <a:pt x="1606" y="365"/>
                </a:cubicBezTo>
                <a:cubicBezTo>
                  <a:pt x="1607" y="367"/>
                  <a:pt x="1607" y="367"/>
                  <a:pt x="1607" y="367"/>
                </a:cubicBezTo>
                <a:cubicBezTo>
                  <a:pt x="1607" y="369"/>
                  <a:pt x="1607" y="369"/>
                  <a:pt x="1607" y="369"/>
                </a:cubicBezTo>
                <a:cubicBezTo>
                  <a:pt x="1606" y="370"/>
                  <a:pt x="1606" y="370"/>
                  <a:pt x="1606" y="370"/>
                </a:cubicBezTo>
                <a:cubicBezTo>
                  <a:pt x="1607" y="372"/>
                  <a:pt x="1607" y="372"/>
                  <a:pt x="1607" y="372"/>
                </a:cubicBezTo>
                <a:cubicBezTo>
                  <a:pt x="1608" y="372"/>
                  <a:pt x="1608" y="372"/>
                  <a:pt x="1608" y="372"/>
                </a:cubicBezTo>
                <a:cubicBezTo>
                  <a:pt x="1609" y="375"/>
                  <a:pt x="1609" y="375"/>
                  <a:pt x="1609" y="375"/>
                </a:cubicBezTo>
                <a:cubicBezTo>
                  <a:pt x="1610" y="376"/>
                  <a:pt x="1610" y="376"/>
                  <a:pt x="1610" y="376"/>
                </a:cubicBezTo>
                <a:cubicBezTo>
                  <a:pt x="1612" y="379"/>
                  <a:pt x="1612" y="379"/>
                  <a:pt x="1612" y="379"/>
                </a:cubicBezTo>
                <a:cubicBezTo>
                  <a:pt x="1612" y="382"/>
                  <a:pt x="1612" y="382"/>
                  <a:pt x="1612" y="382"/>
                </a:cubicBezTo>
                <a:cubicBezTo>
                  <a:pt x="1614" y="383"/>
                  <a:pt x="1614" y="383"/>
                  <a:pt x="1614" y="383"/>
                </a:cubicBezTo>
                <a:cubicBezTo>
                  <a:pt x="1615" y="385"/>
                  <a:pt x="1615" y="385"/>
                  <a:pt x="1615" y="385"/>
                </a:cubicBezTo>
                <a:cubicBezTo>
                  <a:pt x="1617" y="387"/>
                  <a:pt x="1617" y="387"/>
                  <a:pt x="1617" y="387"/>
                </a:cubicBezTo>
                <a:cubicBezTo>
                  <a:pt x="1619" y="386"/>
                  <a:pt x="1619" y="386"/>
                  <a:pt x="1619" y="386"/>
                </a:cubicBezTo>
                <a:cubicBezTo>
                  <a:pt x="1620" y="388"/>
                  <a:pt x="1620" y="388"/>
                  <a:pt x="1620" y="388"/>
                </a:cubicBezTo>
                <a:cubicBezTo>
                  <a:pt x="1618" y="391"/>
                  <a:pt x="1618" y="391"/>
                  <a:pt x="1618" y="391"/>
                </a:cubicBezTo>
                <a:cubicBezTo>
                  <a:pt x="1616" y="391"/>
                  <a:pt x="1616" y="391"/>
                  <a:pt x="1616" y="391"/>
                </a:cubicBezTo>
                <a:cubicBezTo>
                  <a:pt x="1615" y="392"/>
                  <a:pt x="1615" y="392"/>
                  <a:pt x="1615" y="392"/>
                </a:cubicBezTo>
                <a:cubicBezTo>
                  <a:pt x="1617" y="393"/>
                  <a:pt x="1617" y="393"/>
                  <a:pt x="1617" y="393"/>
                </a:cubicBezTo>
                <a:cubicBezTo>
                  <a:pt x="1617" y="395"/>
                  <a:pt x="1617" y="395"/>
                  <a:pt x="1617" y="395"/>
                </a:cubicBezTo>
                <a:cubicBezTo>
                  <a:pt x="1619" y="396"/>
                  <a:pt x="1619" y="396"/>
                  <a:pt x="1619" y="396"/>
                </a:cubicBezTo>
                <a:cubicBezTo>
                  <a:pt x="1620" y="400"/>
                  <a:pt x="1620" y="400"/>
                  <a:pt x="1620" y="400"/>
                </a:cubicBezTo>
                <a:cubicBezTo>
                  <a:pt x="1619" y="402"/>
                  <a:pt x="1619" y="402"/>
                  <a:pt x="1619" y="402"/>
                </a:cubicBezTo>
                <a:cubicBezTo>
                  <a:pt x="1620" y="403"/>
                  <a:pt x="1620" y="403"/>
                  <a:pt x="1620" y="403"/>
                </a:cubicBezTo>
                <a:cubicBezTo>
                  <a:pt x="1622" y="403"/>
                  <a:pt x="1622" y="403"/>
                  <a:pt x="1622" y="403"/>
                </a:cubicBezTo>
                <a:cubicBezTo>
                  <a:pt x="1627" y="402"/>
                  <a:pt x="1627" y="402"/>
                  <a:pt x="1627" y="402"/>
                </a:cubicBezTo>
                <a:cubicBezTo>
                  <a:pt x="1630" y="403"/>
                  <a:pt x="1630" y="403"/>
                  <a:pt x="1630" y="403"/>
                </a:cubicBezTo>
                <a:cubicBezTo>
                  <a:pt x="1632" y="401"/>
                  <a:pt x="1632" y="401"/>
                  <a:pt x="1632" y="401"/>
                </a:cubicBezTo>
                <a:cubicBezTo>
                  <a:pt x="1631" y="399"/>
                  <a:pt x="1631" y="399"/>
                  <a:pt x="1631" y="399"/>
                </a:cubicBezTo>
                <a:cubicBezTo>
                  <a:pt x="1630" y="398"/>
                  <a:pt x="1630" y="398"/>
                  <a:pt x="1630" y="398"/>
                </a:cubicBezTo>
                <a:cubicBezTo>
                  <a:pt x="1632" y="395"/>
                  <a:pt x="1632" y="395"/>
                  <a:pt x="1632" y="395"/>
                </a:cubicBezTo>
                <a:cubicBezTo>
                  <a:pt x="1635" y="395"/>
                  <a:pt x="1635" y="395"/>
                  <a:pt x="1635" y="395"/>
                </a:cubicBezTo>
                <a:cubicBezTo>
                  <a:pt x="1635" y="391"/>
                  <a:pt x="1635" y="391"/>
                  <a:pt x="1635" y="391"/>
                </a:cubicBezTo>
                <a:cubicBezTo>
                  <a:pt x="1636" y="393"/>
                  <a:pt x="1636" y="393"/>
                  <a:pt x="1636" y="393"/>
                </a:cubicBezTo>
                <a:cubicBezTo>
                  <a:pt x="1640" y="393"/>
                  <a:pt x="1640" y="393"/>
                  <a:pt x="1640" y="393"/>
                </a:cubicBezTo>
                <a:cubicBezTo>
                  <a:pt x="1642" y="392"/>
                  <a:pt x="1642" y="392"/>
                  <a:pt x="1642" y="392"/>
                </a:cubicBezTo>
                <a:cubicBezTo>
                  <a:pt x="1644" y="393"/>
                  <a:pt x="1644" y="393"/>
                  <a:pt x="1644" y="393"/>
                </a:cubicBezTo>
                <a:cubicBezTo>
                  <a:pt x="1645" y="394"/>
                  <a:pt x="1645" y="394"/>
                  <a:pt x="1645" y="394"/>
                </a:cubicBezTo>
                <a:cubicBezTo>
                  <a:pt x="1647" y="392"/>
                  <a:pt x="1647" y="392"/>
                  <a:pt x="1647" y="392"/>
                </a:cubicBezTo>
                <a:cubicBezTo>
                  <a:pt x="1648" y="388"/>
                  <a:pt x="1648" y="388"/>
                  <a:pt x="1648" y="388"/>
                </a:cubicBezTo>
                <a:cubicBezTo>
                  <a:pt x="1649" y="386"/>
                  <a:pt x="1649" y="386"/>
                  <a:pt x="1649" y="386"/>
                </a:cubicBezTo>
                <a:cubicBezTo>
                  <a:pt x="1650" y="381"/>
                  <a:pt x="1650" y="381"/>
                  <a:pt x="1650" y="381"/>
                </a:cubicBezTo>
                <a:cubicBezTo>
                  <a:pt x="1651" y="379"/>
                  <a:pt x="1651" y="379"/>
                  <a:pt x="1651" y="379"/>
                </a:cubicBezTo>
                <a:cubicBezTo>
                  <a:pt x="1649" y="378"/>
                  <a:pt x="1649" y="378"/>
                  <a:pt x="1649" y="378"/>
                </a:cubicBezTo>
                <a:cubicBezTo>
                  <a:pt x="1649" y="376"/>
                  <a:pt x="1649" y="376"/>
                  <a:pt x="1649" y="376"/>
                </a:cubicBezTo>
                <a:cubicBezTo>
                  <a:pt x="1651" y="374"/>
                  <a:pt x="1651" y="374"/>
                  <a:pt x="1651" y="374"/>
                </a:cubicBezTo>
                <a:cubicBezTo>
                  <a:pt x="1649" y="372"/>
                  <a:pt x="1649" y="372"/>
                  <a:pt x="1649" y="372"/>
                </a:cubicBezTo>
                <a:cubicBezTo>
                  <a:pt x="1651" y="370"/>
                  <a:pt x="1651" y="370"/>
                  <a:pt x="1651" y="370"/>
                </a:cubicBezTo>
                <a:cubicBezTo>
                  <a:pt x="1649" y="369"/>
                  <a:pt x="1649" y="369"/>
                  <a:pt x="1649" y="369"/>
                </a:cubicBezTo>
                <a:cubicBezTo>
                  <a:pt x="1650" y="367"/>
                  <a:pt x="1650" y="367"/>
                  <a:pt x="1650" y="367"/>
                </a:cubicBezTo>
                <a:cubicBezTo>
                  <a:pt x="1648" y="365"/>
                  <a:pt x="1648" y="365"/>
                  <a:pt x="1648" y="365"/>
                </a:cubicBezTo>
                <a:cubicBezTo>
                  <a:pt x="1651" y="366"/>
                  <a:pt x="1651" y="366"/>
                  <a:pt x="1651" y="366"/>
                </a:cubicBezTo>
                <a:cubicBezTo>
                  <a:pt x="1653" y="366"/>
                  <a:pt x="1653" y="366"/>
                  <a:pt x="1653" y="366"/>
                </a:cubicBezTo>
                <a:cubicBezTo>
                  <a:pt x="1651" y="364"/>
                  <a:pt x="1651" y="364"/>
                  <a:pt x="1651" y="364"/>
                </a:cubicBezTo>
                <a:cubicBezTo>
                  <a:pt x="1652" y="361"/>
                  <a:pt x="1652" y="361"/>
                  <a:pt x="1652" y="361"/>
                </a:cubicBezTo>
                <a:cubicBezTo>
                  <a:pt x="1652" y="360"/>
                  <a:pt x="1652" y="360"/>
                  <a:pt x="1652" y="360"/>
                </a:cubicBezTo>
                <a:cubicBezTo>
                  <a:pt x="1649" y="359"/>
                  <a:pt x="1649" y="359"/>
                  <a:pt x="1649" y="359"/>
                </a:cubicBezTo>
                <a:cubicBezTo>
                  <a:pt x="1653" y="359"/>
                  <a:pt x="1653" y="359"/>
                  <a:pt x="1653" y="359"/>
                </a:cubicBezTo>
                <a:cubicBezTo>
                  <a:pt x="1651" y="357"/>
                  <a:pt x="1651" y="357"/>
                  <a:pt x="1651" y="357"/>
                </a:cubicBezTo>
                <a:cubicBezTo>
                  <a:pt x="1649" y="357"/>
                  <a:pt x="1649" y="357"/>
                  <a:pt x="1649" y="357"/>
                </a:cubicBezTo>
                <a:cubicBezTo>
                  <a:pt x="1650" y="355"/>
                  <a:pt x="1650" y="355"/>
                  <a:pt x="1650" y="355"/>
                </a:cubicBezTo>
                <a:cubicBezTo>
                  <a:pt x="1651" y="355"/>
                  <a:pt x="1651" y="355"/>
                  <a:pt x="1651" y="355"/>
                </a:cubicBezTo>
                <a:cubicBezTo>
                  <a:pt x="1651" y="356"/>
                  <a:pt x="1651" y="356"/>
                  <a:pt x="1651" y="356"/>
                </a:cubicBezTo>
                <a:cubicBezTo>
                  <a:pt x="1653" y="355"/>
                  <a:pt x="1653" y="355"/>
                  <a:pt x="1653" y="355"/>
                </a:cubicBezTo>
                <a:cubicBezTo>
                  <a:pt x="1653" y="353"/>
                  <a:pt x="1653" y="353"/>
                  <a:pt x="1653" y="353"/>
                </a:cubicBezTo>
                <a:cubicBezTo>
                  <a:pt x="1654" y="355"/>
                  <a:pt x="1654" y="355"/>
                  <a:pt x="1654" y="355"/>
                </a:cubicBezTo>
                <a:cubicBezTo>
                  <a:pt x="1654" y="353"/>
                  <a:pt x="1654" y="353"/>
                  <a:pt x="1654" y="353"/>
                </a:cubicBezTo>
                <a:cubicBezTo>
                  <a:pt x="1656" y="351"/>
                  <a:pt x="1656" y="351"/>
                  <a:pt x="1656" y="351"/>
                </a:cubicBezTo>
                <a:cubicBezTo>
                  <a:pt x="1657" y="351"/>
                  <a:pt x="1657" y="351"/>
                  <a:pt x="1657" y="351"/>
                </a:cubicBezTo>
                <a:cubicBezTo>
                  <a:pt x="1657" y="350"/>
                  <a:pt x="1657" y="350"/>
                  <a:pt x="1657" y="350"/>
                </a:cubicBezTo>
                <a:cubicBezTo>
                  <a:pt x="1658" y="348"/>
                  <a:pt x="1658" y="348"/>
                  <a:pt x="1658" y="348"/>
                </a:cubicBezTo>
                <a:cubicBezTo>
                  <a:pt x="1658" y="349"/>
                  <a:pt x="1658" y="349"/>
                  <a:pt x="1658" y="349"/>
                </a:cubicBezTo>
                <a:cubicBezTo>
                  <a:pt x="1658" y="351"/>
                  <a:pt x="1658" y="351"/>
                  <a:pt x="1658" y="351"/>
                </a:cubicBezTo>
                <a:cubicBezTo>
                  <a:pt x="1659" y="351"/>
                  <a:pt x="1659" y="351"/>
                  <a:pt x="1659" y="351"/>
                </a:cubicBezTo>
                <a:cubicBezTo>
                  <a:pt x="1661" y="349"/>
                  <a:pt x="1661" y="349"/>
                  <a:pt x="1661" y="349"/>
                </a:cubicBezTo>
                <a:cubicBezTo>
                  <a:pt x="1662" y="349"/>
                  <a:pt x="1662" y="349"/>
                  <a:pt x="1662" y="349"/>
                </a:cubicBezTo>
                <a:cubicBezTo>
                  <a:pt x="1664" y="347"/>
                  <a:pt x="1664" y="347"/>
                  <a:pt x="1664" y="347"/>
                </a:cubicBezTo>
                <a:cubicBezTo>
                  <a:pt x="1663" y="346"/>
                  <a:pt x="1663" y="346"/>
                  <a:pt x="1663" y="346"/>
                </a:cubicBezTo>
                <a:cubicBezTo>
                  <a:pt x="1662" y="345"/>
                  <a:pt x="1662" y="345"/>
                  <a:pt x="1662" y="345"/>
                </a:cubicBezTo>
                <a:cubicBezTo>
                  <a:pt x="1660" y="344"/>
                  <a:pt x="1660" y="344"/>
                  <a:pt x="1660" y="344"/>
                </a:cubicBezTo>
                <a:cubicBezTo>
                  <a:pt x="1658" y="345"/>
                  <a:pt x="1658" y="345"/>
                  <a:pt x="1658" y="345"/>
                </a:cubicBezTo>
                <a:cubicBezTo>
                  <a:pt x="1657" y="344"/>
                  <a:pt x="1657" y="344"/>
                  <a:pt x="1657" y="344"/>
                </a:cubicBezTo>
                <a:cubicBezTo>
                  <a:pt x="1655" y="345"/>
                  <a:pt x="1655" y="345"/>
                  <a:pt x="1655" y="345"/>
                </a:cubicBezTo>
                <a:cubicBezTo>
                  <a:pt x="1654" y="344"/>
                  <a:pt x="1654" y="344"/>
                  <a:pt x="1654" y="344"/>
                </a:cubicBezTo>
                <a:cubicBezTo>
                  <a:pt x="1652" y="343"/>
                  <a:pt x="1652" y="343"/>
                  <a:pt x="1652" y="343"/>
                </a:cubicBezTo>
                <a:cubicBezTo>
                  <a:pt x="1651" y="342"/>
                  <a:pt x="1651" y="342"/>
                  <a:pt x="1651" y="342"/>
                </a:cubicBezTo>
                <a:cubicBezTo>
                  <a:pt x="1648" y="342"/>
                  <a:pt x="1648" y="342"/>
                  <a:pt x="1648" y="342"/>
                </a:cubicBezTo>
                <a:cubicBezTo>
                  <a:pt x="1648" y="343"/>
                  <a:pt x="1648" y="343"/>
                  <a:pt x="1648" y="343"/>
                </a:cubicBezTo>
                <a:cubicBezTo>
                  <a:pt x="1647" y="343"/>
                  <a:pt x="1647" y="343"/>
                  <a:pt x="1647" y="343"/>
                </a:cubicBezTo>
                <a:cubicBezTo>
                  <a:pt x="1644" y="342"/>
                  <a:pt x="1644" y="342"/>
                  <a:pt x="1644" y="342"/>
                </a:cubicBezTo>
                <a:cubicBezTo>
                  <a:pt x="1644" y="342"/>
                  <a:pt x="1644" y="342"/>
                  <a:pt x="1644" y="342"/>
                </a:cubicBezTo>
                <a:cubicBezTo>
                  <a:pt x="1645" y="341"/>
                  <a:pt x="1645" y="341"/>
                  <a:pt x="1645" y="341"/>
                </a:cubicBezTo>
                <a:cubicBezTo>
                  <a:pt x="1647" y="342"/>
                  <a:pt x="1647" y="342"/>
                  <a:pt x="1647" y="342"/>
                </a:cubicBezTo>
                <a:cubicBezTo>
                  <a:pt x="1648" y="340"/>
                  <a:pt x="1648" y="340"/>
                  <a:pt x="1648" y="340"/>
                </a:cubicBezTo>
                <a:cubicBezTo>
                  <a:pt x="1649" y="341"/>
                  <a:pt x="1649" y="341"/>
                  <a:pt x="1649" y="341"/>
                </a:cubicBezTo>
                <a:cubicBezTo>
                  <a:pt x="1651" y="340"/>
                  <a:pt x="1651" y="340"/>
                  <a:pt x="1651" y="340"/>
                </a:cubicBezTo>
                <a:cubicBezTo>
                  <a:pt x="1651" y="339"/>
                  <a:pt x="1651" y="339"/>
                  <a:pt x="1651" y="339"/>
                </a:cubicBezTo>
                <a:cubicBezTo>
                  <a:pt x="1653" y="339"/>
                  <a:pt x="1653" y="339"/>
                  <a:pt x="1653" y="339"/>
                </a:cubicBezTo>
                <a:cubicBezTo>
                  <a:pt x="1654" y="340"/>
                  <a:pt x="1654" y="340"/>
                  <a:pt x="1654" y="340"/>
                </a:cubicBezTo>
                <a:cubicBezTo>
                  <a:pt x="1655" y="340"/>
                  <a:pt x="1655" y="340"/>
                  <a:pt x="1655" y="340"/>
                </a:cubicBezTo>
                <a:cubicBezTo>
                  <a:pt x="1655" y="339"/>
                  <a:pt x="1655" y="339"/>
                  <a:pt x="1655" y="339"/>
                </a:cubicBezTo>
                <a:cubicBezTo>
                  <a:pt x="1656" y="340"/>
                  <a:pt x="1656" y="340"/>
                  <a:pt x="1656" y="340"/>
                </a:cubicBezTo>
                <a:cubicBezTo>
                  <a:pt x="1659" y="341"/>
                  <a:pt x="1659" y="341"/>
                  <a:pt x="1659" y="341"/>
                </a:cubicBezTo>
                <a:cubicBezTo>
                  <a:pt x="1658" y="342"/>
                  <a:pt x="1658" y="342"/>
                  <a:pt x="1658" y="342"/>
                </a:cubicBezTo>
                <a:cubicBezTo>
                  <a:pt x="1660" y="343"/>
                  <a:pt x="1660" y="343"/>
                  <a:pt x="1660" y="343"/>
                </a:cubicBezTo>
                <a:cubicBezTo>
                  <a:pt x="1663" y="342"/>
                  <a:pt x="1663" y="342"/>
                  <a:pt x="1663" y="342"/>
                </a:cubicBezTo>
                <a:cubicBezTo>
                  <a:pt x="1664" y="340"/>
                  <a:pt x="1664" y="340"/>
                  <a:pt x="1664" y="340"/>
                </a:cubicBezTo>
                <a:cubicBezTo>
                  <a:pt x="1666" y="338"/>
                  <a:pt x="1666" y="338"/>
                  <a:pt x="1666" y="338"/>
                </a:cubicBezTo>
                <a:cubicBezTo>
                  <a:pt x="1667" y="335"/>
                  <a:pt x="1667" y="335"/>
                  <a:pt x="1667" y="335"/>
                </a:cubicBezTo>
                <a:cubicBezTo>
                  <a:pt x="1665" y="333"/>
                  <a:pt x="1665" y="333"/>
                  <a:pt x="1665" y="333"/>
                </a:cubicBezTo>
                <a:cubicBezTo>
                  <a:pt x="1665" y="331"/>
                  <a:pt x="1665" y="331"/>
                  <a:pt x="1665" y="331"/>
                </a:cubicBezTo>
                <a:cubicBezTo>
                  <a:pt x="1662" y="329"/>
                  <a:pt x="1662" y="329"/>
                  <a:pt x="1662" y="329"/>
                </a:cubicBezTo>
                <a:cubicBezTo>
                  <a:pt x="1663" y="328"/>
                  <a:pt x="1663" y="328"/>
                  <a:pt x="1663" y="328"/>
                </a:cubicBezTo>
                <a:cubicBezTo>
                  <a:pt x="1659" y="325"/>
                  <a:pt x="1659" y="325"/>
                  <a:pt x="1659" y="325"/>
                </a:cubicBezTo>
                <a:cubicBezTo>
                  <a:pt x="1659" y="324"/>
                  <a:pt x="1659" y="324"/>
                  <a:pt x="1659" y="324"/>
                </a:cubicBezTo>
                <a:cubicBezTo>
                  <a:pt x="1657" y="323"/>
                  <a:pt x="1657" y="323"/>
                  <a:pt x="1657" y="323"/>
                </a:cubicBezTo>
                <a:cubicBezTo>
                  <a:pt x="1656" y="325"/>
                  <a:pt x="1656" y="325"/>
                  <a:pt x="1656" y="325"/>
                </a:cubicBezTo>
                <a:cubicBezTo>
                  <a:pt x="1655" y="323"/>
                  <a:pt x="1655" y="323"/>
                  <a:pt x="1655" y="323"/>
                </a:cubicBezTo>
                <a:cubicBezTo>
                  <a:pt x="1654" y="323"/>
                  <a:pt x="1654" y="323"/>
                  <a:pt x="1654" y="323"/>
                </a:cubicBezTo>
                <a:cubicBezTo>
                  <a:pt x="1654" y="322"/>
                  <a:pt x="1654" y="322"/>
                  <a:pt x="1654" y="322"/>
                </a:cubicBezTo>
                <a:cubicBezTo>
                  <a:pt x="1652" y="321"/>
                  <a:pt x="1652" y="321"/>
                  <a:pt x="1652" y="321"/>
                </a:cubicBezTo>
                <a:cubicBezTo>
                  <a:pt x="1651" y="320"/>
                  <a:pt x="1651" y="320"/>
                  <a:pt x="1651" y="320"/>
                </a:cubicBezTo>
                <a:cubicBezTo>
                  <a:pt x="1650" y="318"/>
                  <a:pt x="1650" y="318"/>
                  <a:pt x="1650" y="318"/>
                </a:cubicBezTo>
                <a:cubicBezTo>
                  <a:pt x="1652" y="317"/>
                  <a:pt x="1652" y="317"/>
                  <a:pt x="1652" y="317"/>
                </a:cubicBezTo>
                <a:cubicBezTo>
                  <a:pt x="1650" y="314"/>
                  <a:pt x="1650" y="314"/>
                  <a:pt x="1650" y="314"/>
                </a:cubicBezTo>
                <a:cubicBezTo>
                  <a:pt x="1651" y="314"/>
                  <a:pt x="1651" y="314"/>
                  <a:pt x="1651" y="314"/>
                </a:cubicBezTo>
                <a:cubicBezTo>
                  <a:pt x="1651" y="313"/>
                  <a:pt x="1651" y="313"/>
                  <a:pt x="1651" y="313"/>
                </a:cubicBezTo>
                <a:cubicBezTo>
                  <a:pt x="1650" y="312"/>
                  <a:pt x="1650" y="312"/>
                  <a:pt x="1650" y="312"/>
                </a:cubicBezTo>
                <a:cubicBezTo>
                  <a:pt x="1651" y="310"/>
                  <a:pt x="1651" y="310"/>
                  <a:pt x="1651" y="310"/>
                </a:cubicBezTo>
                <a:cubicBezTo>
                  <a:pt x="1651" y="307"/>
                  <a:pt x="1651" y="307"/>
                  <a:pt x="1651" y="307"/>
                </a:cubicBezTo>
                <a:cubicBezTo>
                  <a:pt x="1651" y="307"/>
                  <a:pt x="1651" y="307"/>
                  <a:pt x="1651" y="307"/>
                </a:cubicBezTo>
                <a:cubicBezTo>
                  <a:pt x="1653" y="308"/>
                  <a:pt x="1653" y="308"/>
                  <a:pt x="1653" y="308"/>
                </a:cubicBezTo>
                <a:cubicBezTo>
                  <a:pt x="1653" y="306"/>
                  <a:pt x="1653" y="306"/>
                  <a:pt x="1653" y="306"/>
                </a:cubicBezTo>
                <a:cubicBezTo>
                  <a:pt x="1651" y="304"/>
                  <a:pt x="1651" y="304"/>
                  <a:pt x="1651" y="304"/>
                </a:cubicBezTo>
                <a:cubicBezTo>
                  <a:pt x="1652" y="301"/>
                  <a:pt x="1652" y="301"/>
                  <a:pt x="1652" y="301"/>
                </a:cubicBezTo>
                <a:cubicBezTo>
                  <a:pt x="1651" y="299"/>
                  <a:pt x="1651" y="299"/>
                  <a:pt x="1651" y="299"/>
                </a:cubicBezTo>
                <a:cubicBezTo>
                  <a:pt x="1652" y="298"/>
                  <a:pt x="1652" y="298"/>
                  <a:pt x="1652" y="298"/>
                </a:cubicBezTo>
                <a:cubicBezTo>
                  <a:pt x="1652" y="296"/>
                  <a:pt x="1652" y="296"/>
                  <a:pt x="1652" y="296"/>
                </a:cubicBezTo>
                <a:cubicBezTo>
                  <a:pt x="1649" y="293"/>
                  <a:pt x="1649" y="293"/>
                  <a:pt x="1649" y="293"/>
                </a:cubicBezTo>
                <a:cubicBezTo>
                  <a:pt x="1651" y="293"/>
                  <a:pt x="1651" y="293"/>
                  <a:pt x="1651" y="293"/>
                </a:cubicBezTo>
                <a:cubicBezTo>
                  <a:pt x="1654" y="293"/>
                  <a:pt x="1654" y="293"/>
                  <a:pt x="1654" y="293"/>
                </a:cubicBezTo>
                <a:cubicBezTo>
                  <a:pt x="1655" y="290"/>
                  <a:pt x="1655" y="290"/>
                  <a:pt x="1655" y="290"/>
                </a:cubicBezTo>
                <a:cubicBezTo>
                  <a:pt x="1655" y="289"/>
                  <a:pt x="1655" y="289"/>
                  <a:pt x="1655" y="289"/>
                </a:cubicBezTo>
                <a:cubicBezTo>
                  <a:pt x="1655" y="287"/>
                  <a:pt x="1655" y="287"/>
                  <a:pt x="1655" y="287"/>
                </a:cubicBezTo>
                <a:cubicBezTo>
                  <a:pt x="1657" y="288"/>
                  <a:pt x="1657" y="288"/>
                  <a:pt x="1657" y="288"/>
                </a:cubicBezTo>
                <a:cubicBezTo>
                  <a:pt x="1660" y="286"/>
                  <a:pt x="1660" y="286"/>
                  <a:pt x="1660" y="286"/>
                </a:cubicBezTo>
                <a:cubicBezTo>
                  <a:pt x="1660" y="284"/>
                  <a:pt x="1660" y="284"/>
                  <a:pt x="1660" y="284"/>
                </a:cubicBezTo>
                <a:cubicBezTo>
                  <a:pt x="1659" y="284"/>
                  <a:pt x="1659" y="284"/>
                  <a:pt x="1659" y="284"/>
                </a:cubicBezTo>
                <a:cubicBezTo>
                  <a:pt x="1659" y="282"/>
                  <a:pt x="1659" y="282"/>
                  <a:pt x="1659" y="282"/>
                </a:cubicBezTo>
                <a:cubicBezTo>
                  <a:pt x="1660" y="281"/>
                  <a:pt x="1660" y="281"/>
                  <a:pt x="1660" y="281"/>
                </a:cubicBezTo>
                <a:cubicBezTo>
                  <a:pt x="1661" y="282"/>
                  <a:pt x="1661" y="282"/>
                  <a:pt x="1661" y="282"/>
                </a:cubicBezTo>
                <a:cubicBezTo>
                  <a:pt x="1662" y="282"/>
                  <a:pt x="1662" y="282"/>
                  <a:pt x="1662" y="282"/>
                </a:cubicBezTo>
                <a:cubicBezTo>
                  <a:pt x="1663" y="280"/>
                  <a:pt x="1663" y="280"/>
                  <a:pt x="1663" y="280"/>
                </a:cubicBezTo>
                <a:cubicBezTo>
                  <a:pt x="1664" y="280"/>
                  <a:pt x="1664" y="280"/>
                  <a:pt x="1664" y="280"/>
                </a:cubicBezTo>
                <a:cubicBezTo>
                  <a:pt x="1664" y="281"/>
                  <a:pt x="1664" y="281"/>
                  <a:pt x="1664" y="281"/>
                </a:cubicBezTo>
                <a:cubicBezTo>
                  <a:pt x="1666" y="280"/>
                  <a:pt x="1666" y="280"/>
                  <a:pt x="1666" y="280"/>
                </a:cubicBezTo>
                <a:cubicBezTo>
                  <a:pt x="1666" y="278"/>
                  <a:pt x="1666" y="278"/>
                  <a:pt x="1666" y="278"/>
                </a:cubicBezTo>
                <a:cubicBezTo>
                  <a:pt x="1667" y="275"/>
                  <a:pt x="1667" y="275"/>
                  <a:pt x="1667" y="275"/>
                </a:cubicBezTo>
                <a:cubicBezTo>
                  <a:pt x="1668" y="275"/>
                  <a:pt x="1668" y="275"/>
                  <a:pt x="1668" y="275"/>
                </a:cubicBezTo>
                <a:cubicBezTo>
                  <a:pt x="1669" y="277"/>
                  <a:pt x="1669" y="277"/>
                  <a:pt x="1669" y="277"/>
                </a:cubicBezTo>
                <a:cubicBezTo>
                  <a:pt x="1670" y="277"/>
                  <a:pt x="1670" y="277"/>
                  <a:pt x="1670" y="277"/>
                </a:cubicBezTo>
                <a:cubicBezTo>
                  <a:pt x="1671" y="275"/>
                  <a:pt x="1671" y="275"/>
                  <a:pt x="1671" y="275"/>
                </a:cubicBezTo>
                <a:cubicBezTo>
                  <a:pt x="1673" y="274"/>
                  <a:pt x="1673" y="274"/>
                  <a:pt x="1673" y="274"/>
                </a:cubicBezTo>
                <a:cubicBezTo>
                  <a:pt x="1672" y="272"/>
                  <a:pt x="1672" y="272"/>
                  <a:pt x="1672" y="272"/>
                </a:cubicBezTo>
                <a:cubicBezTo>
                  <a:pt x="1673" y="270"/>
                  <a:pt x="1673" y="270"/>
                  <a:pt x="1673" y="270"/>
                </a:cubicBezTo>
                <a:cubicBezTo>
                  <a:pt x="1674" y="271"/>
                  <a:pt x="1674" y="271"/>
                  <a:pt x="1674" y="271"/>
                </a:cubicBezTo>
                <a:cubicBezTo>
                  <a:pt x="1676" y="269"/>
                  <a:pt x="1676" y="269"/>
                  <a:pt x="1676" y="269"/>
                </a:cubicBezTo>
                <a:cubicBezTo>
                  <a:pt x="1677" y="269"/>
                  <a:pt x="1677" y="269"/>
                  <a:pt x="1677" y="269"/>
                </a:cubicBezTo>
                <a:cubicBezTo>
                  <a:pt x="1679" y="266"/>
                  <a:pt x="1679" y="266"/>
                  <a:pt x="1679" y="266"/>
                </a:cubicBezTo>
                <a:cubicBezTo>
                  <a:pt x="1679" y="263"/>
                  <a:pt x="1679" y="263"/>
                  <a:pt x="1679" y="263"/>
                </a:cubicBezTo>
                <a:cubicBezTo>
                  <a:pt x="1680" y="261"/>
                  <a:pt x="1680" y="261"/>
                  <a:pt x="1680" y="261"/>
                </a:cubicBezTo>
                <a:cubicBezTo>
                  <a:pt x="1682" y="261"/>
                  <a:pt x="1682" y="261"/>
                  <a:pt x="1682" y="261"/>
                </a:cubicBezTo>
                <a:cubicBezTo>
                  <a:pt x="1684" y="258"/>
                  <a:pt x="1684" y="258"/>
                  <a:pt x="1684" y="258"/>
                </a:cubicBezTo>
                <a:cubicBezTo>
                  <a:pt x="1682" y="258"/>
                  <a:pt x="1682" y="258"/>
                  <a:pt x="1682" y="258"/>
                </a:cubicBezTo>
                <a:cubicBezTo>
                  <a:pt x="1681" y="257"/>
                  <a:pt x="1681" y="257"/>
                  <a:pt x="1681" y="257"/>
                </a:cubicBezTo>
                <a:cubicBezTo>
                  <a:pt x="1682" y="256"/>
                  <a:pt x="1682" y="256"/>
                  <a:pt x="1682" y="256"/>
                </a:cubicBezTo>
                <a:cubicBezTo>
                  <a:pt x="1682" y="255"/>
                  <a:pt x="1682" y="255"/>
                  <a:pt x="1682" y="255"/>
                </a:cubicBezTo>
                <a:cubicBezTo>
                  <a:pt x="1680" y="255"/>
                  <a:pt x="1680" y="255"/>
                  <a:pt x="1680" y="255"/>
                </a:cubicBezTo>
                <a:cubicBezTo>
                  <a:pt x="1678" y="253"/>
                  <a:pt x="1678" y="253"/>
                  <a:pt x="1678" y="253"/>
                </a:cubicBezTo>
                <a:cubicBezTo>
                  <a:pt x="1680" y="253"/>
                  <a:pt x="1680" y="253"/>
                  <a:pt x="1680" y="253"/>
                </a:cubicBezTo>
                <a:cubicBezTo>
                  <a:pt x="1680" y="251"/>
                  <a:pt x="1680" y="251"/>
                  <a:pt x="1680" y="251"/>
                </a:cubicBezTo>
                <a:cubicBezTo>
                  <a:pt x="1681" y="248"/>
                  <a:pt x="1681" y="248"/>
                  <a:pt x="1681" y="248"/>
                </a:cubicBezTo>
                <a:cubicBezTo>
                  <a:pt x="1682" y="247"/>
                  <a:pt x="1682" y="247"/>
                  <a:pt x="1682" y="247"/>
                </a:cubicBezTo>
                <a:cubicBezTo>
                  <a:pt x="1681" y="245"/>
                  <a:pt x="1681" y="245"/>
                  <a:pt x="1681" y="245"/>
                </a:cubicBezTo>
                <a:cubicBezTo>
                  <a:pt x="1680" y="245"/>
                  <a:pt x="1680" y="245"/>
                  <a:pt x="1680" y="245"/>
                </a:cubicBezTo>
                <a:cubicBezTo>
                  <a:pt x="1679" y="244"/>
                  <a:pt x="1679" y="244"/>
                  <a:pt x="1679" y="244"/>
                </a:cubicBezTo>
                <a:cubicBezTo>
                  <a:pt x="1679" y="243"/>
                  <a:pt x="1679" y="243"/>
                  <a:pt x="1679" y="243"/>
                </a:cubicBezTo>
                <a:cubicBezTo>
                  <a:pt x="1681" y="244"/>
                  <a:pt x="1681" y="244"/>
                  <a:pt x="1681" y="244"/>
                </a:cubicBezTo>
                <a:cubicBezTo>
                  <a:pt x="1681" y="244"/>
                  <a:pt x="1681" y="244"/>
                  <a:pt x="1681" y="244"/>
                </a:cubicBezTo>
                <a:cubicBezTo>
                  <a:pt x="1682" y="244"/>
                  <a:pt x="1682" y="244"/>
                  <a:pt x="1682" y="244"/>
                </a:cubicBezTo>
                <a:cubicBezTo>
                  <a:pt x="1682" y="243"/>
                  <a:pt x="1682" y="243"/>
                  <a:pt x="1682" y="243"/>
                </a:cubicBezTo>
                <a:cubicBezTo>
                  <a:pt x="1680" y="242"/>
                  <a:pt x="1680" y="242"/>
                  <a:pt x="1680" y="242"/>
                </a:cubicBezTo>
                <a:cubicBezTo>
                  <a:pt x="1682" y="241"/>
                  <a:pt x="1682" y="241"/>
                  <a:pt x="1682" y="241"/>
                </a:cubicBezTo>
                <a:cubicBezTo>
                  <a:pt x="1683" y="241"/>
                  <a:pt x="1683" y="241"/>
                  <a:pt x="1683" y="241"/>
                </a:cubicBezTo>
                <a:cubicBezTo>
                  <a:pt x="1685" y="240"/>
                  <a:pt x="1685" y="240"/>
                  <a:pt x="1685" y="240"/>
                </a:cubicBezTo>
                <a:cubicBezTo>
                  <a:pt x="1684" y="239"/>
                  <a:pt x="1684" y="239"/>
                  <a:pt x="1684" y="239"/>
                </a:cubicBezTo>
                <a:cubicBezTo>
                  <a:pt x="1682" y="237"/>
                  <a:pt x="1682" y="237"/>
                  <a:pt x="1682" y="237"/>
                </a:cubicBezTo>
                <a:cubicBezTo>
                  <a:pt x="1684" y="237"/>
                  <a:pt x="1684" y="237"/>
                  <a:pt x="1684" y="237"/>
                </a:cubicBezTo>
                <a:cubicBezTo>
                  <a:pt x="1685" y="238"/>
                  <a:pt x="1685" y="238"/>
                  <a:pt x="1685" y="238"/>
                </a:cubicBezTo>
                <a:cubicBezTo>
                  <a:pt x="1686" y="238"/>
                  <a:pt x="1686" y="238"/>
                  <a:pt x="1686" y="238"/>
                </a:cubicBezTo>
                <a:cubicBezTo>
                  <a:pt x="1687" y="236"/>
                  <a:pt x="1687" y="236"/>
                  <a:pt x="1687" y="236"/>
                </a:cubicBezTo>
                <a:cubicBezTo>
                  <a:pt x="1687" y="234"/>
                  <a:pt x="1687" y="234"/>
                  <a:pt x="1687" y="234"/>
                </a:cubicBezTo>
                <a:cubicBezTo>
                  <a:pt x="1688" y="233"/>
                  <a:pt x="1688" y="233"/>
                  <a:pt x="1688" y="233"/>
                </a:cubicBezTo>
                <a:cubicBezTo>
                  <a:pt x="1689" y="236"/>
                  <a:pt x="1689" y="236"/>
                  <a:pt x="1689" y="236"/>
                </a:cubicBezTo>
                <a:cubicBezTo>
                  <a:pt x="1691" y="234"/>
                  <a:pt x="1691" y="234"/>
                  <a:pt x="1691" y="234"/>
                </a:cubicBezTo>
                <a:cubicBezTo>
                  <a:pt x="1692" y="235"/>
                  <a:pt x="1692" y="235"/>
                  <a:pt x="1692" y="235"/>
                </a:cubicBezTo>
                <a:cubicBezTo>
                  <a:pt x="1693" y="236"/>
                  <a:pt x="1693" y="236"/>
                  <a:pt x="1693" y="236"/>
                </a:cubicBezTo>
                <a:cubicBezTo>
                  <a:pt x="1694" y="234"/>
                  <a:pt x="1694" y="234"/>
                  <a:pt x="1694" y="234"/>
                </a:cubicBezTo>
                <a:cubicBezTo>
                  <a:pt x="1696" y="235"/>
                  <a:pt x="1696" y="235"/>
                  <a:pt x="1696" y="235"/>
                </a:cubicBezTo>
                <a:cubicBezTo>
                  <a:pt x="1698" y="234"/>
                  <a:pt x="1698" y="234"/>
                  <a:pt x="1698" y="234"/>
                </a:cubicBezTo>
                <a:cubicBezTo>
                  <a:pt x="1699" y="235"/>
                  <a:pt x="1699" y="235"/>
                  <a:pt x="1699" y="235"/>
                </a:cubicBezTo>
                <a:cubicBezTo>
                  <a:pt x="1701" y="235"/>
                  <a:pt x="1701" y="235"/>
                  <a:pt x="1701" y="235"/>
                </a:cubicBezTo>
                <a:cubicBezTo>
                  <a:pt x="1703" y="234"/>
                  <a:pt x="1703" y="234"/>
                  <a:pt x="1703" y="234"/>
                </a:cubicBezTo>
                <a:cubicBezTo>
                  <a:pt x="1703" y="234"/>
                  <a:pt x="1703" y="234"/>
                  <a:pt x="1703" y="234"/>
                </a:cubicBezTo>
                <a:cubicBezTo>
                  <a:pt x="1703" y="235"/>
                  <a:pt x="1703" y="235"/>
                  <a:pt x="1703" y="235"/>
                </a:cubicBezTo>
                <a:cubicBezTo>
                  <a:pt x="1705" y="235"/>
                  <a:pt x="1705" y="235"/>
                  <a:pt x="1705" y="235"/>
                </a:cubicBezTo>
                <a:cubicBezTo>
                  <a:pt x="1707" y="237"/>
                  <a:pt x="1707" y="237"/>
                  <a:pt x="1707" y="237"/>
                </a:cubicBezTo>
                <a:cubicBezTo>
                  <a:pt x="1711" y="237"/>
                  <a:pt x="1711" y="237"/>
                  <a:pt x="1711" y="237"/>
                </a:cubicBezTo>
                <a:cubicBezTo>
                  <a:pt x="1714" y="240"/>
                  <a:pt x="1714" y="240"/>
                  <a:pt x="1714" y="240"/>
                </a:cubicBezTo>
                <a:cubicBezTo>
                  <a:pt x="1712" y="240"/>
                  <a:pt x="1712" y="240"/>
                  <a:pt x="1712" y="240"/>
                </a:cubicBezTo>
                <a:cubicBezTo>
                  <a:pt x="1713" y="242"/>
                  <a:pt x="1713" y="242"/>
                  <a:pt x="1713" y="242"/>
                </a:cubicBezTo>
                <a:cubicBezTo>
                  <a:pt x="1713" y="245"/>
                  <a:pt x="1713" y="245"/>
                  <a:pt x="1713" y="245"/>
                </a:cubicBezTo>
                <a:cubicBezTo>
                  <a:pt x="1713" y="245"/>
                  <a:pt x="1713" y="245"/>
                  <a:pt x="1713" y="245"/>
                </a:cubicBezTo>
                <a:cubicBezTo>
                  <a:pt x="1716" y="248"/>
                  <a:pt x="1716" y="248"/>
                  <a:pt x="1716" y="248"/>
                </a:cubicBezTo>
                <a:cubicBezTo>
                  <a:pt x="1713" y="248"/>
                  <a:pt x="1713" y="248"/>
                  <a:pt x="1713" y="248"/>
                </a:cubicBezTo>
                <a:cubicBezTo>
                  <a:pt x="1713" y="248"/>
                  <a:pt x="1713" y="248"/>
                  <a:pt x="1713" y="248"/>
                </a:cubicBezTo>
                <a:cubicBezTo>
                  <a:pt x="1715" y="250"/>
                  <a:pt x="1715" y="250"/>
                  <a:pt x="1715" y="250"/>
                </a:cubicBezTo>
                <a:cubicBezTo>
                  <a:pt x="1715" y="252"/>
                  <a:pt x="1715" y="252"/>
                  <a:pt x="1715" y="252"/>
                </a:cubicBezTo>
                <a:cubicBezTo>
                  <a:pt x="1712" y="250"/>
                  <a:pt x="1712" y="250"/>
                  <a:pt x="1712" y="250"/>
                </a:cubicBezTo>
                <a:cubicBezTo>
                  <a:pt x="1710" y="250"/>
                  <a:pt x="1710" y="250"/>
                  <a:pt x="1710" y="250"/>
                </a:cubicBezTo>
                <a:cubicBezTo>
                  <a:pt x="1707" y="252"/>
                  <a:pt x="1707" y="252"/>
                  <a:pt x="1707" y="252"/>
                </a:cubicBezTo>
                <a:cubicBezTo>
                  <a:pt x="1707" y="253"/>
                  <a:pt x="1707" y="253"/>
                  <a:pt x="1707" y="253"/>
                </a:cubicBezTo>
                <a:cubicBezTo>
                  <a:pt x="1705" y="255"/>
                  <a:pt x="1705" y="255"/>
                  <a:pt x="1705" y="255"/>
                </a:cubicBezTo>
                <a:cubicBezTo>
                  <a:pt x="1705" y="257"/>
                  <a:pt x="1705" y="257"/>
                  <a:pt x="1705" y="257"/>
                </a:cubicBezTo>
                <a:cubicBezTo>
                  <a:pt x="1704" y="257"/>
                  <a:pt x="1704" y="257"/>
                  <a:pt x="1704" y="257"/>
                </a:cubicBezTo>
                <a:cubicBezTo>
                  <a:pt x="1701" y="260"/>
                  <a:pt x="1701" y="260"/>
                  <a:pt x="1701" y="260"/>
                </a:cubicBezTo>
                <a:cubicBezTo>
                  <a:pt x="1701" y="264"/>
                  <a:pt x="1701" y="264"/>
                  <a:pt x="1701" y="264"/>
                </a:cubicBezTo>
                <a:cubicBezTo>
                  <a:pt x="1700" y="264"/>
                  <a:pt x="1700" y="264"/>
                  <a:pt x="1700" y="264"/>
                </a:cubicBezTo>
                <a:cubicBezTo>
                  <a:pt x="1699" y="263"/>
                  <a:pt x="1699" y="263"/>
                  <a:pt x="1699" y="263"/>
                </a:cubicBezTo>
                <a:cubicBezTo>
                  <a:pt x="1699" y="263"/>
                  <a:pt x="1699" y="263"/>
                  <a:pt x="1699" y="263"/>
                </a:cubicBezTo>
                <a:cubicBezTo>
                  <a:pt x="1699" y="265"/>
                  <a:pt x="1699" y="265"/>
                  <a:pt x="1699" y="265"/>
                </a:cubicBezTo>
                <a:cubicBezTo>
                  <a:pt x="1699" y="267"/>
                  <a:pt x="1699" y="267"/>
                  <a:pt x="1699" y="267"/>
                </a:cubicBezTo>
                <a:cubicBezTo>
                  <a:pt x="1697" y="267"/>
                  <a:pt x="1697" y="267"/>
                  <a:pt x="1697" y="267"/>
                </a:cubicBezTo>
                <a:cubicBezTo>
                  <a:pt x="1695" y="269"/>
                  <a:pt x="1695" y="269"/>
                  <a:pt x="1695" y="269"/>
                </a:cubicBezTo>
                <a:cubicBezTo>
                  <a:pt x="1696" y="271"/>
                  <a:pt x="1696" y="271"/>
                  <a:pt x="1696" y="271"/>
                </a:cubicBezTo>
                <a:cubicBezTo>
                  <a:pt x="1697" y="272"/>
                  <a:pt x="1697" y="272"/>
                  <a:pt x="1697" y="272"/>
                </a:cubicBezTo>
                <a:cubicBezTo>
                  <a:pt x="1695" y="271"/>
                  <a:pt x="1695" y="271"/>
                  <a:pt x="1695" y="271"/>
                </a:cubicBezTo>
                <a:cubicBezTo>
                  <a:pt x="1694" y="270"/>
                  <a:pt x="1694" y="270"/>
                  <a:pt x="1694" y="270"/>
                </a:cubicBezTo>
                <a:cubicBezTo>
                  <a:pt x="1693" y="271"/>
                  <a:pt x="1693" y="271"/>
                  <a:pt x="1693" y="271"/>
                </a:cubicBezTo>
                <a:cubicBezTo>
                  <a:pt x="1692" y="273"/>
                  <a:pt x="1692" y="273"/>
                  <a:pt x="1692" y="273"/>
                </a:cubicBezTo>
                <a:cubicBezTo>
                  <a:pt x="1692" y="274"/>
                  <a:pt x="1692" y="274"/>
                  <a:pt x="1692" y="274"/>
                </a:cubicBezTo>
                <a:cubicBezTo>
                  <a:pt x="1691" y="274"/>
                  <a:pt x="1691" y="274"/>
                  <a:pt x="1691" y="274"/>
                </a:cubicBezTo>
                <a:cubicBezTo>
                  <a:pt x="1690" y="274"/>
                  <a:pt x="1690" y="274"/>
                  <a:pt x="1690" y="274"/>
                </a:cubicBezTo>
                <a:cubicBezTo>
                  <a:pt x="1692" y="276"/>
                  <a:pt x="1692" y="276"/>
                  <a:pt x="1692" y="276"/>
                </a:cubicBezTo>
                <a:cubicBezTo>
                  <a:pt x="1692" y="277"/>
                  <a:pt x="1692" y="277"/>
                  <a:pt x="1692" y="277"/>
                </a:cubicBezTo>
                <a:cubicBezTo>
                  <a:pt x="1691" y="278"/>
                  <a:pt x="1691" y="278"/>
                  <a:pt x="1691" y="278"/>
                </a:cubicBezTo>
                <a:cubicBezTo>
                  <a:pt x="1690" y="279"/>
                  <a:pt x="1690" y="279"/>
                  <a:pt x="1690" y="279"/>
                </a:cubicBezTo>
                <a:cubicBezTo>
                  <a:pt x="1688" y="280"/>
                  <a:pt x="1688" y="280"/>
                  <a:pt x="1688" y="280"/>
                </a:cubicBezTo>
                <a:cubicBezTo>
                  <a:pt x="1687" y="280"/>
                  <a:pt x="1687" y="280"/>
                  <a:pt x="1687" y="280"/>
                </a:cubicBezTo>
                <a:cubicBezTo>
                  <a:pt x="1687" y="279"/>
                  <a:pt x="1687" y="279"/>
                  <a:pt x="1687" y="279"/>
                </a:cubicBezTo>
                <a:cubicBezTo>
                  <a:pt x="1686" y="278"/>
                  <a:pt x="1686" y="278"/>
                  <a:pt x="1686" y="278"/>
                </a:cubicBezTo>
                <a:cubicBezTo>
                  <a:pt x="1684" y="279"/>
                  <a:pt x="1684" y="279"/>
                  <a:pt x="1684" y="279"/>
                </a:cubicBezTo>
                <a:cubicBezTo>
                  <a:pt x="1685" y="281"/>
                  <a:pt x="1685" y="281"/>
                  <a:pt x="1685" y="281"/>
                </a:cubicBezTo>
                <a:cubicBezTo>
                  <a:pt x="1684" y="282"/>
                  <a:pt x="1684" y="282"/>
                  <a:pt x="1684" y="282"/>
                </a:cubicBezTo>
                <a:cubicBezTo>
                  <a:pt x="1685" y="284"/>
                  <a:pt x="1685" y="284"/>
                  <a:pt x="1685" y="284"/>
                </a:cubicBezTo>
                <a:cubicBezTo>
                  <a:pt x="1684" y="285"/>
                  <a:pt x="1684" y="285"/>
                  <a:pt x="1684" y="285"/>
                </a:cubicBezTo>
                <a:cubicBezTo>
                  <a:pt x="1683" y="286"/>
                  <a:pt x="1683" y="286"/>
                  <a:pt x="1683" y="286"/>
                </a:cubicBezTo>
                <a:cubicBezTo>
                  <a:pt x="1682" y="287"/>
                  <a:pt x="1682" y="287"/>
                  <a:pt x="1682" y="287"/>
                </a:cubicBezTo>
                <a:cubicBezTo>
                  <a:pt x="1683" y="289"/>
                  <a:pt x="1683" y="289"/>
                  <a:pt x="1683" y="289"/>
                </a:cubicBezTo>
                <a:cubicBezTo>
                  <a:pt x="1683" y="290"/>
                  <a:pt x="1683" y="290"/>
                  <a:pt x="1683" y="290"/>
                </a:cubicBezTo>
                <a:cubicBezTo>
                  <a:pt x="1683" y="292"/>
                  <a:pt x="1683" y="292"/>
                  <a:pt x="1683" y="292"/>
                </a:cubicBezTo>
                <a:cubicBezTo>
                  <a:pt x="1683" y="293"/>
                  <a:pt x="1683" y="293"/>
                  <a:pt x="1683" y="293"/>
                </a:cubicBezTo>
                <a:cubicBezTo>
                  <a:pt x="1684" y="293"/>
                  <a:pt x="1684" y="293"/>
                  <a:pt x="1684" y="293"/>
                </a:cubicBezTo>
                <a:cubicBezTo>
                  <a:pt x="1685" y="294"/>
                  <a:pt x="1685" y="294"/>
                  <a:pt x="1685" y="294"/>
                </a:cubicBezTo>
                <a:cubicBezTo>
                  <a:pt x="1685" y="296"/>
                  <a:pt x="1685" y="296"/>
                  <a:pt x="1685" y="296"/>
                </a:cubicBezTo>
                <a:cubicBezTo>
                  <a:pt x="1684" y="297"/>
                  <a:pt x="1684" y="297"/>
                  <a:pt x="1684" y="297"/>
                </a:cubicBezTo>
                <a:cubicBezTo>
                  <a:pt x="1685" y="299"/>
                  <a:pt x="1685" y="299"/>
                  <a:pt x="1685" y="299"/>
                </a:cubicBezTo>
                <a:cubicBezTo>
                  <a:pt x="1685" y="300"/>
                  <a:pt x="1685" y="300"/>
                  <a:pt x="1685" y="300"/>
                </a:cubicBezTo>
                <a:cubicBezTo>
                  <a:pt x="1687" y="303"/>
                  <a:pt x="1687" y="303"/>
                  <a:pt x="1687" y="303"/>
                </a:cubicBezTo>
                <a:cubicBezTo>
                  <a:pt x="1688" y="304"/>
                  <a:pt x="1688" y="304"/>
                  <a:pt x="1688" y="304"/>
                </a:cubicBezTo>
                <a:cubicBezTo>
                  <a:pt x="1687" y="305"/>
                  <a:pt x="1687" y="305"/>
                  <a:pt x="1687" y="305"/>
                </a:cubicBezTo>
                <a:cubicBezTo>
                  <a:pt x="1688" y="307"/>
                  <a:pt x="1688" y="307"/>
                  <a:pt x="1688" y="307"/>
                </a:cubicBezTo>
                <a:cubicBezTo>
                  <a:pt x="1687" y="308"/>
                  <a:pt x="1687" y="308"/>
                  <a:pt x="1687" y="308"/>
                </a:cubicBezTo>
                <a:cubicBezTo>
                  <a:pt x="1687" y="311"/>
                  <a:pt x="1687" y="311"/>
                  <a:pt x="1687" y="311"/>
                </a:cubicBezTo>
                <a:cubicBezTo>
                  <a:pt x="1687" y="312"/>
                  <a:pt x="1687" y="312"/>
                  <a:pt x="1687" y="312"/>
                </a:cubicBezTo>
                <a:cubicBezTo>
                  <a:pt x="1687" y="316"/>
                  <a:pt x="1687" y="316"/>
                  <a:pt x="1687" y="316"/>
                </a:cubicBezTo>
                <a:cubicBezTo>
                  <a:pt x="1688" y="318"/>
                  <a:pt x="1688" y="318"/>
                  <a:pt x="1688" y="318"/>
                </a:cubicBezTo>
                <a:cubicBezTo>
                  <a:pt x="1687" y="320"/>
                  <a:pt x="1687" y="320"/>
                  <a:pt x="1687" y="320"/>
                </a:cubicBezTo>
                <a:cubicBezTo>
                  <a:pt x="1687" y="322"/>
                  <a:pt x="1687" y="322"/>
                  <a:pt x="1687" y="322"/>
                </a:cubicBezTo>
                <a:cubicBezTo>
                  <a:pt x="1687" y="323"/>
                  <a:pt x="1687" y="323"/>
                  <a:pt x="1687" y="323"/>
                </a:cubicBezTo>
                <a:cubicBezTo>
                  <a:pt x="1690" y="322"/>
                  <a:pt x="1690" y="322"/>
                  <a:pt x="1690" y="322"/>
                </a:cubicBezTo>
                <a:cubicBezTo>
                  <a:pt x="1691" y="322"/>
                  <a:pt x="1691" y="322"/>
                  <a:pt x="1691" y="322"/>
                </a:cubicBezTo>
                <a:cubicBezTo>
                  <a:pt x="1692" y="321"/>
                  <a:pt x="1692" y="321"/>
                  <a:pt x="1692" y="321"/>
                </a:cubicBezTo>
                <a:cubicBezTo>
                  <a:pt x="1694" y="324"/>
                  <a:pt x="1694" y="324"/>
                  <a:pt x="1694" y="324"/>
                </a:cubicBezTo>
                <a:cubicBezTo>
                  <a:pt x="1695" y="323"/>
                  <a:pt x="1695" y="323"/>
                  <a:pt x="1695" y="323"/>
                </a:cubicBezTo>
                <a:cubicBezTo>
                  <a:pt x="1697" y="325"/>
                  <a:pt x="1697" y="325"/>
                  <a:pt x="1697" y="325"/>
                </a:cubicBezTo>
                <a:cubicBezTo>
                  <a:pt x="1700" y="324"/>
                  <a:pt x="1700" y="324"/>
                  <a:pt x="1700" y="324"/>
                </a:cubicBezTo>
                <a:cubicBezTo>
                  <a:pt x="1700" y="325"/>
                  <a:pt x="1700" y="325"/>
                  <a:pt x="1700" y="325"/>
                </a:cubicBezTo>
                <a:cubicBezTo>
                  <a:pt x="1700" y="326"/>
                  <a:pt x="1700" y="326"/>
                  <a:pt x="1700" y="326"/>
                </a:cubicBezTo>
                <a:cubicBezTo>
                  <a:pt x="1701" y="326"/>
                  <a:pt x="1701" y="326"/>
                  <a:pt x="1701" y="326"/>
                </a:cubicBezTo>
                <a:cubicBezTo>
                  <a:pt x="1703" y="324"/>
                  <a:pt x="1703" y="324"/>
                  <a:pt x="1703" y="324"/>
                </a:cubicBezTo>
                <a:cubicBezTo>
                  <a:pt x="1703" y="326"/>
                  <a:pt x="1703" y="326"/>
                  <a:pt x="1703" y="326"/>
                </a:cubicBezTo>
                <a:cubicBezTo>
                  <a:pt x="1702" y="327"/>
                  <a:pt x="1702" y="327"/>
                  <a:pt x="1702" y="327"/>
                </a:cubicBezTo>
                <a:cubicBezTo>
                  <a:pt x="1704" y="331"/>
                  <a:pt x="1704" y="331"/>
                  <a:pt x="1704" y="331"/>
                </a:cubicBezTo>
                <a:cubicBezTo>
                  <a:pt x="1705" y="332"/>
                  <a:pt x="1705" y="332"/>
                  <a:pt x="1705" y="332"/>
                </a:cubicBezTo>
                <a:cubicBezTo>
                  <a:pt x="1704" y="334"/>
                  <a:pt x="1704" y="334"/>
                  <a:pt x="1704" y="334"/>
                </a:cubicBezTo>
                <a:cubicBezTo>
                  <a:pt x="1705" y="335"/>
                  <a:pt x="1705" y="335"/>
                  <a:pt x="1705" y="335"/>
                </a:cubicBezTo>
                <a:cubicBezTo>
                  <a:pt x="1706" y="332"/>
                  <a:pt x="1706" y="332"/>
                  <a:pt x="1706" y="332"/>
                </a:cubicBezTo>
                <a:cubicBezTo>
                  <a:pt x="1707" y="331"/>
                  <a:pt x="1707" y="331"/>
                  <a:pt x="1707" y="331"/>
                </a:cubicBezTo>
                <a:cubicBezTo>
                  <a:pt x="1707" y="332"/>
                  <a:pt x="1707" y="332"/>
                  <a:pt x="1707" y="332"/>
                </a:cubicBezTo>
                <a:cubicBezTo>
                  <a:pt x="1709" y="332"/>
                  <a:pt x="1709" y="332"/>
                  <a:pt x="1709" y="332"/>
                </a:cubicBezTo>
                <a:cubicBezTo>
                  <a:pt x="1711" y="332"/>
                  <a:pt x="1711" y="332"/>
                  <a:pt x="1711" y="332"/>
                </a:cubicBezTo>
                <a:cubicBezTo>
                  <a:pt x="1714" y="329"/>
                  <a:pt x="1714" y="329"/>
                  <a:pt x="1714" y="329"/>
                </a:cubicBezTo>
                <a:cubicBezTo>
                  <a:pt x="1716" y="329"/>
                  <a:pt x="1716" y="329"/>
                  <a:pt x="1716" y="329"/>
                </a:cubicBezTo>
                <a:cubicBezTo>
                  <a:pt x="1720" y="327"/>
                  <a:pt x="1720" y="327"/>
                  <a:pt x="1720" y="327"/>
                </a:cubicBezTo>
                <a:cubicBezTo>
                  <a:pt x="1720" y="326"/>
                  <a:pt x="1720" y="326"/>
                  <a:pt x="1720" y="326"/>
                </a:cubicBezTo>
                <a:cubicBezTo>
                  <a:pt x="1723" y="326"/>
                  <a:pt x="1723" y="326"/>
                  <a:pt x="1723" y="326"/>
                </a:cubicBezTo>
                <a:cubicBezTo>
                  <a:pt x="1724" y="326"/>
                  <a:pt x="1724" y="326"/>
                  <a:pt x="1724" y="326"/>
                </a:cubicBezTo>
                <a:cubicBezTo>
                  <a:pt x="1726" y="324"/>
                  <a:pt x="1726" y="324"/>
                  <a:pt x="1726" y="324"/>
                </a:cubicBezTo>
                <a:cubicBezTo>
                  <a:pt x="1726" y="324"/>
                  <a:pt x="1726" y="324"/>
                  <a:pt x="1726" y="324"/>
                </a:cubicBezTo>
                <a:cubicBezTo>
                  <a:pt x="1726" y="326"/>
                  <a:pt x="1726" y="326"/>
                  <a:pt x="1726" y="326"/>
                </a:cubicBezTo>
                <a:cubicBezTo>
                  <a:pt x="1727" y="327"/>
                  <a:pt x="1727" y="327"/>
                  <a:pt x="1727" y="327"/>
                </a:cubicBezTo>
                <a:cubicBezTo>
                  <a:pt x="1728" y="324"/>
                  <a:pt x="1728" y="324"/>
                  <a:pt x="1728" y="324"/>
                </a:cubicBezTo>
                <a:cubicBezTo>
                  <a:pt x="1729" y="324"/>
                  <a:pt x="1729" y="324"/>
                  <a:pt x="1729" y="324"/>
                </a:cubicBezTo>
                <a:cubicBezTo>
                  <a:pt x="1728" y="322"/>
                  <a:pt x="1728" y="322"/>
                  <a:pt x="1728" y="322"/>
                </a:cubicBezTo>
                <a:cubicBezTo>
                  <a:pt x="1729" y="321"/>
                  <a:pt x="1729" y="321"/>
                  <a:pt x="1729" y="321"/>
                </a:cubicBezTo>
                <a:cubicBezTo>
                  <a:pt x="1730" y="323"/>
                  <a:pt x="1730" y="323"/>
                  <a:pt x="1730" y="323"/>
                </a:cubicBezTo>
                <a:cubicBezTo>
                  <a:pt x="1731" y="324"/>
                  <a:pt x="1731" y="324"/>
                  <a:pt x="1731" y="324"/>
                </a:cubicBezTo>
                <a:cubicBezTo>
                  <a:pt x="1731" y="322"/>
                  <a:pt x="1731" y="322"/>
                  <a:pt x="1731" y="322"/>
                </a:cubicBezTo>
                <a:cubicBezTo>
                  <a:pt x="1732" y="324"/>
                  <a:pt x="1732" y="324"/>
                  <a:pt x="1732" y="324"/>
                </a:cubicBezTo>
                <a:cubicBezTo>
                  <a:pt x="1733" y="324"/>
                  <a:pt x="1733" y="324"/>
                  <a:pt x="1733" y="324"/>
                </a:cubicBezTo>
                <a:cubicBezTo>
                  <a:pt x="1734" y="323"/>
                  <a:pt x="1734" y="323"/>
                  <a:pt x="1734" y="323"/>
                </a:cubicBezTo>
                <a:cubicBezTo>
                  <a:pt x="1735" y="323"/>
                  <a:pt x="1735" y="323"/>
                  <a:pt x="1735" y="323"/>
                </a:cubicBezTo>
                <a:cubicBezTo>
                  <a:pt x="1735" y="324"/>
                  <a:pt x="1735" y="324"/>
                  <a:pt x="1735" y="324"/>
                </a:cubicBezTo>
                <a:cubicBezTo>
                  <a:pt x="1737" y="323"/>
                  <a:pt x="1737" y="323"/>
                  <a:pt x="1737" y="323"/>
                </a:cubicBezTo>
                <a:cubicBezTo>
                  <a:pt x="1739" y="322"/>
                  <a:pt x="1739" y="322"/>
                  <a:pt x="1739" y="322"/>
                </a:cubicBezTo>
                <a:cubicBezTo>
                  <a:pt x="1741" y="323"/>
                  <a:pt x="1741" y="323"/>
                  <a:pt x="1741" y="323"/>
                </a:cubicBezTo>
                <a:cubicBezTo>
                  <a:pt x="1744" y="323"/>
                  <a:pt x="1744" y="323"/>
                  <a:pt x="1744" y="323"/>
                </a:cubicBezTo>
                <a:cubicBezTo>
                  <a:pt x="1744" y="322"/>
                  <a:pt x="1744" y="322"/>
                  <a:pt x="1744" y="322"/>
                </a:cubicBezTo>
                <a:cubicBezTo>
                  <a:pt x="1743" y="321"/>
                  <a:pt x="1743" y="321"/>
                  <a:pt x="1743" y="321"/>
                </a:cubicBezTo>
                <a:cubicBezTo>
                  <a:pt x="1744" y="321"/>
                  <a:pt x="1744" y="321"/>
                  <a:pt x="1744" y="321"/>
                </a:cubicBezTo>
                <a:cubicBezTo>
                  <a:pt x="1745" y="321"/>
                  <a:pt x="1745" y="321"/>
                  <a:pt x="1745" y="321"/>
                </a:cubicBezTo>
                <a:cubicBezTo>
                  <a:pt x="1746" y="322"/>
                  <a:pt x="1746" y="322"/>
                  <a:pt x="1746" y="322"/>
                </a:cubicBezTo>
                <a:cubicBezTo>
                  <a:pt x="1748" y="323"/>
                  <a:pt x="1748" y="323"/>
                  <a:pt x="1748" y="323"/>
                </a:cubicBezTo>
                <a:cubicBezTo>
                  <a:pt x="1748" y="323"/>
                  <a:pt x="1748" y="322"/>
                  <a:pt x="1749" y="321"/>
                </a:cubicBezTo>
                <a:cubicBezTo>
                  <a:pt x="1748" y="318"/>
                  <a:pt x="1748" y="318"/>
                  <a:pt x="1748" y="318"/>
                </a:cubicBezTo>
                <a:cubicBezTo>
                  <a:pt x="1749" y="321"/>
                  <a:pt x="1749" y="321"/>
                  <a:pt x="1749" y="321"/>
                </a:cubicBezTo>
                <a:cubicBezTo>
                  <a:pt x="1749" y="321"/>
                  <a:pt x="1749" y="321"/>
                  <a:pt x="1749" y="321"/>
                </a:cubicBezTo>
                <a:cubicBezTo>
                  <a:pt x="1749" y="321"/>
                  <a:pt x="1749" y="320"/>
                  <a:pt x="1749" y="320"/>
                </a:cubicBezTo>
                <a:cubicBezTo>
                  <a:pt x="1749" y="320"/>
                  <a:pt x="1752" y="319"/>
                  <a:pt x="1752" y="319"/>
                </a:cubicBezTo>
                <a:cubicBezTo>
                  <a:pt x="1754" y="318"/>
                  <a:pt x="1754" y="318"/>
                  <a:pt x="1754" y="318"/>
                </a:cubicBezTo>
                <a:cubicBezTo>
                  <a:pt x="1753" y="320"/>
                  <a:pt x="1753" y="320"/>
                  <a:pt x="1753" y="320"/>
                </a:cubicBezTo>
                <a:cubicBezTo>
                  <a:pt x="1753" y="321"/>
                  <a:pt x="1753" y="321"/>
                  <a:pt x="1753" y="321"/>
                </a:cubicBezTo>
                <a:cubicBezTo>
                  <a:pt x="1753" y="323"/>
                  <a:pt x="1753" y="323"/>
                  <a:pt x="1753" y="323"/>
                </a:cubicBezTo>
                <a:cubicBezTo>
                  <a:pt x="1751" y="321"/>
                  <a:pt x="1751" y="321"/>
                  <a:pt x="1751" y="321"/>
                </a:cubicBezTo>
                <a:cubicBezTo>
                  <a:pt x="1751" y="322"/>
                  <a:pt x="1751" y="322"/>
                  <a:pt x="1751" y="322"/>
                </a:cubicBezTo>
                <a:cubicBezTo>
                  <a:pt x="1753" y="325"/>
                  <a:pt x="1753" y="325"/>
                  <a:pt x="1753" y="325"/>
                </a:cubicBezTo>
                <a:cubicBezTo>
                  <a:pt x="1755" y="325"/>
                  <a:pt x="1755" y="325"/>
                  <a:pt x="1755" y="325"/>
                </a:cubicBezTo>
                <a:cubicBezTo>
                  <a:pt x="1757" y="327"/>
                  <a:pt x="1757" y="327"/>
                  <a:pt x="1757" y="327"/>
                </a:cubicBezTo>
                <a:cubicBezTo>
                  <a:pt x="1759" y="327"/>
                  <a:pt x="1759" y="327"/>
                  <a:pt x="1759" y="327"/>
                </a:cubicBezTo>
                <a:cubicBezTo>
                  <a:pt x="1760" y="327"/>
                  <a:pt x="1760" y="327"/>
                  <a:pt x="1760" y="327"/>
                </a:cubicBezTo>
                <a:cubicBezTo>
                  <a:pt x="1762" y="327"/>
                  <a:pt x="1762" y="327"/>
                  <a:pt x="1762" y="327"/>
                </a:cubicBezTo>
                <a:cubicBezTo>
                  <a:pt x="1763" y="329"/>
                  <a:pt x="1763" y="329"/>
                  <a:pt x="1763" y="329"/>
                </a:cubicBezTo>
                <a:cubicBezTo>
                  <a:pt x="1762" y="331"/>
                  <a:pt x="1762" y="331"/>
                  <a:pt x="1762" y="331"/>
                </a:cubicBezTo>
                <a:cubicBezTo>
                  <a:pt x="1759" y="330"/>
                  <a:pt x="1759" y="330"/>
                  <a:pt x="1759" y="330"/>
                </a:cubicBezTo>
                <a:cubicBezTo>
                  <a:pt x="1758" y="330"/>
                  <a:pt x="1758" y="330"/>
                  <a:pt x="1758" y="330"/>
                </a:cubicBezTo>
                <a:cubicBezTo>
                  <a:pt x="1757" y="332"/>
                  <a:pt x="1757" y="332"/>
                  <a:pt x="1757" y="332"/>
                </a:cubicBezTo>
                <a:cubicBezTo>
                  <a:pt x="1755" y="334"/>
                  <a:pt x="1755" y="334"/>
                  <a:pt x="1755" y="334"/>
                </a:cubicBezTo>
                <a:cubicBezTo>
                  <a:pt x="1753" y="332"/>
                  <a:pt x="1753" y="332"/>
                  <a:pt x="1753" y="332"/>
                </a:cubicBezTo>
                <a:cubicBezTo>
                  <a:pt x="1752" y="333"/>
                  <a:pt x="1752" y="333"/>
                  <a:pt x="1752" y="333"/>
                </a:cubicBezTo>
                <a:cubicBezTo>
                  <a:pt x="1752" y="335"/>
                  <a:pt x="1752" y="335"/>
                  <a:pt x="1752" y="335"/>
                </a:cubicBezTo>
                <a:cubicBezTo>
                  <a:pt x="1750" y="336"/>
                  <a:pt x="1750" y="336"/>
                  <a:pt x="1750" y="336"/>
                </a:cubicBezTo>
                <a:cubicBezTo>
                  <a:pt x="1749" y="334"/>
                  <a:pt x="1749" y="334"/>
                  <a:pt x="1749" y="334"/>
                </a:cubicBezTo>
                <a:cubicBezTo>
                  <a:pt x="1748" y="335"/>
                  <a:pt x="1748" y="335"/>
                  <a:pt x="1748" y="335"/>
                </a:cubicBezTo>
                <a:cubicBezTo>
                  <a:pt x="1748" y="336"/>
                  <a:pt x="1748" y="336"/>
                  <a:pt x="1748" y="336"/>
                </a:cubicBezTo>
                <a:cubicBezTo>
                  <a:pt x="1749" y="337"/>
                  <a:pt x="1749" y="337"/>
                  <a:pt x="1749" y="337"/>
                </a:cubicBezTo>
                <a:cubicBezTo>
                  <a:pt x="1749" y="339"/>
                  <a:pt x="1749" y="339"/>
                  <a:pt x="1749" y="339"/>
                </a:cubicBezTo>
                <a:cubicBezTo>
                  <a:pt x="1749" y="340"/>
                  <a:pt x="1749" y="340"/>
                  <a:pt x="1749" y="340"/>
                </a:cubicBezTo>
                <a:cubicBezTo>
                  <a:pt x="1750" y="341"/>
                  <a:pt x="1750" y="341"/>
                  <a:pt x="1750" y="341"/>
                </a:cubicBezTo>
                <a:cubicBezTo>
                  <a:pt x="1749" y="340"/>
                  <a:pt x="1749" y="340"/>
                  <a:pt x="1749" y="340"/>
                </a:cubicBezTo>
                <a:cubicBezTo>
                  <a:pt x="1748" y="341"/>
                  <a:pt x="1748" y="341"/>
                  <a:pt x="1748" y="341"/>
                </a:cubicBezTo>
                <a:cubicBezTo>
                  <a:pt x="1740" y="340"/>
                  <a:pt x="1740" y="340"/>
                  <a:pt x="1740" y="340"/>
                </a:cubicBezTo>
                <a:cubicBezTo>
                  <a:pt x="1737" y="338"/>
                  <a:pt x="1737" y="338"/>
                  <a:pt x="1737" y="338"/>
                </a:cubicBezTo>
                <a:cubicBezTo>
                  <a:pt x="1733" y="338"/>
                  <a:pt x="1733" y="338"/>
                  <a:pt x="1733" y="338"/>
                </a:cubicBezTo>
                <a:cubicBezTo>
                  <a:pt x="1731" y="337"/>
                  <a:pt x="1731" y="337"/>
                  <a:pt x="1731" y="337"/>
                </a:cubicBezTo>
                <a:cubicBezTo>
                  <a:pt x="1729" y="338"/>
                  <a:pt x="1729" y="338"/>
                  <a:pt x="1729" y="338"/>
                </a:cubicBezTo>
                <a:cubicBezTo>
                  <a:pt x="1727" y="336"/>
                  <a:pt x="1727" y="336"/>
                  <a:pt x="1727" y="336"/>
                </a:cubicBezTo>
                <a:cubicBezTo>
                  <a:pt x="1727" y="337"/>
                  <a:pt x="1727" y="337"/>
                  <a:pt x="1727" y="337"/>
                </a:cubicBezTo>
                <a:cubicBezTo>
                  <a:pt x="1726" y="337"/>
                  <a:pt x="1726" y="337"/>
                  <a:pt x="1726" y="337"/>
                </a:cubicBezTo>
                <a:cubicBezTo>
                  <a:pt x="1726" y="338"/>
                  <a:pt x="1726" y="338"/>
                  <a:pt x="1726" y="338"/>
                </a:cubicBezTo>
                <a:cubicBezTo>
                  <a:pt x="1727" y="339"/>
                  <a:pt x="1727" y="339"/>
                  <a:pt x="1727" y="339"/>
                </a:cubicBezTo>
                <a:cubicBezTo>
                  <a:pt x="1725" y="340"/>
                  <a:pt x="1725" y="340"/>
                  <a:pt x="1725" y="340"/>
                </a:cubicBezTo>
                <a:cubicBezTo>
                  <a:pt x="1724" y="339"/>
                  <a:pt x="1724" y="339"/>
                  <a:pt x="1724" y="339"/>
                </a:cubicBezTo>
                <a:cubicBezTo>
                  <a:pt x="1720" y="339"/>
                  <a:pt x="1720" y="339"/>
                  <a:pt x="1720" y="339"/>
                </a:cubicBezTo>
                <a:cubicBezTo>
                  <a:pt x="1720" y="338"/>
                  <a:pt x="1720" y="338"/>
                  <a:pt x="1720" y="338"/>
                </a:cubicBezTo>
                <a:cubicBezTo>
                  <a:pt x="1719" y="340"/>
                  <a:pt x="1719" y="340"/>
                  <a:pt x="1719" y="340"/>
                </a:cubicBezTo>
                <a:cubicBezTo>
                  <a:pt x="1717" y="340"/>
                  <a:pt x="1717" y="340"/>
                  <a:pt x="1717" y="340"/>
                </a:cubicBezTo>
                <a:cubicBezTo>
                  <a:pt x="1715" y="341"/>
                  <a:pt x="1715" y="341"/>
                  <a:pt x="1715" y="341"/>
                </a:cubicBezTo>
                <a:cubicBezTo>
                  <a:pt x="1715" y="342"/>
                  <a:pt x="1715" y="342"/>
                  <a:pt x="1715" y="342"/>
                </a:cubicBezTo>
                <a:cubicBezTo>
                  <a:pt x="1714" y="342"/>
                  <a:pt x="1714" y="342"/>
                  <a:pt x="1714" y="342"/>
                </a:cubicBezTo>
                <a:cubicBezTo>
                  <a:pt x="1711" y="343"/>
                  <a:pt x="1711" y="343"/>
                  <a:pt x="1711" y="343"/>
                </a:cubicBezTo>
                <a:cubicBezTo>
                  <a:pt x="1709" y="345"/>
                  <a:pt x="1709" y="345"/>
                  <a:pt x="1709" y="345"/>
                </a:cubicBezTo>
                <a:cubicBezTo>
                  <a:pt x="1710" y="352"/>
                  <a:pt x="1710" y="352"/>
                  <a:pt x="1710" y="352"/>
                </a:cubicBezTo>
                <a:cubicBezTo>
                  <a:pt x="1711" y="352"/>
                  <a:pt x="1711" y="352"/>
                  <a:pt x="1711" y="352"/>
                </a:cubicBezTo>
                <a:cubicBezTo>
                  <a:pt x="1712" y="351"/>
                  <a:pt x="1712" y="351"/>
                  <a:pt x="1712" y="351"/>
                </a:cubicBezTo>
                <a:cubicBezTo>
                  <a:pt x="1713" y="352"/>
                  <a:pt x="1713" y="352"/>
                  <a:pt x="1713" y="352"/>
                </a:cubicBezTo>
                <a:cubicBezTo>
                  <a:pt x="1712" y="353"/>
                  <a:pt x="1712" y="353"/>
                  <a:pt x="1712" y="353"/>
                </a:cubicBezTo>
                <a:cubicBezTo>
                  <a:pt x="1711" y="353"/>
                  <a:pt x="1711" y="353"/>
                  <a:pt x="1711" y="353"/>
                </a:cubicBezTo>
                <a:cubicBezTo>
                  <a:pt x="1711" y="356"/>
                  <a:pt x="1711" y="356"/>
                  <a:pt x="1711" y="356"/>
                </a:cubicBezTo>
                <a:cubicBezTo>
                  <a:pt x="1713" y="358"/>
                  <a:pt x="1713" y="358"/>
                  <a:pt x="1713" y="358"/>
                </a:cubicBezTo>
                <a:cubicBezTo>
                  <a:pt x="1716" y="361"/>
                  <a:pt x="1716" y="361"/>
                  <a:pt x="1716" y="361"/>
                </a:cubicBezTo>
                <a:cubicBezTo>
                  <a:pt x="1717" y="361"/>
                  <a:pt x="1717" y="361"/>
                  <a:pt x="1717" y="361"/>
                </a:cubicBezTo>
                <a:cubicBezTo>
                  <a:pt x="1717" y="359"/>
                  <a:pt x="1717" y="359"/>
                  <a:pt x="1717" y="359"/>
                </a:cubicBezTo>
                <a:cubicBezTo>
                  <a:pt x="1719" y="357"/>
                  <a:pt x="1719" y="357"/>
                  <a:pt x="1719" y="357"/>
                </a:cubicBezTo>
                <a:cubicBezTo>
                  <a:pt x="1720" y="359"/>
                  <a:pt x="1720" y="359"/>
                  <a:pt x="1720" y="359"/>
                </a:cubicBezTo>
                <a:cubicBezTo>
                  <a:pt x="1719" y="364"/>
                  <a:pt x="1719" y="364"/>
                  <a:pt x="1719" y="364"/>
                </a:cubicBezTo>
                <a:cubicBezTo>
                  <a:pt x="1719" y="368"/>
                  <a:pt x="1719" y="368"/>
                  <a:pt x="1719" y="368"/>
                </a:cubicBezTo>
                <a:cubicBezTo>
                  <a:pt x="1719" y="372"/>
                  <a:pt x="1719" y="372"/>
                  <a:pt x="1719" y="372"/>
                </a:cubicBezTo>
                <a:cubicBezTo>
                  <a:pt x="1718" y="376"/>
                  <a:pt x="1718" y="376"/>
                  <a:pt x="1718" y="376"/>
                </a:cubicBezTo>
                <a:cubicBezTo>
                  <a:pt x="1715" y="379"/>
                  <a:pt x="1715" y="379"/>
                  <a:pt x="1715" y="379"/>
                </a:cubicBezTo>
                <a:cubicBezTo>
                  <a:pt x="1713" y="379"/>
                  <a:pt x="1713" y="379"/>
                  <a:pt x="1713" y="379"/>
                </a:cubicBezTo>
                <a:cubicBezTo>
                  <a:pt x="1710" y="377"/>
                  <a:pt x="1710" y="377"/>
                  <a:pt x="1710" y="377"/>
                </a:cubicBezTo>
                <a:cubicBezTo>
                  <a:pt x="1710" y="375"/>
                  <a:pt x="1710" y="375"/>
                  <a:pt x="1710" y="375"/>
                </a:cubicBezTo>
                <a:cubicBezTo>
                  <a:pt x="1705" y="370"/>
                  <a:pt x="1705" y="370"/>
                  <a:pt x="1705" y="370"/>
                </a:cubicBezTo>
                <a:cubicBezTo>
                  <a:pt x="1705" y="367"/>
                  <a:pt x="1705" y="367"/>
                  <a:pt x="1705" y="367"/>
                </a:cubicBezTo>
                <a:cubicBezTo>
                  <a:pt x="1704" y="367"/>
                  <a:pt x="1704" y="367"/>
                  <a:pt x="1704" y="367"/>
                </a:cubicBezTo>
                <a:cubicBezTo>
                  <a:pt x="1703" y="369"/>
                  <a:pt x="1703" y="369"/>
                  <a:pt x="1703" y="369"/>
                </a:cubicBezTo>
                <a:cubicBezTo>
                  <a:pt x="1700" y="370"/>
                  <a:pt x="1700" y="370"/>
                  <a:pt x="1700" y="370"/>
                </a:cubicBezTo>
                <a:cubicBezTo>
                  <a:pt x="1699" y="371"/>
                  <a:pt x="1699" y="371"/>
                  <a:pt x="1699" y="371"/>
                </a:cubicBezTo>
                <a:cubicBezTo>
                  <a:pt x="1697" y="371"/>
                  <a:pt x="1697" y="371"/>
                  <a:pt x="1697" y="371"/>
                </a:cubicBezTo>
                <a:cubicBezTo>
                  <a:pt x="1695" y="373"/>
                  <a:pt x="1695" y="373"/>
                  <a:pt x="1695" y="373"/>
                </a:cubicBezTo>
                <a:cubicBezTo>
                  <a:pt x="1695" y="375"/>
                  <a:pt x="1695" y="375"/>
                  <a:pt x="1695" y="375"/>
                </a:cubicBezTo>
                <a:cubicBezTo>
                  <a:pt x="1694" y="375"/>
                  <a:pt x="1694" y="375"/>
                  <a:pt x="1694" y="375"/>
                </a:cubicBezTo>
                <a:cubicBezTo>
                  <a:pt x="1695" y="378"/>
                  <a:pt x="1695" y="378"/>
                  <a:pt x="1695" y="378"/>
                </a:cubicBezTo>
                <a:cubicBezTo>
                  <a:pt x="1692" y="381"/>
                  <a:pt x="1692" y="381"/>
                  <a:pt x="1692" y="381"/>
                </a:cubicBezTo>
                <a:cubicBezTo>
                  <a:pt x="1692" y="383"/>
                  <a:pt x="1692" y="383"/>
                  <a:pt x="1692" y="383"/>
                </a:cubicBezTo>
                <a:cubicBezTo>
                  <a:pt x="1692" y="385"/>
                  <a:pt x="1692" y="385"/>
                  <a:pt x="1692" y="385"/>
                </a:cubicBezTo>
                <a:cubicBezTo>
                  <a:pt x="1690" y="387"/>
                  <a:pt x="1690" y="387"/>
                  <a:pt x="1690" y="387"/>
                </a:cubicBezTo>
                <a:cubicBezTo>
                  <a:pt x="1691" y="392"/>
                  <a:pt x="1691" y="392"/>
                  <a:pt x="1691" y="392"/>
                </a:cubicBezTo>
                <a:cubicBezTo>
                  <a:pt x="1693" y="393"/>
                  <a:pt x="1693" y="393"/>
                  <a:pt x="1693" y="393"/>
                </a:cubicBezTo>
                <a:cubicBezTo>
                  <a:pt x="1693" y="393"/>
                  <a:pt x="1693" y="393"/>
                  <a:pt x="1693" y="393"/>
                </a:cubicBezTo>
                <a:cubicBezTo>
                  <a:pt x="1693" y="396"/>
                  <a:pt x="1693" y="396"/>
                  <a:pt x="1693" y="396"/>
                </a:cubicBezTo>
                <a:cubicBezTo>
                  <a:pt x="1694" y="399"/>
                  <a:pt x="1694" y="399"/>
                  <a:pt x="1694" y="399"/>
                </a:cubicBezTo>
                <a:cubicBezTo>
                  <a:pt x="1693" y="400"/>
                  <a:pt x="1693" y="400"/>
                  <a:pt x="1693" y="400"/>
                </a:cubicBezTo>
                <a:cubicBezTo>
                  <a:pt x="1693" y="400"/>
                  <a:pt x="1693" y="400"/>
                  <a:pt x="1693" y="400"/>
                </a:cubicBezTo>
                <a:cubicBezTo>
                  <a:pt x="1697" y="400"/>
                  <a:pt x="1697" y="400"/>
                  <a:pt x="1697" y="400"/>
                </a:cubicBezTo>
                <a:cubicBezTo>
                  <a:pt x="1699" y="403"/>
                  <a:pt x="1699" y="403"/>
                  <a:pt x="1699" y="403"/>
                </a:cubicBezTo>
                <a:cubicBezTo>
                  <a:pt x="1702" y="405"/>
                  <a:pt x="1702" y="405"/>
                  <a:pt x="1702" y="405"/>
                </a:cubicBezTo>
                <a:cubicBezTo>
                  <a:pt x="1706" y="404"/>
                  <a:pt x="1706" y="404"/>
                  <a:pt x="1706" y="404"/>
                </a:cubicBezTo>
                <a:cubicBezTo>
                  <a:pt x="1707" y="405"/>
                  <a:pt x="1707" y="405"/>
                  <a:pt x="1707" y="405"/>
                </a:cubicBezTo>
                <a:cubicBezTo>
                  <a:pt x="1708" y="407"/>
                  <a:pt x="1708" y="407"/>
                  <a:pt x="1708" y="407"/>
                </a:cubicBezTo>
                <a:cubicBezTo>
                  <a:pt x="1709" y="407"/>
                  <a:pt x="1709" y="407"/>
                  <a:pt x="1709" y="407"/>
                </a:cubicBezTo>
                <a:cubicBezTo>
                  <a:pt x="1710" y="408"/>
                  <a:pt x="1710" y="408"/>
                  <a:pt x="1710" y="408"/>
                </a:cubicBezTo>
                <a:cubicBezTo>
                  <a:pt x="1709" y="410"/>
                  <a:pt x="1709" y="410"/>
                  <a:pt x="1709" y="410"/>
                </a:cubicBezTo>
                <a:cubicBezTo>
                  <a:pt x="1709" y="413"/>
                  <a:pt x="1709" y="413"/>
                  <a:pt x="1709" y="413"/>
                </a:cubicBezTo>
                <a:cubicBezTo>
                  <a:pt x="1711" y="413"/>
                  <a:pt x="1711" y="413"/>
                  <a:pt x="1711" y="413"/>
                </a:cubicBezTo>
                <a:cubicBezTo>
                  <a:pt x="1698" y="414"/>
                  <a:pt x="1698" y="414"/>
                  <a:pt x="1698" y="414"/>
                </a:cubicBezTo>
                <a:cubicBezTo>
                  <a:pt x="1685" y="413"/>
                  <a:pt x="1685" y="413"/>
                  <a:pt x="1685" y="413"/>
                </a:cubicBezTo>
                <a:cubicBezTo>
                  <a:pt x="1684" y="414"/>
                  <a:pt x="1684" y="414"/>
                  <a:pt x="1684" y="414"/>
                </a:cubicBezTo>
                <a:cubicBezTo>
                  <a:pt x="1680" y="417"/>
                  <a:pt x="1680" y="417"/>
                  <a:pt x="1680" y="417"/>
                </a:cubicBezTo>
                <a:cubicBezTo>
                  <a:pt x="1677" y="418"/>
                  <a:pt x="1677" y="418"/>
                  <a:pt x="1677" y="418"/>
                </a:cubicBezTo>
                <a:cubicBezTo>
                  <a:pt x="1676" y="417"/>
                  <a:pt x="1676" y="417"/>
                  <a:pt x="1676" y="417"/>
                </a:cubicBezTo>
                <a:cubicBezTo>
                  <a:pt x="1679" y="415"/>
                  <a:pt x="1679" y="415"/>
                  <a:pt x="1679" y="415"/>
                </a:cubicBezTo>
                <a:cubicBezTo>
                  <a:pt x="1682" y="413"/>
                  <a:pt x="1682" y="413"/>
                  <a:pt x="1682" y="413"/>
                </a:cubicBezTo>
                <a:cubicBezTo>
                  <a:pt x="1681" y="413"/>
                  <a:pt x="1681" y="413"/>
                  <a:pt x="1681" y="413"/>
                </a:cubicBezTo>
                <a:cubicBezTo>
                  <a:pt x="1679" y="415"/>
                  <a:pt x="1679" y="415"/>
                  <a:pt x="1679" y="415"/>
                </a:cubicBezTo>
                <a:cubicBezTo>
                  <a:pt x="1675" y="417"/>
                  <a:pt x="1675" y="417"/>
                  <a:pt x="1675" y="417"/>
                </a:cubicBezTo>
                <a:cubicBezTo>
                  <a:pt x="1671" y="415"/>
                  <a:pt x="1671" y="415"/>
                  <a:pt x="1671" y="415"/>
                </a:cubicBezTo>
                <a:cubicBezTo>
                  <a:pt x="1670" y="413"/>
                  <a:pt x="1670" y="413"/>
                  <a:pt x="1670" y="413"/>
                </a:cubicBezTo>
                <a:cubicBezTo>
                  <a:pt x="1671" y="411"/>
                  <a:pt x="1671" y="411"/>
                  <a:pt x="1671" y="411"/>
                </a:cubicBezTo>
                <a:cubicBezTo>
                  <a:pt x="1673" y="412"/>
                  <a:pt x="1673" y="412"/>
                  <a:pt x="1673" y="412"/>
                </a:cubicBezTo>
                <a:cubicBezTo>
                  <a:pt x="1674" y="412"/>
                  <a:pt x="1674" y="412"/>
                  <a:pt x="1674" y="412"/>
                </a:cubicBezTo>
                <a:cubicBezTo>
                  <a:pt x="1674" y="412"/>
                  <a:pt x="1674" y="412"/>
                  <a:pt x="1674" y="412"/>
                </a:cubicBezTo>
                <a:cubicBezTo>
                  <a:pt x="1671" y="410"/>
                  <a:pt x="1671" y="410"/>
                  <a:pt x="1671" y="410"/>
                </a:cubicBezTo>
                <a:cubicBezTo>
                  <a:pt x="1666" y="409"/>
                  <a:pt x="1666" y="409"/>
                  <a:pt x="1666" y="409"/>
                </a:cubicBezTo>
                <a:cubicBezTo>
                  <a:pt x="1662" y="411"/>
                  <a:pt x="1662" y="411"/>
                  <a:pt x="1662" y="411"/>
                </a:cubicBezTo>
                <a:cubicBezTo>
                  <a:pt x="1659" y="411"/>
                  <a:pt x="1659" y="411"/>
                  <a:pt x="1659" y="411"/>
                </a:cubicBezTo>
                <a:cubicBezTo>
                  <a:pt x="1656" y="412"/>
                  <a:pt x="1656" y="412"/>
                  <a:pt x="1656" y="412"/>
                </a:cubicBezTo>
                <a:cubicBezTo>
                  <a:pt x="1654" y="414"/>
                  <a:pt x="1654" y="414"/>
                  <a:pt x="1654" y="414"/>
                </a:cubicBezTo>
                <a:cubicBezTo>
                  <a:pt x="1652" y="415"/>
                  <a:pt x="1652" y="415"/>
                  <a:pt x="1652" y="415"/>
                </a:cubicBezTo>
                <a:cubicBezTo>
                  <a:pt x="1650" y="417"/>
                  <a:pt x="1650" y="417"/>
                  <a:pt x="1650" y="417"/>
                </a:cubicBezTo>
                <a:cubicBezTo>
                  <a:pt x="1650" y="418"/>
                  <a:pt x="1650" y="418"/>
                  <a:pt x="1650" y="418"/>
                </a:cubicBezTo>
                <a:cubicBezTo>
                  <a:pt x="1647" y="418"/>
                  <a:pt x="1647" y="418"/>
                  <a:pt x="1647" y="418"/>
                </a:cubicBezTo>
                <a:cubicBezTo>
                  <a:pt x="1642" y="421"/>
                  <a:pt x="1642" y="421"/>
                  <a:pt x="1642" y="421"/>
                </a:cubicBezTo>
                <a:cubicBezTo>
                  <a:pt x="1639" y="421"/>
                  <a:pt x="1639" y="421"/>
                  <a:pt x="1639" y="421"/>
                </a:cubicBezTo>
                <a:cubicBezTo>
                  <a:pt x="1637" y="424"/>
                  <a:pt x="1637" y="424"/>
                  <a:pt x="1637" y="424"/>
                </a:cubicBezTo>
                <a:cubicBezTo>
                  <a:pt x="1637" y="426"/>
                  <a:pt x="1637" y="426"/>
                  <a:pt x="1637" y="426"/>
                </a:cubicBezTo>
                <a:cubicBezTo>
                  <a:pt x="1636" y="426"/>
                  <a:pt x="1636" y="426"/>
                  <a:pt x="1636" y="426"/>
                </a:cubicBezTo>
                <a:cubicBezTo>
                  <a:pt x="1636" y="427"/>
                  <a:pt x="1636" y="427"/>
                  <a:pt x="1636" y="427"/>
                </a:cubicBezTo>
                <a:cubicBezTo>
                  <a:pt x="1635" y="427"/>
                  <a:pt x="1635" y="427"/>
                  <a:pt x="1635" y="427"/>
                </a:cubicBezTo>
                <a:cubicBezTo>
                  <a:pt x="1633" y="428"/>
                  <a:pt x="1633" y="428"/>
                  <a:pt x="1633" y="428"/>
                </a:cubicBezTo>
                <a:cubicBezTo>
                  <a:pt x="1632" y="426"/>
                  <a:pt x="1632" y="426"/>
                  <a:pt x="1632" y="426"/>
                </a:cubicBezTo>
                <a:cubicBezTo>
                  <a:pt x="1630" y="427"/>
                  <a:pt x="1630" y="427"/>
                  <a:pt x="1630" y="427"/>
                </a:cubicBezTo>
                <a:cubicBezTo>
                  <a:pt x="1629" y="425"/>
                  <a:pt x="1629" y="425"/>
                  <a:pt x="1629" y="425"/>
                </a:cubicBezTo>
                <a:cubicBezTo>
                  <a:pt x="1629" y="423"/>
                  <a:pt x="1629" y="423"/>
                  <a:pt x="1629" y="423"/>
                </a:cubicBezTo>
                <a:cubicBezTo>
                  <a:pt x="1628" y="422"/>
                  <a:pt x="1628" y="422"/>
                  <a:pt x="1628" y="422"/>
                </a:cubicBezTo>
                <a:cubicBezTo>
                  <a:pt x="1626" y="422"/>
                  <a:pt x="1626" y="422"/>
                  <a:pt x="1626" y="422"/>
                </a:cubicBezTo>
                <a:cubicBezTo>
                  <a:pt x="1623" y="419"/>
                  <a:pt x="1623" y="419"/>
                  <a:pt x="1623" y="419"/>
                </a:cubicBezTo>
                <a:cubicBezTo>
                  <a:pt x="1621" y="419"/>
                  <a:pt x="1621" y="419"/>
                  <a:pt x="1621" y="419"/>
                </a:cubicBezTo>
                <a:cubicBezTo>
                  <a:pt x="1621" y="418"/>
                  <a:pt x="1621" y="418"/>
                  <a:pt x="1621" y="418"/>
                </a:cubicBezTo>
                <a:cubicBezTo>
                  <a:pt x="1620" y="419"/>
                  <a:pt x="1620" y="419"/>
                  <a:pt x="1620" y="419"/>
                </a:cubicBezTo>
                <a:cubicBezTo>
                  <a:pt x="1618" y="419"/>
                  <a:pt x="1618" y="419"/>
                  <a:pt x="1618" y="419"/>
                </a:cubicBezTo>
                <a:cubicBezTo>
                  <a:pt x="1616" y="420"/>
                  <a:pt x="1616" y="420"/>
                  <a:pt x="1616" y="420"/>
                </a:cubicBezTo>
                <a:cubicBezTo>
                  <a:pt x="1615" y="419"/>
                  <a:pt x="1615" y="419"/>
                  <a:pt x="1615" y="419"/>
                </a:cubicBezTo>
                <a:cubicBezTo>
                  <a:pt x="1616" y="418"/>
                  <a:pt x="1616" y="418"/>
                  <a:pt x="1616" y="418"/>
                </a:cubicBezTo>
                <a:cubicBezTo>
                  <a:pt x="1616" y="419"/>
                  <a:pt x="1616" y="419"/>
                  <a:pt x="1616" y="419"/>
                </a:cubicBezTo>
                <a:cubicBezTo>
                  <a:pt x="1617" y="418"/>
                  <a:pt x="1617" y="418"/>
                  <a:pt x="1617" y="418"/>
                </a:cubicBezTo>
                <a:cubicBezTo>
                  <a:pt x="1619" y="417"/>
                  <a:pt x="1619" y="417"/>
                  <a:pt x="1619" y="417"/>
                </a:cubicBezTo>
                <a:cubicBezTo>
                  <a:pt x="1616" y="417"/>
                  <a:pt x="1616" y="417"/>
                  <a:pt x="1616" y="417"/>
                </a:cubicBezTo>
                <a:cubicBezTo>
                  <a:pt x="1616" y="417"/>
                  <a:pt x="1616" y="417"/>
                  <a:pt x="1616" y="417"/>
                </a:cubicBezTo>
                <a:cubicBezTo>
                  <a:pt x="1615" y="418"/>
                  <a:pt x="1615" y="418"/>
                  <a:pt x="1615" y="418"/>
                </a:cubicBezTo>
                <a:cubicBezTo>
                  <a:pt x="1613" y="419"/>
                  <a:pt x="1613" y="419"/>
                  <a:pt x="1613" y="419"/>
                </a:cubicBezTo>
                <a:cubicBezTo>
                  <a:pt x="1613" y="420"/>
                  <a:pt x="1613" y="420"/>
                  <a:pt x="1613" y="420"/>
                </a:cubicBezTo>
                <a:cubicBezTo>
                  <a:pt x="1609" y="421"/>
                  <a:pt x="1609" y="421"/>
                  <a:pt x="1609" y="421"/>
                </a:cubicBezTo>
                <a:cubicBezTo>
                  <a:pt x="1608" y="423"/>
                  <a:pt x="1608" y="423"/>
                  <a:pt x="1608" y="423"/>
                </a:cubicBezTo>
                <a:cubicBezTo>
                  <a:pt x="1608" y="424"/>
                  <a:pt x="1608" y="424"/>
                  <a:pt x="1608" y="424"/>
                </a:cubicBezTo>
                <a:cubicBezTo>
                  <a:pt x="1606" y="424"/>
                  <a:pt x="1606" y="424"/>
                  <a:pt x="1606" y="424"/>
                </a:cubicBezTo>
                <a:cubicBezTo>
                  <a:pt x="1605" y="423"/>
                  <a:pt x="1605" y="423"/>
                  <a:pt x="1605" y="423"/>
                </a:cubicBezTo>
                <a:cubicBezTo>
                  <a:pt x="1603" y="423"/>
                  <a:pt x="1603" y="423"/>
                  <a:pt x="1603" y="423"/>
                </a:cubicBezTo>
                <a:cubicBezTo>
                  <a:pt x="1602" y="423"/>
                  <a:pt x="1602" y="423"/>
                  <a:pt x="1602" y="423"/>
                </a:cubicBezTo>
                <a:cubicBezTo>
                  <a:pt x="1600" y="423"/>
                  <a:pt x="1600" y="423"/>
                  <a:pt x="1600" y="423"/>
                </a:cubicBezTo>
                <a:cubicBezTo>
                  <a:pt x="1601" y="421"/>
                  <a:pt x="1601" y="421"/>
                  <a:pt x="1601" y="421"/>
                </a:cubicBezTo>
                <a:cubicBezTo>
                  <a:pt x="1603" y="422"/>
                  <a:pt x="1603" y="422"/>
                  <a:pt x="1603" y="422"/>
                </a:cubicBezTo>
                <a:cubicBezTo>
                  <a:pt x="1604" y="420"/>
                  <a:pt x="1604" y="420"/>
                  <a:pt x="1604" y="420"/>
                </a:cubicBezTo>
                <a:cubicBezTo>
                  <a:pt x="1604" y="418"/>
                  <a:pt x="1604" y="418"/>
                  <a:pt x="1604" y="418"/>
                </a:cubicBezTo>
                <a:cubicBezTo>
                  <a:pt x="1603" y="418"/>
                  <a:pt x="1603" y="418"/>
                  <a:pt x="1603" y="418"/>
                </a:cubicBezTo>
                <a:cubicBezTo>
                  <a:pt x="1602" y="419"/>
                  <a:pt x="1602" y="419"/>
                  <a:pt x="1602" y="419"/>
                </a:cubicBezTo>
                <a:cubicBezTo>
                  <a:pt x="1601" y="420"/>
                  <a:pt x="1601" y="420"/>
                  <a:pt x="1601" y="420"/>
                </a:cubicBezTo>
                <a:cubicBezTo>
                  <a:pt x="1598" y="418"/>
                  <a:pt x="1598" y="418"/>
                  <a:pt x="1598" y="418"/>
                </a:cubicBezTo>
                <a:cubicBezTo>
                  <a:pt x="1598" y="417"/>
                  <a:pt x="1598" y="417"/>
                  <a:pt x="1598" y="417"/>
                </a:cubicBezTo>
                <a:cubicBezTo>
                  <a:pt x="1597" y="418"/>
                  <a:pt x="1597" y="418"/>
                  <a:pt x="1597" y="418"/>
                </a:cubicBezTo>
                <a:cubicBezTo>
                  <a:pt x="1596" y="419"/>
                  <a:pt x="1596" y="419"/>
                  <a:pt x="1596" y="419"/>
                </a:cubicBezTo>
                <a:cubicBezTo>
                  <a:pt x="1595" y="420"/>
                  <a:pt x="1595" y="420"/>
                  <a:pt x="1595" y="420"/>
                </a:cubicBezTo>
                <a:cubicBezTo>
                  <a:pt x="1594" y="418"/>
                  <a:pt x="1594" y="418"/>
                  <a:pt x="1594" y="418"/>
                </a:cubicBezTo>
                <a:cubicBezTo>
                  <a:pt x="1592" y="418"/>
                  <a:pt x="1592" y="418"/>
                  <a:pt x="1592" y="418"/>
                </a:cubicBezTo>
                <a:cubicBezTo>
                  <a:pt x="1592" y="416"/>
                  <a:pt x="1592" y="416"/>
                  <a:pt x="1592" y="416"/>
                </a:cubicBezTo>
                <a:cubicBezTo>
                  <a:pt x="1593" y="415"/>
                  <a:pt x="1593" y="415"/>
                  <a:pt x="1593" y="415"/>
                </a:cubicBezTo>
                <a:cubicBezTo>
                  <a:pt x="1594" y="413"/>
                  <a:pt x="1594" y="413"/>
                  <a:pt x="1594" y="413"/>
                </a:cubicBezTo>
                <a:cubicBezTo>
                  <a:pt x="1592" y="413"/>
                  <a:pt x="1592" y="413"/>
                  <a:pt x="1592" y="413"/>
                </a:cubicBezTo>
                <a:cubicBezTo>
                  <a:pt x="1590" y="411"/>
                  <a:pt x="1590" y="411"/>
                  <a:pt x="1590" y="411"/>
                </a:cubicBezTo>
                <a:cubicBezTo>
                  <a:pt x="1590" y="411"/>
                  <a:pt x="1590" y="411"/>
                  <a:pt x="1590" y="411"/>
                </a:cubicBezTo>
                <a:cubicBezTo>
                  <a:pt x="1590" y="409"/>
                  <a:pt x="1590" y="409"/>
                  <a:pt x="1590" y="409"/>
                </a:cubicBezTo>
                <a:cubicBezTo>
                  <a:pt x="1589" y="408"/>
                  <a:pt x="1589" y="408"/>
                  <a:pt x="1589" y="408"/>
                </a:cubicBezTo>
                <a:cubicBezTo>
                  <a:pt x="1588" y="408"/>
                  <a:pt x="1588" y="408"/>
                  <a:pt x="1588" y="408"/>
                </a:cubicBezTo>
                <a:cubicBezTo>
                  <a:pt x="1588" y="407"/>
                  <a:pt x="1588" y="407"/>
                  <a:pt x="1588" y="407"/>
                </a:cubicBezTo>
                <a:cubicBezTo>
                  <a:pt x="1590" y="406"/>
                  <a:pt x="1590" y="406"/>
                  <a:pt x="1590" y="406"/>
                </a:cubicBezTo>
                <a:cubicBezTo>
                  <a:pt x="1590" y="404"/>
                  <a:pt x="1590" y="404"/>
                  <a:pt x="1590" y="404"/>
                </a:cubicBezTo>
                <a:cubicBezTo>
                  <a:pt x="1589" y="404"/>
                  <a:pt x="1589" y="404"/>
                  <a:pt x="1589" y="404"/>
                </a:cubicBezTo>
                <a:cubicBezTo>
                  <a:pt x="1589" y="402"/>
                  <a:pt x="1589" y="402"/>
                  <a:pt x="1589" y="402"/>
                </a:cubicBezTo>
                <a:cubicBezTo>
                  <a:pt x="1593" y="400"/>
                  <a:pt x="1593" y="400"/>
                  <a:pt x="1593" y="400"/>
                </a:cubicBezTo>
                <a:cubicBezTo>
                  <a:pt x="1592" y="400"/>
                  <a:pt x="1592" y="400"/>
                  <a:pt x="1592" y="400"/>
                </a:cubicBezTo>
                <a:cubicBezTo>
                  <a:pt x="1593" y="398"/>
                  <a:pt x="1593" y="398"/>
                  <a:pt x="1593" y="398"/>
                </a:cubicBezTo>
                <a:cubicBezTo>
                  <a:pt x="1594" y="399"/>
                  <a:pt x="1594" y="399"/>
                  <a:pt x="1594" y="399"/>
                </a:cubicBezTo>
                <a:cubicBezTo>
                  <a:pt x="1596" y="398"/>
                  <a:pt x="1596" y="398"/>
                  <a:pt x="1596" y="398"/>
                </a:cubicBezTo>
                <a:cubicBezTo>
                  <a:pt x="1596" y="395"/>
                  <a:pt x="1596" y="395"/>
                  <a:pt x="1596" y="395"/>
                </a:cubicBezTo>
                <a:cubicBezTo>
                  <a:pt x="1595" y="393"/>
                  <a:pt x="1595" y="393"/>
                  <a:pt x="1595" y="393"/>
                </a:cubicBezTo>
                <a:cubicBezTo>
                  <a:pt x="1596" y="392"/>
                  <a:pt x="1596" y="392"/>
                  <a:pt x="1596" y="392"/>
                </a:cubicBezTo>
                <a:cubicBezTo>
                  <a:pt x="1598" y="392"/>
                  <a:pt x="1598" y="392"/>
                  <a:pt x="1598" y="392"/>
                </a:cubicBezTo>
                <a:cubicBezTo>
                  <a:pt x="1599" y="393"/>
                  <a:pt x="1599" y="393"/>
                  <a:pt x="1599" y="393"/>
                </a:cubicBezTo>
                <a:cubicBezTo>
                  <a:pt x="1600" y="393"/>
                  <a:pt x="1600" y="393"/>
                  <a:pt x="1600" y="393"/>
                </a:cubicBezTo>
                <a:cubicBezTo>
                  <a:pt x="1601" y="393"/>
                  <a:pt x="1601" y="393"/>
                  <a:pt x="1601" y="393"/>
                </a:cubicBezTo>
                <a:cubicBezTo>
                  <a:pt x="1602" y="392"/>
                  <a:pt x="1602" y="392"/>
                  <a:pt x="1602" y="392"/>
                </a:cubicBezTo>
                <a:cubicBezTo>
                  <a:pt x="1602" y="390"/>
                  <a:pt x="1602" y="390"/>
                  <a:pt x="1602" y="390"/>
                </a:cubicBezTo>
                <a:cubicBezTo>
                  <a:pt x="1600" y="388"/>
                  <a:pt x="1600" y="388"/>
                  <a:pt x="1600" y="388"/>
                </a:cubicBezTo>
                <a:cubicBezTo>
                  <a:pt x="1599" y="389"/>
                  <a:pt x="1599" y="389"/>
                  <a:pt x="1599" y="389"/>
                </a:cubicBezTo>
                <a:cubicBezTo>
                  <a:pt x="1597" y="389"/>
                  <a:pt x="1597" y="389"/>
                  <a:pt x="1597" y="389"/>
                </a:cubicBezTo>
                <a:cubicBezTo>
                  <a:pt x="1596" y="388"/>
                  <a:pt x="1596" y="388"/>
                  <a:pt x="1596" y="388"/>
                </a:cubicBezTo>
                <a:cubicBezTo>
                  <a:pt x="1595" y="386"/>
                  <a:pt x="1595" y="386"/>
                  <a:pt x="1595" y="386"/>
                </a:cubicBezTo>
                <a:cubicBezTo>
                  <a:pt x="1594" y="386"/>
                  <a:pt x="1594" y="386"/>
                  <a:pt x="1594" y="386"/>
                </a:cubicBezTo>
                <a:cubicBezTo>
                  <a:pt x="1595" y="385"/>
                  <a:pt x="1595" y="385"/>
                  <a:pt x="1595" y="385"/>
                </a:cubicBezTo>
                <a:cubicBezTo>
                  <a:pt x="1595" y="383"/>
                  <a:pt x="1595" y="383"/>
                  <a:pt x="1595" y="383"/>
                </a:cubicBezTo>
                <a:cubicBezTo>
                  <a:pt x="1593" y="382"/>
                  <a:pt x="1593" y="382"/>
                  <a:pt x="1593" y="382"/>
                </a:cubicBezTo>
                <a:cubicBezTo>
                  <a:pt x="1590" y="382"/>
                  <a:pt x="1590" y="382"/>
                  <a:pt x="1590" y="382"/>
                </a:cubicBezTo>
                <a:cubicBezTo>
                  <a:pt x="1588" y="382"/>
                  <a:pt x="1588" y="382"/>
                  <a:pt x="1588" y="382"/>
                </a:cubicBezTo>
                <a:cubicBezTo>
                  <a:pt x="1587" y="382"/>
                  <a:pt x="1587" y="382"/>
                  <a:pt x="1587" y="382"/>
                </a:cubicBezTo>
                <a:cubicBezTo>
                  <a:pt x="1586" y="383"/>
                  <a:pt x="1586" y="383"/>
                  <a:pt x="1586" y="383"/>
                </a:cubicBezTo>
                <a:cubicBezTo>
                  <a:pt x="1588" y="385"/>
                  <a:pt x="1588" y="385"/>
                  <a:pt x="1588" y="385"/>
                </a:cubicBezTo>
                <a:cubicBezTo>
                  <a:pt x="1587" y="386"/>
                  <a:pt x="1587" y="386"/>
                  <a:pt x="1587" y="386"/>
                </a:cubicBezTo>
                <a:cubicBezTo>
                  <a:pt x="1589" y="388"/>
                  <a:pt x="1589" y="388"/>
                  <a:pt x="1589" y="388"/>
                </a:cubicBezTo>
                <a:cubicBezTo>
                  <a:pt x="1589" y="389"/>
                  <a:pt x="1589" y="389"/>
                  <a:pt x="1589" y="389"/>
                </a:cubicBezTo>
                <a:cubicBezTo>
                  <a:pt x="1587" y="388"/>
                  <a:pt x="1587" y="388"/>
                  <a:pt x="1587" y="388"/>
                </a:cubicBezTo>
                <a:cubicBezTo>
                  <a:pt x="1585" y="388"/>
                  <a:pt x="1585" y="388"/>
                  <a:pt x="1585" y="388"/>
                </a:cubicBezTo>
                <a:cubicBezTo>
                  <a:pt x="1585" y="387"/>
                  <a:pt x="1585" y="387"/>
                  <a:pt x="1585" y="387"/>
                </a:cubicBezTo>
                <a:cubicBezTo>
                  <a:pt x="1586" y="386"/>
                  <a:pt x="1586" y="386"/>
                  <a:pt x="1586" y="386"/>
                </a:cubicBezTo>
                <a:cubicBezTo>
                  <a:pt x="1585" y="384"/>
                  <a:pt x="1585" y="384"/>
                  <a:pt x="1585" y="384"/>
                </a:cubicBezTo>
                <a:cubicBezTo>
                  <a:pt x="1585" y="384"/>
                  <a:pt x="1585" y="384"/>
                  <a:pt x="1585" y="384"/>
                </a:cubicBezTo>
                <a:cubicBezTo>
                  <a:pt x="1583" y="387"/>
                  <a:pt x="1583" y="387"/>
                  <a:pt x="1583" y="387"/>
                </a:cubicBezTo>
                <a:cubicBezTo>
                  <a:pt x="1584" y="388"/>
                  <a:pt x="1584" y="388"/>
                  <a:pt x="1584" y="388"/>
                </a:cubicBezTo>
                <a:cubicBezTo>
                  <a:pt x="1582" y="389"/>
                  <a:pt x="1582" y="389"/>
                  <a:pt x="1582" y="389"/>
                </a:cubicBezTo>
                <a:cubicBezTo>
                  <a:pt x="1581" y="388"/>
                  <a:pt x="1581" y="388"/>
                  <a:pt x="1581" y="388"/>
                </a:cubicBezTo>
                <a:cubicBezTo>
                  <a:pt x="1579" y="388"/>
                  <a:pt x="1579" y="388"/>
                  <a:pt x="1579" y="388"/>
                </a:cubicBezTo>
                <a:cubicBezTo>
                  <a:pt x="1578" y="387"/>
                  <a:pt x="1578" y="387"/>
                  <a:pt x="1578" y="387"/>
                </a:cubicBezTo>
                <a:cubicBezTo>
                  <a:pt x="1577" y="389"/>
                  <a:pt x="1577" y="389"/>
                  <a:pt x="1577" y="389"/>
                </a:cubicBezTo>
                <a:cubicBezTo>
                  <a:pt x="1579" y="390"/>
                  <a:pt x="1579" y="390"/>
                  <a:pt x="1579" y="390"/>
                </a:cubicBezTo>
                <a:cubicBezTo>
                  <a:pt x="1579" y="392"/>
                  <a:pt x="1579" y="392"/>
                  <a:pt x="1579" y="392"/>
                </a:cubicBezTo>
                <a:cubicBezTo>
                  <a:pt x="1577" y="391"/>
                  <a:pt x="1577" y="391"/>
                  <a:pt x="1577" y="391"/>
                </a:cubicBezTo>
                <a:cubicBezTo>
                  <a:pt x="1577" y="392"/>
                  <a:pt x="1577" y="392"/>
                  <a:pt x="1577" y="392"/>
                </a:cubicBezTo>
                <a:cubicBezTo>
                  <a:pt x="1577" y="394"/>
                  <a:pt x="1577" y="394"/>
                  <a:pt x="1577" y="394"/>
                </a:cubicBezTo>
                <a:cubicBezTo>
                  <a:pt x="1578" y="395"/>
                  <a:pt x="1578" y="395"/>
                  <a:pt x="1578" y="395"/>
                </a:cubicBezTo>
                <a:cubicBezTo>
                  <a:pt x="1578" y="397"/>
                  <a:pt x="1578" y="397"/>
                  <a:pt x="1578" y="397"/>
                </a:cubicBezTo>
                <a:cubicBezTo>
                  <a:pt x="1580" y="398"/>
                  <a:pt x="1580" y="398"/>
                  <a:pt x="1580" y="398"/>
                </a:cubicBezTo>
                <a:cubicBezTo>
                  <a:pt x="1577" y="400"/>
                  <a:pt x="1577" y="400"/>
                  <a:pt x="1577" y="400"/>
                </a:cubicBezTo>
                <a:cubicBezTo>
                  <a:pt x="1576" y="403"/>
                  <a:pt x="1576" y="403"/>
                  <a:pt x="1576" y="403"/>
                </a:cubicBezTo>
                <a:cubicBezTo>
                  <a:pt x="1577" y="403"/>
                  <a:pt x="1577" y="403"/>
                  <a:pt x="1577" y="403"/>
                </a:cubicBezTo>
                <a:cubicBezTo>
                  <a:pt x="1578" y="403"/>
                  <a:pt x="1578" y="403"/>
                  <a:pt x="1578" y="403"/>
                </a:cubicBezTo>
                <a:cubicBezTo>
                  <a:pt x="1581" y="405"/>
                  <a:pt x="1581" y="405"/>
                  <a:pt x="1581" y="405"/>
                </a:cubicBezTo>
                <a:cubicBezTo>
                  <a:pt x="1581" y="408"/>
                  <a:pt x="1581" y="408"/>
                  <a:pt x="1581" y="408"/>
                </a:cubicBezTo>
                <a:cubicBezTo>
                  <a:pt x="1580" y="408"/>
                  <a:pt x="1580" y="408"/>
                  <a:pt x="1580" y="408"/>
                </a:cubicBezTo>
                <a:cubicBezTo>
                  <a:pt x="1581" y="410"/>
                  <a:pt x="1581" y="410"/>
                  <a:pt x="1581" y="410"/>
                </a:cubicBezTo>
                <a:cubicBezTo>
                  <a:pt x="1581" y="410"/>
                  <a:pt x="1581" y="410"/>
                  <a:pt x="1581" y="410"/>
                </a:cubicBezTo>
                <a:cubicBezTo>
                  <a:pt x="1581" y="412"/>
                  <a:pt x="1581" y="412"/>
                  <a:pt x="1581" y="412"/>
                </a:cubicBezTo>
                <a:cubicBezTo>
                  <a:pt x="1582" y="413"/>
                  <a:pt x="1582" y="413"/>
                  <a:pt x="1582" y="413"/>
                </a:cubicBezTo>
                <a:cubicBezTo>
                  <a:pt x="1583" y="413"/>
                  <a:pt x="1583" y="413"/>
                  <a:pt x="1583" y="413"/>
                </a:cubicBezTo>
                <a:cubicBezTo>
                  <a:pt x="1583" y="414"/>
                  <a:pt x="1583" y="414"/>
                  <a:pt x="1583" y="414"/>
                </a:cubicBezTo>
                <a:cubicBezTo>
                  <a:pt x="1585" y="416"/>
                  <a:pt x="1585" y="416"/>
                  <a:pt x="1585" y="416"/>
                </a:cubicBezTo>
                <a:cubicBezTo>
                  <a:pt x="1583" y="417"/>
                  <a:pt x="1583" y="417"/>
                  <a:pt x="1583" y="417"/>
                </a:cubicBezTo>
                <a:cubicBezTo>
                  <a:pt x="1582" y="417"/>
                  <a:pt x="1582" y="417"/>
                  <a:pt x="1582" y="417"/>
                </a:cubicBezTo>
                <a:cubicBezTo>
                  <a:pt x="1582" y="419"/>
                  <a:pt x="1582" y="419"/>
                  <a:pt x="1582" y="419"/>
                </a:cubicBezTo>
                <a:cubicBezTo>
                  <a:pt x="1584" y="418"/>
                  <a:pt x="1584" y="418"/>
                  <a:pt x="1584" y="418"/>
                </a:cubicBezTo>
                <a:cubicBezTo>
                  <a:pt x="1584" y="420"/>
                  <a:pt x="1584" y="420"/>
                  <a:pt x="1584" y="420"/>
                </a:cubicBezTo>
                <a:cubicBezTo>
                  <a:pt x="1585" y="422"/>
                  <a:pt x="1585" y="422"/>
                  <a:pt x="1585" y="422"/>
                </a:cubicBezTo>
                <a:cubicBezTo>
                  <a:pt x="1584" y="423"/>
                  <a:pt x="1584" y="423"/>
                  <a:pt x="1584" y="423"/>
                </a:cubicBezTo>
                <a:cubicBezTo>
                  <a:pt x="1584" y="424"/>
                  <a:pt x="1584" y="424"/>
                  <a:pt x="1584" y="424"/>
                </a:cubicBezTo>
                <a:cubicBezTo>
                  <a:pt x="1585" y="425"/>
                  <a:pt x="1585" y="425"/>
                  <a:pt x="1585" y="425"/>
                </a:cubicBezTo>
                <a:cubicBezTo>
                  <a:pt x="1588" y="425"/>
                  <a:pt x="1588" y="425"/>
                  <a:pt x="1588" y="425"/>
                </a:cubicBezTo>
                <a:cubicBezTo>
                  <a:pt x="1591" y="429"/>
                  <a:pt x="1591" y="429"/>
                  <a:pt x="1591" y="429"/>
                </a:cubicBezTo>
                <a:cubicBezTo>
                  <a:pt x="1595" y="430"/>
                  <a:pt x="1595" y="430"/>
                  <a:pt x="1595" y="430"/>
                </a:cubicBezTo>
                <a:cubicBezTo>
                  <a:pt x="1591" y="429"/>
                  <a:pt x="1591" y="429"/>
                  <a:pt x="1591" y="429"/>
                </a:cubicBezTo>
                <a:cubicBezTo>
                  <a:pt x="1587" y="426"/>
                  <a:pt x="1587" y="426"/>
                  <a:pt x="1587" y="426"/>
                </a:cubicBezTo>
                <a:cubicBezTo>
                  <a:pt x="1585" y="427"/>
                  <a:pt x="1585" y="427"/>
                  <a:pt x="1585" y="427"/>
                </a:cubicBezTo>
                <a:cubicBezTo>
                  <a:pt x="1584" y="426"/>
                  <a:pt x="1584" y="426"/>
                  <a:pt x="1584" y="426"/>
                </a:cubicBezTo>
                <a:cubicBezTo>
                  <a:pt x="1582" y="426"/>
                  <a:pt x="1582" y="426"/>
                  <a:pt x="1582" y="426"/>
                </a:cubicBezTo>
                <a:cubicBezTo>
                  <a:pt x="1581" y="428"/>
                  <a:pt x="1581" y="428"/>
                  <a:pt x="1581" y="428"/>
                </a:cubicBezTo>
                <a:cubicBezTo>
                  <a:pt x="1581" y="430"/>
                  <a:pt x="1581" y="430"/>
                  <a:pt x="1581" y="430"/>
                </a:cubicBezTo>
                <a:cubicBezTo>
                  <a:pt x="1581" y="433"/>
                  <a:pt x="1581" y="433"/>
                  <a:pt x="1581" y="433"/>
                </a:cubicBezTo>
                <a:cubicBezTo>
                  <a:pt x="1582" y="435"/>
                  <a:pt x="1582" y="435"/>
                  <a:pt x="1582" y="435"/>
                </a:cubicBezTo>
                <a:cubicBezTo>
                  <a:pt x="1580" y="432"/>
                  <a:pt x="1580" y="432"/>
                  <a:pt x="1580" y="432"/>
                </a:cubicBezTo>
                <a:cubicBezTo>
                  <a:pt x="1580" y="430"/>
                  <a:pt x="1580" y="430"/>
                  <a:pt x="1580" y="430"/>
                </a:cubicBezTo>
                <a:cubicBezTo>
                  <a:pt x="1579" y="429"/>
                  <a:pt x="1579" y="429"/>
                  <a:pt x="1579" y="429"/>
                </a:cubicBezTo>
                <a:cubicBezTo>
                  <a:pt x="1578" y="429"/>
                  <a:pt x="1578" y="429"/>
                  <a:pt x="1578" y="429"/>
                </a:cubicBezTo>
                <a:cubicBezTo>
                  <a:pt x="1578" y="430"/>
                  <a:pt x="1578" y="430"/>
                  <a:pt x="1578" y="430"/>
                </a:cubicBezTo>
                <a:cubicBezTo>
                  <a:pt x="1579" y="432"/>
                  <a:pt x="1579" y="432"/>
                  <a:pt x="1579" y="432"/>
                </a:cubicBezTo>
                <a:cubicBezTo>
                  <a:pt x="1578" y="433"/>
                  <a:pt x="1578" y="433"/>
                  <a:pt x="1578" y="433"/>
                </a:cubicBezTo>
                <a:cubicBezTo>
                  <a:pt x="1576" y="431"/>
                  <a:pt x="1576" y="431"/>
                  <a:pt x="1576" y="431"/>
                </a:cubicBezTo>
                <a:cubicBezTo>
                  <a:pt x="1576" y="429"/>
                  <a:pt x="1576" y="429"/>
                  <a:pt x="1576" y="429"/>
                </a:cubicBezTo>
                <a:cubicBezTo>
                  <a:pt x="1574" y="427"/>
                  <a:pt x="1574" y="427"/>
                  <a:pt x="1574" y="427"/>
                </a:cubicBezTo>
                <a:cubicBezTo>
                  <a:pt x="1572" y="428"/>
                  <a:pt x="1572" y="428"/>
                  <a:pt x="1572" y="428"/>
                </a:cubicBezTo>
                <a:cubicBezTo>
                  <a:pt x="1568" y="429"/>
                  <a:pt x="1568" y="429"/>
                  <a:pt x="1568" y="429"/>
                </a:cubicBezTo>
                <a:cubicBezTo>
                  <a:pt x="1568" y="431"/>
                  <a:pt x="1568" y="431"/>
                  <a:pt x="1568" y="431"/>
                </a:cubicBezTo>
                <a:cubicBezTo>
                  <a:pt x="1568" y="433"/>
                  <a:pt x="1568" y="433"/>
                  <a:pt x="1568" y="433"/>
                </a:cubicBezTo>
                <a:cubicBezTo>
                  <a:pt x="1571" y="433"/>
                  <a:pt x="1571" y="433"/>
                  <a:pt x="1571" y="433"/>
                </a:cubicBezTo>
                <a:cubicBezTo>
                  <a:pt x="1571" y="435"/>
                  <a:pt x="1571" y="435"/>
                  <a:pt x="1571" y="435"/>
                </a:cubicBezTo>
                <a:cubicBezTo>
                  <a:pt x="1571" y="435"/>
                  <a:pt x="1571" y="435"/>
                  <a:pt x="1571" y="435"/>
                </a:cubicBezTo>
                <a:cubicBezTo>
                  <a:pt x="1569" y="435"/>
                  <a:pt x="1569" y="435"/>
                  <a:pt x="1569" y="435"/>
                </a:cubicBezTo>
                <a:cubicBezTo>
                  <a:pt x="1567" y="433"/>
                  <a:pt x="1567" y="433"/>
                  <a:pt x="1567" y="433"/>
                </a:cubicBezTo>
                <a:cubicBezTo>
                  <a:pt x="1565" y="432"/>
                  <a:pt x="1565" y="432"/>
                  <a:pt x="1565" y="432"/>
                </a:cubicBezTo>
                <a:cubicBezTo>
                  <a:pt x="1562" y="432"/>
                  <a:pt x="1562" y="432"/>
                  <a:pt x="1562" y="432"/>
                </a:cubicBezTo>
                <a:cubicBezTo>
                  <a:pt x="1560" y="434"/>
                  <a:pt x="1560" y="434"/>
                  <a:pt x="1560" y="434"/>
                </a:cubicBezTo>
                <a:cubicBezTo>
                  <a:pt x="1558" y="433"/>
                  <a:pt x="1558" y="433"/>
                  <a:pt x="1558" y="433"/>
                </a:cubicBezTo>
                <a:cubicBezTo>
                  <a:pt x="1557" y="434"/>
                  <a:pt x="1557" y="434"/>
                  <a:pt x="1557" y="434"/>
                </a:cubicBezTo>
                <a:cubicBezTo>
                  <a:pt x="1555" y="434"/>
                  <a:pt x="1555" y="434"/>
                  <a:pt x="1555" y="434"/>
                </a:cubicBezTo>
                <a:cubicBezTo>
                  <a:pt x="1552" y="436"/>
                  <a:pt x="1552" y="436"/>
                  <a:pt x="1552" y="436"/>
                </a:cubicBezTo>
                <a:cubicBezTo>
                  <a:pt x="1549" y="438"/>
                  <a:pt x="1549" y="438"/>
                  <a:pt x="1549" y="438"/>
                </a:cubicBezTo>
                <a:cubicBezTo>
                  <a:pt x="1548" y="438"/>
                  <a:pt x="1548" y="438"/>
                  <a:pt x="1548" y="438"/>
                </a:cubicBezTo>
                <a:cubicBezTo>
                  <a:pt x="1546" y="439"/>
                  <a:pt x="1546" y="439"/>
                  <a:pt x="1546" y="439"/>
                </a:cubicBezTo>
                <a:cubicBezTo>
                  <a:pt x="1546" y="441"/>
                  <a:pt x="1546" y="441"/>
                  <a:pt x="1546" y="441"/>
                </a:cubicBezTo>
                <a:cubicBezTo>
                  <a:pt x="1544" y="443"/>
                  <a:pt x="1544" y="443"/>
                  <a:pt x="1544" y="443"/>
                </a:cubicBezTo>
                <a:cubicBezTo>
                  <a:pt x="1544" y="445"/>
                  <a:pt x="1544" y="445"/>
                  <a:pt x="1544" y="445"/>
                </a:cubicBezTo>
                <a:cubicBezTo>
                  <a:pt x="1544" y="447"/>
                  <a:pt x="1544" y="447"/>
                  <a:pt x="1544" y="447"/>
                </a:cubicBezTo>
                <a:cubicBezTo>
                  <a:pt x="1543" y="449"/>
                  <a:pt x="1543" y="449"/>
                  <a:pt x="1543" y="449"/>
                </a:cubicBezTo>
                <a:cubicBezTo>
                  <a:pt x="1542" y="450"/>
                  <a:pt x="1542" y="450"/>
                  <a:pt x="1542" y="450"/>
                </a:cubicBezTo>
                <a:cubicBezTo>
                  <a:pt x="1541" y="451"/>
                  <a:pt x="1541" y="451"/>
                  <a:pt x="1541" y="451"/>
                </a:cubicBezTo>
                <a:cubicBezTo>
                  <a:pt x="1541" y="453"/>
                  <a:pt x="1541" y="453"/>
                  <a:pt x="1541" y="453"/>
                </a:cubicBezTo>
                <a:cubicBezTo>
                  <a:pt x="1543" y="455"/>
                  <a:pt x="1543" y="455"/>
                  <a:pt x="1543" y="455"/>
                </a:cubicBezTo>
                <a:cubicBezTo>
                  <a:pt x="1545" y="455"/>
                  <a:pt x="1545" y="455"/>
                  <a:pt x="1545" y="455"/>
                </a:cubicBezTo>
                <a:cubicBezTo>
                  <a:pt x="1543" y="455"/>
                  <a:pt x="1543" y="455"/>
                  <a:pt x="1543" y="455"/>
                </a:cubicBezTo>
                <a:cubicBezTo>
                  <a:pt x="1542" y="456"/>
                  <a:pt x="1542" y="456"/>
                  <a:pt x="1542" y="456"/>
                </a:cubicBezTo>
                <a:cubicBezTo>
                  <a:pt x="1541" y="457"/>
                  <a:pt x="1541" y="457"/>
                  <a:pt x="1541" y="457"/>
                </a:cubicBezTo>
                <a:cubicBezTo>
                  <a:pt x="1542" y="458"/>
                  <a:pt x="1542" y="458"/>
                  <a:pt x="1542" y="458"/>
                </a:cubicBezTo>
                <a:cubicBezTo>
                  <a:pt x="1543" y="458"/>
                  <a:pt x="1543" y="458"/>
                  <a:pt x="1543" y="458"/>
                </a:cubicBezTo>
                <a:cubicBezTo>
                  <a:pt x="1543" y="459"/>
                  <a:pt x="1543" y="459"/>
                  <a:pt x="1543" y="459"/>
                </a:cubicBezTo>
                <a:cubicBezTo>
                  <a:pt x="1542" y="459"/>
                  <a:pt x="1542" y="459"/>
                  <a:pt x="1542" y="459"/>
                </a:cubicBezTo>
                <a:cubicBezTo>
                  <a:pt x="1540" y="458"/>
                  <a:pt x="1540" y="458"/>
                  <a:pt x="1540" y="458"/>
                </a:cubicBezTo>
                <a:cubicBezTo>
                  <a:pt x="1538" y="457"/>
                  <a:pt x="1538" y="457"/>
                  <a:pt x="1538" y="457"/>
                </a:cubicBezTo>
                <a:cubicBezTo>
                  <a:pt x="1536" y="457"/>
                  <a:pt x="1536" y="457"/>
                  <a:pt x="1536" y="457"/>
                </a:cubicBezTo>
                <a:cubicBezTo>
                  <a:pt x="1537" y="458"/>
                  <a:pt x="1537" y="458"/>
                  <a:pt x="1537" y="458"/>
                </a:cubicBezTo>
                <a:cubicBezTo>
                  <a:pt x="1539" y="459"/>
                  <a:pt x="1539" y="459"/>
                  <a:pt x="1539" y="459"/>
                </a:cubicBezTo>
                <a:cubicBezTo>
                  <a:pt x="1540" y="460"/>
                  <a:pt x="1540" y="460"/>
                  <a:pt x="1540" y="460"/>
                </a:cubicBezTo>
                <a:cubicBezTo>
                  <a:pt x="1541" y="460"/>
                  <a:pt x="1541" y="460"/>
                  <a:pt x="1541" y="460"/>
                </a:cubicBezTo>
                <a:cubicBezTo>
                  <a:pt x="1543" y="461"/>
                  <a:pt x="1543" y="461"/>
                  <a:pt x="1543" y="461"/>
                </a:cubicBezTo>
                <a:cubicBezTo>
                  <a:pt x="1541" y="460"/>
                  <a:pt x="1541" y="460"/>
                  <a:pt x="1541" y="460"/>
                </a:cubicBezTo>
                <a:cubicBezTo>
                  <a:pt x="1540" y="460"/>
                  <a:pt x="1540" y="460"/>
                  <a:pt x="1540" y="460"/>
                </a:cubicBezTo>
                <a:cubicBezTo>
                  <a:pt x="1537" y="459"/>
                  <a:pt x="1537" y="459"/>
                  <a:pt x="1537" y="459"/>
                </a:cubicBezTo>
                <a:cubicBezTo>
                  <a:pt x="1535" y="459"/>
                  <a:pt x="1535" y="459"/>
                  <a:pt x="1535" y="459"/>
                </a:cubicBezTo>
                <a:cubicBezTo>
                  <a:pt x="1535" y="460"/>
                  <a:pt x="1535" y="460"/>
                  <a:pt x="1535" y="460"/>
                </a:cubicBezTo>
                <a:cubicBezTo>
                  <a:pt x="1533" y="461"/>
                  <a:pt x="1533" y="461"/>
                  <a:pt x="1533" y="461"/>
                </a:cubicBezTo>
                <a:cubicBezTo>
                  <a:pt x="1532" y="464"/>
                  <a:pt x="1532" y="464"/>
                  <a:pt x="1532" y="464"/>
                </a:cubicBezTo>
                <a:cubicBezTo>
                  <a:pt x="1531" y="464"/>
                  <a:pt x="1531" y="464"/>
                  <a:pt x="1531" y="464"/>
                </a:cubicBezTo>
                <a:cubicBezTo>
                  <a:pt x="1528" y="465"/>
                  <a:pt x="1528" y="465"/>
                  <a:pt x="1528" y="465"/>
                </a:cubicBezTo>
                <a:cubicBezTo>
                  <a:pt x="1527" y="465"/>
                  <a:pt x="1527" y="465"/>
                  <a:pt x="1527" y="465"/>
                </a:cubicBezTo>
                <a:cubicBezTo>
                  <a:pt x="1524" y="466"/>
                  <a:pt x="1524" y="466"/>
                  <a:pt x="1524" y="466"/>
                </a:cubicBezTo>
                <a:cubicBezTo>
                  <a:pt x="1523" y="468"/>
                  <a:pt x="1523" y="468"/>
                  <a:pt x="1523" y="468"/>
                </a:cubicBezTo>
                <a:cubicBezTo>
                  <a:pt x="1524" y="471"/>
                  <a:pt x="1524" y="471"/>
                  <a:pt x="1524" y="471"/>
                </a:cubicBezTo>
                <a:cubicBezTo>
                  <a:pt x="1523" y="475"/>
                  <a:pt x="1523" y="475"/>
                  <a:pt x="1523" y="475"/>
                </a:cubicBezTo>
                <a:cubicBezTo>
                  <a:pt x="1520" y="477"/>
                  <a:pt x="1520" y="477"/>
                  <a:pt x="1520" y="477"/>
                </a:cubicBezTo>
                <a:cubicBezTo>
                  <a:pt x="1520" y="479"/>
                  <a:pt x="1520" y="479"/>
                  <a:pt x="1520" y="479"/>
                </a:cubicBezTo>
                <a:cubicBezTo>
                  <a:pt x="1517" y="480"/>
                  <a:pt x="1517" y="480"/>
                  <a:pt x="1517" y="480"/>
                </a:cubicBezTo>
                <a:cubicBezTo>
                  <a:pt x="1515" y="480"/>
                  <a:pt x="1515" y="480"/>
                  <a:pt x="1515" y="480"/>
                </a:cubicBezTo>
                <a:cubicBezTo>
                  <a:pt x="1513" y="479"/>
                  <a:pt x="1513" y="479"/>
                  <a:pt x="1513" y="479"/>
                </a:cubicBezTo>
                <a:cubicBezTo>
                  <a:pt x="1510" y="481"/>
                  <a:pt x="1510" y="481"/>
                  <a:pt x="1510" y="481"/>
                </a:cubicBezTo>
                <a:cubicBezTo>
                  <a:pt x="1509" y="483"/>
                  <a:pt x="1509" y="483"/>
                  <a:pt x="1509" y="483"/>
                </a:cubicBezTo>
                <a:cubicBezTo>
                  <a:pt x="1509" y="484"/>
                  <a:pt x="1509" y="484"/>
                  <a:pt x="1509" y="484"/>
                </a:cubicBezTo>
                <a:cubicBezTo>
                  <a:pt x="1511" y="485"/>
                  <a:pt x="1511" y="485"/>
                  <a:pt x="1511" y="485"/>
                </a:cubicBezTo>
                <a:cubicBezTo>
                  <a:pt x="1509" y="486"/>
                  <a:pt x="1509" y="486"/>
                  <a:pt x="1509" y="486"/>
                </a:cubicBezTo>
                <a:cubicBezTo>
                  <a:pt x="1506" y="487"/>
                  <a:pt x="1506" y="487"/>
                  <a:pt x="1506" y="487"/>
                </a:cubicBezTo>
                <a:cubicBezTo>
                  <a:pt x="1502" y="486"/>
                  <a:pt x="1502" y="486"/>
                  <a:pt x="1502" y="486"/>
                </a:cubicBezTo>
                <a:cubicBezTo>
                  <a:pt x="1500" y="485"/>
                  <a:pt x="1500" y="485"/>
                  <a:pt x="1500" y="485"/>
                </a:cubicBezTo>
                <a:cubicBezTo>
                  <a:pt x="1499" y="486"/>
                  <a:pt x="1499" y="486"/>
                  <a:pt x="1499" y="486"/>
                </a:cubicBezTo>
                <a:cubicBezTo>
                  <a:pt x="1498" y="485"/>
                  <a:pt x="1498" y="485"/>
                  <a:pt x="1498" y="485"/>
                </a:cubicBezTo>
                <a:cubicBezTo>
                  <a:pt x="1497" y="484"/>
                  <a:pt x="1497" y="484"/>
                  <a:pt x="1497" y="484"/>
                </a:cubicBezTo>
                <a:cubicBezTo>
                  <a:pt x="1497" y="482"/>
                  <a:pt x="1497" y="482"/>
                  <a:pt x="1497" y="482"/>
                </a:cubicBezTo>
                <a:cubicBezTo>
                  <a:pt x="1496" y="482"/>
                  <a:pt x="1496" y="482"/>
                  <a:pt x="1496" y="482"/>
                </a:cubicBezTo>
                <a:cubicBezTo>
                  <a:pt x="1494" y="482"/>
                  <a:pt x="1494" y="482"/>
                  <a:pt x="1494" y="482"/>
                </a:cubicBezTo>
                <a:cubicBezTo>
                  <a:pt x="1492" y="482"/>
                  <a:pt x="1492" y="482"/>
                  <a:pt x="1492" y="482"/>
                </a:cubicBezTo>
                <a:cubicBezTo>
                  <a:pt x="1491" y="482"/>
                  <a:pt x="1491" y="482"/>
                  <a:pt x="1491" y="482"/>
                </a:cubicBezTo>
                <a:cubicBezTo>
                  <a:pt x="1491" y="484"/>
                  <a:pt x="1491" y="484"/>
                  <a:pt x="1491" y="484"/>
                </a:cubicBezTo>
                <a:cubicBezTo>
                  <a:pt x="1491" y="485"/>
                  <a:pt x="1491" y="485"/>
                  <a:pt x="1491" y="485"/>
                </a:cubicBezTo>
                <a:cubicBezTo>
                  <a:pt x="1494" y="488"/>
                  <a:pt x="1494" y="488"/>
                  <a:pt x="1494" y="488"/>
                </a:cubicBezTo>
                <a:cubicBezTo>
                  <a:pt x="1494" y="489"/>
                  <a:pt x="1494" y="489"/>
                  <a:pt x="1494" y="489"/>
                </a:cubicBezTo>
                <a:cubicBezTo>
                  <a:pt x="1494" y="491"/>
                  <a:pt x="1494" y="491"/>
                  <a:pt x="1494" y="491"/>
                </a:cubicBezTo>
                <a:cubicBezTo>
                  <a:pt x="1494" y="492"/>
                  <a:pt x="1494" y="492"/>
                  <a:pt x="1494" y="492"/>
                </a:cubicBezTo>
                <a:cubicBezTo>
                  <a:pt x="1495" y="494"/>
                  <a:pt x="1495" y="494"/>
                  <a:pt x="1495" y="494"/>
                </a:cubicBezTo>
                <a:cubicBezTo>
                  <a:pt x="1495" y="495"/>
                  <a:pt x="1495" y="495"/>
                  <a:pt x="1495" y="495"/>
                </a:cubicBezTo>
                <a:cubicBezTo>
                  <a:pt x="1491" y="495"/>
                  <a:pt x="1491" y="495"/>
                  <a:pt x="1491" y="495"/>
                </a:cubicBezTo>
                <a:cubicBezTo>
                  <a:pt x="1490" y="495"/>
                  <a:pt x="1490" y="495"/>
                  <a:pt x="1490" y="495"/>
                </a:cubicBezTo>
                <a:cubicBezTo>
                  <a:pt x="1489" y="495"/>
                  <a:pt x="1489" y="495"/>
                  <a:pt x="1489" y="495"/>
                </a:cubicBezTo>
                <a:cubicBezTo>
                  <a:pt x="1487" y="495"/>
                  <a:pt x="1487" y="495"/>
                  <a:pt x="1487" y="495"/>
                </a:cubicBezTo>
                <a:cubicBezTo>
                  <a:pt x="1486" y="495"/>
                  <a:pt x="1486" y="495"/>
                  <a:pt x="1486" y="495"/>
                </a:cubicBezTo>
                <a:cubicBezTo>
                  <a:pt x="1484" y="497"/>
                  <a:pt x="1484" y="497"/>
                  <a:pt x="1484" y="497"/>
                </a:cubicBezTo>
                <a:cubicBezTo>
                  <a:pt x="1481" y="493"/>
                  <a:pt x="1481" y="493"/>
                  <a:pt x="1481" y="493"/>
                </a:cubicBezTo>
                <a:cubicBezTo>
                  <a:pt x="1479" y="492"/>
                  <a:pt x="1479" y="492"/>
                  <a:pt x="1479" y="492"/>
                </a:cubicBezTo>
                <a:cubicBezTo>
                  <a:pt x="1477" y="493"/>
                  <a:pt x="1477" y="493"/>
                  <a:pt x="1477" y="493"/>
                </a:cubicBezTo>
                <a:cubicBezTo>
                  <a:pt x="1475" y="495"/>
                  <a:pt x="1475" y="495"/>
                  <a:pt x="1475" y="495"/>
                </a:cubicBezTo>
                <a:cubicBezTo>
                  <a:pt x="1474" y="494"/>
                  <a:pt x="1474" y="494"/>
                  <a:pt x="1474" y="494"/>
                </a:cubicBezTo>
                <a:cubicBezTo>
                  <a:pt x="1473" y="495"/>
                  <a:pt x="1473" y="495"/>
                  <a:pt x="1473" y="495"/>
                </a:cubicBezTo>
                <a:cubicBezTo>
                  <a:pt x="1472" y="494"/>
                  <a:pt x="1472" y="494"/>
                  <a:pt x="1472" y="494"/>
                </a:cubicBezTo>
                <a:cubicBezTo>
                  <a:pt x="1470" y="495"/>
                  <a:pt x="1470" y="495"/>
                  <a:pt x="1470" y="495"/>
                </a:cubicBezTo>
                <a:cubicBezTo>
                  <a:pt x="1469" y="496"/>
                  <a:pt x="1469" y="496"/>
                  <a:pt x="1469" y="496"/>
                </a:cubicBezTo>
                <a:cubicBezTo>
                  <a:pt x="1466" y="496"/>
                  <a:pt x="1466" y="496"/>
                  <a:pt x="1466" y="496"/>
                </a:cubicBezTo>
                <a:cubicBezTo>
                  <a:pt x="1464" y="498"/>
                  <a:pt x="1464" y="498"/>
                  <a:pt x="1464" y="498"/>
                </a:cubicBezTo>
                <a:cubicBezTo>
                  <a:pt x="1465" y="499"/>
                  <a:pt x="1465" y="499"/>
                  <a:pt x="1465" y="499"/>
                </a:cubicBezTo>
                <a:cubicBezTo>
                  <a:pt x="1467" y="498"/>
                  <a:pt x="1467" y="498"/>
                  <a:pt x="1467" y="498"/>
                </a:cubicBezTo>
                <a:cubicBezTo>
                  <a:pt x="1468" y="499"/>
                  <a:pt x="1468" y="499"/>
                  <a:pt x="1468" y="499"/>
                </a:cubicBezTo>
                <a:cubicBezTo>
                  <a:pt x="1469" y="500"/>
                  <a:pt x="1469" y="500"/>
                  <a:pt x="1469" y="500"/>
                </a:cubicBezTo>
                <a:cubicBezTo>
                  <a:pt x="1467" y="499"/>
                  <a:pt x="1467" y="499"/>
                  <a:pt x="1467" y="499"/>
                </a:cubicBezTo>
                <a:cubicBezTo>
                  <a:pt x="1466" y="499"/>
                  <a:pt x="1466" y="499"/>
                  <a:pt x="1466" y="499"/>
                </a:cubicBezTo>
                <a:cubicBezTo>
                  <a:pt x="1467" y="501"/>
                  <a:pt x="1467" y="501"/>
                  <a:pt x="1467" y="501"/>
                </a:cubicBezTo>
                <a:cubicBezTo>
                  <a:pt x="1467" y="500"/>
                  <a:pt x="1467" y="500"/>
                  <a:pt x="1467" y="500"/>
                </a:cubicBezTo>
                <a:cubicBezTo>
                  <a:pt x="1468" y="500"/>
                  <a:pt x="1468" y="500"/>
                  <a:pt x="1468" y="500"/>
                </a:cubicBezTo>
                <a:cubicBezTo>
                  <a:pt x="1469" y="502"/>
                  <a:pt x="1469" y="502"/>
                  <a:pt x="1469" y="502"/>
                </a:cubicBezTo>
                <a:cubicBezTo>
                  <a:pt x="1468" y="502"/>
                  <a:pt x="1468" y="502"/>
                  <a:pt x="1468" y="502"/>
                </a:cubicBezTo>
                <a:cubicBezTo>
                  <a:pt x="1466" y="503"/>
                  <a:pt x="1466" y="503"/>
                  <a:pt x="1466" y="503"/>
                </a:cubicBezTo>
                <a:cubicBezTo>
                  <a:pt x="1466" y="503"/>
                  <a:pt x="1466" y="503"/>
                  <a:pt x="1466" y="503"/>
                </a:cubicBezTo>
                <a:cubicBezTo>
                  <a:pt x="1468" y="503"/>
                  <a:pt x="1468" y="503"/>
                  <a:pt x="1468" y="503"/>
                </a:cubicBezTo>
                <a:cubicBezTo>
                  <a:pt x="1468" y="506"/>
                  <a:pt x="1468" y="506"/>
                  <a:pt x="1468" y="506"/>
                </a:cubicBezTo>
                <a:cubicBezTo>
                  <a:pt x="1468" y="507"/>
                  <a:pt x="1468" y="507"/>
                  <a:pt x="1468" y="507"/>
                </a:cubicBezTo>
                <a:cubicBezTo>
                  <a:pt x="1470" y="505"/>
                  <a:pt x="1470" y="505"/>
                  <a:pt x="1470" y="505"/>
                </a:cubicBezTo>
                <a:cubicBezTo>
                  <a:pt x="1472" y="506"/>
                  <a:pt x="1472" y="506"/>
                  <a:pt x="1472" y="506"/>
                </a:cubicBezTo>
                <a:cubicBezTo>
                  <a:pt x="1473" y="506"/>
                  <a:pt x="1473" y="506"/>
                  <a:pt x="1473" y="506"/>
                </a:cubicBezTo>
                <a:cubicBezTo>
                  <a:pt x="1476" y="507"/>
                  <a:pt x="1476" y="507"/>
                  <a:pt x="1476" y="507"/>
                </a:cubicBezTo>
                <a:cubicBezTo>
                  <a:pt x="1477" y="508"/>
                  <a:pt x="1477" y="508"/>
                  <a:pt x="1477" y="508"/>
                </a:cubicBezTo>
                <a:cubicBezTo>
                  <a:pt x="1478" y="508"/>
                  <a:pt x="1478" y="508"/>
                  <a:pt x="1478" y="508"/>
                </a:cubicBezTo>
                <a:cubicBezTo>
                  <a:pt x="1480" y="509"/>
                  <a:pt x="1480" y="509"/>
                  <a:pt x="1480" y="509"/>
                </a:cubicBezTo>
                <a:cubicBezTo>
                  <a:pt x="1482" y="508"/>
                  <a:pt x="1482" y="508"/>
                  <a:pt x="1482" y="508"/>
                </a:cubicBezTo>
                <a:cubicBezTo>
                  <a:pt x="1483" y="508"/>
                  <a:pt x="1483" y="508"/>
                  <a:pt x="1483" y="508"/>
                </a:cubicBezTo>
                <a:cubicBezTo>
                  <a:pt x="1482" y="509"/>
                  <a:pt x="1482" y="509"/>
                  <a:pt x="1482" y="509"/>
                </a:cubicBezTo>
                <a:cubicBezTo>
                  <a:pt x="1483" y="510"/>
                  <a:pt x="1483" y="510"/>
                  <a:pt x="1483" y="510"/>
                </a:cubicBezTo>
                <a:cubicBezTo>
                  <a:pt x="1485" y="509"/>
                  <a:pt x="1485" y="509"/>
                  <a:pt x="1485" y="509"/>
                </a:cubicBezTo>
                <a:cubicBezTo>
                  <a:pt x="1486" y="510"/>
                  <a:pt x="1486" y="510"/>
                  <a:pt x="1486" y="510"/>
                </a:cubicBezTo>
                <a:cubicBezTo>
                  <a:pt x="1485" y="512"/>
                  <a:pt x="1485" y="512"/>
                  <a:pt x="1485" y="512"/>
                </a:cubicBezTo>
                <a:cubicBezTo>
                  <a:pt x="1486" y="513"/>
                  <a:pt x="1486" y="513"/>
                  <a:pt x="1486" y="513"/>
                </a:cubicBezTo>
                <a:cubicBezTo>
                  <a:pt x="1487" y="514"/>
                  <a:pt x="1487" y="514"/>
                  <a:pt x="1487" y="514"/>
                </a:cubicBezTo>
                <a:cubicBezTo>
                  <a:pt x="1489" y="512"/>
                  <a:pt x="1489" y="512"/>
                  <a:pt x="1489" y="512"/>
                </a:cubicBezTo>
                <a:cubicBezTo>
                  <a:pt x="1491" y="513"/>
                  <a:pt x="1491" y="513"/>
                  <a:pt x="1491" y="513"/>
                </a:cubicBezTo>
                <a:cubicBezTo>
                  <a:pt x="1492" y="514"/>
                  <a:pt x="1492" y="514"/>
                  <a:pt x="1492" y="514"/>
                </a:cubicBezTo>
                <a:cubicBezTo>
                  <a:pt x="1491" y="513"/>
                  <a:pt x="1491" y="513"/>
                  <a:pt x="1491" y="513"/>
                </a:cubicBezTo>
                <a:cubicBezTo>
                  <a:pt x="1489" y="513"/>
                  <a:pt x="1489" y="513"/>
                  <a:pt x="1489" y="513"/>
                </a:cubicBezTo>
                <a:cubicBezTo>
                  <a:pt x="1488" y="515"/>
                  <a:pt x="1488" y="515"/>
                  <a:pt x="1488" y="515"/>
                </a:cubicBezTo>
                <a:cubicBezTo>
                  <a:pt x="1489" y="516"/>
                  <a:pt x="1489" y="516"/>
                  <a:pt x="1489" y="516"/>
                </a:cubicBezTo>
                <a:cubicBezTo>
                  <a:pt x="1489" y="518"/>
                  <a:pt x="1489" y="518"/>
                  <a:pt x="1489" y="518"/>
                </a:cubicBezTo>
                <a:cubicBezTo>
                  <a:pt x="1488" y="519"/>
                  <a:pt x="1488" y="519"/>
                  <a:pt x="1488" y="519"/>
                </a:cubicBezTo>
                <a:cubicBezTo>
                  <a:pt x="1489" y="521"/>
                  <a:pt x="1489" y="521"/>
                  <a:pt x="1489" y="521"/>
                </a:cubicBezTo>
                <a:cubicBezTo>
                  <a:pt x="1490" y="521"/>
                  <a:pt x="1490" y="521"/>
                  <a:pt x="1490" y="521"/>
                </a:cubicBezTo>
                <a:cubicBezTo>
                  <a:pt x="1493" y="524"/>
                  <a:pt x="1493" y="524"/>
                  <a:pt x="1493" y="524"/>
                </a:cubicBezTo>
                <a:cubicBezTo>
                  <a:pt x="1495" y="524"/>
                  <a:pt x="1495" y="524"/>
                  <a:pt x="1495" y="524"/>
                </a:cubicBezTo>
                <a:cubicBezTo>
                  <a:pt x="1498" y="526"/>
                  <a:pt x="1498" y="526"/>
                  <a:pt x="1498" y="526"/>
                </a:cubicBezTo>
                <a:cubicBezTo>
                  <a:pt x="1498" y="527"/>
                  <a:pt x="1498" y="527"/>
                  <a:pt x="1498" y="527"/>
                </a:cubicBezTo>
                <a:cubicBezTo>
                  <a:pt x="1499" y="529"/>
                  <a:pt x="1499" y="529"/>
                  <a:pt x="1499" y="529"/>
                </a:cubicBezTo>
                <a:cubicBezTo>
                  <a:pt x="1498" y="531"/>
                  <a:pt x="1498" y="531"/>
                  <a:pt x="1498" y="531"/>
                </a:cubicBezTo>
                <a:cubicBezTo>
                  <a:pt x="1497" y="531"/>
                  <a:pt x="1497" y="531"/>
                  <a:pt x="1497" y="531"/>
                </a:cubicBezTo>
                <a:cubicBezTo>
                  <a:pt x="1497" y="533"/>
                  <a:pt x="1497" y="533"/>
                  <a:pt x="1497" y="533"/>
                </a:cubicBezTo>
                <a:cubicBezTo>
                  <a:pt x="1499" y="533"/>
                  <a:pt x="1499" y="533"/>
                  <a:pt x="1499" y="533"/>
                </a:cubicBezTo>
                <a:cubicBezTo>
                  <a:pt x="1502" y="536"/>
                  <a:pt x="1502" y="536"/>
                  <a:pt x="1502" y="536"/>
                </a:cubicBezTo>
                <a:cubicBezTo>
                  <a:pt x="1504" y="541"/>
                  <a:pt x="1504" y="541"/>
                  <a:pt x="1504" y="541"/>
                </a:cubicBezTo>
                <a:cubicBezTo>
                  <a:pt x="1501" y="539"/>
                  <a:pt x="1501" y="539"/>
                  <a:pt x="1501" y="539"/>
                </a:cubicBezTo>
                <a:cubicBezTo>
                  <a:pt x="1501" y="536"/>
                  <a:pt x="1501" y="536"/>
                  <a:pt x="1501" y="536"/>
                </a:cubicBezTo>
                <a:cubicBezTo>
                  <a:pt x="1499" y="535"/>
                  <a:pt x="1499" y="535"/>
                  <a:pt x="1499" y="535"/>
                </a:cubicBezTo>
                <a:cubicBezTo>
                  <a:pt x="1498" y="536"/>
                  <a:pt x="1498" y="536"/>
                  <a:pt x="1498" y="536"/>
                </a:cubicBezTo>
                <a:cubicBezTo>
                  <a:pt x="1497" y="541"/>
                  <a:pt x="1497" y="541"/>
                  <a:pt x="1497" y="541"/>
                </a:cubicBezTo>
                <a:cubicBezTo>
                  <a:pt x="1497" y="545"/>
                  <a:pt x="1497" y="545"/>
                  <a:pt x="1497" y="545"/>
                </a:cubicBezTo>
                <a:cubicBezTo>
                  <a:pt x="1498" y="546"/>
                  <a:pt x="1498" y="546"/>
                  <a:pt x="1498" y="546"/>
                </a:cubicBezTo>
                <a:cubicBezTo>
                  <a:pt x="1497" y="547"/>
                  <a:pt x="1497" y="547"/>
                  <a:pt x="1497" y="547"/>
                </a:cubicBezTo>
                <a:cubicBezTo>
                  <a:pt x="1496" y="554"/>
                  <a:pt x="1496" y="554"/>
                  <a:pt x="1496" y="554"/>
                </a:cubicBezTo>
                <a:cubicBezTo>
                  <a:pt x="1495" y="560"/>
                  <a:pt x="1495" y="560"/>
                  <a:pt x="1495" y="560"/>
                </a:cubicBezTo>
                <a:cubicBezTo>
                  <a:pt x="1492" y="561"/>
                  <a:pt x="1492" y="561"/>
                  <a:pt x="1492" y="561"/>
                </a:cubicBezTo>
                <a:cubicBezTo>
                  <a:pt x="1491" y="562"/>
                  <a:pt x="1491" y="562"/>
                  <a:pt x="1491" y="562"/>
                </a:cubicBezTo>
                <a:cubicBezTo>
                  <a:pt x="1490" y="562"/>
                  <a:pt x="1490" y="562"/>
                  <a:pt x="1490" y="562"/>
                </a:cubicBezTo>
                <a:cubicBezTo>
                  <a:pt x="1489" y="563"/>
                  <a:pt x="1489" y="563"/>
                  <a:pt x="1489" y="563"/>
                </a:cubicBezTo>
                <a:cubicBezTo>
                  <a:pt x="1484" y="560"/>
                  <a:pt x="1484" y="560"/>
                  <a:pt x="1484" y="560"/>
                </a:cubicBezTo>
                <a:cubicBezTo>
                  <a:pt x="1482" y="560"/>
                  <a:pt x="1482" y="560"/>
                  <a:pt x="1482" y="560"/>
                </a:cubicBezTo>
                <a:cubicBezTo>
                  <a:pt x="1480" y="562"/>
                  <a:pt x="1480" y="562"/>
                  <a:pt x="1480" y="562"/>
                </a:cubicBezTo>
                <a:cubicBezTo>
                  <a:pt x="1476" y="561"/>
                  <a:pt x="1476" y="561"/>
                  <a:pt x="1476" y="561"/>
                </a:cubicBezTo>
                <a:cubicBezTo>
                  <a:pt x="1476" y="560"/>
                  <a:pt x="1476" y="560"/>
                  <a:pt x="1476" y="560"/>
                </a:cubicBezTo>
                <a:cubicBezTo>
                  <a:pt x="1472" y="559"/>
                  <a:pt x="1472" y="559"/>
                  <a:pt x="1472" y="559"/>
                </a:cubicBezTo>
                <a:cubicBezTo>
                  <a:pt x="1467" y="561"/>
                  <a:pt x="1467" y="561"/>
                  <a:pt x="1467" y="561"/>
                </a:cubicBezTo>
                <a:cubicBezTo>
                  <a:pt x="1464" y="561"/>
                  <a:pt x="1464" y="561"/>
                  <a:pt x="1464" y="561"/>
                </a:cubicBezTo>
                <a:cubicBezTo>
                  <a:pt x="1457" y="559"/>
                  <a:pt x="1457" y="559"/>
                  <a:pt x="1457" y="559"/>
                </a:cubicBezTo>
                <a:cubicBezTo>
                  <a:pt x="1454" y="558"/>
                  <a:pt x="1454" y="558"/>
                  <a:pt x="1454" y="558"/>
                </a:cubicBezTo>
                <a:cubicBezTo>
                  <a:pt x="1453" y="557"/>
                  <a:pt x="1453" y="557"/>
                  <a:pt x="1453" y="557"/>
                </a:cubicBezTo>
                <a:cubicBezTo>
                  <a:pt x="1450" y="558"/>
                  <a:pt x="1450" y="558"/>
                  <a:pt x="1450" y="558"/>
                </a:cubicBezTo>
                <a:cubicBezTo>
                  <a:pt x="1448" y="559"/>
                  <a:pt x="1448" y="559"/>
                  <a:pt x="1448" y="559"/>
                </a:cubicBezTo>
                <a:cubicBezTo>
                  <a:pt x="1445" y="558"/>
                  <a:pt x="1445" y="558"/>
                  <a:pt x="1445" y="558"/>
                </a:cubicBezTo>
                <a:cubicBezTo>
                  <a:pt x="1443" y="558"/>
                  <a:pt x="1443" y="558"/>
                  <a:pt x="1443" y="558"/>
                </a:cubicBezTo>
                <a:cubicBezTo>
                  <a:pt x="1441" y="560"/>
                  <a:pt x="1441" y="560"/>
                  <a:pt x="1441" y="560"/>
                </a:cubicBezTo>
                <a:cubicBezTo>
                  <a:pt x="1439" y="557"/>
                  <a:pt x="1439" y="557"/>
                  <a:pt x="1439" y="557"/>
                </a:cubicBezTo>
                <a:cubicBezTo>
                  <a:pt x="1437" y="556"/>
                  <a:pt x="1437" y="556"/>
                  <a:pt x="1437" y="556"/>
                </a:cubicBezTo>
                <a:cubicBezTo>
                  <a:pt x="1435" y="557"/>
                  <a:pt x="1435" y="557"/>
                  <a:pt x="1435" y="557"/>
                </a:cubicBezTo>
                <a:cubicBezTo>
                  <a:pt x="1435" y="557"/>
                  <a:pt x="1435" y="557"/>
                  <a:pt x="1435" y="557"/>
                </a:cubicBezTo>
                <a:cubicBezTo>
                  <a:pt x="1431" y="559"/>
                  <a:pt x="1431" y="559"/>
                  <a:pt x="1431" y="559"/>
                </a:cubicBezTo>
                <a:cubicBezTo>
                  <a:pt x="1431" y="560"/>
                  <a:pt x="1431" y="560"/>
                  <a:pt x="1431" y="560"/>
                </a:cubicBezTo>
                <a:cubicBezTo>
                  <a:pt x="1432" y="561"/>
                  <a:pt x="1432" y="561"/>
                  <a:pt x="1432" y="561"/>
                </a:cubicBezTo>
                <a:cubicBezTo>
                  <a:pt x="1431" y="562"/>
                  <a:pt x="1431" y="562"/>
                  <a:pt x="1431" y="562"/>
                </a:cubicBezTo>
                <a:cubicBezTo>
                  <a:pt x="1428" y="563"/>
                  <a:pt x="1428" y="563"/>
                  <a:pt x="1428" y="563"/>
                </a:cubicBezTo>
                <a:cubicBezTo>
                  <a:pt x="1426" y="562"/>
                  <a:pt x="1426" y="562"/>
                  <a:pt x="1426" y="562"/>
                </a:cubicBezTo>
                <a:cubicBezTo>
                  <a:pt x="1422" y="563"/>
                  <a:pt x="1422" y="563"/>
                  <a:pt x="1422" y="563"/>
                </a:cubicBezTo>
                <a:cubicBezTo>
                  <a:pt x="1421" y="566"/>
                  <a:pt x="1421" y="566"/>
                  <a:pt x="1421" y="566"/>
                </a:cubicBezTo>
                <a:cubicBezTo>
                  <a:pt x="1422" y="568"/>
                  <a:pt x="1422" y="568"/>
                  <a:pt x="1422" y="568"/>
                </a:cubicBezTo>
                <a:cubicBezTo>
                  <a:pt x="1424" y="567"/>
                  <a:pt x="1424" y="567"/>
                  <a:pt x="1424" y="567"/>
                </a:cubicBezTo>
                <a:cubicBezTo>
                  <a:pt x="1424" y="568"/>
                  <a:pt x="1424" y="568"/>
                  <a:pt x="1424" y="568"/>
                </a:cubicBezTo>
                <a:cubicBezTo>
                  <a:pt x="1424" y="569"/>
                  <a:pt x="1424" y="569"/>
                  <a:pt x="1424" y="569"/>
                </a:cubicBezTo>
                <a:cubicBezTo>
                  <a:pt x="1424" y="572"/>
                  <a:pt x="1424" y="572"/>
                  <a:pt x="1424" y="572"/>
                </a:cubicBezTo>
                <a:cubicBezTo>
                  <a:pt x="1425" y="572"/>
                  <a:pt x="1425" y="572"/>
                  <a:pt x="1425" y="572"/>
                </a:cubicBezTo>
                <a:cubicBezTo>
                  <a:pt x="1426" y="570"/>
                  <a:pt x="1426" y="570"/>
                  <a:pt x="1426" y="570"/>
                </a:cubicBezTo>
                <a:cubicBezTo>
                  <a:pt x="1426" y="572"/>
                  <a:pt x="1426" y="572"/>
                  <a:pt x="1426" y="572"/>
                </a:cubicBezTo>
                <a:cubicBezTo>
                  <a:pt x="1427" y="573"/>
                  <a:pt x="1427" y="573"/>
                  <a:pt x="1427" y="573"/>
                </a:cubicBezTo>
                <a:cubicBezTo>
                  <a:pt x="1425" y="574"/>
                  <a:pt x="1425" y="574"/>
                  <a:pt x="1425" y="574"/>
                </a:cubicBezTo>
                <a:cubicBezTo>
                  <a:pt x="1427" y="575"/>
                  <a:pt x="1427" y="575"/>
                  <a:pt x="1427" y="575"/>
                </a:cubicBezTo>
                <a:cubicBezTo>
                  <a:pt x="1425" y="577"/>
                  <a:pt x="1425" y="577"/>
                  <a:pt x="1425" y="577"/>
                </a:cubicBezTo>
                <a:cubicBezTo>
                  <a:pt x="1425" y="577"/>
                  <a:pt x="1425" y="577"/>
                  <a:pt x="1425" y="577"/>
                </a:cubicBezTo>
                <a:cubicBezTo>
                  <a:pt x="1425" y="580"/>
                  <a:pt x="1425" y="580"/>
                  <a:pt x="1425" y="580"/>
                </a:cubicBezTo>
                <a:cubicBezTo>
                  <a:pt x="1426" y="583"/>
                  <a:pt x="1426" y="583"/>
                  <a:pt x="1426" y="583"/>
                </a:cubicBezTo>
                <a:cubicBezTo>
                  <a:pt x="1426" y="589"/>
                  <a:pt x="1426" y="589"/>
                  <a:pt x="1426" y="589"/>
                </a:cubicBezTo>
                <a:cubicBezTo>
                  <a:pt x="1426" y="590"/>
                  <a:pt x="1426" y="590"/>
                  <a:pt x="1426" y="590"/>
                </a:cubicBezTo>
                <a:cubicBezTo>
                  <a:pt x="1425" y="593"/>
                  <a:pt x="1425" y="593"/>
                  <a:pt x="1425" y="593"/>
                </a:cubicBezTo>
                <a:cubicBezTo>
                  <a:pt x="1427" y="595"/>
                  <a:pt x="1427" y="595"/>
                  <a:pt x="1427" y="595"/>
                </a:cubicBezTo>
                <a:cubicBezTo>
                  <a:pt x="1426" y="596"/>
                  <a:pt x="1426" y="596"/>
                  <a:pt x="1426" y="596"/>
                </a:cubicBezTo>
                <a:cubicBezTo>
                  <a:pt x="1425" y="599"/>
                  <a:pt x="1425" y="599"/>
                  <a:pt x="1425" y="599"/>
                </a:cubicBezTo>
                <a:cubicBezTo>
                  <a:pt x="1424" y="602"/>
                  <a:pt x="1424" y="602"/>
                  <a:pt x="1424" y="602"/>
                </a:cubicBezTo>
                <a:cubicBezTo>
                  <a:pt x="1422" y="605"/>
                  <a:pt x="1422" y="605"/>
                  <a:pt x="1422" y="605"/>
                </a:cubicBezTo>
                <a:cubicBezTo>
                  <a:pt x="1422" y="607"/>
                  <a:pt x="1422" y="607"/>
                  <a:pt x="1422" y="607"/>
                </a:cubicBezTo>
                <a:cubicBezTo>
                  <a:pt x="1419" y="611"/>
                  <a:pt x="1419" y="611"/>
                  <a:pt x="1419" y="611"/>
                </a:cubicBezTo>
                <a:cubicBezTo>
                  <a:pt x="1418" y="617"/>
                  <a:pt x="1418" y="617"/>
                  <a:pt x="1418" y="617"/>
                </a:cubicBezTo>
                <a:cubicBezTo>
                  <a:pt x="1418" y="619"/>
                  <a:pt x="1418" y="619"/>
                  <a:pt x="1418" y="619"/>
                </a:cubicBezTo>
                <a:cubicBezTo>
                  <a:pt x="1420" y="619"/>
                  <a:pt x="1420" y="619"/>
                  <a:pt x="1420" y="619"/>
                </a:cubicBezTo>
                <a:cubicBezTo>
                  <a:pt x="1421" y="617"/>
                  <a:pt x="1421" y="617"/>
                  <a:pt x="1421" y="617"/>
                </a:cubicBezTo>
                <a:cubicBezTo>
                  <a:pt x="1423" y="616"/>
                  <a:pt x="1423" y="616"/>
                  <a:pt x="1423" y="616"/>
                </a:cubicBezTo>
                <a:cubicBezTo>
                  <a:pt x="1423" y="617"/>
                  <a:pt x="1423" y="617"/>
                  <a:pt x="1423" y="617"/>
                </a:cubicBezTo>
                <a:cubicBezTo>
                  <a:pt x="1423" y="618"/>
                  <a:pt x="1423" y="618"/>
                  <a:pt x="1423" y="618"/>
                </a:cubicBezTo>
                <a:cubicBezTo>
                  <a:pt x="1420" y="620"/>
                  <a:pt x="1420" y="620"/>
                  <a:pt x="1420" y="620"/>
                </a:cubicBezTo>
                <a:cubicBezTo>
                  <a:pt x="1420" y="622"/>
                  <a:pt x="1420" y="622"/>
                  <a:pt x="1420" y="622"/>
                </a:cubicBezTo>
                <a:cubicBezTo>
                  <a:pt x="1421" y="623"/>
                  <a:pt x="1421" y="623"/>
                  <a:pt x="1421" y="623"/>
                </a:cubicBezTo>
                <a:cubicBezTo>
                  <a:pt x="1423" y="621"/>
                  <a:pt x="1423" y="621"/>
                  <a:pt x="1423" y="621"/>
                </a:cubicBezTo>
                <a:cubicBezTo>
                  <a:pt x="1425" y="621"/>
                  <a:pt x="1425" y="621"/>
                  <a:pt x="1425" y="621"/>
                </a:cubicBezTo>
                <a:cubicBezTo>
                  <a:pt x="1424" y="623"/>
                  <a:pt x="1424" y="623"/>
                  <a:pt x="1424" y="623"/>
                </a:cubicBezTo>
                <a:cubicBezTo>
                  <a:pt x="1425" y="625"/>
                  <a:pt x="1425" y="625"/>
                  <a:pt x="1425" y="625"/>
                </a:cubicBezTo>
                <a:cubicBezTo>
                  <a:pt x="1424" y="628"/>
                  <a:pt x="1424" y="628"/>
                  <a:pt x="1424" y="628"/>
                </a:cubicBezTo>
                <a:cubicBezTo>
                  <a:pt x="1424" y="633"/>
                  <a:pt x="1424" y="633"/>
                  <a:pt x="1424" y="633"/>
                </a:cubicBezTo>
                <a:cubicBezTo>
                  <a:pt x="1423" y="637"/>
                  <a:pt x="1423" y="637"/>
                  <a:pt x="1423" y="637"/>
                </a:cubicBezTo>
                <a:cubicBezTo>
                  <a:pt x="1422" y="638"/>
                  <a:pt x="1422" y="638"/>
                  <a:pt x="1422" y="638"/>
                </a:cubicBezTo>
                <a:cubicBezTo>
                  <a:pt x="1423" y="639"/>
                  <a:pt x="1423" y="639"/>
                  <a:pt x="1423" y="639"/>
                </a:cubicBezTo>
                <a:cubicBezTo>
                  <a:pt x="1426" y="637"/>
                  <a:pt x="1426" y="637"/>
                  <a:pt x="1426" y="637"/>
                </a:cubicBezTo>
                <a:cubicBezTo>
                  <a:pt x="1430" y="638"/>
                  <a:pt x="1430" y="638"/>
                  <a:pt x="1430" y="638"/>
                </a:cubicBezTo>
                <a:cubicBezTo>
                  <a:pt x="1432" y="640"/>
                  <a:pt x="1432" y="640"/>
                  <a:pt x="1432" y="640"/>
                </a:cubicBezTo>
                <a:cubicBezTo>
                  <a:pt x="1435" y="638"/>
                  <a:pt x="1435" y="638"/>
                  <a:pt x="1435" y="638"/>
                </a:cubicBezTo>
                <a:cubicBezTo>
                  <a:pt x="1438" y="638"/>
                  <a:pt x="1438" y="638"/>
                  <a:pt x="1438" y="638"/>
                </a:cubicBezTo>
                <a:cubicBezTo>
                  <a:pt x="1438" y="637"/>
                  <a:pt x="1438" y="637"/>
                  <a:pt x="1438" y="637"/>
                </a:cubicBezTo>
                <a:cubicBezTo>
                  <a:pt x="1438" y="637"/>
                  <a:pt x="1438" y="637"/>
                  <a:pt x="1438" y="637"/>
                </a:cubicBezTo>
                <a:cubicBezTo>
                  <a:pt x="1440" y="637"/>
                  <a:pt x="1440" y="637"/>
                  <a:pt x="1440" y="637"/>
                </a:cubicBezTo>
                <a:cubicBezTo>
                  <a:pt x="1443" y="638"/>
                  <a:pt x="1443" y="638"/>
                  <a:pt x="1443" y="638"/>
                </a:cubicBezTo>
                <a:cubicBezTo>
                  <a:pt x="1447" y="642"/>
                  <a:pt x="1447" y="642"/>
                  <a:pt x="1447" y="642"/>
                </a:cubicBezTo>
                <a:cubicBezTo>
                  <a:pt x="1447" y="642"/>
                  <a:pt x="1447" y="642"/>
                  <a:pt x="1447" y="642"/>
                </a:cubicBezTo>
                <a:cubicBezTo>
                  <a:pt x="1449" y="647"/>
                  <a:pt x="1449" y="647"/>
                  <a:pt x="1449" y="647"/>
                </a:cubicBezTo>
                <a:cubicBezTo>
                  <a:pt x="1452" y="650"/>
                  <a:pt x="1452" y="650"/>
                  <a:pt x="1452" y="650"/>
                </a:cubicBezTo>
                <a:cubicBezTo>
                  <a:pt x="1455" y="651"/>
                  <a:pt x="1455" y="651"/>
                  <a:pt x="1455" y="651"/>
                </a:cubicBezTo>
                <a:cubicBezTo>
                  <a:pt x="1458" y="649"/>
                  <a:pt x="1458" y="649"/>
                  <a:pt x="1458" y="649"/>
                </a:cubicBezTo>
                <a:cubicBezTo>
                  <a:pt x="1458" y="647"/>
                  <a:pt x="1458" y="647"/>
                  <a:pt x="1458" y="647"/>
                </a:cubicBezTo>
                <a:cubicBezTo>
                  <a:pt x="1460" y="646"/>
                  <a:pt x="1460" y="646"/>
                  <a:pt x="1460" y="646"/>
                </a:cubicBezTo>
                <a:cubicBezTo>
                  <a:pt x="1464" y="646"/>
                  <a:pt x="1464" y="646"/>
                  <a:pt x="1464" y="646"/>
                </a:cubicBezTo>
                <a:cubicBezTo>
                  <a:pt x="1467" y="643"/>
                  <a:pt x="1467" y="643"/>
                  <a:pt x="1467" y="643"/>
                </a:cubicBezTo>
                <a:cubicBezTo>
                  <a:pt x="1470" y="642"/>
                  <a:pt x="1470" y="642"/>
                  <a:pt x="1470" y="642"/>
                </a:cubicBezTo>
                <a:cubicBezTo>
                  <a:pt x="1472" y="641"/>
                  <a:pt x="1472" y="641"/>
                  <a:pt x="1472" y="641"/>
                </a:cubicBezTo>
                <a:cubicBezTo>
                  <a:pt x="1476" y="642"/>
                  <a:pt x="1476" y="642"/>
                  <a:pt x="1476" y="642"/>
                </a:cubicBezTo>
                <a:cubicBezTo>
                  <a:pt x="1479" y="643"/>
                  <a:pt x="1479" y="643"/>
                  <a:pt x="1479" y="643"/>
                </a:cubicBezTo>
                <a:cubicBezTo>
                  <a:pt x="1480" y="642"/>
                  <a:pt x="1480" y="642"/>
                  <a:pt x="1480" y="642"/>
                </a:cubicBezTo>
                <a:cubicBezTo>
                  <a:pt x="1481" y="642"/>
                  <a:pt x="1481" y="642"/>
                  <a:pt x="1481" y="642"/>
                </a:cubicBezTo>
                <a:cubicBezTo>
                  <a:pt x="1483" y="643"/>
                  <a:pt x="1483" y="643"/>
                  <a:pt x="1483" y="643"/>
                </a:cubicBezTo>
                <a:cubicBezTo>
                  <a:pt x="1485" y="642"/>
                  <a:pt x="1485" y="642"/>
                  <a:pt x="1485" y="642"/>
                </a:cubicBezTo>
                <a:cubicBezTo>
                  <a:pt x="1486" y="640"/>
                  <a:pt x="1486" y="640"/>
                  <a:pt x="1486" y="640"/>
                </a:cubicBezTo>
                <a:cubicBezTo>
                  <a:pt x="1488" y="642"/>
                  <a:pt x="1488" y="642"/>
                  <a:pt x="1488" y="642"/>
                </a:cubicBezTo>
                <a:cubicBezTo>
                  <a:pt x="1490" y="643"/>
                  <a:pt x="1490" y="643"/>
                  <a:pt x="1490" y="643"/>
                </a:cubicBezTo>
                <a:cubicBezTo>
                  <a:pt x="1492" y="639"/>
                  <a:pt x="1492" y="639"/>
                  <a:pt x="1492" y="639"/>
                </a:cubicBezTo>
                <a:cubicBezTo>
                  <a:pt x="1492" y="637"/>
                  <a:pt x="1492" y="637"/>
                  <a:pt x="1492" y="637"/>
                </a:cubicBezTo>
                <a:cubicBezTo>
                  <a:pt x="1498" y="634"/>
                  <a:pt x="1498" y="634"/>
                  <a:pt x="1498" y="634"/>
                </a:cubicBezTo>
                <a:cubicBezTo>
                  <a:pt x="1502" y="634"/>
                  <a:pt x="1502" y="634"/>
                  <a:pt x="1502" y="634"/>
                </a:cubicBezTo>
                <a:cubicBezTo>
                  <a:pt x="1503" y="633"/>
                  <a:pt x="1503" y="633"/>
                  <a:pt x="1503" y="633"/>
                </a:cubicBezTo>
                <a:cubicBezTo>
                  <a:pt x="1502" y="632"/>
                  <a:pt x="1502" y="632"/>
                  <a:pt x="1502" y="632"/>
                </a:cubicBezTo>
                <a:cubicBezTo>
                  <a:pt x="1502" y="629"/>
                  <a:pt x="1502" y="629"/>
                  <a:pt x="1502" y="629"/>
                </a:cubicBezTo>
                <a:cubicBezTo>
                  <a:pt x="1505" y="624"/>
                  <a:pt x="1505" y="624"/>
                  <a:pt x="1505" y="624"/>
                </a:cubicBezTo>
                <a:cubicBezTo>
                  <a:pt x="1505" y="622"/>
                  <a:pt x="1505" y="622"/>
                  <a:pt x="1505" y="622"/>
                </a:cubicBezTo>
                <a:cubicBezTo>
                  <a:pt x="1509" y="621"/>
                  <a:pt x="1509" y="621"/>
                  <a:pt x="1509" y="621"/>
                </a:cubicBezTo>
                <a:cubicBezTo>
                  <a:pt x="1511" y="619"/>
                  <a:pt x="1511" y="619"/>
                  <a:pt x="1511" y="619"/>
                </a:cubicBezTo>
                <a:cubicBezTo>
                  <a:pt x="1508" y="615"/>
                  <a:pt x="1508" y="615"/>
                  <a:pt x="1508" y="615"/>
                </a:cubicBezTo>
                <a:cubicBezTo>
                  <a:pt x="1507" y="615"/>
                  <a:pt x="1507" y="615"/>
                  <a:pt x="1507" y="615"/>
                </a:cubicBezTo>
                <a:cubicBezTo>
                  <a:pt x="1506" y="613"/>
                  <a:pt x="1506" y="613"/>
                  <a:pt x="1506" y="613"/>
                </a:cubicBezTo>
                <a:cubicBezTo>
                  <a:pt x="1505" y="610"/>
                  <a:pt x="1505" y="610"/>
                  <a:pt x="1505" y="610"/>
                </a:cubicBezTo>
                <a:cubicBezTo>
                  <a:pt x="1506" y="608"/>
                  <a:pt x="1506" y="608"/>
                  <a:pt x="1506" y="608"/>
                </a:cubicBezTo>
                <a:cubicBezTo>
                  <a:pt x="1510" y="602"/>
                  <a:pt x="1510" y="602"/>
                  <a:pt x="1510" y="602"/>
                </a:cubicBezTo>
                <a:cubicBezTo>
                  <a:pt x="1512" y="601"/>
                  <a:pt x="1512" y="601"/>
                  <a:pt x="1512" y="601"/>
                </a:cubicBezTo>
                <a:cubicBezTo>
                  <a:pt x="1515" y="596"/>
                  <a:pt x="1515" y="596"/>
                  <a:pt x="1515" y="596"/>
                </a:cubicBezTo>
                <a:cubicBezTo>
                  <a:pt x="1516" y="596"/>
                  <a:pt x="1516" y="596"/>
                  <a:pt x="1516" y="596"/>
                </a:cubicBezTo>
                <a:cubicBezTo>
                  <a:pt x="1515" y="596"/>
                  <a:pt x="1515" y="596"/>
                  <a:pt x="1515" y="596"/>
                </a:cubicBezTo>
                <a:cubicBezTo>
                  <a:pt x="1516" y="597"/>
                  <a:pt x="1516" y="597"/>
                  <a:pt x="1516" y="597"/>
                </a:cubicBezTo>
                <a:cubicBezTo>
                  <a:pt x="1517" y="596"/>
                  <a:pt x="1517" y="596"/>
                  <a:pt x="1517" y="596"/>
                </a:cubicBezTo>
                <a:cubicBezTo>
                  <a:pt x="1517" y="593"/>
                  <a:pt x="1517" y="593"/>
                  <a:pt x="1517" y="593"/>
                </a:cubicBezTo>
                <a:cubicBezTo>
                  <a:pt x="1516" y="592"/>
                  <a:pt x="1516" y="592"/>
                  <a:pt x="1516" y="592"/>
                </a:cubicBezTo>
                <a:cubicBezTo>
                  <a:pt x="1519" y="591"/>
                  <a:pt x="1519" y="591"/>
                  <a:pt x="1519" y="591"/>
                </a:cubicBezTo>
                <a:cubicBezTo>
                  <a:pt x="1521" y="589"/>
                  <a:pt x="1521" y="589"/>
                  <a:pt x="1521" y="589"/>
                </a:cubicBezTo>
                <a:cubicBezTo>
                  <a:pt x="1525" y="590"/>
                  <a:pt x="1525" y="590"/>
                  <a:pt x="1525" y="590"/>
                </a:cubicBezTo>
                <a:cubicBezTo>
                  <a:pt x="1525" y="590"/>
                  <a:pt x="1528" y="588"/>
                  <a:pt x="1528" y="588"/>
                </a:cubicBezTo>
                <a:cubicBezTo>
                  <a:pt x="1528" y="588"/>
                  <a:pt x="1530" y="586"/>
                  <a:pt x="1530" y="586"/>
                </a:cubicBezTo>
                <a:cubicBezTo>
                  <a:pt x="1534" y="584"/>
                  <a:pt x="1534" y="584"/>
                  <a:pt x="1534" y="584"/>
                </a:cubicBezTo>
                <a:cubicBezTo>
                  <a:pt x="1535" y="582"/>
                  <a:pt x="1535" y="582"/>
                  <a:pt x="1535" y="582"/>
                </a:cubicBezTo>
                <a:cubicBezTo>
                  <a:pt x="1535" y="579"/>
                  <a:pt x="1535" y="579"/>
                  <a:pt x="1535" y="579"/>
                </a:cubicBezTo>
                <a:cubicBezTo>
                  <a:pt x="1535" y="576"/>
                  <a:pt x="1535" y="576"/>
                  <a:pt x="1535" y="576"/>
                </a:cubicBezTo>
                <a:cubicBezTo>
                  <a:pt x="1536" y="575"/>
                  <a:pt x="1536" y="575"/>
                  <a:pt x="1536" y="575"/>
                </a:cubicBezTo>
                <a:cubicBezTo>
                  <a:pt x="1536" y="574"/>
                  <a:pt x="1536" y="574"/>
                  <a:pt x="1536" y="574"/>
                </a:cubicBezTo>
                <a:cubicBezTo>
                  <a:pt x="1536" y="573"/>
                  <a:pt x="1536" y="573"/>
                  <a:pt x="1536" y="573"/>
                </a:cubicBezTo>
                <a:cubicBezTo>
                  <a:pt x="1535" y="570"/>
                  <a:pt x="1535" y="570"/>
                  <a:pt x="1535" y="570"/>
                </a:cubicBezTo>
                <a:cubicBezTo>
                  <a:pt x="1536" y="567"/>
                  <a:pt x="1536" y="567"/>
                  <a:pt x="1536" y="567"/>
                </a:cubicBezTo>
                <a:cubicBezTo>
                  <a:pt x="1536" y="565"/>
                  <a:pt x="1536" y="565"/>
                  <a:pt x="1536" y="565"/>
                </a:cubicBezTo>
                <a:cubicBezTo>
                  <a:pt x="1538" y="563"/>
                  <a:pt x="1538" y="563"/>
                  <a:pt x="1538" y="563"/>
                </a:cubicBezTo>
                <a:cubicBezTo>
                  <a:pt x="1542" y="559"/>
                  <a:pt x="1542" y="559"/>
                  <a:pt x="1542" y="559"/>
                </a:cubicBezTo>
                <a:cubicBezTo>
                  <a:pt x="1543" y="559"/>
                  <a:pt x="1543" y="559"/>
                  <a:pt x="1543" y="559"/>
                </a:cubicBezTo>
                <a:cubicBezTo>
                  <a:pt x="1544" y="560"/>
                  <a:pt x="1544" y="560"/>
                  <a:pt x="1544" y="560"/>
                </a:cubicBezTo>
                <a:cubicBezTo>
                  <a:pt x="1547" y="560"/>
                  <a:pt x="1547" y="560"/>
                  <a:pt x="1547" y="560"/>
                </a:cubicBezTo>
                <a:cubicBezTo>
                  <a:pt x="1549" y="562"/>
                  <a:pt x="1549" y="562"/>
                  <a:pt x="1549" y="562"/>
                </a:cubicBezTo>
                <a:cubicBezTo>
                  <a:pt x="1551" y="562"/>
                  <a:pt x="1551" y="562"/>
                  <a:pt x="1551" y="562"/>
                </a:cubicBezTo>
                <a:cubicBezTo>
                  <a:pt x="1552" y="561"/>
                  <a:pt x="1552" y="561"/>
                  <a:pt x="1552" y="561"/>
                </a:cubicBezTo>
                <a:cubicBezTo>
                  <a:pt x="1554" y="560"/>
                  <a:pt x="1554" y="560"/>
                  <a:pt x="1554" y="560"/>
                </a:cubicBezTo>
                <a:cubicBezTo>
                  <a:pt x="1560" y="564"/>
                  <a:pt x="1560" y="564"/>
                  <a:pt x="1560" y="564"/>
                </a:cubicBezTo>
                <a:cubicBezTo>
                  <a:pt x="1562" y="566"/>
                  <a:pt x="1562" y="566"/>
                  <a:pt x="1562" y="566"/>
                </a:cubicBezTo>
                <a:cubicBezTo>
                  <a:pt x="1566" y="566"/>
                  <a:pt x="1566" y="566"/>
                  <a:pt x="1566" y="566"/>
                </a:cubicBezTo>
                <a:cubicBezTo>
                  <a:pt x="1568" y="564"/>
                  <a:pt x="1568" y="564"/>
                  <a:pt x="1568" y="564"/>
                </a:cubicBezTo>
                <a:cubicBezTo>
                  <a:pt x="1568" y="563"/>
                  <a:pt x="1568" y="563"/>
                  <a:pt x="1568" y="563"/>
                </a:cubicBezTo>
                <a:cubicBezTo>
                  <a:pt x="1569" y="561"/>
                  <a:pt x="1569" y="561"/>
                  <a:pt x="1569" y="561"/>
                </a:cubicBezTo>
                <a:cubicBezTo>
                  <a:pt x="1576" y="556"/>
                  <a:pt x="1576" y="556"/>
                  <a:pt x="1576" y="556"/>
                </a:cubicBezTo>
                <a:cubicBezTo>
                  <a:pt x="1576" y="556"/>
                  <a:pt x="1576" y="556"/>
                  <a:pt x="1576" y="556"/>
                </a:cubicBezTo>
                <a:cubicBezTo>
                  <a:pt x="1581" y="555"/>
                  <a:pt x="1581" y="555"/>
                  <a:pt x="1581" y="555"/>
                </a:cubicBezTo>
                <a:cubicBezTo>
                  <a:pt x="1583" y="553"/>
                  <a:pt x="1583" y="553"/>
                  <a:pt x="1583" y="553"/>
                </a:cubicBezTo>
                <a:cubicBezTo>
                  <a:pt x="1583" y="552"/>
                  <a:pt x="1583" y="552"/>
                  <a:pt x="1583" y="552"/>
                </a:cubicBezTo>
                <a:cubicBezTo>
                  <a:pt x="1588" y="549"/>
                  <a:pt x="1588" y="549"/>
                  <a:pt x="1588" y="549"/>
                </a:cubicBezTo>
                <a:cubicBezTo>
                  <a:pt x="1595" y="550"/>
                  <a:pt x="1595" y="550"/>
                  <a:pt x="1595" y="550"/>
                </a:cubicBezTo>
                <a:cubicBezTo>
                  <a:pt x="1597" y="552"/>
                  <a:pt x="1597" y="552"/>
                  <a:pt x="1597" y="552"/>
                </a:cubicBezTo>
                <a:cubicBezTo>
                  <a:pt x="1600" y="553"/>
                  <a:pt x="1600" y="553"/>
                  <a:pt x="1600" y="553"/>
                </a:cubicBezTo>
                <a:cubicBezTo>
                  <a:pt x="1600" y="554"/>
                  <a:pt x="1600" y="554"/>
                  <a:pt x="1600" y="554"/>
                </a:cubicBezTo>
                <a:cubicBezTo>
                  <a:pt x="1601" y="555"/>
                  <a:pt x="1601" y="555"/>
                  <a:pt x="1601" y="555"/>
                </a:cubicBezTo>
                <a:cubicBezTo>
                  <a:pt x="1602" y="557"/>
                  <a:pt x="1602" y="557"/>
                  <a:pt x="1602" y="557"/>
                </a:cubicBezTo>
                <a:cubicBezTo>
                  <a:pt x="1604" y="560"/>
                  <a:pt x="1604" y="560"/>
                  <a:pt x="1604" y="560"/>
                </a:cubicBezTo>
                <a:cubicBezTo>
                  <a:pt x="1604" y="562"/>
                  <a:pt x="1604" y="562"/>
                  <a:pt x="1604" y="562"/>
                </a:cubicBezTo>
                <a:cubicBezTo>
                  <a:pt x="1605" y="563"/>
                  <a:pt x="1605" y="563"/>
                  <a:pt x="1605" y="563"/>
                </a:cubicBezTo>
                <a:cubicBezTo>
                  <a:pt x="1605" y="565"/>
                  <a:pt x="1605" y="565"/>
                  <a:pt x="1605" y="565"/>
                </a:cubicBezTo>
                <a:cubicBezTo>
                  <a:pt x="1608" y="567"/>
                  <a:pt x="1608" y="567"/>
                  <a:pt x="1608" y="567"/>
                </a:cubicBezTo>
                <a:cubicBezTo>
                  <a:pt x="1609" y="568"/>
                  <a:pt x="1609" y="568"/>
                  <a:pt x="1609" y="568"/>
                </a:cubicBezTo>
                <a:cubicBezTo>
                  <a:pt x="1612" y="571"/>
                  <a:pt x="1612" y="571"/>
                  <a:pt x="1612" y="571"/>
                </a:cubicBezTo>
                <a:cubicBezTo>
                  <a:pt x="1612" y="573"/>
                  <a:pt x="1612" y="573"/>
                  <a:pt x="1612" y="573"/>
                </a:cubicBezTo>
                <a:cubicBezTo>
                  <a:pt x="1615" y="573"/>
                  <a:pt x="1615" y="573"/>
                  <a:pt x="1615" y="573"/>
                </a:cubicBezTo>
                <a:cubicBezTo>
                  <a:pt x="1617" y="575"/>
                  <a:pt x="1617" y="575"/>
                  <a:pt x="1617" y="575"/>
                </a:cubicBezTo>
                <a:cubicBezTo>
                  <a:pt x="1617" y="577"/>
                  <a:pt x="1617" y="577"/>
                  <a:pt x="1617" y="577"/>
                </a:cubicBezTo>
                <a:cubicBezTo>
                  <a:pt x="1619" y="577"/>
                  <a:pt x="1619" y="577"/>
                  <a:pt x="1619" y="577"/>
                </a:cubicBezTo>
                <a:cubicBezTo>
                  <a:pt x="1623" y="583"/>
                  <a:pt x="1623" y="583"/>
                  <a:pt x="1623" y="583"/>
                </a:cubicBezTo>
                <a:cubicBezTo>
                  <a:pt x="1627" y="586"/>
                  <a:pt x="1627" y="586"/>
                  <a:pt x="1627" y="586"/>
                </a:cubicBezTo>
                <a:cubicBezTo>
                  <a:pt x="1629" y="586"/>
                  <a:pt x="1629" y="586"/>
                  <a:pt x="1629" y="586"/>
                </a:cubicBezTo>
                <a:cubicBezTo>
                  <a:pt x="1630" y="587"/>
                  <a:pt x="1630" y="587"/>
                  <a:pt x="1630" y="587"/>
                </a:cubicBezTo>
                <a:cubicBezTo>
                  <a:pt x="1631" y="589"/>
                  <a:pt x="1631" y="589"/>
                  <a:pt x="1631" y="589"/>
                </a:cubicBezTo>
                <a:cubicBezTo>
                  <a:pt x="1633" y="589"/>
                  <a:pt x="1633" y="589"/>
                  <a:pt x="1633" y="589"/>
                </a:cubicBezTo>
                <a:cubicBezTo>
                  <a:pt x="1634" y="588"/>
                  <a:pt x="1634" y="588"/>
                  <a:pt x="1634" y="588"/>
                </a:cubicBezTo>
                <a:cubicBezTo>
                  <a:pt x="1636" y="588"/>
                  <a:pt x="1636" y="588"/>
                  <a:pt x="1636" y="588"/>
                </a:cubicBezTo>
                <a:cubicBezTo>
                  <a:pt x="1638" y="589"/>
                  <a:pt x="1638" y="589"/>
                  <a:pt x="1638" y="589"/>
                </a:cubicBezTo>
                <a:cubicBezTo>
                  <a:pt x="1640" y="593"/>
                  <a:pt x="1640" y="593"/>
                  <a:pt x="1640" y="593"/>
                </a:cubicBezTo>
                <a:cubicBezTo>
                  <a:pt x="1641" y="593"/>
                  <a:pt x="1641" y="593"/>
                  <a:pt x="1641" y="593"/>
                </a:cubicBezTo>
                <a:cubicBezTo>
                  <a:pt x="1643" y="593"/>
                  <a:pt x="1643" y="593"/>
                  <a:pt x="1643" y="593"/>
                </a:cubicBezTo>
                <a:cubicBezTo>
                  <a:pt x="1644" y="594"/>
                  <a:pt x="1644" y="594"/>
                  <a:pt x="1644" y="594"/>
                </a:cubicBezTo>
                <a:cubicBezTo>
                  <a:pt x="1644" y="595"/>
                  <a:pt x="1644" y="595"/>
                  <a:pt x="1644" y="595"/>
                </a:cubicBezTo>
                <a:cubicBezTo>
                  <a:pt x="1646" y="595"/>
                  <a:pt x="1646" y="595"/>
                  <a:pt x="1646" y="595"/>
                </a:cubicBezTo>
                <a:cubicBezTo>
                  <a:pt x="1648" y="595"/>
                  <a:pt x="1648" y="595"/>
                  <a:pt x="1648" y="595"/>
                </a:cubicBezTo>
                <a:cubicBezTo>
                  <a:pt x="1649" y="597"/>
                  <a:pt x="1649" y="597"/>
                  <a:pt x="1649" y="597"/>
                </a:cubicBezTo>
                <a:cubicBezTo>
                  <a:pt x="1649" y="599"/>
                  <a:pt x="1649" y="599"/>
                  <a:pt x="1649" y="599"/>
                </a:cubicBezTo>
                <a:cubicBezTo>
                  <a:pt x="1648" y="600"/>
                  <a:pt x="1648" y="600"/>
                  <a:pt x="1648" y="600"/>
                </a:cubicBezTo>
                <a:cubicBezTo>
                  <a:pt x="1649" y="601"/>
                  <a:pt x="1649" y="601"/>
                  <a:pt x="1649" y="601"/>
                </a:cubicBezTo>
                <a:cubicBezTo>
                  <a:pt x="1651" y="601"/>
                  <a:pt x="1651" y="601"/>
                  <a:pt x="1651" y="601"/>
                </a:cubicBezTo>
                <a:cubicBezTo>
                  <a:pt x="1652" y="602"/>
                  <a:pt x="1652" y="602"/>
                  <a:pt x="1652" y="602"/>
                </a:cubicBezTo>
                <a:cubicBezTo>
                  <a:pt x="1655" y="603"/>
                  <a:pt x="1655" y="603"/>
                  <a:pt x="1655" y="603"/>
                </a:cubicBezTo>
                <a:cubicBezTo>
                  <a:pt x="1656" y="602"/>
                  <a:pt x="1656" y="602"/>
                  <a:pt x="1656" y="602"/>
                </a:cubicBezTo>
                <a:cubicBezTo>
                  <a:pt x="1657" y="603"/>
                  <a:pt x="1657" y="603"/>
                  <a:pt x="1657" y="603"/>
                </a:cubicBezTo>
                <a:cubicBezTo>
                  <a:pt x="1658" y="606"/>
                  <a:pt x="1658" y="606"/>
                  <a:pt x="1658" y="606"/>
                </a:cubicBezTo>
                <a:cubicBezTo>
                  <a:pt x="1659" y="610"/>
                  <a:pt x="1659" y="610"/>
                  <a:pt x="1659" y="610"/>
                </a:cubicBezTo>
                <a:cubicBezTo>
                  <a:pt x="1660" y="611"/>
                  <a:pt x="1660" y="611"/>
                  <a:pt x="1660" y="611"/>
                </a:cubicBezTo>
                <a:cubicBezTo>
                  <a:pt x="1661" y="615"/>
                  <a:pt x="1661" y="615"/>
                  <a:pt x="1661" y="615"/>
                </a:cubicBezTo>
                <a:cubicBezTo>
                  <a:pt x="1662" y="616"/>
                  <a:pt x="1662" y="616"/>
                  <a:pt x="1662" y="616"/>
                </a:cubicBezTo>
                <a:cubicBezTo>
                  <a:pt x="1662" y="618"/>
                  <a:pt x="1662" y="618"/>
                  <a:pt x="1662" y="618"/>
                </a:cubicBezTo>
                <a:cubicBezTo>
                  <a:pt x="1661" y="619"/>
                  <a:pt x="1661" y="619"/>
                  <a:pt x="1661" y="619"/>
                </a:cubicBezTo>
                <a:cubicBezTo>
                  <a:pt x="1660" y="619"/>
                  <a:pt x="1660" y="619"/>
                  <a:pt x="1660" y="619"/>
                </a:cubicBezTo>
                <a:cubicBezTo>
                  <a:pt x="1659" y="620"/>
                  <a:pt x="1659" y="620"/>
                  <a:pt x="1659" y="620"/>
                </a:cubicBezTo>
                <a:cubicBezTo>
                  <a:pt x="1660" y="622"/>
                  <a:pt x="1660" y="622"/>
                  <a:pt x="1660" y="622"/>
                </a:cubicBezTo>
                <a:cubicBezTo>
                  <a:pt x="1659" y="624"/>
                  <a:pt x="1659" y="624"/>
                  <a:pt x="1659" y="624"/>
                </a:cubicBezTo>
                <a:cubicBezTo>
                  <a:pt x="1658" y="625"/>
                  <a:pt x="1658" y="625"/>
                  <a:pt x="1658" y="625"/>
                </a:cubicBezTo>
                <a:cubicBezTo>
                  <a:pt x="1657" y="626"/>
                  <a:pt x="1657" y="626"/>
                  <a:pt x="1657" y="626"/>
                </a:cubicBezTo>
                <a:cubicBezTo>
                  <a:pt x="1656" y="626"/>
                  <a:pt x="1656" y="626"/>
                  <a:pt x="1656" y="626"/>
                </a:cubicBezTo>
                <a:cubicBezTo>
                  <a:pt x="1657" y="628"/>
                  <a:pt x="1657" y="628"/>
                  <a:pt x="1657" y="628"/>
                </a:cubicBezTo>
                <a:cubicBezTo>
                  <a:pt x="1659" y="630"/>
                  <a:pt x="1659" y="630"/>
                  <a:pt x="1659" y="630"/>
                </a:cubicBezTo>
                <a:cubicBezTo>
                  <a:pt x="1662" y="630"/>
                  <a:pt x="1662" y="630"/>
                  <a:pt x="1662" y="630"/>
                </a:cubicBezTo>
                <a:cubicBezTo>
                  <a:pt x="1663" y="628"/>
                  <a:pt x="1663" y="628"/>
                  <a:pt x="1663" y="628"/>
                </a:cubicBezTo>
                <a:cubicBezTo>
                  <a:pt x="1663" y="626"/>
                  <a:pt x="1663" y="626"/>
                  <a:pt x="1663" y="626"/>
                </a:cubicBezTo>
                <a:cubicBezTo>
                  <a:pt x="1666" y="624"/>
                  <a:pt x="1666" y="624"/>
                  <a:pt x="1666" y="624"/>
                </a:cubicBezTo>
                <a:cubicBezTo>
                  <a:pt x="1666" y="619"/>
                  <a:pt x="1666" y="619"/>
                  <a:pt x="1666" y="619"/>
                </a:cubicBezTo>
                <a:cubicBezTo>
                  <a:pt x="1668" y="617"/>
                  <a:pt x="1668" y="617"/>
                  <a:pt x="1668" y="617"/>
                </a:cubicBezTo>
                <a:cubicBezTo>
                  <a:pt x="1670" y="617"/>
                  <a:pt x="1670" y="617"/>
                  <a:pt x="1670" y="617"/>
                </a:cubicBezTo>
                <a:cubicBezTo>
                  <a:pt x="1671" y="615"/>
                  <a:pt x="1671" y="615"/>
                  <a:pt x="1671" y="615"/>
                </a:cubicBezTo>
                <a:cubicBezTo>
                  <a:pt x="1670" y="614"/>
                  <a:pt x="1670" y="614"/>
                  <a:pt x="1670" y="614"/>
                </a:cubicBezTo>
                <a:cubicBezTo>
                  <a:pt x="1670" y="612"/>
                  <a:pt x="1670" y="612"/>
                  <a:pt x="1670" y="612"/>
                </a:cubicBezTo>
                <a:cubicBezTo>
                  <a:pt x="1670" y="611"/>
                  <a:pt x="1670" y="611"/>
                  <a:pt x="1670" y="611"/>
                </a:cubicBezTo>
                <a:cubicBezTo>
                  <a:pt x="1667" y="608"/>
                  <a:pt x="1667" y="608"/>
                  <a:pt x="1667" y="608"/>
                </a:cubicBezTo>
                <a:cubicBezTo>
                  <a:pt x="1665" y="608"/>
                  <a:pt x="1665" y="608"/>
                  <a:pt x="1665" y="608"/>
                </a:cubicBezTo>
                <a:cubicBezTo>
                  <a:pt x="1665" y="607"/>
                  <a:pt x="1665" y="607"/>
                  <a:pt x="1665" y="607"/>
                </a:cubicBezTo>
                <a:cubicBezTo>
                  <a:pt x="1665" y="605"/>
                  <a:pt x="1665" y="605"/>
                  <a:pt x="1665" y="605"/>
                </a:cubicBezTo>
                <a:cubicBezTo>
                  <a:pt x="1666" y="604"/>
                  <a:pt x="1666" y="604"/>
                  <a:pt x="1666" y="604"/>
                </a:cubicBezTo>
                <a:cubicBezTo>
                  <a:pt x="1666" y="603"/>
                  <a:pt x="1666" y="603"/>
                  <a:pt x="1666" y="603"/>
                </a:cubicBezTo>
                <a:cubicBezTo>
                  <a:pt x="1666" y="601"/>
                  <a:pt x="1666" y="601"/>
                  <a:pt x="1666" y="601"/>
                </a:cubicBezTo>
                <a:cubicBezTo>
                  <a:pt x="1668" y="600"/>
                  <a:pt x="1668" y="600"/>
                  <a:pt x="1668" y="600"/>
                </a:cubicBezTo>
                <a:cubicBezTo>
                  <a:pt x="1668" y="598"/>
                  <a:pt x="1668" y="598"/>
                  <a:pt x="1668" y="598"/>
                </a:cubicBezTo>
                <a:cubicBezTo>
                  <a:pt x="1669" y="597"/>
                  <a:pt x="1669" y="597"/>
                  <a:pt x="1669" y="597"/>
                </a:cubicBezTo>
                <a:cubicBezTo>
                  <a:pt x="1671" y="597"/>
                  <a:pt x="1671" y="597"/>
                  <a:pt x="1671" y="597"/>
                </a:cubicBezTo>
                <a:cubicBezTo>
                  <a:pt x="1673" y="598"/>
                  <a:pt x="1673" y="598"/>
                  <a:pt x="1673" y="598"/>
                </a:cubicBezTo>
                <a:cubicBezTo>
                  <a:pt x="1673" y="599"/>
                  <a:pt x="1673" y="599"/>
                  <a:pt x="1673" y="599"/>
                </a:cubicBezTo>
                <a:cubicBezTo>
                  <a:pt x="1676" y="599"/>
                  <a:pt x="1676" y="599"/>
                  <a:pt x="1676" y="599"/>
                </a:cubicBezTo>
                <a:cubicBezTo>
                  <a:pt x="1677" y="600"/>
                  <a:pt x="1677" y="600"/>
                  <a:pt x="1677" y="600"/>
                </a:cubicBezTo>
                <a:cubicBezTo>
                  <a:pt x="1677" y="601"/>
                  <a:pt x="1677" y="601"/>
                  <a:pt x="1677" y="601"/>
                </a:cubicBezTo>
                <a:cubicBezTo>
                  <a:pt x="1678" y="603"/>
                  <a:pt x="1678" y="603"/>
                  <a:pt x="1678" y="603"/>
                </a:cubicBezTo>
                <a:cubicBezTo>
                  <a:pt x="1679" y="605"/>
                  <a:pt x="1679" y="605"/>
                  <a:pt x="1679" y="605"/>
                </a:cubicBezTo>
                <a:cubicBezTo>
                  <a:pt x="1681" y="605"/>
                  <a:pt x="1681" y="605"/>
                  <a:pt x="1681" y="605"/>
                </a:cubicBezTo>
                <a:cubicBezTo>
                  <a:pt x="1681" y="605"/>
                  <a:pt x="1681" y="605"/>
                  <a:pt x="1681" y="605"/>
                </a:cubicBezTo>
                <a:cubicBezTo>
                  <a:pt x="1682" y="604"/>
                  <a:pt x="1682" y="604"/>
                  <a:pt x="1682" y="604"/>
                </a:cubicBezTo>
                <a:cubicBezTo>
                  <a:pt x="1682" y="603"/>
                  <a:pt x="1682" y="603"/>
                  <a:pt x="1682" y="603"/>
                </a:cubicBezTo>
                <a:cubicBezTo>
                  <a:pt x="1682" y="602"/>
                  <a:pt x="1682" y="602"/>
                  <a:pt x="1682" y="602"/>
                </a:cubicBezTo>
                <a:cubicBezTo>
                  <a:pt x="1683" y="599"/>
                  <a:pt x="1683" y="599"/>
                  <a:pt x="1683" y="599"/>
                </a:cubicBezTo>
                <a:cubicBezTo>
                  <a:pt x="1682" y="598"/>
                  <a:pt x="1682" y="598"/>
                  <a:pt x="1682" y="598"/>
                </a:cubicBezTo>
                <a:cubicBezTo>
                  <a:pt x="1680" y="596"/>
                  <a:pt x="1680" y="596"/>
                  <a:pt x="1680" y="596"/>
                </a:cubicBezTo>
                <a:cubicBezTo>
                  <a:pt x="1677" y="596"/>
                  <a:pt x="1677" y="596"/>
                  <a:pt x="1677" y="596"/>
                </a:cubicBezTo>
                <a:cubicBezTo>
                  <a:pt x="1675" y="593"/>
                  <a:pt x="1675" y="593"/>
                  <a:pt x="1675" y="593"/>
                </a:cubicBezTo>
                <a:cubicBezTo>
                  <a:pt x="1672" y="591"/>
                  <a:pt x="1672" y="591"/>
                  <a:pt x="1672" y="591"/>
                </a:cubicBezTo>
                <a:cubicBezTo>
                  <a:pt x="1664" y="587"/>
                  <a:pt x="1664" y="587"/>
                  <a:pt x="1664" y="587"/>
                </a:cubicBezTo>
                <a:cubicBezTo>
                  <a:pt x="1660" y="586"/>
                  <a:pt x="1660" y="586"/>
                  <a:pt x="1660" y="586"/>
                </a:cubicBezTo>
                <a:cubicBezTo>
                  <a:pt x="1658" y="586"/>
                  <a:pt x="1658" y="586"/>
                  <a:pt x="1658" y="586"/>
                </a:cubicBezTo>
                <a:cubicBezTo>
                  <a:pt x="1657" y="584"/>
                  <a:pt x="1657" y="584"/>
                  <a:pt x="1657" y="584"/>
                </a:cubicBezTo>
                <a:cubicBezTo>
                  <a:pt x="1657" y="583"/>
                  <a:pt x="1657" y="583"/>
                  <a:pt x="1657" y="583"/>
                </a:cubicBezTo>
                <a:cubicBezTo>
                  <a:pt x="1660" y="582"/>
                  <a:pt x="1660" y="582"/>
                  <a:pt x="1660" y="582"/>
                </a:cubicBezTo>
                <a:cubicBezTo>
                  <a:pt x="1660" y="580"/>
                  <a:pt x="1660" y="580"/>
                  <a:pt x="1660" y="580"/>
                </a:cubicBezTo>
                <a:cubicBezTo>
                  <a:pt x="1658" y="579"/>
                  <a:pt x="1658" y="579"/>
                  <a:pt x="1658" y="579"/>
                </a:cubicBezTo>
                <a:cubicBezTo>
                  <a:pt x="1656" y="580"/>
                  <a:pt x="1656" y="580"/>
                  <a:pt x="1656" y="580"/>
                </a:cubicBezTo>
                <a:cubicBezTo>
                  <a:pt x="1654" y="579"/>
                  <a:pt x="1654" y="579"/>
                  <a:pt x="1654" y="579"/>
                </a:cubicBezTo>
                <a:cubicBezTo>
                  <a:pt x="1650" y="579"/>
                  <a:pt x="1650" y="579"/>
                  <a:pt x="1650" y="579"/>
                </a:cubicBezTo>
                <a:cubicBezTo>
                  <a:pt x="1649" y="578"/>
                  <a:pt x="1649" y="578"/>
                  <a:pt x="1649" y="578"/>
                </a:cubicBezTo>
                <a:cubicBezTo>
                  <a:pt x="1647" y="578"/>
                  <a:pt x="1647" y="578"/>
                  <a:pt x="1647" y="578"/>
                </a:cubicBezTo>
                <a:cubicBezTo>
                  <a:pt x="1646" y="577"/>
                  <a:pt x="1646" y="577"/>
                  <a:pt x="1646" y="577"/>
                </a:cubicBezTo>
                <a:cubicBezTo>
                  <a:pt x="1643" y="574"/>
                  <a:pt x="1643" y="574"/>
                  <a:pt x="1643" y="574"/>
                </a:cubicBezTo>
                <a:cubicBezTo>
                  <a:pt x="1641" y="572"/>
                  <a:pt x="1641" y="572"/>
                  <a:pt x="1641" y="572"/>
                </a:cubicBezTo>
                <a:cubicBezTo>
                  <a:pt x="1640" y="570"/>
                  <a:pt x="1640" y="570"/>
                  <a:pt x="1640" y="570"/>
                </a:cubicBezTo>
                <a:cubicBezTo>
                  <a:pt x="1638" y="568"/>
                  <a:pt x="1638" y="568"/>
                  <a:pt x="1638" y="568"/>
                </a:cubicBezTo>
                <a:cubicBezTo>
                  <a:pt x="1638" y="566"/>
                  <a:pt x="1638" y="566"/>
                  <a:pt x="1638" y="566"/>
                </a:cubicBezTo>
                <a:cubicBezTo>
                  <a:pt x="1637" y="566"/>
                  <a:pt x="1637" y="566"/>
                  <a:pt x="1637" y="566"/>
                </a:cubicBezTo>
                <a:cubicBezTo>
                  <a:pt x="1637" y="564"/>
                  <a:pt x="1637" y="564"/>
                  <a:pt x="1637" y="564"/>
                </a:cubicBezTo>
                <a:cubicBezTo>
                  <a:pt x="1630" y="557"/>
                  <a:pt x="1630" y="557"/>
                  <a:pt x="1630" y="557"/>
                </a:cubicBezTo>
                <a:cubicBezTo>
                  <a:pt x="1629" y="556"/>
                  <a:pt x="1629" y="556"/>
                  <a:pt x="1629" y="556"/>
                </a:cubicBezTo>
                <a:cubicBezTo>
                  <a:pt x="1627" y="554"/>
                  <a:pt x="1627" y="554"/>
                  <a:pt x="1627" y="554"/>
                </a:cubicBezTo>
                <a:cubicBezTo>
                  <a:pt x="1622" y="552"/>
                  <a:pt x="1622" y="552"/>
                  <a:pt x="1622" y="552"/>
                </a:cubicBezTo>
                <a:cubicBezTo>
                  <a:pt x="1621" y="550"/>
                  <a:pt x="1621" y="550"/>
                  <a:pt x="1621" y="550"/>
                </a:cubicBezTo>
                <a:cubicBezTo>
                  <a:pt x="1621" y="547"/>
                  <a:pt x="1621" y="547"/>
                  <a:pt x="1621" y="547"/>
                </a:cubicBezTo>
                <a:cubicBezTo>
                  <a:pt x="1620" y="545"/>
                  <a:pt x="1620" y="545"/>
                  <a:pt x="1620" y="545"/>
                </a:cubicBezTo>
                <a:cubicBezTo>
                  <a:pt x="1621" y="544"/>
                  <a:pt x="1621" y="544"/>
                  <a:pt x="1621" y="544"/>
                </a:cubicBezTo>
                <a:cubicBezTo>
                  <a:pt x="1622" y="542"/>
                  <a:pt x="1622" y="542"/>
                  <a:pt x="1622" y="542"/>
                </a:cubicBezTo>
                <a:cubicBezTo>
                  <a:pt x="1621" y="540"/>
                  <a:pt x="1621" y="540"/>
                  <a:pt x="1621" y="540"/>
                </a:cubicBezTo>
                <a:cubicBezTo>
                  <a:pt x="1620" y="538"/>
                  <a:pt x="1620" y="538"/>
                  <a:pt x="1620" y="538"/>
                </a:cubicBezTo>
                <a:cubicBezTo>
                  <a:pt x="1621" y="536"/>
                  <a:pt x="1621" y="536"/>
                  <a:pt x="1621" y="536"/>
                </a:cubicBezTo>
                <a:cubicBezTo>
                  <a:pt x="1623" y="536"/>
                  <a:pt x="1623" y="536"/>
                  <a:pt x="1623" y="536"/>
                </a:cubicBezTo>
                <a:cubicBezTo>
                  <a:pt x="1625" y="534"/>
                  <a:pt x="1625" y="534"/>
                  <a:pt x="1625" y="534"/>
                </a:cubicBezTo>
                <a:cubicBezTo>
                  <a:pt x="1627" y="534"/>
                  <a:pt x="1627" y="534"/>
                  <a:pt x="1627" y="534"/>
                </a:cubicBezTo>
                <a:cubicBezTo>
                  <a:pt x="1629" y="533"/>
                  <a:pt x="1629" y="533"/>
                  <a:pt x="1629" y="533"/>
                </a:cubicBezTo>
                <a:cubicBezTo>
                  <a:pt x="1630" y="532"/>
                  <a:pt x="1630" y="532"/>
                  <a:pt x="1630" y="532"/>
                </a:cubicBezTo>
                <a:cubicBezTo>
                  <a:pt x="1632" y="533"/>
                  <a:pt x="1632" y="533"/>
                  <a:pt x="1632" y="533"/>
                </a:cubicBezTo>
                <a:cubicBezTo>
                  <a:pt x="1632" y="533"/>
                  <a:pt x="1632" y="533"/>
                  <a:pt x="1632" y="533"/>
                </a:cubicBezTo>
                <a:cubicBezTo>
                  <a:pt x="1634" y="534"/>
                  <a:pt x="1634" y="534"/>
                  <a:pt x="1634" y="534"/>
                </a:cubicBezTo>
                <a:cubicBezTo>
                  <a:pt x="1634" y="535"/>
                  <a:pt x="1634" y="535"/>
                  <a:pt x="1634" y="535"/>
                </a:cubicBezTo>
                <a:cubicBezTo>
                  <a:pt x="1633" y="536"/>
                  <a:pt x="1633" y="536"/>
                  <a:pt x="1633" y="536"/>
                </a:cubicBezTo>
                <a:cubicBezTo>
                  <a:pt x="1633" y="537"/>
                  <a:pt x="1633" y="537"/>
                  <a:pt x="1633" y="537"/>
                </a:cubicBezTo>
                <a:cubicBezTo>
                  <a:pt x="1633" y="538"/>
                  <a:pt x="1633" y="538"/>
                  <a:pt x="1633" y="538"/>
                </a:cubicBezTo>
                <a:cubicBezTo>
                  <a:pt x="1633" y="542"/>
                  <a:pt x="1633" y="542"/>
                  <a:pt x="1633" y="542"/>
                </a:cubicBezTo>
                <a:cubicBezTo>
                  <a:pt x="1635" y="544"/>
                  <a:pt x="1635" y="544"/>
                  <a:pt x="1635" y="544"/>
                </a:cubicBezTo>
                <a:cubicBezTo>
                  <a:pt x="1635" y="544"/>
                  <a:pt x="1635" y="544"/>
                  <a:pt x="1635" y="544"/>
                </a:cubicBezTo>
                <a:cubicBezTo>
                  <a:pt x="1636" y="545"/>
                  <a:pt x="1636" y="545"/>
                  <a:pt x="1636" y="545"/>
                </a:cubicBezTo>
                <a:cubicBezTo>
                  <a:pt x="1639" y="541"/>
                  <a:pt x="1639" y="541"/>
                  <a:pt x="1639" y="541"/>
                </a:cubicBezTo>
                <a:cubicBezTo>
                  <a:pt x="1639" y="539"/>
                  <a:pt x="1639" y="539"/>
                  <a:pt x="1639" y="539"/>
                </a:cubicBezTo>
                <a:cubicBezTo>
                  <a:pt x="1641" y="537"/>
                  <a:pt x="1641" y="537"/>
                  <a:pt x="1641" y="537"/>
                </a:cubicBezTo>
                <a:cubicBezTo>
                  <a:pt x="1643" y="537"/>
                  <a:pt x="1643" y="537"/>
                  <a:pt x="1643" y="537"/>
                </a:cubicBezTo>
                <a:cubicBezTo>
                  <a:pt x="1643" y="539"/>
                  <a:pt x="1643" y="539"/>
                  <a:pt x="1643" y="539"/>
                </a:cubicBezTo>
                <a:cubicBezTo>
                  <a:pt x="1645" y="541"/>
                  <a:pt x="1645" y="541"/>
                  <a:pt x="1645" y="541"/>
                </a:cubicBezTo>
                <a:cubicBezTo>
                  <a:pt x="1646" y="544"/>
                  <a:pt x="1646" y="544"/>
                  <a:pt x="1646" y="544"/>
                </a:cubicBezTo>
                <a:cubicBezTo>
                  <a:pt x="1648" y="547"/>
                  <a:pt x="1648" y="547"/>
                  <a:pt x="1648" y="547"/>
                </a:cubicBezTo>
                <a:cubicBezTo>
                  <a:pt x="1651" y="550"/>
                  <a:pt x="1651" y="550"/>
                  <a:pt x="1651" y="550"/>
                </a:cubicBezTo>
                <a:cubicBezTo>
                  <a:pt x="1651" y="550"/>
                  <a:pt x="1651" y="550"/>
                  <a:pt x="1651" y="550"/>
                </a:cubicBezTo>
                <a:cubicBezTo>
                  <a:pt x="1653" y="552"/>
                  <a:pt x="1653" y="552"/>
                  <a:pt x="1653" y="552"/>
                </a:cubicBezTo>
                <a:cubicBezTo>
                  <a:pt x="1652" y="551"/>
                  <a:pt x="1652" y="551"/>
                  <a:pt x="1652" y="551"/>
                </a:cubicBezTo>
                <a:cubicBezTo>
                  <a:pt x="1650" y="551"/>
                  <a:pt x="1650" y="551"/>
                  <a:pt x="1650" y="551"/>
                </a:cubicBezTo>
                <a:cubicBezTo>
                  <a:pt x="1649" y="553"/>
                  <a:pt x="1649" y="553"/>
                  <a:pt x="1649" y="553"/>
                </a:cubicBezTo>
                <a:cubicBezTo>
                  <a:pt x="1650" y="555"/>
                  <a:pt x="1650" y="555"/>
                  <a:pt x="1650" y="555"/>
                </a:cubicBezTo>
                <a:cubicBezTo>
                  <a:pt x="1652" y="555"/>
                  <a:pt x="1652" y="555"/>
                  <a:pt x="1652" y="555"/>
                </a:cubicBezTo>
                <a:cubicBezTo>
                  <a:pt x="1654" y="557"/>
                  <a:pt x="1654" y="557"/>
                  <a:pt x="1654" y="557"/>
                </a:cubicBezTo>
                <a:cubicBezTo>
                  <a:pt x="1657" y="558"/>
                  <a:pt x="1657" y="558"/>
                  <a:pt x="1657" y="558"/>
                </a:cubicBezTo>
                <a:cubicBezTo>
                  <a:pt x="1657" y="559"/>
                  <a:pt x="1657" y="559"/>
                  <a:pt x="1657" y="559"/>
                </a:cubicBezTo>
                <a:cubicBezTo>
                  <a:pt x="1659" y="561"/>
                  <a:pt x="1659" y="561"/>
                  <a:pt x="1659" y="561"/>
                </a:cubicBezTo>
                <a:cubicBezTo>
                  <a:pt x="1661" y="560"/>
                  <a:pt x="1661" y="560"/>
                  <a:pt x="1661" y="560"/>
                </a:cubicBezTo>
                <a:cubicBezTo>
                  <a:pt x="1665" y="561"/>
                  <a:pt x="1665" y="561"/>
                  <a:pt x="1665" y="561"/>
                </a:cubicBezTo>
                <a:cubicBezTo>
                  <a:pt x="1668" y="562"/>
                  <a:pt x="1668" y="562"/>
                  <a:pt x="1668" y="562"/>
                </a:cubicBezTo>
                <a:cubicBezTo>
                  <a:pt x="1673" y="567"/>
                  <a:pt x="1673" y="567"/>
                  <a:pt x="1673" y="567"/>
                </a:cubicBezTo>
                <a:cubicBezTo>
                  <a:pt x="1671" y="567"/>
                  <a:pt x="1671" y="567"/>
                  <a:pt x="1671" y="567"/>
                </a:cubicBezTo>
                <a:cubicBezTo>
                  <a:pt x="1669" y="566"/>
                  <a:pt x="1669" y="566"/>
                  <a:pt x="1669" y="566"/>
                </a:cubicBezTo>
                <a:cubicBezTo>
                  <a:pt x="1670" y="567"/>
                  <a:pt x="1670" y="567"/>
                  <a:pt x="1670" y="567"/>
                </a:cubicBezTo>
                <a:cubicBezTo>
                  <a:pt x="1672" y="568"/>
                  <a:pt x="1672" y="568"/>
                  <a:pt x="1672" y="568"/>
                </a:cubicBezTo>
                <a:cubicBezTo>
                  <a:pt x="1674" y="568"/>
                  <a:pt x="1674" y="568"/>
                  <a:pt x="1674" y="568"/>
                </a:cubicBezTo>
                <a:cubicBezTo>
                  <a:pt x="1677" y="569"/>
                  <a:pt x="1677" y="569"/>
                  <a:pt x="1677" y="569"/>
                </a:cubicBezTo>
                <a:cubicBezTo>
                  <a:pt x="1678" y="568"/>
                  <a:pt x="1678" y="568"/>
                  <a:pt x="1678" y="568"/>
                </a:cubicBezTo>
                <a:cubicBezTo>
                  <a:pt x="1681" y="571"/>
                  <a:pt x="1681" y="571"/>
                  <a:pt x="1681" y="571"/>
                </a:cubicBezTo>
                <a:cubicBezTo>
                  <a:pt x="1681" y="572"/>
                  <a:pt x="1681" y="572"/>
                  <a:pt x="1681" y="572"/>
                </a:cubicBezTo>
                <a:cubicBezTo>
                  <a:pt x="1683" y="573"/>
                  <a:pt x="1683" y="573"/>
                  <a:pt x="1683" y="573"/>
                </a:cubicBezTo>
                <a:cubicBezTo>
                  <a:pt x="1687" y="578"/>
                  <a:pt x="1687" y="578"/>
                  <a:pt x="1687" y="578"/>
                </a:cubicBezTo>
                <a:cubicBezTo>
                  <a:pt x="1687" y="579"/>
                  <a:pt x="1687" y="579"/>
                  <a:pt x="1687" y="579"/>
                </a:cubicBezTo>
                <a:cubicBezTo>
                  <a:pt x="1690" y="580"/>
                  <a:pt x="1690" y="580"/>
                  <a:pt x="1690" y="580"/>
                </a:cubicBezTo>
                <a:cubicBezTo>
                  <a:pt x="1693" y="582"/>
                  <a:pt x="1693" y="582"/>
                  <a:pt x="1693" y="582"/>
                </a:cubicBezTo>
                <a:cubicBezTo>
                  <a:pt x="1692" y="583"/>
                  <a:pt x="1692" y="583"/>
                  <a:pt x="1692" y="583"/>
                </a:cubicBezTo>
                <a:cubicBezTo>
                  <a:pt x="1691" y="584"/>
                  <a:pt x="1691" y="584"/>
                  <a:pt x="1691" y="584"/>
                </a:cubicBezTo>
                <a:cubicBezTo>
                  <a:pt x="1690" y="588"/>
                  <a:pt x="1690" y="588"/>
                  <a:pt x="1690" y="588"/>
                </a:cubicBezTo>
                <a:cubicBezTo>
                  <a:pt x="1692" y="591"/>
                  <a:pt x="1692" y="591"/>
                  <a:pt x="1692" y="591"/>
                </a:cubicBezTo>
                <a:cubicBezTo>
                  <a:pt x="1691" y="593"/>
                  <a:pt x="1691" y="593"/>
                  <a:pt x="1691" y="593"/>
                </a:cubicBezTo>
                <a:cubicBezTo>
                  <a:pt x="1691" y="596"/>
                  <a:pt x="1691" y="596"/>
                  <a:pt x="1691" y="596"/>
                </a:cubicBezTo>
                <a:cubicBezTo>
                  <a:pt x="1692" y="598"/>
                  <a:pt x="1692" y="598"/>
                  <a:pt x="1692" y="598"/>
                </a:cubicBezTo>
                <a:cubicBezTo>
                  <a:pt x="1691" y="600"/>
                  <a:pt x="1691" y="600"/>
                  <a:pt x="1691" y="600"/>
                </a:cubicBezTo>
                <a:cubicBezTo>
                  <a:pt x="1692" y="601"/>
                  <a:pt x="1692" y="601"/>
                  <a:pt x="1692" y="601"/>
                </a:cubicBezTo>
                <a:cubicBezTo>
                  <a:pt x="1696" y="601"/>
                  <a:pt x="1696" y="601"/>
                  <a:pt x="1696" y="601"/>
                </a:cubicBezTo>
                <a:cubicBezTo>
                  <a:pt x="1698" y="606"/>
                  <a:pt x="1698" y="606"/>
                  <a:pt x="1698" y="606"/>
                </a:cubicBezTo>
                <a:cubicBezTo>
                  <a:pt x="1699" y="607"/>
                  <a:pt x="1699" y="607"/>
                  <a:pt x="1699" y="607"/>
                </a:cubicBezTo>
                <a:cubicBezTo>
                  <a:pt x="1700" y="608"/>
                  <a:pt x="1700" y="608"/>
                  <a:pt x="1700" y="608"/>
                </a:cubicBezTo>
                <a:cubicBezTo>
                  <a:pt x="1700" y="611"/>
                  <a:pt x="1700" y="611"/>
                  <a:pt x="1700" y="611"/>
                </a:cubicBezTo>
                <a:cubicBezTo>
                  <a:pt x="1703" y="613"/>
                  <a:pt x="1703" y="613"/>
                  <a:pt x="1703" y="613"/>
                </a:cubicBezTo>
                <a:cubicBezTo>
                  <a:pt x="1705" y="616"/>
                  <a:pt x="1705" y="616"/>
                  <a:pt x="1705" y="616"/>
                </a:cubicBezTo>
                <a:cubicBezTo>
                  <a:pt x="1706" y="616"/>
                  <a:pt x="1706" y="616"/>
                  <a:pt x="1706" y="616"/>
                </a:cubicBezTo>
                <a:cubicBezTo>
                  <a:pt x="1706" y="617"/>
                  <a:pt x="1706" y="617"/>
                  <a:pt x="1706" y="617"/>
                </a:cubicBezTo>
                <a:cubicBezTo>
                  <a:pt x="1709" y="621"/>
                  <a:pt x="1709" y="621"/>
                  <a:pt x="1709" y="621"/>
                </a:cubicBezTo>
                <a:cubicBezTo>
                  <a:pt x="1710" y="624"/>
                  <a:pt x="1710" y="624"/>
                  <a:pt x="1710" y="624"/>
                </a:cubicBezTo>
                <a:cubicBezTo>
                  <a:pt x="1711" y="625"/>
                  <a:pt x="1711" y="625"/>
                  <a:pt x="1711" y="625"/>
                </a:cubicBezTo>
                <a:cubicBezTo>
                  <a:pt x="1713" y="623"/>
                  <a:pt x="1713" y="623"/>
                  <a:pt x="1713" y="623"/>
                </a:cubicBezTo>
                <a:cubicBezTo>
                  <a:pt x="1714" y="625"/>
                  <a:pt x="1714" y="625"/>
                  <a:pt x="1714" y="625"/>
                </a:cubicBezTo>
                <a:cubicBezTo>
                  <a:pt x="1717" y="625"/>
                  <a:pt x="1717" y="625"/>
                  <a:pt x="1717" y="625"/>
                </a:cubicBezTo>
                <a:cubicBezTo>
                  <a:pt x="1718" y="623"/>
                  <a:pt x="1718" y="623"/>
                  <a:pt x="1718" y="623"/>
                </a:cubicBezTo>
                <a:cubicBezTo>
                  <a:pt x="1719" y="623"/>
                  <a:pt x="1719" y="623"/>
                  <a:pt x="1719" y="623"/>
                </a:cubicBezTo>
                <a:cubicBezTo>
                  <a:pt x="1722" y="625"/>
                  <a:pt x="1722" y="625"/>
                  <a:pt x="1722" y="625"/>
                </a:cubicBezTo>
                <a:cubicBezTo>
                  <a:pt x="1724" y="624"/>
                  <a:pt x="1724" y="624"/>
                  <a:pt x="1724" y="624"/>
                </a:cubicBezTo>
                <a:cubicBezTo>
                  <a:pt x="1724" y="626"/>
                  <a:pt x="1724" y="626"/>
                  <a:pt x="1724" y="626"/>
                </a:cubicBezTo>
                <a:cubicBezTo>
                  <a:pt x="1725" y="626"/>
                  <a:pt x="1725" y="626"/>
                  <a:pt x="1725" y="626"/>
                </a:cubicBezTo>
                <a:cubicBezTo>
                  <a:pt x="1726" y="626"/>
                  <a:pt x="1726" y="626"/>
                  <a:pt x="1726" y="626"/>
                </a:cubicBezTo>
                <a:cubicBezTo>
                  <a:pt x="1728" y="627"/>
                  <a:pt x="1728" y="627"/>
                  <a:pt x="1728" y="627"/>
                </a:cubicBezTo>
                <a:cubicBezTo>
                  <a:pt x="1727" y="628"/>
                  <a:pt x="1727" y="628"/>
                  <a:pt x="1727" y="628"/>
                </a:cubicBezTo>
                <a:cubicBezTo>
                  <a:pt x="1726" y="629"/>
                  <a:pt x="1726" y="629"/>
                  <a:pt x="1726" y="629"/>
                </a:cubicBezTo>
                <a:cubicBezTo>
                  <a:pt x="1724" y="628"/>
                  <a:pt x="1724" y="628"/>
                  <a:pt x="1724" y="628"/>
                </a:cubicBezTo>
                <a:cubicBezTo>
                  <a:pt x="1722" y="628"/>
                  <a:pt x="1722" y="628"/>
                  <a:pt x="1722" y="628"/>
                </a:cubicBezTo>
                <a:cubicBezTo>
                  <a:pt x="1718" y="625"/>
                  <a:pt x="1718" y="625"/>
                  <a:pt x="1718" y="625"/>
                </a:cubicBezTo>
                <a:cubicBezTo>
                  <a:pt x="1717" y="626"/>
                  <a:pt x="1717" y="626"/>
                  <a:pt x="1717" y="626"/>
                </a:cubicBezTo>
                <a:cubicBezTo>
                  <a:pt x="1715" y="627"/>
                  <a:pt x="1715" y="627"/>
                  <a:pt x="1715" y="627"/>
                </a:cubicBezTo>
                <a:cubicBezTo>
                  <a:pt x="1713" y="626"/>
                  <a:pt x="1713" y="626"/>
                  <a:pt x="1713" y="626"/>
                </a:cubicBezTo>
                <a:cubicBezTo>
                  <a:pt x="1712" y="628"/>
                  <a:pt x="1712" y="628"/>
                  <a:pt x="1712" y="628"/>
                </a:cubicBezTo>
                <a:cubicBezTo>
                  <a:pt x="1711" y="628"/>
                  <a:pt x="1711" y="628"/>
                  <a:pt x="1711" y="628"/>
                </a:cubicBezTo>
                <a:cubicBezTo>
                  <a:pt x="1710" y="630"/>
                  <a:pt x="1710" y="630"/>
                  <a:pt x="1710" y="630"/>
                </a:cubicBezTo>
                <a:cubicBezTo>
                  <a:pt x="1712" y="632"/>
                  <a:pt x="1712" y="632"/>
                  <a:pt x="1712" y="632"/>
                </a:cubicBezTo>
                <a:cubicBezTo>
                  <a:pt x="1714" y="633"/>
                  <a:pt x="1714" y="633"/>
                  <a:pt x="1714" y="633"/>
                </a:cubicBezTo>
                <a:cubicBezTo>
                  <a:pt x="1716" y="635"/>
                  <a:pt x="1716" y="635"/>
                  <a:pt x="1716" y="635"/>
                </a:cubicBezTo>
                <a:cubicBezTo>
                  <a:pt x="1717" y="637"/>
                  <a:pt x="1717" y="637"/>
                  <a:pt x="1717" y="637"/>
                </a:cubicBezTo>
                <a:cubicBezTo>
                  <a:pt x="1716" y="638"/>
                  <a:pt x="1716" y="638"/>
                  <a:pt x="1716" y="638"/>
                </a:cubicBezTo>
                <a:cubicBezTo>
                  <a:pt x="1716" y="639"/>
                  <a:pt x="1716" y="639"/>
                  <a:pt x="1716" y="639"/>
                </a:cubicBezTo>
                <a:cubicBezTo>
                  <a:pt x="1718" y="642"/>
                  <a:pt x="1718" y="642"/>
                  <a:pt x="1718" y="642"/>
                </a:cubicBezTo>
                <a:cubicBezTo>
                  <a:pt x="1719" y="643"/>
                  <a:pt x="1719" y="643"/>
                  <a:pt x="1719" y="643"/>
                </a:cubicBezTo>
                <a:cubicBezTo>
                  <a:pt x="1720" y="642"/>
                  <a:pt x="1720" y="642"/>
                  <a:pt x="1720" y="642"/>
                </a:cubicBezTo>
                <a:cubicBezTo>
                  <a:pt x="1719" y="641"/>
                  <a:pt x="1719" y="641"/>
                  <a:pt x="1719" y="641"/>
                </a:cubicBezTo>
                <a:cubicBezTo>
                  <a:pt x="1720" y="639"/>
                  <a:pt x="1720" y="639"/>
                  <a:pt x="1720" y="639"/>
                </a:cubicBezTo>
                <a:cubicBezTo>
                  <a:pt x="1721" y="641"/>
                  <a:pt x="1721" y="641"/>
                  <a:pt x="1721" y="641"/>
                </a:cubicBezTo>
                <a:cubicBezTo>
                  <a:pt x="1723" y="643"/>
                  <a:pt x="1723" y="643"/>
                  <a:pt x="1723" y="643"/>
                </a:cubicBezTo>
                <a:cubicBezTo>
                  <a:pt x="1724" y="644"/>
                  <a:pt x="1724" y="644"/>
                  <a:pt x="1724" y="644"/>
                </a:cubicBezTo>
                <a:cubicBezTo>
                  <a:pt x="1723" y="646"/>
                  <a:pt x="1723" y="646"/>
                  <a:pt x="1723" y="646"/>
                </a:cubicBezTo>
                <a:cubicBezTo>
                  <a:pt x="1725" y="647"/>
                  <a:pt x="1725" y="647"/>
                  <a:pt x="1725" y="647"/>
                </a:cubicBezTo>
                <a:cubicBezTo>
                  <a:pt x="1725" y="644"/>
                  <a:pt x="1725" y="644"/>
                  <a:pt x="1725" y="644"/>
                </a:cubicBezTo>
                <a:cubicBezTo>
                  <a:pt x="1726" y="642"/>
                  <a:pt x="1726" y="642"/>
                  <a:pt x="1726" y="642"/>
                </a:cubicBezTo>
                <a:cubicBezTo>
                  <a:pt x="1727" y="642"/>
                  <a:pt x="1727" y="642"/>
                  <a:pt x="1727" y="642"/>
                </a:cubicBezTo>
                <a:cubicBezTo>
                  <a:pt x="1728" y="644"/>
                  <a:pt x="1728" y="644"/>
                  <a:pt x="1728" y="644"/>
                </a:cubicBezTo>
                <a:cubicBezTo>
                  <a:pt x="1731" y="646"/>
                  <a:pt x="1731" y="646"/>
                  <a:pt x="1731" y="646"/>
                </a:cubicBezTo>
                <a:cubicBezTo>
                  <a:pt x="1730" y="644"/>
                  <a:pt x="1730" y="644"/>
                  <a:pt x="1730" y="644"/>
                </a:cubicBezTo>
                <a:cubicBezTo>
                  <a:pt x="1730" y="642"/>
                  <a:pt x="1730" y="642"/>
                  <a:pt x="1730" y="642"/>
                </a:cubicBezTo>
                <a:cubicBezTo>
                  <a:pt x="1729" y="640"/>
                  <a:pt x="1729" y="640"/>
                  <a:pt x="1729" y="640"/>
                </a:cubicBezTo>
                <a:cubicBezTo>
                  <a:pt x="1728" y="637"/>
                  <a:pt x="1728" y="637"/>
                  <a:pt x="1728" y="637"/>
                </a:cubicBezTo>
                <a:cubicBezTo>
                  <a:pt x="1726" y="635"/>
                  <a:pt x="1726" y="635"/>
                  <a:pt x="1726" y="635"/>
                </a:cubicBezTo>
                <a:cubicBezTo>
                  <a:pt x="1727" y="634"/>
                  <a:pt x="1727" y="634"/>
                  <a:pt x="1727" y="634"/>
                </a:cubicBezTo>
                <a:cubicBezTo>
                  <a:pt x="1728" y="634"/>
                  <a:pt x="1728" y="634"/>
                  <a:pt x="1728" y="634"/>
                </a:cubicBezTo>
                <a:cubicBezTo>
                  <a:pt x="1730" y="635"/>
                  <a:pt x="1730" y="635"/>
                  <a:pt x="1730" y="635"/>
                </a:cubicBezTo>
                <a:cubicBezTo>
                  <a:pt x="1729" y="636"/>
                  <a:pt x="1729" y="636"/>
                  <a:pt x="1729" y="636"/>
                </a:cubicBezTo>
                <a:cubicBezTo>
                  <a:pt x="1730" y="637"/>
                  <a:pt x="1730" y="637"/>
                  <a:pt x="1730" y="637"/>
                </a:cubicBezTo>
                <a:cubicBezTo>
                  <a:pt x="1731" y="636"/>
                  <a:pt x="1731" y="636"/>
                  <a:pt x="1731" y="636"/>
                </a:cubicBezTo>
                <a:cubicBezTo>
                  <a:pt x="1733" y="636"/>
                  <a:pt x="1733" y="636"/>
                  <a:pt x="1733" y="636"/>
                </a:cubicBezTo>
                <a:cubicBezTo>
                  <a:pt x="1733" y="636"/>
                  <a:pt x="1733" y="636"/>
                  <a:pt x="1733" y="636"/>
                </a:cubicBezTo>
                <a:cubicBezTo>
                  <a:pt x="1733" y="635"/>
                  <a:pt x="1733" y="635"/>
                  <a:pt x="1733" y="635"/>
                </a:cubicBezTo>
                <a:cubicBezTo>
                  <a:pt x="1732" y="634"/>
                  <a:pt x="1732" y="634"/>
                  <a:pt x="1732" y="634"/>
                </a:cubicBezTo>
                <a:cubicBezTo>
                  <a:pt x="1732" y="634"/>
                  <a:pt x="1732" y="634"/>
                  <a:pt x="1732" y="634"/>
                </a:cubicBezTo>
                <a:cubicBezTo>
                  <a:pt x="1730" y="633"/>
                  <a:pt x="1730" y="633"/>
                  <a:pt x="1730" y="633"/>
                </a:cubicBezTo>
                <a:cubicBezTo>
                  <a:pt x="1730" y="632"/>
                  <a:pt x="1730" y="632"/>
                  <a:pt x="1730" y="632"/>
                </a:cubicBezTo>
                <a:cubicBezTo>
                  <a:pt x="1728" y="630"/>
                  <a:pt x="1728" y="630"/>
                  <a:pt x="1728" y="630"/>
                </a:cubicBezTo>
                <a:cubicBezTo>
                  <a:pt x="1730" y="630"/>
                  <a:pt x="1730" y="630"/>
                  <a:pt x="1730" y="630"/>
                </a:cubicBezTo>
                <a:cubicBezTo>
                  <a:pt x="1732" y="630"/>
                  <a:pt x="1732" y="630"/>
                  <a:pt x="1732" y="630"/>
                </a:cubicBezTo>
                <a:cubicBezTo>
                  <a:pt x="1733" y="629"/>
                  <a:pt x="1733" y="629"/>
                  <a:pt x="1733" y="629"/>
                </a:cubicBezTo>
                <a:cubicBezTo>
                  <a:pt x="1736" y="631"/>
                  <a:pt x="1736" y="631"/>
                  <a:pt x="1736" y="631"/>
                </a:cubicBezTo>
                <a:cubicBezTo>
                  <a:pt x="1736" y="631"/>
                  <a:pt x="1736" y="631"/>
                  <a:pt x="1736" y="631"/>
                </a:cubicBezTo>
                <a:cubicBezTo>
                  <a:pt x="1738" y="632"/>
                  <a:pt x="1738" y="632"/>
                  <a:pt x="1738" y="632"/>
                </a:cubicBezTo>
                <a:cubicBezTo>
                  <a:pt x="1738" y="631"/>
                  <a:pt x="1738" y="631"/>
                  <a:pt x="1738" y="631"/>
                </a:cubicBezTo>
                <a:cubicBezTo>
                  <a:pt x="1737" y="628"/>
                  <a:pt x="1737" y="628"/>
                  <a:pt x="1737" y="628"/>
                </a:cubicBezTo>
                <a:cubicBezTo>
                  <a:pt x="1737" y="626"/>
                  <a:pt x="1737" y="626"/>
                  <a:pt x="1737" y="626"/>
                </a:cubicBezTo>
                <a:cubicBezTo>
                  <a:pt x="1736" y="624"/>
                  <a:pt x="1736" y="624"/>
                  <a:pt x="1736" y="624"/>
                </a:cubicBezTo>
                <a:cubicBezTo>
                  <a:pt x="1732" y="622"/>
                  <a:pt x="1732" y="622"/>
                  <a:pt x="1732" y="622"/>
                </a:cubicBezTo>
                <a:cubicBezTo>
                  <a:pt x="1730" y="621"/>
                  <a:pt x="1730" y="621"/>
                  <a:pt x="1730" y="621"/>
                </a:cubicBezTo>
                <a:cubicBezTo>
                  <a:pt x="1730" y="620"/>
                  <a:pt x="1730" y="620"/>
                  <a:pt x="1730" y="620"/>
                </a:cubicBezTo>
                <a:cubicBezTo>
                  <a:pt x="1728" y="620"/>
                  <a:pt x="1728" y="620"/>
                  <a:pt x="1728" y="620"/>
                </a:cubicBezTo>
                <a:cubicBezTo>
                  <a:pt x="1727" y="619"/>
                  <a:pt x="1727" y="619"/>
                  <a:pt x="1727" y="619"/>
                </a:cubicBezTo>
                <a:cubicBezTo>
                  <a:pt x="1725" y="619"/>
                  <a:pt x="1725" y="619"/>
                  <a:pt x="1725" y="619"/>
                </a:cubicBezTo>
                <a:cubicBezTo>
                  <a:pt x="1723" y="617"/>
                  <a:pt x="1723" y="617"/>
                  <a:pt x="1723" y="617"/>
                </a:cubicBezTo>
                <a:cubicBezTo>
                  <a:pt x="1726" y="617"/>
                  <a:pt x="1726" y="617"/>
                  <a:pt x="1726" y="617"/>
                </a:cubicBezTo>
                <a:cubicBezTo>
                  <a:pt x="1727" y="615"/>
                  <a:pt x="1727" y="615"/>
                  <a:pt x="1727" y="615"/>
                </a:cubicBezTo>
                <a:cubicBezTo>
                  <a:pt x="1727" y="614"/>
                  <a:pt x="1727" y="614"/>
                  <a:pt x="1727" y="614"/>
                </a:cubicBezTo>
                <a:cubicBezTo>
                  <a:pt x="1725" y="614"/>
                  <a:pt x="1725" y="614"/>
                  <a:pt x="1725" y="614"/>
                </a:cubicBezTo>
                <a:cubicBezTo>
                  <a:pt x="1726" y="612"/>
                  <a:pt x="1726" y="612"/>
                  <a:pt x="1726" y="612"/>
                </a:cubicBezTo>
                <a:cubicBezTo>
                  <a:pt x="1726" y="611"/>
                  <a:pt x="1726" y="611"/>
                  <a:pt x="1726" y="611"/>
                </a:cubicBezTo>
                <a:cubicBezTo>
                  <a:pt x="1727" y="612"/>
                  <a:pt x="1727" y="612"/>
                  <a:pt x="1727" y="612"/>
                </a:cubicBezTo>
                <a:cubicBezTo>
                  <a:pt x="1729" y="613"/>
                  <a:pt x="1729" y="613"/>
                  <a:pt x="1729" y="613"/>
                </a:cubicBezTo>
                <a:cubicBezTo>
                  <a:pt x="1728" y="614"/>
                  <a:pt x="1728" y="614"/>
                  <a:pt x="1728" y="614"/>
                </a:cubicBezTo>
                <a:cubicBezTo>
                  <a:pt x="1728" y="615"/>
                  <a:pt x="1728" y="615"/>
                  <a:pt x="1728" y="615"/>
                </a:cubicBezTo>
                <a:cubicBezTo>
                  <a:pt x="1729" y="615"/>
                  <a:pt x="1729" y="615"/>
                  <a:pt x="1729" y="615"/>
                </a:cubicBezTo>
                <a:cubicBezTo>
                  <a:pt x="1730" y="612"/>
                  <a:pt x="1730" y="612"/>
                  <a:pt x="1730" y="612"/>
                </a:cubicBezTo>
                <a:cubicBezTo>
                  <a:pt x="1729" y="611"/>
                  <a:pt x="1729" y="611"/>
                  <a:pt x="1729" y="611"/>
                </a:cubicBezTo>
                <a:cubicBezTo>
                  <a:pt x="1726" y="607"/>
                  <a:pt x="1726" y="607"/>
                  <a:pt x="1726" y="607"/>
                </a:cubicBezTo>
                <a:cubicBezTo>
                  <a:pt x="1724" y="606"/>
                  <a:pt x="1724" y="606"/>
                  <a:pt x="1724" y="606"/>
                </a:cubicBezTo>
                <a:cubicBezTo>
                  <a:pt x="1724" y="605"/>
                  <a:pt x="1724" y="605"/>
                  <a:pt x="1724" y="605"/>
                </a:cubicBezTo>
                <a:cubicBezTo>
                  <a:pt x="1722" y="603"/>
                  <a:pt x="1722" y="603"/>
                  <a:pt x="1722" y="603"/>
                </a:cubicBezTo>
                <a:cubicBezTo>
                  <a:pt x="1722" y="602"/>
                  <a:pt x="1722" y="602"/>
                  <a:pt x="1722" y="602"/>
                </a:cubicBezTo>
                <a:cubicBezTo>
                  <a:pt x="1722" y="598"/>
                  <a:pt x="1722" y="598"/>
                  <a:pt x="1722" y="598"/>
                </a:cubicBezTo>
                <a:cubicBezTo>
                  <a:pt x="1723" y="595"/>
                  <a:pt x="1723" y="595"/>
                  <a:pt x="1723" y="595"/>
                </a:cubicBezTo>
                <a:cubicBezTo>
                  <a:pt x="1726" y="595"/>
                  <a:pt x="1726" y="595"/>
                  <a:pt x="1726" y="595"/>
                </a:cubicBezTo>
                <a:cubicBezTo>
                  <a:pt x="1726" y="597"/>
                  <a:pt x="1726" y="597"/>
                  <a:pt x="1726" y="597"/>
                </a:cubicBezTo>
                <a:cubicBezTo>
                  <a:pt x="1725" y="597"/>
                  <a:pt x="1725" y="597"/>
                  <a:pt x="1725" y="597"/>
                </a:cubicBezTo>
                <a:cubicBezTo>
                  <a:pt x="1725" y="598"/>
                  <a:pt x="1725" y="598"/>
                  <a:pt x="1725" y="598"/>
                </a:cubicBezTo>
                <a:cubicBezTo>
                  <a:pt x="1728" y="599"/>
                  <a:pt x="1728" y="599"/>
                  <a:pt x="1728" y="599"/>
                </a:cubicBezTo>
                <a:cubicBezTo>
                  <a:pt x="1729" y="602"/>
                  <a:pt x="1729" y="602"/>
                  <a:pt x="1729" y="602"/>
                </a:cubicBezTo>
                <a:cubicBezTo>
                  <a:pt x="1731" y="603"/>
                  <a:pt x="1731" y="603"/>
                  <a:pt x="1731" y="603"/>
                </a:cubicBezTo>
                <a:cubicBezTo>
                  <a:pt x="1733" y="603"/>
                  <a:pt x="1733" y="603"/>
                  <a:pt x="1733" y="603"/>
                </a:cubicBezTo>
                <a:cubicBezTo>
                  <a:pt x="1731" y="602"/>
                  <a:pt x="1731" y="602"/>
                  <a:pt x="1731" y="602"/>
                </a:cubicBezTo>
                <a:cubicBezTo>
                  <a:pt x="1730" y="601"/>
                  <a:pt x="1730" y="601"/>
                  <a:pt x="1730" y="601"/>
                </a:cubicBezTo>
                <a:cubicBezTo>
                  <a:pt x="1731" y="599"/>
                  <a:pt x="1731" y="599"/>
                  <a:pt x="1731" y="599"/>
                </a:cubicBezTo>
                <a:cubicBezTo>
                  <a:pt x="1733" y="600"/>
                  <a:pt x="1733" y="600"/>
                  <a:pt x="1733" y="600"/>
                </a:cubicBezTo>
                <a:cubicBezTo>
                  <a:pt x="1734" y="602"/>
                  <a:pt x="1734" y="602"/>
                  <a:pt x="1734" y="602"/>
                </a:cubicBezTo>
                <a:cubicBezTo>
                  <a:pt x="1736" y="603"/>
                  <a:pt x="1736" y="603"/>
                  <a:pt x="1736" y="603"/>
                </a:cubicBezTo>
                <a:cubicBezTo>
                  <a:pt x="1737" y="602"/>
                  <a:pt x="1737" y="602"/>
                  <a:pt x="1737" y="602"/>
                </a:cubicBezTo>
                <a:cubicBezTo>
                  <a:pt x="1735" y="600"/>
                  <a:pt x="1735" y="600"/>
                  <a:pt x="1735" y="600"/>
                </a:cubicBezTo>
                <a:cubicBezTo>
                  <a:pt x="1734" y="600"/>
                  <a:pt x="1734" y="600"/>
                  <a:pt x="1734" y="600"/>
                </a:cubicBezTo>
                <a:cubicBezTo>
                  <a:pt x="1734" y="599"/>
                  <a:pt x="1734" y="599"/>
                  <a:pt x="1734" y="599"/>
                </a:cubicBezTo>
                <a:cubicBezTo>
                  <a:pt x="1737" y="599"/>
                  <a:pt x="1737" y="599"/>
                  <a:pt x="1737" y="599"/>
                </a:cubicBezTo>
                <a:cubicBezTo>
                  <a:pt x="1739" y="600"/>
                  <a:pt x="1739" y="600"/>
                  <a:pt x="1739" y="600"/>
                </a:cubicBezTo>
                <a:cubicBezTo>
                  <a:pt x="1739" y="600"/>
                  <a:pt x="1739" y="600"/>
                  <a:pt x="1739" y="600"/>
                </a:cubicBezTo>
                <a:cubicBezTo>
                  <a:pt x="1737" y="598"/>
                  <a:pt x="1737" y="598"/>
                  <a:pt x="1737" y="598"/>
                </a:cubicBezTo>
                <a:cubicBezTo>
                  <a:pt x="1735" y="597"/>
                  <a:pt x="1735" y="597"/>
                  <a:pt x="1735" y="597"/>
                </a:cubicBezTo>
                <a:cubicBezTo>
                  <a:pt x="1733" y="595"/>
                  <a:pt x="1733" y="595"/>
                  <a:pt x="1733" y="595"/>
                </a:cubicBezTo>
                <a:cubicBezTo>
                  <a:pt x="1734" y="594"/>
                  <a:pt x="1734" y="594"/>
                  <a:pt x="1734" y="594"/>
                </a:cubicBezTo>
                <a:cubicBezTo>
                  <a:pt x="1736" y="595"/>
                  <a:pt x="1736" y="595"/>
                  <a:pt x="1736" y="595"/>
                </a:cubicBezTo>
                <a:cubicBezTo>
                  <a:pt x="1738" y="594"/>
                  <a:pt x="1738" y="594"/>
                  <a:pt x="1738" y="594"/>
                </a:cubicBezTo>
                <a:cubicBezTo>
                  <a:pt x="1739" y="591"/>
                  <a:pt x="1739" y="591"/>
                  <a:pt x="1739" y="591"/>
                </a:cubicBezTo>
                <a:cubicBezTo>
                  <a:pt x="1740" y="590"/>
                  <a:pt x="1740" y="590"/>
                  <a:pt x="1740" y="590"/>
                </a:cubicBezTo>
                <a:cubicBezTo>
                  <a:pt x="1742" y="592"/>
                  <a:pt x="1742" y="592"/>
                  <a:pt x="1742" y="592"/>
                </a:cubicBezTo>
                <a:cubicBezTo>
                  <a:pt x="1744" y="592"/>
                  <a:pt x="1744" y="592"/>
                  <a:pt x="1744" y="592"/>
                </a:cubicBezTo>
                <a:cubicBezTo>
                  <a:pt x="1746" y="590"/>
                  <a:pt x="1746" y="590"/>
                  <a:pt x="1746" y="590"/>
                </a:cubicBezTo>
                <a:cubicBezTo>
                  <a:pt x="1746" y="589"/>
                  <a:pt x="1746" y="589"/>
                  <a:pt x="1746" y="589"/>
                </a:cubicBezTo>
                <a:cubicBezTo>
                  <a:pt x="1747" y="589"/>
                  <a:pt x="1747" y="589"/>
                  <a:pt x="1747" y="589"/>
                </a:cubicBezTo>
                <a:cubicBezTo>
                  <a:pt x="1748" y="591"/>
                  <a:pt x="1748" y="591"/>
                  <a:pt x="1748" y="591"/>
                </a:cubicBezTo>
                <a:cubicBezTo>
                  <a:pt x="1752" y="591"/>
                  <a:pt x="1752" y="591"/>
                  <a:pt x="1752" y="591"/>
                </a:cubicBezTo>
                <a:cubicBezTo>
                  <a:pt x="1755" y="592"/>
                  <a:pt x="1755" y="592"/>
                  <a:pt x="1755" y="592"/>
                </a:cubicBezTo>
                <a:cubicBezTo>
                  <a:pt x="1756" y="592"/>
                  <a:pt x="1756" y="592"/>
                  <a:pt x="1756" y="592"/>
                </a:cubicBezTo>
                <a:cubicBezTo>
                  <a:pt x="1756" y="594"/>
                  <a:pt x="1756" y="594"/>
                  <a:pt x="1756" y="594"/>
                </a:cubicBezTo>
                <a:cubicBezTo>
                  <a:pt x="1758" y="595"/>
                  <a:pt x="1758" y="595"/>
                  <a:pt x="1758" y="595"/>
                </a:cubicBezTo>
                <a:cubicBezTo>
                  <a:pt x="1759" y="594"/>
                  <a:pt x="1759" y="594"/>
                  <a:pt x="1759" y="594"/>
                </a:cubicBezTo>
                <a:cubicBezTo>
                  <a:pt x="1760" y="595"/>
                  <a:pt x="1760" y="595"/>
                  <a:pt x="1760" y="595"/>
                </a:cubicBezTo>
                <a:cubicBezTo>
                  <a:pt x="1762" y="594"/>
                  <a:pt x="1762" y="594"/>
                  <a:pt x="1762" y="594"/>
                </a:cubicBezTo>
                <a:cubicBezTo>
                  <a:pt x="1760" y="596"/>
                  <a:pt x="1760" y="596"/>
                  <a:pt x="1760" y="596"/>
                </a:cubicBezTo>
                <a:cubicBezTo>
                  <a:pt x="1759" y="596"/>
                  <a:pt x="1759" y="596"/>
                  <a:pt x="1759" y="596"/>
                </a:cubicBezTo>
                <a:cubicBezTo>
                  <a:pt x="1758" y="599"/>
                  <a:pt x="1758" y="599"/>
                  <a:pt x="1758" y="599"/>
                </a:cubicBezTo>
                <a:cubicBezTo>
                  <a:pt x="1758" y="600"/>
                  <a:pt x="1758" y="600"/>
                  <a:pt x="1758" y="600"/>
                </a:cubicBezTo>
                <a:cubicBezTo>
                  <a:pt x="1763" y="597"/>
                  <a:pt x="1763" y="597"/>
                  <a:pt x="1763" y="597"/>
                </a:cubicBezTo>
                <a:cubicBezTo>
                  <a:pt x="1768" y="594"/>
                  <a:pt x="1768" y="594"/>
                  <a:pt x="1768" y="594"/>
                </a:cubicBezTo>
                <a:cubicBezTo>
                  <a:pt x="1769" y="591"/>
                  <a:pt x="1769" y="591"/>
                  <a:pt x="1769" y="591"/>
                </a:cubicBezTo>
                <a:cubicBezTo>
                  <a:pt x="1771" y="590"/>
                  <a:pt x="1771" y="590"/>
                  <a:pt x="1771" y="590"/>
                </a:cubicBezTo>
                <a:cubicBezTo>
                  <a:pt x="1774" y="590"/>
                  <a:pt x="1774" y="590"/>
                  <a:pt x="1774" y="590"/>
                </a:cubicBezTo>
                <a:cubicBezTo>
                  <a:pt x="1775" y="589"/>
                  <a:pt x="1775" y="589"/>
                  <a:pt x="1775" y="589"/>
                </a:cubicBezTo>
                <a:cubicBezTo>
                  <a:pt x="1778" y="589"/>
                  <a:pt x="1778" y="589"/>
                  <a:pt x="1778" y="589"/>
                </a:cubicBezTo>
                <a:cubicBezTo>
                  <a:pt x="1779" y="590"/>
                  <a:pt x="1779" y="590"/>
                  <a:pt x="1779" y="590"/>
                </a:cubicBezTo>
                <a:cubicBezTo>
                  <a:pt x="1781" y="590"/>
                  <a:pt x="1781" y="590"/>
                  <a:pt x="1781" y="590"/>
                </a:cubicBezTo>
                <a:cubicBezTo>
                  <a:pt x="1783" y="589"/>
                  <a:pt x="1783" y="589"/>
                  <a:pt x="1783" y="589"/>
                </a:cubicBezTo>
                <a:cubicBezTo>
                  <a:pt x="1783" y="587"/>
                  <a:pt x="1783" y="587"/>
                  <a:pt x="1783" y="587"/>
                </a:cubicBezTo>
                <a:cubicBezTo>
                  <a:pt x="1781" y="586"/>
                  <a:pt x="1781" y="586"/>
                  <a:pt x="1781" y="586"/>
                </a:cubicBezTo>
                <a:cubicBezTo>
                  <a:pt x="1779" y="584"/>
                  <a:pt x="1779" y="584"/>
                  <a:pt x="1779" y="584"/>
                </a:cubicBezTo>
                <a:cubicBezTo>
                  <a:pt x="1777" y="584"/>
                  <a:pt x="1777" y="584"/>
                  <a:pt x="1777" y="584"/>
                </a:cubicBezTo>
                <a:cubicBezTo>
                  <a:pt x="1774" y="581"/>
                  <a:pt x="1774" y="581"/>
                  <a:pt x="1774" y="581"/>
                </a:cubicBezTo>
                <a:cubicBezTo>
                  <a:pt x="1773" y="577"/>
                  <a:pt x="1773" y="577"/>
                  <a:pt x="1773" y="577"/>
                </a:cubicBezTo>
                <a:cubicBezTo>
                  <a:pt x="1773" y="577"/>
                  <a:pt x="1773" y="577"/>
                  <a:pt x="1773" y="577"/>
                </a:cubicBezTo>
                <a:cubicBezTo>
                  <a:pt x="1772" y="575"/>
                  <a:pt x="1772" y="575"/>
                  <a:pt x="1772" y="575"/>
                </a:cubicBezTo>
                <a:cubicBezTo>
                  <a:pt x="1770" y="572"/>
                  <a:pt x="1770" y="572"/>
                  <a:pt x="1770" y="572"/>
                </a:cubicBezTo>
                <a:cubicBezTo>
                  <a:pt x="1768" y="572"/>
                  <a:pt x="1768" y="572"/>
                  <a:pt x="1768" y="572"/>
                </a:cubicBezTo>
                <a:cubicBezTo>
                  <a:pt x="1768" y="571"/>
                  <a:pt x="1768" y="571"/>
                  <a:pt x="1768" y="571"/>
                </a:cubicBezTo>
                <a:cubicBezTo>
                  <a:pt x="1771" y="568"/>
                  <a:pt x="1771" y="568"/>
                  <a:pt x="1771" y="568"/>
                </a:cubicBezTo>
                <a:cubicBezTo>
                  <a:pt x="1771" y="566"/>
                  <a:pt x="1771" y="566"/>
                  <a:pt x="1771" y="566"/>
                </a:cubicBezTo>
                <a:cubicBezTo>
                  <a:pt x="1771" y="562"/>
                  <a:pt x="1771" y="562"/>
                  <a:pt x="1771" y="562"/>
                </a:cubicBezTo>
                <a:cubicBezTo>
                  <a:pt x="1774" y="559"/>
                  <a:pt x="1774" y="559"/>
                  <a:pt x="1774" y="559"/>
                </a:cubicBezTo>
                <a:cubicBezTo>
                  <a:pt x="1775" y="560"/>
                  <a:pt x="1775" y="560"/>
                  <a:pt x="1775" y="560"/>
                </a:cubicBezTo>
                <a:cubicBezTo>
                  <a:pt x="1777" y="558"/>
                  <a:pt x="1777" y="558"/>
                  <a:pt x="1777" y="558"/>
                </a:cubicBezTo>
                <a:cubicBezTo>
                  <a:pt x="1777" y="555"/>
                  <a:pt x="1777" y="555"/>
                  <a:pt x="1777" y="555"/>
                </a:cubicBezTo>
                <a:cubicBezTo>
                  <a:pt x="1777" y="554"/>
                  <a:pt x="1777" y="554"/>
                  <a:pt x="1777" y="554"/>
                </a:cubicBezTo>
                <a:cubicBezTo>
                  <a:pt x="1776" y="552"/>
                  <a:pt x="1776" y="552"/>
                  <a:pt x="1776" y="552"/>
                </a:cubicBezTo>
                <a:cubicBezTo>
                  <a:pt x="1777" y="550"/>
                  <a:pt x="1777" y="550"/>
                  <a:pt x="1777" y="550"/>
                </a:cubicBezTo>
                <a:cubicBezTo>
                  <a:pt x="1777" y="547"/>
                  <a:pt x="1777" y="547"/>
                  <a:pt x="1777" y="547"/>
                </a:cubicBezTo>
                <a:cubicBezTo>
                  <a:pt x="1777" y="545"/>
                  <a:pt x="1777" y="545"/>
                  <a:pt x="1777" y="545"/>
                </a:cubicBezTo>
                <a:cubicBezTo>
                  <a:pt x="1778" y="544"/>
                  <a:pt x="1778" y="544"/>
                  <a:pt x="1778" y="544"/>
                </a:cubicBezTo>
                <a:cubicBezTo>
                  <a:pt x="1778" y="542"/>
                  <a:pt x="1778" y="542"/>
                  <a:pt x="1778" y="542"/>
                </a:cubicBezTo>
                <a:cubicBezTo>
                  <a:pt x="1782" y="542"/>
                  <a:pt x="1782" y="542"/>
                  <a:pt x="1782" y="542"/>
                </a:cubicBezTo>
                <a:cubicBezTo>
                  <a:pt x="1784" y="541"/>
                  <a:pt x="1784" y="541"/>
                  <a:pt x="1784" y="541"/>
                </a:cubicBezTo>
                <a:cubicBezTo>
                  <a:pt x="1786" y="539"/>
                  <a:pt x="1786" y="539"/>
                  <a:pt x="1786" y="539"/>
                </a:cubicBezTo>
                <a:cubicBezTo>
                  <a:pt x="1786" y="537"/>
                  <a:pt x="1786" y="537"/>
                  <a:pt x="1786" y="537"/>
                </a:cubicBezTo>
                <a:cubicBezTo>
                  <a:pt x="1784" y="536"/>
                  <a:pt x="1784" y="536"/>
                  <a:pt x="1784" y="536"/>
                </a:cubicBezTo>
                <a:cubicBezTo>
                  <a:pt x="1786" y="535"/>
                  <a:pt x="1786" y="535"/>
                  <a:pt x="1786" y="535"/>
                </a:cubicBezTo>
                <a:cubicBezTo>
                  <a:pt x="1786" y="535"/>
                  <a:pt x="1786" y="535"/>
                  <a:pt x="1786" y="535"/>
                </a:cubicBezTo>
                <a:cubicBezTo>
                  <a:pt x="1786" y="533"/>
                  <a:pt x="1786" y="533"/>
                  <a:pt x="1786" y="533"/>
                </a:cubicBezTo>
                <a:cubicBezTo>
                  <a:pt x="1785" y="532"/>
                  <a:pt x="1785" y="532"/>
                  <a:pt x="1785" y="532"/>
                </a:cubicBezTo>
                <a:cubicBezTo>
                  <a:pt x="1785" y="531"/>
                  <a:pt x="1785" y="531"/>
                  <a:pt x="1785" y="531"/>
                </a:cubicBezTo>
                <a:cubicBezTo>
                  <a:pt x="1785" y="530"/>
                  <a:pt x="1785" y="530"/>
                  <a:pt x="1785" y="530"/>
                </a:cubicBezTo>
                <a:cubicBezTo>
                  <a:pt x="1786" y="531"/>
                  <a:pt x="1786" y="531"/>
                  <a:pt x="1786" y="531"/>
                </a:cubicBezTo>
                <a:cubicBezTo>
                  <a:pt x="1787" y="531"/>
                  <a:pt x="1787" y="531"/>
                  <a:pt x="1787" y="531"/>
                </a:cubicBezTo>
                <a:cubicBezTo>
                  <a:pt x="1791" y="526"/>
                  <a:pt x="1791" y="526"/>
                  <a:pt x="1791" y="526"/>
                </a:cubicBezTo>
                <a:cubicBezTo>
                  <a:pt x="1791" y="525"/>
                  <a:pt x="1791" y="525"/>
                  <a:pt x="1791" y="525"/>
                </a:cubicBezTo>
                <a:cubicBezTo>
                  <a:pt x="1792" y="525"/>
                  <a:pt x="1792" y="525"/>
                  <a:pt x="1792" y="525"/>
                </a:cubicBezTo>
                <a:cubicBezTo>
                  <a:pt x="1794" y="522"/>
                  <a:pt x="1794" y="522"/>
                  <a:pt x="1794" y="522"/>
                </a:cubicBezTo>
                <a:cubicBezTo>
                  <a:pt x="1794" y="520"/>
                  <a:pt x="1794" y="520"/>
                  <a:pt x="1794" y="520"/>
                </a:cubicBezTo>
                <a:cubicBezTo>
                  <a:pt x="1795" y="519"/>
                  <a:pt x="1795" y="519"/>
                  <a:pt x="1795" y="519"/>
                </a:cubicBezTo>
                <a:cubicBezTo>
                  <a:pt x="1798" y="518"/>
                  <a:pt x="1798" y="518"/>
                  <a:pt x="1798" y="518"/>
                </a:cubicBezTo>
                <a:cubicBezTo>
                  <a:pt x="1800" y="516"/>
                  <a:pt x="1800" y="516"/>
                  <a:pt x="1800" y="516"/>
                </a:cubicBezTo>
                <a:cubicBezTo>
                  <a:pt x="1801" y="517"/>
                  <a:pt x="1801" y="517"/>
                  <a:pt x="1801" y="517"/>
                </a:cubicBezTo>
                <a:cubicBezTo>
                  <a:pt x="1801" y="518"/>
                  <a:pt x="1801" y="518"/>
                  <a:pt x="1801" y="518"/>
                </a:cubicBezTo>
                <a:cubicBezTo>
                  <a:pt x="1802" y="518"/>
                  <a:pt x="1802" y="518"/>
                  <a:pt x="1802" y="518"/>
                </a:cubicBezTo>
                <a:cubicBezTo>
                  <a:pt x="1803" y="516"/>
                  <a:pt x="1803" y="516"/>
                  <a:pt x="1803" y="516"/>
                </a:cubicBezTo>
                <a:cubicBezTo>
                  <a:pt x="1804" y="515"/>
                  <a:pt x="1804" y="515"/>
                  <a:pt x="1804" y="515"/>
                </a:cubicBezTo>
                <a:cubicBezTo>
                  <a:pt x="1805" y="516"/>
                  <a:pt x="1805" y="516"/>
                  <a:pt x="1805" y="516"/>
                </a:cubicBezTo>
                <a:cubicBezTo>
                  <a:pt x="1806" y="517"/>
                  <a:pt x="1806" y="517"/>
                  <a:pt x="1806" y="517"/>
                </a:cubicBezTo>
                <a:cubicBezTo>
                  <a:pt x="1808" y="518"/>
                  <a:pt x="1808" y="518"/>
                  <a:pt x="1808" y="518"/>
                </a:cubicBezTo>
                <a:cubicBezTo>
                  <a:pt x="1811" y="517"/>
                  <a:pt x="1811" y="517"/>
                  <a:pt x="1811" y="517"/>
                </a:cubicBezTo>
                <a:cubicBezTo>
                  <a:pt x="1809" y="518"/>
                  <a:pt x="1809" y="518"/>
                  <a:pt x="1809" y="518"/>
                </a:cubicBezTo>
                <a:cubicBezTo>
                  <a:pt x="1807" y="519"/>
                  <a:pt x="1807" y="519"/>
                  <a:pt x="1807" y="519"/>
                </a:cubicBezTo>
                <a:cubicBezTo>
                  <a:pt x="1805" y="518"/>
                  <a:pt x="1805" y="518"/>
                  <a:pt x="1805" y="518"/>
                </a:cubicBezTo>
                <a:cubicBezTo>
                  <a:pt x="1802" y="519"/>
                  <a:pt x="1802" y="519"/>
                  <a:pt x="1802" y="519"/>
                </a:cubicBezTo>
                <a:cubicBezTo>
                  <a:pt x="1800" y="519"/>
                  <a:pt x="1800" y="519"/>
                  <a:pt x="1800" y="519"/>
                </a:cubicBezTo>
                <a:cubicBezTo>
                  <a:pt x="1801" y="520"/>
                  <a:pt x="1801" y="520"/>
                  <a:pt x="1801" y="520"/>
                </a:cubicBezTo>
                <a:cubicBezTo>
                  <a:pt x="1804" y="520"/>
                  <a:pt x="1804" y="520"/>
                  <a:pt x="1804" y="520"/>
                </a:cubicBezTo>
                <a:cubicBezTo>
                  <a:pt x="1807" y="521"/>
                  <a:pt x="1807" y="521"/>
                  <a:pt x="1807" y="521"/>
                </a:cubicBezTo>
                <a:cubicBezTo>
                  <a:pt x="1807" y="522"/>
                  <a:pt x="1807" y="522"/>
                  <a:pt x="1807" y="522"/>
                </a:cubicBezTo>
                <a:cubicBezTo>
                  <a:pt x="1806" y="522"/>
                  <a:pt x="1806" y="522"/>
                  <a:pt x="1806" y="522"/>
                </a:cubicBezTo>
                <a:cubicBezTo>
                  <a:pt x="1807" y="524"/>
                  <a:pt x="1807" y="524"/>
                  <a:pt x="1807" y="524"/>
                </a:cubicBezTo>
                <a:cubicBezTo>
                  <a:pt x="1809" y="524"/>
                  <a:pt x="1809" y="524"/>
                  <a:pt x="1809" y="524"/>
                </a:cubicBezTo>
                <a:cubicBezTo>
                  <a:pt x="1810" y="525"/>
                  <a:pt x="1810" y="525"/>
                  <a:pt x="1810" y="525"/>
                </a:cubicBezTo>
                <a:cubicBezTo>
                  <a:pt x="1812" y="524"/>
                  <a:pt x="1812" y="524"/>
                  <a:pt x="1812" y="524"/>
                </a:cubicBezTo>
                <a:cubicBezTo>
                  <a:pt x="1815" y="523"/>
                  <a:pt x="1815" y="523"/>
                  <a:pt x="1815" y="523"/>
                </a:cubicBezTo>
                <a:cubicBezTo>
                  <a:pt x="1817" y="524"/>
                  <a:pt x="1817" y="524"/>
                  <a:pt x="1817" y="524"/>
                </a:cubicBezTo>
                <a:cubicBezTo>
                  <a:pt x="1819" y="525"/>
                  <a:pt x="1819" y="525"/>
                  <a:pt x="1819" y="525"/>
                </a:cubicBezTo>
                <a:cubicBezTo>
                  <a:pt x="1820" y="524"/>
                  <a:pt x="1820" y="524"/>
                  <a:pt x="1820" y="524"/>
                </a:cubicBezTo>
                <a:cubicBezTo>
                  <a:pt x="1821" y="524"/>
                  <a:pt x="1821" y="524"/>
                  <a:pt x="1821" y="524"/>
                </a:cubicBezTo>
                <a:cubicBezTo>
                  <a:pt x="1821" y="527"/>
                  <a:pt x="1821" y="527"/>
                  <a:pt x="1821" y="527"/>
                </a:cubicBezTo>
                <a:cubicBezTo>
                  <a:pt x="1822" y="528"/>
                  <a:pt x="1822" y="528"/>
                  <a:pt x="1822" y="528"/>
                </a:cubicBezTo>
                <a:cubicBezTo>
                  <a:pt x="1821" y="529"/>
                  <a:pt x="1821" y="529"/>
                  <a:pt x="1821" y="529"/>
                </a:cubicBezTo>
                <a:cubicBezTo>
                  <a:pt x="1818" y="529"/>
                  <a:pt x="1818" y="529"/>
                  <a:pt x="1818" y="529"/>
                </a:cubicBezTo>
                <a:cubicBezTo>
                  <a:pt x="1815" y="531"/>
                  <a:pt x="1815" y="531"/>
                  <a:pt x="1815" y="531"/>
                </a:cubicBezTo>
                <a:cubicBezTo>
                  <a:pt x="1813" y="535"/>
                  <a:pt x="1813" y="535"/>
                  <a:pt x="1813" y="535"/>
                </a:cubicBezTo>
                <a:cubicBezTo>
                  <a:pt x="1814" y="535"/>
                  <a:pt x="1814" y="535"/>
                  <a:pt x="1814" y="535"/>
                </a:cubicBezTo>
                <a:cubicBezTo>
                  <a:pt x="1816" y="534"/>
                  <a:pt x="1816" y="534"/>
                  <a:pt x="1816" y="534"/>
                </a:cubicBezTo>
                <a:cubicBezTo>
                  <a:pt x="1818" y="535"/>
                  <a:pt x="1818" y="535"/>
                  <a:pt x="1818" y="535"/>
                </a:cubicBezTo>
                <a:cubicBezTo>
                  <a:pt x="1819" y="535"/>
                  <a:pt x="1819" y="535"/>
                  <a:pt x="1819" y="535"/>
                </a:cubicBezTo>
                <a:cubicBezTo>
                  <a:pt x="1822" y="538"/>
                  <a:pt x="1822" y="538"/>
                  <a:pt x="1822" y="538"/>
                </a:cubicBezTo>
                <a:cubicBezTo>
                  <a:pt x="1823" y="539"/>
                  <a:pt x="1823" y="539"/>
                  <a:pt x="1823" y="539"/>
                </a:cubicBezTo>
                <a:cubicBezTo>
                  <a:pt x="1821" y="543"/>
                  <a:pt x="1821" y="543"/>
                  <a:pt x="1821" y="543"/>
                </a:cubicBezTo>
                <a:cubicBezTo>
                  <a:pt x="1821" y="543"/>
                  <a:pt x="1821" y="543"/>
                  <a:pt x="1821" y="543"/>
                </a:cubicBezTo>
                <a:cubicBezTo>
                  <a:pt x="1823" y="545"/>
                  <a:pt x="1823" y="545"/>
                  <a:pt x="1823" y="545"/>
                </a:cubicBezTo>
                <a:cubicBezTo>
                  <a:pt x="1826" y="545"/>
                  <a:pt x="1826" y="545"/>
                  <a:pt x="1826" y="545"/>
                </a:cubicBezTo>
                <a:cubicBezTo>
                  <a:pt x="1830" y="543"/>
                  <a:pt x="1830" y="543"/>
                  <a:pt x="1830" y="543"/>
                </a:cubicBezTo>
                <a:cubicBezTo>
                  <a:pt x="1834" y="540"/>
                  <a:pt x="1834" y="540"/>
                  <a:pt x="1834" y="540"/>
                </a:cubicBezTo>
                <a:cubicBezTo>
                  <a:pt x="1838" y="540"/>
                  <a:pt x="1838" y="540"/>
                  <a:pt x="1838" y="540"/>
                </a:cubicBezTo>
                <a:cubicBezTo>
                  <a:pt x="1839" y="538"/>
                  <a:pt x="1839" y="538"/>
                  <a:pt x="1839" y="538"/>
                </a:cubicBezTo>
                <a:cubicBezTo>
                  <a:pt x="1842" y="536"/>
                  <a:pt x="1842" y="536"/>
                  <a:pt x="1842" y="536"/>
                </a:cubicBezTo>
                <a:cubicBezTo>
                  <a:pt x="1846" y="537"/>
                  <a:pt x="1846" y="537"/>
                  <a:pt x="1846" y="537"/>
                </a:cubicBezTo>
                <a:cubicBezTo>
                  <a:pt x="1849" y="537"/>
                  <a:pt x="1849" y="537"/>
                  <a:pt x="1849" y="537"/>
                </a:cubicBezTo>
                <a:cubicBezTo>
                  <a:pt x="1850" y="535"/>
                  <a:pt x="1850" y="535"/>
                  <a:pt x="1850" y="535"/>
                </a:cubicBezTo>
                <a:cubicBezTo>
                  <a:pt x="1849" y="533"/>
                  <a:pt x="1849" y="533"/>
                  <a:pt x="1849" y="533"/>
                </a:cubicBezTo>
                <a:cubicBezTo>
                  <a:pt x="1850" y="532"/>
                  <a:pt x="1850" y="532"/>
                  <a:pt x="1850" y="532"/>
                </a:cubicBezTo>
                <a:cubicBezTo>
                  <a:pt x="1851" y="531"/>
                  <a:pt x="1851" y="531"/>
                  <a:pt x="1851" y="531"/>
                </a:cubicBezTo>
                <a:cubicBezTo>
                  <a:pt x="1849" y="531"/>
                  <a:pt x="1849" y="531"/>
                  <a:pt x="1849" y="531"/>
                </a:cubicBezTo>
                <a:cubicBezTo>
                  <a:pt x="1845" y="531"/>
                  <a:pt x="1845" y="531"/>
                  <a:pt x="1845" y="531"/>
                </a:cubicBezTo>
                <a:cubicBezTo>
                  <a:pt x="1845" y="533"/>
                  <a:pt x="1845" y="533"/>
                  <a:pt x="1845" y="533"/>
                </a:cubicBezTo>
                <a:cubicBezTo>
                  <a:pt x="1843" y="532"/>
                  <a:pt x="1843" y="532"/>
                  <a:pt x="1843" y="532"/>
                </a:cubicBezTo>
                <a:cubicBezTo>
                  <a:pt x="1841" y="532"/>
                  <a:pt x="1841" y="532"/>
                  <a:pt x="1841" y="532"/>
                </a:cubicBezTo>
                <a:cubicBezTo>
                  <a:pt x="1840" y="534"/>
                  <a:pt x="1840" y="534"/>
                  <a:pt x="1840" y="534"/>
                </a:cubicBezTo>
                <a:cubicBezTo>
                  <a:pt x="1839" y="534"/>
                  <a:pt x="1839" y="534"/>
                  <a:pt x="1839" y="534"/>
                </a:cubicBezTo>
                <a:cubicBezTo>
                  <a:pt x="1834" y="528"/>
                  <a:pt x="1834" y="528"/>
                  <a:pt x="1834" y="528"/>
                </a:cubicBezTo>
                <a:cubicBezTo>
                  <a:pt x="1833" y="526"/>
                  <a:pt x="1833" y="526"/>
                  <a:pt x="1833" y="526"/>
                </a:cubicBezTo>
                <a:cubicBezTo>
                  <a:pt x="1831" y="523"/>
                  <a:pt x="1831" y="523"/>
                  <a:pt x="1831" y="523"/>
                </a:cubicBezTo>
                <a:cubicBezTo>
                  <a:pt x="1831" y="524"/>
                  <a:pt x="1831" y="524"/>
                  <a:pt x="1831" y="524"/>
                </a:cubicBezTo>
                <a:cubicBezTo>
                  <a:pt x="1832" y="527"/>
                  <a:pt x="1832" y="527"/>
                  <a:pt x="1832" y="527"/>
                </a:cubicBezTo>
                <a:cubicBezTo>
                  <a:pt x="1835" y="531"/>
                  <a:pt x="1835" y="531"/>
                  <a:pt x="1835" y="531"/>
                </a:cubicBezTo>
                <a:cubicBezTo>
                  <a:pt x="1839" y="534"/>
                  <a:pt x="1839" y="534"/>
                  <a:pt x="1839" y="534"/>
                </a:cubicBezTo>
                <a:cubicBezTo>
                  <a:pt x="1838" y="535"/>
                  <a:pt x="1838" y="535"/>
                  <a:pt x="1838" y="535"/>
                </a:cubicBezTo>
                <a:cubicBezTo>
                  <a:pt x="1835" y="534"/>
                  <a:pt x="1835" y="534"/>
                  <a:pt x="1835" y="534"/>
                </a:cubicBezTo>
                <a:cubicBezTo>
                  <a:pt x="1834" y="533"/>
                  <a:pt x="1834" y="533"/>
                  <a:pt x="1834" y="533"/>
                </a:cubicBezTo>
                <a:cubicBezTo>
                  <a:pt x="1834" y="530"/>
                  <a:pt x="1834" y="530"/>
                  <a:pt x="1834" y="530"/>
                </a:cubicBezTo>
                <a:cubicBezTo>
                  <a:pt x="1833" y="530"/>
                  <a:pt x="1833" y="530"/>
                  <a:pt x="1833" y="530"/>
                </a:cubicBezTo>
                <a:cubicBezTo>
                  <a:pt x="1831" y="531"/>
                  <a:pt x="1831" y="531"/>
                  <a:pt x="1831" y="531"/>
                </a:cubicBezTo>
                <a:cubicBezTo>
                  <a:pt x="1832" y="529"/>
                  <a:pt x="1832" y="529"/>
                  <a:pt x="1832" y="529"/>
                </a:cubicBezTo>
                <a:cubicBezTo>
                  <a:pt x="1831" y="529"/>
                  <a:pt x="1831" y="529"/>
                  <a:pt x="1831" y="529"/>
                </a:cubicBezTo>
                <a:cubicBezTo>
                  <a:pt x="1830" y="530"/>
                  <a:pt x="1830" y="530"/>
                  <a:pt x="1830" y="530"/>
                </a:cubicBezTo>
                <a:cubicBezTo>
                  <a:pt x="1830" y="529"/>
                  <a:pt x="1830" y="529"/>
                  <a:pt x="1830" y="529"/>
                </a:cubicBezTo>
                <a:cubicBezTo>
                  <a:pt x="1831" y="528"/>
                  <a:pt x="1831" y="528"/>
                  <a:pt x="1831" y="528"/>
                </a:cubicBezTo>
                <a:cubicBezTo>
                  <a:pt x="1830" y="527"/>
                  <a:pt x="1830" y="527"/>
                  <a:pt x="1830" y="527"/>
                </a:cubicBezTo>
                <a:cubicBezTo>
                  <a:pt x="1829" y="527"/>
                  <a:pt x="1829" y="527"/>
                  <a:pt x="1829" y="527"/>
                </a:cubicBezTo>
                <a:cubicBezTo>
                  <a:pt x="1828" y="526"/>
                  <a:pt x="1828" y="526"/>
                  <a:pt x="1828" y="526"/>
                </a:cubicBezTo>
                <a:cubicBezTo>
                  <a:pt x="1826" y="525"/>
                  <a:pt x="1826" y="525"/>
                  <a:pt x="1826" y="525"/>
                </a:cubicBezTo>
                <a:cubicBezTo>
                  <a:pt x="1823" y="525"/>
                  <a:pt x="1823" y="525"/>
                  <a:pt x="1823" y="525"/>
                </a:cubicBezTo>
                <a:cubicBezTo>
                  <a:pt x="1822" y="524"/>
                  <a:pt x="1822" y="524"/>
                  <a:pt x="1822" y="524"/>
                </a:cubicBezTo>
                <a:cubicBezTo>
                  <a:pt x="1822" y="524"/>
                  <a:pt x="1822" y="524"/>
                  <a:pt x="1822" y="524"/>
                </a:cubicBezTo>
                <a:cubicBezTo>
                  <a:pt x="1824" y="524"/>
                  <a:pt x="1824" y="524"/>
                  <a:pt x="1824" y="524"/>
                </a:cubicBezTo>
                <a:cubicBezTo>
                  <a:pt x="1826" y="523"/>
                  <a:pt x="1826" y="523"/>
                  <a:pt x="1826" y="523"/>
                </a:cubicBezTo>
                <a:cubicBezTo>
                  <a:pt x="1827" y="524"/>
                  <a:pt x="1827" y="524"/>
                  <a:pt x="1827" y="524"/>
                </a:cubicBezTo>
                <a:cubicBezTo>
                  <a:pt x="1829" y="524"/>
                  <a:pt x="1829" y="524"/>
                  <a:pt x="1829" y="524"/>
                </a:cubicBezTo>
                <a:cubicBezTo>
                  <a:pt x="1830" y="523"/>
                  <a:pt x="1830" y="523"/>
                  <a:pt x="1830" y="523"/>
                </a:cubicBezTo>
                <a:cubicBezTo>
                  <a:pt x="1831" y="522"/>
                  <a:pt x="1831" y="522"/>
                  <a:pt x="1831" y="522"/>
                </a:cubicBezTo>
                <a:cubicBezTo>
                  <a:pt x="1834" y="519"/>
                  <a:pt x="1834" y="519"/>
                  <a:pt x="1834" y="519"/>
                </a:cubicBezTo>
                <a:cubicBezTo>
                  <a:pt x="1835" y="518"/>
                  <a:pt x="1835" y="518"/>
                  <a:pt x="1835" y="518"/>
                </a:cubicBezTo>
                <a:cubicBezTo>
                  <a:pt x="1836" y="519"/>
                  <a:pt x="1836" y="519"/>
                  <a:pt x="1836" y="519"/>
                </a:cubicBezTo>
                <a:cubicBezTo>
                  <a:pt x="1836" y="519"/>
                  <a:pt x="1836" y="519"/>
                  <a:pt x="1836" y="519"/>
                </a:cubicBezTo>
                <a:cubicBezTo>
                  <a:pt x="1834" y="522"/>
                  <a:pt x="1834" y="522"/>
                  <a:pt x="1834" y="522"/>
                </a:cubicBezTo>
                <a:cubicBezTo>
                  <a:pt x="1833" y="522"/>
                  <a:pt x="1833" y="522"/>
                  <a:pt x="1833" y="522"/>
                </a:cubicBezTo>
                <a:cubicBezTo>
                  <a:pt x="1834" y="523"/>
                  <a:pt x="1834" y="523"/>
                  <a:pt x="1834" y="523"/>
                </a:cubicBezTo>
                <a:cubicBezTo>
                  <a:pt x="1835" y="523"/>
                  <a:pt x="1835" y="523"/>
                  <a:pt x="1835" y="523"/>
                </a:cubicBezTo>
                <a:cubicBezTo>
                  <a:pt x="1837" y="519"/>
                  <a:pt x="1837" y="519"/>
                  <a:pt x="1837" y="519"/>
                </a:cubicBezTo>
                <a:cubicBezTo>
                  <a:pt x="1838" y="518"/>
                  <a:pt x="1838" y="518"/>
                  <a:pt x="1838" y="518"/>
                </a:cubicBezTo>
                <a:cubicBezTo>
                  <a:pt x="1837" y="517"/>
                  <a:pt x="1837" y="517"/>
                  <a:pt x="1837" y="517"/>
                </a:cubicBezTo>
                <a:cubicBezTo>
                  <a:pt x="1836" y="515"/>
                  <a:pt x="1836" y="515"/>
                  <a:pt x="1836" y="515"/>
                </a:cubicBezTo>
                <a:cubicBezTo>
                  <a:pt x="1837" y="515"/>
                  <a:pt x="1837" y="515"/>
                  <a:pt x="1837" y="515"/>
                </a:cubicBezTo>
                <a:cubicBezTo>
                  <a:pt x="1838" y="518"/>
                  <a:pt x="1838" y="518"/>
                  <a:pt x="1838" y="518"/>
                </a:cubicBezTo>
                <a:cubicBezTo>
                  <a:pt x="1840" y="518"/>
                  <a:pt x="1840" y="518"/>
                  <a:pt x="1840" y="518"/>
                </a:cubicBezTo>
                <a:cubicBezTo>
                  <a:pt x="1842" y="517"/>
                  <a:pt x="1842" y="517"/>
                  <a:pt x="1842" y="517"/>
                </a:cubicBezTo>
                <a:cubicBezTo>
                  <a:pt x="1844" y="517"/>
                  <a:pt x="1844" y="517"/>
                  <a:pt x="1844" y="517"/>
                </a:cubicBezTo>
                <a:cubicBezTo>
                  <a:pt x="1846" y="516"/>
                  <a:pt x="1846" y="516"/>
                  <a:pt x="1846" y="516"/>
                </a:cubicBezTo>
                <a:cubicBezTo>
                  <a:pt x="1848" y="516"/>
                  <a:pt x="1848" y="516"/>
                  <a:pt x="1848" y="516"/>
                </a:cubicBezTo>
                <a:cubicBezTo>
                  <a:pt x="1849" y="516"/>
                  <a:pt x="1849" y="516"/>
                  <a:pt x="1849" y="516"/>
                </a:cubicBezTo>
                <a:cubicBezTo>
                  <a:pt x="1851" y="514"/>
                  <a:pt x="1851" y="514"/>
                  <a:pt x="1851" y="514"/>
                </a:cubicBezTo>
                <a:cubicBezTo>
                  <a:pt x="1852" y="512"/>
                  <a:pt x="1852" y="512"/>
                  <a:pt x="1852" y="512"/>
                </a:cubicBezTo>
                <a:cubicBezTo>
                  <a:pt x="1854" y="512"/>
                  <a:pt x="1854" y="512"/>
                  <a:pt x="1854" y="512"/>
                </a:cubicBezTo>
                <a:cubicBezTo>
                  <a:pt x="1855" y="510"/>
                  <a:pt x="1855" y="510"/>
                  <a:pt x="1855" y="510"/>
                </a:cubicBezTo>
                <a:cubicBezTo>
                  <a:pt x="1856" y="509"/>
                  <a:pt x="1856" y="509"/>
                  <a:pt x="1856" y="509"/>
                </a:cubicBezTo>
                <a:cubicBezTo>
                  <a:pt x="1859" y="509"/>
                  <a:pt x="1859" y="509"/>
                  <a:pt x="1859" y="509"/>
                </a:cubicBezTo>
                <a:cubicBezTo>
                  <a:pt x="1861" y="508"/>
                  <a:pt x="1861" y="508"/>
                  <a:pt x="1861" y="508"/>
                </a:cubicBezTo>
                <a:cubicBezTo>
                  <a:pt x="1862" y="508"/>
                  <a:pt x="1862" y="508"/>
                  <a:pt x="1862" y="508"/>
                </a:cubicBezTo>
                <a:cubicBezTo>
                  <a:pt x="1863" y="510"/>
                  <a:pt x="1863" y="510"/>
                  <a:pt x="1863" y="510"/>
                </a:cubicBezTo>
                <a:cubicBezTo>
                  <a:pt x="1865" y="509"/>
                  <a:pt x="1865" y="509"/>
                  <a:pt x="1865" y="509"/>
                </a:cubicBezTo>
                <a:cubicBezTo>
                  <a:pt x="1865" y="504"/>
                  <a:pt x="1865" y="504"/>
                  <a:pt x="1865" y="504"/>
                </a:cubicBezTo>
                <a:cubicBezTo>
                  <a:pt x="1865" y="509"/>
                  <a:pt x="1865" y="509"/>
                  <a:pt x="1865" y="509"/>
                </a:cubicBezTo>
                <a:cubicBezTo>
                  <a:pt x="1865" y="509"/>
                  <a:pt x="1865" y="509"/>
                  <a:pt x="1865" y="509"/>
                </a:cubicBezTo>
                <a:cubicBezTo>
                  <a:pt x="1865" y="509"/>
                  <a:pt x="1865" y="509"/>
                  <a:pt x="1865" y="509"/>
                </a:cubicBezTo>
                <a:cubicBezTo>
                  <a:pt x="1867" y="509"/>
                  <a:pt x="1867" y="509"/>
                  <a:pt x="1867" y="509"/>
                </a:cubicBezTo>
                <a:cubicBezTo>
                  <a:pt x="1869" y="507"/>
                  <a:pt x="1869" y="507"/>
                  <a:pt x="1869" y="507"/>
                </a:cubicBezTo>
                <a:cubicBezTo>
                  <a:pt x="1872" y="507"/>
                  <a:pt x="1872" y="507"/>
                  <a:pt x="1872" y="507"/>
                </a:cubicBezTo>
                <a:cubicBezTo>
                  <a:pt x="1873" y="508"/>
                  <a:pt x="1873" y="508"/>
                  <a:pt x="1873" y="508"/>
                </a:cubicBezTo>
                <a:cubicBezTo>
                  <a:pt x="1872" y="510"/>
                  <a:pt x="1872" y="510"/>
                  <a:pt x="1872" y="510"/>
                </a:cubicBezTo>
                <a:cubicBezTo>
                  <a:pt x="1867" y="513"/>
                  <a:pt x="1867" y="513"/>
                  <a:pt x="1867" y="513"/>
                </a:cubicBezTo>
                <a:cubicBezTo>
                  <a:pt x="1865" y="514"/>
                  <a:pt x="1865" y="514"/>
                  <a:pt x="1865" y="514"/>
                </a:cubicBezTo>
                <a:cubicBezTo>
                  <a:pt x="1866" y="515"/>
                  <a:pt x="1866" y="515"/>
                  <a:pt x="1866" y="515"/>
                </a:cubicBezTo>
                <a:cubicBezTo>
                  <a:pt x="1867" y="515"/>
                  <a:pt x="1867" y="515"/>
                  <a:pt x="1867" y="515"/>
                </a:cubicBezTo>
                <a:cubicBezTo>
                  <a:pt x="1866" y="517"/>
                  <a:pt x="1866" y="517"/>
                  <a:pt x="1866" y="517"/>
                </a:cubicBezTo>
                <a:cubicBezTo>
                  <a:pt x="1863" y="516"/>
                  <a:pt x="1863" y="516"/>
                  <a:pt x="1863" y="516"/>
                </a:cubicBezTo>
                <a:cubicBezTo>
                  <a:pt x="1860" y="517"/>
                  <a:pt x="1860" y="517"/>
                  <a:pt x="1860" y="517"/>
                </a:cubicBezTo>
                <a:cubicBezTo>
                  <a:pt x="1861" y="519"/>
                  <a:pt x="1861" y="519"/>
                  <a:pt x="1861" y="519"/>
                </a:cubicBezTo>
                <a:cubicBezTo>
                  <a:pt x="1863" y="521"/>
                  <a:pt x="1863" y="521"/>
                  <a:pt x="1863" y="521"/>
                </a:cubicBezTo>
                <a:cubicBezTo>
                  <a:pt x="1864" y="520"/>
                  <a:pt x="1864" y="520"/>
                  <a:pt x="1864" y="520"/>
                </a:cubicBezTo>
                <a:cubicBezTo>
                  <a:pt x="1864" y="521"/>
                  <a:pt x="1864" y="521"/>
                  <a:pt x="1864" y="521"/>
                </a:cubicBezTo>
                <a:cubicBezTo>
                  <a:pt x="1866" y="522"/>
                  <a:pt x="1866" y="522"/>
                  <a:pt x="1866" y="522"/>
                </a:cubicBezTo>
                <a:cubicBezTo>
                  <a:pt x="1866" y="523"/>
                  <a:pt x="1866" y="523"/>
                  <a:pt x="1866" y="523"/>
                </a:cubicBezTo>
                <a:cubicBezTo>
                  <a:pt x="1865" y="523"/>
                  <a:pt x="1865" y="523"/>
                  <a:pt x="1865" y="523"/>
                </a:cubicBezTo>
                <a:cubicBezTo>
                  <a:pt x="1864" y="524"/>
                  <a:pt x="1864" y="524"/>
                  <a:pt x="1864" y="524"/>
                </a:cubicBezTo>
                <a:cubicBezTo>
                  <a:pt x="1863" y="524"/>
                  <a:pt x="1863" y="524"/>
                  <a:pt x="1863" y="524"/>
                </a:cubicBezTo>
                <a:cubicBezTo>
                  <a:pt x="1862" y="525"/>
                  <a:pt x="1862" y="525"/>
                  <a:pt x="1862" y="525"/>
                </a:cubicBezTo>
                <a:cubicBezTo>
                  <a:pt x="1862" y="525"/>
                  <a:pt x="1862" y="525"/>
                  <a:pt x="1862" y="525"/>
                </a:cubicBezTo>
                <a:cubicBezTo>
                  <a:pt x="1860" y="528"/>
                  <a:pt x="1860" y="528"/>
                  <a:pt x="1860" y="528"/>
                </a:cubicBezTo>
                <a:cubicBezTo>
                  <a:pt x="1860" y="530"/>
                  <a:pt x="1860" y="530"/>
                  <a:pt x="1860" y="530"/>
                </a:cubicBezTo>
                <a:cubicBezTo>
                  <a:pt x="1861" y="530"/>
                  <a:pt x="1861" y="530"/>
                  <a:pt x="1861" y="530"/>
                </a:cubicBezTo>
                <a:cubicBezTo>
                  <a:pt x="1860" y="533"/>
                  <a:pt x="1860" y="533"/>
                  <a:pt x="1860" y="533"/>
                </a:cubicBezTo>
                <a:cubicBezTo>
                  <a:pt x="1858" y="533"/>
                  <a:pt x="1858" y="533"/>
                  <a:pt x="1858" y="533"/>
                </a:cubicBezTo>
                <a:cubicBezTo>
                  <a:pt x="1858" y="533"/>
                  <a:pt x="1858" y="533"/>
                  <a:pt x="1858" y="533"/>
                </a:cubicBezTo>
                <a:cubicBezTo>
                  <a:pt x="1856" y="532"/>
                  <a:pt x="1856" y="532"/>
                  <a:pt x="1856" y="532"/>
                </a:cubicBezTo>
                <a:cubicBezTo>
                  <a:pt x="1854" y="531"/>
                  <a:pt x="1854" y="531"/>
                  <a:pt x="1854" y="531"/>
                </a:cubicBezTo>
                <a:cubicBezTo>
                  <a:pt x="1854" y="532"/>
                  <a:pt x="1854" y="532"/>
                  <a:pt x="1854" y="532"/>
                </a:cubicBezTo>
                <a:cubicBezTo>
                  <a:pt x="1855" y="534"/>
                  <a:pt x="1855" y="534"/>
                  <a:pt x="1855" y="534"/>
                </a:cubicBezTo>
                <a:cubicBezTo>
                  <a:pt x="1853" y="534"/>
                  <a:pt x="1853" y="534"/>
                  <a:pt x="1853" y="534"/>
                </a:cubicBezTo>
                <a:cubicBezTo>
                  <a:pt x="1852" y="536"/>
                  <a:pt x="1852" y="536"/>
                  <a:pt x="1852" y="536"/>
                </a:cubicBezTo>
                <a:cubicBezTo>
                  <a:pt x="1854" y="536"/>
                  <a:pt x="1854" y="536"/>
                  <a:pt x="1854" y="536"/>
                </a:cubicBezTo>
                <a:cubicBezTo>
                  <a:pt x="1855" y="536"/>
                  <a:pt x="1855" y="536"/>
                  <a:pt x="1855" y="536"/>
                </a:cubicBezTo>
                <a:cubicBezTo>
                  <a:pt x="1858" y="538"/>
                  <a:pt x="1858" y="538"/>
                  <a:pt x="1858" y="538"/>
                </a:cubicBezTo>
                <a:cubicBezTo>
                  <a:pt x="1858" y="540"/>
                  <a:pt x="1858" y="540"/>
                  <a:pt x="1858" y="540"/>
                </a:cubicBezTo>
                <a:cubicBezTo>
                  <a:pt x="1860" y="542"/>
                  <a:pt x="1860" y="542"/>
                  <a:pt x="1860" y="542"/>
                </a:cubicBezTo>
                <a:cubicBezTo>
                  <a:pt x="1864" y="542"/>
                  <a:pt x="1864" y="542"/>
                  <a:pt x="1864" y="542"/>
                </a:cubicBezTo>
                <a:cubicBezTo>
                  <a:pt x="1868" y="544"/>
                  <a:pt x="1868" y="544"/>
                  <a:pt x="1868" y="544"/>
                </a:cubicBezTo>
                <a:cubicBezTo>
                  <a:pt x="1871" y="545"/>
                  <a:pt x="1871" y="545"/>
                  <a:pt x="1871" y="545"/>
                </a:cubicBezTo>
                <a:cubicBezTo>
                  <a:pt x="1877" y="549"/>
                  <a:pt x="1877" y="549"/>
                  <a:pt x="1877" y="549"/>
                </a:cubicBezTo>
                <a:cubicBezTo>
                  <a:pt x="1879" y="552"/>
                  <a:pt x="1879" y="552"/>
                  <a:pt x="1879" y="552"/>
                </a:cubicBezTo>
                <a:cubicBezTo>
                  <a:pt x="1880" y="553"/>
                  <a:pt x="1880" y="553"/>
                  <a:pt x="1880" y="553"/>
                </a:cubicBezTo>
                <a:cubicBezTo>
                  <a:pt x="1881" y="554"/>
                  <a:pt x="1881" y="554"/>
                  <a:pt x="1881" y="554"/>
                </a:cubicBezTo>
                <a:cubicBezTo>
                  <a:pt x="1883" y="555"/>
                  <a:pt x="1883" y="555"/>
                  <a:pt x="1883" y="555"/>
                </a:cubicBezTo>
                <a:cubicBezTo>
                  <a:pt x="1884" y="555"/>
                  <a:pt x="1884" y="555"/>
                  <a:pt x="1884" y="555"/>
                </a:cubicBezTo>
                <a:cubicBezTo>
                  <a:pt x="1885" y="557"/>
                  <a:pt x="1885" y="557"/>
                  <a:pt x="1885" y="557"/>
                </a:cubicBezTo>
                <a:cubicBezTo>
                  <a:pt x="1887" y="557"/>
                  <a:pt x="1887" y="557"/>
                  <a:pt x="1887" y="557"/>
                </a:cubicBezTo>
                <a:cubicBezTo>
                  <a:pt x="1888" y="557"/>
                  <a:pt x="1888" y="557"/>
                  <a:pt x="1888" y="557"/>
                </a:cubicBezTo>
                <a:cubicBezTo>
                  <a:pt x="1889" y="560"/>
                  <a:pt x="1889" y="560"/>
                  <a:pt x="1889" y="560"/>
                </a:cubicBezTo>
                <a:cubicBezTo>
                  <a:pt x="1891" y="560"/>
                  <a:pt x="1891" y="560"/>
                  <a:pt x="1891" y="560"/>
                </a:cubicBezTo>
                <a:cubicBezTo>
                  <a:pt x="1892" y="561"/>
                  <a:pt x="1892" y="561"/>
                  <a:pt x="1892" y="561"/>
                </a:cubicBezTo>
                <a:cubicBezTo>
                  <a:pt x="1893" y="560"/>
                  <a:pt x="1893" y="560"/>
                  <a:pt x="1893" y="560"/>
                </a:cubicBezTo>
                <a:cubicBezTo>
                  <a:pt x="1896" y="562"/>
                  <a:pt x="1896" y="562"/>
                  <a:pt x="1896" y="562"/>
                </a:cubicBezTo>
                <a:cubicBezTo>
                  <a:pt x="1896" y="563"/>
                  <a:pt x="1896" y="563"/>
                  <a:pt x="1896" y="563"/>
                </a:cubicBezTo>
                <a:cubicBezTo>
                  <a:pt x="1899" y="564"/>
                  <a:pt x="1899" y="564"/>
                  <a:pt x="1899" y="564"/>
                </a:cubicBezTo>
                <a:cubicBezTo>
                  <a:pt x="1901" y="567"/>
                  <a:pt x="1901" y="567"/>
                  <a:pt x="1901" y="567"/>
                </a:cubicBezTo>
                <a:cubicBezTo>
                  <a:pt x="1902" y="569"/>
                  <a:pt x="1902" y="569"/>
                  <a:pt x="1902" y="569"/>
                </a:cubicBezTo>
                <a:cubicBezTo>
                  <a:pt x="1903" y="573"/>
                  <a:pt x="1903" y="573"/>
                  <a:pt x="1903" y="573"/>
                </a:cubicBezTo>
                <a:cubicBezTo>
                  <a:pt x="1904" y="576"/>
                  <a:pt x="1904" y="576"/>
                  <a:pt x="1904" y="576"/>
                </a:cubicBezTo>
                <a:cubicBezTo>
                  <a:pt x="1904" y="577"/>
                  <a:pt x="1904" y="577"/>
                  <a:pt x="1904" y="577"/>
                </a:cubicBezTo>
                <a:cubicBezTo>
                  <a:pt x="1904" y="579"/>
                  <a:pt x="1904" y="579"/>
                  <a:pt x="1904" y="579"/>
                </a:cubicBezTo>
                <a:cubicBezTo>
                  <a:pt x="1904" y="579"/>
                  <a:pt x="1904" y="579"/>
                  <a:pt x="1904" y="579"/>
                </a:cubicBezTo>
                <a:cubicBezTo>
                  <a:pt x="1904" y="579"/>
                  <a:pt x="1904" y="579"/>
                  <a:pt x="1904" y="579"/>
                </a:cubicBezTo>
                <a:cubicBezTo>
                  <a:pt x="1903" y="580"/>
                  <a:pt x="1903" y="580"/>
                  <a:pt x="1903" y="580"/>
                </a:cubicBezTo>
                <a:cubicBezTo>
                  <a:pt x="1902" y="583"/>
                  <a:pt x="1902" y="583"/>
                  <a:pt x="1902" y="583"/>
                </a:cubicBezTo>
                <a:cubicBezTo>
                  <a:pt x="1900" y="584"/>
                  <a:pt x="1900" y="584"/>
                  <a:pt x="1900" y="584"/>
                </a:cubicBezTo>
                <a:cubicBezTo>
                  <a:pt x="1896" y="586"/>
                  <a:pt x="1896" y="586"/>
                  <a:pt x="1896" y="586"/>
                </a:cubicBezTo>
                <a:cubicBezTo>
                  <a:pt x="1896" y="587"/>
                  <a:pt x="1896" y="587"/>
                  <a:pt x="1896" y="587"/>
                </a:cubicBezTo>
                <a:cubicBezTo>
                  <a:pt x="1892" y="588"/>
                  <a:pt x="1892" y="588"/>
                  <a:pt x="1892" y="588"/>
                </a:cubicBezTo>
                <a:cubicBezTo>
                  <a:pt x="1891" y="589"/>
                  <a:pt x="1891" y="589"/>
                  <a:pt x="1891" y="589"/>
                </a:cubicBezTo>
                <a:cubicBezTo>
                  <a:pt x="1887" y="588"/>
                  <a:pt x="1887" y="588"/>
                  <a:pt x="1887" y="588"/>
                </a:cubicBezTo>
                <a:cubicBezTo>
                  <a:pt x="1886" y="587"/>
                  <a:pt x="1886" y="587"/>
                  <a:pt x="1886" y="587"/>
                </a:cubicBezTo>
                <a:cubicBezTo>
                  <a:pt x="1884" y="587"/>
                  <a:pt x="1884" y="587"/>
                  <a:pt x="1884" y="587"/>
                </a:cubicBezTo>
                <a:cubicBezTo>
                  <a:pt x="1884" y="587"/>
                  <a:pt x="1884" y="587"/>
                  <a:pt x="1884" y="587"/>
                </a:cubicBezTo>
                <a:cubicBezTo>
                  <a:pt x="1882" y="587"/>
                  <a:pt x="1882" y="587"/>
                  <a:pt x="1882" y="587"/>
                </a:cubicBezTo>
                <a:cubicBezTo>
                  <a:pt x="1878" y="587"/>
                  <a:pt x="1878" y="587"/>
                  <a:pt x="1878" y="587"/>
                </a:cubicBezTo>
                <a:cubicBezTo>
                  <a:pt x="1874" y="589"/>
                  <a:pt x="1874" y="589"/>
                  <a:pt x="1874" y="589"/>
                </a:cubicBezTo>
                <a:cubicBezTo>
                  <a:pt x="1870" y="588"/>
                  <a:pt x="1870" y="588"/>
                  <a:pt x="1870" y="588"/>
                </a:cubicBezTo>
                <a:cubicBezTo>
                  <a:pt x="1868" y="587"/>
                  <a:pt x="1868" y="587"/>
                  <a:pt x="1868" y="587"/>
                </a:cubicBezTo>
                <a:cubicBezTo>
                  <a:pt x="1867" y="588"/>
                  <a:pt x="1867" y="588"/>
                  <a:pt x="1867" y="588"/>
                </a:cubicBezTo>
                <a:cubicBezTo>
                  <a:pt x="1863" y="586"/>
                  <a:pt x="1863" y="586"/>
                  <a:pt x="1863" y="586"/>
                </a:cubicBezTo>
                <a:cubicBezTo>
                  <a:pt x="1861" y="586"/>
                  <a:pt x="1861" y="586"/>
                  <a:pt x="1861" y="586"/>
                </a:cubicBezTo>
                <a:cubicBezTo>
                  <a:pt x="1857" y="583"/>
                  <a:pt x="1857" y="583"/>
                  <a:pt x="1857" y="583"/>
                </a:cubicBezTo>
                <a:cubicBezTo>
                  <a:pt x="1856" y="583"/>
                  <a:pt x="1856" y="583"/>
                  <a:pt x="1856" y="583"/>
                </a:cubicBezTo>
                <a:cubicBezTo>
                  <a:pt x="1855" y="584"/>
                  <a:pt x="1855" y="584"/>
                  <a:pt x="1855" y="584"/>
                </a:cubicBezTo>
                <a:cubicBezTo>
                  <a:pt x="1854" y="584"/>
                  <a:pt x="1854" y="584"/>
                  <a:pt x="1854" y="584"/>
                </a:cubicBezTo>
                <a:cubicBezTo>
                  <a:pt x="1852" y="582"/>
                  <a:pt x="1852" y="582"/>
                  <a:pt x="1852" y="582"/>
                </a:cubicBezTo>
                <a:cubicBezTo>
                  <a:pt x="1852" y="579"/>
                  <a:pt x="1852" y="579"/>
                  <a:pt x="1852" y="579"/>
                </a:cubicBezTo>
                <a:cubicBezTo>
                  <a:pt x="1850" y="578"/>
                  <a:pt x="1850" y="578"/>
                  <a:pt x="1850" y="578"/>
                </a:cubicBezTo>
                <a:cubicBezTo>
                  <a:pt x="1849" y="578"/>
                  <a:pt x="1849" y="578"/>
                  <a:pt x="1849" y="578"/>
                </a:cubicBezTo>
                <a:cubicBezTo>
                  <a:pt x="1846" y="581"/>
                  <a:pt x="1846" y="581"/>
                  <a:pt x="1846" y="581"/>
                </a:cubicBezTo>
                <a:cubicBezTo>
                  <a:pt x="1846" y="580"/>
                  <a:pt x="1846" y="580"/>
                  <a:pt x="1846" y="580"/>
                </a:cubicBezTo>
                <a:cubicBezTo>
                  <a:pt x="1845" y="581"/>
                  <a:pt x="1845" y="581"/>
                  <a:pt x="1845" y="581"/>
                </a:cubicBezTo>
                <a:cubicBezTo>
                  <a:pt x="1841" y="577"/>
                  <a:pt x="1841" y="577"/>
                  <a:pt x="1841" y="577"/>
                </a:cubicBezTo>
                <a:cubicBezTo>
                  <a:pt x="1841" y="575"/>
                  <a:pt x="1841" y="575"/>
                  <a:pt x="1841" y="575"/>
                </a:cubicBezTo>
                <a:cubicBezTo>
                  <a:pt x="1840" y="575"/>
                  <a:pt x="1840" y="575"/>
                  <a:pt x="1840" y="575"/>
                </a:cubicBezTo>
                <a:cubicBezTo>
                  <a:pt x="1838" y="576"/>
                  <a:pt x="1838" y="576"/>
                  <a:pt x="1838" y="576"/>
                </a:cubicBezTo>
                <a:cubicBezTo>
                  <a:pt x="1834" y="576"/>
                  <a:pt x="1834" y="576"/>
                  <a:pt x="1834" y="576"/>
                </a:cubicBezTo>
                <a:cubicBezTo>
                  <a:pt x="1833" y="576"/>
                  <a:pt x="1833" y="576"/>
                  <a:pt x="1833" y="576"/>
                </a:cubicBezTo>
                <a:cubicBezTo>
                  <a:pt x="1831" y="576"/>
                  <a:pt x="1831" y="576"/>
                  <a:pt x="1831" y="576"/>
                </a:cubicBezTo>
                <a:cubicBezTo>
                  <a:pt x="1826" y="576"/>
                  <a:pt x="1826" y="576"/>
                  <a:pt x="1826" y="576"/>
                </a:cubicBezTo>
                <a:cubicBezTo>
                  <a:pt x="1823" y="577"/>
                  <a:pt x="1823" y="577"/>
                  <a:pt x="1823" y="577"/>
                </a:cubicBezTo>
                <a:cubicBezTo>
                  <a:pt x="1819" y="579"/>
                  <a:pt x="1819" y="579"/>
                  <a:pt x="1819" y="579"/>
                </a:cubicBezTo>
                <a:cubicBezTo>
                  <a:pt x="1817" y="579"/>
                  <a:pt x="1817" y="579"/>
                  <a:pt x="1817" y="579"/>
                </a:cubicBezTo>
                <a:cubicBezTo>
                  <a:pt x="1813" y="580"/>
                  <a:pt x="1813" y="580"/>
                  <a:pt x="1813" y="580"/>
                </a:cubicBezTo>
                <a:cubicBezTo>
                  <a:pt x="1812" y="581"/>
                  <a:pt x="1812" y="581"/>
                  <a:pt x="1812" y="581"/>
                </a:cubicBezTo>
                <a:cubicBezTo>
                  <a:pt x="1810" y="582"/>
                  <a:pt x="1810" y="582"/>
                  <a:pt x="1810" y="582"/>
                </a:cubicBezTo>
                <a:cubicBezTo>
                  <a:pt x="1808" y="583"/>
                  <a:pt x="1808" y="583"/>
                  <a:pt x="1808" y="583"/>
                </a:cubicBezTo>
                <a:cubicBezTo>
                  <a:pt x="1807" y="584"/>
                  <a:pt x="1807" y="584"/>
                  <a:pt x="1807" y="584"/>
                </a:cubicBezTo>
                <a:cubicBezTo>
                  <a:pt x="1806" y="586"/>
                  <a:pt x="1806" y="586"/>
                  <a:pt x="1806" y="586"/>
                </a:cubicBezTo>
                <a:cubicBezTo>
                  <a:pt x="1806" y="587"/>
                  <a:pt x="1806" y="587"/>
                  <a:pt x="1806" y="587"/>
                </a:cubicBezTo>
                <a:cubicBezTo>
                  <a:pt x="1806" y="588"/>
                  <a:pt x="1806" y="588"/>
                  <a:pt x="1806" y="588"/>
                </a:cubicBezTo>
                <a:cubicBezTo>
                  <a:pt x="1802" y="588"/>
                  <a:pt x="1802" y="588"/>
                  <a:pt x="1802" y="588"/>
                </a:cubicBezTo>
                <a:cubicBezTo>
                  <a:pt x="1797" y="586"/>
                  <a:pt x="1797" y="586"/>
                  <a:pt x="1797" y="586"/>
                </a:cubicBezTo>
                <a:cubicBezTo>
                  <a:pt x="1795" y="586"/>
                  <a:pt x="1795" y="586"/>
                  <a:pt x="1795" y="586"/>
                </a:cubicBezTo>
                <a:cubicBezTo>
                  <a:pt x="1794" y="587"/>
                  <a:pt x="1794" y="587"/>
                  <a:pt x="1794" y="587"/>
                </a:cubicBezTo>
                <a:cubicBezTo>
                  <a:pt x="1792" y="587"/>
                  <a:pt x="1792" y="587"/>
                  <a:pt x="1792" y="587"/>
                </a:cubicBezTo>
                <a:cubicBezTo>
                  <a:pt x="1789" y="587"/>
                  <a:pt x="1789" y="587"/>
                  <a:pt x="1789" y="587"/>
                </a:cubicBezTo>
                <a:cubicBezTo>
                  <a:pt x="1787" y="587"/>
                  <a:pt x="1787" y="587"/>
                  <a:pt x="1787" y="587"/>
                </a:cubicBezTo>
                <a:cubicBezTo>
                  <a:pt x="1784" y="588"/>
                  <a:pt x="1784" y="588"/>
                  <a:pt x="1784" y="588"/>
                </a:cubicBezTo>
                <a:cubicBezTo>
                  <a:pt x="1784" y="589"/>
                  <a:pt x="1784" y="589"/>
                  <a:pt x="1784" y="589"/>
                </a:cubicBezTo>
                <a:cubicBezTo>
                  <a:pt x="1786" y="592"/>
                  <a:pt x="1786" y="592"/>
                  <a:pt x="1786" y="592"/>
                </a:cubicBezTo>
                <a:cubicBezTo>
                  <a:pt x="1789" y="592"/>
                  <a:pt x="1789" y="592"/>
                  <a:pt x="1789" y="592"/>
                </a:cubicBezTo>
                <a:cubicBezTo>
                  <a:pt x="1791" y="593"/>
                  <a:pt x="1791" y="593"/>
                  <a:pt x="1791" y="593"/>
                </a:cubicBezTo>
                <a:cubicBezTo>
                  <a:pt x="1791" y="594"/>
                  <a:pt x="1791" y="594"/>
                  <a:pt x="1791" y="594"/>
                </a:cubicBezTo>
                <a:cubicBezTo>
                  <a:pt x="1787" y="594"/>
                  <a:pt x="1787" y="594"/>
                  <a:pt x="1787" y="594"/>
                </a:cubicBezTo>
                <a:cubicBezTo>
                  <a:pt x="1783" y="595"/>
                  <a:pt x="1783" y="595"/>
                  <a:pt x="1783" y="595"/>
                </a:cubicBezTo>
                <a:cubicBezTo>
                  <a:pt x="1782" y="596"/>
                  <a:pt x="1782" y="596"/>
                  <a:pt x="1782" y="596"/>
                </a:cubicBezTo>
                <a:cubicBezTo>
                  <a:pt x="1782" y="597"/>
                  <a:pt x="1782" y="597"/>
                  <a:pt x="1782" y="597"/>
                </a:cubicBezTo>
                <a:cubicBezTo>
                  <a:pt x="1784" y="597"/>
                  <a:pt x="1784" y="597"/>
                  <a:pt x="1784" y="597"/>
                </a:cubicBezTo>
                <a:cubicBezTo>
                  <a:pt x="1785" y="598"/>
                  <a:pt x="1785" y="598"/>
                  <a:pt x="1785" y="598"/>
                </a:cubicBezTo>
                <a:cubicBezTo>
                  <a:pt x="1783" y="599"/>
                  <a:pt x="1783" y="599"/>
                  <a:pt x="1783" y="599"/>
                </a:cubicBezTo>
                <a:cubicBezTo>
                  <a:pt x="1779" y="599"/>
                  <a:pt x="1779" y="599"/>
                  <a:pt x="1779" y="599"/>
                </a:cubicBezTo>
                <a:cubicBezTo>
                  <a:pt x="1777" y="598"/>
                  <a:pt x="1777" y="598"/>
                  <a:pt x="1777" y="598"/>
                </a:cubicBezTo>
                <a:cubicBezTo>
                  <a:pt x="1774" y="599"/>
                  <a:pt x="1774" y="599"/>
                  <a:pt x="1774" y="599"/>
                </a:cubicBezTo>
                <a:cubicBezTo>
                  <a:pt x="1773" y="597"/>
                  <a:pt x="1773" y="597"/>
                  <a:pt x="1773" y="597"/>
                </a:cubicBezTo>
                <a:cubicBezTo>
                  <a:pt x="1772" y="597"/>
                  <a:pt x="1772" y="597"/>
                  <a:pt x="1772" y="597"/>
                </a:cubicBezTo>
                <a:cubicBezTo>
                  <a:pt x="1770" y="599"/>
                  <a:pt x="1770" y="599"/>
                  <a:pt x="1770" y="599"/>
                </a:cubicBezTo>
                <a:cubicBezTo>
                  <a:pt x="1769" y="599"/>
                  <a:pt x="1769" y="599"/>
                  <a:pt x="1769" y="599"/>
                </a:cubicBezTo>
                <a:cubicBezTo>
                  <a:pt x="1766" y="597"/>
                  <a:pt x="1766" y="597"/>
                  <a:pt x="1766" y="597"/>
                </a:cubicBezTo>
                <a:cubicBezTo>
                  <a:pt x="1764" y="597"/>
                  <a:pt x="1764" y="597"/>
                  <a:pt x="1764" y="597"/>
                </a:cubicBezTo>
                <a:cubicBezTo>
                  <a:pt x="1759" y="601"/>
                  <a:pt x="1759" y="601"/>
                  <a:pt x="1759" y="601"/>
                </a:cubicBezTo>
                <a:cubicBezTo>
                  <a:pt x="1758" y="602"/>
                  <a:pt x="1758" y="602"/>
                  <a:pt x="1758" y="602"/>
                </a:cubicBezTo>
                <a:cubicBezTo>
                  <a:pt x="1758" y="604"/>
                  <a:pt x="1758" y="604"/>
                  <a:pt x="1758" y="604"/>
                </a:cubicBezTo>
                <a:cubicBezTo>
                  <a:pt x="1758" y="605"/>
                  <a:pt x="1758" y="605"/>
                  <a:pt x="1758" y="605"/>
                </a:cubicBezTo>
                <a:cubicBezTo>
                  <a:pt x="1758" y="607"/>
                  <a:pt x="1758" y="607"/>
                  <a:pt x="1758" y="607"/>
                </a:cubicBezTo>
                <a:cubicBezTo>
                  <a:pt x="1758" y="608"/>
                  <a:pt x="1758" y="608"/>
                  <a:pt x="1758" y="608"/>
                </a:cubicBezTo>
                <a:cubicBezTo>
                  <a:pt x="1758" y="610"/>
                  <a:pt x="1758" y="610"/>
                  <a:pt x="1758" y="610"/>
                </a:cubicBezTo>
                <a:cubicBezTo>
                  <a:pt x="1761" y="609"/>
                  <a:pt x="1761" y="609"/>
                  <a:pt x="1761" y="609"/>
                </a:cubicBezTo>
                <a:cubicBezTo>
                  <a:pt x="1762" y="609"/>
                  <a:pt x="1762" y="609"/>
                  <a:pt x="1762" y="609"/>
                </a:cubicBezTo>
                <a:cubicBezTo>
                  <a:pt x="1764" y="608"/>
                  <a:pt x="1764" y="608"/>
                  <a:pt x="1764" y="608"/>
                </a:cubicBezTo>
                <a:cubicBezTo>
                  <a:pt x="1766" y="609"/>
                  <a:pt x="1766" y="609"/>
                  <a:pt x="1766" y="609"/>
                </a:cubicBezTo>
                <a:cubicBezTo>
                  <a:pt x="1764" y="611"/>
                  <a:pt x="1764" y="611"/>
                  <a:pt x="1764" y="611"/>
                </a:cubicBezTo>
                <a:cubicBezTo>
                  <a:pt x="1764" y="612"/>
                  <a:pt x="1764" y="612"/>
                  <a:pt x="1764" y="612"/>
                </a:cubicBezTo>
                <a:cubicBezTo>
                  <a:pt x="1765" y="614"/>
                  <a:pt x="1765" y="614"/>
                  <a:pt x="1765" y="614"/>
                </a:cubicBezTo>
                <a:cubicBezTo>
                  <a:pt x="1765" y="615"/>
                  <a:pt x="1765" y="615"/>
                  <a:pt x="1765" y="615"/>
                </a:cubicBezTo>
                <a:cubicBezTo>
                  <a:pt x="1765" y="616"/>
                  <a:pt x="1765" y="616"/>
                  <a:pt x="1765" y="616"/>
                </a:cubicBezTo>
                <a:cubicBezTo>
                  <a:pt x="1766" y="616"/>
                  <a:pt x="1766" y="616"/>
                  <a:pt x="1766" y="616"/>
                </a:cubicBezTo>
                <a:cubicBezTo>
                  <a:pt x="1767" y="615"/>
                  <a:pt x="1767" y="615"/>
                  <a:pt x="1767" y="615"/>
                </a:cubicBezTo>
                <a:cubicBezTo>
                  <a:pt x="1768" y="616"/>
                  <a:pt x="1768" y="616"/>
                  <a:pt x="1768" y="616"/>
                </a:cubicBezTo>
                <a:cubicBezTo>
                  <a:pt x="1766" y="618"/>
                  <a:pt x="1766" y="618"/>
                  <a:pt x="1766" y="618"/>
                </a:cubicBezTo>
                <a:cubicBezTo>
                  <a:pt x="1764" y="619"/>
                  <a:pt x="1764" y="619"/>
                  <a:pt x="1764" y="619"/>
                </a:cubicBezTo>
                <a:cubicBezTo>
                  <a:pt x="1765" y="620"/>
                  <a:pt x="1765" y="620"/>
                  <a:pt x="1765" y="620"/>
                </a:cubicBezTo>
                <a:cubicBezTo>
                  <a:pt x="1766" y="620"/>
                  <a:pt x="1766" y="620"/>
                  <a:pt x="1766" y="620"/>
                </a:cubicBezTo>
                <a:cubicBezTo>
                  <a:pt x="1765" y="621"/>
                  <a:pt x="1765" y="621"/>
                  <a:pt x="1765" y="621"/>
                </a:cubicBezTo>
                <a:cubicBezTo>
                  <a:pt x="1764" y="623"/>
                  <a:pt x="1764" y="623"/>
                  <a:pt x="1764" y="623"/>
                </a:cubicBezTo>
                <a:cubicBezTo>
                  <a:pt x="1763" y="623"/>
                  <a:pt x="1763" y="623"/>
                  <a:pt x="1763" y="623"/>
                </a:cubicBezTo>
                <a:cubicBezTo>
                  <a:pt x="1762" y="620"/>
                  <a:pt x="1762" y="620"/>
                  <a:pt x="1762" y="620"/>
                </a:cubicBezTo>
                <a:cubicBezTo>
                  <a:pt x="1761" y="620"/>
                  <a:pt x="1761" y="620"/>
                  <a:pt x="1761" y="620"/>
                </a:cubicBezTo>
                <a:cubicBezTo>
                  <a:pt x="1761" y="621"/>
                  <a:pt x="1761" y="621"/>
                  <a:pt x="1761" y="621"/>
                </a:cubicBezTo>
                <a:cubicBezTo>
                  <a:pt x="1761" y="623"/>
                  <a:pt x="1761" y="623"/>
                  <a:pt x="1761" y="623"/>
                </a:cubicBezTo>
                <a:cubicBezTo>
                  <a:pt x="1760" y="624"/>
                  <a:pt x="1760" y="624"/>
                  <a:pt x="1760" y="624"/>
                </a:cubicBezTo>
                <a:cubicBezTo>
                  <a:pt x="1761" y="626"/>
                  <a:pt x="1761" y="626"/>
                  <a:pt x="1761" y="626"/>
                </a:cubicBezTo>
                <a:cubicBezTo>
                  <a:pt x="1762" y="627"/>
                  <a:pt x="1762" y="627"/>
                  <a:pt x="1762" y="627"/>
                </a:cubicBezTo>
                <a:cubicBezTo>
                  <a:pt x="1763" y="626"/>
                  <a:pt x="1763" y="626"/>
                  <a:pt x="1763" y="626"/>
                </a:cubicBezTo>
                <a:cubicBezTo>
                  <a:pt x="1765" y="627"/>
                  <a:pt x="1765" y="627"/>
                  <a:pt x="1765" y="627"/>
                </a:cubicBezTo>
                <a:cubicBezTo>
                  <a:pt x="1766" y="627"/>
                  <a:pt x="1766" y="627"/>
                  <a:pt x="1766" y="627"/>
                </a:cubicBezTo>
                <a:cubicBezTo>
                  <a:pt x="1769" y="629"/>
                  <a:pt x="1769" y="629"/>
                  <a:pt x="1769" y="629"/>
                </a:cubicBezTo>
                <a:cubicBezTo>
                  <a:pt x="1769" y="631"/>
                  <a:pt x="1769" y="631"/>
                  <a:pt x="1769" y="631"/>
                </a:cubicBezTo>
                <a:cubicBezTo>
                  <a:pt x="1768" y="633"/>
                  <a:pt x="1768" y="633"/>
                  <a:pt x="1768" y="633"/>
                </a:cubicBezTo>
                <a:cubicBezTo>
                  <a:pt x="1769" y="634"/>
                  <a:pt x="1769" y="634"/>
                  <a:pt x="1769" y="634"/>
                </a:cubicBezTo>
                <a:cubicBezTo>
                  <a:pt x="1769" y="635"/>
                  <a:pt x="1769" y="635"/>
                  <a:pt x="1769" y="635"/>
                </a:cubicBezTo>
                <a:cubicBezTo>
                  <a:pt x="1770" y="635"/>
                  <a:pt x="1770" y="635"/>
                  <a:pt x="1770" y="635"/>
                </a:cubicBezTo>
                <a:cubicBezTo>
                  <a:pt x="1773" y="637"/>
                  <a:pt x="1773" y="637"/>
                  <a:pt x="1773" y="637"/>
                </a:cubicBezTo>
                <a:cubicBezTo>
                  <a:pt x="1772" y="639"/>
                  <a:pt x="1772" y="639"/>
                  <a:pt x="1772" y="639"/>
                </a:cubicBezTo>
                <a:cubicBezTo>
                  <a:pt x="1770" y="639"/>
                  <a:pt x="1770" y="639"/>
                  <a:pt x="1770" y="639"/>
                </a:cubicBezTo>
                <a:cubicBezTo>
                  <a:pt x="1770" y="640"/>
                  <a:pt x="1770" y="640"/>
                  <a:pt x="1770" y="640"/>
                </a:cubicBezTo>
                <a:cubicBezTo>
                  <a:pt x="1771" y="640"/>
                  <a:pt x="1771" y="640"/>
                  <a:pt x="1771" y="640"/>
                </a:cubicBezTo>
                <a:cubicBezTo>
                  <a:pt x="1774" y="640"/>
                  <a:pt x="1774" y="640"/>
                  <a:pt x="1774" y="640"/>
                </a:cubicBezTo>
                <a:cubicBezTo>
                  <a:pt x="1779" y="640"/>
                  <a:pt x="1779" y="640"/>
                  <a:pt x="1779" y="640"/>
                </a:cubicBezTo>
                <a:cubicBezTo>
                  <a:pt x="1778" y="640"/>
                  <a:pt x="1778" y="640"/>
                  <a:pt x="1778" y="640"/>
                </a:cubicBezTo>
                <a:cubicBezTo>
                  <a:pt x="1777" y="641"/>
                  <a:pt x="1777" y="641"/>
                  <a:pt x="1777" y="641"/>
                </a:cubicBezTo>
                <a:cubicBezTo>
                  <a:pt x="1775" y="642"/>
                  <a:pt x="1775" y="642"/>
                  <a:pt x="1775" y="642"/>
                </a:cubicBezTo>
                <a:cubicBezTo>
                  <a:pt x="1772" y="642"/>
                  <a:pt x="1772" y="642"/>
                  <a:pt x="1772" y="642"/>
                </a:cubicBezTo>
                <a:cubicBezTo>
                  <a:pt x="1771" y="643"/>
                  <a:pt x="1771" y="643"/>
                  <a:pt x="1771" y="643"/>
                </a:cubicBezTo>
                <a:cubicBezTo>
                  <a:pt x="1772" y="644"/>
                  <a:pt x="1772" y="644"/>
                  <a:pt x="1772" y="644"/>
                </a:cubicBezTo>
                <a:cubicBezTo>
                  <a:pt x="1774" y="643"/>
                  <a:pt x="1774" y="643"/>
                  <a:pt x="1774" y="643"/>
                </a:cubicBezTo>
                <a:cubicBezTo>
                  <a:pt x="1776" y="643"/>
                  <a:pt x="1776" y="643"/>
                  <a:pt x="1776" y="643"/>
                </a:cubicBezTo>
                <a:cubicBezTo>
                  <a:pt x="1777" y="643"/>
                  <a:pt x="1777" y="643"/>
                  <a:pt x="1777" y="643"/>
                </a:cubicBezTo>
                <a:cubicBezTo>
                  <a:pt x="1777" y="644"/>
                  <a:pt x="1777" y="644"/>
                  <a:pt x="1777" y="644"/>
                </a:cubicBezTo>
                <a:cubicBezTo>
                  <a:pt x="1778" y="645"/>
                  <a:pt x="1778" y="645"/>
                  <a:pt x="1778" y="645"/>
                </a:cubicBezTo>
                <a:cubicBezTo>
                  <a:pt x="1779" y="643"/>
                  <a:pt x="1779" y="643"/>
                  <a:pt x="1779" y="643"/>
                </a:cubicBezTo>
                <a:cubicBezTo>
                  <a:pt x="1780" y="641"/>
                  <a:pt x="1780" y="641"/>
                  <a:pt x="1780" y="641"/>
                </a:cubicBezTo>
                <a:cubicBezTo>
                  <a:pt x="1782" y="641"/>
                  <a:pt x="1782" y="641"/>
                  <a:pt x="1782" y="641"/>
                </a:cubicBezTo>
                <a:cubicBezTo>
                  <a:pt x="1783" y="643"/>
                  <a:pt x="1783" y="643"/>
                  <a:pt x="1783" y="643"/>
                </a:cubicBezTo>
                <a:cubicBezTo>
                  <a:pt x="1784" y="643"/>
                  <a:pt x="1784" y="643"/>
                  <a:pt x="1784" y="643"/>
                </a:cubicBezTo>
                <a:cubicBezTo>
                  <a:pt x="1786" y="644"/>
                  <a:pt x="1786" y="644"/>
                  <a:pt x="1786" y="644"/>
                </a:cubicBezTo>
                <a:cubicBezTo>
                  <a:pt x="1787" y="642"/>
                  <a:pt x="1787" y="642"/>
                  <a:pt x="1787" y="642"/>
                </a:cubicBezTo>
                <a:cubicBezTo>
                  <a:pt x="1788" y="643"/>
                  <a:pt x="1788" y="643"/>
                  <a:pt x="1788" y="643"/>
                </a:cubicBezTo>
                <a:cubicBezTo>
                  <a:pt x="1788" y="644"/>
                  <a:pt x="1788" y="644"/>
                  <a:pt x="1788" y="644"/>
                </a:cubicBezTo>
                <a:cubicBezTo>
                  <a:pt x="1787" y="644"/>
                  <a:pt x="1787" y="644"/>
                  <a:pt x="1787" y="644"/>
                </a:cubicBezTo>
                <a:cubicBezTo>
                  <a:pt x="1788" y="646"/>
                  <a:pt x="1788" y="646"/>
                  <a:pt x="1788" y="646"/>
                </a:cubicBezTo>
                <a:cubicBezTo>
                  <a:pt x="1789" y="647"/>
                  <a:pt x="1789" y="647"/>
                  <a:pt x="1789" y="647"/>
                </a:cubicBezTo>
                <a:cubicBezTo>
                  <a:pt x="1791" y="649"/>
                  <a:pt x="1791" y="649"/>
                  <a:pt x="1791" y="649"/>
                </a:cubicBezTo>
                <a:cubicBezTo>
                  <a:pt x="1792" y="648"/>
                  <a:pt x="1792" y="648"/>
                  <a:pt x="1792" y="648"/>
                </a:cubicBezTo>
                <a:cubicBezTo>
                  <a:pt x="1794" y="649"/>
                  <a:pt x="1794" y="649"/>
                  <a:pt x="1794" y="649"/>
                </a:cubicBezTo>
                <a:cubicBezTo>
                  <a:pt x="1796" y="649"/>
                  <a:pt x="1796" y="649"/>
                  <a:pt x="1796" y="649"/>
                </a:cubicBezTo>
                <a:cubicBezTo>
                  <a:pt x="1797" y="648"/>
                  <a:pt x="1797" y="648"/>
                  <a:pt x="1797" y="648"/>
                </a:cubicBezTo>
                <a:cubicBezTo>
                  <a:pt x="1799" y="648"/>
                  <a:pt x="1799" y="648"/>
                  <a:pt x="1799" y="648"/>
                </a:cubicBezTo>
                <a:cubicBezTo>
                  <a:pt x="1801" y="647"/>
                  <a:pt x="1801" y="647"/>
                  <a:pt x="1801" y="647"/>
                </a:cubicBezTo>
                <a:cubicBezTo>
                  <a:pt x="1802" y="648"/>
                  <a:pt x="1802" y="648"/>
                  <a:pt x="1802" y="648"/>
                </a:cubicBezTo>
                <a:cubicBezTo>
                  <a:pt x="1804" y="647"/>
                  <a:pt x="1804" y="647"/>
                  <a:pt x="1804" y="647"/>
                </a:cubicBezTo>
                <a:cubicBezTo>
                  <a:pt x="1803" y="645"/>
                  <a:pt x="1803" y="645"/>
                  <a:pt x="1803" y="645"/>
                </a:cubicBezTo>
                <a:cubicBezTo>
                  <a:pt x="1804" y="644"/>
                  <a:pt x="1804" y="644"/>
                  <a:pt x="1804" y="644"/>
                </a:cubicBezTo>
                <a:cubicBezTo>
                  <a:pt x="1803" y="641"/>
                  <a:pt x="1803" y="641"/>
                  <a:pt x="1803" y="641"/>
                </a:cubicBezTo>
                <a:cubicBezTo>
                  <a:pt x="1808" y="641"/>
                  <a:pt x="1808" y="641"/>
                  <a:pt x="1808" y="641"/>
                </a:cubicBezTo>
                <a:cubicBezTo>
                  <a:pt x="1811" y="641"/>
                  <a:pt x="1811" y="641"/>
                  <a:pt x="1811" y="641"/>
                </a:cubicBezTo>
                <a:cubicBezTo>
                  <a:pt x="1816" y="644"/>
                  <a:pt x="1816" y="644"/>
                  <a:pt x="1816" y="644"/>
                </a:cubicBezTo>
                <a:cubicBezTo>
                  <a:pt x="1818" y="644"/>
                  <a:pt x="1818" y="644"/>
                  <a:pt x="1818" y="644"/>
                </a:cubicBezTo>
                <a:cubicBezTo>
                  <a:pt x="1821" y="648"/>
                  <a:pt x="1821" y="648"/>
                  <a:pt x="1821" y="648"/>
                </a:cubicBezTo>
                <a:cubicBezTo>
                  <a:pt x="1824" y="650"/>
                  <a:pt x="1824" y="650"/>
                  <a:pt x="1824" y="650"/>
                </a:cubicBezTo>
                <a:cubicBezTo>
                  <a:pt x="1833" y="649"/>
                  <a:pt x="1833" y="649"/>
                  <a:pt x="1833" y="649"/>
                </a:cubicBezTo>
                <a:cubicBezTo>
                  <a:pt x="1836" y="647"/>
                  <a:pt x="1836" y="647"/>
                  <a:pt x="1836" y="647"/>
                </a:cubicBezTo>
                <a:cubicBezTo>
                  <a:pt x="1837" y="647"/>
                  <a:pt x="1837" y="647"/>
                  <a:pt x="1837" y="647"/>
                </a:cubicBezTo>
                <a:cubicBezTo>
                  <a:pt x="1837" y="648"/>
                  <a:pt x="1837" y="648"/>
                  <a:pt x="1837" y="648"/>
                </a:cubicBezTo>
                <a:cubicBezTo>
                  <a:pt x="1839" y="647"/>
                  <a:pt x="1839" y="647"/>
                  <a:pt x="1839" y="647"/>
                </a:cubicBezTo>
                <a:cubicBezTo>
                  <a:pt x="1839" y="645"/>
                  <a:pt x="1839" y="645"/>
                  <a:pt x="1839" y="645"/>
                </a:cubicBezTo>
                <a:cubicBezTo>
                  <a:pt x="1843" y="640"/>
                  <a:pt x="1843" y="640"/>
                  <a:pt x="1843" y="640"/>
                </a:cubicBezTo>
                <a:cubicBezTo>
                  <a:pt x="1844" y="640"/>
                  <a:pt x="1844" y="640"/>
                  <a:pt x="1844" y="640"/>
                </a:cubicBezTo>
                <a:cubicBezTo>
                  <a:pt x="1849" y="642"/>
                  <a:pt x="1849" y="642"/>
                  <a:pt x="1849" y="642"/>
                </a:cubicBezTo>
                <a:cubicBezTo>
                  <a:pt x="1851" y="643"/>
                  <a:pt x="1851" y="643"/>
                  <a:pt x="1851" y="643"/>
                </a:cubicBezTo>
                <a:cubicBezTo>
                  <a:pt x="1854" y="642"/>
                  <a:pt x="1854" y="642"/>
                  <a:pt x="1854" y="642"/>
                </a:cubicBezTo>
                <a:cubicBezTo>
                  <a:pt x="1854" y="641"/>
                  <a:pt x="1854" y="641"/>
                  <a:pt x="1854" y="641"/>
                </a:cubicBezTo>
                <a:cubicBezTo>
                  <a:pt x="1857" y="640"/>
                  <a:pt x="1857" y="640"/>
                  <a:pt x="1857" y="640"/>
                </a:cubicBezTo>
                <a:cubicBezTo>
                  <a:pt x="1858" y="640"/>
                  <a:pt x="1858" y="640"/>
                  <a:pt x="1858" y="640"/>
                </a:cubicBezTo>
                <a:cubicBezTo>
                  <a:pt x="1859" y="642"/>
                  <a:pt x="1859" y="642"/>
                  <a:pt x="1859" y="642"/>
                </a:cubicBezTo>
                <a:cubicBezTo>
                  <a:pt x="1857" y="644"/>
                  <a:pt x="1857" y="644"/>
                  <a:pt x="1857" y="644"/>
                </a:cubicBezTo>
                <a:cubicBezTo>
                  <a:pt x="1855" y="646"/>
                  <a:pt x="1855" y="646"/>
                  <a:pt x="1855" y="646"/>
                </a:cubicBezTo>
                <a:cubicBezTo>
                  <a:pt x="1855" y="647"/>
                  <a:pt x="1855" y="647"/>
                  <a:pt x="1855" y="647"/>
                </a:cubicBezTo>
                <a:cubicBezTo>
                  <a:pt x="1857" y="649"/>
                  <a:pt x="1857" y="649"/>
                  <a:pt x="1857" y="649"/>
                </a:cubicBezTo>
                <a:cubicBezTo>
                  <a:pt x="1857" y="650"/>
                  <a:pt x="1857" y="650"/>
                  <a:pt x="1857" y="650"/>
                </a:cubicBezTo>
                <a:cubicBezTo>
                  <a:pt x="1856" y="650"/>
                  <a:pt x="1856" y="650"/>
                  <a:pt x="1856" y="650"/>
                </a:cubicBezTo>
                <a:cubicBezTo>
                  <a:pt x="1855" y="651"/>
                  <a:pt x="1855" y="651"/>
                  <a:pt x="1855" y="651"/>
                </a:cubicBezTo>
                <a:cubicBezTo>
                  <a:pt x="1856" y="654"/>
                  <a:pt x="1856" y="654"/>
                  <a:pt x="1856" y="654"/>
                </a:cubicBezTo>
                <a:cubicBezTo>
                  <a:pt x="1857" y="657"/>
                  <a:pt x="1857" y="657"/>
                  <a:pt x="1857" y="657"/>
                </a:cubicBezTo>
                <a:cubicBezTo>
                  <a:pt x="1858" y="660"/>
                  <a:pt x="1858" y="660"/>
                  <a:pt x="1858" y="660"/>
                </a:cubicBezTo>
                <a:cubicBezTo>
                  <a:pt x="1857" y="662"/>
                  <a:pt x="1857" y="662"/>
                  <a:pt x="1857" y="662"/>
                </a:cubicBezTo>
                <a:cubicBezTo>
                  <a:pt x="1857" y="666"/>
                  <a:pt x="1857" y="666"/>
                  <a:pt x="1857" y="666"/>
                </a:cubicBezTo>
                <a:cubicBezTo>
                  <a:pt x="1857" y="667"/>
                  <a:pt x="1857" y="667"/>
                  <a:pt x="1857" y="667"/>
                </a:cubicBezTo>
                <a:cubicBezTo>
                  <a:pt x="1856" y="667"/>
                  <a:pt x="1856" y="667"/>
                  <a:pt x="1856" y="667"/>
                </a:cubicBezTo>
                <a:cubicBezTo>
                  <a:pt x="1855" y="674"/>
                  <a:pt x="1855" y="674"/>
                  <a:pt x="1855" y="674"/>
                </a:cubicBezTo>
                <a:cubicBezTo>
                  <a:pt x="1854" y="677"/>
                  <a:pt x="1854" y="677"/>
                  <a:pt x="1854" y="677"/>
                </a:cubicBezTo>
                <a:cubicBezTo>
                  <a:pt x="1852" y="679"/>
                  <a:pt x="1852" y="679"/>
                  <a:pt x="1852" y="679"/>
                </a:cubicBezTo>
                <a:cubicBezTo>
                  <a:pt x="1852" y="682"/>
                  <a:pt x="1852" y="682"/>
                  <a:pt x="1852" y="682"/>
                </a:cubicBezTo>
                <a:cubicBezTo>
                  <a:pt x="1851" y="682"/>
                  <a:pt x="1851" y="682"/>
                  <a:pt x="1851" y="682"/>
                </a:cubicBezTo>
                <a:cubicBezTo>
                  <a:pt x="1849" y="685"/>
                  <a:pt x="1849" y="685"/>
                  <a:pt x="1849" y="685"/>
                </a:cubicBezTo>
                <a:cubicBezTo>
                  <a:pt x="1849" y="692"/>
                  <a:pt x="1849" y="692"/>
                  <a:pt x="1849" y="692"/>
                </a:cubicBezTo>
                <a:cubicBezTo>
                  <a:pt x="1846" y="698"/>
                  <a:pt x="1846" y="698"/>
                  <a:pt x="1846" y="698"/>
                </a:cubicBezTo>
                <a:cubicBezTo>
                  <a:pt x="1843" y="702"/>
                  <a:pt x="1843" y="702"/>
                  <a:pt x="1843" y="702"/>
                </a:cubicBezTo>
                <a:cubicBezTo>
                  <a:pt x="1841" y="704"/>
                  <a:pt x="1841" y="704"/>
                  <a:pt x="1841" y="704"/>
                </a:cubicBezTo>
                <a:cubicBezTo>
                  <a:pt x="1838" y="705"/>
                  <a:pt x="1838" y="705"/>
                  <a:pt x="1838" y="705"/>
                </a:cubicBezTo>
                <a:cubicBezTo>
                  <a:pt x="1832" y="704"/>
                  <a:pt x="1832" y="704"/>
                  <a:pt x="1832" y="704"/>
                </a:cubicBezTo>
                <a:cubicBezTo>
                  <a:pt x="1827" y="705"/>
                  <a:pt x="1827" y="705"/>
                  <a:pt x="1827" y="705"/>
                </a:cubicBezTo>
                <a:cubicBezTo>
                  <a:pt x="1823" y="703"/>
                  <a:pt x="1823" y="703"/>
                  <a:pt x="1823" y="703"/>
                </a:cubicBezTo>
                <a:cubicBezTo>
                  <a:pt x="1823" y="705"/>
                  <a:pt x="1823" y="705"/>
                  <a:pt x="1823" y="705"/>
                </a:cubicBezTo>
                <a:cubicBezTo>
                  <a:pt x="1824" y="707"/>
                  <a:pt x="1824" y="707"/>
                  <a:pt x="1824" y="707"/>
                </a:cubicBezTo>
                <a:cubicBezTo>
                  <a:pt x="1824" y="708"/>
                  <a:pt x="1824" y="708"/>
                  <a:pt x="1824" y="708"/>
                </a:cubicBezTo>
                <a:cubicBezTo>
                  <a:pt x="1823" y="706"/>
                  <a:pt x="1823" y="706"/>
                  <a:pt x="1823" y="706"/>
                </a:cubicBezTo>
                <a:cubicBezTo>
                  <a:pt x="1821" y="705"/>
                  <a:pt x="1821" y="705"/>
                  <a:pt x="1821" y="705"/>
                </a:cubicBezTo>
                <a:cubicBezTo>
                  <a:pt x="1820" y="703"/>
                  <a:pt x="1820" y="703"/>
                  <a:pt x="1820" y="703"/>
                </a:cubicBezTo>
                <a:cubicBezTo>
                  <a:pt x="1821" y="702"/>
                  <a:pt x="1821" y="702"/>
                  <a:pt x="1821" y="702"/>
                </a:cubicBezTo>
                <a:cubicBezTo>
                  <a:pt x="1820" y="702"/>
                  <a:pt x="1820" y="702"/>
                  <a:pt x="1820" y="702"/>
                </a:cubicBezTo>
                <a:cubicBezTo>
                  <a:pt x="1819" y="702"/>
                  <a:pt x="1819" y="702"/>
                  <a:pt x="1819" y="702"/>
                </a:cubicBezTo>
                <a:cubicBezTo>
                  <a:pt x="1817" y="701"/>
                  <a:pt x="1817" y="701"/>
                  <a:pt x="1817" y="701"/>
                </a:cubicBezTo>
                <a:cubicBezTo>
                  <a:pt x="1813" y="700"/>
                  <a:pt x="1813" y="700"/>
                  <a:pt x="1813" y="700"/>
                </a:cubicBezTo>
                <a:cubicBezTo>
                  <a:pt x="1813" y="701"/>
                  <a:pt x="1813" y="701"/>
                  <a:pt x="1813" y="701"/>
                </a:cubicBezTo>
                <a:cubicBezTo>
                  <a:pt x="1814" y="701"/>
                  <a:pt x="1814" y="701"/>
                  <a:pt x="1814" y="701"/>
                </a:cubicBezTo>
                <a:cubicBezTo>
                  <a:pt x="1814" y="702"/>
                  <a:pt x="1814" y="702"/>
                  <a:pt x="1814" y="702"/>
                </a:cubicBezTo>
                <a:cubicBezTo>
                  <a:pt x="1812" y="702"/>
                  <a:pt x="1812" y="702"/>
                  <a:pt x="1812" y="702"/>
                </a:cubicBezTo>
                <a:cubicBezTo>
                  <a:pt x="1811" y="702"/>
                  <a:pt x="1811" y="702"/>
                  <a:pt x="1811" y="702"/>
                </a:cubicBezTo>
                <a:cubicBezTo>
                  <a:pt x="1808" y="703"/>
                  <a:pt x="1808" y="703"/>
                  <a:pt x="1808" y="703"/>
                </a:cubicBezTo>
                <a:cubicBezTo>
                  <a:pt x="1808" y="702"/>
                  <a:pt x="1808" y="702"/>
                  <a:pt x="1808" y="702"/>
                </a:cubicBezTo>
                <a:cubicBezTo>
                  <a:pt x="1808" y="702"/>
                  <a:pt x="1808" y="702"/>
                  <a:pt x="1808" y="702"/>
                </a:cubicBezTo>
                <a:cubicBezTo>
                  <a:pt x="1810" y="701"/>
                  <a:pt x="1810" y="701"/>
                  <a:pt x="1810" y="701"/>
                </a:cubicBezTo>
                <a:cubicBezTo>
                  <a:pt x="1811" y="701"/>
                  <a:pt x="1811" y="701"/>
                  <a:pt x="1811" y="701"/>
                </a:cubicBezTo>
                <a:cubicBezTo>
                  <a:pt x="1809" y="701"/>
                  <a:pt x="1809" y="701"/>
                  <a:pt x="1809" y="701"/>
                </a:cubicBezTo>
                <a:cubicBezTo>
                  <a:pt x="1806" y="701"/>
                  <a:pt x="1806" y="701"/>
                  <a:pt x="1806" y="701"/>
                </a:cubicBezTo>
                <a:cubicBezTo>
                  <a:pt x="1805" y="702"/>
                  <a:pt x="1805" y="702"/>
                  <a:pt x="1805" y="702"/>
                </a:cubicBezTo>
                <a:cubicBezTo>
                  <a:pt x="1802" y="703"/>
                  <a:pt x="1802" y="703"/>
                  <a:pt x="1802" y="703"/>
                </a:cubicBezTo>
                <a:cubicBezTo>
                  <a:pt x="1801" y="704"/>
                  <a:pt x="1801" y="704"/>
                  <a:pt x="1801" y="704"/>
                </a:cubicBezTo>
                <a:cubicBezTo>
                  <a:pt x="1799" y="705"/>
                  <a:pt x="1799" y="705"/>
                  <a:pt x="1799" y="705"/>
                </a:cubicBezTo>
                <a:cubicBezTo>
                  <a:pt x="1796" y="707"/>
                  <a:pt x="1796" y="707"/>
                  <a:pt x="1796" y="707"/>
                </a:cubicBezTo>
                <a:cubicBezTo>
                  <a:pt x="1796" y="708"/>
                  <a:pt x="1796" y="708"/>
                  <a:pt x="1796" y="708"/>
                </a:cubicBezTo>
                <a:cubicBezTo>
                  <a:pt x="1793" y="708"/>
                  <a:pt x="1793" y="708"/>
                  <a:pt x="1793" y="708"/>
                </a:cubicBezTo>
                <a:cubicBezTo>
                  <a:pt x="1789" y="706"/>
                  <a:pt x="1789" y="706"/>
                  <a:pt x="1789" y="706"/>
                </a:cubicBezTo>
                <a:cubicBezTo>
                  <a:pt x="1787" y="705"/>
                  <a:pt x="1787" y="705"/>
                  <a:pt x="1787" y="705"/>
                </a:cubicBezTo>
                <a:cubicBezTo>
                  <a:pt x="1783" y="706"/>
                  <a:pt x="1783" y="706"/>
                  <a:pt x="1783" y="706"/>
                </a:cubicBezTo>
                <a:cubicBezTo>
                  <a:pt x="1780" y="704"/>
                  <a:pt x="1780" y="704"/>
                  <a:pt x="1780" y="704"/>
                </a:cubicBezTo>
                <a:cubicBezTo>
                  <a:pt x="1779" y="704"/>
                  <a:pt x="1779" y="704"/>
                  <a:pt x="1779" y="704"/>
                </a:cubicBezTo>
                <a:cubicBezTo>
                  <a:pt x="1778" y="705"/>
                  <a:pt x="1778" y="705"/>
                  <a:pt x="1778" y="705"/>
                </a:cubicBezTo>
                <a:cubicBezTo>
                  <a:pt x="1775" y="703"/>
                  <a:pt x="1775" y="703"/>
                  <a:pt x="1775" y="703"/>
                </a:cubicBezTo>
                <a:cubicBezTo>
                  <a:pt x="1772" y="702"/>
                  <a:pt x="1772" y="702"/>
                  <a:pt x="1772" y="702"/>
                </a:cubicBezTo>
                <a:cubicBezTo>
                  <a:pt x="1764" y="701"/>
                  <a:pt x="1764" y="701"/>
                  <a:pt x="1764" y="701"/>
                </a:cubicBezTo>
                <a:cubicBezTo>
                  <a:pt x="1760" y="700"/>
                  <a:pt x="1760" y="700"/>
                  <a:pt x="1760" y="700"/>
                </a:cubicBezTo>
                <a:cubicBezTo>
                  <a:pt x="1755" y="700"/>
                  <a:pt x="1755" y="700"/>
                  <a:pt x="1755" y="700"/>
                </a:cubicBezTo>
                <a:cubicBezTo>
                  <a:pt x="1754" y="700"/>
                  <a:pt x="1754" y="700"/>
                  <a:pt x="1754" y="700"/>
                </a:cubicBezTo>
                <a:cubicBezTo>
                  <a:pt x="1754" y="700"/>
                  <a:pt x="1754" y="700"/>
                  <a:pt x="1754" y="700"/>
                </a:cubicBezTo>
                <a:cubicBezTo>
                  <a:pt x="1753" y="698"/>
                  <a:pt x="1753" y="698"/>
                  <a:pt x="1753" y="698"/>
                </a:cubicBezTo>
                <a:cubicBezTo>
                  <a:pt x="1752" y="696"/>
                  <a:pt x="1752" y="696"/>
                  <a:pt x="1752" y="696"/>
                </a:cubicBezTo>
                <a:cubicBezTo>
                  <a:pt x="1750" y="696"/>
                  <a:pt x="1750" y="696"/>
                  <a:pt x="1750" y="696"/>
                </a:cubicBezTo>
                <a:cubicBezTo>
                  <a:pt x="1748" y="696"/>
                  <a:pt x="1748" y="696"/>
                  <a:pt x="1748" y="696"/>
                </a:cubicBezTo>
                <a:cubicBezTo>
                  <a:pt x="1741" y="695"/>
                  <a:pt x="1741" y="695"/>
                  <a:pt x="1741" y="695"/>
                </a:cubicBezTo>
                <a:cubicBezTo>
                  <a:pt x="1740" y="694"/>
                  <a:pt x="1740" y="694"/>
                  <a:pt x="1740" y="694"/>
                </a:cubicBezTo>
                <a:cubicBezTo>
                  <a:pt x="1737" y="694"/>
                  <a:pt x="1737" y="694"/>
                  <a:pt x="1737" y="694"/>
                </a:cubicBezTo>
                <a:cubicBezTo>
                  <a:pt x="1733" y="693"/>
                  <a:pt x="1733" y="693"/>
                  <a:pt x="1733" y="693"/>
                </a:cubicBezTo>
                <a:cubicBezTo>
                  <a:pt x="1733" y="692"/>
                  <a:pt x="1733" y="692"/>
                  <a:pt x="1733" y="692"/>
                </a:cubicBezTo>
                <a:cubicBezTo>
                  <a:pt x="1733" y="691"/>
                  <a:pt x="1733" y="691"/>
                  <a:pt x="1733" y="691"/>
                </a:cubicBezTo>
                <a:cubicBezTo>
                  <a:pt x="1733" y="690"/>
                  <a:pt x="1733" y="690"/>
                  <a:pt x="1733" y="690"/>
                </a:cubicBezTo>
                <a:cubicBezTo>
                  <a:pt x="1729" y="688"/>
                  <a:pt x="1729" y="688"/>
                  <a:pt x="1729" y="688"/>
                </a:cubicBezTo>
                <a:cubicBezTo>
                  <a:pt x="1727" y="688"/>
                  <a:pt x="1727" y="688"/>
                  <a:pt x="1727" y="688"/>
                </a:cubicBezTo>
                <a:cubicBezTo>
                  <a:pt x="1723" y="687"/>
                  <a:pt x="1723" y="687"/>
                  <a:pt x="1723" y="687"/>
                </a:cubicBezTo>
                <a:cubicBezTo>
                  <a:pt x="1722" y="686"/>
                  <a:pt x="1722" y="686"/>
                  <a:pt x="1722" y="686"/>
                </a:cubicBezTo>
                <a:cubicBezTo>
                  <a:pt x="1721" y="687"/>
                  <a:pt x="1721" y="687"/>
                  <a:pt x="1721" y="687"/>
                </a:cubicBezTo>
                <a:cubicBezTo>
                  <a:pt x="1719" y="686"/>
                  <a:pt x="1719" y="686"/>
                  <a:pt x="1719" y="686"/>
                </a:cubicBezTo>
                <a:cubicBezTo>
                  <a:pt x="1719" y="686"/>
                  <a:pt x="1719" y="686"/>
                  <a:pt x="1719" y="686"/>
                </a:cubicBezTo>
                <a:cubicBezTo>
                  <a:pt x="1715" y="688"/>
                  <a:pt x="1715" y="688"/>
                  <a:pt x="1715" y="688"/>
                </a:cubicBezTo>
                <a:cubicBezTo>
                  <a:pt x="1710" y="688"/>
                  <a:pt x="1710" y="688"/>
                  <a:pt x="1710" y="688"/>
                </a:cubicBezTo>
                <a:cubicBezTo>
                  <a:pt x="1706" y="690"/>
                  <a:pt x="1706" y="690"/>
                  <a:pt x="1706" y="690"/>
                </a:cubicBezTo>
                <a:cubicBezTo>
                  <a:pt x="1704" y="693"/>
                  <a:pt x="1704" y="693"/>
                  <a:pt x="1704" y="693"/>
                </a:cubicBezTo>
                <a:cubicBezTo>
                  <a:pt x="1703" y="695"/>
                  <a:pt x="1703" y="695"/>
                  <a:pt x="1703" y="695"/>
                </a:cubicBezTo>
                <a:cubicBezTo>
                  <a:pt x="1702" y="696"/>
                  <a:pt x="1702" y="696"/>
                  <a:pt x="1702" y="696"/>
                </a:cubicBezTo>
                <a:cubicBezTo>
                  <a:pt x="1701" y="702"/>
                  <a:pt x="1701" y="702"/>
                  <a:pt x="1701" y="702"/>
                </a:cubicBezTo>
                <a:cubicBezTo>
                  <a:pt x="1703" y="704"/>
                  <a:pt x="1703" y="704"/>
                  <a:pt x="1703" y="704"/>
                </a:cubicBezTo>
                <a:cubicBezTo>
                  <a:pt x="1704" y="709"/>
                  <a:pt x="1704" y="709"/>
                  <a:pt x="1704" y="709"/>
                </a:cubicBezTo>
                <a:cubicBezTo>
                  <a:pt x="1704" y="711"/>
                  <a:pt x="1704" y="711"/>
                  <a:pt x="1704" y="711"/>
                </a:cubicBezTo>
                <a:cubicBezTo>
                  <a:pt x="1701" y="713"/>
                  <a:pt x="1701" y="713"/>
                  <a:pt x="1701" y="713"/>
                </a:cubicBezTo>
                <a:cubicBezTo>
                  <a:pt x="1701" y="714"/>
                  <a:pt x="1701" y="714"/>
                  <a:pt x="1701" y="714"/>
                </a:cubicBezTo>
                <a:cubicBezTo>
                  <a:pt x="1697" y="717"/>
                  <a:pt x="1697" y="717"/>
                  <a:pt x="1697" y="717"/>
                </a:cubicBezTo>
                <a:cubicBezTo>
                  <a:pt x="1695" y="718"/>
                  <a:pt x="1695" y="718"/>
                  <a:pt x="1695" y="718"/>
                </a:cubicBezTo>
                <a:cubicBezTo>
                  <a:pt x="1691" y="716"/>
                  <a:pt x="1691" y="716"/>
                  <a:pt x="1691" y="716"/>
                </a:cubicBezTo>
                <a:cubicBezTo>
                  <a:pt x="1687" y="713"/>
                  <a:pt x="1687" y="713"/>
                  <a:pt x="1687" y="713"/>
                </a:cubicBezTo>
                <a:cubicBezTo>
                  <a:pt x="1684" y="711"/>
                  <a:pt x="1684" y="711"/>
                  <a:pt x="1684" y="711"/>
                </a:cubicBezTo>
                <a:cubicBezTo>
                  <a:pt x="1679" y="708"/>
                  <a:pt x="1679" y="708"/>
                  <a:pt x="1679" y="708"/>
                </a:cubicBezTo>
                <a:cubicBezTo>
                  <a:pt x="1672" y="705"/>
                  <a:pt x="1672" y="705"/>
                  <a:pt x="1672" y="705"/>
                </a:cubicBezTo>
                <a:cubicBezTo>
                  <a:pt x="1668" y="705"/>
                  <a:pt x="1668" y="705"/>
                  <a:pt x="1668" y="705"/>
                </a:cubicBezTo>
                <a:cubicBezTo>
                  <a:pt x="1667" y="705"/>
                  <a:pt x="1667" y="705"/>
                  <a:pt x="1667" y="705"/>
                </a:cubicBezTo>
                <a:cubicBezTo>
                  <a:pt x="1663" y="705"/>
                  <a:pt x="1663" y="705"/>
                  <a:pt x="1663" y="705"/>
                </a:cubicBezTo>
                <a:cubicBezTo>
                  <a:pt x="1660" y="704"/>
                  <a:pt x="1660" y="704"/>
                  <a:pt x="1660" y="704"/>
                </a:cubicBezTo>
                <a:cubicBezTo>
                  <a:pt x="1657" y="698"/>
                  <a:pt x="1657" y="698"/>
                  <a:pt x="1657" y="698"/>
                </a:cubicBezTo>
                <a:cubicBezTo>
                  <a:pt x="1657" y="694"/>
                  <a:pt x="1657" y="694"/>
                  <a:pt x="1657" y="694"/>
                </a:cubicBezTo>
                <a:cubicBezTo>
                  <a:pt x="1654" y="691"/>
                  <a:pt x="1654" y="691"/>
                  <a:pt x="1654" y="691"/>
                </a:cubicBezTo>
                <a:cubicBezTo>
                  <a:pt x="1648" y="690"/>
                  <a:pt x="1648" y="690"/>
                  <a:pt x="1648" y="690"/>
                </a:cubicBezTo>
                <a:cubicBezTo>
                  <a:pt x="1644" y="688"/>
                  <a:pt x="1644" y="688"/>
                  <a:pt x="1644" y="688"/>
                </a:cubicBezTo>
                <a:cubicBezTo>
                  <a:pt x="1639" y="688"/>
                  <a:pt x="1639" y="688"/>
                  <a:pt x="1639" y="688"/>
                </a:cubicBezTo>
                <a:cubicBezTo>
                  <a:pt x="1636" y="687"/>
                  <a:pt x="1636" y="687"/>
                  <a:pt x="1636" y="687"/>
                </a:cubicBezTo>
                <a:cubicBezTo>
                  <a:pt x="1629" y="688"/>
                  <a:pt x="1629" y="688"/>
                  <a:pt x="1629" y="688"/>
                </a:cubicBezTo>
                <a:cubicBezTo>
                  <a:pt x="1624" y="687"/>
                  <a:pt x="1624" y="687"/>
                  <a:pt x="1624" y="687"/>
                </a:cubicBezTo>
                <a:cubicBezTo>
                  <a:pt x="1622" y="685"/>
                  <a:pt x="1622" y="685"/>
                  <a:pt x="1622" y="685"/>
                </a:cubicBezTo>
                <a:cubicBezTo>
                  <a:pt x="1619" y="685"/>
                  <a:pt x="1619" y="685"/>
                  <a:pt x="1619" y="685"/>
                </a:cubicBezTo>
                <a:cubicBezTo>
                  <a:pt x="1618" y="684"/>
                  <a:pt x="1618" y="684"/>
                  <a:pt x="1618" y="684"/>
                </a:cubicBezTo>
                <a:cubicBezTo>
                  <a:pt x="1615" y="682"/>
                  <a:pt x="1615" y="682"/>
                  <a:pt x="1615" y="682"/>
                </a:cubicBezTo>
                <a:cubicBezTo>
                  <a:pt x="1615" y="681"/>
                  <a:pt x="1615" y="681"/>
                  <a:pt x="1615" y="681"/>
                </a:cubicBezTo>
                <a:cubicBezTo>
                  <a:pt x="1615" y="680"/>
                  <a:pt x="1615" y="680"/>
                  <a:pt x="1615" y="680"/>
                </a:cubicBezTo>
                <a:cubicBezTo>
                  <a:pt x="1613" y="679"/>
                  <a:pt x="1613" y="679"/>
                  <a:pt x="1613" y="679"/>
                </a:cubicBezTo>
                <a:cubicBezTo>
                  <a:pt x="1613" y="680"/>
                  <a:pt x="1613" y="680"/>
                  <a:pt x="1613" y="680"/>
                </a:cubicBezTo>
                <a:cubicBezTo>
                  <a:pt x="1613" y="680"/>
                  <a:pt x="1613" y="680"/>
                  <a:pt x="1613" y="680"/>
                </a:cubicBezTo>
                <a:cubicBezTo>
                  <a:pt x="1612" y="681"/>
                  <a:pt x="1612" y="681"/>
                  <a:pt x="1612" y="681"/>
                </a:cubicBezTo>
                <a:cubicBezTo>
                  <a:pt x="1611" y="680"/>
                  <a:pt x="1611" y="680"/>
                  <a:pt x="1611" y="680"/>
                </a:cubicBezTo>
                <a:cubicBezTo>
                  <a:pt x="1610" y="679"/>
                  <a:pt x="1610" y="679"/>
                  <a:pt x="1610" y="679"/>
                </a:cubicBezTo>
                <a:cubicBezTo>
                  <a:pt x="1609" y="679"/>
                  <a:pt x="1609" y="679"/>
                  <a:pt x="1609" y="679"/>
                </a:cubicBezTo>
                <a:cubicBezTo>
                  <a:pt x="1606" y="677"/>
                  <a:pt x="1606" y="677"/>
                  <a:pt x="1606" y="677"/>
                </a:cubicBezTo>
                <a:cubicBezTo>
                  <a:pt x="1604" y="674"/>
                  <a:pt x="1604" y="674"/>
                  <a:pt x="1604" y="674"/>
                </a:cubicBezTo>
                <a:cubicBezTo>
                  <a:pt x="1605" y="671"/>
                  <a:pt x="1605" y="671"/>
                  <a:pt x="1605" y="671"/>
                </a:cubicBezTo>
                <a:cubicBezTo>
                  <a:pt x="1610" y="667"/>
                  <a:pt x="1610" y="667"/>
                  <a:pt x="1610" y="667"/>
                </a:cubicBezTo>
                <a:cubicBezTo>
                  <a:pt x="1613" y="665"/>
                  <a:pt x="1613" y="665"/>
                  <a:pt x="1613" y="665"/>
                </a:cubicBezTo>
                <a:cubicBezTo>
                  <a:pt x="1614" y="664"/>
                  <a:pt x="1614" y="664"/>
                  <a:pt x="1614" y="664"/>
                </a:cubicBezTo>
                <a:cubicBezTo>
                  <a:pt x="1613" y="663"/>
                  <a:pt x="1613" y="663"/>
                  <a:pt x="1613" y="663"/>
                </a:cubicBezTo>
                <a:cubicBezTo>
                  <a:pt x="1614" y="661"/>
                  <a:pt x="1614" y="661"/>
                  <a:pt x="1614" y="661"/>
                </a:cubicBezTo>
                <a:cubicBezTo>
                  <a:pt x="1613" y="660"/>
                  <a:pt x="1613" y="660"/>
                  <a:pt x="1613" y="660"/>
                </a:cubicBezTo>
                <a:cubicBezTo>
                  <a:pt x="1613" y="659"/>
                  <a:pt x="1613" y="659"/>
                  <a:pt x="1613" y="659"/>
                </a:cubicBezTo>
                <a:cubicBezTo>
                  <a:pt x="1613" y="656"/>
                  <a:pt x="1613" y="656"/>
                  <a:pt x="1613" y="656"/>
                </a:cubicBezTo>
                <a:cubicBezTo>
                  <a:pt x="1610" y="655"/>
                  <a:pt x="1610" y="655"/>
                  <a:pt x="1610" y="655"/>
                </a:cubicBezTo>
                <a:cubicBezTo>
                  <a:pt x="1607" y="652"/>
                  <a:pt x="1607" y="652"/>
                  <a:pt x="1607" y="652"/>
                </a:cubicBezTo>
                <a:cubicBezTo>
                  <a:pt x="1608" y="649"/>
                  <a:pt x="1608" y="649"/>
                  <a:pt x="1608" y="649"/>
                </a:cubicBezTo>
                <a:cubicBezTo>
                  <a:pt x="1610" y="647"/>
                  <a:pt x="1610" y="647"/>
                  <a:pt x="1610" y="647"/>
                </a:cubicBezTo>
                <a:cubicBezTo>
                  <a:pt x="1610" y="645"/>
                  <a:pt x="1610" y="645"/>
                  <a:pt x="1610" y="645"/>
                </a:cubicBezTo>
                <a:cubicBezTo>
                  <a:pt x="1612" y="642"/>
                  <a:pt x="1612" y="642"/>
                  <a:pt x="1612" y="642"/>
                </a:cubicBezTo>
                <a:cubicBezTo>
                  <a:pt x="1612" y="640"/>
                  <a:pt x="1612" y="640"/>
                  <a:pt x="1612" y="640"/>
                </a:cubicBezTo>
                <a:cubicBezTo>
                  <a:pt x="1612" y="640"/>
                  <a:pt x="1612" y="640"/>
                  <a:pt x="1612" y="640"/>
                </a:cubicBezTo>
                <a:cubicBezTo>
                  <a:pt x="1608" y="643"/>
                  <a:pt x="1608" y="643"/>
                  <a:pt x="1608" y="643"/>
                </a:cubicBezTo>
                <a:cubicBezTo>
                  <a:pt x="1607" y="644"/>
                  <a:pt x="1607" y="644"/>
                  <a:pt x="1607" y="644"/>
                </a:cubicBezTo>
                <a:cubicBezTo>
                  <a:pt x="1606" y="644"/>
                  <a:pt x="1606" y="644"/>
                  <a:pt x="1606" y="644"/>
                </a:cubicBezTo>
                <a:cubicBezTo>
                  <a:pt x="1604" y="640"/>
                  <a:pt x="1604" y="640"/>
                  <a:pt x="1604" y="640"/>
                </a:cubicBezTo>
                <a:cubicBezTo>
                  <a:pt x="1603" y="640"/>
                  <a:pt x="1603" y="640"/>
                  <a:pt x="1603" y="640"/>
                </a:cubicBezTo>
                <a:cubicBezTo>
                  <a:pt x="1603" y="638"/>
                  <a:pt x="1603" y="638"/>
                  <a:pt x="1603" y="638"/>
                </a:cubicBezTo>
                <a:cubicBezTo>
                  <a:pt x="1602" y="637"/>
                  <a:pt x="1602" y="637"/>
                  <a:pt x="1602" y="637"/>
                </a:cubicBezTo>
                <a:cubicBezTo>
                  <a:pt x="1600" y="637"/>
                  <a:pt x="1600" y="637"/>
                  <a:pt x="1600" y="637"/>
                </a:cubicBezTo>
                <a:cubicBezTo>
                  <a:pt x="1600" y="639"/>
                  <a:pt x="1600" y="639"/>
                  <a:pt x="1600" y="639"/>
                </a:cubicBezTo>
                <a:cubicBezTo>
                  <a:pt x="1599" y="637"/>
                  <a:pt x="1599" y="637"/>
                  <a:pt x="1599" y="637"/>
                </a:cubicBezTo>
                <a:cubicBezTo>
                  <a:pt x="1596" y="638"/>
                  <a:pt x="1596" y="638"/>
                  <a:pt x="1596" y="638"/>
                </a:cubicBezTo>
                <a:cubicBezTo>
                  <a:pt x="1592" y="640"/>
                  <a:pt x="1592" y="640"/>
                  <a:pt x="1592" y="640"/>
                </a:cubicBezTo>
                <a:cubicBezTo>
                  <a:pt x="1590" y="642"/>
                  <a:pt x="1590" y="642"/>
                  <a:pt x="1590" y="642"/>
                </a:cubicBezTo>
                <a:cubicBezTo>
                  <a:pt x="1590" y="642"/>
                  <a:pt x="1590" y="642"/>
                  <a:pt x="1590" y="642"/>
                </a:cubicBezTo>
                <a:cubicBezTo>
                  <a:pt x="1589" y="641"/>
                  <a:pt x="1589" y="641"/>
                  <a:pt x="1589" y="641"/>
                </a:cubicBezTo>
                <a:cubicBezTo>
                  <a:pt x="1586" y="642"/>
                  <a:pt x="1586" y="642"/>
                  <a:pt x="1586" y="642"/>
                </a:cubicBezTo>
                <a:cubicBezTo>
                  <a:pt x="1585" y="642"/>
                  <a:pt x="1585" y="642"/>
                  <a:pt x="1585" y="642"/>
                </a:cubicBezTo>
                <a:cubicBezTo>
                  <a:pt x="1581" y="643"/>
                  <a:pt x="1581" y="643"/>
                  <a:pt x="1581" y="643"/>
                </a:cubicBezTo>
                <a:cubicBezTo>
                  <a:pt x="1578" y="641"/>
                  <a:pt x="1578" y="641"/>
                  <a:pt x="1578" y="641"/>
                </a:cubicBezTo>
                <a:cubicBezTo>
                  <a:pt x="1576" y="640"/>
                  <a:pt x="1576" y="640"/>
                  <a:pt x="1576" y="640"/>
                </a:cubicBezTo>
                <a:cubicBezTo>
                  <a:pt x="1576" y="641"/>
                  <a:pt x="1576" y="641"/>
                  <a:pt x="1576" y="641"/>
                </a:cubicBezTo>
                <a:cubicBezTo>
                  <a:pt x="1574" y="643"/>
                  <a:pt x="1574" y="643"/>
                  <a:pt x="1574" y="643"/>
                </a:cubicBezTo>
                <a:cubicBezTo>
                  <a:pt x="1570" y="642"/>
                  <a:pt x="1570" y="642"/>
                  <a:pt x="1570" y="642"/>
                </a:cubicBezTo>
                <a:cubicBezTo>
                  <a:pt x="1570" y="641"/>
                  <a:pt x="1570" y="641"/>
                  <a:pt x="1570" y="641"/>
                </a:cubicBezTo>
                <a:cubicBezTo>
                  <a:pt x="1569" y="640"/>
                  <a:pt x="1569" y="640"/>
                  <a:pt x="1569" y="640"/>
                </a:cubicBezTo>
                <a:cubicBezTo>
                  <a:pt x="1566" y="640"/>
                  <a:pt x="1566" y="640"/>
                  <a:pt x="1566" y="640"/>
                </a:cubicBezTo>
                <a:cubicBezTo>
                  <a:pt x="1566" y="642"/>
                  <a:pt x="1566" y="642"/>
                  <a:pt x="1566" y="642"/>
                </a:cubicBezTo>
                <a:cubicBezTo>
                  <a:pt x="1564" y="642"/>
                  <a:pt x="1564" y="642"/>
                  <a:pt x="1564" y="642"/>
                </a:cubicBezTo>
                <a:cubicBezTo>
                  <a:pt x="1563" y="643"/>
                  <a:pt x="1563" y="643"/>
                  <a:pt x="1563" y="643"/>
                </a:cubicBezTo>
                <a:cubicBezTo>
                  <a:pt x="1562" y="643"/>
                  <a:pt x="1562" y="643"/>
                  <a:pt x="1562" y="643"/>
                </a:cubicBezTo>
                <a:cubicBezTo>
                  <a:pt x="1560" y="643"/>
                  <a:pt x="1560" y="643"/>
                  <a:pt x="1560" y="643"/>
                </a:cubicBezTo>
                <a:cubicBezTo>
                  <a:pt x="1558" y="645"/>
                  <a:pt x="1558" y="645"/>
                  <a:pt x="1558" y="645"/>
                </a:cubicBezTo>
                <a:cubicBezTo>
                  <a:pt x="1556" y="645"/>
                  <a:pt x="1556" y="645"/>
                  <a:pt x="1556" y="645"/>
                </a:cubicBezTo>
                <a:cubicBezTo>
                  <a:pt x="1555" y="642"/>
                  <a:pt x="1555" y="642"/>
                  <a:pt x="1555" y="642"/>
                </a:cubicBezTo>
                <a:cubicBezTo>
                  <a:pt x="1552" y="642"/>
                  <a:pt x="1552" y="642"/>
                  <a:pt x="1552" y="642"/>
                </a:cubicBezTo>
                <a:cubicBezTo>
                  <a:pt x="1551" y="642"/>
                  <a:pt x="1551" y="642"/>
                  <a:pt x="1551" y="642"/>
                </a:cubicBezTo>
                <a:cubicBezTo>
                  <a:pt x="1548" y="642"/>
                  <a:pt x="1548" y="642"/>
                  <a:pt x="1548" y="642"/>
                </a:cubicBezTo>
                <a:cubicBezTo>
                  <a:pt x="1546" y="642"/>
                  <a:pt x="1546" y="642"/>
                  <a:pt x="1546" y="642"/>
                </a:cubicBezTo>
                <a:cubicBezTo>
                  <a:pt x="1545" y="642"/>
                  <a:pt x="1545" y="642"/>
                  <a:pt x="1545" y="642"/>
                </a:cubicBezTo>
                <a:cubicBezTo>
                  <a:pt x="1543" y="642"/>
                  <a:pt x="1543" y="642"/>
                  <a:pt x="1543" y="642"/>
                </a:cubicBezTo>
                <a:cubicBezTo>
                  <a:pt x="1542" y="642"/>
                  <a:pt x="1542" y="642"/>
                  <a:pt x="1542" y="642"/>
                </a:cubicBezTo>
                <a:cubicBezTo>
                  <a:pt x="1541" y="644"/>
                  <a:pt x="1541" y="644"/>
                  <a:pt x="1541" y="644"/>
                </a:cubicBezTo>
                <a:cubicBezTo>
                  <a:pt x="1538" y="644"/>
                  <a:pt x="1538" y="644"/>
                  <a:pt x="1538" y="644"/>
                </a:cubicBezTo>
                <a:cubicBezTo>
                  <a:pt x="1537" y="643"/>
                  <a:pt x="1537" y="643"/>
                  <a:pt x="1537" y="643"/>
                </a:cubicBezTo>
                <a:cubicBezTo>
                  <a:pt x="1534" y="646"/>
                  <a:pt x="1534" y="646"/>
                  <a:pt x="1534" y="646"/>
                </a:cubicBezTo>
                <a:cubicBezTo>
                  <a:pt x="1532" y="646"/>
                  <a:pt x="1532" y="646"/>
                  <a:pt x="1532" y="646"/>
                </a:cubicBezTo>
                <a:cubicBezTo>
                  <a:pt x="1530" y="644"/>
                  <a:pt x="1530" y="644"/>
                  <a:pt x="1530" y="644"/>
                </a:cubicBezTo>
                <a:cubicBezTo>
                  <a:pt x="1528" y="645"/>
                  <a:pt x="1528" y="645"/>
                  <a:pt x="1528" y="645"/>
                </a:cubicBezTo>
                <a:cubicBezTo>
                  <a:pt x="1524" y="645"/>
                  <a:pt x="1524" y="645"/>
                  <a:pt x="1524" y="645"/>
                </a:cubicBezTo>
                <a:cubicBezTo>
                  <a:pt x="1522" y="645"/>
                  <a:pt x="1522" y="645"/>
                  <a:pt x="1522" y="645"/>
                </a:cubicBezTo>
                <a:cubicBezTo>
                  <a:pt x="1517" y="649"/>
                  <a:pt x="1517" y="649"/>
                  <a:pt x="1517" y="649"/>
                </a:cubicBezTo>
                <a:cubicBezTo>
                  <a:pt x="1514" y="649"/>
                  <a:pt x="1514" y="649"/>
                  <a:pt x="1514" y="649"/>
                </a:cubicBezTo>
                <a:cubicBezTo>
                  <a:pt x="1513" y="649"/>
                  <a:pt x="1513" y="649"/>
                  <a:pt x="1513" y="649"/>
                </a:cubicBezTo>
                <a:cubicBezTo>
                  <a:pt x="1510" y="651"/>
                  <a:pt x="1510" y="651"/>
                  <a:pt x="1510" y="651"/>
                </a:cubicBezTo>
                <a:cubicBezTo>
                  <a:pt x="1510" y="652"/>
                  <a:pt x="1510" y="652"/>
                  <a:pt x="1510" y="652"/>
                </a:cubicBezTo>
                <a:cubicBezTo>
                  <a:pt x="1509" y="654"/>
                  <a:pt x="1509" y="654"/>
                  <a:pt x="1509" y="654"/>
                </a:cubicBezTo>
                <a:cubicBezTo>
                  <a:pt x="1508" y="654"/>
                  <a:pt x="1508" y="654"/>
                  <a:pt x="1508" y="654"/>
                </a:cubicBezTo>
                <a:cubicBezTo>
                  <a:pt x="1507" y="653"/>
                  <a:pt x="1507" y="653"/>
                  <a:pt x="1507" y="653"/>
                </a:cubicBezTo>
                <a:cubicBezTo>
                  <a:pt x="1506" y="653"/>
                  <a:pt x="1506" y="653"/>
                  <a:pt x="1506" y="653"/>
                </a:cubicBezTo>
                <a:cubicBezTo>
                  <a:pt x="1505" y="654"/>
                  <a:pt x="1505" y="654"/>
                  <a:pt x="1505" y="654"/>
                </a:cubicBezTo>
                <a:cubicBezTo>
                  <a:pt x="1504" y="655"/>
                  <a:pt x="1504" y="655"/>
                  <a:pt x="1504" y="655"/>
                </a:cubicBezTo>
                <a:cubicBezTo>
                  <a:pt x="1501" y="655"/>
                  <a:pt x="1501" y="655"/>
                  <a:pt x="1501" y="655"/>
                </a:cubicBezTo>
                <a:cubicBezTo>
                  <a:pt x="1499" y="656"/>
                  <a:pt x="1499" y="656"/>
                  <a:pt x="1499" y="656"/>
                </a:cubicBezTo>
                <a:cubicBezTo>
                  <a:pt x="1498" y="657"/>
                  <a:pt x="1498" y="657"/>
                  <a:pt x="1498" y="657"/>
                </a:cubicBezTo>
                <a:cubicBezTo>
                  <a:pt x="1497" y="659"/>
                  <a:pt x="1497" y="659"/>
                  <a:pt x="1497" y="659"/>
                </a:cubicBezTo>
                <a:cubicBezTo>
                  <a:pt x="1495" y="661"/>
                  <a:pt x="1495" y="661"/>
                  <a:pt x="1495" y="661"/>
                </a:cubicBezTo>
                <a:cubicBezTo>
                  <a:pt x="1492" y="662"/>
                  <a:pt x="1492" y="662"/>
                  <a:pt x="1492" y="662"/>
                </a:cubicBezTo>
                <a:cubicBezTo>
                  <a:pt x="1489" y="662"/>
                  <a:pt x="1489" y="662"/>
                  <a:pt x="1489" y="662"/>
                </a:cubicBezTo>
                <a:cubicBezTo>
                  <a:pt x="1488" y="662"/>
                  <a:pt x="1488" y="662"/>
                  <a:pt x="1488" y="662"/>
                </a:cubicBezTo>
                <a:cubicBezTo>
                  <a:pt x="1482" y="662"/>
                  <a:pt x="1482" y="662"/>
                  <a:pt x="1482" y="662"/>
                </a:cubicBezTo>
                <a:cubicBezTo>
                  <a:pt x="1481" y="660"/>
                  <a:pt x="1481" y="660"/>
                  <a:pt x="1481" y="660"/>
                </a:cubicBezTo>
                <a:cubicBezTo>
                  <a:pt x="1480" y="658"/>
                  <a:pt x="1480" y="658"/>
                  <a:pt x="1480" y="658"/>
                </a:cubicBezTo>
                <a:cubicBezTo>
                  <a:pt x="1480" y="658"/>
                  <a:pt x="1480" y="658"/>
                  <a:pt x="1480" y="658"/>
                </a:cubicBezTo>
                <a:cubicBezTo>
                  <a:pt x="1480" y="658"/>
                  <a:pt x="1480" y="658"/>
                  <a:pt x="1480" y="658"/>
                </a:cubicBezTo>
                <a:cubicBezTo>
                  <a:pt x="1478" y="660"/>
                  <a:pt x="1478" y="660"/>
                  <a:pt x="1478" y="660"/>
                </a:cubicBezTo>
                <a:cubicBezTo>
                  <a:pt x="1475" y="661"/>
                  <a:pt x="1475" y="661"/>
                  <a:pt x="1475" y="661"/>
                </a:cubicBezTo>
                <a:cubicBezTo>
                  <a:pt x="1471" y="660"/>
                  <a:pt x="1471" y="660"/>
                  <a:pt x="1471" y="660"/>
                </a:cubicBezTo>
                <a:cubicBezTo>
                  <a:pt x="1470" y="660"/>
                  <a:pt x="1470" y="660"/>
                  <a:pt x="1470" y="660"/>
                </a:cubicBezTo>
                <a:cubicBezTo>
                  <a:pt x="1468" y="661"/>
                  <a:pt x="1468" y="661"/>
                  <a:pt x="1468" y="661"/>
                </a:cubicBezTo>
                <a:cubicBezTo>
                  <a:pt x="1464" y="661"/>
                  <a:pt x="1464" y="661"/>
                  <a:pt x="1464" y="661"/>
                </a:cubicBezTo>
                <a:cubicBezTo>
                  <a:pt x="1462" y="661"/>
                  <a:pt x="1462" y="661"/>
                  <a:pt x="1462" y="661"/>
                </a:cubicBezTo>
                <a:cubicBezTo>
                  <a:pt x="1459" y="658"/>
                  <a:pt x="1459" y="658"/>
                  <a:pt x="1459" y="658"/>
                </a:cubicBezTo>
                <a:cubicBezTo>
                  <a:pt x="1458" y="657"/>
                  <a:pt x="1458" y="657"/>
                  <a:pt x="1458" y="657"/>
                </a:cubicBezTo>
                <a:cubicBezTo>
                  <a:pt x="1458" y="655"/>
                  <a:pt x="1458" y="655"/>
                  <a:pt x="1458" y="655"/>
                </a:cubicBezTo>
                <a:cubicBezTo>
                  <a:pt x="1458" y="654"/>
                  <a:pt x="1458" y="654"/>
                  <a:pt x="1458" y="654"/>
                </a:cubicBezTo>
                <a:cubicBezTo>
                  <a:pt x="1458" y="654"/>
                  <a:pt x="1458" y="654"/>
                  <a:pt x="1458" y="654"/>
                </a:cubicBezTo>
                <a:cubicBezTo>
                  <a:pt x="1458" y="653"/>
                  <a:pt x="1458" y="653"/>
                  <a:pt x="1458" y="653"/>
                </a:cubicBezTo>
                <a:cubicBezTo>
                  <a:pt x="1456" y="654"/>
                  <a:pt x="1456" y="654"/>
                  <a:pt x="1456" y="654"/>
                </a:cubicBezTo>
                <a:cubicBezTo>
                  <a:pt x="1455" y="654"/>
                  <a:pt x="1455" y="654"/>
                  <a:pt x="1455" y="654"/>
                </a:cubicBezTo>
                <a:cubicBezTo>
                  <a:pt x="1453" y="654"/>
                  <a:pt x="1453" y="654"/>
                  <a:pt x="1453" y="654"/>
                </a:cubicBezTo>
                <a:cubicBezTo>
                  <a:pt x="1451" y="656"/>
                  <a:pt x="1451" y="656"/>
                  <a:pt x="1451" y="656"/>
                </a:cubicBezTo>
                <a:cubicBezTo>
                  <a:pt x="1451" y="662"/>
                  <a:pt x="1451" y="662"/>
                  <a:pt x="1451" y="662"/>
                </a:cubicBezTo>
                <a:cubicBezTo>
                  <a:pt x="1449" y="665"/>
                  <a:pt x="1449" y="665"/>
                  <a:pt x="1449" y="665"/>
                </a:cubicBezTo>
                <a:cubicBezTo>
                  <a:pt x="1448" y="669"/>
                  <a:pt x="1448" y="669"/>
                  <a:pt x="1448" y="669"/>
                </a:cubicBezTo>
                <a:cubicBezTo>
                  <a:pt x="1447" y="671"/>
                  <a:pt x="1447" y="671"/>
                  <a:pt x="1447" y="671"/>
                </a:cubicBezTo>
                <a:cubicBezTo>
                  <a:pt x="1442" y="676"/>
                  <a:pt x="1442" y="676"/>
                  <a:pt x="1442" y="676"/>
                </a:cubicBezTo>
                <a:cubicBezTo>
                  <a:pt x="1441" y="676"/>
                  <a:pt x="1441" y="676"/>
                  <a:pt x="1441" y="676"/>
                </a:cubicBezTo>
                <a:cubicBezTo>
                  <a:pt x="1439" y="677"/>
                  <a:pt x="1439" y="677"/>
                  <a:pt x="1439" y="677"/>
                </a:cubicBezTo>
                <a:cubicBezTo>
                  <a:pt x="1435" y="679"/>
                  <a:pt x="1435" y="679"/>
                  <a:pt x="1435" y="679"/>
                </a:cubicBezTo>
                <a:cubicBezTo>
                  <a:pt x="1433" y="682"/>
                  <a:pt x="1433" y="682"/>
                  <a:pt x="1433" y="682"/>
                </a:cubicBezTo>
                <a:cubicBezTo>
                  <a:pt x="1431" y="682"/>
                  <a:pt x="1431" y="682"/>
                  <a:pt x="1431" y="682"/>
                </a:cubicBezTo>
                <a:cubicBezTo>
                  <a:pt x="1427" y="684"/>
                  <a:pt x="1427" y="684"/>
                  <a:pt x="1427" y="684"/>
                </a:cubicBezTo>
                <a:cubicBezTo>
                  <a:pt x="1425" y="685"/>
                  <a:pt x="1425" y="685"/>
                  <a:pt x="1425" y="685"/>
                </a:cubicBezTo>
                <a:cubicBezTo>
                  <a:pt x="1424" y="687"/>
                  <a:pt x="1424" y="687"/>
                  <a:pt x="1424" y="687"/>
                </a:cubicBezTo>
                <a:cubicBezTo>
                  <a:pt x="1419" y="691"/>
                  <a:pt x="1419" y="691"/>
                  <a:pt x="1419" y="691"/>
                </a:cubicBezTo>
                <a:cubicBezTo>
                  <a:pt x="1421" y="694"/>
                  <a:pt x="1421" y="694"/>
                  <a:pt x="1421" y="694"/>
                </a:cubicBezTo>
                <a:cubicBezTo>
                  <a:pt x="1420" y="697"/>
                  <a:pt x="1420" y="697"/>
                  <a:pt x="1420" y="697"/>
                </a:cubicBezTo>
                <a:cubicBezTo>
                  <a:pt x="1416" y="700"/>
                  <a:pt x="1416" y="700"/>
                  <a:pt x="1416" y="700"/>
                </a:cubicBezTo>
                <a:cubicBezTo>
                  <a:pt x="1414" y="706"/>
                  <a:pt x="1414" y="706"/>
                  <a:pt x="1414" y="706"/>
                </a:cubicBezTo>
                <a:cubicBezTo>
                  <a:pt x="1413" y="708"/>
                  <a:pt x="1413" y="708"/>
                  <a:pt x="1413" y="708"/>
                </a:cubicBezTo>
                <a:cubicBezTo>
                  <a:pt x="1415" y="711"/>
                  <a:pt x="1415" y="711"/>
                  <a:pt x="1415" y="711"/>
                </a:cubicBezTo>
                <a:cubicBezTo>
                  <a:pt x="1414" y="715"/>
                  <a:pt x="1414" y="715"/>
                  <a:pt x="1414" y="715"/>
                </a:cubicBezTo>
                <a:cubicBezTo>
                  <a:pt x="1415" y="716"/>
                  <a:pt x="1415" y="716"/>
                  <a:pt x="1415" y="716"/>
                </a:cubicBezTo>
                <a:cubicBezTo>
                  <a:pt x="1416" y="717"/>
                  <a:pt x="1416" y="717"/>
                  <a:pt x="1416" y="717"/>
                </a:cubicBezTo>
                <a:cubicBezTo>
                  <a:pt x="1415" y="720"/>
                  <a:pt x="1415" y="720"/>
                  <a:pt x="1415" y="720"/>
                </a:cubicBezTo>
                <a:cubicBezTo>
                  <a:pt x="1409" y="727"/>
                  <a:pt x="1409" y="727"/>
                  <a:pt x="1409" y="727"/>
                </a:cubicBezTo>
                <a:cubicBezTo>
                  <a:pt x="1408" y="730"/>
                  <a:pt x="1408" y="730"/>
                  <a:pt x="1408" y="730"/>
                </a:cubicBezTo>
                <a:cubicBezTo>
                  <a:pt x="1405" y="733"/>
                  <a:pt x="1405" y="733"/>
                  <a:pt x="1405" y="733"/>
                </a:cubicBezTo>
                <a:cubicBezTo>
                  <a:pt x="1402" y="734"/>
                  <a:pt x="1402" y="734"/>
                  <a:pt x="1402" y="734"/>
                </a:cubicBezTo>
                <a:cubicBezTo>
                  <a:pt x="1395" y="740"/>
                  <a:pt x="1395" y="740"/>
                  <a:pt x="1395" y="740"/>
                </a:cubicBezTo>
                <a:cubicBezTo>
                  <a:pt x="1385" y="742"/>
                  <a:pt x="1385" y="742"/>
                  <a:pt x="1385" y="742"/>
                </a:cubicBezTo>
                <a:cubicBezTo>
                  <a:pt x="1383" y="745"/>
                  <a:pt x="1383" y="745"/>
                  <a:pt x="1383" y="745"/>
                </a:cubicBezTo>
                <a:cubicBezTo>
                  <a:pt x="1379" y="751"/>
                  <a:pt x="1379" y="751"/>
                  <a:pt x="1379" y="751"/>
                </a:cubicBezTo>
                <a:cubicBezTo>
                  <a:pt x="1379" y="755"/>
                  <a:pt x="1379" y="755"/>
                  <a:pt x="1379" y="755"/>
                </a:cubicBezTo>
                <a:cubicBezTo>
                  <a:pt x="1377" y="755"/>
                  <a:pt x="1377" y="755"/>
                  <a:pt x="1377" y="755"/>
                </a:cubicBezTo>
                <a:cubicBezTo>
                  <a:pt x="1370" y="758"/>
                  <a:pt x="1370" y="758"/>
                  <a:pt x="1370" y="758"/>
                </a:cubicBezTo>
                <a:cubicBezTo>
                  <a:pt x="1369" y="760"/>
                  <a:pt x="1369" y="760"/>
                  <a:pt x="1369" y="760"/>
                </a:cubicBezTo>
                <a:cubicBezTo>
                  <a:pt x="1366" y="762"/>
                  <a:pt x="1366" y="762"/>
                  <a:pt x="1366" y="762"/>
                </a:cubicBezTo>
                <a:cubicBezTo>
                  <a:pt x="1367" y="765"/>
                  <a:pt x="1367" y="765"/>
                  <a:pt x="1367" y="765"/>
                </a:cubicBezTo>
                <a:cubicBezTo>
                  <a:pt x="1361" y="774"/>
                  <a:pt x="1361" y="774"/>
                  <a:pt x="1361" y="774"/>
                </a:cubicBezTo>
                <a:cubicBezTo>
                  <a:pt x="1361" y="777"/>
                  <a:pt x="1361" y="777"/>
                  <a:pt x="1361" y="777"/>
                </a:cubicBezTo>
                <a:cubicBezTo>
                  <a:pt x="1356" y="781"/>
                  <a:pt x="1356" y="781"/>
                  <a:pt x="1356" y="781"/>
                </a:cubicBezTo>
                <a:cubicBezTo>
                  <a:pt x="1354" y="782"/>
                  <a:pt x="1354" y="782"/>
                  <a:pt x="1354" y="782"/>
                </a:cubicBezTo>
                <a:cubicBezTo>
                  <a:pt x="1352" y="787"/>
                  <a:pt x="1352" y="787"/>
                  <a:pt x="1352" y="787"/>
                </a:cubicBezTo>
                <a:cubicBezTo>
                  <a:pt x="1352" y="789"/>
                  <a:pt x="1352" y="789"/>
                  <a:pt x="1352" y="789"/>
                </a:cubicBezTo>
                <a:cubicBezTo>
                  <a:pt x="1348" y="794"/>
                  <a:pt x="1348" y="794"/>
                  <a:pt x="1348" y="794"/>
                </a:cubicBezTo>
                <a:cubicBezTo>
                  <a:pt x="1348" y="795"/>
                  <a:pt x="1348" y="795"/>
                  <a:pt x="1348" y="795"/>
                </a:cubicBezTo>
                <a:cubicBezTo>
                  <a:pt x="1349" y="796"/>
                  <a:pt x="1349" y="796"/>
                  <a:pt x="1349" y="796"/>
                </a:cubicBezTo>
                <a:cubicBezTo>
                  <a:pt x="1347" y="797"/>
                  <a:pt x="1347" y="797"/>
                  <a:pt x="1347" y="797"/>
                </a:cubicBezTo>
                <a:cubicBezTo>
                  <a:pt x="1344" y="803"/>
                  <a:pt x="1344" y="803"/>
                  <a:pt x="1344" y="803"/>
                </a:cubicBezTo>
                <a:cubicBezTo>
                  <a:pt x="1343" y="803"/>
                  <a:pt x="1343" y="803"/>
                  <a:pt x="1343" y="803"/>
                </a:cubicBezTo>
                <a:cubicBezTo>
                  <a:pt x="1342" y="805"/>
                  <a:pt x="1342" y="805"/>
                  <a:pt x="1342" y="805"/>
                </a:cubicBezTo>
                <a:cubicBezTo>
                  <a:pt x="1342" y="807"/>
                  <a:pt x="1342" y="807"/>
                  <a:pt x="1342" y="807"/>
                </a:cubicBezTo>
                <a:cubicBezTo>
                  <a:pt x="1341" y="809"/>
                  <a:pt x="1341" y="809"/>
                  <a:pt x="1341" y="809"/>
                </a:cubicBezTo>
                <a:cubicBezTo>
                  <a:pt x="1341" y="813"/>
                  <a:pt x="1341" y="813"/>
                  <a:pt x="1341" y="813"/>
                </a:cubicBezTo>
                <a:cubicBezTo>
                  <a:pt x="1341" y="813"/>
                  <a:pt x="1341" y="813"/>
                  <a:pt x="1341" y="813"/>
                </a:cubicBezTo>
                <a:cubicBezTo>
                  <a:pt x="1340" y="815"/>
                  <a:pt x="1340" y="815"/>
                  <a:pt x="1340" y="815"/>
                </a:cubicBezTo>
                <a:cubicBezTo>
                  <a:pt x="1340" y="819"/>
                  <a:pt x="1340" y="819"/>
                  <a:pt x="1340" y="819"/>
                </a:cubicBezTo>
                <a:cubicBezTo>
                  <a:pt x="1342" y="817"/>
                  <a:pt x="1342" y="817"/>
                  <a:pt x="1342" y="817"/>
                </a:cubicBezTo>
                <a:cubicBezTo>
                  <a:pt x="1343" y="819"/>
                  <a:pt x="1343" y="819"/>
                  <a:pt x="1343" y="819"/>
                </a:cubicBezTo>
                <a:cubicBezTo>
                  <a:pt x="1344" y="819"/>
                  <a:pt x="1344" y="819"/>
                  <a:pt x="1344" y="819"/>
                </a:cubicBezTo>
                <a:cubicBezTo>
                  <a:pt x="1345" y="818"/>
                  <a:pt x="1345" y="818"/>
                  <a:pt x="1345" y="818"/>
                </a:cubicBezTo>
                <a:cubicBezTo>
                  <a:pt x="1348" y="823"/>
                  <a:pt x="1348" y="823"/>
                  <a:pt x="1348" y="823"/>
                </a:cubicBezTo>
                <a:cubicBezTo>
                  <a:pt x="1347" y="824"/>
                  <a:pt x="1347" y="824"/>
                  <a:pt x="1347" y="824"/>
                </a:cubicBezTo>
                <a:cubicBezTo>
                  <a:pt x="1348" y="826"/>
                  <a:pt x="1348" y="826"/>
                  <a:pt x="1348" y="826"/>
                </a:cubicBezTo>
                <a:cubicBezTo>
                  <a:pt x="1347" y="830"/>
                  <a:pt x="1347" y="830"/>
                  <a:pt x="1347" y="830"/>
                </a:cubicBezTo>
                <a:cubicBezTo>
                  <a:pt x="1345" y="830"/>
                  <a:pt x="1345" y="830"/>
                  <a:pt x="1345" y="830"/>
                </a:cubicBezTo>
                <a:cubicBezTo>
                  <a:pt x="1344" y="831"/>
                  <a:pt x="1344" y="831"/>
                  <a:pt x="1344" y="831"/>
                </a:cubicBezTo>
                <a:cubicBezTo>
                  <a:pt x="1347" y="835"/>
                  <a:pt x="1347" y="835"/>
                  <a:pt x="1347" y="835"/>
                </a:cubicBezTo>
                <a:cubicBezTo>
                  <a:pt x="1349" y="845"/>
                  <a:pt x="1349" y="845"/>
                  <a:pt x="1349" y="845"/>
                </a:cubicBezTo>
                <a:cubicBezTo>
                  <a:pt x="1349" y="853"/>
                  <a:pt x="1349" y="853"/>
                  <a:pt x="1349" y="853"/>
                </a:cubicBezTo>
                <a:cubicBezTo>
                  <a:pt x="1346" y="856"/>
                  <a:pt x="1346" y="856"/>
                  <a:pt x="1346" y="856"/>
                </a:cubicBezTo>
                <a:cubicBezTo>
                  <a:pt x="1344" y="862"/>
                  <a:pt x="1344" y="862"/>
                  <a:pt x="1344" y="862"/>
                </a:cubicBezTo>
                <a:cubicBezTo>
                  <a:pt x="1344" y="867"/>
                  <a:pt x="1344" y="867"/>
                  <a:pt x="1344" y="867"/>
                </a:cubicBezTo>
                <a:cubicBezTo>
                  <a:pt x="1343" y="870"/>
                  <a:pt x="1343" y="870"/>
                  <a:pt x="1343" y="870"/>
                </a:cubicBezTo>
                <a:cubicBezTo>
                  <a:pt x="1341" y="875"/>
                  <a:pt x="1341" y="875"/>
                  <a:pt x="1341" y="875"/>
                </a:cubicBezTo>
                <a:cubicBezTo>
                  <a:pt x="1335" y="880"/>
                  <a:pt x="1335" y="880"/>
                  <a:pt x="1335" y="880"/>
                </a:cubicBezTo>
                <a:cubicBezTo>
                  <a:pt x="1338" y="883"/>
                  <a:pt x="1338" y="883"/>
                  <a:pt x="1338" y="883"/>
                </a:cubicBezTo>
                <a:cubicBezTo>
                  <a:pt x="1340" y="887"/>
                  <a:pt x="1340" y="887"/>
                  <a:pt x="1340" y="887"/>
                </a:cubicBezTo>
                <a:cubicBezTo>
                  <a:pt x="1342" y="887"/>
                  <a:pt x="1342" y="887"/>
                  <a:pt x="1342" y="887"/>
                </a:cubicBezTo>
                <a:cubicBezTo>
                  <a:pt x="1342" y="889"/>
                  <a:pt x="1342" y="889"/>
                  <a:pt x="1342" y="889"/>
                </a:cubicBezTo>
                <a:cubicBezTo>
                  <a:pt x="1341" y="890"/>
                  <a:pt x="1341" y="890"/>
                  <a:pt x="1341" y="890"/>
                </a:cubicBezTo>
                <a:cubicBezTo>
                  <a:pt x="1344" y="891"/>
                  <a:pt x="1344" y="891"/>
                  <a:pt x="1344" y="891"/>
                </a:cubicBezTo>
                <a:cubicBezTo>
                  <a:pt x="1342" y="892"/>
                  <a:pt x="1342" y="892"/>
                  <a:pt x="1342" y="892"/>
                </a:cubicBezTo>
                <a:cubicBezTo>
                  <a:pt x="1343" y="893"/>
                  <a:pt x="1343" y="893"/>
                  <a:pt x="1343" y="893"/>
                </a:cubicBezTo>
                <a:cubicBezTo>
                  <a:pt x="1343" y="895"/>
                  <a:pt x="1343" y="895"/>
                  <a:pt x="1343" y="895"/>
                </a:cubicBezTo>
                <a:cubicBezTo>
                  <a:pt x="1346" y="896"/>
                  <a:pt x="1346" y="896"/>
                  <a:pt x="1346" y="896"/>
                </a:cubicBezTo>
                <a:cubicBezTo>
                  <a:pt x="1348" y="895"/>
                  <a:pt x="1348" y="895"/>
                  <a:pt x="1348" y="895"/>
                </a:cubicBezTo>
                <a:cubicBezTo>
                  <a:pt x="1347" y="897"/>
                  <a:pt x="1347" y="897"/>
                  <a:pt x="1347" y="897"/>
                </a:cubicBezTo>
                <a:cubicBezTo>
                  <a:pt x="1344" y="897"/>
                  <a:pt x="1344" y="897"/>
                  <a:pt x="1344" y="897"/>
                </a:cubicBezTo>
                <a:cubicBezTo>
                  <a:pt x="1342" y="894"/>
                  <a:pt x="1342" y="894"/>
                  <a:pt x="1342" y="894"/>
                </a:cubicBezTo>
                <a:cubicBezTo>
                  <a:pt x="1340" y="896"/>
                  <a:pt x="1340" y="896"/>
                  <a:pt x="1340" y="896"/>
                </a:cubicBezTo>
                <a:cubicBezTo>
                  <a:pt x="1341" y="897"/>
                  <a:pt x="1341" y="897"/>
                  <a:pt x="1341" y="897"/>
                </a:cubicBezTo>
                <a:cubicBezTo>
                  <a:pt x="1341" y="901"/>
                  <a:pt x="1341" y="901"/>
                  <a:pt x="1341" y="901"/>
                </a:cubicBezTo>
                <a:cubicBezTo>
                  <a:pt x="1340" y="902"/>
                  <a:pt x="1340" y="902"/>
                  <a:pt x="1340" y="902"/>
                </a:cubicBezTo>
                <a:cubicBezTo>
                  <a:pt x="1341" y="902"/>
                  <a:pt x="1341" y="902"/>
                  <a:pt x="1341" y="902"/>
                </a:cubicBezTo>
                <a:cubicBezTo>
                  <a:pt x="1343" y="901"/>
                  <a:pt x="1343" y="901"/>
                  <a:pt x="1343" y="901"/>
                </a:cubicBezTo>
                <a:cubicBezTo>
                  <a:pt x="1346" y="902"/>
                  <a:pt x="1346" y="902"/>
                  <a:pt x="1346" y="902"/>
                </a:cubicBezTo>
                <a:cubicBezTo>
                  <a:pt x="1344" y="904"/>
                  <a:pt x="1344" y="904"/>
                  <a:pt x="1344" y="904"/>
                </a:cubicBezTo>
                <a:cubicBezTo>
                  <a:pt x="1343" y="903"/>
                  <a:pt x="1343" y="903"/>
                  <a:pt x="1343" y="903"/>
                </a:cubicBezTo>
                <a:cubicBezTo>
                  <a:pt x="1341" y="903"/>
                  <a:pt x="1341" y="903"/>
                  <a:pt x="1341" y="903"/>
                </a:cubicBezTo>
                <a:cubicBezTo>
                  <a:pt x="1342" y="904"/>
                  <a:pt x="1342" y="904"/>
                  <a:pt x="1342" y="904"/>
                </a:cubicBezTo>
                <a:cubicBezTo>
                  <a:pt x="1342" y="906"/>
                  <a:pt x="1342" y="906"/>
                  <a:pt x="1342" y="906"/>
                </a:cubicBezTo>
                <a:cubicBezTo>
                  <a:pt x="1342" y="906"/>
                  <a:pt x="1342" y="906"/>
                  <a:pt x="1342" y="906"/>
                </a:cubicBezTo>
                <a:cubicBezTo>
                  <a:pt x="1343" y="907"/>
                  <a:pt x="1343" y="907"/>
                  <a:pt x="1343" y="907"/>
                </a:cubicBezTo>
                <a:cubicBezTo>
                  <a:pt x="1346" y="907"/>
                  <a:pt x="1346" y="907"/>
                  <a:pt x="1346" y="907"/>
                </a:cubicBezTo>
                <a:cubicBezTo>
                  <a:pt x="1348" y="907"/>
                  <a:pt x="1348" y="907"/>
                  <a:pt x="1348" y="907"/>
                </a:cubicBezTo>
                <a:cubicBezTo>
                  <a:pt x="1346" y="909"/>
                  <a:pt x="1346" y="909"/>
                  <a:pt x="1346" y="909"/>
                </a:cubicBezTo>
                <a:cubicBezTo>
                  <a:pt x="1348" y="911"/>
                  <a:pt x="1348" y="911"/>
                  <a:pt x="1348" y="911"/>
                </a:cubicBezTo>
                <a:cubicBezTo>
                  <a:pt x="1350" y="911"/>
                  <a:pt x="1350" y="911"/>
                  <a:pt x="1350" y="911"/>
                </a:cubicBezTo>
                <a:cubicBezTo>
                  <a:pt x="1350" y="912"/>
                  <a:pt x="1350" y="912"/>
                  <a:pt x="1350" y="912"/>
                </a:cubicBezTo>
                <a:cubicBezTo>
                  <a:pt x="1351" y="912"/>
                  <a:pt x="1351" y="912"/>
                  <a:pt x="1351" y="912"/>
                </a:cubicBezTo>
                <a:cubicBezTo>
                  <a:pt x="1354" y="911"/>
                  <a:pt x="1354" y="911"/>
                  <a:pt x="1354" y="911"/>
                </a:cubicBezTo>
                <a:cubicBezTo>
                  <a:pt x="1356" y="911"/>
                  <a:pt x="1356" y="911"/>
                  <a:pt x="1356" y="911"/>
                </a:cubicBezTo>
                <a:cubicBezTo>
                  <a:pt x="1359" y="912"/>
                  <a:pt x="1359" y="912"/>
                  <a:pt x="1359" y="912"/>
                </a:cubicBezTo>
                <a:cubicBezTo>
                  <a:pt x="1358" y="913"/>
                  <a:pt x="1358" y="913"/>
                  <a:pt x="1358" y="913"/>
                </a:cubicBezTo>
                <a:cubicBezTo>
                  <a:pt x="1353" y="913"/>
                  <a:pt x="1353" y="913"/>
                  <a:pt x="1353" y="913"/>
                </a:cubicBezTo>
                <a:cubicBezTo>
                  <a:pt x="1354" y="914"/>
                  <a:pt x="1354" y="914"/>
                  <a:pt x="1354" y="914"/>
                </a:cubicBezTo>
                <a:cubicBezTo>
                  <a:pt x="1356" y="914"/>
                  <a:pt x="1356" y="914"/>
                  <a:pt x="1356" y="914"/>
                </a:cubicBezTo>
                <a:cubicBezTo>
                  <a:pt x="1357" y="915"/>
                  <a:pt x="1357" y="915"/>
                  <a:pt x="1357" y="915"/>
                </a:cubicBezTo>
                <a:cubicBezTo>
                  <a:pt x="1356" y="916"/>
                  <a:pt x="1356" y="916"/>
                  <a:pt x="1356" y="916"/>
                </a:cubicBezTo>
                <a:cubicBezTo>
                  <a:pt x="1357" y="916"/>
                  <a:pt x="1357" y="916"/>
                  <a:pt x="1357" y="916"/>
                </a:cubicBezTo>
                <a:cubicBezTo>
                  <a:pt x="1355" y="918"/>
                  <a:pt x="1355" y="918"/>
                  <a:pt x="1355" y="918"/>
                </a:cubicBezTo>
                <a:cubicBezTo>
                  <a:pt x="1359" y="918"/>
                  <a:pt x="1359" y="918"/>
                  <a:pt x="1359" y="918"/>
                </a:cubicBezTo>
                <a:cubicBezTo>
                  <a:pt x="1359" y="920"/>
                  <a:pt x="1359" y="920"/>
                  <a:pt x="1359" y="920"/>
                </a:cubicBezTo>
                <a:cubicBezTo>
                  <a:pt x="1359" y="920"/>
                  <a:pt x="1359" y="920"/>
                  <a:pt x="1359" y="920"/>
                </a:cubicBezTo>
                <a:cubicBezTo>
                  <a:pt x="1362" y="920"/>
                  <a:pt x="1362" y="920"/>
                  <a:pt x="1362" y="920"/>
                </a:cubicBezTo>
                <a:cubicBezTo>
                  <a:pt x="1362" y="920"/>
                  <a:pt x="1362" y="920"/>
                  <a:pt x="1362" y="920"/>
                </a:cubicBezTo>
                <a:cubicBezTo>
                  <a:pt x="1364" y="921"/>
                  <a:pt x="1364" y="921"/>
                  <a:pt x="1364" y="921"/>
                </a:cubicBezTo>
                <a:cubicBezTo>
                  <a:pt x="1363" y="925"/>
                  <a:pt x="1363" y="925"/>
                  <a:pt x="1363" y="925"/>
                </a:cubicBezTo>
                <a:cubicBezTo>
                  <a:pt x="1365" y="928"/>
                  <a:pt x="1365" y="928"/>
                  <a:pt x="1365" y="928"/>
                </a:cubicBezTo>
                <a:cubicBezTo>
                  <a:pt x="1367" y="928"/>
                  <a:pt x="1367" y="928"/>
                  <a:pt x="1367" y="928"/>
                </a:cubicBezTo>
                <a:cubicBezTo>
                  <a:pt x="1369" y="929"/>
                  <a:pt x="1369" y="929"/>
                  <a:pt x="1369" y="929"/>
                </a:cubicBezTo>
                <a:cubicBezTo>
                  <a:pt x="1370" y="928"/>
                  <a:pt x="1370" y="928"/>
                  <a:pt x="1370" y="928"/>
                </a:cubicBezTo>
                <a:cubicBezTo>
                  <a:pt x="1371" y="928"/>
                  <a:pt x="1371" y="928"/>
                  <a:pt x="1371" y="928"/>
                </a:cubicBezTo>
                <a:cubicBezTo>
                  <a:pt x="1371" y="929"/>
                  <a:pt x="1371" y="929"/>
                  <a:pt x="1371" y="929"/>
                </a:cubicBezTo>
                <a:cubicBezTo>
                  <a:pt x="1370" y="931"/>
                  <a:pt x="1370" y="931"/>
                  <a:pt x="1370" y="931"/>
                </a:cubicBezTo>
                <a:cubicBezTo>
                  <a:pt x="1371" y="932"/>
                  <a:pt x="1371" y="932"/>
                  <a:pt x="1371" y="932"/>
                </a:cubicBezTo>
                <a:cubicBezTo>
                  <a:pt x="1374" y="932"/>
                  <a:pt x="1374" y="932"/>
                  <a:pt x="1374" y="932"/>
                </a:cubicBezTo>
                <a:cubicBezTo>
                  <a:pt x="1374" y="935"/>
                  <a:pt x="1374" y="935"/>
                  <a:pt x="1374" y="935"/>
                </a:cubicBezTo>
                <a:cubicBezTo>
                  <a:pt x="1377" y="936"/>
                  <a:pt x="1377" y="936"/>
                  <a:pt x="1377" y="936"/>
                </a:cubicBezTo>
                <a:cubicBezTo>
                  <a:pt x="1379" y="938"/>
                  <a:pt x="1379" y="938"/>
                  <a:pt x="1379" y="938"/>
                </a:cubicBezTo>
                <a:cubicBezTo>
                  <a:pt x="1379" y="938"/>
                  <a:pt x="1379" y="938"/>
                  <a:pt x="1379" y="938"/>
                </a:cubicBezTo>
                <a:cubicBezTo>
                  <a:pt x="1378" y="940"/>
                  <a:pt x="1378" y="940"/>
                  <a:pt x="1378" y="940"/>
                </a:cubicBezTo>
                <a:cubicBezTo>
                  <a:pt x="1377" y="941"/>
                  <a:pt x="1377" y="941"/>
                  <a:pt x="1377" y="941"/>
                </a:cubicBezTo>
                <a:cubicBezTo>
                  <a:pt x="1379" y="942"/>
                  <a:pt x="1379" y="942"/>
                  <a:pt x="1379" y="942"/>
                </a:cubicBezTo>
                <a:cubicBezTo>
                  <a:pt x="1378" y="944"/>
                  <a:pt x="1378" y="944"/>
                  <a:pt x="1378" y="944"/>
                </a:cubicBezTo>
                <a:cubicBezTo>
                  <a:pt x="1378" y="946"/>
                  <a:pt x="1378" y="946"/>
                  <a:pt x="1378" y="946"/>
                </a:cubicBezTo>
                <a:cubicBezTo>
                  <a:pt x="1380" y="946"/>
                  <a:pt x="1380" y="946"/>
                  <a:pt x="1380" y="946"/>
                </a:cubicBezTo>
                <a:cubicBezTo>
                  <a:pt x="1381" y="950"/>
                  <a:pt x="1381" y="950"/>
                  <a:pt x="1381" y="950"/>
                </a:cubicBezTo>
                <a:cubicBezTo>
                  <a:pt x="1381" y="952"/>
                  <a:pt x="1381" y="952"/>
                  <a:pt x="1381" y="952"/>
                </a:cubicBezTo>
                <a:cubicBezTo>
                  <a:pt x="1383" y="954"/>
                  <a:pt x="1383" y="954"/>
                  <a:pt x="1383" y="954"/>
                </a:cubicBezTo>
                <a:cubicBezTo>
                  <a:pt x="1386" y="954"/>
                  <a:pt x="1386" y="954"/>
                  <a:pt x="1386" y="954"/>
                </a:cubicBezTo>
                <a:cubicBezTo>
                  <a:pt x="1386" y="954"/>
                  <a:pt x="1386" y="954"/>
                  <a:pt x="1386" y="954"/>
                </a:cubicBezTo>
                <a:cubicBezTo>
                  <a:pt x="1385" y="956"/>
                  <a:pt x="1385" y="956"/>
                  <a:pt x="1385" y="956"/>
                </a:cubicBezTo>
                <a:cubicBezTo>
                  <a:pt x="1386" y="957"/>
                  <a:pt x="1386" y="957"/>
                  <a:pt x="1386" y="957"/>
                </a:cubicBezTo>
                <a:cubicBezTo>
                  <a:pt x="1387" y="959"/>
                  <a:pt x="1387" y="959"/>
                  <a:pt x="1387" y="959"/>
                </a:cubicBezTo>
                <a:cubicBezTo>
                  <a:pt x="1387" y="960"/>
                  <a:pt x="1387" y="960"/>
                  <a:pt x="1387" y="960"/>
                </a:cubicBezTo>
                <a:cubicBezTo>
                  <a:pt x="1389" y="960"/>
                  <a:pt x="1389" y="960"/>
                  <a:pt x="1389" y="960"/>
                </a:cubicBezTo>
                <a:cubicBezTo>
                  <a:pt x="1395" y="963"/>
                  <a:pt x="1395" y="963"/>
                  <a:pt x="1395" y="963"/>
                </a:cubicBezTo>
                <a:cubicBezTo>
                  <a:pt x="1398" y="963"/>
                  <a:pt x="1398" y="963"/>
                  <a:pt x="1398" y="963"/>
                </a:cubicBezTo>
                <a:cubicBezTo>
                  <a:pt x="1400" y="964"/>
                  <a:pt x="1400" y="964"/>
                  <a:pt x="1400" y="964"/>
                </a:cubicBezTo>
                <a:cubicBezTo>
                  <a:pt x="1399" y="965"/>
                  <a:pt x="1399" y="965"/>
                  <a:pt x="1399" y="965"/>
                </a:cubicBezTo>
                <a:cubicBezTo>
                  <a:pt x="1401" y="966"/>
                  <a:pt x="1401" y="966"/>
                  <a:pt x="1401" y="966"/>
                </a:cubicBezTo>
                <a:cubicBezTo>
                  <a:pt x="1403" y="970"/>
                  <a:pt x="1403" y="970"/>
                  <a:pt x="1403" y="970"/>
                </a:cubicBezTo>
                <a:cubicBezTo>
                  <a:pt x="1405" y="970"/>
                  <a:pt x="1405" y="970"/>
                  <a:pt x="1405" y="970"/>
                </a:cubicBezTo>
                <a:cubicBezTo>
                  <a:pt x="1409" y="973"/>
                  <a:pt x="1409" y="973"/>
                  <a:pt x="1409" y="973"/>
                </a:cubicBezTo>
                <a:cubicBezTo>
                  <a:pt x="1409" y="973"/>
                  <a:pt x="1409" y="973"/>
                  <a:pt x="1409" y="973"/>
                </a:cubicBezTo>
                <a:cubicBezTo>
                  <a:pt x="1409" y="973"/>
                  <a:pt x="1409" y="973"/>
                  <a:pt x="1409" y="973"/>
                </a:cubicBezTo>
                <a:cubicBezTo>
                  <a:pt x="1415" y="979"/>
                  <a:pt x="1415" y="979"/>
                  <a:pt x="1415" y="979"/>
                </a:cubicBezTo>
                <a:cubicBezTo>
                  <a:pt x="1418" y="979"/>
                  <a:pt x="1418" y="979"/>
                  <a:pt x="1418" y="979"/>
                </a:cubicBezTo>
                <a:cubicBezTo>
                  <a:pt x="1425" y="985"/>
                  <a:pt x="1425" y="985"/>
                  <a:pt x="1425" y="985"/>
                </a:cubicBezTo>
                <a:cubicBezTo>
                  <a:pt x="1435" y="989"/>
                  <a:pt x="1435" y="989"/>
                  <a:pt x="1435" y="989"/>
                </a:cubicBezTo>
                <a:cubicBezTo>
                  <a:pt x="1436" y="989"/>
                  <a:pt x="1436" y="989"/>
                  <a:pt x="1436" y="989"/>
                </a:cubicBezTo>
                <a:cubicBezTo>
                  <a:pt x="1440" y="986"/>
                  <a:pt x="1440" y="986"/>
                  <a:pt x="1440" y="986"/>
                </a:cubicBezTo>
                <a:cubicBezTo>
                  <a:pt x="1442" y="986"/>
                  <a:pt x="1442" y="986"/>
                  <a:pt x="1442" y="986"/>
                </a:cubicBezTo>
                <a:cubicBezTo>
                  <a:pt x="1443" y="985"/>
                  <a:pt x="1443" y="985"/>
                  <a:pt x="1443" y="985"/>
                </a:cubicBezTo>
                <a:cubicBezTo>
                  <a:pt x="1450" y="982"/>
                  <a:pt x="1450" y="982"/>
                  <a:pt x="1450" y="982"/>
                </a:cubicBezTo>
                <a:cubicBezTo>
                  <a:pt x="1450" y="981"/>
                  <a:pt x="1450" y="981"/>
                  <a:pt x="1450" y="981"/>
                </a:cubicBezTo>
                <a:cubicBezTo>
                  <a:pt x="1454" y="981"/>
                  <a:pt x="1454" y="981"/>
                  <a:pt x="1454" y="981"/>
                </a:cubicBezTo>
                <a:cubicBezTo>
                  <a:pt x="1467" y="981"/>
                  <a:pt x="1467" y="981"/>
                  <a:pt x="1467" y="981"/>
                </a:cubicBezTo>
                <a:cubicBezTo>
                  <a:pt x="1472" y="979"/>
                  <a:pt x="1472" y="979"/>
                  <a:pt x="1472" y="979"/>
                </a:cubicBezTo>
                <a:cubicBezTo>
                  <a:pt x="1477" y="981"/>
                  <a:pt x="1477" y="981"/>
                  <a:pt x="1477" y="981"/>
                </a:cubicBezTo>
                <a:cubicBezTo>
                  <a:pt x="1477" y="979"/>
                  <a:pt x="1477" y="979"/>
                  <a:pt x="1477" y="979"/>
                </a:cubicBezTo>
                <a:cubicBezTo>
                  <a:pt x="1479" y="978"/>
                  <a:pt x="1479" y="978"/>
                  <a:pt x="1479" y="978"/>
                </a:cubicBezTo>
                <a:cubicBezTo>
                  <a:pt x="1481" y="981"/>
                  <a:pt x="1481" y="981"/>
                  <a:pt x="1481" y="981"/>
                </a:cubicBezTo>
                <a:cubicBezTo>
                  <a:pt x="1481" y="982"/>
                  <a:pt x="1481" y="982"/>
                  <a:pt x="1481" y="982"/>
                </a:cubicBezTo>
                <a:cubicBezTo>
                  <a:pt x="1487" y="983"/>
                  <a:pt x="1487" y="983"/>
                  <a:pt x="1487" y="983"/>
                </a:cubicBezTo>
                <a:cubicBezTo>
                  <a:pt x="1491" y="985"/>
                  <a:pt x="1491" y="985"/>
                  <a:pt x="1491" y="985"/>
                </a:cubicBezTo>
                <a:cubicBezTo>
                  <a:pt x="1499" y="980"/>
                  <a:pt x="1499" y="980"/>
                  <a:pt x="1499" y="980"/>
                </a:cubicBezTo>
                <a:cubicBezTo>
                  <a:pt x="1505" y="980"/>
                  <a:pt x="1505" y="980"/>
                  <a:pt x="1505" y="980"/>
                </a:cubicBezTo>
                <a:cubicBezTo>
                  <a:pt x="1511" y="975"/>
                  <a:pt x="1511" y="975"/>
                  <a:pt x="1511" y="975"/>
                </a:cubicBezTo>
                <a:cubicBezTo>
                  <a:pt x="1516" y="973"/>
                  <a:pt x="1516" y="973"/>
                  <a:pt x="1516" y="973"/>
                </a:cubicBezTo>
                <a:cubicBezTo>
                  <a:pt x="1521" y="972"/>
                  <a:pt x="1521" y="972"/>
                  <a:pt x="1521" y="972"/>
                </a:cubicBezTo>
                <a:cubicBezTo>
                  <a:pt x="1522" y="972"/>
                  <a:pt x="1522" y="972"/>
                  <a:pt x="1522" y="972"/>
                </a:cubicBezTo>
                <a:cubicBezTo>
                  <a:pt x="1527" y="969"/>
                  <a:pt x="1527" y="969"/>
                  <a:pt x="1527" y="969"/>
                </a:cubicBezTo>
                <a:cubicBezTo>
                  <a:pt x="1528" y="969"/>
                  <a:pt x="1528" y="969"/>
                  <a:pt x="1528" y="969"/>
                </a:cubicBezTo>
                <a:cubicBezTo>
                  <a:pt x="1532" y="969"/>
                  <a:pt x="1532" y="969"/>
                  <a:pt x="1532" y="969"/>
                </a:cubicBezTo>
                <a:cubicBezTo>
                  <a:pt x="1539" y="967"/>
                  <a:pt x="1539" y="967"/>
                  <a:pt x="1539" y="967"/>
                </a:cubicBezTo>
                <a:cubicBezTo>
                  <a:pt x="1539" y="967"/>
                  <a:pt x="1539" y="967"/>
                  <a:pt x="1539" y="967"/>
                </a:cubicBezTo>
                <a:cubicBezTo>
                  <a:pt x="1543" y="968"/>
                  <a:pt x="1543" y="968"/>
                  <a:pt x="1543" y="968"/>
                </a:cubicBezTo>
                <a:cubicBezTo>
                  <a:pt x="1547" y="967"/>
                  <a:pt x="1547" y="967"/>
                  <a:pt x="1547" y="967"/>
                </a:cubicBezTo>
                <a:cubicBezTo>
                  <a:pt x="1554" y="971"/>
                  <a:pt x="1554" y="971"/>
                  <a:pt x="1554" y="971"/>
                </a:cubicBezTo>
                <a:cubicBezTo>
                  <a:pt x="1558" y="975"/>
                  <a:pt x="1558" y="975"/>
                  <a:pt x="1558" y="975"/>
                </a:cubicBezTo>
                <a:cubicBezTo>
                  <a:pt x="1561" y="980"/>
                  <a:pt x="1561" y="980"/>
                  <a:pt x="1561" y="980"/>
                </a:cubicBezTo>
                <a:cubicBezTo>
                  <a:pt x="1561" y="983"/>
                  <a:pt x="1561" y="983"/>
                  <a:pt x="1561" y="983"/>
                </a:cubicBezTo>
                <a:cubicBezTo>
                  <a:pt x="1562" y="983"/>
                  <a:pt x="1562" y="983"/>
                  <a:pt x="1562" y="983"/>
                </a:cubicBezTo>
                <a:cubicBezTo>
                  <a:pt x="1563" y="987"/>
                  <a:pt x="1563" y="987"/>
                  <a:pt x="1563" y="987"/>
                </a:cubicBezTo>
                <a:cubicBezTo>
                  <a:pt x="1566" y="989"/>
                  <a:pt x="1566" y="989"/>
                  <a:pt x="1566" y="989"/>
                </a:cubicBezTo>
                <a:cubicBezTo>
                  <a:pt x="1569" y="990"/>
                  <a:pt x="1569" y="990"/>
                  <a:pt x="1569" y="990"/>
                </a:cubicBezTo>
                <a:cubicBezTo>
                  <a:pt x="1579" y="990"/>
                  <a:pt x="1579" y="990"/>
                  <a:pt x="1579" y="990"/>
                </a:cubicBezTo>
                <a:cubicBezTo>
                  <a:pt x="1581" y="989"/>
                  <a:pt x="1581" y="989"/>
                  <a:pt x="1581" y="989"/>
                </a:cubicBezTo>
                <a:cubicBezTo>
                  <a:pt x="1583" y="989"/>
                  <a:pt x="1583" y="989"/>
                  <a:pt x="1583" y="989"/>
                </a:cubicBezTo>
                <a:cubicBezTo>
                  <a:pt x="1587" y="988"/>
                  <a:pt x="1587" y="988"/>
                  <a:pt x="1587" y="988"/>
                </a:cubicBezTo>
                <a:cubicBezTo>
                  <a:pt x="1589" y="988"/>
                  <a:pt x="1589" y="988"/>
                  <a:pt x="1589" y="988"/>
                </a:cubicBezTo>
                <a:cubicBezTo>
                  <a:pt x="1591" y="988"/>
                  <a:pt x="1591" y="988"/>
                  <a:pt x="1591" y="988"/>
                </a:cubicBezTo>
                <a:cubicBezTo>
                  <a:pt x="1592" y="985"/>
                  <a:pt x="1592" y="985"/>
                  <a:pt x="1592" y="985"/>
                </a:cubicBezTo>
                <a:cubicBezTo>
                  <a:pt x="1594" y="987"/>
                  <a:pt x="1594" y="987"/>
                  <a:pt x="1594" y="987"/>
                </a:cubicBezTo>
                <a:cubicBezTo>
                  <a:pt x="1595" y="986"/>
                  <a:pt x="1595" y="986"/>
                  <a:pt x="1595" y="986"/>
                </a:cubicBezTo>
                <a:cubicBezTo>
                  <a:pt x="1595" y="986"/>
                  <a:pt x="1595" y="986"/>
                  <a:pt x="1595" y="986"/>
                </a:cubicBezTo>
                <a:cubicBezTo>
                  <a:pt x="1596" y="987"/>
                  <a:pt x="1596" y="987"/>
                  <a:pt x="1596" y="987"/>
                </a:cubicBezTo>
                <a:cubicBezTo>
                  <a:pt x="1598" y="986"/>
                  <a:pt x="1598" y="986"/>
                  <a:pt x="1598" y="986"/>
                </a:cubicBezTo>
                <a:cubicBezTo>
                  <a:pt x="1599" y="992"/>
                  <a:pt x="1599" y="992"/>
                  <a:pt x="1599" y="992"/>
                </a:cubicBezTo>
                <a:cubicBezTo>
                  <a:pt x="1601" y="993"/>
                  <a:pt x="1601" y="993"/>
                  <a:pt x="1601" y="993"/>
                </a:cubicBezTo>
                <a:cubicBezTo>
                  <a:pt x="1602" y="994"/>
                  <a:pt x="1602" y="994"/>
                  <a:pt x="1602" y="994"/>
                </a:cubicBezTo>
                <a:cubicBezTo>
                  <a:pt x="1605" y="992"/>
                  <a:pt x="1605" y="992"/>
                  <a:pt x="1605" y="992"/>
                </a:cubicBezTo>
                <a:cubicBezTo>
                  <a:pt x="1606" y="995"/>
                  <a:pt x="1606" y="995"/>
                  <a:pt x="1606" y="995"/>
                </a:cubicBezTo>
                <a:cubicBezTo>
                  <a:pt x="1606" y="996"/>
                  <a:pt x="1606" y="996"/>
                  <a:pt x="1606" y="996"/>
                </a:cubicBezTo>
                <a:cubicBezTo>
                  <a:pt x="1606" y="999"/>
                  <a:pt x="1606" y="999"/>
                  <a:pt x="1606" y="999"/>
                </a:cubicBezTo>
                <a:cubicBezTo>
                  <a:pt x="1608" y="1002"/>
                  <a:pt x="1608" y="1002"/>
                  <a:pt x="1608" y="1002"/>
                </a:cubicBezTo>
                <a:cubicBezTo>
                  <a:pt x="1608" y="1005"/>
                  <a:pt x="1608" y="1005"/>
                  <a:pt x="1608" y="1005"/>
                </a:cubicBezTo>
                <a:cubicBezTo>
                  <a:pt x="1607" y="1009"/>
                  <a:pt x="1607" y="1009"/>
                  <a:pt x="1607" y="1009"/>
                </a:cubicBezTo>
                <a:cubicBezTo>
                  <a:pt x="1608" y="1010"/>
                  <a:pt x="1608" y="1010"/>
                  <a:pt x="1608" y="1010"/>
                </a:cubicBezTo>
                <a:cubicBezTo>
                  <a:pt x="1606" y="1012"/>
                  <a:pt x="1606" y="1012"/>
                  <a:pt x="1606" y="1012"/>
                </a:cubicBezTo>
                <a:cubicBezTo>
                  <a:pt x="1606" y="1012"/>
                  <a:pt x="1606" y="1012"/>
                  <a:pt x="1606" y="1012"/>
                </a:cubicBezTo>
                <a:cubicBezTo>
                  <a:pt x="1607" y="1014"/>
                  <a:pt x="1607" y="1014"/>
                  <a:pt x="1607" y="1014"/>
                </a:cubicBezTo>
                <a:cubicBezTo>
                  <a:pt x="1604" y="1018"/>
                  <a:pt x="1604" y="1018"/>
                  <a:pt x="1604" y="1018"/>
                </a:cubicBezTo>
                <a:cubicBezTo>
                  <a:pt x="1601" y="1023"/>
                  <a:pt x="1601" y="1023"/>
                  <a:pt x="1601" y="1023"/>
                </a:cubicBezTo>
                <a:cubicBezTo>
                  <a:pt x="1604" y="1024"/>
                  <a:pt x="1604" y="1024"/>
                  <a:pt x="1604" y="1024"/>
                </a:cubicBezTo>
                <a:cubicBezTo>
                  <a:pt x="1604" y="1025"/>
                  <a:pt x="1604" y="1025"/>
                  <a:pt x="1604" y="1025"/>
                </a:cubicBezTo>
                <a:cubicBezTo>
                  <a:pt x="1603" y="1027"/>
                  <a:pt x="1603" y="1027"/>
                  <a:pt x="1603" y="1027"/>
                </a:cubicBezTo>
                <a:cubicBezTo>
                  <a:pt x="1601" y="1027"/>
                  <a:pt x="1601" y="1027"/>
                  <a:pt x="1601" y="1027"/>
                </a:cubicBezTo>
                <a:cubicBezTo>
                  <a:pt x="1603" y="1030"/>
                  <a:pt x="1603" y="1030"/>
                  <a:pt x="1603" y="1030"/>
                </a:cubicBezTo>
                <a:cubicBezTo>
                  <a:pt x="1606" y="1031"/>
                  <a:pt x="1606" y="1031"/>
                  <a:pt x="1606" y="1031"/>
                </a:cubicBezTo>
                <a:cubicBezTo>
                  <a:pt x="1602" y="1032"/>
                  <a:pt x="1602" y="1032"/>
                  <a:pt x="1602" y="1032"/>
                </a:cubicBezTo>
                <a:cubicBezTo>
                  <a:pt x="1601" y="1031"/>
                  <a:pt x="1601" y="1031"/>
                  <a:pt x="1601" y="1031"/>
                </a:cubicBezTo>
                <a:cubicBezTo>
                  <a:pt x="1601" y="1034"/>
                  <a:pt x="1601" y="1034"/>
                  <a:pt x="1601" y="1034"/>
                </a:cubicBezTo>
                <a:cubicBezTo>
                  <a:pt x="1600" y="1040"/>
                  <a:pt x="1600" y="1040"/>
                  <a:pt x="1600" y="1040"/>
                </a:cubicBezTo>
                <a:cubicBezTo>
                  <a:pt x="1598" y="1041"/>
                  <a:pt x="1598" y="1041"/>
                  <a:pt x="1598" y="1041"/>
                </a:cubicBezTo>
                <a:cubicBezTo>
                  <a:pt x="1596" y="1040"/>
                  <a:pt x="1596" y="1040"/>
                  <a:pt x="1596" y="1040"/>
                </a:cubicBezTo>
                <a:cubicBezTo>
                  <a:pt x="1596" y="1041"/>
                  <a:pt x="1596" y="1041"/>
                  <a:pt x="1596" y="1041"/>
                </a:cubicBezTo>
                <a:cubicBezTo>
                  <a:pt x="1598" y="1046"/>
                  <a:pt x="1598" y="1046"/>
                  <a:pt x="1598" y="1046"/>
                </a:cubicBezTo>
                <a:cubicBezTo>
                  <a:pt x="1599" y="1047"/>
                  <a:pt x="1599" y="1047"/>
                  <a:pt x="1599" y="1047"/>
                </a:cubicBezTo>
                <a:cubicBezTo>
                  <a:pt x="1599" y="1048"/>
                  <a:pt x="1599" y="1048"/>
                  <a:pt x="1599" y="1048"/>
                </a:cubicBezTo>
                <a:cubicBezTo>
                  <a:pt x="1601" y="1051"/>
                  <a:pt x="1601" y="1051"/>
                  <a:pt x="1601" y="1051"/>
                </a:cubicBezTo>
                <a:cubicBezTo>
                  <a:pt x="1601" y="1054"/>
                  <a:pt x="1601" y="1054"/>
                  <a:pt x="1601" y="1054"/>
                </a:cubicBezTo>
                <a:cubicBezTo>
                  <a:pt x="1602" y="1055"/>
                  <a:pt x="1602" y="1055"/>
                  <a:pt x="1602" y="1055"/>
                </a:cubicBezTo>
                <a:cubicBezTo>
                  <a:pt x="1603" y="1058"/>
                  <a:pt x="1603" y="1058"/>
                  <a:pt x="1603" y="1058"/>
                </a:cubicBezTo>
                <a:cubicBezTo>
                  <a:pt x="1606" y="1060"/>
                  <a:pt x="1606" y="1060"/>
                  <a:pt x="1606" y="1060"/>
                </a:cubicBezTo>
                <a:cubicBezTo>
                  <a:pt x="1605" y="1060"/>
                  <a:pt x="1605" y="1060"/>
                  <a:pt x="1605" y="1060"/>
                </a:cubicBezTo>
                <a:cubicBezTo>
                  <a:pt x="1608" y="1063"/>
                  <a:pt x="1608" y="1063"/>
                  <a:pt x="1608" y="1063"/>
                </a:cubicBezTo>
                <a:cubicBezTo>
                  <a:pt x="1612" y="1067"/>
                  <a:pt x="1612" y="1067"/>
                  <a:pt x="1612" y="1067"/>
                </a:cubicBezTo>
                <a:cubicBezTo>
                  <a:pt x="1613" y="1069"/>
                  <a:pt x="1613" y="1069"/>
                  <a:pt x="1613" y="1069"/>
                </a:cubicBezTo>
                <a:cubicBezTo>
                  <a:pt x="1617" y="1071"/>
                  <a:pt x="1617" y="1071"/>
                  <a:pt x="1617" y="1071"/>
                </a:cubicBezTo>
                <a:cubicBezTo>
                  <a:pt x="1617" y="1073"/>
                  <a:pt x="1617" y="1073"/>
                  <a:pt x="1617" y="1073"/>
                </a:cubicBezTo>
                <a:cubicBezTo>
                  <a:pt x="1619" y="1073"/>
                  <a:pt x="1619" y="1073"/>
                  <a:pt x="1619" y="1073"/>
                </a:cubicBezTo>
                <a:cubicBezTo>
                  <a:pt x="1620" y="1074"/>
                  <a:pt x="1620" y="1074"/>
                  <a:pt x="1620" y="1074"/>
                </a:cubicBezTo>
                <a:cubicBezTo>
                  <a:pt x="1622" y="1076"/>
                  <a:pt x="1622" y="1076"/>
                  <a:pt x="1622" y="1076"/>
                </a:cubicBezTo>
                <a:cubicBezTo>
                  <a:pt x="1622" y="1077"/>
                  <a:pt x="1622" y="1077"/>
                  <a:pt x="1622" y="1077"/>
                </a:cubicBezTo>
                <a:cubicBezTo>
                  <a:pt x="1625" y="1079"/>
                  <a:pt x="1625" y="1079"/>
                  <a:pt x="1625" y="1079"/>
                </a:cubicBezTo>
                <a:cubicBezTo>
                  <a:pt x="1625" y="1081"/>
                  <a:pt x="1625" y="1081"/>
                  <a:pt x="1625" y="1081"/>
                </a:cubicBezTo>
                <a:cubicBezTo>
                  <a:pt x="1627" y="1083"/>
                  <a:pt x="1627" y="1083"/>
                  <a:pt x="1627" y="1083"/>
                </a:cubicBezTo>
                <a:cubicBezTo>
                  <a:pt x="1627" y="1084"/>
                  <a:pt x="1627" y="1084"/>
                  <a:pt x="1627" y="1084"/>
                </a:cubicBezTo>
                <a:cubicBezTo>
                  <a:pt x="1628" y="1086"/>
                  <a:pt x="1628" y="1086"/>
                  <a:pt x="1628" y="1086"/>
                </a:cubicBezTo>
                <a:cubicBezTo>
                  <a:pt x="1629" y="1087"/>
                  <a:pt x="1629" y="1087"/>
                  <a:pt x="1629" y="1087"/>
                </a:cubicBezTo>
                <a:cubicBezTo>
                  <a:pt x="1630" y="1090"/>
                  <a:pt x="1630" y="1090"/>
                  <a:pt x="1630" y="1090"/>
                </a:cubicBezTo>
                <a:cubicBezTo>
                  <a:pt x="1629" y="1092"/>
                  <a:pt x="1629" y="1092"/>
                  <a:pt x="1629" y="1092"/>
                </a:cubicBezTo>
                <a:cubicBezTo>
                  <a:pt x="1629" y="1093"/>
                  <a:pt x="1629" y="1093"/>
                  <a:pt x="1629" y="1093"/>
                </a:cubicBezTo>
                <a:cubicBezTo>
                  <a:pt x="1630" y="1095"/>
                  <a:pt x="1630" y="1095"/>
                  <a:pt x="1630" y="1095"/>
                </a:cubicBezTo>
                <a:cubicBezTo>
                  <a:pt x="1633" y="1095"/>
                  <a:pt x="1633" y="1095"/>
                  <a:pt x="1633" y="1095"/>
                </a:cubicBezTo>
                <a:cubicBezTo>
                  <a:pt x="1634" y="1096"/>
                  <a:pt x="1634" y="1096"/>
                  <a:pt x="1634" y="1096"/>
                </a:cubicBezTo>
                <a:cubicBezTo>
                  <a:pt x="1631" y="1097"/>
                  <a:pt x="1631" y="1097"/>
                  <a:pt x="1631" y="1097"/>
                </a:cubicBezTo>
                <a:cubicBezTo>
                  <a:pt x="1632" y="1098"/>
                  <a:pt x="1632" y="1098"/>
                  <a:pt x="1632" y="1098"/>
                </a:cubicBezTo>
                <a:cubicBezTo>
                  <a:pt x="1632" y="1100"/>
                  <a:pt x="1632" y="1100"/>
                  <a:pt x="1632" y="1100"/>
                </a:cubicBezTo>
                <a:cubicBezTo>
                  <a:pt x="1638" y="1106"/>
                  <a:pt x="1638" y="1106"/>
                  <a:pt x="1638" y="1106"/>
                </a:cubicBezTo>
                <a:cubicBezTo>
                  <a:pt x="1638" y="1114"/>
                  <a:pt x="1638" y="1114"/>
                  <a:pt x="1638" y="1114"/>
                </a:cubicBezTo>
                <a:cubicBezTo>
                  <a:pt x="1641" y="1118"/>
                  <a:pt x="1641" y="1118"/>
                  <a:pt x="1641" y="1118"/>
                </a:cubicBezTo>
                <a:cubicBezTo>
                  <a:pt x="1641" y="1122"/>
                  <a:pt x="1641" y="1122"/>
                  <a:pt x="1641" y="1122"/>
                </a:cubicBezTo>
                <a:cubicBezTo>
                  <a:pt x="1637" y="1126"/>
                  <a:pt x="1637" y="1126"/>
                  <a:pt x="1637" y="1126"/>
                </a:cubicBezTo>
                <a:cubicBezTo>
                  <a:pt x="1639" y="1127"/>
                  <a:pt x="1639" y="1127"/>
                  <a:pt x="1639" y="1127"/>
                </a:cubicBezTo>
                <a:cubicBezTo>
                  <a:pt x="1639" y="1131"/>
                  <a:pt x="1639" y="1131"/>
                  <a:pt x="1639" y="1131"/>
                </a:cubicBezTo>
                <a:cubicBezTo>
                  <a:pt x="1641" y="1133"/>
                  <a:pt x="1641" y="1133"/>
                  <a:pt x="1641" y="1133"/>
                </a:cubicBezTo>
                <a:cubicBezTo>
                  <a:pt x="1641" y="1136"/>
                  <a:pt x="1641" y="1136"/>
                  <a:pt x="1641" y="1136"/>
                </a:cubicBezTo>
                <a:cubicBezTo>
                  <a:pt x="1645" y="1142"/>
                  <a:pt x="1645" y="1142"/>
                  <a:pt x="1645" y="1142"/>
                </a:cubicBezTo>
                <a:cubicBezTo>
                  <a:pt x="1644" y="1144"/>
                  <a:pt x="1644" y="1144"/>
                  <a:pt x="1644" y="1144"/>
                </a:cubicBezTo>
                <a:cubicBezTo>
                  <a:pt x="1646" y="1146"/>
                  <a:pt x="1646" y="1146"/>
                  <a:pt x="1646" y="1146"/>
                </a:cubicBezTo>
                <a:cubicBezTo>
                  <a:pt x="1646" y="1154"/>
                  <a:pt x="1646" y="1154"/>
                  <a:pt x="1646" y="1154"/>
                </a:cubicBezTo>
                <a:cubicBezTo>
                  <a:pt x="1642" y="1162"/>
                  <a:pt x="1642" y="1162"/>
                  <a:pt x="1642" y="1162"/>
                </a:cubicBezTo>
                <a:cubicBezTo>
                  <a:pt x="1640" y="1162"/>
                  <a:pt x="1640" y="1162"/>
                  <a:pt x="1640" y="1162"/>
                </a:cubicBezTo>
                <a:cubicBezTo>
                  <a:pt x="1636" y="1165"/>
                  <a:pt x="1636" y="1165"/>
                  <a:pt x="1636" y="1165"/>
                </a:cubicBezTo>
                <a:cubicBezTo>
                  <a:pt x="1636" y="1168"/>
                  <a:pt x="1636" y="1168"/>
                  <a:pt x="1636" y="1168"/>
                </a:cubicBezTo>
                <a:cubicBezTo>
                  <a:pt x="1630" y="1173"/>
                  <a:pt x="1630" y="1173"/>
                  <a:pt x="1630" y="1173"/>
                </a:cubicBezTo>
                <a:cubicBezTo>
                  <a:pt x="1630" y="1176"/>
                  <a:pt x="1630" y="1176"/>
                  <a:pt x="1630" y="1176"/>
                </a:cubicBezTo>
                <a:cubicBezTo>
                  <a:pt x="1629" y="1177"/>
                  <a:pt x="1629" y="1177"/>
                  <a:pt x="1629" y="1177"/>
                </a:cubicBezTo>
                <a:cubicBezTo>
                  <a:pt x="1629" y="1185"/>
                  <a:pt x="1629" y="1185"/>
                  <a:pt x="1629" y="1185"/>
                </a:cubicBezTo>
                <a:cubicBezTo>
                  <a:pt x="1627" y="1188"/>
                  <a:pt x="1627" y="1188"/>
                  <a:pt x="1627" y="1188"/>
                </a:cubicBezTo>
                <a:cubicBezTo>
                  <a:pt x="1626" y="1192"/>
                  <a:pt x="1626" y="1192"/>
                  <a:pt x="1626" y="1192"/>
                </a:cubicBezTo>
                <a:cubicBezTo>
                  <a:pt x="1623" y="1195"/>
                  <a:pt x="1623" y="1195"/>
                  <a:pt x="1623" y="1195"/>
                </a:cubicBezTo>
                <a:cubicBezTo>
                  <a:pt x="1623" y="1199"/>
                  <a:pt x="1623" y="1199"/>
                  <a:pt x="1623" y="1199"/>
                </a:cubicBezTo>
                <a:cubicBezTo>
                  <a:pt x="1623" y="1202"/>
                  <a:pt x="1623" y="1202"/>
                  <a:pt x="1623" y="1202"/>
                </a:cubicBezTo>
                <a:cubicBezTo>
                  <a:pt x="1623" y="1207"/>
                  <a:pt x="1623" y="1207"/>
                  <a:pt x="1623" y="1207"/>
                </a:cubicBezTo>
                <a:cubicBezTo>
                  <a:pt x="1623" y="1210"/>
                  <a:pt x="1623" y="1210"/>
                  <a:pt x="1623" y="1210"/>
                </a:cubicBezTo>
                <a:cubicBezTo>
                  <a:pt x="1623" y="1211"/>
                  <a:pt x="1623" y="1211"/>
                  <a:pt x="1623" y="1211"/>
                </a:cubicBezTo>
                <a:cubicBezTo>
                  <a:pt x="1623" y="1220"/>
                  <a:pt x="1623" y="1220"/>
                  <a:pt x="1623" y="1220"/>
                </a:cubicBezTo>
                <a:cubicBezTo>
                  <a:pt x="1629" y="1226"/>
                  <a:pt x="1629" y="1226"/>
                  <a:pt x="1629" y="1226"/>
                </a:cubicBezTo>
                <a:cubicBezTo>
                  <a:pt x="1633" y="1232"/>
                  <a:pt x="1633" y="1232"/>
                  <a:pt x="1633" y="1232"/>
                </a:cubicBezTo>
                <a:cubicBezTo>
                  <a:pt x="1638" y="1243"/>
                  <a:pt x="1638" y="1243"/>
                  <a:pt x="1638" y="1243"/>
                </a:cubicBezTo>
                <a:cubicBezTo>
                  <a:pt x="1638" y="1248"/>
                  <a:pt x="1638" y="1248"/>
                  <a:pt x="1638" y="1248"/>
                </a:cubicBezTo>
                <a:cubicBezTo>
                  <a:pt x="1643" y="1255"/>
                  <a:pt x="1643" y="1255"/>
                  <a:pt x="1643" y="1255"/>
                </a:cubicBezTo>
                <a:cubicBezTo>
                  <a:pt x="1643" y="1258"/>
                  <a:pt x="1643" y="1258"/>
                  <a:pt x="1643" y="1258"/>
                </a:cubicBezTo>
                <a:cubicBezTo>
                  <a:pt x="1649" y="1265"/>
                  <a:pt x="1649" y="1265"/>
                  <a:pt x="1649" y="1265"/>
                </a:cubicBezTo>
                <a:cubicBezTo>
                  <a:pt x="1649" y="1269"/>
                  <a:pt x="1649" y="1269"/>
                  <a:pt x="1649" y="1269"/>
                </a:cubicBezTo>
                <a:cubicBezTo>
                  <a:pt x="1647" y="1270"/>
                  <a:pt x="1647" y="1270"/>
                  <a:pt x="1647" y="1270"/>
                </a:cubicBezTo>
                <a:cubicBezTo>
                  <a:pt x="1649" y="1275"/>
                  <a:pt x="1649" y="1275"/>
                  <a:pt x="1649" y="1275"/>
                </a:cubicBezTo>
                <a:cubicBezTo>
                  <a:pt x="1649" y="1283"/>
                  <a:pt x="1649" y="1283"/>
                  <a:pt x="1649" y="1283"/>
                </a:cubicBezTo>
                <a:cubicBezTo>
                  <a:pt x="1652" y="1291"/>
                  <a:pt x="1652" y="1291"/>
                  <a:pt x="1652" y="1291"/>
                </a:cubicBezTo>
                <a:cubicBezTo>
                  <a:pt x="1652" y="1295"/>
                  <a:pt x="1652" y="1295"/>
                  <a:pt x="1652" y="1295"/>
                </a:cubicBezTo>
                <a:cubicBezTo>
                  <a:pt x="1653" y="1298"/>
                  <a:pt x="1653" y="1298"/>
                  <a:pt x="1653" y="1298"/>
                </a:cubicBezTo>
                <a:cubicBezTo>
                  <a:pt x="1651" y="1299"/>
                  <a:pt x="1651" y="1299"/>
                  <a:pt x="1651" y="1299"/>
                </a:cubicBezTo>
                <a:cubicBezTo>
                  <a:pt x="1653" y="1301"/>
                  <a:pt x="1653" y="1301"/>
                  <a:pt x="1653" y="1301"/>
                </a:cubicBezTo>
                <a:cubicBezTo>
                  <a:pt x="1653" y="1306"/>
                  <a:pt x="1653" y="1306"/>
                  <a:pt x="1653" y="1306"/>
                </a:cubicBezTo>
                <a:cubicBezTo>
                  <a:pt x="1655" y="1307"/>
                  <a:pt x="1655" y="1307"/>
                  <a:pt x="1655" y="1307"/>
                </a:cubicBezTo>
                <a:cubicBezTo>
                  <a:pt x="1656" y="1308"/>
                  <a:pt x="1656" y="1308"/>
                  <a:pt x="1656" y="1308"/>
                </a:cubicBezTo>
                <a:cubicBezTo>
                  <a:pt x="1654" y="1309"/>
                  <a:pt x="1654" y="1309"/>
                  <a:pt x="1654" y="1309"/>
                </a:cubicBezTo>
                <a:cubicBezTo>
                  <a:pt x="1654" y="1311"/>
                  <a:pt x="1654" y="1311"/>
                  <a:pt x="1654" y="1311"/>
                </a:cubicBezTo>
                <a:cubicBezTo>
                  <a:pt x="1656" y="1313"/>
                  <a:pt x="1656" y="1313"/>
                  <a:pt x="1656" y="1313"/>
                </a:cubicBezTo>
                <a:cubicBezTo>
                  <a:pt x="1656" y="1317"/>
                  <a:pt x="1656" y="1317"/>
                  <a:pt x="1656" y="1317"/>
                </a:cubicBezTo>
                <a:cubicBezTo>
                  <a:pt x="1658" y="1320"/>
                  <a:pt x="1658" y="1320"/>
                  <a:pt x="1658" y="1320"/>
                </a:cubicBezTo>
                <a:cubicBezTo>
                  <a:pt x="1661" y="1324"/>
                  <a:pt x="1661" y="1324"/>
                  <a:pt x="1661" y="1324"/>
                </a:cubicBezTo>
                <a:cubicBezTo>
                  <a:pt x="1663" y="1327"/>
                  <a:pt x="1663" y="1327"/>
                  <a:pt x="1663" y="1327"/>
                </a:cubicBezTo>
                <a:cubicBezTo>
                  <a:pt x="1664" y="1328"/>
                  <a:pt x="1664" y="1328"/>
                  <a:pt x="1664" y="1328"/>
                </a:cubicBezTo>
                <a:cubicBezTo>
                  <a:pt x="1667" y="1331"/>
                  <a:pt x="1667" y="1331"/>
                  <a:pt x="1667" y="1331"/>
                </a:cubicBezTo>
                <a:cubicBezTo>
                  <a:pt x="1667" y="1331"/>
                  <a:pt x="1667" y="1331"/>
                  <a:pt x="1667" y="1331"/>
                </a:cubicBezTo>
                <a:cubicBezTo>
                  <a:pt x="1668" y="1334"/>
                  <a:pt x="1668" y="1334"/>
                  <a:pt x="1668" y="1334"/>
                </a:cubicBezTo>
                <a:cubicBezTo>
                  <a:pt x="1671" y="1336"/>
                  <a:pt x="1671" y="1336"/>
                  <a:pt x="1671" y="1336"/>
                </a:cubicBezTo>
                <a:cubicBezTo>
                  <a:pt x="1673" y="1343"/>
                  <a:pt x="1673" y="1343"/>
                  <a:pt x="1673" y="1343"/>
                </a:cubicBezTo>
                <a:cubicBezTo>
                  <a:pt x="1673" y="1345"/>
                  <a:pt x="1673" y="1345"/>
                  <a:pt x="1673" y="1345"/>
                </a:cubicBezTo>
                <a:cubicBezTo>
                  <a:pt x="1675" y="1351"/>
                  <a:pt x="1675" y="1351"/>
                  <a:pt x="1675" y="1351"/>
                </a:cubicBezTo>
                <a:cubicBezTo>
                  <a:pt x="1676" y="1357"/>
                  <a:pt x="1676" y="1357"/>
                  <a:pt x="1676" y="1357"/>
                </a:cubicBezTo>
                <a:cubicBezTo>
                  <a:pt x="1679" y="1361"/>
                  <a:pt x="1679" y="1361"/>
                  <a:pt x="1679" y="1361"/>
                </a:cubicBezTo>
                <a:cubicBezTo>
                  <a:pt x="1679" y="1363"/>
                  <a:pt x="1679" y="1363"/>
                  <a:pt x="1679" y="1363"/>
                </a:cubicBezTo>
                <a:cubicBezTo>
                  <a:pt x="1682" y="1368"/>
                  <a:pt x="1682" y="1368"/>
                  <a:pt x="1682" y="1368"/>
                </a:cubicBezTo>
                <a:cubicBezTo>
                  <a:pt x="1682" y="1369"/>
                  <a:pt x="1682" y="1369"/>
                  <a:pt x="1682" y="1369"/>
                </a:cubicBezTo>
                <a:cubicBezTo>
                  <a:pt x="1683" y="1373"/>
                  <a:pt x="1683" y="1373"/>
                  <a:pt x="1683" y="1373"/>
                </a:cubicBezTo>
                <a:cubicBezTo>
                  <a:pt x="1683" y="1376"/>
                  <a:pt x="1683" y="1376"/>
                  <a:pt x="1683" y="1376"/>
                </a:cubicBezTo>
                <a:cubicBezTo>
                  <a:pt x="1681" y="1377"/>
                  <a:pt x="1681" y="1377"/>
                  <a:pt x="1681" y="1377"/>
                </a:cubicBezTo>
                <a:cubicBezTo>
                  <a:pt x="1680" y="1377"/>
                  <a:pt x="1680" y="1377"/>
                  <a:pt x="1680" y="1377"/>
                </a:cubicBezTo>
                <a:cubicBezTo>
                  <a:pt x="1679" y="1376"/>
                  <a:pt x="1679" y="1376"/>
                  <a:pt x="1679" y="1376"/>
                </a:cubicBezTo>
                <a:cubicBezTo>
                  <a:pt x="1678" y="1377"/>
                  <a:pt x="1678" y="1377"/>
                  <a:pt x="1678" y="1377"/>
                </a:cubicBezTo>
                <a:cubicBezTo>
                  <a:pt x="1678" y="1380"/>
                  <a:pt x="1678" y="1380"/>
                  <a:pt x="1678" y="1380"/>
                </a:cubicBezTo>
                <a:cubicBezTo>
                  <a:pt x="1680" y="1382"/>
                  <a:pt x="1680" y="1382"/>
                  <a:pt x="1680" y="1382"/>
                </a:cubicBezTo>
                <a:cubicBezTo>
                  <a:pt x="1682" y="1384"/>
                  <a:pt x="1682" y="1384"/>
                  <a:pt x="1682" y="1384"/>
                </a:cubicBezTo>
                <a:cubicBezTo>
                  <a:pt x="1683" y="1387"/>
                  <a:pt x="1683" y="1387"/>
                  <a:pt x="1683" y="1387"/>
                </a:cubicBezTo>
                <a:cubicBezTo>
                  <a:pt x="1682" y="1389"/>
                  <a:pt x="1682" y="1389"/>
                  <a:pt x="1682" y="1389"/>
                </a:cubicBezTo>
                <a:cubicBezTo>
                  <a:pt x="1683" y="1392"/>
                  <a:pt x="1683" y="1392"/>
                  <a:pt x="1683" y="1392"/>
                </a:cubicBezTo>
                <a:cubicBezTo>
                  <a:pt x="1682" y="1394"/>
                  <a:pt x="1682" y="1394"/>
                  <a:pt x="1682" y="1394"/>
                </a:cubicBezTo>
                <a:cubicBezTo>
                  <a:pt x="1682" y="1396"/>
                  <a:pt x="1682" y="1396"/>
                  <a:pt x="1682" y="1396"/>
                </a:cubicBezTo>
                <a:cubicBezTo>
                  <a:pt x="1683" y="1397"/>
                  <a:pt x="1683" y="1397"/>
                  <a:pt x="1683" y="1397"/>
                </a:cubicBezTo>
                <a:cubicBezTo>
                  <a:pt x="1683" y="1395"/>
                  <a:pt x="1683" y="1395"/>
                  <a:pt x="1683" y="1395"/>
                </a:cubicBezTo>
                <a:cubicBezTo>
                  <a:pt x="1685" y="1393"/>
                  <a:pt x="1685" y="1393"/>
                  <a:pt x="1685" y="1393"/>
                </a:cubicBezTo>
                <a:cubicBezTo>
                  <a:pt x="1687" y="1394"/>
                  <a:pt x="1687" y="1394"/>
                  <a:pt x="1687" y="1394"/>
                </a:cubicBezTo>
                <a:cubicBezTo>
                  <a:pt x="1688" y="1396"/>
                  <a:pt x="1688" y="1396"/>
                  <a:pt x="1688" y="1396"/>
                </a:cubicBezTo>
                <a:cubicBezTo>
                  <a:pt x="1687" y="1396"/>
                  <a:pt x="1687" y="1396"/>
                  <a:pt x="1687" y="1396"/>
                </a:cubicBezTo>
                <a:cubicBezTo>
                  <a:pt x="1688" y="1397"/>
                  <a:pt x="1688" y="1397"/>
                  <a:pt x="1688" y="1397"/>
                </a:cubicBezTo>
                <a:cubicBezTo>
                  <a:pt x="1689" y="1396"/>
                  <a:pt x="1689" y="1396"/>
                  <a:pt x="1689" y="1396"/>
                </a:cubicBezTo>
                <a:cubicBezTo>
                  <a:pt x="1691" y="1397"/>
                  <a:pt x="1691" y="1397"/>
                  <a:pt x="1691" y="1397"/>
                </a:cubicBezTo>
                <a:cubicBezTo>
                  <a:pt x="1691" y="1400"/>
                  <a:pt x="1691" y="1400"/>
                  <a:pt x="1691" y="1400"/>
                </a:cubicBezTo>
                <a:cubicBezTo>
                  <a:pt x="1692" y="1399"/>
                  <a:pt x="1692" y="1399"/>
                  <a:pt x="1692" y="1399"/>
                </a:cubicBezTo>
                <a:cubicBezTo>
                  <a:pt x="1697" y="1401"/>
                  <a:pt x="1697" y="1401"/>
                  <a:pt x="1697" y="1401"/>
                </a:cubicBezTo>
                <a:cubicBezTo>
                  <a:pt x="1698" y="1401"/>
                  <a:pt x="1698" y="1401"/>
                  <a:pt x="1698" y="1401"/>
                </a:cubicBezTo>
                <a:cubicBezTo>
                  <a:pt x="1699" y="1401"/>
                  <a:pt x="1699" y="1401"/>
                  <a:pt x="1699" y="1401"/>
                </a:cubicBezTo>
                <a:cubicBezTo>
                  <a:pt x="1700" y="1400"/>
                  <a:pt x="1700" y="1400"/>
                  <a:pt x="1700" y="1400"/>
                </a:cubicBezTo>
                <a:cubicBezTo>
                  <a:pt x="1702" y="1399"/>
                  <a:pt x="1702" y="1399"/>
                  <a:pt x="1702" y="1399"/>
                </a:cubicBezTo>
                <a:cubicBezTo>
                  <a:pt x="1704" y="1397"/>
                  <a:pt x="1704" y="1397"/>
                  <a:pt x="1704" y="1397"/>
                </a:cubicBezTo>
                <a:cubicBezTo>
                  <a:pt x="1706" y="1397"/>
                  <a:pt x="1706" y="1397"/>
                  <a:pt x="1706" y="1397"/>
                </a:cubicBezTo>
                <a:cubicBezTo>
                  <a:pt x="1707" y="1397"/>
                  <a:pt x="1707" y="1397"/>
                  <a:pt x="1707" y="1397"/>
                </a:cubicBezTo>
                <a:cubicBezTo>
                  <a:pt x="1709" y="1397"/>
                  <a:pt x="1709" y="1397"/>
                  <a:pt x="1709" y="1397"/>
                </a:cubicBezTo>
                <a:cubicBezTo>
                  <a:pt x="1712" y="1398"/>
                  <a:pt x="1712" y="1398"/>
                  <a:pt x="1712" y="1398"/>
                </a:cubicBezTo>
                <a:cubicBezTo>
                  <a:pt x="1714" y="1397"/>
                  <a:pt x="1714" y="1397"/>
                  <a:pt x="1714" y="1397"/>
                </a:cubicBezTo>
                <a:cubicBezTo>
                  <a:pt x="1716" y="1397"/>
                  <a:pt x="1716" y="1397"/>
                  <a:pt x="1716" y="1397"/>
                </a:cubicBezTo>
                <a:cubicBezTo>
                  <a:pt x="1717" y="1396"/>
                  <a:pt x="1717" y="1396"/>
                  <a:pt x="1717" y="1396"/>
                </a:cubicBezTo>
                <a:cubicBezTo>
                  <a:pt x="1718" y="1395"/>
                  <a:pt x="1718" y="1395"/>
                  <a:pt x="1718" y="1395"/>
                </a:cubicBezTo>
                <a:cubicBezTo>
                  <a:pt x="1719" y="1395"/>
                  <a:pt x="1719" y="1395"/>
                  <a:pt x="1719" y="1395"/>
                </a:cubicBezTo>
                <a:cubicBezTo>
                  <a:pt x="1720" y="1395"/>
                  <a:pt x="1720" y="1395"/>
                  <a:pt x="1720" y="1395"/>
                </a:cubicBezTo>
                <a:cubicBezTo>
                  <a:pt x="1721" y="1394"/>
                  <a:pt x="1721" y="1394"/>
                  <a:pt x="1721" y="1394"/>
                </a:cubicBezTo>
                <a:cubicBezTo>
                  <a:pt x="1723" y="1393"/>
                  <a:pt x="1723" y="1393"/>
                  <a:pt x="1723" y="1393"/>
                </a:cubicBezTo>
                <a:cubicBezTo>
                  <a:pt x="1728" y="1393"/>
                  <a:pt x="1728" y="1393"/>
                  <a:pt x="1728" y="1393"/>
                </a:cubicBezTo>
                <a:cubicBezTo>
                  <a:pt x="1730" y="1394"/>
                  <a:pt x="1730" y="1394"/>
                  <a:pt x="1730" y="1394"/>
                </a:cubicBezTo>
                <a:cubicBezTo>
                  <a:pt x="1732" y="1394"/>
                  <a:pt x="1732" y="1394"/>
                  <a:pt x="1732" y="1394"/>
                </a:cubicBezTo>
                <a:cubicBezTo>
                  <a:pt x="1732" y="1393"/>
                  <a:pt x="1732" y="1393"/>
                  <a:pt x="1732" y="1393"/>
                </a:cubicBezTo>
                <a:cubicBezTo>
                  <a:pt x="1735" y="1392"/>
                  <a:pt x="1735" y="1392"/>
                  <a:pt x="1735" y="1392"/>
                </a:cubicBezTo>
                <a:cubicBezTo>
                  <a:pt x="1740" y="1393"/>
                  <a:pt x="1740" y="1393"/>
                  <a:pt x="1740" y="1393"/>
                </a:cubicBezTo>
                <a:cubicBezTo>
                  <a:pt x="1741" y="1394"/>
                  <a:pt x="1741" y="1394"/>
                  <a:pt x="1741" y="1394"/>
                </a:cubicBezTo>
                <a:cubicBezTo>
                  <a:pt x="1746" y="1395"/>
                  <a:pt x="1746" y="1395"/>
                  <a:pt x="1746" y="1395"/>
                </a:cubicBezTo>
                <a:cubicBezTo>
                  <a:pt x="1747" y="1395"/>
                  <a:pt x="1747" y="1395"/>
                  <a:pt x="1747" y="1395"/>
                </a:cubicBezTo>
                <a:cubicBezTo>
                  <a:pt x="1746" y="1394"/>
                  <a:pt x="1746" y="1394"/>
                  <a:pt x="1746" y="1394"/>
                </a:cubicBezTo>
                <a:cubicBezTo>
                  <a:pt x="1747" y="1392"/>
                  <a:pt x="1747" y="1392"/>
                  <a:pt x="1747" y="1392"/>
                </a:cubicBezTo>
                <a:cubicBezTo>
                  <a:pt x="1749" y="1392"/>
                  <a:pt x="1749" y="1392"/>
                  <a:pt x="1749" y="1392"/>
                </a:cubicBezTo>
                <a:cubicBezTo>
                  <a:pt x="1751" y="1393"/>
                  <a:pt x="1751" y="1393"/>
                  <a:pt x="1751" y="1393"/>
                </a:cubicBezTo>
                <a:cubicBezTo>
                  <a:pt x="1755" y="1393"/>
                  <a:pt x="1755" y="1393"/>
                  <a:pt x="1755" y="1393"/>
                </a:cubicBezTo>
                <a:cubicBezTo>
                  <a:pt x="1755" y="1393"/>
                  <a:pt x="1755" y="1393"/>
                  <a:pt x="1755" y="1393"/>
                </a:cubicBezTo>
                <a:cubicBezTo>
                  <a:pt x="1753" y="1391"/>
                  <a:pt x="1753" y="1391"/>
                  <a:pt x="1753" y="1391"/>
                </a:cubicBezTo>
                <a:cubicBezTo>
                  <a:pt x="1754" y="1390"/>
                  <a:pt x="1754" y="1390"/>
                  <a:pt x="1754" y="1390"/>
                </a:cubicBezTo>
                <a:cubicBezTo>
                  <a:pt x="1757" y="1389"/>
                  <a:pt x="1757" y="1389"/>
                  <a:pt x="1757" y="1389"/>
                </a:cubicBezTo>
                <a:cubicBezTo>
                  <a:pt x="1760" y="1389"/>
                  <a:pt x="1760" y="1389"/>
                  <a:pt x="1760" y="1389"/>
                </a:cubicBezTo>
                <a:cubicBezTo>
                  <a:pt x="1761" y="1390"/>
                  <a:pt x="1761" y="1390"/>
                  <a:pt x="1761" y="1390"/>
                </a:cubicBezTo>
                <a:cubicBezTo>
                  <a:pt x="1763" y="1389"/>
                  <a:pt x="1763" y="1389"/>
                  <a:pt x="1763" y="1389"/>
                </a:cubicBezTo>
                <a:cubicBezTo>
                  <a:pt x="1766" y="1388"/>
                  <a:pt x="1766" y="1388"/>
                  <a:pt x="1766" y="1388"/>
                </a:cubicBezTo>
                <a:cubicBezTo>
                  <a:pt x="1769" y="1387"/>
                  <a:pt x="1769" y="1387"/>
                  <a:pt x="1769" y="1387"/>
                </a:cubicBezTo>
                <a:cubicBezTo>
                  <a:pt x="1769" y="1386"/>
                  <a:pt x="1769" y="1386"/>
                  <a:pt x="1769" y="1386"/>
                </a:cubicBezTo>
                <a:cubicBezTo>
                  <a:pt x="1772" y="1386"/>
                  <a:pt x="1772" y="1386"/>
                  <a:pt x="1772" y="1386"/>
                </a:cubicBezTo>
                <a:cubicBezTo>
                  <a:pt x="1773" y="1384"/>
                  <a:pt x="1773" y="1384"/>
                  <a:pt x="1773" y="1384"/>
                </a:cubicBezTo>
                <a:cubicBezTo>
                  <a:pt x="1780" y="1380"/>
                  <a:pt x="1780" y="1380"/>
                  <a:pt x="1780" y="1380"/>
                </a:cubicBezTo>
                <a:cubicBezTo>
                  <a:pt x="1782" y="1378"/>
                  <a:pt x="1782" y="1378"/>
                  <a:pt x="1782" y="1378"/>
                </a:cubicBezTo>
                <a:cubicBezTo>
                  <a:pt x="1782" y="1377"/>
                  <a:pt x="1782" y="1377"/>
                  <a:pt x="1782" y="1377"/>
                </a:cubicBezTo>
                <a:cubicBezTo>
                  <a:pt x="1783" y="1377"/>
                  <a:pt x="1783" y="1377"/>
                  <a:pt x="1783" y="1377"/>
                </a:cubicBezTo>
                <a:cubicBezTo>
                  <a:pt x="1794" y="1366"/>
                  <a:pt x="1794" y="1366"/>
                  <a:pt x="1794" y="1366"/>
                </a:cubicBezTo>
                <a:cubicBezTo>
                  <a:pt x="1794" y="1366"/>
                  <a:pt x="1794" y="1366"/>
                  <a:pt x="1794" y="1366"/>
                </a:cubicBezTo>
                <a:cubicBezTo>
                  <a:pt x="1795" y="1366"/>
                  <a:pt x="1795" y="1366"/>
                  <a:pt x="1795" y="1366"/>
                </a:cubicBezTo>
                <a:cubicBezTo>
                  <a:pt x="1797" y="1363"/>
                  <a:pt x="1797" y="1363"/>
                  <a:pt x="1797" y="1363"/>
                </a:cubicBezTo>
                <a:cubicBezTo>
                  <a:pt x="1799" y="1363"/>
                  <a:pt x="1799" y="1363"/>
                  <a:pt x="1799" y="1363"/>
                </a:cubicBezTo>
                <a:cubicBezTo>
                  <a:pt x="1800" y="1360"/>
                  <a:pt x="1800" y="1360"/>
                  <a:pt x="1800" y="1360"/>
                </a:cubicBezTo>
                <a:cubicBezTo>
                  <a:pt x="1803" y="1357"/>
                  <a:pt x="1803" y="1357"/>
                  <a:pt x="1803" y="1357"/>
                </a:cubicBezTo>
                <a:cubicBezTo>
                  <a:pt x="1807" y="1350"/>
                  <a:pt x="1807" y="1350"/>
                  <a:pt x="1807" y="1350"/>
                </a:cubicBezTo>
                <a:cubicBezTo>
                  <a:pt x="1809" y="1347"/>
                  <a:pt x="1809" y="1347"/>
                  <a:pt x="1809" y="1347"/>
                </a:cubicBezTo>
                <a:cubicBezTo>
                  <a:pt x="1810" y="1347"/>
                  <a:pt x="1810" y="1347"/>
                  <a:pt x="1810" y="1347"/>
                </a:cubicBezTo>
                <a:cubicBezTo>
                  <a:pt x="1812" y="1344"/>
                  <a:pt x="1812" y="1344"/>
                  <a:pt x="1812" y="1344"/>
                </a:cubicBezTo>
                <a:cubicBezTo>
                  <a:pt x="1812" y="1343"/>
                  <a:pt x="1812" y="1343"/>
                  <a:pt x="1812" y="1343"/>
                </a:cubicBezTo>
                <a:cubicBezTo>
                  <a:pt x="1814" y="1341"/>
                  <a:pt x="1814" y="1341"/>
                  <a:pt x="1814" y="1341"/>
                </a:cubicBezTo>
                <a:cubicBezTo>
                  <a:pt x="1815" y="1339"/>
                  <a:pt x="1815" y="1339"/>
                  <a:pt x="1815" y="1339"/>
                </a:cubicBezTo>
                <a:cubicBezTo>
                  <a:pt x="1817" y="1337"/>
                  <a:pt x="1817" y="1337"/>
                  <a:pt x="1817" y="1337"/>
                </a:cubicBezTo>
                <a:cubicBezTo>
                  <a:pt x="1818" y="1336"/>
                  <a:pt x="1818" y="1336"/>
                  <a:pt x="1818" y="1336"/>
                </a:cubicBezTo>
                <a:cubicBezTo>
                  <a:pt x="1820" y="1335"/>
                  <a:pt x="1820" y="1335"/>
                  <a:pt x="1820" y="1335"/>
                </a:cubicBezTo>
                <a:cubicBezTo>
                  <a:pt x="1821" y="1334"/>
                  <a:pt x="1821" y="1334"/>
                  <a:pt x="1821" y="1334"/>
                </a:cubicBezTo>
                <a:cubicBezTo>
                  <a:pt x="1822" y="1334"/>
                  <a:pt x="1822" y="1334"/>
                  <a:pt x="1822" y="1334"/>
                </a:cubicBezTo>
                <a:cubicBezTo>
                  <a:pt x="1825" y="1331"/>
                  <a:pt x="1825" y="1331"/>
                  <a:pt x="1825" y="1331"/>
                </a:cubicBezTo>
                <a:cubicBezTo>
                  <a:pt x="1825" y="1329"/>
                  <a:pt x="1825" y="1329"/>
                  <a:pt x="1825" y="1329"/>
                </a:cubicBezTo>
                <a:cubicBezTo>
                  <a:pt x="1827" y="1327"/>
                  <a:pt x="1827" y="1327"/>
                  <a:pt x="1827" y="1327"/>
                </a:cubicBezTo>
                <a:cubicBezTo>
                  <a:pt x="1827" y="1323"/>
                  <a:pt x="1827" y="1323"/>
                  <a:pt x="1827" y="1323"/>
                </a:cubicBezTo>
                <a:cubicBezTo>
                  <a:pt x="1829" y="1320"/>
                  <a:pt x="1829" y="1320"/>
                  <a:pt x="1829" y="1320"/>
                </a:cubicBezTo>
                <a:cubicBezTo>
                  <a:pt x="1829" y="1317"/>
                  <a:pt x="1829" y="1317"/>
                  <a:pt x="1829" y="1317"/>
                </a:cubicBezTo>
                <a:cubicBezTo>
                  <a:pt x="1831" y="1314"/>
                  <a:pt x="1831" y="1314"/>
                  <a:pt x="1831" y="1314"/>
                </a:cubicBezTo>
                <a:cubicBezTo>
                  <a:pt x="1830" y="1313"/>
                  <a:pt x="1830" y="1313"/>
                  <a:pt x="1830" y="1313"/>
                </a:cubicBezTo>
                <a:cubicBezTo>
                  <a:pt x="1831" y="1312"/>
                  <a:pt x="1831" y="1312"/>
                  <a:pt x="1831" y="1312"/>
                </a:cubicBezTo>
                <a:cubicBezTo>
                  <a:pt x="1831" y="1311"/>
                  <a:pt x="1831" y="1311"/>
                  <a:pt x="1831" y="1311"/>
                </a:cubicBezTo>
                <a:cubicBezTo>
                  <a:pt x="1831" y="1310"/>
                  <a:pt x="1831" y="1310"/>
                  <a:pt x="1831" y="1310"/>
                </a:cubicBezTo>
                <a:cubicBezTo>
                  <a:pt x="1832" y="1308"/>
                  <a:pt x="1832" y="1308"/>
                  <a:pt x="1832" y="1308"/>
                </a:cubicBezTo>
                <a:cubicBezTo>
                  <a:pt x="1833" y="1305"/>
                  <a:pt x="1833" y="1305"/>
                  <a:pt x="1833" y="1305"/>
                </a:cubicBezTo>
                <a:cubicBezTo>
                  <a:pt x="1833" y="1304"/>
                  <a:pt x="1833" y="1304"/>
                  <a:pt x="1833" y="1304"/>
                </a:cubicBezTo>
                <a:cubicBezTo>
                  <a:pt x="1832" y="1304"/>
                  <a:pt x="1832" y="1304"/>
                  <a:pt x="1832" y="1304"/>
                </a:cubicBezTo>
                <a:cubicBezTo>
                  <a:pt x="1831" y="1306"/>
                  <a:pt x="1831" y="1306"/>
                  <a:pt x="1831" y="1306"/>
                </a:cubicBezTo>
                <a:cubicBezTo>
                  <a:pt x="1830" y="1306"/>
                  <a:pt x="1830" y="1306"/>
                  <a:pt x="1830" y="1306"/>
                </a:cubicBezTo>
                <a:cubicBezTo>
                  <a:pt x="1829" y="1307"/>
                  <a:pt x="1829" y="1307"/>
                  <a:pt x="1829" y="1307"/>
                </a:cubicBezTo>
                <a:cubicBezTo>
                  <a:pt x="1829" y="1305"/>
                  <a:pt x="1829" y="1305"/>
                  <a:pt x="1829" y="1305"/>
                </a:cubicBezTo>
                <a:cubicBezTo>
                  <a:pt x="1828" y="1303"/>
                  <a:pt x="1828" y="1303"/>
                  <a:pt x="1828" y="1303"/>
                </a:cubicBezTo>
                <a:cubicBezTo>
                  <a:pt x="1828" y="1303"/>
                  <a:pt x="1828" y="1303"/>
                  <a:pt x="1828" y="1303"/>
                </a:cubicBezTo>
                <a:cubicBezTo>
                  <a:pt x="1829" y="1302"/>
                  <a:pt x="1829" y="1302"/>
                  <a:pt x="1829" y="1302"/>
                </a:cubicBezTo>
                <a:cubicBezTo>
                  <a:pt x="1830" y="1302"/>
                  <a:pt x="1830" y="1302"/>
                  <a:pt x="1830" y="1302"/>
                </a:cubicBezTo>
                <a:cubicBezTo>
                  <a:pt x="1831" y="1300"/>
                  <a:pt x="1831" y="1300"/>
                  <a:pt x="1831" y="1300"/>
                </a:cubicBezTo>
                <a:cubicBezTo>
                  <a:pt x="1832" y="1298"/>
                  <a:pt x="1832" y="1298"/>
                  <a:pt x="1832" y="1298"/>
                </a:cubicBezTo>
                <a:cubicBezTo>
                  <a:pt x="1833" y="1297"/>
                  <a:pt x="1833" y="1297"/>
                  <a:pt x="1833" y="1297"/>
                </a:cubicBezTo>
                <a:cubicBezTo>
                  <a:pt x="1835" y="1297"/>
                  <a:pt x="1835" y="1297"/>
                  <a:pt x="1835" y="1297"/>
                </a:cubicBezTo>
                <a:cubicBezTo>
                  <a:pt x="1839" y="1293"/>
                  <a:pt x="1839" y="1293"/>
                  <a:pt x="1839" y="1293"/>
                </a:cubicBezTo>
                <a:cubicBezTo>
                  <a:pt x="1847" y="1292"/>
                  <a:pt x="1847" y="1292"/>
                  <a:pt x="1847" y="1292"/>
                </a:cubicBezTo>
                <a:cubicBezTo>
                  <a:pt x="1854" y="1289"/>
                  <a:pt x="1854" y="1289"/>
                  <a:pt x="1854" y="1289"/>
                </a:cubicBezTo>
                <a:cubicBezTo>
                  <a:pt x="1858" y="1285"/>
                  <a:pt x="1858" y="1285"/>
                  <a:pt x="1858" y="1285"/>
                </a:cubicBezTo>
                <a:cubicBezTo>
                  <a:pt x="1858" y="1282"/>
                  <a:pt x="1858" y="1282"/>
                  <a:pt x="1858" y="1282"/>
                </a:cubicBezTo>
                <a:cubicBezTo>
                  <a:pt x="1860" y="1280"/>
                  <a:pt x="1860" y="1280"/>
                  <a:pt x="1860" y="1280"/>
                </a:cubicBezTo>
                <a:cubicBezTo>
                  <a:pt x="1859" y="1279"/>
                  <a:pt x="1859" y="1279"/>
                  <a:pt x="1859" y="1279"/>
                </a:cubicBezTo>
                <a:cubicBezTo>
                  <a:pt x="1858" y="1280"/>
                  <a:pt x="1858" y="1280"/>
                  <a:pt x="1858" y="1280"/>
                </a:cubicBezTo>
                <a:cubicBezTo>
                  <a:pt x="1857" y="1278"/>
                  <a:pt x="1857" y="1278"/>
                  <a:pt x="1857" y="1278"/>
                </a:cubicBezTo>
                <a:cubicBezTo>
                  <a:pt x="1858" y="1278"/>
                  <a:pt x="1858" y="1278"/>
                  <a:pt x="1858" y="1278"/>
                </a:cubicBezTo>
                <a:cubicBezTo>
                  <a:pt x="1858" y="1276"/>
                  <a:pt x="1858" y="1276"/>
                  <a:pt x="1858" y="1276"/>
                </a:cubicBezTo>
                <a:cubicBezTo>
                  <a:pt x="1859" y="1275"/>
                  <a:pt x="1859" y="1275"/>
                  <a:pt x="1859" y="1275"/>
                </a:cubicBezTo>
                <a:cubicBezTo>
                  <a:pt x="1859" y="1273"/>
                  <a:pt x="1859" y="1273"/>
                  <a:pt x="1859" y="1273"/>
                </a:cubicBezTo>
                <a:cubicBezTo>
                  <a:pt x="1860" y="1270"/>
                  <a:pt x="1860" y="1270"/>
                  <a:pt x="1860" y="1270"/>
                </a:cubicBezTo>
                <a:cubicBezTo>
                  <a:pt x="1860" y="1270"/>
                  <a:pt x="1860" y="1270"/>
                  <a:pt x="1860" y="1270"/>
                </a:cubicBezTo>
                <a:cubicBezTo>
                  <a:pt x="1860" y="1267"/>
                  <a:pt x="1860" y="1267"/>
                  <a:pt x="1860" y="1267"/>
                </a:cubicBezTo>
                <a:cubicBezTo>
                  <a:pt x="1861" y="1266"/>
                  <a:pt x="1861" y="1266"/>
                  <a:pt x="1861" y="1266"/>
                </a:cubicBezTo>
                <a:cubicBezTo>
                  <a:pt x="1861" y="1263"/>
                  <a:pt x="1861" y="1263"/>
                  <a:pt x="1861" y="1263"/>
                </a:cubicBezTo>
                <a:cubicBezTo>
                  <a:pt x="1860" y="1263"/>
                  <a:pt x="1860" y="1263"/>
                  <a:pt x="1860" y="1263"/>
                </a:cubicBezTo>
                <a:cubicBezTo>
                  <a:pt x="1860" y="1261"/>
                  <a:pt x="1860" y="1261"/>
                  <a:pt x="1860" y="1261"/>
                </a:cubicBezTo>
                <a:cubicBezTo>
                  <a:pt x="1859" y="1264"/>
                  <a:pt x="1859" y="1264"/>
                  <a:pt x="1859" y="1264"/>
                </a:cubicBezTo>
                <a:cubicBezTo>
                  <a:pt x="1859" y="1265"/>
                  <a:pt x="1859" y="1265"/>
                  <a:pt x="1859" y="1265"/>
                </a:cubicBezTo>
                <a:cubicBezTo>
                  <a:pt x="1858" y="1265"/>
                  <a:pt x="1858" y="1265"/>
                  <a:pt x="1858" y="1265"/>
                </a:cubicBezTo>
                <a:cubicBezTo>
                  <a:pt x="1858" y="1263"/>
                  <a:pt x="1858" y="1263"/>
                  <a:pt x="1858" y="1263"/>
                </a:cubicBezTo>
                <a:cubicBezTo>
                  <a:pt x="1858" y="1257"/>
                  <a:pt x="1858" y="1257"/>
                  <a:pt x="1858" y="1257"/>
                </a:cubicBezTo>
                <a:cubicBezTo>
                  <a:pt x="1857" y="1255"/>
                  <a:pt x="1857" y="1255"/>
                  <a:pt x="1857" y="1255"/>
                </a:cubicBezTo>
                <a:cubicBezTo>
                  <a:pt x="1857" y="1252"/>
                  <a:pt x="1857" y="1252"/>
                  <a:pt x="1857" y="1252"/>
                </a:cubicBezTo>
                <a:cubicBezTo>
                  <a:pt x="1856" y="1250"/>
                  <a:pt x="1856" y="1250"/>
                  <a:pt x="1856" y="1250"/>
                </a:cubicBezTo>
                <a:cubicBezTo>
                  <a:pt x="1855" y="1250"/>
                  <a:pt x="1855" y="1250"/>
                  <a:pt x="1855" y="1250"/>
                </a:cubicBezTo>
                <a:cubicBezTo>
                  <a:pt x="1856" y="1249"/>
                  <a:pt x="1856" y="1249"/>
                  <a:pt x="1856" y="1249"/>
                </a:cubicBezTo>
                <a:cubicBezTo>
                  <a:pt x="1856" y="1248"/>
                  <a:pt x="1856" y="1248"/>
                  <a:pt x="1856" y="1248"/>
                </a:cubicBezTo>
                <a:cubicBezTo>
                  <a:pt x="1853" y="1244"/>
                  <a:pt x="1853" y="1244"/>
                  <a:pt x="1853" y="1244"/>
                </a:cubicBezTo>
                <a:cubicBezTo>
                  <a:pt x="1854" y="1242"/>
                  <a:pt x="1854" y="1242"/>
                  <a:pt x="1854" y="1242"/>
                </a:cubicBezTo>
                <a:cubicBezTo>
                  <a:pt x="1854" y="1241"/>
                  <a:pt x="1854" y="1241"/>
                  <a:pt x="1854" y="1241"/>
                </a:cubicBezTo>
                <a:cubicBezTo>
                  <a:pt x="1855" y="1240"/>
                  <a:pt x="1855" y="1240"/>
                  <a:pt x="1855" y="1240"/>
                </a:cubicBezTo>
                <a:cubicBezTo>
                  <a:pt x="1855" y="1238"/>
                  <a:pt x="1855" y="1238"/>
                  <a:pt x="1855" y="1238"/>
                </a:cubicBezTo>
                <a:cubicBezTo>
                  <a:pt x="1854" y="1237"/>
                  <a:pt x="1854" y="1237"/>
                  <a:pt x="1854" y="1237"/>
                </a:cubicBezTo>
                <a:cubicBezTo>
                  <a:pt x="1854" y="1236"/>
                  <a:pt x="1854" y="1236"/>
                  <a:pt x="1854" y="1236"/>
                </a:cubicBezTo>
                <a:cubicBezTo>
                  <a:pt x="1855" y="1236"/>
                  <a:pt x="1855" y="1236"/>
                  <a:pt x="1855" y="1236"/>
                </a:cubicBezTo>
                <a:cubicBezTo>
                  <a:pt x="1857" y="1237"/>
                  <a:pt x="1857" y="1237"/>
                  <a:pt x="1857" y="1237"/>
                </a:cubicBezTo>
                <a:cubicBezTo>
                  <a:pt x="1858" y="1236"/>
                  <a:pt x="1858" y="1236"/>
                  <a:pt x="1858" y="1236"/>
                </a:cubicBezTo>
                <a:cubicBezTo>
                  <a:pt x="1860" y="1236"/>
                  <a:pt x="1860" y="1236"/>
                  <a:pt x="1860" y="1236"/>
                </a:cubicBezTo>
                <a:cubicBezTo>
                  <a:pt x="1862" y="1234"/>
                  <a:pt x="1862" y="1234"/>
                  <a:pt x="1862" y="1234"/>
                </a:cubicBezTo>
                <a:cubicBezTo>
                  <a:pt x="1862" y="1232"/>
                  <a:pt x="1862" y="1232"/>
                  <a:pt x="1862" y="1232"/>
                </a:cubicBezTo>
                <a:cubicBezTo>
                  <a:pt x="1867" y="1229"/>
                  <a:pt x="1867" y="1229"/>
                  <a:pt x="1867" y="1229"/>
                </a:cubicBezTo>
                <a:cubicBezTo>
                  <a:pt x="1869" y="1228"/>
                  <a:pt x="1869" y="1228"/>
                  <a:pt x="1869" y="1228"/>
                </a:cubicBezTo>
                <a:cubicBezTo>
                  <a:pt x="1869" y="1227"/>
                  <a:pt x="1869" y="1227"/>
                  <a:pt x="1869" y="1227"/>
                </a:cubicBezTo>
                <a:cubicBezTo>
                  <a:pt x="1870" y="1227"/>
                  <a:pt x="1870" y="1227"/>
                  <a:pt x="1870" y="1227"/>
                </a:cubicBezTo>
                <a:cubicBezTo>
                  <a:pt x="1871" y="1226"/>
                  <a:pt x="1871" y="1226"/>
                  <a:pt x="1871" y="1226"/>
                </a:cubicBezTo>
                <a:cubicBezTo>
                  <a:pt x="1871" y="1225"/>
                  <a:pt x="1871" y="1225"/>
                  <a:pt x="1871" y="1225"/>
                </a:cubicBezTo>
                <a:cubicBezTo>
                  <a:pt x="1876" y="1222"/>
                  <a:pt x="1876" y="1222"/>
                  <a:pt x="1876" y="1222"/>
                </a:cubicBezTo>
                <a:cubicBezTo>
                  <a:pt x="1876" y="1221"/>
                  <a:pt x="1876" y="1221"/>
                  <a:pt x="1876" y="1221"/>
                </a:cubicBezTo>
                <a:cubicBezTo>
                  <a:pt x="1877" y="1221"/>
                  <a:pt x="1877" y="1221"/>
                  <a:pt x="1877" y="1221"/>
                </a:cubicBezTo>
                <a:cubicBezTo>
                  <a:pt x="1878" y="1218"/>
                  <a:pt x="1878" y="1218"/>
                  <a:pt x="1878" y="1218"/>
                </a:cubicBezTo>
                <a:cubicBezTo>
                  <a:pt x="1878" y="1219"/>
                  <a:pt x="1878" y="1219"/>
                  <a:pt x="1878" y="1219"/>
                </a:cubicBezTo>
                <a:cubicBezTo>
                  <a:pt x="1879" y="1219"/>
                  <a:pt x="1879" y="1219"/>
                  <a:pt x="1879" y="1219"/>
                </a:cubicBezTo>
                <a:cubicBezTo>
                  <a:pt x="1882" y="1216"/>
                  <a:pt x="1882" y="1216"/>
                  <a:pt x="1882" y="1216"/>
                </a:cubicBezTo>
                <a:cubicBezTo>
                  <a:pt x="1882" y="1215"/>
                  <a:pt x="1882" y="1215"/>
                  <a:pt x="1882" y="1215"/>
                </a:cubicBezTo>
                <a:cubicBezTo>
                  <a:pt x="1883" y="1215"/>
                  <a:pt x="1883" y="1215"/>
                  <a:pt x="1883" y="1215"/>
                </a:cubicBezTo>
                <a:cubicBezTo>
                  <a:pt x="1887" y="1213"/>
                  <a:pt x="1887" y="1213"/>
                  <a:pt x="1887" y="1213"/>
                </a:cubicBezTo>
                <a:cubicBezTo>
                  <a:pt x="1890" y="1211"/>
                  <a:pt x="1890" y="1211"/>
                  <a:pt x="1890" y="1211"/>
                </a:cubicBezTo>
                <a:cubicBezTo>
                  <a:pt x="1890" y="1211"/>
                  <a:pt x="1890" y="1211"/>
                  <a:pt x="1890" y="1211"/>
                </a:cubicBezTo>
                <a:cubicBezTo>
                  <a:pt x="1893" y="1211"/>
                  <a:pt x="1893" y="1211"/>
                  <a:pt x="1893" y="1211"/>
                </a:cubicBezTo>
                <a:cubicBezTo>
                  <a:pt x="1899" y="1208"/>
                  <a:pt x="1899" y="1208"/>
                  <a:pt x="1899" y="1208"/>
                </a:cubicBezTo>
                <a:cubicBezTo>
                  <a:pt x="1900" y="1206"/>
                  <a:pt x="1900" y="1206"/>
                  <a:pt x="1900" y="1206"/>
                </a:cubicBezTo>
                <a:cubicBezTo>
                  <a:pt x="1901" y="1206"/>
                  <a:pt x="1901" y="1206"/>
                  <a:pt x="1901" y="1206"/>
                </a:cubicBezTo>
                <a:cubicBezTo>
                  <a:pt x="1907" y="1202"/>
                  <a:pt x="1907" y="1202"/>
                  <a:pt x="1907" y="1202"/>
                </a:cubicBezTo>
                <a:cubicBezTo>
                  <a:pt x="1907" y="1201"/>
                  <a:pt x="1907" y="1201"/>
                  <a:pt x="1907" y="1201"/>
                </a:cubicBezTo>
                <a:cubicBezTo>
                  <a:pt x="1909" y="1200"/>
                  <a:pt x="1909" y="1200"/>
                  <a:pt x="1909" y="1200"/>
                </a:cubicBezTo>
                <a:cubicBezTo>
                  <a:pt x="1911" y="1198"/>
                  <a:pt x="1911" y="1198"/>
                  <a:pt x="1911" y="1198"/>
                </a:cubicBezTo>
                <a:cubicBezTo>
                  <a:pt x="1911" y="1196"/>
                  <a:pt x="1911" y="1196"/>
                  <a:pt x="1911" y="1196"/>
                </a:cubicBezTo>
                <a:cubicBezTo>
                  <a:pt x="1913" y="1193"/>
                  <a:pt x="1913" y="1193"/>
                  <a:pt x="1913" y="1193"/>
                </a:cubicBezTo>
                <a:cubicBezTo>
                  <a:pt x="1914" y="1193"/>
                  <a:pt x="1914" y="1193"/>
                  <a:pt x="1914" y="1193"/>
                </a:cubicBezTo>
                <a:cubicBezTo>
                  <a:pt x="1915" y="1191"/>
                  <a:pt x="1915" y="1191"/>
                  <a:pt x="1915" y="1191"/>
                </a:cubicBezTo>
                <a:cubicBezTo>
                  <a:pt x="1915" y="1190"/>
                  <a:pt x="1915" y="1190"/>
                  <a:pt x="1915" y="1190"/>
                </a:cubicBezTo>
                <a:cubicBezTo>
                  <a:pt x="1914" y="1190"/>
                  <a:pt x="1914" y="1190"/>
                  <a:pt x="1914" y="1190"/>
                </a:cubicBezTo>
                <a:cubicBezTo>
                  <a:pt x="1914" y="1190"/>
                  <a:pt x="1914" y="1190"/>
                  <a:pt x="1914" y="1190"/>
                </a:cubicBezTo>
                <a:cubicBezTo>
                  <a:pt x="1913" y="1190"/>
                  <a:pt x="1913" y="1190"/>
                  <a:pt x="1913" y="1190"/>
                </a:cubicBezTo>
                <a:cubicBezTo>
                  <a:pt x="1915" y="1188"/>
                  <a:pt x="1915" y="1188"/>
                  <a:pt x="1915" y="1188"/>
                </a:cubicBezTo>
                <a:cubicBezTo>
                  <a:pt x="1916" y="1188"/>
                  <a:pt x="1916" y="1188"/>
                  <a:pt x="1916" y="1188"/>
                </a:cubicBezTo>
                <a:cubicBezTo>
                  <a:pt x="1916" y="1187"/>
                  <a:pt x="1916" y="1187"/>
                  <a:pt x="1916" y="1187"/>
                </a:cubicBezTo>
                <a:cubicBezTo>
                  <a:pt x="1916" y="1186"/>
                  <a:pt x="1916" y="1186"/>
                  <a:pt x="1916" y="1186"/>
                </a:cubicBezTo>
                <a:cubicBezTo>
                  <a:pt x="1917" y="1186"/>
                  <a:pt x="1917" y="1186"/>
                  <a:pt x="1917" y="1186"/>
                </a:cubicBezTo>
                <a:cubicBezTo>
                  <a:pt x="1918" y="1184"/>
                  <a:pt x="1918" y="1184"/>
                  <a:pt x="1918" y="1184"/>
                </a:cubicBezTo>
                <a:cubicBezTo>
                  <a:pt x="1917" y="1180"/>
                  <a:pt x="1917" y="1180"/>
                  <a:pt x="1917" y="1180"/>
                </a:cubicBezTo>
                <a:cubicBezTo>
                  <a:pt x="1917" y="1180"/>
                  <a:pt x="1917" y="1180"/>
                  <a:pt x="1917" y="1180"/>
                </a:cubicBezTo>
                <a:cubicBezTo>
                  <a:pt x="1915" y="1180"/>
                  <a:pt x="1915" y="1180"/>
                  <a:pt x="1915" y="1180"/>
                </a:cubicBezTo>
                <a:cubicBezTo>
                  <a:pt x="1914" y="1179"/>
                  <a:pt x="1914" y="1179"/>
                  <a:pt x="1914" y="1179"/>
                </a:cubicBezTo>
                <a:cubicBezTo>
                  <a:pt x="1914" y="1178"/>
                  <a:pt x="1914" y="1178"/>
                  <a:pt x="1914" y="1178"/>
                </a:cubicBezTo>
                <a:cubicBezTo>
                  <a:pt x="1916" y="1178"/>
                  <a:pt x="1916" y="1178"/>
                  <a:pt x="1916" y="1178"/>
                </a:cubicBezTo>
                <a:cubicBezTo>
                  <a:pt x="1916" y="1174"/>
                  <a:pt x="1916" y="1174"/>
                  <a:pt x="1916" y="1174"/>
                </a:cubicBezTo>
                <a:cubicBezTo>
                  <a:pt x="1915" y="1173"/>
                  <a:pt x="1915" y="1173"/>
                  <a:pt x="1915" y="1173"/>
                </a:cubicBezTo>
                <a:cubicBezTo>
                  <a:pt x="1916" y="1173"/>
                  <a:pt x="1916" y="1173"/>
                  <a:pt x="1916" y="1173"/>
                </a:cubicBezTo>
                <a:cubicBezTo>
                  <a:pt x="1916" y="1168"/>
                  <a:pt x="1916" y="1168"/>
                  <a:pt x="1916" y="1168"/>
                </a:cubicBezTo>
                <a:cubicBezTo>
                  <a:pt x="1916" y="1165"/>
                  <a:pt x="1916" y="1165"/>
                  <a:pt x="1916" y="1165"/>
                </a:cubicBezTo>
                <a:cubicBezTo>
                  <a:pt x="1917" y="1164"/>
                  <a:pt x="1917" y="1164"/>
                  <a:pt x="1917" y="1164"/>
                </a:cubicBezTo>
                <a:cubicBezTo>
                  <a:pt x="1917" y="1162"/>
                  <a:pt x="1917" y="1162"/>
                  <a:pt x="1917" y="1162"/>
                </a:cubicBezTo>
                <a:cubicBezTo>
                  <a:pt x="1916" y="1161"/>
                  <a:pt x="1916" y="1161"/>
                  <a:pt x="1916" y="1161"/>
                </a:cubicBezTo>
                <a:cubicBezTo>
                  <a:pt x="1916" y="1158"/>
                  <a:pt x="1916" y="1158"/>
                  <a:pt x="1916" y="1158"/>
                </a:cubicBezTo>
                <a:cubicBezTo>
                  <a:pt x="1917" y="1158"/>
                  <a:pt x="1917" y="1158"/>
                  <a:pt x="1917" y="1158"/>
                </a:cubicBezTo>
                <a:cubicBezTo>
                  <a:pt x="1916" y="1156"/>
                  <a:pt x="1916" y="1156"/>
                  <a:pt x="1916" y="1156"/>
                </a:cubicBezTo>
                <a:cubicBezTo>
                  <a:pt x="1915" y="1152"/>
                  <a:pt x="1915" y="1152"/>
                  <a:pt x="1915" y="1152"/>
                </a:cubicBezTo>
                <a:cubicBezTo>
                  <a:pt x="1916" y="1151"/>
                  <a:pt x="1916" y="1151"/>
                  <a:pt x="1916" y="1151"/>
                </a:cubicBezTo>
                <a:cubicBezTo>
                  <a:pt x="1916" y="1151"/>
                  <a:pt x="1916" y="1151"/>
                  <a:pt x="1916" y="1151"/>
                </a:cubicBezTo>
                <a:cubicBezTo>
                  <a:pt x="1916" y="1150"/>
                  <a:pt x="1916" y="1150"/>
                  <a:pt x="1916" y="1150"/>
                </a:cubicBezTo>
                <a:cubicBezTo>
                  <a:pt x="1916" y="1149"/>
                  <a:pt x="1916" y="1149"/>
                  <a:pt x="1916" y="1149"/>
                </a:cubicBezTo>
                <a:cubicBezTo>
                  <a:pt x="1918" y="1146"/>
                  <a:pt x="1918" y="1146"/>
                  <a:pt x="1918" y="1146"/>
                </a:cubicBezTo>
                <a:cubicBezTo>
                  <a:pt x="1917" y="1145"/>
                  <a:pt x="1917" y="1145"/>
                  <a:pt x="1917" y="1145"/>
                </a:cubicBezTo>
                <a:cubicBezTo>
                  <a:pt x="1918" y="1144"/>
                  <a:pt x="1918" y="1144"/>
                  <a:pt x="1918" y="1144"/>
                </a:cubicBezTo>
                <a:cubicBezTo>
                  <a:pt x="1918" y="1142"/>
                  <a:pt x="1918" y="1142"/>
                  <a:pt x="1918" y="1142"/>
                </a:cubicBezTo>
                <a:cubicBezTo>
                  <a:pt x="1918" y="1141"/>
                  <a:pt x="1918" y="1141"/>
                  <a:pt x="1918" y="1141"/>
                </a:cubicBezTo>
                <a:cubicBezTo>
                  <a:pt x="1917" y="1141"/>
                  <a:pt x="1917" y="1141"/>
                  <a:pt x="1917" y="1141"/>
                </a:cubicBezTo>
                <a:cubicBezTo>
                  <a:pt x="1917" y="1140"/>
                  <a:pt x="1917" y="1140"/>
                  <a:pt x="1917" y="1140"/>
                </a:cubicBezTo>
                <a:cubicBezTo>
                  <a:pt x="1915" y="1138"/>
                  <a:pt x="1915" y="1138"/>
                  <a:pt x="1915" y="1138"/>
                </a:cubicBezTo>
                <a:cubicBezTo>
                  <a:pt x="1913" y="1138"/>
                  <a:pt x="1913" y="1138"/>
                  <a:pt x="1913" y="1138"/>
                </a:cubicBezTo>
                <a:cubicBezTo>
                  <a:pt x="1909" y="1134"/>
                  <a:pt x="1909" y="1134"/>
                  <a:pt x="1909" y="1134"/>
                </a:cubicBezTo>
                <a:cubicBezTo>
                  <a:pt x="1909" y="1133"/>
                  <a:pt x="1909" y="1133"/>
                  <a:pt x="1909" y="1133"/>
                </a:cubicBezTo>
                <a:cubicBezTo>
                  <a:pt x="1908" y="1130"/>
                  <a:pt x="1908" y="1130"/>
                  <a:pt x="1908" y="1130"/>
                </a:cubicBezTo>
                <a:cubicBezTo>
                  <a:pt x="1907" y="1129"/>
                  <a:pt x="1907" y="1129"/>
                  <a:pt x="1907" y="1129"/>
                </a:cubicBezTo>
                <a:cubicBezTo>
                  <a:pt x="1908" y="1127"/>
                  <a:pt x="1908" y="1127"/>
                  <a:pt x="1908" y="1127"/>
                </a:cubicBezTo>
                <a:cubicBezTo>
                  <a:pt x="1907" y="1126"/>
                  <a:pt x="1907" y="1126"/>
                  <a:pt x="1907" y="1126"/>
                </a:cubicBezTo>
                <a:cubicBezTo>
                  <a:pt x="1907" y="1124"/>
                  <a:pt x="1907" y="1124"/>
                  <a:pt x="1907" y="1124"/>
                </a:cubicBezTo>
                <a:cubicBezTo>
                  <a:pt x="1906" y="1123"/>
                  <a:pt x="1906" y="1123"/>
                  <a:pt x="1906" y="1123"/>
                </a:cubicBezTo>
                <a:cubicBezTo>
                  <a:pt x="1907" y="1123"/>
                  <a:pt x="1907" y="1123"/>
                  <a:pt x="1907" y="1123"/>
                </a:cubicBezTo>
                <a:cubicBezTo>
                  <a:pt x="1906" y="1120"/>
                  <a:pt x="1906" y="1120"/>
                  <a:pt x="1906" y="1120"/>
                </a:cubicBezTo>
                <a:cubicBezTo>
                  <a:pt x="1905" y="1118"/>
                  <a:pt x="1905" y="1118"/>
                  <a:pt x="1905" y="1118"/>
                </a:cubicBezTo>
                <a:cubicBezTo>
                  <a:pt x="1907" y="1117"/>
                  <a:pt x="1907" y="1117"/>
                  <a:pt x="1907" y="1117"/>
                </a:cubicBezTo>
                <a:cubicBezTo>
                  <a:pt x="1907" y="1114"/>
                  <a:pt x="1907" y="1114"/>
                  <a:pt x="1907" y="1114"/>
                </a:cubicBezTo>
                <a:cubicBezTo>
                  <a:pt x="1905" y="1113"/>
                  <a:pt x="1905" y="1113"/>
                  <a:pt x="1905" y="1113"/>
                </a:cubicBezTo>
                <a:cubicBezTo>
                  <a:pt x="1905" y="1109"/>
                  <a:pt x="1905" y="1109"/>
                  <a:pt x="1905" y="1109"/>
                </a:cubicBezTo>
                <a:cubicBezTo>
                  <a:pt x="1906" y="1107"/>
                  <a:pt x="1906" y="1107"/>
                  <a:pt x="1906" y="1107"/>
                </a:cubicBezTo>
                <a:cubicBezTo>
                  <a:pt x="1907" y="1106"/>
                  <a:pt x="1907" y="1106"/>
                  <a:pt x="1907" y="1106"/>
                </a:cubicBezTo>
                <a:cubicBezTo>
                  <a:pt x="1908" y="1106"/>
                  <a:pt x="1908" y="1106"/>
                  <a:pt x="1908" y="1106"/>
                </a:cubicBezTo>
                <a:cubicBezTo>
                  <a:pt x="1908" y="1105"/>
                  <a:pt x="1908" y="1105"/>
                  <a:pt x="1908" y="1105"/>
                </a:cubicBezTo>
                <a:cubicBezTo>
                  <a:pt x="1907" y="1101"/>
                  <a:pt x="1907" y="1101"/>
                  <a:pt x="1907" y="1101"/>
                </a:cubicBezTo>
                <a:cubicBezTo>
                  <a:pt x="1906" y="1101"/>
                  <a:pt x="1906" y="1101"/>
                  <a:pt x="1906" y="1101"/>
                </a:cubicBezTo>
                <a:cubicBezTo>
                  <a:pt x="1904" y="1099"/>
                  <a:pt x="1904" y="1099"/>
                  <a:pt x="1904" y="1099"/>
                </a:cubicBezTo>
                <a:cubicBezTo>
                  <a:pt x="1901" y="1096"/>
                  <a:pt x="1901" y="1096"/>
                  <a:pt x="1901" y="1096"/>
                </a:cubicBezTo>
                <a:cubicBezTo>
                  <a:pt x="1901" y="1094"/>
                  <a:pt x="1901" y="1094"/>
                  <a:pt x="1901" y="1094"/>
                </a:cubicBezTo>
                <a:cubicBezTo>
                  <a:pt x="1902" y="1090"/>
                  <a:pt x="1902" y="1090"/>
                  <a:pt x="1902" y="1090"/>
                </a:cubicBezTo>
                <a:cubicBezTo>
                  <a:pt x="1905" y="1083"/>
                  <a:pt x="1905" y="1083"/>
                  <a:pt x="1905" y="1083"/>
                </a:cubicBezTo>
                <a:cubicBezTo>
                  <a:pt x="1905" y="1082"/>
                  <a:pt x="1905" y="1082"/>
                  <a:pt x="1905" y="1082"/>
                </a:cubicBezTo>
                <a:cubicBezTo>
                  <a:pt x="1905" y="1081"/>
                  <a:pt x="1905" y="1081"/>
                  <a:pt x="1905" y="1081"/>
                </a:cubicBezTo>
                <a:cubicBezTo>
                  <a:pt x="1905" y="1080"/>
                  <a:pt x="1905" y="1080"/>
                  <a:pt x="1905" y="1080"/>
                </a:cubicBezTo>
                <a:cubicBezTo>
                  <a:pt x="1905" y="1080"/>
                  <a:pt x="1905" y="1080"/>
                  <a:pt x="1905" y="1080"/>
                </a:cubicBezTo>
                <a:cubicBezTo>
                  <a:pt x="1906" y="1080"/>
                  <a:pt x="1906" y="1080"/>
                  <a:pt x="1906" y="1080"/>
                </a:cubicBezTo>
                <a:cubicBezTo>
                  <a:pt x="1908" y="1079"/>
                  <a:pt x="1908" y="1079"/>
                  <a:pt x="1908" y="1079"/>
                </a:cubicBezTo>
                <a:cubicBezTo>
                  <a:pt x="1912" y="1074"/>
                  <a:pt x="1912" y="1074"/>
                  <a:pt x="1912" y="1074"/>
                </a:cubicBezTo>
                <a:cubicBezTo>
                  <a:pt x="1913" y="1071"/>
                  <a:pt x="1913" y="1071"/>
                  <a:pt x="1913" y="1071"/>
                </a:cubicBezTo>
                <a:cubicBezTo>
                  <a:pt x="1913" y="1068"/>
                  <a:pt x="1913" y="1068"/>
                  <a:pt x="1913" y="1068"/>
                </a:cubicBezTo>
                <a:cubicBezTo>
                  <a:pt x="1915" y="1066"/>
                  <a:pt x="1915" y="1066"/>
                  <a:pt x="1915" y="1066"/>
                </a:cubicBezTo>
                <a:cubicBezTo>
                  <a:pt x="1916" y="1064"/>
                  <a:pt x="1916" y="1064"/>
                  <a:pt x="1916" y="1064"/>
                </a:cubicBezTo>
                <a:cubicBezTo>
                  <a:pt x="1916" y="1063"/>
                  <a:pt x="1916" y="1063"/>
                  <a:pt x="1916" y="1063"/>
                </a:cubicBezTo>
                <a:cubicBezTo>
                  <a:pt x="1916" y="1062"/>
                  <a:pt x="1916" y="1062"/>
                  <a:pt x="1916" y="1062"/>
                </a:cubicBezTo>
                <a:cubicBezTo>
                  <a:pt x="1917" y="1060"/>
                  <a:pt x="1917" y="1060"/>
                  <a:pt x="1917" y="1060"/>
                </a:cubicBezTo>
                <a:cubicBezTo>
                  <a:pt x="1917" y="1060"/>
                  <a:pt x="1917" y="1060"/>
                  <a:pt x="1917" y="1060"/>
                </a:cubicBezTo>
                <a:cubicBezTo>
                  <a:pt x="1919" y="1059"/>
                  <a:pt x="1919" y="1059"/>
                  <a:pt x="1919" y="1059"/>
                </a:cubicBezTo>
                <a:cubicBezTo>
                  <a:pt x="1922" y="1059"/>
                  <a:pt x="1922" y="1059"/>
                  <a:pt x="1922" y="1059"/>
                </a:cubicBezTo>
                <a:cubicBezTo>
                  <a:pt x="1924" y="1057"/>
                  <a:pt x="1924" y="1057"/>
                  <a:pt x="1924" y="1057"/>
                </a:cubicBezTo>
                <a:cubicBezTo>
                  <a:pt x="1927" y="1055"/>
                  <a:pt x="1927" y="1055"/>
                  <a:pt x="1927" y="1055"/>
                </a:cubicBezTo>
                <a:cubicBezTo>
                  <a:pt x="1926" y="1054"/>
                  <a:pt x="1926" y="1054"/>
                  <a:pt x="1926" y="1054"/>
                </a:cubicBezTo>
                <a:cubicBezTo>
                  <a:pt x="1928" y="1053"/>
                  <a:pt x="1928" y="1053"/>
                  <a:pt x="1928" y="1053"/>
                </a:cubicBezTo>
                <a:cubicBezTo>
                  <a:pt x="1928" y="1053"/>
                  <a:pt x="1928" y="1053"/>
                  <a:pt x="1928" y="1053"/>
                </a:cubicBezTo>
                <a:cubicBezTo>
                  <a:pt x="1932" y="1049"/>
                  <a:pt x="1932" y="1049"/>
                  <a:pt x="1932" y="1049"/>
                </a:cubicBezTo>
                <a:cubicBezTo>
                  <a:pt x="1932" y="1048"/>
                  <a:pt x="1932" y="1048"/>
                  <a:pt x="1932" y="1048"/>
                </a:cubicBezTo>
                <a:cubicBezTo>
                  <a:pt x="1932" y="1048"/>
                  <a:pt x="1932" y="1048"/>
                  <a:pt x="1932" y="1048"/>
                </a:cubicBezTo>
                <a:cubicBezTo>
                  <a:pt x="1940" y="1038"/>
                  <a:pt x="1940" y="1038"/>
                  <a:pt x="1940" y="1038"/>
                </a:cubicBezTo>
                <a:cubicBezTo>
                  <a:pt x="1941" y="1036"/>
                  <a:pt x="1941" y="1036"/>
                  <a:pt x="1941" y="1036"/>
                </a:cubicBezTo>
                <a:cubicBezTo>
                  <a:pt x="1943" y="1034"/>
                  <a:pt x="1943" y="1034"/>
                  <a:pt x="1943" y="1034"/>
                </a:cubicBezTo>
                <a:cubicBezTo>
                  <a:pt x="1945" y="1034"/>
                  <a:pt x="1945" y="1034"/>
                  <a:pt x="1945" y="1034"/>
                </a:cubicBezTo>
                <a:cubicBezTo>
                  <a:pt x="1946" y="1032"/>
                  <a:pt x="1946" y="1032"/>
                  <a:pt x="1946" y="1032"/>
                </a:cubicBezTo>
                <a:cubicBezTo>
                  <a:pt x="1947" y="1032"/>
                  <a:pt x="1947" y="1032"/>
                  <a:pt x="1947" y="1032"/>
                </a:cubicBezTo>
                <a:cubicBezTo>
                  <a:pt x="1953" y="1025"/>
                  <a:pt x="1953" y="1025"/>
                  <a:pt x="1953" y="1025"/>
                </a:cubicBezTo>
                <a:cubicBezTo>
                  <a:pt x="1954" y="1025"/>
                  <a:pt x="1954" y="1025"/>
                  <a:pt x="1954" y="1025"/>
                </a:cubicBezTo>
                <a:cubicBezTo>
                  <a:pt x="1961" y="1018"/>
                  <a:pt x="1961" y="1018"/>
                  <a:pt x="1961" y="1018"/>
                </a:cubicBezTo>
                <a:cubicBezTo>
                  <a:pt x="1965" y="1015"/>
                  <a:pt x="1965" y="1015"/>
                  <a:pt x="1965" y="1015"/>
                </a:cubicBezTo>
                <a:cubicBezTo>
                  <a:pt x="1968" y="1013"/>
                  <a:pt x="1968" y="1013"/>
                  <a:pt x="1968" y="1013"/>
                </a:cubicBezTo>
                <a:cubicBezTo>
                  <a:pt x="1971" y="1012"/>
                  <a:pt x="1971" y="1012"/>
                  <a:pt x="1971" y="1012"/>
                </a:cubicBezTo>
                <a:cubicBezTo>
                  <a:pt x="1976" y="1008"/>
                  <a:pt x="1976" y="1008"/>
                  <a:pt x="1976" y="1008"/>
                </a:cubicBezTo>
                <a:cubicBezTo>
                  <a:pt x="1987" y="998"/>
                  <a:pt x="1987" y="998"/>
                  <a:pt x="1987" y="998"/>
                </a:cubicBezTo>
                <a:cubicBezTo>
                  <a:pt x="1993" y="992"/>
                  <a:pt x="1993" y="992"/>
                  <a:pt x="1993" y="992"/>
                </a:cubicBezTo>
                <a:cubicBezTo>
                  <a:pt x="1996" y="989"/>
                  <a:pt x="1996" y="989"/>
                  <a:pt x="1996" y="989"/>
                </a:cubicBezTo>
                <a:cubicBezTo>
                  <a:pt x="1996" y="987"/>
                  <a:pt x="1996" y="987"/>
                  <a:pt x="1996" y="987"/>
                </a:cubicBezTo>
                <a:cubicBezTo>
                  <a:pt x="2003" y="977"/>
                  <a:pt x="2003" y="977"/>
                  <a:pt x="2003" y="977"/>
                </a:cubicBezTo>
                <a:cubicBezTo>
                  <a:pt x="2003" y="976"/>
                  <a:pt x="2003" y="976"/>
                  <a:pt x="2003" y="976"/>
                </a:cubicBezTo>
                <a:cubicBezTo>
                  <a:pt x="2007" y="970"/>
                  <a:pt x="2007" y="970"/>
                  <a:pt x="2007" y="970"/>
                </a:cubicBezTo>
                <a:cubicBezTo>
                  <a:pt x="2007" y="967"/>
                  <a:pt x="2007" y="967"/>
                  <a:pt x="2007" y="967"/>
                </a:cubicBezTo>
                <a:cubicBezTo>
                  <a:pt x="2013" y="956"/>
                  <a:pt x="2013" y="956"/>
                  <a:pt x="2013" y="956"/>
                </a:cubicBezTo>
                <a:cubicBezTo>
                  <a:pt x="2014" y="955"/>
                  <a:pt x="2014" y="955"/>
                  <a:pt x="2014" y="955"/>
                </a:cubicBezTo>
                <a:cubicBezTo>
                  <a:pt x="2013" y="954"/>
                  <a:pt x="2013" y="954"/>
                  <a:pt x="2013" y="954"/>
                </a:cubicBezTo>
                <a:cubicBezTo>
                  <a:pt x="2013" y="952"/>
                  <a:pt x="2013" y="952"/>
                  <a:pt x="2013" y="952"/>
                </a:cubicBezTo>
                <a:cubicBezTo>
                  <a:pt x="2016" y="950"/>
                  <a:pt x="2016" y="950"/>
                  <a:pt x="2016" y="950"/>
                </a:cubicBezTo>
                <a:cubicBezTo>
                  <a:pt x="2017" y="950"/>
                  <a:pt x="2017" y="950"/>
                  <a:pt x="2017" y="950"/>
                </a:cubicBezTo>
                <a:cubicBezTo>
                  <a:pt x="2018" y="948"/>
                  <a:pt x="2018" y="948"/>
                  <a:pt x="2018" y="948"/>
                </a:cubicBezTo>
                <a:cubicBezTo>
                  <a:pt x="2020" y="943"/>
                  <a:pt x="2020" y="943"/>
                  <a:pt x="2020" y="943"/>
                </a:cubicBezTo>
                <a:cubicBezTo>
                  <a:pt x="2024" y="938"/>
                  <a:pt x="2024" y="938"/>
                  <a:pt x="2024" y="938"/>
                </a:cubicBezTo>
                <a:cubicBezTo>
                  <a:pt x="2024" y="936"/>
                  <a:pt x="2024" y="936"/>
                  <a:pt x="2024" y="936"/>
                </a:cubicBezTo>
                <a:cubicBezTo>
                  <a:pt x="2024" y="935"/>
                  <a:pt x="2024" y="935"/>
                  <a:pt x="2024" y="935"/>
                </a:cubicBezTo>
                <a:cubicBezTo>
                  <a:pt x="2025" y="932"/>
                  <a:pt x="2025" y="932"/>
                  <a:pt x="2025" y="932"/>
                </a:cubicBezTo>
                <a:cubicBezTo>
                  <a:pt x="2024" y="931"/>
                  <a:pt x="2024" y="931"/>
                  <a:pt x="2024" y="931"/>
                </a:cubicBezTo>
                <a:cubicBezTo>
                  <a:pt x="2025" y="929"/>
                  <a:pt x="2025" y="929"/>
                  <a:pt x="2025" y="929"/>
                </a:cubicBezTo>
                <a:cubicBezTo>
                  <a:pt x="2026" y="928"/>
                  <a:pt x="2026" y="928"/>
                  <a:pt x="2026" y="928"/>
                </a:cubicBezTo>
                <a:cubicBezTo>
                  <a:pt x="2028" y="928"/>
                  <a:pt x="2028" y="928"/>
                  <a:pt x="2028" y="928"/>
                </a:cubicBezTo>
                <a:cubicBezTo>
                  <a:pt x="2028" y="929"/>
                  <a:pt x="2028" y="929"/>
                  <a:pt x="2028" y="929"/>
                </a:cubicBezTo>
                <a:cubicBezTo>
                  <a:pt x="2028" y="928"/>
                  <a:pt x="2028" y="928"/>
                  <a:pt x="2028" y="928"/>
                </a:cubicBezTo>
                <a:cubicBezTo>
                  <a:pt x="2028" y="927"/>
                  <a:pt x="2028" y="927"/>
                  <a:pt x="2028" y="927"/>
                </a:cubicBezTo>
                <a:cubicBezTo>
                  <a:pt x="2027" y="927"/>
                  <a:pt x="2027" y="927"/>
                  <a:pt x="2027" y="927"/>
                </a:cubicBezTo>
                <a:cubicBezTo>
                  <a:pt x="2027" y="927"/>
                  <a:pt x="2027" y="927"/>
                  <a:pt x="2027" y="927"/>
                </a:cubicBezTo>
                <a:cubicBezTo>
                  <a:pt x="2026" y="928"/>
                  <a:pt x="2026" y="928"/>
                  <a:pt x="2026" y="928"/>
                </a:cubicBezTo>
                <a:cubicBezTo>
                  <a:pt x="2027" y="926"/>
                  <a:pt x="2027" y="926"/>
                  <a:pt x="2027" y="926"/>
                </a:cubicBezTo>
                <a:cubicBezTo>
                  <a:pt x="2026" y="924"/>
                  <a:pt x="2026" y="924"/>
                  <a:pt x="2026" y="924"/>
                </a:cubicBezTo>
                <a:cubicBezTo>
                  <a:pt x="2026" y="923"/>
                  <a:pt x="2026" y="923"/>
                  <a:pt x="2026" y="923"/>
                </a:cubicBezTo>
                <a:cubicBezTo>
                  <a:pt x="2026" y="921"/>
                  <a:pt x="2026" y="921"/>
                  <a:pt x="2026" y="921"/>
                </a:cubicBezTo>
                <a:cubicBezTo>
                  <a:pt x="2027" y="920"/>
                  <a:pt x="2027" y="920"/>
                  <a:pt x="2027" y="920"/>
                </a:cubicBezTo>
                <a:cubicBezTo>
                  <a:pt x="2027" y="919"/>
                  <a:pt x="2027" y="919"/>
                  <a:pt x="2027" y="919"/>
                </a:cubicBezTo>
                <a:cubicBezTo>
                  <a:pt x="2026" y="919"/>
                  <a:pt x="2026" y="919"/>
                  <a:pt x="2026" y="919"/>
                </a:cubicBezTo>
                <a:cubicBezTo>
                  <a:pt x="2026" y="919"/>
                  <a:pt x="2026" y="919"/>
                  <a:pt x="2026" y="919"/>
                </a:cubicBezTo>
                <a:cubicBezTo>
                  <a:pt x="2026" y="918"/>
                  <a:pt x="2026" y="918"/>
                  <a:pt x="2026" y="918"/>
                </a:cubicBezTo>
                <a:cubicBezTo>
                  <a:pt x="2026" y="916"/>
                  <a:pt x="2026" y="916"/>
                  <a:pt x="2026" y="916"/>
                </a:cubicBezTo>
                <a:cubicBezTo>
                  <a:pt x="2027" y="914"/>
                  <a:pt x="2027" y="914"/>
                  <a:pt x="2027" y="914"/>
                </a:cubicBezTo>
                <a:cubicBezTo>
                  <a:pt x="2028" y="913"/>
                  <a:pt x="2028" y="913"/>
                  <a:pt x="2028" y="913"/>
                </a:cubicBezTo>
                <a:cubicBezTo>
                  <a:pt x="2028" y="912"/>
                  <a:pt x="2028" y="912"/>
                  <a:pt x="2028" y="912"/>
                </a:cubicBezTo>
                <a:cubicBezTo>
                  <a:pt x="2026" y="913"/>
                  <a:pt x="2026" y="913"/>
                  <a:pt x="2026" y="913"/>
                </a:cubicBezTo>
                <a:cubicBezTo>
                  <a:pt x="2024" y="912"/>
                  <a:pt x="2024" y="912"/>
                  <a:pt x="2024" y="912"/>
                </a:cubicBezTo>
                <a:cubicBezTo>
                  <a:pt x="2023" y="911"/>
                  <a:pt x="2023" y="911"/>
                  <a:pt x="2023" y="911"/>
                </a:cubicBezTo>
                <a:cubicBezTo>
                  <a:pt x="2023" y="911"/>
                  <a:pt x="2023" y="911"/>
                  <a:pt x="2023" y="911"/>
                </a:cubicBezTo>
                <a:cubicBezTo>
                  <a:pt x="2022" y="911"/>
                  <a:pt x="2022" y="911"/>
                  <a:pt x="2022" y="911"/>
                </a:cubicBezTo>
                <a:cubicBezTo>
                  <a:pt x="2021" y="912"/>
                  <a:pt x="2021" y="912"/>
                  <a:pt x="2021" y="912"/>
                </a:cubicBezTo>
                <a:cubicBezTo>
                  <a:pt x="2021" y="913"/>
                  <a:pt x="2021" y="913"/>
                  <a:pt x="2021" y="913"/>
                </a:cubicBezTo>
                <a:cubicBezTo>
                  <a:pt x="2020" y="914"/>
                  <a:pt x="2020" y="914"/>
                  <a:pt x="2020" y="914"/>
                </a:cubicBezTo>
                <a:cubicBezTo>
                  <a:pt x="2020" y="914"/>
                  <a:pt x="2020" y="914"/>
                  <a:pt x="2020" y="914"/>
                </a:cubicBezTo>
                <a:cubicBezTo>
                  <a:pt x="2018" y="916"/>
                  <a:pt x="2018" y="916"/>
                  <a:pt x="2018" y="916"/>
                </a:cubicBezTo>
                <a:cubicBezTo>
                  <a:pt x="2015" y="916"/>
                  <a:pt x="2015" y="916"/>
                  <a:pt x="2015" y="916"/>
                </a:cubicBezTo>
                <a:cubicBezTo>
                  <a:pt x="2014" y="917"/>
                  <a:pt x="2014" y="917"/>
                  <a:pt x="2014" y="917"/>
                </a:cubicBezTo>
                <a:cubicBezTo>
                  <a:pt x="2014" y="916"/>
                  <a:pt x="2014" y="916"/>
                  <a:pt x="2014" y="916"/>
                </a:cubicBezTo>
                <a:cubicBezTo>
                  <a:pt x="2011" y="916"/>
                  <a:pt x="2011" y="916"/>
                  <a:pt x="2011" y="916"/>
                </a:cubicBezTo>
                <a:cubicBezTo>
                  <a:pt x="2009" y="918"/>
                  <a:pt x="2009" y="918"/>
                  <a:pt x="2009" y="918"/>
                </a:cubicBezTo>
                <a:cubicBezTo>
                  <a:pt x="2004" y="919"/>
                  <a:pt x="2004" y="919"/>
                  <a:pt x="2004" y="919"/>
                </a:cubicBezTo>
                <a:cubicBezTo>
                  <a:pt x="2003" y="919"/>
                  <a:pt x="2003" y="919"/>
                  <a:pt x="2003" y="919"/>
                </a:cubicBezTo>
                <a:cubicBezTo>
                  <a:pt x="2002" y="918"/>
                  <a:pt x="2002" y="918"/>
                  <a:pt x="2002" y="918"/>
                </a:cubicBezTo>
                <a:cubicBezTo>
                  <a:pt x="1999" y="919"/>
                  <a:pt x="1999" y="919"/>
                  <a:pt x="1999" y="919"/>
                </a:cubicBezTo>
                <a:cubicBezTo>
                  <a:pt x="1996" y="920"/>
                  <a:pt x="1996" y="920"/>
                  <a:pt x="1996" y="920"/>
                </a:cubicBezTo>
                <a:cubicBezTo>
                  <a:pt x="1993" y="920"/>
                  <a:pt x="1993" y="920"/>
                  <a:pt x="1993" y="920"/>
                </a:cubicBezTo>
                <a:cubicBezTo>
                  <a:pt x="1992" y="920"/>
                  <a:pt x="1992" y="920"/>
                  <a:pt x="1992" y="920"/>
                </a:cubicBezTo>
                <a:cubicBezTo>
                  <a:pt x="1990" y="919"/>
                  <a:pt x="1990" y="919"/>
                  <a:pt x="1990" y="919"/>
                </a:cubicBezTo>
                <a:cubicBezTo>
                  <a:pt x="1988" y="920"/>
                  <a:pt x="1988" y="920"/>
                  <a:pt x="1988" y="920"/>
                </a:cubicBezTo>
                <a:cubicBezTo>
                  <a:pt x="1981" y="924"/>
                  <a:pt x="1981" y="924"/>
                  <a:pt x="1981" y="924"/>
                </a:cubicBezTo>
                <a:cubicBezTo>
                  <a:pt x="1979" y="924"/>
                  <a:pt x="1979" y="924"/>
                  <a:pt x="1979" y="924"/>
                </a:cubicBezTo>
                <a:cubicBezTo>
                  <a:pt x="1977" y="923"/>
                  <a:pt x="1977" y="923"/>
                  <a:pt x="1977" y="923"/>
                </a:cubicBezTo>
                <a:cubicBezTo>
                  <a:pt x="1976" y="923"/>
                  <a:pt x="1976" y="923"/>
                  <a:pt x="1976" y="923"/>
                </a:cubicBezTo>
                <a:cubicBezTo>
                  <a:pt x="1973" y="923"/>
                  <a:pt x="1973" y="923"/>
                  <a:pt x="1973" y="923"/>
                </a:cubicBezTo>
                <a:cubicBezTo>
                  <a:pt x="1972" y="923"/>
                  <a:pt x="1972" y="923"/>
                  <a:pt x="1972" y="923"/>
                </a:cubicBezTo>
                <a:cubicBezTo>
                  <a:pt x="1971" y="923"/>
                  <a:pt x="1971" y="923"/>
                  <a:pt x="1971" y="923"/>
                </a:cubicBezTo>
                <a:cubicBezTo>
                  <a:pt x="1968" y="926"/>
                  <a:pt x="1968" y="926"/>
                  <a:pt x="1968" y="926"/>
                </a:cubicBezTo>
                <a:cubicBezTo>
                  <a:pt x="1966" y="926"/>
                  <a:pt x="1966" y="926"/>
                  <a:pt x="1966" y="926"/>
                </a:cubicBezTo>
                <a:cubicBezTo>
                  <a:pt x="1964" y="927"/>
                  <a:pt x="1964" y="927"/>
                  <a:pt x="1964" y="927"/>
                </a:cubicBezTo>
                <a:cubicBezTo>
                  <a:pt x="1963" y="928"/>
                  <a:pt x="1963" y="928"/>
                  <a:pt x="1963" y="928"/>
                </a:cubicBezTo>
                <a:cubicBezTo>
                  <a:pt x="1960" y="929"/>
                  <a:pt x="1960" y="929"/>
                  <a:pt x="1960" y="929"/>
                </a:cubicBezTo>
                <a:cubicBezTo>
                  <a:pt x="1957" y="928"/>
                  <a:pt x="1957" y="928"/>
                  <a:pt x="1957" y="928"/>
                </a:cubicBezTo>
                <a:cubicBezTo>
                  <a:pt x="1955" y="926"/>
                  <a:pt x="1955" y="926"/>
                  <a:pt x="1955" y="926"/>
                </a:cubicBezTo>
                <a:cubicBezTo>
                  <a:pt x="1954" y="926"/>
                  <a:pt x="1954" y="926"/>
                  <a:pt x="1954" y="926"/>
                </a:cubicBezTo>
                <a:cubicBezTo>
                  <a:pt x="1953" y="924"/>
                  <a:pt x="1953" y="924"/>
                  <a:pt x="1953" y="924"/>
                </a:cubicBezTo>
                <a:cubicBezTo>
                  <a:pt x="1947" y="917"/>
                  <a:pt x="1947" y="917"/>
                  <a:pt x="1947" y="917"/>
                </a:cubicBezTo>
                <a:cubicBezTo>
                  <a:pt x="1946" y="917"/>
                  <a:pt x="1946" y="917"/>
                  <a:pt x="1946" y="917"/>
                </a:cubicBezTo>
                <a:cubicBezTo>
                  <a:pt x="1946" y="916"/>
                  <a:pt x="1946" y="916"/>
                  <a:pt x="1946" y="916"/>
                </a:cubicBezTo>
                <a:cubicBezTo>
                  <a:pt x="1945" y="915"/>
                  <a:pt x="1945" y="915"/>
                  <a:pt x="1945" y="915"/>
                </a:cubicBezTo>
                <a:cubicBezTo>
                  <a:pt x="1943" y="915"/>
                  <a:pt x="1943" y="915"/>
                  <a:pt x="1943" y="915"/>
                </a:cubicBezTo>
                <a:cubicBezTo>
                  <a:pt x="1941" y="916"/>
                  <a:pt x="1941" y="916"/>
                  <a:pt x="1941" y="916"/>
                </a:cubicBezTo>
                <a:cubicBezTo>
                  <a:pt x="1940" y="916"/>
                  <a:pt x="1940" y="916"/>
                  <a:pt x="1940" y="916"/>
                </a:cubicBezTo>
                <a:cubicBezTo>
                  <a:pt x="1939" y="914"/>
                  <a:pt x="1939" y="914"/>
                  <a:pt x="1939" y="914"/>
                </a:cubicBezTo>
                <a:cubicBezTo>
                  <a:pt x="1941" y="914"/>
                  <a:pt x="1941" y="914"/>
                  <a:pt x="1941" y="914"/>
                </a:cubicBezTo>
                <a:cubicBezTo>
                  <a:pt x="1942" y="913"/>
                  <a:pt x="1942" y="913"/>
                  <a:pt x="1942" y="913"/>
                </a:cubicBezTo>
                <a:cubicBezTo>
                  <a:pt x="1944" y="913"/>
                  <a:pt x="1944" y="913"/>
                  <a:pt x="1944" y="913"/>
                </a:cubicBezTo>
                <a:cubicBezTo>
                  <a:pt x="1946" y="911"/>
                  <a:pt x="1946" y="911"/>
                  <a:pt x="1946" y="911"/>
                </a:cubicBezTo>
                <a:cubicBezTo>
                  <a:pt x="1947" y="910"/>
                  <a:pt x="1947" y="910"/>
                  <a:pt x="1947" y="910"/>
                </a:cubicBezTo>
                <a:cubicBezTo>
                  <a:pt x="1946" y="907"/>
                  <a:pt x="1946" y="907"/>
                  <a:pt x="1946" y="907"/>
                </a:cubicBezTo>
                <a:cubicBezTo>
                  <a:pt x="1947" y="906"/>
                  <a:pt x="1947" y="906"/>
                  <a:pt x="1947" y="906"/>
                </a:cubicBezTo>
                <a:cubicBezTo>
                  <a:pt x="1946" y="906"/>
                  <a:pt x="1946" y="906"/>
                  <a:pt x="1946" y="906"/>
                </a:cubicBezTo>
                <a:cubicBezTo>
                  <a:pt x="1944" y="904"/>
                  <a:pt x="1944" y="904"/>
                  <a:pt x="1944" y="904"/>
                </a:cubicBezTo>
                <a:cubicBezTo>
                  <a:pt x="1944" y="903"/>
                  <a:pt x="1944" y="903"/>
                  <a:pt x="1944" y="903"/>
                </a:cubicBezTo>
                <a:cubicBezTo>
                  <a:pt x="1944" y="903"/>
                  <a:pt x="1944" y="903"/>
                  <a:pt x="1944" y="903"/>
                </a:cubicBezTo>
                <a:cubicBezTo>
                  <a:pt x="1943" y="903"/>
                  <a:pt x="1943" y="903"/>
                  <a:pt x="1943" y="903"/>
                </a:cubicBezTo>
                <a:cubicBezTo>
                  <a:pt x="1943" y="902"/>
                  <a:pt x="1943" y="902"/>
                  <a:pt x="1943" y="902"/>
                </a:cubicBezTo>
                <a:cubicBezTo>
                  <a:pt x="1942" y="903"/>
                  <a:pt x="1942" y="903"/>
                  <a:pt x="1942" y="903"/>
                </a:cubicBezTo>
                <a:cubicBezTo>
                  <a:pt x="1941" y="902"/>
                  <a:pt x="1941" y="902"/>
                  <a:pt x="1941" y="902"/>
                </a:cubicBezTo>
                <a:cubicBezTo>
                  <a:pt x="1940" y="902"/>
                  <a:pt x="1940" y="902"/>
                  <a:pt x="1940" y="902"/>
                </a:cubicBezTo>
                <a:cubicBezTo>
                  <a:pt x="1939" y="901"/>
                  <a:pt x="1939" y="901"/>
                  <a:pt x="1939" y="901"/>
                </a:cubicBezTo>
                <a:cubicBezTo>
                  <a:pt x="1939" y="900"/>
                  <a:pt x="1939" y="900"/>
                  <a:pt x="1939" y="900"/>
                </a:cubicBezTo>
                <a:cubicBezTo>
                  <a:pt x="1938" y="898"/>
                  <a:pt x="1938" y="898"/>
                  <a:pt x="1938" y="898"/>
                </a:cubicBezTo>
                <a:cubicBezTo>
                  <a:pt x="1937" y="898"/>
                  <a:pt x="1937" y="898"/>
                  <a:pt x="1937" y="898"/>
                </a:cubicBezTo>
                <a:cubicBezTo>
                  <a:pt x="1935" y="893"/>
                  <a:pt x="1935" y="893"/>
                  <a:pt x="1935" y="893"/>
                </a:cubicBezTo>
                <a:cubicBezTo>
                  <a:pt x="1934" y="893"/>
                  <a:pt x="1934" y="893"/>
                  <a:pt x="1934" y="893"/>
                </a:cubicBezTo>
                <a:cubicBezTo>
                  <a:pt x="1934" y="893"/>
                  <a:pt x="1934" y="893"/>
                  <a:pt x="1934" y="893"/>
                </a:cubicBezTo>
                <a:cubicBezTo>
                  <a:pt x="1933" y="893"/>
                  <a:pt x="1933" y="893"/>
                  <a:pt x="1933" y="893"/>
                </a:cubicBezTo>
                <a:cubicBezTo>
                  <a:pt x="1932" y="891"/>
                  <a:pt x="1932" y="891"/>
                  <a:pt x="1932" y="891"/>
                </a:cubicBezTo>
                <a:cubicBezTo>
                  <a:pt x="1930" y="890"/>
                  <a:pt x="1930" y="890"/>
                  <a:pt x="1930" y="890"/>
                </a:cubicBezTo>
                <a:cubicBezTo>
                  <a:pt x="1928" y="888"/>
                  <a:pt x="1928" y="888"/>
                  <a:pt x="1928" y="888"/>
                </a:cubicBezTo>
                <a:cubicBezTo>
                  <a:pt x="1925" y="884"/>
                  <a:pt x="1925" y="884"/>
                  <a:pt x="1925" y="884"/>
                </a:cubicBezTo>
                <a:cubicBezTo>
                  <a:pt x="1924" y="883"/>
                  <a:pt x="1924" y="883"/>
                  <a:pt x="1924" y="883"/>
                </a:cubicBezTo>
                <a:cubicBezTo>
                  <a:pt x="1921" y="882"/>
                  <a:pt x="1921" y="882"/>
                  <a:pt x="1921" y="882"/>
                </a:cubicBezTo>
                <a:cubicBezTo>
                  <a:pt x="1921" y="881"/>
                  <a:pt x="1921" y="881"/>
                  <a:pt x="1921" y="881"/>
                </a:cubicBezTo>
                <a:cubicBezTo>
                  <a:pt x="1919" y="879"/>
                  <a:pt x="1919" y="879"/>
                  <a:pt x="1919" y="879"/>
                </a:cubicBezTo>
                <a:cubicBezTo>
                  <a:pt x="1917" y="880"/>
                  <a:pt x="1917" y="880"/>
                  <a:pt x="1917" y="880"/>
                </a:cubicBezTo>
                <a:cubicBezTo>
                  <a:pt x="1917" y="879"/>
                  <a:pt x="1917" y="879"/>
                  <a:pt x="1917" y="879"/>
                </a:cubicBezTo>
                <a:cubicBezTo>
                  <a:pt x="1915" y="879"/>
                  <a:pt x="1915" y="879"/>
                  <a:pt x="1915" y="879"/>
                </a:cubicBezTo>
                <a:cubicBezTo>
                  <a:pt x="1914" y="880"/>
                  <a:pt x="1914" y="880"/>
                  <a:pt x="1914" y="880"/>
                </a:cubicBezTo>
                <a:cubicBezTo>
                  <a:pt x="1913" y="879"/>
                  <a:pt x="1913" y="879"/>
                  <a:pt x="1913" y="879"/>
                </a:cubicBezTo>
                <a:cubicBezTo>
                  <a:pt x="1911" y="876"/>
                  <a:pt x="1911" y="876"/>
                  <a:pt x="1911" y="876"/>
                </a:cubicBezTo>
                <a:cubicBezTo>
                  <a:pt x="1912" y="876"/>
                  <a:pt x="1912" y="876"/>
                  <a:pt x="1912" y="876"/>
                </a:cubicBezTo>
                <a:cubicBezTo>
                  <a:pt x="1910" y="873"/>
                  <a:pt x="1910" y="873"/>
                  <a:pt x="1910" y="873"/>
                </a:cubicBezTo>
                <a:cubicBezTo>
                  <a:pt x="1909" y="873"/>
                  <a:pt x="1909" y="873"/>
                  <a:pt x="1909" y="873"/>
                </a:cubicBezTo>
                <a:cubicBezTo>
                  <a:pt x="1909" y="875"/>
                  <a:pt x="1909" y="875"/>
                  <a:pt x="1909" y="875"/>
                </a:cubicBezTo>
                <a:cubicBezTo>
                  <a:pt x="1910" y="875"/>
                  <a:pt x="1910" y="875"/>
                  <a:pt x="1910" y="875"/>
                </a:cubicBezTo>
                <a:cubicBezTo>
                  <a:pt x="1910" y="878"/>
                  <a:pt x="1910" y="878"/>
                  <a:pt x="1910" y="878"/>
                </a:cubicBezTo>
                <a:cubicBezTo>
                  <a:pt x="1908" y="878"/>
                  <a:pt x="1908" y="878"/>
                  <a:pt x="1908" y="878"/>
                </a:cubicBezTo>
                <a:cubicBezTo>
                  <a:pt x="1908" y="874"/>
                  <a:pt x="1908" y="874"/>
                  <a:pt x="1908" y="874"/>
                </a:cubicBezTo>
                <a:cubicBezTo>
                  <a:pt x="1907" y="872"/>
                  <a:pt x="1907" y="872"/>
                  <a:pt x="1907" y="872"/>
                </a:cubicBezTo>
                <a:cubicBezTo>
                  <a:pt x="1905" y="872"/>
                  <a:pt x="1905" y="872"/>
                  <a:pt x="1905" y="872"/>
                </a:cubicBezTo>
                <a:cubicBezTo>
                  <a:pt x="1905" y="871"/>
                  <a:pt x="1905" y="871"/>
                  <a:pt x="1905" y="871"/>
                </a:cubicBezTo>
                <a:cubicBezTo>
                  <a:pt x="1905" y="868"/>
                  <a:pt x="1905" y="868"/>
                  <a:pt x="1905" y="868"/>
                </a:cubicBezTo>
                <a:cubicBezTo>
                  <a:pt x="1904" y="868"/>
                  <a:pt x="1904" y="868"/>
                  <a:pt x="1904" y="868"/>
                </a:cubicBezTo>
                <a:cubicBezTo>
                  <a:pt x="1903" y="861"/>
                  <a:pt x="1903" y="861"/>
                  <a:pt x="1903" y="861"/>
                </a:cubicBezTo>
                <a:cubicBezTo>
                  <a:pt x="1899" y="850"/>
                  <a:pt x="1899" y="850"/>
                  <a:pt x="1899" y="850"/>
                </a:cubicBezTo>
                <a:cubicBezTo>
                  <a:pt x="1896" y="847"/>
                  <a:pt x="1896" y="847"/>
                  <a:pt x="1896" y="847"/>
                </a:cubicBezTo>
                <a:cubicBezTo>
                  <a:pt x="1895" y="847"/>
                  <a:pt x="1895" y="847"/>
                  <a:pt x="1895" y="847"/>
                </a:cubicBezTo>
                <a:cubicBezTo>
                  <a:pt x="1895" y="846"/>
                  <a:pt x="1895" y="846"/>
                  <a:pt x="1895" y="846"/>
                </a:cubicBezTo>
                <a:cubicBezTo>
                  <a:pt x="1893" y="845"/>
                  <a:pt x="1893" y="845"/>
                  <a:pt x="1893" y="845"/>
                </a:cubicBezTo>
                <a:cubicBezTo>
                  <a:pt x="1891" y="845"/>
                  <a:pt x="1891" y="845"/>
                  <a:pt x="1891" y="845"/>
                </a:cubicBezTo>
                <a:cubicBezTo>
                  <a:pt x="1891" y="843"/>
                  <a:pt x="1891" y="843"/>
                  <a:pt x="1891" y="843"/>
                </a:cubicBezTo>
                <a:cubicBezTo>
                  <a:pt x="1887" y="840"/>
                  <a:pt x="1887" y="840"/>
                  <a:pt x="1887" y="840"/>
                </a:cubicBezTo>
                <a:cubicBezTo>
                  <a:pt x="1885" y="839"/>
                  <a:pt x="1885" y="839"/>
                  <a:pt x="1885" y="839"/>
                </a:cubicBezTo>
                <a:cubicBezTo>
                  <a:pt x="1883" y="836"/>
                  <a:pt x="1883" y="836"/>
                  <a:pt x="1883" y="836"/>
                </a:cubicBezTo>
                <a:cubicBezTo>
                  <a:pt x="1882" y="831"/>
                  <a:pt x="1882" y="831"/>
                  <a:pt x="1882" y="831"/>
                </a:cubicBezTo>
                <a:cubicBezTo>
                  <a:pt x="1882" y="828"/>
                  <a:pt x="1882" y="828"/>
                  <a:pt x="1882" y="828"/>
                </a:cubicBezTo>
                <a:cubicBezTo>
                  <a:pt x="1882" y="824"/>
                  <a:pt x="1882" y="824"/>
                  <a:pt x="1882" y="824"/>
                </a:cubicBezTo>
                <a:cubicBezTo>
                  <a:pt x="1879" y="816"/>
                  <a:pt x="1879" y="816"/>
                  <a:pt x="1879" y="816"/>
                </a:cubicBezTo>
                <a:cubicBezTo>
                  <a:pt x="1879" y="815"/>
                  <a:pt x="1879" y="815"/>
                  <a:pt x="1879" y="815"/>
                </a:cubicBezTo>
                <a:cubicBezTo>
                  <a:pt x="1879" y="814"/>
                  <a:pt x="1879" y="814"/>
                  <a:pt x="1879" y="814"/>
                </a:cubicBezTo>
                <a:cubicBezTo>
                  <a:pt x="1880" y="815"/>
                  <a:pt x="1880" y="815"/>
                  <a:pt x="1880" y="815"/>
                </a:cubicBezTo>
                <a:cubicBezTo>
                  <a:pt x="1881" y="816"/>
                  <a:pt x="1881" y="816"/>
                  <a:pt x="1881" y="816"/>
                </a:cubicBezTo>
                <a:cubicBezTo>
                  <a:pt x="1881" y="816"/>
                  <a:pt x="1881" y="816"/>
                  <a:pt x="1881" y="816"/>
                </a:cubicBezTo>
                <a:cubicBezTo>
                  <a:pt x="1881" y="815"/>
                  <a:pt x="1881" y="815"/>
                  <a:pt x="1881" y="815"/>
                </a:cubicBezTo>
                <a:cubicBezTo>
                  <a:pt x="1879" y="813"/>
                  <a:pt x="1879" y="813"/>
                  <a:pt x="1879" y="813"/>
                </a:cubicBezTo>
                <a:cubicBezTo>
                  <a:pt x="1878" y="810"/>
                  <a:pt x="1878" y="810"/>
                  <a:pt x="1878" y="810"/>
                </a:cubicBezTo>
                <a:cubicBezTo>
                  <a:pt x="1878" y="809"/>
                  <a:pt x="1878" y="809"/>
                  <a:pt x="1878" y="809"/>
                </a:cubicBezTo>
                <a:cubicBezTo>
                  <a:pt x="1878" y="809"/>
                  <a:pt x="1878" y="809"/>
                  <a:pt x="1878" y="809"/>
                </a:cubicBezTo>
                <a:cubicBezTo>
                  <a:pt x="1878" y="808"/>
                  <a:pt x="1878" y="808"/>
                  <a:pt x="1878" y="808"/>
                </a:cubicBezTo>
                <a:cubicBezTo>
                  <a:pt x="1878" y="808"/>
                  <a:pt x="1878" y="808"/>
                  <a:pt x="1878" y="808"/>
                </a:cubicBezTo>
                <a:cubicBezTo>
                  <a:pt x="1877" y="807"/>
                  <a:pt x="1877" y="807"/>
                  <a:pt x="1877" y="807"/>
                </a:cubicBezTo>
                <a:cubicBezTo>
                  <a:pt x="1878" y="806"/>
                  <a:pt x="1878" y="806"/>
                  <a:pt x="1878" y="806"/>
                </a:cubicBezTo>
                <a:cubicBezTo>
                  <a:pt x="1878" y="805"/>
                  <a:pt x="1878" y="805"/>
                  <a:pt x="1878" y="805"/>
                </a:cubicBezTo>
                <a:cubicBezTo>
                  <a:pt x="1878" y="805"/>
                  <a:pt x="1878" y="805"/>
                  <a:pt x="1878" y="805"/>
                </a:cubicBezTo>
                <a:cubicBezTo>
                  <a:pt x="1876" y="804"/>
                  <a:pt x="1876" y="804"/>
                  <a:pt x="1876" y="804"/>
                </a:cubicBezTo>
                <a:cubicBezTo>
                  <a:pt x="1874" y="802"/>
                  <a:pt x="1874" y="802"/>
                  <a:pt x="1874" y="802"/>
                </a:cubicBezTo>
                <a:cubicBezTo>
                  <a:pt x="1873" y="801"/>
                  <a:pt x="1873" y="801"/>
                  <a:pt x="1873" y="801"/>
                </a:cubicBezTo>
                <a:cubicBezTo>
                  <a:pt x="1871" y="800"/>
                  <a:pt x="1871" y="800"/>
                  <a:pt x="1871" y="800"/>
                </a:cubicBezTo>
                <a:cubicBezTo>
                  <a:pt x="1870" y="797"/>
                  <a:pt x="1870" y="797"/>
                  <a:pt x="1870" y="797"/>
                </a:cubicBezTo>
                <a:cubicBezTo>
                  <a:pt x="1868" y="798"/>
                  <a:pt x="1868" y="798"/>
                  <a:pt x="1868" y="798"/>
                </a:cubicBezTo>
                <a:cubicBezTo>
                  <a:pt x="1867" y="798"/>
                  <a:pt x="1867" y="798"/>
                  <a:pt x="1867" y="798"/>
                </a:cubicBezTo>
                <a:cubicBezTo>
                  <a:pt x="1863" y="796"/>
                  <a:pt x="1863" y="796"/>
                  <a:pt x="1863" y="796"/>
                </a:cubicBezTo>
                <a:cubicBezTo>
                  <a:pt x="1862" y="791"/>
                  <a:pt x="1862" y="791"/>
                  <a:pt x="1862" y="791"/>
                </a:cubicBezTo>
                <a:cubicBezTo>
                  <a:pt x="1862" y="789"/>
                  <a:pt x="1862" y="789"/>
                  <a:pt x="1862" y="789"/>
                </a:cubicBezTo>
                <a:cubicBezTo>
                  <a:pt x="1862" y="787"/>
                  <a:pt x="1862" y="787"/>
                  <a:pt x="1862" y="787"/>
                </a:cubicBezTo>
                <a:cubicBezTo>
                  <a:pt x="1861" y="785"/>
                  <a:pt x="1861" y="785"/>
                  <a:pt x="1861" y="785"/>
                </a:cubicBezTo>
                <a:cubicBezTo>
                  <a:pt x="1862" y="784"/>
                  <a:pt x="1862" y="784"/>
                  <a:pt x="1862" y="784"/>
                </a:cubicBezTo>
                <a:cubicBezTo>
                  <a:pt x="1862" y="785"/>
                  <a:pt x="1862" y="785"/>
                  <a:pt x="1862" y="785"/>
                </a:cubicBezTo>
                <a:cubicBezTo>
                  <a:pt x="1865" y="785"/>
                  <a:pt x="1865" y="785"/>
                  <a:pt x="1865" y="785"/>
                </a:cubicBezTo>
                <a:cubicBezTo>
                  <a:pt x="1864" y="784"/>
                  <a:pt x="1864" y="784"/>
                  <a:pt x="1864" y="784"/>
                </a:cubicBezTo>
                <a:cubicBezTo>
                  <a:pt x="1863" y="784"/>
                  <a:pt x="1863" y="784"/>
                  <a:pt x="1863" y="784"/>
                </a:cubicBezTo>
                <a:cubicBezTo>
                  <a:pt x="1862" y="781"/>
                  <a:pt x="1862" y="781"/>
                  <a:pt x="1862" y="781"/>
                </a:cubicBezTo>
                <a:cubicBezTo>
                  <a:pt x="1861" y="781"/>
                  <a:pt x="1861" y="781"/>
                  <a:pt x="1861" y="781"/>
                </a:cubicBezTo>
                <a:cubicBezTo>
                  <a:pt x="1861" y="782"/>
                  <a:pt x="1861" y="782"/>
                  <a:pt x="1861" y="782"/>
                </a:cubicBezTo>
                <a:cubicBezTo>
                  <a:pt x="1860" y="780"/>
                  <a:pt x="1860" y="780"/>
                  <a:pt x="1860" y="780"/>
                </a:cubicBezTo>
                <a:cubicBezTo>
                  <a:pt x="1859" y="777"/>
                  <a:pt x="1859" y="777"/>
                  <a:pt x="1859" y="777"/>
                </a:cubicBezTo>
                <a:cubicBezTo>
                  <a:pt x="1855" y="772"/>
                  <a:pt x="1855" y="772"/>
                  <a:pt x="1855" y="772"/>
                </a:cubicBezTo>
                <a:cubicBezTo>
                  <a:pt x="1853" y="770"/>
                  <a:pt x="1853" y="770"/>
                  <a:pt x="1853" y="770"/>
                </a:cubicBezTo>
                <a:cubicBezTo>
                  <a:pt x="1853" y="768"/>
                  <a:pt x="1853" y="768"/>
                  <a:pt x="1853" y="768"/>
                </a:cubicBezTo>
                <a:cubicBezTo>
                  <a:pt x="1846" y="758"/>
                  <a:pt x="1846" y="758"/>
                  <a:pt x="1846" y="758"/>
                </a:cubicBezTo>
                <a:cubicBezTo>
                  <a:pt x="1846" y="756"/>
                  <a:pt x="1846" y="756"/>
                  <a:pt x="1846" y="756"/>
                </a:cubicBezTo>
                <a:cubicBezTo>
                  <a:pt x="1845" y="754"/>
                  <a:pt x="1845" y="754"/>
                  <a:pt x="1845" y="754"/>
                </a:cubicBezTo>
                <a:cubicBezTo>
                  <a:pt x="1845" y="751"/>
                  <a:pt x="1845" y="751"/>
                  <a:pt x="1845" y="751"/>
                </a:cubicBezTo>
                <a:cubicBezTo>
                  <a:pt x="1844" y="749"/>
                  <a:pt x="1844" y="749"/>
                  <a:pt x="1844" y="749"/>
                </a:cubicBezTo>
                <a:cubicBezTo>
                  <a:pt x="1844" y="748"/>
                  <a:pt x="1844" y="748"/>
                  <a:pt x="1844" y="748"/>
                </a:cubicBezTo>
                <a:cubicBezTo>
                  <a:pt x="1840" y="744"/>
                  <a:pt x="1840" y="744"/>
                  <a:pt x="1840" y="744"/>
                </a:cubicBezTo>
                <a:cubicBezTo>
                  <a:pt x="1840" y="743"/>
                  <a:pt x="1840" y="743"/>
                  <a:pt x="1840" y="743"/>
                </a:cubicBezTo>
                <a:cubicBezTo>
                  <a:pt x="1841" y="741"/>
                  <a:pt x="1841" y="741"/>
                  <a:pt x="1841" y="741"/>
                </a:cubicBezTo>
                <a:cubicBezTo>
                  <a:pt x="1840" y="740"/>
                  <a:pt x="1840" y="740"/>
                  <a:pt x="1840" y="740"/>
                </a:cubicBezTo>
                <a:cubicBezTo>
                  <a:pt x="1834" y="735"/>
                  <a:pt x="1834" y="735"/>
                  <a:pt x="1834" y="735"/>
                </a:cubicBezTo>
                <a:cubicBezTo>
                  <a:pt x="1833" y="733"/>
                  <a:pt x="1833" y="733"/>
                  <a:pt x="1833" y="733"/>
                </a:cubicBezTo>
                <a:cubicBezTo>
                  <a:pt x="1830" y="729"/>
                  <a:pt x="1830" y="729"/>
                  <a:pt x="1830" y="729"/>
                </a:cubicBezTo>
                <a:cubicBezTo>
                  <a:pt x="1830" y="726"/>
                  <a:pt x="1830" y="726"/>
                  <a:pt x="1830" y="726"/>
                </a:cubicBezTo>
                <a:cubicBezTo>
                  <a:pt x="1827" y="724"/>
                  <a:pt x="1827" y="724"/>
                  <a:pt x="1827" y="724"/>
                </a:cubicBezTo>
                <a:cubicBezTo>
                  <a:pt x="1828" y="722"/>
                  <a:pt x="1828" y="722"/>
                  <a:pt x="1828" y="722"/>
                </a:cubicBezTo>
                <a:cubicBezTo>
                  <a:pt x="1828" y="721"/>
                  <a:pt x="1828" y="721"/>
                  <a:pt x="1828" y="721"/>
                </a:cubicBezTo>
                <a:cubicBezTo>
                  <a:pt x="1828" y="720"/>
                  <a:pt x="1828" y="720"/>
                  <a:pt x="1828" y="720"/>
                </a:cubicBezTo>
                <a:cubicBezTo>
                  <a:pt x="1828" y="721"/>
                  <a:pt x="1828" y="721"/>
                  <a:pt x="1828" y="721"/>
                </a:cubicBezTo>
                <a:cubicBezTo>
                  <a:pt x="1829" y="721"/>
                  <a:pt x="1829" y="721"/>
                  <a:pt x="1829" y="721"/>
                </a:cubicBezTo>
                <a:cubicBezTo>
                  <a:pt x="1830" y="723"/>
                  <a:pt x="1830" y="723"/>
                  <a:pt x="1830" y="723"/>
                </a:cubicBezTo>
                <a:cubicBezTo>
                  <a:pt x="1831" y="724"/>
                  <a:pt x="1831" y="724"/>
                  <a:pt x="1831" y="724"/>
                </a:cubicBezTo>
                <a:cubicBezTo>
                  <a:pt x="1831" y="726"/>
                  <a:pt x="1831" y="726"/>
                  <a:pt x="1831" y="726"/>
                </a:cubicBezTo>
                <a:cubicBezTo>
                  <a:pt x="1835" y="729"/>
                  <a:pt x="1835" y="729"/>
                  <a:pt x="1835" y="729"/>
                </a:cubicBezTo>
                <a:cubicBezTo>
                  <a:pt x="1835" y="731"/>
                  <a:pt x="1835" y="731"/>
                  <a:pt x="1835" y="731"/>
                </a:cubicBezTo>
                <a:cubicBezTo>
                  <a:pt x="1836" y="733"/>
                  <a:pt x="1836" y="733"/>
                  <a:pt x="1836" y="733"/>
                </a:cubicBezTo>
                <a:cubicBezTo>
                  <a:pt x="1839" y="734"/>
                  <a:pt x="1839" y="734"/>
                  <a:pt x="1839" y="734"/>
                </a:cubicBezTo>
                <a:cubicBezTo>
                  <a:pt x="1839" y="736"/>
                  <a:pt x="1839" y="736"/>
                  <a:pt x="1839" y="736"/>
                </a:cubicBezTo>
                <a:cubicBezTo>
                  <a:pt x="1844" y="741"/>
                  <a:pt x="1844" y="741"/>
                  <a:pt x="1844" y="741"/>
                </a:cubicBezTo>
                <a:cubicBezTo>
                  <a:pt x="1847" y="743"/>
                  <a:pt x="1847" y="743"/>
                  <a:pt x="1847" y="743"/>
                </a:cubicBezTo>
                <a:cubicBezTo>
                  <a:pt x="1847" y="743"/>
                  <a:pt x="1847" y="743"/>
                  <a:pt x="1847" y="743"/>
                </a:cubicBezTo>
                <a:cubicBezTo>
                  <a:pt x="1848" y="742"/>
                  <a:pt x="1848" y="742"/>
                  <a:pt x="1848" y="742"/>
                </a:cubicBezTo>
                <a:cubicBezTo>
                  <a:pt x="1849" y="741"/>
                  <a:pt x="1849" y="741"/>
                  <a:pt x="1849" y="741"/>
                </a:cubicBezTo>
                <a:cubicBezTo>
                  <a:pt x="1850" y="737"/>
                  <a:pt x="1850" y="737"/>
                  <a:pt x="1850" y="737"/>
                </a:cubicBezTo>
                <a:cubicBezTo>
                  <a:pt x="1849" y="736"/>
                  <a:pt x="1849" y="736"/>
                  <a:pt x="1849" y="736"/>
                </a:cubicBezTo>
                <a:cubicBezTo>
                  <a:pt x="1850" y="733"/>
                  <a:pt x="1850" y="733"/>
                  <a:pt x="1850" y="733"/>
                </a:cubicBezTo>
                <a:cubicBezTo>
                  <a:pt x="1850" y="731"/>
                  <a:pt x="1850" y="731"/>
                  <a:pt x="1850" y="731"/>
                </a:cubicBezTo>
                <a:cubicBezTo>
                  <a:pt x="1852" y="726"/>
                  <a:pt x="1852" y="726"/>
                  <a:pt x="1852" y="726"/>
                </a:cubicBezTo>
                <a:cubicBezTo>
                  <a:pt x="1852" y="725"/>
                  <a:pt x="1852" y="725"/>
                  <a:pt x="1852" y="725"/>
                </a:cubicBezTo>
                <a:cubicBezTo>
                  <a:pt x="1853" y="723"/>
                  <a:pt x="1853" y="723"/>
                  <a:pt x="1853" y="723"/>
                </a:cubicBezTo>
                <a:cubicBezTo>
                  <a:pt x="1853" y="723"/>
                  <a:pt x="1853" y="723"/>
                  <a:pt x="1853" y="723"/>
                </a:cubicBezTo>
                <a:cubicBezTo>
                  <a:pt x="1854" y="724"/>
                  <a:pt x="1854" y="724"/>
                  <a:pt x="1854" y="724"/>
                </a:cubicBezTo>
                <a:cubicBezTo>
                  <a:pt x="1853" y="726"/>
                  <a:pt x="1853" y="726"/>
                  <a:pt x="1853" y="726"/>
                </a:cubicBezTo>
                <a:cubicBezTo>
                  <a:pt x="1853" y="727"/>
                  <a:pt x="1853" y="727"/>
                  <a:pt x="1853" y="727"/>
                </a:cubicBezTo>
                <a:cubicBezTo>
                  <a:pt x="1852" y="731"/>
                  <a:pt x="1852" y="731"/>
                  <a:pt x="1852" y="731"/>
                </a:cubicBezTo>
                <a:cubicBezTo>
                  <a:pt x="1853" y="735"/>
                  <a:pt x="1853" y="735"/>
                  <a:pt x="1853" y="735"/>
                </a:cubicBezTo>
                <a:cubicBezTo>
                  <a:pt x="1851" y="738"/>
                  <a:pt x="1851" y="738"/>
                  <a:pt x="1851" y="738"/>
                </a:cubicBezTo>
                <a:cubicBezTo>
                  <a:pt x="1852" y="739"/>
                  <a:pt x="1852" y="739"/>
                  <a:pt x="1852" y="739"/>
                </a:cubicBezTo>
                <a:cubicBezTo>
                  <a:pt x="1853" y="738"/>
                  <a:pt x="1853" y="738"/>
                  <a:pt x="1853" y="738"/>
                </a:cubicBezTo>
                <a:cubicBezTo>
                  <a:pt x="1854" y="739"/>
                  <a:pt x="1854" y="739"/>
                  <a:pt x="1854" y="739"/>
                </a:cubicBezTo>
                <a:cubicBezTo>
                  <a:pt x="1855" y="738"/>
                  <a:pt x="1855" y="738"/>
                  <a:pt x="1855" y="738"/>
                </a:cubicBezTo>
                <a:cubicBezTo>
                  <a:pt x="1857" y="739"/>
                  <a:pt x="1857" y="739"/>
                  <a:pt x="1857" y="739"/>
                </a:cubicBezTo>
                <a:cubicBezTo>
                  <a:pt x="1857" y="740"/>
                  <a:pt x="1857" y="740"/>
                  <a:pt x="1857" y="740"/>
                </a:cubicBezTo>
                <a:cubicBezTo>
                  <a:pt x="1861" y="745"/>
                  <a:pt x="1861" y="745"/>
                  <a:pt x="1861" y="745"/>
                </a:cubicBezTo>
                <a:cubicBezTo>
                  <a:pt x="1861" y="747"/>
                  <a:pt x="1861" y="747"/>
                  <a:pt x="1861" y="747"/>
                </a:cubicBezTo>
                <a:cubicBezTo>
                  <a:pt x="1862" y="747"/>
                  <a:pt x="1862" y="747"/>
                  <a:pt x="1862" y="747"/>
                </a:cubicBezTo>
                <a:cubicBezTo>
                  <a:pt x="1863" y="750"/>
                  <a:pt x="1863" y="750"/>
                  <a:pt x="1863" y="750"/>
                </a:cubicBezTo>
                <a:cubicBezTo>
                  <a:pt x="1865" y="751"/>
                  <a:pt x="1865" y="751"/>
                  <a:pt x="1865" y="751"/>
                </a:cubicBezTo>
                <a:cubicBezTo>
                  <a:pt x="1866" y="752"/>
                  <a:pt x="1866" y="752"/>
                  <a:pt x="1866" y="752"/>
                </a:cubicBezTo>
                <a:cubicBezTo>
                  <a:pt x="1869" y="757"/>
                  <a:pt x="1869" y="757"/>
                  <a:pt x="1869" y="757"/>
                </a:cubicBezTo>
                <a:cubicBezTo>
                  <a:pt x="1869" y="758"/>
                  <a:pt x="1869" y="758"/>
                  <a:pt x="1869" y="758"/>
                </a:cubicBezTo>
                <a:cubicBezTo>
                  <a:pt x="1870" y="760"/>
                  <a:pt x="1870" y="760"/>
                  <a:pt x="1870" y="760"/>
                </a:cubicBezTo>
                <a:cubicBezTo>
                  <a:pt x="1871" y="760"/>
                  <a:pt x="1871" y="760"/>
                  <a:pt x="1871" y="760"/>
                </a:cubicBezTo>
                <a:cubicBezTo>
                  <a:pt x="1872" y="763"/>
                  <a:pt x="1872" y="763"/>
                  <a:pt x="1872" y="763"/>
                </a:cubicBezTo>
                <a:cubicBezTo>
                  <a:pt x="1873" y="764"/>
                  <a:pt x="1873" y="764"/>
                  <a:pt x="1873" y="764"/>
                </a:cubicBezTo>
                <a:cubicBezTo>
                  <a:pt x="1875" y="765"/>
                  <a:pt x="1875" y="765"/>
                  <a:pt x="1875" y="765"/>
                </a:cubicBezTo>
                <a:cubicBezTo>
                  <a:pt x="1877" y="770"/>
                  <a:pt x="1877" y="770"/>
                  <a:pt x="1877" y="770"/>
                </a:cubicBezTo>
                <a:cubicBezTo>
                  <a:pt x="1879" y="771"/>
                  <a:pt x="1879" y="771"/>
                  <a:pt x="1879" y="771"/>
                </a:cubicBezTo>
                <a:cubicBezTo>
                  <a:pt x="1879" y="774"/>
                  <a:pt x="1879" y="774"/>
                  <a:pt x="1879" y="774"/>
                </a:cubicBezTo>
                <a:cubicBezTo>
                  <a:pt x="1879" y="775"/>
                  <a:pt x="1879" y="775"/>
                  <a:pt x="1879" y="775"/>
                </a:cubicBezTo>
                <a:cubicBezTo>
                  <a:pt x="1879" y="777"/>
                  <a:pt x="1879" y="777"/>
                  <a:pt x="1879" y="777"/>
                </a:cubicBezTo>
                <a:cubicBezTo>
                  <a:pt x="1881" y="778"/>
                  <a:pt x="1881" y="778"/>
                  <a:pt x="1881" y="778"/>
                </a:cubicBezTo>
                <a:cubicBezTo>
                  <a:pt x="1881" y="780"/>
                  <a:pt x="1881" y="780"/>
                  <a:pt x="1881" y="780"/>
                </a:cubicBezTo>
                <a:cubicBezTo>
                  <a:pt x="1882" y="781"/>
                  <a:pt x="1882" y="781"/>
                  <a:pt x="1882" y="781"/>
                </a:cubicBezTo>
                <a:cubicBezTo>
                  <a:pt x="1884" y="779"/>
                  <a:pt x="1884" y="779"/>
                  <a:pt x="1884" y="779"/>
                </a:cubicBezTo>
                <a:cubicBezTo>
                  <a:pt x="1886" y="781"/>
                  <a:pt x="1886" y="781"/>
                  <a:pt x="1886" y="781"/>
                </a:cubicBezTo>
                <a:cubicBezTo>
                  <a:pt x="1889" y="782"/>
                  <a:pt x="1889" y="782"/>
                  <a:pt x="1889" y="782"/>
                </a:cubicBezTo>
                <a:cubicBezTo>
                  <a:pt x="1892" y="785"/>
                  <a:pt x="1892" y="785"/>
                  <a:pt x="1892" y="785"/>
                </a:cubicBezTo>
                <a:cubicBezTo>
                  <a:pt x="1892" y="787"/>
                  <a:pt x="1892" y="787"/>
                  <a:pt x="1892" y="787"/>
                </a:cubicBezTo>
                <a:cubicBezTo>
                  <a:pt x="1893" y="787"/>
                  <a:pt x="1893" y="787"/>
                  <a:pt x="1893" y="787"/>
                </a:cubicBezTo>
                <a:cubicBezTo>
                  <a:pt x="1893" y="790"/>
                  <a:pt x="1893" y="790"/>
                  <a:pt x="1893" y="790"/>
                </a:cubicBezTo>
                <a:cubicBezTo>
                  <a:pt x="1894" y="791"/>
                  <a:pt x="1894" y="791"/>
                  <a:pt x="1894" y="791"/>
                </a:cubicBezTo>
                <a:cubicBezTo>
                  <a:pt x="1895" y="794"/>
                  <a:pt x="1895" y="794"/>
                  <a:pt x="1895" y="794"/>
                </a:cubicBezTo>
                <a:cubicBezTo>
                  <a:pt x="1897" y="796"/>
                  <a:pt x="1897" y="796"/>
                  <a:pt x="1897" y="796"/>
                </a:cubicBezTo>
                <a:cubicBezTo>
                  <a:pt x="1898" y="800"/>
                  <a:pt x="1898" y="800"/>
                  <a:pt x="1898" y="800"/>
                </a:cubicBezTo>
                <a:cubicBezTo>
                  <a:pt x="1898" y="801"/>
                  <a:pt x="1898" y="801"/>
                  <a:pt x="1898" y="801"/>
                </a:cubicBezTo>
                <a:cubicBezTo>
                  <a:pt x="1898" y="804"/>
                  <a:pt x="1898" y="804"/>
                  <a:pt x="1898" y="804"/>
                </a:cubicBezTo>
                <a:cubicBezTo>
                  <a:pt x="1897" y="805"/>
                  <a:pt x="1897" y="805"/>
                  <a:pt x="1897" y="805"/>
                </a:cubicBezTo>
                <a:cubicBezTo>
                  <a:pt x="1898" y="806"/>
                  <a:pt x="1898" y="806"/>
                  <a:pt x="1898" y="806"/>
                </a:cubicBezTo>
                <a:cubicBezTo>
                  <a:pt x="1899" y="810"/>
                  <a:pt x="1899" y="810"/>
                  <a:pt x="1899" y="810"/>
                </a:cubicBezTo>
                <a:cubicBezTo>
                  <a:pt x="1899" y="814"/>
                  <a:pt x="1899" y="814"/>
                  <a:pt x="1899" y="814"/>
                </a:cubicBezTo>
                <a:cubicBezTo>
                  <a:pt x="1901" y="815"/>
                  <a:pt x="1901" y="815"/>
                  <a:pt x="1901" y="815"/>
                </a:cubicBezTo>
                <a:cubicBezTo>
                  <a:pt x="1901" y="817"/>
                  <a:pt x="1901" y="817"/>
                  <a:pt x="1901" y="817"/>
                </a:cubicBezTo>
                <a:cubicBezTo>
                  <a:pt x="1906" y="822"/>
                  <a:pt x="1906" y="822"/>
                  <a:pt x="1906" y="822"/>
                </a:cubicBezTo>
                <a:cubicBezTo>
                  <a:pt x="1908" y="823"/>
                  <a:pt x="1908" y="823"/>
                  <a:pt x="1908" y="823"/>
                </a:cubicBezTo>
                <a:cubicBezTo>
                  <a:pt x="1910" y="823"/>
                  <a:pt x="1910" y="823"/>
                  <a:pt x="1910" y="823"/>
                </a:cubicBezTo>
                <a:cubicBezTo>
                  <a:pt x="1912" y="825"/>
                  <a:pt x="1912" y="825"/>
                  <a:pt x="1912" y="825"/>
                </a:cubicBezTo>
                <a:cubicBezTo>
                  <a:pt x="1913" y="825"/>
                  <a:pt x="1913" y="825"/>
                  <a:pt x="1913" y="825"/>
                </a:cubicBezTo>
                <a:cubicBezTo>
                  <a:pt x="1915" y="828"/>
                  <a:pt x="1915" y="828"/>
                  <a:pt x="1915" y="828"/>
                </a:cubicBezTo>
                <a:cubicBezTo>
                  <a:pt x="1916" y="829"/>
                  <a:pt x="1916" y="829"/>
                  <a:pt x="1916" y="829"/>
                </a:cubicBezTo>
                <a:cubicBezTo>
                  <a:pt x="1918" y="830"/>
                  <a:pt x="1918" y="830"/>
                  <a:pt x="1918" y="830"/>
                </a:cubicBezTo>
                <a:cubicBezTo>
                  <a:pt x="1918" y="831"/>
                  <a:pt x="1918" y="831"/>
                  <a:pt x="1918" y="831"/>
                </a:cubicBezTo>
                <a:cubicBezTo>
                  <a:pt x="1919" y="832"/>
                  <a:pt x="1919" y="832"/>
                  <a:pt x="1919" y="832"/>
                </a:cubicBezTo>
                <a:cubicBezTo>
                  <a:pt x="1921" y="840"/>
                  <a:pt x="1921" y="840"/>
                  <a:pt x="1921" y="840"/>
                </a:cubicBezTo>
                <a:cubicBezTo>
                  <a:pt x="1924" y="842"/>
                  <a:pt x="1924" y="842"/>
                  <a:pt x="1924" y="842"/>
                </a:cubicBezTo>
                <a:cubicBezTo>
                  <a:pt x="1924" y="844"/>
                  <a:pt x="1924" y="844"/>
                  <a:pt x="1924" y="844"/>
                </a:cubicBezTo>
                <a:cubicBezTo>
                  <a:pt x="1931" y="852"/>
                  <a:pt x="1931" y="852"/>
                  <a:pt x="1931" y="852"/>
                </a:cubicBezTo>
                <a:cubicBezTo>
                  <a:pt x="1933" y="852"/>
                  <a:pt x="1933" y="852"/>
                  <a:pt x="1933" y="852"/>
                </a:cubicBezTo>
                <a:cubicBezTo>
                  <a:pt x="1933" y="856"/>
                  <a:pt x="1933" y="856"/>
                  <a:pt x="1933" y="856"/>
                </a:cubicBezTo>
                <a:cubicBezTo>
                  <a:pt x="1936" y="857"/>
                  <a:pt x="1936" y="857"/>
                  <a:pt x="1936" y="857"/>
                </a:cubicBezTo>
                <a:cubicBezTo>
                  <a:pt x="1938" y="863"/>
                  <a:pt x="1938" y="863"/>
                  <a:pt x="1938" y="863"/>
                </a:cubicBezTo>
                <a:cubicBezTo>
                  <a:pt x="1939" y="864"/>
                  <a:pt x="1939" y="864"/>
                  <a:pt x="1939" y="864"/>
                </a:cubicBezTo>
                <a:cubicBezTo>
                  <a:pt x="1940" y="870"/>
                  <a:pt x="1940" y="870"/>
                  <a:pt x="1940" y="870"/>
                </a:cubicBezTo>
                <a:cubicBezTo>
                  <a:pt x="1940" y="873"/>
                  <a:pt x="1940" y="873"/>
                  <a:pt x="1940" y="873"/>
                </a:cubicBezTo>
                <a:cubicBezTo>
                  <a:pt x="1939" y="873"/>
                  <a:pt x="1939" y="873"/>
                  <a:pt x="1939" y="873"/>
                </a:cubicBezTo>
                <a:cubicBezTo>
                  <a:pt x="1939" y="874"/>
                  <a:pt x="1939" y="874"/>
                  <a:pt x="1939" y="874"/>
                </a:cubicBezTo>
                <a:cubicBezTo>
                  <a:pt x="1937" y="873"/>
                  <a:pt x="1937" y="873"/>
                  <a:pt x="1937" y="873"/>
                </a:cubicBezTo>
                <a:cubicBezTo>
                  <a:pt x="1938" y="875"/>
                  <a:pt x="1938" y="875"/>
                  <a:pt x="1938" y="875"/>
                </a:cubicBezTo>
                <a:cubicBezTo>
                  <a:pt x="1939" y="875"/>
                  <a:pt x="1939" y="875"/>
                  <a:pt x="1939" y="875"/>
                </a:cubicBezTo>
                <a:cubicBezTo>
                  <a:pt x="1939" y="876"/>
                  <a:pt x="1939" y="876"/>
                  <a:pt x="1939" y="876"/>
                </a:cubicBezTo>
                <a:cubicBezTo>
                  <a:pt x="1941" y="879"/>
                  <a:pt x="1941" y="879"/>
                  <a:pt x="1941" y="879"/>
                </a:cubicBezTo>
                <a:cubicBezTo>
                  <a:pt x="1943" y="889"/>
                  <a:pt x="1943" y="889"/>
                  <a:pt x="1943" y="889"/>
                </a:cubicBezTo>
                <a:cubicBezTo>
                  <a:pt x="1945" y="891"/>
                  <a:pt x="1945" y="891"/>
                  <a:pt x="1945" y="891"/>
                </a:cubicBezTo>
                <a:cubicBezTo>
                  <a:pt x="1945" y="894"/>
                  <a:pt x="1945" y="894"/>
                  <a:pt x="1945" y="894"/>
                </a:cubicBezTo>
                <a:cubicBezTo>
                  <a:pt x="1944" y="895"/>
                  <a:pt x="1944" y="895"/>
                  <a:pt x="1944" y="895"/>
                </a:cubicBezTo>
                <a:cubicBezTo>
                  <a:pt x="1945" y="897"/>
                  <a:pt x="1945" y="897"/>
                  <a:pt x="1945" y="897"/>
                </a:cubicBezTo>
                <a:cubicBezTo>
                  <a:pt x="1947" y="900"/>
                  <a:pt x="1947" y="900"/>
                  <a:pt x="1947" y="900"/>
                </a:cubicBezTo>
                <a:cubicBezTo>
                  <a:pt x="1948" y="902"/>
                  <a:pt x="1948" y="902"/>
                  <a:pt x="1948" y="902"/>
                </a:cubicBezTo>
                <a:cubicBezTo>
                  <a:pt x="1949" y="904"/>
                  <a:pt x="1949" y="904"/>
                  <a:pt x="1949" y="904"/>
                </a:cubicBezTo>
                <a:cubicBezTo>
                  <a:pt x="1951" y="904"/>
                  <a:pt x="1951" y="904"/>
                  <a:pt x="1951" y="904"/>
                </a:cubicBezTo>
                <a:cubicBezTo>
                  <a:pt x="1951" y="903"/>
                  <a:pt x="1951" y="903"/>
                  <a:pt x="1951" y="903"/>
                </a:cubicBezTo>
                <a:cubicBezTo>
                  <a:pt x="1954" y="904"/>
                  <a:pt x="1954" y="904"/>
                  <a:pt x="1954" y="904"/>
                </a:cubicBezTo>
                <a:cubicBezTo>
                  <a:pt x="1956" y="903"/>
                  <a:pt x="1956" y="903"/>
                  <a:pt x="1956" y="903"/>
                </a:cubicBezTo>
                <a:cubicBezTo>
                  <a:pt x="1958" y="902"/>
                  <a:pt x="1958" y="902"/>
                  <a:pt x="1958" y="902"/>
                </a:cubicBezTo>
                <a:cubicBezTo>
                  <a:pt x="1960" y="902"/>
                  <a:pt x="1960" y="902"/>
                  <a:pt x="1960" y="902"/>
                </a:cubicBezTo>
                <a:cubicBezTo>
                  <a:pt x="1961" y="903"/>
                  <a:pt x="1961" y="903"/>
                  <a:pt x="1961" y="903"/>
                </a:cubicBezTo>
                <a:cubicBezTo>
                  <a:pt x="1963" y="902"/>
                  <a:pt x="1963" y="902"/>
                  <a:pt x="1963" y="902"/>
                </a:cubicBezTo>
                <a:cubicBezTo>
                  <a:pt x="1965" y="899"/>
                  <a:pt x="1965" y="899"/>
                  <a:pt x="1965" y="899"/>
                </a:cubicBezTo>
                <a:cubicBezTo>
                  <a:pt x="1966" y="899"/>
                  <a:pt x="1966" y="899"/>
                  <a:pt x="1966" y="899"/>
                </a:cubicBezTo>
                <a:cubicBezTo>
                  <a:pt x="1967" y="896"/>
                  <a:pt x="1967" y="896"/>
                  <a:pt x="1967" y="896"/>
                </a:cubicBezTo>
                <a:cubicBezTo>
                  <a:pt x="1969" y="895"/>
                  <a:pt x="1969" y="895"/>
                  <a:pt x="1969" y="895"/>
                </a:cubicBezTo>
                <a:cubicBezTo>
                  <a:pt x="1971" y="894"/>
                  <a:pt x="1971" y="894"/>
                  <a:pt x="1971" y="894"/>
                </a:cubicBezTo>
                <a:cubicBezTo>
                  <a:pt x="1972" y="895"/>
                  <a:pt x="1972" y="895"/>
                  <a:pt x="1972" y="895"/>
                </a:cubicBezTo>
                <a:cubicBezTo>
                  <a:pt x="1973" y="895"/>
                  <a:pt x="1973" y="895"/>
                  <a:pt x="1973" y="895"/>
                </a:cubicBezTo>
                <a:cubicBezTo>
                  <a:pt x="1976" y="895"/>
                  <a:pt x="1976" y="895"/>
                  <a:pt x="1976" y="895"/>
                </a:cubicBezTo>
                <a:cubicBezTo>
                  <a:pt x="1976" y="896"/>
                  <a:pt x="1976" y="896"/>
                  <a:pt x="1976" y="896"/>
                </a:cubicBezTo>
                <a:cubicBezTo>
                  <a:pt x="1978" y="896"/>
                  <a:pt x="1978" y="896"/>
                  <a:pt x="1978" y="896"/>
                </a:cubicBezTo>
                <a:cubicBezTo>
                  <a:pt x="1983" y="894"/>
                  <a:pt x="1983" y="894"/>
                  <a:pt x="1983" y="894"/>
                </a:cubicBezTo>
                <a:cubicBezTo>
                  <a:pt x="1987" y="894"/>
                  <a:pt x="1987" y="894"/>
                  <a:pt x="1987" y="894"/>
                </a:cubicBezTo>
                <a:cubicBezTo>
                  <a:pt x="1988" y="893"/>
                  <a:pt x="1988" y="893"/>
                  <a:pt x="1988" y="893"/>
                </a:cubicBezTo>
                <a:cubicBezTo>
                  <a:pt x="1988" y="892"/>
                  <a:pt x="1988" y="892"/>
                  <a:pt x="1988" y="892"/>
                </a:cubicBezTo>
                <a:cubicBezTo>
                  <a:pt x="1992" y="889"/>
                  <a:pt x="1992" y="889"/>
                  <a:pt x="1992" y="889"/>
                </a:cubicBezTo>
                <a:cubicBezTo>
                  <a:pt x="1993" y="889"/>
                  <a:pt x="1993" y="889"/>
                  <a:pt x="1993" y="889"/>
                </a:cubicBezTo>
                <a:cubicBezTo>
                  <a:pt x="1995" y="890"/>
                  <a:pt x="1995" y="890"/>
                  <a:pt x="1995" y="890"/>
                </a:cubicBezTo>
                <a:cubicBezTo>
                  <a:pt x="1996" y="890"/>
                  <a:pt x="1996" y="890"/>
                  <a:pt x="1996" y="890"/>
                </a:cubicBezTo>
                <a:cubicBezTo>
                  <a:pt x="1997" y="889"/>
                  <a:pt x="1997" y="889"/>
                  <a:pt x="1997" y="889"/>
                </a:cubicBezTo>
                <a:cubicBezTo>
                  <a:pt x="1998" y="889"/>
                  <a:pt x="1998" y="889"/>
                  <a:pt x="1998" y="889"/>
                </a:cubicBezTo>
                <a:cubicBezTo>
                  <a:pt x="1999" y="889"/>
                  <a:pt x="1999" y="889"/>
                  <a:pt x="1999" y="889"/>
                </a:cubicBezTo>
                <a:cubicBezTo>
                  <a:pt x="2002" y="887"/>
                  <a:pt x="2002" y="887"/>
                  <a:pt x="2002" y="887"/>
                </a:cubicBezTo>
                <a:cubicBezTo>
                  <a:pt x="2004" y="883"/>
                  <a:pt x="2004" y="883"/>
                  <a:pt x="2004" y="883"/>
                </a:cubicBezTo>
                <a:cubicBezTo>
                  <a:pt x="2006" y="883"/>
                  <a:pt x="2006" y="883"/>
                  <a:pt x="2006" y="883"/>
                </a:cubicBezTo>
                <a:cubicBezTo>
                  <a:pt x="2007" y="883"/>
                  <a:pt x="2007" y="883"/>
                  <a:pt x="2007" y="883"/>
                </a:cubicBezTo>
                <a:cubicBezTo>
                  <a:pt x="2018" y="879"/>
                  <a:pt x="2018" y="879"/>
                  <a:pt x="2018" y="879"/>
                </a:cubicBezTo>
                <a:cubicBezTo>
                  <a:pt x="2019" y="878"/>
                  <a:pt x="2019" y="878"/>
                  <a:pt x="2019" y="878"/>
                </a:cubicBezTo>
                <a:cubicBezTo>
                  <a:pt x="2026" y="877"/>
                  <a:pt x="2026" y="877"/>
                  <a:pt x="2026" y="877"/>
                </a:cubicBezTo>
                <a:cubicBezTo>
                  <a:pt x="2030" y="875"/>
                  <a:pt x="2030" y="875"/>
                  <a:pt x="2030" y="875"/>
                </a:cubicBezTo>
                <a:cubicBezTo>
                  <a:pt x="2032" y="873"/>
                  <a:pt x="2032" y="873"/>
                  <a:pt x="2032" y="873"/>
                </a:cubicBezTo>
                <a:cubicBezTo>
                  <a:pt x="2036" y="872"/>
                  <a:pt x="2036" y="872"/>
                  <a:pt x="2036" y="872"/>
                </a:cubicBezTo>
                <a:cubicBezTo>
                  <a:pt x="2036" y="871"/>
                  <a:pt x="2036" y="871"/>
                  <a:pt x="2036" y="871"/>
                </a:cubicBezTo>
                <a:cubicBezTo>
                  <a:pt x="2036" y="871"/>
                  <a:pt x="2036" y="871"/>
                  <a:pt x="2036" y="871"/>
                </a:cubicBezTo>
                <a:cubicBezTo>
                  <a:pt x="2035" y="870"/>
                  <a:pt x="2035" y="870"/>
                  <a:pt x="2035" y="870"/>
                </a:cubicBezTo>
                <a:cubicBezTo>
                  <a:pt x="2035" y="867"/>
                  <a:pt x="2035" y="867"/>
                  <a:pt x="2035" y="867"/>
                </a:cubicBezTo>
                <a:cubicBezTo>
                  <a:pt x="2039" y="863"/>
                  <a:pt x="2039" y="863"/>
                  <a:pt x="2039" y="863"/>
                </a:cubicBezTo>
                <a:cubicBezTo>
                  <a:pt x="2043" y="862"/>
                  <a:pt x="2043" y="862"/>
                  <a:pt x="2043" y="862"/>
                </a:cubicBezTo>
                <a:cubicBezTo>
                  <a:pt x="2045" y="862"/>
                  <a:pt x="2045" y="862"/>
                  <a:pt x="2045" y="862"/>
                </a:cubicBezTo>
                <a:cubicBezTo>
                  <a:pt x="2046" y="861"/>
                  <a:pt x="2046" y="861"/>
                  <a:pt x="2046" y="861"/>
                </a:cubicBezTo>
                <a:cubicBezTo>
                  <a:pt x="2047" y="862"/>
                  <a:pt x="2047" y="862"/>
                  <a:pt x="2047" y="862"/>
                </a:cubicBezTo>
                <a:cubicBezTo>
                  <a:pt x="2049" y="862"/>
                  <a:pt x="2049" y="862"/>
                  <a:pt x="2049" y="862"/>
                </a:cubicBezTo>
                <a:cubicBezTo>
                  <a:pt x="2050" y="859"/>
                  <a:pt x="2050" y="859"/>
                  <a:pt x="2050" y="859"/>
                </a:cubicBezTo>
                <a:cubicBezTo>
                  <a:pt x="2052" y="860"/>
                  <a:pt x="2052" y="860"/>
                  <a:pt x="2052" y="860"/>
                </a:cubicBezTo>
                <a:cubicBezTo>
                  <a:pt x="2056" y="858"/>
                  <a:pt x="2056" y="858"/>
                  <a:pt x="2056" y="858"/>
                </a:cubicBezTo>
                <a:cubicBezTo>
                  <a:pt x="2058" y="858"/>
                  <a:pt x="2058" y="858"/>
                  <a:pt x="2058" y="858"/>
                </a:cubicBezTo>
                <a:cubicBezTo>
                  <a:pt x="2060" y="857"/>
                  <a:pt x="2060" y="857"/>
                  <a:pt x="2060" y="857"/>
                </a:cubicBezTo>
                <a:cubicBezTo>
                  <a:pt x="2061" y="858"/>
                  <a:pt x="2061" y="858"/>
                  <a:pt x="2061" y="858"/>
                </a:cubicBezTo>
                <a:cubicBezTo>
                  <a:pt x="2062" y="858"/>
                  <a:pt x="2062" y="858"/>
                  <a:pt x="2062" y="858"/>
                </a:cubicBezTo>
                <a:cubicBezTo>
                  <a:pt x="2065" y="855"/>
                  <a:pt x="2065" y="855"/>
                  <a:pt x="2065" y="855"/>
                </a:cubicBezTo>
                <a:cubicBezTo>
                  <a:pt x="2065" y="854"/>
                  <a:pt x="2065" y="854"/>
                  <a:pt x="2065" y="854"/>
                </a:cubicBezTo>
                <a:cubicBezTo>
                  <a:pt x="2065" y="854"/>
                  <a:pt x="2065" y="854"/>
                  <a:pt x="2065" y="854"/>
                </a:cubicBezTo>
                <a:cubicBezTo>
                  <a:pt x="2065" y="853"/>
                  <a:pt x="2065" y="853"/>
                  <a:pt x="2065" y="853"/>
                </a:cubicBezTo>
                <a:cubicBezTo>
                  <a:pt x="2064" y="852"/>
                  <a:pt x="2064" y="852"/>
                  <a:pt x="2064" y="852"/>
                </a:cubicBezTo>
                <a:cubicBezTo>
                  <a:pt x="2065" y="851"/>
                  <a:pt x="2065" y="851"/>
                  <a:pt x="2065" y="851"/>
                </a:cubicBezTo>
                <a:cubicBezTo>
                  <a:pt x="2064" y="850"/>
                  <a:pt x="2064" y="850"/>
                  <a:pt x="2064" y="850"/>
                </a:cubicBezTo>
                <a:cubicBezTo>
                  <a:pt x="2066" y="849"/>
                  <a:pt x="2066" y="849"/>
                  <a:pt x="2066" y="849"/>
                </a:cubicBezTo>
                <a:cubicBezTo>
                  <a:pt x="2067" y="848"/>
                  <a:pt x="2067" y="848"/>
                  <a:pt x="2067" y="848"/>
                </a:cubicBezTo>
                <a:cubicBezTo>
                  <a:pt x="2070" y="848"/>
                  <a:pt x="2070" y="848"/>
                  <a:pt x="2070" y="848"/>
                </a:cubicBezTo>
                <a:cubicBezTo>
                  <a:pt x="2073" y="847"/>
                  <a:pt x="2073" y="847"/>
                  <a:pt x="2073" y="847"/>
                </a:cubicBezTo>
                <a:cubicBezTo>
                  <a:pt x="2074" y="848"/>
                  <a:pt x="2074" y="848"/>
                  <a:pt x="2074" y="848"/>
                </a:cubicBezTo>
                <a:cubicBezTo>
                  <a:pt x="2076" y="846"/>
                  <a:pt x="2076" y="846"/>
                  <a:pt x="2076" y="846"/>
                </a:cubicBezTo>
                <a:cubicBezTo>
                  <a:pt x="2077" y="845"/>
                  <a:pt x="2077" y="845"/>
                  <a:pt x="2077" y="845"/>
                </a:cubicBezTo>
                <a:cubicBezTo>
                  <a:pt x="2077" y="842"/>
                  <a:pt x="2077" y="842"/>
                  <a:pt x="2077" y="842"/>
                </a:cubicBezTo>
                <a:cubicBezTo>
                  <a:pt x="2080" y="838"/>
                  <a:pt x="2080" y="838"/>
                  <a:pt x="2080" y="838"/>
                </a:cubicBezTo>
                <a:cubicBezTo>
                  <a:pt x="2083" y="837"/>
                  <a:pt x="2083" y="837"/>
                  <a:pt x="2083" y="837"/>
                </a:cubicBezTo>
                <a:cubicBezTo>
                  <a:pt x="2084" y="838"/>
                  <a:pt x="2084" y="838"/>
                  <a:pt x="2084" y="838"/>
                </a:cubicBezTo>
                <a:cubicBezTo>
                  <a:pt x="2085" y="837"/>
                  <a:pt x="2085" y="837"/>
                  <a:pt x="2085" y="837"/>
                </a:cubicBezTo>
                <a:cubicBezTo>
                  <a:pt x="2090" y="836"/>
                  <a:pt x="2090" y="836"/>
                  <a:pt x="2090" y="836"/>
                </a:cubicBezTo>
                <a:cubicBezTo>
                  <a:pt x="2091" y="835"/>
                  <a:pt x="2091" y="835"/>
                  <a:pt x="2091" y="835"/>
                </a:cubicBezTo>
                <a:cubicBezTo>
                  <a:pt x="2090" y="835"/>
                  <a:pt x="2090" y="835"/>
                  <a:pt x="2090" y="835"/>
                </a:cubicBezTo>
                <a:cubicBezTo>
                  <a:pt x="2088" y="831"/>
                  <a:pt x="2088" y="831"/>
                  <a:pt x="2088" y="831"/>
                </a:cubicBezTo>
                <a:cubicBezTo>
                  <a:pt x="2089" y="831"/>
                  <a:pt x="2089" y="831"/>
                  <a:pt x="2089" y="831"/>
                </a:cubicBezTo>
                <a:cubicBezTo>
                  <a:pt x="2088" y="829"/>
                  <a:pt x="2088" y="829"/>
                  <a:pt x="2088" y="829"/>
                </a:cubicBezTo>
                <a:cubicBezTo>
                  <a:pt x="2088" y="829"/>
                  <a:pt x="2088" y="829"/>
                  <a:pt x="2088" y="829"/>
                </a:cubicBezTo>
                <a:cubicBezTo>
                  <a:pt x="2088" y="827"/>
                  <a:pt x="2088" y="827"/>
                  <a:pt x="2088" y="827"/>
                </a:cubicBezTo>
                <a:cubicBezTo>
                  <a:pt x="2088" y="826"/>
                  <a:pt x="2088" y="826"/>
                  <a:pt x="2088" y="826"/>
                </a:cubicBezTo>
                <a:cubicBezTo>
                  <a:pt x="2090" y="822"/>
                  <a:pt x="2090" y="822"/>
                  <a:pt x="2090" y="822"/>
                </a:cubicBezTo>
                <a:cubicBezTo>
                  <a:pt x="2091" y="822"/>
                  <a:pt x="2091" y="822"/>
                  <a:pt x="2091" y="822"/>
                </a:cubicBezTo>
                <a:cubicBezTo>
                  <a:pt x="2090" y="821"/>
                  <a:pt x="2090" y="821"/>
                  <a:pt x="2090" y="821"/>
                </a:cubicBezTo>
                <a:cubicBezTo>
                  <a:pt x="2091" y="821"/>
                  <a:pt x="2091" y="821"/>
                  <a:pt x="2091" y="821"/>
                </a:cubicBezTo>
                <a:cubicBezTo>
                  <a:pt x="2092" y="818"/>
                  <a:pt x="2092" y="818"/>
                  <a:pt x="2092" y="818"/>
                </a:cubicBezTo>
                <a:cubicBezTo>
                  <a:pt x="2093" y="818"/>
                  <a:pt x="2093" y="818"/>
                  <a:pt x="2093" y="818"/>
                </a:cubicBezTo>
                <a:cubicBezTo>
                  <a:pt x="2094" y="818"/>
                  <a:pt x="2094" y="818"/>
                  <a:pt x="2094" y="818"/>
                </a:cubicBezTo>
                <a:cubicBezTo>
                  <a:pt x="2094" y="819"/>
                  <a:pt x="2094" y="819"/>
                  <a:pt x="2094" y="819"/>
                </a:cubicBezTo>
                <a:cubicBezTo>
                  <a:pt x="2093" y="820"/>
                  <a:pt x="2093" y="820"/>
                  <a:pt x="2093" y="820"/>
                </a:cubicBezTo>
                <a:cubicBezTo>
                  <a:pt x="2094" y="821"/>
                  <a:pt x="2094" y="821"/>
                  <a:pt x="2094" y="821"/>
                </a:cubicBezTo>
                <a:cubicBezTo>
                  <a:pt x="2096" y="821"/>
                  <a:pt x="2096" y="821"/>
                  <a:pt x="2096" y="821"/>
                </a:cubicBezTo>
                <a:cubicBezTo>
                  <a:pt x="2097" y="817"/>
                  <a:pt x="2097" y="817"/>
                  <a:pt x="2097" y="817"/>
                </a:cubicBezTo>
                <a:cubicBezTo>
                  <a:pt x="2098" y="816"/>
                  <a:pt x="2098" y="816"/>
                  <a:pt x="2098" y="816"/>
                </a:cubicBezTo>
                <a:cubicBezTo>
                  <a:pt x="2099" y="814"/>
                  <a:pt x="2099" y="814"/>
                  <a:pt x="2099" y="814"/>
                </a:cubicBezTo>
                <a:cubicBezTo>
                  <a:pt x="2102" y="811"/>
                  <a:pt x="2102" y="811"/>
                  <a:pt x="2102" y="811"/>
                </a:cubicBezTo>
                <a:cubicBezTo>
                  <a:pt x="2105" y="805"/>
                  <a:pt x="2105" y="805"/>
                  <a:pt x="2105" y="805"/>
                </a:cubicBezTo>
                <a:cubicBezTo>
                  <a:pt x="2106" y="804"/>
                  <a:pt x="2106" y="804"/>
                  <a:pt x="2106" y="804"/>
                </a:cubicBezTo>
                <a:cubicBezTo>
                  <a:pt x="2105" y="803"/>
                  <a:pt x="2105" y="803"/>
                  <a:pt x="2105" y="803"/>
                </a:cubicBezTo>
                <a:cubicBezTo>
                  <a:pt x="2107" y="800"/>
                  <a:pt x="2107" y="800"/>
                  <a:pt x="2107" y="800"/>
                </a:cubicBezTo>
                <a:cubicBezTo>
                  <a:pt x="2107" y="798"/>
                  <a:pt x="2107" y="798"/>
                  <a:pt x="2107" y="798"/>
                </a:cubicBezTo>
                <a:cubicBezTo>
                  <a:pt x="2106" y="798"/>
                  <a:pt x="2106" y="798"/>
                  <a:pt x="2106" y="798"/>
                </a:cubicBezTo>
                <a:cubicBezTo>
                  <a:pt x="2104" y="797"/>
                  <a:pt x="2104" y="797"/>
                  <a:pt x="2104" y="797"/>
                </a:cubicBezTo>
                <a:cubicBezTo>
                  <a:pt x="2101" y="794"/>
                  <a:pt x="2101" y="794"/>
                  <a:pt x="2101" y="794"/>
                </a:cubicBezTo>
                <a:cubicBezTo>
                  <a:pt x="2100" y="792"/>
                  <a:pt x="2100" y="792"/>
                  <a:pt x="2100" y="792"/>
                </a:cubicBezTo>
                <a:cubicBezTo>
                  <a:pt x="2098" y="791"/>
                  <a:pt x="2098" y="791"/>
                  <a:pt x="2098" y="791"/>
                </a:cubicBezTo>
                <a:cubicBezTo>
                  <a:pt x="2097" y="788"/>
                  <a:pt x="2097" y="788"/>
                  <a:pt x="2097" y="788"/>
                </a:cubicBezTo>
                <a:cubicBezTo>
                  <a:pt x="2094" y="784"/>
                  <a:pt x="2094" y="784"/>
                  <a:pt x="2094" y="784"/>
                </a:cubicBezTo>
                <a:cubicBezTo>
                  <a:pt x="2093" y="784"/>
                  <a:pt x="2093" y="784"/>
                  <a:pt x="2093" y="784"/>
                </a:cubicBezTo>
                <a:cubicBezTo>
                  <a:pt x="2090" y="785"/>
                  <a:pt x="2090" y="785"/>
                  <a:pt x="2090" y="785"/>
                </a:cubicBezTo>
                <a:cubicBezTo>
                  <a:pt x="2086" y="784"/>
                  <a:pt x="2086" y="784"/>
                  <a:pt x="2086" y="784"/>
                </a:cubicBezTo>
                <a:cubicBezTo>
                  <a:pt x="2084" y="784"/>
                  <a:pt x="2084" y="784"/>
                  <a:pt x="2084" y="784"/>
                </a:cubicBezTo>
                <a:cubicBezTo>
                  <a:pt x="2083" y="785"/>
                  <a:pt x="2083" y="785"/>
                  <a:pt x="2083" y="785"/>
                </a:cubicBezTo>
                <a:cubicBezTo>
                  <a:pt x="2080" y="784"/>
                  <a:pt x="2080" y="784"/>
                  <a:pt x="2080" y="784"/>
                </a:cubicBezTo>
                <a:cubicBezTo>
                  <a:pt x="2074" y="779"/>
                  <a:pt x="2074" y="779"/>
                  <a:pt x="2074" y="779"/>
                </a:cubicBezTo>
                <a:cubicBezTo>
                  <a:pt x="2074" y="778"/>
                  <a:pt x="2074" y="778"/>
                  <a:pt x="2074" y="778"/>
                </a:cubicBezTo>
                <a:cubicBezTo>
                  <a:pt x="2071" y="774"/>
                  <a:pt x="2071" y="774"/>
                  <a:pt x="2071" y="774"/>
                </a:cubicBezTo>
                <a:cubicBezTo>
                  <a:pt x="2070" y="768"/>
                  <a:pt x="2070" y="768"/>
                  <a:pt x="2070" y="768"/>
                </a:cubicBezTo>
                <a:cubicBezTo>
                  <a:pt x="2070" y="765"/>
                  <a:pt x="2070" y="765"/>
                  <a:pt x="2070" y="765"/>
                </a:cubicBezTo>
                <a:cubicBezTo>
                  <a:pt x="2070" y="764"/>
                  <a:pt x="2070" y="764"/>
                  <a:pt x="2070" y="764"/>
                </a:cubicBezTo>
                <a:cubicBezTo>
                  <a:pt x="2069" y="764"/>
                  <a:pt x="2069" y="764"/>
                  <a:pt x="2069" y="764"/>
                </a:cubicBezTo>
                <a:cubicBezTo>
                  <a:pt x="2068" y="764"/>
                  <a:pt x="2068" y="764"/>
                  <a:pt x="2068" y="764"/>
                </a:cubicBezTo>
                <a:cubicBezTo>
                  <a:pt x="2068" y="763"/>
                  <a:pt x="2068" y="763"/>
                  <a:pt x="2068" y="763"/>
                </a:cubicBezTo>
                <a:cubicBezTo>
                  <a:pt x="2068" y="762"/>
                  <a:pt x="2068" y="762"/>
                  <a:pt x="2068" y="762"/>
                </a:cubicBezTo>
                <a:cubicBezTo>
                  <a:pt x="2069" y="761"/>
                  <a:pt x="2069" y="761"/>
                  <a:pt x="2069" y="761"/>
                </a:cubicBezTo>
                <a:cubicBezTo>
                  <a:pt x="2069" y="758"/>
                  <a:pt x="2069" y="758"/>
                  <a:pt x="2069" y="758"/>
                </a:cubicBezTo>
                <a:cubicBezTo>
                  <a:pt x="2069" y="757"/>
                  <a:pt x="2069" y="757"/>
                  <a:pt x="2069" y="757"/>
                </a:cubicBezTo>
                <a:cubicBezTo>
                  <a:pt x="2069" y="756"/>
                  <a:pt x="2069" y="756"/>
                  <a:pt x="2069" y="756"/>
                </a:cubicBezTo>
                <a:cubicBezTo>
                  <a:pt x="2069" y="756"/>
                  <a:pt x="2069" y="756"/>
                  <a:pt x="2069" y="756"/>
                </a:cubicBezTo>
                <a:cubicBezTo>
                  <a:pt x="2069" y="755"/>
                  <a:pt x="2069" y="755"/>
                  <a:pt x="2069" y="755"/>
                </a:cubicBezTo>
                <a:cubicBezTo>
                  <a:pt x="2070" y="755"/>
                  <a:pt x="2070" y="755"/>
                  <a:pt x="2070" y="755"/>
                </a:cubicBezTo>
                <a:cubicBezTo>
                  <a:pt x="2069" y="755"/>
                  <a:pt x="2069" y="755"/>
                  <a:pt x="2069" y="755"/>
                </a:cubicBezTo>
                <a:cubicBezTo>
                  <a:pt x="2069" y="755"/>
                  <a:pt x="2069" y="755"/>
                  <a:pt x="2069" y="755"/>
                </a:cubicBezTo>
                <a:cubicBezTo>
                  <a:pt x="2068" y="755"/>
                  <a:pt x="2068" y="755"/>
                  <a:pt x="2068" y="755"/>
                </a:cubicBezTo>
                <a:cubicBezTo>
                  <a:pt x="2067" y="758"/>
                  <a:pt x="2067" y="758"/>
                  <a:pt x="2067" y="758"/>
                </a:cubicBezTo>
                <a:cubicBezTo>
                  <a:pt x="2067" y="758"/>
                  <a:pt x="2067" y="758"/>
                  <a:pt x="2067" y="758"/>
                </a:cubicBezTo>
                <a:cubicBezTo>
                  <a:pt x="2066" y="758"/>
                  <a:pt x="2066" y="758"/>
                  <a:pt x="2066" y="758"/>
                </a:cubicBezTo>
                <a:cubicBezTo>
                  <a:pt x="2066" y="759"/>
                  <a:pt x="2066" y="759"/>
                  <a:pt x="2066" y="759"/>
                </a:cubicBezTo>
                <a:cubicBezTo>
                  <a:pt x="2066" y="759"/>
                  <a:pt x="2066" y="759"/>
                  <a:pt x="2066" y="759"/>
                </a:cubicBezTo>
                <a:cubicBezTo>
                  <a:pt x="2066" y="761"/>
                  <a:pt x="2066" y="761"/>
                  <a:pt x="2066" y="761"/>
                </a:cubicBezTo>
                <a:cubicBezTo>
                  <a:pt x="2065" y="762"/>
                  <a:pt x="2065" y="762"/>
                  <a:pt x="2065" y="762"/>
                </a:cubicBezTo>
                <a:cubicBezTo>
                  <a:pt x="2059" y="766"/>
                  <a:pt x="2059" y="766"/>
                  <a:pt x="2059" y="766"/>
                </a:cubicBezTo>
                <a:cubicBezTo>
                  <a:pt x="2059" y="768"/>
                  <a:pt x="2059" y="768"/>
                  <a:pt x="2059" y="768"/>
                </a:cubicBezTo>
                <a:cubicBezTo>
                  <a:pt x="2053" y="773"/>
                  <a:pt x="2053" y="773"/>
                  <a:pt x="2053" y="773"/>
                </a:cubicBezTo>
                <a:cubicBezTo>
                  <a:pt x="2052" y="775"/>
                  <a:pt x="2052" y="775"/>
                  <a:pt x="2052" y="775"/>
                </a:cubicBezTo>
                <a:cubicBezTo>
                  <a:pt x="2053" y="775"/>
                  <a:pt x="2053" y="775"/>
                  <a:pt x="2053" y="775"/>
                </a:cubicBezTo>
                <a:cubicBezTo>
                  <a:pt x="2054" y="776"/>
                  <a:pt x="2054" y="776"/>
                  <a:pt x="2054" y="776"/>
                </a:cubicBezTo>
                <a:cubicBezTo>
                  <a:pt x="2051" y="779"/>
                  <a:pt x="2051" y="779"/>
                  <a:pt x="2051" y="779"/>
                </a:cubicBezTo>
                <a:cubicBezTo>
                  <a:pt x="2050" y="778"/>
                  <a:pt x="2050" y="778"/>
                  <a:pt x="2050" y="778"/>
                </a:cubicBezTo>
                <a:cubicBezTo>
                  <a:pt x="2049" y="778"/>
                  <a:pt x="2049" y="778"/>
                  <a:pt x="2049" y="778"/>
                </a:cubicBezTo>
                <a:cubicBezTo>
                  <a:pt x="2048" y="778"/>
                  <a:pt x="2048" y="778"/>
                  <a:pt x="2048" y="778"/>
                </a:cubicBezTo>
                <a:cubicBezTo>
                  <a:pt x="2048" y="780"/>
                  <a:pt x="2048" y="780"/>
                  <a:pt x="2048" y="780"/>
                </a:cubicBezTo>
                <a:cubicBezTo>
                  <a:pt x="2047" y="780"/>
                  <a:pt x="2047" y="780"/>
                  <a:pt x="2047" y="780"/>
                </a:cubicBezTo>
                <a:cubicBezTo>
                  <a:pt x="2047" y="781"/>
                  <a:pt x="2047" y="781"/>
                  <a:pt x="2047" y="781"/>
                </a:cubicBezTo>
                <a:cubicBezTo>
                  <a:pt x="2044" y="782"/>
                  <a:pt x="2044" y="782"/>
                  <a:pt x="2044" y="782"/>
                </a:cubicBezTo>
                <a:cubicBezTo>
                  <a:pt x="2042" y="782"/>
                  <a:pt x="2042" y="782"/>
                  <a:pt x="2042" y="782"/>
                </a:cubicBezTo>
                <a:cubicBezTo>
                  <a:pt x="2041" y="781"/>
                  <a:pt x="2041" y="781"/>
                  <a:pt x="2041" y="781"/>
                </a:cubicBezTo>
                <a:cubicBezTo>
                  <a:pt x="2039" y="781"/>
                  <a:pt x="2039" y="781"/>
                  <a:pt x="2039" y="781"/>
                </a:cubicBezTo>
                <a:cubicBezTo>
                  <a:pt x="2038" y="780"/>
                  <a:pt x="2038" y="780"/>
                  <a:pt x="2038" y="780"/>
                </a:cubicBezTo>
                <a:cubicBezTo>
                  <a:pt x="2037" y="781"/>
                  <a:pt x="2037" y="781"/>
                  <a:pt x="2037" y="781"/>
                </a:cubicBezTo>
                <a:cubicBezTo>
                  <a:pt x="2033" y="780"/>
                  <a:pt x="2033" y="780"/>
                  <a:pt x="2033" y="780"/>
                </a:cubicBezTo>
                <a:cubicBezTo>
                  <a:pt x="2029" y="783"/>
                  <a:pt x="2029" y="783"/>
                  <a:pt x="2029" y="783"/>
                </a:cubicBezTo>
                <a:cubicBezTo>
                  <a:pt x="2027" y="783"/>
                  <a:pt x="2027" y="783"/>
                  <a:pt x="2027" y="783"/>
                </a:cubicBezTo>
                <a:cubicBezTo>
                  <a:pt x="2026" y="783"/>
                  <a:pt x="2026" y="783"/>
                  <a:pt x="2026" y="783"/>
                </a:cubicBezTo>
                <a:cubicBezTo>
                  <a:pt x="2024" y="783"/>
                  <a:pt x="2024" y="783"/>
                  <a:pt x="2024" y="783"/>
                </a:cubicBezTo>
                <a:cubicBezTo>
                  <a:pt x="2024" y="779"/>
                  <a:pt x="2024" y="779"/>
                  <a:pt x="2024" y="779"/>
                </a:cubicBezTo>
                <a:cubicBezTo>
                  <a:pt x="2023" y="780"/>
                  <a:pt x="2023" y="780"/>
                  <a:pt x="2023" y="780"/>
                </a:cubicBezTo>
                <a:cubicBezTo>
                  <a:pt x="2022" y="779"/>
                  <a:pt x="2022" y="779"/>
                  <a:pt x="2022" y="779"/>
                </a:cubicBezTo>
                <a:cubicBezTo>
                  <a:pt x="2022" y="779"/>
                  <a:pt x="2022" y="779"/>
                  <a:pt x="2022" y="779"/>
                </a:cubicBezTo>
                <a:cubicBezTo>
                  <a:pt x="2021" y="778"/>
                  <a:pt x="2021" y="778"/>
                  <a:pt x="2021" y="778"/>
                </a:cubicBezTo>
                <a:cubicBezTo>
                  <a:pt x="2021" y="777"/>
                  <a:pt x="2021" y="777"/>
                  <a:pt x="2021" y="777"/>
                </a:cubicBezTo>
                <a:cubicBezTo>
                  <a:pt x="2022" y="776"/>
                  <a:pt x="2022" y="776"/>
                  <a:pt x="2022" y="776"/>
                </a:cubicBezTo>
                <a:cubicBezTo>
                  <a:pt x="2020" y="776"/>
                  <a:pt x="2020" y="776"/>
                  <a:pt x="2020" y="776"/>
                </a:cubicBezTo>
                <a:cubicBezTo>
                  <a:pt x="2020" y="775"/>
                  <a:pt x="2020" y="775"/>
                  <a:pt x="2020" y="775"/>
                </a:cubicBezTo>
                <a:cubicBezTo>
                  <a:pt x="2020" y="775"/>
                  <a:pt x="2020" y="775"/>
                  <a:pt x="2020" y="775"/>
                </a:cubicBezTo>
                <a:cubicBezTo>
                  <a:pt x="2021" y="775"/>
                  <a:pt x="2021" y="775"/>
                  <a:pt x="2021" y="775"/>
                </a:cubicBezTo>
                <a:cubicBezTo>
                  <a:pt x="2022" y="770"/>
                  <a:pt x="2022" y="770"/>
                  <a:pt x="2022" y="770"/>
                </a:cubicBezTo>
                <a:cubicBezTo>
                  <a:pt x="2020" y="768"/>
                  <a:pt x="2020" y="768"/>
                  <a:pt x="2020" y="768"/>
                </a:cubicBezTo>
                <a:cubicBezTo>
                  <a:pt x="2020" y="768"/>
                  <a:pt x="2020" y="768"/>
                  <a:pt x="2020" y="768"/>
                </a:cubicBezTo>
                <a:cubicBezTo>
                  <a:pt x="2019" y="765"/>
                  <a:pt x="2019" y="765"/>
                  <a:pt x="2019" y="765"/>
                </a:cubicBezTo>
                <a:cubicBezTo>
                  <a:pt x="2020" y="765"/>
                  <a:pt x="2020" y="765"/>
                  <a:pt x="2020" y="765"/>
                </a:cubicBezTo>
                <a:cubicBezTo>
                  <a:pt x="2021" y="761"/>
                  <a:pt x="2021" y="761"/>
                  <a:pt x="2021" y="761"/>
                </a:cubicBezTo>
                <a:cubicBezTo>
                  <a:pt x="2020" y="761"/>
                  <a:pt x="2020" y="761"/>
                  <a:pt x="2020" y="761"/>
                </a:cubicBezTo>
                <a:cubicBezTo>
                  <a:pt x="2019" y="761"/>
                  <a:pt x="2019" y="761"/>
                  <a:pt x="2019" y="761"/>
                </a:cubicBezTo>
                <a:cubicBezTo>
                  <a:pt x="2019" y="759"/>
                  <a:pt x="2019" y="759"/>
                  <a:pt x="2019" y="759"/>
                </a:cubicBezTo>
                <a:cubicBezTo>
                  <a:pt x="2017" y="758"/>
                  <a:pt x="2017" y="758"/>
                  <a:pt x="2017" y="758"/>
                </a:cubicBezTo>
                <a:cubicBezTo>
                  <a:pt x="2017" y="758"/>
                  <a:pt x="2017" y="758"/>
                  <a:pt x="2017" y="758"/>
                </a:cubicBezTo>
                <a:cubicBezTo>
                  <a:pt x="2016" y="759"/>
                  <a:pt x="2016" y="759"/>
                  <a:pt x="2016" y="759"/>
                </a:cubicBezTo>
                <a:cubicBezTo>
                  <a:pt x="2016" y="759"/>
                  <a:pt x="2016" y="759"/>
                  <a:pt x="2016" y="759"/>
                </a:cubicBezTo>
                <a:cubicBezTo>
                  <a:pt x="2016" y="760"/>
                  <a:pt x="2016" y="760"/>
                  <a:pt x="2016" y="760"/>
                </a:cubicBezTo>
                <a:cubicBezTo>
                  <a:pt x="2015" y="760"/>
                  <a:pt x="2015" y="760"/>
                  <a:pt x="2015" y="760"/>
                </a:cubicBezTo>
                <a:cubicBezTo>
                  <a:pt x="2015" y="762"/>
                  <a:pt x="2015" y="762"/>
                  <a:pt x="2015" y="762"/>
                </a:cubicBezTo>
                <a:cubicBezTo>
                  <a:pt x="2015" y="762"/>
                  <a:pt x="2015" y="762"/>
                  <a:pt x="2015" y="762"/>
                </a:cubicBezTo>
                <a:cubicBezTo>
                  <a:pt x="2015" y="765"/>
                  <a:pt x="2015" y="765"/>
                  <a:pt x="2015" y="765"/>
                </a:cubicBezTo>
                <a:cubicBezTo>
                  <a:pt x="2015" y="765"/>
                  <a:pt x="2015" y="765"/>
                  <a:pt x="2015" y="765"/>
                </a:cubicBezTo>
                <a:cubicBezTo>
                  <a:pt x="2014" y="765"/>
                  <a:pt x="2014" y="765"/>
                  <a:pt x="2014" y="765"/>
                </a:cubicBezTo>
                <a:cubicBezTo>
                  <a:pt x="2014" y="768"/>
                  <a:pt x="2014" y="768"/>
                  <a:pt x="2014" y="768"/>
                </a:cubicBezTo>
                <a:cubicBezTo>
                  <a:pt x="2014" y="769"/>
                  <a:pt x="2014" y="769"/>
                  <a:pt x="2014" y="769"/>
                </a:cubicBezTo>
                <a:cubicBezTo>
                  <a:pt x="2015" y="770"/>
                  <a:pt x="2015" y="770"/>
                  <a:pt x="2015" y="770"/>
                </a:cubicBezTo>
                <a:cubicBezTo>
                  <a:pt x="2015" y="772"/>
                  <a:pt x="2015" y="772"/>
                  <a:pt x="2015" y="772"/>
                </a:cubicBezTo>
                <a:cubicBezTo>
                  <a:pt x="2014" y="772"/>
                  <a:pt x="2014" y="772"/>
                  <a:pt x="2014" y="772"/>
                </a:cubicBezTo>
                <a:cubicBezTo>
                  <a:pt x="2014" y="773"/>
                  <a:pt x="2014" y="773"/>
                  <a:pt x="2014" y="773"/>
                </a:cubicBezTo>
                <a:cubicBezTo>
                  <a:pt x="2012" y="770"/>
                  <a:pt x="2012" y="770"/>
                  <a:pt x="2012" y="770"/>
                </a:cubicBezTo>
                <a:cubicBezTo>
                  <a:pt x="2012" y="768"/>
                  <a:pt x="2012" y="768"/>
                  <a:pt x="2012" y="768"/>
                </a:cubicBezTo>
                <a:cubicBezTo>
                  <a:pt x="2006" y="761"/>
                  <a:pt x="2006" y="761"/>
                  <a:pt x="2006" y="761"/>
                </a:cubicBezTo>
                <a:cubicBezTo>
                  <a:pt x="2005" y="759"/>
                  <a:pt x="2005" y="759"/>
                  <a:pt x="2005" y="759"/>
                </a:cubicBezTo>
                <a:cubicBezTo>
                  <a:pt x="2006" y="759"/>
                  <a:pt x="2006" y="759"/>
                  <a:pt x="2006" y="759"/>
                </a:cubicBezTo>
                <a:cubicBezTo>
                  <a:pt x="2006" y="758"/>
                  <a:pt x="2006" y="758"/>
                  <a:pt x="2006" y="758"/>
                </a:cubicBezTo>
                <a:cubicBezTo>
                  <a:pt x="2004" y="753"/>
                  <a:pt x="2004" y="753"/>
                  <a:pt x="2004" y="753"/>
                </a:cubicBezTo>
                <a:cubicBezTo>
                  <a:pt x="2004" y="752"/>
                  <a:pt x="2004" y="752"/>
                  <a:pt x="2004" y="752"/>
                </a:cubicBezTo>
                <a:cubicBezTo>
                  <a:pt x="2003" y="750"/>
                  <a:pt x="2003" y="750"/>
                  <a:pt x="2003" y="750"/>
                </a:cubicBezTo>
                <a:cubicBezTo>
                  <a:pt x="2002" y="750"/>
                  <a:pt x="2002" y="750"/>
                  <a:pt x="2002" y="750"/>
                </a:cubicBezTo>
                <a:cubicBezTo>
                  <a:pt x="1999" y="745"/>
                  <a:pt x="1999" y="745"/>
                  <a:pt x="1999" y="745"/>
                </a:cubicBezTo>
                <a:cubicBezTo>
                  <a:pt x="1998" y="745"/>
                  <a:pt x="1998" y="745"/>
                  <a:pt x="1998" y="745"/>
                </a:cubicBezTo>
                <a:cubicBezTo>
                  <a:pt x="1996" y="744"/>
                  <a:pt x="1996" y="744"/>
                  <a:pt x="1996" y="744"/>
                </a:cubicBezTo>
                <a:cubicBezTo>
                  <a:pt x="1996" y="743"/>
                  <a:pt x="1996" y="743"/>
                  <a:pt x="1996" y="743"/>
                </a:cubicBezTo>
                <a:cubicBezTo>
                  <a:pt x="1997" y="743"/>
                  <a:pt x="1997" y="743"/>
                  <a:pt x="1997" y="743"/>
                </a:cubicBezTo>
                <a:cubicBezTo>
                  <a:pt x="1998" y="743"/>
                  <a:pt x="1998" y="743"/>
                  <a:pt x="1998" y="743"/>
                </a:cubicBezTo>
                <a:cubicBezTo>
                  <a:pt x="1997" y="742"/>
                  <a:pt x="1997" y="742"/>
                  <a:pt x="1997" y="742"/>
                </a:cubicBezTo>
                <a:cubicBezTo>
                  <a:pt x="1995" y="742"/>
                  <a:pt x="1995" y="742"/>
                  <a:pt x="1995" y="742"/>
                </a:cubicBezTo>
                <a:cubicBezTo>
                  <a:pt x="1992" y="741"/>
                  <a:pt x="1992" y="741"/>
                  <a:pt x="1992" y="741"/>
                </a:cubicBezTo>
                <a:cubicBezTo>
                  <a:pt x="1990" y="736"/>
                  <a:pt x="1990" y="736"/>
                  <a:pt x="1990" y="736"/>
                </a:cubicBezTo>
                <a:cubicBezTo>
                  <a:pt x="1989" y="733"/>
                  <a:pt x="1989" y="733"/>
                  <a:pt x="1989" y="733"/>
                </a:cubicBezTo>
                <a:cubicBezTo>
                  <a:pt x="1988" y="733"/>
                  <a:pt x="1988" y="733"/>
                  <a:pt x="1988" y="733"/>
                </a:cubicBezTo>
                <a:cubicBezTo>
                  <a:pt x="1988" y="731"/>
                  <a:pt x="1988" y="731"/>
                  <a:pt x="1988" y="731"/>
                </a:cubicBezTo>
                <a:cubicBezTo>
                  <a:pt x="1987" y="731"/>
                  <a:pt x="1987" y="731"/>
                  <a:pt x="1987" y="731"/>
                </a:cubicBezTo>
                <a:cubicBezTo>
                  <a:pt x="1986" y="730"/>
                  <a:pt x="1986" y="730"/>
                  <a:pt x="1986" y="730"/>
                </a:cubicBezTo>
                <a:cubicBezTo>
                  <a:pt x="1985" y="729"/>
                  <a:pt x="1985" y="729"/>
                  <a:pt x="1985" y="729"/>
                </a:cubicBezTo>
                <a:cubicBezTo>
                  <a:pt x="1985" y="729"/>
                  <a:pt x="1985" y="729"/>
                  <a:pt x="1985" y="729"/>
                </a:cubicBezTo>
                <a:cubicBezTo>
                  <a:pt x="1986" y="729"/>
                  <a:pt x="1986" y="729"/>
                  <a:pt x="1986" y="729"/>
                </a:cubicBezTo>
                <a:cubicBezTo>
                  <a:pt x="1985" y="728"/>
                  <a:pt x="1985" y="728"/>
                  <a:pt x="1985" y="728"/>
                </a:cubicBezTo>
                <a:cubicBezTo>
                  <a:pt x="1985" y="726"/>
                  <a:pt x="1985" y="726"/>
                  <a:pt x="1985" y="726"/>
                </a:cubicBezTo>
                <a:cubicBezTo>
                  <a:pt x="1984" y="724"/>
                  <a:pt x="1984" y="724"/>
                  <a:pt x="1984" y="724"/>
                </a:cubicBezTo>
                <a:cubicBezTo>
                  <a:pt x="1983" y="725"/>
                  <a:pt x="1983" y="725"/>
                  <a:pt x="1983" y="725"/>
                </a:cubicBezTo>
                <a:cubicBezTo>
                  <a:pt x="1979" y="723"/>
                  <a:pt x="1979" y="723"/>
                  <a:pt x="1979" y="723"/>
                </a:cubicBezTo>
                <a:cubicBezTo>
                  <a:pt x="1985" y="722"/>
                  <a:pt x="1985" y="722"/>
                  <a:pt x="1985" y="722"/>
                </a:cubicBezTo>
                <a:cubicBezTo>
                  <a:pt x="1984" y="717"/>
                  <a:pt x="1984" y="717"/>
                  <a:pt x="1984" y="717"/>
                </a:cubicBezTo>
                <a:cubicBezTo>
                  <a:pt x="1985" y="716"/>
                  <a:pt x="1985" y="716"/>
                  <a:pt x="1985" y="716"/>
                </a:cubicBezTo>
                <a:cubicBezTo>
                  <a:pt x="1986" y="714"/>
                  <a:pt x="1986" y="714"/>
                  <a:pt x="1986" y="714"/>
                </a:cubicBezTo>
                <a:cubicBezTo>
                  <a:pt x="1987" y="714"/>
                  <a:pt x="1987" y="714"/>
                  <a:pt x="1987" y="714"/>
                </a:cubicBezTo>
                <a:cubicBezTo>
                  <a:pt x="1988" y="713"/>
                  <a:pt x="1988" y="713"/>
                  <a:pt x="1988" y="713"/>
                </a:cubicBezTo>
                <a:cubicBezTo>
                  <a:pt x="1988" y="714"/>
                  <a:pt x="1988" y="714"/>
                  <a:pt x="1988" y="714"/>
                </a:cubicBezTo>
                <a:cubicBezTo>
                  <a:pt x="1989" y="716"/>
                  <a:pt x="1989" y="716"/>
                  <a:pt x="1989" y="716"/>
                </a:cubicBezTo>
                <a:cubicBezTo>
                  <a:pt x="1990" y="716"/>
                  <a:pt x="1990" y="716"/>
                  <a:pt x="1990" y="716"/>
                </a:cubicBezTo>
                <a:cubicBezTo>
                  <a:pt x="1991" y="715"/>
                  <a:pt x="1991" y="715"/>
                  <a:pt x="1991" y="715"/>
                </a:cubicBezTo>
                <a:cubicBezTo>
                  <a:pt x="1991" y="713"/>
                  <a:pt x="1991" y="713"/>
                  <a:pt x="1991" y="713"/>
                </a:cubicBezTo>
                <a:cubicBezTo>
                  <a:pt x="1990" y="712"/>
                  <a:pt x="1990" y="712"/>
                  <a:pt x="1990" y="712"/>
                </a:cubicBezTo>
                <a:cubicBezTo>
                  <a:pt x="1991" y="712"/>
                  <a:pt x="1991" y="712"/>
                  <a:pt x="1991" y="712"/>
                </a:cubicBezTo>
                <a:cubicBezTo>
                  <a:pt x="1993" y="712"/>
                  <a:pt x="1993" y="712"/>
                  <a:pt x="1993" y="712"/>
                </a:cubicBezTo>
                <a:cubicBezTo>
                  <a:pt x="1993" y="711"/>
                  <a:pt x="1993" y="711"/>
                  <a:pt x="1993" y="711"/>
                </a:cubicBezTo>
                <a:cubicBezTo>
                  <a:pt x="1993" y="712"/>
                  <a:pt x="1993" y="712"/>
                  <a:pt x="1993" y="712"/>
                </a:cubicBezTo>
                <a:cubicBezTo>
                  <a:pt x="1992" y="713"/>
                  <a:pt x="1992" y="713"/>
                  <a:pt x="1992" y="713"/>
                </a:cubicBezTo>
                <a:cubicBezTo>
                  <a:pt x="1995" y="715"/>
                  <a:pt x="1995" y="715"/>
                  <a:pt x="1995" y="715"/>
                </a:cubicBezTo>
                <a:cubicBezTo>
                  <a:pt x="1996" y="714"/>
                  <a:pt x="1996" y="714"/>
                  <a:pt x="1996" y="714"/>
                </a:cubicBezTo>
                <a:cubicBezTo>
                  <a:pt x="1997" y="716"/>
                  <a:pt x="1997" y="716"/>
                  <a:pt x="1997" y="716"/>
                </a:cubicBezTo>
                <a:cubicBezTo>
                  <a:pt x="1998" y="716"/>
                  <a:pt x="1998" y="716"/>
                  <a:pt x="1998" y="716"/>
                </a:cubicBezTo>
                <a:cubicBezTo>
                  <a:pt x="2001" y="713"/>
                  <a:pt x="2001" y="713"/>
                  <a:pt x="2001" y="713"/>
                </a:cubicBezTo>
                <a:cubicBezTo>
                  <a:pt x="2002" y="714"/>
                  <a:pt x="2002" y="714"/>
                  <a:pt x="2002" y="714"/>
                </a:cubicBezTo>
                <a:cubicBezTo>
                  <a:pt x="2004" y="717"/>
                  <a:pt x="2004" y="717"/>
                  <a:pt x="2004" y="717"/>
                </a:cubicBezTo>
                <a:cubicBezTo>
                  <a:pt x="2004" y="719"/>
                  <a:pt x="2004" y="719"/>
                  <a:pt x="2004" y="719"/>
                </a:cubicBezTo>
                <a:cubicBezTo>
                  <a:pt x="2008" y="723"/>
                  <a:pt x="2008" y="723"/>
                  <a:pt x="2008" y="723"/>
                </a:cubicBezTo>
                <a:cubicBezTo>
                  <a:pt x="2008" y="726"/>
                  <a:pt x="2008" y="726"/>
                  <a:pt x="2008" y="726"/>
                </a:cubicBezTo>
                <a:cubicBezTo>
                  <a:pt x="2009" y="727"/>
                  <a:pt x="2009" y="727"/>
                  <a:pt x="2009" y="727"/>
                </a:cubicBezTo>
                <a:cubicBezTo>
                  <a:pt x="2011" y="727"/>
                  <a:pt x="2011" y="727"/>
                  <a:pt x="2011" y="727"/>
                </a:cubicBezTo>
                <a:cubicBezTo>
                  <a:pt x="2012" y="729"/>
                  <a:pt x="2012" y="729"/>
                  <a:pt x="2012" y="729"/>
                </a:cubicBezTo>
                <a:cubicBezTo>
                  <a:pt x="2011" y="729"/>
                  <a:pt x="2011" y="729"/>
                  <a:pt x="2011" y="729"/>
                </a:cubicBezTo>
                <a:cubicBezTo>
                  <a:pt x="2010" y="728"/>
                  <a:pt x="2010" y="728"/>
                  <a:pt x="2010" y="728"/>
                </a:cubicBezTo>
                <a:cubicBezTo>
                  <a:pt x="2010" y="729"/>
                  <a:pt x="2010" y="729"/>
                  <a:pt x="2010" y="729"/>
                </a:cubicBezTo>
                <a:cubicBezTo>
                  <a:pt x="2012" y="730"/>
                  <a:pt x="2012" y="730"/>
                  <a:pt x="2012" y="730"/>
                </a:cubicBezTo>
                <a:cubicBezTo>
                  <a:pt x="2013" y="730"/>
                  <a:pt x="2013" y="730"/>
                  <a:pt x="2013" y="730"/>
                </a:cubicBezTo>
                <a:cubicBezTo>
                  <a:pt x="2013" y="732"/>
                  <a:pt x="2013" y="732"/>
                  <a:pt x="2013" y="732"/>
                </a:cubicBezTo>
                <a:cubicBezTo>
                  <a:pt x="2016" y="738"/>
                  <a:pt x="2016" y="738"/>
                  <a:pt x="2016" y="738"/>
                </a:cubicBezTo>
                <a:cubicBezTo>
                  <a:pt x="2018" y="740"/>
                  <a:pt x="2018" y="740"/>
                  <a:pt x="2018" y="740"/>
                </a:cubicBezTo>
                <a:cubicBezTo>
                  <a:pt x="2022" y="739"/>
                  <a:pt x="2022" y="739"/>
                  <a:pt x="2022" y="739"/>
                </a:cubicBezTo>
                <a:cubicBezTo>
                  <a:pt x="2024" y="740"/>
                  <a:pt x="2024" y="740"/>
                  <a:pt x="2024" y="740"/>
                </a:cubicBezTo>
                <a:cubicBezTo>
                  <a:pt x="2026" y="741"/>
                  <a:pt x="2026" y="741"/>
                  <a:pt x="2026" y="741"/>
                </a:cubicBezTo>
                <a:cubicBezTo>
                  <a:pt x="2029" y="741"/>
                  <a:pt x="2029" y="741"/>
                  <a:pt x="2029" y="741"/>
                </a:cubicBezTo>
                <a:cubicBezTo>
                  <a:pt x="2029" y="742"/>
                  <a:pt x="2029" y="742"/>
                  <a:pt x="2029" y="742"/>
                </a:cubicBezTo>
                <a:cubicBezTo>
                  <a:pt x="2031" y="742"/>
                  <a:pt x="2031" y="742"/>
                  <a:pt x="2031" y="742"/>
                </a:cubicBezTo>
                <a:cubicBezTo>
                  <a:pt x="2031" y="743"/>
                  <a:pt x="2031" y="743"/>
                  <a:pt x="2031" y="743"/>
                </a:cubicBezTo>
                <a:cubicBezTo>
                  <a:pt x="2030" y="744"/>
                  <a:pt x="2030" y="744"/>
                  <a:pt x="2030" y="744"/>
                </a:cubicBezTo>
                <a:cubicBezTo>
                  <a:pt x="2033" y="747"/>
                  <a:pt x="2033" y="747"/>
                  <a:pt x="2033" y="747"/>
                </a:cubicBezTo>
                <a:cubicBezTo>
                  <a:pt x="2036" y="748"/>
                  <a:pt x="2036" y="748"/>
                  <a:pt x="2036" y="748"/>
                </a:cubicBezTo>
                <a:cubicBezTo>
                  <a:pt x="2037" y="749"/>
                  <a:pt x="2037" y="749"/>
                  <a:pt x="2037" y="749"/>
                </a:cubicBezTo>
                <a:cubicBezTo>
                  <a:pt x="2039" y="749"/>
                  <a:pt x="2039" y="749"/>
                  <a:pt x="2039" y="749"/>
                </a:cubicBezTo>
                <a:cubicBezTo>
                  <a:pt x="2042" y="752"/>
                  <a:pt x="2042" y="752"/>
                  <a:pt x="2042" y="752"/>
                </a:cubicBezTo>
                <a:cubicBezTo>
                  <a:pt x="2043" y="752"/>
                  <a:pt x="2043" y="752"/>
                  <a:pt x="2043" y="752"/>
                </a:cubicBezTo>
                <a:cubicBezTo>
                  <a:pt x="2046" y="751"/>
                  <a:pt x="2046" y="751"/>
                  <a:pt x="2046" y="751"/>
                </a:cubicBezTo>
                <a:cubicBezTo>
                  <a:pt x="2049" y="752"/>
                  <a:pt x="2049" y="752"/>
                  <a:pt x="2049" y="752"/>
                </a:cubicBezTo>
                <a:cubicBezTo>
                  <a:pt x="2053" y="755"/>
                  <a:pt x="2053" y="755"/>
                  <a:pt x="2053" y="755"/>
                </a:cubicBezTo>
                <a:cubicBezTo>
                  <a:pt x="2057" y="752"/>
                  <a:pt x="2057" y="752"/>
                  <a:pt x="2057" y="752"/>
                </a:cubicBezTo>
                <a:cubicBezTo>
                  <a:pt x="2061" y="749"/>
                  <a:pt x="2061" y="749"/>
                  <a:pt x="2061" y="749"/>
                </a:cubicBezTo>
                <a:cubicBezTo>
                  <a:pt x="2061" y="748"/>
                  <a:pt x="2061" y="748"/>
                  <a:pt x="2061" y="748"/>
                </a:cubicBezTo>
                <a:cubicBezTo>
                  <a:pt x="2061" y="749"/>
                  <a:pt x="2061" y="749"/>
                  <a:pt x="2061" y="749"/>
                </a:cubicBezTo>
                <a:cubicBezTo>
                  <a:pt x="2063" y="749"/>
                  <a:pt x="2063" y="749"/>
                  <a:pt x="2063" y="749"/>
                </a:cubicBezTo>
                <a:cubicBezTo>
                  <a:pt x="2066" y="747"/>
                  <a:pt x="2066" y="747"/>
                  <a:pt x="2066" y="747"/>
                </a:cubicBezTo>
                <a:cubicBezTo>
                  <a:pt x="2068" y="746"/>
                  <a:pt x="2068" y="746"/>
                  <a:pt x="2068" y="746"/>
                </a:cubicBezTo>
                <a:cubicBezTo>
                  <a:pt x="2071" y="747"/>
                  <a:pt x="2071" y="747"/>
                  <a:pt x="2071" y="747"/>
                </a:cubicBezTo>
                <a:cubicBezTo>
                  <a:pt x="2071" y="748"/>
                  <a:pt x="2071" y="748"/>
                  <a:pt x="2071" y="748"/>
                </a:cubicBezTo>
                <a:cubicBezTo>
                  <a:pt x="2072" y="748"/>
                  <a:pt x="2072" y="748"/>
                  <a:pt x="2072" y="748"/>
                </a:cubicBezTo>
                <a:cubicBezTo>
                  <a:pt x="2073" y="749"/>
                  <a:pt x="2073" y="749"/>
                  <a:pt x="2073" y="749"/>
                </a:cubicBezTo>
                <a:cubicBezTo>
                  <a:pt x="2074" y="751"/>
                  <a:pt x="2074" y="751"/>
                  <a:pt x="2074" y="751"/>
                </a:cubicBezTo>
                <a:cubicBezTo>
                  <a:pt x="2076" y="755"/>
                  <a:pt x="2076" y="755"/>
                  <a:pt x="2076" y="755"/>
                </a:cubicBezTo>
                <a:cubicBezTo>
                  <a:pt x="2078" y="759"/>
                  <a:pt x="2078" y="759"/>
                  <a:pt x="2078" y="759"/>
                </a:cubicBezTo>
                <a:cubicBezTo>
                  <a:pt x="2078" y="761"/>
                  <a:pt x="2078" y="761"/>
                  <a:pt x="2078" y="761"/>
                </a:cubicBezTo>
                <a:cubicBezTo>
                  <a:pt x="2079" y="762"/>
                  <a:pt x="2079" y="762"/>
                  <a:pt x="2079" y="762"/>
                </a:cubicBezTo>
                <a:cubicBezTo>
                  <a:pt x="2079" y="763"/>
                  <a:pt x="2079" y="763"/>
                  <a:pt x="2079" y="763"/>
                </a:cubicBezTo>
                <a:cubicBezTo>
                  <a:pt x="2085" y="763"/>
                  <a:pt x="2085" y="763"/>
                  <a:pt x="2085" y="763"/>
                </a:cubicBezTo>
                <a:cubicBezTo>
                  <a:pt x="2087" y="763"/>
                  <a:pt x="2087" y="763"/>
                  <a:pt x="2087" y="763"/>
                </a:cubicBezTo>
                <a:cubicBezTo>
                  <a:pt x="2089" y="765"/>
                  <a:pt x="2089" y="765"/>
                  <a:pt x="2089" y="765"/>
                </a:cubicBezTo>
                <a:cubicBezTo>
                  <a:pt x="2091" y="763"/>
                  <a:pt x="2091" y="763"/>
                  <a:pt x="2091" y="763"/>
                </a:cubicBezTo>
                <a:cubicBezTo>
                  <a:pt x="2092" y="763"/>
                  <a:pt x="2092" y="763"/>
                  <a:pt x="2092" y="763"/>
                </a:cubicBezTo>
                <a:cubicBezTo>
                  <a:pt x="2095" y="765"/>
                  <a:pt x="2095" y="765"/>
                  <a:pt x="2095" y="765"/>
                </a:cubicBezTo>
                <a:cubicBezTo>
                  <a:pt x="2100" y="765"/>
                  <a:pt x="2100" y="765"/>
                  <a:pt x="2100" y="765"/>
                </a:cubicBezTo>
                <a:cubicBezTo>
                  <a:pt x="2103" y="766"/>
                  <a:pt x="2103" y="766"/>
                  <a:pt x="2103" y="766"/>
                </a:cubicBezTo>
                <a:cubicBezTo>
                  <a:pt x="2108" y="766"/>
                  <a:pt x="2108" y="766"/>
                  <a:pt x="2108" y="766"/>
                </a:cubicBezTo>
                <a:cubicBezTo>
                  <a:pt x="2110" y="767"/>
                  <a:pt x="2110" y="767"/>
                  <a:pt x="2110" y="767"/>
                </a:cubicBezTo>
                <a:cubicBezTo>
                  <a:pt x="2110" y="767"/>
                  <a:pt x="2110" y="767"/>
                  <a:pt x="2110" y="767"/>
                </a:cubicBezTo>
                <a:cubicBezTo>
                  <a:pt x="2112" y="768"/>
                  <a:pt x="2112" y="768"/>
                  <a:pt x="2112" y="768"/>
                </a:cubicBezTo>
                <a:cubicBezTo>
                  <a:pt x="2112" y="768"/>
                  <a:pt x="2112" y="768"/>
                  <a:pt x="2112" y="768"/>
                </a:cubicBezTo>
                <a:cubicBezTo>
                  <a:pt x="2113" y="766"/>
                  <a:pt x="2113" y="766"/>
                  <a:pt x="2113" y="766"/>
                </a:cubicBezTo>
                <a:cubicBezTo>
                  <a:pt x="2114" y="766"/>
                  <a:pt x="2114" y="766"/>
                  <a:pt x="2114" y="766"/>
                </a:cubicBezTo>
                <a:cubicBezTo>
                  <a:pt x="2115" y="767"/>
                  <a:pt x="2115" y="767"/>
                  <a:pt x="2115" y="767"/>
                </a:cubicBezTo>
                <a:cubicBezTo>
                  <a:pt x="2118" y="768"/>
                  <a:pt x="2118" y="768"/>
                  <a:pt x="2118" y="768"/>
                </a:cubicBezTo>
                <a:cubicBezTo>
                  <a:pt x="2121" y="770"/>
                  <a:pt x="2121" y="770"/>
                  <a:pt x="2121" y="770"/>
                </a:cubicBezTo>
                <a:cubicBezTo>
                  <a:pt x="2123" y="769"/>
                  <a:pt x="2123" y="769"/>
                  <a:pt x="2123" y="769"/>
                </a:cubicBezTo>
                <a:cubicBezTo>
                  <a:pt x="2123" y="768"/>
                  <a:pt x="2123" y="768"/>
                  <a:pt x="2123" y="768"/>
                </a:cubicBezTo>
                <a:cubicBezTo>
                  <a:pt x="2125" y="768"/>
                  <a:pt x="2125" y="768"/>
                  <a:pt x="2125" y="768"/>
                </a:cubicBezTo>
                <a:cubicBezTo>
                  <a:pt x="2125" y="769"/>
                  <a:pt x="2125" y="769"/>
                  <a:pt x="2125" y="769"/>
                </a:cubicBezTo>
                <a:cubicBezTo>
                  <a:pt x="2126" y="770"/>
                  <a:pt x="2126" y="770"/>
                  <a:pt x="2126" y="770"/>
                </a:cubicBezTo>
                <a:cubicBezTo>
                  <a:pt x="2129" y="768"/>
                  <a:pt x="2129" y="768"/>
                  <a:pt x="2129" y="768"/>
                </a:cubicBezTo>
                <a:cubicBezTo>
                  <a:pt x="2131" y="768"/>
                  <a:pt x="2131" y="768"/>
                  <a:pt x="2131" y="768"/>
                </a:cubicBezTo>
                <a:cubicBezTo>
                  <a:pt x="2131" y="769"/>
                  <a:pt x="2131" y="769"/>
                  <a:pt x="2131" y="769"/>
                </a:cubicBezTo>
                <a:cubicBezTo>
                  <a:pt x="2132" y="768"/>
                  <a:pt x="2132" y="768"/>
                  <a:pt x="2132" y="768"/>
                </a:cubicBezTo>
                <a:cubicBezTo>
                  <a:pt x="2133" y="767"/>
                  <a:pt x="2133" y="767"/>
                  <a:pt x="2133" y="767"/>
                </a:cubicBezTo>
                <a:cubicBezTo>
                  <a:pt x="2136" y="767"/>
                  <a:pt x="2136" y="767"/>
                  <a:pt x="2136" y="767"/>
                </a:cubicBezTo>
                <a:cubicBezTo>
                  <a:pt x="2137" y="768"/>
                  <a:pt x="2137" y="768"/>
                  <a:pt x="2137" y="768"/>
                </a:cubicBezTo>
                <a:cubicBezTo>
                  <a:pt x="2138" y="767"/>
                  <a:pt x="2138" y="767"/>
                  <a:pt x="2138" y="767"/>
                </a:cubicBezTo>
                <a:cubicBezTo>
                  <a:pt x="2140" y="767"/>
                  <a:pt x="2140" y="767"/>
                  <a:pt x="2140" y="767"/>
                </a:cubicBezTo>
                <a:cubicBezTo>
                  <a:pt x="2141" y="767"/>
                  <a:pt x="2141" y="767"/>
                  <a:pt x="2141" y="767"/>
                </a:cubicBezTo>
                <a:cubicBezTo>
                  <a:pt x="2141" y="766"/>
                  <a:pt x="2141" y="766"/>
                  <a:pt x="2141" y="766"/>
                </a:cubicBezTo>
                <a:cubicBezTo>
                  <a:pt x="2142" y="765"/>
                  <a:pt x="2142" y="765"/>
                  <a:pt x="2142" y="765"/>
                </a:cubicBezTo>
                <a:cubicBezTo>
                  <a:pt x="2144" y="767"/>
                  <a:pt x="2144" y="767"/>
                  <a:pt x="2144" y="767"/>
                </a:cubicBezTo>
                <a:cubicBezTo>
                  <a:pt x="2145" y="767"/>
                  <a:pt x="2145" y="767"/>
                  <a:pt x="2145" y="767"/>
                </a:cubicBezTo>
                <a:cubicBezTo>
                  <a:pt x="2145" y="766"/>
                  <a:pt x="2145" y="766"/>
                  <a:pt x="2145" y="766"/>
                </a:cubicBezTo>
                <a:cubicBezTo>
                  <a:pt x="2146" y="766"/>
                  <a:pt x="2146" y="766"/>
                  <a:pt x="2146" y="766"/>
                </a:cubicBezTo>
                <a:cubicBezTo>
                  <a:pt x="2147" y="767"/>
                  <a:pt x="2147" y="767"/>
                  <a:pt x="2147" y="767"/>
                </a:cubicBezTo>
                <a:cubicBezTo>
                  <a:pt x="2149" y="767"/>
                  <a:pt x="2149" y="767"/>
                  <a:pt x="2149" y="767"/>
                </a:cubicBezTo>
                <a:cubicBezTo>
                  <a:pt x="2150" y="768"/>
                  <a:pt x="2150" y="768"/>
                  <a:pt x="2150" y="768"/>
                </a:cubicBezTo>
                <a:cubicBezTo>
                  <a:pt x="2152" y="768"/>
                  <a:pt x="2152" y="768"/>
                  <a:pt x="2152" y="768"/>
                </a:cubicBezTo>
                <a:cubicBezTo>
                  <a:pt x="2154" y="766"/>
                  <a:pt x="2154" y="766"/>
                  <a:pt x="2154" y="766"/>
                </a:cubicBezTo>
                <a:cubicBezTo>
                  <a:pt x="2157" y="766"/>
                  <a:pt x="2157" y="766"/>
                  <a:pt x="2157" y="766"/>
                </a:cubicBezTo>
                <a:cubicBezTo>
                  <a:pt x="2158" y="766"/>
                  <a:pt x="2158" y="766"/>
                  <a:pt x="2158" y="766"/>
                </a:cubicBezTo>
                <a:cubicBezTo>
                  <a:pt x="2160" y="765"/>
                  <a:pt x="2160" y="765"/>
                  <a:pt x="2160" y="765"/>
                </a:cubicBezTo>
                <a:cubicBezTo>
                  <a:pt x="2161" y="765"/>
                  <a:pt x="2161" y="765"/>
                  <a:pt x="2161" y="765"/>
                </a:cubicBezTo>
                <a:cubicBezTo>
                  <a:pt x="2162" y="765"/>
                  <a:pt x="2162" y="765"/>
                  <a:pt x="2162" y="765"/>
                </a:cubicBezTo>
                <a:cubicBezTo>
                  <a:pt x="2162" y="765"/>
                  <a:pt x="2162" y="765"/>
                  <a:pt x="2162" y="765"/>
                </a:cubicBezTo>
                <a:cubicBezTo>
                  <a:pt x="2165" y="766"/>
                  <a:pt x="2165" y="766"/>
                  <a:pt x="2165" y="766"/>
                </a:cubicBezTo>
                <a:cubicBezTo>
                  <a:pt x="2168" y="765"/>
                  <a:pt x="2168" y="765"/>
                  <a:pt x="2168" y="765"/>
                </a:cubicBezTo>
                <a:cubicBezTo>
                  <a:pt x="2171" y="765"/>
                  <a:pt x="2171" y="765"/>
                  <a:pt x="2171" y="765"/>
                </a:cubicBezTo>
                <a:cubicBezTo>
                  <a:pt x="2173" y="766"/>
                  <a:pt x="2173" y="766"/>
                  <a:pt x="2173" y="766"/>
                </a:cubicBezTo>
                <a:cubicBezTo>
                  <a:pt x="2174" y="769"/>
                  <a:pt x="2174" y="769"/>
                  <a:pt x="2174" y="769"/>
                </a:cubicBezTo>
                <a:cubicBezTo>
                  <a:pt x="2173" y="770"/>
                  <a:pt x="2173" y="770"/>
                  <a:pt x="2173" y="770"/>
                </a:cubicBezTo>
                <a:cubicBezTo>
                  <a:pt x="2174" y="771"/>
                  <a:pt x="2174" y="771"/>
                  <a:pt x="2174" y="771"/>
                </a:cubicBezTo>
                <a:cubicBezTo>
                  <a:pt x="2173" y="771"/>
                  <a:pt x="2173" y="771"/>
                  <a:pt x="2173" y="771"/>
                </a:cubicBezTo>
                <a:cubicBezTo>
                  <a:pt x="2173" y="771"/>
                  <a:pt x="2173" y="771"/>
                  <a:pt x="2173" y="771"/>
                </a:cubicBezTo>
                <a:cubicBezTo>
                  <a:pt x="2175" y="771"/>
                  <a:pt x="2175" y="771"/>
                  <a:pt x="2175" y="771"/>
                </a:cubicBezTo>
                <a:cubicBezTo>
                  <a:pt x="2178" y="770"/>
                  <a:pt x="2178" y="770"/>
                  <a:pt x="2178" y="770"/>
                </a:cubicBezTo>
                <a:cubicBezTo>
                  <a:pt x="2178" y="772"/>
                  <a:pt x="2178" y="772"/>
                  <a:pt x="2178" y="772"/>
                </a:cubicBezTo>
                <a:cubicBezTo>
                  <a:pt x="2180" y="775"/>
                  <a:pt x="2180" y="775"/>
                  <a:pt x="2180" y="775"/>
                </a:cubicBezTo>
                <a:cubicBezTo>
                  <a:pt x="2181" y="778"/>
                  <a:pt x="2181" y="778"/>
                  <a:pt x="2181" y="778"/>
                </a:cubicBezTo>
                <a:cubicBezTo>
                  <a:pt x="2181" y="779"/>
                  <a:pt x="2181" y="779"/>
                  <a:pt x="2181" y="779"/>
                </a:cubicBezTo>
                <a:cubicBezTo>
                  <a:pt x="2181" y="780"/>
                  <a:pt x="2181" y="780"/>
                  <a:pt x="2181" y="780"/>
                </a:cubicBezTo>
                <a:cubicBezTo>
                  <a:pt x="2180" y="781"/>
                  <a:pt x="2180" y="781"/>
                  <a:pt x="2180" y="781"/>
                </a:cubicBezTo>
                <a:cubicBezTo>
                  <a:pt x="2181" y="781"/>
                  <a:pt x="2181" y="781"/>
                  <a:pt x="2181" y="781"/>
                </a:cubicBezTo>
                <a:cubicBezTo>
                  <a:pt x="2182" y="781"/>
                  <a:pt x="2182" y="781"/>
                  <a:pt x="2182" y="781"/>
                </a:cubicBezTo>
                <a:cubicBezTo>
                  <a:pt x="2182" y="783"/>
                  <a:pt x="2182" y="783"/>
                  <a:pt x="2182" y="783"/>
                </a:cubicBezTo>
                <a:cubicBezTo>
                  <a:pt x="2184" y="783"/>
                  <a:pt x="2184" y="783"/>
                  <a:pt x="2184" y="783"/>
                </a:cubicBezTo>
                <a:cubicBezTo>
                  <a:pt x="2187" y="783"/>
                  <a:pt x="2187" y="783"/>
                  <a:pt x="2187" y="783"/>
                </a:cubicBezTo>
                <a:cubicBezTo>
                  <a:pt x="2191" y="785"/>
                  <a:pt x="2191" y="785"/>
                  <a:pt x="2191" y="785"/>
                </a:cubicBezTo>
                <a:cubicBezTo>
                  <a:pt x="2190" y="786"/>
                  <a:pt x="2190" y="786"/>
                  <a:pt x="2190" y="786"/>
                </a:cubicBezTo>
                <a:cubicBezTo>
                  <a:pt x="2192" y="785"/>
                  <a:pt x="2192" y="785"/>
                  <a:pt x="2192" y="785"/>
                </a:cubicBezTo>
                <a:cubicBezTo>
                  <a:pt x="2195" y="783"/>
                  <a:pt x="2195" y="783"/>
                  <a:pt x="2195" y="783"/>
                </a:cubicBezTo>
                <a:cubicBezTo>
                  <a:pt x="2198" y="782"/>
                  <a:pt x="2198" y="782"/>
                  <a:pt x="2198" y="782"/>
                </a:cubicBezTo>
                <a:cubicBezTo>
                  <a:pt x="2196" y="784"/>
                  <a:pt x="2196" y="784"/>
                  <a:pt x="2196" y="784"/>
                </a:cubicBezTo>
                <a:cubicBezTo>
                  <a:pt x="2194" y="786"/>
                  <a:pt x="2194" y="786"/>
                  <a:pt x="2194" y="786"/>
                </a:cubicBezTo>
                <a:cubicBezTo>
                  <a:pt x="2193" y="788"/>
                  <a:pt x="2193" y="788"/>
                  <a:pt x="2193" y="788"/>
                </a:cubicBezTo>
                <a:cubicBezTo>
                  <a:pt x="2195" y="789"/>
                  <a:pt x="2195" y="789"/>
                  <a:pt x="2195" y="789"/>
                </a:cubicBezTo>
                <a:cubicBezTo>
                  <a:pt x="2198" y="792"/>
                  <a:pt x="2198" y="792"/>
                  <a:pt x="2198" y="792"/>
                </a:cubicBezTo>
                <a:cubicBezTo>
                  <a:pt x="2204" y="795"/>
                  <a:pt x="2204" y="795"/>
                  <a:pt x="2204" y="795"/>
                </a:cubicBezTo>
                <a:cubicBezTo>
                  <a:pt x="2206" y="794"/>
                  <a:pt x="2206" y="794"/>
                  <a:pt x="2206" y="794"/>
                </a:cubicBezTo>
                <a:cubicBezTo>
                  <a:pt x="2209" y="794"/>
                  <a:pt x="2209" y="794"/>
                  <a:pt x="2209" y="794"/>
                </a:cubicBezTo>
                <a:cubicBezTo>
                  <a:pt x="2213" y="792"/>
                  <a:pt x="2213" y="792"/>
                  <a:pt x="2213" y="792"/>
                </a:cubicBezTo>
                <a:cubicBezTo>
                  <a:pt x="2213" y="791"/>
                  <a:pt x="2213" y="791"/>
                  <a:pt x="2213" y="791"/>
                </a:cubicBezTo>
                <a:cubicBezTo>
                  <a:pt x="2213" y="791"/>
                  <a:pt x="2213" y="791"/>
                  <a:pt x="2213" y="791"/>
                </a:cubicBezTo>
                <a:cubicBezTo>
                  <a:pt x="2213" y="791"/>
                  <a:pt x="2213" y="791"/>
                  <a:pt x="2213" y="791"/>
                </a:cubicBezTo>
                <a:cubicBezTo>
                  <a:pt x="2216" y="791"/>
                  <a:pt x="2216" y="791"/>
                  <a:pt x="2216" y="791"/>
                </a:cubicBezTo>
                <a:cubicBezTo>
                  <a:pt x="2215" y="793"/>
                  <a:pt x="2215" y="793"/>
                  <a:pt x="2215" y="793"/>
                </a:cubicBezTo>
                <a:cubicBezTo>
                  <a:pt x="2214" y="793"/>
                  <a:pt x="2214" y="793"/>
                  <a:pt x="2214" y="793"/>
                </a:cubicBezTo>
                <a:cubicBezTo>
                  <a:pt x="2212" y="796"/>
                  <a:pt x="2212" y="796"/>
                  <a:pt x="2212" y="796"/>
                </a:cubicBezTo>
                <a:cubicBezTo>
                  <a:pt x="2211" y="796"/>
                  <a:pt x="2211" y="796"/>
                  <a:pt x="2211" y="796"/>
                </a:cubicBezTo>
                <a:cubicBezTo>
                  <a:pt x="2207" y="799"/>
                  <a:pt x="2207" y="799"/>
                  <a:pt x="2207" y="799"/>
                </a:cubicBezTo>
                <a:cubicBezTo>
                  <a:pt x="2207" y="800"/>
                  <a:pt x="2207" y="800"/>
                  <a:pt x="2207" y="800"/>
                </a:cubicBezTo>
                <a:cubicBezTo>
                  <a:pt x="2205" y="799"/>
                  <a:pt x="2205" y="799"/>
                  <a:pt x="2205" y="799"/>
                </a:cubicBezTo>
                <a:cubicBezTo>
                  <a:pt x="2205" y="799"/>
                  <a:pt x="2205" y="799"/>
                  <a:pt x="2205" y="799"/>
                </a:cubicBezTo>
                <a:cubicBezTo>
                  <a:pt x="2204" y="800"/>
                  <a:pt x="2204" y="800"/>
                  <a:pt x="2204" y="800"/>
                </a:cubicBezTo>
                <a:cubicBezTo>
                  <a:pt x="2202" y="800"/>
                  <a:pt x="2202" y="800"/>
                  <a:pt x="2202" y="800"/>
                </a:cubicBezTo>
                <a:cubicBezTo>
                  <a:pt x="2202" y="798"/>
                  <a:pt x="2202" y="798"/>
                  <a:pt x="2202" y="798"/>
                </a:cubicBezTo>
                <a:cubicBezTo>
                  <a:pt x="2201" y="798"/>
                  <a:pt x="2201" y="798"/>
                  <a:pt x="2201" y="798"/>
                </a:cubicBezTo>
                <a:cubicBezTo>
                  <a:pt x="2200" y="798"/>
                  <a:pt x="2200" y="798"/>
                  <a:pt x="2200" y="798"/>
                </a:cubicBezTo>
                <a:cubicBezTo>
                  <a:pt x="2199" y="798"/>
                  <a:pt x="2199" y="798"/>
                  <a:pt x="2199" y="798"/>
                </a:cubicBezTo>
                <a:cubicBezTo>
                  <a:pt x="2199" y="799"/>
                  <a:pt x="2199" y="799"/>
                  <a:pt x="2199" y="799"/>
                </a:cubicBezTo>
                <a:cubicBezTo>
                  <a:pt x="2199" y="800"/>
                  <a:pt x="2199" y="800"/>
                  <a:pt x="2199" y="800"/>
                </a:cubicBezTo>
                <a:cubicBezTo>
                  <a:pt x="2204" y="805"/>
                  <a:pt x="2204" y="805"/>
                  <a:pt x="2204" y="805"/>
                </a:cubicBezTo>
                <a:cubicBezTo>
                  <a:pt x="2205" y="805"/>
                  <a:pt x="2205" y="805"/>
                  <a:pt x="2205" y="805"/>
                </a:cubicBezTo>
                <a:cubicBezTo>
                  <a:pt x="2206" y="805"/>
                  <a:pt x="2206" y="805"/>
                  <a:pt x="2206" y="805"/>
                </a:cubicBezTo>
                <a:cubicBezTo>
                  <a:pt x="2206" y="806"/>
                  <a:pt x="2206" y="806"/>
                  <a:pt x="2206" y="806"/>
                </a:cubicBezTo>
                <a:cubicBezTo>
                  <a:pt x="2209" y="810"/>
                  <a:pt x="2209" y="810"/>
                  <a:pt x="2209" y="810"/>
                </a:cubicBezTo>
                <a:cubicBezTo>
                  <a:pt x="2217" y="817"/>
                  <a:pt x="2217" y="817"/>
                  <a:pt x="2217" y="817"/>
                </a:cubicBezTo>
                <a:cubicBezTo>
                  <a:pt x="2221" y="817"/>
                  <a:pt x="2221" y="817"/>
                  <a:pt x="2221" y="817"/>
                </a:cubicBezTo>
                <a:cubicBezTo>
                  <a:pt x="2223" y="817"/>
                  <a:pt x="2223" y="817"/>
                  <a:pt x="2223" y="817"/>
                </a:cubicBezTo>
                <a:cubicBezTo>
                  <a:pt x="2228" y="813"/>
                  <a:pt x="2228" y="813"/>
                  <a:pt x="2228" y="813"/>
                </a:cubicBezTo>
                <a:cubicBezTo>
                  <a:pt x="2232" y="812"/>
                  <a:pt x="2232" y="812"/>
                  <a:pt x="2232" y="812"/>
                </a:cubicBezTo>
                <a:cubicBezTo>
                  <a:pt x="2232" y="810"/>
                  <a:pt x="2232" y="810"/>
                  <a:pt x="2232" y="810"/>
                </a:cubicBezTo>
                <a:cubicBezTo>
                  <a:pt x="2233" y="809"/>
                  <a:pt x="2233" y="809"/>
                  <a:pt x="2233" y="809"/>
                </a:cubicBezTo>
                <a:cubicBezTo>
                  <a:pt x="2234" y="805"/>
                  <a:pt x="2234" y="805"/>
                  <a:pt x="2234" y="805"/>
                </a:cubicBezTo>
                <a:cubicBezTo>
                  <a:pt x="2232" y="803"/>
                  <a:pt x="2232" y="803"/>
                  <a:pt x="2232" y="803"/>
                </a:cubicBezTo>
                <a:cubicBezTo>
                  <a:pt x="2234" y="799"/>
                  <a:pt x="2234" y="799"/>
                  <a:pt x="2234" y="799"/>
                </a:cubicBezTo>
                <a:cubicBezTo>
                  <a:pt x="2234" y="797"/>
                  <a:pt x="2234" y="797"/>
                  <a:pt x="2234" y="797"/>
                </a:cubicBezTo>
                <a:cubicBezTo>
                  <a:pt x="2234" y="796"/>
                  <a:pt x="2234" y="796"/>
                  <a:pt x="2234" y="796"/>
                </a:cubicBezTo>
                <a:cubicBezTo>
                  <a:pt x="2235" y="798"/>
                  <a:pt x="2235" y="798"/>
                  <a:pt x="2235" y="798"/>
                </a:cubicBezTo>
                <a:cubicBezTo>
                  <a:pt x="2237" y="798"/>
                  <a:pt x="2237" y="798"/>
                  <a:pt x="2237" y="798"/>
                </a:cubicBezTo>
                <a:cubicBezTo>
                  <a:pt x="2238" y="798"/>
                  <a:pt x="2238" y="798"/>
                  <a:pt x="2238" y="798"/>
                </a:cubicBezTo>
                <a:cubicBezTo>
                  <a:pt x="2240" y="797"/>
                  <a:pt x="2240" y="797"/>
                  <a:pt x="2240" y="797"/>
                </a:cubicBezTo>
                <a:cubicBezTo>
                  <a:pt x="2239" y="798"/>
                  <a:pt x="2239" y="798"/>
                  <a:pt x="2239" y="798"/>
                </a:cubicBezTo>
                <a:cubicBezTo>
                  <a:pt x="2238" y="800"/>
                  <a:pt x="2238" y="800"/>
                  <a:pt x="2238" y="800"/>
                </a:cubicBezTo>
                <a:cubicBezTo>
                  <a:pt x="2236" y="800"/>
                  <a:pt x="2236" y="800"/>
                  <a:pt x="2236" y="800"/>
                </a:cubicBezTo>
                <a:cubicBezTo>
                  <a:pt x="2236" y="800"/>
                  <a:pt x="2236" y="800"/>
                  <a:pt x="2236" y="800"/>
                </a:cubicBezTo>
                <a:cubicBezTo>
                  <a:pt x="2236" y="802"/>
                  <a:pt x="2236" y="802"/>
                  <a:pt x="2236" y="802"/>
                </a:cubicBezTo>
                <a:cubicBezTo>
                  <a:pt x="2237" y="804"/>
                  <a:pt x="2237" y="804"/>
                  <a:pt x="2237" y="804"/>
                </a:cubicBezTo>
                <a:cubicBezTo>
                  <a:pt x="2236" y="806"/>
                  <a:pt x="2236" y="806"/>
                  <a:pt x="2236" y="806"/>
                </a:cubicBezTo>
                <a:cubicBezTo>
                  <a:pt x="2238" y="806"/>
                  <a:pt x="2238" y="806"/>
                  <a:pt x="2238" y="806"/>
                </a:cubicBezTo>
                <a:cubicBezTo>
                  <a:pt x="2240" y="805"/>
                  <a:pt x="2240" y="805"/>
                  <a:pt x="2240" y="805"/>
                </a:cubicBezTo>
                <a:cubicBezTo>
                  <a:pt x="2242" y="806"/>
                  <a:pt x="2242" y="806"/>
                  <a:pt x="2242" y="806"/>
                </a:cubicBezTo>
                <a:cubicBezTo>
                  <a:pt x="2240" y="806"/>
                  <a:pt x="2240" y="806"/>
                  <a:pt x="2240" y="806"/>
                </a:cubicBezTo>
                <a:cubicBezTo>
                  <a:pt x="2239" y="807"/>
                  <a:pt x="2239" y="807"/>
                  <a:pt x="2239" y="807"/>
                </a:cubicBezTo>
                <a:cubicBezTo>
                  <a:pt x="2237" y="808"/>
                  <a:pt x="2237" y="808"/>
                  <a:pt x="2237" y="808"/>
                </a:cubicBezTo>
                <a:cubicBezTo>
                  <a:pt x="2238" y="813"/>
                  <a:pt x="2238" y="813"/>
                  <a:pt x="2238" y="813"/>
                </a:cubicBezTo>
                <a:cubicBezTo>
                  <a:pt x="2239" y="814"/>
                  <a:pt x="2239" y="814"/>
                  <a:pt x="2239" y="814"/>
                </a:cubicBezTo>
                <a:cubicBezTo>
                  <a:pt x="2240" y="817"/>
                  <a:pt x="2240" y="817"/>
                  <a:pt x="2240" y="817"/>
                </a:cubicBezTo>
                <a:cubicBezTo>
                  <a:pt x="2240" y="820"/>
                  <a:pt x="2240" y="820"/>
                  <a:pt x="2240" y="820"/>
                </a:cubicBezTo>
                <a:cubicBezTo>
                  <a:pt x="2239" y="822"/>
                  <a:pt x="2239" y="822"/>
                  <a:pt x="2239" y="822"/>
                </a:cubicBezTo>
                <a:cubicBezTo>
                  <a:pt x="2239" y="824"/>
                  <a:pt x="2239" y="824"/>
                  <a:pt x="2239" y="824"/>
                </a:cubicBezTo>
                <a:cubicBezTo>
                  <a:pt x="2241" y="825"/>
                  <a:pt x="2241" y="825"/>
                  <a:pt x="2241" y="825"/>
                </a:cubicBezTo>
                <a:cubicBezTo>
                  <a:pt x="2239" y="826"/>
                  <a:pt x="2239" y="826"/>
                  <a:pt x="2239" y="826"/>
                </a:cubicBezTo>
                <a:cubicBezTo>
                  <a:pt x="2240" y="829"/>
                  <a:pt x="2240" y="829"/>
                  <a:pt x="2240" y="829"/>
                </a:cubicBezTo>
                <a:cubicBezTo>
                  <a:pt x="2243" y="834"/>
                  <a:pt x="2243" y="834"/>
                  <a:pt x="2243" y="834"/>
                </a:cubicBezTo>
                <a:cubicBezTo>
                  <a:pt x="2243" y="836"/>
                  <a:pt x="2243" y="836"/>
                  <a:pt x="2243" y="836"/>
                </a:cubicBezTo>
                <a:cubicBezTo>
                  <a:pt x="2244" y="838"/>
                  <a:pt x="2244" y="838"/>
                  <a:pt x="2244" y="838"/>
                </a:cubicBezTo>
                <a:cubicBezTo>
                  <a:pt x="2242" y="838"/>
                  <a:pt x="2242" y="838"/>
                  <a:pt x="2242" y="838"/>
                </a:cubicBezTo>
                <a:cubicBezTo>
                  <a:pt x="2242" y="840"/>
                  <a:pt x="2242" y="840"/>
                  <a:pt x="2242" y="840"/>
                </a:cubicBezTo>
                <a:cubicBezTo>
                  <a:pt x="2245" y="844"/>
                  <a:pt x="2245" y="844"/>
                  <a:pt x="2245" y="844"/>
                </a:cubicBezTo>
                <a:cubicBezTo>
                  <a:pt x="2243" y="844"/>
                  <a:pt x="2243" y="844"/>
                  <a:pt x="2243" y="844"/>
                </a:cubicBezTo>
                <a:cubicBezTo>
                  <a:pt x="2245" y="847"/>
                  <a:pt x="2245" y="847"/>
                  <a:pt x="2245" y="847"/>
                </a:cubicBezTo>
                <a:cubicBezTo>
                  <a:pt x="2245" y="850"/>
                  <a:pt x="2245" y="850"/>
                  <a:pt x="2245" y="850"/>
                </a:cubicBezTo>
                <a:cubicBezTo>
                  <a:pt x="2249" y="858"/>
                  <a:pt x="2249" y="858"/>
                  <a:pt x="2249" y="858"/>
                </a:cubicBezTo>
                <a:cubicBezTo>
                  <a:pt x="2249" y="864"/>
                  <a:pt x="2249" y="864"/>
                  <a:pt x="2249" y="864"/>
                </a:cubicBezTo>
                <a:cubicBezTo>
                  <a:pt x="2251" y="868"/>
                  <a:pt x="2251" y="868"/>
                  <a:pt x="2251" y="868"/>
                </a:cubicBezTo>
                <a:cubicBezTo>
                  <a:pt x="2253" y="869"/>
                  <a:pt x="2253" y="869"/>
                  <a:pt x="2253" y="869"/>
                </a:cubicBezTo>
                <a:cubicBezTo>
                  <a:pt x="2253" y="872"/>
                  <a:pt x="2253" y="872"/>
                  <a:pt x="2253" y="872"/>
                </a:cubicBezTo>
                <a:cubicBezTo>
                  <a:pt x="2255" y="873"/>
                  <a:pt x="2255" y="873"/>
                  <a:pt x="2255" y="873"/>
                </a:cubicBezTo>
                <a:cubicBezTo>
                  <a:pt x="2255" y="874"/>
                  <a:pt x="2255" y="874"/>
                  <a:pt x="2255" y="874"/>
                </a:cubicBezTo>
                <a:cubicBezTo>
                  <a:pt x="2257" y="879"/>
                  <a:pt x="2257" y="879"/>
                  <a:pt x="2257" y="879"/>
                </a:cubicBezTo>
                <a:cubicBezTo>
                  <a:pt x="2258" y="879"/>
                  <a:pt x="2258" y="879"/>
                  <a:pt x="2258" y="879"/>
                </a:cubicBezTo>
                <a:cubicBezTo>
                  <a:pt x="2258" y="880"/>
                  <a:pt x="2258" y="880"/>
                  <a:pt x="2258" y="880"/>
                </a:cubicBezTo>
                <a:cubicBezTo>
                  <a:pt x="2261" y="883"/>
                  <a:pt x="2261" y="883"/>
                  <a:pt x="2261" y="883"/>
                </a:cubicBezTo>
                <a:cubicBezTo>
                  <a:pt x="2261" y="883"/>
                  <a:pt x="2261" y="883"/>
                  <a:pt x="2261" y="883"/>
                </a:cubicBezTo>
                <a:cubicBezTo>
                  <a:pt x="2261" y="887"/>
                  <a:pt x="2261" y="887"/>
                  <a:pt x="2261" y="887"/>
                </a:cubicBezTo>
                <a:cubicBezTo>
                  <a:pt x="2262" y="888"/>
                  <a:pt x="2262" y="888"/>
                  <a:pt x="2262" y="888"/>
                </a:cubicBezTo>
                <a:cubicBezTo>
                  <a:pt x="2264" y="891"/>
                  <a:pt x="2264" y="891"/>
                  <a:pt x="2264" y="891"/>
                </a:cubicBezTo>
                <a:cubicBezTo>
                  <a:pt x="2264" y="894"/>
                  <a:pt x="2264" y="894"/>
                  <a:pt x="2264" y="894"/>
                </a:cubicBezTo>
                <a:cubicBezTo>
                  <a:pt x="2266" y="898"/>
                  <a:pt x="2266" y="898"/>
                  <a:pt x="2266" y="898"/>
                </a:cubicBezTo>
                <a:cubicBezTo>
                  <a:pt x="2267" y="900"/>
                  <a:pt x="2267" y="900"/>
                  <a:pt x="2267" y="900"/>
                </a:cubicBezTo>
                <a:cubicBezTo>
                  <a:pt x="2267" y="904"/>
                  <a:pt x="2267" y="904"/>
                  <a:pt x="2267" y="904"/>
                </a:cubicBezTo>
                <a:cubicBezTo>
                  <a:pt x="2268" y="905"/>
                  <a:pt x="2268" y="905"/>
                  <a:pt x="2268" y="905"/>
                </a:cubicBezTo>
                <a:cubicBezTo>
                  <a:pt x="2269" y="908"/>
                  <a:pt x="2269" y="908"/>
                  <a:pt x="2269" y="908"/>
                </a:cubicBezTo>
                <a:cubicBezTo>
                  <a:pt x="2272" y="911"/>
                  <a:pt x="2272" y="911"/>
                  <a:pt x="2272" y="911"/>
                </a:cubicBezTo>
                <a:cubicBezTo>
                  <a:pt x="2273" y="911"/>
                  <a:pt x="2273" y="911"/>
                  <a:pt x="2273" y="911"/>
                </a:cubicBezTo>
                <a:cubicBezTo>
                  <a:pt x="2275" y="914"/>
                  <a:pt x="2275" y="914"/>
                  <a:pt x="2275" y="914"/>
                </a:cubicBezTo>
                <a:cubicBezTo>
                  <a:pt x="2278" y="917"/>
                  <a:pt x="2278" y="917"/>
                  <a:pt x="2278" y="917"/>
                </a:cubicBezTo>
                <a:cubicBezTo>
                  <a:pt x="2279" y="920"/>
                  <a:pt x="2279" y="920"/>
                  <a:pt x="2279" y="920"/>
                </a:cubicBezTo>
                <a:cubicBezTo>
                  <a:pt x="2280" y="923"/>
                  <a:pt x="2280" y="923"/>
                  <a:pt x="2280" y="923"/>
                </a:cubicBezTo>
                <a:cubicBezTo>
                  <a:pt x="2280" y="923"/>
                  <a:pt x="2280" y="923"/>
                  <a:pt x="2280" y="923"/>
                </a:cubicBezTo>
                <a:cubicBezTo>
                  <a:pt x="2280" y="925"/>
                  <a:pt x="2280" y="925"/>
                  <a:pt x="2280" y="925"/>
                </a:cubicBezTo>
                <a:cubicBezTo>
                  <a:pt x="2283" y="929"/>
                  <a:pt x="2283" y="929"/>
                  <a:pt x="2283" y="929"/>
                </a:cubicBezTo>
                <a:cubicBezTo>
                  <a:pt x="2284" y="933"/>
                  <a:pt x="2284" y="933"/>
                  <a:pt x="2284" y="933"/>
                </a:cubicBezTo>
                <a:cubicBezTo>
                  <a:pt x="2284" y="937"/>
                  <a:pt x="2284" y="937"/>
                  <a:pt x="2284" y="937"/>
                </a:cubicBezTo>
                <a:cubicBezTo>
                  <a:pt x="2288" y="945"/>
                  <a:pt x="2288" y="945"/>
                  <a:pt x="2288" y="945"/>
                </a:cubicBezTo>
                <a:cubicBezTo>
                  <a:pt x="2291" y="948"/>
                  <a:pt x="2291" y="948"/>
                  <a:pt x="2291" y="948"/>
                </a:cubicBezTo>
                <a:cubicBezTo>
                  <a:pt x="2294" y="951"/>
                  <a:pt x="2294" y="951"/>
                  <a:pt x="2294" y="951"/>
                </a:cubicBezTo>
                <a:cubicBezTo>
                  <a:pt x="2297" y="951"/>
                  <a:pt x="2297" y="951"/>
                  <a:pt x="2297" y="951"/>
                </a:cubicBezTo>
                <a:cubicBezTo>
                  <a:pt x="2301" y="948"/>
                  <a:pt x="2301" y="948"/>
                  <a:pt x="2301" y="948"/>
                </a:cubicBezTo>
                <a:cubicBezTo>
                  <a:pt x="2302" y="946"/>
                  <a:pt x="2302" y="946"/>
                  <a:pt x="2302" y="946"/>
                </a:cubicBezTo>
                <a:cubicBezTo>
                  <a:pt x="2301" y="945"/>
                  <a:pt x="2301" y="945"/>
                  <a:pt x="2301" y="945"/>
                </a:cubicBezTo>
                <a:cubicBezTo>
                  <a:pt x="2302" y="945"/>
                  <a:pt x="2302" y="945"/>
                  <a:pt x="2302" y="945"/>
                </a:cubicBezTo>
                <a:cubicBezTo>
                  <a:pt x="2302" y="944"/>
                  <a:pt x="2302" y="944"/>
                  <a:pt x="2302" y="944"/>
                </a:cubicBezTo>
                <a:cubicBezTo>
                  <a:pt x="2303" y="942"/>
                  <a:pt x="2303" y="942"/>
                  <a:pt x="2303" y="942"/>
                </a:cubicBezTo>
                <a:cubicBezTo>
                  <a:pt x="2307" y="940"/>
                  <a:pt x="2307" y="940"/>
                  <a:pt x="2307" y="940"/>
                </a:cubicBezTo>
                <a:cubicBezTo>
                  <a:pt x="2307" y="940"/>
                  <a:pt x="2307" y="940"/>
                  <a:pt x="2307" y="940"/>
                </a:cubicBezTo>
                <a:cubicBezTo>
                  <a:pt x="2312" y="939"/>
                  <a:pt x="2312" y="939"/>
                  <a:pt x="2312" y="939"/>
                </a:cubicBezTo>
                <a:cubicBezTo>
                  <a:pt x="2313" y="939"/>
                  <a:pt x="2313" y="939"/>
                  <a:pt x="2313" y="939"/>
                </a:cubicBezTo>
                <a:cubicBezTo>
                  <a:pt x="2314" y="940"/>
                  <a:pt x="2314" y="940"/>
                  <a:pt x="2314" y="940"/>
                </a:cubicBezTo>
                <a:cubicBezTo>
                  <a:pt x="2314" y="939"/>
                  <a:pt x="2314" y="939"/>
                  <a:pt x="2314" y="939"/>
                </a:cubicBezTo>
                <a:cubicBezTo>
                  <a:pt x="2313" y="939"/>
                  <a:pt x="2313" y="939"/>
                  <a:pt x="2313" y="939"/>
                </a:cubicBezTo>
                <a:cubicBezTo>
                  <a:pt x="2310" y="937"/>
                  <a:pt x="2310" y="937"/>
                  <a:pt x="2310" y="937"/>
                </a:cubicBezTo>
                <a:cubicBezTo>
                  <a:pt x="2310" y="936"/>
                  <a:pt x="2310" y="936"/>
                  <a:pt x="2310" y="936"/>
                </a:cubicBezTo>
                <a:cubicBezTo>
                  <a:pt x="2311" y="935"/>
                  <a:pt x="2311" y="935"/>
                  <a:pt x="2311" y="935"/>
                </a:cubicBezTo>
                <a:cubicBezTo>
                  <a:pt x="2313" y="931"/>
                  <a:pt x="2313" y="931"/>
                  <a:pt x="2313" y="931"/>
                </a:cubicBezTo>
                <a:cubicBezTo>
                  <a:pt x="2313" y="931"/>
                  <a:pt x="2313" y="931"/>
                  <a:pt x="2313" y="931"/>
                </a:cubicBezTo>
                <a:cubicBezTo>
                  <a:pt x="2314" y="928"/>
                  <a:pt x="2314" y="928"/>
                  <a:pt x="2314" y="928"/>
                </a:cubicBezTo>
                <a:cubicBezTo>
                  <a:pt x="2316" y="928"/>
                  <a:pt x="2316" y="928"/>
                  <a:pt x="2316" y="928"/>
                </a:cubicBezTo>
                <a:cubicBezTo>
                  <a:pt x="2318" y="929"/>
                  <a:pt x="2318" y="929"/>
                  <a:pt x="2318" y="929"/>
                </a:cubicBezTo>
                <a:cubicBezTo>
                  <a:pt x="2319" y="928"/>
                  <a:pt x="2319" y="928"/>
                  <a:pt x="2319" y="928"/>
                </a:cubicBezTo>
                <a:cubicBezTo>
                  <a:pt x="2319" y="926"/>
                  <a:pt x="2319" y="926"/>
                  <a:pt x="2319" y="926"/>
                </a:cubicBezTo>
                <a:cubicBezTo>
                  <a:pt x="2319" y="917"/>
                  <a:pt x="2319" y="917"/>
                  <a:pt x="2319" y="917"/>
                </a:cubicBezTo>
                <a:cubicBezTo>
                  <a:pt x="2318" y="916"/>
                  <a:pt x="2318" y="916"/>
                  <a:pt x="2318" y="916"/>
                </a:cubicBezTo>
                <a:cubicBezTo>
                  <a:pt x="2318" y="912"/>
                  <a:pt x="2318" y="912"/>
                  <a:pt x="2318" y="912"/>
                </a:cubicBezTo>
                <a:cubicBezTo>
                  <a:pt x="2320" y="907"/>
                  <a:pt x="2320" y="907"/>
                  <a:pt x="2320" y="907"/>
                </a:cubicBezTo>
                <a:cubicBezTo>
                  <a:pt x="2323" y="900"/>
                  <a:pt x="2323" y="900"/>
                  <a:pt x="2323" y="900"/>
                </a:cubicBezTo>
                <a:cubicBezTo>
                  <a:pt x="2322" y="895"/>
                  <a:pt x="2322" y="895"/>
                  <a:pt x="2322" y="895"/>
                </a:cubicBezTo>
                <a:cubicBezTo>
                  <a:pt x="2320" y="895"/>
                  <a:pt x="2320" y="895"/>
                  <a:pt x="2320" y="895"/>
                </a:cubicBezTo>
                <a:cubicBezTo>
                  <a:pt x="2320" y="887"/>
                  <a:pt x="2320" y="887"/>
                  <a:pt x="2320" y="887"/>
                </a:cubicBezTo>
                <a:cubicBezTo>
                  <a:pt x="2319" y="884"/>
                  <a:pt x="2319" y="884"/>
                  <a:pt x="2319" y="884"/>
                </a:cubicBezTo>
                <a:cubicBezTo>
                  <a:pt x="2321" y="882"/>
                  <a:pt x="2321" y="882"/>
                  <a:pt x="2321" y="882"/>
                </a:cubicBezTo>
                <a:cubicBezTo>
                  <a:pt x="2319" y="877"/>
                  <a:pt x="2319" y="877"/>
                  <a:pt x="2319" y="877"/>
                </a:cubicBezTo>
                <a:cubicBezTo>
                  <a:pt x="2319" y="874"/>
                  <a:pt x="2319" y="874"/>
                  <a:pt x="2319" y="874"/>
                </a:cubicBezTo>
                <a:cubicBezTo>
                  <a:pt x="2320" y="872"/>
                  <a:pt x="2320" y="872"/>
                  <a:pt x="2320" y="872"/>
                </a:cubicBezTo>
                <a:cubicBezTo>
                  <a:pt x="2324" y="868"/>
                  <a:pt x="2324" y="868"/>
                  <a:pt x="2324" y="868"/>
                </a:cubicBezTo>
                <a:cubicBezTo>
                  <a:pt x="2324" y="868"/>
                  <a:pt x="2324" y="868"/>
                  <a:pt x="2324" y="868"/>
                </a:cubicBezTo>
                <a:cubicBezTo>
                  <a:pt x="2325" y="870"/>
                  <a:pt x="2325" y="870"/>
                  <a:pt x="2325" y="870"/>
                </a:cubicBezTo>
                <a:cubicBezTo>
                  <a:pt x="2327" y="870"/>
                  <a:pt x="2327" y="870"/>
                  <a:pt x="2327" y="870"/>
                </a:cubicBezTo>
                <a:cubicBezTo>
                  <a:pt x="2330" y="867"/>
                  <a:pt x="2330" y="867"/>
                  <a:pt x="2330" y="867"/>
                </a:cubicBezTo>
                <a:cubicBezTo>
                  <a:pt x="2330" y="864"/>
                  <a:pt x="2330" y="864"/>
                  <a:pt x="2330" y="864"/>
                </a:cubicBezTo>
                <a:cubicBezTo>
                  <a:pt x="2332" y="863"/>
                  <a:pt x="2332" y="863"/>
                  <a:pt x="2332" y="863"/>
                </a:cubicBezTo>
                <a:cubicBezTo>
                  <a:pt x="2336" y="863"/>
                  <a:pt x="2336" y="863"/>
                  <a:pt x="2336" y="863"/>
                </a:cubicBezTo>
                <a:cubicBezTo>
                  <a:pt x="2339" y="862"/>
                  <a:pt x="2339" y="862"/>
                  <a:pt x="2339" y="862"/>
                </a:cubicBezTo>
                <a:cubicBezTo>
                  <a:pt x="2340" y="859"/>
                  <a:pt x="2340" y="859"/>
                  <a:pt x="2340" y="859"/>
                </a:cubicBezTo>
                <a:cubicBezTo>
                  <a:pt x="2340" y="857"/>
                  <a:pt x="2340" y="857"/>
                  <a:pt x="2340" y="857"/>
                </a:cubicBezTo>
                <a:cubicBezTo>
                  <a:pt x="2340" y="855"/>
                  <a:pt x="2340" y="855"/>
                  <a:pt x="2340" y="855"/>
                </a:cubicBezTo>
                <a:cubicBezTo>
                  <a:pt x="2343" y="853"/>
                  <a:pt x="2343" y="853"/>
                  <a:pt x="2343" y="853"/>
                </a:cubicBezTo>
                <a:cubicBezTo>
                  <a:pt x="2347" y="851"/>
                  <a:pt x="2347" y="851"/>
                  <a:pt x="2347" y="851"/>
                </a:cubicBezTo>
                <a:cubicBezTo>
                  <a:pt x="2349" y="849"/>
                  <a:pt x="2349" y="849"/>
                  <a:pt x="2349" y="849"/>
                </a:cubicBezTo>
                <a:cubicBezTo>
                  <a:pt x="2350" y="847"/>
                  <a:pt x="2350" y="847"/>
                  <a:pt x="2350" y="847"/>
                </a:cubicBezTo>
                <a:cubicBezTo>
                  <a:pt x="2359" y="839"/>
                  <a:pt x="2359" y="839"/>
                  <a:pt x="2359" y="839"/>
                </a:cubicBezTo>
                <a:cubicBezTo>
                  <a:pt x="2361" y="834"/>
                  <a:pt x="2361" y="834"/>
                  <a:pt x="2361" y="834"/>
                </a:cubicBezTo>
                <a:cubicBezTo>
                  <a:pt x="2368" y="828"/>
                  <a:pt x="2368" y="828"/>
                  <a:pt x="2368" y="828"/>
                </a:cubicBezTo>
                <a:cubicBezTo>
                  <a:pt x="2367" y="828"/>
                  <a:pt x="2367" y="828"/>
                  <a:pt x="2367" y="828"/>
                </a:cubicBezTo>
                <a:cubicBezTo>
                  <a:pt x="2367" y="829"/>
                  <a:pt x="2367" y="829"/>
                  <a:pt x="2367" y="829"/>
                </a:cubicBezTo>
                <a:cubicBezTo>
                  <a:pt x="2365" y="829"/>
                  <a:pt x="2365" y="829"/>
                  <a:pt x="2365" y="829"/>
                </a:cubicBezTo>
                <a:cubicBezTo>
                  <a:pt x="2365" y="827"/>
                  <a:pt x="2365" y="827"/>
                  <a:pt x="2365" y="827"/>
                </a:cubicBezTo>
                <a:cubicBezTo>
                  <a:pt x="2366" y="826"/>
                  <a:pt x="2366" y="826"/>
                  <a:pt x="2366" y="826"/>
                </a:cubicBezTo>
                <a:cubicBezTo>
                  <a:pt x="2368" y="825"/>
                  <a:pt x="2368" y="825"/>
                  <a:pt x="2368" y="825"/>
                </a:cubicBezTo>
                <a:cubicBezTo>
                  <a:pt x="2369" y="825"/>
                  <a:pt x="2369" y="825"/>
                  <a:pt x="2369" y="825"/>
                </a:cubicBezTo>
                <a:cubicBezTo>
                  <a:pt x="2369" y="826"/>
                  <a:pt x="2369" y="826"/>
                  <a:pt x="2369" y="826"/>
                </a:cubicBezTo>
                <a:cubicBezTo>
                  <a:pt x="2369" y="827"/>
                  <a:pt x="2369" y="827"/>
                  <a:pt x="2369" y="827"/>
                </a:cubicBezTo>
                <a:cubicBezTo>
                  <a:pt x="2370" y="827"/>
                  <a:pt x="2370" y="827"/>
                  <a:pt x="2370" y="827"/>
                </a:cubicBezTo>
                <a:cubicBezTo>
                  <a:pt x="2376" y="824"/>
                  <a:pt x="2376" y="824"/>
                  <a:pt x="2376" y="824"/>
                </a:cubicBezTo>
                <a:cubicBezTo>
                  <a:pt x="2376" y="823"/>
                  <a:pt x="2376" y="823"/>
                  <a:pt x="2376" y="823"/>
                </a:cubicBezTo>
                <a:cubicBezTo>
                  <a:pt x="2379" y="821"/>
                  <a:pt x="2379" y="821"/>
                  <a:pt x="2379" y="821"/>
                </a:cubicBezTo>
                <a:cubicBezTo>
                  <a:pt x="2379" y="819"/>
                  <a:pt x="2379" y="819"/>
                  <a:pt x="2379" y="819"/>
                </a:cubicBezTo>
                <a:cubicBezTo>
                  <a:pt x="2380" y="819"/>
                  <a:pt x="2380" y="819"/>
                  <a:pt x="2380" y="819"/>
                </a:cubicBezTo>
                <a:cubicBezTo>
                  <a:pt x="2381" y="817"/>
                  <a:pt x="2381" y="817"/>
                  <a:pt x="2381" y="817"/>
                </a:cubicBezTo>
                <a:cubicBezTo>
                  <a:pt x="2383" y="815"/>
                  <a:pt x="2383" y="815"/>
                  <a:pt x="2383" y="815"/>
                </a:cubicBezTo>
                <a:cubicBezTo>
                  <a:pt x="2382" y="815"/>
                  <a:pt x="2382" y="815"/>
                  <a:pt x="2382" y="815"/>
                </a:cubicBezTo>
                <a:cubicBezTo>
                  <a:pt x="2382" y="814"/>
                  <a:pt x="2382" y="814"/>
                  <a:pt x="2382" y="814"/>
                </a:cubicBezTo>
                <a:cubicBezTo>
                  <a:pt x="2381" y="812"/>
                  <a:pt x="2381" y="812"/>
                  <a:pt x="2381" y="812"/>
                </a:cubicBezTo>
                <a:cubicBezTo>
                  <a:pt x="2381" y="811"/>
                  <a:pt x="2381" y="811"/>
                  <a:pt x="2381" y="811"/>
                </a:cubicBezTo>
                <a:cubicBezTo>
                  <a:pt x="2382" y="809"/>
                  <a:pt x="2382" y="809"/>
                  <a:pt x="2382" y="809"/>
                </a:cubicBezTo>
                <a:cubicBezTo>
                  <a:pt x="2382" y="808"/>
                  <a:pt x="2382" y="808"/>
                  <a:pt x="2382" y="808"/>
                </a:cubicBezTo>
                <a:cubicBezTo>
                  <a:pt x="2383" y="807"/>
                  <a:pt x="2383" y="807"/>
                  <a:pt x="2383" y="807"/>
                </a:cubicBezTo>
                <a:cubicBezTo>
                  <a:pt x="2390" y="804"/>
                  <a:pt x="2390" y="804"/>
                  <a:pt x="2390" y="804"/>
                </a:cubicBezTo>
                <a:cubicBezTo>
                  <a:pt x="2391" y="803"/>
                  <a:pt x="2391" y="803"/>
                  <a:pt x="2391" y="803"/>
                </a:cubicBezTo>
                <a:cubicBezTo>
                  <a:pt x="2391" y="801"/>
                  <a:pt x="2391" y="801"/>
                  <a:pt x="2391" y="801"/>
                </a:cubicBezTo>
                <a:cubicBezTo>
                  <a:pt x="2392" y="800"/>
                  <a:pt x="2392" y="800"/>
                  <a:pt x="2392" y="800"/>
                </a:cubicBezTo>
                <a:cubicBezTo>
                  <a:pt x="2393" y="799"/>
                  <a:pt x="2393" y="799"/>
                  <a:pt x="2393" y="799"/>
                </a:cubicBezTo>
                <a:cubicBezTo>
                  <a:pt x="2392" y="798"/>
                  <a:pt x="2392" y="798"/>
                  <a:pt x="2392" y="798"/>
                </a:cubicBezTo>
                <a:cubicBezTo>
                  <a:pt x="2391" y="798"/>
                  <a:pt x="2391" y="798"/>
                  <a:pt x="2391" y="798"/>
                </a:cubicBezTo>
                <a:cubicBezTo>
                  <a:pt x="2390" y="797"/>
                  <a:pt x="2390" y="797"/>
                  <a:pt x="2390" y="797"/>
                </a:cubicBezTo>
                <a:cubicBezTo>
                  <a:pt x="2392" y="797"/>
                  <a:pt x="2392" y="797"/>
                  <a:pt x="2392" y="797"/>
                </a:cubicBezTo>
                <a:cubicBezTo>
                  <a:pt x="2394" y="799"/>
                  <a:pt x="2394" y="799"/>
                  <a:pt x="2394" y="799"/>
                </a:cubicBezTo>
                <a:cubicBezTo>
                  <a:pt x="2393" y="800"/>
                  <a:pt x="2393" y="800"/>
                  <a:pt x="2393" y="800"/>
                </a:cubicBezTo>
                <a:cubicBezTo>
                  <a:pt x="2394" y="803"/>
                  <a:pt x="2394" y="803"/>
                  <a:pt x="2394" y="803"/>
                </a:cubicBezTo>
                <a:cubicBezTo>
                  <a:pt x="2396" y="803"/>
                  <a:pt x="2396" y="803"/>
                  <a:pt x="2396" y="803"/>
                </a:cubicBezTo>
                <a:cubicBezTo>
                  <a:pt x="2396" y="803"/>
                  <a:pt x="2396" y="803"/>
                  <a:pt x="2396" y="803"/>
                </a:cubicBezTo>
                <a:cubicBezTo>
                  <a:pt x="2397" y="803"/>
                  <a:pt x="2397" y="803"/>
                  <a:pt x="2397" y="803"/>
                </a:cubicBezTo>
                <a:cubicBezTo>
                  <a:pt x="2398" y="802"/>
                  <a:pt x="2398" y="802"/>
                  <a:pt x="2398" y="802"/>
                </a:cubicBezTo>
                <a:cubicBezTo>
                  <a:pt x="2398" y="803"/>
                  <a:pt x="2398" y="803"/>
                  <a:pt x="2398" y="803"/>
                </a:cubicBezTo>
                <a:cubicBezTo>
                  <a:pt x="2398" y="802"/>
                  <a:pt x="2398" y="802"/>
                  <a:pt x="2398" y="802"/>
                </a:cubicBezTo>
                <a:cubicBezTo>
                  <a:pt x="2398" y="801"/>
                  <a:pt x="2398" y="801"/>
                  <a:pt x="2398" y="801"/>
                </a:cubicBezTo>
                <a:cubicBezTo>
                  <a:pt x="2399" y="802"/>
                  <a:pt x="2399" y="802"/>
                  <a:pt x="2399" y="802"/>
                </a:cubicBezTo>
                <a:cubicBezTo>
                  <a:pt x="2400" y="804"/>
                  <a:pt x="2400" y="804"/>
                  <a:pt x="2400" y="804"/>
                </a:cubicBezTo>
                <a:cubicBezTo>
                  <a:pt x="2401" y="805"/>
                  <a:pt x="2401" y="805"/>
                  <a:pt x="2401" y="805"/>
                </a:cubicBezTo>
                <a:cubicBezTo>
                  <a:pt x="2401" y="804"/>
                  <a:pt x="2401" y="804"/>
                  <a:pt x="2401" y="804"/>
                </a:cubicBezTo>
                <a:cubicBezTo>
                  <a:pt x="2402" y="805"/>
                  <a:pt x="2402" y="805"/>
                  <a:pt x="2402" y="805"/>
                </a:cubicBezTo>
                <a:cubicBezTo>
                  <a:pt x="2403" y="804"/>
                  <a:pt x="2403" y="804"/>
                  <a:pt x="2403" y="804"/>
                </a:cubicBezTo>
                <a:cubicBezTo>
                  <a:pt x="2402" y="801"/>
                  <a:pt x="2402" y="801"/>
                  <a:pt x="2402" y="801"/>
                </a:cubicBezTo>
                <a:cubicBezTo>
                  <a:pt x="2403" y="801"/>
                  <a:pt x="2403" y="801"/>
                  <a:pt x="2403" y="801"/>
                </a:cubicBezTo>
                <a:cubicBezTo>
                  <a:pt x="2404" y="801"/>
                  <a:pt x="2404" y="801"/>
                  <a:pt x="2404" y="801"/>
                </a:cubicBezTo>
                <a:cubicBezTo>
                  <a:pt x="2404" y="803"/>
                  <a:pt x="2404" y="803"/>
                  <a:pt x="2404" y="803"/>
                </a:cubicBezTo>
                <a:cubicBezTo>
                  <a:pt x="2405" y="804"/>
                  <a:pt x="2405" y="804"/>
                  <a:pt x="2405" y="804"/>
                </a:cubicBezTo>
                <a:cubicBezTo>
                  <a:pt x="2406" y="804"/>
                  <a:pt x="2406" y="804"/>
                  <a:pt x="2406" y="804"/>
                </a:cubicBezTo>
                <a:cubicBezTo>
                  <a:pt x="2406" y="802"/>
                  <a:pt x="2406" y="802"/>
                  <a:pt x="2406" y="802"/>
                </a:cubicBezTo>
                <a:cubicBezTo>
                  <a:pt x="2407" y="802"/>
                  <a:pt x="2407" y="802"/>
                  <a:pt x="2407" y="802"/>
                </a:cubicBezTo>
                <a:cubicBezTo>
                  <a:pt x="2409" y="803"/>
                  <a:pt x="2409" y="803"/>
                  <a:pt x="2409" y="803"/>
                </a:cubicBezTo>
                <a:cubicBezTo>
                  <a:pt x="2409" y="803"/>
                  <a:pt x="2409" y="803"/>
                  <a:pt x="2409" y="803"/>
                </a:cubicBezTo>
                <a:cubicBezTo>
                  <a:pt x="2410" y="803"/>
                  <a:pt x="2410" y="803"/>
                  <a:pt x="2410" y="803"/>
                </a:cubicBezTo>
                <a:cubicBezTo>
                  <a:pt x="2410" y="801"/>
                  <a:pt x="2410" y="801"/>
                  <a:pt x="2410" y="801"/>
                </a:cubicBezTo>
                <a:cubicBezTo>
                  <a:pt x="2409" y="798"/>
                  <a:pt x="2409" y="798"/>
                  <a:pt x="2409" y="798"/>
                </a:cubicBezTo>
                <a:cubicBezTo>
                  <a:pt x="2409" y="798"/>
                  <a:pt x="2409" y="798"/>
                  <a:pt x="2409" y="798"/>
                </a:cubicBezTo>
                <a:cubicBezTo>
                  <a:pt x="2410" y="796"/>
                  <a:pt x="2410" y="796"/>
                  <a:pt x="2410" y="796"/>
                </a:cubicBezTo>
                <a:cubicBezTo>
                  <a:pt x="2410" y="795"/>
                  <a:pt x="2410" y="795"/>
                  <a:pt x="2410" y="795"/>
                </a:cubicBezTo>
                <a:cubicBezTo>
                  <a:pt x="2410" y="794"/>
                  <a:pt x="2410" y="794"/>
                  <a:pt x="2410" y="794"/>
                </a:cubicBezTo>
                <a:cubicBezTo>
                  <a:pt x="2411" y="795"/>
                  <a:pt x="2411" y="795"/>
                  <a:pt x="2411" y="795"/>
                </a:cubicBezTo>
                <a:cubicBezTo>
                  <a:pt x="2411" y="796"/>
                  <a:pt x="2411" y="796"/>
                  <a:pt x="2411" y="796"/>
                </a:cubicBezTo>
                <a:cubicBezTo>
                  <a:pt x="2410" y="799"/>
                  <a:pt x="2410" y="799"/>
                  <a:pt x="2410" y="799"/>
                </a:cubicBezTo>
                <a:cubicBezTo>
                  <a:pt x="2411" y="801"/>
                  <a:pt x="2411" y="801"/>
                  <a:pt x="2411" y="801"/>
                </a:cubicBezTo>
                <a:cubicBezTo>
                  <a:pt x="2412" y="799"/>
                  <a:pt x="2412" y="799"/>
                  <a:pt x="2412" y="799"/>
                </a:cubicBezTo>
                <a:cubicBezTo>
                  <a:pt x="2414" y="798"/>
                  <a:pt x="2414" y="798"/>
                  <a:pt x="2414" y="798"/>
                </a:cubicBezTo>
                <a:cubicBezTo>
                  <a:pt x="2413" y="799"/>
                  <a:pt x="2413" y="799"/>
                  <a:pt x="2413" y="799"/>
                </a:cubicBezTo>
                <a:cubicBezTo>
                  <a:pt x="2412" y="799"/>
                  <a:pt x="2412" y="799"/>
                  <a:pt x="2412" y="799"/>
                </a:cubicBezTo>
                <a:cubicBezTo>
                  <a:pt x="2412" y="801"/>
                  <a:pt x="2412" y="801"/>
                  <a:pt x="2412" y="801"/>
                </a:cubicBezTo>
                <a:cubicBezTo>
                  <a:pt x="2413" y="802"/>
                  <a:pt x="2413" y="802"/>
                  <a:pt x="2413" y="802"/>
                </a:cubicBezTo>
                <a:cubicBezTo>
                  <a:pt x="2415" y="799"/>
                  <a:pt x="2415" y="799"/>
                  <a:pt x="2415" y="799"/>
                </a:cubicBezTo>
                <a:cubicBezTo>
                  <a:pt x="2417" y="798"/>
                  <a:pt x="2417" y="798"/>
                  <a:pt x="2417" y="798"/>
                </a:cubicBezTo>
                <a:cubicBezTo>
                  <a:pt x="2417" y="796"/>
                  <a:pt x="2417" y="796"/>
                  <a:pt x="2417" y="796"/>
                </a:cubicBezTo>
                <a:cubicBezTo>
                  <a:pt x="2416" y="793"/>
                  <a:pt x="2416" y="793"/>
                  <a:pt x="2416" y="793"/>
                </a:cubicBezTo>
                <a:cubicBezTo>
                  <a:pt x="2414" y="793"/>
                  <a:pt x="2414" y="793"/>
                  <a:pt x="2414" y="793"/>
                </a:cubicBezTo>
                <a:cubicBezTo>
                  <a:pt x="2416" y="792"/>
                  <a:pt x="2416" y="792"/>
                  <a:pt x="2416" y="792"/>
                </a:cubicBezTo>
                <a:cubicBezTo>
                  <a:pt x="2417" y="791"/>
                  <a:pt x="2417" y="791"/>
                  <a:pt x="2417" y="791"/>
                </a:cubicBezTo>
                <a:cubicBezTo>
                  <a:pt x="2415" y="789"/>
                  <a:pt x="2415" y="789"/>
                  <a:pt x="2415" y="789"/>
                </a:cubicBezTo>
                <a:cubicBezTo>
                  <a:pt x="2415" y="785"/>
                  <a:pt x="2415" y="785"/>
                  <a:pt x="2415" y="785"/>
                </a:cubicBezTo>
                <a:cubicBezTo>
                  <a:pt x="2416" y="788"/>
                  <a:pt x="2416" y="788"/>
                  <a:pt x="2416" y="788"/>
                </a:cubicBezTo>
                <a:cubicBezTo>
                  <a:pt x="2417" y="790"/>
                  <a:pt x="2417" y="790"/>
                  <a:pt x="2417" y="790"/>
                </a:cubicBezTo>
                <a:cubicBezTo>
                  <a:pt x="2419" y="790"/>
                  <a:pt x="2419" y="790"/>
                  <a:pt x="2419" y="790"/>
                </a:cubicBezTo>
                <a:cubicBezTo>
                  <a:pt x="2419" y="791"/>
                  <a:pt x="2419" y="791"/>
                  <a:pt x="2419" y="791"/>
                </a:cubicBezTo>
                <a:cubicBezTo>
                  <a:pt x="2423" y="792"/>
                  <a:pt x="2423" y="792"/>
                  <a:pt x="2423" y="792"/>
                </a:cubicBezTo>
                <a:cubicBezTo>
                  <a:pt x="2425" y="791"/>
                  <a:pt x="2425" y="791"/>
                  <a:pt x="2425" y="791"/>
                </a:cubicBezTo>
                <a:cubicBezTo>
                  <a:pt x="2425" y="792"/>
                  <a:pt x="2425" y="792"/>
                  <a:pt x="2425" y="792"/>
                </a:cubicBezTo>
                <a:cubicBezTo>
                  <a:pt x="2425" y="791"/>
                  <a:pt x="2425" y="791"/>
                  <a:pt x="2425" y="791"/>
                </a:cubicBezTo>
                <a:cubicBezTo>
                  <a:pt x="2426" y="791"/>
                  <a:pt x="2426" y="791"/>
                  <a:pt x="2426" y="791"/>
                </a:cubicBezTo>
                <a:cubicBezTo>
                  <a:pt x="2429" y="798"/>
                  <a:pt x="2429" y="798"/>
                  <a:pt x="2429" y="798"/>
                </a:cubicBezTo>
                <a:cubicBezTo>
                  <a:pt x="2430" y="799"/>
                  <a:pt x="2430" y="799"/>
                  <a:pt x="2430" y="799"/>
                </a:cubicBezTo>
                <a:cubicBezTo>
                  <a:pt x="2430" y="800"/>
                  <a:pt x="2430" y="800"/>
                  <a:pt x="2430" y="800"/>
                </a:cubicBezTo>
                <a:cubicBezTo>
                  <a:pt x="2430" y="803"/>
                  <a:pt x="2430" y="803"/>
                  <a:pt x="2430" y="803"/>
                </a:cubicBezTo>
                <a:cubicBezTo>
                  <a:pt x="2431" y="803"/>
                  <a:pt x="2431" y="803"/>
                  <a:pt x="2431" y="803"/>
                </a:cubicBezTo>
                <a:cubicBezTo>
                  <a:pt x="2430" y="806"/>
                  <a:pt x="2430" y="806"/>
                  <a:pt x="2430" y="806"/>
                </a:cubicBezTo>
                <a:cubicBezTo>
                  <a:pt x="2430" y="807"/>
                  <a:pt x="2430" y="807"/>
                  <a:pt x="2430" y="807"/>
                </a:cubicBezTo>
                <a:cubicBezTo>
                  <a:pt x="2432" y="805"/>
                  <a:pt x="2432" y="805"/>
                  <a:pt x="2432" y="805"/>
                </a:cubicBezTo>
                <a:cubicBezTo>
                  <a:pt x="2432" y="805"/>
                  <a:pt x="2432" y="805"/>
                  <a:pt x="2432" y="805"/>
                </a:cubicBezTo>
                <a:cubicBezTo>
                  <a:pt x="2432" y="806"/>
                  <a:pt x="2432" y="806"/>
                  <a:pt x="2432" y="806"/>
                </a:cubicBezTo>
                <a:cubicBezTo>
                  <a:pt x="2431" y="807"/>
                  <a:pt x="2431" y="807"/>
                  <a:pt x="2431" y="807"/>
                </a:cubicBezTo>
                <a:cubicBezTo>
                  <a:pt x="2432" y="809"/>
                  <a:pt x="2432" y="809"/>
                  <a:pt x="2432" y="809"/>
                </a:cubicBezTo>
                <a:cubicBezTo>
                  <a:pt x="2434" y="811"/>
                  <a:pt x="2434" y="811"/>
                  <a:pt x="2434" y="811"/>
                </a:cubicBezTo>
                <a:cubicBezTo>
                  <a:pt x="2435" y="815"/>
                  <a:pt x="2435" y="815"/>
                  <a:pt x="2435" y="815"/>
                </a:cubicBezTo>
                <a:cubicBezTo>
                  <a:pt x="2436" y="815"/>
                  <a:pt x="2436" y="815"/>
                  <a:pt x="2436" y="815"/>
                </a:cubicBezTo>
                <a:cubicBezTo>
                  <a:pt x="2435" y="812"/>
                  <a:pt x="2435" y="812"/>
                  <a:pt x="2435" y="812"/>
                </a:cubicBezTo>
                <a:cubicBezTo>
                  <a:pt x="2436" y="812"/>
                  <a:pt x="2436" y="812"/>
                  <a:pt x="2436" y="812"/>
                </a:cubicBezTo>
                <a:cubicBezTo>
                  <a:pt x="2436" y="812"/>
                  <a:pt x="2436" y="812"/>
                  <a:pt x="2436" y="812"/>
                </a:cubicBezTo>
                <a:cubicBezTo>
                  <a:pt x="2437" y="814"/>
                  <a:pt x="2437" y="814"/>
                  <a:pt x="2437" y="814"/>
                </a:cubicBezTo>
                <a:cubicBezTo>
                  <a:pt x="2437" y="817"/>
                  <a:pt x="2437" y="817"/>
                  <a:pt x="2437" y="817"/>
                </a:cubicBezTo>
                <a:cubicBezTo>
                  <a:pt x="2442" y="821"/>
                  <a:pt x="2442" y="821"/>
                  <a:pt x="2442" y="821"/>
                </a:cubicBezTo>
                <a:cubicBezTo>
                  <a:pt x="2441" y="819"/>
                  <a:pt x="2441" y="819"/>
                  <a:pt x="2441" y="819"/>
                </a:cubicBezTo>
                <a:cubicBezTo>
                  <a:pt x="2441" y="818"/>
                  <a:pt x="2441" y="818"/>
                  <a:pt x="2441" y="818"/>
                </a:cubicBezTo>
                <a:cubicBezTo>
                  <a:pt x="2442" y="819"/>
                  <a:pt x="2442" y="819"/>
                  <a:pt x="2442" y="819"/>
                </a:cubicBezTo>
                <a:cubicBezTo>
                  <a:pt x="2444" y="819"/>
                  <a:pt x="2444" y="819"/>
                  <a:pt x="2444" y="819"/>
                </a:cubicBezTo>
                <a:cubicBezTo>
                  <a:pt x="2443" y="821"/>
                  <a:pt x="2443" y="821"/>
                  <a:pt x="2443" y="821"/>
                </a:cubicBezTo>
                <a:cubicBezTo>
                  <a:pt x="2443" y="822"/>
                  <a:pt x="2443" y="822"/>
                  <a:pt x="2443" y="822"/>
                </a:cubicBezTo>
                <a:cubicBezTo>
                  <a:pt x="2445" y="821"/>
                  <a:pt x="2445" y="821"/>
                  <a:pt x="2445" y="821"/>
                </a:cubicBezTo>
                <a:cubicBezTo>
                  <a:pt x="2445" y="820"/>
                  <a:pt x="2445" y="820"/>
                  <a:pt x="2445" y="820"/>
                </a:cubicBezTo>
                <a:cubicBezTo>
                  <a:pt x="2446" y="821"/>
                  <a:pt x="2446" y="821"/>
                  <a:pt x="2446" y="821"/>
                </a:cubicBezTo>
                <a:cubicBezTo>
                  <a:pt x="2447" y="822"/>
                  <a:pt x="2447" y="822"/>
                  <a:pt x="2447" y="822"/>
                </a:cubicBezTo>
                <a:cubicBezTo>
                  <a:pt x="2448" y="823"/>
                  <a:pt x="2448" y="823"/>
                  <a:pt x="2448" y="823"/>
                </a:cubicBezTo>
                <a:cubicBezTo>
                  <a:pt x="2451" y="824"/>
                  <a:pt x="2451" y="824"/>
                  <a:pt x="2451" y="824"/>
                </a:cubicBezTo>
                <a:cubicBezTo>
                  <a:pt x="2453" y="827"/>
                  <a:pt x="2453" y="827"/>
                  <a:pt x="2453" y="827"/>
                </a:cubicBezTo>
                <a:cubicBezTo>
                  <a:pt x="2453" y="828"/>
                  <a:pt x="2453" y="828"/>
                  <a:pt x="2453" y="828"/>
                </a:cubicBezTo>
                <a:cubicBezTo>
                  <a:pt x="2452" y="829"/>
                  <a:pt x="2452" y="829"/>
                  <a:pt x="2452" y="829"/>
                </a:cubicBezTo>
                <a:cubicBezTo>
                  <a:pt x="2451" y="828"/>
                  <a:pt x="2451" y="828"/>
                  <a:pt x="2451" y="828"/>
                </a:cubicBezTo>
                <a:cubicBezTo>
                  <a:pt x="2449" y="828"/>
                  <a:pt x="2449" y="828"/>
                  <a:pt x="2449" y="828"/>
                </a:cubicBezTo>
                <a:cubicBezTo>
                  <a:pt x="2451" y="830"/>
                  <a:pt x="2451" y="830"/>
                  <a:pt x="2451" y="830"/>
                </a:cubicBezTo>
                <a:cubicBezTo>
                  <a:pt x="2451" y="830"/>
                  <a:pt x="2451" y="830"/>
                  <a:pt x="2451" y="830"/>
                </a:cubicBezTo>
                <a:cubicBezTo>
                  <a:pt x="2451" y="831"/>
                  <a:pt x="2451" y="831"/>
                  <a:pt x="2451" y="831"/>
                </a:cubicBezTo>
                <a:cubicBezTo>
                  <a:pt x="2449" y="830"/>
                  <a:pt x="2449" y="830"/>
                  <a:pt x="2449" y="830"/>
                </a:cubicBezTo>
                <a:cubicBezTo>
                  <a:pt x="2449" y="829"/>
                  <a:pt x="2449" y="829"/>
                  <a:pt x="2449" y="829"/>
                </a:cubicBezTo>
                <a:cubicBezTo>
                  <a:pt x="2447" y="828"/>
                  <a:pt x="2447" y="828"/>
                  <a:pt x="2447" y="828"/>
                </a:cubicBezTo>
                <a:cubicBezTo>
                  <a:pt x="2447" y="829"/>
                  <a:pt x="2447" y="829"/>
                  <a:pt x="2447" y="829"/>
                </a:cubicBezTo>
                <a:cubicBezTo>
                  <a:pt x="2449" y="831"/>
                  <a:pt x="2449" y="831"/>
                  <a:pt x="2449" y="831"/>
                </a:cubicBezTo>
                <a:cubicBezTo>
                  <a:pt x="2449" y="832"/>
                  <a:pt x="2449" y="832"/>
                  <a:pt x="2449" y="832"/>
                </a:cubicBezTo>
                <a:cubicBezTo>
                  <a:pt x="2451" y="834"/>
                  <a:pt x="2451" y="834"/>
                  <a:pt x="2451" y="834"/>
                </a:cubicBezTo>
                <a:cubicBezTo>
                  <a:pt x="2455" y="836"/>
                  <a:pt x="2455" y="836"/>
                  <a:pt x="2455" y="836"/>
                </a:cubicBezTo>
                <a:cubicBezTo>
                  <a:pt x="2454" y="832"/>
                  <a:pt x="2454" y="832"/>
                  <a:pt x="2454" y="832"/>
                </a:cubicBezTo>
                <a:cubicBezTo>
                  <a:pt x="2453" y="830"/>
                  <a:pt x="2453" y="830"/>
                  <a:pt x="2453" y="830"/>
                </a:cubicBezTo>
                <a:cubicBezTo>
                  <a:pt x="2456" y="832"/>
                  <a:pt x="2456" y="832"/>
                  <a:pt x="2456" y="832"/>
                </a:cubicBezTo>
                <a:cubicBezTo>
                  <a:pt x="2456" y="834"/>
                  <a:pt x="2456" y="834"/>
                  <a:pt x="2456" y="834"/>
                </a:cubicBezTo>
                <a:cubicBezTo>
                  <a:pt x="2457" y="835"/>
                  <a:pt x="2457" y="835"/>
                  <a:pt x="2457" y="835"/>
                </a:cubicBezTo>
                <a:cubicBezTo>
                  <a:pt x="2458" y="837"/>
                  <a:pt x="2458" y="837"/>
                  <a:pt x="2458" y="837"/>
                </a:cubicBezTo>
                <a:cubicBezTo>
                  <a:pt x="2458" y="840"/>
                  <a:pt x="2458" y="840"/>
                  <a:pt x="2458" y="840"/>
                </a:cubicBezTo>
                <a:cubicBezTo>
                  <a:pt x="2460" y="841"/>
                  <a:pt x="2460" y="841"/>
                  <a:pt x="2460" y="841"/>
                </a:cubicBezTo>
                <a:cubicBezTo>
                  <a:pt x="2459" y="841"/>
                  <a:pt x="2459" y="841"/>
                  <a:pt x="2459" y="841"/>
                </a:cubicBezTo>
                <a:cubicBezTo>
                  <a:pt x="2460" y="842"/>
                  <a:pt x="2460" y="842"/>
                  <a:pt x="2460" y="842"/>
                </a:cubicBezTo>
                <a:cubicBezTo>
                  <a:pt x="2461" y="843"/>
                  <a:pt x="2461" y="843"/>
                  <a:pt x="2461" y="843"/>
                </a:cubicBezTo>
                <a:cubicBezTo>
                  <a:pt x="2461" y="847"/>
                  <a:pt x="2461" y="847"/>
                  <a:pt x="2461" y="847"/>
                </a:cubicBezTo>
                <a:cubicBezTo>
                  <a:pt x="2463" y="851"/>
                  <a:pt x="2463" y="851"/>
                  <a:pt x="2463" y="851"/>
                </a:cubicBezTo>
                <a:cubicBezTo>
                  <a:pt x="2464" y="852"/>
                  <a:pt x="2464" y="852"/>
                  <a:pt x="2464" y="852"/>
                </a:cubicBezTo>
                <a:cubicBezTo>
                  <a:pt x="2462" y="853"/>
                  <a:pt x="2462" y="853"/>
                  <a:pt x="2462" y="853"/>
                </a:cubicBezTo>
                <a:cubicBezTo>
                  <a:pt x="2460" y="864"/>
                  <a:pt x="2460" y="864"/>
                  <a:pt x="2460" y="864"/>
                </a:cubicBezTo>
                <a:cubicBezTo>
                  <a:pt x="2461" y="866"/>
                  <a:pt x="2461" y="866"/>
                  <a:pt x="2461" y="866"/>
                </a:cubicBezTo>
                <a:cubicBezTo>
                  <a:pt x="2460" y="866"/>
                  <a:pt x="2460" y="866"/>
                  <a:pt x="2460" y="866"/>
                </a:cubicBezTo>
                <a:cubicBezTo>
                  <a:pt x="2460" y="867"/>
                  <a:pt x="2460" y="867"/>
                  <a:pt x="2460" y="867"/>
                </a:cubicBezTo>
                <a:cubicBezTo>
                  <a:pt x="2462" y="865"/>
                  <a:pt x="2462" y="865"/>
                  <a:pt x="2462" y="865"/>
                </a:cubicBezTo>
                <a:cubicBezTo>
                  <a:pt x="2464" y="863"/>
                  <a:pt x="2464" y="863"/>
                  <a:pt x="2464" y="863"/>
                </a:cubicBezTo>
                <a:cubicBezTo>
                  <a:pt x="2465" y="860"/>
                  <a:pt x="2465" y="860"/>
                  <a:pt x="2465" y="860"/>
                </a:cubicBezTo>
                <a:cubicBezTo>
                  <a:pt x="2465" y="863"/>
                  <a:pt x="2465" y="863"/>
                  <a:pt x="2465" y="863"/>
                </a:cubicBezTo>
                <a:cubicBezTo>
                  <a:pt x="2463" y="866"/>
                  <a:pt x="2463" y="866"/>
                  <a:pt x="2463" y="866"/>
                </a:cubicBezTo>
                <a:cubicBezTo>
                  <a:pt x="2463" y="869"/>
                  <a:pt x="2463" y="869"/>
                  <a:pt x="2463" y="869"/>
                </a:cubicBezTo>
                <a:cubicBezTo>
                  <a:pt x="2464" y="869"/>
                  <a:pt x="2464" y="869"/>
                  <a:pt x="2464" y="869"/>
                </a:cubicBezTo>
                <a:cubicBezTo>
                  <a:pt x="2464" y="867"/>
                  <a:pt x="2464" y="867"/>
                  <a:pt x="2464" y="867"/>
                </a:cubicBezTo>
                <a:cubicBezTo>
                  <a:pt x="2467" y="866"/>
                  <a:pt x="2467" y="866"/>
                  <a:pt x="2467" y="866"/>
                </a:cubicBezTo>
                <a:cubicBezTo>
                  <a:pt x="2468" y="867"/>
                  <a:pt x="2468" y="867"/>
                  <a:pt x="2468" y="867"/>
                </a:cubicBezTo>
                <a:cubicBezTo>
                  <a:pt x="2469" y="867"/>
                  <a:pt x="2469" y="867"/>
                  <a:pt x="2469" y="867"/>
                </a:cubicBezTo>
                <a:cubicBezTo>
                  <a:pt x="2469" y="866"/>
                  <a:pt x="2469" y="866"/>
                  <a:pt x="2469" y="866"/>
                </a:cubicBezTo>
                <a:cubicBezTo>
                  <a:pt x="2469" y="867"/>
                  <a:pt x="2469" y="867"/>
                  <a:pt x="2469" y="867"/>
                </a:cubicBezTo>
                <a:cubicBezTo>
                  <a:pt x="2470" y="867"/>
                  <a:pt x="2470" y="867"/>
                  <a:pt x="2470" y="867"/>
                </a:cubicBezTo>
                <a:cubicBezTo>
                  <a:pt x="2471" y="866"/>
                  <a:pt x="2471" y="866"/>
                  <a:pt x="2471" y="866"/>
                </a:cubicBezTo>
                <a:cubicBezTo>
                  <a:pt x="2473" y="866"/>
                  <a:pt x="2473" y="866"/>
                  <a:pt x="2473" y="866"/>
                </a:cubicBezTo>
                <a:cubicBezTo>
                  <a:pt x="2477" y="864"/>
                  <a:pt x="2477" y="864"/>
                  <a:pt x="2477" y="864"/>
                </a:cubicBezTo>
                <a:cubicBezTo>
                  <a:pt x="2477" y="862"/>
                  <a:pt x="2477" y="862"/>
                  <a:pt x="2477" y="862"/>
                </a:cubicBezTo>
                <a:lnTo>
                  <a:pt x="2478" y="862"/>
                </a:lnTo>
                <a:close/>
                <a:moveTo>
                  <a:pt x="2594" y="883"/>
                </a:moveTo>
                <a:cubicBezTo>
                  <a:pt x="2594" y="883"/>
                  <a:pt x="2594" y="883"/>
                  <a:pt x="2594" y="883"/>
                </a:cubicBezTo>
                <a:cubicBezTo>
                  <a:pt x="2592" y="883"/>
                  <a:pt x="2592" y="883"/>
                  <a:pt x="2592" y="883"/>
                </a:cubicBezTo>
                <a:lnTo>
                  <a:pt x="2594" y="883"/>
                </a:lnTo>
                <a:close/>
                <a:moveTo>
                  <a:pt x="1735" y="173"/>
                </a:moveTo>
                <a:cubicBezTo>
                  <a:pt x="1734" y="169"/>
                  <a:pt x="1734" y="169"/>
                  <a:pt x="1734" y="169"/>
                </a:cubicBezTo>
                <a:cubicBezTo>
                  <a:pt x="1735" y="173"/>
                  <a:pt x="1735" y="173"/>
                  <a:pt x="1735" y="173"/>
                </a:cubicBezTo>
                <a:close/>
                <a:moveTo>
                  <a:pt x="1753" y="726"/>
                </a:moveTo>
                <a:cubicBezTo>
                  <a:pt x="1757" y="806"/>
                  <a:pt x="1757" y="806"/>
                  <a:pt x="1757" y="806"/>
                </a:cubicBezTo>
                <a:cubicBezTo>
                  <a:pt x="1758" y="826"/>
                  <a:pt x="1758" y="826"/>
                  <a:pt x="1758" y="826"/>
                </a:cubicBezTo>
                <a:lnTo>
                  <a:pt x="1753" y="726"/>
                </a:lnTo>
                <a:close/>
                <a:moveTo>
                  <a:pt x="1857" y="690"/>
                </a:moveTo>
                <a:cubicBezTo>
                  <a:pt x="1857" y="690"/>
                  <a:pt x="1857" y="690"/>
                  <a:pt x="1857" y="690"/>
                </a:cubicBezTo>
                <a:cubicBezTo>
                  <a:pt x="1858" y="690"/>
                  <a:pt x="1858" y="690"/>
                  <a:pt x="1858" y="690"/>
                </a:cubicBezTo>
                <a:lnTo>
                  <a:pt x="1857" y="690"/>
                </a:lnTo>
                <a:close/>
                <a:moveTo>
                  <a:pt x="1858" y="680"/>
                </a:moveTo>
                <a:cubicBezTo>
                  <a:pt x="1858" y="680"/>
                  <a:pt x="1858" y="680"/>
                  <a:pt x="1858" y="680"/>
                </a:cubicBezTo>
                <a:cubicBezTo>
                  <a:pt x="1857" y="680"/>
                  <a:pt x="1857" y="680"/>
                  <a:pt x="1857" y="680"/>
                </a:cubicBezTo>
                <a:cubicBezTo>
                  <a:pt x="1858" y="680"/>
                  <a:pt x="1858" y="680"/>
                  <a:pt x="1858" y="680"/>
                </a:cubicBezTo>
                <a:close/>
                <a:moveTo>
                  <a:pt x="2061" y="825"/>
                </a:moveTo>
                <a:cubicBezTo>
                  <a:pt x="2032" y="834"/>
                  <a:pt x="2032" y="834"/>
                  <a:pt x="2032" y="834"/>
                </a:cubicBezTo>
                <a:cubicBezTo>
                  <a:pt x="1994" y="845"/>
                  <a:pt x="1994" y="845"/>
                  <a:pt x="1994" y="845"/>
                </a:cubicBezTo>
                <a:lnTo>
                  <a:pt x="2061" y="825"/>
                </a:lnTo>
                <a:close/>
                <a:moveTo>
                  <a:pt x="1950" y="726"/>
                </a:moveTo>
                <a:cubicBezTo>
                  <a:pt x="1969" y="727"/>
                  <a:pt x="1969" y="727"/>
                  <a:pt x="1969" y="727"/>
                </a:cubicBezTo>
                <a:cubicBezTo>
                  <a:pt x="1970" y="727"/>
                  <a:pt x="1970" y="727"/>
                  <a:pt x="1970" y="727"/>
                </a:cubicBezTo>
                <a:lnTo>
                  <a:pt x="1950" y="726"/>
                </a:lnTo>
                <a:close/>
                <a:moveTo>
                  <a:pt x="2033" y="638"/>
                </a:moveTo>
                <a:cubicBezTo>
                  <a:pt x="2031" y="637"/>
                  <a:pt x="2031" y="637"/>
                  <a:pt x="2031" y="637"/>
                </a:cubicBezTo>
                <a:cubicBezTo>
                  <a:pt x="2025" y="637"/>
                  <a:pt x="2025" y="637"/>
                  <a:pt x="2025" y="637"/>
                </a:cubicBezTo>
                <a:cubicBezTo>
                  <a:pt x="2020" y="637"/>
                  <a:pt x="2020" y="637"/>
                  <a:pt x="2020" y="637"/>
                </a:cubicBezTo>
                <a:cubicBezTo>
                  <a:pt x="2014" y="639"/>
                  <a:pt x="2014" y="639"/>
                  <a:pt x="2014" y="639"/>
                </a:cubicBezTo>
                <a:cubicBezTo>
                  <a:pt x="2011" y="639"/>
                  <a:pt x="2011" y="639"/>
                  <a:pt x="2011" y="639"/>
                </a:cubicBezTo>
                <a:cubicBezTo>
                  <a:pt x="2004" y="637"/>
                  <a:pt x="2004" y="637"/>
                  <a:pt x="2004" y="637"/>
                </a:cubicBezTo>
                <a:cubicBezTo>
                  <a:pt x="2002" y="637"/>
                  <a:pt x="2002" y="637"/>
                  <a:pt x="2002" y="637"/>
                </a:cubicBezTo>
                <a:cubicBezTo>
                  <a:pt x="1997" y="635"/>
                  <a:pt x="1997" y="635"/>
                  <a:pt x="1997" y="635"/>
                </a:cubicBezTo>
                <a:cubicBezTo>
                  <a:pt x="1996" y="633"/>
                  <a:pt x="1996" y="633"/>
                  <a:pt x="1996" y="633"/>
                </a:cubicBezTo>
                <a:cubicBezTo>
                  <a:pt x="1995" y="631"/>
                  <a:pt x="1995" y="631"/>
                  <a:pt x="1995" y="631"/>
                </a:cubicBezTo>
                <a:cubicBezTo>
                  <a:pt x="1993" y="631"/>
                  <a:pt x="1993" y="631"/>
                  <a:pt x="1993" y="631"/>
                </a:cubicBezTo>
                <a:cubicBezTo>
                  <a:pt x="1991" y="629"/>
                  <a:pt x="1991" y="629"/>
                  <a:pt x="1991" y="629"/>
                </a:cubicBezTo>
                <a:cubicBezTo>
                  <a:pt x="1989" y="630"/>
                  <a:pt x="1989" y="630"/>
                  <a:pt x="1989" y="630"/>
                </a:cubicBezTo>
                <a:cubicBezTo>
                  <a:pt x="1987" y="630"/>
                  <a:pt x="1987" y="630"/>
                  <a:pt x="1987" y="630"/>
                </a:cubicBezTo>
                <a:cubicBezTo>
                  <a:pt x="1985" y="630"/>
                  <a:pt x="1985" y="630"/>
                  <a:pt x="1985" y="630"/>
                </a:cubicBezTo>
                <a:cubicBezTo>
                  <a:pt x="1983" y="628"/>
                  <a:pt x="1983" y="628"/>
                  <a:pt x="1983" y="628"/>
                </a:cubicBezTo>
                <a:cubicBezTo>
                  <a:pt x="1981" y="627"/>
                  <a:pt x="1981" y="627"/>
                  <a:pt x="1981" y="627"/>
                </a:cubicBezTo>
                <a:cubicBezTo>
                  <a:pt x="1980" y="627"/>
                  <a:pt x="1980" y="627"/>
                  <a:pt x="1980" y="627"/>
                </a:cubicBezTo>
                <a:cubicBezTo>
                  <a:pt x="1981" y="624"/>
                  <a:pt x="1981" y="624"/>
                  <a:pt x="1981" y="624"/>
                </a:cubicBezTo>
                <a:cubicBezTo>
                  <a:pt x="1981" y="622"/>
                  <a:pt x="1981" y="622"/>
                  <a:pt x="1981" y="622"/>
                </a:cubicBezTo>
                <a:cubicBezTo>
                  <a:pt x="1979" y="620"/>
                  <a:pt x="1979" y="620"/>
                  <a:pt x="1979" y="620"/>
                </a:cubicBezTo>
                <a:cubicBezTo>
                  <a:pt x="1979" y="619"/>
                  <a:pt x="1979" y="619"/>
                  <a:pt x="1979" y="619"/>
                </a:cubicBezTo>
                <a:cubicBezTo>
                  <a:pt x="1979" y="615"/>
                  <a:pt x="1979" y="615"/>
                  <a:pt x="1979" y="615"/>
                </a:cubicBezTo>
                <a:cubicBezTo>
                  <a:pt x="1979" y="614"/>
                  <a:pt x="1979" y="614"/>
                  <a:pt x="1979" y="614"/>
                </a:cubicBezTo>
                <a:cubicBezTo>
                  <a:pt x="1979" y="613"/>
                  <a:pt x="1979" y="613"/>
                  <a:pt x="1979" y="613"/>
                </a:cubicBezTo>
                <a:cubicBezTo>
                  <a:pt x="1978" y="610"/>
                  <a:pt x="1978" y="610"/>
                  <a:pt x="1978" y="610"/>
                </a:cubicBezTo>
                <a:cubicBezTo>
                  <a:pt x="1979" y="608"/>
                  <a:pt x="1979" y="608"/>
                  <a:pt x="1979" y="608"/>
                </a:cubicBezTo>
                <a:cubicBezTo>
                  <a:pt x="1980" y="608"/>
                  <a:pt x="1980" y="608"/>
                  <a:pt x="1980" y="608"/>
                </a:cubicBezTo>
                <a:cubicBezTo>
                  <a:pt x="1981" y="609"/>
                  <a:pt x="1981" y="609"/>
                  <a:pt x="1981" y="609"/>
                </a:cubicBezTo>
                <a:cubicBezTo>
                  <a:pt x="1980" y="611"/>
                  <a:pt x="1980" y="611"/>
                  <a:pt x="1980" y="611"/>
                </a:cubicBezTo>
                <a:cubicBezTo>
                  <a:pt x="1981" y="613"/>
                  <a:pt x="1981" y="613"/>
                  <a:pt x="1981" y="613"/>
                </a:cubicBezTo>
                <a:cubicBezTo>
                  <a:pt x="1982" y="611"/>
                  <a:pt x="1982" y="611"/>
                  <a:pt x="1982" y="611"/>
                </a:cubicBezTo>
                <a:cubicBezTo>
                  <a:pt x="1982" y="608"/>
                  <a:pt x="1982" y="608"/>
                  <a:pt x="1982" y="608"/>
                </a:cubicBezTo>
                <a:cubicBezTo>
                  <a:pt x="1982" y="607"/>
                  <a:pt x="1982" y="607"/>
                  <a:pt x="1982" y="607"/>
                </a:cubicBezTo>
                <a:cubicBezTo>
                  <a:pt x="1982" y="605"/>
                  <a:pt x="1982" y="605"/>
                  <a:pt x="1982" y="605"/>
                </a:cubicBezTo>
                <a:cubicBezTo>
                  <a:pt x="1982" y="604"/>
                  <a:pt x="1982" y="604"/>
                  <a:pt x="1982" y="604"/>
                </a:cubicBezTo>
                <a:cubicBezTo>
                  <a:pt x="1982" y="603"/>
                  <a:pt x="1982" y="603"/>
                  <a:pt x="1982" y="603"/>
                </a:cubicBezTo>
                <a:cubicBezTo>
                  <a:pt x="1983" y="601"/>
                  <a:pt x="1983" y="601"/>
                  <a:pt x="1983" y="601"/>
                </a:cubicBezTo>
                <a:cubicBezTo>
                  <a:pt x="1983" y="599"/>
                  <a:pt x="1983" y="599"/>
                  <a:pt x="1983" y="599"/>
                </a:cubicBezTo>
                <a:cubicBezTo>
                  <a:pt x="1982" y="597"/>
                  <a:pt x="1982" y="597"/>
                  <a:pt x="1982" y="597"/>
                </a:cubicBezTo>
                <a:cubicBezTo>
                  <a:pt x="1985" y="594"/>
                  <a:pt x="1985" y="594"/>
                  <a:pt x="1985" y="594"/>
                </a:cubicBezTo>
                <a:cubicBezTo>
                  <a:pt x="1988" y="594"/>
                  <a:pt x="1988" y="594"/>
                  <a:pt x="1988" y="594"/>
                </a:cubicBezTo>
                <a:cubicBezTo>
                  <a:pt x="1990" y="593"/>
                  <a:pt x="1990" y="593"/>
                  <a:pt x="1990" y="593"/>
                </a:cubicBezTo>
                <a:cubicBezTo>
                  <a:pt x="1991" y="593"/>
                  <a:pt x="1991" y="593"/>
                  <a:pt x="1991" y="593"/>
                </a:cubicBezTo>
                <a:cubicBezTo>
                  <a:pt x="1990" y="591"/>
                  <a:pt x="1990" y="591"/>
                  <a:pt x="1990" y="591"/>
                </a:cubicBezTo>
                <a:cubicBezTo>
                  <a:pt x="1987" y="590"/>
                  <a:pt x="1987" y="590"/>
                  <a:pt x="1987" y="590"/>
                </a:cubicBezTo>
                <a:cubicBezTo>
                  <a:pt x="1984" y="590"/>
                  <a:pt x="1984" y="590"/>
                  <a:pt x="1984" y="590"/>
                </a:cubicBezTo>
                <a:cubicBezTo>
                  <a:pt x="1982" y="588"/>
                  <a:pt x="1982" y="588"/>
                  <a:pt x="1982" y="588"/>
                </a:cubicBezTo>
                <a:cubicBezTo>
                  <a:pt x="1982" y="587"/>
                  <a:pt x="1982" y="587"/>
                  <a:pt x="1982" y="587"/>
                </a:cubicBezTo>
                <a:cubicBezTo>
                  <a:pt x="1978" y="584"/>
                  <a:pt x="1978" y="584"/>
                  <a:pt x="1978" y="584"/>
                </a:cubicBezTo>
                <a:cubicBezTo>
                  <a:pt x="1977" y="581"/>
                  <a:pt x="1977" y="581"/>
                  <a:pt x="1977" y="581"/>
                </a:cubicBezTo>
                <a:cubicBezTo>
                  <a:pt x="1977" y="579"/>
                  <a:pt x="1977" y="579"/>
                  <a:pt x="1977" y="579"/>
                </a:cubicBezTo>
                <a:cubicBezTo>
                  <a:pt x="1974" y="575"/>
                  <a:pt x="1974" y="575"/>
                  <a:pt x="1974" y="575"/>
                </a:cubicBezTo>
                <a:cubicBezTo>
                  <a:pt x="1972" y="574"/>
                  <a:pt x="1972" y="574"/>
                  <a:pt x="1972" y="574"/>
                </a:cubicBezTo>
                <a:cubicBezTo>
                  <a:pt x="1968" y="578"/>
                  <a:pt x="1968" y="578"/>
                  <a:pt x="1968" y="578"/>
                </a:cubicBezTo>
                <a:cubicBezTo>
                  <a:pt x="1971" y="574"/>
                  <a:pt x="1971" y="574"/>
                  <a:pt x="1971" y="574"/>
                </a:cubicBezTo>
                <a:cubicBezTo>
                  <a:pt x="1972" y="574"/>
                  <a:pt x="1972" y="574"/>
                  <a:pt x="1972" y="574"/>
                </a:cubicBezTo>
                <a:cubicBezTo>
                  <a:pt x="1971" y="573"/>
                  <a:pt x="1971" y="573"/>
                  <a:pt x="1971" y="573"/>
                </a:cubicBezTo>
                <a:cubicBezTo>
                  <a:pt x="1965" y="569"/>
                  <a:pt x="1965" y="569"/>
                  <a:pt x="1965" y="569"/>
                </a:cubicBezTo>
                <a:cubicBezTo>
                  <a:pt x="1961" y="564"/>
                  <a:pt x="1961" y="564"/>
                  <a:pt x="1961" y="564"/>
                </a:cubicBezTo>
                <a:cubicBezTo>
                  <a:pt x="1961" y="561"/>
                  <a:pt x="1961" y="561"/>
                  <a:pt x="1961" y="561"/>
                </a:cubicBezTo>
                <a:cubicBezTo>
                  <a:pt x="1959" y="559"/>
                  <a:pt x="1959" y="559"/>
                  <a:pt x="1959" y="559"/>
                </a:cubicBezTo>
                <a:cubicBezTo>
                  <a:pt x="1959" y="556"/>
                  <a:pt x="1959" y="556"/>
                  <a:pt x="1959" y="556"/>
                </a:cubicBezTo>
                <a:cubicBezTo>
                  <a:pt x="1958" y="555"/>
                  <a:pt x="1958" y="555"/>
                  <a:pt x="1958" y="555"/>
                </a:cubicBezTo>
                <a:cubicBezTo>
                  <a:pt x="1958" y="554"/>
                  <a:pt x="1958" y="554"/>
                  <a:pt x="1958" y="554"/>
                </a:cubicBezTo>
                <a:cubicBezTo>
                  <a:pt x="1957" y="554"/>
                  <a:pt x="1957" y="554"/>
                  <a:pt x="1957" y="554"/>
                </a:cubicBezTo>
                <a:cubicBezTo>
                  <a:pt x="1957" y="552"/>
                  <a:pt x="1957" y="552"/>
                  <a:pt x="1957" y="552"/>
                </a:cubicBezTo>
                <a:cubicBezTo>
                  <a:pt x="1958" y="553"/>
                  <a:pt x="1958" y="553"/>
                  <a:pt x="1958" y="553"/>
                </a:cubicBezTo>
                <a:cubicBezTo>
                  <a:pt x="1959" y="551"/>
                  <a:pt x="1959" y="551"/>
                  <a:pt x="1959" y="551"/>
                </a:cubicBezTo>
                <a:cubicBezTo>
                  <a:pt x="1959" y="549"/>
                  <a:pt x="1959" y="549"/>
                  <a:pt x="1959" y="549"/>
                </a:cubicBezTo>
                <a:cubicBezTo>
                  <a:pt x="1958" y="549"/>
                  <a:pt x="1958" y="549"/>
                  <a:pt x="1958" y="549"/>
                </a:cubicBezTo>
                <a:cubicBezTo>
                  <a:pt x="1957" y="550"/>
                  <a:pt x="1957" y="550"/>
                  <a:pt x="1957" y="550"/>
                </a:cubicBezTo>
                <a:cubicBezTo>
                  <a:pt x="1955" y="549"/>
                  <a:pt x="1955" y="549"/>
                  <a:pt x="1955" y="549"/>
                </a:cubicBezTo>
                <a:cubicBezTo>
                  <a:pt x="1955" y="545"/>
                  <a:pt x="1955" y="545"/>
                  <a:pt x="1955" y="545"/>
                </a:cubicBezTo>
                <a:cubicBezTo>
                  <a:pt x="1953" y="545"/>
                  <a:pt x="1953" y="545"/>
                  <a:pt x="1953" y="545"/>
                </a:cubicBezTo>
                <a:cubicBezTo>
                  <a:pt x="1952" y="543"/>
                  <a:pt x="1952" y="543"/>
                  <a:pt x="1952" y="543"/>
                </a:cubicBezTo>
                <a:cubicBezTo>
                  <a:pt x="1950" y="543"/>
                  <a:pt x="1950" y="543"/>
                  <a:pt x="1950" y="543"/>
                </a:cubicBezTo>
                <a:cubicBezTo>
                  <a:pt x="1949" y="543"/>
                  <a:pt x="1949" y="543"/>
                  <a:pt x="1949" y="543"/>
                </a:cubicBezTo>
                <a:cubicBezTo>
                  <a:pt x="1948" y="540"/>
                  <a:pt x="1948" y="540"/>
                  <a:pt x="1948" y="540"/>
                </a:cubicBezTo>
                <a:cubicBezTo>
                  <a:pt x="1948" y="538"/>
                  <a:pt x="1948" y="538"/>
                  <a:pt x="1948" y="538"/>
                </a:cubicBezTo>
                <a:cubicBezTo>
                  <a:pt x="1950" y="537"/>
                  <a:pt x="1950" y="537"/>
                  <a:pt x="1950" y="537"/>
                </a:cubicBezTo>
                <a:cubicBezTo>
                  <a:pt x="1950" y="533"/>
                  <a:pt x="1950" y="533"/>
                  <a:pt x="1950" y="533"/>
                </a:cubicBezTo>
                <a:cubicBezTo>
                  <a:pt x="1950" y="532"/>
                  <a:pt x="1950" y="532"/>
                  <a:pt x="1950" y="532"/>
                </a:cubicBezTo>
                <a:cubicBezTo>
                  <a:pt x="1951" y="530"/>
                  <a:pt x="1951" y="530"/>
                  <a:pt x="1951" y="530"/>
                </a:cubicBezTo>
                <a:cubicBezTo>
                  <a:pt x="1952" y="529"/>
                  <a:pt x="1952" y="529"/>
                  <a:pt x="1952" y="529"/>
                </a:cubicBezTo>
                <a:cubicBezTo>
                  <a:pt x="1953" y="527"/>
                  <a:pt x="1953" y="527"/>
                  <a:pt x="1953" y="527"/>
                </a:cubicBezTo>
                <a:cubicBezTo>
                  <a:pt x="1953" y="525"/>
                  <a:pt x="1953" y="525"/>
                  <a:pt x="1953" y="525"/>
                </a:cubicBezTo>
                <a:cubicBezTo>
                  <a:pt x="1953" y="524"/>
                  <a:pt x="1953" y="524"/>
                  <a:pt x="1953" y="524"/>
                </a:cubicBezTo>
                <a:cubicBezTo>
                  <a:pt x="1955" y="524"/>
                  <a:pt x="1955" y="524"/>
                  <a:pt x="1955" y="524"/>
                </a:cubicBezTo>
                <a:cubicBezTo>
                  <a:pt x="1955" y="525"/>
                  <a:pt x="1955" y="525"/>
                  <a:pt x="1955" y="525"/>
                </a:cubicBezTo>
                <a:cubicBezTo>
                  <a:pt x="1956" y="525"/>
                  <a:pt x="1956" y="525"/>
                  <a:pt x="1956" y="525"/>
                </a:cubicBezTo>
                <a:cubicBezTo>
                  <a:pt x="1957" y="523"/>
                  <a:pt x="1957" y="523"/>
                  <a:pt x="1957" y="523"/>
                </a:cubicBezTo>
                <a:cubicBezTo>
                  <a:pt x="1958" y="524"/>
                  <a:pt x="1958" y="524"/>
                  <a:pt x="1958" y="524"/>
                </a:cubicBezTo>
                <a:cubicBezTo>
                  <a:pt x="1959" y="523"/>
                  <a:pt x="1959" y="523"/>
                  <a:pt x="1959" y="523"/>
                </a:cubicBezTo>
                <a:cubicBezTo>
                  <a:pt x="1960" y="523"/>
                  <a:pt x="1960" y="523"/>
                  <a:pt x="1960" y="523"/>
                </a:cubicBezTo>
                <a:cubicBezTo>
                  <a:pt x="1961" y="522"/>
                  <a:pt x="1961" y="522"/>
                  <a:pt x="1961" y="522"/>
                </a:cubicBezTo>
                <a:cubicBezTo>
                  <a:pt x="1961" y="522"/>
                  <a:pt x="1961" y="522"/>
                  <a:pt x="1961" y="522"/>
                </a:cubicBezTo>
                <a:cubicBezTo>
                  <a:pt x="1960" y="521"/>
                  <a:pt x="1960" y="521"/>
                  <a:pt x="1960" y="521"/>
                </a:cubicBezTo>
                <a:cubicBezTo>
                  <a:pt x="1961" y="521"/>
                  <a:pt x="1961" y="521"/>
                  <a:pt x="1961" y="521"/>
                </a:cubicBezTo>
                <a:cubicBezTo>
                  <a:pt x="1961" y="521"/>
                  <a:pt x="1961" y="521"/>
                  <a:pt x="1961" y="521"/>
                </a:cubicBezTo>
                <a:cubicBezTo>
                  <a:pt x="1962" y="521"/>
                  <a:pt x="1963" y="521"/>
                  <a:pt x="1963" y="521"/>
                </a:cubicBezTo>
                <a:cubicBezTo>
                  <a:pt x="1964" y="522"/>
                  <a:pt x="1964" y="522"/>
                  <a:pt x="1964" y="522"/>
                </a:cubicBezTo>
                <a:cubicBezTo>
                  <a:pt x="1965" y="521"/>
                  <a:pt x="1965" y="521"/>
                  <a:pt x="1965" y="521"/>
                </a:cubicBezTo>
                <a:cubicBezTo>
                  <a:pt x="1964" y="520"/>
                  <a:pt x="1964" y="520"/>
                  <a:pt x="1964" y="520"/>
                </a:cubicBezTo>
                <a:cubicBezTo>
                  <a:pt x="1961" y="518"/>
                  <a:pt x="1961" y="518"/>
                  <a:pt x="1961" y="518"/>
                </a:cubicBezTo>
                <a:cubicBezTo>
                  <a:pt x="1963" y="518"/>
                  <a:pt x="1963" y="518"/>
                  <a:pt x="1963" y="518"/>
                </a:cubicBezTo>
                <a:cubicBezTo>
                  <a:pt x="1965" y="519"/>
                  <a:pt x="1965" y="519"/>
                  <a:pt x="1965" y="519"/>
                </a:cubicBezTo>
                <a:cubicBezTo>
                  <a:pt x="1965" y="518"/>
                  <a:pt x="1965" y="518"/>
                  <a:pt x="1965" y="518"/>
                </a:cubicBezTo>
                <a:cubicBezTo>
                  <a:pt x="1967" y="519"/>
                  <a:pt x="1967" y="519"/>
                  <a:pt x="1967" y="519"/>
                </a:cubicBezTo>
                <a:cubicBezTo>
                  <a:pt x="1967" y="518"/>
                  <a:pt x="1967" y="518"/>
                  <a:pt x="1967" y="518"/>
                </a:cubicBezTo>
                <a:cubicBezTo>
                  <a:pt x="1966" y="517"/>
                  <a:pt x="1966" y="517"/>
                  <a:pt x="1966" y="517"/>
                </a:cubicBezTo>
                <a:cubicBezTo>
                  <a:pt x="1967" y="517"/>
                  <a:pt x="1967" y="517"/>
                  <a:pt x="1967" y="517"/>
                </a:cubicBezTo>
                <a:cubicBezTo>
                  <a:pt x="1967" y="516"/>
                  <a:pt x="1967" y="516"/>
                  <a:pt x="1967" y="516"/>
                </a:cubicBezTo>
                <a:cubicBezTo>
                  <a:pt x="1966" y="515"/>
                  <a:pt x="1966" y="515"/>
                  <a:pt x="1966" y="515"/>
                </a:cubicBezTo>
                <a:cubicBezTo>
                  <a:pt x="1968" y="515"/>
                  <a:pt x="1968" y="515"/>
                  <a:pt x="1968" y="515"/>
                </a:cubicBezTo>
                <a:cubicBezTo>
                  <a:pt x="1968" y="514"/>
                  <a:pt x="1968" y="514"/>
                  <a:pt x="1968" y="514"/>
                </a:cubicBezTo>
                <a:cubicBezTo>
                  <a:pt x="1968" y="513"/>
                  <a:pt x="1968" y="513"/>
                  <a:pt x="1968" y="513"/>
                </a:cubicBezTo>
                <a:cubicBezTo>
                  <a:pt x="1968" y="513"/>
                  <a:pt x="1968" y="513"/>
                  <a:pt x="1968" y="513"/>
                </a:cubicBezTo>
                <a:cubicBezTo>
                  <a:pt x="1968" y="513"/>
                  <a:pt x="1968" y="513"/>
                  <a:pt x="1968" y="513"/>
                </a:cubicBezTo>
                <a:cubicBezTo>
                  <a:pt x="1965" y="511"/>
                  <a:pt x="1965" y="511"/>
                  <a:pt x="1965" y="511"/>
                </a:cubicBezTo>
                <a:cubicBezTo>
                  <a:pt x="1968" y="513"/>
                  <a:pt x="1968" y="513"/>
                  <a:pt x="1968" y="513"/>
                </a:cubicBezTo>
                <a:cubicBezTo>
                  <a:pt x="1969" y="513"/>
                  <a:pt x="1969" y="513"/>
                  <a:pt x="1969" y="513"/>
                </a:cubicBezTo>
                <a:cubicBezTo>
                  <a:pt x="1969" y="514"/>
                  <a:pt x="1969" y="514"/>
                  <a:pt x="1969" y="514"/>
                </a:cubicBezTo>
                <a:cubicBezTo>
                  <a:pt x="1971" y="514"/>
                  <a:pt x="1971" y="514"/>
                  <a:pt x="1971" y="514"/>
                </a:cubicBezTo>
                <a:cubicBezTo>
                  <a:pt x="1971" y="513"/>
                  <a:pt x="1971" y="513"/>
                  <a:pt x="1971" y="513"/>
                </a:cubicBezTo>
                <a:cubicBezTo>
                  <a:pt x="1972" y="513"/>
                  <a:pt x="1972" y="513"/>
                  <a:pt x="1972" y="513"/>
                </a:cubicBezTo>
                <a:cubicBezTo>
                  <a:pt x="1973" y="514"/>
                  <a:pt x="1973" y="514"/>
                  <a:pt x="1973" y="514"/>
                </a:cubicBezTo>
                <a:cubicBezTo>
                  <a:pt x="1974" y="513"/>
                  <a:pt x="1974" y="513"/>
                  <a:pt x="1974" y="513"/>
                </a:cubicBezTo>
                <a:cubicBezTo>
                  <a:pt x="1974" y="512"/>
                  <a:pt x="1974" y="512"/>
                  <a:pt x="1974" y="512"/>
                </a:cubicBezTo>
                <a:cubicBezTo>
                  <a:pt x="1975" y="512"/>
                  <a:pt x="1975" y="512"/>
                  <a:pt x="1975" y="512"/>
                </a:cubicBezTo>
                <a:cubicBezTo>
                  <a:pt x="1977" y="510"/>
                  <a:pt x="1977" y="510"/>
                  <a:pt x="1977" y="510"/>
                </a:cubicBezTo>
                <a:cubicBezTo>
                  <a:pt x="1977" y="509"/>
                  <a:pt x="1977" y="509"/>
                  <a:pt x="1977" y="509"/>
                </a:cubicBezTo>
                <a:cubicBezTo>
                  <a:pt x="1979" y="509"/>
                  <a:pt x="1979" y="509"/>
                  <a:pt x="1979" y="509"/>
                </a:cubicBezTo>
                <a:cubicBezTo>
                  <a:pt x="1980" y="508"/>
                  <a:pt x="1980" y="508"/>
                  <a:pt x="1980" y="508"/>
                </a:cubicBezTo>
                <a:cubicBezTo>
                  <a:pt x="1981" y="508"/>
                  <a:pt x="1981" y="508"/>
                  <a:pt x="1981" y="508"/>
                </a:cubicBezTo>
                <a:cubicBezTo>
                  <a:pt x="1981" y="508"/>
                  <a:pt x="1981" y="508"/>
                  <a:pt x="1981" y="508"/>
                </a:cubicBezTo>
                <a:cubicBezTo>
                  <a:pt x="1982" y="508"/>
                  <a:pt x="1982" y="508"/>
                  <a:pt x="1982" y="508"/>
                </a:cubicBezTo>
                <a:cubicBezTo>
                  <a:pt x="1982" y="507"/>
                  <a:pt x="1982" y="507"/>
                  <a:pt x="1982" y="507"/>
                </a:cubicBezTo>
                <a:cubicBezTo>
                  <a:pt x="1984" y="505"/>
                  <a:pt x="1984" y="505"/>
                  <a:pt x="1984" y="505"/>
                </a:cubicBezTo>
                <a:cubicBezTo>
                  <a:pt x="1986" y="505"/>
                  <a:pt x="1986" y="505"/>
                  <a:pt x="1986" y="505"/>
                </a:cubicBezTo>
                <a:cubicBezTo>
                  <a:pt x="1987" y="506"/>
                  <a:pt x="1987" y="506"/>
                  <a:pt x="1987" y="506"/>
                </a:cubicBezTo>
                <a:cubicBezTo>
                  <a:pt x="1989" y="506"/>
                  <a:pt x="1989" y="506"/>
                  <a:pt x="1989" y="506"/>
                </a:cubicBezTo>
                <a:cubicBezTo>
                  <a:pt x="1989" y="505"/>
                  <a:pt x="1989" y="505"/>
                  <a:pt x="1989" y="505"/>
                </a:cubicBezTo>
                <a:cubicBezTo>
                  <a:pt x="1990" y="506"/>
                  <a:pt x="1990" y="506"/>
                  <a:pt x="1990" y="506"/>
                </a:cubicBezTo>
                <a:cubicBezTo>
                  <a:pt x="1990" y="507"/>
                  <a:pt x="1990" y="507"/>
                  <a:pt x="1990" y="507"/>
                </a:cubicBezTo>
                <a:cubicBezTo>
                  <a:pt x="1991" y="508"/>
                  <a:pt x="1991" y="508"/>
                  <a:pt x="1991" y="508"/>
                </a:cubicBezTo>
                <a:cubicBezTo>
                  <a:pt x="1991" y="508"/>
                  <a:pt x="1991" y="508"/>
                  <a:pt x="1991" y="508"/>
                </a:cubicBezTo>
                <a:cubicBezTo>
                  <a:pt x="1993" y="508"/>
                  <a:pt x="1993" y="508"/>
                  <a:pt x="1993" y="508"/>
                </a:cubicBezTo>
                <a:cubicBezTo>
                  <a:pt x="1993" y="508"/>
                  <a:pt x="1993" y="508"/>
                  <a:pt x="1993" y="508"/>
                </a:cubicBezTo>
                <a:cubicBezTo>
                  <a:pt x="1994" y="509"/>
                  <a:pt x="1994" y="509"/>
                  <a:pt x="1994" y="509"/>
                </a:cubicBezTo>
                <a:cubicBezTo>
                  <a:pt x="1995" y="508"/>
                  <a:pt x="1995" y="508"/>
                  <a:pt x="1995" y="508"/>
                </a:cubicBezTo>
                <a:cubicBezTo>
                  <a:pt x="1995" y="507"/>
                  <a:pt x="1995" y="507"/>
                  <a:pt x="1995" y="507"/>
                </a:cubicBezTo>
                <a:cubicBezTo>
                  <a:pt x="1996" y="507"/>
                  <a:pt x="1996" y="507"/>
                  <a:pt x="1996" y="507"/>
                </a:cubicBezTo>
                <a:cubicBezTo>
                  <a:pt x="1997" y="506"/>
                  <a:pt x="1997" y="506"/>
                  <a:pt x="1997" y="506"/>
                </a:cubicBezTo>
                <a:cubicBezTo>
                  <a:pt x="1998" y="506"/>
                  <a:pt x="1998" y="506"/>
                  <a:pt x="1998" y="506"/>
                </a:cubicBezTo>
                <a:cubicBezTo>
                  <a:pt x="1999" y="506"/>
                  <a:pt x="1999" y="506"/>
                  <a:pt x="1999" y="506"/>
                </a:cubicBezTo>
                <a:cubicBezTo>
                  <a:pt x="2003" y="506"/>
                  <a:pt x="2003" y="506"/>
                  <a:pt x="2003" y="506"/>
                </a:cubicBezTo>
                <a:cubicBezTo>
                  <a:pt x="2003" y="507"/>
                  <a:pt x="2003" y="507"/>
                  <a:pt x="2003" y="507"/>
                </a:cubicBezTo>
                <a:cubicBezTo>
                  <a:pt x="2004" y="508"/>
                  <a:pt x="2004" y="508"/>
                  <a:pt x="2004" y="508"/>
                </a:cubicBezTo>
                <a:cubicBezTo>
                  <a:pt x="2005" y="509"/>
                  <a:pt x="2005" y="509"/>
                  <a:pt x="2005" y="509"/>
                </a:cubicBezTo>
                <a:cubicBezTo>
                  <a:pt x="2005" y="509"/>
                  <a:pt x="2005" y="509"/>
                  <a:pt x="2005" y="509"/>
                </a:cubicBezTo>
                <a:cubicBezTo>
                  <a:pt x="2004" y="511"/>
                  <a:pt x="2004" y="511"/>
                  <a:pt x="2004" y="511"/>
                </a:cubicBezTo>
                <a:cubicBezTo>
                  <a:pt x="2005" y="512"/>
                  <a:pt x="2005" y="512"/>
                  <a:pt x="2005" y="512"/>
                </a:cubicBezTo>
                <a:cubicBezTo>
                  <a:pt x="2006" y="513"/>
                  <a:pt x="2006" y="513"/>
                  <a:pt x="2006" y="513"/>
                </a:cubicBezTo>
                <a:cubicBezTo>
                  <a:pt x="2006" y="515"/>
                  <a:pt x="2006" y="515"/>
                  <a:pt x="2006" y="515"/>
                </a:cubicBezTo>
                <a:cubicBezTo>
                  <a:pt x="2005" y="517"/>
                  <a:pt x="2005" y="517"/>
                  <a:pt x="2005" y="517"/>
                </a:cubicBezTo>
                <a:cubicBezTo>
                  <a:pt x="2005" y="518"/>
                  <a:pt x="2005" y="518"/>
                  <a:pt x="2005" y="518"/>
                </a:cubicBezTo>
                <a:cubicBezTo>
                  <a:pt x="2006" y="519"/>
                  <a:pt x="2006" y="519"/>
                  <a:pt x="2006" y="519"/>
                </a:cubicBezTo>
                <a:cubicBezTo>
                  <a:pt x="2007" y="519"/>
                  <a:pt x="2007" y="519"/>
                  <a:pt x="2007" y="519"/>
                </a:cubicBezTo>
                <a:cubicBezTo>
                  <a:pt x="2006" y="520"/>
                  <a:pt x="2006" y="520"/>
                  <a:pt x="2006" y="520"/>
                </a:cubicBezTo>
                <a:cubicBezTo>
                  <a:pt x="2005" y="521"/>
                  <a:pt x="2005" y="521"/>
                  <a:pt x="2005" y="521"/>
                </a:cubicBezTo>
                <a:cubicBezTo>
                  <a:pt x="2004" y="523"/>
                  <a:pt x="2004" y="523"/>
                  <a:pt x="2004" y="523"/>
                </a:cubicBezTo>
                <a:cubicBezTo>
                  <a:pt x="2006" y="526"/>
                  <a:pt x="2006" y="526"/>
                  <a:pt x="2006" y="526"/>
                </a:cubicBezTo>
                <a:cubicBezTo>
                  <a:pt x="2007" y="526"/>
                  <a:pt x="2007" y="526"/>
                  <a:pt x="2007" y="526"/>
                </a:cubicBezTo>
                <a:cubicBezTo>
                  <a:pt x="2009" y="527"/>
                  <a:pt x="2009" y="527"/>
                  <a:pt x="2009" y="527"/>
                </a:cubicBezTo>
                <a:cubicBezTo>
                  <a:pt x="2009" y="528"/>
                  <a:pt x="2009" y="528"/>
                  <a:pt x="2009" y="528"/>
                </a:cubicBezTo>
                <a:cubicBezTo>
                  <a:pt x="2006" y="529"/>
                  <a:pt x="2006" y="529"/>
                  <a:pt x="2006" y="529"/>
                </a:cubicBezTo>
                <a:cubicBezTo>
                  <a:pt x="2005" y="529"/>
                  <a:pt x="2005" y="529"/>
                  <a:pt x="2005" y="529"/>
                </a:cubicBezTo>
                <a:cubicBezTo>
                  <a:pt x="2003" y="527"/>
                  <a:pt x="2003" y="527"/>
                  <a:pt x="2003" y="527"/>
                </a:cubicBezTo>
                <a:cubicBezTo>
                  <a:pt x="2002" y="527"/>
                  <a:pt x="2002" y="527"/>
                  <a:pt x="2002" y="527"/>
                </a:cubicBezTo>
                <a:cubicBezTo>
                  <a:pt x="2001" y="527"/>
                  <a:pt x="2001" y="527"/>
                  <a:pt x="2001" y="527"/>
                </a:cubicBezTo>
                <a:cubicBezTo>
                  <a:pt x="2000" y="527"/>
                  <a:pt x="2000" y="527"/>
                  <a:pt x="2000" y="527"/>
                </a:cubicBezTo>
                <a:cubicBezTo>
                  <a:pt x="1998" y="527"/>
                  <a:pt x="1998" y="527"/>
                  <a:pt x="1998" y="527"/>
                </a:cubicBezTo>
                <a:cubicBezTo>
                  <a:pt x="1996" y="527"/>
                  <a:pt x="1996" y="527"/>
                  <a:pt x="1996" y="527"/>
                </a:cubicBezTo>
                <a:cubicBezTo>
                  <a:pt x="1995" y="527"/>
                  <a:pt x="1995" y="527"/>
                  <a:pt x="1995" y="527"/>
                </a:cubicBezTo>
                <a:cubicBezTo>
                  <a:pt x="1993" y="527"/>
                  <a:pt x="1993" y="527"/>
                  <a:pt x="1993" y="527"/>
                </a:cubicBezTo>
                <a:cubicBezTo>
                  <a:pt x="1991" y="528"/>
                  <a:pt x="1991" y="528"/>
                  <a:pt x="1991" y="528"/>
                </a:cubicBezTo>
                <a:cubicBezTo>
                  <a:pt x="1990" y="529"/>
                  <a:pt x="1990" y="529"/>
                  <a:pt x="1990" y="529"/>
                </a:cubicBezTo>
                <a:cubicBezTo>
                  <a:pt x="1990" y="530"/>
                  <a:pt x="1990" y="530"/>
                  <a:pt x="1990" y="530"/>
                </a:cubicBezTo>
                <a:cubicBezTo>
                  <a:pt x="1990" y="532"/>
                  <a:pt x="1990" y="532"/>
                  <a:pt x="1990" y="532"/>
                </a:cubicBezTo>
                <a:cubicBezTo>
                  <a:pt x="1989" y="532"/>
                  <a:pt x="1989" y="532"/>
                  <a:pt x="1989" y="532"/>
                </a:cubicBezTo>
                <a:cubicBezTo>
                  <a:pt x="1989" y="533"/>
                  <a:pt x="1989" y="533"/>
                  <a:pt x="1989" y="533"/>
                </a:cubicBezTo>
                <a:cubicBezTo>
                  <a:pt x="1991" y="536"/>
                  <a:pt x="1991" y="536"/>
                  <a:pt x="1991" y="536"/>
                </a:cubicBezTo>
                <a:cubicBezTo>
                  <a:pt x="1991" y="537"/>
                  <a:pt x="1991" y="537"/>
                  <a:pt x="1991" y="537"/>
                </a:cubicBezTo>
                <a:cubicBezTo>
                  <a:pt x="1992" y="538"/>
                  <a:pt x="1992" y="538"/>
                  <a:pt x="1992" y="538"/>
                </a:cubicBezTo>
                <a:cubicBezTo>
                  <a:pt x="1994" y="537"/>
                  <a:pt x="1994" y="537"/>
                  <a:pt x="1994" y="537"/>
                </a:cubicBezTo>
                <a:cubicBezTo>
                  <a:pt x="1994" y="538"/>
                  <a:pt x="1994" y="538"/>
                  <a:pt x="1994" y="538"/>
                </a:cubicBezTo>
                <a:cubicBezTo>
                  <a:pt x="1994" y="539"/>
                  <a:pt x="1994" y="539"/>
                  <a:pt x="1994" y="539"/>
                </a:cubicBezTo>
                <a:cubicBezTo>
                  <a:pt x="1992" y="538"/>
                  <a:pt x="1992" y="538"/>
                  <a:pt x="1992" y="538"/>
                </a:cubicBezTo>
                <a:cubicBezTo>
                  <a:pt x="1991" y="539"/>
                  <a:pt x="1991" y="539"/>
                  <a:pt x="1991" y="539"/>
                </a:cubicBezTo>
                <a:cubicBezTo>
                  <a:pt x="1990" y="540"/>
                  <a:pt x="1990" y="540"/>
                  <a:pt x="1990" y="540"/>
                </a:cubicBezTo>
                <a:cubicBezTo>
                  <a:pt x="1989" y="539"/>
                  <a:pt x="1989" y="539"/>
                  <a:pt x="1989" y="539"/>
                </a:cubicBezTo>
                <a:cubicBezTo>
                  <a:pt x="1988" y="539"/>
                  <a:pt x="1988" y="539"/>
                  <a:pt x="1988" y="539"/>
                </a:cubicBezTo>
                <a:cubicBezTo>
                  <a:pt x="1987" y="539"/>
                  <a:pt x="1987" y="539"/>
                  <a:pt x="1987" y="539"/>
                </a:cubicBezTo>
                <a:cubicBezTo>
                  <a:pt x="1984" y="539"/>
                  <a:pt x="1984" y="539"/>
                  <a:pt x="1984" y="539"/>
                </a:cubicBezTo>
                <a:cubicBezTo>
                  <a:pt x="1983" y="539"/>
                  <a:pt x="1983" y="539"/>
                  <a:pt x="1983" y="539"/>
                </a:cubicBezTo>
                <a:cubicBezTo>
                  <a:pt x="1982" y="540"/>
                  <a:pt x="1982" y="540"/>
                  <a:pt x="1982" y="540"/>
                </a:cubicBezTo>
                <a:cubicBezTo>
                  <a:pt x="1982" y="541"/>
                  <a:pt x="1982" y="541"/>
                  <a:pt x="1982" y="541"/>
                </a:cubicBezTo>
                <a:cubicBezTo>
                  <a:pt x="1983" y="542"/>
                  <a:pt x="1983" y="542"/>
                  <a:pt x="1983" y="542"/>
                </a:cubicBezTo>
                <a:cubicBezTo>
                  <a:pt x="1985" y="542"/>
                  <a:pt x="1985" y="542"/>
                  <a:pt x="1985" y="542"/>
                </a:cubicBezTo>
                <a:cubicBezTo>
                  <a:pt x="1987" y="543"/>
                  <a:pt x="1987" y="543"/>
                  <a:pt x="1987" y="543"/>
                </a:cubicBezTo>
                <a:cubicBezTo>
                  <a:pt x="1988" y="544"/>
                  <a:pt x="1988" y="544"/>
                  <a:pt x="1988" y="544"/>
                </a:cubicBezTo>
                <a:cubicBezTo>
                  <a:pt x="1989" y="545"/>
                  <a:pt x="1989" y="545"/>
                  <a:pt x="1989" y="545"/>
                </a:cubicBezTo>
                <a:cubicBezTo>
                  <a:pt x="1989" y="547"/>
                  <a:pt x="1989" y="547"/>
                  <a:pt x="1989" y="547"/>
                </a:cubicBezTo>
                <a:cubicBezTo>
                  <a:pt x="1990" y="548"/>
                  <a:pt x="1990" y="548"/>
                  <a:pt x="1990" y="548"/>
                </a:cubicBezTo>
                <a:cubicBezTo>
                  <a:pt x="1991" y="549"/>
                  <a:pt x="1991" y="549"/>
                  <a:pt x="1991" y="549"/>
                </a:cubicBezTo>
                <a:cubicBezTo>
                  <a:pt x="1994" y="552"/>
                  <a:pt x="1994" y="552"/>
                  <a:pt x="1994" y="552"/>
                </a:cubicBezTo>
                <a:cubicBezTo>
                  <a:pt x="1994" y="554"/>
                  <a:pt x="1994" y="554"/>
                  <a:pt x="1994" y="554"/>
                </a:cubicBezTo>
                <a:cubicBezTo>
                  <a:pt x="1994" y="557"/>
                  <a:pt x="1994" y="557"/>
                  <a:pt x="1994" y="557"/>
                </a:cubicBezTo>
                <a:cubicBezTo>
                  <a:pt x="1994" y="557"/>
                  <a:pt x="1994" y="557"/>
                  <a:pt x="1994" y="557"/>
                </a:cubicBezTo>
                <a:cubicBezTo>
                  <a:pt x="1996" y="556"/>
                  <a:pt x="1996" y="556"/>
                  <a:pt x="1996" y="556"/>
                </a:cubicBezTo>
                <a:cubicBezTo>
                  <a:pt x="1997" y="556"/>
                  <a:pt x="1997" y="556"/>
                  <a:pt x="1997" y="556"/>
                </a:cubicBezTo>
                <a:cubicBezTo>
                  <a:pt x="1998" y="556"/>
                  <a:pt x="1998" y="556"/>
                  <a:pt x="1998" y="556"/>
                </a:cubicBezTo>
                <a:cubicBezTo>
                  <a:pt x="1999" y="558"/>
                  <a:pt x="1999" y="558"/>
                  <a:pt x="1999" y="558"/>
                </a:cubicBezTo>
                <a:cubicBezTo>
                  <a:pt x="2000" y="559"/>
                  <a:pt x="2000" y="559"/>
                  <a:pt x="2000" y="559"/>
                </a:cubicBezTo>
                <a:cubicBezTo>
                  <a:pt x="2000" y="561"/>
                  <a:pt x="2000" y="561"/>
                  <a:pt x="2000" y="561"/>
                </a:cubicBezTo>
                <a:cubicBezTo>
                  <a:pt x="2001" y="561"/>
                  <a:pt x="2001" y="561"/>
                  <a:pt x="2001" y="561"/>
                </a:cubicBezTo>
                <a:cubicBezTo>
                  <a:pt x="2003" y="560"/>
                  <a:pt x="2003" y="560"/>
                  <a:pt x="2003" y="560"/>
                </a:cubicBezTo>
                <a:cubicBezTo>
                  <a:pt x="2005" y="561"/>
                  <a:pt x="2005" y="561"/>
                  <a:pt x="2005" y="561"/>
                </a:cubicBezTo>
                <a:cubicBezTo>
                  <a:pt x="2006" y="561"/>
                  <a:pt x="2006" y="561"/>
                  <a:pt x="2006" y="561"/>
                </a:cubicBezTo>
                <a:cubicBezTo>
                  <a:pt x="2008" y="561"/>
                  <a:pt x="2008" y="561"/>
                  <a:pt x="2008" y="561"/>
                </a:cubicBezTo>
                <a:cubicBezTo>
                  <a:pt x="2009" y="562"/>
                  <a:pt x="2009" y="562"/>
                  <a:pt x="2009" y="562"/>
                </a:cubicBezTo>
                <a:cubicBezTo>
                  <a:pt x="2009" y="562"/>
                  <a:pt x="2009" y="562"/>
                  <a:pt x="2009" y="562"/>
                </a:cubicBezTo>
                <a:cubicBezTo>
                  <a:pt x="2009" y="563"/>
                  <a:pt x="2009" y="563"/>
                  <a:pt x="2009" y="563"/>
                </a:cubicBezTo>
                <a:cubicBezTo>
                  <a:pt x="2009" y="566"/>
                  <a:pt x="2009" y="566"/>
                  <a:pt x="2009" y="566"/>
                </a:cubicBezTo>
                <a:cubicBezTo>
                  <a:pt x="2007" y="569"/>
                  <a:pt x="2007" y="569"/>
                  <a:pt x="2007" y="569"/>
                </a:cubicBezTo>
                <a:cubicBezTo>
                  <a:pt x="2008" y="571"/>
                  <a:pt x="2008" y="571"/>
                  <a:pt x="2008" y="571"/>
                </a:cubicBezTo>
                <a:cubicBezTo>
                  <a:pt x="2008" y="574"/>
                  <a:pt x="2008" y="574"/>
                  <a:pt x="2008" y="574"/>
                </a:cubicBezTo>
                <a:cubicBezTo>
                  <a:pt x="2008" y="575"/>
                  <a:pt x="2008" y="575"/>
                  <a:pt x="2008" y="575"/>
                </a:cubicBezTo>
                <a:cubicBezTo>
                  <a:pt x="2010" y="576"/>
                  <a:pt x="2010" y="576"/>
                  <a:pt x="2010" y="576"/>
                </a:cubicBezTo>
                <a:cubicBezTo>
                  <a:pt x="2010" y="578"/>
                  <a:pt x="2010" y="578"/>
                  <a:pt x="2010" y="578"/>
                </a:cubicBezTo>
                <a:cubicBezTo>
                  <a:pt x="2012" y="579"/>
                  <a:pt x="2012" y="579"/>
                  <a:pt x="2012" y="579"/>
                </a:cubicBezTo>
                <a:cubicBezTo>
                  <a:pt x="2013" y="581"/>
                  <a:pt x="2013" y="581"/>
                  <a:pt x="2013" y="581"/>
                </a:cubicBezTo>
                <a:cubicBezTo>
                  <a:pt x="2015" y="584"/>
                  <a:pt x="2015" y="584"/>
                  <a:pt x="2015" y="584"/>
                </a:cubicBezTo>
                <a:cubicBezTo>
                  <a:pt x="2014" y="587"/>
                  <a:pt x="2014" y="587"/>
                  <a:pt x="2014" y="587"/>
                </a:cubicBezTo>
                <a:cubicBezTo>
                  <a:pt x="2013" y="589"/>
                  <a:pt x="2013" y="589"/>
                  <a:pt x="2013" y="589"/>
                </a:cubicBezTo>
                <a:cubicBezTo>
                  <a:pt x="2014" y="595"/>
                  <a:pt x="2014" y="595"/>
                  <a:pt x="2014" y="595"/>
                </a:cubicBezTo>
                <a:cubicBezTo>
                  <a:pt x="2015" y="596"/>
                  <a:pt x="2015" y="596"/>
                  <a:pt x="2015" y="596"/>
                </a:cubicBezTo>
                <a:cubicBezTo>
                  <a:pt x="2015" y="598"/>
                  <a:pt x="2015" y="598"/>
                  <a:pt x="2015" y="598"/>
                </a:cubicBezTo>
                <a:cubicBezTo>
                  <a:pt x="2019" y="601"/>
                  <a:pt x="2019" y="601"/>
                  <a:pt x="2019" y="601"/>
                </a:cubicBezTo>
                <a:cubicBezTo>
                  <a:pt x="2019" y="600"/>
                  <a:pt x="2019" y="600"/>
                  <a:pt x="2019" y="600"/>
                </a:cubicBezTo>
                <a:cubicBezTo>
                  <a:pt x="2017" y="598"/>
                  <a:pt x="2017" y="598"/>
                  <a:pt x="2017" y="598"/>
                </a:cubicBezTo>
                <a:cubicBezTo>
                  <a:pt x="2018" y="598"/>
                  <a:pt x="2018" y="598"/>
                  <a:pt x="2018" y="598"/>
                </a:cubicBezTo>
                <a:cubicBezTo>
                  <a:pt x="2021" y="598"/>
                  <a:pt x="2021" y="598"/>
                  <a:pt x="2021" y="598"/>
                </a:cubicBezTo>
                <a:cubicBezTo>
                  <a:pt x="2022" y="597"/>
                  <a:pt x="2022" y="597"/>
                  <a:pt x="2022" y="597"/>
                </a:cubicBezTo>
                <a:cubicBezTo>
                  <a:pt x="2023" y="598"/>
                  <a:pt x="2023" y="598"/>
                  <a:pt x="2023" y="598"/>
                </a:cubicBezTo>
                <a:cubicBezTo>
                  <a:pt x="2023" y="600"/>
                  <a:pt x="2023" y="600"/>
                  <a:pt x="2023" y="600"/>
                </a:cubicBezTo>
                <a:cubicBezTo>
                  <a:pt x="2023" y="602"/>
                  <a:pt x="2023" y="602"/>
                  <a:pt x="2023" y="602"/>
                </a:cubicBezTo>
                <a:cubicBezTo>
                  <a:pt x="2025" y="602"/>
                  <a:pt x="2025" y="602"/>
                  <a:pt x="2025" y="602"/>
                </a:cubicBezTo>
                <a:cubicBezTo>
                  <a:pt x="2026" y="603"/>
                  <a:pt x="2026" y="603"/>
                  <a:pt x="2026" y="603"/>
                </a:cubicBezTo>
                <a:cubicBezTo>
                  <a:pt x="2025" y="604"/>
                  <a:pt x="2025" y="604"/>
                  <a:pt x="2025" y="604"/>
                </a:cubicBezTo>
                <a:cubicBezTo>
                  <a:pt x="2024" y="604"/>
                  <a:pt x="2024" y="604"/>
                  <a:pt x="2024" y="604"/>
                </a:cubicBezTo>
                <a:cubicBezTo>
                  <a:pt x="2022" y="604"/>
                  <a:pt x="2022" y="604"/>
                  <a:pt x="2022" y="604"/>
                </a:cubicBezTo>
                <a:cubicBezTo>
                  <a:pt x="2022" y="603"/>
                  <a:pt x="2022" y="603"/>
                  <a:pt x="2022" y="603"/>
                </a:cubicBezTo>
                <a:cubicBezTo>
                  <a:pt x="2020" y="605"/>
                  <a:pt x="2020" y="605"/>
                  <a:pt x="2020" y="605"/>
                </a:cubicBezTo>
                <a:cubicBezTo>
                  <a:pt x="2020" y="607"/>
                  <a:pt x="2020" y="607"/>
                  <a:pt x="2020" y="607"/>
                </a:cubicBezTo>
                <a:cubicBezTo>
                  <a:pt x="2021" y="608"/>
                  <a:pt x="2021" y="608"/>
                  <a:pt x="2021" y="608"/>
                </a:cubicBezTo>
                <a:cubicBezTo>
                  <a:pt x="2021" y="606"/>
                  <a:pt x="2021" y="606"/>
                  <a:pt x="2021" y="606"/>
                </a:cubicBezTo>
                <a:cubicBezTo>
                  <a:pt x="2022" y="606"/>
                  <a:pt x="2022" y="606"/>
                  <a:pt x="2022" y="606"/>
                </a:cubicBezTo>
                <a:cubicBezTo>
                  <a:pt x="2023" y="606"/>
                  <a:pt x="2023" y="606"/>
                  <a:pt x="2023" y="606"/>
                </a:cubicBezTo>
                <a:cubicBezTo>
                  <a:pt x="2024" y="606"/>
                  <a:pt x="2024" y="606"/>
                  <a:pt x="2024" y="606"/>
                </a:cubicBezTo>
                <a:cubicBezTo>
                  <a:pt x="2025" y="608"/>
                  <a:pt x="2025" y="608"/>
                  <a:pt x="2025" y="608"/>
                </a:cubicBezTo>
                <a:cubicBezTo>
                  <a:pt x="2028" y="610"/>
                  <a:pt x="2028" y="610"/>
                  <a:pt x="2028" y="610"/>
                </a:cubicBezTo>
                <a:cubicBezTo>
                  <a:pt x="2029" y="612"/>
                  <a:pt x="2029" y="612"/>
                  <a:pt x="2029" y="612"/>
                </a:cubicBezTo>
                <a:cubicBezTo>
                  <a:pt x="2029" y="615"/>
                  <a:pt x="2029" y="615"/>
                  <a:pt x="2029" y="615"/>
                </a:cubicBezTo>
                <a:cubicBezTo>
                  <a:pt x="2029" y="616"/>
                  <a:pt x="2029" y="616"/>
                  <a:pt x="2029" y="616"/>
                </a:cubicBezTo>
                <a:cubicBezTo>
                  <a:pt x="2029" y="621"/>
                  <a:pt x="2029" y="621"/>
                  <a:pt x="2029" y="621"/>
                </a:cubicBezTo>
                <a:cubicBezTo>
                  <a:pt x="2030" y="625"/>
                  <a:pt x="2030" y="625"/>
                  <a:pt x="2030" y="625"/>
                </a:cubicBezTo>
                <a:cubicBezTo>
                  <a:pt x="2032" y="630"/>
                  <a:pt x="2032" y="630"/>
                  <a:pt x="2032" y="630"/>
                </a:cubicBezTo>
                <a:cubicBezTo>
                  <a:pt x="2033" y="633"/>
                  <a:pt x="2033" y="633"/>
                  <a:pt x="2033" y="633"/>
                </a:cubicBezTo>
                <a:cubicBezTo>
                  <a:pt x="2034" y="635"/>
                  <a:pt x="2034" y="635"/>
                  <a:pt x="2034" y="635"/>
                </a:cubicBezTo>
                <a:lnTo>
                  <a:pt x="2033" y="638"/>
                </a:lnTo>
                <a:close/>
                <a:moveTo>
                  <a:pt x="2780" y="659"/>
                </a:moveTo>
                <a:cubicBezTo>
                  <a:pt x="2781" y="661"/>
                  <a:pt x="2781" y="661"/>
                  <a:pt x="2781" y="661"/>
                </a:cubicBezTo>
                <a:cubicBezTo>
                  <a:pt x="2782" y="661"/>
                  <a:pt x="2782" y="661"/>
                  <a:pt x="2782" y="661"/>
                </a:cubicBezTo>
                <a:cubicBezTo>
                  <a:pt x="2783" y="660"/>
                  <a:pt x="2783" y="660"/>
                  <a:pt x="2783" y="660"/>
                </a:cubicBezTo>
                <a:cubicBezTo>
                  <a:pt x="2782" y="659"/>
                  <a:pt x="2782" y="659"/>
                  <a:pt x="2782" y="659"/>
                </a:cubicBezTo>
                <a:cubicBezTo>
                  <a:pt x="2781" y="658"/>
                  <a:pt x="2781" y="658"/>
                  <a:pt x="2781" y="658"/>
                </a:cubicBezTo>
                <a:cubicBezTo>
                  <a:pt x="2781" y="657"/>
                  <a:pt x="2781" y="657"/>
                  <a:pt x="2781" y="657"/>
                </a:cubicBezTo>
                <a:cubicBezTo>
                  <a:pt x="2780" y="657"/>
                  <a:pt x="2780" y="657"/>
                  <a:pt x="2780" y="657"/>
                </a:cubicBezTo>
                <a:lnTo>
                  <a:pt x="2780" y="659"/>
                </a:lnTo>
                <a:close/>
                <a:moveTo>
                  <a:pt x="2785" y="654"/>
                </a:moveTo>
                <a:cubicBezTo>
                  <a:pt x="2785" y="654"/>
                  <a:pt x="2785" y="654"/>
                  <a:pt x="2785" y="654"/>
                </a:cubicBezTo>
                <a:cubicBezTo>
                  <a:pt x="2784" y="654"/>
                  <a:pt x="2784" y="654"/>
                  <a:pt x="2784" y="654"/>
                </a:cubicBezTo>
                <a:lnTo>
                  <a:pt x="2785" y="654"/>
                </a:lnTo>
                <a:close/>
                <a:moveTo>
                  <a:pt x="2784" y="922"/>
                </a:moveTo>
                <a:cubicBezTo>
                  <a:pt x="2785" y="923"/>
                  <a:pt x="2785" y="923"/>
                  <a:pt x="2785" y="923"/>
                </a:cubicBezTo>
                <a:cubicBezTo>
                  <a:pt x="2786" y="922"/>
                  <a:pt x="2786" y="922"/>
                  <a:pt x="2786" y="922"/>
                </a:cubicBezTo>
                <a:cubicBezTo>
                  <a:pt x="2784" y="921"/>
                  <a:pt x="2784" y="921"/>
                  <a:pt x="2784" y="921"/>
                </a:cubicBezTo>
                <a:lnTo>
                  <a:pt x="2784" y="922"/>
                </a:lnTo>
                <a:close/>
                <a:moveTo>
                  <a:pt x="2784" y="655"/>
                </a:moveTo>
                <a:cubicBezTo>
                  <a:pt x="2783" y="655"/>
                  <a:pt x="2783" y="655"/>
                  <a:pt x="2783" y="655"/>
                </a:cubicBezTo>
                <a:cubicBezTo>
                  <a:pt x="2784" y="655"/>
                  <a:pt x="2784" y="655"/>
                  <a:pt x="2784" y="655"/>
                </a:cubicBezTo>
                <a:close/>
                <a:moveTo>
                  <a:pt x="2698" y="961"/>
                </a:moveTo>
                <a:cubicBezTo>
                  <a:pt x="2700" y="960"/>
                  <a:pt x="2700" y="960"/>
                  <a:pt x="2700" y="960"/>
                </a:cubicBezTo>
                <a:cubicBezTo>
                  <a:pt x="2700" y="959"/>
                  <a:pt x="2700" y="959"/>
                  <a:pt x="2700" y="959"/>
                </a:cubicBezTo>
                <a:cubicBezTo>
                  <a:pt x="2699" y="958"/>
                  <a:pt x="2699" y="958"/>
                  <a:pt x="2699" y="958"/>
                </a:cubicBezTo>
                <a:cubicBezTo>
                  <a:pt x="2698" y="960"/>
                  <a:pt x="2698" y="960"/>
                  <a:pt x="2698" y="960"/>
                </a:cubicBezTo>
                <a:lnTo>
                  <a:pt x="2698" y="961"/>
                </a:lnTo>
                <a:close/>
                <a:moveTo>
                  <a:pt x="2947" y="1538"/>
                </a:moveTo>
                <a:cubicBezTo>
                  <a:pt x="2947" y="1536"/>
                  <a:pt x="2947" y="1536"/>
                  <a:pt x="2947" y="1536"/>
                </a:cubicBezTo>
                <a:cubicBezTo>
                  <a:pt x="2946" y="1537"/>
                  <a:pt x="2946" y="1537"/>
                  <a:pt x="2946" y="1537"/>
                </a:cubicBezTo>
                <a:lnTo>
                  <a:pt x="2947" y="1538"/>
                </a:lnTo>
                <a:close/>
                <a:moveTo>
                  <a:pt x="2940" y="1507"/>
                </a:moveTo>
                <a:cubicBezTo>
                  <a:pt x="2938" y="1507"/>
                  <a:pt x="2938" y="1507"/>
                  <a:pt x="2938" y="1507"/>
                </a:cubicBezTo>
                <a:cubicBezTo>
                  <a:pt x="2939" y="1508"/>
                  <a:pt x="2939" y="1508"/>
                  <a:pt x="2939" y="1508"/>
                </a:cubicBezTo>
                <a:lnTo>
                  <a:pt x="2940" y="1507"/>
                </a:lnTo>
                <a:close/>
                <a:moveTo>
                  <a:pt x="2946" y="1525"/>
                </a:moveTo>
                <a:cubicBezTo>
                  <a:pt x="2946" y="1526"/>
                  <a:pt x="2946" y="1526"/>
                  <a:pt x="2946" y="1526"/>
                </a:cubicBezTo>
                <a:cubicBezTo>
                  <a:pt x="2945" y="1528"/>
                  <a:pt x="2945" y="1528"/>
                  <a:pt x="2945" y="1528"/>
                </a:cubicBezTo>
                <a:cubicBezTo>
                  <a:pt x="2946" y="1529"/>
                  <a:pt x="2946" y="1529"/>
                  <a:pt x="2946" y="1529"/>
                </a:cubicBezTo>
                <a:cubicBezTo>
                  <a:pt x="2947" y="1531"/>
                  <a:pt x="2947" y="1531"/>
                  <a:pt x="2947" y="1531"/>
                </a:cubicBezTo>
                <a:cubicBezTo>
                  <a:pt x="2950" y="1529"/>
                  <a:pt x="2950" y="1529"/>
                  <a:pt x="2950" y="1529"/>
                </a:cubicBezTo>
                <a:cubicBezTo>
                  <a:pt x="2950" y="1527"/>
                  <a:pt x="2950" y="1527"/>
                  <a:pt x="2950" y="1527"/>
                </a:cubicBezTo>
                <a:cubicBezTo>
                  <a:pt x="2947" y="1524"/>
                  <a:pt x="2947" y="1524"/>
                  <a:pt x="2947" y="1524"/>
                </a:cubicBezTo>
                <a:lnTo>
                  <a:pt x="2946" y="1525"/>
                </a:lnTo>
                <a:close/>
                <a:moveTo>
                  <a:pt x="2946" y="1532"/>
                </a:moveTo>
                <a:cubicBezTo>
                  <a:pt x="2945" y="1533"/>
                  <a:pt x="2945" y="1533"/>
                  <a:pt x="2945" y="1533"/>
                </a:cubicBezTo>
                <a:cubicBezTo>
                  <a:pt x="2945" y="1534"/>
                  <a:pt x="2945" y="1534"/>
                  <a:pt x="2945" y="1534"/>
                </a:cubicBezTo>
                <a:cubicBezTo>
                  <a:pt x="2948" y="1534"/>
                  <a:pt x="2948" y="1534"/>
                  <a:pt x="2948" y="1534"/>
                </a:cubicBezTo>
                <a:cubicBezTo>
                  <a:pt x="2950" y="1535"/>
                  <a:pt x="2950" y="1535"/>
                  <a:pt x="2950" y="1535"/>
                </a:cubicBezTo>
                <a:cubicBezTo>
                  <a:pt x="2950" y="1534"/>
                  <a:pt x="2950" y="1534"/>
                  <a:pt x="2950" y="1534"/>
                </a:cubicBezTo>
                <a:cubicBezTo>
                  <a:pt x="2948" y="1532"/>
                  <a:pt x="2948" y="1532"/>
                  <a:pt x="2948" y="1532"/>
                </a:cubicBezTo>
                <a:lnTo>
                  <a:pt x="2946" y="1532"/>
                </a:lnTo>
                <a:close/>
                <a:moveTo>
                  <a:pt x="2914" y="1536"/>
                </a:moveTo>
                <a:cubicBezTo>
                  <a:pt x="2915" y="1536"/>
                  <a:pt x="2915" y="1536"/>
                  <a:pt x="2915" y="1536"/>
                </a:cubicBezTo>
                <a:cubicBezTo>
                  <a:pt x="2916" y="1535"/>
                  <a:pt x="2916" y="1535"/>
                  <a:pt x="2916" y="1535"/>
                </a:cubicBezTo>
                <a:cubicBezTo>
                  <a:pt x="2915" y="1534"/>
                  <a:pt x="2915" y="1534"/>
                  <a:pt x="2915" y="1534"/>
                </a:cubicBezTo>
                <a:cubicBezTo>
                  <a:pt x="2914" y="1534"/>
                  <a:pt x="2914" y="1534"/>
                  <a:pt x="2914" y="1534"/>
                </a:cubicBezTo>
                <a:lnTo>
                  <a:pt x="2914" y="1536"/>
                </a:lnTo>
                <a:close/>
                <a:moveTo>
                  <a:pt x="2916" y="1530"/>
                </a:moveTo>
                <a:cubicBezTo>
                  <a:pt x="2915" y="1531"/>
                  <a:pt x="2915" y="1531"/>
                  <a:pt x="2915" y="1531"/>
                </a:cubicBezTo>
                <a:cubicBezTo>
                  <a:pt x="2915" y="1532"/>
                  <a:pt x="2915" y="1532"/>
                  <a:pt x="2915" y="1532"/>
                </a:cubicBezTo>
                <a:cubicBezTo>
                  <a:pt x="2916" y="1532"/>
                  <a:pt x="2916" y="1532"/>
                  <a:pt x="2916" y="1532"/>
                </a:cubicBezTo>
                <a:lnTo>
                  <a:pt x="2916" y="1530"/>
                </a:lnTo>
                <a:close/>
                <a:moveTo>
                  <a:pt x="2912" y="1531"/>
                </a:moveTo>
                <a:cubicBezTo>
                  <a:pt x="2912" y="1532"/>
                  <a:pt x="2912" y="1532"/>
                  <a:pt x="2912" y="1532"/>
                </a:cubicBezTo>
                <a:cubicBezTo>
                  <a:pt x="2913" y="1533"/>
                  <a:pt x="2913" y="1533"/>
                  <a:pt x="2913" y="1533"/>
                </a:cubicBezTo>
                <a:cubicBezTo>
                  <a:pt x="2914" y="1532"/>
                  <a:pt x="2914" y="1532"/>
                  <a:pt x="2914" y="1532"/>
                </a:cubicBezTo>
                <a:cubicBezTo>
                  <a:pt x="2914" y="1530"/>
                  <a:pt x="2914" y="1530"/>
                  <a:pt x="2914" y="1530"/>
                </a:cubicBezTo>
                <a:lnTo>
                  <a:pt x="2912" y="1531"/>
                </a:lnTo>
                <a:close/>
                <a:moveTo>
                  <a:pt x="3043" y="1353"/>
                </a:moveTo>
                <a:cubicBezTo>
                  <a:pt x="3044" y="1352"/>
                  <a:pt x="3044" y="1352"/>
                  <a:pt x="3044" y="1352"/>
                </a:cubicBezTo>
                <a:cubicBezTo>
                  <a:pt x="3043" y="1350"/>
                  <a:pt x="3043" y="1350"/>
                  <a:pt x="3043" y="1350"/>
                </a:cubicBezTo>
                <a:lnTo>
                  <a:pt x="3043" y="1353"/>
                </a:lnTo>
                <a:close/>
                <a:moveTo>
                  <a:pt x="2943" y="1540"/>
                </a:moveTo>
                <a:cubicBezTo>
                  <a:pt x="2942" y="1542"/>
                  <a:pt x="2942" y="1542"/>
                  <a:pt x="2942" y="1542"/>
                </a:cubicBezTo>
                <a:cubicBezTo>
                  <a:pt x="2941" y="1541"/>
                  <a:pt x="2941" y="1541"/>
                  <a:pt x="2941" y="1541"/>
                </a:cubicBezTo>
                <a:cubicBezTo>
                  <a:pt x="2940" y="1541"/>
                  <a:pt x="2940" y="1541"/>
                  <a:pt x="2940" y="1541"/>
                </a:cubicBezTo>
                <a:cubicBezTo>
                  <a:pt x="2939" y="1542"/>
                  <a:pt x="2939" y="1542"/>
                  <a:pt x="2939" y="1542"/>
                </a:cubicBezTo>
                <a:cubicBezTo>
                  <a:pt x="2938" y="1543"/>
                  <a:pt x="2938" y="1543"/>
                  <a:pt x="2938" y="1543"/>
                </a:cubicBezTo>
                <a:cubicBezTo>
                  <a:pt x="2932" y="1543"/>
                  <a:pt x="2932" y="1543"/>
                  <a:pt x="2932" y="1543"/>
                </a:cubicBezTo>
                <a:cubicBezTo>
                  <a:pt x="2930" y="1543"/>
                  <a:pt x="2930" y="1543"/>
                  <a:pt x="2930" y="1543"/>
                </a:cubicBezTo>
                <a:cubicBezTo>
                  <a:pt x="2930" y="1545"/>
                  <a:pt x="2930" y="1545"/>
                  <a:pt x="2930" y="1545"/>
                </a:cubicBezTo>
                <a:cubicBezTo>
                  <a:pt x="2929" y="1544"/>
                  <a:pt x="2929" y="1544"/>
                  <a:pt x="2929" y="1544"/>
                </a:cubicBezTo>
                <a:cubicBezTo>
                  <a:pt x="2927" y="1544"/>
                  <a:pt x="2927" y="1544"/>
                  <a:pt x="2927" y="1544"/>
                </a:cubicBezTo>
                <a:cubicBezTo>
                  <a:pt x="2926" y="1545"/>
                  <a:pt x="2926" y="1545"/>
                  <a:pt x="2926" y="1545"/>
                </a:cubicBezTo>
                <a:cubicBezTo>
                  <a:pt x="2924" y="1543"/>
                  <a:pt x="2924" y="1543"/>
                  <a:pt x="2924" y="1543"/>
                </a:cubicBezTo>
                <a:cubicBezTo>
                  <a:pt x="2921" y="1541"/>
                  <a:pt x="2921" y="1541"/>
                  <a:pt x="2921" y="1541"/>
                </a:cubicBezTo>
                <a:cubicBezTo>
                  <a:pt x="2917" y="1539"/>
                  <a:pt x="2917" y="1539"/>
                  <a:pt x="2917" y="1539"/>
                </a:cubicBezTo>
                <a:cubicBezTo>
                  <a:pt x="2918" y="1536"/>
                  <a:pt x="2918" y="1536"/>
                  <a:pt x="2918" y="1536"/>
                </a:cubicBezTo>
                <a:cubicBezTo>
                  <a:pt x="2917" y="1537"/>
                  <a:pt x="2917" y="1537"/>
                  <a:pt x="2917" y="1537"/>
                </a:cubicBezTo>
                <a:cubicBezTo>
                  <a:pt x="2916" y="1538"/>
                  <a:pt x="2916" y="1538"/>
                  <a:pt x="2916" y="1538"/>
                </a:cubicBezTo>
                <a:cubicBezTo>
                  <a:pt x="2915" y="1537"/>
                  <a:pt x="2915" y="1537"/>
                  <a:pt x="2915" y="1537"/>
                </a:cubicBezTo>
                <a:cubicBezTo>
                  <a:pt x="2913" y="1536"/>
                  <a:pt x="2913" y="1536"/>
                  <a:pt x="2913" y="1536"/>
                </a:cubicBezTo>
                <a:cubicBezTo>
                  <a:pt x="2911" y="1535"/>
                  <a:pt x="2911" y="1535"/>
                  <a:pt x="2911" y="1535"/>
                </a:cubicBezTo>
                <a:cubicBezTo>
                  <a:pt x="2910" y="1536"/>
                  <a:pt x="2910" y="1536"/>
                  <a:pt x="2910" y="1536"/>
                </a:cubicBezTo>
                <a:cubicBezTo>
                  <a:pt x="2910" y="1538"/>
                  <a:pt x="2910" y="1538"/>
                  <a:pt x="2910" y="1538"/>
                </a:cubicBezTo>
                <a:cubicBezTo>
                  <a:pt x="2910" y="1538"/>
                  <a:pt x="2910" y="1538"/>
                  <a:pt x="2910" y="1538"/>
                </a:cubicBezTo>
                <a:cubicBezTo>
                  <a:pt x="2910" y="1540"/>
                  <a:pt x="2910" y="1540"/>
                  <a:pt x="2910" y="1540"/>
                </a:cubicBezTo>
                <a:cubicBezTo>
                  <a:pt x="2910" y="1544"/>
                  <a:pt x="2910" y="1544"/>
                  <a:pt x="2910" y="1544"/>
                </a:cubicBezTo>
                <a:cubicBezTo>
                  <a:pt x="2910" y="1547"/>
                  <a:pt x="2910" y="1547"/>
                  <a:pt x="2910" y="1547"/>
                </a:cubicBezTo>
                <a:cubicBezTo>
                  <a:pt x="2910" y="1551"/>
                  <a:pt x="2910" y="1551"/>
                  <a:pt x="2910" y="1551"/>
                </a:cubicBezTo>
                <a:cubicBezTo>
                  <a:pt x="2910" y="1555"/>
                  <a:pt x="2910" y="1555"/>
                  <a:pt x="2910" y="1555"/>
                </a:cubicBezTo>
                <a:cubicBezTo>
                  <a:pt x="2910" y="1558"/>
                  <a:pt x="2910" y="1558"/>
                  <a:pt x="2910" y="1558"/>
                </a:cubicBezTo>
                <a:cubicBezTo>
                  <a:pt x="2911" y="1558"/>
                  <a:pt x="2911" y="1558"/>
                  <a:pt x="2911" y="1558"/>
                </a:cubicBezTo>
                <a:cubicBezTo>
                  <a:pt x="2911" y="1560"/>
                  <a:pt x="2911" y="1560"/>
                  <a:pt x="2911" y="1560"/>
                </a:cubicBezTo>
                <a:cubicBezTo>
                  <a:pt x="2913" y="1562"/>
                  <a:pt x="2913" y="1562"/>
                  <a:pt x="2913" y="1562"/>
                </a:cubicBezTo>
                <a:cubicBezTo>
                  <a:pt x="2910" y="1561"/>
                  <a:pt x="2910" y="1561"/>
                  <a:pt x="2910" y="1561"/>
                </a:cubicBezTo>
                <a:cubicBezTo>
                  <a:pt x="2909" y="1560"/>
                  <a:pt x="2909" y="1560"/>
                  <a:pt x="2909" y="1560"/>
                </a:cubicBezTo>
                <a:cubicBezTo>
                  <a:pt x="2908" y="1561"/>
                  <a:pt x="2908" y="1561"/>
                  <a:pt x="2908" y="1561"/>
                </a:cubicBezTo>
                <a:cubicBezTo>
                  <a:pt x="2908" y="1565"/>
                  <a:pt x="2908" y="1565"/>
                  <a:pt x="2908" y="1565"/>
                </a:cubicBezTo>
                <a:cubicBezTo>
                  <a:pt x="2909" y="1566"/>
                  <a:pt x="2909" y="1566"/>
                  <a:pt x="2909" y="1566"/>
                </a:cubicBezTo>
                <a:cubicBezTo>
                  <a:pt x="2909" y="1567"/>
                  <a:pt x="2909" y="1567"/>
                  <a:pt x="2909" y="1567"/>
                </a:cubicBezTo>
                <a:cubicBezTo>
                  <a:pt x="2909" y="1573"/>
                  <a:pt x="2909" y="1573"/>
                  <a:pt x="2909" y="1573"/>
                </a:cubicBezTo>
                <a:cubicBezTo>
                  <a:pt x="2910" y="1574"/>
                  <a:pt x="2910" y="1574"/>
                  <a:pt x="2910" y="1574"/>
                </a:cubicBezTo>
                <a:cubicBezTo>
                  <a:pt x="2910" y="1575"/>
                  <a:pt x="2910" y="1575"/>
                  <a:pt x="2910" y="1575"/>
                </a:cubicBezTo>
                <a:cubicBezTo>
                  <a:pt x="2910" y="1577"/>
                  <a:pt x="2910" y="1577"/>
                  <a:pt x="2910" y="1577"/>
                </a:cubicBezTo>
                <a:cubicBezTo>
                  <a:pt x="2912" y="1578"/>
                  <a:pt x="2912" y="1578"/>
                  <a:pt x="2912" y="1578"/>
                </a:cubicBezTo>
                <a:cubicBezTo>
                  <a:pt x="2911" y="1579"/>
                  <a:pt x="2911" y="1579"/>
                  <a:pt x="2911" y="1579"/>
                </a:cubicBezTo>
                <a:cubicBezTo>
                  <a:pt x="2911" y="1581"/>
                  <a:pt x="2911" y="1581"/>
                  <a:pt x="2911" y="1581"/>
                </a:cubicBezTo>
                <a:cubicBezTo>
                  <a:pt x="2911" y="1581"/>
                  <a:pt x="2912" y="1582"/>
                  <a:pt x="2912" y="1582"/>
                </a:cubicBezTo>
                <a:cubicBezTo>
                  <a:pt x="2914" y="1581"/>
                  <a:pt x="2914" y="1581"/>
                  <a:pt x="2914" y="1581"/>
                </a:cubicBezTo>
                <a:cubicBezTo>
                  <a:pt x="2915" y="1583"/>
                  <a:pt x="2915" y="1583"/>
                  <a:pt x="2915" y="1583"/>
                </a:cubicBezTo>
                <a:cubicBezTo>
                  <a:pt x="2917" y="1581"/>
                  <a:pt x="2917" y="1581"/>
                  <a:pt x="2917" y="1581"/>
                </a:cubicBezTo>
                <a:cubicBezTo>
                  <a:pt x="2917" y="1582"/>
                  <a:pt x="2917" y="1582"/>
                  <a:pt x="2917" y="1582"/>
                </a:cubicBezTo>
                <a:cubicBezTo>
                  <a:pt x="2918" y="1584"/>
                  <a:pt x="2918" y="1584"/>
                  <a:pt x="2918" y="1584"/>
                </a:cubicBezTo>
                <a:cubicBezTo>
                  <a:pt x="2919" y="1584"/>
                  <a:pt x="2919" y="1584"/>
                  <a:pt x="2919" y="1584"/>
                </a:cubicBezTo>
                <a:cubicBezTo>
                  <a:pt x="2921" y="1581"/>
                  <a:pt x="2921" y="1581"/>
                  <a:pt x="2921" y="1581"/>
                </a:cubicBezTo>
                <a:cubicBezTo>
                  <a:pt x="2921" y="1579"/>
                  <a:pt x="2921" y="1579"/>
                  <a:pt x="2921" y="1579"/>
                </a:cubicBezTo>
                <a:cubicBezTo>
                  <a:pt x="2922" y="1576"/>
                  <a:pt x="2922" y="1576"/>
                  <a:pt x="2922" y="1576"/>
                </a:cubicBezTo>
                <a:cubicBezTo>
                  <a:pt x="2924" y="1577"/>
                  <a:pt x="2924" y="1577"/>
                  <a:pt x="2924" y="1577"/>
                </a:cubicBezTo>
                <a:cubicBezTo>
                  <a:pt x="2924" y="1576"/>
                  <a:pt x="2924" y="1576"/>
                  <a:pt x="2924" y="1576"/>
                </a:cubicBezTo>
                <a:cubicBezTo>
                  <a:pt x="2926" y="1575"/>
                  <a:pt x="2926" y="1575"/>
                  <a:pt x="2926" y="1575"/>
                </a:cubicBezTo>
                <a:cubicBezTo>
                  <a:pt x="2927" y="1573"/>
                  <a:pt x="2927" y="1573"/>
                  <a:pt x="2927" y="1573"/>
                </a:cubicBezTo>
                <a:cubicBezTo>
                  <a:pt x="2927" y="1575"/>
                  <a:pt x="2927" y="1575"/>
                  <a:pt x="2927" y="1575"/>
                </a:cubicBezTo>
                <a:cubicBezTo>
                  <a:pt x="2928" y="1575"/>
                  <a:pt x="2928" y="1575"/>
                  <a:pt x="2928" y="1575"/>
                </a:cubicBezTo>
                <a:cubicBezTo>
                  <a:pt x="2929" y="1574"/>
                  <a:pt x="2929" y="1574"/>
                  <a:pt x="2929" y="1574"/>
                </a:cubicBezTo>
                <a:cubicBezTo>
                  <a:pt x="2931" y="1573"/>
                  <a:pt x="2931" y="1573"/>
                  <a:pt x="2931" y="1573"/>
                </a:cubicBezTo>
                <a:cubicBezTo>
                  <a:pt x="2932" y="1574"/>
                  <a:pt x="2932" y="1574"/>
                  <a:pt x="2932" y="1574"/>
                </a:cubicBezTo>
                <a:cubicBezTo>
                  <a:pt x="2932" y="1576"/>
                  <a:pt x="2932" y="1576"/>
                  <a:pt x="2932" y="1576"/>
                </a:cubicBezTo>
                <a:cubicBezTo>
                  <a:pt x="2930" y="1575"/>
                  <a:pt x="2930" y="1575"/>
                  <a:pt x="2930" y="1575"/>
                </a:cubicBezTo>
                <a:cubicBezTo>
                  <a:pt x="2930" y="1578"/>
                  <a:pt x="2930" y="1578"/>
                  <a:pt x="2930" y="1578"/>
                </a:cubicBezTo>
                <a:cubicBezTo>
                  <a:pt x="2931" y="1577"/>
                  <a:pt x="2931" y="1577"/>
                  <a:pt x="2931" y="1577"/>
                </a:cubicBezTo>
                <a:cubicBezTo>
                  <a:pt x="2932" y="1577"/>
                  <a:pt x="2932" y="1577"/>
                  <a:pt x="2932" y="1577"/>
                </a:cubicBezTo>
                <a:cubicBezTo>
                  <a:pt x="2935" y="1574"/>
                  <a:pt x="2935" y="1574"/>
                  <a:pt x="2935" y="1574"/>
                </a:cubicBezTo>
                <a:cubicBezTo>
                  <a:pt x="2935" y="1573"/>
                  <a:pt x="2935" y="1573"/>
                  <a:pt x="2935" y="1573"/>
                </a:cubicBezTo>
                <a:cubicBezTo>
                  <a:pt x="2933" y="1572"/>
                  <a:pt x="2933" y="1572"/>
                  <a:pt x="2933" y="1572"/>
                </a:cubicBezTo>
                <a:cubicBezTo>
                  <a:pt x="2934" y="1570"/>
                  <a:pt x="2934" y="1570"/>
                  <a:pt x="2934" y="1570"/>
                </a:cubicBezTo>
                <a:cubicBezTo>
                  <a:pt x="2934" y="1568"/>
                  <a:pt x="2934" y="1568"/>
                  <a:pt x="2934" y="1568"/>
                </a:cubicBezTo>
                <a:cubicBezTo>
                  <a:pt x="2936" y="1568"/>
                  <a:pt x="2936" y="1568"/>
                  <a:pt x="2936" y="1568"/>
                </a:cubicBezTo>
                <a:cubicBezTo>
                  <a:pt x="2937" y="1567"/>
                  <a:pt x="2937" y="1567"/>
                  <a:pt x="2937" y="1567"/>
                </a:cubicBezTo>
                <a:cubicBezTo>
                  <a:pt x="2937" y="1562"/>
                  <a:pt x="2937" y="1562"/>
                  <a:pt x="2937" y="1562"/>
                </a:cubicBezTo>
                <a:cubicBezTo>
                  <a:pt x="2938" y="1562"/>
                  <a:pt x="2938" y="1562"/>
                  <a:pt x="2938" y="1562"/>
                </a:cubicBezTo>
                <a:cubicBezTo>
                  <a:pt x="2939" y="1560"/>
                  <a:pt x="2939" y="1560"/>
                  <a:pt x="2939" y="1560"/>
                </a:cubicBezTo>
                <a:cubicBezTo>
                  <a:pt x="2940" y="1563"/>
                  <a:pt x="2940" y="1563"/>
                  <a:pt x="2940" y="1563"/>
                </a:cubicBezTo>
                <a:cubicBezTo>
                  <a:pt x="2940" y="1564"/>
                  <a:pt x="2940" y="1564"/>
                  <a:pt x="2940" y="1564"/>
                </a:cubicBezTo>
                <a:cubicBezTo>
                  <a:pt x="2941" y="1562"/>
                  <a:pt x="2941" y="1562"/>
                  <a:pt x="2941" y="1562"/>
                </a:cubicBezTo>
                <a:cubicBezTo>
                  <a:pt x="2941" y="1560"/>
                  <a:pt x="2941" y="1560"/>
                  <a:pt x="2941" y="1560"/>
                </a:cubicBezTo>
                <a:cubicBezTo>
                  <a:pt x="2942" y="1559"/>
                  <a:pt x="2942" y="1559"/>
                  <a:pt x="2942" y="1559"/>
                </a:cubicBezTo>
                <a:cubicBezTo>
                  <a:pt x="2941" y="1557"/>
                  <a:pt x="2941" y="1557"/>
                  <a:pt x="2941" y="1557"/>
                </a:cubicBezTo>
                <a:cubicBezTo>
                  <a:pt x="2943" y="1554"/>
                  <a:pt x="2943" y="1554"/>
                  <a:pt x="2943" y="1554"/>
                </a:cubicBezTo>
                <a:cubicBezTo>
                  <a:pt x="2943" y="1551"/>
                  <a:pt x="2943" y="1551"/>
                  <a:pt x="2943" y="1551"/>
                </a:cubicBezTo>
                <a:cubicBezTo>
                  <a:pt x="2945" y="1548"/>
                  <a:pt x="2945" y="1548"/>
                  <a:pt x="2945" y="1548"/>
                </a:cubicBezTo>
                <a:cubicBezTo>
                  <a:pt x="2946" y="1543"/>
                  <a:pt x="2946" y="1543"/>
                  <a:pt x="2946" y="1543"/>
                </a:cubicBezTo>
                <a:cubicBezTo>
                  <a:pt x="2946" y="1542"/>
                  <a:pt x="2946" y="1542"/>
                  <a:pt x="2946" y="1542"/>
                </a:cubicBezTo>
                <a:cubicBezTo>
                  <a:pt x="2944" y="1540"/>
                  <a:pt x="2944" y="1540"/>
                  <a:pt x="2944" y="1540"/>
                </a:cubicBezTo>
                <a:lnTo>
                  <a:pt x="2943" y="1540"/>
                </a:lnTo>
                <a:close/>
                <a:moveTo>
                  <a:pt x="3046" y="1314"/>
                </a:moveTo>
                <a:cubicBezTo>
                  <a:pt x="3045" y="1316"/>
                  <a:pt x="3045" y="1316"/>
                  <a:pt x="3045" y="1316"/>
                </a:cubicBezTo>
                <a:cubicBezTo>
                  <a:pt x="3046" y="1317"/>
                  <a:pt x="3046" y="1317"/>
                  <a:pt x="3046" y="1317"/>
                </a:cubicBezTo>
                <a:cubicBezTo>
                  <a:pt x="3045" y="1319"/>
                  <a:pt x="3045" y="1319"/>
                  <a:pt x="3045" y="1319"/>
                </a:cubicBezTo>
                <a:cubicBezTo>
                  <a:pt x="3043" y="1321"/>
                  <a:pt x="3043" y="1321"/>
                  <a:pt x="3043" y="1321"/>
                </a:cubicBezTo>
                <a:cubicBezTo>
                  <a:pt x="3043" y="1323"/>
                  <a:pt x="3043" y="1323"/>
                  <a:pt x="3043" y="1323"/>
                </a:cubicBezTo>
                <a:cubicBezTo>
                  <a:pt x="3043" y="1325"/>
                  <a:pt x="3043" y="1325"/>
                  <a:pt x="3043" y="1325"/>
                </a:cubicBezTo>
                <a:cubicBezTo>
                  <a:pt x="3043" y="1328"/>
                  <a:pt x="3043" y="1328"/>
                  <a:pt x="3043" y="1328"/>
                </a:cubicBezTo>
                <a:cubicBezTo>
                  <a:pt x="3045" y="1328"/>
                  <a:pt x="3045" y="1328"/>
                  <a:pt x="3045" y="1328"/>
                </a:cubicBezTo>
                <a:cubicBezTo>
                  <a:pt x="3044" y="1326"/>
                  <a:pt x="3044" y="1326"/>
                  <a:pt x="3044" y="1326"/>
                </a:cubicBezTo>
                <a:cubicBezTo>
                  <a:pt x="3045" y="1322"/>
                  <a:pt x="3045" y="1322"/>
                  <a:pt x="3045" y="1322"/>
                </a:cubicBezTo>
                <a:cubicBezTo>
                  <a:pt x="3047" y="1319"/>
                  <a:pt x="3047" y="1319"/>
                  <a:pt x="3047" y="1319"/>
                </a:cubicBezTo>
                <a:cubicBezTo>
                  <a:pt x="3047" y="1316"/>
                  <a:pt x="3047" y="1316"/>
                  <a:pt x="3047" y="1316"/>
                </a:cubicBezTo>
                <a:cubicBezTo>
                  <a:pt x="3047" y="1314"/>
                  <a:pt x="3047" y="1314"/>
                  <a:pt x="3047" y="1314"/>
                </a:cubicBezTo>
                <a:lnTo>
                  <a:pt x="3046" y="1314"/>
                </a:lnTo>
                <a:close/>
                <a:moveTo>
                  <a:pt x="2888" y="1184"/>
                </a:moveTo>
                <a:cubicBezTo>
                  <a:pt x="2888" y="1184"/>
                  <a:pt x="2888" y="1184"/>
                  <a:pt x="2888" y="1184"/>
                </a:cubicBezTo>
                <a:cubicBezTo>
                  <a:pt x="2889" y="1185"/>
                  <a:pt x="2889" y="1185"/>
                  <a:pt x="2889" y="1185"/>
                </a:cubicBezTo>
                <a:cubicBezTo>
                  <a:pt x="2890" y="1184"/>
                  <a:pt x="2890" y="1184"/>
                  <a:pt x="2890" y="1184"/>
                </a:cubicBezTo>
                <a:cubicBezTo>
                  <a:pt x="2889" y="1182"/>
                  <a:pt x="2889" y="1182"/>
                  <a:pt x="2889" y="1182"/>
                </a:cubicBezTo>
                <a:cubicBezTo>
                  <a:pt x="2888" y="1184"/>
                  <a:pt x="2888" y="1184"/>
                  <a:pt x="2888" y="1184"/>
                </a:cubicBezTo>
                <a:close/>
                <a:moveTo>
                  <a:pt x="2896" y="1205"/>
                </a:moveTo>
                <a:cubicBezTo>
                  <a:pt x="2895" y="1204"/>
                  <a:pt x="2895" y="1204"/>
                  <a:pt x="2895" y="1204"/>
                </a:cubicBezTo>
                <a:cubicBezTo>
                  <a:pt x="2894" y="1205"/>
                  <a:pt x="2894" y="1205"/>
                  <a:pt x="2894" y="1205"/>
                </a:cubicBezTo>
                <a:cubicBezTo>
                  <a:pt x="2895" y="1207"/>
                  <a:pt x="2895" y="1207"/>
                  <a:pt x="2895" y="1207"/>
                </a:cubicBezTo>
                <a:lnTo>
                  <a:pt x="2896" y="1205"/>
                </a:lnTo>
                <a:close/>
                <a:moveTo>
                  <a:pt x="2929" y="1501"/>
                </a:moveTo>
                <a:cubicBezTo>
                  <a:pt x="2929" y="1500"/>
                  <a:pt x="2929" y="1500"/>
                  <a:pt x="2929" y="1500"/>
                </a:cubicBezTo>
                <a:cubicBezTo>
                  <a:pt x="2928" y="1501"/>
                  <a:pt x="2928" y="1501"/>
                  <a:pt x="2928" y="1501"/>
                </a:cubicBezTo>
                <a:cubicBezTo>
                  <a:pt x="2929" y="1502"/>
                  <a:pt x="2929" y="1502"/>
                  <a:pt x="2929" y="1502"/>
                </a:cubicBezTo>
                <a:lnTo>
                  <a:pt x="2929" y="1501"/>
                </a:lnTo>
                <a:close/>
                <a:moveTo>
                  <a:pt x="3042" y="1356"/>
                </a:moveTo>
                <a:cubicBezTo>
                  <a:pt x="3042" y="1354"/>
                  <a:pt x="3042" y="1354"/>
                  <a:pt x="3042" y="1354"/>
                </a:cubicBezTo>
                <a:cubicBezTo>
                  <a:pt x="3041" y="1350"/>
                  <a:pt x="3041" y="1350"/>
                  <a:pt x="3041" y="1350"/>
                </a:cubicBezTo>
                <a:cubicBezTo>
                  <a:pt x="3040" y="1349"/>
                  <a:pt x="3040" y="1349"/>
                  <a:pt x="3040" y="1349"/>
                </a:cubicBezTo>
                <a:cubicBezTo>
                  <a:pt x="3040" y="1347"/>
                  <a:pt x="3040" y="1347"/>
                  <a:pt x="3040" y="1347"/>
                </a:cubicBezTo>
                <a:cubicBezTo>
                  <a:pt x="3041" y="1346"/>
                  <a:pt x="3041" y="1346"/>
                  <a:pt x="3041" y="1346"/>
                </a:cubicBezTo>
                <a:cubicBezTo>
                  <a:pt x="3041" y="1343"/>
                  <a:pt x="3041" y="1343"/>
                  <a:pt x="3041" y="1343"/>
                </a:cubicBezTo>
                <a:cubicBezTo>
                  <a:pt x="3042" y="1340"/>
                  <a:pt x="3042" y="1340"/>
                  <a:pt x="3042" y="1340"/>
                </a:cubicBezTo>
                <a:cubicBezTo>
                  <a:pt x="3042" y="1339"/>
                  <a:pt x="3042" y="1339"/>
                  <a:pt x="3042" y="1339"/>
                </a:cubicBezTo>
                <a:cubicBezTo>
                  <a:pt x="3042" y="1333"/>
                  <a:pt x="3042" y="1333"/>
                  <a:pt x="3042" y="1333"/>
                </a:cubicBezTo>
                <a:cubicBezTo>
                  <a:pt x="3043" y="1331"/>
                  <a:pt x="3043" y="1331"/>
                  <a:pt x="3043" y="1331"/>
                </a:cubicBezTo>
                <a:cubicBezTo>
                  <a:pt x="3042" y="1330"/>
                  <a:pt x="3042" y="1330"/>
                  <a:pt x="3042" y="1330"/>
                </a:cubicBezTo>
                <a:cubicBezTo>
                  <a:pt x="3042" y="1328"/>
                  <a:pt x="3042" y="1328"/>
                  <a:pt x="3042" y="1328"/>
                </a:cubicBezTo>
                <a:cubicBezTo>
                  <a:pt x="3042" y="1324"/>
                  <a:pt x="3042" y="1324"/>
                  <a:pt x="3042" y="1324"/>
                </a:cubicBezTo>
                <a:cubicBezTo>
                  <a:pt x="3041" y="1324"/>
                  <a:pt x="3041" y="1324"/>
                  <a:pt x="3041" y="1324"/>
                </a:cubicBezTo>
                <a:cubicBezTo>
                  <a:pt x="3042" y="1322"/>
                  <a:pt x="3042" y="1322"/>
                  <a:pt x="3042" y="1322"/>
                </a:cubicBezTo>
                <a:cubicBezTo>
                  <a:pt x="3040" y="1321"/>
                  <a:pt x="3040" y="1321"/>
                  <a:pt x="3040" y="1321"/>
                </a:cubicBezTo>
                <a:cubicBezTo>
                  <a:pt x="3039" y="1319"/>
                  <a:pt x="3039" y="1319"/>
                  <a:pt x="3039" y="1319"/>
                </a:cubicBezTo>
                <a:cubicBezTo>
                  <a:pt x="3039" y="1317"/>
                  <a:pt x="3039" y="1317"/>
                  <a:pt x="3039" y="1317"/>
                </a:cubicBezTo>
                <a:cubicBezTo>
                  <a:pt x="3037" y="1315"/>
                  <a:pt x="3037" y="1315"/>
                  <a:pt x="3037" y="1315"/>
                </a:cubicBezTo>
                <a:cubicBezTo>
                  <a:pt x="3036" y="1312"/>
                  <a:pt x="3036" y="1312"/>
                  <a:pt x="3036" y="1312"/>
                </a:cubicBezTo>
                <a:cubicBezTo>
                  <a:pt x="3035" y="1309"/>
                  <a:pt x="3035" y="1309"/>
                  <a:pt x="3035" y="1309"/>
                </a:cubicBezTo>
                <a:cubicBezTo>
                  <a:pt x="3034" y="1306"/>
                  <a:pt x="3034" y="1306"/>
                  <a:pt x="3034" y="1306"/>
                </a:cubicBezTo>
                <a:cubicBezTo>
                  <a:pt x="3032" y="1306"/>
                  <a:pt x="3032" y="1306"/>
                  <a:pt x="3032" y="1306"/>
                </a:cubicBezTo>
                <a:cubicBezTo>
                  <a:pt x="3031" y="1307"/>
                  <a:pt x="3031" y="1307"/>
                  <a:pt x="3031" y="1307"/>
                </a:cubicBezTo>
                <a:cubicBezTo>
                  <a:pt x="3029" y="1306"/>
                  <a:pt x="3029" y="1306"/>
                  <a:pt x="3029" y="1306"/>
                </a:cubicBezTo>
                <a:cubicBezTo>
                  <a:pt x="3029" y="1303"/>
                  <a:pt x="3029" y="1303"/>
                  <a:pt x="3029" y="1303"/>
                </a:cubicBezTo>
                <a:cubicBezTo>
                  <a:pt x="3028" y="1303"/>
                  <a:pt x="3028" y="1303"/>
                  <a:pt x="3028" y="1303"/>
                </a:cubicBezTo>
                <a:cubicBezTo>
                  <a:pt x="3028" y="1301"/>
                  <a:pt x="3028" y="1301"/>
                  <a:pt x="3028" y="1301"/>
                </a:cubicBezTo>
                <a:cubicBezTo>
                  <a:pt x="3025" y="1299"/>
                  <a:pt x="3025" y="1299"/>
                  <a:pt x="3025" y="1299"/>
                </a:cubicBezTo>
                <a:cubicBezTo>
                  <a:pt x="3024" y="1298"/>
                  <a:pt x="3024" y="1298"/>
                  <a:pt x="3024" y="1298"/>
                </a:cubicBezTo>
                <a:cubicBezTo>
                  <a:pt x="3025" y="1297"/>
                  <a:pt x="3025" y="1297"/>
                  <a:pt x="3025" y="1297"/>
                </a:cubicBezTo>
                <a:cubicBezTo>
                  <a:pt x="3023" y="1294"/>
                  <a:pt x="3023" y="1294"/>
                  <a:pt x="3023" y="1294"/>
                </a:cubicBezTo>
                <a:cubicBezTo>
                  <a:pt x="3025" y="1292"/>
                  <a:pt x="3025" y="1292"/>
                  <a:pt x="3025" y="1292"/>
                </a:cubicBezTo>
                <a:cubicBezTo>
                  <a:pt x="3026" y="1289"/>
                  <a:pt x="3026" y="1289"/>
                  <a:pt x="3026" y="1289"/>
                </a:cubicBezTo>
                <a:cubicBezTo>
                  <a:pt x="3025" y="1287"/>
                  <a:pt x="3025" y="1287"/>
                  <a:pt x="3025" y="1287"/>
                </a:cubicBezTo>
                <a:cubicBezTo>
                  <a:pt x="3025" y="1285"/>
                  <a:pt x="3025" y="1285"/>
                  <a:pt x="3025" y="1285"/>
                </a:cubicBezTo>
                <a:cubicBezTo>
                  <a:pt x="3024" y="1284"/>
                  <a:pt x="3024" y="1284"/>
                  <a:pt x="3024" y="1284"/>
                </a:cubicBezTo>
                <a:cubicBezTo>
                  <a:pt x="3024" y="1285"/>
                  <a:pt x="3024" y="1285"/>
                  <a:pt x="3024" y="1285"/>
                </a:cubicBezTo>
                <a:cubicBezTo>
                  <a:pt x="3024" y="1286"/>
                  <a:pt x="3024" y="1286"/>
                  <a:pt x="3024" y="1286"/>
                </a:cubicBezTo>
                <a:cubicBezTo>
                  <a:pt x="3024" y="1287"/>
                  <a:pt x="3024" y="1287"/>
                  <a:pt x="3024" y="1287"/>
                </a:cubicBezTo>
                <a:cubicBezTo>
                  <a:pt x="3019" y="1283"/>
                  <a:pt x="3019" y="1283"/>
                  <a:pt x="3019" y="1283"/>
                </a:cubicBezTo>
                <a:cubicBezTo>
                  <a:pt x="3018" y="1281"/>
                  <a:pt x="3018" y="1281"/>
                  <a:pt x="3018" y="1281"/>
                </a:cubicBezTo>
                <a:cubicBezTo>
                  <a:pt x="3017" y="1281"/>
                  <a:pt x="3017" y="1281"/>
                  <a:pt x="3017" y="1281"/>
                </a:cubicBezTo>
                <a:cubicBezTo>
                  <a:pt x="3017" y="1283"/>
                  <a:pt x="3017" y="1283"/>
                  <a:pt x="3017" y="1283"/>
                </a:cubicBezTo>
                <a:cubicBezTo>
                  <a:pt x="3017" y="1284"/>
                  <a:pt x="3017" y="1284"/>
                  <a:pt x="3017" y="1284"/>
                </a:cubicBezTo>
                <a:cubicBezTo>
                  <a:pt x="3018" y="1287"/>
                  <a:pt x="3018" y="1287"/>
                  <a:pt x="3018" y="1287"/>
                </a:cubicBezTo>
                <a:cubicBezTo>
                  <a:pt x="3016" y="1285"/>
                  <a:pt x="3016" y="1285"/>
                  <a:pt x="3016" y="1285"/>
                </a:cubicBezTo>
                <a:cubicBezTo>
                  <a:pt x="3014" y="1286"/>
                  <a:pt x="3014" y="1286"/>
                  <a:pt x="3014" y="1286"/>
                </a:cubicBezTo>
                <a:cubicBezTo>
                  <a:pt x="3014" y="1284"/>
                  <a:pt x="3014" y="1284"/>
                  <a:pt x="3014" y="1284"/>
                </a:cubicBezTo>
                <a:cubicBezTo>
                  <a:pt x="3014" y="1282"/>
                  <a:pt x="3014" y="1282"/>
                  <a:pt x="3014" y="1282"/>
                </a:cubicBezTo>
                <a:cubicBezTo>
                  <a:pt x="3013" y="1277"/>
                  <a:pt x="3013" y="1277"/>
                  <a:pt x="3013" y="1277"/>
                </a:cubicBezTo>
                <a:cubicBezTo>
                  <a:pt x="3014" y="1276"/>
                  <a:pt x="3014" y="1276"/>
                  <a:pt x="3014" y="1276"/>
                </a:cubicBezTo>
                <a:cubicBezTo>
                  <a:pt x="3014" y="1275"/>
                  <a:pt x="3014" y="1275"/>
                  <a:pt x="3014" y="1275"/>
                </a:cubicBezTo>
                <a:cubicBezTo>
                  <a:pt x="3012" y="1274"/>
                  <a:pt x="3012" y="1274"/>
                  <a:pt x="3012" y="1274"/>
                </a:cubicBezTo>
                <a:cubicBezTo>
                  <a:pt x="3013" y="1272"/>
                  <a:pt x="3013" y="1272"/>
                  <a:pt x="3013" y="1272"/>
                </a:cubicBezTo>
                <a:cubicBezTo>
                  <a:pt x="3011" y="1271"/>
                  <a:pt x="3011" y="1271"/>
                  <a:pt x="3011" y="1271"/>
                </a:cubicBezTo>
                <a:cubicBezTo>
                  <a:pt x="3012" y="1269"/>
                  <a:pt x="3012" y="1269"/>
                  <a:pt x="3012" y="1269"/>
                </a:cubicBezTo>
                <a:cubicBezTo>
                  <a:pt x="3008" y="1266"/>
                  <a:pt x="3008" y="1266"/>
                  <a:pt x="3008" y="1266"/>
                </a:cubicBezTo>
                <a:cubicBezTo>
                  <a:pt x="3008" y="1264"/>
                  <a:pt x="3008" y="1264"/>
                  <a:pt x="3008" y="1264"/>
                </a:cubicBezTo>
                <a:cubicBezTo>
                  <a:pt x="3007" y="1262"/>
                  <a:pt x="3007" y="1262"/>
                  <a:pt x="3007" y="1262"/>
                </a:cubicBezTo>
                <a:cubicBezTo>
                  <a:pt x="3009" y="1262"/>
                  <a:pt x="3009" y="1262"/>
                  <a:pt x="3009" y="1262"/>
                </a:cubicBezTo>
                <a:cubicBezTo>
                  <a:pt x="3009" y="1260"/>
                  <a:pt x="3009" y="1260"/>
                  <a:pt x="3009" y="1260"/>
                </a:cubicBezTo>
                <a:cubicBezTo>
                  <a:pt x="3008" y="1257"/>
                  <a:pt x="3008" y="1257"/>
                  <a:pt x="3008" y="1257"/>
                </a:cubicBezTo>
                <a:cubicBezTo>
                  <a:pt x="3007" y="1258"/>
                  <a:pt x="3007" y="1258"/>
                  <a:pt x="3007" y="1258"/>
                </a:cubicBezTo>
                <a:cubicBezTo>
                  <a:pt x="3005" y="1258"/>
                  <a:pt x="3005" y="1258"/>
                  <a:pt x="3005" y="1258"/>
                </a:cubicBezTo>
                <a:cubicBezTo>
                  <a:pt x="3003" y="1255"/>
                  <a:pt x="3003" y="1255"/>
                  <a:pt x="3003" y="1255"/>
                </a:cubicBezTo>
                <a:cubicBezTo>
                  <a:pt x="3001" y="1255"/>
                  <a:pt x="3001" y="1255"/>
                  <a:pt x="3001" y="1255"/>
                </a:cubicBezTo>
                <a:cubicBezTo>
                  <a:pt x="3000" y="1253"/>
                  <a:pt x="3000" y="1253"/>
                  <a:pt x="3000" y="1253"/>
                </a:cubicBezTo>
                <a:cubicBezTo>
                  <a:pt x="2999" y="1254"/>
                  <a:pt x="2999" y="1254"/>
                  <a:pt x="2999" y="1254"/>
                </a:cubicBezTo>
                <a:cubicBezTo>
                  <a:pt x="2998" y="1253"/>
                  <a:pt x="2998" y="1253"/>
                  <a:pt x="2998" y="1253"/>
                </a:cubicBezTo>
                <a:cubicBezTo>
                  <a:pt x="2996" y="1252"/>
                  <a:pt x="2996" y="1252"/>
                  <a:pt x="2996" y="1252"/>
                </a:cubicBezTo>
                <a:cubicBezTo>
                  <a:pt x="2994" y="1254"/>
                  <a:pt x="2994" y="1254"/>
                  <a:pt x="2994" y="1254"/>
                </a:cubicBezTo>
                <a:cubicBezTo>
                  <a:pt x="2995" y="1252"/>
                  <a:pt x="2995" y="1252"/>
                  <a:pt x="2995" y="1252"/>
                </a:cubicBezTo>
                <a:cubicBezTo>
                  <a:pt x="2997" y="1251"/>
                  <a:pt x="2997" y="1251"/>
                  <a:pt x="2997" y="1251"/>
                </a:cubicBezTo>
                <a:cubicBezTo>
                  <a:pt x="2997" y="1250"/>
                  <a:pt x="2997" y="1250"/>
                  <a:pt x="2997" y="1250"/>
                </a:cubicBezTo>
                <a:cubicBezTo>
                  <a:pt x="2997" y="1249"/>
                  <a:pt x="2997" y="1249"/>
                  <a:pt x="2997" y="1249"/>
                </a:cubicBezTo>
                <a:cubicBezTo>
                  <a:pt x="2995" y="1249"/>
                  <a:pt x="2995" y="1249"/>
                  <a:pt x="2995" y="1249"/>
                </a:cubicBezTo>
                <a:cubicBezTo>
                  <a:pt x="2993" y="1249"/>
                  <a:pt x="2993" y="1249"/>
                  <a:pt x="2993" y="1249"/>
                </a:cubicBezTo>
                <a:cubicBezTo>
                  <a:pt x="2992" y="1247"/>
                  <a:pt x="2992" y="1247"/>
                  <a:pt x="2992" y="1247"/>
                </a:cubicBezTo>
                <a:cubicBezTo>
                  <a:pt x="2991" y="1247"/>
                  <a:pt x="2991" y="1247"/>
                  <a:pt x="2991" y="1247"/>
                </a:cubicBezTo>
                <a:cubicBezTo>
                  <a:pt x="2987" y="1245"/>
                  <a:pt x="2987" y="1245"/>
                  <a:pt x="2987" y="1245"/>
                </a:cubicBezTo>
                <a:cubicBezTo>
                  <a:pt x="2985" y="1241"/>
                  <a:pt x="2985" y="1241"/>
                  <a:pt x="2985" y="1241"/>
                </a:cubicBezTo>
                <a:cubicBezTo>
                  <a:pt x="2985" y="1238"/>
                  <a:pt x="2985" y="1238"/>
                  <a:pt x="2985" y="1238"/>
                </a:cubicBezTo>
                <a:cubicBezTo>
                  <a:pt x="2984" y="1235"/>
                  <a:pt x="2984" y="1235"/>
                  <a:pt x="2984" y="1235"/>
                </a:cubicBezTo>
                <a:cubicBezTo>
                  <a:pt x="2984" y="1233"/>
                  <a:pt x="2984" y="1233"/>
                  <a:pt x="2984" y="1233"/>
                </a:cubicBezTo>
                <a:cubicBezTo>
                  <a:pt x="2985" y="1233"/>
                  <a:pt x="2985" y="1233"/>
                  <a:pt x="2985" y="1233"/>
                </a:cubicBezTo>
                <a:cubicBezTo>
                  <a:pt x="2985" y="1229"/>
                  <a:pt x="2985" y="1229"/>
                  <a:pt x="2985" y="1229"/>
                </a:cubicBezTo>
                <a:cubicBezTo>
                  <a:pt x="2984" y="1224"/>
                  <a:pt x="2984" y="1224"/>
                  <a:pt x="2984" y="1224"/>
                </a:cubicBezTo>
                <a:cubicBezTo>
                  <a:pt x="2983" y="1221"/>
                  <a:pt x="2983" y="1221"/>
                  <a:pt x="2983" y="1221"/>
                </a:cubicBezTo>
                <a:cubicBezTo>
                  <a:pt x="2984" y="1221"/>
                  <a:pt x="2984" y="1221"/>
                  <a:pt x="2984" y="1221"/>
                </a:cubicBezTo>
                <a:cubicBezTo>
                  <a:pt x="2983" y="1219"/>
                  <a:pt x="2983" y="1219"/>
                  <a:pt x="2983" y="1219"/>
                </a:cubicBezTo>
                <a:cubicBezTo>
                  <a:pt x="2981" y="1219"/>
                  <a:pt x="2981" y="1219"/>
                  <a:pt x="2981" y="1219"/>
                </a:cubicBezTo>
                <a:cubicBezTo>
                  <a:pt x="2979" y="1215"/>
                  <a:pt x="2979" y="1215"/>
                  <a:pt x="2979" y="1215"/>
                </a:cubicBezTo>
                <a:cubicBezTo>
                  <a:pt x="2979" y="1210"/>
                  <a:pt x="2979" y="1210"/>
                  <a:pt x="2979" y="1210"/>
                </a:cubicBezTo>
                <a:cubicBezTo>
                  <a:pt x="2980" y="1210"/>
                  <a:pt x="2980" y="1210"/>
                  <a:pt x="2980" y="1210"/>
                </a:cubicBezTo>
                <a:cubicBezTo>
                  <a:pt x="2980" y="1209"/>
                  <a:pt x="2980" y="1209"/>
                  <a:pt x="2980" y="1209"/>
                </a:cubicBezTo>
                <a:cubicBezTo>
                  <a:pt x="2979" y="1208"/>
                  <a:pt x="2979" y="1208"/>
                  <a:pt x="2979" y="1208"/>
                </a:cubicBezTo>
                <a:cubicBezTo>
                  <a:pt x="2979" y="1201"/>
                  <a:pt x="2979" y="1201"/>
                  <a:pt x="2979" y="1201"/>
                </a:cubicBezTo>
                <a:cubicBezTo>
                  <a:pt x="2979" y="1200"/>
                  <a:pt x="2979" y="1200"/>
                  <a:pt x="2979" y="1200"/>
                </a:cubicBezTo>
                <a:cubicBezTo>
                  <a:pt x="2979" y="1198"/>
                  <a:pt x="2979" y="1198"/>
                  <a:pt x="2979" y="1198"/>
                </a:cubicBezTo>
                <a:cubicBezTo>
                  <a:pt x="2979" y="1197"/>
                  <a:pt x="2979" y="1197"/>
                  <a:pt x="2979" y="1197"/>
                </a:cubicBezTo>
                <a:cubicBezTo>
                  <a:pt x="2980" y="1196"/>
                  <a:pt x="2980" y="1196"/>
                  <a:pt x="2980" y="1196"/>
                </a:cubicBezTo>
                <a:cubicBezTo>
                  <a:pt x="2976" y="1192"/>
                  <a:pt x="2976" y="1192"/>
                  <a:pt x="2976" y="1192"/>
                </a:cubicBezTo>
                <a:cubicBezTo>
                  <a:pt x="2974" y="1191"/>
                  <a:pt x="2974" y="1191"/>
                  <a:pt x="2974" y="1191"/>
                </a:cubicBezTo>
                <a:cubicBezTo>
                  <a:pt x="2975" y="1190"/>
                  <a:pt x="2975" y="1190"/>
                  <a:pt x="2975" y="1190"/>
                </a:cubicBezTo>
                <a:cubicBezTo>
                  <a:pt x="2972" y="1188"/>
                  <a:pt x="2972" y="1188"/>
                  <a:pt x="2972" y="1188"/>
                </a:cubicBezTo>
                <a:cubicBezTo>
                  <a:pt x="2970" y="1189"/>
                  <a:pt x="2970" y="1189"/>
                  <a:pt x="2970" y="1189"/>
                </a:cubicBezTo>
                <a:cubicBezTo>
                  <a:pt x="2969" y="1188"/>
                  <a:pt x="2969" y="1188"/>
                  <a:pt x="2969" y="1188"/>
                </a:cubicBezTo>
                <a:cubicBezTo>
                  <a:pt x="2968" y="1191"/>
                  <a:pt x="2968" y="1191"/>
                  <a:pt x="2968" y="1191"/>
                </a:cubicBezTo>
                <a:cubicBezTo>
                  <a:pt x="2966" y="1191"/>
                  <a:pt x="2966" y="1191"/>
                  <a:pt x="2966" y="1191"/>
                </a:cubicBezTo>
                <a:cubicBezTo>
                  <a:pt x="2964" y="1188"/>
                  <a:pt x="2964" y="1188"/>
                  <a:pt x="2964" y="1188"/>
                </a:cubicBezTo>
                <a:cubicBezTo>
                  <a:pt x="2965" y="1186"/>
                  <a:pt x="2965" y="1186"/>
                  <a:pt x="2965" y="1186"/>
                </a:cubicBezTo>
                <a:cubicBezTo>
                  <a:pt x="2963" y="1183"/>
                  <a:pt x="2963" y="1183"/>
                  <a:pt x="2963" y="1183"/>
                </a:cubicBezTo>
                <a:cubicBezTo>
                  <a:pt x="2964" y="1179"/>
                  <a:pt x="2964" y="1179"/>
                  <a:pt x="2964" y="1179"/>
                </a:cubicBezTo>
                <a:cubicBezTo>
                  <a:pt x="2964" y="1175"/>
                  <a:pt x="2964" y="1175"/>
                  <a:pt x="2964" y="1175"/>
                </a:cubicBezTo>
                <a:cubicBezTo>
                  <a:pt x="2963" y="1175"/>
                  <a:pt x="2963" y="1175"/>
                  <a:pt x="2963" y="1175"/>
                </a:cubicBezTo>
                <a:cubicBezTo>
                  <a:pt x="2962" y="1173"/>
                  <a:pt x="2962" y="1173"/>
                  <a:pt x="2962" y="1173"/>
                </a:cubicBezTo>
                <a:cubicBezTo>
                  <a:pt x="2963" y="1172"/>
                  <a:pt x="2963" y="1172"/>
                  <a:pt x="2963" y="1172"/>
                </a:cubicBezTo>
                <a:cubicBezTo>
                  <a:pt x="2961" y="1170"/>
                  <a:pt x="2961" y="1170"/>
                  <a:pt x="2961" y="1170"/>
                </a:cubicBezTo>
                <a:cubicBezTo>
                  <a:pt x="2961" y="1168"/>
                  <a:pt x="2961" y="1168"/>
                  <a:pt x="2961" y="1168"/>
                </a:cubicBezTo>
                <a:cubicBezTo>
                  <a:pt x="2960" y="1167"/>
                  <a:pt x="2960" y="1167"/>
                  <a:pt x="2960" y="1167"/>
                </a:cubicBezTo>
                <a:cubicBezTo>
                  <a:pt x="2960" y="1165"/>
                  <a:pt x="2960" y="1165"/>
                  <a:pt x="2960" y="1165"/>
                </a:cubicBezTo>
                <a:cubicBezTo>
                  <a:pt x="2962" y="1163"/>
                  <a:pt x="2962" y="1163"/>
                  <a:pt x="2962" y="1163"/>
                </a:cubicBezTo>
                <a:cubicBezTo>
                  <a:pt x="2960" y="1163"/>
                  <a:pt x="2960" y="1163"/>
                  <a:pt x="2960" y="1163"/>
                </a:cubicBezTo>
                <a:cubicBezTo>
                  <a:pt x="2959" y="1163"/>
                  <a:pt x="2959" y="1163"/>
                  <a:pt x="2959" y="1163"/>
                </a:cubicBezTo>
                <a:cubicBezTo>
                  <a:pt x="2957" y="1162"/>
                  <a:pt x="2957" y="1162"/>
                  <a:pt x="2957" y="1162"/>
                </a:cubicBezTo>
                <a:cubicBezTo>
                  <a:pt x="2958" y="1157"/>
                  <a:pt x="2958" y="1157"/>
                  <a:pt x="2958" y="1157"/>
                </a:cubicBezTo>
                <a:cubicBezTo>
                  <a:pt x="2957" y="1156"/>
                  <a:pt x="2957" y="1156"/>
                  <a:pt x="2957" y="1156"/>
                </a:cubicBezTo>
                <a:cubicBezTo>
                  <a:pt x="2957" y="1153"/>
                  <a:pt x="2957" y="1153"/>
                  <a:pt x="2957" y="1153"/>
                </a:cubicBezTo>
                <a:cubicBezTo>
                  <a:pt x="2955" y="1153"/>
                  <a:pt x="2955" y="1153"/>
                  <a:pt x="2955" y="1153"/>
                </a:cubicBezTo>
                <a:cubicBezTo>
                  <a:pt x="2955" y="1151"/>
                  <a:pt x="2955" y="1151"/>
                  <a:pt x="2955" y="1151"/>
                </a:cubicBezTo>
                <a:cubicBezTo>
                  <a:pt x="2952" y="1152"/>
                  <a:pt x="2952" y="1152"/>
                  <a:pt x="2952" y="1152"/>
                </a:cubicBezTo>
                <a:cubicBezTo>
                  <a:pt x="2951" y="1154"/>
                  <a:pt x="2951" y="1154"/>
                  <a:pt x="2951" y="1154"/>
                </a:cubicBezTo>
                <a:cubicBezTo>
                  <a:pt x="2951" y="1157"/>
                  <a:pt x="2951" y="1157"/>
                  <a:pt x="2951" y="1157"/>
                </a:cubicBezTo>
                <a:cubicBezTo>
                  <a:pt x="2950" y="1160"/>
                  <a:pt x="2950" y="1160"/>
                  <a:pt x="2950" y="1160"/>
                </a:cubicBezTo>
                <a:cubicBezTo>
                  <a:pt x="2950" y="1161"/>
                  <a:pt x="2950" y="1161"/>
                  <a:pt x="2950" y="1161"/>
                </a:cubicBezTo>
                <a:cubicBezTo>
                  <a:pt x="2950" y="1163"/>
                  <a:pt x="2950" y="1163"/>
                  <a:pt x="2950" y="1163"/>
                </a:cubicBezTo>
                <a:cubicBezTo>
                  <a:pt x="2949" y="1163"/>
                  <a:pt x="2949" y="1163"/>
                  <a:pt x="2949" y="1163"/>
                </a:cubicBezTo>
                <a:cubicBezTo>
                  <a:pt x="2947" y="1166"/>
                  <a:pt x="2947" y="1166"/>
                  <a:pt x="2947" y="1166"/>
                </a:cubicBezTo>
                <a:cubicBezTo>
                  <a:pt x="2945" y="1169"/>
                  <a:pt x="2945" y="1169"/>
                  <a:pt x="2945" y="1169"/>
                </a:cubicBezTo>
                <a:cubicBezTo>
                  <a:pt x="2947" y="1170"/>
                  <a:pt x="2947" y="1170"/>
                  <a:pt x="2947" y="1170"/>
                </a:cubicBezTo>
                <a:cubicBezTo>
                  <a:pt x="2949" y="1172"/>
                  <a:pt x="2949" y="1172"/>
                  <a:pt x="2949" y="1172"/>
                </a:cubicBezTo>
                <a:cubicBezTo>
                  <a:pt x="2948" y="1173"/>
                  <a:pt x="2948" y="1173"/>
                  <a:pt x="2948" y="1173"/>
                </a:cubicBezTo>
                <a:cubicBezTo>
                  <a:pt x="2946" y="1173"/>
                  <a:pt x="2946" y="1173"/>
                  <a:pt x="2946" y="1173"/>
                </a:cubicBezTo>
                <a:cubicBezTo>
                  <a:pt x="2946" y="1175"/>
                  <a:pt x="2946" y="1175"/>
                  <a:pt x="2946" y="1175"/>
                </a:cubicBezTo>
                <a:cubicBezTo>
                  <a:pt x="2944" y="1177"/>
                  <a:pt x="2944" y="1177"/>
                  <a:pt x="2944" y="1177"/>
                </a:cubicBezTo>
                <a:cubicBezTo>
                  <a:pt x="2946" y="1179"/>
                  <a:pt x="2946" y="1179"/>
                  <a:pt x="2946" y="1179"/>
                </a:cubicBezTo>
                <a:cubicBezTo>
                  <a:pt x="2946" y="1181"/>
                  <a:pt x="2946" y="1181"/>
                  <a:pt x="2946" y="1181"/>
                </a:cubicBezTo>
                <a:cubicBezTo>
                  <a:pt x="2945" y="1180"/>
                  <a:pt x="2945" y="1180"/>
                  <a:pt x="2945" y="1180"/>
                </a:cubicBezTo>
                <a:cubicBezTo>
                  <a:pt x="2943" y="1181"/>
                  <a:pt x="2943" y="1181"/>
                  <a:pt x="2943" y="1181"/>
                </a:cubicBezTo>
                <a:cubicBezTo>
                  <a:pt x="2943" y="1186"/>
                  <a:pt x="2943" y="1186"/>
                  <a:pt x="2943" y="1186"/>
                </a:cubicBezTo>
                <a:cubicBezTo>
                  <a:pt x="2943" y="1189"/>
                  <a:pt x="2943" y="1189"/>
                  <a:pt x="2943" y="1189"/>
                </a:cubicBezTo>
                <a:cubicBezTo>
                  <a:pt x="2943" y="1193"/>
                  <a:pt x="2943" y="1193"/>
                  <a:pt x="2943" y="1193"/>
                </a:cubicBezTo>
                <a:cubicBezTo>
                  <a:pt x="2944" y="1195"/>
                  <a:pt x="2944" y="1195"/>
                  <a:pt x="2944" y="1195"/>
                </a:cubicBezTo>
                <a:cubicBezTo>
                  <a:pt x="2944" y="1198"/>
                  <a:pt x="2944" y="1198"/>
                  <a:pt x="2944" y="1198"/>
                </a:cubicBezTo>
                <a:cubicBezTo>
                  <a:pt x="2942" y="1200"/>
                  <a:pt x="2942" y="1200"/>
                  <a:pt x="2942" y="1200"/>
                </a:cubicBezTo>
                <a:cubicBezTo>
                  <a:pt x="2942" y="1202"/>
                  <a:pt x="2942" y="1202"/>
                  <a:pt x="2942" y="1202"/>
                </a:cubicBezTo>
                <a:cubicBezTo>
                  <a:pt x="2940" y="1206"/>
                  <a:pt x="2940" y="1206"/>
                  <a:pt x="2940" y="1206"/>
                </a:cubicBezTo>
                <a:cubicBezTo>
                  <a:pt x="2939" y="1211"/>
                  <a:pt x="2939" y="1211"/>
                  <a:pt x="2939" y="1211"/>
                </a:cubicBezTo>
                <a:cubicBezTo>
                  <a:pt x="2937" y="1213"/>
                  <a:pt x="2937" y="1213"/>
                  <a:pt x="2937" y="1213"/>
                </a:cubicBezTo>
                <a:cubicBezTo>
                  <a:pt x="2938" y="1216"/>
                  <a:pt x="2938" y="1216"/>
                  <a:pt x="2938" y="1216"/>
                </a:cubicBezTo>
                <a:cubicBezTo>
                  <a:pt x="2937" y="1219"/>
                  <a:pt x="2937" y="1219"/>
                  <a:pt x="2937" y="1219"/>
                </a:cubicBezTo>
                <a:cubicBezTo>
                  <a:pt x="2935" y="1221"/>
                  <a:pt x="2935" y="1221"/>
                  <a:pt x="2935" y="1221"/>
                </a:cubicBezTo>
                <a:cubicBezTo>
                  <a:pt x="2935" y="1224"/>
                  <a:pt x="2935" y="1224"/>
                  <a:pt x="2935" y="1224"/>
                </a:cubicBezTo>
                <a:cubicBezTo>
                  <a:pt x="2932" y="1227"/>
                  <a:pt x="2932" y="1227"/>
                  <a:pt x="2932" y="1227"/>
                </a:cubicBezTo>
                <a:cubicBezTo>
                  <a:pt x="2925" y="1229"/>
                  <a:pt x="2925" y="1229"/>
                  <a:pt x="2925" y="1229"/>
                </a:cubicBezTo>
                <a:cubicBezTo>
                  <a:pt x="2923" y="1227"/>
                  <a:pt x="2923" y="1227"/>
                  <a:pt x="2923" y="1227"/>
                </a:cubicBezTo>
                <a:cubicBezTo>
                  <a:pt x="2920" y="1227"/>
                  <a:pt x="2920" y="1227"/>
                  <a:pt x="2920" y="1227"/>
                </a:cubicBezTo>
                <a:cubicBezTo>
                  <a:pt x="2919" y="1225"/>
                  <a:pt x="2919" y="1225"/>
                  <a:pt x="2919" y="1225"/>
                </a:cubicBezTo>
                <a:cubicBezTo>
                  <a:pt x="2916" y="1223"/>
                  <a:pt x="2916" y="1223"/>
                  <a:pt x="2916" y="1223"/>
                </a:cubicBezTo>
                <a:cubicBezTo>
                  <a:pt x="2916" y="1222"/>
                  <a:pt x="2916" y="1222"/>
                  <a:pt x="2916" y="1222"/>
                </a:cubicBezTo>
                <a:cubicBezTo>
                  <a:pt x="2915" y="1221"/>
                  <a:pt x="2915" y="1221"/>
                  <a:pt x="2915" y="1221"/>
                </a:cubicBezTo>
                <a:cubicBezTo>
                  <a:pt x="2915" y="1219"/>
                  <a:pt x="2915" y="1219"/>
                  <a:pt x="2915" y="1219"/>
                </a:cubicBezTo>
                <a:cubicBezTo>
                  <a:pt x="2912" y="1219"/>
                  <a:pt x="2912" y="1219"/>
                  <a:pt x="2912" y="1219"/>
                </a:cubicBezTo>
                <a:cubicBezTo>
                  <a:pt x="2910" y="1218"/>
                  <a:pt x="2910" y="1218"/>
                  <a:pt x="2910" y="1218"/>
                </a:cubicBezTo>
                <a:cubicBezTo>
                  <a:pt x="2907" y="1218"/>
                  <a:pt x="2907" y="1218"/>
                  <a:pt x="2907" y="1218"/>
                </a:cubicBezTo>
                <a:cubicBezTo>
                  <a:pt x="2904" y="1216"/>
                  <a:pt x="2904" y="1216"/>
                  <a:pt x="2904" y="1216"/>
                </a:cubicBezTo>
                <a:cubicBezTo>
                  <a:pt x="2904" y="1214"/>
                  <a:pt x="2904" y="1214"/>
                  <a:pt x="2904" y="1214"/>
                </a:cubicBezTo>
                <a:cubicBezTo>
                  <a:pt x="2902" y="1211"/>
                  <a:pt x="2902" y="1211"/>
                  <a:pt x="2902" y="1211"/>
                </a:cubicBezTo>
                <a:cubicBezTo>
                  <a:pt x="2899" y="1211"/>
                  <a:pt x="2899" y="1211"/>
                  <a:pt x="2899" y="1211"/>
                </a:cubicBezTo>
                <a:cubicBezTo>
                  <a:pt x="2897" y="1209"/>
                  <a:pt x="2897" y="1209"/>
                  <a:pt x="2897" y="1209"/>
                </a:cubicBezTo>
                <a:cubicBezTo>
                  <a:pt x="2896" y="1208"/>
                  <a:pt x="2896" y="1208"/>
                  <a:pt x="2896" y="1208"/>
                </a:cubicBezTo>
                <a:cubicBezTo>
                  <a:pt x="2895" y="1208"/>
                  <a:pt x="2895" y="1208"/>
                  <a:pt x="2895" y="1208"/>
                </a:cubicBezTo>
                <a:cubicBezTo>
                  <a:pt x="2894" y="1207"/>
                  <a:pt x="2894" y="1207"/>
                  <a:pt x="2894" y="1207"/>
                </a:cubicBezTo>
                <a:cubicBezTo>
                  <a:pt x="2892" y="1207"/>
                  <a:pt x="2892" y="1207"/>
                  <a:pt x="2892" y="1207"/>
                </a:cubicBezTo>
                <a:cubicBezTo>
                  <a:pt x="2890" y="1207"/>
                  <a:pt x="2890" y="1207"/>
                  <a:pt x="2890" y="1207"/>
                </a:cubicBezTo>
                <a:cubicBezTo>
                  <a:pt x="2890" y="1206"/>
                  <a:pt x="2890" y="1206"/>
                  <a:pt x="2890" y="1206"/>
                </a:cubicBezTo>
                <a:cubicBezTo>
                  <a:pt x="2888" y="1204"/>
                  <a:pt x="2888" y="1204"/>
                  <a:pt x="2888" y="1204"/>
                </a:cubicBezTo>
                <a:cubicBezTo>
                  <a:pt x="2887" y="1202"/>
                  <a:pt x="2887" y="1202"/>
                  <a:pt x="2887" y="1202"/>
                </a:cubicBezTo>
                <a:cubicBezTo>
                  <a:pt x="2885" y="1199"/>
                  <a:pt x="2885" y="1199"/>
                  <a:pt x="2885" y="1199"/>
                </a:cubicBezTo>
                <a:cubicBezTo>
                  <a:pt x="2883" y="1199"/>
                  <a:pt x="2883" y="1199"/>
                  <a:pt x="2883" y="1199"/>
                </a:cubicBezTo>
                <a:cubicBezTo>
                  <a:pt x="2881" y="1196"/>
                  <a:pt x="2881" y="1196"/>
                  <a:pt x="2881" y="1196"/>
                </a:cubicBezTo>
                <a:cubicBezTo>
                  <a:pt x="2881" y="1194"/>
                  <a:pt x="2881" y="1194"/>
                  <a:pt x="2881" y="1194"/>
                </a:cubicBezTo>
                <a:cubicBezTo>
                  <a:pt x="2883" y="1191"/>
                  <a:pt x="2883" y="1191"/>
                  <a:pt x="2883" y="1191"/>
                </a:cubicBezTo>
                <a:cubicBezTo>
                  <a:pt x="2883" y="1188"/>
                  <a:pt x="2883" y="1188"/>
                  <a:pt x="2883" y="1188"/>
                </a:cubicBezTo>
                <a:cubicBezTo>
                  <a:pt x="2885" y="1187"/>
                  <a:pt x="2885" y="1187"/>
                  <a:pt x="2885" y="1187"/>
                </a:cubicBezTo>
                <a:cubicBezTo>
                  <a:pt x="2886" y="1184"/>
                  <a:pt x="2886" y="1184"/>
                  <a:pt x="2886" y="1184"/>
                </a:cubicBezTo>
                <a:cubicBezTo>
                  <a:pt x="2887" y="1182"/>
                  <a:pt x="2887" y="1182"/>
                  <a:pt x="2887" y="1182"/>
                </a:cubicBezTo>
                <a:cubicBezTo>
                  <a:pt x="2885" y="1184"/>
                  <a:pt x="2885" y="1184"/>
                  <a:pt x="2885" y="1184"/>
                </a:cubicBezTo>
                <a:cubicBezTo>
                  <a:pt x="2883" y="1181"/>
                  <a:pt x="2883" y="1181"/>
                  <a:pt x="2883" y="1181"/>
                </a:cubicBezTo>
                <a:cubicBezTo>
                  <a:pt x="2886" y="1179"/>
                  <a:pt x="2886" y="1179"/>
                  <a:pt x="2886" y="1179"/>
                </a:cubicBezTo>
                <a:cubicBezTo>
                  <a:pt x="2885" y="1177"/>
                  <a:pt x="2885" y="1177"/>
                  <a:pt x="2885" y="1177"/>
                </a:cubicBezTo>
                <a:cubicBezTo>
                  <a:pt x="2886" y="1177"/>
                  <a:pt x="2886" y="1177"/>
                  <a:pt x="2886" y="1177"/>
                </a:cubicBezTo>
                <a:cubicBezTo>
                  <a:pt x="2887" y="1177"/>
                  <a:pt x="2887" y="1177"/>
                  <a:pt x="2887" y="1177"/>
                </a:cubicBezTo>
                <a:cubicBezTo>
                  <a:pt x="2888" y="1178"/>
                  <a:pt x="2888" y="1178"/>
                  <a:pt x="2888" y="1178"/>
                </a:cubicBezTo>
                <a:cubicBezTo>
                  <a:pt x="2890" y="1178"/>
                  <a:pt x="2890" y="1178"/>
                  <a:pt x="2890" y="1178"/>
                </a:cubicBezTo>
                <a:cubicBezTo>
                  <a:pt x="2892" y="1177"/>
                  <a:pt x="2892" y="1177"/>
                  <a:pt x="2892" y="1177"/>
                </a:cubicBezTo>
                <a:cubicBezTo>
                  <a:pt x="2893" y="1175"/>
                  <a:pt x="2893" y="1175"/>
                  <a:pt x="2893" y="1175"/>
                </a:cubicBezTo>
                <a:cubicBezTo>
                  <a:pt x="2891" y="1173"/>
                  <a:pt x="2891" y="1173"/>
                  <a:pt x="2891" y="1173"/>
                </a:cubicBezTo>
                <a:cubicBezTo>
                  <a:pt x="2893" y="1172"/>
                  <a:pt x="2893" y="1172"/>
                  <a:pt x="2893" y="1172"/>
                </a:cubicBezTo>
                <a:cubicBezTo>
                  <a:pt x="2894" y="1172"/>
                  <a:pt x="2894" y="1172"/>
                  <a:pt x="2894" y="1172"/>
                </a:cubicBezTo>
                <a:cubicBezTo>
                  <a:pt x="2895" y="1169"/>
                  <a:pt x="2895" y="1169"/>
                  <a:pt x="2895" y="1169"/>
                </a:cubicBezTo>
                <a:cubicBezTo>
                  <a:pt x="2897" y="1168"/>
                  <a:pt x="2897" y="1168"/>
                  <a:pt x="2897" y="1168"/>
                </a:cubicBezTo>
                <a:cubicBezTo>
                  <a:pt x="2898" y="1166"/>
                  <a:pt x="2898" y="1166"/>
                  <a:pt x="2898" y="1166"/>
                </a:cubicBezTo>
                <a:cubicBezTo>
                  <a:pt x="2898" y="1165"/>
                  <a:pt x="2898" y="1165"/>
                  <a:pt x="2898" y="1165"/>
                </a:cubicBezTo>
                <a:cubicBezTo>
                  <a:pt x="2896" y="1164"/>
                  <a:pt x="2896" y="1164"/>
                  <a:pt x="2896" y="1164"/>
                </a:cubicBezTo>
                <a:cubicBezTo>
                  <a:pt x="2895" y="1166"/>
                  <a:pt x="2895" y="1166"/>
                  <a:pt x="2895" y="1166"/>
                </a:cubicBezTo>
                <a:cubicBezTo>
                  <a:pt x="2893" y="1165"/>
                  <a:pt x="2893" y="1165"/>
                  <a:pt x="2893" y="1165"/>
                </a:cubicBezTo>
                <a:cubicBezTo>
                  <a:pt x="2893" y="1162"/>
                  <a:pt x="2893" y="1162"/>
                  <a:pt x="2893" y="1162"/>
                </a:cubicBezTo>
                <a:cubicBezTo>
                  <a:pt x="2891" y="1163"/>
                  <a:pt x="2891" y="1163"/>
                  <a:pt x="2891" y="1163"/>
                </a:cubicBezTo>
                <a:cubicBezTo>
                  <a:pt x="2889" y="1166"/>
                  <a:pt x="2889" y="1166"/>
                  <a:pt x="2889" y="1166"/>
                </a:cubicBezTo>
                <a:cubicBezTo>
                  <a:pt x="2890" y="1166"/>
                  <a:pt x="2890" y="1166"/>
                  <a:pt x="2890" y="1166"/>
                </a:cubicBezTo>
                <a:cubicBezTo>
                  <a:pt x="2890" y="1167"/>
                  <a:pt x="2890" y="1167"/>
                  <a:pt x="2890" y="1167"/>
                </a:cubicBezTo>
                <a:cubicBezTo>
                  <a:pt x="2889" y="1168"/>
                  <a:pt x="2889" y="1168"/>
                  <a:pt x="2889" y="1168"/>
                </a:cubicBezTo>
                <a:cubicBezTo>
                  <a:pt x="2887" y="1167"/>
                  <a:pt x="2887" y="1167"/>
                  <a:pt x="2887" y="1167"/>
                </a:cubicBezTo>
                <a:cubicBezTo>
                  <a:pt x="2887" y="1166"/>
                  <a:pt x="2887" y="1166"/>
                  <a:pt x="2887" y="1166"/>
                </a:cubicBezTo>
                <a:cubicBezTo>
                  <a:pt x="2886" y="1165"/>
                  <a:pt x="2886" y="1165"/>
                  <a:pt x="2886" y="1165"/>
                </a:cubicBezTo>
                <a:cubicBezTo>
                  <a:pt x="2885" y="1166"/>
                  <a:pt x="2885" y="1166"/>
                  <a:pt x="2885" y="1166"/>
                </a:cubicBezTo>
                <a:cubicBezTo>
                  <a:pt x="2884" y="1167"/>
                  <a:pt x="2884" y="1167"/>
                  <a:pt x="2884" y="1167"/>
                </a:cubicBezTo>
                <a:cubicBezTo>
                  <a:pt x="2884" y="1165"/>
                  <a:pt x="2884" y="1165"/>
                  <a:pt x="2884" y="1165"/>
                </a:cubicBezTo>
                <a:cubicBezTo>
                  <a:pt x="2885" y="1164"/>
                  <a:pt x="2885" y="1164"/>
                  <a:pt x="2885" y="1164"/>
                </a:cubicBezTo>
                <a:cubicBezTo>
                  <a:pt x="2885" y="1163"/>
                  <a:pt x="2885" y="1163"/>
                  <a:pt x="2885" y="1163"/>
                </a:cubicBezTo>
                <a:cubicBezTo>
                  <a:pt x="2884" y="1164"/>
                  <a:pt x="2884" y="1164"/>
                  <a:pt x="2884" y="1164"/>
                </a:cubicBezTo>
                <a:cubicBezTo>
                  <a:pt x="2883" y="1165"/>
                  <a:pt x="2883" y="1165"/>
                  <a:pt x="2883" y="1165"/>
                </a:cubicBezTo>
                <a:cubicBezTo>
                  <a:pt x="2880" y="1166"/>
                  <a:pt x="2880" y="1166"/>
                  <a:pt x="2880" y="1166"/>
                </a:cubicBezTo>
                <a:cubicBezTo>
                  <a:pt x="2880" y="1167"/>
                  <a:pt x="2880" y="1167"/>
                  <a:pt x="2880" y="1167"/>
                </a:cubicBezTo>
                <a:cubicBezTo>
                  <a:pt x="2879" y="1167"/>
                  <a:pt x="2879" y="1167"/>
                  <a:pt x="2879" y="1167"/>
                </a:cubicBezTo>
                <a:cubicBezTo>
                  <a:pt x="2878" y="1166"/>
                  <a:pt x="2878" y="1166"/>
                  <a:pt x="2878" y="1166"/>
                </a:cubicBezTo>
                <a:cubicBezTo>
                  <a:pt x="2876" y="1166"/>
                  <a:pt x="2876" y="1166"/>
                  <a:pt x="2876" y="1166"/>
                </a:cubicBezTo>
                <a:cubicBezTo>
                  <a:pt x="2876" y="1165"/>
                  <a:pt x="2876" y="1165"/>
                  <a:pt x="2876" y="1165"/>
                </a:cubicBezTo>
                <a:cubicBezTo>
                  <a:pt x="2875" y="1163"/>
                  <a:pt x="2875" y="1163"/>
                  <a:pt x="2875" y="1163"/>
                </a:cubicBezTo>
                <a:cubicBezTo>
                  <a:pt x="2874" y="1163"/>
                  <a:pt x="2874" y="1163"/>
                  <a:pt x="2874" y="1163"/>
                </a:cubicBezTo>
                <a:cubicBezTo>
                  <a:pt x="2872" y="1164"/>
                  <a:pt x="2872" y="1164"/>
                  <a:pt x="2872" y="1164"/>
                </a:cubicBezTo>
                <a:cubicBezTo>
                  <a:pt x="2870" y="1163"/>
                  <a:pt x="2870" y="1163"/>
                  <a:pt x="2870" y="1163"/>
                </a:cubicBezTo>
                <a:cubicBezTo>
                  <a:pt x="2869" y="1164"/>
                  <a:pt x="2869" y="1164"/>
                  <a:pt x="2869" y="1164"/>
                </a:cubicBezTo>
                <a:cubicBezTo>
                  <a:pt x="2868" y="1162"/>
                  <a:pt x="2868" y="1162"/>
                  <a:pt x="2868" y="1162"/>
                </a:cubicBezTo>
                <a:cubicBezTo>
                  <a:pt x="2867" y="1162"/>
                  <a:pt x="2867" y="1162"/>
                  <a:pt x="2867" y="1162"/>
                </a:cubicBezTo>
                <a:cubicBezTo>
                  <a:pt x="2866" y="1160"/>
                  <a:pt x="2866" y="1160"/>
                  <a:pt x="2866" y="1160"/>
                </a:cubicBezTo>
                <a:cubicBezTo>
                  <a:pt x="2864" y="1161"/>
                  <a:pt x="2864" y="1161"/>
                  <a:pt x="2864" y="1161"/>
                </a:cubicBezTo>
                <a:cubicBezTo>
                  <a:pt x="2861" y="1161"/>
                  <a:pt x="2861" y="1161"/>
                  <a:pt x="2861" y="1161"/>
                </a:cubicBezTo>
                <a:cubicBezTo>
                  <a:pt x="2859" y="1160"/>
                  <a:pt x="2859" y="1160"/>
                  <a:pt x="2859" y="1160"/>
                </a:cubicBezTo>
                <a:cubicBezTo>
                  <a:pt x="2859" y="1158"/>
                  <a:pt x="2859" y="1158"/>
                  <a:pt x="2859" y="1158"/>
                </a:cubicBezTo>
                <a:cubicBezTo>
                  <a:pt x="2858" y="1156"/>
                  <a:pt x="2858" y="1156"/>
                  <a:pt x="2858" y="1156"/>
                </a:cubicBezTo>
                <a:cubicBezTo>
                  <a:pt x="2857" y="1156"/>
                  <a:pt x="2857" y="1156"/>
                  <a:pt x="2857" y="1156"/>
                </a:cubicBezTo>
                <a:cubicBezTo>
                  <a:pt x="2857" y="1157"/>
                  <a:pt x="2857" y="1157"/>
                  <a:pt x="2857" y="1157"/>
                </a:cubicBezTo>
                <a:cubicBezTo>
                  <a:pt x="2854" y="1158"/>
                  <a:pt x="2854" y="1158"/>
                  <a:pt x="2854" y="1158"/>
                </a:cubicBezTo>
                <a:cubicBezTo>
                  <a:pt x="2853" y="1156"/>
                  <a:pt x="2853" y="1156"/>
                  <a:pt x="2853" y="1156"/>
                </a:cubicBezTo>
                <a:cubicBezTo>
                  <a:pt x="2852" y="1156"/>
                  <a:pt x="2852" y="1156"/>
                  <a:pt x="2852" y="1156"/>
                </a:cubicBezTo>
                <a:cubicBezTo>
                  <a:pt x="2849" y="1154"/>
                  <a:pt x="2849" y="1154"/>
                  <a:pt x="2849" y="1154"/>
                </a:cubicBezTo>
                <a:cubicBezTo>
                  <a:pt x="2848" y="1155"/>
                  <a:pt x="2848" y="1155"/>
                  <a:pt x="2848" y="1155"/>
                </a:cubicBezTo>
                <a:cubicBezTo>
                  <a:pt x="2847" y="1154"/>
                  <a:pt x="2847" y="1154"/>
                  <a:pt x="2847" y="1154"/>
                </a:cubicBezTo>
                <a:cubicBezTo>
                  <a:pt x="2845" y="1155"/>
                  <a:pt x="2845" y="1155"/>
                  <a:pt x="2845" y="1155"/>
                </a:cubicBezTo>
                <a:cubicBezTo>
                  <a:pt x="2847" y="1157"/>
                  <a:pt x="2847" y="1157"/>
                  <a:pt x="2847" y="1157"/>
                </a:cubicBezTo>
                <a:cubicBezTo>
                  <a:pt x="2847" y="1157"/>
                  <a:pt x="2847" y="1157"/>
                  <a:pt x="2847" y="1157"/>
                </a:cubicBezTo>
                <a:cubicBezTo>
                  <a:pt x="2849" y="1158"/>
                  <a:pt x="2849" y="1158"/>
                  <a:pt x="2849" y="1158"/>
                </a:cubicBezTo>
                <a:cubicBezTo>
                  <a:pt x="2850" y="1157"/>
                  <a:pt x="2850" y="1157"/>
                  <a:pt x="2850" y="1157"/>
                </a:cubicBezTo>
                <a:cubicBezTo>
                  <a:pt x="2853" y="1160"/>
                  <a:pt x="2853" y="1160"/>
                  <a:pt x="2853" y="1160"/>
                </a:cubicBezTo>
                <a:cubicBezTo>
                  <a:pt x="2853" y="1161"/>
                  <a:pt x="2853" y="1161"/>
                  <a:pt x="2853" y="1161"/>
                </a:cubicBezTo>
                <a:cubicBezTo>
                  <a:pt x="2854" y="1164"/>
                  <a:pt x="2854" y="1164"/>
                  <a:pt x="2854" y="1164"/>
                </a:cubicBezTo>
                <a:cubicBezTo>
                  <a:pt x="2852" y="1164"/>
                  <a:pt x="2852" y="1164"/>
                  <a:pt x="2852" y="1164"/>
                </a:cubicBezTo>
                <a:cubicBezTo>
                  <a:pt x="2851" y="1167"/>
                  <a:pt x="2851" y="1167"/>
                  <a:pt x="2851" y="1167"/>
                </a:cubicBezTo>
                <a:cubicBezTo>
                  <a:pt x="2850" y="1165"/>
                  <a:pt x="2850" y="1165"/>
                  <a:pt x="2850" y="1165"/>
                </a:cubicBezTo>
                <a:cubicBezTo>
                  <a:pt x="2849" y="1165"/>
                  <a:pt x="2849" y="1165"/>
                  <a:pt x="2849" y="1165"/>
                </a:cubicBezTo>
                <a:cubicBezTo>
                  <a:pt x="2847" y="1166"/>
                  <a:pt x="2847" y="1166"/>
                  <a:pt x="2847" y="1166"/>
                </a:cubicBezTo>
                <a:cubicBezTo>
                  <a:pt x="2841" y="1166"/>
                  <a:pt x="2841" y="1166"/>
                  <a:pt x="2841" y="1166"/>
                </a:cubicBezTo>
                <a:cubicBezTo>
                  <a:pt x="2839" y="1164"/>
                  <a:pt x="2839" y="1164"/>
                  <a:pt x="2839" y="1164"/>
                </a:cubicBezTo>
                <a:cubicBezTo>
                  <a:pt x="2839" y="1165"/>
                  <a:pt x="2839" y="1165"/>
                  <a:pt x="2839" y="1165"/>
                </a:cubicBezTo>
                <a:cubicBezTo>
                  <a:pt x="2836" y="1166"/>
                  <a:pt x="2836" y="1166"/>
                  <a:pt x="2836" y="1166"/>
                </a:cubicBezTo>
                <a:cubicBezTo>
                  <a:pt x="2837" y="1168"/>
                  <a:pt x="2837" y="1168"/>
                  <a:pt x="2837" y="1168"/>
                </a:cubicBezTo>
                <a:cubicBezTo>
                  <a:pt x="2835" y="1167"/>
                  <a:pt x="2835" y="1167"/>
                  <a:pt x="2835" y="1167"/>
                </a:cubicBezTo>
                <a:cubicBezTo>
                  <a:pt x="2835" y="1170"/>
                  <a:pt x="2835" y="1170"/>
                  <a:pt x="2835" y="1170"/>
                </a:cubicBezTo>
                <a:cubicBezTo>
                  <a:pt x="2835" y="1169"/>
                  <a:pt x="2835" y="1169"/>
                  <a:pt x="2835" y="1169"/>
                </a:cubicBezTo>
                <a:cubicBezTo>
                  <a:pt x="2832" y="1168"/>
                  <a:pt x="2832" y="1168"/>
                  <a:pt x="2832" y="1168"/>
                </a:cubicBezTo>
                <a:cubicBezTo>
                  <a:pt x="2831" y="1170"/>
                  <a:pt x="2831" y="1170"/>
                  <a:pt x="2831" y="1170"/>
                </a:cubicBezTo>
                <a:cubicBezTo>
                  <a:pt x="2832" y="1171"/>
                  <a:pt x="2832" y="1171"/>
                  <a:pt x="2832" y="1171"/>
                </a:cubicBezTo>
                <a:cubicBezTo>
                  <a:pt x="2832" y="1172"/>
                  <a:pt x="2832" y="1172"/>
                  <a:pt x="2832" y="1172"/>
                </a:cubicBezTo>
                <a:cubicBezTo>
                  <a:pt x="2830" y="1171"/>
                  <a:pt x="2830" y="1171"/>
                  <a:pt x="2830" y="1171"/>
                </a:cubicBezTo>
                <a:cubicBezTo>
                  <a:pt x="2828" y="1172"/>
                  <a:pt x="2828" y="1172"/>
                  <a:pt x="2828" y="1172"/>
                </a:cubicBezTo>
                <a:cubicBezTo>
                  <a:pt x="2829" y="1173"/>
                  <a:pt x="2829" y="1173"/>
                  <a:pt x="2829" y="1173"/>
                </a:cubicBezTo>
                <a:cubicBezTo>
                  <a:pt x="2828" y="1174"/>
                  <a:pt x="2828" y="1174"/>
                  <a:pt x="2828" y="1174"/>
                </a:cubicBezTo>
                <a:cubicBezTo>
                  <a:pt x="2827" y="1175"/>
                  <a:pt x="2827" y="1175"/>
                  <a:pt x="2827" y="1175"/>
                </a:cubicBezTo>
                <a:cubicBezTo>
                  <a:pt x="2827" y="1176"/>
                  <a:pt x="2827" y="1176"/>
                  <a:pt x="2827" y="1176"/>
                </a:cubicBezTo>
                <a:cubicBezTo>
                  <a:pt x="2828" y="1178"/>
                  <a:pt x="2828" y="1178"/>
                  <a:pt x="2828" y="1178"/>
                </a:cubicBezTo>
                <a:cubicBezTo>
                  <a:pt x="2829" y="1179"/>
                  <a:pt x="2829" y="1179"/>
                  <a:pt x="2829" y="1179"/>
                </a:cubicBezTo>
                <a:cubicBezTo>
                  <a:pt x="2827" y="1178"/>
                  <a:pt x="2827" y="1178"/>
                  <a:pt x="2827" y="1178"/>
                </a:cubicBezTo>
                <a:cubicBezTo>
                  <a:pt x="2825" y="1179"/>
                  <a:pt x="2825" y="1179"/>
                  <a:pt x="2825" y="1179"/>
                </a:cubicBezTo>
                <a:cubicBezTo>
                  <a:pt x="2824" y="1179"/>
                  <a:pt x="2824" y="1179"/>
                  <a:pt x="2824" y="1179"/>
                </a:cubicBezTo>
                <a:cubicBezTo>
                  <a:pt x="2822" y="1182"/>
                  <a:pt x="2822" y="1182"/>
                  <a:pt x="2822" y="1182"/>
                </a:cubicBezTo>
                <a:cubicBezTo>
                  <a:pt x="2820" y="1185"/>
                  <a:pt x="2820" y="1185"/>
                  <a:pt x="2820" y="1185"/>
                </a:cubicBezTo>
                <a:cubicBezTo>
                  <a:pt x="2819" y="1186"/>
                  <a:pt x="2819" y="1186"/>
                  <a:pt x="2819" y="1186"/>
                </a:cubicBezTo>
                <a:cubicBezTo>
                  <a:pt x="2818" y="1188"/>
                  <a:pt x="2818" y="1188"/>
                  <a:pt x="2818" y="1188"/>
                </a:cubicBezTo>
                <a:cubicBezTo>
                  <a:pt x="2817" y="1189"/>
                  <a:pt x="2817" y="1189"/>
                  <a:pt x="2817" y="1189"/>
                </a:cubicBezTo>
                <a:cubicBezTo>
                  <a:pt x="2818" y="1191"/>
                  <a:pt x="2818" y="1191"/>
                  <a:pt x="2818" y="1191"/>
                </a:cubicBezTo>
                <a:cubicBezTo>
                  <a:pt x="2822" y="1191"/>
                  <a:pt x="2822" y="1191"/>
                  <a:pt x="2822" y="1191"/>
                </a:cubicBezTo>
                <a:cubicBezTo>
                  <a:pt x="2820" y="1192"/>
                  <a:pt x="2820" y="1192"/>
                  <a:pt x="2820" y="1192"/>
                </a:cubicBezTo>
                <a:cubicBezTo>
                  <a:pt x="2819" y="1193"/>
                  <a:pt x="2819" y="1193"/>
                  <a:pt x="2819" y="1193"/>
                </a:cubicBezTo>
                <a:cubicBezTo>
                  <a:pt x="2824" y="1194"/>
                  <a:pt x="2824" y="1194"/>
                  <a:pt x="2824" y="1194"/>
                </a:cubicBezTo>
                <a:cubicBezTo>
                  <a:pt x="2822" y="1195"/>
                  <a:pt x="2822" y="1195"/>
                  <a:pt x="2822" y="1195"/>
                </a:cubicBezTo>
                <a:cubicBezTo>
                  <a:pt x="2819" y="1195"/>
                  <a:pt x="2819" y="1195"/>
                  <a:pt x="2819" y="1195"/>
                </a:cubicBezTo>
                <a:cubicBezTo>
                  <a:pt x="2819" y="1194"/>
                  <a:pt x="2819" y="1194"/>
                  <a:pt x="2819" y="1194"/>
                </a:cubicBezTo>
                <a:cubicBezTo>
                  <a:pt x="2819" y="1195"/>
                  <a:pt x="2819" y="1195"/>
                  <a:pt x="2819" y="1195"/>
                </a:cubicBezTo>
                <a:cubicBezTo>
                  <a:pt x="2820" y="1196"/>
                  <a:pt x="2820" y="1196"/>
                  <a:pt x="2820" y="1196"/>
                </a:cubicBezTo>
                <a:cubicBezTo>
                  <a:pt x="2820" y="1198"/>
                  <a:pt x="2820" y="1198"/>
                  <a:pt x="2820" y="1198"/>
                </a:cubicBezTo>
                <a:cubicBezTo>
                  <a:pt x="2822" y="1201"/>
                  <a:pt x="2822" y="1201"/>
                  <a:pt x="2822" y="1201"/>
                </a:cubicBezTo>
                <a:cubicBezTo>
                  <a:pt x="2819" y="1199"/>
                  <a:pt x="2819" y="1199"/>
                  <a:pt x="2819" y="1199"/>
                </a:cubicBezTo>
                <a:cubicBezTo>
                  <a:pt x="2818" y="1196"/>
                  <a:pt x="2818" y="1196"/>
                  <a:pt x="2818" y="1196"/>
                </a:cubicBezTo>
                <a:cubicBezTo>
                  <a:pt x="2816" y="1195"/>
                  <a:pt x="2816" y="1195"/>
                  <a:pt x="2816" y="1195"/>
                </a:cubicBezTo>
                <a:cubicBezTo>
                  <a:pt x="2816" y="1197"/>
                  <a:pt x="2816" y="1197"/>
                  <a:pt x="2816" y="1197"/>
                </a:cubicBezTo>
                <a:cubicBezTo>
                  <a:pt x="2815" y="1198"/>
                  <a:pt x="2815" y="1198"/>
                  <a:pt x="2815" y="1198"/>
                </a:cubicBezTo>
                <a:cubicBezTo>
                  <a:pt x="2815" y="1196"/>
                  <a:pt x="2815" y="1196"/>
                  <a:pt x="2815" y="1196"/>
                </a:cubicBezTo>
                <a:cubicBezTo>
                  <a:pt x="2811" y="1194"/>
                  <a:pt x="2811" y="1194"/>
                  <a:pt x="2811" y="1194"/>
                </a:cubicBezTo>
                <a:cubicBezTo>
                  <a:pt x="2807" y="1194"/>
                  <a:pt x="2807" y="1194"/>
                  <a:pt x="2807" y="1194"/>
                </a:cubicBezTo>
                <a:cubicBezTo>
                  <a:pt x="2808" y="1195"/>
                  <a:pt x="2808" y="1195"/>
                  <a:pt x="2808" y="1195"/>
                </a:cubicBezTo>
                <a:cubicBezTo>
                  <a:pt x="2807" y="1197"/>
                  <a:pt x="2807" y="1197"/>
                  <a:pt x="2807" y="1197"/>
                </a:cubicBezTo>
                <a:cubicBezTo>
                  <a:pt x="2806" y="1196"/>
                  <a:pt x="2806" y="1196"/>
                  <a:pt x="2806" y="1196"/>
                </a:cubicBezTo>
                <a:cubicBezTo>
                  <a:pt x="2805" y="1196"/>
                  <a:pt x="2805" y="1196"/>
                  <a:pt x="2805" y="1196"/>
                </a:cubicBezTo>
                <a:cubicBezTo>
                  <a:pt x="2804" y="1197"/>
                  <a:pt x="2804" y="1197"/>
                  <a:pt x="2804" y="1197"/>
                </a:cubicBezTo>
                <a:cubicBezTo>
                  <a:pt x="2806" y="1199"/>
                  <a:pt x="2806" y="1199"/>
                  <a:pt x="2806" y="1199"/>
                </a:cubicBezTo>
                <a:cubicBezTo>
                  <a:pt x="2806" y="1200"/>
                  <a:pt x="2806" y="1200"/>
                  <a:pt x="2806" y="1200"/>
                </a:cubicBezTo>
                <a:cubicBezTo>
                  <a:pt x="2805" y="1199"/>
                  <a:pt x="2805" y="1199"/>
                  <a:pt x="2805" y="1199"/>
                </a:cubicBezTo>
                <a:cubicBezTo>
                  <a:pt x="2804" y="1199"/>
                  <a:pt x="2804" y="1199"/>
                  <a:pt x="2804" y="1199"/>
                </a:cubicBezTo>
                <a:cubicBezTo>
                  <a:pt x="2804" y="1200"/>
                  <a:pt x="2804" y="1200"/>
                  <a:pt x="2804" y="1200"/>
                </a:cubicBezTo>
                <a:cubicBezTo>
                  <a:pt x="2802" y="1201"/>
                  <a:pt x="2802" y="1201"/>
                  <a:pt x="2802" y="1201"/>
                </a:cubicBezTo>
                <a:cubicBezTo>
                  <a:pt x="2799" y="1202"/>
                  <a:pt x="2799" y="1202"/>
                  <a:pt x="2799" y="1202"/>
                </a:cubicBezTo>
                <a:cubicBezTo>
                  <a:pt x="2802" y="1201"/>
                  <a:pt x="2802" y="1201"/>
                  <a:pt x="2802" y="1201"/>
                </a:cubicBezTo>
                <a:cubicBezTo>
                  <a:pt x="2803" y="1199"/>
                  <a:pt x="2803" y="1199"/>
                  <a:pt x="2803" y="1199"/>
                </a:cubicBezTo>
                <a:cubicBezTo>
                  <a:pt x="2803" y="1196"/>
                  <a:pt x="2803" y="1196"/>
                  <a:pt x="2803" y="1196"/>
                </a:cubicBezTo>
                <a:cubicBezTo>
                  <a:pt x="2805" y="1194"/>
                  <a:pt x="2805" y="1194"/>
                  <a:pt x="2805" y="1194"/>
                </a:cubicBezTo>
                <a:cubicBezTo>
                  <a:pt x="2804" y="1192"/>
                  <a:pt x="2804" y="1192"/>
                  <a:pt x="2804" y="1192"/>
                </a:cubicBezTo>
                <a:cubicBezTo>
                  <a:pt x="2802" y="1192"/>
                  <a:pt x="2802" y="1192"/>
                  <a:pt x="2802" y="1192"/>
                </a:cubicBezTo>
                <a:cubicBezTo>
                  <a:pt x="2799" y="1187"/>
                  <a:pt x="2799" y="1187"/>
                  <a:pt x="2799" y="1187"/>
                </a:cubicBezTo>
                <a:cubicBezTo>
                  <a:pt x="2798" y="1185"/>
                  <a:pt x="2798" y="1185"/>
                  <a:pt x="2798" y="1185"/>
                </a:cubicBezTo>
                <a:cubicBezTo>
                  <a:pt x="2795" y="1184"/>
                  <a:pt x="2795" y="1184"/>
                  <a:pt x="2795" y="1184"/>
                </a:cubicBezTo>
                <a:cubicBezTo>
                  <a:pt x="2793" y="1183"/>
                  <a:pt x="2793" y="1183"/>
                  <a:pt x="2793" y="1183"/>
                </a:cubicBezTo>
                <a:cubicBezTo>
                  <a:pt x="2792" y="1183"/>
                  <a:pt x="2792" y="1183"/>
                  <a:pt x="2792" y="1183"/>
                </a:cubicBezTo>
                <a:cubicBezTo>
                  <a:pt x="2793" y="1184"/>
                  <a:pt x="2793" y="1184"/>
                  <a:pt x="2793" y="1184"/>
                </a:cubicBezTo>
                <a:cubicBezTo>
                  <a:pt x="2791" y="1185"/>
                  <a:pt x="2791" y="1185"/>
                  <a:pt x="2791" y="1185"/>
                </a:cubicBezTo>
                <a:cubicBezTo>
                  <a:pt x="2790" y="1187"/>
                  <a:pt x="2790" y="1187"/>
                  <a:pt x="2790" y="1187"/>
                </a:cubicBezTo>
                <a:cubicBezTo>
                  <a:pt x="2789" y="1187"/>
                  <a:pt x="2789" y="1187"/>
                  <a:pt x="2789" y="1187"/>
                </a:cubicBezTo>
                <a:cubicBezTo>
                  <a:pt x="2789" y="1186"/>
                  <a:pt x="2789" y="1186"/>
                  <a:pt x="2789" y="1186"/>
                </a:cubicBezTo>
                <a:cubicBezTo>
                  <a:pt x="2787" y="1186"/>
                  <a:pt x="2787" y="1186"/>
                  <a:pt x="2787" y="1186"/>
                </a:cubicBezTo>
                <a:cubicBezTo>
                  <a:pt x="2787" y="1187"/>
                  <a:pt x="2787" y="1187"/>
                  <a:pt x="2787" y="1187"/>
                </a:cubicBezTo>
                <a:cubicBezTo>
                  <a:pt x="2785" y="1184"/>
                  <a:pt x="2785" y="1184"/>
                  <a:pt x="2785" y="1184"/>
                </a:cubicBezTo>
                <a:cubicBezTo>
                  <a:pt x="2784" y="1184"/>
                  <a:pt x="2784" y="1184"/>
                  <a:pt x="2784" y="1184"/>
                </a:cubicBezTo>
                <a:cubicBezTo>
                  <a:pt x="2784" y="1186"/>
                  <a:pt x="2784" y="1186"/>
                  <a:pt x="2784" y="1186"/>
                </a:cubicBezTo>
                <a:cubicBezTo>
                  <a:pt x="2785" y="1187"/>
                  <a:pt x="2785" y="1187"/>
                  <a:pt x="2785" y="1187"/>
                </a:cubicBezTo>
                <a:cubicBezTo>
                  <a:pt x="2783" y="1188"/>
                  <a:pt x="2783" y="1188"/>
                  <a:pt x="2783" y="1188"/>
                </a:cubicBezTo>
                <a:cubicBezTo>
                  <a:pt x="2783" y="1190"/>
                  <a:pt x="2783" y="1190"/>
                  <a:pt x="2783" y="1190"/>
                </a:cubicBezTo>
                <a:cubicBezTo>
                  <a:pt x="2783" y="1191"/>
                  <a:pt x="2783" y="1191"/>
                  <a:pt x="2783" y="1191"/>
                </a:cubicBezTo>
                <a:cubicBezTo>
                  <a:pt x="2781" y="1193"/>
                  <a:pt x="2781" y="1193"/>
                  <a:pt x="2781" y="1193"/>
                </a:cubicBezTo>
                <a:cubicBezTo>
                  <a:pt x="2780" y="1191"/>
                  <a:pt x="2780" y="1191"/>
                  <a:pt x="2780" y="1191"/>
                </a:cubicBezTo>
                <a:cubicBezTo>
                  <a:pt x="2779" y="1191"/>
                  <a:pt x="2779" y="1191"/>
                  <a:pt x="2779" y="1191"/>
                </a:cubicBezTo>
                <a:cubicBezTo>
                  <a:pt x="2779" y="1190"/>
                  <a:pt x="2779" y="1190"/>
                  <a:pt x="2779" y="1190"/>
                </a:cubicBezTo>
                <a:cubicBezTo>
                  <a:pt x="2780" y="1188"/>
                  <a:pt x="2780" y="1188"/>
                  <a:pt x="2780" y="1188"/>
                </a:cubicBezTo>
                <a:cubicBezTo>
                  <a:pt x="2779" y="1188"/>
                  <a:pt x="2779" y="1188"/>
                  <a:pt x="2779" y="1188"/>
                </a:cubicBezTo>
                <a:cubicBezTo>
                  <a:pt x="2778" y="1191"/>
                  <a:pt x="2778" y="1191"/>
                  <a:pt x="2778" y="1191"/>
                </a:cubicBezTo>
                <a:cubicBezTo>
                  <a:pt x="2776" y="1191"/>
                  <a:pt x="2776" y="1191"/>
                  <a:pt x="2776" y="1191"/>
                </a:cubicBezTo>
                <a:cubicBezTo>
                  <a:pt x="2775" y="1192"/>
                  <a:pt x="2775" y="1192"/>
                  <a:pt x="2775" y="1192"/>
                </a:cubicBezTo>
                <a:cubicBezTo>
                  <a:pt x="2775" y="1194"/>
                  <a:pt x="2775" y="1194"/>
                  <a:pt x="2775" y="1194"/>
                </a:cubicBezTo>
                <a:cubicBezTo>
                  <a:pt x="2778" y="1195"/>
                  <a:pt x="2778" y="1195"/>
                  <a:pt x="2778" y="1195"/>
                </a:cubicBezTo>
                <a:cubicBezTo>
                  <a:pt x="2775" y="1198"/>
                  <a:pt x="2775" y="1198"/>
                  <a:pt x="2775" y="1198"/>
                </a:cubicBezTo>
                <a:cubicBezTo>
                  <a:pt x="2773" y="1196"/>
                  <a:pt x="2773" y="1196"/>
                  <a:pt x="2773" y="1196"/>
                </a:cubicBezTo>
                <a:cubicBezTo>
                  <a:pt x="2771" y="1198"/>
                  <a:pt x="2771" y="1198"/>
                  <a:pt x="2771" y="1198"/>
                </a:cubicBezTo>
                <a:cubicBezTo>
                  <a:pt x="2771" y="1200"/>
                  <a:pt x="2771" y="1200"/>
                  <a:pt x="2771" y="1200"/>
                </a:cubicBezTo>
                <a:cubicBezTo>
                  <a:pt x="2774" y="1200"/>
                  <a:pt x="2774" y="1200"/>
                  <a:pt x="2774" y="1200"/>
                </a:cubicBezTo>
                <a:cubicBezTo>
                  <a:pt x="2773" y="1202"/>
                  <a:pt x="2773" y="1202"/>
                  <a:pt x="2773" y="1202"/>
                </a:cubicBezTo>
                <a:cubicBezTo>
                  <a:pt x="2772" y="1202"/>
                  <a:pt x="2772" y="1202"/>
                  <a:pt x="2772" y="1202"/>
                </a:cubicBezTo>
                <a:cubicBezTo>
                  <a:pt x="2770" y="1199"/>
                  <a:pt x="2770" y="1199"/>
                  <a:pt x="2770" y="1199"/>
                </a:cubicBezTo>
                <a:cubicBezTo>
                  <a:pt x="2768" y="1201"/>
                  <a:pt x="2768" y="1201"/>
                  <a:pt x="2768" y="1201"/>
                </a:cubicBezTo>
                <a:cubicBezTo>
                  <a:pt x="2766" y="1202"/>
                  <a:pt x="2766" y="1202"/>
                  <a:pt x="2766" y="1202"/>
                </a:cubicBezTo>
                <a:cubicBezTo>
                  <a:pt x="2766" y="1203"/>
                  <a:pt x="2766" y="1203"/>
                  <a:pt x="2766" y="1203"/>
                </a:cubicBezTo>
                <a:cubicBezTo>
                  <a:pt x="2767" y="1205"/>
                  <a:pt x="2767" y="1205"/>
                  <a:pt x="2767" y="1205"/>
                </a:cubicBezTo>
                <a:cubicBezTo>
                  <a:pt x="2767" y="1206"/>
                  <a:pt x="2767" y="1206"/>
                  <a:pt x="2767" y="1206"/>
                </a:cubicBezTo>
                <a:cubicBezTo>
                  <a:pt x="2768" y="1205"/>
                  <a:pt x="2768" y="1205"/>
                  <a:pt x="2768" y="1205"/>
                </a:cubicBezTo>
                <a:cubicBezTo>
                  <a:pt x="2767" y="1207"/>
                  <a:pt x="2767" y="1207"/>
                  <a:pt x="2767" y="1207"/>
                </a:cubicBezTo>
                <a:cubicBezTo>
                  <a:pt x="2768" y="1209"/>
                  <a:pt x="2768" y="1209"/>
                  <a:pt x="2768" y="1209"/>
                </a:cubicBezTo>
                <a:cubicBezTo>
                  <a:pt x="2766" y="1210"/>
                  <a:pt x="2766" y="1210"/>
                  <a:pt x="2766" y="1210"/>
                </a:cubicBezTo>
                <a:cubicBezTo>
                  <a:pt x="2765" y="1211"/>
                  <a:pt x="2765" y="1211"/>
                  <a:pt x="2765" y="1211"/>
                </a:cubicBezTo>
                <a:cubicBezTo>
                  <a:pt x="2768" y="1212"/>
                  <a:pt x="2768" y="1212"/>
                  <a:pt x="2768" y="1212"/>
                </a:cubicBezTo>
                <a:cubicBezTo>
                  <a:pt x="2766" y="1213"/>
                  <a:pt x="2766" y="1213"/>
                  <a:pt x="2766" y="1213"/>
                </a:cubicBezTo>
                <a:cubicBezTo>
                  <a:pt x="2766" y="1214"/>
                  <a:pt x="2766" y="1214"/>
                  <a:pt x="2766" y="1214"/>
                </a:cubicBezTo>
                <a:cubicBezTo>
                  <a:pt x="2764" y="1213"/>
                  <a:pt x="2764" y="1213"/>
                  <a:pt x="2764" y="1213"/>
                </a:cubicBezTo>
                <a:cubicBezTo>
                  <a:pt x="2763" y="1212"/>
                  <a:pt x="2763" y="1212"/>
                  <a:pt x="2763" y="1212"/>
                </a:cubicBezTo>
                <a:cubicBezTo>
                  <a:pt x="2761" y="1211"/>
                  <a:pt x="2761" y="1211"/>
                  <a:pt x="2761" y="1211"/>
                </a:cubicBezTo>
                <a:cubicBezTo>
                  <a:pt x="2760" y="1212"/>
                  <a:pt x="2760" y="1212"/>
                  <a:pt x="2760" y="1212"/>
                </a:cubicBezTo>
                <a:cubicBezTo>
                  <a:pt x="2759" y="1211"/>
                  <a:pt x="2759" y="1211"/>
                  <a:pt x="2759" y="1211"/>
                </a:cubicBezTo>
                <a:cubicBezTo>
                  <a:pt x="2757" y="1209"/>
                  <a:pt x="2757" y="1209"/>
                  <a:pt x="2757" y="1209"/>
                </a:cubicBezTo>
                <a:cubicBezTo>
                  <a:pt x="2756" y="1211"/>
                  <a:pt x="2756" y="1211"/>
                  <a:pt x="2756" y="1211"/>
                </a:cubicBezTo>
                <a:cubicBezTo>
                  <a:pt x="2758" y="1212"/>
                  <a:pt x="2758" y="1212"/>
                  <a:pt x="2758" y="1212"/>
                </a:cubicBezTo>
                <a:cubicBezTo>
                  <a:pt x="2757" y="1213"/>
                  <a:pt x="2757" y="1213"/>
                  <a:pt x="2757" y="1213"/>
                </a:cubicBezTo>
                <a:cubicBezTo>
                  <a:pt x="2756" y="1215"/>
                  <a:pt x="2756" y="1215"/>
                  <a:pt x="2756" y="1215"/>
                </a:cubicBezTo>
                <a:cubicBezTo>
                  <a:pt x="2758" y="1217"/>
                  <a:pt x="2758" y="1217"/>
                  <a:pt x="2758" y="1217"/>
                </a:cubicBezTo>
                <a:cubicBezTo>
                  <a:pt x="2760" y="1217"/>
                  <a:pt x="2760" y="1217"/>
                  <a:pt x="2760" y="1217"/>
                </a:cubicBezTo>
                <a:cubicBezTo>
                  <a:pt x="2759" y="1218"/>
                  <a:pt x="2759" y="1218"/>
                  <a:pt x="2759" y="1218"/>
                </a:cubicBezTo>
                <a:cubicBezTo>
                  <a:pt x="2759" y="1220"/>
                  <a:pt x="2759" y="1220"/>
                  <a:pt x="2759" y="1220"/>
                </a:cubicBezTo>
                <a:cubicBezTo>
                  <a:pt x="2759" y="1219"/>
                  <a:pt x="2759" y="1219"/>
                  <a:pt x="2759" y="1219"/>
                </a:cubicBezTo>
                <a:cubicBezTo>
                  <a:pt x="2757" y="1219"/>
                  <a:pt x="2757" y="1219"/>
                  <a:pt x="2757" y="1219"/>
                </a:cubicBezTo>
                <a:cubicBezTo>
                  <a:pt x="2758" y="1221"/>
                  <a:pt x="2758" y="1221"/>
                  <a:pt x="2758" y="1221"/>
                </a:cubicBezTo>
                <a:cubicBezTo>
                  <a:pt x="2757" y="1224"/>
                  <a:pt x="2757" y="1224"/>
                  <a:pt x="2757" y="1224"/>
                </a:cubicBezTo>
                <a:cubicBezTo>
                  <a:pt x="2757" y="1226"/>
                  <a:pt x="2757" y="1226"/>
                  <a:pt x="2757" y="1226"/>
                </a:cubicBezTo>
                <a:cubicBezTo>
                  <a:pt x="2753" y="1219"/>
                  <a:pt x="2753" y="1219"/>
                  <a:pt x="2753" y="1219"/>
                </a:cubicBezTo>
                <a:cubicBezTo>
                  <a:pt x="2751" y="1215"/>
                  <a:pt x="2751" y="1215"/>
                  <a:pt x="2751" y="1215"/>
                </a:cubicBezTo>
                <a:cubicBezTo>
                  <a:pt x="2750" y="1214"/>
                  <a:pt x="2750" y="1214"/>
                  <a:pt x="2750" y="1214"/>
                </a:cubicBezTo>
                <a:cubicBezTo>
                  <a:pt x="2751" y="1211"/>
                  <a:pt x="2751" y="1211"/>
                  <a:pt x="2751" y="1211"/>
                </a:cubicBezTo>
                <a:cubicBezTo>
                  <a:pt x="2750" y="1212"/>
                  <a:pt x="2750" y="1212"/>
                  <a:pt x="2750" y="1212"/>
                </a:cubicBezTo>
                <a:cubicBezTo>
                  <a:pt x="2748" y="1214"/>
                  <a:pt x="2748" y="1214"/>
                  <a:pt x="2748" y="1214"/>
                </a:cubicBezTo>
                <a:cubicBezTo>
                  <a:pt x="2747" y="1217"/>
                  <a:pt x="2747" y="1217"/>
                  <a:pt x="2747" y="1217"/>
                </a:cubicBezTo>
                <a:cubicBezTo>
                  <a:pt x="2746" y="1217"/>
                  <a:pt x="2746" y="1217"/>
                  <a:pt x="2746" y="1217"/>
                </a:cubicBezTo>
                <a:cubicBezTo>
                  <a:pt x="2745" y="1218"/>
                  <a:pt x="2745" y="1218"/>
                  <a:pt x="2745" y="1218"/>
                </a:cubicBezTo>
                <a:cubicBezTo>
                  <a:pt x="2743" y="1218"/>
                  <a:pt x="2743" y="1218"/>
                  <a:pt x="2743" y="1218"/>
                </a:cubicBezTo>
                <a:cubicBezTo>
                  <a:pt x="2742" y="1219"/>
                  <a:pt x="2742" y="1219"/>
                  <a:pt x="2742" y="1219"/>
                </a:cubicBezTo>
                <a:cubicBezTo>
                  <a:pt x="2741" y="1221"/>
                  <a:pt x="2741" y="1221"/>
                  <a:pt x="2741" y="1221"/>
                </a:cubicBezTo>
                <a:cubicBezTo>
                  <a:pt x="2741" y="1224"/>
                  <a:pt x="2741" y="1224"/>
                  <a:pt x="2741" y="1224"/>
                </a:cubicBezTo>
                <a:cubicBezTo>
                  <a:pt x="2741" y="1229"/>
                  <a:pt x="2741" y="1229"/>
                  <a:pt x="2741" y="1229"/>
                </a:cubicBezTo>
                <a:cubicBezTo>
                  <a:pt x="2742" y="1229"/>
                  <a:pt x="2742" y="1229"/>
                  <a:pt x="2742" y="1229"/>
                </a:cubicBezTo>
                <a:cubicBezTo>
                  <a:pt x="2742" y="1231"/>
                  <a:pt x="2742" y="1231"/>
                  <a:pt x="2742" y="1231"/>
                </a:cubicBezTo>
                <a:cubicBezTo>
                  <a:pt x="2740" y="1232"/>
                  <a:pt x="2740" y="1232"/>
                  <a:pt x="2740" y="1232"/>
                </a:cubicBezTo>
                <a:cubicBezTo>
                  <a:pt x="2739" y="1234"/>
                  <a:pt x="2739" y="1234"/>
                  <a:pt x="2739" y="1234"/>
                </a:cubicBezTo>
                <a:cubicBezTo>
                  <a:pt x="2736" y="1235"/>
                  <a:pt x="2736" y="1235"/>
                  <a:pt x="2736" y="1235"/>
                </a:cubicBezTo>
                <a:cubicBezTo>
                  <a:pt x="2737" y="1236"/>
                  <a:pt x="2737" y="1236"/>
                  <a:pt x="2737" y="1236"/>
                </a:cubicBezTo>
                <a:cubicBezTo>
                  <a:pt x="2734" y="1238"/>
                  <a:pt x="2734" y="1238"/>
                  <a:pt x="2734" y="1238"/>
                </a:cubicBezTo>
                <a:cubicBezTo>
                  <a:pt x="2734" y="1240"/>
                  <a:pt x="2734" y="1240"/>
                  <a:pt x="2734" y="1240"/>
                </a:cubicBezTo>
                <a:cubicBezTo>
                  <a:pt x="2733" y="1241"/>
                  <a:pt x="2733" y="1241"/>
                  <a:pt x="2733" y="1241"/>
                </a:cubicBezTo>
                <a:cubicBezTo>
                  <a:pt x="2730" y="1246"/>
                  <a:pt x="2730" y="1246"/>
                  <a:pt x="2730" y="1246"/>
                </a:cubicBezTo>
                <a:cubicBezTo>
                  <a:pt x="2724" y="1249"/>
                  <a:pt x="2724" y="1249"/>
                  <a:pt x="2724" y="1249"/>
                </a:cubicBezTo>
                <a:cubicBezTo>
                  <a:pt x="2719" y="1250"/>
                  <a:pt x="2719" y="1250"/>
                  <a:pt x="2719" y="1250"/>
                </a:cubicBezTo>
                <a:cubicBezTo>
                  <a:pt x="2716" y="1251"/>
                  <a:pt x="2716" y="1251"/>
                  <a:pt x="2716" y="1251"/>
                </a:cubicBezTo>
                <a:cubicBezTo>
                  <a:pt x="2713" y="1251"/>
                  <a:pt x="2713" y="1251"/>
                  <a:pt x="2713" y="1251"/>
                </a:cubicBezTo>
                <a:cubicBezTo>
                  <a:pt x="2711" y="1251"/>
                  <a:pt x="2711" y="1251"/>
                  <a:pt x="2711" y="1251"/>
                </a:cubicBezTo>
                <a:cubicBezTo>
                  <a:pt x="2708" y="1251"/>
                  <a:pt x="2708" y="1251"/>
                  <a:pt x="2708" y="1251"/>
                </a:cubicBezTo>
                <a:cubicBezTo>
                  <a:pt x="2705" y="1252"/>
                  <a:pt x="2705" y="1252"/>
                  <a:pt x="2705" y="1252"/>
                </a:cubicBezTo>
                <a:cubicBezTo>
                  <a:pt x="2705" y="1254"/>
                  <a:pt x="2705" y="1254"/>
                  <a:pt x="2705" y="1254"/>
                </a:cubicBezTo>
                <a:cubicBezTo>
                  <a:pt x="2703" y="1255"/>
                  <a:pt x="2703" y="1255"/>
                  <a:pt x="2703" y="1255"/>
                </a:cubicBezTo>
                <a:cubicBezTo>
                  <a:pt x="2696" y="1255"/>
                  <a:pt x="2696" y="1255"/>
                  <a:pt x="2696" y="1255"/>
                </a:cubicBezTo>
                <a:cubicBezTo>
                  <a:pt x="2695" y="1256"/>
                  <a:pt x="2695" y="1256"/>
                  <a:pt x="2695" y="1256"/>
                </a:cubicBezTo>
                <a:cubicBezTo>
                  <a:pt x="2694" y="1257"/>
                  <a:pt x="2694" y="1257"/>
                  <a:pt x="2694" y="1257"/>
                </a:cubicBezTo>
                <a:cubicBezTo>
                  <a:pt x="2690" y="1259"/>
                  <a:pt x="2690" y="1259"/>
                  <a:pt x="2690" y="1259"/>
                </a:cubicBezTo>
                <a:cubicBezTo>
                  <a:pt x="2687" y="1259"/>
                  <a:pt x="2687" y="1259"/>
                  <a:pt x="2687" y="1259"/>
                </a:cubicBezTo>
                <a:cubicBezTo>
                  <a:pt x="2685" y="1258"/>
                  <a:pt x="2685" y="1258"/>
                  <a:pt x="2685" y="1258"/>
                </a:cubicBezTo>
                <a:cubicBezTo>
                  <a:pt x="2684" y="1259"/>
                  <a:pt x="2684" y="1259"/>
                  <a:pt x="2684" y="1259"/>
                </a:cubicBezTo>
                <a:cubicBezTo>
                  <a:pt x="2683" y="1257"/>
                  <a:pt x="2683" y="1257"/>
                  <a:pt x="2683" y="1257"/>
                </a:cubicBezTo>
                <a:cubicBezTo>
                  <a:pt x="2681" y="1258"/>
                  <a:pt x="2681" y="1258"/>
                  <a:pt x="2681" y="1258"/>
                </a:cubicBezTo>
                <a:cubicBezTo>
                  <a:pt x="2680" y="1261"/>
                  <a:pt x="2680" y="1261"/>
                  <a:pt x="2680" y="1261"/>
                </a:cubicBezTo>
                <a:cubicBezTo>
                  <a:pt x="2675" y="1261"/>
                  <a:pt x="2675" y="1261"/>
                  <a:pt x="2675" y="1261"/>
                </a:cubicBezTo>
                <a:cubicBezTo>
                  <a:pt x="2675" y="1262"/>
                  <a:pt x="2675" y="1262"/>
                  <a:pt x="2675" y="1262"/>
                </a:cubicBezTo>
                <a:cubicBezTo>
                  <a:pt x="2674" y="1262"/>
                  <a:pt x="2674" y="1262"/>
                  <a:pt x="2674" y="1262"/>
                </a:cubicBezTo>
                <a:cubicBezTo>
                  <a:pt x="2670" y="1265"/>
                  <a:pt x="2670" y="1265"/>
                  <a:pt x="2670" y="1265"/>
                </a:cubicBezTo>
                <a:cubicBezTo>
                  <a:pt x="2666" y="1267"/>
                  <a:pt x="2666" y="1267"/>
                  <a:pt x="2666" y="1267"/>
                </a:cubicBezTo>
                <a:cubicBezTo>
                  <a:pt x="2660" y="1269"/>
                  <a:pt x="2660" y="1269"/>
                  <a:pt x="2660" y="1269"/>
                </a:cubicBezTo>
                <a:cubicBezTo>
                  <a:pt x="2658" y="1273"/>
                  <a:pt x="2658" y="1273"/>
                  <a:pt x="2658" y="1273"/>
                </a:cubicBezTo>
                <a:cubicBezTo>
                  <a:pt x="2658" y="1276"/>
                  <a:pt x="2658" y="1276"/>
                  <a:pt x="2658" y="1276"/>
                </a:cubicBezTo>
                <a:cubicBezTo>
                  <a:pt x="2655" y="1278"/>
                  <a:pt x="2655" y="1278"/>
                  <a:pt x="2655" y="1278"/>
                </a:cubicBezTo>
                <a:cubicBezTo>
                  <a:pt x="2654" y="1277"/>
                  <a:pt x="2654" y="1277"/>
                  <a:pt x="2654" y="1277"/>
                </a:cubicBezTo>
                <a:cubicBezTo>
                  <a:pt x="2655" y="1276"/>
                  <a:pt x="2655" y="1276"/>
                  <a:pt x="2655" y="1276"/>
                </a:cubicBezTo>
                <a:cubicBezTo>
                  <a:pt x="2654" y="1274"/>
                  <a:pt x="2654" y="1274"/>
                  <a:pt x="2654" y="1274"/>
                </a:cubicBezTo>
                <a:cubicBezTo>
                  <a:pt x="2655" y="1272"/>
                  <a:pt x="2655" y="1272"/>
                  <a:pt x="2655" y="1272"/>
                </a:cubicBezTo>
                <a:cubicBezTo>
                  <a:pt x="2655" y="1270"/>
                  <a:pt x="2655" y="1270"/>
                  <a:pt x="2655" y="1270"/>
                </a:cubicBezTo>
                <a:cubicBezTo>
                  <a:pt x="2652" y="1272"/>
                  <a:pt x="2652" y="1272"/>
                  <a:pt x="2652" y="1272"/>
                </a:cubicBezTo>
                <a:cubicBezTo>
                  <a:pt x="2651" y="1275"/>
                  <a:pt x="2651" y="1275"/>
                  <a:pt x="2651" y="1275"/>
                </a:cubicBezTo>
                <a:cubicBezTo>
                  <a:pt x="2649" y="1280"/>
                  <a:pt x="2649" y="1280"/>
                  <a:pt x="2649" y="1280"/>
                </a:cubicBezTo>
                <a:cubicBezTo>
                  <a:pt x="2651" y="1283"/>
                  <a:pt x="2651" y="1283"/>
                  <a:pt x="2651" y="1283"/>
                </a:cubicBezTo>
                <a:cubicBezTo>
                  <a:pt x="2649" y="1285"/>
                  <a:pt x="2649" y="1285"/>
                  <a:pt x="2649" y="1285"/>
                </a:cubicBezTo>
                <a:cubicBezTo>
                  <a:pt x="2650" y="1290"/>
                  <a:pt x="2650" y="1290"/>
                  <a:pt x="2650" y="1290"/>
                </a:cubicBezTo>
                <a:cubicBezTo>
                  <a:pt x="2646" y="1295"/>
                  <a:pt x="2646" y="1295"/>
                  <a:pt x="2646" y="1295"/>
                </a:cubicBezTo>
                <a:cubicBezTo>
                  <a:pt x="2644" y="1301"/>
                  <a:pt x="2644" y="1301"/>
                  <a:pt x="2644" y="1301"/>
                </a:cubicBezTo>
                <a:cubicBezTo>
                  <a:pt x="2645" y="1305"/>
                  <a:pt x="2645" y="1305"/>
                  <a:pt x="2645" y="1305"/>
                </a:cubicBezTo>
                <a:cubicBezTo>
                  <a:pt x="2645" y="1310"/>
                  <a:pt x="2645" y="1310"/>
                  <a:pt x="2645" y="1310"/>
                </a:cubicBezTo>
                <a:cubicBezTo>
                  <a:pt x="2648" y="1316"/>
                  <a:pt x="2648" y="1316"/>
                  <a:pt x="2648" y="1316"/>
                </a:cubicBezTo>
                <a:cubicBezTo>
                  <a:pt x="2648" y="1318"/>
                  <a:pt x="2648" y="1318"/>
                  <a:pt x="2648" y="1318"/>
                </a:cubicBezTo>
                <a:cubicBezTo>
                  <a:pt x="2650" y="1320"/>
                  <a:pt x="2650" y="1320"/>
                  <a:pt x="2650" y="1320"/>
                </a:cubicBezTo>
                <a:cubicBezTo>
                  <a:pt x="2649" y="1323"/>
                  <a:pt x="2649" y="1323"/>
                  <a:pt x="2649" y="1323"/>
                </a:cubicBezTo>
                <a:cubicBezTo>
                  <a:pt x="2649" y="1325"/>
                  <a:pt x="2649" y="1325"/>
                  <a:pt x="2649" y="1325"/>
                </a:cubicBezTo>
                <a:cubicBezTo>
                  <a:pt x="2647" y="1326"/>
                  <a:pt x="2647" y="1326"/>
                  <a:pt x="2647" y="1326"/>
                </a:cubicBezTo>
                <a:cubicBezTo>
                  <a:pt x="2646" y="1324"/>
                  <a:pt x="2646" y="1324"/>
                  <a:pt x="2646" y="1324"/>
                </a:cubicBezTo>
                <a:cubicBezTo>
                  <a:pt x="2646" y="1321"/>
                  <a:pt x="2646" y="1321"/>
                  <a:pt x="2646" y="1321"/>
                </a:cubicBezTo>
                <a:cubicBezTo>
                  <a:pt x="2645" y="1323"/>
                  <a:pt x="2645" y="1323"/>
                  <a:pt x="2645" y="1323"/>
                </a:cubicBezTo>
                <a:cubicBezTo>
                  <a:pt x="2644" y="1322"/>
                  <a:pt x="2644" y="1322"/>
                  <a:pt x="2644" y="1322"/>
                </a:cubicBezTo>
                <a:cubicBezTo>
                  <a:pt x="2644" y="1319"/>
                  <a:pt x="2644" y="1319"/>
                  <a:pt x="2644" y="1319"/>
                </a:cubicBezTo>
                <a:cubicBezTo>
                  <a:pt x="2642" y="1315"/>
                  <a:pt x="2642" y="1315"/>
                  <a:pt x="2642" y="1315"/>
                </a:cubicBezTo>
                <a:cubicBezTo>
                  <a:pt x="2641" y="1317"/>
                  <a:pt x="2641" y="1317"/>
                  <a:pt x="2641" y="1317"/>
                </a:cubicBezTo>
                <a:cubicBezTo>
                  <a:pt x="2641" y="1321"/>
                  <a:pt x="2641" y="1321"/>
                  <a:pt x="2641" y="1321"/>
                </a:cubicBezTo>
                <a:cubicBezTo>
                  <a:pt x="2644" y="1324"/>
                  <a:pt x="2644" y="1324"/>
                  <a:pt x="2644" y="1324"/>
                </a:cubicBezTo>
                <a:cubicBezTo>
                  <a:pt x="2646" y="1328"/>
                  <a:pt x="2646" y="1328"/>
                  <a:pt x="2646" y="1328"/>
                </a:cubicBezTo>
                <a:cubicBezTo>
                  <a:pt x="2643" y="1328"/>
                  <a:pt x="2643" y="1328"/>
                  <a:pt x="2643" y="1328"/>
                </a:cubicBezTo>
                <a:cubicBezTo>
                  <a:pt x="2641" y="1325"/>
                  <a:pt x="2641" y="1325"/>
                  <a:pt x="2641" y="1325"/>
                </a:cubicBezTo>
                <a:cubicBezTo>
                  <a:pt x="2640" y="1322"/>
                  <a:pt x="2640" y="1322"/>
                  <a:pt x="2640" y="1322"/>
                </a:cubicBezTo>
                <a:cubicBezTo>
                  <a:pt x="2640" y="1323"/>
                  <a:pt x="2640" y="1323"/>
                  <a:pt x="2640" y="1323"/>
                </a:cubicBezTo>
                <a:cubicBezTo>
                  <a:pt x="2638" y="1324"/>
                  <a:pt x="2638" y="1324"/>
                  <a:pt x="2638" y="1324"/>
                </a:cubicBezTo>
                <a:cubicBezTo>
                  <a:pt x="2640" y="1327"/>
                  <a:pt x="2640" y="1327"/>
                  <a:pt x="2640" y="1327"/>
                </a:cubicBezTo>
                <a:cubicBezTo>
                  <a:pt x="2644" y="1331"/>
                  <a:pt x="2644" y="1331"/>
                  <a:pt x="2644" y="1331"/>
                </a:cubicBezTo>
                <a:cubicBezTo>
                  <a:pt x="2646" y="1337"/>
                  <a:pt x="2646" y="1337"/>
                  <a:pt x="2646" y="1337"/>
                </a:cubicBezTo>
                <a:cubicBezTo>
                  <a:pt x="2645" y="1347"/>
                  <a:pt x="2645" y="1347"/>
                  <a:pt x="2645" y="1347"/>
                </a:cubicBezTo>
                <a:cubicBezTo>
                  <a:pt x="2647" y="1349"/>
                  <a:pt x="2647" y="1349"/>
                  <a:pt x="2647" y="1349"/>
                </a:cubicBezTo>
                <a:cubicBezTo>
                  <a:pt x="2648" y="1355"/>
                  <a:pt x="2648" y="1355"/>
                  <a:pt x="2648" y="1355"/>
                </a:cubicBezTo>
                <a:cubicBezTo>
                  <a:pt x="2651" y="1363"/>
                  <a:pt x="2651" y="1363"/>
                  <a:pt x="2651" y="1363"/>
                </a:cubicBezTo>
                <a:cubicBezTo>
                  <a:pt x="2650" y="1365"/>
                  <a:pt x="2650" y="1365"/>
                  <a:pt x="2650" y="1365"/>
                </a:cubicBezTo>
                <a:cubicBezTo>
                  <a:pt x="2650" y="1377"/>
                  <a:pt x="2650" y="1377"/>
                  <a:pt x="2650" y="1377"/>
                </a:cubicBezTo>
                <a:cubicBezTo>
                  <a:pt x="2650" y="1378"/>
                  <a:pt x="2650" y="1378"/>
                  <a:pt x="2650" y="1378"/>
                </a:cubicBezTo>
                <a:cubicBezTo>
                  <a:pt x="2651" y="1381"/>
                  <a:pt x="2651" y="1381"/>
                  <a:pt x="2651" y="1381"/>
                </a:cubicBezTo>
                <a:cubicBezTo>
                  <a:pt x="2651" y="1385"/>
                  <a:pt x="2651" y="1385"/>
                  <a:pt x="2651" y="1385"/>
                </a:cubicBezTo>
                <a:cubicBezTo>
                  <a:pt x="2653" y="1390"/>
                  <a:pt x="2653" y="1390"/>
                  <a:pt x="2653" y="1390"/>
                </a:cubicBezTo>
                <a:cubicBezTo>
                  <a:pt x="2653" y="1392"/>
                  <a:pt x="2653" y="1392"/>
                  <a:pt x="2653" y="1392"/>
                </a:cubicBezTo>
                <a:cubicBezTo>
                  <a:pt x="2651" y="1394"/>
                  <a:pt x="2651" y="1394"/>
                  <a:pt x="2651" y="1394"/>
                </a:cubicBezTo>
                <a:cubicBezTo>
                  <a:pt x="2652" y="1395"/>
                  <a:pt x="2652" y="1395"/>
                  <a:pt x="2652" y="1395"/>
                </a:cubicBezTo>
                <a:cubicBezTo>
                  <a:pt x="2651" y="1397"/>
                  <a:pt x="2651" y="1397"/>
                  <a:pt x="2651" y="1397"/>
                </a:cubicBezTo>
                <a:cubicBezTo>
                  <a:pt x="2651" y="1402"/>
                  <a:pt x="2651" y="1402"/>
                  <a:pt x="2651" y="1402"/>
                </a:cubicBezTo>
                <a:cubicBezTo>
                  <a:pt x="2649" y="1403"/>
                  <a:pt x="2649" y="1403"/>
                  <a:pt x="2649" y="1403"/>
                </a:cubicBezTo>
                <a:cubicBezTo>
                  <a:pt x="2650" y="1405"/>
                  <a:pt x="2650" y="1405"/>
                  <a:pt x="2650" y="1405"/>
                </a:cubicBezTo>
                <a:cubicBezTo>
                  <a:pt x="2649" y="1407"/>
                  <a:pt x="2649" y="1407"/>
                  <a:pt x="2649" y="1407"/>
                </a:cubicBezTo>
                <a:cubicBezTo>
                  <a:pt x="2647" y="1409"/>
                  <a:pt x="2647" y="1409"/>
                  <a:pt x="2647" y="1409"/>
                </a:cubicBezTo>
                <a:cubicBezTo>
                  <a:pt x="2648" y="1411"/>
                  <a:pt x="2648" y="1411"/>
                  <a:pt x="2648" y="1411"/>
                </a:cubicBezTo>
                <a:cubicBezTo>
                  <a:pt x="2645" y="1414"/>
                  <a:pt x="2645" y="1414"/>
                  <a:pt x="2645" y="1414"/>
                </a:cubicBezTo>
                <a:cubicBezTo>
                  <a:pt x="2643" y="1413"/>
                  <a:pt x="2643" y="1413"/>
                  <a:pt x="2643" y="1413"/>
                </a:cubicBezTo>
                <a:cubicBezTo>
                  <a:pt x="2641" y="1416"/>
                  <a:pt x="2641" y="1416"/>
                  <a:pt x="2641" y="1416"/>
                </a:cubicBezTo>
                <a:cubicBezTo>
                  <a:pt x="2641" y="1423"/>
                  <a:pt x="2641" y="1423"/>
                  <a:pt x="2641" y="1423"/>
                </a:cubicBezTo>
                <a:cubicBezTo>
                  <a:pt x="2642" y="1424"/>
                  <a:pt x="2642" y="1424"/>
                  <a:pt x="2642" y="1424"/>
                </a:cubicBezTo>
                <a:cubicBezTo>
                  <a:pt x="2644" y="1424"/>
                  <a:pt x="2644" y="1424"/>
                  <a:pt x="2644" y="1424"/>
                </a:cubicBezTo>
                <a:cubicBezTo>
                  <a:pt x="2648" y="1428"/>
                  <a:pt x="2648" y="1428"/>
                  <a:pt x="2648" y="1428"/>
                </a:cubicBezTo>
                <a:cubicBezTo>
                  <a:pt x="2648" y="1430"/>
                  <a:pt x="2648" y="1430"/>
                  <a:pt x="2648" y="1430"/>
                </a:cubicBezTo>
                <a:cubicBezTo>
                  <a:pt x="2649" y="1431"/>
                  <a:pt x="2649" y="1431"/>
                  <a:pt x="2649" y="1431"/>
                </a:cubicBezTo>
                <a:cubicBezTo>
                  <a:pt x="2651" y="1431"/>
                  <a:pt x="2651" y="1431"/>
                  <a:pt x="2651" y="1431"/>
                </a:cubicBezTo>
                <a:cubicBezTo>
                  <a:pt x="2652" y="1432"/>
                  <a:pt x="2652" y="1432"/>
                  <a:pt x="2652" y="1432"/>
                </a:cubicBezTo>
                <a:cubicBezTo>
                  <a:pt x="2655" y="1433"/>
                  <a:pt x="2655" y="1433"/>
                  <a:pt x="2655" y="1433"/>
                </a:cubicBezTo>
                <a:cubicBezTo>
                  <a:pt x="2656" y="1433"/>
                  <a:pt x="2656" y="1433"/>
                  <a:pt x="2656" y="1433"/>
                </a:cubicBezTo>
                <a:cubicBezTo>
                  <a:pt x="2656" y="1434"/>
                  <a:pt x="2656" y="1434"/>
                  <a:pt x="2656" y="1434"/>
                </a:cubicBezTo>
                <a:cubicBezTo>
                  <a:pt x="2659" y="1434"/>
                  <a:pt x="2659" y="1434"/>
                  <a:pt x="2659" y="1434"/>
                </a:cubicBezTo>
                <a:cubicBezTo>
                  <a:pt x="2661" y="1433"/>
                  <a:pt x="2661" y="1433"/>
                  <a:pt x="2661" y="1433"/>
                </a:cubicBezTo>
                <a:cubicBezTo>
                  <a:pt x="2662" y="1435"/>
                  <a:pt x="2662" y="1435"/>
                  <a:pt x="2662" y="1435"/>
                </a:cubicBezTo>
                <a:cubicBezTo>
                  <a:pt x="2663" y="1434"/>
                  <a:pt x="2663" y="1434"/>
                  <a:pt x="2663" y="1434"/>
                </a:cubicBezTo>
                <a:cubicBezTo>
                  <a:pt x="2664" y="1434"/>
                  <a:pt x="2664" y="1434"/>
                  <a:pt x="2664" y="1434"/>
                </a:cubicBezTo>
                <a:cubicBezTo>
                  <a:pt x="2667" y="1434"/>
                  <a:pt x="2667" y="1434"/>
                  <a:pt x="2667" y="1434"/>
                </a:cubicBezTo>
                <a:cubicBezTo>
                  <a:pt x="2669" y="1434"/>
                  <a:pt x="2669" y="1434"/>
                  <a:pt x="2669" y="1434"/>
                </a:cubicBezTo>
                <a:cubicBezTo>
                  <a:pt x="2669" y="1432"/>
                  <a:pt x="2669" y="1432"/>
                  <a:pt x="2669" y="1432"/>
                </a:cubicBezTo>
                <a:cubicBezTo>
                  <a:pt x="2671" y="1432"/>
                  <a:pt x="2671" y="1432"/>
                  <a:pt x="2671" y="1432"/>
                </a:cubicBezTo>
                <a:cubicBezTo>
                  <a:pt x="2673" y="1429"/>
                  <a:pt x="2673" y="1429"/>
                  <a:pt x="2673" y="1429"/>
                </a:cubicBezTo>
                <a:cubicBezTo>
                  <a:pt x="2676" y="1430"/>
                  <a:pt x="2676" y="1430"/>
                  <a:pt x="2676" y="1430"/>
                </a:cubicBezTo>
                <a:cubicBezTo>
                  <a:pt x="2676" y="1428"/>
                  <a:pt x="2676" y="1428"/>
                  <a:pt x="2676" y="1428"/>
                </a:cubicBezTo>
                <a:cubicBezTo>
                  <a:pt x="2678" y="1427"/>
                  <a:pt x="2678" y="1427"/>
                  <a:pt x="2678" y="1427"/>
                </a:cubicBezTo>
                <a:cubicBezTo>
                  <a:pt x="2679" y="1427"/>
                  <a:pt x="2679" y="1427"/>
                  <a:pt x="2679" y="1427"/>
                </a:cubicBezTo>
                <a:cubicBezTo>
                  <a:pt x="2681" y="1429"/>
                  <a:pt x="2681" y="1429"/>
                  <a:pt x="2681" y="1429"/>
                </a:cubicBezTo>
                <a:cubicBezTo>
                  <a:pt x="2682" y="1426"/>
                  <a:pt x="2682" y="1426"/>
                  <a:pt x="2682" y="1426"/>
                </a:cubicBezTo>
                <a:cubicBezTo>
                  <a:pt x="2683" y="1427"/>
                  <a:pt x="2683" y="1427"/>
                  <a:pt x="2683" y="1427"/>
                </a:cubicBezTo>
                <a:cubicBezTo>
                  <a:pt x="2684" y="1426"/>
                  <a:pt x="2684" y="1426"/>
                  <a:pt x="2684" y="1426"/>
                </a:cubicBezTo>
                <a:cubicBezTo>
                  <a:pt x="2685" y="1424"/>
                  <a:pt x="2685" y="1424"/>
                  <a:pt x="2685" y="1424"/>
                </a:cubicBezTo>
                <a:cubicBezTo>
                  <a:pt x="2690" y="1420"/>
                  <a:pt x="2690" y="1420"/>
                  <a:pt x="2690" y="1420"/>
                </a:cubicBezTo>
                <a:cubicBezTo>
                  <a:pt x="2692" y="1421"/>
                  <a:pt x="2692" y="1421"/>
                  <a:pt x="2692" y="1421"/>
                </a:cubicBezTo>
                <a:cubicBezTo>
                  <a:pt x="2694" y="1421"/>
                  <a:pt x="2694" y="1421"/>
                  <a:pt x="2694" y="1421"/>
                </a:cubicBezTo>
                <a:cubicBezTo>
                  <a:pt x="2696" y="1420"/>
                  <a:pt x="2696" y="1420"/>
                  <a:pt x="2696" y="1420"/>
                </a:cubicBezTo>
                <a:cubicBezTo>
                  <a:pt x="2701" y="1419"/>
                  <a:pt x="2701" y="1419"/>
                  <a:pt x="2701" y="1419"/>
                </a:cubicBezTo>
                <a:cubicBezTo>
                  <a:pt x="2702" y="1420"/>
                  <a:pt x="2702" y="1420"/>
                  <a:pt x="2702" y="1420"/>
                </a:cubicBezTo>
                <a:cubicBezTo>
                  <a:pt x="2705" y="1419"/>
                  <a:pt x="2705" y="1419"/>
                  <a:pt x="2705" y="1419"/>
                </a:cubicBezTo>
                <a:cubicBezTo>
                  <a:pt x="2706" y="1420"/>
                  <a:pt x="2706" y="1420"/>
                  <a:pt x="2706" y="1420"/>
                </a:cubicBezTo>
                <a:cubicBezTo>
                  <a:pt x="2708" y="1420"/>
                  <a:pt x="2708" y="1420"/>
                  <a:pt x="2708" y="1420"/>
                </a:cubicBezTo>
                <a:cubicBezTo>
                  <a:pt x="2710" y="1420"/>
                  <a:pt x="2710" y="1420"/>
                  <a:pt x="2710" y="1420"/>
                </a:cubicBezTo>
                <a:cubicBezTo>
                  <a:pt x="2710" y="1422"/>
                  <a:pt x="2710" y="1422"/>
                  <a:pt x="2710" y="1422"/>
                </a:cubicBezTo>
                <a:cubicBezTo>
                  <a:pt x="2712" y="1422"/>
                  <a:pt x="2712" y="1422"/>
                  <a:pt x="2712" y="1422"/>
                </a:cubicBezTo>
                <a:cubicBezTo>
                  <a:pt x="2713" y="1421"/>
                  <a:pt x="2713" y="1421"/>
                  <a:pt x="2713" y="1421"/>
                </a:cubicBezTo>
                <a:cubicBezTo>
                  <a:pt x="2714" y="1422"/>
                  <a:pt x="2714" y="1422"/>
                  <a:pt x="2714" y="1422"/>
                </a:cubicBezTo>
                <a:cubicBezTo>
                  <a:pt x="2716" y="1421"/>
                  <a:pt x="2716" y="1421"/>
                  <a:pt x="2716" y="1421"/>
                </a:cubicBezTo>
                <a:cubicBezTo>
                  <a:pt x="2720" y="1421"/>
                  <a:pt x="2720" y="1421"/>
                  <a:pt x="2720" y="1421"/>
                </a:cubicBezTo>
                <a:cubicBezTo>
                  <a:pt x="2720" y="1422"/>
                  <a:pt x="2720" y="1422"/>
                  <a:pt x="2720" y="1422"/>
                </a:cubicBezTo>
                <a:cubicBezTo>
                  <a:pt x="2720" y="1423"/>
                  <a:pt x="2720" y="1423"/>
                  <a:pt x="2720" y="1423"/>
                </a:cubicBezTo>
                <a:cubicBezTo>
                  <a:pt x="2722" y="1421"/>
                  <a:pt x="2722" y="1421"/>
                  <a:pt x="2722" y="1421"/>
                </a:cubicBezTo>
                <a:cubicBezTo>
                  <a:pt x="2725" y="1421"/>
                  <a:pt x="2725" y="1421"/>
                  <a:pt x="2725" y="1421"/>
                </a:cubicBezTo>
                <a:cubicBezTo>
                  <a:pt x="2727" y="1419"/>
                  <a:pt x="2727" y="1419"/>
                  <a:pt x="2727" y="1419"/>
                </a:cubicBezTo>
                <a:cubicBezTo>
                  <a:pt x="2728" y="1417"/>
                  <a:pt x="2728" y="1417"/>
                  <a:pt x="2728" y="1417"/>
                </a:cubicBezTo>
                <a:cubicBezTo>
                  <a:pt x="2729" y="1417"/>
                  <a:pt x="2729" y="1417"/>
                  <a:pt x="2729" y="1417"/>
                </a:cubicBezTo>
                <a:cubicBezTo>
                  <a:pt x="2732" y="1415"/>
                  <a:pt x="2732" y="1415"/>
                  <a:pt x="2732" y="1415"/>
                </a:cubicBezTo>
                <a:cubicBezTo>
                  <a:pt x="2733" y="1411"/>
                  <a:pt x="2733" y="1411"/>
                  <a:pt x="2733" y="1411"/>
                </a:cubicBezTo>
                <a:cubicBezTo>
                  <a:pt x="2735" y="1409"/>
                  <a:pt x="2735" y="1409"/>
                  <a:pt x="2735" y="1409"/>
                </a:cubicBezTo>
                <a:cubicBezTo>
                  <a:pt x="2738" y="1408"/>
                  <a:pt x="2738" y="1408"/>
                  <a:pt x="2738" y="1408"/>
                </a:cubicBezTo>
                <a:cubicBezTo>
                  <a:pt x="2739" y="1409"/>
                  <a:pt x="2739" y="1409"/>
                  <a:pt x="2739" y="1409"/>
                </a:cubicBezTo>
                <a:cubicBezTo>
                  <a:pt x="2743" y="1407"/>
                  <a:pt x="2743" y="1407"/>
                  <a:pt x="2743" y="1407"/>
                </a:cubicBezTo>
                <a:cubicBezTo>
                  <a:pt x="2749" y="1404"/>
                  <a:pt x="2749" y="1404"/>
                  <a:pt x="2749" y="1404"/>
                </a:cubicBezTo>
                <a:cubicBezTo>
                  <a:pt x="2752" y="1401"/>
                  <a:pt x="2752" y="1401"/>
                  <a:pt x="2752" y="1401"/>
                </a:cubicBezTo>
                <a:cubicBezTo>
                  <a:pt x="2754" y="1400"/>
                  <a:pt x="2754" y="1400"/>
                  <a:pt x="2754" y="1400"/>
                </a:cubicBezTo>
                <a:cubicBezTo>
                  <a:pt x="2755" y="1401"/>
                  <a:pt x="2755" y="1401"/>
                  <a:pt x="2755" y="1401"/>
                </a:cubicBezTo>
                <a:cubicBezTo>
                  <a:pt x="2757" y="1400"/>
                  <a:pt x="2757" y="1400"/>
                  <a:pt x="2757" y="1400"/>
                </a:cubicBezTo>
                <a:cubicBezTo>
                  <a:pt x="2760" y="1402"/>
                  <a:pt x="2760" y="1402"/>
                  <a:pt x="2760" y="1402"/>
                </a:cubicBezTo>
                <a:cubicBezTo>
                  <a:pt x="2763" y="1402"/>
                  <a:pt x="2763" y="1402"/>
                  <a:pt x="2763" y="1402"/>
                </a:cubicBezTo>
                <a:cubicBezTo>
                  <a:pt x="2764" y="1401"/>
                  <a:pt x="2764" y="1401"/>
                  <a:pt x="2764" y="1401"/>
                </a:cubicBezTo>
                <a:cubicBezTo>
                  <a:pt x="2768" y="1401"/>
                  <a:pt x="2768" y="1401"/>
                  <a:pt x="2768" y="1401"/>
                </a:cubicBezTo>
                <a:cubicBezTo>
                  <a:pt x="2774" y="1399"/>
                  <a:pt x="2774" y="1399"/>
                  <a:pt x="2774" y="1399"/>
                </a:cubicBezTo>
                <a:cubicBezTo>
                  <a:pt x="2777" y="1399"/>
                  <a:pt x="2777" y="1399"/>
                  <a:pt x="2777" y="1399"/>
                </a:cubicBezTo>
                <a:cubicBezTo>
                  <a:pt x="2780" y="1397"/>
                  <a:pt x="2780" y="1397"/>
                  <a:pt x="2780" y="1397"/>
                </a:cubicBezTo>
                <a:cubicBezTo>
                  <a:pt x="2781" y="1397"/>
                  <a:pt x="2781" y="1397"/>
                  <a:pt x="2781" y="1397"/>
                </a:cubicBezTo>
                <a:cubicBezTo>
                  <a:pt x="2784" y="1395"/>
                  <a:pt x="2784" y="1395"/>
                  <a:pt x="2784" y="1395"/>
                </a:cubicBezTo>
                <a:cubicBezTo>
                  <a:pt x="2788" y="1395"/>
                  <a:pt x="2788" y="1395"/>
                  <a:pt x="2788" y="1395"/>
                </a:cubicBezTo>
                <a:cubicBezTo>
                  <a:pt x="2799" y="1394"/>
                  <a:pt x="2799" y="1394"/>
                  <a:pt x="2799" y="1394"/>
                </a:cubicBezTo>
                <a:cubicBezTo>
                  <a:pt x="2803" y="1395"/>
                  <a:pt x="2803" y="1395"/>
                  <a:pt x="2803" y="1395"/>
                </a:cubicBezTo>
                <a:cubicBezTo>
                  <a:pt x="2806" y="1395"/>
                  <a:pt x="2806" y="1395"/>
                  <a:pt x="2806" y="1395"/>
                </a:cubicBezTo>
                <a:cubicBezTo>
                  <a:pt x="2809" y="1394"/>
                  <a:pt x="2809" y="1394"/>
                  <a:pt x="2809" y="1394"/>
                </a:cubicBezTo>
                <a:cubicBezTo>
                  <a:pt x="2811" y="1394"/>
                  <a:pt x="2811" y="1394"/>
                  <a:pt x="2811" y="1394"/>
                </a:cubicBezTo>
                <a:cubicBezTo>
                  <a:pt x="2814" y="1397"/>
                  <a:pt x="2814" y="1397"/>
                  <a:pt x="2814" y="1397"/>
                </a:cubicBezTo>
                <a:cubicBezTo>
                  <a:pt x="2816" y="1401"/>
                  <a:pt x="2816" y="1401"/>
                  <a:pt x="2816" y="1401"/>
                </a:cubicBezTo>
                <a:cubicBezTo>
                  <a:pt x="2818" y="1402"/>
                  <a:pt x="2818" y="1402"/>
                  <a:pt x="2818" y="1402"/>
                </a:cubicBezTo>
                <a:cubicBezTo>
                  <a:pt x="2820" y="1401"/>
                  <a:pt x="2820" y="1401"/>
                  <a:pt x="2820" y="1401"/>
                </a:cubicBezTo>
                <a:cubicBezTo>
                  <a:pt x="2821" y="1400"/>
                  <a:pt x="2821" y="1400"/>
                  <a:pt x="2821" y="1400"/>
                </a:cubicBezTo>
                <a:cubicBezTo>
                  <a:pt x="2822" y="1401"/>
                  <a:pt x="2822" y="1401"/>
                  <a:pt x="2822" y="1401"/>
                </a:cubicBezTo>
                <a:cubicBezTo>
                  <a:pt x="2823" y="1401"/>
                  <a:pt x="2823" y="1401"/>
                  <a:pt x="2823" y="1401"/>
                </a:cubicBezTo>
                <a:cubicBezTo>
                  <a:pt x="2825" y="1401"/>
                  <a:pt x="2825" y="1401"/>
                  <a:pt x="2825" y="1401"/>
                </a:cubicBezTo>
                <a:cubicBezTo>
                  <a:pt x="2827" y="1404"/>
                  <a:pt x="2827" y="1404"/>
                  <a:pt x="2827" y="1404"/>
                </a:cubicBezTo>
                <a:cubicBezTo>
                  <a:pt x="2830" y="1404"/>
                  <a:pt x="2830" y="1404"/>
                  <a:pt x="2830" y="1404"/>
                </a:cubicBezTo>
                <a:cubicBezTo>
                  <a:pt x="2831" y="1403"/>
                  <a:pt x="2831" y="1403"/>
                  <a:pt x="2831" y="1403"/>
                </a:cubicBezTo>
                <a:cubicBezTo>
                  <a:pt x="2835" y="1407"/>
                  <a:pt x="2835" y="1407"/>
                  <a:pt x="2835" y="1407"/>
                </a:cubicBezTo>
                <a:cubicBezTo>
                  <a:pt x="2835" y="1408"/>
                  <a:pt x="2835" y="1408"/>
                  <a:pt x="2835" y="1408"/>
                </a:cubicBezTo>
                <a:cubicBezTo>
                  <a:pt x="2836" y="1408"/>
                  <a:pt x="2836" y="1408"/>
                  <a:pt x="2836" y="1408"/>
                </a:cubicBezTo>
                <a:cubicBezTo>
                  <a:pt x="2838" y="1410"/>
                  <a:pt x="2838" y="1410"/>
                  <a:pt x="2838" y="1410"/>
                </a:cubicBezTo>
                <a:cubicBezTo>
                  <a:pt x="2837" y="1412"/>
                  <a:pt x="2837" y="1412"/>
                  <a:pt x="2837" y="1412"/>
                </a:cubicBezTo>
                <a:cubicBezTo>
                  <a:pt x="2835" y="1412"/>
                  <a:pt x="2835" y="1412"/>
                  <a:pt x="2835" y="1412"/>
                </a:cubicBezTo>
                <a:cubicBezTo>
                  <a:pt x="2835" y="1413"/>
                  <a:pt x="2835" y="1413"/>
                  <a:pt x="2835" y="1413"/>
                </a:cubicBezTo>
                <a:cubicBezTo>
                  <a:pt x="2837" y="1417"/>
                  <a:pt x="2837" y="1417"/>
                  <a:pt x="2837" y="1417"/>
                </a:cubicBezTo>
                <a:cubicBezTo>
                  <a:pt x="2839" y="1417"/>
                  <a:pt x="2839" y="1417"/>
                  <a:pt x="2839" y="1417"/>
                </a:cubicBezTo>
                <a:cubicBezTo>
                  <a:pt x="2841" y="1419"/>
                  <a:pt x="2841" y="1419"/>
                  <a:pt x="2841" y="1419"/>
                </a:cubicBezTo>
                <a:cubicBezTo>
                  <a:pt x="2841" y="1422"/>
                  <a:pt x="2841" y="1422"/>
                  <a:pt x="2841" y="1422"/>
                </a:cubicBezTo>
                <a:cubicBezTo>
                  <a:pt x="2841" y="1424"/>
                  <a:pt x="2841" y="1424"/>
                  <a:pt x="2841" y="1424"/>
                </a:cubicBezTo>
                <a:cubicBezTo>
                  <a:pt x="2843" y="1429"/>
                  <a:pt x="2843" y="1429"/>
                  <a:pt x="2843" y="1429"/>
                </a:cubicBezTo>
                <a:cubicBezTo>
                  <a:pt x="2842" y="1431"/>
                  <a:pt x="2842" y="1431"/>
                  <a:pt x="2842" y="1431"/>
                </a:cubicBezTo>
                <a:cubicBezTo>
                  <a:pt x="2843" y="1433"/>
                  <a:pt x="2843" y="1433"/>
                  <a:pt x="2843" y="1433"/>
                </a:cubicBezTo>
                <a:cubicBezTo>
                  <a:pt x="2843" y="1435"/>
                  <a:pt x="2843" y="1435"/>
                  <a:pt x="2843" y="1435"/>
                </a:cubicBezTo>
                <a:cubicBezTo>
                  <a:pt x="2842" y="1437"/>
                  <a:pt x="2842" y="1437"/>
                  <a:pt x="2842" y="1437"/>
                </a:cubicBezTo>
                <a:cubicBezTo>
                  <a:pt x="2841" y="1436"/>
                  <a:pt x="2841" y="1436"/>
                  <a:pt x="2841" y="1436"/>
                </a:cubicBezTo>
                <a:cubicBezTo>
                  <a:pt x="2840" y="1437"/>
                  <a:pt x="2840" y="1437"/>
                  <a:pt x="2840" y="1437"/>
                </a:cubicBezTo>
                <a:cubicBezTo>
                  <a:pt x="2842" y="1439"/>
                  <a:pt x="2842" y="1439"/>
                  <a:pt x="2842" y="1439"/>
                </a:cubicBezTo>
                <a:cubicBezTo>
                  <a:pt x="2843" y="1439"/>
                  <a:pt x="2843" y="1439"/>
                  <a:pt x="2843" y="1439"/>
                </a:cubicBezTo>
                <a:cubicBezTo>
                  <a:pt x="2844" y="1441"/>
                  <a:pt x="2844" y="1441"/>
                  <a:pt x="2844" y="1441"/>
                </a:cubicBezTo>
                <a:cubicBezTo>
                  <a:pt x="2846" y="1441"/>
                  <a:pt x="2846" y="1441"/>
                  <a:pt x="2846" y="1441"/>
                </a:cubicBezTo>
                <a:cubicBezTo>
                  <a:pt x="2848" y="1442"/>
                  <a:pt x="2848" y="1442"/>
                  <a:pt x="2848" y="1442"/>
                </a:cubicBezTo>
                <a:cubicBezTo>
                  <a:pt x="2848" y="1440"/>
                  <a:pt x="2848" y="1440"/>
                  <a:pt x="2848" y="1440"/>
                </a:cubicBezTo>
                <a:cubicBezTo>
                  <a:pt x="2847" y="1439"/>
                  <a:pt x="2847" y="1439"/>
                  <a:pt x="2847" y="1439"/>
                </a:cubicBezTo>
                <a:cubicBezTo>
                  <a:pt x="2848" y="1438"/>
                  <a:pt x="2848" y="1438"/>
                  <a:pt x="2848" y="1438"/>
                </a:cubicBezTo>
                <a:cubicBezTo>
                  <a:pt x="2849" y="1436"/>
                  <a:pt x="2849" y="1436"/>
                  <a:pt x="2849" y="1436"/>
                </a:cubicBezTo>
                <a:cubicBezTo>
                  <a:pt x="2850" y="1435"/>
                  <a:pt x="2850" y="1435"/>
                  <a:pt x="2850" y="1435"/>
                </a:cubicBezTo>
                <a:cubicBezTo>
                  <a:pt x="2851" y="1434"/>
                  <a:pt x="2851" y="1434"/>
                  <a:pt x="2851" y="1434"/>
                </a:cubicBezTo>
                <a:cubicBezTo>
                  <a:pt x="2853" y="1433"/>
                  <a:pt x="2853" y="1433"/>
                  <a:pt x="2853" y="1433"/>
                </a:cubicBezTo>
                <a:cubicBezTo>
                  <a:pt x="2854" y="1431"/>
                  <a:pt x="2854" y="1431"/>
                  <a:pt x="2854" y="1431"/>
                </a:cubicBezTo>
                <a:cubicBezTo>
                  <a:pt x="2855" y="1429"/>
                  <a:pt x="2855" y="1429"/>
                  <a:pt x="2855" y="1429"/>
                </a:cubicBezTo>
                <a:cubicBezTo>
                  <a:pt x="2860" y="1427"/>
                  <a:pt x="2860" y="1427"/>
                  <a:pt x="2860" y="1427"/>
                </a:cubicBezTo>
                <a:cubicBezTo>
                  <a:pt x="2860" y="1425"/>
                  <a:pt x="2860" y="1425"/>
                  <a:pt x="2860" y="1425"/>
                </a:cubicBezTo>
                <a:cubicBezTo>
                  <a:pt x="2861" y="1425"/>
                  <a:pt x="2861" y="1425"/>
                  <a:pt x="2861" y="1425"/>
                </a:cubicBezTo>
                <a:cubicBezTo>
                  <a:pt x="2864" y="1424"/>
                  <a:pt x="2864" y="1424"/>
                  <a:pt x="2864" y="1424"/>
                </a:cubicBezTo>
                <a:cubicBezTo>
                  <a:pt x="2865" y="1421"/>
                  <a:pt x="2865" y="1421"/>
                  <a:pt x="2865" y="1421"/>
                </a:cubicBezTo>
                <a:cubicBezTo>
                  <a:pt x="2868" y="1417"/>
                  <a:pt x="2868" y="1417"/>
                  <a:pt x="2868" y="1417"/>
                </a:cubicBezTo>
                <a:cubicBezTo>
                  <a:pt x="2871" y="1416"/>
                  <a:pt x="2871" y="1416"/>
                  <a:pt x="2871" y="1416"/>
                </a:cubicBezTo>
                <a:cubicBezTo>
                  <a:pt x="2872" y="1414"/>
                  <a:pt x="2872" y="1414"/>
                  <a:pt x="2872" y="1414"/>
                </a:cubicBezTo>
                <a:cubicBezTo>
                  <a:pt x="2871" y="1412"/>
                  <a:pt x="2871" y="1412"/>
                  <a:pt x="2871" y="1412"/>
                </a:cubicBezTo>
                <a:cubicBezTo>
                  <a:pt x="2872" y="1410"/>
                  <a:pt x="2872" y="1410"/>
                  <a:pt x="2872" y="1410"/>
                </a:cubicBezTo>
                <a:cubicBezTo>
                  <a:pt x="2873" y="1413"/>
                  <a:pt x="2873" y="1413"/>
                  <a:pt x="2873" y="1413"/>
                </a:cubicBezTo>
                <a:cubicBezTo>
                  <a:pt x="2873" y="1415"/>
                  <a:pt x="2873" y="1415"/>
                  <a:pt x="2873" y="1415"/>
                </a:cubicBezTo>
                <a:cubicBezTo>
                  <a:pt x="2873" y="1418"/>
                  <a:pt x="2873" y="1418"/>
                  <a:pt x="2873" y="1418"/>
                </a:cubicBezTo>
                <a:cubicBezTo>
                  <a:pt x="2872" y="1419"/>
                  <a:pt x="2872" y="1419"/>
                  <a:pt x="2872" y="1419"/>
                </a:cubicBezTo>
                <a:cubicBezTo>
                  <a:pt x="2871" y="1425"/>
                  <a:pt x="2871" y="1425"/>
                  <a:pt x="2871" y="1425"/>
                </a:cubicBezTo>
                <a:cubicBezTo>
                  <a:pt x="2867" y="1427"/>
                  <a:pt x="2867" y="1427"/>
                  <a:pt x="2867" y="1427"/>
                </a:cubicBezTo>
                <a:cubicBezTo>
                  <a:pt x="2866" y="1430"/>
                  <a:pt x="2866" y="1430"/>
                  <a:pt x="2866" y="1430"/>
                </a:cubicBezTo>
                <a:cubicBezTo>
                  <a:pt x="2865" y="1431"/>
                  <a:pt x="2865" y="1431"/>
                  <a:pt x="2865" y="1431"/>
                </a:cubicBezTo>
                <a:cubicBezTo>
                  <a:pt x="2865" y="1433"/>
                  <a:pt x="2865" y="1433"/>
                  <a:pt x="2865" y="1433"/>
                </a:cubicBezTo>
                <a:cubicBezTo>
                  <a:pt x="2863" y="1437"/>
                  <a:pt x="2863" y="1437"/>
                  <a:pt x="2863" y="1437"/>
                </a:cubicBezTo>
                <a:cubicBezTo>
                  <a:pt x="2864" y="1438"/>
                  <a:pt x="2864" y="1438"/>
                  <a:pt x="2864" y="1438"/>
                </a:cubicBezTo>
                <a:cubicBezTo>
                  <a:pt x="2862" y="1443"/>
                  <a:pt x="2862" y="1443"/>
                  <a:pt x="2862" y="1443"/>
                </a:cubicBezTo>
                <a:cubicBezTo>
                  <a:pt x="2857" y="1442"/>
                  <a:pt x="2857" y="1442"/>
                  <a:pt x="2857" y="1442"/>
                </a:cubicBezTo>
                <a:cubicBezTo>
                  <a:pt x="2856" y="1445"/>
                  <a:pt x="2856" y="1445"/>
                  <a:pt x="2856" y="1445"/>
                </a:cubicBezTo>
                <a:cubicBezTo>
                  <a:pt x="2855" y="1447"/>
                  <a:pt x="2855" y="1447"/>
                  <a:pt x="2855" y="1447"/>
                </a:cubicBezTo>
                <a:cubicBezTo>
                  <a:pt x="2855" y="1448"/>
                  <a:pt x="2855" y="1448"/>
                  <a:pt x="2855" y="1448"/>
                </a:cubicBezTo>
                <a:cubicBezTo>
                  <a:pt x="2858" y="1447"/>
                  <a:pt x="2858" y="1447"/>
                  <a:pt x="2858" y="1447"/>
                </a:cubicBezTo>
                <a:cubicBezTo>
                  <a:pt x="2861" y="1446"/>
                  <a:pt x="2861" y="1446"/>
                  <a:pt x="2861" y="1446"/>
                </a:cubicBezTo>
                <a:cubicBezTo>
                  <a:pt x="2864" y="1447"/>
                  <a:pt x="2864" y="1447"/>
                  <a:pt x="2864" y="1447"/>
                </a:cubicBezTo>
                <a:cubicBezTo>
                  <a:pt x="2867" y="1441"/>
                  <a:pt x="2867" y="1441"/>
                  <a:pt x="2867" y="1441"/>
                </a:cubicBezTo>
                <a:cubicBezTo>
                  <a:pt x="2868" y="1436"/>
                  <a:pt x="2868" y="1436"/>
                  <a:pt x="2868" y="1436"/>
                </a:cubicBezTo>
                <a:cubicBezTo>
                  <a:pt x="2871" y="1433"/>
                  <a:pt x="2871" y="1433"/>
                  <a:pt x="2871" y="1433"/>
                </a:cubicBezTo>
                <a:cubicBezTo>
                  <a:pt x="2872" y="1434"/>
                  <a:pt x="2872" y="1434"/>
                  <a:pt x="2872" y="1434"/>
                </a:cubicBezTo>
                <a:cubicBezTo>
                  <a:pt x="2872" y="1439"/>
                  <a:pt x="2872" y="1439"/>
                  <a:pt x="2872" y="1439"/>
                </a:cubicBezTo>
                <a:cubicBezTo>
                  <a:pt x="2873" y="1442"/>
                  <a:pt x="2873" y="1442"/>
                  <a:pt x="2873" y="1442"/>
                </a:cubicBezTo>
                <a:cubicBezTo>
                  <a:pt x="2872" y="1442"/>
                  <a:pt x="2872" y="1442"/>
                  <a:pt x="2872" y="1442"/>
                </a:cubicBezTo>
                <a:cubicBezTo>
                  <a:pt x="2873" y="1447"/>
                  <a:pt x="2873" y="1447"/>
                  <a:pt x="2873" y="1447"/>
                </a:cubicBezTo>
                <a:cubicBezTo>
                  <a:pt x="2870" y="1451"/>
                  <a:pt x="2870" y="1451"/>
                  <a:pt x="2870" y="1451"/>
                </a:cubicBezTo>
                <a:cubicBezTo>
                  <a:pt x="2866" y="1453"/>
                  <a:pt x="2866" y="1453"/>
                  <a:pt x="2866" y="1453"/>
                </a:cubicBezTo>
                <a:cubicBezTo>
                  <a:pt x="2867" y="1454"/>
                  <a:pt x="2867" y="1454"/>
                  <a:pt x="2867" y="1454"/>
                </a:cubicBezTo>
                <a:cubicBezTo>
                  <a:pt x="2870" y="1454"/>
                  <a:pt x="2870" y="1454"/>
                  <a:pt x="2870" y="1454"/>
                </a:cubicBezTo>
                <a:cubicBezTo>
                  <a:pt x="2872" y="1454"/>
                  <a:pt x="2872" y="1454"/>
                  <a:pt x="2872" y="1454"/>
                </a:cubicBezTo>
                <a:cubicBezTo>
                  <a:pt x="2873" y="1453"/>
                  <a:pt x="2873" y="1453"/>
                  <a:pt x="2873" y="1453"/>
                </a:cubicBezTo>
                <a:cubicBezTo>
                  <a:pt x="2875" y="1452"/>
                  <a:pt x="2875" y="1452"/>
                  <a:pt x="2875" y="1452"/>
                </a:cubicBezTo>
                <a:cubicBezTo>
                  <a:pt x="2877" y="1450"/>
                  <a:pt x="2877" y="1450"/>
                  <a:pt x="2877" y="1450"/>
                </a:cubicBezTo>
                <a:cubicBezTo>
                  <a:pt x="2879" y="1451"/>
                  <a:pt x="2879" y="1451"/>
                  <a:pt x="2879" y="1451"/>
                </a:cubicBezTo>
                <a:cubicBezTo>
                  <a:pt x="2880" y="1451"/>
                  <a:pt x="2880" y="1451"/>
                  <a:pt x="2880" y="1451"/>
                </a:cubicBezTo>
                <a:cubicBezTo>
                  <a:pt x="2879" y="1452"/>
                  <a:pt x="2879" y="1452"/>
                  <a:pt x="2879" y="1452"/>
                </a:cubicBezTo>
                <a:cubicBezTo>
                  <a:pt x="2878" y="1454"/>
                  <a:pt x="2878" y="1454"/>
                  <a:pt x="2878" y="1454"/>
                </a:cubicBezTo>
                <a:cubicBezTo>
                  <a:pt x="2876" y="1454"/>
                  <a:pt x="2876" y="1454"/>
                  <a:pt x="2876" y="1454"/>
                </a:cubicBezTo>
                <a:cubicBezTo>
                  <a:pt x="2876" y="1455"/>
                  <a:pt x="2876" y="1455"/>
                  <a:pt x="2876" y="1455"/>
                </a:cubicBezTo>
                <a:cubicBezTo>
                  <a:pt x="2878" y="1458"/>
                  <a:pt x="2878" y="1458"/>
                  <a:pt x="2878" y="1458"/>
                </a:cubicBezTo>
                <a:cubicBezTo>
                  <a:pt x="2878" y="1460"/>
                  <a:pt x="2878" y="1460"/>
                  <a:pt x="2878" y="1460"/>
                </a:cubicBezTo>
                <a:cubicBezTo>
                  <a:pt x="2880" y="1463"/>
                  <a:pt x="2880" y="1463"/>
                  <a:pt x="2880" y="1463"/>
                </a:cubicBezTo>
                <a:cubicBezTo>
                  <a:pt x="2880" y="1467"/>
                  <a:pt x="2880" y="1467"/>
                  <a:pt x="2880" y="1467"/>
                </a:cubicBezTo>
                <a:cubicBezTo>
                  <a:pt x="2879" y="1471"/>
                  <a:pt x="2879" y="1471"/>
                  <a:pt x="2879" y="1471"/>
                </a:cubicBezTo>
                <a:cubicBezTo>
                  <a:pt x="2877" y="1474"/>
                  <a:pt x="2877" y="1474"/>
                  <a:pt x="2877" y="1474"/>
                </a:cubicBezTo>
                <a:cubicBezTo>
                  <a:pt x="2877" y="1475"/>
                  <a:pt x="2877" y="1475"/>
                  <a:pt x="2877" y="1475"/>
                </a:cubicBezTo>
                <a:cubicBezTo>
                  <a:pt x="2877" y="1479"/>
                  <a:pt x="2877" y="1479"/>
                  <a:pt x="2877" y="1479"/>
                </a:cubicBezTo>
                <a:cubicBezTo>
                  <a:pt x="2879" y="1481"/>
                  <a:pt x="2879" y="1481"/>
                  <a:pt x="2879" y="1481"/>
                </a:cubicBezTo>
                <a:cubicBezTo>
                  <a:pt x="2880" y="1483"/>
                  <a:pt x="2880" y="1483"/>
                  <a:pt x="2880" y="1483"/>
                </a:cubicBezTo>
                <a:cubicBezTo>
                  <a:pt x="2881" y="1486"/>
                  <a:pt x="2881" y="1486"/>
                  <a:pt x="2881" y="1486"/>
                </a:cubicBezTo>
                <a:cubicBezTo>
                  <a:pt x="2884" y="1491"/>
                  <a:pt x="2884" y="1491"/>
                  <a:pt x="2884" y="1491"/>
                </a:cubicBezTo>
                <a:cubicBezTo>
                  <a:pt x="2887" y="1492"/>
                  <a:pt x="2887" y="1492"/>
                  <a:pt x="2887" y="1492"/>
                </a:cubicBezTo>
                <a:cubicBezTo>
                  <a:pt x="2889" y="1493"/>
                  <a:pt x="2889" y="1493"/>
                  <a:pt x="2889" y="1493"/>
                </a:cubicBezTo>
                <a:cubicBezTo>
                  <a:pt x="2890" y="1496"/>
                  <a:pt x="2890" y="1496"/>
                  <a:pt x="2890" y="1496"/>
                </a:cubicBezTo>
                <a:cubicBezTo>
                  <a:pt x="2892" y="1496"/>
                  <a:pt x="2892" y="1496"/>
                  <a:pt x="2892" y="1496"/>
                </a:cubicBezTo>
                <a:cubicBezTo>
                  <a:pt x="2892" y="1495"/>
                  <a:pt x="2892" y="1495"/>
                  <a:pt x="2892" y="1495"/>
                </a:cubicBezTo>
                <a:cubicBezTo>
                  <a:pt x="2894" y="1495"/>
                  <a:pt x="2894" y="1495"/>
                  <a:pt x="2894" y="1495"/>
                </a:cubicBezTo>
                <a:cubicBezTo>
                  <a:pt x="2896" y="1495"/>
                  <a:pt x="2896" y="1495"/>
                  <a:pt x="2896" y="1495"/>
                </a:cubicBezTo>
                <a:cubicBezTo>
                  <a:pt x="2899" y="1498"/>
                  <a:pt x="2899" y="1498"/>
                  <a:pt x="2899" y="1498"/>
                </a:cubicBezTo>
                <a:cubicBezTo>
                  <a:pt x="2901" y="1498"/>
                  <a:pt x="2901" y="1498"/>
                  <a:pt x="2901" y="1498"/>
                </a:cubicBezTo>
                <a:cubicBezTo>
                  <a:pt x="2903" y="1501"/>
                  <a:pt x="2903" y="1501"/>
                  <a:pt x="2903" y="1501"/>
                </a:cubicBezTo>
                <a:cubicBezTo>
                  <a:pt x="2904" y="1503"/>
                  <a:pt x="2904" y="1503"/>
                  <a:pt x="2904" y="1503"/>
                </a:cubicBezTo>
                <a:cubicBezTo>
                  <a:pt x="2906" y="1503"/>
                  <a:pt x="2906" y="1503"/>
                  <a:pt x="2906" y="1503"/>
                </a:cubicBezTo>
                <a:cubicBezTo>
                  <a:pt x="2908" y="1506"/>
                  <a:pt x="2908" y="1506"/>
                  <a:pt x="2908" y="1506"/>
                </a:cubicBezTo>
                <a:cubicBezTo>
                  <a:pt x="2909" y="1506"/>
                  <a:pt x="2909" y="1506"/>
                  <a:pt x="2909" y="1506"/>
                </a:cubicBezTo>
                <a:cubicBezTo>
                  <a:pt x="2910" y="1504"/>
                  <a:pt x="2910" y="1504"/>
                  <a:pt x="2910" y="1504"/>
                </a:cubicBezTo>
                <a:cubicBezTo>
                  <a:pt x="2914" y="1503"/>
                  <a:pt x="2914" y="1503"/>
                  <a:pt x="2914" y="1503"/>
                </a:cubicBezTo>
                <a:cubicBezTo>
                  <a:pt x="2915" y="1501"/>
                  <a:pt x="2915" y="1501"/>
                  <a:pt x="2915" y="1501"/>
                </a:cubicBezTo>
                <a:cubicBezTo>
                  <a:pt x="2917" y="1501"/>
                  <a:pt x="2917" y="1501"/>
                  <a:pt x="2917" y="1501"/>
                </a:cubicBezTo>
                <a:cubicBezTo>
                  <a:pt x="2920" y="1498"/>
                  <a:pt x="2920" y="1498"/>
                  <a:pt x="2920" y="1498"/>
                </a:cubicBezTo>
                <a:cubicBezTo>
                  <a:pt x="2922" y="1499"/>
                  <a:pt x="2922" y="1499"/>
                  <a:pt x="2922" y="1499"/>
                </a:cubicBezTo>
                <a:cubicBezTo>
                  <a:pt x="2923" y="1498"/>
                  <a:pt x="2923" y="1498"/>
                  <a:pt x="2923" y="1498"/>
                </a:cubicBezTo>
                <a:cubicBezTo>
                  <a:pt x="2922" y="1497"/>
                  <a:pt x="2922" y="1497"/>
                  <a:pt x="2922" y="1497"/>
                </a:cubicBezTo>
                <a:cubicBezTo>
                  <a:pt x="2920" y="1496"/>
                  <a:pt x="2920" y="1496"/>
                  <a:pt x="2920" y="1496"/>
                </a:cubicBezTo>
                <a:cubicBezTo>
                  <a:pt x="2921" y="1495"/>
                  <a:pt x="2921" y="1495"/>
                  <a:pt x="2921" y="1495"/>
                </a:cubicBezTo>
                <a:cubicBezTo>
                  <a:pt x="2925" y="1492"/>
                  <a:pt x="2925" y="1492"/>
                  <a:pt x="2925" y="1492"/>
                </a:cubicBezTo>
                <a:cubicBezTo>
                  <a:pt x="2928" y="1494"/>
                  <a:pt x="2928" y="1494"/>
                  <a:pt x="2928" y="1494"/>
                </a:cubicBezTo>
                <a:cubicBezTo>
                  <a:pt x="2928" y="1497"/>
                  <a:pt x="2928" y="1497"/>
                  <a:pt x="2928" y="1497"/>
                </a:cubicBezTo>
                <a:cubicBezTo>
                  <a:pt x="2924" y="1499"/>
                  <a:pt x="2924" y="1499"/>
                  <a:pt x="2924" y="1499"/>
                </a:cubicBezTo>
                <a:cubicBezTo>
                  <a:pt x="2925" y="1501"/>
                  <a:pt x="2925" y="1501"/>
                  <a:pt x="2925" y="1501"/>
                </a:cubicBezTo>
                <a:cubicBezTo>
                  <a:pt x="2926" y="1501"/>
                  <a:pt x="2926" y="1501"/>
                  <a:pt x="2926" y="1501"/>
                </a:cubicBezTo>
                <a:cubicBezTo>
                  <a:pt x="2928" y="1499"/>
                  <a:pt x="2928" y="1499"/>
                  <a:pt x="2928" y="1499"/>
                </a:cubicBezTo>
                <a:cubicBezTo>
                  <a:pt x="2929" y="1498"/>
                  <a:pt x="2929" y="1498"/>
                  <a:pt x="2929" y="1498"/>
                </a:cubicBezTo>
                <a:cubicBezTo>
                  <a:pt x="2931" y="1499"/>
                  <a:pt x="2931" y="1499"/>
                  <a:pt x="2931" y="1499"/>
                </a:cubicBezTo>
                <a:cubicBezTo>
                  <a:pt x="2931" y="1501"/>
                  <a:pt x="2931" y="1501"/>
                  <a:pt x="2931" y="1501"/>
                </a:cubicBezTo>
                <a:cubicBezTo>
                  <a:pt x="2930" y="1501"/>
                  <a:pt x="2930" y="1501"/>
                  <a:pt x="2930" y="1501"/>
                </a:cubicBezTo>
                <a:cubicBezTo>
                  <a:pt x="2928" y="1503"/>
                  <a:pt x="2928" y="1503"/>
                  <a:pt x="2928" y="1503"/>
                </a:cubicBezTo>
                <a:cubicBezTo>
                  <a:pt x="2931" y="1506"/>
                  <a:pt x="2931" y="1506"/>
                  <a:pt x="2931" y="1506"/>
                </a:cubicBezTo>
                <a:cubicBezTo>
                  <a:pt x="2932" y="1509"/>
                  <a:pt x="2932" y="1509"/>
                  <a:pt x="2932" y="1509"/>
                </a:cubicBezTo>
                <a:cubicBezTo>
                  <a:pt x="2933" y="1509"/>
                  <a:pt x="2933" y="1509"/>
                  <a:pt x="2933" y="1509"/>
                </a:cubicBezTo>
                <a:cubicBezTo>
                  <a:pt x="2934" y="1509"/>
                  <a:pt x="2934" y="1509"/>
                  <a:pt x="2934" y="1509"/>
                </a:cubicBezTo>
                <a:cubicBezTo>
                  <a:pt x="2934" y="1511"/>
                  <a:pt x="2934" y="1511"/>
                  <a:pt x="2934" y="1511"/>
                </a:cubicBezTo>
                <a:cubicBezTo>
                  <a:pt x="2935" y="1513"/>
                  <a:pt x="2935" y="1513"/>
                  <a:pt x="2935" y="1513"/>
                </a:cubicBezTo>
                <a:cubicBezTo>
                  <a:pt x="2937" y="1511"/>
                  <a:pt x="2937" y="1511"/>
                  <a:pt x="2937" y="1511"/>
                </a:cubicBezTo>
                <a:cubicBezTo>
                  <a:pt x="2937" y="1508"/>
                  <a:pt x="2937" y="1508"/>
                  <a:pt x="2937" y="1508"/>
                </a:cubicBezTo>
                <a:cubicBezTo>
                  <a:pt x="2935" y="1509"/>
                  <a:pt x="2935" y="1509"/>
                  <a:pt x="2935" y="1509"/>
                </a:cubicBezTo>
                <a:cubicBezTo>
                  <a:pt x="2935" y="1508"/>
                  <a:pt x="2935" y="1508"/>
                  <a:pt x="2935" y="1508"/>
                </a:cubicBezTo>
                <a:cubicBezTo>
                  <a:pt x="2936" y="1507"/>
                  <a:pt x="2936" y="1507"/>
                  <a:pt x="2936" y="1507"/>
                </a:cubicBezTo>
                <a:cubicBezTo>
                  <a:pt x="2941" y="1507"/>
                  <a:pt x="2941" y="1507"/>
                  <a:pt x="2941" y="1507"/>
                </a:cubicBezTo>
                <a:cubicBezTo>
                  <a:pt x="2942" y="1508"/>
                  <a:pt x="2942" y="1508"/>
                  <a:pt x="2942" y="1508"/>
                </a:cubicBezTo>
                <a:cubicBezTo>
                  <a:pt x="2942" y="1507"/>
                  <a:pt x="2942" y="1507"/>
                  <a:pt x="2942" y="1507"/>
                </a:cubicBezTo>
                <a:cubicBezTo>
                  <a:pt x="2945" y="1503"/>
                  <a:pt x="2945" y="1503"/>
                  <a:pt x="2945" y="1503"/>
                </a:cubicBezTo>
                <a:cubicBezTo>
                  <a:pt x="2950" y="1500"/>
                  <a:pt x="2950" y="1500"/>
                  <a:pt x="2950" y="1500"/>
                </a:cubicBezTo>
                <a:cubicBezTo>
                  <a:pt x="2953" y="1497"/>
                  <a:pt x="2953" y="1497"/>
                  <a:pt x="2953" y="1497"/>
                </a:cubicBezTo>
                <a:cubicBezTo>
                  <a:pt x="2951" y="1497"/>
                  <a:pt x="2951" y="1497"/>
                  <a:pt x="2951" y="1497"/>
                </a:cubicBezTo>
                <a:cubicBezTo>
                  <a:pt x="2950" y="1498"/>
                  <a:pt x="2950" y="1498"/>
                  <a:pt x="2950" y="1498"/>
                </a:cubicBezTo>
                <a:cubicBezTo>
                  <a:pt x="2951" y="1497"/>
                  <a:pt x="2951" y="1497"/>
                  <a:pt x="2951" y="1497"/>
                </a:cubicBezTo>
                <a:cubicBezTo>
                  <a:pt x="2949" y="1497"/>
                  <a:pt x="2949" y="1497"/>
                  <a:pt x="2949" y="1497"/>
                </a:cubicBezTo>
                <a:cubicBezTo>
                  <a:pt x="2951" y="1497"/>
                  <a:pt x="2951" y="1497"/>
                  <a:pt x="2951" y="1497"/>
                </a:cubicBezTo>
                <a:cubicBezTo>
                  <a:pt x="2953" y="1497"/>
                  <a:pt x="2953" y="1497"/>
                  <a:pt x="2953" y="1497"/>
                </a:cubicBezTo>
                <a:cubicBezTo>
                  <a:pt x="2957" y="1496"/>
                  <a:pt x="2957" y="1496"/>
                  <a:pt x="2957" y="1496"/>
                </a:cubicBezTo>
                <a:cubicBezTo>
                  <a:pt x="2965" y="1494"/>
                  <a:pt x="2965" y="1494"/>
                  <a:pt x="2965" y="1494"/>
                </a:cubicBezTo>
                <a:cubicBezTo>
                  <a:pt x="2971" y="1495"/>
                  <a:pt x="2971" y="1495"/>
                  <a:pt x="2971" y="1495"/>
                </a:cubicBezTo>
                <a:cubicBezTo>
                  <a:pt x="2974" y="1494"/>
                  <a:pt x="2974" y="1494"/>
                  <a:pt x="2974" y="1494"/>
                </a:cubicBezTo>
                <a:cubicBezTo>
                  <a:pt x="2974" y="1492"/>
                  <a:pt x="2974" y="1492"/>
                  <a:pt x="2974" y="1492"/>
                </a:cubicBezTo>
                <a:cubicBezTo>
                  <a:pt x="2976" y="1492"/>
                  <a:pt x="2976" y="1492"/>
                  <a:pt x="2976" y="1492"/>
                </a:cubicBezTo>
                <a:cubicBezTo>
                  <a:pt x="2978" y="1491"/>
                  <a:pt x="2978" y="1491"/>
                  <a:pt x="2978" y="1491"/>
                </a:cubicBezTo>
                <a:cubicBezTo>
                  <a:pt x="2979" y="1487"/>
                  <a:pt x="2979" y="1487"/>
                  <a:pt x="2979" y="1487"/>
                </a:cubicBezTo>
                <a:cubicBezTo>
                  <a:pt x="2979" y="1483"/>
                  <a:pt x="2979" y="1483"/>
                  <a:pt x="2979" y="1483"/>
                </a:cubicBezTo>
                <a:cubicBezTo>
                  <a:pt x="2979" y="1481"/>
                  <a:pt x="2979" y="1481"/>
                  <a:pt x="2979" y="1481"/>
                </a:cubicBezTo>
                <a:cubicBezTo>
                  <a:pt x="2982" y="1478"/>
                  <a:pt x="2982" y="1478"/>
                  <a:pt x="2982" y="1478"/>
                </a:cubicBezTo>
                <a:cubicBezTo>
                  <a:pt x="2982" y="1472"/>
                  <a:pt x="2982" y="1472"/>
                  <a:pt x="2982" y="1472"/>
                </a:cubicBezTo>
                <a:cubicBezTo>
                  <a:pt x="2984" y="1469"/>
                  <a:pt x="2984" y="1469"/>
                  <a:pt x="2984" y="1469"/>
                </a:cubicBezTo>
                <a:cubicBezTo>
                  <a:pt x="2984" y="1465"/>
                  <a:pt x="2984" y="1465"/>
                  <a:pt x="2984" y="1465"/>
                </a:cubicBezTo>
                <a:cubicBezTo>
                  <a:pt x="2986" y="1464"/>
                  <a:pt x="2986" y="1464"/>
                  <a:pt x="2986" y="1464"/>
                </a:cubicBezTo>
                <a:cubicBezTo>
                  <a:pt x="2986" y="1462"/>
                  <a:pt x="2986" y="1462"/>
                  <a:pt x="2986" y="1462"/>
                </a:cubicBezTo>
                <a:cubicBezTo>
                  <a:pt x="2992" y="1455"/>
                  <a:pt x="2992" y="1455"/>
                  <a:pt x="2992" y="1455"/>
                </a:cubicBezTo>
                <a:cubicBezTo>
                  <a:pt x="2994" y="1454"/>
                  <a:pt x="2994" y="1454"/>
                  <a:pt x="2994" y="1454"/>
                </a:cubicBezTo>
                <a:cubicBezTo>
                  <a:pt x="2995" y="1450"/>
                  <a:pt x="2995" y="1450"/>
                  <a:pt x="2995" y="1450"/>
                </a:cubicBezTo>
                <a:cubicBezTo>
                  <a:pt x="2998" y="1447"/>
                  <a:pt x="2998" y="1447"/>
                  <a:pt x="2998" y="1447"/>
                </a:cubicBezTo>
                <a:cubicBezTo>
                  <a:pt x="2999" y="1443"/>
                  <a:pt x="2999" y="1443"/>
                  <a:pt x="2999" y="1443"/>
                </a:cubicBezTo>
                <a:cubicBezTo>
                  <a:pt x="3002" y="1440"/>
                  <a:pt x="3002" y="1440"/>
                  <a:pt x="3002" y="1440"/>
                </a:cubicBezTo>
                <a:cubicBezTo>
                  <a:pt x="3001" y="1438"/>
                  <a:pt x="3001" y="1438"/>
                  <a:pt x="3001" y="1438"/>
                </a:cubicBezTo>
                <a:cubicBezTo>
                  <a:pt x="3003" y="1437"/>
                  <a:pt x="3003" y="1437"/>
                  <a:pt x="3003" y="1437"/>
                </a:cubicBezTo>
                <a:cubicBezTo>
                  <a:pt x="3005" y="1433"/>
                  <a:pt x="3005" y="1433"/>
                  <a:pt x="3005" y="1433"/>
                </a:cubicBezTo>
                <a:cubicBezTo>
                  <a:pt x="3003" y="1432"/>
                  <a:pt x="3003" y="1432"/>
                  <a:pt x="3003" y="1432"/>
                </a:cubicBezTo>
                <a:cubicBezTo>
                  <a:pt x="3007" y="1431"/>
                  <a:pt x="3007" y="1431"/>
                  <a:pt x="3007" y="1431"/>
                </a:cubicBezTo>
                <a:cubicBezTo>
                  <a:pt x="3009" y="1427"/>
                  <a:pt x="3009" y="1427"/>
                  <a:pt x="3009" y="1427"/>
                </a:cubicBezTo>
                <a:cubicBezTo>
                  <a:pt x="3010" y="1426"/>
                  <a:pt x="3010" y="1426"/>
                  <a:pt x="3010" y="1426"/>
                </a:cubicBezTo>
                <a:cubicBezTo>
                  <a:pt x="3011" y="1423"/>
                  <a:pt x="3011" y="1423"/>
                  <a:pt x="3011" y="1423"/>
                </a:cubicBezTo>
                <a:cubicBezTo>
                  <a:pt x="3014" y="1422"/>
                  <a:pt x="3014" y="1422"/>
                  <a:pt x="3014" y="1422"/>
                </a:cubicBezTo>
                <a:cubicBezTo>
                  <a:pt x="3016" y="1421"/>
                  <a:pt x="3016" y="1421"/>
                  <a:pt x="3016" y="1421"/>
                </a:cubicBezTo>
                <a:cubicBezTo>
                  <a:pt x="3013" y="1421"/>
                  <a:pt x="3013" y="1421"/>
                  <a:pt x="3013" y="1421"/>
                </a:cubicBezTo>
                <a:cubicBezTo>
                  <a:pt x="3014" y="1420"/>
                  <a:pt x="3014" y="1420"/>
                  <a:pt x="3014" y="1420"/>
                </a:cubicBezTo>
                <a:cubicBezTo>
                  <a:pt x="3018" y="1420"/>
                  <a:pt x="3018" y="1420"/>
                  <a:pt x="3018" y="1420"/>
                </a:cubicBezTo>
                <a:cubicBezTo>
                  <a:pt x="3021" y="1417"/>
                  <a:pt x="3021" y="1417"/>
                  <a:pt x="3021" y="1417"/>
                </a:cubicBezTo>
                <a:cubicBezTo>
                  <a:pt x="3022" y="1415"/>
                  <a:pt x="3022" y="1415"/>
                  <a:pt x="3022" y="1415"/>
                </a:cubicBezTo>
                <a:cubicBezTo>
                  <a:pt x="3021" y="1414"/>
                  <a:pt x="3021" y="1414"/>
                  <a:pt x="3021" y="1414"/>
                </a:cubicBezTo>
                <a:cubicBezTo>
                  <a:pt x="3022" y="1412"/>
                  <a:pt x="3022" y="1412"/>
                  <a:pt x="3022" y="1412"/>
                </a:cubicBezTo>
                <a:cubicBezTo>
                  <a:pt x="3025" y="1409"/>
                  <a:pt x="3025" y="1409"/>
                  <a:pt x="3025" y="1409"/>
                </a:cubicBezTo>
                <a:cubicBezTo>
                  <a:pt x="3025" y="1407"/>
                  <a:pt x="3025" y="1407"/>
                  <a:pt x="3025" y="1407"/>
                </a:cubicBezTo>
                <a:cubicBezTo>
                  <a:pt x="3027" y="1406"/>
                  <a:pt x="3027" y="1406"/>
                  <a:pt x="3027" y="1406"/>
                </a:cubicBezTo>
                <a:cubicBezTo>
                  <a:pt x="3029" y="1402"/>
                  <a:pt x="3029" y="1402"/>
                  <a:pt x="3029" y="1402"/>
                </a:cubicBezTo>
                <a:cubicBezTo>
                  <a:pt x="3029" y="1400"/>
                  <a:pt x="3029" y="1400"/>
                  <a:pt x="3029" y="1400"/>
                </a:cubicBezTo>
                <a:cubicBezTo>
                  <a:pt x="3030" y="1397"/>
                  <a:pt x="3030" y="1397"/>
                  <a:pt x="3030" y="1397"/>
                </a:cubicBezTo>
                <a:cubicBezTo>
                  <a:pt x="3029" y="1396"/>
                  <a:pt x="3029" y="1396"/>
                  <a:pt x="3029" y="1396"/>
                </a:cubicBezTo>
                <a:cubicBezTo>
                  <a:pt x="3030" y="1395"/>
                  <a:pt x="3030" y="1395"/>
                  <a:pt x="3030" y="1395"/>
                </a:cubicBezTo>
                <a:cubicBezTo>
                  <a:pt x="3033" y="1388"/>
                  <a:pt x="3033" y="1388"/>
                  <a:pt x="3033" y="1388"/>
                </a:cubicBezTo>
                <a:cubicBezTo>
                  <a:pt x="3033" y="1385"/>
                  <a:pt x="3033" y="1385"/>
                  <a:pt x="3033" y="1385"/>
                </a:cubicBezTo>
                <a:cubicBezTo>
                  <a:pt x="3037" y="1378"/>
                  <a:pt x="3037" y="1378"/>
                  <a:pt x="3037" y="1378"/>
                </a:cubicBezTo>
                <a:cubicBezTo>
                  <a:pt x="3037" y="1376"/>
                  <a:pt x="3037" y="1376"/>
                  <a:pt x="3037" y="1376"/>
                </a:cubicBezTo>
                <a:cubicBezTo>
                  <a:pt x="3039" y="1371"/>
                  <a:pt x="3039" y="1371"/>
                  <a:pt x="3039" y="1371"/>
                </a:cubicBezTo>
                <a:cubicBezTo>
                  <a:pt x="3041" y="1369"/>
                  <a:pt x="3041" y="1369"/>
                  <a:pt x="3041" y="1369"/>
                </a:cubicBezTo>
                <a:cubicBezTo>
                  <a:pt x="3042" y="1366"/>
                  <a:pt x="3042" y="1366"/>
                  <a:pt x="3042" y="1366"/>
                </a:cubicBezTo>
                <a:cubicBezTo>
                  <a:pt x="3042" y="1363"/>
                  <a:pt x="3042" y="1363"/>
                  <a:pt x="3042" y="1363"/>
                </a:cubicBezTo>
                <a:cubicBezTo>
                  <a:pt x="3043" y="1361"/>
                  <a:pt x="3043" y="1361"/>
                  <a:pt x="3043" y="1361"/>
                </a:cubicBezTo>
                <a:lnTo>
                  <a:pt x="3042" y="1356"/>
                </a:lnTo>
                <a:close/>
                <a:moveTo>
                  <a:pt x="2891" y="1188"/>
                </a:moveTo>
                <a:cubicBezTo>
                  <a:pt x="2892" y="1188"/>
                  <a:pt x="2892" y="1188"/>
                  <a:pt x="2892" y="1188"/>
                </a:cubicBezTo>
                <a:cubicBezTo>
                  <a:pt x="2895" y="1188"/>
                  <a:pt x="2895" y="1188"/>
                  <a:pt x="2895" y="1188"/>
                </a:cubicBezTo>
                <a:cubicBezTo>
                  <a:pt x="2896" y="1187"/>
                  <a:pt x="2896" y="1187"/>
                  <a:pt x="2896" y="1187"/>
                </a:cubicBezTo>
                <a:cubicBezTo>
                  <a:pt x="2895" y="1186"/>
                  <a:pt x="2895" y="1186"/>
                  <a:pt x="2895" y="1186"/>
                </a:cubicBezTo>
                <a:cubicBezTo>
                  <a:pt x="2894" y="1187"/>
                  <a:pt x="2894" y="1187"/>
                  <a:pt x="2894" y="1187"/>
                </a:cubicBezTo>
                <a:cubicBezTo>
                  <a:pt x="2894" y="1186"/>
                  <a:pt x="2894" y="1186"/>
                  <a:pt x="2894" y="1186"/>
                </a:cubicBezTo>
                <a:cubicBezTo>
                  <a:pt x="2895" y="1184"/>
                  <a:pt x="2895" y="1184"/>
                  <a:pt x="2895" y="1184"/>
                </a:cubicBezTo>
                <a:cubicBezTo>
                  <a:pt x="2895" y="1184"/>
                  <a:pt x="2895" y="1184"/>
                  <a:pt x="2895" y="1184"/>
                </a:cubicBezTo>
                <a:cubicBezTo>
                  <a:pt x="2893" y="1185"/>
                  <a:pt x="2893" y="1185"/>
                  <a:pt x="2893" y="1185"/>
                </a:cubicBezTo>
                <a:cubicBezTo>
                  <a:pt x="2893" y="1183"/>
                  <a:pt x="2893" y="1183"/>
                  <a:pt x="2893" y="1183"/>
                </a:cubicBezTo>
                <a:cubicBezTo>
                  <a:pt x="2892" y="1183"/>
                  <a:pt x="2892" y="1183"/>
                  <a:pt x="2892" y="1183"/>
                </a:cubicBezTo>
                <a:cubicBezTo>
                  <a:pt x="2892" y="1184"/>
                  <a:pt x="2892" y="1184"/>
                  <a:pt x="2892" y="1184"/>
                </a:cubicBezTo>
                <a:cubicBezTo>
                  <a:pt x="2890" y="1184"/>
                  <a:pt x="2890" y="1184"/>
                  <a:pt x="2890" y="1184"/>
                </a:cubicBezTo>
                <a:cubicBezTo>
                  <a:pt x="2891" y="1185"/>
                  <a:pt x="2891" y="1185"/>
                  <a:pt x="2891" y="1185"/>
                </a:cubicBezTo>
                <a:cubicBezTo>
                  <a:pt x="2890" y="1185"/>
                  <a:pt x="2890" y="1185"/>
                  <a:pt x="2890" y="1185"/>
                </a:cubicBezTo>
                <a:cubicBezTo>
                  <a:pt x="2891" y="1188"/>
                  <a:pt x="2891" y="1188"/>
                  <a:pt x="2891" y="1188"/>
                </a:cubicBezTo>
                <a:cubicBezTo>
                  <a:pt x="2890" y="1188"/>
                  <a:pt x="2890" y="1188"/>
                  <a:pt x="2890" y="1188"/>
                </a:cubicBezTo>
                <a:lnTo>
                  <a:pt x="2891" y="1188"/>
                </a:lnTo>
                <a:close/>
                <a:moveTo>
                  <a:pt x="2936" y="1570"/>
                </a:moveTo>
                <a:cubicBezTo>
                  <a:pt x="2937" y="1570"/>
                  <a:pt x="2937" y="1570"/>
                  <a:pt x="2937" y="1570"/>
                </a:cubicBezTo>
                <a:cubicBezTo>
                  <a:pt x="2936" y="1569"/>
                  <a:pt x="2936" y="1569"/>
                  <a:pt x="2936" y="1569"/>
                </a:cubicBezTo>
                <a:lnTo>
                  <a:pt x="2936" y="1570"/>
                </a:lnTo>
                <a:close/>
                <a:moveTo>
                  <a:pt x="2683" y="1124"/>
                </a:moveTo>
                <a:cubicBezTo>
                  <a:pt x="2681" y="1121"/>
                  <a:pt x="2681" y="1121"/>
                  <a:pt x="2681" y="1121"/>
                </a:cubicBezTo>
                <a:cubicBezTo>
                  <a:pt x="2678" y="1121"/>
                  <a:pt x="2678" y="1121"/>
                  <a:pt x="2678" y="1121"/>
                </a:cubicBezTo>
                <a:cubicBezTo>
                  <a:pt x="2675" y="1122"/>
                  <a:pt x="2675" y="1122"/>
                  <a:pt x="2675" y="1122"/>
                </a:cubicBezTo>
                <a:cubicBezTo>
                  <a:pt x="2673" y="1121"/>
                  <a:pt x="2673" y="1121"/>
                  <a:pt x="2673" y="1121"/>
                </a:cubicBezTo>
                <a:cubicBezTo>
                  <a:pt x="2671" y="1122"/>
                  <a:pt x="2671" y="1122"/>
                  <a:pt x="2671" y="1122"/>
                </a:cubicBezTo>
                <a:cubicBezTo>
                  <a:pt x="2671" y="1123"/>
                  <a:pt x="2671" y="1123"/>
                  <a:pt x="2671" y="1123"/>
                </a:cubicBezTo>
                <a:cubicBezTo>
                  <a:pt x="2672" y="1125"/>
                  <a:pt x="2672" y="1125"/>
                  <a:pt x="2672" y="1125"/>
                </a:cubicBezTo>
                <a:cubicBezTo>
                  <a:pt x="2674" y="1125"/>
                  <a:pt x="2674" y="1125"/>
                  <a:pt x="2674" y="1125"/>
                </a:cubicBezTo>
                <a:cubicBezTo>
                  <a:pt x="2677" y="1127"/>
                  <a:pt x="2677" y="1127"/>
                  <a:pt x="2677" y="1127"/>
                </a:cubicBezTo>
                <a:cubicBezTo>
                  <a:pt x="2677" y="1128"/>
                  <a:pt x="2677" y="1128"/>
                  <a:pt x="2677" y="1128"/>
                </a:cubicBezTo>
                <a:cubicBezTo>
                  <a:pt x="2678" y="1127"/>
                  <a:pt x="2678" y="1127"/>
                  <a:pt x="2678" y="1127"/>
                </a:cubicBezTo>
                <a:cubicBezTo>
                  <a:pt x="2680" y="1126"/>
                  <a:pt x="2680" y="1126"/>
                  <a:pt x="2680" y="1126"/>
                </a:cubicBezTo>
                <a:cubicBezTo>
                  <a:pt x="2680" y="1125"/>
                  <a:pt x="2680" y="1125"/>
                  <a:pt x="2680" y="1125"/>
                </a:cubicBezTo>
                <a:cubicBezTo>
                  <a:pt x="2682" y="1125"/>
                  <a:pt x="2682" y="1125"/>
                  <a:pt x="2682" y="1125"/>
                </a:cubicBezTo>
                <a:lnTo>
                  <a:pt x="2683" y="1124"/>
                </a:lnTo>
                <a:close/>
                <a:moveTo>
                  <a:pt x="2624" y="1052"/>
                </a:moveTo>
                <a:cubicBezTo>
                  <a:pt x="2625" y="1052"/>
                  <a:pt x="2625" y="1052"/>
                  <a:pt x="2625" y="1052"/>
                </a:cubicBezTo>
                <a:cubicBezTo>
                  <a:pt x="2627" y="1050"/>
                  <a:pt x="2627" y="1050"/>
                  <a:pt x="2627" y="1050"/>
                </a:cubicBezTo>
                <a:cubicBezTo>
                  <a:pt x="2625" y="1048"/>
                  <a:pt x="2625" y="1048"/>
                  <a:pt x="2625" y="1048"/>
                </a:cubicBezTo>
                <a:cubicBezTo>
                  <a:pt x="2623" y="1048"/>
                  <a:pt x="2623" y="1048"/>
                  <a:pt x="2623" y="1048"/>
                </a:cubicBezTo>
                <a:cubicBezTo>
                  <a:pt x="2623" y="1048"/>
                  <a:pt x="2623" y="1050"/>
                  <a:pt x="2623" y="1050"/>
                </a:cubicBezTo>
                <a:cubicBezTo>
                  <a:pt x="2623" y="1051"/>
                  <a:pt x="2623" y="1051"/>
                  <a:pt x="2623" y="1051"/>
                </a:cubicBezTo>
                <a:lnTo>
                  <a:pt x="2624" y="1052"/>
                </a:lnTo>
                <a:close/>
                <a:moveTo>
                  <a:pt x="2616" y="1055"/>
                </a:moveTo>
                <a:cubicBezTo>
                  <a:pt x="2618" y="1056"/>
                  <a:pt x="2618" y="1056"/>
                  <a:pt x="2618" y="1056"/>
                </a:cubicBezTo>
                <a:cubicBezTo>
                  <a:pt x="2618" y="1055"/>
                  <a:pt x="2618" y="1055"/>
                  <a:pt x="2618" y="1055"/>
                </a:cubicBezTo>
                <a:cubicBezTo>
                  <a:pt x="2618" y="1054"/>
                  <a:pt x="2618" y="1054"/>
                  <a:pt x="2618" y="1054"/>
                </a:cubicBezTo>
                <a:cubicBezTo>
                  <a:pt x="2616" y="1054"/>
                  <a:pt x="2616" y="1054"/>
                  <a:pt x="2616" y="1054"/>
                </a:cubicBezTo>
                <a:lnTo>
                  <a:pt x="2616" y="1055"/>
                </a:lnTo>
                <a:close/>
                <a:moveTo>
                  <a:pt x="2622" y="1041"/>
                </a:moveTo>
                <a:cubicBezTo>
                  <a:pt x="2620" y="1041"/>
                  <a:pt x="2620" y="1041"/>
                  <a:pt x="2620" y="1041"/>
                </a:cubicBezTo>
                <a:cubicBezTo>
                  <a:pt x="2619" y="1041"/>
                  <a:pt x="2619" y="1041"/>
                  <a:pt x="2619" y="1041"/>
                </a:cubicBezTo>
                <a:cubicBezTo>
                  <a:pt x="2620" y="1042"/>
                  <a:pt x="2620" y="1042"/>
                  <a:pt x="2620" y="1042"/>
                </a:cubicBezTo>
                <a:cubicBezTo>
                  <a:pt x="2622" y="1043"/>
                  <a:pt x="2622" y="1043"/>
                  <a:pt x="2622" y="1043"/>
                </a:cubicBezTo>
                <a:cubicBezTo>
                  <a:pt x="2623" y="1042"/>
                  <a:pt x="2623" y="1042"/>
                  <a:pt x="2623" y="1042"/>
                </a:cubicBezTo>
                <a:lnTo>
                  <a:pt x="2622" y="1041"/>
                </a:lnTo>
                <a:close/>
                <a:moveTo>
                  <a:pt x="2681" y="1129"/>
                </a:moveTo>
                <a:cubicBezTo>
                  <a:pt x="2682" y="1128"/>
                  <a:pt x="2682" y="1128"/>
                  <a:pt x="2682" y="1128"/>
                </a:cubicBezTo>
                <a:cubicBezTo>
                  <a:pt x="2681" y="1127"/>
                  <a:pt x="2681" y="1127"/>
                  <a:pt x="2681" y="1127"/>
                </a:cubicBezTo>
                <a:cubicBezTo>
                  <a:pt x="2680" y="1128"/>
                  <a:pt x="2680" y="1128"/>
                  <a:pt x="2680" y="1128"/>
                </a:cubicBezTo>
                <a:lnTo>
                  <a:pt x="2681" y="1129"/>
                </a:lnTo>
                <a:close/>
                <a:moveTo>
                  <a:pt x="2680" y="1109"/>
                </a:moveTo>
                <a:cubicBezTo>
                  <a:pt x="2681" y="1109"/>
                  <a:pt x="2681" y="1109"/>
                  <a:pt x="2681" y="1109"/>
                </a:cubicBezTo>
                <a:cubicBezTo>
                  <a:pt x="2682" y="1109"/>
                  <a:pt x="2682" y="1109"/>
                  <a:pt x="2682" y="1109"/>
                </a:cubicBezTo>
                <a:cubicBezTo>
                  <a:pt x="2682" y="1109"/>
                  <a:pt x="2682" y="1109"/>
                  <a:pt x="2682" y="1109"/>
                </a:cubicBezTo>
                <a:cubicBezTo>
                  <a:pt x="2680" y="1108"/>
                  <a:pt x="2680" y="1108"/>
                  <a:pt x="2680" y="1108"/>
                </a:cubicBezTo>
                <a:cubicBezTo>
                  <a:pt x="2679" y="1108"/>
                  <a:pt x="2679" y="1108"/>
                  <a:pt x="2679" y="1108"/>
                </a:cubicBezTo>
                <a:cubicBezTo>
                  <a:pt x="2678" y="1109"/>
                  <a:pt x="2678" y="1109"/>
                  <a:pt x="2678" y="1109"/>
                </a:cubicBezTo>
                <a:cubicBezTo>
                  <a:pt x="2678" y="1109"/>
                  <a:pt x="2678" y="1109"/>
                  <a:pt x="2678" y="1109"/>
                </a:cubicBezTo>
                <a:cubicBezTo>
                  <a:pt x="2679" y="1111"/>
                  <a:pt x="2679" y="1111"/>
                  <a:pt x="2679" y="1111"/>
                </a:cubicBezTo>
                <a:lnTo>
                  <a:pt x="2680" y="1109"/>
                </a:lnTo>
                <a:close/>
                <a:moveTo>
                  <a:pt x="2663" y="1110"/>
                </a:moveTo>
                <a:cubicBezTo>
                  <a:pt x="2662" y="1109"/>
                  <a:pt x="2662" y="1109"/>
                  <a:pt x="2662" y="1109"/>
                </a:cubicBezTo>
                <a:cubicBezTo>
                  <a:pt x="2656" y="1109"/>
                  <a:pt x="2656" y="1109"/>
                  <a:pt x="2656" y="1109"/>
                </a:cubicBezTo>
                <a:cubicBezTo>
                  <a:pt x="2655" y="1108"/>
                  <a:pt x="2655" y="1108"/>
                  <a:pt x="2655" y="1108"/>
                </a:cubicBezTo>
                <a:cubicBezTo>
                  <a:pt x="2654" y="1110"/>
                  <a:pt x="2654" y="1110"/>
                  <a:pt x="2654" y="1110"/>
                </a:cubicBezTo>
                <a:cubicBezTo>
                  <a:pt x="2656" y="1112"/>
                  <a:pt x="2656" y="1112"/>
                  <a:pt x="2656" y="1112"/>
                </a:cubicBezTo>
                <a:cubicBezTo>
                  <a:pt x="2657" y="1113"/>
                  <a:pt x="2657" y="1113"/>
                  <a:pt x="2657" y="1113"/>
                </a:cubicBezTo>
                <a:cubicBezTo>
                  <a:pt x="2659" y="1112"/>
                  <a:pt x="2659" y="1112"/>
                  <a:pt x="2659" y="1112"/>
                </a:cubicBezTo>
                <a:cubicBezTo>
                  <a:pt x="2662" y="1112"/>
                  <a:pt x="2662" y="1112"/>
                  <a:pt x="2662" y="1112"/>
                </a:cubicBezTo>
                <a:cubicBezTo>
                  <a:pt x="2664" y="1111"/>
                  <a:pt x="2664" y="1111"/>
                  <a:pt x="2664" y="1111"/>
                </a:cubicBezTo>
                <a:cubicBezTo>
                  <a:pt x="2666" y="1111"/>
                  <a:pt x="2666" y="1111"/>
                  <a:pt x="2666" y="1111"/>
                </a:cubicBezTo>
                <a:cubicBezTo>
                  <a:pt x="2667" y="1110"/>
                  <a:pt x="2667" y="1110"/>
                  <a:pt x="2667" y="1110"/>
                </a:cubicBezTo>
                <a:cubicBezTo>
                  <a:pt x="2666" y="1109"/>
                  <a:pt x="2666" y="1109"/>
                  <a:pt x="2666" y="1109"/>
                </a:cubicBezTo>
                <a:lnTo>
                  <a:pt x="2663" y="1110"/>
                </a:lnTo>
                <a:close/>
                <a:moveTo>
                  <a:pt x="2625" y="1048"/>
                </a:moveTo>
                <a:cubicBezTo>
                  <a:pt x="2625" y="1047"/>
                  <a:pt x="2625" y="1047"/>
                  <a:pt x="2625" y="1047"/>
                </a:cubicBezTo>
                <a:cubicBezTo>
                  <a:pt x="2625" y="1047"/>
                  <a:pt x="2625" y="1047"/>
                  <a:pt x="2625" y="1047"/>
                </a:cubicBezTo>
                <a:cubicBezTo>
                  <a:pt x="2623" y="1046"/>
                  <a:pt x="2623" y="1046"/>
                  <a:pt x="2623" y="1046"/>
                </a:cubicBezTo>
                <a:cubicBezTo>
                  <a:pt x="2621" y="1045"/>
                  <a:pt x="2621" y="1045"/>
                  <a:pt x="2621" y="1045"/>
                </a:cubicBezTo>
                <a:cubicBezTo>
                  <a:pt x="2621" y="1046"/>
                  <a:pt x="2621" y="1046"/>
                  <a:pt x="2621" y="1046"/>
                </a:cubicBezTo>
                <a:cubicBezTo>
                  <a:pt x="2622" y="1048"/>
                  <a:pt x="2622" y="1048"/>
                  <a:pt x="2622" y="1048"/>
                </a:cubicBezTo>
                <a:cubicBezTo>
                  <a:pt x="2623" y="1048"/>
                  <a:pt x="2623" y="1048"/>
                  <a:pt x="2623" y="1048"/>
                </a:cubicBezTo>
                <a:lnTo>
                  <a:pt x="2625" y="1048"/>
                </a:lnTo>
                <a:close/>
                <a:moveTo>
                  <a:pt x="2864" y="1456"/>
                </a:moveTo>
                <a:cubicBezTo>
                  <a:pt x="2862" y="1456"/>
                  <a:pt x="2862" y="1456"/>
                  <a:pt x="2862" y="1456"/>
                </a:cubicBezTo>
                <a:cubicBezTo>
                  <a:pt x="2863" y="1455"/>
                  <a:pt x="2863" y="1455"/>
                  <a:pt x="2863" y="1455"/>
                </a:cubicBezTo>
                <a:cubicBezTo>
                  <a:pt x="2862" y="1455"/>
                  <a:pt x="2862" y="1455"/>
                  <a:pt x="2862" y="1455"/>
                </a:cubicBezTo>
                <a:cubicBezTo>
                  <a:pt x="2861" y="1454"/>
                  <a:pt x="2861" y="1454"/>
                  <a:pt x="2861" y="1454"/>
                </a:cubicBezTo>
                <a:cubicBezTo>
                  <a:pt x="2862" y="1453"/>
                  <a:pt x="2862" y="1453"/>
                  <a:pt x="2862" y="1453"/>
                </a:cubicBezTo>
                <a:cubicBezTo>
                  <a:pt x="2860" y="1453"/>
                  <a:pt x="2860" y="1453"/>
                  <a:pt x="2860" y="1453"/>
                </a:cubicBezTo>
                <a:cubicBezTo>
                  <a:pt x="2858" y="1453"/>
                  <a:pt x="2858" y="1453"/>
                  <a:pt x="2858" y="1453"/>
                </a:cubicBezTo>
                <a:cubicBezTo>
                  <a:pt x="2853" y="1454"/>
                  <a:pt x="2853" y="1454"/>
                  <a:pt x="2853" y="1454"/>
                </a:cubicBezTo>
                <a:cubicBezTo>
                  <a:pt x="2850" y="1456"/>
                  <a:pt x="2850" y="1456"/>
                  <a:pt x="2850" y="1456"/>
                </a:cubicBezTo>
                <a:cubicBezTo>
                  <a:pt x="2850" y="1457"/>
                  <a:pt x="2850" y="1457"/>
                  <a:pt x="2850" y="1457"/>
                </a:cubicBezTo>
                <a:cubicBezTo>
                  <a:pt x="2852" y="1458"/>
                  <a:pt x="2852" y="1458"/>
                  <a:pt x="2852" y="1458"/>
                </a:cubicBezTo>
                <a:cubicBezTo>
                  <a:pt x="2854" y="1458"/>
                  <a:pt x="2854" y="1458"/>
                  <a:pt x="2854" y="1458"/>
                </a:cubicBezTo>
                <a:cubicBezTo>
                  <a:pt x="2855" y="1458"/>
                  <a:pt x="2855" y="1458"/>
                  <a:pt x="2855" y="1458"/>
                </a:cubicBezTo>
                <a:cubicBezTo>
                  <a:pt x="2857" y="1458"/>
                  <a:pt x="2857" y="1458"/>
                  <a:pt x="2857" y="1458"/>
                </a:cubicBezTo>
                <a:cubicBezTo>
                  <a:pt x="2858" y="1458"/>
                  <a:pt x="2858" y="1458"/>
                  <a:pt x="2858" y="1458"/>
                </a:cubicBezTo>
                <a:cubicBezTo>
                  <a:pt x="2859" y="1459"/>
                  <a:pt x="2859" y="1459"/>
                  <a:pt x="2859" y="1459"/>
                </a:cubicBezTo>
                <a:cubicBezTo>
                  <a:pt x="2860" y="1459"/>
                  <a:pt x="2860" y="1459"/>
                  <a:pt x="2860" y="1459"/>
                </a:cubicBezTo>
                <a:cubicBezTo>
                  <a:pt x="2860" y="1458"/>
                  <a:pt x="2860" y="1458"/>
                  <a:pt x="2860" y="1458"/>
                </a:cubicBezTo>
                <a:cubicBezTo>
                  <a:pt x="2861" y="1458"/>
                  <a:pt x="2861" y="1458"/>
                  <a:pt x="2861" y="1458"/>
                </a:cubicBezTo>
                <a:cubicBezTo>
                  <a:pt x="2862" y="1457"/>
                  <a:pt x="2862" y="1457"/>
                  <a:pt x="2862" y="1457"/>
                </a:cubicBezTo>
                <a:cubicBezTo>
                  <a:pt x="2865" y="1457"/>
                  <a:pt x="2865" y="1457"/>
                  <a:pt x="2865" y="1457"/>
                </a:cubicBezTo>
                <a:cubicBezTo>
                  <a:pt x="2866" y="1456"/>
                  <a:pt x="2866" y="1456"/>
                  <a:pt x="2866" y="1456"/>
                </a:cubicBezTo>
                <a:cubicBezTo>
                  <a:pt x="2865" y="1456"/>
                  <a:pt x="2865" y="1456"/>
                  <a:pt x="2865" y="1456"/>
                </a:cubicBezTo>
                <a:lnTo>
                  <a:pt x="2864" y="1456"/>
                </a:lnTo>
                <a:close/>
                <a:moveTo>
                  <a:pt x="2910" y="1524"/>
                </a:moveTo>
                <a:cubicBezTo>
                  <a:pt x="2911" y="1522"/>
                  <a:pt x="2911" y="1522"/>
                  <a:pt x="2911" y="1522"/>
                </a:cubicBezTo>
                <a:cubicBezTo>
                  <a:pt x="2911" y="1520"/>
                  <a:pt x="2911" y="1520"/>
                  <a:pt x="2911" y="1520"/>
                </a:cubicBezTo>
                <a:cubicBezTo>
                  <a:pt x="2911" y="1517"/>
                  <a:pt x="2911" y="1517"/>
                  <a:pt x="2911" y="1517"/>
                </a:cubicBezTo>
                <a:cubicBezTo>
                  <a:pt x="2910" y="1516"/>
                  <a:pt x="2910" y="1516"/>
                  <a:pt x="2910" y="1516"/>
                </a:cubicBezTo>
                <a:cubicBezTo>
                  <a:pt x="2909" y="1517"/>
                  <a:pt x="2909" y="1517"/>
                  <a:pt x="2909" y="1517"/>
                </a:cubicBezTo>
                <a:cubicBezTo>
                  <a:pt x="2907" y="1519"/>
                  <a:pt x="2907" y="1519"/>
                  <a:pt x="2907" y="1519"/>
                </a:cubicBezTo>
                <a:cubicBezTo>
                  <a:pt x="2908" y="1521"/>
                  <a:pt x="2908" y="1521"/>
                  <a:pt x="2908" y="1521"/>
                </a:cubicBezTo>
                <a:cubicBezTo>
                  <a:pt x="2906" y="1523"/>
                  <a:pt x="2906" y="1523"/>
                  <a:pt x="2906" y="1523"/>
                </a:cubicBezTo>
                <a:cubicBezTo>
                  <a:pt x="2907" y="1524"/>
                  <a:pt x="2907" y="1524"/>
                  <a:pt x="2907" y="1524"/>
                </a:cubicBezTo>
                <a:cubicBezTo>
                  <a:pt x="2906" y="1526"/>
                  <a:pt x="2906" y="1526"/>
                  <a:pt x="2906" y="1526"/>
                </a:cubicBezTo>
                <a:cubicBezTo>
                  <a:pt x="2908" y="1526"/>
                  <a:pt x="2908" y="1526"/>
                  <a:pt x="2908" y="1526"/>
                </a:cubicBezTo>
                <a:cubicBezTo>
                  <a:pt x="2909" y="1525"/>
                  <a:pt x="2909" y="1525"/>
                  <a:pt x="2909" y="1525"/>
                </a:cubicBezTo>
                <a:lnTo>
                  <a:pt x="2910" y="1524"/>
                </a:lnTo>
                <a:close/>
                <a:moveTo>
                  <a:pt x="2924" y="1578"/>
                </a:moveTo>
                <a:cubicBezTo>
                  <a:pt x="2924" y="1579"/>
                  <a:pt x="2924" y="1579"/>
                  <a:pt x="2924" y="1579"/>
                </a:cubicBezTo>
                <a:cubicBezTo>
                  <a:pt x="2923" y="1582"/>
                  <a:pt x="2923" y="1582"/>
                  <a:pt x="2923" y="1582"/>
                </a:cubicBezTo>
                <a:cubicBezTo>
                  <a:pt x="2924" y="1582"/>
                  <a:pt x="2924" y="1582"/>
                  <a:pt x="2924" y="1582"/>
                </a:cubicBezTo>
                <a:cubicBezTo>
                  <a:pt x="2925" y="1579"/>
                  <a:pt x="2925" y="1579"/>
                  <a:pt x="2925" y="1579"/>
                </a:cubicBezTo>
                <a:cubicBezTo>
                  <a:pt x="2926" y="1578"/>
                  <a:pt x="2926" y="1578"/>
                  <a:pt x="2926" y="1578"/>
                </a:cubicBezTo>
                <a:cubicBezTo>
                  <a:pt x="2925" y="1577"/>
                  <a:pt x="2925" y="1577"/>
                  <a:pt x="2925" y="1577"/>
                </a:cubicBezTo>
                <a:lnTo>
                  <a:pt x="2924" y="1578"/>
                </a:lnTo>
                <a:close/>
                <a:moveTo>
                  <a:pt x="2636" y="1317"/>
                </a:moveTo>
                <a:cubicBezTo>
                  <a:pt x="2637" y="1321"/>
                  <a:pt x="2637" y="1321"/>
                  <a:pt x="2637" y="1321"/>
                </a:cubicBezTo>
                <a:cubicBezTo>
                  <a:pt x="2638" y="1318"/>
                  <a:pt x="2638" y="1318"/>
                  <a:pt x="2638" y="1318"/>
                </a:cubicBezTo>
                <a:cubicBezTo>
                  <a:pt x="2637" y="1315"/>
                  <a:pt x="2637" y="1315"/>
                  <a:pt x="2637" y="1315"/>
                </a:cubicBezTo>
                <a:lnTo>
                  <a:pt x="2636" y="1317"/>
                </a:lnTo>
                <a:close/>
                <a:moveTo>
                  <a:pt x="2638" y="1312"/>
                </a:moveTo>
                <a:cubicBezTo>
                  <a:pt x="2638" y="1309"/>
                  <a:pt x="2638" y="1309"/>
                  <a:pt x="2638" y="1309"/>
                </a:cubicBezTo>
                <a:cubicBezTo>
                  <a:pt x="2637" y="1313"/>
                  <a:pt x="2637" y="1313"/>
                  <a:pt x="2637" y="1313"/>
                </a:cubicBezTo>
                <a:cubicBezTo>
                  <a:pt x="2637" y="1313"/>
                  <a:pt x="2638" y="1312"/>
                  <a:pt x="2638" y="1312"/>
                </a:cubicBezTo>
                <a:close/>
                <a:moveTo>
                  <a:pt x="2668" y="1261"/>
                </a:moveTo>
                <a:cubicBezTo>
                  <a:pt x="2669" y="1260"/>
                  <a:pt x="2669" y="1260"/>
                  <a:pt x="2669" y="1260"/>
                </a:cubicBezTo>
                <a:cubicBezTo>
                  <a:pt x="2669" y="1257"/>
                  <a:pt x="2669" y="1257"/>
                  <a:pt x="2669" y="1257"/>
                </a:cubicBezTo>
                <a:cubicBezTo>
                  <a:pt x="2667" y="1260"/>
                  <a:pt x="2667" y="1260"/>
                  <a:pt x="2667" y="1260"/>
                </a:cubicBezTo>
                <a:lnTo>
                  <a:pt x="2668" y="1261"/>
                </a:lnTo>
                <a:close/>
                <a:moveTo>
                  <a:pt x="2783" y="633"/>
                </a:moveTo>
                <a:cubicBezTo>
                  <a:pt x="2782" y="633"/>
                  <a:pt x="2782" y="633"/>
                  <a:pt x="2782" y="633"/>
                </a:cubicBezTo>
                <a:cubicBezTo>
                  <a:pt x="2781" y="635"/>
                  <a:pt x="2781" y="635"/>
                  <a:pt x="2781" y="635"/>
                </a:cubicBezTo>
                <a:cubicBezTo>
                  <a:pt x="2781" y="636"/>
                  <a:pt x="2781" y="636"/>
                  <a:pt x="2781" y="636"/>
                </a:cubicBezTo>
                <a:cubicBezTo>
                  <a:pt x="2782" y="638"/>
                  <a:pt x="2782" y="638"/>
                  <a:pt x="2782" y="638"/>
                </a:cubicBezTo>
                <a:cubicBezTo>
                  <a:pt x="2783" y="637"/>
                  <a:pt x="2783" y="637"/>
                  <a:pt x="2783" y="637"/>
                </a:cubicBezTo>
                <a:cubicBezTo>
                  <a:pt x="2784" y="635"/>
                  <a:pt x="2784" y="635"/>
                  <a:pt x="2784" y="635"/>
                </a:cubicBezTo>
                <a:cubicBezTo>
                  <a:pt x="2783" y="634"/>
                  <a:pt x="2783" y="634"/>
                  <a:pt x="2783" y="634"/>
                </a:cubicBezTo>
                <a:lnTo>
                  <a:pt x="2783" y="633"/>
                </a:lnTo>
                <a:close/>
                <a:moveTo>
                  <a:pt x="824" y="1635"/>
                </a:moveTo>
                <a:cubicBezTo>
                  <a:pt x="825" y="1634"/>
                  <a:pt x="825" y="1634"/>
                  <a:pt x="825" y="1634"/>
                </a:cubicBezTo>
                <a:cubicBezTo>
                  <a:pt x="826" y="1634"/>
                  <a:pt x="826" y="1634"/>
                  <a:pt x="826" y="1634"/>
                </a:cubicBezTo>
                <a:cubicBezTo>
                  <a:pt x="826" y="1633"/>
                  <a:pt x="826" y="1633"/>
                  <a:pt x="826" y="1633"/>
                </a:cubicBezTo>
                <a:cubicBezTo>
                  <a:pt x="823" y="1631"/>
                  <a:pt x="823" y="1631"/>
                  <a:pt x="823" y="1631"/>
                </a:cubicBezTo>
                <a:cubicBezTo>
                  <a:pt x="822" y="1631"/>
                  <a:pt x="822" y="1631"/>
                  <a:pt x="822" y="1631"/>
                </a:cubicBezTo>
                <a:cubicBezTo>
                  <a:pt x="821" y="1630"/>
                  <a:pt x="821" y="1630"/>
                  <a:pt x="821" y="1630"/>
                </a:cubicBezTo>
                <a:cubicBezTo>
                  <a:pt x="820" y="1630"/>
                  <a:pt x="820" y="1630"/>
                  <a:pt x="820" y="1630"/>
                </a:cubicBezTo>
                <a:cubicBezTo>
                  <a:pt x="821" y="1632"/>
                  <a:pt x="821" y="1632"/>
                  <a:pt x="821" y="1632"/>
                </a:cubicBezTo>
                <a:cubicBezTo>
                  <a:pt x="820" y="1634"/>
                  <a:pt x="820" y="1634"/>
                  <a:pt x="820" y="1634"/>
                </a:cubicBezTo>
                <a:cubicBezTo>
                  <a:pt x="819" y="1635"/>
                  <a:pt x="819" y="1635"/>
                  <a:pt x="819" y="1635"/>
                </a:cubicBezTo>
                <a:cubicBezTo>
                  <a:pt x="820" y="1635"/>
                  <a:pt x="820" y="1635"/>
                  <a:pt x="820" y="1635"/>
                </a:cubicBezTo>
                <a:cubicBezTo>
                  <a:pt x="822" y="1635"/>
                  <a:pt x="822" y="1635"/>
                  <a:pt x="822" y="1635"/>
                </a:cubicBezTo>
                <a:lnTo>
                  <a:pt x="824" y="1635"/>
                </a:lnTo>
                <a:close/>
                <a:moveTo>
                  <a:pt x="820" y="1625"/>
                </a:moveTo>
                <a:cubicBezTo>
                  <a:pt x="820" y="1624"/>
                  <a:pt x="820" y="1624"/>
                  <a:pt x="820" y="1624"/>
                </a:cubicBezTo>
                <a:cubicBezTo>
                  <a:pt x="819" y="1623"/>
                  <a:pt x="819" y="1623"/>
                  <a:pt x="819" y="1623"/>
                </a:cubicBezTo>
                <a:cubicBezTo>
                  <a:pt x="818" y="1624"/>
                  <a:pt x="818" y="1624"/>
                  <a:pt x="818" y="1624"/>
                </a:cubicBezTo>
                <a:cubicBezTo>
                  <a:pt x="819" y="1626"/>
                  <a:pt x="819" y="1626"/>
                  <a:pt x="819" y="1626"/>
                </a:cubicBezTo>
                <a:lnTo>
                  <a:pt x="820" y="1625"/>
                </a:lnTo>
                <a:close/>
                <a:moveTo>
                  <a:pt x="823" y="1638"/>
                </a:moveTo>
                <a:cubicBezTo>
                  <a:pt x="823" y="1639"/>
                  <a:pt x="823" y="1639"/>
                  <a:pt x="823" y="1639"/>
                </a:cubicBezTo>
                <a:cubicBezTo>
                  <a:pt x="823" y="1639"/>
                  <a:pt x="823" y="1639"/>
                  <a:pt x="823" y="1639"/>
                </a:cubicBezTo>
                <a:cubicBezTo>
                  <a:pt x="823" y="1640"/>
                  <a:pt x="823" y="1640"/>
                  <a:pt x="823" y="1640"/>
                </a:cubicBezTo>
                <a:cubicBezTo>
                  <a:pt x="822" y="1641"/>
                  <a:pt x="822" y="1641"/>
                  <a:pt x="822" y="1641"/>
                </a:cubicBezTo>
                <a:cubicBezTo>
                  <a:pt x="823" y="1642"/>
                  <a:pt x="823" y="1642"/>
                  <a:pt x="823" y="1642"/>
                </a:cubicBezTo>
                <a:cubicBezTo>
                  <a:pt x="824" y="1643"/>
                  <a:pt x="824" y="1643"/>
                  <a:pt x="824" y="1643"/>
                </a:cubicBezTo>
                <a:cubicBezTo>
                  <a:pt x="825" y="1643"/>
                  <a:pt x="825" y="1643"/>
                  <a:pt x="825" y="1643"/>
                </a:cubicBezTo>
                <a:cubicBezTo>
                  <a:pt x="824" y="1642"/>
                  <a:pt x="824" y="1642"/>
                  <a:pt x="824" y="1642"/>
                </a:cubicBezTo>
                <a:cubicBezTo>
                  <a:pt x="825" y="1641"/>
                  <a:pt x="825" y="1641"/>
                  <a:pt x="825" y="1641"/>
                </a:cubicBezTo>
                <a:cubicBezTo>
                  <a:pt x="825" y="1639"/>
                  <a:pt x="825" y="1639"/>
                  <a:pt x="825" y="1639"/>
                </a:cubicBezTo>
                <a:cubicBezTo>
                  <a:pt x="824" y="1638"/>
                  <a:pt x="824" y="1638"/>
                  <a:pt x="824" y="1638"/>
                </a:cubicBezTo>
                <a:lnTo>
                  <a:pt x="823" y="1638"/>
                </a:lnTo>
                <a:close/>
                <a:moveTo>
                  <a:pt x="828" y="1642"/>
                </a:moveTo>
                <a:cubicBezTo>
                  <a:pt x="828" y="1641"/>
                  <a:pt x="828" y="1641"/>
                  <a:pt x="828" y="1641"/>
                </a:cubicBezTo>
                <a:cubicBezTo>
                  <a:pt x="827" y="1640"/>
                  <a:pt x="827" y="1640"/>
                  <a:pt x="827" y="1640"/>
                </a:cubicBezTo>
                <a:cubicBezTo>
                  <a:pt x="826" y="1639"/>
                  <a:pt x="826" y="1639"/>
                  <a:pt x="826" y="1639"/>
                </a:cubicBezTo>
                <a:cubicBezTo>
                  <a:pt x="826" y="1639"/>
                  <a:pt x="826" y="1639"/>
                  <a:pt x="826" y="1639"/>
                </a:cubicBezTo>
                <a:cubicBezTo>
                  <a:pt x="825" y="1640"/>
                  <a:pt x="825" y="1640"/>
                  <a:pt x="825" y="1640"/>
                </a:cubicBezTo>
                <a:cubicBezTo>
                  <a:pt x="826" y="1642"/>
                  <a:pt x="826" y="1642"/>
                  <a:pt x="826" y="1642"/>
                </a:cubicBezTo>
                <a:cubicBezTo>
                  <a:pt x="826" y="1642"/>
                  <a:pt x="826" y="1642"/>
                  <a:pt x="826" y="1642"/>
                </a:cubicBezTo>
                <a:cubicBezTo>
                  <a:pt x="826" y="1643"/>
                  <a:pt x="826" y="1643"/>
                  <a:pt x="826" y="1643"/>
                </a:cubicBezTo>
                <a:cubicBezTo>
                  <a:pt x="827" y="1643"/>
                  <a:pt x="827" y="1643"/>
                  <a:pt x="827" y="1643"/>
                </a:cubicBezTo>
                <a:lnTo>
                  <a:pt x="828" y="1642"/>
                </a:lnTo>
                <a:close/>
                <a:moveTo>
                  <a:pt x="827" y="1645"/>
                </a:moveTo>
                <a:cubicBezTo>
                  <a:pt x="827" y="1647"/>
                  <a:pt x="827" y="1647"/>
                  <a:pt x="827" y="1647"/>
                </a:cubicBezTo>
                <a:cubicBezTo>
                  <a:pt x="827" y="1648"/>
                  <a:pt x="827" y="1648"/>
                  <a:pt x="827" y="1648"/>
                </a:cubicBezTo>
                <a:cubicBezTo>
                  <a:pt x="827" y="1648"/>
                  <a:pt x="827" y="1648"/>
                  <a:pt x="827" y="1648"/>
                </a:cubicBezTo>
                <a:cubicBezTo>
                  <a:pt x="828" y="1648"/>
                  <a:pt x="828" y="1648"/>
                  <a:pt x="828" y="1648"/>
                </a:cubicBezTo>
                <a:cubicBezTo>
                  <a:pt x="829" y="1645"/>
                  <a:pt x="829" y="1645"/>
                  <a:pt x="829" y="1645"/>
                </a:cubicBezTo>
                <a:cubicBezTo>
                  <a:pt x="828" y="1644"/>
                  <a:pt x="828" y="1644"/>
                  <a:pt x="828" y="1644"/>
                </a:cubicBezTo>
                <a:lnTo>
                  <a:pt x="827" y="1645"/>
                </a:lnTo>
                <a:close/>
                <a:moveTo>
                  <a:pt x="821" y="1625"/>
                </a:moveTo>
                <a:cubicBezTo>
                  <a:pt x="820" y="1625"/>
                  <a:pt x="820" y="1625"/>
                  <a:pt x="820" y="1625"/>
                </a:cubicBezTo>
                <a:cubicBezTo>
                  <a:pt x="821" y="1628"/>
                  <a:pt x="821" y="1628"/>
                  <a:pt x="821" y="1628"/>
                </a:cubicBezTo>
                <a:cubicBezTo>
                  <a:pt x="823" y="1630"/>
                  <a:pt x="823" y="1630"/>
                  <a:pt x="823" y="1630"/>
                </a:cubicBezTo>
                <a:cubicBezTo>
                  <a:pt x="825" y="1630"/>
                  <a:pt x="825" y="1630"/>
                  <a:pt x="825" y="1630"/>
                </a:cubicBezTo>
                <a:cubicBezTo>
                  <a:pt x="826" y="1629"/>
                  <a:pt x="826" y="1629"/>
                  <a:pt x="826" y="1629"/>
                </a:cubicBezTo>
                <a:cubicBezTo>
                  <a:pt x="824" y="1626"/>
                  <a:pt x="824" y="1626"/>
                  <a:pt x="824" y="1626"/>
                </a:cubicBezTo>
                <a:lnTo>
                  <a:pt x="821" y="1625"/>
                </a:lnTo>
                <a:close/>
                <a:moveTo>
                  <a:pt x="819" y="1616"/>
                </a:moveTo>
                <a:cubicBezTo>
                  <a:pt x="817" y="1616"/>
                  <a:pt x="817" y="1616"/>
                  <a:pt x="817" y="1616"/>
                </a:cubicBezTo>
                <a:cubicBezTo>
                  <a:pt x="816" y="1616"/>
                  <a:pt x="816" y="1616"/>
                  <a:pt x="816" y="1616"/>
                </a:cubicBezTo>
                <a:cubicBezTo>
                  <a:pt x="815" y="1616"/>
                  <a:pt x="815" y="1616"/>
                  <a:pt x="815" y="1616"/>
                </a:cubicBezTo>
                <a:cubicBezTo>
                  <a:pt x="815" y="1617"/>
                  <a:pt x="815" y="1617"/>
                  <a:pt x="815" y="1617"/>
                </a:cubicBezTo>
                <a:cubicBezTo>
                  <a:pt x="815" y="1618"/>
                  <a:pt x="815" y="1618"/>
                  <a:pt x="815" y="1618"/>
                </a:cubicBezTo>
                <a:cubicBezTo>
                  <a:pt x="816" y="1619"/>
                  <a:pt x="816" y="1619"/>
                  <a:pt x="816" y="1619"/>
                </a:cubicBezTo>
                <a:cubicBezTo>
                  <a:pt x="816" y="1621"/>
                  <a:pt x="816" y="1621"/>
                  <a:pt x="816" y="1621"/>
                </a:cubicBezTo>
                <a:cubicBezTo>
                  <a:pt x="817" y="1621"/>
                  <a:pt x="817" y="1621"/>
                  <a:pt x="817" y="1621"/>
                </a:cubicBezTo>
                <a:cubicBezTo>
                  <a:pt x="818" y="1620"/>
                  <a:pt x="818" y="1620"/>
                  <a:pt x="818" y="1620"/>
                </a:cubicBezTo>
                <a:cubicBezTo>
                  <a:pt x="818" y="1618"/>
                  <a:pt x="818" y="1618"/>
                  <a:pt x="818" y="1618"/>
                </a:cubicBezTo>
                <a:lnTo>
                  <a:pt x="819" y="1616"/>
                </a:lnTo>
                <a:close/>
                <a:moveTo>
                  <a:pt x="815" y="1624"/>
                </a:moveTo>
                <a:cubicBezTo>
                  <a:pt x="816" y="1623"/>
                  <a:pt x="816" y="1623"/>
                  <a:pt x="816" y="1623"/>
                </a:cubicBezTo>
                <a:cubicBezTo>
                  <a:pt x="817" y="1622"/>
                  <a:pt x="817" y="1622"/>
                  <a:pt x="817" y="1622"/>
                </a:cubicBezTo>
                <a:cubicBezTo>
                  <a:pt x="815" y="1622"/>
                  <a:pt x="815" y="1622"/>
                  <a:pt x="815" y="1622"/>
                </a:cubicBezTo>
                <a:lnTo>
                  <a:pt x="815" y="1624"/>
                </a:lnTo>
                <a:close/>
                <a:moveTo>
                  <a:pt x="831" y="1643"/>
                </a:moveTo>
                <a:cubicBezTo>
                  <a:pt x="831" y="1642"/>
                  <a:pt x="831" y="1642"/>
                  <a:pt x="831" y="1642"/>
                </a:cubicBezTo>
                <a:cubicBezTo>
                  <a:pt x="829" y="1641"/>
                  <a:pt x="829" y="1641"/>
                  <a:pt x="829" y="1641"/>
                </a:cubicBezTo>
                <a:cubicBezTo>
                  <a:pt x="829" y="1642"/>
                  <a:pt x="829" y="1642"/>
                  <a:pt x="829" y="1642"/>
                </a:cubicBezTo>
                <a:cubicBezTo>
                  <a:pt x="831" y="1643"/>
                  <a:pt x="831" y="1643"/>
                  <a:pt x="831" y="1643"/>
                </a:cubicBezTo>
                <a:close/>
                <a:moveTo>
                  <a:pt x="832" y="1639"/>
                </a:moveTo>
                <a:cubicBezTo>
                  <a:pt x="831" y="1637"/>
                  <a:pt x="831" y="1637"/>
                  <a:pt x="831" y="1637"/>
                </a:cubicBezTo>
                <a:cubicBezTo>
                  <a:pt x="830" y="1637"/>
                  <a:pt x="830" y="1637"/>
                  <a:pt x="830" y="1637"/>
                </a:cubicBezTo>
                <a:cubicBezTo>
                  <a:pt x="830" y="1640"/>
                  <a:pt x="830" y="1640"/>
                  <a:pt x="830" y="1640"/>
                </a:cubicBezTo>
                <a:cubicBezTo>
                  <a:pt x="831" y="1641"/>
                  <a:pt x="831" y="1641"/>
                  <a:pt x="831" y="1641"/>
                </a:cubicBezTo>
                <a:cubicBezTo>
                  <a:pt x="834" y="1643"/>
                  <a:pt x="834" y="1643"/>
                  <a:pt x="834" y="1643"/>
                </a:cubicBezTo>
                <a:cubicBezTo>
                  <a:pt x="834" y="1642"/>
                  <a:pt x="834" y="1642"/>
                  <a:pt x="834" y="1642"/>
                </a:cubicBezTo>
                <a:cubicBezTo>
                  <a:pt x="834" y="1641"/>
                  <a:pt x="834" y="1641"/>
                  <a:pt x="834" y="1641"/>
                </a:cubicBezTo>
                <a:lnTo>
                  <a:pt x="832" y="1639"/>
                </a:lnTo>
                <a:close/>
                <a:moveTo>
                  <a:pt x="849" y="1674"/>
                </a:moveTo>
                <a:cubicBezTo>
                  <a:pt x="850" y="1674"/>
                  <a:pt x="850" y="1674"/>
                  <a:pt x="850" y="1674"/>
                </a:cubicBezTo>
                <a:cubicBezTo>
                  <a:pt x="851" y="1675"/>
                  <a:pt x="851" y="1675"/>
                  <a:pt x="851" y="1675"/>
                </a:cubicBezTo>
                <a:cubicBezTo>
                  <a:pt x="852" y="1674"/>
                  <a:pt x="852" y="1674"/>
                  <a:pt x="852" y="1674"/>
                </a:cubicBezTo>
                <a:cubicBezTo>
                  <a:pt x="851" y="1673"/>
                  <a:pt x="851" y="1673"/>
                  <a:pt x="851" y="1673"/>
                </a:cubicBezTo>
                <a:lnTo>
                  <a:pt x="849" y="1674"/>
                </a:lnTo>
                <a:close/>
                <a:moveTo>
                  <a:pt x="844" y="1665"/>
                </a:moveTo>
                <a:cubicBezTo>
                  <a:pt x="846" y="1665"/>
                  <a:pt x="846" y="1665"/>
                  <a:pt x="846" y="1665"/>
                </a:cubicBezTo>
                <a:cubicBezTo>
                  <a:pt x="847" y="1664"/>
                  <a:pt x="847" y="1664"/>
                  <a:pt x="847" y="1664"/>
                </a:cubicBezTo>
                <a:cubicBezTo>
                  <a:pt x="846" y="1664"/>
                  <a:pt x="846" y="1664"/>
                  <a:pt x="846" y="1664"/>
                </a:cubicBezTo>
                <a:cubicBezTo>
                  <a:pt x="845" y="1664"/>
                  <a:pt x="845" y="1664"/>
                  <a:pt x="845" y="1664"/>
                </a:cubicBezTo>
                <a:cubicBezTo>
                  <a:pt x="843" y="1662"/>
                  <a:pt x="843" y="1662"/>
                  <a:pt x="843" y="1662"/>
                </a:cubicBezTo>
                <a:cubicBezTo>
                  <a:pt x="842" y="1661"/>
                  <a:pt x="842" y="1661"/>
                  <a:pt x="842" y="1661"/>
                </a:cubicBezTo>
                <a:cubicBezTo>
                  <a:pt x="840" y="1661"/>
                  <a:pt x="840" y="1661"/>
                  <a:pt x="840" y="1661"/>
                </a:cubicBezTo>
                <a:cubicBezTo>
                  <a:pt x="839" y="1660"/>
                  <a:pt x="839" y="1660"/>
                  <a:pt x="839" y="1660"/>
                </a:cubicBezTo>
                <a:cubicBezTo>
                  <a:pt x="837" y="1660"/>
                  <a:pt x="837" y="1660"/>
                  <a:pt x="837" y="1660"/>
                </a:cubicBezTo>
                <a:cubicBezTo>
                  <a:pt x="835" y="1660"/>
                  <a:pt x="835" y="1660"/>
                  <a:pt x="835" y="1660"/>
                </a:cubicBezTo>
                <a:cubicBezTo>
                  <a:pt x="834" y="1659"/>
                  <a:pt x="834" y="1659"/>
                  <a:pt x="834" y="1659"/>
                </a:cubicBezTo>
                <a:cubicBezTo>
                  <a:pt x="832" y="1656"/>
                  <a:pt x="832" y="1656"/>
                  <a:pt x="832" y="1656"/>
                </a:cubicBezTo>
                <a:cubicBezTo>
                  <a:pt x="830" y="1655"/>
                  <a:pt x="830" y="1655"/>
                  <a:pt x="830" y="1655"/>
                </a:cubicBezTo>
                <a:cubicBezTo>
                  <a:pt x="830" y="1656"/>
                  <a:pt x="830" y="1656"/>
                  <a:pt x="830" y="1656"/>
                </a:cubicBezTo>
                <a:cubicBezTo>
                  <a:pt x="830" y="1658"/>
                  <a:pt x="830" y="1658"/>
                  <a:pt x="830" y="1658"/>
                </a:cubicBezTo>
                <a:cubicBezTo>
                  <a:pt x="832" y="1661"/>
                  <a:pt x="832" y="1661"/>
                  <a:pt x="832" y="1661"/>
                </a:cubicBezTo>
                <a:cubicBezTo>
                  <a:pt x="834" y="1661"/>
                  <a:pt x="834" y="1661"/>
                  <a:pt x="834" y="1661"/>
                </a:cubicBezTo>
                <a:cubicBezTo>
                  <a:pt x="837" y="1662"/>
                  <a:pt x="837" y="1662"/>
                  <a:pt x="837" y="1662"/>
                </a:cubicBezTo>
                <a:cubicBezTo>
                  <a:pt x="838" y="1664"/>
                  <a:pt x="838" y="1664"/>
                  <a:pt x="838" y="1664"/>
                </a:cubicBezTo>
                <a:cubicBezTo>
                  <a:pt x="839" y="1664"/>
                  <a:pt x="839" y="1664"/>
                  <a:pt x="839" y="1664"/>
                </a:cubicBezTo>
                <a:cubicBezTo>
                  <a:pt x="840" y="1663"/>
                  <a:pt x="840" y="1663"/>
                  <a:pt x="840" y="1663"/>
                </a:cubicBezTo>
                <a:cubicBezTo>
                  <a:pt x="843" y="1664"/>
                  <a:pt x="843" y="1664"/>
                  <a:pt x="843" y="1664"/>
                </a:cubicBezTo>
                <a:lnTo>
                  <a:pt x="844" y="1665"/>
                </a:lnTo>
                <a:close/>
                <a:moveTo>
                  <a:pt x="831" y="1646"/>
                </a:moveTo>
                <a:cubicBezTo>
                  <a:pt x="832" y="1647"/>
                  <a:pt x="832" y="1647"/>
                  <a:pt x="832" y="1647"/>
                </a:cubicBezTo>
                <a:cubicBezTo>
                  <a:pt x="834" y="1649"/>
                  <a:pt x="834" y="1649"/>
                  <a:pt x="834" y="1649"/>
                </a:cubicBezTo>
                <a:cubicBezTo>
                  <a:pt x="835" y="1649"/>
                  <a:pt x="835" y="1649"/>
                  <a:pt x="835" y="1649"/>
                </a:cubicBezTo>
                <a:cubicBezTo>
                  <a:pt x="835" y="1648"/>
                  <a:pt x="835" y="1648"/>
                  <a:pt x="835" y="1648"/>
                </a:cubicBezTo>
                <a:cubicBezTo>
                  <a:pt x="832" y="1645"/>
                  <a:pt x="832" y="1645"/>
                  <a:pt x="832" y="1645"/>
                </a:cubicBezTo>
                <a:lnTo>
                  <a:pt x="831" y="1646"/>
                </a:lnTo>
                <a:close/>
                <a:moveTo>
                  <a:pt x="834" y="1645"/>
                </a:moveTo>
                <a:cubicBezTo>
                  <a:pt x="834" y="1644"/>
                  <a:pt x="834" y="1644"/>
                  <a:pt x="834" y="1644"/>
                </a:cubicBezTo>
                <a:cubicBezTo>
                  <a:pt x="832" y="1644"/>
                  <a:pt x="832" y="1644"/>
                  <a:pt x="832" y="1644"/>
                </a:cubicBezTo>
                <a:cubicBezTo>
                  <a:pt x="832" y="1644"/>
                  <a:pt x="832" y="1644"/>
                  <a:pt x="832" y="1644"/>
                </a:cubicBezTo>
                <a:cubicBezTo>
                  <a:pt x="833" y="1646"/>
                  <a:pt x="833" y="1646"/>
                  <a:pt x="833" y="1646"/>
                </a:cubicBezTo>
                <a:lnTo>
                  <a:pt x="834" y="1645"/>
                </a:lnTo>
                <a:close/>
                <a:moveTo>
                  <a:pt x="826" y="1625"/>
                </a:moveTo>
                <a:cubicBezTo>
                  <a:pt x="824" y="1622"/>
                  <a:pt x="824" y="1622"/>
                  <a:pt x="824" y="1622"/>
                </a:cubicBezTo>
                <a:cubicBezTo>
                  <a:pt x="823" y="1622"/>
                  <a:pt x="823" y="1622"/>
                  <a:pt x="823" y="1622"/>
                </a:cubicBezTo>
                <a:cubicBezTo>
                  <a:pt x="821" y="1621"/>
                  <a:pt x="821" y="1621"/>
                  <a:pt x="821" y="1621"/>
                </a:cubicBezTo>
                <a:cubicBezTo>
                  <a:pt x="821" y="1621"/>
                  <a:pt x="821" y="1621"/>
                  <a:pt x="821" y="1621"/>
                </a:cubicBezTo>
                <a:cubicBezTo>
                  <a:pt x="821" y="1622"/>
                  <a:pt x="821" y="1622"/>
                  <a:pt x="821" y="1622"/>
                </a:cubicBezTo>
                <a:cubicBezTo>
                  <a:pt x="822" y="1624"/>
                  <a:pt x="822" y="1624"/>
                  <a:pt x="822" y="1624"/>
                </a:cubicBezTo>
                <a:cubicBezTo>
                  <a:pt x="824" y="1625"/>
                  <a:pt x="824" y="1625"/>
                  <a:pt x="824" y="1625"/>
                </a:cubicBezTo>
                <a:cubicBezTo>
                  <a:pt x="827" y="1627"/>
                  <a:pt x="827" y="1627"/>
                  <a:pt x="827" y="1627"/>
                </a:cubicBezTo>
                <a:lnTo>
                  <a:pt x="826" y="1625"/>
                </a:lnTo>
                <a:close/>
                <a:moveTo>
                  <a:pt x="833" y="1651"/>
                </a:moveTo>
                <a:cubicBezTo>
                  <a:pt x="832" y="1651"/>
                  <a:pt x="832" y="1651"/>
                  <a:pt x="832" y="1651"/>
                </a:cubicBezTo>
                <a:cubicBezTo>
                  <a:pt x="832" y="1652"/>
                  <a:pt x="832" y="1652"/>
                  <a:pt x="832" y="1652"/>
                </a:cubicBezTo>
                <a:cubicBezTo>
                  <a:pt x="834" y="1652"/>
                  <a:pt x="834" y="1652"/>
                  <a:pt x="834" y="1652"/>
                </a:cubicBezTo>
                <a:cubicBezTo>
                  <a:pt x="835" y="1653"/>
                  <a:pt x="835" y="1653"/>
                  <a:pt x="835" y="1653"/>
                </a:cubicBezTo>
                <a:cubicBezTo>
                  <a:pt x="836" y="1654"/>
                  <a:pt x="836" y="1654"/>
                  <a:pt x="836" y="1654"/>
                </a:cubicBezTo>
                <a:cubicBezTo>
                  <a:pt x="837" y="1654"/>
                  <a:pt x="837" y="1654"/>
                  <a:pt x="837" y="1654"/>
                </a:cubicBezTo>
                <a:cubicBezTo>
                  <a:pt x="838" y="1652"/>
                  <a:pt x="838" y="1652"/>
                  <a:pt x="838" y="1652"/>
                </a:cubicBezTo>
                <a:cubicBezTo>
                  <a:pt x="837" y="1651"/>
                  <a:pt x="837" y="1651"/>
                  <a:pt x="837" y="1651"/>
                </a:cubicBezTo>
                <a:cubicBezTo>
                  <a:pt x="835" y="1651"/>
                  <a:pt x="835" y="1651"/>
                  <a:pt x="835" y="1651"/>
                </a:cubicBezTo>
                <a:lnTo>
                  <a:pt x="833" y="1651"/>
                </a:lnTo>
                <a:close/>
                <a:moveTo>
                  <a:pt x="836" y="1665"/>
                </a:moveTo>
                <a:cubicBezTo>
                  <a:pt x="835" y="1666"/>
                  <a:pt x="835" y="1666"/>
                  <a:pt x="835" y="1666"/>
                </a:cubicBezTo>
                <a:cubicBezTo>
                  <a:pt x="837" y="1666"/>
                  <a:pt x="837" y="1666"/>
                  <a:pt x="837" y="1666"/>
                </a:cubicBezTo>
                <a:cubicBezTo>
                  <a:pt x="837" y="1666"/>
                  <a:pt x="836" y="1665"/>
                  <a:pt x="836" y="1665"/>
                </a:cubicBezTo>
                <a:close/>
                <a:moveTo>
                  <a:pt x="305" y="284"/>
                </a:moveTo>
                <a:cubicBezTo>
                  <a:pt x="304" y="283"/>
                  <a:pt x="304" y="283"/>
                  <a:pt x="304" y="283"/>
                </a:cubicBezTo>
                <a:cubicBezTo>
                  <a:pt x="303" y="284"/>
                  <a:pt x="303" y="284"/>
                  <a:pt x="303" y="284"/>
                </a:cubicBezTo>
                <a:cubicBezTo>
                  <a:pt x="303" y="283"/>
                  <a:pt x="303" y="283"/>
                  <a:pt x="303" y="283"/>
                </a:cubicBezTo>
                <a:cubicBezTo>
                  <a:pt x="304" y="281"/>
                  <a:pt x="304" y="281"/>
                  <a:pt x="304" y="281"/>
                </a:cubicBezTo>
                <a:cubicBezTo>
                  <a:pt x="302" y="279"/>
                  <a:pt x="302" y="279"/>
                  <a:pt x="302" y="279"/>
                </a:cubicBezTo>
                <a:cubicBezTo>
                  <a:pt x="301" y="279"/>
                  <a:pt x="301" y="279"/>
                  <a:pt x="301" y="279"/>
                </a:cubicBezTo>
                <a:cubicBezTo>
                  <a:pt x="301" y="281"/>
                  <a:pt x="301" y="281"/>
                  <a:pt x="301" y="281"/>
                </a:cubicBezTo>
                <a:cubicBezTo>
                  <a:pt x="299" y="280"/>
                  <a:pt x="299" y="280"/>
                  <a:pt x="299" y="280"/>
                </a:cubicBezTo>
                <a:cubicBezTo>
                  <a:pt x="298" y="281"/>
                  <a:pt x="298" y="281"/>
                  <a:pt x="298" y="281"/>
                </a:cubicBezTo>
                <a:cubicBezTo>
                  <a:pt x="298" y="283"/>
                  <a:pt x="298" y="283"/>
                  <a:pt x="298" y="283"/>
                </a:cubicBezTo>
                <a:cubicBezTo>
                  <a:pt x="299" y="284"/>
                  <a:pt x="299" y="284"/>
                  <a:pt x="299" y="284"/>
                </a:cubicBezTo>
                <a:cubicBezTo>
                  <a:pt x="298" y="286"/>
                  <a:pt x="298" y="286"/>
                  <a:pt x="298" y="286"/>
                </a:cubicBezTo>
                <a:cubicBezTo>
                  <a:pt x="299" y="287"/>
                  <a:pt x="299" y="287"/>
                  <a:pt x="299" y="287"/>
                </a:cubicBezTo>
                <a:cubicBezTo>
                  <a:pt x="299" y="289"/>
                  <a:pt x="299" y="289"/>
                  <a:pt x="299" y="289"/>
                </a:cubicBezTo>
                <a:cubicBezTo>
                  <a:pt x="298" y="290"/>
                  <a:pt x="298" y="290"/>
                  <a:pt x="298" y="290"/>
                </a:cubicBezTo>
                <a:cubicBezTo>
                  <a:pt x="297" y="289"/>
                  <a:pt x="297" y="289"/>
                  <a:pt x="297" y="289"/>
                </a:cubicBezTo>
                <a:cubicBezTo>
                  <a:pt x="296" y="290"/>
                  <a:pt x="296" y="290"/>
                  <a:pt x="296" y="290"/>
                </a:cubicBezTo>
                <a:cubicBezTo>
                  <a:pt x="296" y="291"/>
                  <a:pt x="296" y="291"/>
                  <a:pt x="296" y="291"/>
                </a:cubicBezTo>
                <a:cubicBezTo>
                  <a:pt x="296" y="293"/>
                  <a:pt x="296" y="293"/>
                  <a:pt x="296" y="293"/>
                </a:cubicBezTo>
                <a:cubicBezTo>
                  <a:pt x="295" y="294"/>
                  <a:pt x="295" y="294"/>
                  <a:pt x="295" y="294"/>
                </a:cubicBezTo>
                <a:cubicBezTo>
                  <a:pt x="296" y="295"/>
                  <a:pt x="296" y="295"/>
                  <a:pt x="296" y="295"/>
                </a:cubicBezTo>
                <a:cubicBezTo>
                  <a:pt x="297" y="292"/>
                  <a:pt x="297" y="292"/>
                  <a:pt x="297" y="292"/>
                </a:cubicBezTo>
                <a:cubicBezTo>
                  <a:pt x="298" y="293"/>
                  <a:pt x="298" y="293"/>
                  <a:pt x="298" y="293"/>
                </a:cubicBezTo>
                <a:cubicBezTo>
                  <a:pt x="297" y="295"/>
                  <a:pt x="297" y="295"/>
                  <a:pt x="297" y="295"/>
                </a:cubicBezTo>
                <a:cubicBezTo>
                  <a:pt x="299" y="294"/>
                  <a:pt x="299" y="294"/>
                  <a:pt x="299" y="294"/>
                </a:cubicBezTo>
                <a:cubicBezTo>
                  <a:pt x="300" y="293"/>
                  <a:pt x="300" y="293"/>
                  <a:pt x="300" y="293"/>
                </a:cubicBezTo>
                <a:cubicBezTo>
                  <a:pt x="300" y="291"/>
                  <a:pt x="300" y="291"/>
                  <a:pt x="300" y="291"/>
                </a:cubicBezTo>
                <a:cubicBezTo>
                  <a:pt x="303" y="288"/>
                  <a:pt x="303" y="288"/>
                  <a:pt x="303" y="288"/>
                </a:cubicBezTo>
                <a:lnTo>
                  <a:pt x="305" y="284"/>
                </a:lnTo>
                <a:close/>
                <a:moveTo>
                  <a:pt x="299" y="270"/>
                </a:moveTo>
                <a:cubicBezTo>
                  <a:pt x="298" y="270"/>
                  <a:pt x="298" y="270"/>
                  <a:pt x="298" y="270"/>
                </a:cubicBezTo>
                <a:cubicBezTo>
                  <a:pt x="299" y="271"/>
                  <a:pt x="299" y="271"/>
                  <a:pt x="299" y="271"/>
                </a:cubicBezTo>
                <a:lnTo>
                  <a:pt x="299" y="270"/>
                </a:lnTo>
                <a:close/>
                <a:moveTo>
                  <a:pt x="302" y="297"/>
                </a:moveTo>
                <a:cubicBezTo>
                  <a:pt x="304" y="296"/>
                  <a:pt x="304" y="296"/>
                  <a:pt x="304" y="296"/>
                </a:cubicBezTo>
                <a:cubicBezTo>
                  <a:pt x="302" y="295"/>
                  <a:pt x="302" y="295"/>
                  <a:pt x="302" y="295"/>
                </a:cubicBezTo>
                <a:cubicBezTo>
                  <a:pt x="301" y="295"/>
                  <a:pt x="301" y="295"/>
                  <a:pt x="301" y="295"/>
                </a:cubicBezTo>
                <a:cubicBezTo>
                  <a:pt x="299" y="298"/>
                  <a:pt x="299" y="298"/>
                  <a:pt x="299" y="298"/>
                </a:cubicBezTo>
                <a:cubicBezTo>
                  <a:pt x="300" y="298"/>
                  <a:pt x="300" y="298"/>
                  <a:pt x="300" y="298"/>
                </a:cubicBezTo>
                <a:cubicBezTo>
                  <a:pt x="301" y="297"/>
                  <a:pt x="301" y="297"/>
                  <a:pt x="301" y="297"/>
                </a:cubicBezTo>
                <a:lnTo>
                  <a:pt x="302" y="297"/>
                </a:lnTo>
                <a:close/>
                <a:moveTo>
                  <a:pt x="297" y="321"/>
                </a:moveTo>
                <a:cubicBezTo>
                  <a:pt x="298" y="322"/>
                  <a:pt x="298" y="322"/>
                  <a:pt x="298" y="322"/>
                </a:cubicBezTo>
                <a:cubicBezTo>
                  <a:pt x="300" y="320"/>
                  <a:pt x="300" y="320"/>
                  <a:pt x="300" y="320"/>
                </a:cubicBezTo>
                <a:cubicBezTo>
                  <a:pt x="298" y="317"/>
                  <a:pt x="298" y="317"/>
                  <a:pt x="298" y="317"/>
                </a:cubicBezTo>
                <a:cubicBezTo>
                  <a:pt x="299" y="316"/>
                  <a:pt x="299" y="316"/>
                  <a:pt x="299" y="316"/>
                </a:cubicBezTo>
                <a:cubicBezTo>
                  <a:pt x="297" y="315"/>
                  <a:pt x="297" y="315"/>
                  <a:pt x="297" y="315"/>
                </a:cubicBezTo>
                <a:cubicBezTo>
                  <a:pt x="296" y="316"/>
                  <a:pt x="296" y="316"/>
                  <a:pt x="296" y="316"/>
                </a:cubicBezTo>
                <a:cubicBezTo>
                  <a:pt x="296" y="317"/>
                  <a:pt x="296" y="317"/>
                  <a:pt x="296" y="317"/>
                </a:cubicBezTo>
                <a:cubicBezTo>
                  <a:pt x="297" y="319"/>
                  <a:pt x="297" y="319"/>
                  <a:pt x="297" y="319"/>
                </a:cubicBezTo>
                <a:lnTo>
                  <a:pt x="297" y="321"/>
                </a:lnTo>
                <a:close/>
                <a:moveTo>
                  <a:pt x="300" y="301"/>
                </a:moveTo>
                <a:cubicBezTo>
                  <a:pt x="300" y="300"/>
                  <a:pt x="300" y="300"/>
                  <a:pt x="300" y="300"/>
                </a:cubicBezTo>
                <a:cubicBezTo>
                  <a:pt x="299" y="301"/>
                  <a:pt x="299" y="301"/>
                  <a:pt x="299" y="301"/>
                </a:cubicBezTo>
                <a:cubicBezTo>
                  <a:pt x="299" y="302"/>
                  <a:pt x="299" y="302"/>
                  <a:pt x="299" y="302"/>
                </a:cubicBezTo>
                <a:lnTo>
                  <a:pt x="300" y="301"/>
                </a:lnTo>
                <a:close/>
                <a:moveTo>
                  <a:pt x="301" y="334"/>
                </a:moveTo>
                <a:cubicBezTo>
                  <a:pt x="299" y="337"/>
                  <a:pt x="299" y="337"/>
                  <a:pt x="299" y="337"/>
                </a:cubicBezTo>
                <a:cubicBezTo>
                  <a:pt x="297" y="341"/>
                  <a:pt x="297" y="341"/>
                  <a:pt x="297" y="341"/>
                </a:cubicBezTo>
                <a:cubicBezTo>
                  <a:pt x="295" y="341"/>
                  <a:pt x="295" y="341"/>
                  <a:pt x="295" y="341"/>
                </a:cubicBezTo>
                <a:cubicBezTo>
                  <a:pt x="295" y="340"/>
                  <a:pt x="295" y="340"/>
                  <a:pt x="295" y="340"/>
                </a:cubicBezTo>
                <a:cubicBezTo>
                  <a:pt x="294" y="339"/>
                  <a:pt x="294" y="339"/>
                  <a:pt x="294" y="339"/>
                </a:cubicBezTo>
                <a:cubicBezTo>
                  <a:pt x="297" y="338"/>
                  <a:pt x="297" y="338"/>
                  <a:pt x="297" y="338"/>
                </a:cubicBezTo>
                <a:cubicBezTo>
                  <a:pt x="299" y="336"/>
                  <a:pt x="299" y="336"/>
                  <a:pt x="299" y="336"/>
                </a:cubicBezTo>
                <a:cubicBezTo>
                  <a:pt x="299" y="334"/>
                  <a:pt x="299" y="334"/>
                  <a:pt x="299" y="334"/>
                </a:cubicBezTo>
                <a:cubicBezTo>
                  <a:pt x="299" y="332"/>
                  <a:pt x="299" y="332"/>
                  <a:pt x="299" y="332"/>
                </a:cubicBezTo>
                <a:cubicBezTo>
                  <a:pt x="298" y="332"/>
                  <a:pt x="298" y="332"/>
                  <a:pt x="298" y="332"/>
                </a:cubicBezTo>
                <a:cubicBezTo>
                  <a:pt x="297" y="333"/>
                  <a:pt x="297" y="333"/>
                  <a:pt x="297" y="333"/>
                </a:cubicBezTo>
                <a:cubicBezTo>
                  <a:pt x="295" y="333"/>
                  <a:pt x="295" y="333"/>
                  <a:pt x="295" y="333"/>
                </a:cubicBezTo>
                <a:cubicBezTo>
                  <a:pt x="296" y="331"/>
                  <a:pt x="296" y="331"/>
                  <a:pt x="296" y="331"/>
                </a:cubicBezTo>
                <a:cubicBezTo>
                  <a:pt x="293" y="330"/>
                  <a:pt x="293" y="330"/>
                  <a:pt x="293" y="330"/>
                </a:cubicBezTo>
                <a:cubicBezTo>
                  <a:pt x="290" y="335"/>
                  <a:pt x="290" y="335"/>
                  <a:pt x="290" y="335"/>
                </a:cubicBezTo>
                <a:cubicBezTo>
                  <a:pt x="290" y="339"/>
                  <a:pt x="290" y="339"/>
                  <a:pt x="290" y="339"/>
                </a:cubicBezTo>
                <a:cubicBezTo>
                  <a:pt x="289" y="341"/>
                  <a:pt x="289" y="341"/>
                  <a:pt x="289" y="341"/>
                </a:cubicBezTo>
                <a:cubicBezTo>
                  <a:pt x="289" y="342"/>
                  <a:pt x="289" y="342"/>
                  <a:pt x="289" y="342"/>
                </a:cubicBezTo>
                <a:cubicBezTo>
                  <a:pt x="291" y="343"/>
                  <a:pt x="291" y="343"/>
                  <a:pt x="291" y="343"/>
                </a:cubicBezTo>
                <a:cubicBezTo>
                  <a:pt x="292" y="344"/>
                  <a:pt x="292" y="344"/>
                  <a:pt x="292" y="344"/>
                </a:cubicBezTo>
                <a:cubicBezTo>
                  <a:pt x="292" y="346"/>
                  <a:pt x="292" y="346"/>
                  <a:pt x="292" y="346"/>
                </a:cubicBezTo>
                <a:cubicBezTo>
                  <a:pt x="291" y="346"/>
                  <a:pt x="291" y="346"/>
                  <a:pt x="291" y="346"/>
                </a:cubicBezTo>
                <a:cubicBezTo>
                  <a:pt x="289" y="345"/>
                  <a:pt x="289" y="345"/>
                  <a:pt x="289" y="345"/>
                </a:cubicBezTo>
                <a:cubicBezTo>
                  <a:pt x="289" y="347"/>
                  <a:pt x="289" y="347"/>
                  <a:pt x="289" y="347"/>
                </a:cubicBezTo>
                <a:cubicBezTo>
                  <a:pt x="291" y="348"/>
                  <a:pt x="291" y="348"/>
                  <a:pt x="291" y="348"/>
                </a:cubicBezTo>
                <a:cubicBezTo>
                  <a:pt x="290" y="350"/>
                  <a:pt x="290" y="350"/>
                  <a:pt x="290" y="350"/>
                </a:cubicBezTo>
                <a:cubicBezTo>
                  <a:pt x="291" y="351"/>
                  <a:pt x="291" y="351"/>
                  <a:pt x="291" y="351"/>
                </a:cubicBezTo>
                <a:cubicBezTo>
                  <a:pt x="293" y="353"/>
                  <a:pt x="293" y="353"/>
                  <a:pt x="293" y="353"/>
                </a:cubicBezTo>
                <a:cubicBezTo>
                  <a:pt x="290" y="353"/>
                  <a:pt x="290" y="353"/>
                  <a:pt x="290" y="353"/>
                </a:cubicBezTo>
                <a:cubicBezTo>
                  <a:pt x="289" y="354"/>
                  <a:pt x="289" y="354"/>
                  <a:pt x="289" y="354"/>
                </a:cubicBezTo>
                <a:cubicBezTo>
                  <a:pt x="290" y="356"/>
                  <a:pt x="290" y="356"/>
                  <a:pt x="290" y="356"/>
                </a:cubicBezTo>
                <a:cubicBezTo>
                  <a:pt x="292" y="356"/>
                  <a:pt x="292" y="356"/>
                  <a:pt x="292" y="356"/>
                </a:cubicBezTo>
                <a:cubicBezTo>
                  <a:pt x="292" y="358"/>
                  <a:pt x="292" y="358"/>
                  <a:pt x="292" y="358"/>
                </a:cubicBezTo>
                <a:cubicBezTo>
                  <a:pt x="292" y="360"/>
                  <a:pt x="292" y="360"/>
                  <a:pt x="292" y="360"/>
                </a:cubicBezTo>
                <a:cubicBezTo>
                  <a:pt x="295" y="367"/>
                  <a:pt x="295" y="367"/>
                  <a:pt x="295" y="367"/>
                </a:cubicBezTo>
                <a:cubicBezTo>
                  <a:pt x="298" y="368"/>
                  <a:pt x="298" y="368"/>
                  <a:pt x="298" y="368"/>
                </a:cubicBezTo>
                <a:cubicBezTo>
                  <a:pt x="299" y="366"/>
                  <a:pt x="299" y="366"/>
                  <a:pt x="299" y="366"/>
                </a:cubicBezTo>
                <a:cubicBezTo>
                  <a:pt x="298" y="365"/>
                  <a:pt x="298" y="365"/>
                  <a:pt x="298" y="365"/>
                </a:cubicBezTo>
                <a:cubicBezTo>
                  <a:pt x="297" y="365"/>
                  <a:pt x="297" y="365"/>
                  <a:pt x="297" y="365"/>
                </a:cubicBezTo>
                <a:cubicBezTo>
                  <a:pt x="296" y="362"/>
                  <a:pt x="296" y="362"/>
                  <a:pt x="296" y="362"/>
                </a:cubicBezTo>
                <a:cubicBezTo>
                  <a:pt x="295" y="359"/>
                  <a:pt x="295" y="359"/>
                  <a:pt x="295" y="359"/>
                </a:cubicBezTo>
                <a:cubicBezTo>
                  <a:pt x="295" y="356"/>
                  <a:pt x="295" y="356"/>
                  <a:pt x="295" y="356"/>
                </a:cubicBezTo>
                <a:cubicBezTo>
                  <a:pt x="295" y="354"/>
                  <a:pt x="295" y="354"/>
                  <a:pt x="295" y="354"/>
                </a:cubicBezTo>
                <a:cubicBezTo>
                  <a:pt x="296" y="351"/>
                  <a:pt x="296" y="351"/>
                  <a:pt x="296" y="351"/>
                </a:cubicBezTo>
                <a:cubicBezTo>
                  <a:pt x="298" y="351"/>
                  <a:pt x="298" y="351"/>
                  <a:pt x="298" y="351"/>
                </a:cubicBezTo>
                <a:cubicBezTo>
                  <a:pt x="298" y="349"/>
                  <a:pt x="298" y="349"/>
                  <a:pt x="298" y="349"/>
                </a:cubicBezTo>
                <a:cubicBezTo>
                  <a:pt x="296" y="349"/>
                  <a:pt x="296" y="349"/>
                  <a:pt x="296" y="349"/>
                </a:cubicBezTo>
                <a:cubicBezTo>
                  <a:pt x="295" y="349"/>
                  <a:pt x="295" y="349"/>
                  <a:pt x="295" y="349"/>
                </a:cubicBezTo>
                <a:cubicBezTo>
                  <a:pt x="293" y="349"/>
                  <a:pt x="293" y="349"/>
                  <a:pt x="293" y="349"/>
                </a:cubicBezTo>
                <a:cubicBezTo>
                  <a:pt x="295" y="348"/>
                  <a:pt x="295" y="348"/>
                  <a:pt x="295" y="348"/>
                </a:cubicBezTo>
                <a:cubicBezTo>
                  <a:pt x="296" y="348"/>
                  <a:pt x="296" y="348"/>
                  <a:pt x="296" y="348"/>
                </a:cubicBezTo>
                <a:cubicBezTo>
                  <a:pt x="299" y="346"/>
                  <a:pt x="299" y="346"/>
                  <a:pt x="299" y="346"/>
                </a:cubicBezTo>
                <a:cubicBezTo>
                  <a:pt x="299" y="343"/>
                  <a:pt x="299" y="343"/>
                  <a:pt x="299" y="343"/>
                </a:cubicBezTo>
                <a:cubicBezTo>
                  <a:pt x="301" y="340"/>
                  <a:pt x="301" y="340"/>
                  <a:pt x="301" y="340"/>
                </a:cubicBezTo>
                <a:cubicBezTo>
                  <a:pt x="301" y="337"/>
                  <a:pt x="301" y="337"/>
                  <a:pt x="301" y="337"/>
                </a:cubicBezTo>
                <a:cubicBezTo>
                  <a:pt x="305" y="333"/>
                  <a:pt x="305" y="333"/>
                  <a:pt x="305" y="333"/>
                </a:cubicBezTo>
                <a:cubicBezTo>
                  <a:pt x="304" y="333"/>
                  <a:pt x="304" y="333"/>
                  <a:pt x="304" y="333"/>
                </a:cubicBezTo>
                <a:lnTo>
                  <a:pt x="301" y="334"/>
                </a:lnTo>
                <a:close/>
                <a:moveTo>
                  <a:pt x="298" y="312"/>
                </a:moveTo>
                <a:cubicBezTo>
                  <a:pt x="297" y="313"/>
                  <a:pt x="297" y="313"/>
                  <a:pt x="297" y="313"/>
                </a:cubicBezTo>
                <a:cubicBezTo>
                  <a:pt x="297" y="315"/>
                  <a:pt x="297" y="315"/>
                  <a:pt x="297" y="315"/>
                </a:cubicBezTo>
                <a:cubicBezTo>
                  <a:pt x="299" y="314"/>
                  <a:pt x="299" y="314"/>
                  <a:pt x="299" y="314"/>
                </a:cubicBezTo>
                <a:cubicBezTo>
                  <a:pt x="298" y="313"/>
                  <a:pt x="298" y="313"/>
                  <a:pt x="298" y="313"/>
                </a:cubicBezTo>
                <a:lnTo>
                  <a:pt x="298" y="312"/>
                </a:lnTo>
                <a:close/>
                <a:moveTo>
                  <a:pt x="814" y="1594"/>
                </a:moveTo>
                <a:cubicBezTo>
                  <a:pt x="816" y="1594"/>
                  <a:pt x="816" y="1594"/>
                  <a:pt x="816" y="1594"/>
                </a:cubicBezTo>
                <a:cubicBezTo>
                  <a:pt x="818" y="1594"/>
                  <a:pt x="818" y="1594"/>
                  <a:pt x="818" y="1594"/>
                </a:cubicBezTo>
                <a:cubicBezTo>
                  <a:pt x="817" y="1591"/>
                  <a:pt x="817" y="1591"/>
                  <a:pt x="817" y="1591"/>
                </a:cubicBezTo>
                <a:cubicBezTo>
                  <a:pt x="815" y="1590"/>
                  <a:pt x="815" y="1590"/>
                  <a:pt x="815" y="1590"/>
                </a:cubicBezTo>
                <a:cubicBezTo>
                  <a:pt x="815" y="1587"/>
                  <a:pt x="815" y="1587"/>
                  <a:pt x="815" y="1587"/>
                </a:cubicBezTo>
                <a:cubicBezTo>
                  <a:pt x="813" y="1587"/>
                  <a:pt x="813" y="1587"/>
                  <a:pt x="813" y="1587"/>
                </a:cubicBezTo>
                <a:cubicBezTo>
                  <a:pt x="813" y="1583"/>
                  <a:pt x="813" y="1583"/>
                  <a:pt x="813" y="1583"/>
                </a:cubicBezTo>
                <a:cubicBezTo>
                  <a:pt x="812" y="1584"/>
                  <a:pt x="812" y="1584"/>
                  <a:pt x="812" y="1584"/>
                </a:cubicBezTo>
                <a:cubicBezTo>
                  <a:pt x="810" y="1585"/>
                  <a:pt x="810" y="1585"/>
                  <a:pt x="810" y="1585"/>
                </a:cubicBezTo>
                <a:cubicBezTo>
                  <a:pt x="809" y="1586"/>
                  <a:pt x="809" y="1586"/>
                  <a:pt x="809" y="1586"/>
                </a:cubicBezTo>
                <a:cubicBezTo>
                  <a:pt x="811" y="1587"/>
                  <a:pt x="811" y="1587"/>
                  <a:pt x="811" y="1587"/>
                </a:cubicBezTo>
                <a:cubicBezTo>
                  <a:pt x="813" y="1591"/>
                  <a:pt x="813" y="1591"/>
                  <a:pt x="813" y="1591"/>
                </a:cubicBezTo>
                <a:cubicBezTo>
                  <a:pt x="814" y="1590"/>
                  <a:pt x="814" y="1590"/>
                  <a:pt x="814" y="1590"/>
                </a:cubicBezTo>
                <a:cubicBezTo>
                  <a:pt x="815" y="1591"/>
                  <a:pt x="815" y="1591"/>
                  <a:pt x="815" y="1591"/>
                </a:cubicBezTo>
                <a:cubicBezTo>
                  <a:pt x="813" y="1592"/>
                  <a:pt x="813" y="1592"/>
                  <a:pt x="813" y="1592"/>
                </a:cubicBezTo>
                <a:lnTo>
                  <a:pt x="814" y="1594"/>
                </a:lnTo>
                <a:close/>
                <a:moveTo>
                  <a:pt x="810" y="1604"/>
                </a:moveTo>
                <a:cubicBezTo>
                  <a:pt x="812" y="1601"/>
                  <a:pt x="812" y="1601"/>
                  <a:pt x="812" y="1601"/>
                </a:cubicBezTo>
                <a:cubicBezTo>
                  <a:pt x="813" y="1600"/>
                  <a:pt x="813" y="1600"/>
                  <a:pt x="813" y="1600"/>
                </a:cubicBezTo>
                <a:cubicBezTo>
                  <a:pt x="812" y="1599"/>
                  <a:pt x="812" y="1599"/>
                  <a:pt x="812" y="1599"/>
                </a:cubicBezTo>
                <a:cubicBezTo>
                  <a:pt x="810" y="1598"/>
                  <a:pt x="810" y="1598"/>
                  <a:pt x="810" y="1598"/>
                </a:cubicBezTo>
                <a:cubicBezTo>
                  <a:pt x="809" y="1597"/>
                  <a:pt x="809" y="1597"/>
                  <a:pt x="809" y="1597"/>
                </a:cubicBezTo>
                <a:cubicBezTo>
                  <a:pt x="808" y="1598"/>
                  <a:pt x="808" y="1598"/>
                  <a:pt x="808" y="1598"/>
                </a:cubicBezTo>
                <a:cubicBezTo>
                  <a:pt x="809" y="1602"/>
                  <a:pt x="809" y="1602"/>
                  <a:pt x="809" y="1602"/>
                </a:cubicBezTo>
                <a:cubicBezTo>
                  <a:pt x="809" y="1603"/>
                  <a:pt x="809" y="1603"/>
                  <a:pt x="809" y="1603"/>
                </a:cubicBezTo>
                <a:lnTo>
                  <a:pt x="810" y="1604"/>
                </a:lnTo>
                <a:close/>
                <a:moveTo>
                  <a:pt x="302" y="315"/>
                </a:moveTo>
                <a:cubicBezTo>
                  <a:pt x="301" y="314"/>
                  <a:pt x="301" y="314"/>
                  <a:pt x="301" y="314"/>
                </a:cubicBezTo>
                <a:cubicBezTo>
                  <a:pt x="300" y="315"/>
                  <a:pt x="300" y="315"/>
                  <a:pt x="300" y="315"/>
                </a:cubicBezTo>
                <a:cubicBezTo>
                  <a:pt x="301" y="316"/>
                  <a:pt x="301" y="316"/>
                  <a:pt x="301" y="316"/>
                </a:cubicBezTo>
                <a:lnTo>
                  <a:pt x="302" y="315"/>
                </a:lnTo>
                <a:close/>
                <a:moveTo>
                  <a:pt x="810" y="1609"/>
                </a:moveTo>
                <a:cubicBezTo>
                  <a:pt x="811" y="1610"/>
                  <a:pt x="811" y="1610"/>
                  <a:pt x="811" y="1610"/>
                </a:cubicBezTo>
                <a:cubicBezTo>
                  <a:pt x="810" y="1611"/>
                  <a:pt x="810" y="1611"/>
                  <a:pt x="810" y="1611"/>
                </a:cubicBezTo>
                <a:cubicBezTo>
                  <a:pt x="811" y="1612"/>
                  <a:pt x="811" y="1612"/>
                  <a:pt x="811" y="1612"/>
                </a:cubicBezTo>
                <a:cubicBezTo>
                  <a:pt x="813" y="1611"/>
                  <a:pt x="813" y="1611"/>
                  <a:pt x="813" y="1611"/>
                </a:cubicBezTo>
                <a:cubicBezTo>
                  <a:pt x="813" y="1610"/>
                  <a:pt x="813" y="1610"/>
                  <a:pt x="813" y="1610"/>
                </a:cubicBezTo>
                <a:cubicBezTo>
                  <a:pt x="812" y="1608"/>
                  <a:pt x="812" y="1608"/>
                  <a:pt x="812" y="1608"/>
                </a:cubicBezTo>
                <a:lnTo>
                  <a:pt x="810" y="1609"/>
                </a:lnTo>
                <a:close/>
                <a:moveTo>
                  <a:pt x="809" y="1594"/>
                </a:moveTo>
                <a:cubicBezTo>
                  <a:pt x="808" y="1592"/>
                  <a:pt x="808" y="1592"/>
                  <a:pt x="808" y="1592"/>
                </a:cubicBezTo>
                <a:cubicBezTo>
                  <a:pt x="807" y="1592"/>
                  <a:pt x="807" y="1592"/>
                  <a:pt x="807" y="1592"/>
                </a:cubicBezTo>
                <a:cubicBezTo>
                  <a:pt x="806" y="1592"/>
                  <a:pt x="806" y="1592"/>
                  <a:pt x="806" y="1592"/>
                </a:cubicBezTo>
                <a:cubicBezTo>
                  <a:pt x="806" y="1594"/>
                  <a:pt x="806" y="1594"/>
                  <a:pt x="806" y="1594"/>
                </a:cubicBezTo>
                <a:cubicBezTo>
                  <a:pt x="807" y="1595"/>
                  <a:pt x="807" y="1595"/>
                  <a:pt x="807" y="1595"/>
                </a:cubicBezTo>
                <a:cubicBezTo>
                  <a:pt x="808" y="1596"/>
                  <a:pt x="808" y="1596"/>
                  <a:pt x="808" y="1596"/>
                </a:cubicBezTo>
                <a:cubicBezTo>
                  <a:pt x="809" y="1596"/>
                  <a:pt x="809" y="1596"/>
                  <a:pt x="809" y="1596"/>
                </a:cubicBezTo>
                <a:lnTo>
                  <a:pt x="809" y="1594"/>
                </a:lnTo>
                <a:close/>
                <a:moveTo>
                  <a:pt x="307" y="320"/>
                </a:moveTo>
                <a:cubicBezTo>
                  <a:pt x="308" y="319"/>
                  <a:pt x="308" y="319"/>
                  <a:pt x="308" y="319"/>
                </a:cubicBezTo>
                <a:cubicBezTo>
                  <a:pt x="307" y="318"/>
                  <a:pt x="307" y="318"/>
                  <a:pt x="307" y="318"/>
                </a:cubicBezTo>
                <a:cubicBezTo>
                  <a:pt x="306" y="318"/>
                  <a:pt x="306" y="318"/>
                  <a:pt x="306" y="318"/>
                </a:cubicBezTo>
                <a:cubicBezTo>
                  <a:pt x="307" y="316"/>
                  <a:pt x="307" y="316"/>
                  <a:pt x="307" y="316"/>
                </a:cubicBezTo>
                <a:cubicBezTo>
                  <a:pt x="308" y="316"/>
                  <a:pt x="308" y="316"/>
                  <a:pt x="308" y="316"/>
                </a:cubicBezTo>
                <a:cubicBezTo>
                  <a:pt x="310" y="314"/>
                  <a:pt x="310" y="314"/>
                  <a:pt x="310" y="314"/>
                </a:cubicBezTo>
                <a:cubicBezTo>
                  <a:pt x="310" y="313"/>
                  <a:pt x="310" y="313"/>
                  <a:pt x="310" y="313"/>
                </a:cubicBezTo>
                <a:cubicBezTo>
                  <a:pt x="309" y="313"/>
                  <a:pt x="309" y="313"/>
                  <a:pt x="309" y="313"/>
                </a:cubicBezTo>
                <a:cubicBezTo>
                  <a:pt x="308" y="313"/>
                  <a:pt x="308" y="313"/>
                  <a:pt x="308" y="313"/>
                </a:cubicBezTo>
                <a:cubicBezTo>
                  <a:pt x="308" y="312"/>
                  <a:pt x="308" y="312"/>
                  <a:pt x="308" y="312"/>
                </a:cubicBezTo>
                <a:cubicBezTo>
                  <a:pt x="310" y="311"/>
                  <a:pt x="310" y="311"/>
                  <a:pt x="310" y="311"/>
                </a:cubicBezTo>
                <a:cubicBezTo>
                  <a:pt x="309" y="309"/>
                  <a:pt x="309" y="309"/>
                  <a:pt x="309" y="309"/>
                </a:cubicBezTo>
                <a:cubicBezTo>
                  <a:pt x="307" y="307"/>
                  <a:pt x="307" y="307"/>
                  <a:pt x="307" y="307"/>
                </a:cubicBezTo>
                <a:cubicBezTo>
                  <a:pt x="307" y="306"/>
                  <a:pt x="307" y="306"/>
                  <a:pt x="307" y="306"/>
                </a:cubicBezTo>
                <a:cubicBezTo>
                  <a:pt x="308" y="306"/>
                  <a:pt x="308" y="306"/>
                  <a:pt x="308" y="306"/>
                </a:cubicBezTo>
                <a:cubicBezTo>
                  <a:pt x="309" y="306"/>
                  <a:pt x="309" y="306"/>
                  <a:pt x="309" y="306"/>
                </a:cubicBezTo>
                <a:cubicBezTo>
                  <a:pt x="309" y="304"/>
                  <a:pt x="309" y="304"/>
                  <a:pt x="309" y="304"/>
                </a:cubicBezTo>
                <a:cubicBezTo>
                  <a:pt x="308" y="303"/>
                  <a:pt x="308" y="303"/>
                  <a:pt x="308" y="303"/>
                </a:cubicBezTo>
                <a:cubicBezTo>
                  <a:pt x="309" y="303"/>
                  <a:pt x="309" y="303"/>
                  <a:pt x="309" y="303"/>
                </a:cubicBezTo>
                <a:cubicBezTo>
                  <a:pt x="309" y="300"/>
                  <a:pt x="309" y="300"/>
                  <a:pt x="309" y="300"/>
                </a:cubicBezTo>
                <a:cubicBezTo>
                  <a:pt x="307" y="298"/>
                  <a:pt x="307" y="298"/>
                  <a:pt x="307" y="298"/>
                </a:cubicBezTo>
                <a:cubicBezTo>
                  <a:pt x="306" y="299"/>
                  <a:pt x="306" y="299"/>
                  <a:pt x="306" y="299"/>
                </a:cubicBezTo>
                <a:cubicBezTo>
                  <a:pt x="305" y="297"/>
                  <a:pt x="305" y="297"/>
                  <a:pt x="305" y="297"/>
                </a:cubicBezTo>
                <a:cubicBezTo>
                  <a:pt x="305" y="296"/>
                  <a:pt x="305" y="296"/>
                  <a:pt x="305" y="296"/>
                </a:cubicBezTo>
                <a:cubicBezTo>
                  <a:pt x="307" y="294"/>
                  <a:pt x="307" y="294"/>
                  <a:pt x="307" y="294"/>
                </a:cubicBezTo>
                <a:cubicBezTo>
                  <a:pt x="305" y="292"/>
                  <a:pt x="305" y="292"/>
                  <a:pt x="305" y="292"/>
                </a:cubicBezTo>
                <a:cubicBezTo>
                  <a:pt x="304" y="292"/>
                  <a:pt x="304" y="292"/>
                  <a:pt x="304" y="292"/>
                </a:cubicBezTo>
                <a:cubicBezTo>
                  <a:pt x="303" y="293"/>
                  <a:pt x="303" y="293"/>
                  <a:pt x="303" y="293"/>
                </a:cubicBezTo>
                <a:cubicBezTo>
                  <a:pt x="304" y="294"/>
                  <a:pt x="304" y="294"/>
                  <a:pt x="304" y="294"/>
                </a:cubicBezTo>
                <a:cubicBezTo>
                  <a:pt x="305" y="296"/>
                  <a:pt x="305" y="296"/>
                  <a:pt x="305" y="296"/>
                </a:cubicBezTo>
                <a:cubicBezTo>
                  <a:pt x="304" y="299"/>
                  <a:pt x="304" y="299"/>
                  <a:pt x="304" y="299"/>
                </a:cubicBezTo>
                <a:cubicBezTo>
                  <a:pt x="304" y="301"/>
                  <a:pt x="304" y="301"/>
                  <a:pt x="304" y="301"/>
                </a:cubicBezTo>
                <a:cubicBezTo>
                  <a:pt x="303" y="303"/>
                  <a:pt x="303" y="303"/>
                  <a:pt x="303" y="303"/>
                </a:cubicBezTo>
                <a:cubicBezTo>
                  <a:pt x="301" y="303"/>
                  <a:pt x="301" y="303"/>
                  <a:pt x="301" y="303"/>
                </a:cubicBezTo>
                <a:cubicBezTo>
                  <a:pt x="301" y="304"/>
                  <a:pt x="301" y="304"/>
                  <a:pt x="301" y="304"/>
                </a:cubicBezTo>
                <a:cubicBezTo>
                  <a:pt x="301" y="305"/>
                  <a:pt x="301" y="305"/>
                  <a:pt x="301" y="305"/>
                </a:cubicBezTo>
                <a:cubicBezTo>
                  <a:pt x="302" y="304"/>
                  <a:pt x="302" y="304"/>
                  <a:pt x="302" y="304"/>
                </a:cubicBezTo>
                <a:cubicBezTo>
                  <a:pt x="304" y="305"/>
                  <a:pt x="304" y="305"/>
                  <a:pt x="304" y="305"/>
                </a:cubicBezTo>
                <a:cubicBezTo>
                  <a:pt x="304" y="306"/>
                  <a:pt x="304" y="306"/>
                  <a:pt x="304" y="306"/>
                </a:cubicBezTo>
                <a:cubicBezTo>
                  <a:pt x="302" y="307"/>
                  <a:pt x="302" y="307"/>
                  <a:pt x="302" y="307"/>
                </a:cubicBezTo>
                <a:cubicBezTo>
                  <a:pt x="302" y="308"/>
                  <a:pt x="302" y="308"/>
                  <a:pt x="302" y="308"/>
                </a:cubicBezTo>
                <a:cubicBezTo>
                  <a:pt x="301" y="309"/>
                  <a:pt x="301" y="309"/>
                  <a:pt x="301" y="309"/>
                </a:cubicBezTo>
                <a:cubicBezTo>
                  <a:pt x="300" y="309"/>
                  <a:pt x="300" y="309"/>
                  <a:pt x="300" y="309"/>
                </a:cubicBezTo>
                <a:cubicBezTo>
                  <a:pt x="299" y="310"/>
                  <a:pt x="299" y="310"/>
                  <a:pt x="299" y="310"/>
                </a:cubicBezTo>
                <a:cubicBezTo>
                  <a:pt x="300" y="311"/>
                  <a:pt x="300" y="311"/>
                  <a:pt x="300" y="311"/>
                </a:cubicBezTo>
                <a:cubicBezTo>
                  <a:pt x="301" y="311"/>
                  <a:pt x="301" y="311"/>
                  <a:pt x="301" y="311"/>
                </a:cubicBezTo>
                <a:cubicBezTo>
                  <a:pt x="302" y="312"/>
                  <a:pt x="302" y="312"/>
                  <a:pt x="302" y="312"/>
                </a:cubicBezTo>
                <a:cubicBezTo>
                  <a:pt x="303" y="311"/>
                  <a:pt x="303" y="311"/>
                  <a:pt x="303" y="311"/>
                </a:cubicBezTo>
                <a:cubicBezTo>
                  <a:pt x="304" y="311"/>
                  <a:pt x="304" y="311"/>
                  <a:pt x="304" y="311"/>
                </a:cubicBezTo>
                <a:cubicBezTo>
                  <a:pt x="305" y="312"/>
                  <a:pt x="305" y="312"/>
                  <a:pt x="305" y="312"/>
                </a:cubicBezTo>
                <a:cubicBezTo>
                  <a:pt x="303" y="313"/>
                  <a:pt x="303" y="313"/>
                  <a:pt x="303" y="313"/>
                </a:cubicBezTo>
                <a:cubicBezTo>
                  <a:pt x="303" y="314"/>
                  <a:pt x="303" y="314"/>
                  <a:pt x="303" y="314"/>
                </a:cubicBezTo>
                <a:cubicBezTo>
                  <a:pt x="304" y="315"/>
                  <a:pt x="304" y="315"/>
                  <a:pt x="304" y="315"/>
                </a:cubicBezTo>
                <a:cubicBezTo>
                  <a:pt x="303" y="316"/>
                  <a:pt x="303" y="316"/>
                  <a:pt x="303" y="316"/>
                </a:cubicBezTo>
                <a:cubicBezTo>
                  <a:pt x="302" y="318"/>
                  <a:pt x="302" y="318"/>
                  <a:pt x="302" y="318"/>
                </a:cubicBezTo>
                <a:cubicBezTo>
                  <a:pt x="304" y="320"/>
                  <a:pt x="304" y="320"/>
                  <a:pt x="304" y="320"/>
                </a:cubicBezTo>
                <a:cubicBezTo>
                  <a:pt x="304" y="321"/>
                  <a:pt x="304" y="321"/>
                  <a:pt x="304" y="321"/>
                </a:cubicBezTo>
                <a:cubicBezTo>
                  <a:pt x="305" y="322"/>
                  <a:pt x="305" y="322"/>
                  <a:pt x="305" y="322"/>
                </a:cubicBezTo>
                <a:cubicBezTo>
                  <a:pt x="306" y="322"/>
                  <a:pt x="306" y="322"/>
                  <a:pt x="306" y="322"/>
                </a:cubicBezTo>
                <a:cubicBezTo>
                  <a:pt x="307" y="321"/>
                  <a:pt x="307" y="321"/>
                  <a:pt x="307" y="321"/>
                </a:cubicBezTo>
                <a:lnTo>
                  <a:pt x="307" y="320"/>
                </a:lnTo>
                <a:close/>
                <a:moveTo>
                  <a:pt x="807" y="1586"/>
                </a:moveTo>
                <a:cubicBezTo>
                  <a:pt x="806" y="1587"/>
                  <a:pt x="806" y="1587"/>
                  <a:pt x="806" y="1587"/>
                </a:cubicBezTo>
                <a:cubicBezTo>
                  <a:pt x="806" y="1588"/>
                  <a:pt x="806" y="1588"/>
                  <a:pt x="806" y="1588"/>
                </a:cubicBezTo>
                <a:cubicBezTo>
                  <a:pt x="806" y="1591"/>
                  <a:pt x="806" y="1591"/>
                  <a:pt x="806" y="1591"/>
                </a:cubicBezTo>
                <a:cubicBezTo>
                  <a:pt x="808" y="1591"/>
                  <a:pt x="808" y="1591"/>
                  <a:pt x="808" y="1591"/>
                </a:cubicBezTo>
                <a:cubicBezTo>
                  <a:pt x="810" y="1592"/>
                  <a:pt x="810" y="1592"/>
                  <a:pt x="810" y="1592"/>
                </a:cubicBezTo>
                <a:cubicBezTo>
                  <a:pt x="810" y="1593"/>
                  <a:pt x="810" y="1593"/>
                  <a:pt x="810" y="1593"/>
                </a:cubicBezTo>
                <a:cubicBezTo>
                  <a:pt x="810" y="1596"/>
                  <a:pt x="810" y="1596"/>
                  <a:pt x="810" y="1596"/>
                </a:cubicBezTo>
                <a:cubicBezTo>
                  <a:pt x="812" y="1597"/>
                  <a:pt x="812" y="1597"/>
                  <a:pt x="812" y="1597"/>
                </a:cubicBezTo>
                <a:cubicBezTo>
                  <a:pt x="813" y="1596"/>
                  <a:pt x="813" y="1596"/>
                  <a:pt x="813" y="1596"/>
                </a:cubicBezTo>
                <a:cubicBezTo>
                  <a:pt x="813" y="1594"/>
                  <a:pt x="813" y="1594"/>
                  <a:pt x="813" y="1594"/>
                </a:cubicBezTo>
                <a:cubicBezTo>
                  <a:pt x="811" y="1591"/>
                  <a:pt x="811" y="1591"/>
                  <a:pt x="811" y="1591"/>
                </a:cubicBezTo>
                <a:cubicBezTo>
                  <a:pt x="808" y="1587"/>
                  <a:pt x="808" y="1587"/>
                  <a:pt x="808" y="1587"/>
                </a:cubicBezTo>
                <a:lnTo>
                  <a:pt x="807" y="1586"/>
                </a:lnTo>
                <a:close/>
                <a:moveTo>
                  <a:pt x="816" y="1613"/>
                </a:moveTo>
                <a:cubicBezTo>
                  <a:pt x="817" y="1612"/>
                  <a:pt x="817" y="1612"/>
                  <a:pt x="817" y="1612"/>
                </a:cubicBezTo>
                <a:cubicBezTo>
                  <a:pt x="818" y="1610"/>
                  <a:pt x="818" y="1610"/>
                  <a:pt x="818" y="1610"/>
                </a:cubicBezTo>
                <a:cubicBezTo>
                  <a:pt x="818" y="1612"/>
                  <a:pt x="818" y="1612"/>
                  <a:pt x="818" y="1612"/>
                </a:cubicBezTo>
                <a:cubicBezTo>
                  <a:pt x="819" y="1614"/>
                  <a:pt x="819" y="1614"/>
                  <a:pt x="819" y="1614"/>
                </a:cubicBezTo>
                <a:cubicBezTo>
                  <a:pt x="820" y="1615"/>
                  <a:pt x="820" y="1615"/>
                  <a:pt x="820" y="1615"/>
                </a:cubicBezTo>
                <a:cubicBezTo>
                  <a:pt x="821" y="1614"/>
                  <a:pt x="821" y="1614"/>
                  <a:pt x="821" y="1614"/>
                </a:cubicBezTo>
                <a:cubicBezTo>
                  <a:pt x="821" y="1611"/>
                  <a:pt x="821" y="1611"/>
                  <a:pt x="821" y="1611"/>
                </a:cubicBezTo>
                <a:cubicBezTo>
                  <a:pt x="820" y="1608"/>
                  <a:pt x="820" y="1608"/>
                  <a:pt x="820" y="1608"/>
                </a:cubicBezTo>
                <a:cubicBezTo>
                  <a:pt x="821" y="1607"/>
                  <a:pt x="821" y="1607"/>
                  <a:pt x="821" y="1607"/>
                </a:cubicBezTo>
                <a:cubicBezTo>
                  <a:pt x="820" y="1604"/>
                  <a:pt x="820" y="1604"/>
                  <a:pt x="820" y="1604"/>
                </a:cubicBezTo>
                <a:cubicBezTo>
                  <a:pt x="819" y="1601"/>
                  <a:pt x="819" y="1601"/>
                  <a:pt x="819" y="1601"/>
                </a:cubicBezTo>
                <a:cubicBezTo>
                  <a:pt x="818" y="1597"/>
                  <a:pt x="818" y="1597"/>
                  <a:pt x="818" y="1597"/>
                </a:cubicBezTo>
                <a:cubicBezTo>
                  <a:pt x="817" y="1596"/>
                  <a:pt x="817" y="1596"/>
                  <a:pt x="817" y="1596"/>
                </a:cubicBezTo>
                <a:cubicBezTo>
                  <a:pt x="814" y="1596"/>
                  <a:pt x="814" y="1596"/>
                  <a:pt x="814" y="1596"/>
                </a:cubicBezTo>
                <a:cubicBezTo>
                  <a:pt x="813" y="1597"/>
                  <a:pt x="813" y="1597"/>
                  <a:pt x="813" y="1597"/>
                </a:cubicBezTo>
                <a:cubicBezTo>
                  <a:pt x="813" y="1599"/>
                  <a:pt x="813" y="1599"/>
                  <a:pt x="813" y="1599"/>
                </a:cubicBezTo>
                <a:cubicBezTo>
                  <a:pt x="814" y="1600"/>
                  <a:pt x="814" y="1600"/>
                  <a:pt x="814" y="1600"/>
                </a:cubicBezTo>
                <a:cubicBezTo>
                  <a:pt x="814" y="1602"/>
                  <a:pt x="814" y="1602"/>
                  <a:pt x="814" y="1602"/>
                </a:cubicBezTo>
                <a:cubicBezTo>
                  <a:pt x="814" y="1603"/>
                  <a:pt x="814" y="1603"/>
                  <a:pt x="814" y="1603"/>
                </a:cubicBezTo>
                <a:cubicBezTo>
                  <a:pt x="815" y="1603"/>
                  <a:pt x="815" y="1603"/>
                  <a:pt x="815" y="1603"/>
                </a:cubicBezTo>
                <a:cubicBezTo>
                  <a:pt x="816" y="1602"/>
                  <a:pt x="816" y="1602"/>
                  <a:pt x="816" y="1602"/>
                </a:cubicBezTo>
                <a:cubicBezTo>
                  <a:pt x="815" y="1603"/>
                  <a:pt x="815" y="1603"/>
                  <a:pt x="815" y="1603"/>
                </a:cubicBezTo>
                <a:cubicBezTo>
                  <a:pt x="814" y="1605"/>
                  <a:pt x="814" y="1605"/>
                  <a:pt x="814" y="1605"/>
                </a:cubicBezTo>
                <a:cubicBezTo>
                  <a:pt x="812" y="1605"/>
                  <a:pt x="812" y="1605"/>
                  <a:pt x="812" y="1605"/>
                </a:cubicBezTo>
                <a:cubicBezTo>
                  <a:pt x="814" y="1609"/>
                  <a:pt x="814" y="1609"/>
                  <a:pt x="814" y="1609"/>
                </a:cubicBezTo>
                <a:cubicBezTo>
                  <a:pt x="815" y="1611"/>
                  <a:pt x="815" y="1611"/>
                  <a:pt x="815" y="1611"/>
                </a:cubicBezTo>
                <a:lnTo>
                  <a:pt x="816" y="1613"/>
                </a:lnTo>
                <a:close/>
                <a:moveTo>
                  <a:pt x="1997" y="1171"/>
                </a:moveTo>
                <a:cubicBezTo>
                  <a:pt x="1998" y="1170"/>
                  <a:pt x="1998" y="1170"/>
                  <a:pt x="1998" y="1170"/>
                </a:cubicBezTo>
                <a:cubicBezTo>
                  <a:pt x="1997" y="1169"/>
                  <a:pt x="1997" y="1169"/>
                  <a:pt x="1997" y="1169"/>
                </a:cubicBezTo>
                <a:cubicBezTo>
                  <a:pt x="1997" y="1170"/>
                  <a:pt x="1997" y="1170"/>
                  <a:pt x="1997" y="1170"/>
                </a:cubicBezTo>
                <a:lnTo>
                  <a:pt x="1997" y="1171"/>
                </a:lnTo>
                <a:close/>
                <a:moveTo>
                  <a:pt x="1349" y="58"/>
                </a:moveTo>
                <a:cubicBezTo>
                  <a:pt x="1347" y="58"/>
                  <a:pt x="1347" y="58"/>
                  <a:pt x="1347" y="58"/>
                </a:cubicBezTo>
                <a:cubicBezTo>
                  <a:pt x="1345" y="61"/>
                  <a:pt x="1345" y="61"/>
                  <a:pt x="1345" y="61"/>
                </a:cubicBezTo>
                <a:cubicBezTo>
                  <a:pt x="1345" y="63"/>
                  <a:pt x="1345" y="63"/>
                  <a:pt x="1345" y="63"/>
                </a:cubicBezTo>
                <a:cubicBezTo>
                  <a:pt x="1347" y="64"/>
                  <a:pt x="1347" y="64"/>
                  <a:pt x="1347" y="64"/>
                </a:cubicBezTo>
                <a:cubicBezTo>
                  <a:pt x="1348" y="64"/>
                  <a:pt x="1348" y="64"/>
                  <a:pt x="1348" y="64"/>
                </a:cubicBezTo>
                <a:cubicBezTo>
                  <a:pt x="1350" y="66"/>
                  <a:pt x="1350" y="66"/>
                  <a:pt x="1350" y="66"/>
                </a:cubicBezTo>
                <a:cubicBezTo>
                  <a:pt x="1351" y="66"/>
                  <a:pt x="1351" y="66"/>
                  <a:pt x="1351" y="66"/>
                </a:cubicBezTo>
                <a:cubicBezTo>
                  <a:pt x="1354" y="66"/>
                  <a:pt x="1354" y="66"/>
                  <a:pt x="1354" y="66"/>
                </a:cubicBezTo>
                <a:cubicBezTo>
                  <a:pt x="1355" y="65"/>
                  <a:pt x="1355" y="65"/>
                  <a:pt x="1355" y="65"/>
                </a:cubicBezTo>
                <a:cubicBezTo>
                  <a:pt x="1356" y="63"/>
                  <a:pt x="1356" y="63"/>
                  <a:pt x="1356" y="63"/>
                </a:cubicBezTo>
                <a:cubicBezTo>
                  <a:pt x="1356" y="62"/>
                  <a:pt x="1356" y="62"/>
                  <a:pt x="1356" y="62"/>
                </a:cubicBezTo>
                <a:cubicBezTo>
                  <a:pt x="1356" y="60"/>
                  <a:pt x="1356" y="60"/>
                  <a:pt x="1356" y="60"/>
                </a:cubicBezTo>
                <a:cubicBezTo>
                  <a:pt x="1352" y="57"/>
                  <a:pt x="1352" y="57"/>
                  <a:pt x="1352" y="57"/>
                </a:cubicBezTo>
                <a:lnTo>
                  <a:pt x="1349" y="58"/>
                </a:lnTo>
                <a:close/>
                <a:moveTo>
                  <a:pt x="1336" y="276"/>
                </a:moveTo>
                <a:cubicBezTo>
                  <a:pt x="1335" y="277"/>
                  <a:pt x="1335" y="277"/>
                  <a:pt x="1335" y="277"/>
                </a:cubicBezTo>
                <a:cubicBezTo>
                  <a:pt x="1336" y="278"/>
                  <a:pt x="1336" y="278"/>
                  <a:pt x="1336" y="278"/>
                </a:cubicBezTo>
                <a:cubicBezTo>
                  <a:pt x="1337" y="278"/>
                  <a:pt x="1337" y="278"/>
                  <a:pt x="1337" y="278"/>
                </a:cubicBezTo>
                <a:cubicBezTo>
                  <a:pt x="1337" y="275"/>
                  <a:pt x="1337" y="275"/>
                  <a:pt x="1337" y="275"/>
                </a:cubicBezTo>
                <a:lnTo>
                  <a:pt x="1336" y="276"/>
                </a:lnTo>
                <a:close/>
                <a:moveTo>
                  <a:pt x="1366" y="57"/>
                </a:moveTo>
                <a:cubicBezTo>
                  <a:pt x="1367" y="57"/>
                  <a:pt x="1367" y="57"/>
                  <a:pt x="1367" y="57"/>
                </a:cubicBezTo>
                <a:cubicBezTo>
                  <a:pt x="1368" y="55"/>
                  <a:pt x="1368" y="55"/>
                  <a:pt x="1368" y="55"/>
                </a:cubicBezTo>
                <a:cubicBezTo>
                  <a:pt x="1368" y="54"/>
                  <a:pt x="1368" y="54"/>
                  <a:pt x="1368" y="54"/>
                </a:cubicBezTo>
                <a:cubicBezTo>
                  <a:pt x="1367" y="54"/>
                  <a:pt x="1367" y="54"/>
                  <a:pt x="1367" y="54"/>
                </a:cubicBezTo>
                <a:cubicBezTo>
                  <a:pt x="1366" y="55"/>
                  <a:pt x="1366" y="55"/>
                  <a:pt x="1366" y="55"/>
                </a:cubicBezTo>
                <a:lnTo>
                  <a:pt x="1366" y="57"/>
                </a:lnTo>
                <a:close/>
                <a:moveTo>
                  <a:pt x="1378" y="44"/>
                </a:moveTo>
                <a:cubicBezTo>
                  <a:pt x="1377" y="44"/>
                  <a:pt x="1377" y="44"/>
                  <a:pt x="1377" y="44"/>
                </a:cubicBezTo>
                <a:cubicBezTo>
                  <a:pt x="1376" y="42"/>
                  <a:pt x="1376" y="42"/>
                  <a:pt x="1376" y="42"/>
                </a:cubicBezTo>
                <a:cubicBezTo>
                  <a:pt x="1376" y="40"/>
                  <a:pt x="1376" y="40"/>
                  <a:pt x="1376" y="40"/>
                </a:cubicBezTo>
                <a:cubicBezTo>
                  <a:pt x="1375" y="39"/>
                  <a:pt x="1375" y="39"/>
                  <a:pt x="1375" y="39"/>
                </a:cubicBezTo>
                <a:cubicBezTo>
                  <a:pt x="1375" y="38"/>
                  <a:pt x="1375" y="38"/>
                  <a:pt x="1375" y="38"/>
                </a:cubicBezTo>
                <a:cubicBezTo>
                  <a:pt x="1376" y="38"/>
                  <a:pt x="1376" y="38"/>
                  <a:pt x="1376" y="38"/>
                </a:cubicBezTo>
                <a:cubicBezTo>
                  <a:pt x="1377" y="36"/>
                  <a:pt x="1377" y="36"/>
                  <a:pt x="1377" y="36"/>
                </a:cubicBezTo>
                <a:cubicBezTo>
                  <a:pt x="1375" y="35"/>
                  <a:pt x="1375" y="35"/>
                  <a:pt x="1375" y="35"/>
                </a:cubicBezTo>
                <a:cubicBezTo>
                  <a:pt x="1374" y="37"/>
                  <a:pt x="1374" y="37"/>
                  <a:pt x="1374" y="37"/>
                </a:cubicBezTo>
                <a:cubicBezTo>
                  <a:pt x="1372" y="37"/>
                  <a:pt x="1372" y="37"/>
                  <a:pt x="1372" y="37"/>
                </a:cubicBezTo>
                <a:cubicBezTo>
                  <a:pt x="1371" y="37"/>
                  <a:pt x="1371" y="37"/>
                  <a:pt x="1371" y="37"/>
                </a:cubicBezTo>
                <a:cubicBezTo>
                  <a:pt x="1370" y="37"/>
                  <a:pt x="1370" y="37"/>
                  <a:pt x="1370" y="37"/>
                </a:cubicBezTo>
                <a:cubicBezTo>
                  <a:pt x="1370" y="42"/>
                  <a:pt x="1370" y="42"/>
                  <a:pt x="1370" y="42"/>
                </a:cubicBezTo>
                <a:cubicBezTo>
                  <a:pt x="1369" y="44"/>
                  <a:pt x="1369" y="44"/>
                  <a:pt x="1369" y="44"/>
                </a:cubicBezTo>
                <a:cubicBezTo>
                  <a:pt x="1370" y="46"/>
                  <a:pt x="1370" y="46"/>
                  <a:pt x="1370" y="46"/>
                </a:cubicBezTo>
                <a:cubicBezTo>
                  <a:pt x="1371" y="47"/>
                  <a:pt x="1371" y="47"/>
                  <a:pt x="1371" y="47"/>
                </a:cubicBezTo>
                <a:cubicBezTo>
                  <a:pt x="1373" y="47"/>
                  <a:pt x="1373" y="47"/>
                  <a:pt x="1373" y="47"/>
                </a:cubicBezTo>
                <a:cubicBezTo>
                  <a:pt x="1376" y="47"/>
                  <a:pt x="1376" y="47"/>
                  <a:pt x="1376" y="47"/>
                </a:cubicBezTo>
                <a:cubicBezTo>
                  <a:pt x="1376" y="46"/>
                  <a:pt x="1376" y="46"/>
                  <a:pt x="1376" y="46"/>
                </a:cubicBezTo>
                <a:cubicBezTo>
                  <a:pt x="1377" y="47"/>
                  <a:pt x="1377" y="47"/>
                  <a:pt x="1377" y="47"/>
                </a:cubicBezTo>
                <a:cubicBezTo>
                  <a:pt x="1378" y="48"/>
                  <a:pt x="1378" y="48"/>
                  <a:pt x="1378" y="48"/>
                </a:cubicBezTo>
                <a:cubicBezTo>
                  <a:pt x="1379" y="46"/>
                  <a:pt x="1379" y="46"/>
                  <a:pt x="1379" y="46"/>
                </a:cubicBezTo>
                <a:cubicBezTo>
                  <a:pt x="1380" y="45"/>
                  <a:pt x="1380" y="45"/>
                  <a:pt x="1380" y="45"/>
                </a:cubicBezTo>
                <a:cubicBezTo>
                  <a:pt x="1380" y="42"/>
                  <a:pt x="1380" y="42"/>
                  <a:pt x="1380" y="42"/>
                </a:cubicBezTo>
                <a:cubicBezTo>
                  <a:pt x="1379" y="42"/>
                  <a:pt x="1379" y="42"/>
                  <a:pt x="1379" y="42"/>
                </a:cubicBezTo>
                <a:cubicBezTo>
                  <a:pt x="1378" y="43"/>
                  <a:pt x="1378" y="43"/>
                  <a:pt x="1378" y="43"/>
                </a:cubicBezTo>
                <a:lnTo>
                  <a:pt x="1378" y="44"/>
                </a:lnTo>
                <a:close/>
                <a:moveTo>
                  <a:pt x="1373" y="6"/>
                </a:moveTo>
                <a:cubicBezTo>
                  <a:pt x="1372" y="5"/>
                  <a:pt x="1372" y="5"/>
                  <a:pt x="1372" y="5"/>
                </a:cubicBezTo>
                <a:cubicBezTo>
                  <a:pt x="1371" y="7"/>
                  <a:pt x="1371" y="7"/>
                  <a:pt x="1371" y="7"/>
                </a:cubicBezTo>
                <a:cubicBezTo>
                  <a:pt x="1371" y="7"/>
                  <a:pt x="1371" y="7"/>
                  <a:pt x="1371" y="7"/>
                </a:cubicBezTo>
                <a:cubicBezTo>
                  <a:pt x="1372" y="8"/>
                  <a:pt x="1372" y="8"/>
                  <a:pt x="1372" y="8"/>
                </a:cubicBezTo>
                <a:cubicBezTo>
                  <a:pt x="1372" y="9"/>
                  <a:pt x="1372" y="9"/>
                  <a:pt x="1372" y="9"/>
                </a:cubicBezTo>
                <a:cubicBezTo>
                  <a:pt x="1371" y="10"/>
                  <a:pt x="1371" y="10"/>
                  <a:pt x="1371" y="10"/>
                </a:cubicBezTo>
                <a:cubicBezTo>
                  <a:pt x="1371" y="13"/>
                  <a:pt x="1371" y="13"/>
                  <a:pt x="1371" y="13"/>
                </a:cubicBezTo>
                <a:cubicBezTo>
                  <a:pt x="1373" y="15"/>
                  <a:pt x="1373" y="15"/>
                  <a:pt x="1373" y="15"/>
                </a:cubicBezTo>
                <a:cubicBezTo>
                  <a:pt x="1373" y="19"/>
                  <a:pt x="1373" y="19"/>
                  <a:pt x="1373" y="19"/>
                </a:cubicBezTo>
                <a:cubicBezTo>
                  <a:pt x="1372" y="21"/>
                  <a:pt x="1372" y="21"/>
                  <a:pt x="1372" y="21"/>
                </a:cubicBezTo>
                <a:cubicBezTo>
                  <a:pt x="1372" y="23"/>
                  <a:pt x="1372" y="23"/>
                  <a:pt x="1372" y="23"/>
                </a:cubicBezTo>
                <a:cubicBezTo>
                  <a:pt x="1373" y="24"/>
                  <a:pt x="1373" y="24"/>
                  <a:pt x="1373" y="24"/>
                </a:cubicBezTo>
                <a:cubicBezTo>
                  <a:pt x="1374" y="23"/>
                  <a:pt x="1374" y="23"/>
                  <a:pt x="1374" y="23"/>
                </a:cubicBezTo>
                <a:cubicBezTo>
                  <a:pt x="1374" y="20"/>
                  <a:pt x="1374" y="20"/>
                  <a:pt x="1374" y="20"/>
                </a:cubicBezTo>
                <a:cubicBezTo>
                  <a:pt x="1375" y="19"/>
                  <a:pt x="1375" y="19"/>
                  <a:pt x="1375" y="19"/>
                </a:cubicBezTo>
                <a:cubicBezTo>
                  <a:pt x="1375" y="16"/>
                  <a:pt x="1375" y="16"/>
                  <a:pt x="1375" y="16"/>
                </a:cubicBezTo>
                <a:cubicBezTo>
                  <a:pt x="1373" y="14"/>
                  <a:pt x="1373" y="14"/>
                  <a:pt x="1373" y="14"/>
                </a:cubicBezTo>
                <a:cubicBezTo>
                  <a:pt x="1373" y="10"/>
                  <a:pt x="1373" y="10"/>
                  <a:pt x="1373" y="10"/>
                </a:cubicBezTo>
                <a:cubicBezTo>
                  <a:pt x="1374" y="8"/>
                  <a:pt x="1374" y="8"/>
                  <a:pt x="1374" y="8"/>
                </a:cubicBezTo>
                <a:lnTo>
                  <a:pt x="1373" y="6"/>
                </a:lnTo>
                <a:close/>
                <a:moveTo>
                  <a:pt x="1323" y="82"/>
                </a:moveTo>
                <a:cubicBezTo>
                  <a:pt x="1326" y="85"/>
                  <a:pt x="1326" y="85"/>
                  <a:pt x="1326" y="85"/>
                </a:cubicBezTo>
                <a:cubicBezTo>
                  <a:pt x="1330" y="85"/>
                  <a:pt x="1330" y="85"/>
                  <a:pt x="1330" y="85"/>
                </a:cubicBezTo>
                <a:cubicBezTo>
                  <a:pt x="1331" y="85"/>
                  <a:pt x="1331" y="85"/>
                  <a:pt x="1331" y="85"/>
                </a:cubicBezTo>
                <a:cubicBezTo>
                  <a:pt x="1330" y="84"/>
                  <a:pt x="1330" y="84"/>
                  <a:pt x="1330" y="84"/>
                </a:cubicBezTo>
                <a:cubicBezTo>
                  <a:pt x="1325" y="81"/>
                  <a:pt x="1325" y="81"/>
                  <a:pt x="1325" y="81"/>
                </a:cubicBezTo>
                <a:cubicBezTo>
                  <a:pt x="1319" y="80"/>
                  <a:pt x="1319" y="80"/>
                  <a:pt x="1319" y="80"/>
                </a:cubicBezTo>
                <a:cubicBezTo>
                  <a:pt x="1318" y="80"/>
                  <a:pt x="1318" y="80"/>
                  <a:pt x="1318" y="80"/>
                </a:cubicBezTo>
                <a:cubicBezTo>
                  <a:pt x="1318" y="82"/>
                  <a:pt x="1318" y="82"/>
                  <a:pt x="1318" y="82"/>
                </a:cubicBezTo>
                <a:cubicBezTo>
                  <a:pt x="1315" y="82"/>
                  <a:pt x="1315" y="82"/>
                  <a:pt x="1315" y="82"/>
                </a:cubicBezTo>
                <a:cubicBezTo>
                  <a:pt x="1314" y="83"/>
                  <a:pt x="1314" y="83"/>
                  <a:pt x="1314" y="83"/>
                </a:cubicBezTo>
                <a:cubicBezTo>
                  <a:pt x="1315" y="85"/>
                  <a:pt x="1315" y="85"/>
                  <a:pt x="1315" y="85"/>
                </a:cubicBezTo>
                <a:cubicBezTo>
                  <a:pt x="1318" y="85"/>
                  <a:pt x="1318" y="85"/>
                  <a:pt x="1318" y="85"/>
                </a:cubicBezTo>
                <a:cubicBezTo>
                  <a:pt x="1320" y="88"/>
                  <a:pt x="1320" y="88"/>
                  <a:pt x="1320" y="88"/>
                </a:cubicBezTo>
                <a:cubicBezTo>
                  <a:pt x="1323" y="89"/>
                  <a:pt x="1323" y="89"/>
                  <a:pt x="1323" y="89"/>
                </a:cubicBezTo>
                <a:cubicBezTo>
                  <a:pt x="1327" y="88"/>
                  <a:pt x="1327" y="88"/>
                  <a:pt x="1327" y="88"/>
                </a:cubicBezTo>
                <a:cubicBezTo>
                  <a:pt x="1333" y="89"/>
                  <a:pt x="1333" y="89"/>
                  <a:pt x="1333" y="89"/>
                </a:cubicBezTo>
                <a:cubicBezTo>
                  <a:pt x="1335" y="88"/>
                  <a:pt x="1335" y="88"/>
                  <a:pt x="1335" y="88"/>
                </a:cubicBezTo>
                <a:cubicBezTo>
                  <a:pt x="1335" y="87"/>
                  <a:pt x="1335" y="87"/>
                  <a:pt x="1335" y="87"/>
                </a:cubicBezTo>
                <a:cubicBezTo>
                  <a:pt x="1333" y="87"/>
                  <a:pt x="1333" y="87"/>
                  <a:pt x="1333" y="87"/>
                </a:cubicBezTo>
                <a:cubicBezTo>
                  <a:pt x="1328" y="87"/>
                  <a:pt x="1328" y="87"/>
                  <a:pt x="1328" y="87"/>
                </a:cubicBezTo>
                <a:cubicBezTo>
                  <a:pt x="1326" y="86"/>
                  <a:pt x="1326" y="86"/>
                  <a:pt x="1326" y="86"/>
                </a:cubicBezTo>
                <a:cubicBezTo>
                  <a:pt x="1323" y="85"/>
                  <a:pt x="1323" y="85"/>
                  <a:pt x="1323" y="85"/>
                </a:cubicBezTo>
                <a:cubicBezTo>
                  <a:pt x="1321" y="84"/>
                  <a:pt x="1321" y="84"/>
                  <a:pt x="1321" y="84"/>
                </a:cubicBezTo>
                <a:cubicBezTo>
                  <a:pt x="1320" y="83"/>
                  <a:pt x="1320" y="83"/>
                  <a:pt x="1320" y="83"/>
                </a:cubicBezTo>
                <a:cubicBezTo>
                  <a:pt x="1321" y="82"/>
                  <a:pt x="1321" y="82"/>
                  <a:pt x="1321" y="82"/>
                </a:cubicBezTo>
                <a:lnTo>
                  <a:pt x="1323" y="82"/>
                </a:lnTo>
                <a:close/>
                <a:moveTo>
                  <a:pt x="1345" y="88"/>
                </a:moveTo>
                <a:cubicBezTo>
                  <a:pt x="1346" y="89"/>
                  <a:pt x="1346" y="89"/>
                  <a:pt x="1346" y="89"/>
                </a:cubicBezTo>
                <a:cubicBezTo>
                  <a:pt x="1347" y="88"/>
                  <a:pt x="1347" y="88"/>
                  <a:pt x="1347" y="88"/>
                </a:cubicBezTo>
                <a:cubicBezTo>
                  <a:pt x="1347" y="87"/>
                  <a:pt x="1347" y="87"/>
                  <a:pt x="1347" y="87"/>
                </a:cubicBezTo>
                <a:cubicBezTo>
                  <a:pt x="1345" y="88"/>
                  <a:pt x="1345" y="88"/>
                  <a:pt x="1345" y="88"/>
                </a:cubicBezTo>
                <a:close/>
                <a:moveTo>
                  <a:pt x="1342" y="93"/>
                </a:moveTo>
                <a:cubicBezTo>
                  <a:pt x="1339" y="91"/>
                  <a:pt x="1339" y="91"/>
                  <a:pt x="1339" y="91"/>
                </a:cubicBezTo>
                <a:cubicBezTo>
                  <a:pt x="1338" y="91"/>
                  <a:pt x="1338" y="91"/>
                  <a:pt x="1338" y="91"/>
                </a:cubicBezTo>
                <a:cubicBezTo>
                  <a:pt x="1335" y="89"/>
                  <a:pt x="1335" y="89"/>
                  <a:pt x="1335" y="89"/>
                </a:cubicBezTo>
                <a:cubicBezTo>
                  <a:pt x="1333" y="89"/>
                  <a:pt x="1333" y="89"/>
                  <a:pt x="1333" y="89"/>
                </a:cubicBezTo>
                <a:cubicBezTo>
                  <a:pt x="1329" y="90"/>
                  <a:pt x="1329" y="90"/>
                  <a:pt x="1329" y="90"/>
                </a:cubicBezTo>
                <a:cubicBezTo>
                  <a:pt x="1327" y="89"/>
                  <a:pt x="1327" y="89"/>
                  <a:pt x="1327" y="89"/>
                </a:cubicBezTo>
                <a:cubicBezTo>
                  <a:pt x="1324" y="90"/>
                  <a:pt x="1324" y="90"/>
                  <a:pt x="1324" y="90"/>
                </a:cubicBezTo>
                <a:cubicBezTo>
                  <a:pt x="1323" y="89"/>
                  <a:pt x="1323" y="89"/>
                  <a:pt x="1323" y="89"/>
                </a:cubicBezTo>
                <a:cubicBezTo>
                  <a:pt x="1323" y="89"/>
                  <a:pt x="1322" y="90"/>
                  <a:pt x="1322" y="90"/>
                </a:cubicBezTo>
                <a:cubicBezTo>
                  <a:pt x="1323" y="91"/>
                  <a:pt x="1323" y="91"/>
                  <a:pt x="1323" y="91"/>
                </a:cubicBezTo>
                <a:cubicBezTo>
                  <a:pt x="1326" y="91"/>
                  <a:pt x="1326" y="91"/>
                  <a:pt x="1326" y="91"/>
                </a:cubicBezTo>
                <a:cubicBezTo>
                  <a:pt x="1328" y="93"/>
                  <a:pt x="1328" y="93"/>
                  <a:pt x="1328" y="93"/>
                </a:cubicBezTo>
                <a:cubicBezTo>
                  <a:pt x="1331" y="93"/>
                  <a:pt x="1331" y="93"/>
                  <a:pt x="1331" y="93"/>
                </a:cubicBezTo>
                <a:cubicBezTo>
                  <a:pt x="1333" y="94"/>
                  <a:pt x="1333" y="94"/>
                  <a:pt x="1333" y="94"/>
                </a:cubicBezTo>
                <a:cubicBezTo>
                  <a:pt x="1335" y="94"/>
                  <a:pt x="1335" y="94"/>
                  <a:pt x="1335" y="94"/>
                </a:cubicBezTo>
                <a:cubicBezTo>
                  <a:pt x="1335" y="94"/>
                  <a:pt x="1335" y="94"/>
                  <a:pt x="1335" y="94"/>
                </a:cubicBezTo>
                <a:cubicBezTo>
                  <a:pt x="1335" y="96"/>
                  <a:pt x="1335" y="96"/>
                  <a:pt x="1335" y="96"/>
                </a:cubicBezTo>
                <a:cubicBezTo>
                  <a:pt x="1337" y="97"/>
                  <a:pt x="1337" y="97"/>
                  <a:pt x="1337" y="97"/>
                </a:cubicBezTo>
                <a:cubicBezTo>
                  <a:pt x="1339" y="96"/>
                  <a:pt x="1339" y="96"/>
                  <a:pt x="1339" y="96"/>
                </a:cubicBezTo>
                <a:cubicBezTo>
                  <a:pt x="1340" y="97"/>
                  <a:pt x="1340" y="97"/>
                  <a:pt x="1340" y="97"/>
                </a:cubicBezTo>
                <a:cubicBezTo>
                  <a:pt x="1341" y="96"/>
                  <a:pt x="1341" y="96"/>
                  <a:pt x="1341" y="96"/>
                </a:cubicBezTo>
                <a:cubicBezTo>
                  <a:pt x="1341" y="95"/>
                  <a:pt x="1341" y="95"/>
                  <a:pt x="1341" y="95"/>
                </a:cubicBezTo>
                <a:cubicBezTo>
                  <a:pt x="1341" y="94"/>
                  <a:pt x="1341" y="94"/>
                  <a:pt x="1341" y="94"/>
                </a:cubicBezTo>
                <a:cubicBezTo>
                  <a:pt x="1341" y="93"/>
                  <a:pt x="1341" y="93"/>
                  <a:pt x="1341" y="93"/>
                </a:cubicBezTo>
                <a:lnTo>
                  <a:pt x="1342" y="93"/>
                </a:lnTo>
                <a:close/>
                <a:moveTo>
                  <a:pt x="2008" y="1206"/>
                </a:moveTo>
                <a:cubicBezTo>
                  <a:pt x="2008" y="1207"/>
                  <a:pt x="2008" y="1207"/>
                  <a:pt x="2008" y="1207"/>
                </a:cubicBezTo>
                <a:cubicBezTo>
                  <a:pt x="2008" y="1209"/>
                  <a:pt x="2008" y="1209"/>
                  <a:pt x="2008" y="1209"/>
                </a:cubicBezTo>
                <a:cubicBezTo>
                  <a:pt x="2008" y="1210"/>
                  <a:pt x="2008" y="1210"/>
                  <a:pt x="2008" y="1210"/>
                </a:cubicBezTo>
                <a:cubicBezTo>
                  <a:pt x="2009" y="1208"/>
                  <a:pt x="2009" y="1208"/>
                  <a:pt x="2009" y="1208"/>
                </a:cubicBezTo>
                <a:cubicBezTo>
                  <a:pt x="2009" y="1207"/>
                  <a:pt x="2009" y="1207"/>
                  <a:pt x="2009" y="1207"/>
                </a:cubicBezTo>
                <a:cubicBezTo>
                  <a:pt x="2010" y="1205"/>
                  <a:pt x="2010" y="1205"/>
                  <a:pt x="2010" y="1205"/>
                </a:cubicBezTo>
                <a:cubicBezTo>
                  <a:pt x="2009" y="1206"/>
                  <a:pt x="2009" y="1206"/>
                  <a:pt x="2009" y="1206"/>
                </a:cubicBezTo>
                <a:lnTo>
                  <a:pt x="2008" y="1206"/>
                </a:lnTo>
                <a:close/>
                <a:moveTo>
                  <a:pt x="297" y="309"/>
                </a:moveTo>
                <a:cubicBezTo>
                  <a:pt x="296" y="311"/>
                  <a:pt x="296" y="311"/>
                  <a:pt x="296" y="311"/>
                </a:cubicBezTo>
                <a:cubicBezTo>
                  <a:pt x="297" y="311"/>
                  <a:pt x="297" y="311"/>
                  <a:pt x="297" y="311"/>
                </a:cubicBezTo>
                <a:lnTo>
                  <a:pt x="297" y="309"/>
                </a:lnTo>
                <a:close/>
                <a:moveTo>
                  <a:pt x="1995" y="1172"/>
                </a:moveTo>
                <a:cubicBezTo>
                  <a:pt x="1996" y="1170"/>
                  <a:pt x="1996" y="1170"/>
                  <a:pt x="1996" y="1170"/>
                </a:cubicBezTo>
                <a:cubicBezTo>
                  <a:pt x="1995" y="1170"/>
                  <a:pt x="1995" y="1170"/>
                  <a:pt x="1995" y="1170"/>
                </a:cubicBezTo>
                <a:cubicBezTo>
                  <a:pt x="1994" y="1169"/>
                  <a:pt x="1994" y="1169"/>
                  <a:pt x="1994" y="1169"/>
                </a:cubicBezTo>
                <a:cubicBezTo>
                  <a:pt x="1994" y="1169"/>
                  <a:pt x="1994" y="1169"/>
                  <a:pt x="1994" y="1169"/>
                </a:cubicBezTo>
                <a:cubicBezTo>
                  <a:pt x="1993" y="1171"/>
                  <a:pt x="1993" y="1171"/>
                  <a:pt x="1993" y="1171"/>
                </a:cubicBezTo>
                <a:cubicBezTo>
                  <a:pt x="1994" y="1171"/>
                  <a:pt x="1994" y="1171"/>
                  <a:pt x="1994" y="1171"/>
                </a:cubicBezTo>
                <a:lnTo>
                  <a:pt x="1995" y="1172"/>
                </a:lnTo>
                <a:close/>
                <a:moveTo>
                  <a:pt x="1384" y="956"/>
                </a:moveTo>
                <a:cubicBezTo>
                  <a:pt x="1383" y="956"/>
                  <a:pt x="1383" y="956"/>
                  <a:pt x="1383" y="956"/>
                </a:cubicBezTo>
                <a:cubicBezTo>
                  <a:pt x="1383" y="957"/>
                  <a:pt x="1383" y="957"/>
                  <a:pt x="1383" y="957"/>
                </a:cubicBezTo>
                <a:cubicBezTo>
                  <a:pt x="1383" y="958"/>
                  <a:pt x="1383" y="958"/>
                  <a:pt x="1383" y="958"/>
                </a:cubicBezTo>
                <a:cubicBezTo>
                  <a:pt x="1384" y="959"/>
                  <a:pt x="1384" y="959"/>
                  <a:pt x="1384" y="959"/>
                </a:cubicBezTo>
                <a:cubicBezTo>
                  <a:pt x="1385" y="959"/>
                  <a:pt x="1385" y="959"/>
                  <a:pt x="1385" y="959"/>
                </a:cubicBezTo>
                <a:cubicBezTo>
                  <a:pt x="1385" y="957"/>
                  <a:pt x="1385" y="957"/>
                  <a:pt x="1385" y="957"/>
                </a:cubicBezTo>
                <a:lnTo>
                  <a:pt x="1384" y="956"/>
                </a:lnTo>
                <a:close/>
                <a:moveTo>
                  <a:pt x="1999" y="1165"/>
                </a:moveTo>
                <a:cubicBezTo>
                  <a:pt x="1999" y="1164"/>
                  <a:pt x="1999" y="1164"/>
                  <a:pt x="1999" y="1164"/>
                </a:cubicBezTo>
                <a:cubicBezTo>
                  <a:pt x="1997" y="1166"/>
                  <a:pt x="1997" y="1166"/>
                  <a:pt x="1997" y="1166"/>
                </a:cubicBezTo>
                <a:cubicBezTo>
                  <a:pt x="1998" y="1167"/>
                  <a:pt x="1998" y="1167"/>
                  <a:pt x="1998" y="1167"/>
                </a:cubicBezTo>
                <a:lnTo>
                  <a:pt x="1999" y="1165"/>
                </a:lnTo>
                <a:close/>
                <a:moveTo>
                  <a:pt x="2012" y="1187"/>
                </a:moveTo>
                <a:cubicBezTo>
                  <a:pt x="2012" y="1185"/>
                  <a:pt x="2012" y="1185"/>
                  <a:pt x="2012" y="1185"/>
                </a:cubicBezTo>
                <a:cubicBezTo>
                  <a:pt x="2013" y="1185"/>
                  <a:pt x="2013" y="1185"/>
                  <a:pt x="2013" y="1185"/>
                </a:cubicBezTo>
                <a:cubicBezTo>
                  <a:pt x="2013" y="1182"/>
                  <a:pt x="2013" y="1182"/>
                  <a:pt x="2013" y="1182"/>
                </a:cubicBezTo>
                <a:cubicBezTo>
                  <a:pt x="2012" y="1180"/>
                  <a:pt x="2012" y="1180"/>
                  <a:pt x="2012" y="1180"/>
                </a:cubicBezTo>
                <a:cubicBezTo>
                  <a:pt x="2012" y="1179"/>
                  <a:pt x="2012" y="1179"/>
                  <a:pt x="2012" y="1179"/>
                </a:cubicBezTo>
                <a:cubicBezTo>
                  <a:pt x="2013" y="1173"/>
                  <a:pt x="2013" y="1173"/>
                  <a:pt x="2013" y="1173"/>
                </a:cubicBezTo>
                <a:cubicBezTo>
                  <a:pt x="2011" y="1171"/>
                  <a:pt x="2011" y="1171"/>
                  <a:pt x="2011" y="1171"/>
                </a:cubicBezTo>
                <a:cubicBezTo>
                  <a:pt x="2011" y="1167"/>
                  <a:pt x="2011" y="1167"/>
                  <a:pt x="2011" y="1167"/>
                </a:cubicBezTo>
                <a:cubicBezTo>
                  <a:pt x="2010" y="1165"/>
                  <a:pt x="2010" y="1165"/>
                  <a:pt x="2010" y="1165"/>
                </a:cubicBezTo>
                <a:cubicBezTo>
                  <a:pt x="2009" y="1166"/>
                  <a:pt x="2009" y="1166"/>
                  <a:pt x="2009" y="1166"/>
                </a:cubicBezTo>
                <a:cubicBezTo>
                  <a:pt x="2008" y="1163"/>
                  <a:pt x="2008" y="1163"/>
                  <a:pt x="2008" y="1163"/>
                </a:cubicBezTo>
                <a:cubicBezTo>
                  <a:pt x="2007" y="1161"/>
                  <a:pt x="2007" y="1161"/>
                  <a:pt x="2007" y="1161"/>
                </a:cubicBezTo>
                <a:cubicBezTo>
                  <a:pt x="2006" y="1161"/>
                  <a:pt x="2006" y="1161"/>
                  <a:pt x="2006" y="1161"/>
                </a:cubicBezTo>
                <a:cubicBezTo>
                  <a:pt x="2007" y="1159"/>
                  <a:pt x="2007" y="1159"/>
                  <a:pt x="2007" y="1159"/>
                </a:cubicBezTo>
                <a:cubicBezTo>
                  <a:pt x="2006" y="1156"/>
                  <a:pt x="2006" y="1156"/>
                  <a:pt x="2006" y="1156"/>
                </a:cubicBezTo>
                <a:cubicBezTo>
                  <a:pt x="2003" y="1159"/>
                  <a:pt x="2003" y="1159"/>
                  <a:pt x="2003" y="1159"/>
                </a:cubicBezTo>
                <a:cubicBezTo>
                  <a:pt x="2004" y="1160"/>
                  <a:pt x="2004" y="1160"/>
                  <a:pt x="2004" y="1160"/>
                </a:cubicBezTo>
                <a:cubicBezTo>
                  <a:pt x="2002" y="1161"/>
                  <a:pt x="2002" y="1161"/>
                  <a:pt x="2002" y="1161"/>
                </a:cubicBezTo>
                <a:cubicBezTo>
                  <a:pt x="2000" y="1160"/>
                  <a:pt x="2000" y="1160"/>
                  <a:pt x="2000" y="1160"/>
                </a:cubicBezTo>
                <a:cubicBezTo>
                  <a:pt x="1999" y="1160"/>
                  <a:pt x="1999" y="1160"/>
                  <a:pt x="1999" y="1160"/>
                </a:cubicBezTo>
                <a:cubicBezTo>
                  <a:pt x="2001" y="1163"/>
                  <a:pt x="2001" y="1163"/>
                  <a:pt x="2001" y="1163"/>
                </a:cubicBezTo>
                <a:cubicBezTo>
                  <a:pt x="2001" y="1164"/>
                  <a:pt x="2001" y="1164"/>
                  <a:pt x="2001" y="1164"/>
                </a:cubicBezTo>
                <a:cubicBezTo>
                  <a:pt x="2002" y="1165"/>
                  <a:pt x="2002" y="1165"/>
                  <a:pt x="2002" y="1165"/>
                </a:cubicBezTo>
                <a:cubicBezTo>
                  <a:pt x="2002" y="1166"/>
                  <a:pt x="2002" y="1166"/>
                  <a:pt x="2002" y="1166"/>
                </a:cubicBezTo>
                <a:cubicBezTo>
                  <a:pt x="2000" y="1168"/>
                  <a:pt x="2000" y="1168"/>
                  <a:pt x="2000" y="1168"/>
                </a:cubicBezTo>
                <a:cubicBezTo>
                  <a:pt x="2000" y="1171"/>
                  <a:pt x="2000" y="1171"/>
                  <a:pt x="2000" y="1171"/>
                </a:cubicBezTo>
                <a:cubicBezTo>
                  <a:pt x="1999" y="1173"/>
                  <a:pt x="1999" y="1173"/>
                  <a:pt x="1999" y="1173"/>
                </a:cubicBezTo>
                <a:cubicBezTo>
                  <a:pt x="1998" y="1172"/>
                  <a:pt x="1998" y="1172"/>
                  <a:pt x="1998" y="1172"/>
                </a:cubicBezTo>
                <a:cubicBezTo>
                  <a:pt x="1996" y="1174"/>
                  <a:pt x="1996" y="1174"/>
                  <a:pt x="1996" y="1174"/>
                </a:cubicBezTo>
                <a:cubicBezTo>
                  <a:pt x="1996" y="1176"/>
                  <a:pt x="1996" y="1176"/>
                  <a:pt x="1996" y="1176"/>
                </a:cubicBezTo>
                <a:cubicBezTo>
                  <a:pt x="1994" y="1177"/>
                  <a:pt x="1994" y="1177"/>
                  <a:pt x="1994" y="1177"/>
                </a:cubicBezTo>
                <a:cubicBezTo>
                  <a:pt x="1993" y="1176"/>
                  <a:pt x="1993" y="1176"/>
                  <a:pt x="1993" y="1176"/>
                </a:cubicBezTo>
                <a:cubicBezTo>
                  <a:pt x="1993" y="1174"/>
                  <a:pt x="1993" y="1174"/>
                  <a:pt x="1993" y="1174"/>
                </a:cubicBezTo>
                <a:cubicBezTo>
                  <a:pt x="1992" y="1173"/>
                  <a:pt x="1992" y="1173"/>
                  <a:pt x="1992" y="1173"/>
                </a:cubicBezTo>
                <a:cubicBezTo>
                  <a:pt x="1991" y="1175"/>
                  <a:pt x="1991" y="1175"/>
                  <a:pt x="1991" y="1175"/>
                </a:cubicBezTo>
                <a:cubicBezTo>
                  <a:pt x="1991" y="1177"/>
                  <a:pt x="1991" y="1177"/>
                  <a:pt x="1991" y="1177"/>
                </a:cubicBezTo>
                <a:cubicBezTo>
                  <a:pt x="1993" y="1179"/>
                  <a:pt x="1993" y="1179"/>
                  <a:pt x="1993" y="1179"/>
                </a:cubicBezTo>
                <a:cubicBezTo>
                  <a:pt x="1993" y="1180"/>
                  <a:pt x="1993" y="1180"/>
                  <a:pt x="1993" y="1180"/>
                </a:cubicBezTo>
                <a:cubicBezTo>
                  <a:pt x="1992" y="1181"/>
                  <a:pt x="1992" y="1181"/>
                  <a:pt x="1992" y="1181"/>
                </a:cubicBezTo>
                <a:cubicBezTo>
                  <a:pt x="1991" y="1180"/>
                  <a:pt x="1991" y="1180"/>
                  <a:pt x="1991" y="1180"/>
                </a:cubicBezTo>
                <a:cubicBezTo>
                  <a:pt x="1989" y="1181"/>
                  <a:pt x="1989" y="1181"/>
                  <a:pt x="1989" y="1181"/>
                </a:cubicBezTo>
                <a:cubicBezTo>
                  <a:pt x="1990" y="1183"/>
                  <a:pt x="1990" y="1183"/>
                  <a:pt x="1990" y="1183"/>
                </a:cubicBezTo>
                <a:cubicBezTo>
                  <a:pt x="1992" y="1183"/>
                  <a:pt x="1992" y="1183"/>
                  <a:pt x="1992" y="1183"/>
                </a:cubicBezTo>
                <a:cubicBezTo>
                  <a:pt x="1992" y="1184"/>
                  <a:pt x="1992" y="1184"/>
                  <a:pt x="1992" y="1184"/>
                </a:cubicBezTo>
                <a:cubicBezTo>
                  <a:pt x="1991" y="1186"/>
                  <a:pt x="1991" y="1186"/>
                  <a:pt x="1991" y="1186"/>
                </a:cubicBezTo>
                <a:cubicBezTo>
                  <a:pt x="1990" y="1184"/>
                  <a:pt x="1990" y="1184"/>
                  <a:pt x="1990" y="1184"/>
                </a:cubicBezTo>
                <a:cubicBezTo>
                  <a:pt x="1989" y="1185"/>
                  <a:pt x="1989" y="1185"/>
                  <a:pt x="1989" y="1185"/>
                </a:cubicBezTo>
                <a:cubicBezTo>
                  <a:pt x="1988" y="1186"/>
                  <a:pt x="1988" y="1186"/>
                  <a:pt x="1988" y="1186"/>
                </a:cubicBezTo>
                <a:cubicBezTo>
                  <a:pt x="1985" y="1189"/>
                  <a:pt x="1985" y="1189"/>
                  <a:pt x="1985" y="1189"/>
                </a:cubicBezTo>
                <a:cubicBezTo>
                  <a:pt x="1985" y="1186"/>
                  <a:pt x="1985" y="1186"/>
                  <a:pt x="1985" y="1186"/>
                </a:cubicBezTo>
                <a:cubicBezTo>
                  <a:pt x="1986" y="1186"/>
                  <a:pt x="1986" y="1186"/>
                  <a:pt x="1986" y="1186"/>
                </a:cubicBezTo>
                <a:cubicBezTo>
                  <a:pt x="1985" y="1184"/>
                  <a:pt x="1985" y="1184"/>
                  <a:pt x="1985" y="1184"/>
                </a:cubicBezTo>
                <a:cubicBezTo>
                  <a:pt x="1983" y="1186"/>
                  <a:pt x="1983" y="1186"/>
                  <a:pt x="1983" y="1186"/>
                </a:cubicBezTo>
                <a:cubicBezTo>
                  <a:pt x="1984" y="1187"/>
                  <a:pt x="1984" y="1187"/>
                  <a:pt x="1984" y="1187"/>
                </a:cubicBezTo>
                <a:cubicBezTo>
                  <a:pt x="1984" y="1188"/>
                  <a:pt x="1984" y="1188"/>
                  <a:pt x="1984" y="1188"/>
                </a:cubicBezTo>
                <a:cubicBezTo>
                  <a:pt x="1982" y="1189"/>
                  <a:pt x="1982" y="1189"/>
                  <a:pt x="1982" y="1189"/>
                </a:cubicBezTo>
                <a:cubicBezTo>
                  <a:pt x="1983" y="1191"/>
                  <a:pt x="1983" y="1191"/>
                  <a:pt x="1983" y="1191"/>
                </a:cubicBezTo>
                <a:cubicBezTo>
                  <a:pt x="1984" y="1192"/>
                  <a:pt x="1984" y="1192"/>
                  <a:pt x="1984" y="1192"/>
                </a:cubicBezTo>
                <a:cubicBezTo>
                  <a:pt x="1984" y="1193"/>
                  <a:pt x="1984" y="1193"/>
                  <a:pt x="1984" y="1193"/>
                </a:cubicBezTo>
                <a:cubicBezTo>
                  <a:pt x="1983" y="1193"/>
                  <a:pt x="1983" y="1193"/>
                  <a:pt x="1983" y="1193"/>
                </a:cubicBezTo>
                <a:cubicBezTo>
                  <a:pt x="1981" y="1194"/>
                  <a:pt x="1981" y="1194"/>
                  <a:pt x="1981" y="1194"/>
                </a:cubicBezTo>
                <a:cubicBezTo>
                  <a:pt x="1981" y="1193"/>
                  <a:pt x="1981" y="1193"/>
                  <a:pt x="1981" y="1193"/>
                </a:cubicBezTo>
                <a:cubicBezTo>
                  <a:pt x="1980" y="1192"/>
                  <a:pt x="1980" y="1192"/>
                  <a:pt x="1980" y="1192"/>
                </a:cubicBezTo>
                <a:cubicBezTo>
                  <a:pt x="1981" y="1191"/>
                  <a:pt x="1981" y="1191"/>
                  <a:pt x="1981" y="1191"/>
                </a:cubicBezTo>
                <a:cubicBezTo>
                  <a:pt x="1980" y="1190"/>
                  <a:pt x="1980" y="1190"/>
                  <a:pt x="1980" y="1190"/>
                </a:cubicBezTo>
                <a:cubicBezTo>
                  <a:pt x="1976" y="1193"/>
                  <a:pt x="1976" y="1193"/>
                  <a:pt x="1976" y="1193"/>
                </a:cubicBezTo>
                <a:cubicBezTo>
                  <a:pt x="1976" y="1196"/>
                  <a:pt x="1976" y="1196"/>
                  <a:pt x="1976" y="1196"/>
                </a:cubicBezTo>
                <a:cubicBezTo>
                  <a:pt x="1976" y="1197"/>
                  <a:pt x="1976" y="1197"/>
                  <a:pt x="1976" y="1197"/>
                </a:cubicBezTo>
                <a:cubicBezTo>
                  <a:pt x="1975" y="1199"/>
                  <a:pt x="1975" y="1199"/>
                  <a:pt x="1975" y="1199"/>
                </a:cubicBezTo>
                <a:cubicBezTo>
                  <a:pt x="1974" y="1198"/>
                  <a:pt x="1974" y="1198"/>
                  <a:pt x="1974" y="1198"/>
                </a:cubicBezTo>
                <a:cubicBezTo>
                  <a:pt x="1973" y="1198"/>
                  <a:pt x="1973" y="1198"/>
                  <a:pt x="1973" y="1198"/>
                </a:cubicBezTo>
                <a:cubicBezTo>
                  <a:pt x="1973" y="1195"/>
                  <a:pt x="1973" y="1195"/>
                  <a:pt x="1973" y="1195"/>
                </a:cubicBezTo>
                <a:cubicBezTo>
                  <a:pt x="1972" y="1195"/>
                  <a:pt x="1972" y="1195"/>
                  <a:pt x="1972" y="1195"/>
                </a:cubicBezTo>
                <a:cubicBezTo>
                  <a:pt x="1970" y="1197"/>
                  <a:pt x="1970" y="1197"/>
                  <a:pt x="1970" y="1197"/>
                </a:cubicBezTo>
                <a:cubicBezTo>
                  <a:pt x="1967" y="1195"/>
                  <a:pt x="1967" y="1195"/>
                  <a:pt x="1967" y="1195"/>
                </a:cubicBezTo>
                <a:cubicBezTo>
                  <a:pt x="1967" y="1196"/>
                  <a:pt x="1967" y="1196"/>
                  <a:pt x="1967" y="1196"/>
                </a:cubicBezTo>
                <a:cubicBezTo>
                  <a:pt x="1966" y="1196"/>
                  <a:pt x="1966" y="1196"/>
                  <a:pt x="1966" y="1196"/>
                </a:cubicBezTo>
                <a:cubicBezTo>
                  <a:pt x="1966" y="1199"/>
                  <a:pt x="1966" y="1199"/>
                  <a:pt x="1966" y="1199"/>
                </a:cubicBezTo>
                <a:cubicBezTo>
                  <a:pt x="1966" y="1199"/>
                  <a:pt x="1966" y="1199"/>
                  <a:pt x="1966" y="1199"/>
                </a:cubicBezTo>
                <a:cubicBezTo>
                  <a:pt x="1965" y="1199"/>
                  <a:pt x="1965" y="1199"/>
                  <a:pt x="1965" y="1199"/>
                </a:cubicBezTo>
                <a:cubicBezTo>
                  <a:pt x="1965" y="1198"/>
                  <a:pt x="1965" y="1198"/>
                  <a:pt x="1965" y="1198"/>
                </a:cubicBezTo>
                <a:cubicBezTo>
                  <a:pt x="1964" y="1197"/>
                  <a:pt x="1964" y="1197"/>
                  <a:pt x="1964" y="1197"/>
                </a:cubicBezTo>
                <a:cubicBezTo>
                  <a:pt x="1963" y="1199"/>
                  <a:pt x="1963" y="1199"/>
                  <a:pt x="1963" y="1199"/>
                </a:cubicBezTo>
                <a:cubicBezTo>
                  <a:pt x="1962" y="1197"/>
                  <a:pt x="1962" y="1197"/>
                  <a:pt x="1962" y="1197"/>
                </a:cubicBezTo>
                <a:cubicBezTo>
                  <a:pt x="1958" y="1201"/>
                  <a:pt x="1958" y="1201"/>
                  <a:pt x="1958" y="1201"/>
                </a:cubicBezTo>
                <a:cubicBezTo>
                  <a:pt x="1957" y="1201"/>
                  <a:pt x="1957" y="1201"/>
                  <a:pt x="1957" y="1201"/>
                </a:cubicBezTo>
                <a:cubicBezTo>
                  <a:pt x="1956" y="1200"/>
                  <a:pt x="1956" y="1200"/>
                  <a:pt x="1956" y="1200"/>
                </a:cubicBezTo>
                <a:cubicBezTo>
                  <a:pt x="1954" y="1200"/>
                  <a:pt x="1954" y="1200"/>
                  <a:pt x="1954" y="1200"/>
                </a:cubicBezTo>
                <a:cubicBezTo>
                  <a:pt x="1953" y="1202"/>
                  <a:pt x="1953" y="1202"/>
                  <a:pt x="1953" y="1202"/>
                </a:cubicBezTo>
                <a:cubicBezTo>
                  <a:pt x="1953" y="1205"/>
                  <a:pt x="1953" y="1205"/>
                  <a:pt x="1953" y="1205"/>
                </a:cubicBezTo>
                <a:cubicBezTo>
                  <a:pt x="1950" y="1209"/>
                  <a:pt x="1950" y="1209"/>
                  <a:pt x="1950" y="1209"/>
                </a:cubicBezTo>
                <a:cubicBezTo>
                  <a:pt x="1950" y="1210"/>
                  <a:pt x="1950" y="1210"/>
                  <a:pt x="1950" y="1210"/>
                </a:cubicBezTo>
                <a:cubicBezTo>
                  <a:pt x="1947" y="1213"/>
                  <a:pt x="1947" y="1213"/>
                  <a:pt x="1947" y="1213"/>
                </a:cubicBezTo>
                <a:cubicBezTo>
                  <a:pt x="1947" y="1215"/>
                  <a:pt x="1947" y="1215"/>
                  <a:pt x="1947" y="1215"/>
                </a:cubicBezTo>
                <a:cubicBezTo>
                  <a:pt x="1949" y="1216"/>
                  <a:pt x="1949" y="1216"/>
                  <a:pt x="1949" y="1216"/>
                </a:cubicBezTo>
                <a:cubicBezTo>
                  <a:pt x="1948" y="1218"/>
                  <a:pt x="1948" y="1218"/>
                  <a:pt x="1948" y="1218"/>
                </a:cubicBezTo>
                <a:cubicBezTo>
                  <a:pt x="1949" y="1221"/>
                  <a:pt x="1949" y="1221"/>
                  <a:pt x="1949" y="1221"/>
                </a:cubicBezTo>
                <a:cubicBezTo>
                  <a:pt x="1949" y="1223"/>
                  <a:pt x="1949" y="1223"/>
                  <a:pt x="1949" y="1223"/>
                </a:cubicBezTo>
                <a:cubicBezTo>
                  <a:pt x="1951" y="1229"/>
                  <a:pt x="1951" y="1229"/>
                  <a:pt x="1951" y="1229"/>
                </a:cubicBezTo>
                <a:cubicBezTo>
                  <a:pt x="1951" y="1230"/>
                  <a:pt x="1951" y="1230"/>
                  <a:pt x="1951" y="1230"/>
                </a:cubicBezTo>
                <a:cubicBezTo>
                  <a:pt x="1953" y="1232"/>
                  <a:pt x="1953" y="1232"/>
                  <a:pt x="1953" y="1232"/>
                </a:cubicBezTo>
                <a:cubicBezTo>
                  <a:pt x="1953" y="1233"/>
                  <a:pt x="1953" y="1233"/>
                  <a:pt x="1953" y="1233"/>
                </a:cubicBezTo>
                <a:cubicBezTo>
                  <a:pt x="1952" y="1235"/>
                  <a:pt x="1952" y="1235"/>
                  <a:pt x="1952" y="1235"/>
                </a:cubicBezTo>
                <a:cubicBezTo>
                  <a:pt x="1952" y="1236"/>
                  <a:pt x="1952" y="1236"/>
                  <a:pt x="1952" y="1236"/>
                </a:cubicBezTo>
                <a:cubicBezTo>
                  <a:pt x="1951" y="1241"/>
                  <a:pt x="1951" y="1241"/>
                  <a:pt x="1951" y="1241"/>
                </a:cubicBezTo>
                <a:cubicBezTo>
                  <a:pt x="1949" y="1242"/>
                  <a:pt x="1949" y="1242"/>
                  <a:pt x="1949" y="1242"/>
                </a:cubicBezTo>
                <a:cubicBezTo>
                  <a:pt x="1948" y="1244"/>
                  <a:pt x="1948" y="1244"/>
                  <a:pt x="1948" y="1244"/>
                </a:cubicBezTo>
                <a:cubicBezTo>
                  <a:pt x="1947" y="1245"/>
                  <a:pt x="1947" y="1245"/>
                  <a:pt x="1947" y="1245"/>
                </a:cubicBezTo>
                <a:cubicBezTo>
                  <a:pt x="1947" y="1246"/>
                  <a:pt x="1947" y="1246"/>
                  <a:pt x="1947" y="1246"/>
                </a:cubicBezTo>
                <a:cubicBezTo>
                  <a:pt x="1945" y="1248"/>
                  <a:pt x="1945" y="1248"/>
                  <a:pt x="1945" y="1248"/>
                </a:cubicBezTo>
                <a:cubicBezTo>
                  <a:pt x="1945" y="1252"/>
                  <a:pt x="1945" y="1252"/>
                  <a:pt x="1945" y="1252"/>
                </a:cubicBezTo>
                <a:cubicBezTo>
                  <a:pt x="1943" y="1253"/>
                  <a:pt x="1943" y="1253"/>
                  <a:pt x="1943" y="1253"/>
                </a:cubicBezTo>
                <a:cubicBezTo>
                  <a:pt x="1940" y="1254"/>
                  <a:pt x="1940" y="1254"/>
                  <a:pt x="1940" y="1254"/>
                </a:cubicBezTo>
                <a:cubicBezTo>
                  <a:pt x="1940" y="1255"/>
                  <a:pt x="1940" y="1255"/>
                  <a:pt x="1940" y="1255"/>
                </a:cubicBezTo>
                <a:cubicBezTo>
                  <a:pt x="1940" y="1258"/>
                  <a:pt x="1940" y="1258"/>
                  <a:pt x="1940" y="1258"/>
                </a:cubicBezTo>
                <a:cubicBezTo>
                  <a:pt x="1938" y="1260"/>
                  <a:pt x="1938" y="1260"/>
                  <a:pt x="1938" y="1260"/>
                </a:cubicBezTo>
                <a:cubicBezTo>
                  <a:pt x="1938" y="1263"/>
                  <a:pt x="1938" y="1263"/>
                  <a:pt x="1938" y="1263"/>
                </a:cubicBezTo>
                <a:cubicBezTo>
                  <a:pt x="1937" y="1265"/>
                  <a:pt x="1937" y="1265"/>
                  <a:pt x="1937" y="1265"/>
                </a:cubicBezTo>
                <a:cubicBezTo>
                  <a:pt x="1938" y="1266"/>
                  <a:pt x="1938" y="1266"/>
                  <a:pt x="1938" y="1266"/>
                </a:cubicBezTo>
                <a:cubicBezTo>
                  <a:pt x="1938" y="1269"/>
                  <a:pt x="1938" y="1269"/>
                  <a:pt x="1938" y="1269"/>
                </a:cubicBezTo>
                <a:cubicBezTo>
                  <a:pt x="1941" y="1272"/>
                  <a:pt x="1941" y="1272"/>
                  <a:pt x="1941" y="1272"/>
                </a:cubicBezTo>
                <a:cubicBezTo>
                  <a:pt x="1940" y="1274"/>
                  <a:pt x="1940" y="1274"/>
                  <a:pt x="1940" y="1274"/>
                </a:cubicBezTo>
                <a:cubicBezTo>
                  <a:pt x="1941" y="1276"/>
                  <a:pt x="1941" y="1276"/>
                  <a:pt x="1941" y="1276"/>
                </a:cubicBezTo>
                <a:cubicBezTo>
                  <a:pt x="1942" y="1277"/>
                  <a:pt x="1942" y="1277"/>
                  <a:pt x="1942" y="1277"/>
                </a:cubicBezTo>
                <a:cubicBezTo>
                  <a:pt x="1943" y="1277"/>
                  <a:pt x="1943" y="1277"/>
                  <a:pt x="1943" y="1277"/>
                </a:cubicBezTo>
                <a:cubicBezTo>
                  <a:pt x="1942" y="1277"/>
                  <a:pt x="1942" y="1277"/>
                  <a:pt x="1942" y="1277"/>
                </a:cubicBezTo>
                <a:cubicBezTo>
                  <a:pt x="1940" y="1278"/>
                  <a:pt x="1940" y="1278"/>
                  <a:pt x="1940" y="1278"/>
                </a:cubicBezTo>
                <a:cubicBezTo>
                  <a:pt x="1940" y="1280"/>
                  <a:pt x="1940" y="1280"/>
                  <a:pt x="1940" y="1280"/>
                </a:cubicBezTo>
                <a:cubicBezTo>
                  <a:pt x="1940" y="1283"/>
                  <a:pt x="1940" y="1283"/>
                  <a:pt x="1940" y="1283"/>
                </a:cubicBezTo>
                <a:cubicBezTo>
                  <a:pt x="1940" y="1287"/>
                  <a:pt x="1940" y="1287"/>
                  <a:pt x="1940" y="1287"/>
                </a:cubicBezTo>
                <a:cubicBezTo>
                  <a:pt x="1941" y="1288"/>
                  <a:pt x="1941" y="1288"/>
                  <a:pt x="1941" y="1288"/>
                </a:cubicBezTo>
                <a:cubicBezTo>
                  <a:pt x="1941" y="1290"/>
                  <a:pt x="1941" y="1290"/>
                  <a:pt x="1941" y="1290"/>
                </a:cubicBezTo>
                <a:cubicBezTo>
                  <a:pt x="1942" y="1290"/>
                  <a:pt x="1942" y="1290"/>
                  <a:pt x="1942" y="1290"/>
                </a:cubicBezTo>
                <a:cubicBezTo>
                  <a:pt x="1943" y="1292"/>
                  <a:pt x="1943" y="1292"/>
                  <a:pt x="1943" y="1292"/>
                </a:cubicBezTo>
                <a:cubicBezTo>
                  <a:pt x="1944" y="1293"/>
                  <a:pt x="1944" y="1293"/>
                  <a:pt x="1944" y="1293"/>
                </a:cubicBezTo>
                <a:cubicBezTo>
                  <a:pt x="1945" y="1294"/>
                  <a:pt x="1945" y="1294"/>
                  <a:pt x="1945" y="1294"/>
                </a:cubicBezTo>
                <a:cubicBezTo>
                  <a:pt x="1947" y="1296"/>
                  <a:pt x="1947" y="1296"/>
                  <a:pt x="1947" y="1296"/>
                </a:cubicBezTo>
                <a:cubicBezTo>
                  <a:pt x="1948" y="1295"/>
                  <a:pt x="1948" y="1295"/>
                  <a:pt x="1948" y="1295"/>
                </a:cubicBezTo>
                <a:cubicBezTo>
                  <a:pt x="1949" y="1296"/>
                  <a:pt x="1949" y="1296"/>
                  <a:pt x="1949" y="1296"/>
                </a:cubicBezTo>
                <a:cubicBezTo>
                  <a:pt x="1950" y="1296"/>
                  <a:pt x="1950" y="1296"/>
                  <a:pt x="1950" y="1296"/>
                </a:cubicBezTo>
                <a:cubicBezTo>
                  <a:pt x="1952" y="1299"/>
                  <a:pt x="1952" y="1299"/>
                  <a:pt x="1952" y="1299"/>
                </a:cubicBezTo>
                <a:cubicBezTo>
                  <a:pt x="1953" y="1299"/>
                  <a:pt x="1953" y="1299"/>
                  <a:pt x="1953" y="1299"/>
                </a:cubicBezTo>
                <a:cubicBezTo>
                  <a:pt x="1953" y="1300"/>
                  <a:pt x="1953" y="1300"/>
                  <a:pt x="1953" y="1300"/>
                </a:cubicBezTo>
                <a:cubicBezTo>
                  <a:pt x="1954" y="1300"/>
                  <a:pt x="1954" y="1300"/>
                  <a:pt x="1954" y="1300"/>
                </a:cubicBezTo>
                <a:cubicBezTo>
                  <a:pt x="1955" y="1299"/>
                  <a:pt x="1955" y="1299"/>
                  <a:pt x="1955" y="1299"/>
                </a:cubicBezTo>
                <a:cubicBezTo>
                  <a:pt x="1957" y="1300"/>
                  <a:pt x="1957" y="1300"/>
                  <a:pt x="1957" y="1300"/>
                </a:cubicBezTo>
                <a:cubicBezTo>
                  <a:pt x="1960" y="1298"/>
                  <a:pt x="1960" y="1298"/>
                  <a:pt x="1960" y="1298"/>
                </a:cubicBezTo>
                <a:cubicBezTo>
                  <a:pt x="1962" y="1296"/>
                  <a:pt x="1962" y="1296"/>
                  <a:pt x="1962" y="1296"/>
                </a:cubicBezTo>
                <a:cubicBezTo>
                  <a:pt x="1968" y="1295"/>
                  <a:pt x="1968" y="1295"/>
                  <a:pt x="1968" y="1295"/>
                </a:cubicBezTo>
                <a:cubicBezTo>
                  <a:pt x="1970" y="1296"/>
                  <a:pt x="1970" y="1296"/>
                  <a:pt x="1970" y="1296"/>
                </a:cubicBezTo>
                <a:cubicBezTo>
                  <a:pt x="1973" y="1294"/>
                  <a:pt x="1973" y="1294"/>
                  <a:pt x="1973" y="1294"/>
                </a:cubicBezTo>
                <a:cubicBezTo>
                  <a:pt x="1974" y="1293"/>
                  <a:pt x="1974" y="1293"/>
                  <a:pt x="1974" y="1293"/>
                </a:cubicBezTo>
                <a:cubicBezTo>
                  <a:pt x="1976" y="1292"/>
                  <a:pt x="1976" y="1292"/>
                  <a:pt x="1976" y="1292"/>
                </a:cubicBezTo>
                <a:cubicBezTo>
                  <a:pt x="1977" y="1289"/>
                  <a:pt x="1977" y="1289"/>
                  <a:pt x="1977" y="1289"/>
                </a:cubicBezTo>
                <a:cubicBezTo>
                  <a:pt x="1978" y="1287"/>
                  <a:pt x="1978" y="1287"/>
                  <a:pt x="1978" y="1287"/>
                </a:cubicBezTo>
                <a:cubicBezTo>
                  <a:pt x="1978" y="1285"/>
                  <a:pt x="1978" y="1285"/>
                  <a:pt x="1978" y="1285"/>
                </a:cubicBezTo>
                <a:cubicBezTo>
                  <a:pt x="1980" y="1284"/>
                  <a:pt x="1980" y="1284"/>
                  <a:pt x="1980" y="1284"/>
                </a:cubicBezTo>
                <a:cubicBezTo>
                  <a:pt x="1980" y="1281"/>
                  <a:pt x="1980" y="1281"/>
                  <a:pt x="1980" y="1281"/>
                </a:cubicBezTo>
                <a:cubicBezTo>
                  <a:pt x="1980" y="1280"/>
                  <a:pt x="1980" y="1280"/>
                  <a:pt x="1980" y="1280"/>
                </a:cubicBezTo>
                <a:cubicBezTo>
                  <a:pt x="1981" y="1279"/>
                  <a:pt x="1981" y="1279"/>
                  <a:pt x="1981" y="1279"/>
                </a:cubicBezTo>
                <a:cubicBezTo>
                  <a:pt x="1982" y="1276"/>
                  <a:pt x="1982" y="1276"/>
                  <a:pt x="1982" y="1276"/>
                </a:cubicBezTo>
                <a:cubicBezTo>
                  <a:pt x="1982" y="1275"/>
                  <a:pt x="1982" y="1275"/>
                  <a:pt x="1982" y="1275"/>
                </a:cubicBezTo>
                <a:cubicBezTo>
                  <a:pt x="1983" y="1275"/>
                  <a:pt x="1983" y="1275"/>
                  <a:pt x="1983" y="1275"/>
                </a:cubicBezTo>
                <a:cubicBezTo>
                  <a:pt x="1984" y="1272"/>
                  <a:pt x="1984" y="1272"/>
                  <a:pt x="1984" y="1272"/>
                </a:cubicBezTo>
                <a:cubicBezTo>
                  <a:pt x="1986" y="1265"/>
                  <a:pt x="1986" y="1265"/>
                  <a:pt x="1986" y="1265"/>
                </a:cubicBezTo>
                <a:cubicBezTo>
                  <a:pt x="1987" y="1262"/>
                  <a:pt x="1987" y="1262"/>
                  <a:pt x="1987" y="1262"/>
                </a:cubicBezTo>
                <a:cubicBezTo>
                  <a:pt x="1988" y="1260"/>
                  <a:pt x="1988" y="1260"/>
                  <a:pt x="1988" y="1260"/>
                </a:cubicBezTo>
                <a:cubicBezTo>
                  <a:pt x="1989" y="1256"/>
                  <a:pt x="1989" y="1256"/>
                  <a:pt x="1989" y="1256"/>
                </a:cubicBezTo>
                <a:cubicBezTo>
                  <a:pt x="1992" y="1251"/>
                  <a:pt x="1992" y="1251"/>
                  <a:pt x="1992" y="1251"/>
                </a:cubicBezTo>
                <a:cubicBezTo>
                  <a:pt x="1995" y="1243"/>
                  <a:pt x="1995" y="1243"/>
                  <a:pt x="1995" y="1243"/>
                </a:cubicBezTo>
                <a:cubicBezTo>
                  <a:pt x="1997" y="1240"/>
                  <a:pt x="1997" y="1240"/>
                  <a:pt x="1997" y="1240"/>
                </a:cubicBezTo>
                <a:cubicBezTo>
                  <a:pt x="1997" y="1236"/>
                  <a:pt x="1997" y="1236"/>
                  <a:pt x="1997" y="1236"/>
                </a:cubicBezTo>
                <a:cubicBezTo>
                  <a:pt x="1999" y="1233"/>
                  <a:pt x="1999" y="1233"/>
                  <a:pt x="1999" y="1233"/>
                </a:cubicBezTo>
                <a:cubicBezTo>
                  <a:pt x="1999" y="1231"/>
                  <a:pt x="1999" y="1231"/>
                  <a:pt x="1999" y="1231"/>
                </a:cubicBezTo>
                <a:cubicBezTo>
                  <a:pt x="2001" y="1228"/>
                  <a:pt x="2001" y="1228"/>
                  <a:pt x="2001" y="1228"/>
                </a:cubicBezTo>
                <a:cubicBezTo>
                  <a:pt x="2002" y="1222"/>
                  <a:pt x="2002" y="1222"/>
                  <a:pt x="2002" y="1222"/>
                </a:cubicBezTo>
                <a:cubicBezTo>
                  <a:pt x="2003" y="1218"/>
                  <a:pt x="2003" y="1218"/>
                  <a:pt x="2003" y="1218"/>
                </a:cubicBezTo>
                <a:cubicBezTo>
                  <a:pt x="2004" y="1217"/>
                  <a:pt x="2004" y="1217"/>
                  <a:pt x="2004" y="1217"/>
                </a:cubicBezTo>
                <a:cubicBezTo>
                  <a:pt x="2005" y="1214"/>
                  <a:pt x="2005" y="1214"/>
                  <a:pt x="2005" y="1214"/>
                </a:cubicBezTo>
                <a:cubicBezTo>
                  <a:pt x="2004" y="1212"/>
                  <a:pt x="2004" y="1212"/>
                  <a:pt x="2004" y="1212"/>
                </a:cubicBezTo>
                <a:cubicBezTo>
                  <a:pt x="2004" y="1210"/>
                  <a:pt x="2004" y="1210"/>
                  <a:pt x="2004" y="1210"/>
                </a:cubicBezTo>
                <a:cubicBezTo>
                  <a:pt x="2007" y="1207"/>
                  <a:pt x="2007" y="1207"/>
                  <a:pt x="2007" y="1207"/>
                </a:cubicBezTo>
                <a:cubicBezTo>
                  <a:pt x="2006" y="1206"/>
                  <a:pt x="2006" y="1206"/>
                  <a:pt x="2006" y="1206"/>
                </a:cubicBezTo>
                <a:cubicBezTo>
                  <a:pt x="2008" y="1204"/>
                  <a:pt x="2008" y="1204"/>
                  <a:pt x="2008" y="1204"/>
                </a:cubicBezTo>
                <a:cubicBezTo>
                  <a:pt x="2007" y="1201"/>
                  <a:pt x="2007" y="1201"/>
                  <a:pt x="2007" y="1201"/>
                </a:cubicBezTo>
                <a:cubicBezTo>
                  <a:pt x="2007" y="1201"/>
                  <a:pt x="2007" y="1201"/>
                  <a:pt x="2007" y="1201"/>
                </a:cubicBezTo>
                <a:cubicBezTo>
                  <a:pt x="2007" y="1199"/>
                  <a:pt x="2007" y="1199"/>
                  <a:pt x="2007" y="1199"/>
                </a:cubicBezTo>
                <a:cubicBezTo>
                  <a:pt x="2007" y="1196"/>
                  <a:pt x="2007" y="1196"/>
                  <a:pt x="2007" y="1196"/>
                </a:cubicBezTo>
                <a:cubicBezTo>
                  <a:pt x="2007" y="1196"/>
                  <a:pt x="2007" y="1196"/>
                  <a:pt x="2007" y="1196"/>
                </a:cubicBezTo>
                <a:cubicBezTo>
                  <a:pt x="2007" y="1193"/>
                  <a:pt x="2007" y="1193"/>
                  <a:pt x="2007" y="1193"/>
                </a:cubicBezTo>
                <a:cubicBezTo>
                  <a:pt x="2008" y="1193"/>
                  <a:pt x="2008" y="1193"/>
                  <a:pt x="2008" y="1193"/>
                </a:cubicBezTo>
                <a:cubicBezTo>
                  <a:pt x="2009" y="1194"/>
                  <a:pt x="2009" y="1194"/>
                  <a:pt x="2009" y="1194"/>
                </a:cubicBezTo>
                <a:cubicBezTo>
                  <a:pt x="2009" y="1196"/>
                  <a:pt x="2009" y="1196"/>
                  <a:pt x="2009" y="1196"/>
                </a:cubicBezTo>
                <a:cubicBezTo>
                  <a:pt x="2011" y="1198"/>
                  <a:pt x="2011" y="1198"/>
                  <a:pt x="2011" y="1198"/>
                </a:cubicBezTo>
                <a:cubicBezTo>
                  <a:pt x="2012" y="1198"/>
                  <a:pt x="2012" y="1198"/>
                  <a:pt x="2012" y="1198"/>
                </a:cubicBezTo>
                <a:cubicBezTo>
                  <a:pt x="2013" y="1197"/>
                  <a:pt x="2013" y="1197"/>
                  <a:pt x="2013" y="1197"/>
                </a:cubicBezTo>
                <a:cubicBezTo>
                  <a:pt x="2013" y="1195"/>
                  <a:pt x="2013" y="1195"/>
                  <a:pt x="2013" y="1195"/>
                </a:cubicBezTo>
                <a:cubicBezTo>
                  <a:pt x="2014" y="1195"/>
                  <a:pt x="2014" y="1195"/>
                  <a:pt x="2014" y="1195"/>
                </a:cubicBezTo>
                <a:cubicBezTo>
                  <a:pt x="2014" y="1193"/>
                  <a:pt x="2014" y="1193"/>
                  <a:pt x="2014" y="1193"/>
                </a:cubicBezTo>
                <a:cubicBezTo>
                  <a:pt x="2015" y="1192"/>
                  <a:pt x="2015" y="1192"/>
                  <a:pt x="2015" y="1192"/>
                </a:cubicBezTo>
                <a:cubicBezTo>
                  <a:pt x="2014" y="1190"/>
                  <a:pt x="2014" y="1190"/>
                  <a:pt x="2014" y="1190"/>
                </a:cubicBezTo>
                <a:lnTo>
                  <a:pt x="2012" y="1187"/>
                </a:lnTo>
                <a:close/>
                <a:moveTo>
                  <a:pt x="1597" y="998"/>
                </a:moveTo>
                <a:cubicBezTo>
                  <a:pt x="1597" y="995"/>
                  <a:pt x="1597" y="995"/>
                  <a:pt x="1597" y="995"/>
                </a:cubicBezTo>
                <a:cubicBezTo>
                  <a:pt x="1596" y="994"/>
                  <a:pt x="1596" y="994"/>
                  <a:pt x="1596" y="994"/>
                </a:cubicBezTo>
                <a:cubicBezTo>
                  <a:pt x="1594" y="996"/>
                  <a:pt x="1594" y="996"/>
                  <a:pt x="1594" y="996"/>
                </a:cubicBezTo>
                <a:cubicBezTo>
                  <a:pt x="1594" y="999"/>
                  <a:pt x="1594" y="999"/>
                  <a:pt x="1594" y="999"/>
                </a:cubicBezTo>
                <a:cubicBezTo>
                  <a:pt x="1592" y="999"/>
                  <a:pt x="1592" y="999"/>
                  <a:pt x="1592" y="999"/>
                </a:cubicBezTo>
                <a:cubicBezTo>
                  <a:pt x="1592" y="1000"/>
                  <a:pt x="1592" y="1000"/>
                  <a:pt x="1592" y="1000"/>
                </a:cubicBezTo>
                <a:cubicBezTo>
                  <a:pt x="1594" y="1001"/>
                  <a:pt x="1594" y="1001"/>
                  <a:pt x="1594" y="1001"/>
                </a:cubicBezTo>
                <a:cubicBezTo>
                  <a:pt x="1596" y="1002"/>
                  <a:pt x="1596" y="1002"/>
                  <a:pt x="1596" y="1002"/>
                </a:cubicBezTo>
                <a:lnTo>
                  <a:pt x="1597" y="998"/>
                </a:lnTo>
                <a:close/>
                <a:moveTo>
                  <a:pt x="1317" y="92"/>
                </a:moveTo>
                <a:cubicBezTo>
                  <a:pt x="1317" y="93"/>
                  <a:pt x="1317" y="93"/>
                  <a:pt x="1317" y="93"/>
                </a:cubicBezTo>
                <a:cubicBezTo>
                  <a:pt x="1318" y="94"/>
                  <a:pt x="1318" y="94"/>
                  <a:pt x="1318" y="94"/>
                </a:cubicBezTo>
                <a:cubicBezTo>
                  <a:pt x="1319" y="93"/>
                  <a:pt x="1319" y="93"/>
                  <a:pt x="1319" y="93"/>
                </a:cubicBezTo>
                <a:cubicBezTo>
                  <a:pt x="1318" y="92"/>
                  <a:pt x="1318" y="92"/>
                  <a:pt x="1318" y="92"/>
                </a:cubicBezTo>
                <a:cubicBezTo>
                  <a:pt x="1319" y="91"/>
                  <a:pt x="1319" y="91"/>
                  <a:pt x="1319" y="91"/>
                </a:cubicBezTo>
                <a:lnTo>
                  <a:pt x="1317" y="92"/>
                </a:lnTo>
                <a:close/>
                <a:moveTo>
                  <a:pt x="869" y="1684"/>
                </a:moveTo>
                <a:cubicBezTo>
                  <a:pt x="868" y="1683"/>
                  <a:pt x="868" y="1683"/>
                  <a:pt x="868" y="1683"/>
                </a:cubicBezTo>
                <a:cubicBezTo>
                  <a:pt x="867" y="1685"/>
                  <a:pt x="867" y="1685"/>
                  <a:pt x="867" y="1685"/>
                </a:cubicBezTo>
                <a:cubicBezTo>
                  <a:pt x="868" y="1685"/>
                  <a:pt x="868" y="1685"/>
                  <a:pt x="868" y="1685"/>
                </a:cubicBezTo>
                <a:cubicBezTo>
                  <a:pt x="869" y="1685"/>
                  <a:pt x="869" y="1685"/>
                  <a:pt x="869" y="1685"/>
                </a:cubicBezTo>
                <a:lnTo>
                  <a:pt x="869" y="1684"/>
                </a:lnTo>
                <a:close/>
                <a:moveTo>
                  <a:pt x="907" y="1684"/>
                </a:moveTo>
                <a:cubicBezTo>
                  <a:pt x="905" y="1683"/>
                  <a:pt x="905" y="1683"/>
                  <a:pt x="905" y="1683"/>
                </a:cubicBezTo>
                <a:cubicBezTo>
                  <a:pt x="902" y="1683"/>
                  <a:pt x="902" y="1683"/>
                  <a:pt x="902" y="1683"/>
                </a:cubicBezTo>
                <a:cubicBezTo>
                  <a:pt x="899" y="1683"/>
                  <a:pt x="899" y="1683"/>
                  <a:pt x="899" y="1683"/>
                </a:cubicBezTo>
                <a:cubicBezTo>
                  <a:pt x="896" y="1683"/>
                  <a:pt x="896" y="1683"/>
                  <a:pt x="896" y="1683"/>
                </a:cubicBezTo>
                <a:cubicBezTo>
                  <a:pt x="893" y="1684"/>
                  <a:pt x="893" y="1684"/>
                  <a:pt x="893" y="1684"/>
                </a:cubicBezTo>
                <a:cubicBezTo>
                  <a:pt x="889" y="1685"/>
                  <a:pt x="889" y="1685"/>
                  <a:pt x="889" y="1685"/>
                </a:cubicBezTo>
                <a:cubicBezTo>
                  <a:pt x="886" y="1685"/>
                  <a:pt x="886" y="1685"/>
                  <a:pt x="886" y="1685"/>
                </a:cubicBezTo>
                <a:cubicBezTo>
                  <a:pt x="885" y="1685"/>
                  <a:pt x="885" y="1685"/>
                  <a:pt x="885" y="1685"/>
                </a:cubicBezTo>
                <a:cubicBezTo>
                  <a:pt x="884" y="1685"/>
                  <a:pt x="884" y="1685"/>
                  <a:pt x="884" y="1685"/>
                </a:cubicBezTo>
                <a:cubicBezTo>
                  <a:pt x="882" y="1686"/>
                  <a:pt x="882" y="1686"/>
                  <a:pt x="882" y="1686"/>
                </a:cubicBezTo>
                <a:cubicBezTo>
                  <a:pt x="883" y="1687"/>
                  <a:pt x="883" y="1687"/>
                  <a:pt x="883" y="1687"/>
                </a:cubicBezTo>
                <a:cubicBezTo>
                  <a:pt x="884" y="1686"/>
                  <a:pt x="884" y="1686"/>
                  <a:pt x="884" y="1686"/>
                </a:cubicBezTo>
                <a:cubicBezTo>
                  <a:pt x="886" y="1687"/>
                  <a:pt x="886" y="1687"/>
                  <a:pt x="886" y="1687"/>
                </a:cubicBezTo>
                <a:cubicBezTo>
                  <a:pt x="883" y="1688"/>
                  <a:pt x="883" y="1688"/>
                  <a:pt x="883" y="1688"/>
                </a:cubicBezTo>
                <a:cubicBezTo>
                  <a:pt x="882" y="1689"/>
                  <a:pt x="882" y="1689"/>
                  <a:pt x="882" y="1689"/>
                </a:cubicBezTo>
                <a:cubicBezTo>
                  <a:pt x="881" y="1690"/>
                  <a:pt x="881" y="1690"/>
                  <a:pt x="881" y="1690"/>
                </a:cubicBezTo>
                <a:cubicBezTo>
                  <a:pt x="883" y="1691"/>
                  <a:pt x="883" y="1691"/>
                  <a:pt x="883" y="1691"/>
                </a:cubicBezTo>
                <a:cubicBezTo>
                  <a:pt x="885" y="1690"/>
                  <a:pt x="885" y="1690"/>
                  <a:pt x="885" y="1690"/>
                </a:cubicBezTo>
                <a:cubicBezTo>
                  <a:pt x="884" y="1691"/>
                  <a:pt x="884" y="1691"/>
                  <a:pt x="884" y="1691"/>
                </a:cubicBezTo>
                <a:cubicBezTo>
                  <a:pt x="885" y="1692"/>
                  <a:pt x="885" y="1692"/>
                  <a:pt x="885" y="1692"/>
                </a:cubicBezTo>
                <a:cubicBezTo>
                  <a:pt x="886" y="1693"/>
                  <a:pt x="886" y="1693"/>
                  <a:pt x="886" y="1693"/>
                </a:cubicBezTo>
                <a:cubicBezTo>
                  <a:pt x="887" y="1692"/>
                  <a:pt x="887" y="1692"/>
                  <a:pt x="887" y="1692"/>
                </a:cubicBezTo>
                <a:cubicBezTo>
                  <a:pt x="889" y="1693"/>
                  <a:pt x="889" y="1693"/>
                  <a:pt x="889" y="1693"/>
                </a:cubicBezTo>
                <a:cubicBezTo>
                  <a:pt x="890" y="1693"/>
                  <a:pt x="890" y="1693"/>
                  <a:pt x="890" y="1693"/>
                </a:cubicBezTo>
                <a:cubicBezTo>
                  <a:pt x="891" y="1692"/>
                  <a:pt x="891" y="1692"/>
                  <a:pt x="891" y="1692"/>
                </a:cubicBezTo>
                <a:cubicBezTo>
                  <a:pt x="889" y="1691"/>
                  <a:pt x="889" y="1691"/>
                  <a:pt x="889" y="1691"/>
                </a:cubicBezTo>
                <a:cubicBezTo>
                  <a:pt x="889" y="1690"/>
                  <a:pt x="889" y="1690"/>
                  <a:pt x="889" y="1690"/>
                </a:cubicBezTo>
                <a:cubicBezTo>
                  <a:pt x="891" y="1690"/>
                  <a:pt x="891" y="1690"/>
                  <a:pt x="891" y="1690"/>
                </a:cubicBezTo>
                <a:cubicBezTo>
                  <a:pt x="892" y="1692"/>
                  <a:pt x="892" y="1692"/>
                  <a:pt x="892" y="1692"/>
                </a:cubicBezTo>
                <a:cubicBezTo>
                  <a:pt x="893" y="1693"/>
                  <a:pt x="893" y="1693"/>
                  <a:pt x="893" y="1693"/>
                </a:cubicBezTo>
                <a:cubicBezTo>
                  <a:pt x="895" y="1692"/>
                  <a:pt x="895" y="1692"/>
                  <a:pt x="895" y="1692"/>
                </a:cubicBezTo>
                <a:cubicBezTo>
                  <a:pt x="896" y="1692"/>
                  <a:pt x="896" y="1692"/>
                  <a:pt x="896" y="1692"/>
                </a:cubicBezTo>
                <a:cubicBezTo>
                  <a:pt x="899" y="1694"/>
                  <a:pt x="899" y="1694"/>
                  <a:pt x="899" y="1694"/>
                </a:cubicBezTo>
                <a:cubicBezTo>
                  <a:pt x="900" y="1694"/>
                  <a:pt x="900" y="1694"/>
                  <a:pt x="900" y="1694"/>
                </a:cubicBezTo>
                <a:cubicBezTo>
                  <a:pt x="900" y="1693"/>
                  <a:pt x="900" y="1693"/>
                  <a:pt x="900" y="1693"/>
                </a:cubicBezTo>
                <a:cubicBezTo>
                  <a:pt x="897" y="1691"/>
                  <a:pt x="897" y="1691"/>
                  <a:pt x="897" y="1691"/>
                </a:cubicBezTo>
                <a:cubicBezTo>
                  <a:pt x="896" y="1690"/>
                  <a:pt x="896" y="1690"/>
                  <a:pt x="896" y="1690"/>
                </a:cubicBezTo>
                <a:cubicBezTo>
                  <a:pt x="896" y="1689"/>
                  <a:pt x="896" y="1689"/>
                  <a:pt x="896" y="1689"/>
                </a:cubicBezTo>
                <a:cubicBezTo>
                  <a:pt x="895" y="1689"/>
                  <a:pt x="895" y="1689"/>
                  <a:pt x="895" y="1689"/>
                </a:cubicBezTo>
                <a:cubicBezTo>
                  <a:pt x="893" y="1688"/>
                  <a:pt x="893" y="1688"/>
                  <a:pt x="893" y="1688"/>
                </a:cubicBezTo>
                <a:cubicBezTo>
                  <a:pt x="893" y="1688"/>
                  <a:pt x="893" y="1688"/>
                  <a:pt x="893" y="1688"/>
                </a:cubicBezTo>
                <a:cubicBezTo>
                  <a:pt x="891" y="1687"/>
                  <a:pt x="891" y="1687"/>
                  <a:pt x="891" y="1687"/>
                </a:cubicBezTo>
                <a:cubicBezTo>
                  <a:pt x="893" y="1686"/>
                  <a:pt x="893" y="1686"/>
                  <a:pt x="893" y="1686"/>
                </a:cubicBezTo>
                <a:cubicBezTo>
                  <a:pt x="894" y="1686"/>
                  <a:pt x="894" y="1686"/>
                  <a:pt x="894" y="1686"/>
                </a:cubicBezTo>
                <a:cubicBezTo>
                  <a:pt x="896" y="1685"/>
                  <a:pt x="896" y="1685"/>
                  <a:pt x="896" y="1685"/>
                </a:cubicBezTo>
                <a:cubicBezTo>
                  <a:pt x="897" y="1685"/>
                  <a:pt x="897" y="1685"/>
                  <a:pt x="897" y="1685"/>
                </a:cubicBezTo>
                <a:cubicBezTo>
                  <a:pt x="898" y="1687"/>
                  <a:pt x="898" y="1687"/>
                  <a:pt x="898" y="1687"/>
                </a:cubicBezTo>
                <a:cubicBezTo>
                  <a:pt x="899" y="1688"/>
                  <a:pt x="899" y="1688"/>
                  <a:pt x="899" y="1688"/>
                </a:cubicBezTo>
                <a:cubicBezTo>
                  <a:pt x="901" y="1688"/>
                  <a:pt x="901" y="1688"/>
                  <a:pt x="901" y="1688"/>
                </a:cubicBezTo>
                <a:cubicBezTo>
                  <a:pt x="903" y="1687"/>
                  <a:pt x="903" y="1687"/>
                  <a:pt x="903" y="1687"/>
                </a:cubicBezTo>
                <a:cubicBezTo>
                  <a:pt x="904" y="1687"/>
                  <a:pt x="904" y="1687"/>
                  <a:pt x="904" y="1687"/>
                </a:cubicBezTo>
                <a:cubicBezTo>
                  <a:pt x="905" y="1688"/>
                  <a:pt x="905" y="1688"/>
                  <a:pt x="905" y="1688"/>
                </a:cubicBezTo>
                <a:cubicBezTo>
                  <a:pt x="907" y="1687"/>
                  <a:pt x="907" y="1687"/>
                  <a:pt x="907" y="1687"/>
                </a:cubicBezTo>
                <a:cubicBezTo>
                  <a:pt x="908" y="1686"/>
                  <a:pt x="908" y="1686"/>
                  <a:pt x="908" y="1686"/>
                </a:cubicBezTo>
                <a:cubicBezTo>
                  <a:pt x="907" y="1685"/>
                  <a:pt x="907" y="1685"/>
                  <a:pt x="907" y="1685"/>
                </a:cubicBezTo>
                <a:lnTo>
                  <a:pt x="907" y="1684"/>
                </a:lnTo>
                <a:close/>
                <a:moveTo>
                  <a:pt x="858" y="1671"/>
                </a:moveTo>
                <a:cubicBezTo>
                  <a:pt x="857" y="1669"/>
                  <a:pt x="857" y="1669"/>
                  <a:pt x="857" y="1669"/>
                </a:cubicBezTo>
                <a:cubicBezTo>
                  <a:pt x="856" y="1669"/>
                  <a:pt x="856" y="1669"/>
                  <a:pt x="856" y="1669"/>
                </a:cubicBezTo>
                <a:cubicBezTo>
                  <a:pt x="853" y="1669"/>
                  <a:pt x="853" y="1669"/>
                  <a:pt x="853" y="1669"/>
                </a:cubicBezTo>
                <a:cubicBezTo>
                  <a:pt x="853" y="1668"/>
                  <a:pt x="853" y="1668"/>
                  <a:pt x="853" y="1668"/>
                </a:cubicBezTo>
                <a:cubicBezTo>
                  <a:pt x="852" y="1668"/>
                  <a:pt x="852" y="1668"/>
                  <a:pt x="852" y="1668"/>
                </a:cubicBezTo>
                <a:cubicBezTo>
                  <a:pt x="849" y="1666"/>
                  <a:pt x="849" y="1666"/>
                  <a:pt x="849" y="1666"/>
                </a:cubicBezTo>
                <a:cubicBezTo>
                  <a:pt x="847" y="1666"/>
                  <a:pt x="847" y="1666"/>
                  <a:pt x="847" y="1666"/>
                </a:cubicBezTo>
                <a:cubicBezTo>
                  <a:pt x="845" y="1666"/>
                  <a:pt x="845" y="1666"/>
                  <a:pt x="845" y="1666"/>
                </a:cubicBezTo>
                <a:cubicBezTo>
                  <a:pt x="844" y="1666"/>
                  <a:pt x="844" y="1666"/>
                  <a:pt x="844" y="1666"/>
                </a:cubicBezTo>
                <a:cubicBezTo>
                  <a:pt x="843" y="1665"/>
                  <a:pt x="843" y="1665"/>
                  <a:pt x="843" y="1665"/>
                </a:cubicBezTo>
                <a:cubicBezTo>
                  <a:pt x="841" y="1665"/>
                  <a:pt x="841" y="1665"/>
                  <a:pt x="841" y="1665"/>
                </a:cubicBezTo>
                <a:cubicBezTo>
                  <a:pt x="841" y="1666"/>
                  <a:pt x="841" y="1666"/>
                  <a:pt x="841" y="1666"/>
                </a:cubicBezTo>
                <a:cubicBezTo>
                  <a:pt x="841" y="1667"/>
                  <a:pt x="841" y="1667"/>
                  <a:pt x="841" y="1667"/>
                </a:cubicBezTo>
                <a:cubicBezTo>
                  <a:pt x="843" y="1668"/>
                  <a:pt x="843" y="1668"/>
                  <a:pt x="843" y="1668"/>
                </a:cubicBezTo>
                <a:cubicBezTo>
                  <a:pt x="844" y="1670"/>
                  <a:pt x="844" y="1670"/>
                  <a:pt x="844" y="1670"/>
                </a:cubicBezTo>
                <a:cubicBezTo>
                  <a:pt x="845" y="1670"/>
                  <a:pt x="845" y="1670"/>
                  <a:pt x="845" y="1670"/>
                </a:cubicBezTo>
                <a:cubicBezTo>
                  <a:pt x="847" y="1673"/>
                  <a:pt x="847" y="1673"/>
                  <a:pt x="847" y="1673"/>
                </a:cubicBezTo>
                <a:cubicBezTo>
                  <a:pt x="849" y="1673"/>
                  <a:pt x="849" y="1673"/>
                  <a:pt x="849" y="1673"/>
                </a:cubicBezTo>
                <a:cubicBezTo>
                  <a:pt x="851" y="1672"/>
                  <a:pt x="851" y="1672"/>
                  <a:pt x="851" y="1672"/>
                </a:cubicBezTo>
                <a:cubicBezTo>
                  <a:pt x="852" y="1673"/>
                  <a:pt x="852" y="1673"/>
                  <a:pt x="852" y="1673"/>
                </a:cubicBezTo>
                <a:cubicBezTo>
                  <a:pt x="852" y="1674"/>
                  <a:pt x="852" y="1674"/>
                  <a:pt x="852" y="1674"/>
                </a:cubicBezTo>
                <a:cubicBezTo>
                  <a:pt x="854" y="1676"/>
                  <a:pt x="854" y="1676"/>
                  <a:pt x="854" y="1676"/>
                </a:cubicBezTo>
                <a:cubicBezTo>
                  <a:pt x="855" y="1675"/>
                  <a:pt x="855" y="1675"/>
                  <a:pt x="855" y="1675"/>
                </a:cubicBezTo>
                <a:cubicBezTo>
                  <a:pt x="855" y="1674"/>
                  <a:pt x="855" y="1674"/>
                  <a:pt x="855" y="1674"/>
                </a:cubicBezTo>
                <a:cubicBezTo>
                  <a:pt x="856" y="1673"/>
                  <a:pt x="856" y="1673"/>
                  <a:pt x="856" y="1673"/>
                </a:cubicBezTo>
                <a:cubicBezTo>
                  <a:pt x="856" y="1672"/>
                  <a:pt x="856" y="1672"/>
                  <a:pt x="856" y="1672"/>
                </a:cubicBezTo>
                <a:cubicBezTo>
                  <a:pt x="855" y="1671"/>
                  <a:pt x="855" y="1671"/>
                  <a:pt x="855" y="1671"/>
                </a:cubicBezTo>
                <a:cubicBezTo>
                  <a:pt x="856" y="1671"/>
                  <a:pt x="856" y="1671"/>
                  <a:pt x="856" y="1671"/>
                </a:cubicBezTo>
                <a:lnTo>
                  <a:pt x="858" y="1671"/>
                </a:lnTo>
                <a:close/>
                <a:moveTo>
                  <a:pt x="921" y="1676"/>
                </a:moveTo>
                <a:cubicBezTo>
                  <a:pt x="917" y="1677"/>
                  <a:pt x="917" y="1677"/>
                  <a:pt x="917" y="1677"/>
                </a:cubicBezTo>
                <a:cubicBezTo>
                  <a:pt x="915" y="1677"/>
                  <a:pt x="915" y="1677"/>
                  <a:pt x="915" y="1677"/>
                </a:cubicBezTo>
                <a:cubicBezTo>
                  <a:pt x="913" y="1674"/>
                  <a:pt x="913" y="1674"/>
                  <a:pt x="913" y="1674"/>
                </a:cubicBezTo>
                <a:cubicBezTo>
                  <a:pt x="910" y="1674"/>
                  <a:pt x="910" y="1674"/>
                  <a:pt x="910" y="1674"/>
                </a:cubicBezTo>
                <a:cubicBezTo>
                  <a:pt x="909" y="1672"/>
                  <a:pt x="909" y="1672"/>
                  <a:pt x="909" y="1672"/>
                </a:cubicBezTo>
                <a:cubicBezTo>
                  <a:pt x="901" y="1670"/>
                  <a:pt x="901" y="1670"/>
                  <a:pt x="901" y="1670"/>
                </a:cubicBezTo>
                <a:cubicBezTo>
                  <a:pt x="899" y="1669"/>
                  <a:pt x="899" y="1669"/>
                  <a:pt x="899" y="1669"/>
                </a:cubicBezTo>
                <a:cubicBezTo>
                  <a:pt x="899" y="1667"/>
                  <a:pt x="899" y="1667"/>
                  <a:pt x="899" y="1667"/>
                </a:cubicBezTo>
                <a:cubicBezTo>
                  <a:pt x="896" y="1665"/>
                  <a:pt x="896" y="1665"/>
                  <a:pt x="896" y="1665"/>
                </a:cubicBezTo>
                <a:cubicBezTo>
                  <a:pt x="894" y="1664"/>
                  <a:pt x="894" y="1664"/>
                  <a:pt x="894" y="1664"/>
                </a:cubicBezTo>
                <a:cubicBezTo>
                  <a:pt x="892" y="1661"/>
                  <a:pt x="892" y="1661"/>
                  <a:pt x="892" y="1661"/>
                </a:cubicBezTo>
                <a:cubicBezTo>
                  <a:pt x="891" y="1659"/>
                  <a:pt x="891" y="1659"/>
                  <a:pt x="891" y="1659"/>
                </a:cubicBezTo>
                <a:cubicBezTo>
                  <a:pt x="889" y="1659"/>
                  <a:pt x="889" y="1659"/>
                  <a:pt x="889" y="1659"/>
                </a:cubicBezTo>
                <a:cubicBezTo>
                  <a:pt x="887" y="1659"/>
                  <a:pt x="887" y="1659"/>
                  <a:pt x="887" y="1659"/>
                </a:cubicBezTo>
                <a:cubicBezTo>
                  <a:pt x="886" y="1659"/>
                  <a:pt x="886" y="1659"/>
                  <a:pt x="886" y="1659"/>
                </a:cubicBezTo>
                <a:cubicBezTo>
                  <a:pt x="887" y="1658"/>
                  <a:pt x="887" y="1658"/>
                  <a:pt x="887" y="1658"/>
                </a:cubicBezTo>
                <a:cubicBezTo>
                  <a:pt x="887" y="1657"/>
                  <a:pt x="887" y="1657"/>
                  <a:pt x="887" y="1657"/>
                </a:cubicBezTo>
                <a:cubicBezTo>
                  <a:pt x="889" y="1656"/>
                  <a:pt x="889" y="1656"/>
                  <a:pt x="889" y="1656"/>
                </a:cubicBezTo>
                <a:cubicBezTo>
                  <a:pt x="890" y="1657"/>
                  <a:pt x="890" y="1657"/>
                  <a:pt x="890" y="1657"/>
                </a:cubicBezTo>
                <a:cubicBezTo>
                  <a:pt x="889" y="1652"/>
                  <a:pt x="889" y="1652"/>
                  <a:pt x="889" y="1652"/>
                </a:cubicBezTo>
                <a:cubicBezTo>
                  <a:pt x="886" y="1649"/>
                  <a:pt x="886" y="1649"/>
                  <a:pt x="886" y="1649"/>
                </a:cubicBezTo>
                <a:cubicBezTo>
                  <a:pt x="884" y="1647"/>
                  <a:pt x="884" y="1647"/>
                  <a:pt x="884" y="1647"/>
                </a:cubicBezTo>
                <a:cubicBezTo>
                  <a:pt x="884" y="1647"/>
                  <a:pt x="884" y="1647"/>
                  <a:pt x="884" y="1647"/>
                </a:cubicBezTo>
                <a:cubicBezTo>
                  <a:pt x="881" y="1648"/>
                  <a:pt x="881" y="1648"/>
                  <a:pt x="881" y="1648"/>
                </a:cubicBezTo>
                <a:cubicBezTo>
                  <a:pt x="880" y="1649"/>
                  <a:pt x="880" y="1649"/>
                  <a:pt x="880" y="1649"/>
                </a:cubicBezTo>
                <a:cubicBezTo>
                  <a:pt x="879" y="1647"/>
                  <a:pt x="879" y="1647"/>
                  <a:pt x="879" y="1647"/>
                </a:cubicBezTo>
                <a:cubicBezTo>
                  <a:pt x="877" y="1647"/>
                  <a:pt x="877" y="1647"/>
                  <a:pt x="877" y="1647"/>
                </a:cubicBezTo>
                <a:cubicBezTo>
                  <a:pt x="876" y="1648"/>
                  <a:pt x="876" y="1648"/>
                  <a:pt x="876" y="1648"/>
                </a:cubicBezTo>
                <a:cubicBezTo>
                  <a:pt x="877" y="1650"/>
                  <a:pt x="877" y="1650"/>
                  <a:pt x="877" y="1650"/>
                </a:cubicBezTo>
                <a:cubicBezTo>
                  <a:pt x="876" y="1651"/>
                  <a:pt x="876" y="1651"/>
                  <a:pt x="876" y="1651"/>
                </a:cubicBezTo>
                <a:cubicBezTo>
                  <a:pt x="875" y="1653"/>
                  <a:pt x="875" y="1653"/>
                  <a:pt x="875" y="1653"/>
                </a:cubicBezTo>
                <a:cubicBezTo>
                  <a:pt x="874" y="1654"/>
                  <a:pt x="874" y="1654"/>
                  <a:pt x="874" y="1654"/>
                </a:cubicBezTo>
                <a:cubicBezTo>
                  <a:pt x="872" y="1653"/>
                  <a:pt x="872" y="1653"/>
                  <a:pt x="872" y="1653"/>
                </a:cubicBezTo>
                <a:cubicBezTo>
                  <a:pt x="871" y="1652"/>
                  <a:pt x="871" y="1652"/>
                  <a:pt x="871" y="1652"/>
                </a:cubicBezTo>
                <a:cubicBezTo>
                  <a:pt x="870" y="1654"/>
                  <a:pt x="870" y="1654"/>
                  <a:pt x="870" y="1654"/>
                </a:cubicBezTo>
                <a:cubicBezTo>
                  <a:pt x="871" y="1655"/>
                  <a:pt x="871" y="1655"/>
                  <a:pt x="871" y="1655"/>
                </a:cubicBezTo>
                <a:cubicBezTo>
                  <a:pt x="872" y="1655"/>
                  <a:pt x="872" y="1655"/>
                  <a:pt x="872" y="1655"/>
                </a:cubicBezTo>
                <a:cubicBezTo>
                  <a:pt x="872" y="1656"/>
                  <a:pt x="872" y="1656"/>
                  <a:pt x="872" y="1656"/>
                </a:cubicBezTo>
                <a:cubicBezTo>
                  <a:pt x="870" y="1658"/>
                  <a:pt x="870" y="1658"/>
                  <a:pt x="870" y="1658"/>
                </a:cubicBezTo>
                <a:cubicBezTo>
                  <a:pt x="871" y="1659"/>
                  <a:pt x="871" y="1659"/>
                  <a:pt x="871" y="1659"/>
                </a:cubicBezTo>
                <a:cubicBezTo>
                  <a:pt x="871" y="1661"/>
                  <a:pt x="871" y="1661"/>
                  <a:pt x="871" y="1661"/>
                </a:cubicBezTo>
                <a:cubicBezTo>
                  <a:pt x="873" y="1664"/>
                  <a:pt x="873" y="1664"/>
                  <a:pt x="873" y="1664"/>
                </a:cubicBezTo>
                <a:cubicBezTo>
                  <a:pt x="875" y="1664"/>
                  <a:pt x="875" y="1664"/>
                  <a:pt x="875" y="1664"/>
                </a:cubicBezTo>
                <a:cubicBezTo>
                  <a:pt x="876" y="1662"/>
                  <a:pt x="876" y="1662"/>
                  <a:pt x="876" y="1662"/>
                </a:cubicBezTo>
                <a:cubicBezTo>
                  <a:pt x="879" y="1661"/>
                  <a:pt x="879" y="1661"/>
                  <a:pt x="879" y="1661"/>
                </a:cubicBezTo>
                <a:cubicBezTo>
                  <a:pt x="881" y="1661"/>
                  <a:pt x="881" y="1661"/>
                  <a:pt x="881" y="1661"/>
                </a:cubicBezTo>
                <a:cubicBezTo>
                  <a:pt x="882" y="1662"/>
                  <a:pt x="882" y="1662"/>
                  <a:pt x="882" y="1662"/>
                </a:cubicBezTo>
                <a:cubicBezTo>
                  <a:pt x="880" y="1665"/>
                  <a:pt x="880" y="1665"/>
                  <a:pt x="880" y="1665"/>
                </a:cubicBezTo>
                <a:cubicBezTo>
                  <a:pt x="878" y="1665"/>
                  <a:pt x="878" y="1665"/>
                  <a:pt x="878" y="1665"/>
                </a:cubicBezTo>
                <a:cubicBezTo>
                  <a:pt x="878" y="1666"/>
                  <a:pt x="878" y="1666"/>
                  <a:pt x="878" y="1666"/>
                </a:cubicBezTo>
                <a:cubicBezTo>
                  <a:pt x="875" y="1668"/>
                  <a:pt x="875" y="1668"/>
                  <a:pt x="875" y="1668"/>
                </a:cubicBezTo>
                <a:cubicBezTo>
                  <a:pt x="875" y="1669"/>
                  <a:pt x="875" y="1669"/>
                  <a:pt x="875" y="1669"/>
                </a:cubicBezTo>
                <a:cubicBezTo>
                  <a:pt x="875" y="1670"/>
                  <a:pt x="875" y="1670"/>
                  <a:pt x="875" y="1670"/>
                </a:cubicBezTo>
                <a:cubicBezTo>
                  <a:pt x="877" y="1671"/>
                  <a:pt x="877" y="1671"/>
                  <a:pt x="877" y="1671"/>
                </a:cubicBezTo>
                <a:cubicBezTo>
                  <a:pt x="879" y="1673"/>
                  <a:pt x="879" y="1673"/>
                  <a:pt x="879" y="1673"/>
                </a:cubicBezTo>
                <a:cubicBezTo>
                  <a:pt x="881" y="1672"/>
                  <a:pt x="881" y="1672"/>
                  <a:pt x="881" y="1672"/>
                </a:cubicBezTo>
                <a:cubicBezTo>
                  <a:pt x="884" y="1674"/>
                  <a:pt x="884" y="1674"/>
                  <a:pt x="884" y="1674"/>
                </a:cubicBezTo>
                <a:cubicBezTo>
                  <a:pt x="889" y="1677"/>
                  <a:pt x="889" y="1677"/>
                  <a:pt x="889" y="1677"/>
                </a:cubicBezTo>
                <a:cubicBezTo>
                  <a:pt x="891" y="1678"/>
                  <a:pt x="891" y="1678"/>
                  <a:pt x="891" y="1678"/>
                </a:cubicBezTo>
                <a:cubicBezTo>
                  <a:pt x="892" y="1678"/>
                  <a:pt x="892" y="1678"/>
                  <a:pt x="892" y="1678"/>
                </a:cubicBezTo>
                <a:cubicBezTo>
                  <a:pt x="896" y="1677"/>
                  <a:pt x="896" y="1677"/>
                  <a:pt x="896" y="1677"/>
                </a:cubicBezTo>
                <a:cubicBezTo>
                  <a:pt x="898" y="1677"/>
                  <a:pt x="898" y="1677"/>
                  <a:pt x="898" y="1677"/>
                </a:cubicBezTo>
                <a:cubicBezTo>
                  <a:pt x="901" y="1676"/>
                  <a:pt x="901" y="1676"/>
                  <a:pt x="901" y="1676"/>
                </a:cubicBezTo>
                <a:cubicBezTo>
                  <a:pt x="901" y="1677"/>
                  <a:pt x="901" y="1677"/>
                  <a:pt x="901" y="1677"/>
                </a:cubicBezTo>
                <a:cubicBezTo>
                  <a:pt x="899" y="1677"/>
                  <a:pt x="899" y="1677"/>
                  <a:pt x="899" y="1677"/>
                </a:cubicBezTo>
                <a:cubicBezTo>
                  <a:pt x="897" y="1678"/>
                  <a:pt x="897" y="1678"/>
                  <a:pt x="897" y="1678"/>
                </a:cubicBezTo>
                <a:cubicBezTo>
                  <a:pt x="892" y="1679"/>
                  <a:pt x="892" y="1679"/>
                  <a:pt x="892" y="1679"/>
                </a:cubicBezTo>
                <a:cubicBezTo>
                  <a:pt x="891" y="1679"/>
                  <a:pt x="891" y="1679"/>
                  <a:pt x="891" y="1679"/>
                </a:cubicBezTo>
                <a:cubicBezTo>
                  <a:pt x="889" y="1677"/>
                  <a:pt x="889" y="1677"/>
                  <a:pt x="889" y="1677"/>
                </a:cubicBezTo>
                <a:cubicBezTo>
                  <a:pt x="885" y="1676"/>
                  <a:pt x="885" y="1676"/>
                  <a:pt x="885" y="1676"/>
                </a:cubicBezTo>
                <a:cubicBezTo>
                  <a:pt x="880" y="1675"/>
                  <a:pt x="880" y="1675"/>
                  <a:pt x="880" y="1675"/>
                </a:cubicBezTo>
                <a:cubicBezTo>
                  <a:pt x="878" y="1674"/>
                  <a:pt x="878" y="1674"/>
                  <a:pt x="878" y="1674"/>
                </a:cubicBezTo>
                <a:cubicBezTo>
                  <a:pt x="878" y="1675"/>
                  <a:pt x="878" y="1675"/>
                  <a:pt x="878" y="1675"/>
                </a:cubicBezTo>
                <a:cubicBezTo>
                  <a:pt x="878" y="1675"/>
                  <a:pt x="878" y="1675"/>
                  <a:pt x="878" y="1675"/>
                </a:cubicBezTo>
                <a:cubicBezTo>
                  <a:pt x="877" y="1676"/>
                  <a:pt x="877" y="1676"/>
                  <a:pt x="877" y="1676"/>
                </a:cubicBezTo>
                <a:cubicBezTo>
                  <a:pt x="877" y="1676"/>
                  <a:pt x="877" y="1676"/>
                  <a:pt x="877" y="1676"/>
                </a:cubicBezTo>
                <a:cubicBezTo>
                  <a:pt x="873" y="1674"/>
                  <a:pt x="873" y="1674"/>
                  <a:pt x="873" y="1674"/>
                </a:cubicBezTo>
                <a:cubicBezTo>
                  <a:pt x="871" y="1673"/>
                  <a:pt x="871" y="1673"/>
                  <a:pt x="871" y="1673"/>
                </a:cubicBezTo>
                <a:cubicBezTo>
                  <a:pt x="871" y="1674"/>
                  <a:pt x="871" y="1674"/>
                  <a:pt x="871" y="1674"/>
                </a:cubicBezTo>
                <a:cubicBezTo>
                  <a:pt x="872" y="1675"/>
                  <a:pt x="872" y="1675"/>
                  <a:pt x="872" y="1675"/>
                </a:cubicBezTo>
                <a:cubicBezTo>
                  <a:pt x="876" y="1677"/>
                  <a:pt x="876" y="1677"/>
                  <a:pt x="876" y="1677"/>
                </a:cubicBezTo>
                <a:cubicBezTo>
                  <a:pt x="876" y="1678"/>
                  <a:pt x="876" y="1678"/>
                  <a:pt x="876" y="1678"/>
                </a:cubicBezTo>
                <a:cubicBezTo>
                  <a:pt x="875" y="1678"/>
                  <a:pt x="875" y="1678"/>
                  <a:pt x="875" y="1678"/>
                </a:cubicBezTo>
                <a:cubicBezTo>
                  <a:pt x="875" y="1678"/>
                  <a:pt x="875" y="1678"/>
                  <a:pt x="875" y="1678"/>
                </a:cubicBezTo>
                <a:cubicBezTo>
                  <a:pt x="874" y="1679"/>
                  <a:pt x="874" y="1679"/>
                  <a:pt x="874" y="1679"/>
                </a:cubicBezTo>
                <a:cubicBezTo>
                  <a:pt x="874" y="1679"/>
                  <a:pt x="874" y="1679"/>
                  <a:pt x="874" y="1679"/>
                </a:cubicBezTo>
                <a:cubicBezTo>
                  <a:pt x="873" y="1678"/>
                  <a:pt x="873" y="1678"/>
                  <a:pt x="873" y="1678"/>
                </a:cubicBezTo>
                <a:cubicBezTo>
                  <a:pt x="871" y="1676"/>
                  <a:pt x="871" y="1676"/>
                  <a:pt x="871" y="1676"/>
                </a:cubicBezTo>
                <a:cubicBezTo>
                  <a:pt x="870" y="1677"/>
                  <a:pt x="870" y="1677"/>
                  <a:pt x="870" y="1677"/>
                </a:cubicBezTo>
                <a:cubicBezTo>
                  <a:pt x="871" y="1678"/>
                  <a:pt x="871" y="1678"/>
                  <a:pt x="871" y="1678"/>
                </a:cubicBezTo>
                <a:cubicBezTo>
                  <a:pt x="869" y="1678"/>
                  <a:pt x="869" y="1678"/>
                  <a:pt x="869" y="1678"/>
                </a:cubicBezTo>
                <a:cubicBezTo>
                  <a:pt x="866" y="1679"/>
                  <a:pt x="866" y="1679"/>
                  <a:pt x="866" y="1679"/>
                </a:cubicBezTo>
                <a:cubicBezTo>
                  <a:pt x="865" y="1679"/>
                  <a:pt x="865" y="1679"/>
                  <a:pt x="865" y="1679"/>
                </a:cubicBezTo>
                <a:cubicBezTo>
                  <a:pt x="866" y="1680"/>
                  <a:pt x="866" y="1680"/>
                  <a:pt x="866" y="1680"/>
                </a:cubicBezTo>
                <a:cubicBezTo>
                  <a:pt x="866" y="1680"/>
                  <a:pt x="866" y="1680"/>
                  <a:pt x="866" y="1680"/>
                </a:cubicBezTo>
                <a:cubicBezTo>
                  <a:pt x="864" y="1680"/>
                  <a:pt x="864" y="1680"/>
                  <a:pt x="864" y="1680"/>
                </a:cubicBezTo>
                <a:cubicBezTo>
                  <a:pt x="862" y="1681"/>
                  <a:pt x="862" y="1681"/>
                  <a:pt x="862" y="1681"/>
                </a:cubicBezTo>
                <a:cubicBezTo>
                  <a:pt x="862" y="1682"/>
                  <a:pt x="862" y="1682"/>
                  <a:pt x="862" y="1682"/>
                </a:cubicBezTo>
                <a:cubicBezTo>
                  <a:pt x="865" y="1682"/>
                  <a:pt x="865" y="1682"/>
                  <a:pt x="865" y="1682"/>
                </a:cubicBezTo>
                <a:cubicBezTo>
                  <a:pt x="866" y="1682"/>
                  <a:pt x="866" y="1682"/>
                  <a:pt x="866" y="1682"/>
                </a:cubicBezTo>
                <a:cubicBezTo>
                  <a:pt x="867" y="1681"/>
                  <a:pt x="867" y="1681"/>
                  <a:pt x="867" y="1681"/>
                </a:cubicBezTo>
                <a:cubicBezTo>
                  <a:pt x="868" y="1681"/>
                  <a:pt x="868" y="1681"/>
                  <a:pt x="868" y="1681"/>
                </a:cubicBezTo>
                <a:cubicBezTo>
                  <a:pt x="869" y="1681"/>
                  <a:pt x="869" y="1681"/>
                  <a:pt x="869" y="1681"/>
                </a:cubicBezTo>
                <a:cubicBezTo>
                  <a:pt x="871" y="1683"/>
                  <a:pt x="871" y="1683"/>
                  <a:pt x="871" y="1683"/>
                </a:cubicBezTo>
                <a:cubicBezTo>
                  <a:pt x="872" y="1682"/>
                  <a:pt x="872" y="1682"/>
                  <a:pt x="872" y="1682"/>
                </a:cubicBezTo>
                <a:cubicBezTo>
                  <a:pt x="872" y="1683"/>
                  <a:pt x="872" y="1683"/>
                  <a:pt x="872" y="1683"/>
                </a:cubicBezTo>
                <a:cubicBezTo>
                  <a:pt x="872" y="1684"/>
                  <a:pt x="872" y="1684"/>
                  <a:pt x="872" y="1684"/>
                </a:cubicBezTo>
                <a:cubicBezTo>
                  <a:pt x="874" y="1685"/>
                  <a:pt x="874" y="1685"/>
                  <a:pt x="874" y="1685"/>
                </a:cubicBezTo>
                <a:cubicBezTo>
                  <a:pt x="872" y="1685"/>
                  <a:pt x="872" y="1685"/>
                  <a:pt x="872" y="1685"/>
                </a:cubicBezTo>
                <a:cubicBezTo>
                  <a:pt x="871" y="1687"/>
                  <a:pt x="871" y="1687"/>
                  <a:pt x="871" y="1687"/>
                </a:cubicBezTo>
                <a:cubicBezTo>
                  <a:pt x="872" y="1689"/>
                  <a:pt x="872" y="1689"/>
                  <a:pt x="872" y="1689"/>
                </a:cubicBezTo>
                <a:cubicBezTo>
                  <a:pt x="874" y="1689"/>
                  <a:pt x="874" y="1689"/>
                  <a:pt x="874" y="1689"/>
                </a:cubicBezTo>
                <a:cubicBezTo>
                  <a:pt x="875" y="1689"/>
                  <a:pt x="875" y="1689"/>
                  <a:pt x="875" y="1689"/>
                </a:cubicBezTo>
                <a:cubicBezTo>
                  <a:pt x="876" y="1691"/>
                  <a:pt x="876" y="1691"/>
                  <a:pt x="876" y="1691"/>
                </a:cubicBezTo>
                <a:cubicBezTo>
                  <a:pt x="878" y="1691"/>
                  <a:pt x="878" y="1691"/>
                  <a:pt x="878" y="1691"/>
                </a:cubicBezTo>
                <a:cubicBezTo>
                  <a:pt x="878" y="1690"/>
                  <a:pt x="878" y="1690"/>
                  <a:pt x="878" y="1690"/>
                </a:cubicBezTo>
                <a:cubicBezTo>
                  <a:pt x="877" y="1689"/>
                  <a:pt x="877" y="1689"/>
                  <a:pt x="877" y="1689"/>
                </a:cubicBezTo>
                <a:cubicBezTo>
                  <a:pt x="875" y="1688"/>
                  <a:pt x="875" y="1688"/>
                  <a:pt x="875" y="1688"/>
                </a:cubicBezTo>
                <a:cubicBezTo>
                  <a:pt x="874" y="1687"/>
                  <a:pt x="874" y="1687"/>
                  <a:pt x="874" y="1687"/>
                </a:cubicBezTo>
                <a:cubicBezTo>
                  <a:pt x="875" y="1687"/>
                  <a:pt x="875" y="1687"/>
                  <a:pt x="875" y="1687"/>
                </a:cubicBezTo>
                <a:cubicBezTo>
                  <a:pt x="876" y="1687"/>
                  <a:pt x="876" y="1687"/>
                  <a:pt x="876" y="1687"/>
                </a:cubicBezTo>
                <a:cubicBezTo>
                  <a:pt x="878" y="1687"/>
                  <a:pt x="878" y="1687"/>
                  <a:pt x="878" y="1687"/>
                </a:cubicBezTo>
                <a:cubicBezTo>
                  <a:pt x="878" y="1686"/>
                  <a:pt x="878" y="1686"/>
                  <a:pt x="878" y="1686"/>
                </a:cubicBezTo>
                <a:cubicBezTo>
                  <a:pt x="877" y="1685"/>
                  <a:pt x="877" y="1685"/>
                  <a:pt x="877" y="1685"/>
                </a:cubicBezTo>
                <a:cubicBezTo>
                  <a:pt x="875" y="1685"/>
                  <a:pt x="875" y="1685"/>
                  <a:pt x="875" y="1685"/>
                </a:cubicBezTo>
                <a:cubicBezTo>
                  <a:pt x="880" y="1683"/>
                  <a:pt x="880" y="1683"/>
                  <a:pt x="880" y="1683"/>
                </a:cubicBezTo>
                <a:cubicBezTo>
                  <a:pt x="881" y="1682"/>
                  <a:pt x="881" y="1682"/>
                  <a:pt x="881" y="1682"/>
                </a:cubicBezTo>
                <a:cubicBezTo>
                  <a:pt x="890" y="1684"/>
                  <a:pt x="890" y="1684"/>
                  <a:pt x="890" y="1684"/>
                </a:cubicBezTo>
                <a:cubicBezTo>
                  <a:pt x="891" y="1684"/>
                  <a:pt x="891" y="1684"/>
                  <a:pt x="891" y="1684"/>
                </a:cubicBezTo>
                <a:cubicBezTo>
                  <a:pt x="890" y="1682"/>
                  <a:pt x="890" y="1682"/>
                  <a:pt x="890" y="1682"/>
                </a:cubicBezTo>
                <a:cubicBezTo>
                  <a:pt x="894" y="1682"/>
                  <a:pt x="894" y="1682"/>
                  <a:pt x="894" y="1682"/>
                </a:cubicBezTo>
                <a:cubicBezTo>
                  <a:pt x="897" y="1681"/>
                  <a:pt x="897" y="1681"/>
                  <a:pt x="897" y="1681"/>
                </a:cubicBezTo>
                <a:cubicBezTo>
                  <a:pt x="901" y="1682"/>
                  <a:pt x="901" y="1682"/>
                  <a:pt x="901" y="1682"/>
                </a:cubicBezTo>
                <a:cubicBezTo>
                  <a:pt x="904" y="1681"/>
                  <a:pt x="904" y="1681"/>
                  <a:pt x="904" y="1681"/>
                </a:cubicBezTo>
                <a:cubicBezTo>
                  <a:pt x="908" y="1682"/>
                  <a:pt x="908" y="1682"/>
                  <a:pt x="908" y="1682"/>
                </a:cubicBezTo>
                <a:cubicBezTo>
                  <a:pt x="911" y="1683"/>
                  <a:pt x="911" y="1683"/>
                  <a:pt x="911" y="1683"/>
                </a:cubicBezTo>
                <a:cubicBezTo>
                  <a:pt x="913" y="1684"/>
                  <a:pt x="913" y="1684"/>
                  <a:pt x="913" y="1684"/>
                </a:cubicBezTo>
                <a:cubicBezTo>
                  <a:pt x="915" y="1683"/>
                  <a:pt x="915" y="1683"/>
                  <a:pt x="915" y="1683"/>
                </a:cubicBezTo>
                <a:cubicBezTo>
                  <a:pt x="917" y="1682"/>
                  <a:pt x="917" y="1682"/>
                  <a:pt x="917" y="1682"/>
                </a:cubicBezTo>
                <a:cubicBezTo>
                  <a:pt x="918" y="1680"/>
                  <a:pt x="918" y="1680"/>
                  <a:pt x="918" y="1680"/>
                </a:cubicBezTo>
                <a:cubicBezTo>
                  <a:pt x="920" y="1679"/>
                  <a:pt x="920" y="1679"/>
                  <a:pt x="920" y="1679"/>
                </a:cubicBezTo>
                <a:cubicBezTo>
                  <a:pt x="921" y="1680"/>
                  <a:pt x="921" y="1680"/>
                  <a:pt x="921" y="1680"/>
                </a:cubicBezTo>
                <a:cubicBezTo>
                  <a:pt x="923" y="1678"/>
                  <a:pt x="923" y="1678"/>
                  <a:pt x="923" y="1678"/>
                </a:cubicBezTo>
                <a:cubicBezTo>
                  <a:pt x="923" y="1677"/>
                  <a:pt x="923" y="1677"/>
                  <a:pt x="923" y="1677"/>
                </a:cubicBezTo>
                <a:lnTo>
                  <a:pt x="921" y="1676"/>
                </a:lnTo>
                <a:close/>
                <a:moveTo>
                  <a:pt x="872" y="1665"/>
                </a:moveTo>
                <a:cubicBezTo>
                  <a:pt x="871" y="1663"/>
                  <a:pt x="871" y="1663"/>
                  <a:pt x="871" y="1663"/>
                </a:cubicBezTo>
                <a:cubicBezTo>
                  <a:pt x="870" y="1663"/>
                  <a:pt x="870" y="1663"/>
                  <a:pt x="870" y="1663"/>
                </a:cubicBezTo>
                <a:cubicBezTo>
                  <a:pt x="870" y="1665"/>
                  <a:pt x="870" y="1665"/>
                  <a:pt x="870" y="1665"/>
                </a:cubicBezTo>
                <a:cubicBezTo>
                  <a:pt x="869" y="1666"/>
                  <a:pt x="869" y="1666"/>
                  <a:pt x="869" y="1666"/>
                </a:cubicBezTo>
                <a:cubicBezTo>
                  <a:pt x="870" y="1668"/>
                  <a:pt x="870" y="1668"/>
                  <a:pt x="870" y="1668"/>
                </a:cubicBezTo>
                <a:cubicBezTo>
                  <a:pt x="869" y="1669"/>
                  <a:pt x="869" y="1669"/>
                  <a:pt x="869" y="1669"/>
                </a:cubicBezTo>
                <a:cubicBezTo>
                  <a:pt x="869" y="1671"/>
                  <a:pt x="869" y="1671"/>
                  <a:pt x="869" y="1671"/>
                </a:cubicBezTo>
                <a:cubicBezTo>
                  <a:pt x="871" y="1672"/>
                  <a:pt x="871" y="1672"/>
                  <a:pt x="871" y="1672"/>
                </a:cubicBezTo>
                <a:cubicBezTo>
                  <a:pt x="873" y="1672"/>
                  <a:pt x="873" y="1672"/>
                  <a:pt x="873" y="1672"/>
                </a:cubicBezTo>
                <a:cubicBezTo>
                  <a:pt x="874" y="1673"/>
                  <a:pt x="874" y="1673"/>
                  <a:pt x="874" y="1673"/>
                </a:cubicBezTo>
                <a:cubicBezTo>
                  <a:pt x="875" y="1672"/>
                  <a:pt x="875" y="1672"/>
                  <a:pt x="875" y="1672"/>
                </a:cubicBezTo>
                <a:cubicBezTo>
                  <a:pt x="872" y="1671"/>
                  <a:pt x="872" y="1671"/>
                  <a:pt x="872" y="1671"/>
                </a:cubicBezTo>
                <a:cubicBezTo>
                  <a:pt x="874" y="1669"/>
                  <a:pt x="874" y="1669"/>
                  <a:pt x="874" y="1669"/>
                </a:cubicBezTo>
                <a:cubicBezTo>
                  <a:pt x="873" y="1668"/>
                  <a:pt x="873" y="1668"/>
                  <a:pt x="873" y="1668"/>
                </a:cubicBezTo>
                <a:cubicBezTo>
                  <a:pt x="873" y="1667"/>
                  <a:pt x="873" y="1667"/>
                  <a:pt x="873" y="1667"/>
                </a:cubicBezTo>
                <a:lnTo>
                  <a:pt x="872" y="1665"/>
                </a:lnTo>
                <a:close/>
                <a:moveTo>
                  <a:pt x="867" y="1687"/>
                </a:moveTo>
                <a:cubicBezTo>
                  <a:pt x="868" y="1688"/>
                  <a:pt x="868" y="1688"/>
                  <a:pt x="868" y="1688"/>
                </a:cubicBezTo>
                <a:cubicBezTo>
                  <a:pt x="869" y="1687"/>
                  <a:pt x="869" y="1687"/>
                  <a:pt x="869" y="1687"/>
                </a:cubicBezTo>
                <a:cubicBezTo>
                  <a:pt x="869" y="1686"/>
                  <a:pt x="869" y="1686"/>
                  <a:pt x="869" y="1686"/>
                </a:cubicBezTo>
                <a:lnTo>
                  <a:pt x="867" y="1687"/>
                </a:lnTo>
                <a:close/>
                <a:moveTo>
                  <a:pt x="858" y="1675"/>
                </a:moveTo>
                <a:cubicBezTo>
                  <a:pt x="856" y="1676"/>
                  <a:pt x="856" y="1676"/>
                  <a:pt x="856" y="1676"/>
                </a:cubicBezTo>
                <a:cubicBezTo>
                  <a:pt x="856" y="1677"/>
                  <a:pt x="856" y="1677"/>
                  <a:pt x="856" y="1677"/>
                </a:cubicBezTo>
                <a:cubicBezTo>
                  <a:pt x="858" y="1677"/>
                  <a:pt x="858" y="1677"/>
                  <a:pt x="858" y="1677"/>
                </a:cubicBezTo>
                <a:cubicBezTo>
                  <a:pt x="859" y="1675"/>
                  <a:pt x="859" y="1675"/>
                  <a:pt x="859" y="1675"/>
                </a:cubicBezTo>
                <a:cubicBezTo>
                  <a:pt x="859" y="1675"/>
                  <a:pt x="859" y="1675"/>
                  <a:pt x="859" y="1675"/>
                </a:cubicBezTo>
                <a:cubicBezTo>
                  <a:pt x="858" y="1674"/>
                  <a:pt x="858" y="1674"/>
                  <a:pt x="858" y="1674"/>
                </a:cubicBezTo>
                <a:lnTo>
                  <a:pt x="858" y="1675"/>
                </a:lnTo>
                <a:close/>
                <a:moveTo>
                  <a:pt x="864" y="1676"/>
                </a:moveTo>
                <a:cubicBezTo>
                  <a:pt x="865" y="1675"/>
                  <a:pt x="865" y="1675"/>
                  <a:pt x="865" y="1675"/>
                </a:cubicBezTo>
                <a:cubicBezTo>
                  <a:pt x="866" y="1676"/>
                  <a:pt x="866" y="1676"/>
                  <a:pt x="866" y="1676"/>
                </a:cubicBezTo>
                <a:cubicBezTo>
                  <a:pt x="867" y="1676"/>
                  <a:pt x="867" y="1676"/>
                  <a:pt x="867" y="1676"/>
                </a:cubicBezTo>
                <a:cubicBezTo>
                  <a:pt x="869" y="1676"/>
                  <a:pt x="869" y="1676"/>
                  <a:pt x="869" y="1676"/>
                </a:cubicBezTo>
                <a:cubicBezTo>
                  <a:pt x="868" y="1674"/>
                  <a:pt x="868" y="1674"/>
                  <a:pt x="868" y="1674"/>
                </a:cubicBezTo>
                <a:cubicBezTo>
                  <a:pt x="869" y="1673"/>
                  <a:pt x="869" y="1673"/>
                  <a:pt x="869" y="1673"/>
                </a:cubicBezTo>
                <a:cubicBezTo>
                  <a:pt x="868" y="1672"/>
                  <a:pt x="868" y="1672"/>
                  <a:pt x="868" y="1672"/>
                </a:cubicBezTo>
                <a:cubicBezTo>
                  <a:pt x="867" y="1672"/>
                  <a:pt x="867" y="1672"/>
                  <a:pt x="867" y="1672"/>
                </a:cubicBezTo>
                <a:cubicBezTo>
                  <a:pt x="866" y="1673"/>
                  <a:pt x="866" y="1673"/>
                  <a:pt x="866" y="1673"/>
                </a:cubicBezTo>
                <a:cubicBezTo>
                  <a:pt x="865" y="1672"/>
                  <a:pt x="865" y="1672"/>
                  <a:pt x="865" y="1672"/>
                </a:cubicBezTo>
                <a:cubicBezTo>
                  <a:pt x="862" y="1671"/>
                  <a:pt x="862" y="1671"/>
                  <a:pt x="862" y="1671"/>
                </a:cubicBezTo>
                <a:cubicBezTo>
                  <a:pt x="861" y="1672"/>
                  <a:pt x="861" y="1672"/>
                  <a:pt x="861" y="1672"/>
                </a:cubicBezTo>
                <a:cubicBezTo>
                  <a:pt x="858" y="1672"/>
                  <a:pt x="858" y="1672"/>
                  <a:pt x="858" y="1672"/>
                </a:cubicBezTo>
                <a:cubicBezTo>
                  <a:pt x="858" y="1673"/>
                  <a:pt x="858" y="1673"/>
                  <a:pt x="858" y="1673"/>
                </a:cubicBezTo>
                <a:cubicBezTo>
                  <a:pt x="860" y="1674"/>
                  <a:pt x="860" y="1674"/>
                  <a:pt x="860" y="1674"/>
                </a:cubicBezTo>
                <a:cubicBezTo>
                  <a:pt x="860" y="1675"/>
                  <a:pt x="860" y="1675"/>
                  <a:pt x="860" y="1675"/>
                </a:cubicBezTo>
                <a:cubicBezTo>
                  <a:pt x="861" y="1674"/>
                  <a:pt x="861" y="1674"/>
                  <a:pt x="861" y="1674"/>
                </a:cubicBezTo>
                <a:cubicBezTo>
                  <a:pt x="863" y="1675"/>
                  <a:pt x="863" y="1675"/>
                  <a:pt x="863" y="1675"/>
                </a:cubicBezTo>
                <a:lnTo>
                  <a:pt x="864" y="1676"/>
                </a:lnTo>
                <a:close/>
                <a:moveTo>
                  <a:pt x="1177" y="234"/>
                </a:moveTo>
                <a:cubicBezTo>
                  <a:pt x="1177" y="235"/>
                  <a:pt x="1177" y="235"/>
                  <a:pt x="1177" y="235"/>
                </a:cubicBezTo>
                <a:cubicBezTo>
                  <a:pt x="1178" y="235"/>
                  <a:pt x="1178" y="235"/>
                  <a:pt x="1178" y="235"/>
                </a:cubicBezTo>
                <a:cubicBezTo>
                  <a:pt x="1178" y="234"/>
                  <a:pt x="1178" y="234"/>
                  <a:pt x="1178" y="234"/>
                </a:cubicBezTo>
                <a:cubicBezTo>
                  <a:pt x="1178" y="234"/>
                  <a:pt x="1178" y="234"/>
                  <a:pt x="1178" y="234"/>
                </a:cubicBezTo>
                <a:lnTo>
                  <a:pt x="1177" y="234"/>
                </a:lnTo>
                <a:close/>
                <a:moveTo>
                  <a:pt x="1335" y="273"/>
                </a:moveTo>
                <a:cubicBezTo>
                  <a:pt x="1337" y="274"/>
                  <a:pt x="1337" y="274"/>
                  <a:pt x="1337" y="274"/>
                </a:cubicBezTo>
                <a:cubicBezTo>
                  <a:pt x="1339" y="273"/>
                  <a:pt x="1339" y="273"/>
                  <a:pt x="1339" y="273"/>
                </a:cubicBezTo>
                <a:cubicBezTo>
                  <a:pt x="1340" y="273"/>
                  <a:pt x="1340" y="273"/>
                  <a:pt x="1340" y="273"/>
                </a:cubicBezTo>
                <a:cubicBezTo>
                  <a:pt x="1344" y="276"/>
                  <a:pt x="1344" y="276"/>
                  <a:pt x="1344" y="276"/>
                </a:cubicBezTo>
                <a:cubicBezTo>
                  <a:pt x="1348" y="276"/>
                  <a:pt x="1348" y="276"/>
                  <a:pt x="1348" y="276"/>
                </a:cubicBezTo>
                <a:cubicBezTo>
                  <a:pt x="1350" y="277"/>
                  <a:pt x="1350" y="277"/>
                  <a:pt x="1350" y="277"/>
                </a:cubicBezTo>
                <a:cubicBezTo>
                  <a:pt x="1352" y="276"/>
                  <a:pt x="1352" y="276"/>
                  <a:pt x="1352" y="276"/>
                </a:cubicBezTo>
                <a:cubicBezTo>
                  <a:pt x="1352" y="273"/>
                  <a:pt x="1352" y="273"/>
                  <a:pt x="1352" y="273"/>
                </a:cubicBezTo>
                <a:cubicBezTo>
                  <a:pt x="1353" y="272"/>
                  <a:pt x="1353" y="272"/>
                  <a:pt x="1353" y="272"/>
                </a:cubicBezTo>
                <a:cubicBezTo>
                  <a:pt x="1353" y="274"/>
                  <a:pt x="1353" y="274"/>
                  <a:pt x="1353" y="274"/>
                </a:cubicBezTo>
                <a:cubicBezTo>
                  <a:pt x="1355" y="274"/>
                  <a:pt x="1355" y="274"/>
                  <a:pt x="1355" y="274"/>
                </a:cubicBezTo>
                <a:cubicBezTo>
                  <a:pt x="1358" y="272"/>
                  <a:pt x="1358" y="272"/>
                  <a:pt x="1358" y="272"/>
                </a:cubicBezTo>
                <a:cubicBezTo>
                  <a:pt x="1358" y="270"/>
                  <a:pt x="1358" y="270"/>
                  <a:pt x="1358" y="270"/>
                </a:cubicBezTo>
                <a:cubicBezTo>
                  <a:pt x="1360" y="269"/>
                  <a:pt x="1360" y="269"/>
                  <a:pt x="1360" y="269"/>
                </a:cubicBezTo>
                <a:cubicBezTo>
                  <a:pt x="1359" y="271"/>
                  <a:pt x="1359" y="271"/>
                  <a:pt x="1359" y="271"/>
                </a:cubicBezTo>
                <a:cubicBezTo>
                  <a:pt x="1360" y="272"/>
                  <a:pt x="1360" y="272"/>
                  <a:pt x="1360" y="272"/>
                </a:cubicBezTo>
                <a:cubicBezTo>
                  <a:pt x="1361" y="271"/>
                  <a:pt x="1361" y="271"/>
                  <a:pt x="1361" y="271"/>
                </a:cubicBezTo>
                <a:cubicBezTo>
                  <a:pt x="1362" y="270"/>
                  <a:pt x="1362" y="270"/>
                  <a:pt x="1362" y="270"/>
                </a:cubicBezTo>
                <a:cubicBezTo>
                  <a:pt x="1364" y="268"/>
                  <a:pt x="1364" y="268"/>
                  <a:pt x="1364" y="268"/>
                </a:cubicBezTo>
                <a:cubicBezTo>
                  <a:pt x="1365" y="269"/>
                  <a:pt x="1365" y="269"/>
                  <a:pt x="1365" y="269"/>
                </a:cubicBezTo>
                <a:cubicBezTo>
                  <a:pt x="1366" y="268"/>
                  <a:pt x="1366" y="268"/>
                  <a:pt x="1366" y="268"/>
                </a:cubicBezTo>
                <a:cubicBezTo>
                  <a:pt x="1368" y="268"/>
                  <a:pt x="1368" y="268"/>
                  <a:pt x="1368" y="268"/>
                </a:cubicBezTo>
                <a:cubicBezTo>
                  <a:pt x="1368" y="269"/>
                  <a:pt x="1368" y="269"/>
                  <a:pt x="1368" y="269"/>
                </a:cubicBezTo>
                <a:cubicBezTo>
                  <a:pt x="1368" y="268"/>
                  <a:pt x="1368" y="268"/>
                  <a:pt x="1368" y="268"/>
                </a:cubicBezTo>
                <a:cubicBezTo>
                  <a:pt x="1373" y="265"/>
                  <a:pt x="1373" y="265"/>
                  <a:pt x="1373" y="265"/>
                </a:cubicBezTo>
                <a:cubicBezTo>
                  <a:pt x="1374" y="263"/>
                  <a:pt x="1374" y="263"/>
                  <a:pt x="1374" y="263"/>
                </a:cubicBezTo>
                <a:cubicBezTo>
                  <a:pt x="1379" y="262"/>
                  <a:pt x="1379" y="262"/>
                  <a:pt x="1379" y="262"/>
                </a:cubicBezTo>
                <a:cubicBezTo>
                  <a:pt x="1380" y="260"/>
                  <a:pt x="1380" y="260"/>
                  <a:pt x="1380" y="260"/>
                </a:cubicBezTo>
                <a:cubicBezTo>
                  <a:pt x="1380" y="259"/>
                  <a:pt x="1380" y="259"/>
                  <a:pt x="1380" y="259"/>
                </a:cubicBezTo>
                <a:cubicBezTo>
                  <a:pt x="1380" y="258"/>
                  <a:pt x="1380" y="258"/>
                  <a:pt x="1380" y="258"/>
                </a:cubicBezTo>
                <a:cubicBezTo>
                  <a:pt x="1381" y="258"/>
                  <a:pt x="1381" y="258"/>
                  <a:pt x="1381" y="258"/>
                </a:cubicBezTo>
                <a:cubicBezTo>
                  <a:pt x="1381" y="260"/>
                  <a:pt x="1381" y="260"/>
                  <a:pt x="1381" y="260"/>
                </a:cubicBezTo>
                <a:cubicBezTo>
                  <a:pt x="1384" y="261"/>
                  <a:pt x="1384" y="261"/>
                  <a:pt x="1384" y="261"/>
                </a:cubicBezTo>
                <a:cubicBezTo>
                  <a:pt x="1385" y="259"/>
                  <a:pt x="1385" y="259"/>
                  <a:pt x="1385" y="259"/>
                </a:cubicBezTo>
                <a:cubicBezTo>
                  <a:pt x="1386" y="258"/>
                  <a:pt x="1386" y="258"/>
                  <a:pt x="1386" y="258"/>
                </a:cubicBezTo>
                <a:cubicBezTo>
                  <a:pt x="1385" y="257"/>
                  <a:pt x="1385" y="257"/>
                  <a:pt x="1385" y="257"/>
                </a:cubicBezTo>
                <a:cubicBezTo>
                  <a:pt x="1385" y="256"/>
                  <a:pt x="1385" y="256"/>
                  <a:pt x="1385" y="256"/>
                </a:cubicBezTo>
                <a:cubicBezTo>
                  <a:pt x="1386" y="255"/>
                  <a:pt x="1386" y="255"/>
                  <a:pt x="1386" y="255"/>
                </a:cubicBezTo>
                <a:cubicBezTo>
                  <a:pt x="1386" y="253"/>
                  <a:pt x="1386" y="253"/>
                  <a:pt x="1386" y="253"/>
                </a:cubicBezTo>
                <a:cubicBezTo>
                  <a:pt x="1386" y="252"/>
                  <a:pt x="1386" y="252"/>
                  <a:pt x="1386" y="252"/>
                </a:cubicBezTo>
                <a:cubicBezTo>
                  <a:pt x="1388" y="253"/>
                  <a:pt x="1388" y="253"/>
                  <a:pt x="1388" y="253"/>
                </a:cubicBezTo>
                <a:cubicBezTo>
                  <a:pt x="1388" y="255"/>
                  <a:pt x="1388" y="255"/>
                  <a:pt x="1388" y="255"/>
                </a:cubicBezTo>
                <a:cubicBezTo>
                  <a:pt x="1390" y="254"/>
                  <a:pt x="1390" y="254"/>
                  <a:pt x="1390" y="254"/>
                </a:cubicBezTo>
                <a:cubicBezTo>
                  <a:pt x="1391" y="252"/>
                  <a:pt x="1391" y="252"/>
                  <a:pt x="1391" y="252"/>
                </a:cubicBezTo>
                <a:cubicBezTo>
                  <a:pt x="1391" y="250"/>
                  <a:pt x="1391" y="250"/>
                  <a:pt x="1391" y="250"/>
                </a:cubicBezTo>
                <a:cubicBezTo>
                  <a:pt x="1389" y="249"/>
                  <a:pt x="1389" y="249"/>
                  <a:pt x="1389" y="249"/>
                </a:cubicBezTo>
                <a:cubicBezTo>
                  <a:pt x="1389" y="247"/>
                  <a:pt x="1389" y="247"/>
                  <a:pt x="1389" y="247"/>
                </a:cubicBezTo>
                <a:cubicBezTo>
                  <a:pt x="1390" y="246"/>
                  <a:pt x="1390" y="246"/>
                  <a:pt x="1390" y="246"/>
                </a:cubicBezTo>
                <a:cubicBezTo>
                  <a:pt x="1390" y="244"/>
                  <a:pt x="1390" y="244"/>
                  <a:pt x="1390" y="244"/>
                </a:cubicBezTo>
                <a:cubicBezTo>
                  <a:pt x="1391" y="243"/>
                  <a:pt x="1391" y="243"/>
                  <a:pt x="1391" y="243"/>
                </a:cubicBezTo>
                <a:cubicBezTo>
                  <a:pt x="1393" y="243"/>
                  <a:pt x="1393" y="243"/>
                  <a:pt x="1393" y="243"/>
                </a:cubicBezTo>
                <a:cubicBezTo>
                  <a:pt x="1394" y="241"/>
                  <a:pt x="1394" y="241"/>
                  <a:pt x="1394" y="241"/>
                </a:cubicBezTo>
                <a:cubicBezTo>
                  <a:pt x="1392" y="240"/>
                  <a:pt x="1392" y="240"/>
                  <a:pt x="1392" y="240"/>
                </a:cubicBezTo>
                <a:cubicBezTo>
                  <a:pt x="1388" y="239"/>
                  <a:pt x="1388" y="239"/>
                  <a:pt x="1388" y="239"/>
                </a:cubicBezTo>
                <a:cubicBezTo>
                  <a:pt x="1387" y="240"/>
                  <a:pt x="1387" y="240"/>
                  <a:pt x="1387" y="240"/>
                </a:cubicBezTo>
                <a:cubicBezTo>
                  <a:pt x="1388" y="239"/>
                  <a:pt x="1388" y="239"/>
                  <a:pt x="1388" y="239"/>
                </a:cubicBezTo>
                <a:cubicBezTo>
                  <a:pt x="1388" y="237"/>
                  <a:pt x="1388" y="237"/>
                  <a:pt x="1388" y="237"/>
                </a:cubicBezTo>
                <a:cubicBezTo>
                  <a:pt x="1386" y="237"/>
                  <a:pt x="1386" y="237"/>
                  <a:pt x="1386" y="237"/>
                </a:cubicBezTo>
                <a:cubicBezTo>
                  <a:pt x="1385" y="237"/>
                  <a:pt x="1385" y="237"/>
                  <a:pt x="1385" y="237"/>
                </a:cubicBezTo>
                <a:cubicBezTo>
                  <a:pt x="1384" y="236"/>
                  <a:pt x="1384" y="236"/>
                  <a:pt x="1384" y="236"/>
                </a:cubicBezTo>
                <a:cubicBezTo>
                  <a:pt x="1386" y="234"/>
                  <a:pt x="1386" y="234"/>
                  <a:pt x="1386" y="234"/>
                </a:cubicBezTo>
                <a:cubicBezTo>
                  <a:pt x="1387" y="233"/>
                  <a:pt x="1387" y="233"/>
                  <a:pt x="1387" y="233"/>
                </a:cubicBezTo>
                <a:cubicBezTo>
                  <a:pt x="1387" y="231"/>
                  <a:pt x="1387" y="231"/>
                  <a:pt x="1387" y="231"/>
                </a:cubicBezTo>
                <a:cubicBezTo>
                  <a:pt x="1386" y="230"/>
                  <a:pt x="1386" y="230"/>
                  <a:pt x="1386" y="230"/>
                </a:cubicBezTo>
                <a:cubicBezTo>
                  <a:pt x="1384" y="231"/>
                  <a:pt x="1384" y="231"/>
                  <a:pt x="1384" y="231"/>
                </a:cubicBezTo>
                <a:cubicBezTo>
                  <a:pt x="1383" y="230"/>
                  <a:pt x="1383" y="230"/>
                  <a:pt x="1383" y="230"/>
                </a:cubicBezTo>
                <a:cubicBezTo>
                  <a:pt x="1382" y="229"/>
                  <a:pt x="1382" y="229"/>
                  <a:pt x="1382" y="229"/>
                </a:cubicBezTo>
                <a:cubicBezTo>
                  <a:pt x="1384" y="228"/>
                  <a:pt x="1384" y="228"/>
                  <a:pt x="1384" y="228"/>
                </a:cubicBezTo>
                <a:cubicBezTo>
                  <a:pt x="1384" y="226"/>
                  <a:pt x="1384" y="226"/>
                  <a:pt x="1384" y="226"/>
                </a:cubicBezTo>
                <a:cubicBezTo>
                  <a:pt x="1385" y="226"/>
                  <a:pt x="1385" y="226"/>
                  <a:pt x="1385" y="226"/>
                </a:cubicBezTo>
                <a:cubicBezTo>
                  <a:pt x="1387" y="225"/>
                  <a:pt x="1387" y="225"/>
                  <a:pt x="1387" y="225"/>
                </a:cubicBezTo>
                <a:cubicBezTo>
                  <a:pt x="1385" y="224"/>
                  <a:pt x="1385" y="224"/>
                  <a:pt x="1385" y="224"/>
                </a:cubicBezTo>
                <a:cubicBezTo>
                  <a:pt x="1383" y="225"/>
                  <a:pt x="1383" y="225"/>
                  <a:pt x="1383" y="225"/>
                </a:cubicBezTo>
                <a:cubicBezTo>
                  <a:pt x="1380" y="228"/>
                  <a:pt x="1380" y="228"/>
                  <a:pt x="1380" y="228"/>
                </a:cubicBezTo>
                <a:cubicBezTo>
                  <a:pt x="1379" y="229"/>
                  <a:pt x="1379" y="229"/>
                  <a:pt x="1379" y="229"/>
                </a:cubicBezTo>
                <a:cubicBezTo>
                  <a:pt x="1378" y="229"/>
                  <a:pt x="1378" y="229"/>
                  <a:pt x="1378" y="229"/>
                </a:cubicBezTo>
                <a:cubicBezTo>
                  <a:pt x="1377" y="228"/>
                  <a:pt x="1377" y="228"/>
                  <a:pt x="1377" y="228"/>
                </a:cubicBezTo>
                <a:cubicBezTo>
                  <a:pt x="1378" y="226"/>
                  <a:pt x="1378" y="226"/>
                  <a:pt x="1378" y="226"/>
                </a:cubicBezTo>
                <a:cubicBezTo>
                  <a:pt x="1377" y="225"/>
                  <a:pt x="1377" y="225"/>
                  <a:pt x="1377" y="225"/>
                </a:cubicBezTo>
                <a:cubicBezTo>
                  <a:pt x="1376" y="224"/>
                  <a:pt x="1376" y="224"/>
                  <a:pt x="1376" y="224"/>
                </a:cubicBezTo>
                <a:cubicBezTo>
                  <a:pt x="1375" y="223"/>
                  <a:pt x="1375" y="223"/>
                  <a:pt x="1375" y="223"/>
                </a:cubicBezTo>
                <a:cubicBezTo>
                  <a:pt x="1373" y="224"/>
                  <a:pt x="1373" y="224"/>
                  <a:pt x="1373" y="224"/>
                </a:cubicBezTo>
                <a:cubicBezTo>
                  <a:pt x="1372" y="223"/>
                  <a:pt x="1372" y="223"/>
                  <a:pt x="1372" y="223"/>
                </a:cubicBezTo>
                <a:cubicBezTo>
                  <a:pt x="1371" y="225"/>
                  <a:pt x="1371" y="225"/>
                  <a:pt x="1371" y="225"/>
                </a:cubicBezTo>
                <a:cubicBezTo>
                  <a:pt x="1372" y="227"/>
                  <a:pt x="1372" y="227"/>
                  <a:pt x="1372" y="227"/>
                </a:cubicBezTo>
                <a:cubicBezTo>
                  <a:pt x="1371" y="228"/>
                  <a:pt x="1371" y="228"/>
                  <a:pt x="1371" y="228"/>
                </a:cubicBezTo>
                <a:cubicBezTo>
                  <a:pt x="1369" y="229"/>
                  <a:pt x="1369" y="229"/>
                  <a:pt x="1369" y="229"/>
                </a:cubicBezTo>
                <a:cubicBezTo>
                  <a:pt x="1367" y="230"/>
                  <a:pt x="1367" y="230"/>
                  <a:pt x="1367" y="230"/>
                </a:cubicBezTo>
                <a:cubicBezTo>
                  <a:pt x="1367" y="228"/>
                  <a:pt x="1367" y="228"/>
                  <a:pt x="1367" y="228"/>
                </a:cubicBezTo>
                <a:cubicBezTo>
                  <a:pt x="1366" y="227"/>
                  <a:pt x="1366" y="227"/>
                  <a:pt x="1366" y="227"/>
                </a:cubicBezTo>
                <a:cubicBezTo>
                  <a:pt x="1365" y="229"/>
                  <a:pt x="1365" y="229"/>
                  <a:pt x="1365" y="229"/>
                </a:cubicBezTo>
                <a:cubicBezTo>
                  <a:pt x="1364" y="231"/>
                  <a:pt x="1364" y="231"/>
                  <a:pt x="1364" y="231"/>
                </a:cubicBezTo>
                <a:cubicBezTo>
                  <a:pt x="1362" y="231"/>
                  <a:pt x="1362" y="231"/>
                  <a:pt x="1362" y="231"/>
                </a:cubicBezTo>
                <a:cubicBezTo>
                  <a:pt x="1360" y="228"/>
                  <a:pt x="1360" y="228"/>
                  <a:pt x="1360" y="228"/>
                </a:cubicBezTo>
                <a:cubicBezTo>
                  <a:pt x="1358" y="228"/>
                  <a:pt x="1358" y="228"/>
                  <a:pt x="1358" y="228"/>
                </a:cubicBezTo>
                <a:cubicBezTo>
                  <a:pt x="1358" y="228"/>
                  <a:pt x="1358" y="228"/>
                  <a:pt x="1358" y="228"/>
                </a:cubicBezTo>
                <a:cubicBezTo>
                  <a:pt x="1356" y="228"/>
                  <a:pt x="1356" y="228"/>
                  <a:pt x="1356" y="228"/>
                </a:cubicBezTo>
                <a:cubicBezTo>
                  <a:pt x="1355" y="231"/>
                  <a:pt x="1355" y="231"/>
                  <a:pt x="1355" y="231"/>
                </a:cubicBezTo>
                <a:cubicBezTo>
                  <a:pt x="1357" y="235"/>
                  <a:pt x="1357" y="235"/>
                  <a:pt x="1357" y="235"/>
                </a:cubicBezTo>
                <a:cubicBezTo>
                  <a:pt x="1355" y="240"/>
                  <a:pt x="1355" y="240"/>
                  <a:pt x="1355" y="240"/>
                </a:cubicBezTo>
                <a:cubicBezTo>
                  <a:pt x="1356" y="236"/>
                  <a:pt x="1356" y="236"/>
                  <a:pt x="1356" y="236"/>
                </a:cubicBezTo>
                <a:cubicBezTo>
                  <a:pt x="1354" y="233"/>
                  <a:pt x="1354" y="233"/>
                  <a:pt x="1354" y="233"/>
                </a:cubicBezTo>
                <a:cubicBezTo>
                  <a:pt x="1354" y="231"/>
                  <a:pt x="1354" y="231"/>
                  <a:pt x="1354" y="231"/>
                </a:cubicBezTo>
                <a:cubicBezTo>
                  <a:pt x="1353" y="230"/>
                  <a:pt x="1353" y="230"/>
                  <a:pt x="1353" y="230"/>
                </a:cubicBezTo>
                <a:cubicBezTo>
                  <a:pt x="1353" y="228"/>
                  <a:pt x="1353" y="228"/>
                  <a:pt x="1353" y="228"/>
                </a:cubicBezTo>
                <a:cubicBezTo>
                  <a:pt x="1351" y="227"/>
                  <a:pt x="1351" y="227"/>
                  <a:pt x="1351" y="227"/>
                </a:cubicBezTo>
                <a:cubicBezTo>
                  <a:pt x="1347" y="230"/>
                  <a:pt x="1347" y="230"/>
                  <a:pt x="1347" y="230"/>
                </a:cubicBezTo>
                <a:cubicBezTo>
                  <a:pt x="1347" y="232"/>
                  <a:pt x="1347" y="232"/>
                  <a:pt x="1347" y="232"/>
                </a:cubicBezTo>
                <a:cubicBezTo>
                  <a:pt x="1347" y="233"/>
                  <a:pt x="1347" y="233"/>
                  <a:pt x="1347" y="233"/>
                </a:cubicBezTo>
                <a:cubicBezTo>
                  <a:pt x="1346" y="236"/>
                  <a:pt x="1346" y="236"/>
                  <a:pt x="1346" y="236"/>
                </a:cubicBezTo>
                <a:cubicBezTo>
                  <a:pt x="1344" y="236"/>
                  <a:pt x="1344" y="236"/>
                  <a:pt x="1344" y="236"/>
                </a:cubicBezTo>
                <a:cubicBezTo>
                  <a:pt x="1344" y="233"/>
                  <a:pt x="1344" y="233"/>
                  <a:pt x="1344" y="233"/>
                </a:cubicBezTo>
                <a:cubicBezTo>
                  <a:pt x="1343" y="233"/>
                  <a:pt x="1343" y="233"/>
                  <a:pt x="1343" y="233"/>
                </a:cubicBezTo>
                <a:cubicBezTo>
                  <a:pt x="1342" y="228"/>
                  <a:pt x="1342" y="228"/>
                  <a:pt x="1342" y="228"/>
                </a:cubicBezTo>
                <a:cubicBezTo>
                  <a:pt x="1341" y="227"/>
                  <a:pt x="1341" y="227"/>
                  <a:pt x="1341" y="227"/>
                </a:cubicBezTo>
                <a:cubicBezTo>
                  <a:pt x="1338" y="229"/>
                  <a:pt x="1338" y="229"/>
                  <a:pt x="1338" y="229"/>
                </a:cubicBezTo>
                <a:cubicBezTo>
                  <a:pt x="1339" y="234"/>
                  <a:pt x="1339" y="234"/>
                  <a:pt x="1339" y="234"/>
                </a:cubicBezTo>
                <a:cubicBezTo>
                  <a:pt x="1340" y="235"/>
                  <a:pt x="1340" y="235"/>
                  <a:pt x="1340" y="235"/>
                </a:cubicBezTo>
                <a:cubicBezTo>
                  <a:pt x="1340" y="239"/>
                  <a:pt x="1340" y="239"/>
                  <a:pt x="1340" y="239"/>
                </a:cubicBezTo>
                <a:cubicBezTo>
                  <a:pt x="1338" y="240"/>
                  <a:pt x="1338" y="240"/>
                  <a:pt x="1338" y="240"/>
                </a:cubicBezTo>
                <a:cubicBezTo>
                  <a:pt x="1337" y="240"/>
                  <a:pt x="1337" y="240"/>
                  <a:pt x="1337" y="240"/>
                </a:cubicBezTo>
                <a:cubicBezTo>
                  <a:pt x="1337" y="238"/>
                  <a:pt x="1337" y="238"/>
                  <a:pt x="1337" y="238"/>
                </a:cubicBezTo>
                <a:cubicBezTo>
                  <a:pt x="1335" y="239"/>
                  <a:pt x="1335" y="239"/>
                  <a:pt x="1335" y="239"/>
                </a:cubicBezTo>
                <a:cubicBezTo>
                  <a:pt x="1334" y="241"/>
                  <a:pt x="1334" y="241"/>
                  <a:pt x="1334" y="241"/>
                </a:cubicBezTo>
                <a:cubicBezTo>
                  <a:pt x="1333" y="242"/>
                  <a:pt x="1333" y="242"/>
                  <a:pt x="1333" y="242"/>
                </a:cubicBezTo>
                <a:cubicBezTo>
                  <a:pt x="1332" y="245"/>
                  <a:pt x="1332" y="245"/>
                  <a:pt x="1332" y="245"/>
                </a:cubicBezTo>
                <a:cubicBezTo>
                  <a:pt x="1331" y="242"/>
                  <a:pt x="1331" y="242"/>
                  <a:pt x="1331" y="242"/>
                </a:cubicBezTo>
                <a:cubicBezTo>
                  <a:pt x="1330" y="242"/>
                  <a:pt x="1330" y="242"/>
                  <a:pt x="1330" y="242"/>
                </a:cubicBezTo>
                <a:cubicBezTo>
                  <a:pt x="1330" y="240"/>
                  <a:pt x="1330" y="240"/>
                  <a:pt x="1330" y="240"/>
                </a:cubicBezTo>
                <a:cubicBezTo>
                  <a:pt x="1331" y="239"/>
                  <a:pt x="1331" y="239"/>
                  <a:pt x="1331" y="239"/>
                </a:cubicBezTo>
                <a:cubicBezTo>
                  <a:pt x="1331" y="237"/>
                  <a:pt x="1331" y="237"/>
                  <a:pt x="1331" y="237"/>
                </a:cubicBezTo>
                <a:cubicBezTo>
                  <a:pt x="1329" y="237"/>
                  <a:pt x="1329" y="237"/>
                  <a:pt x="1329" y="237"/>
                </a:cubicBezTo>
                <a:cubicBezTo>
                  <a:pt x="1330" y="236"/>
                  <a:pt x="1330" y="236"/>
                  <a:pt x="1330" y="236"/>
                </a:cubicBezTo>
                <a:cubicBezTo>
                  <a:pt x="1329" y="233"/>
                  <a:pt x="1329" y="233"/>
                  <a:pt x="1329" y="233"/>
                </a:cubicBezTo>
                <a:cubicBezTo>
                  <a:pt x="1330" y="234"/>
                  <a:pt x="1330" y="234"/>
                  <a:pt x="1330" y="234"/>
                </a:cubicBezTo>
                <a:cubicBezTo>
                  <a:pt x="1332" y="233"/>
                  <a:pt x="1332" y="233"/>
                  <a:pt x="1332" y="233"/>
                </a:cubicBezTo>
                <a:cubicBezTo>
                  <a:pt x="1332" y="232"/>
                  <a:pt x="1332" y="232"/>
                  <a:pt x="1332" y="232"/>
                </a:cubicBezTo>
                <a:cubicBezTo>
                  <a:pt x="1330" y="231"/>
                  <a:pt x="1330" y="231"/>
                  <a:pt x="1330" y="231"/>
                </a:cubicBezTo>
                <a:cubicBezTo>
                  <a:pt x="1331" y="229"/>
                  <a:pt x="1331" y="229"/>
                  <a:pt x="1331" y="229"/>
                </a:cubicBezTo>
                <a:cubicBezTo>
                  <a:pt x="1330" y="228"/>
                  <a:pt x="1330" y="228"/>
                  <a:pt x="1330" y="228"/>
                </a:cubicBezTo>
                <a:cubicBezTo>
                  <a:pt x="1329" y="229"/>
                  <a:pt x="1329" y="229"/>
                  <a:pt x="1329" y="229"/>
                </a:cubicBezTo>
                <a:cubicBezTo>
                  <a:pt x="1328" y="227"/>
                  <a:pt x="1328" y="227"/>
                  <a:pt x="1328" y="227"/>
                </a:cubicBezTo>
                <a:cubicBezTo>
                  <a:pt x="1325" y="226"/>
                  <a:pt x="1325" y="226"/>
                  <a:pt x="1325" y="226"/>
                </a:cubicBezTo>
                <a:cubicBezTo>
                  <a:pt x="1325" y="224"/>
                  <a:pt x="1325" y="224"/>
                  <a:pt x="1325" y="224"/>
                </a:cubicBezTo>
                <a:cubicBezTo>
                  <a:pt x="1324" y="222"/>
                  <a:pt x="1324" y="222"/>
                  <a:pt x="1324" y="222"/>
                </a:cubicBezTo>
                <a:cubicBezTo>
                  <a:pt x="1322" y="223"/>
                  <a:pt x="1322" y="223"/>
                  <a:pt x="1322" y="223"/>
                </a:cubicBezTo>
                <a:cubicBezTo>
                  <a:pt x="1320" y="222"/>
                  <a:pt x="1320" y="222"/>
                  <a:pt x="1320" y="222"/>
                </a:cubicBezTo>
                <a:cubicBezTo>
                  <a:pt x="1317" y="222"/>
                  <a:pt x="1317" y="222"/>
                  <a:pt x="1317" y="222"/>
                </a:cubicBezTo>
                <a:cubicBezTo>
                  <a:pt x="1317" y="223"/>
                  <a:pt x="1317" y="223"/>
                  <a:pt x="1317" y="223"/>
                </a:cubicBezTo>
                <a:cubicBezTo>
                  <a:pt x="1318" y="224"/>
                  <a:pt x="1318" y="224"/>
                  <a:pt x="1318" y="224"/>
                </a:cubicBezTo>
                <a:cubicBezTo>
                  <a:pt x="1319" y="224"/>
                  <a:pt x="1319" y="224"/>
                  <a:pt x="1319" y="224"/>
                </a:cubicBezTo>
                <a:cubicBezTo>
                  <a:pt x="1319" y="223"/>
                  <a:pt x="1319" y="223"/>
                  <a:pt x="1319" y="223"/>
                </a:cubicBezTo>
                <a:cubicBezTo>
                  <a:pt x="1321" y="223"/>
                  <a:pt x="1321" y="223"/>
                  <a:pt x="1321" y="223"/>
                </a:cubicBezTo>
                <a:cubicBezTo>
                  <a:pt x="1322" y="224"/>
                  <a:pt x="1322" y="224"/>
                  <a:pt x="1322" y="224"/>
                </a:cubicBezTo>
                <a:cubicBezTo>
                  <a:pt x="1323" y="225"/>
                  <a:pt x="1323" y="225"/>
                  <a:pt x="1323" y="225"/>
                </a:cubicBezTo>
                <a:cubicBezTo>
                  <a:pt x="1323" y="226"/>
                  <a:pt x="1323" y="226"/>
                  <a:pt x="1323" y="226"/>
                </a:cubicBezTo>
                <a:cubicBezTo>
                  <a:pt x="1321" y="225"/>
                  <a:pt x="1321" y="225"/>
                  <a:pt x="1321" y="225"/>
                </a:cubicBezTo>
                <a:cubicBezTo>
                  <a:pt x="1319" y="225"/>
                  <a:pt x="1319" y="225"/>
                  <a:pt x="1319" y="225"/>
                </a:cubicBezTo>
                <a:cubicBezTo>
                  <a:pt x="1319" y="226"/>
                  <a:pt x="1319" y="226"/>
                  <a:pt x="1319" y="226"/>
                </a:cubicBezTo>
                <a:cubicBezTo>
                  <a:pt x="1322" y="228"/>
                  <a:pt x="1322" y="228"/>
                  <a:pt x="1322" y="228"/>
                </a:cubicBezTo>
                <a:cubicBezTo>
                  <a:pt x="1324" y="230"/>
                  <a:pt x="1324" y="230"/>
                  <a:pt x="1324" y="230"/>
                </a:cubicBezTo>
                <a:cubicBezTo>
                  <a:pt x="1323" y="231"/>
                  <a:pt x="1323" y="231"/>
                  <a:pt x="1323" y="231"/>
                </a:cubicBezTo>
                <a:cubicBezTo>
                  <a:pt x="1323" y="231"/>
                  <a:pt x="1323" y="231"/>
                  <a:pt x="1323" y="231"/>
                </a:cubicBezTo>
                <a:cubicBezTo>
                  <a:pt x="1323" y="230"/>
                  <a:pt x="1323" y="230"/>
                  <a:pt x="1323" y="230"/>
                </a:cubicBezTo>
                <a:cubicBezTo>
                  <a:pt x="1320" y="229"/>
                  <a:pt x="1320" y="229"/>
                  <a:pt x="1320" y="229"/>
                </a:cubicBezTo>
                <a:cubicBezTo>
                  <a:pt x="1319" y="230"/>
                  <a:pt x="1319" y="230"/>
                  <a:pt x="1319" y="230"/>
                </a:cubicBezTo>
                <a:cubicBezTo>
                  <a:pt x="1318" y="230"/>
                  <a:pt x="1318" y="230"/>
                  <a:pt x="1318" y="230"/>
                </a:cubicBezTo>
                <a:cubicBezTo>
                  <a:pt x="1318" y="228"/>
                  <a:pt x="1318" y="228"/>
                  <a:pt x="1318" y="228"/>
                </a:cubicBezTo>
                <a:cubicBezTo>
                  <a:pt x="1317" y="226"/>
                  <a:pt x="1317" y="226"/>
                  <a:pt x="1317" y="226"/>
                </a:cubicBezTo>
                <a:cubicBezTo>
                  <a:pt x="1315" y="225"/>
                  <a:pt x="1315" y="225"/>
                  <a:pt x="1315" y="225"/>
                </a:cubicBezTo>
                <a:cubicBezTo>
                  <a:pt x="1313" y="226"/>
                  <a:pt x="1313" y="226"/>
                  <a:pt x="1313" y="226"/>
                </a:cubicBezTo>
                <a:cubicBezTo>
                  <a:pt x="1315" y="228"/>
                  <a:pt x="1315" y="228"/>
                  <a:pt x="1315" y="228"/>
                </a:cubicBezTo>
                <a:cubicBezTo>
                  <a:pt x="1314" y="229"/>
                  <a:pt x="1314" y="229"/>
                  <a:pt x="1314" y="229"/>
                </a:cubicBezTo>
                <a:cubicBezTo>
                  <a:pt x="1313" y="227"/>
                  <a:pt x="1313" y="227"/>
                  <a:pt x="1313" y="227"/>
                </a:cubicBezTo>
                <a:cubicBezTo>
                  <a:pt x="1312" y="227"/>
                  <a:pt x="1312" y="227"/>
                  <a:pt x="1312" y="227"/>
                </a:cubicBezTo>
                <a:cubicBezTo>
                  <a:pt x="1311" y="228"/>
                  <a:pt x="1311" y="228"/>
                  <a:pt x="1311" y="228"/>
                </a:cubicBezTo>
                <a:cubicBezTo>
                  <a:pt x="1312" y="230"/>
                  <a:pt x="1312" y="230"/>
                  <a:pt x="1312" y="230"/>
                </a:cubicBezTo>
                <a:cubicBezTo>
                  <a:pt x="1313" y="230"/>
                  <a:pt x="1313" y="230"/>
                  <a:pt x="1313" y="230"/>
                </a:cubicBezTo>
                <a:cubicBezTo>
                  <a:pt x="1314" y="231"/>
                  <a:pt x="1314" y="231"/>
                  <a:pt x="1314" y="231"/>
                </a:cubicBezTo>
                <a:cubicBezTo>
                  <a:pt x="1312" y="231"/>
                  <a:pt x="1312" y="231"/>
                  <a:pt x="1312" y="231"/>
                </a:cubicBezTo>
                <a:cubicBezTo>
                  <a:pt x="1311" y="231"/>
                  <a:pt x="1311" y="231"/>
                  <a:pt x="1311" y="231"/>
                </a:cubicBezTo>
                <a:cubicBezTo>
                  <a:pt x="1312" y="233"/>
                  <a:pt x="1312" y="233"/>
                  <a:pt x="1312" y="233"/>
                </a:cubicBezTo>
                <a:cubicBezTo>
                  <a:pt x="1314" y="234"/>
                  <a:pt x="1314" y="234"/>
                  <a:pt x="1314" y="234"/>
                </a:cubicBezTo>
                <a:cubicBezTo>
                  <a:pt x="1313" y="234"/>
                  <a:pt x="1313" y="234"/>
                  <a:pt x="1313" y="234"/>
                </a:cubicBezTo>
                <a:cubicBezTo>
                  <a:pt x="1312" y="234"/>
                  <a:pt x="1312" y="234"/>
                  <a:pt x="1312" y="234"/>
                </a:cubicBezTo>
                <a:cubicBezTo>
                  <a:pt x="1313" y="236"/>
                  <a:pt x="1313" y="236"/>
                  <a:pt x="1313" y="236"/>
                </a:cubicBezTo>
                <a:cubicBezTo>
                  <a:pt x="1312" y="236"/>
                  <a:pt x="1312" y="236"/>
                  <a:pt x="1312" y="236"/>
                </a:cubicBezTo>
                <a:cubicBezTo>
                  <a:pt x="1309" y="233"/>
                  <a:pt x="1309" y="233"/>
                  <a:pt x="1309" y="233"/>
                </a:cubicBezTo>
                <a:cubicBezTo>
                  <a:pt x="1309" y="233"/>
                  <a:pt x="1309" y="233"/>
                  <a:pt x="1309" y="233"/>
                </a:cubicBezTo>
                <a:cubicBezTo>
                  <a:pt x="1308" y="234"/>
                  <a:pt x="1308" y="234"/>
                  <a:pt x="1308" y="234"/>
                </a:cubicBezTo>
                <a:cubicBezTo>
                  <a:pt x="1309" y="236"/>
                  <a:pt x="1309" y="236"/>
                  <a:pt x="1309" y="236"/>
                </a:cubicBezTo>
                <a:cubicBezTo>
                  <a:pt x="1310" y="238"/>
                  <a:pt x="1310" y="238"/>
                  <a:pt x="1310" y="238"/>
                </a:cubicBezTo>
                <a:cubicBezTo>
                  <a:pt x="1309" y="238"/>
                  <a:pt x="1309" y="238"/>
                  <a:pt x="1309" y="238"/>
                </a:cubicBezTo>
                <a:cubicBezTo>
                  <a:pt x="1307" y="236"/>
                  <a:pt x="1307" y="236"/>
                  <a:pt x="1307" y="236"/>
                </a:cubicBezTo>
                <a:cubicBezTo>
                  <a:pt x="1305" y="235"/>
                  <a:pt x="1305" y="235"/>
                  <a:pt x="1305" y="235"/>
                </a:cubicBezTo>
                <a:cubicBezTo>
                  <a:pt x="1304" y="237"/>
                  <a:pt x="1304" y="237"/>
                  <a:pt x="1304" y="237"/>
                </a:cubicBezTo>
                <a:cubicBezTo>
                  <a:pt x="1307" y="238"/>
                  <a:pt x="1307" y="238"/>
                  <a:pt x="1307" y="238"/>
                </a:cubicBezTo>
                <a:cubicBezTo>
                  <a:pt x="1308" y="240"/>
                  <a:pt x="1308" y="240"/>
                  <a:pt x="1308" y="240"/>
                </a:cubicBezTo>
                <a:cubicBezTo>
                  <a:pt x="1311" y="240"/>
                  <a:pt x="1311" y="240"/>
                  <a:pt x="1311" y="240"/>
                </a:cubicBezTo>
                <a:cubicBezTo>
                  <a:pt x="1312" y="238"/>
                  <a:pt x="1312" y="238"/>
                  <a:pt x="1312" y="238"/>
                </a:cubicBezTo>
                <a:cubicBezTo>
                  <a:pt x="1314" y="238"/>
                  <a:pt x="1314" y="238"/>
                  <a:pt x="1314" y="238"/>
                </a:cubicBezTo>
                <a:cubicBezTo>
                  <a:pt x="1315" y="236"/>
                  <a:pt x="1315" y="236"/>
                  <a:pt x="1315" y="236"/>
                </a:cubicBezTo>
                <a:cubicBezTo>
                  <a:pt x="1316" y="237"/>
                  <a:pt x="1316" y="237"/>
                  <a:pt x="1316" y="237"/>
                </a:cubicBezTo>
                <a:cubicBezTo>
                  <a:pt x="1316" y="238"/>
                  <a:pt x="1316" y="238"/>
                  <a:pt x="1316" y="238"/>
                </a:cubicBezTo>
                <a:cubicBezTo>
                  <a:pt x="1317" y="238"/>
                  <a:pt x="1317" y="238"/>
                  <a:pt x="1317" y="238"/>
                </a:cubicBezTo>
                <a:cubicBezTo>
                  <a:pt x="1318" y="237"/>
                  <a:pt x="1318" y="237"/>
                  <a:pt x="1318" y="237"/>
                </a:cubicBezTo>
                <a:cubicBezTo>
                  <a:pt x="1319" y="239"/>
                  <a:pt x="1319" y="239"/>
                  <a:pt x="1319" y="239"/>
                </a:cubicBezTo>
                <a:cubicBezTo>
                  <a:pt x="1319" y="239"/>
                  <a:pt x="1319" y="239"/>
                  <a:pt x="1319" y="239"/>
                </a:cubicBezTo>
                <a:cubicBezTo>
                  <a:pt x="1321" y="238"/>
                  <a:pt x="1321" y="238"/>
                  <a:pt x="1321" y="238"/>
                </a:cubicBezTo>
                <a:cubicBezTo>
                  <a:pt x="1321" y="237"/>
                  <a:pt x="1321" y="237"/>
                  <a:pt x="1321" y="237"/>
                </a:cubicBezTo>
                <a:cubicBezTo>
                  <a:pt x="1322" y="239"/>
                  <a:pt x="1322" y="239"/>
                  <a:pt x="1322" y="239"/>
                </a:cubicBezTo>
                <a:cubicBezTo>
                  <a:pt x="1322" y="239"/>
                  <a:pt x="1322" y="239"/>
                  <a:pt x="1322" y="239"/>
                </a:cubicBezTo>
                <a:cubicBezTo>
                  <a:pt x="1324" y="237"/>
                  <a:pt x="1324" y="237"/>
                  <a:pt x="1324" y="237"/>
                </a:cubicBezTo>
                <a:cubicBezTo>
                  <a:pt x="1324" y="238"/>
                  <a:pt x="1324" y="238"/>
                  <a:pt x="1324" y="238"/>
                </a:cubicBezTo>
                <a:cubicBezTo>
                  <a:pt x="1324" y="240"/>
                  <a:pt x="1324" y="240"/>
                  <a:pt x="1324" y="240"/>
                </a:cubicBezTo>
                <a:cubicBezTo>
                  <a:pt x="1324" y="240"/>
                  <a:pt x="1324" y="240"/>
                  <a:pt x="1324" y="240"/>
                </a:cubicBezTo>
                <a:cubicBezTo>
                  <a:pt x="1326" y="239"/>
                  <a:pt x="1326" y="239"/>
                  <a:pt x="1326" y="239"/>
                </a:cubicBezTo>
                <a:cubicBezTo>
                  <a:pt x="1328" y="240"/>
                  <a:pt x="1328" y="240"/>
                  <a:pt x="1328" y="240"/>
                </a:cubicBezTo>
                <a:cubicBezTo>
                  <a:pt x="1327" y="241"/>
                  <a:pt x="1327" y="241"/>
                  <a:pt x="1327" y="241"/>
                </a:cubicBezTo>
                <a:cubicBezTo>
                  <a:pt x="1326" y="241"/>
                  <a:pt x="1326" y="241"/>
                  <a:pt x="1326" y="241"/>
                </a:cubicBezTo>
                <a:cubicBezTo>
                  <a:pt x="1324" y="242"/>
                  <a:pt x="1324" y="242"/>
                  <a:pt x="1324" y="242"/>
                </a:cubicBezTo>
                <a:cubicBezTo>
                  <a:pt x="1323" y="242"/>
                  <a:pt x="1323" y="242"/>
                  <a:pt x="1323" y="242"/>
                </a:cubicBezTo>
                <a:cubicBezTo>
                  <a:pt x="1320" y="243"/>
                  <a:pt x="1320" y="243"/>
                  <a:pt x="1320" y="243"/>
                </a:cubicBezTo>
                <a:cubicBezTo>
                  <a:pt x="1320" y="244"/>
                  <a:pt x="1320" y="244"/>
                  <a:pt x="1320" y="244"/>
                </a:cubicBezTo>
                <a:cubicBezTo>
                  <a:pt x="1323" y="245"/>
                  <a:pt x="1323" y="245"/>
                  <a:pt x="1323" y="245"/>
                </a:cubicBezTo>
                <a:cubicBezTo>
                  <a:pt x="1325" y="245"/>
                  <a:pt x="1325" y="245"/>
                  <a:pt x="1325" y="245"/>
                </a:cubicBezTo>
                <a:cubicBezTo>
                  <a:pt x="1326" y="243"/>
                  <a:pt x="1326" y="243"/>
                  <a:pt x="1326" y="243"/>
                </a:cubicBezTo>
                <a:cubicBezTo>
                  <a:pt x="1327" y="243"/>
                  <a:pt x="1327" y="243"/>
                  <a:pt x="1327" y="243"/>
                </a:cubicBezTo>
                <a:cubicBezTo>
                  <a:pt x="1327" y="245"/>
                  <a:pt x="1327" y="245"/>
                  <a:pt x="1327" y="245"/>
                </a:cubicBezTo>
                <a:cubicBezTo>
                  <a:pt x="1326" y="246"/>
                  <a:pt x="1326" y="246"/>
                  <a:pt x="1326" y="246"/>
                </a:cubicBezTo>
                <a:cubicBezTo>
                  <a:pt x="1322" y="247"/>
                  <a:pt x="1322" y="247"/>
                  <a:pt x="1322" y="247"/>
                </a:cubicBezTo>
                <a:cubicBezTo>
                  <a:pt x="1321" y="246"/>
                  <a:pt x="1321" y="246"/>
                  <a:pt x="1321" y="246"/>
                </a:cubicBezTo>
                <a:cubicBezTo>
                  <a:pt x="1319" y="248"/>
                  <a:pt x="1319" y="248"/>
                  <a:pt x="1319" y="248"/>
                </a:cubicBezTo>
                <a:cubicBezTo>
                  <a:pt x="1318" y="247"/>
                  <a:pt x="1318" y="247"/>
                  <a:pt x="1318" y="247"/>
                </a:cubicBezTo>
                <a:cubicBezTo>
                  <a:pt x="1318" y="246"/>
                  <a:pt x="1318" y="246"/>
                  <a:pt x="1318" y="246"/>
                </a:cubicBezTo>
                <a:cubicBezTo>
                  <a:pt x="1318" y="245"/>
                  <a:pt x="1318" y="245"/>
                  <a:pt x="1318" y="245"/>
                </a:cubicBezTo>
                <a:cubicBezTo>
                  <a:pt x="1317" y="245"/>
                  <a:pt x="1317" y="245"/>
                  <a:pt x="1317" y="245"/>
                </a:cubicBezTo>
                <a:cubicBezTo>
                  <a:pt x="1317" y="245"/>
                  <a:pt x="1317" y="245"/>
                  <a:pt x="1317" y="245"/>
                </a:cubicBezTo>
                <a:cubicBezTo>
                  <a:pt x="1317" y="246"/>
                  <a:pt x="1317" y="246"/>
                  <a:pt x="1317" y="246"/>
                </a:cubicBezTo>
                <a:cubicBezTo>
                  <a:pt x="1315" y="247"/>
                  <a:pt x="1315" y="247"/>
                  <a:pt x="1315" y="247"/>
                </a:cubicBezTo>
                <a:cubicBezTo>
                  <a:pt x="1314" y="247"/>
                  <a:pt x="1314" y="247"/>
                  <a:pt x="1314" y="247"/>
                </a:cubicBezTo>
                <a:cubicBezTo>
                  <a:pt x="1312" y="247"/>
                  <a:pt x="1312" y="247"/>
                  <a:pt x="1312" y="247"/>
                </a:cubicBezTo>
                <a:cubicBezTo>
                  <a:pt x="1311" y="248"/>
                  <a:pt x="1311" y="248"/>
                  <a:pt x="1311" y="248"/>
                </a:cubicBezTo>
                <a:cubicBezTo>
                  <a:pt x="1309" y="247"/>
                  <a:pt x="1309" y="247"/>
                  <a:pt x="1309" y="247"/>
                </a:cubicBezTo>
                <a:cubicBezTo>
                  <a:pt x="1307" y="248"/>
                  <a:pt x="1307" y="248"/>
                  <a:pt x="1307" y="248"/>
                </a:cubicBezTo>
                <a:cubicBezTo>
                  <a:pt x="1306" y="247"/>
                  <a:pt x="1306" y="247"/>
                  <a:pt x="1306" y="247"/>
                </a:cubicBezTo>
                <a:cubicBezTo>
                  <a:pt x="1308" y="250"/>
                  <a:pt x="1308" y="250"/>
                  <a:pt x="1308" y="250"/>
                </a:cubicBezTo>
                <a:cubicBezTo>
                  <a:pt x="1308" y="251"/>
                  <a:pt x="1308" y="251"/>
                  <a:pt x="1308" y="251"/>
                </a:cubicBezTo>
                <a:cubicBezTo>
                  <a:pt x="1311" y="252"/>
                  <a:pt x="1311" y="252"/>
                  <a:pt x="1311" y="252"/>
                </a:cubicBezTo>
                <a:cubicBezTo>
                  <a:pt x="1311" y="251"/>
                  <a:pt x="1311" y="251"/>
                  <a:pt x="1311" y="251"/>
                </a:cubicBezTo>
                <a:cubicBezTo>
                  <a:pt x="1314" y="252"/>
                  <a:pt x="1314" y="252"/>
                  <a:pt x="1314" y="252"/>
                </a:cubicBezTo>
                <a:cubicBezTo>
                  <a:pt x="1318" y="252"/>
                  <a:pt x="1318" y="252"/>
                  <a:pt x="1318" y="252"/>
                </a:cubicBezTo>
                <a:cubicBezTo>
                  <a:pt x="1320" y="252"/>
                  <a:pt x="1320" y="252"/>
                  <a:pt x="1320" y="252"/>
                </a:cubicBezTo>
                <a:cubicBezTo>
                  <a:pt x="1320" y="253"/>
                  <a:pt x="1320" y="253"/>
                  <a:pt x="1320" y="253"/>
                </a:cubicBezTo>
                <a:cubicBezTo>
                  <a:pt x="1319" y="253"/>
                  <a:pt x="1319" y="253"/>
                  <a:pt x="1319" y="253"/>
                </a:cubicBezTo>
                <a:cubicBezTo>
                  <a:pt x="1319" y="255"/>
                  <a:pt x="1319" y="255"/>
                  <a:pt x="1319" y="255"/>
                </a:cubicBezTo>
                <a:cubicBezTo>
                  <a:pt x="1321" y="256"/>
                  <a:pt x="1321" y="256"/>
                  <a:pt x="1321" y="256"/>
                </a:cubicBezTo>
                <a:cubicBezTo>
                  <a:pt x="1321" y="257"/>
                  <a:pt x="1321" y="257"/>
                  <a:pt x="1321" y="257"/>
                </a:cubicBezTo>
                <a:cubicBezTo>
                  <a:pt x="1322" y="257"/>
                  <a:pt x="1322" y="257"/>
                  <a:pt x="1322" y="257"/>
                </a:cubicBezTo>
                <a:cubicBezTo>
                  <a:pt x="1325" y="255"/>
                  <a:pt x="1325" y="255"/>
                  <a:pt x="1325" y="255"/>
                </a:cubicBezTo>
                <a:cubicBezTo>
                  <a:pt x="1324" y="256"/>
                  <a:pt x="1324" y="256"/>
                  <a:pt x="1324" y="256"/>
                </a:cubicBezTo>
                <a:cubicBezTo>
                  <a:pt x="1323" y="258"/>
                  <a:pt x="1323" y="258"/>
                  <a:pt x="1323" y="258"/>
                </a:cubicBezTo>
                <a:cubicBezTo>
                  <a:pt x="1322" y="259"/>
                  <a:pt x="1322" y="259"/>
                  <a:pt x="1322" y="259"/>
                </a:cubicBezTo>
                <a:cubicBezTo>
                  <a:pt x="1323" y="260"/>
                  <a:pt x="1323" y="260"/>
                  <a:pt x="1323" y="260"/>
                </a:cubicBezTo>
                <a:cubicBezTo>
                  <a:pt x="1326" y="258"/>
                  <a:pt x="1326" y="258"/>
                  <a:pt x="1326" y="258"/>
                </a:cubicBezTo>
                <a:cubicBezTo>
                  <a:pt x="1328" y="259"/>
                  <a:pt x="1328" y="259"/>
                  <a:pt x="1328" y="259"/>
                </a:cubicBezTo>
                <a:cubicBezTo>
                  <a:pt x="1329" y="260"/>
                  <a:pt x="1329" y="260"/>
                  <a:pt x="1329" y="260"/>
                </a:cubicBezTo>
                <a:cubicBezTo>
                  <a:pt x="1327" y="259"/>
                  <a:pt x="1327" y="259"/>
                  <a:pt x="1327" y="259"/>
                </a:cubicBezTo>
                <a:cubicBezTo>
                  <a:pt x="1325" y="260"/>
                  <a:pt x="1325" y="260"/>
                  <a:pt x="1325" y="260"/>
                </a:cubicBezTo>
                <a:cubicBezTo>
                  <a:pt x="1324" y="261"/>
                  <a:pt x="1324" y="261"/>
                  <a:pt x="1324" y="261"/>
                </a:cubicBezTo>
                <a:cubicBezTo>
                  <a:pt x="1322" y="261"/>
                  <a:pt x="1322" y="261"/>
                  <a:pt x="1322" y="261"/>
                </a:cubicBezTo>
                <a:cubicBezTo>
                  <a:pt x="1322" y="263"/>
                  <a:pt x="1322" y="263"/>
                  <a:pt x="1322" y="263"/>
                </a:cubicBezTo>
                <a:cubicBezTo>
                  <a:pt x="1321" y="264"/>
                  <a:pt x="1321" y="264"/>
                  <a:pt x="1321" y="264"/>
                </a:cubicBezTo>
                <a:cubicBezTo>
                  <a:pt x="1320" y="263"/>
                  <a:pt x="1320" y="263"/>
                  <a:pt x="1320" y="263"/>
                </a:cubicBezTo>
                <a:cubicBezTo>
                  <a:pt x="1318" y="264"/>
                  <a:pt x="1318" y="264"/>
                  <a:pt x="1318" y="264"/>
                </a:cubicBezTo>
                <a:cubicBezTo>
                  <a:pt x="1318" y="263"/>
                  <a:pt x="1318" y="263"/>
                  <a:pt x="1318" y="263"/>
                </a:cubicBezTo>
                <a:cubicBezTo>
                  <a:pt x="1316" y="262"/>
                  <a:pt x="1316" y="262"/>
                  <a:pt x="1316" y="262"/>
                </a:cubicBezTo>
                <a:cubicBezTo>
                  <a:pt x="1316" y="263"/>
                  <a:pt x="1316" y="263"/>
                  <a:pt x="1316" y="263"/>
                </a:cubicBezTo>
                <a:cubicBezTo>
                  <a:pt x="1315" y="263"/>
                  <a:pt x="1315" y="263"/>
                  <a:pt x="1315" y="263"/>
                </a:cubicBezTo>
                <a:cubicBezTo>
                  <a:pt x="1316" y="265"/>
                  <a:pt x="1316" y="265"/>
                  <a:pt x="1316" y="265"/>
                </a:cubicBezTo>
                <a:cubicBezTo>
                  <a:pt x="1317" y="265"/>
                  <a:pt x="1317" y="265"/>
                  <a:pt x="1317" y="265"/>
                </a:cubicBezTo>
                <a:cubicBezTo>
                  <a:pt x="1316" y="266"/>
                  <a:pt x="1316" y="266"/>
                  <a:pt x="1316" y="266"/>
                </a:cubicBezTo>
                <a:cubicBezTo>
                  <a:pt x="1316" y="269"/>
                  <a:pt x="1316" y="269"/>
                  <a:pt x="1316" y="269"/>
                </a:cubicBezTo>
                <a:cubicBezTo>
                  <a:pt x="1318" y="269"/>
                  <a:pt x="1318" y="269"/>
                  <a:pt x="1318" y="269"/>
                </a:cubicBezTo>
                <a:cubicBezTo>
                  <a:pt x="1319" y="269"/>
                  <a:pt x="1319" y="269"/>
                  <a:pt x="1319" y="269"/>
                </a:cubicBezTo>
                <a:cubicBezTo>
                  <a:pt x="1320" y="269"/>
                  <a:pt x="1320" y="269"/>
                  <a:pt x="1320" y="269"/>
                </a:cubicBezTo>
                <a:cubicBezTo>
                  <a:pt x="1324" y="270"/>
                  <a:pt x="1324" y="270"/>
                  <a:pt x="1324" y="270"/>
                </a:cubicBezTo>
                <a:cubicBezTo>
                  <a:pt x="1326" y="268"/>
                  <a:pt x="1326" y="268"/>
                  <a:pt x="1326" y="268"/>
                </a:cubicBezTo>
                <a:cubicBezTo>
                  <a:pt x="1328" y="269"/>
                  <a:pt x="1328" y="269"/>
                  <a:pt x="1328" y="269"/>
                </a:cubicBezTo>
                <a:cubicBezTo>
                  <a:pt x="1330" y="268"/>
                  <a:pt x="1330" y="268"/>
                  <a:pt x="1330" y="268"/>
                </a:cubicBezTo>
                <a:cubicBezTo>
                  <a:pt x="1330" y="269"/>
                  <a:pt x="1330" y="269"/>
                  <a:pt x="1330" y="269"/>
                </a:cubicBezTo>
                <a:cubicBezTo>
                  <a:pt x="1331" y="270"/>
                  <a:pt x="1331" y="270"/>
                  <a:pt x="1331" y="270"/>
                </a:cubicBezTo>
                <a:cubicBezTo>
                  <a:pt x="1333" y="269"/>
                  <a:pt x="1333" y="269"/>
                  <a:pt x="1333" y="269"/>
                </a:cubicBezTo>
                <a:cubicBezTo>
                  <a:pt x="1333" y="271"/>
                  <a:pt x="1333" y="271"/>
                  <a:pt x="1333" y="271"/>
                </a:cubicBezTo>
                <a:lnTo>
                  <a:pt x="1335" y="273"/>
                </a:lnTo>
                <a:close/>
                <a:moveTo>
                  <a:pt x="1322" y="162"/>
                </a:moveTo>
                <a:cubicBezTo>
                  <a:pt x="1323" y="162"/>
                  <a:pt x="1323" y="162"/>
                  <a:pt x="1323" y="162"/>
                </a:cubicBezTo>
                <a:cubicBezTo>
                  <a:pt x="1324" y="162"/>
                  <a:pt x="1324" y="162"/>
                  <a:pt x="1324" y="162"/>
                </a:cubicBezTo>
                <a:cubicBezTo>
                  <a:pt x="1323" y="161"/>
                  <a:pt x="1323" y="161"/>
                  <a:pt x="1323" y="161"/>
                </a:cubicBezTo>
                <a:cubicBezTo>
                  <a:pt x="1322" y="161"/>
                  <a:pt x="1322" y="161"/>
                  <a:pt x="1322" y="161"/>
                </a:cubicBezTo>
                <a:lnTo>
                  <a:pt x="1322" y="162"/>
                </a:lnTo>
                <a:close/>
                <a:moveTo>
                  <a:pt x="1202" y="227"/>
                </a:moveTo>
                <a:cubicBezTo>
                  <a:pt x="1201" y="228"/>
                  <a:pt x="1201" y="228"/>
                  <a:pt x="1201" y="228"/>
                </a:cubicBezTo>
                <a:cubicBezTo>
                  <a:pt x="1201" y="229"/>
                  <a:pt x="1201" y="229"/>
                  <a:pt x="1201" y="229"/>
                </a:cubicBezTo>
                <a:cubicBezTo>
                  <a:pt x="1202" y="229"/>
                  <a:pt x="1202" y="229"/>
                  <a:pt x="1202" y="229"/>
                </a:cubicBezTo>
                <a:cubicBezTo>
                  <a:pt x="1202" y="229"/>
                  <a:pt x="1202" y="229"/>
                  <a:pt x="1202" y="229"/>
                </a:cubicBezTo>
                <a:cubicBezTo>
                  <a:pt x="1202" y="228"/>
                  <a:pt x="1202" y="228"/>
                  <a:pt x="1202" y="228"/>
                </a:cubicBezTo>
                <a:lnTo>
                  <a:pt x="1202" y="227"/>
                </a:lnTo>
                <a:close/>
                <a:moveTo>
                  <a:pt x="1180" y="231"/>
                </a:moveTo>
                <a:cubicBezTo>
                  <a:pt x="1180" y="232"/>
                  <a:pt x="1180" y="232"/>
                  <a:pt x="1180" y="232"/>
                </a:cubicBezTo>
                <a:cubicBezTo>
                  <a:pt x="1181" y="231"/>
                  <a:pt x="1181" y="231"/>
                  <a:pt x="1181" y="231"/>
                </a:cubicBezTo>
                <a:cubicBezTo>
                  <a:pt x="1180" y="231"/>
                  <a:pt x="1180" y="231"/>
                  <a:pt x="1180" y="231"/>
                </a:cubicBezTo>
                <a:close/>
                <a:moveTo>
                  <a:pt x="1334" y="100"/>
                </a:moveTo>
                <a:cubicBezTo>
                  <a:pt x="1335" y="101"/>
                  <a:pt x="1335" y="101"/>
                  <a:pt x="1335" y="101"/>
                </a:cubicBezTo>
                <a:cubicBezTo>
                  <a:pt x="1337" y="102"/>
                  <a:pt x="1337" y="102"/>
                  <a:pt x="1337" y="102"/>
                </a:cubicBezTo>
                <a:cubicBezTo>
                  <a:pt x="1339" y="102"/>
                  <a:pt x="1339" y="102"/>
                  <a:pt x="1339" y="102"/>
                </a:cubicBezTo>
                <a:cubicBezTo>
                  <a:pt x="1340" y="103"/>
                  <a:pt x="1340" y="103"/>
                  <a:pt x="1340" y="103"/>
                </a:cubicBezTo>
                <a:cubicBezTo>
                  <a:pt x="1340" y="102"/>
                  <a:pt x="1340" y="102"/>
                  <a:pt x="1340" y="102"/>
                </a:cubicBezTo>
                <a:cubicBezTo>
                  <a:pt x="1339" y="100"/>
                  <a:pt x="1339" y="100"/>
                  <a:pt x="1339" y="100"/>
                </a:cubicBezTo>
                <a:cubicBezTo>
                  <a:pt x="1334" y="98"/>
                  <a:pt x="1334" y="98"/>
                  <a:pt x="1334" y="98"/>
                </a:cubicBezTo>
                <a:cubicBezTo>
                  <a:pt x="1333" y="95"/>
                  <a:pt x="1333" y="95"/>
                  <a:pt x="1333" y="95"/>
                </a:cubicBezTo>
                <a:cubicBezTo>
                  <a:pt x="1332" y="95"/>
                  <a:pt x="1332" y="95"/>
                  <a:pt x="1332" y="95"/>
                </a:cubicBezTo>
                <a:cubicBezTo>
                  <a:pt x="1330" y="95"/>
                  <a:pt x="1330" y="95"/>
                  <a:pt x="1330" y="95"/>
                </a:cubicBezTo>
                <a:cubicBezTo>
                  <a:pt x="1328" y="93"/>
                  <a:pt x="1328" y="93"/>
                  <a:pt x="1328" y="93"/>
                </a:cubicBezTo>
                <a:cubicBezTo>
                  <a:pt x="1326" y="93"/>
                  <a:pt x="1326" y="93"/>
                  <a:pt x="1326" y="93"/>
                </a:cubicBezTo>
                <a:cubicBezTo>
                  <a:pt x="1325" y="93"/>
                  <a:pt x="1325" y="93"/>
                  <a:pt x="1325" y="93"/>
                </a:cubicBezTo>
                <a:cubicBezTo>
                  <a:pt x="1323" y="92"/>
                  <a:pt x="1323" y="92"/>
                  <a:pt x="1323" y="92"/>
                </a:cubicBezTo>
                <a:cubicBezTo>
                  <a:pt x="1322" y="93"/>
                  <a:pt x="1322" y="93"/>
                  <a:pt x="1322" y="93"/>
                </a:cubicBezTo>
                <a:cubicBezTo>
                  <a:pt x="1322" y="94"/>
                  <a:pt x="1322" y="94"/>
                  <a:pt x="1322" y="94"/>
                </a:cubicBezTo>
                <a:cubicBezTo>
                  <a:pt x="1323" y="95"/>
                  <a:pt x="1323" y="95"/>
                  <a:pt x="1323" y="95"/>
                </a:cubicBezTo>
                <a:cubicBezTo>
                  <a:pt x="1322" y="97"/>
                  <a:pt x="1322" y="97"/>
                  <a:pt x="1322" y="97"/>
                </a:cubicBezTo>
                <a:cubicBezTo>
                  <a:pt x="1324" y="99"/>
                  <a:pt x="1324" y="99"/>
                  <a:pt x="1324" y="99"/>
                </a:cubicBezTo>
                <a:cubicBezTo>
                  <a:pt x="1325" y="101"/>
                  <a:pt x="1325" y="101"/>
                  <a:pt x="1325" y="101"/>
                </a:cubicBezTo>
                <a:cubicBezTo>
                  <a:pt x="1327" y="102"/>
                  <a:pt x="1327" y="102"/>
                  <a:pt x="1327" y="102"/>
                </a:cubicBezTo>
                <a:cubicBezTo>
                  <a:pt x="1330" y="104"/>
                  <a:pt x="1330" y="104"/>
                  <a:pt x="1330" y="104"/>
                </a:cubicBezTo>
                <a:cubicBezTo>
                  <a:pt x="1331" y="106"/>
                  <a:pt x="1331" y="106"/>
                  <a:pt x="1331" y="106"/>
                </a:cubicBezTo>
                <a:cubicBezTo>
                  <a:pt x="1333" y="107"/>
                  <a:pt x="1333" y="107"/>
                  <a:pt x="1333" y="107"/>
                </a:cubicBezTo>
                <a:cubicBezTo>
                  <a:pt x="1334" y="107"/>
                  <a:pt x="1334" y="107"/>
                  <a:pt x="1334" y="107"/>
                </a:cubicBezTo>
                <a:cubicBezTo>
                  <a:pt x="1335" y="108"/>
                  <a:pt x="1335" y="108"/>
                  <a:pt x="1335" y="108"/>
                </a:cubicBezTo>
                <a:cubicBezTo>
                  <a:pt x="1337" y="109"/>
                  <a:pt x="1337" y="109"/>
                  <a:pt x="1337" y="109"/>
                </a:cubicBezTo>
                <a:cubicBezTo>
                  <a:pt x="1337" y="108"/>
                  <a:pt x="1337" y="108"/>
                  <a:pt x="1337" y="108"/>
                </a:cubicBezTo>
                <a:cubicBezTo>
                  <a:pt x="1337" y="107"/>
                  <a:pt x="1337" y="107"/>
                  <a:pt x="1337" y="107"/>
                </a:cubicBezTo>
                <a:cubicBezTo>
                  <a:pt x="1338" y="106"/>
                  <a:pt x="1338" y="106"/>
                  <a:pt x="1338" y="106"/>
                </a:cubicBezTo>
                <a:cubicBezTo>
                  <a:pt x="1337" y="104"/>
                  <a:pt x="1337" y="104"/>
                  <a:pt x="1337" y="104"/>
                </a:cubicBezTo>
                <a:cubicBezTo>
                  <a:pt x="1335" y="103"/>
                  <a:pt x="1335" y="103"/>
                  <a:pt x="1335" y="103"/>
                </a:cubicBezTo>
                <a:cubicBezTo>
                  <a:pt x="1334" y="103"/>
                  <a:pt x="1334" y="103"/>
                  <a:pt x="1334" y="103"/>
                </a:cubicBezTo>
                <a:cubicBezTo>
                  <a:pt x="1333" y="102"/>
                  <a:pt x="1333" y="102"/>
                  <a:pt x="1333" y="102"/>
                </a:cubicBezTo>
                <a:cubicBezTo>
                  <a:pt x="1333" y="101"/>
                  <a:pt x="1333" y="101"/>
                  <a:pt x="1333" y="101"/>
                </a:cubicBezTo>
                <a:lnTo>
                  <a:pt x="1334" y="100"/>
                </a:lnTo>
                <a:close/>
                <a:moveTo>
                  <a:pt x="1197" y="225"/>
                </a:moveTo>
                <a:cubicBezTo>
                  <a:pt x="1196" y="224"/>
                  <a:pt x="1196" y="224"/>
                  <a:pt x="1196" y="224"/>
                </a:cubicBezTo>
                <a:cubicBezTo>
                  <a:pt x="1195" y="224"/>
                  <a:pt x="1195" y="224"/>
                  <a:pt x="1195" y="224"/>
                </a:cubicBezTo>
                <a:cubicBezTo>
                  <a:pt x="1194" y="226"/>
                  <a:pt x="1194" y="226"/>
                  <a:pt x="1194" y="226"/>
                </a:cubicBezTo>
                <a:cubicBezTo>
                  <a:pt x="1194" y="227"/>
                  <a:pt x="1194" y="227"/>
                  <a:pt x="1194" y="227"/>
                </a:cubicBezTo>
                <a:cubicBezTo>
                  <a:pt x="1193" y="228"/>
                  <a:pt x="1193" y="228"/>
                  <a:pt x="1193" y="228"/>
                </a:cubicBezTo>
                <a:cubicBezTo>
                  <a:pt x="1195" y="229"/>
                  <a:pt x="1195" y="229"/>
                  <a:pt x="1195" y="229"/>
                </a:cubicBezTo>
                <a:cubicBezTo>
                  <a:pt x="1195" y="230"/>
                  <a:pt x="1195" y="230"/>
                  <a:pt x="1195" y="230"/>
                </a:cubicBezTo>
                <a:cubicBezTo>
                  <a:pt x="1196" y="230"/>
                  <a:pt x="1196" y="230"/>
                  <a:pt x="1196" y="230"/>
                </a:cubicBezTo>
                <a:cubicBezTo>
                  <a:pt x="1197" y="229"/>
                  <a:pt x="1197" y="229"/>
                  <a:pt x="1197" y="229"/>
                </a:cubicBezTo>
                <a:cubicBezTo>
                  <a:pt x="1199" y="229"/>
                  <a:pt x="1199" y="229"/>
                  <a:pt x="1199" y="229"/>
                </a:cubicBezTo>
                <a:cubicBezTo>
                  <a:pt x="1199" y="228"/>
                  <a:pt x="1199" y="228"/>
                  <a:pt x="1199" y="228"/>
                </a:cubicBezTo>
                <a:cubicBezTo>
                  <a:pt x="1198" y="226"/>
                  <a:pt x="1198" y="226"/>
                  <a:pt x="1198" y="226"/>
                </a:cubicBezTo>
                <a:lnTo>
                  <a:pt x="1197" y="225"/>
                </a:lnTo>
                <a:close/>
                <a:moveTo>
                  <a:pt x="1170" y="243"/>
                </a:moveTo>
                <a:cubicBezTo>
                  <a:pt x="1169" y="242"/>
                  <a:pt x="1169" y="242"/>
                  <a:pt x="1169" y="242"/>
                </a:cubicBezTo>
                <a:cubicBezTo>
                  <a:pt x="1169" y="240"/>
                  <a:pt x="1169" y="240"/>
                  <a:pt x="1169" y="240"/>
                </a:cubicBezTo>
                <a:cubicBezTo>
                  <a:pt x="1168" y="239"/>
                  <a:pt x="1168" y="239"/>
                  <a:pt x="1168" y="239"/>
                </a:cubicBezTo>
                <a:cubicBezTo>
                  <a:pt x="1167" y="240"/>
                  <a:pt x="1167" y="240"/>
                  <a:pt x="1167" y="240"/>
                </a:cubicBezTo>
                <a:cubicBezTo>
                  <a:pt x="1168" y="241"/>
                  <a:pt x="1168" y="241"/>
                  <a:pt x="1168" y="241"/>
                </a:cubicBezTo>
                <a:cubicBezTo>
                  <a:pt x="1169" y="243"/>
                  <a:pt x="1169" y="243"/>
                  <a:pt x="1169" y="243"/>
                </a:cubicBezTo>
                <a:cubicBezTo>
                  <a:pt x="1168" y="245"/>
                  <a:pt x="1168" y="245"/>
                  <a:pt x="1168" y="245"/>
                </a:cubicBezTo>
                <a:cubicBezTo>
                  <a:pt x="1169" y="247"/>
                  <a:pt x="1169" y="247"/>
                  <a:pt x="1169" y="247"/>
                </a:cubicBezTo>
                <a:cubicBezTo>
                  <a:pt x="1170" y="247"/>
                  <a:pt x="1170" y="247"/>
                  <a:pt x="1170" y="247"/>
                </a:cubicBezTo>
                <a:cubicBezTo>
                  <a:pt x="1170" y="245"/>
                  <a:pt x="1170" y="245"/>
                  <a:pt x="1170" y="245"/>
                </a:cubicBezTo>
                <a:lnTo>
                  <a:pt x="1170" y="243"/>
                </a:lnTo>
                <a:close/>
                <a:moveTo>
                  <a:pt x="335" y="399"/>
                </a:moveTo>
                <a:cubicBezTo>
                  <a:pt x="333" y="398"/>
                  <a:pt x="333" y="398"/>
                  <a:pt x="333" y="398"/>
                </a:cubicBezTo>
                <a:cubicBezTo>
                  <a:pt x="333" y="398"/>
                  <a:pt x="333" y="398"/>
                  <a:pt x="333" y="398"/>
                </a:cubicBezTo>
                <a:cubicBezTo>
                  <a:pt x="332" y="399"/>
                  <a:pt x="332" y="399"/>
                  <a:pt x="332" y="399"/>
                </a:cubicBezTo>
                <a:cubicBezTo>
                  <a:pt x="331" y="400"/>
                  <a:pt x="331" y="400"/>
                  <a:pt x="331" y="400"/>
                </a:cubicBezTo>
                <a:cubicBezTo>
                  <a:pt x="333" y="400"/>
                  <a:pt x="333" y="400"/>
                  <a:pt x="333" y="400"/>
                </a:cubicBezTo>
                <a:lnTo>
                  <a:pt x="335" y="399"/>
                </a:lnTo>
                <a:close/>
                <a:moveTo>
                  <a:pt x="151" y="217"/>
                </a:moveTo>
                <a:cubicBezTo>
                  <a:pt x="151" y="216"/>
                  <a:pt x="151" y="216"/>
                  <a:pt x="151" y="216"/>
                </a:cubicBezTo>
                <a:cubicBezTo>
                  <a:pt x="152" y="215"/>
                  <a:pt x="152" y="215"/>
                  <a:pt x="152" y="215"/>
                </a:cubicBezTo>
                <a:cubicBezTo>
                  <a:pt x="152" y="213"/>
                  <a:pt x="152" y="213"/>
                  <a:pt x="152" y="213"/>
                </a:cubicBezTo>
                <a:cubicBezTo>
                  <a:pt x="150" y="214"/>
                  <a:pt x="150" y="214"/>
                  <a:pt x="150" y="214"/>
                </a:cubicBezTo>
                <a:cubicBezTo>
                  <a:pt x="150" y="215"/>
                  <a:pt x="150" y="215"/>
                  <a:pt x="150" y="215"/>
                </a:cubicBezTo>
                <a:cubicBezTo>
                  <a:pt x="149" y="215"/>
                  <a:pt x="149" y="215"/>
                  <a:pt x="149" y="215"/>
                </a:cubicBezTo>
                <a:cubicBezTo>
                  <a:pt x="149" y="213"/>
                  <a:pt x="149" y="213"/>
                  <a:pt x="149" y="213"/>
                </a:cubicBezTo>
                <a:cubicBezTo>
                  <a:pt x="148" y="212"/>
                  <a:pt x="148" y="212"/>
                  <a:pt x="148" y="212"/>
                </a:cubicBezTo>
                <a:cubicBezTo>
                  <a:pt x="146" y="213"/>
                  <a:pt x="146" y="213"/>
                  <a:pt x="146" y="213"/>
                </a:cubicBezTo>
                <a:cubicBezTo>
                  <a:pt x="146" y="214"/>
                  <a:pt x="146" y="214"/>
                  <a:pt x="146" y="214"/>
                </a:cubicBezTo>
                <a:cubicBezTo>
                  <a:pt x="146" y="215"/>
                  <a:pt x="146" y="215"/>
                  <a:pt x="146" y="215"/>
                </a:cubicBezTo>
                <a:cubicBezTo>
                  <a:pt x="145" y="217"/>
                  <a:pt x="145" y="217"/>
                  <a:pt x="145" y="217"/>
                </a:cubicBezTo>
                <a:cubicBezTo>
                  <a:pt x="144" y="216"/>
                  <a:pt x="144" y="216"/>
                  <a:pt x="144" y="216"/>
                </a:cubicBezTo>
                <a:cubicBezTo>
                  <a:pt x="143" y="217"/>
                  <a:pt x="143" y="217"/>
                  <a:pt x="143" y="217"/>
                </a:cubicBezTo>
                <a:cubicBezTo>
                  <a:pt x="142" y="217"/>
                  <a:pt x="142" y="217"/>
                  <a:pt x="142" y="217"/>
                </a:cubicBezTo>
                <a:cubicBezTo>
                  <a:pt x="141" y="218"/>
                  <a:pt x="141" y="218"/>
                  <a:pt x="141" y="218"/>
                </a:cubicBezTo>
                <a:cubicBezTo>
                  <a:pt x="141" y="218"/>
                  <a:pt x="141" y="218"/>
                  <a:pt x="141" y="218"/>
                </a:cubicBezTo>
                <a:cubicBezTo>
                  <a:pt x="144" y="221"/>
                  <a:pt x="144" y="221"/>
                  <a:pt x="144" y="221"/>
                </a:cubicBezTo>
                <a:cubicBezTo>
                  <a:pt x="145" y="221"/>
                  <a:pt x="145" y="221"/>
                  <a:pt x="145" y="221"/>
                </a:cubicBezTo>
                <a:cubicBezTo>
                  <a:pt x="147" y="219"/>
                  <a:pt x="147" y="219"/>
                  <a:pt x="147" y="219"/>
                </a:cubicBezTo>
                <a:cubicBezTo>
                  <a:pt x="147" y="220"/>
                  <a:pt x="147" y="220"/>
                  <a:pt x="147" y="220"/>
                </a:cubicBezTo>
                <a:cubicBezTo>
                  <a:pt x="148" y="220"/>
                  <a:pt x="148" y="220"/>
                  <a:pt x="148" y="220"/>
                </a:cubicBezTo>
                <a:cubicBezTo>
                  <a:pt x="150" y="219"/>
                  <a:pt x="150" y="219"/>
                  <a:pt x="150" y="219"/>
                </a:cubicBezTo>
                <a:cubicBezTo>
                  <a:pt x="151" y="219"/>
                  <a:pt x="151" y="219"/>
                  <a:pt x="151" y="219"/>
                </a:cubicBezTo>
                <a:cubicBezTo>
                  <a:pt x="153" y="219"/>
                  <a:pt x="153" y="219"/>
                  <a:pt x="153" y="219"/>
                </a:cubicBezTo>
                <a:cubicBezTo>
                  <a:pt x="152" y="218"/>
                  <a:pt x="152" y="218"/>
                  <a:pt x="152" y="218"/>
                </a:cubicBezTo>
                <a:lnTo>
                  <a:pt x="151" y="217"/>
                </a:lnTo>
                <a:close/>
                <a:moveTo>
                  <a:pt x="212" y="174"/>
                </a:moveTo>
                <a:cubicBezTo>
                  <a:pt x="211" y="176"/>
                  <a:pt x="211" y="176"/>
                  <a:pt x="211" y="176"/>
                </a:cubicBezTo>
                <a:cubicBezTo>
                  <a:pt x="213" y="178"/>
                  <a:pt x="213" y="178"/>
                  <a:pt x="213" y="178"/>
                </a:cubicBezTo>
                <a:cubicBezTo>
                  <a:pt x="214" y="177"/>
                  <a:pt x="214" y="177"/>
                  <a:pt x="214" y="177"/>
                </a:cubicBezTo>
                <a:cubicBezTo>
                  <a:pt x="213" y="176"/>
                  <a:pt x="213" y="176"/>
                  <a:pt x="213" y="176"/>
                </a:cubicBezTo>
                <a:cubicBezTo>
                  <a:pt x="214" y="175"/>
                  <a:pt x="214" y="175"/>
                  <a:pt x="214" y="175"/>
                </a:cubicBezTo>
                <a:lnTo>
                  <a:pt x="212" y="174"/>
                </a:lnTo>
                <a:close/>
                <a:moveTo>
                  <a:pt x="206" y="193"/>
                </a:moveTo>
                <a:cubicBezTo>
                  <a:pt x="206" y="191"/>
                  <a:pt x="206" y="191"/>
                  <a:pt x="206" y="191"/>
                </a:cubicBezTo>
                <a:cubicBezTo>
                  <a:pt x="203" y="194"/>
                  <a:pt x="203" y="194"/>
                  <a:pt x="203" y="194"/>
                </a:cubicBezTo>
                <a:cubicBezTo>
                  <a:pt x="203" y="194"/>
                  <a:pt x="204" y="194"/>
                  <a:pt x="204" y="194"/>
                </a:cubicBezTo>
                <a:lnTo>
                  <a:pt x="206" y="193"/>
                </a:lnTo>
                <a:close/>
                <a:moveTo>
                  <a:pt x="208" y="189"/>
                </a:moveTo>
                <a:cubicBezTo>
                  <a:pt x="209" y="190"/>
                  <a:pt x="209" y="190"/>
                  <a:pt x="209" y="190"/>
                </a:cubicBezTo>
                <a:cubicBezTo>
                  <a:pt x="210" y="190"/>
                  <a:pt x="210" y="190"/>
                  <a:pt x="210" y="190"/>
                </a:cubicBezTo>
                <a:cubicBezTo>
                  <a:pt x="210" y="189"/>
                  <a:pt x="210" y="189"/>
                  <a:pt x="210" y="189"/>
                </a:cubicBezTo>
                <a:cubicBezTo>
                  <a:pt x="212" y="187"/>
                  <a:pt x="212" y="187"/>
                  <a:pt x="212" y="187"/>
                </a:cubicBezTo>
                <a:cubicBezTo>
                  <a:pt x="213" y="186"/>
                  <a:pt x="213" y="186"/>
                  <a:pt x="213" y="186"/>
                </a:cubicBezTo>
                <a:cubicBezTo>
                  <a:pt x="214" y="184"/>
                  <a:pt x="214" y="184"/>
                  <a:pt x="214" y="184"/>
                </a:cubicBezTo>
                <a:cubicBezTo>
                  <a:pt x="214" y="183"/>
                  <a:pt x="214" y="183"/>
                  <a:pt x="214" y="183"/>
                </a:cubicBezTo>
                <a:cubicBezTo>
                  <a:pt x="212" y="183"/>
                  <a:pt x="212" y="183"/>
                  <a:pt x="212" y="183"/>
                </a:cubicBezTo>
                <a:cubicBezTo>
                  <a:pt x="211" y="185"/>
                  <a:pt x="211" y="185"/>
                  <a:pt x="211" y="185"/>
                </a:cubicBezTo>
                <a:cubicBezTo>
                  <a:pt x="211" y="186"/>
                  <a:pt x="211" y="186"/>
                  <a:pt x="211" y="186"/>
                </a:cubicBezTo>
                <a:lnTo>
                  <a:pt x="208" y="189"/>
                </a:lnTo>
                <a:close/>
                <a:moveTo>
                  <a:pt x="211" y="207"/>
                </a:moveTo>
                <a:cubicBezTo>
                  <a:pt x="214" y="207"/>
                  <a:pt x="214" y="207"/>
                  <a:pt x="214" y="207"/>
                </a:cubicBezTo>
                <a:cubicBezTo>
                  <a:pt x="213" y="206"/>
                  <a:pt x="213" y="206"/>
                  <a:pt x="213" y="206"/>
                </a:cubicBezTo>
                <a:lnTo>
                  <a:pt x="211" y="207"/>
                </a:lnTo>
                <a:close/>
                <a:moveTo>
                  <a:pt x="152" y="210"/>
                </a:moveTo>
                <a:cubicBezTo>
                  <a:pt x="152" y="209"/>
                  <a:pt x="152" y="209"/>
                  <a:pt x="152" y="209"/>
                </a:cubicBezTo>
                <a:cubicBezTo>
                  <a:pt x="150" y="208"/>
                  <a:pt x="150" y="208"/>
                  <a:pt x="150" y="208"/>
                </a:cubicBezTo>
                <a:cubicBezTo>
                  <a:pt x="150" y="209"/>
                  <a:pt x="150" y="209"/>
                  <a:pt x="150" y="209"/>
                </a:cubicBezTo>
                <a:cubicBezTo>
                  <a:pt x="149" y="210"/>
                  <a:pt x="149" y="210"/>
                  <a:pt x="149" y="210"/>
                </a:cubicBezTo>
                <a:cubicBezTo>
                  <a:pt x="150" y="211"/>
                  <a:pt x="150" y="211"/>
                  <a:pt x="150" y="211"/>
                </a:cubicBezTo>
                <a:lnTo>
                  <a:pt x="152" y="210"/>
                </a:lnTo>
                <a:close/>
                <a:moveTo>
                  <a:pt x="217" y="180"/>
                </a:moveTo>
                <a:cubicBezTo>
                  <a:pt x="217" y="181"/>
                  <a:pt x="217" y="181"/>
                  <a:pt x="217" y="181"/>
                </a:cubicBezTo>
                <a:cubicBezTo>
                  <a:pt x="219" y="181"/>
                  <a:pt x="219" y="181"/>
                  <a:pt x="219" y="181"/>
                </a:cubicBezTo>
                <a:cubicBezTo>
                  <a:pt x="219" y="180"/>
                  <a:pt x="219" y="180"/>
                  <a:pt x="219" y="180"/>
                </a:cubicBezTo>
                <a:lnTo>
                  <a:pt x="217" y="180"/>
                </a:lnTo>
                <a:close/>
                <a:moveTo>
                  <a:pt x="150" y="191"/>
                </a:moveTo>
                <a:cubicBezTo>
                  <a:pt x="151" y="192"/>
                  <a:pt x="151" y="192"/>
                  <a:pt x="151" y="192"/>
                </a:cubicBezTo>
                <a:cubicBezTo>
                  <a:pt x="153" y="192"/>
                  <a:pt x="153" y="192"/>
                  <a:pt x="153" y="192"/>
                </a:cubicBezTo>
                <a:cubicBezTo>
                  <a:pt x="151" y="191"/>
                  <a:pt x="151" y="191"/>
                  <a:pt x="151" y="191"/>
                </a:cubicBezTo>
                <a:lnTo>
                  <a:pt x="150" y="191"/>
                </a:lnTo>
                <a:close/>
                <a:moveTo>
                  <a:pt x="217" y="188"/>
                </a:moveTo>
                <a:cubicBezTo>
                  <a:pt x="216" y="187"/>
                  <a:pt x="216" y="187"/>
                  <a:pt x="216" y="187"/>
                </a:cubicBezTo>
                <a:cubicBezTo>
                  <a:pt x="214" y="189"/>
                  <a:pt x="214" y="189"/>
                  <a:pt x="214" y="189"/>
                </a:cubicBezTo>
                <a:cubicBezTo>
                  <a:pt x="214" y="190"/>
                  <a:pt x="214" y="190"/>
                  <a:pt x="214" y="190"/>
                </a:cubicBezTo>
                <a:cubicBezTo>
                  <a:pt x="212" y="192"/>
                  <a:pt x="212" y="192"/>
                  <a:pt x="212" y="192"/>
                </a:cubicBezTo>
                <a:cubicBezTo>
                  <a:pt x="210" y="192"/>
                  <a:pt x="210" y="192"/>
                  <a:pt x="210" y="192"/>
                </a:cubicBezTo>
                <a:cubicBezTo>
                  <a:pt x="206" y="196"/>
                  <a:pt x="206" y="196"/>
                  <a:pt x="206" y="196"/>
                </a:cubicBezTo>
                <a:cubicBezTo>
                  <a:pt x="206" y="197"/>
                  <a:pt x="206" y="197"/>
                  <a:pt x="206" y="197"/>
                </a:cubicBezTo>
                <a:cubicBezTo>
                  <a:pt x="205" y="197"/>
                  <a:pt x="205" y="197"/>
                  <a:pt x="205" y="197"/>
                </a:cubicBezTo>
                <a:cubicBezTo>
                  <a:pt x="204" y="197"/>
                  <a:pt x="204" y="197"/>
                  <a:pt x="204" y="197"/>
                </a:cubicBezTo>
                <a:cubicBezTo>
                  <a:pt x="203" y="198"/>
                  <a:pt x="203" y="198"/>
                  <a:pt x="203" y="198"/>
                </a:cubicBezTo>
                <a:cubicBezTo>
                  <a:pt x="206" y="198"/>
                  <a:pt x="206" y="198"/>
                  <a:pt x="206" y="198"/>
                </a:cubicBezTo>
                <a:cubicBezTo>
                  <a:pt x="207" y="198"/>
                  <a:pt x="207" y="198"/>
                  <a:pt x="207" y="198"/>
                </a:cubicBezTo>
                <a:cubicBezTo>
                  <a:pt x="209" y="198"/>
                  <a:pt x="209" y="198"/>
                  <a:pt x="209" y="198"/>
                </a:cubicBezTo>
                <a:cubicBezTo>
                  <a:pt x="209" y="197"/>
                  <a:pt x="209" y="197"/>
                  <a:pt x="209" y="197"/>
                </a:cubicBezTo>
                <a:cubicBezTo>
                  <a:pt x="209" y="196"/>
                  <a:pt x="209" y="196"/>
                  <a:pt x="209" y="196"/>
                </a:cubicBezTo>
                <a:cubicBezTo>
                  <a:pt x="211" y="195"/>
                  <a:pt x="211" y="195"/>
                  <a:pt x="211" y="195"/>
                </a:cubicBezTo>
                <a:cubicBezTo>
                  <a:pt x="214" y="192"/>
                  <a:pt x="214" y="192"/>
                  <a:pt x="214" y="192"/>
                </a:cubicBezTo>
                <a:cubicBezTo>
                  <a:pt x="216" y="191"/>
                  <a:pt x="216" y="191"/>
                  <a:pt x="216" y="191"/>
                </a:cubicBezTo>
                <a:cubicBezTo>
                  <a:pt x="217" y="190"/>
                  <a:pt x="217" y="190"/>
                  <a:pt x="217" y="190"/>
                </a:cubicBezTo>
                <a:cubicBezTo>
                  <a:pt x="216" y="189"/>
                  <a:pt x="216" y="189"/>
                  <a:pt x="216" y="189"/>
                </a:cubicBezTo>
                <a:lnTo>
                  <a:pt x="217" y="188"/>
                </a:lnTo>
                <a:close/>
                <a:moveTo>
                  <a:pt x="296" y="249"/>
                </a:moveTo>
                <a:cubicBezTo>
                  <a:pt x="294" y="250"/>
                  <a:pt x="294" y="250"/>
                  <a:pt x="294" y="250"/>
                </a:cubicBezTo>
                <a:cubicBezTo>
                  <a:pt x="296" y="251"/>
                  <a:pt x="296" y="251"/>
                  <a:pt x="296" y="251"/>
                </a:cubicBezTo>
                <a:cubicBezTo>
                  <a:pt x="297" y="250"/>
                  <a:pt x="297" y="250"/>
                  <a:pt x="297" y="250"/>
                </a:cubicBezTo>
                <a:lnTo>
                  <a:pt x="296" y="249"/>
                </a:lnTo>
                <a:close/>
                <a:moveTo>
                  <a:pt x="222" y="188"/>
                </a:moveTo>
                <a:cubicBezTo>
                  <a:pt x="222" y="186"/>
                  <a:pt x="222" y="186"/>
                  <a:pt x="222" y="186"/>
                </a:cubicBezTo>
                <a:cubicBezTo>
                  <a:pt x="221" y="185"/>
                  <a:pt x="221" y="185"/>
                  <a:pt x="221" y="185"/>
                </a:cubicBezTo>
                <a:cubicBezTo>
                  <a:pt x="220" y="186"/>
                  <a:pt x="220" y="186"/>
                  <a:pt x="220" y="186"/>
                </a:cubicBezTo>
                <a:cubicBezTo>
                  <a:pt x="220" y="189"/>
                  <a:pt x="220" y="189"/>
                  <a:pt x="220" y="189"/>
                </a:cubicBezTo>
                <a:cubicBezTo>
                  <a:pt x="223" y="190"/>
                  <a:pt x="223" y="190"/>
                  <a:pt x="223" y="190"/>
                </a:cubicBezTo>
                <a:cubicBezTo>
                  <a:pt x="224" y="189"/>
                  <a:pt x="224" y="189"/>
                  <a:pt x="224" y="189"/>
                </a:cubicBezTo>
                <a:cubicBezTo>
                  <a:pt x="224" y="188"/>
                  <a:pt x="224" y="188"/>
                  <a:pt x="224" y="188"/>
                </a:cubicBezTo>
                <a:lnTo>
                  <a:pt x="222" y="188"/>
                </a:lnTo>
                <a:close/>
                <a:moveTo>
                  <a:pt x="307" y="251"/>
                </a:moveTo>
                <a:cubicBezTo>
                  <a:pt x="305" y="254"/>
                  <a:pt x="305" y="254"/>
                  <a:pt x="305" y="254"/>
                </a:cubicBezTo>
                <a:cubicBezTo>
                  <a:pt x="305" y="260"/>
                  <a:pt x="305" y="260"/>
                  <a:pt x="305" y="260"/>
                </a:cubicBezTo>
                <a:cubicBezTo>
                  <a:pt x="303" y="263"/>
                  <a:pt x="303" y="263"/>
                  <a:pt x="303" y="263"/>
                </a:cubicBezTo>
                <a:cubicBezTo>
                  <a:pt x="302" y="266"/>
                  <a:pt x="302" y="266"/>
                  <a:pt x="302" y="266"/>
                </a:cubicBezTo>
                <a:cubicBezTo>
                  <a:pt x="304" y="267"/>
                  <a:pt x="304" y="267"/>
                  <a:pt x="304" y="267"/>
                </a:cubicBezTo>
                <a:cubicBezTo>
                  <a:pt x="303" y="269"/>
                  <a:pt x="303" y="269"/>
                  <a:pt x="303" y="269"/>
                </a:cubicBezTo>
                <a:cubicBezTo>
                  <a:pt x="304" y="270"/>
                  <a:pt x="304" y="270"/>
                  <a:pt x="304" y="270"/>
                </a:cubicBezTo>
                <a:cubicBezTo>
                  <a:pt x="302" y="270"/>
                  <a:pt x="302" y="270"/>
                  <a:pt x="302" y="270"/>
                </a:cubicBezTo>
                <a:cubicBezTo>
                  <a:pt x="300" y="271"/>
                  <a:pt x="300" y="271"/>
                  <a:pt x="300" y="271"/>
                </a:cubicBezTo>
                <a:cubicBezTo>
                  <a:pt x="300" y="273"/>
                  <a:pt x="300" y="273"/>
                  <a:pt x="300" y="273"/>
                </a:cubicBezTo>
                <a:cubicBezTo>
                  <a:pt x="299" y="275"/>
                  <a:pt x="299" y="275"/>
                  <a:pt x="299" y="275"/>
                </a:cubicBezTo>
                <a:cubicBezTo>
                  <a:pt x="300" y="277"/>
                  <a:pt x="300" y="277"/>
                  <a:pt x="300" y="277"/>
                </a:cubicBezTo>
                <a:cubicBezTo>
                  <a:pt x="302" y="275"/>
                  <a:pt x="302" y="275"/>
                  <a:pt x="302" y="275"/>
                </a:cubicBezTo>
                <a:cubicBezTo>
                  <a:pt x="305" y="274"/>
                  <a:pt x="305" y="274"/>
                  <a:pt x="305" y="274"/>
                </a:cubicBezTo>
                <a:cubicBezTo>
                  <a:pt x="305" y="271"/>
                  <a:pt x="305" y="271"/>
                  <a:pt x="305" y="271"/>
                </a:cubicBezTo>
                <a:cubicBezTo>
                  <a:pt x="307" y="271"/>
                  <a:pt x="307" y="271"/>
                  <a:pt x="307" y="271"/>
                </a:cubicBezTo>
                <a:cubicBezTo>
                  <a:pt x="308" y="270"/>
                  <a:pt x="308" y="270"/>
                  <a:pt x="308" y="270"/>
                </a:cubicBezTo>
                <a:cubicBezTo>
                  <a:pt x="308" y="269"/>
                  <a:pt x="308" y="269"/>
                  <a:pt x="308" y="269"/>
                </a:cubicBezTo>
                <a:cubicBezTo>
                  <a:pt x="308" y="267"/>
                  <a:pt x="308" y="267"/>
                  <a:pt x="308" y="267"/>
                </a:cubicBezTo>
                <a:cubicBezTo>
                  <a:pt x="309" y="260"/>
                  <a:pt x="309" y="260"/>
                  <a:pt x="309" y="260"/>
                </a:cubicBezTo>
                <a:cubicBezTo>
                  <a:pt x="309" y="259"/>
                  <a:pt x="309" y="259"/>
                  <a:pt x="309" y="259"/>
                </a:cubicBezTo>
                <a:cubicBezTo>
                  <a:pt x="310" y="263"/>
                  <a:pt x="310" y="263"/>
                  <a:pt x="310" y="263"/>
                </a:cubicBezTo>
                <a:cubicBezTo>
                  <a:pt x="310" y="267"/>
                  <a:pt x="310" y="267"/>
                  <a:pt x="310" y="267"/>
                </a:cubicBezTo>
                <a:cubicBezTo>
                  <a:pt x="310" y="268"/>
                  <a:pt x="310" y="268"/>
                  <a:pt x="310" y="268"/>
                </a:cubicBezTo>
                <a:cubicBezTo>
                  <a:pt x="312" y="265"/>
                  <a:pt x="312" y="265"/>
                  <a:pt x="312" y="265"/>
                </a:cubicBezTo>
                <a:cubicBezTo>
                  <a:pt x="311" y="258"/>
                  <a:pt x="311" y="258"/>
                  <a:pt x="311" y="258"/>
                </a:cubicBezTo>
                <a:cubicBezTo>
                  <a:pt x="310" y="256"/>
                  <a:pt x="310" y="256"/>
                  <a:pt x="310" y="256"/>
                </a:cubicBezTo>
                <a:cubicBezTo>
                  <a:pt x="307" y="254"/>
                  <a:pt x="307" y="254"/>
                  <a:pt x="307" y="254"/>
                </a:cubicBezTo>
                <a:cubicBezTo>
                  <a:pt x="307" y="252"/>
                  <a:pt x="307" y="252"/>
                  <a:pt x="307" y="252"/>
                </a:cubicBezTo>
                <a:lnTo>
                  <a:pt x="307" y="251"/>
                </a:lnTo>
                <a:close/>
                <a:moveTo>
                  <a:pt x="290" y="257"/>
                </a:moveTo>
                <a:cubicBezTo>
                  <a:pt x="289" y="259"/>
                  <a:pt x="289" y="259"/>
                  <a:pt x="289" y="259"/>
                </a:cubicBezTo>
                <a:cubicBezTo>
                  <a:pt x="291" y="262"/>
                  <a:pt x="291" y="262"/>
                  <a:pt x="291" y="262"/>
                </a:cubicBezTo>
                <a:cubicBezTo>
                  <a:pt x="290" y="264"/>
                  <a:pt x="290" y="264"/>
                  <a:pt x="290" y="264"/>
                </a:cubicBezTo>
                <a:cubicBezTo>
                  <a:pt x="291" y="265"/>
                  <a:pt x="291" y="265"/>
                  <a:pt x="291" y="265"/>
                </a:cubicBezTo>
                <a:cubicBezTo>
                  <a:pt x="290" y="266"/>
                  <a:pt x="290" y="266"/>
                  <a:pt x="290" y="266"/>
                </a:cubicBezTo>
                <a:cubicBezTo>
                  <a:pt x="292" y="268"/>
                  <a:pt x="292" y="268"/>
                  <a:pt x="292" y="268"/>
                </a:cubicBezTo>
                <a:cubicBezTo>
                  <a:pt x="294" y="269"/>
                  <a:pt x="294" y="269"/>
                  <a:pt x="294" y="269"/>
                </a:cubicBezTo>
                <a:cubicBezTo>
                  <a:pt x="295" y="267"/>
                  <a:pt x="295" y="267"/>
                  <a:pt x="295" y="267"/>
                </a:cubicBezTo>
                <a:cubicBezTo>
                  <a:pt x="295" y="265"/>
                  <a:pt x="295" y="265"/>
                  <a:pt x="295" y="265"/>
                </a:cubicBezTo>
                <a:cubicBezTo>
                  <a:pt x="294" y="262"/>
                  <a:pt x="294" y="262"/>
                  <a:pt x="294" y="262"/>
                </a:cubicBezTo>
                <a:cubicBezTo>
                  <a:pt x="294" y="260"/>
                  <a:pt x="294" y="260"/>
                  <a:pt x="294" y="260"/>
                </a:cubicBezTo>
                <a:cubicBezTo>
                  <a:pt x="297" y="264"/>
                  <a:pt x="297" y="264"/>
                  <a:pt x="297" y="264"/>
                </a:cubicBezTo>
                <a:cubicBezTo>
                  <a:pt x="297" y="266"/>
                  <a:pt x="297" y="266"/>
                  <a:pt x="297" y="266"/>
                </a:cubicBezTo>
                <a:cubicBezTo>
                  <a:pt x="299" y="268"/>
                  <a:pt x="299" y="268"/>
                  <a:pt x="299" y="268"/>
                </a:cubicBezTo>
                <a:cubicBezTo>
                  <a:pt x="300" y="268"/>
                  <a:pt x="300" y="268"/>
                  <a:pt x="300" y="268"/>
                </a:cubicBezTo>
                <a:cubicBezTo>
                  <a:pt x="300" y="265"/>
                  <a:pt x="300" y="265"/>
                  <a:pt x="300" y="265"/>
                </a:cubicBezTo>
                <a:cubicBezTo>
                  <a:pt x="301" y="264"/>
                  <a:pt x="301" y="264"/>
                  <a:pt x="301" y="264"/>
                </a:cubicBezTo>
                <a:cubicBezTo>
                  <a:pt x="300" y="263"/>
                  <a:pt x="300" y="263"/>
                  <a:pt x="300" y="263"/>
                </a:cubicBezTo>
                <a:cubicBezTo>
                  <a:pt x="298" y="263"/>
                  <a:pt x="298" y="263"/>
                  <a:pt x="298" y="263"/>
                </a:cubicBezTo>
                <a:cubicBezTo>
                  <a:pt x="298" y="261"/>
                  <a:pt x="298" y="261"/>
                  <a:pt x="298" y="261"/>
                </a:cubicBezTo>
                <a:cubicBezTo>
                  <a:pt x="295" y="257"/>
                  <a:pt x="295" y="257"/>
                  <a:pt x="295" y="257"/>
                </a:cubicBezTo>
                <a:cubicBezTo>
                  <a:pt x="295" y="256"/>
                  <a:pt x="295" y="256"/>
                  <a:pt x="295" y="256"/>
                </a:cubicBezTo>
                <a:cubicBezTo>
                  <a:pt x="298" y="259"/>
                  <a:pt x="298" y="259"/>
                  <a:pt x="298" y="259"/>
                </a:cubicBezTo>
                <a:cubicBezTo>
                  <a:pt x="299" y="261"/>
                  <a:pt x="299" y="261"/>
                  <a:pt x="299" y="261"/>
                </a:cubicBezTo>
                <a:cubicBezTo>
                  <a:pt x="301" y="261"/>
                  <a:pt x="301" y="261"/>
                  <a:pt x="301" y="261"/>
                </a:cubicBezTo>
                <a:cubicBezTo>
                  <a:pt x="302" y="260"/>
                  <a:pt x="302" y="260"/>
                  <a:pt x="302" y="260"/>
                </a:cubicBezTo>
                <a:cubicBezTo>
                  <a:pt x="301" y="259"/>
                  <a:pt x="301" y="259"/>
                  <a:pt x="301" y="259"/>
                </a:cubicBezTo>
                <a:cubicBezTo>
                  <a:pt x="303" y="258"/>
                  <a:pt x="303" y="258"/>
                  <a:pt x="303" y="258"/>
                </a:cubicBezTo>
                <a:cubicBezTo>
                  <a:pt x="303" y="257"/>
                  <a:pt x="303" y="257"/>
                  <a:pt x="303" y="257"/>
                </a:cubicBezTo>
                <a:cubicBezTo>
                  <a:pt x="301" y="255"/>
                  <a:pt x="301" y="255"/>
                  <a:pt x="301" y="255"/>
                </a:cubicBezTo>
                <a:cubicBezTo>
                  <a:pt x="299" y="256"/>
                  <a:pt x="299" y="256"/>
                  <a:pt x="299" y="256"/>
                </a:cubicBezTo>
                <a:cubicBezTo>
                  <a:pt x="298" y="257"/>
                  <a:pt x="298" y="257"/>
                  <a:pt x="298" y="257"/>
                </a:cubicBezTo>
                <a:cubicBezTo>
                  <a:pt x="298" y="256"/>
                  <a:pt x="298" y="256"/>
                  <a:pt x="298" y="256"/>
                </a:cubicBezTo>
                <a:cubicBezTo>
                  <a:pt x="299" y="254"/>
                  <a:pt x="299" y="254"/>
                  <a:pt x="299" y="254"/>
                </a:cubicBezTo>
                <a:cubicBezTo>
                  <a:pt x="299" y="253"/>
                  <a:pt x="299" y="253"/>
                  <a:pt x="299" y="253"/>
                </a:cubicBezTo>
                <a:cubicBezTo>
                  <a:pt x="297" y="252"/>
                  <a:pt x="297" y="252"/>
                  <a:pt x="297" y="252"/>
                </a:cubicBezTo>
                <a:cubicBezTo>
                  <a:pt x="294" y="252"/>
                  <a:pt x="294" y="252"/>
                  <a:pt x="294" y="252"/>
                </a:cubicBezTo>
                <a:cubicBezTo>
                  <a:pt x="294" y="253"/>
                  <a:pt x="294" y="253"/>
                  <a:pt x="294" y="253"/>
                </a:cubicBezTo>
                <a:cubicBezTo>
                  <a:pt x="293" y="254"/>
                  <a:pt x="293" y="254"/>
                  <a:pt x="293" y="254"/>
                </a:cubicBezTo>
                <a:cubicBezTo>
                  <a:pt x="292" y="252"/>
                  <a:pt x="292" y="252"/>
                  <a:pt x="292" y="252"/>
                </a:cubicBezTo>
                <a:cubicBezTo>
                  <a:pt x="291" y="254"/>
                  <a:pt x="291" y="254"/>
                  <a:pt x="291" y="254"/>
                </a:cubicBezTo>
                <a:cubicBezTo>
                  <a:pt x="291" y="256"/>
                  <a:pt x="291" y="256"/>
                  <a:pt x="291" y="256"/>
                </a:cubicBezTo>
                <a:cubicBezTo>
                  <a:pt x="292" y="257"/>
                  <a:pt x="292" y="257"/>
                  <a:pt x="292" y="257"/>
                </a:cubicBezTo>
                <a:cubicBezTo>
                  <a:pt x="291" y="258"/>
                  <a:pt x="291" y="258"/>
                  <a:pt x="291" y="258"/>
                </a:cubicBezTo>
                <a:lnTo>
                  <a:pt x="290" y="257"/>
                </a:lnTo>
                <a:close/>
                <a:moveTo>
                  <a:pt x="289" y="275"/>
                </a:moveTo>
                <a:cubicBezTo>
                  <a:pt x="291" y="275"/>
                  <a:pt x="291" y="275"/>
                  <a:pt x="291" y="275"/>
                </a:cubicBezTo>
                <a:cubicBezTo>
                  <a:pt x="291" y="272"/>
                  <a:pt x="291" y="272"/>
                  <a:pt x="291" y="272"/>
                </a:cubicBezTo>
                <a:cubicBezTo>
                  <a:pt x="291" y="271"/>
                  <a:pt x="291" y="271"/>
                  <a:pt x="291" y="271"/>
                </a:cubicBezTo>
                <a:cubicBezTo>
                  <a:pt x="291" y="270"/>
                  <a:pt x="291" y="270"/>
                  <a:pt x="291" y="270"/>
                </a:cubicBezTo>
                <a:cubicBezTo>
                  <a:pt x="289" y="271"/>
                  <a:pt x="289" y="271"/>
                  <a:pt x="289" y="271"/>
                </a:cubicBezTo>
                <a:cubicBezTo>
                  <a:pt x="289" y="272"/>
                  <a:pt x="289" y="272"/>
                  <a:pt x="289" y="272"/>
                </a:cubicBezTo>
                <a:cubicBezTo>
                  <a:pt x="290" y="273"/>
                  <a:pt x="290" y="273"/>
                  <a:pt x="290" y="273"/>
                </a:cubicBezTo>
                <a:cubicBezTo>
                  <a:pt x="288" y="274"/>
                  <a:pt x="288" y="274"/>
                  <a:pt x="288" y="274"/>
                </a:cubicBezTo>
                <a:lnTo>
                  <a:pt x="289" y="275"/>
                </a:lnTo>
                <a:close/>
                <a:moveTo>
                  <a:pt x="223" y="177"/>
                </a:moveTo>
                <a:cubicBezTo>
                  <a:pt x="222" y="176"/>
                  <a:pt x="222" y="176"/>
                  <a:pt x="222" y="176"/>
                </a:cubicBezTo>
                <a:cubicBezTo>
                  <a:pt x="221" y="177"/>
                  <a:pt x="221" y="177"/>
                  <a:pt x="221" y="177"/>
                </a:cubicBezTo>
                <a:cubicBezTo>
                  <a:pt x="222" y="178"/>
                  <a:pt x="222" y="178"/>
                  <a:pt x="222" y="178"/>
                </a:cubicBezTo>
                <a:lnTo>
                  <a:pt x="223" y="177"/>
                </a:lnTo>
                <a:close/>
                <a:moveTo>
                  <a:pt x="233" y="202"/>
                </a:moveTo>
                <a:cubicBezTo>
                  <a:pt x="233" y="204"/>
                  <a:pt x="233" y="204"/>
                  <a:pt x="233" y="204"/>
                </a:cubicBezTo>
                <a:cubicBezTo>
                  <a:pt x="235" y="203"/>
                  <a:pt x="235" y="203"/>
                  <a:pt x="235" y="203"/>
                </a:cubicBezTo>
                <a:cubicBezTo>
                  <a:pt x="237" y="201"/>
                  <a:pt x="237" y="201"/>
                  <a:pt x="237" y="201"/>
                </a:cubicBezTo>
                <a:cubicBezTo>
                  <a:pt x="236" y="201"/>
                  <a:pt x="236" y="201"/>
                  <a:pt x="236" y="201"/>
                </a:cubicBezTo>
                <a:lnTo>
                  <a:pt x="233" y="202"/>
                </a:lnTo>
                <a:close/>
                <a:moveTo>
                  <a:pt x="89" y="243"/>
                </a:moveTo>
                <a:cubicBezTo>
                  <a:pt x="91" y="245"/>
                  <a:pt x="91" y="245"/>
                  <a:pt x="91" y="245"/>
                </a:cubicBezTo>
                <a:cubicBezTo>
                  <a:pt x="92" y="244"/>
                  <a:pt x="92" y="244"/>
                  <a:pt x="92" y="244"/>
                </a:cubicBezTo>
                <a:cubicBezTo>
                  <a:pt x="91" y="243"/>
                  <a:pt x="91" y="243"/>
                  <a:pt x="91" y="243"/>
                </a:cubicBezTo>
                <a:lnTo>
                  <a:pt x="89" y="243"/>
                </a:lnTo>
                <a:close/>
                <a:moveTo>
                  <a:pt x="34" y="263"/>
                </a:moveTo>
                <a:cubicBezTo>
                  <a:pt x="35" y="265"/>
                  <a:pt x="35" y="265"/>
                  <a:pt x="35" y="265"/>
                </a:cubicBezTo>
                <a:cubicBezTo>
                  <a:pt x="36" y="264"/>
                  <a:pt x="36" y="264"/>
                  <a:pt x="36" y="264"/>
                </a:cubicBezTo>
                <a:cubicBezTo>
                  <a:pt x="35" y="263"/>
                  <a:pt x="35" y="263"/>
                  <a:pt x="35" y="263"/>
                </a:cubicBezTo>
                <a:lnTo>
                  <a:pt x="34" y="263"/>
                </a:lnTo>
                <a:close/>
                <a:moveTo>
                  <a:pt x="44" y="261"/>
                </a:moveTo>
                <a:cubicBezTo>
                  <a:pt x="43" y="263"/>
                  <a:pt x="43" y="263"/>
                  <a:pt x="43" y="263"/>
                </a:cubicBezTo>
                <a:cubicBezTo>
                  <a:pt x="44" y="265"/>
                  <a:pt x="44" y="265"/>
                  <a:pt x="44" y="265"/>
                </a:cubicBezTo>
                <a:cubicBezTo>
                  <a:pt x="45" y="265"/>
                  <a:pt x="45" y="265"/>
                  <a:pt x="45" y="265"/>
                </a:cubicBezTo>
                <a:cubicBezTo>
                  <a:pt x="46" y="263"/>
                  <a:pt x="46" y="263"/>
                  <a:pt x="46" y="263"/>
                </a:cubicBezTo>
                <a:cubicBezTo>
                  <a:pt x="46" y="262"/>
                  <a:pt x="46" y="262"/>
                  <a:pt x="46" y="262"/>
                </a:cubicBezTo>
                <a:cubicBezTo>
                  <a:pt x="45" y="261"/>
                  <a:pt x="45" y="261"/>
                  <a:pt x="45" y="261"/>
                </a:cubicBezTo>
                <a:lnTo>
                  <a:pt x="44" y="261"/>
                </a:lnTo>
                <a:close/>
                <a:moveTo>
                  <a:pt x="50" y="266"/>
                </a:moveTo>
                <a:cubicBezTo>
                  <a:pt x="48" y="268"/>
                  <a:pt x="48" y="268"/>
                  <a:pt x="48" y="268"/>
                </a:cubicBezTo>
                <a:cubicBezTo>
                  <a:pt x="47" y="271"/>
                  <a:pt x="47" y="271"/>
                  <a:pt x="47" y="271"/>
                </a:cubicBezTo>
                <a:cubicBezTo>
                  <a:pt x="48" y="269"/>
                  <a:pt x="48" y="269"/>
                  <a:pt x="48" y="269"/>
                </a:cubicBezTo>
                <a:cubicBezTo>
                  <a:pt x="51" y="268"/>
                  <a:pt x="51" y="268"/>
                  <a:pt x="51" y="268"/>
                </a:cubicBezTo>
                <a:cubicBezTo>
                  <a:pt x="51" y="267"/>
                  <a:pt x="51" y="267"/>
                  <a:pt x="51" y="267"/>
                </a:cubicBezTo>
                <a:cubicBezTo>
                  <a:pt x="53" y="265"/>
                  <a:pt x="53" y="265"/>
                  <a:pt x="53" y="265"/>
                </a:cubicBezTo>
                <a:cubicBezTo>
                  <a:pt x="50" y="265"/>
                  <a:pt x="50" y="265"/>
                  <a:pt x="50" y="265"/>
                </a:cubicBezTo>
                <a:lnTo>
                  <a:pt x="50" y="266"/>
                </a:lnTo>
                <a:close/>
                <a:moveTo>
                  <a:pt x="19" y="274"/>
                </a:moveTo>
                <a:cubicBezTo>
                  <a:pt x="21" y="276"/>
                  <a:pt x="21" y="276"/>
                  <a:pt x="21" y="276"/>
                </a:cubicBezTo>
                <a:cubicBezTo>
                  <a:pt x="22" y="275"/>
                  <a:pt x="22" y="275"/>
                  <a:pt x="22" y="275"/>
                </a:cubicBezTo>
                <a:cubicBezTo>
                  <a:pt x="20" y="273"/>
                  <a:pt x="20" y="273"/>
                  <a:pt x="20" y="273"/>
                </a:cubicBezTo>
                <a:lnTo>
                  <a:pt x="19" y="274"/>
                </a:lnTo>
                <a:close/>
                <a:moveTo>
                  <a:pt x="20" y="268"/>
                </a:moveTo>
                <a:cubicBezTo>
                  <a:pt x="18" y="266"/>
                  <a:pt x="18" y="266"/>
                  <a:pt x="18" y="266"/>
                </a:cubicBezTo>
                <a:cubicBezTo>
                  <a:pt x="18" y="264"/>
                  <a:pt x="18" y="264"/>
                  <a:pt x="18" y="264"/>
                </a:cubicBezTo>
                <a:cubicBezTo>
                  <a:pt x="17" y="262"/>
                  <a:pt x="17" y="262"/>
                  <a:pt x="17" y="262"/>
                </a:cubicBezTo>
                <a:cubicBezTo>
                  <a:pt x="14" y="262"/>
                  <a:pt x="14" y="262"/>
                  <a:pt x="14" y="262"/>
                </a:cubicBezTo>
                <a:cubicBezTo>
                  <a:pt x="14" y="263"/>
                  <a:pt x="14" y="263"/>
                  <a:pt x="14" y="263"/>
                </a:cubicBezTo>
                <a:cubicBezTo>
                  <a:pt x="12" y="263"/>
                  <a:pt x="12" y="263"/>
                  <a:pt x="12" y="263"/>
                </a:cubicBezTo>
                <a:cubicBezTo>
                  <a:pt x="10" y="263"/>
                  <a:pt x="10" y="263"/>
                  <a:pt x="10" y="263"/>
                </a:cubicBezTo>
                <a:cubicBezTo>
                  <a:pt x="9" y="264"/>
                  <a:pt x="9" y="264"/>
                  <a:pt x="9" y="264"/>
                </a:cubicBezTo>
                <a:cubicBezTo>
                  <a:pt x="8" y="262"/>
                  <a:pt x="8" y="262"/>
                  <a:pt x="8" y="262"/>
                </a:cubicBezTo>
                <a:cubicBezTo>
                  <a:pt x="7" y="262"/>
                  <a:pt x="7" y="262"/>
                  <a:pt x="7" y="262"/>
                </a:cubicBezTo>
                <a:cubicBezTo>
                  <a:pt x="5" y="266"/>
                  <a:pt x="5" y="266"/>
                  <a:pt x="5" y="266"/>
                </a:cubicBezTo>
                <a:cubicBezTo>
                  <a:pt x="4" y="266"/>
                  <a:pt x="4" y="266"/>
                  <a:pt x="4" y="266"/>
                </a:cubicBezTo>
                <a:cubicBezTo>
                  <a:pt x="3" y="267"/>
                  <a:pt x="3" y="267"/>
                  <a:pt x="3" y="267"/>
                </a:cubicBezTo>
                <a:cubicBezTo>
                  <a:pt x="2" y="267"/>
                  <a:pt x="2" y="267"/>
                  <a:pt x="2" y="267"/>
                </a:cubicBezTo>
                <a:cubicBezTo>
                  <a:pt x="1" y="268"/>
                  <a:pt x="1" y="268"/>
                  <a:pt x="1" y="268"/>
                </a:cubicBezTo>
                <a:cubicBezTo>
                  <a:pt x="0" y="270"/>
                  <a:pt x="0" y="270"/>
                  <a:pt x="0" y="270"/>
                </a:cubicBezTo>
                <a:cubicBezTo>
                  <a:pt x="1" y="271"/>
                  <a:pt x="1" y="271"/>
                  <a:pt x="1" y="271"/>
                </a:cubicBezTo>
                <a:cubicBezTo>
                  <a:pt x="3" y="273"/>
                  <a:pt x="3" y="273"/>
                  <a:pt x="3" y="273"/>
                </a:cubicBezTo>
                <a:cubicBezTo>
                  <a:pt x="4" y="272"/>
                  <a:pt x="4" y="272"/>
                  <a:pt x="4" y="272"/>
                </a:cubicBezTo>
                <a:cubicBezTo>
                  <a:pt x="5" y="272"/>
                  <a:pt x="5" y="272"/>
                  <a:pt x="5" y="272"/>
                </a:cubicBezTo>
                <a:cubicBezTo>
                  <a:pt x="7" y="270"/>
                  <a:pt x="7" y="270"/>
                  <a:pt x="7" y="270"/>
                </a:cubicBezTo>
                <a:cubicBezTo>
                  <a:pt x="11" y="270"/>
                  <a:pt x="11" y="270"/>
                  <a:pt x="11" y="270"/>
                </a:cubicBezTo>
                <a:cubicBezTo>
                  <a:pt x="13" y="270"/>
                  <a:pt x="13" y="270"/>
                  <a:pt x="13" y="270"/>
                </a:cubicBezTo>
                <a:cubicBezTo>
                  <a:pt x="16" y="270"/>
                  <a:pt x="16" y="270"/>
                  <a:pt x="16" y="270"/>
                </a:cubicBezTo>
                <a:cubicBezTo>
                  <a:pt x="18" y="269"/>
                  <a:pt x="18" y="269"/>
                  <a:pt x="18" y="269"/>
                </a:cubicBezTo>
                <a:cubicBezTo>
                  <a:pt x="20" y="269"/>
                  <a:pt x="20" y="269"/>
                  <a:pt x="20" y="269"/>
                </a:cubicBezTo>
                <a:lnTo>
                  <a:pt x="20" y="268"/>
                </a:lnTo>
                <a:close/>
                <a:moveTo>
                  <a:pt x="49" y="262"/>
                </a:moveTo>
                <a:cubicBezTo>
                  <a:pt x="48" y="261"/>
                  <a:pt x="48" y="261"/>
                  <a:pt x="48" y="261"/>
                </a:cubicBezTo>
                <a:cubicBezTo>
                  <a:pt x="48" y="263"/>
                  <a:pt x="48" y="263"/>
                  <a:pt x="48" y="263"/>
                </a:cubicBezTo>
                <a:lnTo>
                  <a:pt x="49" y="262"/>
                </a:lnTo>
                <a:close/>
                <a:moveTo>
                  <a:pt x="27" y="267"/>
                </a:moveTo>
                <a:cubicBezTo>
                  <a:pt x="28" y="268"/>
                  <a:pt x="28" y="268"/>
                  <a:pt x="28" y="268"/>
                </a:cubicBezTo>
                <a:cubicBezTo>
                  <a:pt x="29" y="267"/>
                  <a:pt x="29" y="267"/>
                  <a:pt x="29" y="267"/>
                </a:cubicBezTo>
                <a:cubicBezTo>
                  <a:pt x="29" y="265"/>
                  <a:pt x="29" y="265"/>
                  <a:pt x="29" y="265"/>
                </a:cubicBezTo>
                <a:lnTo>
                  <a:pt x="27" y="267"/>
                </a:lnTo>
                <a:close/>
                <a:moveTo>
                  <a:pt x="117" y="248"/>
                </a:moveTo>
                <a:cubicBezTo>
                  <a:pt x="118" y="247"/>
                  <a:pt x="118" y="247"/>
                  <a:pt x="118" y="247"/>
                </a:cubicBezTo>
                <a:cubicBezTo>
                  <a:pt x="116" y="247"/>
                  <a:pt x="116" y="247"/>
                  <a:pt x="116" y="247"/>
                </a:cubicBezTo>
                <a:lnTo>
                  <a:pt x="117" y="248"/>
                </a:lnTo>
                <a:close/>
                <a:moveTo>
                  <a:pt x="96" y="261"/>
                </a:moveTo>
                <a:cubicBezTo>
                  <a:pt x="97" y="261"/>
                  <a:pt x="97" y="261"/>
                  <a:pt x="97" y="261"/>
                </a:cubicBezTo>
                <a:cubicBezTo>
                  <a:pt x="98" y="261"/>
                  <a:pt x="98" y="261"/>
                  <a:pt x="98" y="261"/>
                </a:cubicBezTo>
                <a:cubicBezTo>
                  <a:pt x="98" y="259"/>
                  <a:pt x="98" y="259"/>
                  <a:pt x="98" y="259"/>
                </a:cubicBezTo>
                <a:cubicBezTo>
                  <a:pt x="96" y="260"/>
                  <a:pt x="96" y="260"/>
                  <a:pt x="96" y="260"/>
                </a:cubicBezTo>
                <a:lnTo>
                  <a:pt x="96" y="261"/>
                </a:lnTo>
                <a:close/>
                <a:moveTo>
                  <a:pt x="111" y="250"/>
                </a:moveTo>
                <a:cubicBezTo>
                  <a:pt x="112" y="249"/>
                  <a:pt x="112" y="249"/>
                  <a:pt x="112" y="249"/>
                </a:cubicBezTo>
                <a:cubicBezTo>
                  <a:pt x="116" y="246"/>
                  <a:pt x="116" y="246"/>
                  <a:pt x="116" y="246"/>
                </a:cubicBezTo>
                <a:cubicBezTo>
                  <a:pt x="112" y="247"/>
                  <a:pt x="112" y="247"/>
                  <a:pt x="112" y="247"/>
                </a:cubicBezTo>
                <a:lnTo>
                  <a:pt x="111" y="250"/>
                </a:lnTo>
                <a:close/>
                <a:moveTo>
                  <a:pt x="51" y="260"/>
                </a:moveTo>
                <a:cubicBezTo>
                  <a:pt x="51" y="260"/>
                  <a:pt x="50" y="261"/>
                  <a:pt x="50" y="261"/>
                </a:cubicBezTo>
                <a:cubicBezTo>
                  <a:pt x="51" y="261"/>
                  <a:pt x="51" y="261"/>
                  <a:pt x="51" y="261"/>
                </a:cubicBezTo>
                <a:lnTo>
                  <a:pt x="51" y="260"/>
                </a:lnTo>
                <a:close/>
                <a:moveTo>
                  <a:pt x="145" y="223"/>
                </a:moveTo>
                <a:cubicBezTo>
                  <a:pt x="143" y="223"/>
                  <a:pt x="143" y="223"/>
                  <a:pt x="143" y="223"/>
                </a:cubicBezTo>
                <a:cubicBezTo>
                  <a:pt x="141" y="225"/>
                  <a:pt x="141" y="225"/>
                  <a:pt x="141" y="225"/>
                </a:cubicBezTo>
                <a:cubicBezTo>
                  <a:pt x="140" y="225"/>
                  <a:pt x="140" y="225"/>
                  <a:pt x="140" y="225"/>
                </a:cubicBezTo>
                <a:cubicBezTo>
                  <a:pt x="140" y="224"/>
                  <a:pt x="140" y="224"/>
                  <a:pt x="140" y="224"/>
                </a:cubicBezTo>
                <a:cubicBezTo>
                  <a:pt x="141" y="224"/>
                  <a:pt x="141" y="224"/>
                  <a:pt x="141" y="224"/>
                </a:cubicBezTo>
                <a:cubicBezTo>
                  <a:pt x="141" y="222"/>
                  <a:pt x="141" y="222"/>
                  <a:pt x="141" y="222"/>
                </a:cubicBezTo>
                <a:cubicBezTo>
                  <a:pt x="139" y="221"/>
                  <a:pt x="139" y="221"/>
                  <a:pt x="139" y="221"/>
                </a:cubicBezTo>
                <a:cubicBezTo>
                  <a:pt x="138" y="222"/>
                  <a:pt x="138" y="222"/>
                  <a:pt x="138" y="222"/>
                </a:cubicBezTo>
                <a:cubicBezTo>
                  <a:pt x="139" y="223"/>
                  <a:pt x="139" y="223"/>
                  <a:pt x="139" y="223"/>
                </a:cubicBezTo>
                <a:cubicBezTo>
                  <a:pt x="138" y="225"/>
                  <a:pt x="138" y="225"/>
                  <a:pt x="138" y="225"/>
                </a:cubicBezTo>
                <a:cubicBezTo>
                  <a:pt x="137" y="224"/>
                  <a:pt x="137" y="224"/>
                  <a:pt x="137" y="224"/>
                </a:cubicBezTo>
                <a:cubicBezTo>
                  <a:pt x="137" y="225"/>
                  <a:pt x="137" y="225"/>
                  <a:pt x="137" y="225"/>
                </a:cubicBezTo>
                <a:cubicBezTo>
                  <a:pt x="136" y="226"/>
                  <a:pt x="136" y="226"/>
                  <a:pt x="136" y="226"/>
                </a:cubicBezTo>
                <a:cubicBezTo>
                  <a:pt x="135" y="227"/>
                  <a:pt x="135" y="227"/>
                  <a:pt x="135" y="227"/>
                </a:cubicBezTo>
                <a:cubicBezTo>
                  <a:pt x="135" y="225"/>
                  <a:pt x="135" y="225"/>
                  <a:pt x="135" y="225"/>
                </a:cubicBezTo>
                <a:cubicBezTo>
                  <a:pt x="135" y="224"/>
                  <a:pt x="135" y="224"/>
                  <a:pt x="135" y="224"/>
                </a:cubicBezTo>
                <a:cubicBezTo>
                  <a:pt x="135" y="222"/>
                  <a:pt x="135" y="222"/>
                  <a:pt x="135" y="222"/>
                </a:cubicBezTo>
                <a:cubicBezTo>
                  <a:pt x="134" y="221"/>
                  <a:pt x="134" y="221"/>
                  <a:pt x="134" y="221"/>
                </a:cubicBezTo>
                <a:cubicBezTo>
                  <a:pt x="133" y="221"/>
                  <a:pt x="133" y="221"/>
                  <a:pt x="133" y="221"/>
                </a:cubicBezTo>
                <a:cubicBezTo>
                  <a:pt x="131" y="223"/>
                  <a:pt x="131" y="223"/>
                  <a:pt x="131" y="223"/>
                </a:cubicBezTo>
                <a:cubicBezTo>
                  <a:pt x="131" y="224"/>
                  <a:pt x="131" y="224"/>
                  <a:pt x="131" y="224"/>
                </a:cubicBezTo>
                <a:cubicBezTo>
                  <a:pt x="133" y="225"/>
                  <a:pt x="133" y="225"/>
                  <a:pt x="133" y="225"/>
                </a:cubicBezTo>
                <a:cubicBezTo>
                  <a:pt x="132" y="227"/>
                  <a:pt x="132" y="227"/>
                  <a:pt x="132" y="227"/>
                </a:cubicBezTo>
                <a:cubicBezTo>
                  <a:pt x="131" y="226"/>
                  <a:pt x="131" y="226"/>
                  <a:pt x="131" y="226"/>
                </a:cubicBezTo>
                <a:cubicBezTo>
                  <a:pt x="131" y="226"/>
                  <a:pt x="131" y="226"/>
                  <a:pt x="131" y="226"/>
                </a:cubicBezTo>
                <a:cubicBezTo>
                  <a:pt x="131" y="228"/>
                  <a:pt x="131" y="228"/>
                  <a:pt x="131" y="228"/>
                </a:cubicBezTo>
                <a:cubicBezTo>
                  <a:pt x="130" y="230"/>
                  <a:pt x="130" y="230"/>
                  <a:pt x="130" y="230"/>
                </a:cubicBezTo>
                <a:cubicBezTo>
                  <a:pt x="129" y="230"/>
                  <a:pt x="129" y="230"/>
                  <a:pt x="129" y="230"/>
                </a:cubicBezTo>
                <a:cubicBezTo>
                  <a:pt x="129" y="226"/>
                  <a:pt x="129" y="226"/>
                  <a:pt x="129" y="226"/>
                </a:cubicBezTo>
                <a:cubicBezTo>
                  <a:pt x="128" y="226"/>
                  <a:pt x="128" y="226"/>
                  <a:pt x="128" y="226"/>
                </a:cubicBezTo>
                <a:cubicBezTo>
                  <a:pt x="125" y="226"/>
                  <a:pt x="125" y="226"/>
                  <a:pt x="125" y="226"/>
                </a:cubicBezTo>
                <a:cubicBezTo>
                  <a:pt x="121" y="228"/>
                  <a:pt x="121" y="228"/>
                  <a:pt x="121" y="228"/>
                </a:cubicBezTo>
                <a:cubicBezTo>
                  <a:pt x="118" y="230"/>
                  <a:pt x="118" y="230"/>
                  <a:pt x="118" y="230"/>
                </a:cubicBezTo>
                <a:cubicBezTo>
                  <a:pt x="118" y="231"/>
                  <a:pt x="118" y="231"/>
                  <a:pt x="118" y="231"/>
                </a:cubicBezTo>
                <a:cubicBezTo>
                  <a:pt x="118" y="232"/>
                  <a:pt x="118" y="232"/>
                  <a:pt x="118" y="232"/>
                </a:cubicBezTo>
                <a:cubicBezTo>
                  <a:pt x="119" y="235"/>
                  <a:pt x="119" y="235"/>
                  <a:pt x="119" y="235"/>
                </a:cubicBezTo>
                <a:cubicBezTo>
                  <a:pt x="118" y="237"/>
                  <a:pt x="118" y="237"/>
                  <a:pt x="118" y="237"/>
                </a:cubicBezTo>
                <a:cubicBezTo>
                  <a:pt x="117" y="238"/>
                  <a:pt x="117" y="238"/>
                  <a:pt x="117" y="238"/>
                </a:cubicBezTo>
                <a:cubicBezTo>
                  <a:pt x="117" y="240"/>
                  <a:pt x="117" y="240"/>
                  <a:pt x="117" y="240"/>
                </a:cubicBezTo>
                <a:cubicBezTo>
                  <a:pt x="119" y="241"/>
                  <a:pt x="119" y="241"/>
                  <a:pt x="119" y="241"/>
                </a:cubicBezTo>
                <a:cubicBezTo>
                  <a:pt x="120" y="241"/>
                  <a:pt x="120" y="241"/>
                  <a:pt x="120" y="241"/>
                </a:cubicBezTo>
                <a:cubicBezTo>
                  <a:pt x="120" y="239"/>
                  <a:pt x="120" y="239"/>
                  <a:pt x="120" y="239"/>
                </a:cubicBezTo>
                <a:cubicBezTo>
                  <a:pt x="120" y="239"/>
                  <a:pt x="120" y="239"/>
                  <a:pt x="120" y="239"/>
                </a:cubicBezTo>
                <a:cubicBezTo>
                  <a:pt x="119" y="239"/>
                  <a:pt x="119" y="239"/>
                  <a:pt x="119" y="239"/>
                </a:cubicBezTo>
                <a:cubicBezTo>
                  <a:pt x="120" y="237"/>
                  <a:pt x="120" y="237"/>
                  <a:pt x="120" y="237"/>
                </a:cubicBezTo>
                <a:cubicBezTo>
                  <a:pt x="122" y="238"/>
                  <a:pt x="122" y="238"/>
                  <a:pt x="122" y="238"/>
                </a:cubicBezTo>
                <a:cubicBezTo>
                  <a:pt x="121" y="239"/>
                  <a:pt x="121" y="239"/>
                  <a:pt x="121" y="239"/>
                </a:cubicBezTo>
                <a:cubicBezTo>
                  <a:pt x="122" y="239"/>
                  <a:pt x="122" y="239"/>
                  <a:pt x="122" y="239"/>
                </a:cubicBezTo>
                <a:cubicBezTo>
                  <a:pt x="124" y="238"/>
                  <a:pt x="124" y="238"/>
                  <a:pt x="124" y="238"/>
                </a:cubicBezTo>
                <a:cubicBezTo>
                  <a:pt x="125" y="238"/>
                  <a:pt x="125" y="238"/>
                  <a:pt x="125" y="238"/>
                </a:cubicBezTo>
                <a:cubicBezTo>
                  <a:pt x="123" y="240"/>
                  <a:pt x="123" y="240"/>
                  <a:pt x="123" y="240"/>
                </a:cubicBezTo>
                <a:cubicBezTo>
                  <a:pt x="123" y="241"/>
                  <a:pt x="123" y="241"/>
                  <a:pt x="123" y="241"/>
                </a:cubicBezTo>
                <a:cubicBezTo>
                  <a:pt x="120" y="244"/>
                  <a:pt x="120" y="244"/>
                  <a:pt x="120" y="244"/>
                </a:cubicBezTo>
                <a:cubicBezTo>
                  <a:pt x="119" y="245"/>
                  <a:pt x="119" y="245"/>
                  <a:pt x="119" y="245"/>
                </a:cubicBezTo>
                <a:cubicBezTo>
                  <a:pt x="122" y="245"/>
                  <a:pt x="122" y="245"/>
                  <a:pt x="122" y="245"/>
                </a:cubicBezTo>
                <a:cubicBezTo>
                  <a:pt x="122" y="244"/>
                  <a:pt x="122" y="244"/>
                  <a:pt x="122" y="244"/>
                </a:cubicBezTo>
                <a:cubicBezTo>
                  <a:pt x="124" y="243"/>
                  <a:pt x="124" y="243"/>
                  <a:pt x="124" y="243"/>
                </a:cubicBezTo>
                <a:cubicBezTo>
                  <a:pt x="124" y="242"/>
                  <a:pt x="124" y="242"/>
                  <a:pt x="124" y="242"/>
                </a:cubicBezTo>
                <a:cubicBezTo>
                  <a:pt x="126" y="241"/>
                  <a:pt x="126" y="241"/>
                  <a:pt x="126" y="241"/>
                </a:cubicBezTo>
                <a:cubicBezTo>
                  <a:pt x="125" y="240"/>
                  <a:pt x="125" y="240"/>
                  <a:pt x="125" y="240"/>
                </a:cubicBezTo>
                <a:cubicBezTo>
                  <a:pt x="127" y="239"/>
                  <a:pt x="127" y="239"/>
                  <a:pt x="127" y="239"/>
                </a:cubicBezTo>
                <a:cubicBezTo>
                  <a:pt x="127" y="239"/>
                  <a:pt x="127" y="239"/>
                  <a:pt x="127" y="239"/>
                </a:cubicBezTo>
                <a:cubicBezTo>
                  <a:pt x="128" y="236"/>
                  <a:pt x="128" y="236"/>
                  <a:pt x="128" y="236"/>
                </a:cubicBezTo>
                <a:cubicBezTo>
                  <a:pt x="129" y="237"/>
                  <a:pt x="129" y="237"/>
                  <a:pt x="129" y="237"/>
                </a:cubicBezTo>
                <a:cubicBezTo>
                  <a:pt x="131" y="236"/>
                  <a:pt x="131" y="236"/>
                  <a:pt x="131" y="236"/>
                </a:cubicBezTo>
                <a:cubicBezTo>
                  <a:pt x="133" y="237"/>
                  <a:pt x="133" y="237"/>
                  <a:pt x="133" y="237"/>
                </a:cubicBezTo>
                <a:cubicBezTo>
                  <a:pt x="134" y="236"/>
                  <a:pt x="134" y="236"/>
                  <a:pt x="134" y="236"/>
                </a:cubicBezTo>
                <a:cubicBezTo>
                  <a:pt x="133" y="234"/>
                  <a:pt x="133" y="234"/>
                  <a:pt x="133" y="234"/>
                </a:cubicBezTo>
                <a:cubicBezTo>
                  <a:pt x="131" y="234"/>
                  <a:pt x="131" y="234"/>
                  <a:pt x="131" y="234"/>
                </a:cubicBezTo>
                <a:cubicBezTo>
                  <a:pt x="133" y="233"/>
                  <a:pt x="133" y="233"/>
                  <a:pt x="133" y="233"/>
                </a:cubicBezTo>
                <a:cubicBezTo>
                  <a:pt x="135" y="233"/>
                  <a:pt x="135" y="233"/>
                  <a:pt x="135" y="233"/>
                </a:cubicBezTo>
                <a:cubicBezTo>
                  <a:pt x="137" y="235"/>
                  <a:pt x="137" y="235"/>
                  <a:pt x="137" y="235"/>
                </a:cubicBezTo>
                <a:cubicBezTo>
                  <a:pt x="138" y="235"/>
                  <a:pt x="138" y="235"/>
                  <a:pt x="138" y="235"/>
                </a:cubicBezTo>
                <a:cubicBezTo>
                  <a:pt x="139" y="233"/>
                  <a:pt x="139" y="233"/>
                  <a:pt x="139" y="233"/>
                </a:cubicBezTo>
                <a:cubicBezTo>
                  <a:pt x="138" y="231"/>
                  <a:pt x="138" y="231"/>
                  <a:pt x="138" y="231"/>
                </a:cubicBezTo>
                <a:cubicBezTo>
                  <a:pt x="137" y="231"/>
                  <a:pt x="137" y="231"/>
                  <a:pt x="137" y="231"/>
                </a:cubicBezTo>
                <a:cubicBezTo>
                  <a:pt x="137" y="230"/>
                  <a:pt x="137" y="230"/>
                  <a:pt x="137" y="230"/>
                </a:cubicBezTo>
                <a:cubicBezTo>
                  <a:pt x="139" y="230"/>
                  <a:pt x="139" y="230"/>
                  <a:pt x="139" y="230"/>
                </a:cubicBezTo>
                <a:cubicBezTo>
                  <a:pt x="140" y="230"/>
                  <a:pt x="140" y="230"/>
                  <a:pt x="140" y="230"/>
                </a:cubicBezTo>
                <a:cubicBezTo>
                  <a:pt x="142" y="230"/>
                  <a:pt x="142" y="230"/>
                  <a:pt x="142" y="230"/>
                </a:cubicBezTo>
                <a:cubicBezTo>
                  <a:pt x="142" y="231"/>
                  <a:pt x="142" y="231"/>
                  <a:pt x="142" y="231"/>
                </a:cubicBezTo>
                <a:cubicBezTo>
                  <a:pt x="144" y="231"/>
                  <a:pt x="144" y="231"/>
                  <a:pt x="144" y="231"/>
                </a:cubicBezTo>
                <a:cubicBezTo>
                  <a:pt x="145" y="229"/>
                  <a:pt x="145" y="229"/>
                  <a:pt x="145" y="229"/>
                </a:cubicBezTo>
                <a:cubicBezTo>
                  <a:pt x="144" y="228"/>
                  <a:pt x="144" y="228"/>
                  <a:pt x="144" y="228"/>
                </a:cubicBezTo>
                <a:cubicBezTo>
                  <a:pt x="143" y="227"/>
                  <a:pt x="143" y="227"/>
                  <a:pt x="143" y="227"/>
                </a:cubicBezTo>
                <a:cubicBezTo>
                  <a:pt x="143" y="226"/>
                  <a:pt x="143" y="226"/>
                  <a:pt x="143" y="226"/>
                </a:cubicBezTo>
                <a:cubicBezTo>
                  <a:pt x="145" y="226"/>
                  <a:pt x="145" y="226"/>
                  <a:pt x="145" y="226"/>
                </a:cubicBezTo>
                <a:cubicBezTo>
                  <a:pt x="147" y="225"/>
                  <a:pt x="147" y="225"/>
                  <a:pt x="147" y="225"/>
                </a:cubicBezTo>
                <a:cubicBezTo>
                  <a:pt x="146" y="223"/>
                  <a:pt x="146" y="223"/>
                  <a:pt x="146" y="223"/>
                </a:cubicBezTo>
                <a:lnTo>
                  <a:pt x="145" y="223"/>
                </a:lnTo>
                <a:close/>
                <a:moveTo>
                  <a:pt x="313" y="285"/>
                </a:moveTo>
                <a:cubicBezTo>
                  <a:pt x="311" y="287"/>
                  <a:pt x="311" y="287"/>
                  <a:pt x="311" y="287"/>
                </a:cubicBezTo>
                <a:cubicBezTo>
                  <a:pt x="311" y="289"/>
                  <a:pt x="311" y="289"/>
                  <a:pt x="311" y="289"/>
                </a:cubicBezTo>
                <a:cubicBezTo>
                  <a:pt x="312" y="290"/>
                  <a:pt x="312" y="290"/>
                  <a:pt x="312" y="290"/>
                </a:cubicBezTo>
                <a:cubicBezTo>
                  <a:pt x="314" y="289"/>
                  <a:pt x="314" y="289"/>
                  <a:pt x="314" y="289"/>
                </a:cubicBezTo>
                <a:cubicBezTo>
                  <a:pt x="315" y="287"/>
                  <a:pt x="315" y="287"/>
                  <a:pt x="315" y="287"/>
                </a:cubicBezTo>
                <a:cubicBezTo>
                  <a:pt x="314" y="284"/>
                  <a:pt x="314" y="284"/>
                  <a:pt x="314" y="284"/>
                </a:cubicBezTo>
                <a:lnTo>
                  <a:pt x="313" y="285"/>
                </a:lnTo>
                <a:close/>
                <a:moveTo>
                  <a:pt x="294" y="308"/>
                </a:moveTo>
                <a:cubicBezTo>
                  <a:pt x="294" y="310"/>
                  <a:pt x="294" y="310"/>
                  <a:pt x="294" y="310"/>
                </a:cubicBezTo>
                <a:cubicBezTo>
                  <a:pt x="296" y="308"/>
                  <a:pt x="296" y="308"/>
                  <a:pt x="296" y="308"/>
                </a:cubicBezTo>
                <a:lnTo>
                  <a:pt x="294" y="308"/>
                </a:lnTo>
                <a:close/>
                <a:moveTo>
                  <a:pt x="56" y="266"/>
                </a:moveTo>
                <a:cubicBezTo>
                  <a:pt x="55" y="268"/>
                  <a:pt x="55" y="268"/>
                  <a:pt x="55" y="268"/>
                </a:cubicBezTo>
                <a:cubicBezTo>
                  <a:pt x="55" y="268"/>
                  <a:pt x="56" y="268"/>
                  <a:pt x="56" y="268"/>
                </a:cubicBezTo>
                <a:lnTo>
                  <a:pt x="56" y="266"/>
                </a:lnTo>
                <a:close/>
                <a:moveTo>
                  <a:pt x="56" y="270"/>
                </a:moveTo>
                <a:cubicBezTo>
                  <a:pt x="56" y="271"/>
                  <a:pt x="56" y="271"/>
                  <a:pt x="56" y="271"/>
                </a:cubicBezTo>
                <a:cubicBezTo>
                  <a:pt x="57" y="270"/>
                  <a:pt x="57" y="270"/>
                  <a:pt x="57" y="270"/>
                </a:cubicBezTo>
                <a:cubicBezTo>
                  <a:pt x="57" y="269"/>
                  <a:pt x="57" y="269"/>
                  <a:pt x="57" y="269"/>
                </a:cubicBezTo>
                <a:lnTo>
                  <a:pt x="56" y="270"/>
                </a:lnTo>
                <a:close/>
                <a:moveTo>
                  <a:pt x="323" y="362"/>
                </a:moveTo>
                <a:cubicBezTo>
                  <a:pt x="321" y="364"/>
                  <a:pt x="321" y="364"/>
                  <a:pt x="321" y="364"/>
                </a:cubicBezTo>
                <a:cubicBezTo>
                  <a:pt x="323" y="365"/>
                  <a:pt x="323" y="365"/>
                  <a:pt x="323" y="365"/>
                </a:cubicBezTo>
                <a:cubicBezTo>
                  <a:pt x="324" y="364"/>
                  <a:pt x="324" y="364"/>
                  <a:pt x="324" y="364"/>
                </a:cubicBezTo>
                <a:lnTo>
                  <a:pt x="323" y="362"/>
                </a:lnTo>
                <a:close/>
                <a:moveTo>
                  <a:pt x="318" y="358"/>
                </a:moveTo>
                <a:cubicBezTo>
                  <a:pt x="318" y="361"/>
                  <a:pt x="318" y="361"/>
                  <a:pt x="318" y="361"/>
                </a:cubicBezTo>
                <a:cubicBezTo>
                  <a:pt x="319" y="362"/>
                  <a:pt x="319" y="362"/>
                  <a:pt x="319" y="362"/>
                </a:cubicBezTo>
                <a:cubicBezTo>
                  <a:pt x="319" y="364"/>
                  <a:pt x="319" y="364"/>
                  <a:pt x="319" y="364"/>
                </a:cubicBezTo>
                <a:cubicBezTo>
                  <a:pt x="320" y="362"/>
                  <a:pt x="320" y="362"/>
                  <a:pt x="320" y="362"/>
                </a:cubicBezTo>
                <a:cubicBezTo>
                  <a:pt x="319" y="360"/>
                  <a:pt x="319" y="360"/>
                  <a:pt x="319" y="360"/>
                </a:cubicBezTo>
                <a:lnTo>
                  <a:pt x="318" y="358"/>
                </a:lnTo>
                <a:close/>
                <a:moveTo>
                  <a:pt x="316" y="297"/>
                </a:moveTo>
                <a:cubicBezTo>
                  <a:pt x="317" y="296"/>
                  <a:pt x="317" y="296"/>
                  <a:pt x="317" y="296"/>
                </a:cubicBezTo>
                <a:cubicBezTo>
                  <a:pt x="317" y="294"/>
                  <a:pt x="317" y="294"/>
                  <a:pt x="317" y="294"/>
                </a:cubicBezTo>
                <a:cubicBezTo>
                  <a:pt x="316" y="293"/>
                  <a:pt x="316" y="293"/>
                  <a:pt x="316" y="293"/>
                </a:cubicBezTo>
                <a:cubicBezTo>
                  <a:pt x="315" y="295"/>
                  <a:pt x="315" y="295"/>
                  <a:pt x="315" y="295"/>
                </a:cubicBezTo>
                <a:cubicBezTo>
                  <a:pt x="315" y="296"/>
                  <a:pt x="315" y="296"/>
                  <a:pt x="315" y="296"/>
                </a:cubicBezTo>
                <a:lnTo>
                  <a:pt x="316" y="297"/>
                </a:lnTo>
                <a:close/>
                <a:moveTo>
                  <a:pt x="316" y="340"/>
                </a:moveTo>
                <a:cubicBezTo>
                  <a:pt x="315" y="340"/>
                  <a:pt x="315" y="340"/>
                  <a:pt x="315" y="340"/>
                </a:cubicBezTo>
                <a:cubicBezTo>
                  <a:pt x="315" y="340"/>
                  <a:pt x="315" y="340"/>
                  <a:pt x="315" y="340"/>
                </a:cubicBezTo>
                <a:cubicBezTo>
                  <a:pt x="315" y="343"/>
                  <a:pt x="315" y="343"/>
                  <a:pt x="315" y="343"/>
                </a:cubicBezTo>
                <a:cubicBezTo>
                  <a:pt x="317" y="345"/>
                  <a:pt x="317" y="345"/>
                  <a:pt x="317" y="345"/>
                </a:cubicBezTo>
                <a:cubicBezTo>
                  <a:pt x="317" y="348"/>
                  <a:pt x="317" y="348"/>
                  <a:pt x="317" y="348"/>
                </a:cubicBezTo>
                <a:cubicBezTo>
                  <a:pt x="319" y="350"/>
                  <a:pt x="319" y="350"/>
                  <a:pt x="319" y="350"/>
                </a:cubicBezTo>
                <a:cubicBezTo>
                  <a:pt x="319" y="347"/>
                  <a:pt x="319" y="347"/>
                  <a:pt x="319" y="347"/>
                </a:cubicBezTo>
                <a:cubicBezTo>
                  <a:pt x="317" y="343"/>
                  <a:pt x="317" y="343"/>
                  <a:pt x="317" y="343"/>
                </a:cubicBezTo>
                <a:lnTo>
                  <a:pt x="316" y="340"/>
                </a:lnTo>
                <a:close/>
                <a:moveTo>
                  <a:pt x="322" y="381"/>
                </a:moveTo>
                <a:cubicBezTo>
                  <a:pt x="322" y="383"/>
                  <a:pt x="322" y="383"/>
                  <a:pt x="322" y="383"/>
                </a:cubicBezTo>
                <a:cubicBezTo>
                  <a:pt x="323" y="384"/>
                  <a:pt x="323" y="384"/>
                  <a:pt x="323" y="384"/>
                </a:cubicBezTo>
                <a:cubicBezTo>
                  <a:pt x="323" y="381"/>
                  <a:pt x="323" y="381"/>
                  <a:pt x="323" y="381"/>
                </a:cubicBezTo>
                <a:cubicBezTo>
                  <a:pt x="323" y="380"/>
                  <a:pt x="323" y="380"/>
                  <a:pt x="323" y="380"/>
                </a:cubicBezTo>
                <a:lnTo>
                  <a:pt x="322" y="381"/>
                </a:lnTo>
                <a:close/>
                <a:moveTo>
                  <a:pt x="323" y="372"/>
                </a:moveTo>
                <a:cubicBezTo>
                  <a:pt x="323" y="373"/>
                  <a:pt x="323" y="373"/>
                  <a:pt x="323" y="373"/>
                </a:cubicBezTo>
                <a:cubicBezTo>
                  <a:pt x="324" y="373"/>
                  <a:pt x="324" y="373"/>
                  <a:pt x="324" y="373"/>
                </a:cubicBezTo>
                <a:cubicBezTo>
                  <a:pt x="325" y="372"/>
                  <a:pt x="325" y="372"/>
                  <a:pt x="325" y="372"/>
                </a:cubicBezTo>
                <a:cubicBezTo>
                  <a:pt x="324" y="371"/>
                  <a:pt x="324" y="371"/>
                  <a:pt x="324" y="371"/>
                </a:cubicBezTo>
                <a:lnTo>
                  <a:pt x="323" y="372"/>
                </a:lnTo>
                <a:close/>
                <a:moveTo>
                  <a:pt x="326" y="375"/>
                </a:moveTo>
                <a:cubicBezTo>
                  <a:pt x="325" y="374"/>
                  <a:pt x="325" y="374"/>
                  <a:pt x="325" y="374"/>
                </a:cubicBezTo>
                <a:cubicBezTo>
                  <a:pt x="323" y="375"/>
                  <a:pt x="323" y="375"/>
                  <a:pt x="323" y="375"/>
                </a:cubicBezTo>
                <a:cubicBezTo>
                  <a:pt x="322" y="377"/>
                  <a:pt x="322" y="377"/>
                  <a:pt x="322" y="377"/>
                </a:cubicBezTo>
                <a:cubicBezTo>
                  <a:pt x="323" y="377"/>
                  <a:pt x="323" y="377"/>
                  <a:pt x="323" y="377"/>
                </a:cubicBezTo>
                <a:cubicBezTo>
                  <a:pt x="323" y="377"/>
                  <a:pt x="325" y="377"/>
                  <a:pt x="325" y="377"/>
                </a:cubicBezTo>
                <a:lnTo>
                  <a:pt x="326" y="375"/>
                </a:lnTo>
                <a:close/>
                <a:moveTo>
                  <a:pt x="294" y="297"/>
                </a:moveTo>
                <a:cubicBezTo>
                  <a:pt x="293" y="297"/>
                  <a:pt x="293" y="297"/>
                  <a:pt x="293" y="297"/>
                </a:cubicBezTo>
                <a:cubicBezTo>
                  <a:pt x="293" y="298"/>
                  <a:pt x="293" y="298"/>
                  <a:pt x="293" y="298"/>
                </a:cubicBezTo>
                <a:lnTo>
                  <a:pt x="294" y="297"/>
                </a:lnTo>
                <a:close/>
                <a:moveTo>
                  <a:pt x="309" y="279"/>
                </a:moveTo>
                <a:cubicBezTo>
                  <a:pt x="307" y="277"/>
                  <a:pt x="307" y="277"/>
                  <a:pt x="307" y="277"/>
                </a:cubicBezTo>
                <a:cubicBezTo>
                  <a:pt x="305" y="277"/>
                  <a:pt x="305" y="277"/>
                  <a:pt x="305" y="277"/>
                </a:cubicBezTo>
                <a:cubicBezTo>
                  <a:pt x="304" y="278"/>
                  <a:pt x="304" y="278"/>
                  <a:pt x="304" y="278"/>
                </a:cubicBezTo>
                <a:cubicBezTo>
                  <a:pt x="305" y="279"/>
                  <a:pt x="305" y="279"/>
                  <a:pt x="305" y="279"/>
                </a:cubicBezTo>
                <a:cubicBezTo>
                  <a:pt x="305" y="281"/>
                  <a:pt x="305" y="281"/>
                  <a:pt x="305" y="281"/>
                </a:cubicBezTo>
                <a:cubicBezTo>
                  <a:pt x="307" y="282"/>
                  <a:pt x="307" y="282"/>
                  <a:pt x="307" y="282"/>
                </a:cubicBezTo>
                <a:cubicBezTo>
                  <a:pt x="306" y="283"/>
                  <a:pt x="306" y="283"/>
                  <a:pt x="306" y="283"/>
                </a:cubicBezTo>
                <a:cubicBezTo>
                  <a:pt x="304" y="288"/>
                  <a:pt x="304" y="288"/>
                  <a:pt x="304" y="288"/>
                </a:cubicBezTo>
                <a:cubicBezTo>
                  <a:pt x="304" y="290"/>
                  <a:pt x="304" y="290"/>
                  <a:pt x="304" y="290"/>
                </a:cubicBezTo>
                <a:cubicBezTo>
                  <a:pt x="306" y="290"/>
                  <a:pt x="306" y="290"/>
                  <a:pt x="306" y="290"/>
                </a:cubicBezTo>
                <a:cubicBezTo>
                  <a:pt x="307" y="289"/>
                  <a:pt x="307" y="289"/>
                  <a:pt x="307" y="289"/>
                </a:cubicBezTo>
                <a:cubicBezTo>
                  <a:pt x="308" y="290"/>
                  <a:pt x="308" y="290"/>
                  <a:pt x="308" y="290"/>
                </a:cubicBezTo>
                <a:cubicBezTo>
                  <a:pt x="309" y="289"/>
                  <a:pt x="309" y="289"/>
                  <a:pt x="309" y="289"/>
                </a:cubicBezTo>
                <a:cubicBezTo>
                  <a:pt x="308" y="287"/>
                  <a:pt x="308" y="287"/>
                  <a:pt x="308" y="287"/>
                </a:cubicBezTo>
                <a:cubicBezTo>
                  <a:pt x="309" y="286"/>
                  <a:pt x="309" y="286"/>
                  <a:pt x="309" y="286"/>
                </a:cubicBezTo>
                <a:cubicBezTo>
                  <a:pt x="309" y="284"/>
                  <a:pt x="309" y="284"/>
                  <a:pt x="309" y="284"/>
                </a:cubicBezTo>
                <a:cubicBezTo>
                  <a:pt x="310" y="284"/>
                  <a:pt x="310" y="284"/>
                  <a:pt x="310" y="284"/>
                </a:cubicBezTo>
                <a:cubicBezTo>
                  <a:pt x="310" y="286"/>
                  <a:pt x="310" y="286"/>
                  <a:pt x="310" y="286"/>
                </a:cubicBezTo>
                <a:cubicBezTo>
                  <a:pt x="311" y="286"/>
                  <a:pt x="311" y="286"/>
                  <a:pt x="311" y="286"/>
                </a:cubicBezTo>
                <a:cubicBezTo>
                  <a:pt x="313" y="283"/>
                  <a:pt x="313" y="283"/>
                  <a:pt x="313" y="283"/>
                </a:cubicBezTo>
                <a:cubicBezTo>
                  <a:pt x="313" y="281"/>
                  <a:pt x="313" y="281"/>
                  <a:pt x="313" y="281"/>
                </a:cubicBezTo>
                <a:cubicBezTo>
                  <a:pt x="311" y="279"/>
                  <a:pt x="311" y="279"/>
                  <a:pt x="311" y="279"/>
                </a:cubicBezTo>
                <a:lnTo>
                  <a:pt x="309" y="279"/>
                </a:lnTo>
                <a:close/>
                <a:moveTo>
                  <a:pt x="292" y="291"/>
                </a:moveTo>
                <a:cubicBezTo>
                  <a:pt x="293" y="291"/>
                  <a:pt x="293" y="291"/>
                  <a:pt x="293" y="291"/>
                </a:cubicBezTo>
                <a:cubicBezTo>
                  <a:pt x="294" y="289"/>
                  <a:pt x="294" y="289"/>
                  <a:pt x="294" y="289"/>
                </a:cubicBezTo>
                <a:cubicBezTo>
                  <a:pt x="294" y="287"/>
                  <a:pt x="294" y="287"/>
                  <a:pt x="294" y="287"/>
                </a:cubicBezTo>
                <a:cubicBezTo>
                  <a:pt x="295" y="284"/>
                  <a:pt x="295" y="284"/>
                  <a:pt x="295" y="284"/>
                </a:cubicBezTo>
                <a:cubicBezTo>
                  <a:pt x="296" y="283"/>
                  <a:pt x="296" y="283"/>
                  <a:pt x="296" y="283"/>
                </a:cubicBezTo>
                <a:cubicBezTo>
                  <a:pt x="296" y="279"/>
                  <a:pt x="296" y="279"/>
                  <a:pt x="296" y="279"/>
                </a:cubicBezTo>
                <a:cubicBezTo>
                  <a:pt x="297" y="278"/>
                  <a:pt x="297" y="278"/>
                  <a:pt x="297" y="278"/>
                </a:cubicBezTo>
                <a:cubicBezTo>
                  <a:pt x="298" y="275"/>
                  <a:pt x="298" y="275"/>
                  <a:pt x="298" y="275"/>
                </a:cubicBezTo>
                <a:cubicBezTo>
                  <a:pt x="298" y="272"/>
                  <a:pt x="298" y="272"/>
                  <a:pt x="298" y="272"/>
                </a:cubicBezTo>
                <a:cubicBezTo>
                  <a:pt x="297" y="269"/>
                  <a:pt x="297" y="269"/>
                  <a:pt x="297" y="269"/>
                </a:cubicBezTo>
                <a:cubicBezTo>
                  <a:pt x="296" y="268"/>
                  <a:pt x="296" y="268"/>
                  <a:pt x="296" y="268"/>
                </a:cubicBezTo>
                <a:cubicBezTo>
                  <a:pt x="295" y="269"/>
                  <a:pt x="295" y="269"/>
                  <a:pt x="295" y="269"/>
                </a:cubicBezTo>
                <a:cubicBezTo>
                  <a:pt x="293" y="270"/>
                  <a:pt x="293" y="270"/>
                  <a:pt x="293" y="270"/>
                </a:cubicBezTo>
                <a:cubicBezTo>
                  <a:pt x="293" y="271"/>
                  <a:pt x="293" y="271"/>
                  <a:pt x="293" y="271"/>
                </a:cubicBezTo>
                <a:cubicBezTo>
                  <a:pt x="295" y="273"/>
                  <a:pt x="295" y="273"/>
                  <a:pt x="295" y="273"/>
                </a:cubicBezTo>
                <a:cubicBezTo>
                  <a:pt x="294" y="274"/>
                  <a:pt x="294" y="274"/>
                  <a:pt x="294" y="274"/>
                </a:cubicBezTo>
                <a:cubicBezTo>
                  <a:pt x="293" y="276"/>
                  <a:pt x="293" y="276"/>
                  <a:pt x="293" y="276"/>
                </a:cubicBezTo>
                <a:cubicBezTo>
                  <a:pt x="293" y="277"/>
                  <a:pt x="293" y="277"/>
                  <a:pt x="293" y="277"/>
                </a:cubicBezTo>
                <a:cubicBezTo>
                  <a:pt x="291" y="278"/>
                  <a:pt x="291" y="278"/>
                  <a:pt x="291" y="278"/>
                </a:cubicBezTo>
                <a:cubicBezTo>
                  <a:pt x="291" y="279"/>
                  <a:pt x="291" y="279"/>
                  <a:pt x="291" y="279"/>
                </a:cubicBezTo>
                <a:cubicBezTo>
                  <a:pt x="293" y="279"/>
                  <a:pt x="293" y="279"/>
                  <a:pt x="293" y="279"/>
                </a:cubicBezTo>
                <a:cubicBezTo>
                  <a:pt x="292" y="280"/>
                  <a:pt x="292" y="280"/>
                  <a:pt x="292" y="280"/>
                </a:cubicBezTo>
                <a:cubicBezTo>
                  <a:pt x="292" y="281"/>
                  <a:pt x="292" y="281"/>
                  <a:pt x="292" y="281"/>
                </a:cubicBezTo>
                <a:cubicBezTo>
                  <a:pt x="292" y="282"/>
                  <a:pt x="292" y="282"/>
                  <a:pt x="292" y="282"/>
                </a:cubicBezTo>
                <a:cubicBezTo>
                  <a:pt x="293" y="282"/>
                  <a:pt x="293" y="282"/>
                  <a:pt x="293" y="282"/>
                </a:cubicBezTo>
                <a:cubicBezTo>
                  <a:pt x="294" y="281"/>
                  <a:pt x="294" y="281"/>
                  <a:pt x="294" y="281"/>
                </a:cubicBezTo>
                <a:cubicBezTo>
                  <a:pt x="294" y="282"/>
                  <a:pt x="294" y="282"/>
                  <a:pt x="294" y="282"/>
                </a:cubicBezTo>
                <a:cubicBezTo>
                  <a:pt x="293" y="283"/>
                  <a:pt x="293" y="283"/>
                  <a:pt x="293" y="283"/>
                </a:cubicBezTo>
                <a:cubicBezTo>
                  <a:pt x="292" y="283"/>
                  <a:pt x="292" y="283"/>
                  <a:pt x="292" y="283"/>
                </a:cubicBezTo>
                <a:cubicBezTo>
                  <a:pt x="291" y="285"/>
                  <a:pt x="291" y="285"/>
                  <a:pt x="291" y="285"/>
                </a:cubicBezTo>
                <a:cubicBezTo>
                  <a:pt x="291" y="287"/>
                  <a:pt x="291" y="287"/>
                  <a:pt x="291" y="287"/>
                </a:cubicBezTo>
                <a:cubicBezTo>
                  <a:pt x="292" y="288"/>
                  <a:pt x="292" y="288"/>
                  <a:pt x="292" y="288"/>
                </a:cubicBezTo>
                <a:cubicBezTo>
                  <a:pt x="292" y="290"/>
                  <a:pt x="292" y="290"/>
                  <a:pt x="292" y="290"/>
                </a:cubicBezTo>
                <a:lnTo>
                  <a:pt x="292" y="291"/>
                </a:lnTo>
                <a:close/>
                <a:moveTo>
                  <a:pt x="310" y="344"/>
                </a:moveTo>
                <a:cubicBezTo>
                  <a:pt x="311" y="346"/>
                  <a:pt x="311" y="346"/>
                  <a:pt x="311" y="346"/>
                </a:cubicBezTo>
                <a:cubicBezTo>
                  <a:pt x="314" y="349"/>
                  <a:pt x="314" y="349"/>
                  <a:pt x="314" y="349"/>
                </a:cubicBezTo>
                <a:cubicBezTo>
                  <a:pt x="314" y="351"/>
                  <a:pt x="314" y="351"/>
                  <a:pt x="314" y="351"/>
                </a:cubicBezTo>
                <a:cubicBezTo>
                  <a:pt x="316" y="352"/>
                  <a:pt x="316" y="352"/>
                  <a:pt x="316" y="352"/>
                </a:cubicBezTo>
                <a:cubicBezTo>
                  <a:pt x="317" y="350"/>
                  <a:pt x="317" y="350"/>
                  <a:pt x="317" y="350"/>
                </a:cubicBezTo>
                <a:cubicBezTo>
                  <a:pt x="315" y="347"/>
                  <a:pt x="315" y="347"/>
                  <a:pt x="315" y="347"/>
                </a:cubicBezTo>
                <a:cubicBezTo>
                  <a:pt x="311" y="342"/>
                  <a:pt x="311" y="342"/>
                  <a:pt x="311" y="342"/>
                </a:cubicBezTo>
                <a:cubicBezTo>
                  <a:pt x="311" y="342"/>
                  <a:pt x="310" y="344"/>
                  <a:pt x="310" y="344"/>
                </a:cubicBezTo>
                <a:close/>
                <a:moveTo>
                  <a:pt x="349" y="420"/>
                </a:moveTo>
                <a:cubicBezTo>
                  <a:pt x="347" y="417"/>
                  <a:pt x="347" y="417"/>
                  <a:pt x="347" y="417"/>
                </a:cubicBezTo>
                <a:cubicBezTo>
                  <a:pt x="345" y="416"/>
                  <a:pt x="345" y="416"/>
                  <a:pt x="345" y="416"/>
                </a:cubicBezTo>
                <a:cubicBezTo>
                  <a:pt x="345" y="418"/>
                  <a:pt x="345" y="418"/>
                  <a:pt x="345" y="418"/>
                </a:cubicBezTo>
                <a:cubicBezTo>
                  <a:pt x="348" y="421"/>
                  <a:pt x="348" y="421"/>
                  <a:pt x="348" y="421"/>
                </a:cubicBezTo>
                <a:lnTo>
                  <a:pt x="349" y="420"/>
                </a:lnTo>
                <a:close/>
                <a:moveTo>
                  <a:pt x="313" y="296"/>
                </a:moveTo>
                <a:cubicBezTo>
                  <a:pt x="314" y="295"/>
                  <a:pt x="314" y="295"/>
                  <a:pt x="314" y="295"/>
                </a:cubicBezTo>
                <a:cubicBezTo>
                  <a:pt x="314" y="294"/>
                  <a:pt x="314" y="294"/>
                  <a:pt x="314" y="294"/>
                </a:cubicBezTo>
                <a:cubicBezTo>
                  <a:pt x="311" y="296"/>
                  <a:pt x="311" y="296"/>
                  <a:pt x="311" y="296"/>
                </a:cubicBezTo>
                <a:cubicBezTo>
                  <a:pt x="310" y="297"/>
                  <a:pt x="310" y="297"/>
                  <a:pt x="310" y="297"/>
                </a:cubicBezTo>
                <a:cubicBezTo>
                  <a:pt x="312" y="298"/>
                  <a:pt x="312" y="298"/>
                  <a:pt x="312" y="298"/>
                </a:cubicBezTo>
                <a:lnTo>
                  <a:pt x="313" y="296"/>
                </a:lnTo>
                <a:close/>
                <a:moveTo>
                  <a:pt x="313" y="292"/>
                </a:moveTo>
                <a:cubicBezTo>
                  <a:pt x="313" y="291"/>
                  <a:pt x="313" y="291"/>
                  <a:pt x="313" y="291"/>
                </a:cubicBezTo>
                <a:cubicBezTo>
                  <a:pt x="310" y="291"/>
                  <a:pt x="310" y="291"/>
                  <a:pt x="310" y="291"/>
                </a:cubicBezTo>
                <a:cubicBezTo>
                  <a:pt x="308" y="292"/>
                  <a:pt x="308" y="292"/>
                  <a:pt x="308" y="292"/>
                </a:cubicBezTo>
                <a:cubicBezTo>
                  <a:pt x="309" y="294"/>
                  <a:pt x="309" y="294"/>
                  <a:pt x="309" y="294"/>
                </a:cubicBezTo>
                <a:cubicBezTo>
                  <a:pt x="311" y="295"/>
                  <a:pt x="311" y="295"/>
                  <a:pt x="311" y="295"/>
                </a:cubicBezTo>
                <a:lnTo>
                  <a:pt x="313" y="292"/>
                </a:lnTo>
                <a:close/>
                <a:moveTo>
                  <a:pt x="314" y="299"/>
                </a:moveTo>
                <a:cubicBezTo>
                  <a:pt x="314" y="297"/>
                  <a:pt x="314" y="297"/>
                  <a:pt x="314" y="297"/>
                </a:cubicBezTo>
                <a:cubicBezTo>
                  <a:pt x="313" y="297"/>
                  <a:pt x="313" y="297"/>
                  <a:pt x="313" y="297"/>
                </a:cubicBezTo>
                <a:cubicBezTo>
                  <a:pt x="312" y="300"/>
                  <a:pt x="312" y="300"/>
                  <a:pt x="312" y="300"/>
                </a:cubicBezTo>
                <a:cubicBezTo>
                  <a:pt x="313" y="300"/>
                  <a:pt x="313" y="300"/>
                  <a:pt x="313" y="300"/>
                </a:cubicBezTo>
                <a:lnTo>
                  <a:pt x="314" y="299"/>
                </a:lnTo>
                <a:close/>
                <a:moveTo>
                  <a:pt x="318" y="355"/>
                </a:moveTo>
                <a:cubicBezTo>
                  <a:pt x="319" y="354"/>
                  <a:pt x="319" y="354"/>
                  <a:pt x="319" y="354"/>
                </a:cubicBezTo>
                <a:cubicBezTo>
                  <a:pt x="318" y="352"/>
                  <a:pt x="318" y="352"/>
                  <a:pt x="318" y="352"/>
                </a:cubicBezTo>
                <a:lnTo>
                  <a:pt x="318" y="355"/>
                </a:lnTo>
                <a:close/>
                <a:moveTo>
                  <a:pt x="311" y="311"/>
                </a:moveTo>
                <a:cubicBezTo>
                  <a:pt x="312" y="312"/>
                  <a:pt x="312" y="312"/>
                  <a:pt x="312" y="312"/>
                </a:cubicBezTo>
                <a:cubicBezTo>
                  <a:pt x="312" y="313"/>
                  <a:pt x="312" y="313"/>
                  <a:pt x="312" y="313"/>
                </a:cubicBezTo>
                <a:cubicBezTo>
                  <a:pt x="314" y="312"/>
                  <a:pt x="314" y="312"/>
                  <a:pt x="314" y="312"/>
                </a:cubicBezTo>
                <a:cubicBezTo>
                  <a:pt x="312" y="310"/>
                  <a:pt x="312" y="310"/>
                  <a:pt x="312" y="310"/>
                </a:cubicBezTo>
                <a:lnTo>
                  <a:pt x="311" y="311"/>
                </a:lnTo>
                <a:close/>
                <a:moveTo>
                  <a:pt x="314" y="337"/>
                </a:moveTo>
                <a:cubicBezTo>
                  <a:pt x="314" y="339"/>
                  <a:pt x="314" y="339"/>
                  <a:pt x="314" y="339"/>
                </a:cubicBezTo>
                <a:cubicBezTo>
                  <a:pt x="316" y="339"/>
                  <a:pt x="316" y="339"/>
                  <a:pt x="316" y="339"/>
                </a:cubicBezTo>
                <a:cubicBezTo>
                  <a:pt x="317" y="336"/>
                  <a:pt x="317" y="336"/>
                  <a:pt x="317" y="336"/>
                </a:cubicBezTo>
                <a:cubicBezTo>
                  <a:pt x="315" y="335"/>
                  <a:pt x="315" y="335"/>
                  <a:pt x="315" y="335"/>
                </a:cubicBezTo>
                <a:cubicBezTo>
                  <a:pt x="312" y="336"/>
                  <a:pt x="312" y="336"/>
                  <a:pt x="312" y="336"/>
                </a:cubicBezTo>
                <a:cubicBezTo>
                  <a:pt x="311" y="337"/>
                  <a:pt x="311" y="337"/>
                  <a:pt x="311" y="337"/>
                </a:cubicBezTo>
                <a:lnTo>
                  <a:pt x="314" y="337"/>
                </a:lnTo>
                <a:close/>
                <a:moveTo>
                  <a:pt x="321" y="356"/>
                </a:moveTo>
                <a:cubicBezTo>
                  <a:pt x="321" y="358"/>
                  <a:pt x="321" y="358"/>
                  <a:pt x="321" y="358"/>
                </a:cubicBezTo>
                <a:cubicBezTo>
                  <a:pt x="321" y="359"/>
                  <a:pt x="321" y="359"/>
                  <a:pt x="321" y="359"/>
                </a:cubicBezTo>
                <a:cubicBezTo>
                  <a:pt x="322" y="359"/>
                  <a:pt x="322" y="359"/>
                  <a:pt x="322" y="359"/>
                </a:cubicBezTo>
                <a:cubicBezTo>
                  <a:pt x="324" y="357"/>
                  <a:pt x="324" y="357"/>
                  <a:pt x="324" y="357"/>
                </a:cubicBezTo>
                <a:cubicBezTo>
                  <a:pt x="323" y="360"/>
                  <a:pt x="323" y="360"/>
                  <a:pt x="323" y="360"/>
                </a:cubicBezTo>
                <a:cubicBezTo>
                  <a:pt x="323" y="362"/>
                  <a:pt x="323" y="362"/>
                  <a:pt x="323" y="362"/>
                </a:cubicBezTo>
                <a:cubicBezTo>
                  <a:pt x="325" y="359"/>
                  <a:pt x="325" y="359"/>
                  <a:pt x="325" y="359"/>
                </a:cubicBezTo>
                <a:cubicBezTo>
                  <a:pt x="326" y="355"/>
                  <a:pt x="326" y="355"/>
                  <a:pt x="326" y="355"/>
                </a:cubicBezTo>
                <a:cubicBezTo>
                  <a:pt x="324" y="353"/>
                  <a:pt x="324" y="353"/>
                  <a:pt x="324" y="353"/>
                </a:cubicBezTo>
                <a:cubicBezTo>
                  <a:pt x="322" y="354"/>
                  <a:pt x="322" y="354"/>
                  <a:pt x="322" y="354"/>
                </a:cubicBezTo>
                <a:cubicBezTo>
                  <a:pt x="319" y="356"/>
                  <a:pt x="319" y="356"/>
                  <a:pt x="319" y="356"/>
                </a:cubicBezTo>
                <a:lnTo>
                  <a:pt x="321" y="356"/>
                </a:lnTo>
                <a:close/>
                <a:moveTo>
                  <a:pt x="313" y="316"/>
                </a:moveTo>
                <a:cubicBezTo>
                  <a:pt x="312" y="317"/>
                  <a:pt x="312" y="317"/>
                  <a:pt x="312" y="317"/>
                </a:cubicBezTo>
                <a:cubicBezTo>
                  <a:pt x="314" y="318"/>
                  <a:pt x="314" y="318"/>
                  <a:pt x="314" y="318"/>
                </a:cubicBezTo>
                <a:cubicBezTo>
                  <a:pt x="315" y="316"/>
                  <a:pt x="315" y="316"/>
                  <a:pt x="315" y="316"/>
                </a:cubicBezTo>
                <a:cubicBezTo>
                  <a:pt x="314" y="313"/>
                  <a:pt x="314" y="313"/>
                  <a:pt x="314" y="313"/>
                </a:cubicBezTo>
                <a:cubicBezTo>
                  <a:pt x="313" y="314"/>
                  <a:pt x="313" y="314"/>
                  <a:pt x="313" y="314"/>
                </a:cubicBezTo>
                <a:lnTo>
                  <a:pt x="313" y="316"/>
                </a:lnTo>
                <a:close/>
                <a:moveTo>
                  <a:pt x="315" y="310"/>
                </a:moveTo>
                <a:cubicBezTo>
                  <a:pt x="319" y="309"/>
                  <a:pt x="319" y="309"/>
                  <a:pt x="319" y="309"/>
                </a:cubicBezTo>
                <a:cubicBezTo>
                  <a:pt x="319" y="310"/>
                  <a:pt x="319" y="310"/>
                  <a:pt x="319" y="310"/>
                </a:cubicBezTo>
                <a:cubicBezTo>
                  <a:pt x="317" y="311"/>
                  <a:pt x="317" y="311"/>
                  <a:pt x="317" y="311"/>
                </a:cubicBezTo>
                <a:cubicBezTo>
                  <a:pt x="315" y="313"/>
                  <a:pt x="315" y="313"/>
                  <a:pt x="315" y="313"/>
                </a:cubicBezTo>
                <a:cubicBezTo>
                  <a:pt x="316" y="314"/>
                  <a:pt x="316" y="314"/>
                  <a:pt x="316" y="314"/>
                </a:cubicBezTo>
                <a:cubicBezTo>
                  <a:pt x="319" y="312"/>
                  <a:pt x="319" y="312"/>
                  <a:pt x="319" y="312"/>
                </a:cubicBezTo>
                <a:cubicBezTo>
                  <a:pt x="322" y="308"/>
                  <a:pt x="322" y="308"/>
                  <a:pt x="322" y="308"/>
                </a:cubicBezTo>
                <a:cubicBezTo>
                  <a:pt x="321" y="306"/>
                  <a:pt x="321" y="306"/>
                  <a:pt x="321" y="306"/>
                </a:cubicBezTo>
                <a:cubicBezTo>
                  <a:pt x="322" y="304"/>
                  <a:pt x="322" y="304"/>
                  <a:pt x="322" y="304"/>
                </a:cubicBezTo>
                <a:cubicBezTo>
                  <a:pt x="321" y="302"/>
                  <a:pt x="321" y="302"/>
                  <a:pt x="321" y="302"/>
                </a:cubicBezTo>
                <a:cubicBezTo>
                  <a:pt x="319" y="302"/>
                  <a:pt x="319" y="302"/>
                  <a:pt x="319" y="302"/>
                </a:cubicBezTo>
                <a:cubicBezTo>
                  <a:pt x="319" y="303"/>
                  <a:pt x="319" y="303"/>
                  <a:pt x="319" y="303"/>
                </a:cubicBezTo>
                <a:cubicBezTo>
                  <a:pt x="317" y="304"/>
                  <a:pt x="317" y="304"/>
                  <a:pt x="317" y="304"/>
                </a:cubicBezTo>
                <a:cubicBezTo>
                  <a:pt x="316" y="307"/>
                  <a:pt x="316" y="307"/>
                  <a:pt x="316" y="307"/>
                </a:cubicBezTo>
                <a:cubicBezTo>
                  <a:pt x="316" y="308"/>
                  <a:pt x="316" y="308"/>
                  <a:pt x="316" y="308"/>
                </a:cubicBezTo>
                <a:cubicBezTo>
                  <a:pt x="314" y="309"/>
                  <a:pt x="314" y="309"/>
                  <a:pt x="314" y="309"/>
                </a:cubicBezTo>
                <a:lnTo>
                  <a:pt x="315" y="310"/>
                </a:lnTo>
                <a:close/>
                <a:moveTo>
                  <a:pt x="312" y="320"/>
                </a:moveTo>
                <a:cubicBezTo>
                  <a:pt x="314" y="321"/>
                  <a:pt x="314" y="321"/>
                  <a:pt x="314" y="321"/>
                </a:cubicBezTo>
                <a:cubicBezTo>
                  <a:pt x="315" y="319"/>
                  <a:pt x="315" y="319"/>
                  <a:pt x="315" y="319"/>
                </a:cubicBezTo>
                <a:cubicBezTo>
                  <a:pt x="314" y="318"/>
                  <a:pt x="314" y="318"/>
                  <a:pt x="314" y="318"/>
                </a:cubicBezTo>
                <a:lnTo>
                  <a:pt x="312" y="320"/>
                </a:lnTo>
                <a:close/>
                <a:moveTo>
                  <a:pt x="316" y="327"/>
                </a:moveTo>
                <a:cubicBezTo>
                  <a:pt x="316" y="325"/>
                  <a:pt x="316" y="325"/>
                  <a:pt x="316" y="325"/>
                </a:cubicBezTo>
                <a:cubicBezTo>
                  <a:pt x="314" y="326"/>
                  <a:pt x="314" y="326"/>
                  <a:pt x="314" y="326"/>
                </a:cubicBezTo>
                <a:cubicBezTo>
                  <a:pt x="314" y="328"/>
                  <a:pt x="314" y="328"/>
                  <a:pt x="314" y="328"/>
                </a:cubicBezTo>
                <a:lnTo>
                  <a:pt x="316" y="327"/>
                </a:lnTo>
                <a:close/>
                <a:moveTo>
                  <a:pt x="321" y="351"/>
                </a:moveTo>
                <a:cubicBezTo>
                  <a:pt x="319" y="351"/>
                  <a:pt x="319" y="351"/>
                  <a:pt x="319" y="351"/>
                </a:cubicBezTo>
                <a:cubicBezTo>
                  <a:pt x="321" y="353"/>
                  <a:pt x="321" y="353"/>
                  <a:pt x="321" y="353"/>
                </a:cubicBezTo>
                <a:cubicBezTo>
                  <a:pt x="321" y="352"/>
                  <a:pt x="321" y="352"/>
                  <a:pt x="321" y="352"/>
                </a:cubicBezTo>
                <a:lnTo>
                  <a:pt x="321" y="351"/>
                </a:lnTo>
                <a:close/>
                <a:moveTo>
                  <a:pt x="333" y="403"/>
                </a:moveTo>
                <a:cubicBezTo>
                  <a:pt x="333" y="401"/>
                  <a:pt x="333" y="401"/>
                  <a:pt x="333" y="401"/>
                </a:cubicBezTo>
                <a:cubicBezTo>
                  <a:pt x="330" y="402"/>
                  <a:pt x="330" y="402"/>
                  <a:pt x="330" y="402"/>
                </a:cubicBezTo>
                <a:lnTo>
                  <a:pt x="333" y="403"/>
                </a:lnTo>
                <a:close/>
                <a:moveTo>
                  <a:pt x="330" y="397"/>
                </a:moveTo>
                <a:cubicBezTo>
                  <a:pt x="332" y="397"/>
                  <a:pt x="332" y="397"/>
                  <a:pt x="332" y="397"/>
                </a:cubicBezTo>
                <a:cubicBezTo>
                  <a:pt x="331" y="395"/>
                  <a:pt x="331" y="395"/>
                  <a:pt x="331" y="395"/>
                </a:cubicBezTo>
                <a:lnTo>
                  <a:pt x="330" y="397"/>
                </a:lnTo>
                <a:close/>
                <a:moveTo>
                  <a:pt x="328" y="401"/>
                </a:moveTo>
                <a:cubicBezTo>
                  <a:pt x="324" y="400"/>
                  <a:pt x="324" y="400"/>
                  <a:pt x="324" y="400"/>
                </a:cubicBezTo>
                <a:cubicBezTo>
                  <a:pt x="323" y="398"/>
                  <a:pt x="323" y="398"/>
                  <a:pt x="323" y="398"/>
                </a:cubicBezTo>
                <a:cubicBezTo>
                  <a:pt x="322" y="396"/>
                  <a:pt x="322" y="396"/>
                  <a:pt x="322" y="396"/>
                </a:cubicBezTo>
                <a:cubicBezTo>
                  <a:pt x="320" y="396"/>
                  <a:pt x="320" y="396"/>
                  <a:pt x="320" y="396"/>
                </a:cubicBezTo>
                <a:cubicBezTo>
                  <a:pt x="319" y="394"/>
                  <a:pt x="319" y="394"/>
                  <a:pt x="319" y="394"/>
                </a:cubicBezTo>
                <a:cubicBezTo>
                  <a:pt x="317" y="394"/>
                  <a:pt x="317" y="394"/>
                  <a:pt x="317" y="394"/>
                </a:cubicBezTo>
                <a:cubicBezTo>
                  <a:pt x="316" y="394"/>
                  <a:pt x="316" y="394"/>
                  <a:pt x="316" y="394"/>
                </a:cubicBezTo>
                <a:cubicBezTo>
                  <a:pt x="313" y="394"/>
                  <a:pt x="313" y="394"/>
                  <a:pt x="313" y="394"/>
                </a:cubicBezTo>
                <a:cubicBezTo>
                  <a:pt x="314" y="397"/>
                  <a:pt x="314" y="397"/>
                  <a:pt x="314" y="397"/>
                </a:cubicBezTo>
                <a:cubicBezTo>
                  <a:pt x="315" y="397"/>
                  <a:pt x="315" y="397"/>
                  <a:pt x="315" y="397"/>
                </a:cubicBezTo>
                <a:cubicBezTo>
                  <a:pt x="316" y="400"/>
                  <a:pt x="316" y="400"/>
                  <a:pt x="316" y="400"/>
                </a:cubicBezTo>
                <a:cubicBezTo>
                  <a:pt x="321" y="400"/>
                  <a:pt x="321" y="400"/>
                  <a:pt x="321" y="400"/>
                </a:cubicBezTo>
                <a:cubicBezTo>
                  <a:pt x="319" y="401"/>
                  <a:pt x="319" y="401"/>
                  <a:pt x="319" y="401"/>
                </a:cubicBezTo>
                <a:cubicBezTo>
                  <a:pt x="316" y="401"/>
                  <a:pt x="316" y="401"/>
                  <a:pt x="316" y="401"/>
                </a:cubicBezTo>
                <a:cubicBezTo>
                  <a:pt x="315" y="403"/>
                  <a:pt x="315" y="403"/>
                  <a:pt x="315" y="403"/>
                </a:cubicBezTo>
                <a:cubicBezTo>
                  <a:pt x="316" y="404"/>
                  <a:pt x="316" y="404"/>
                  <a:pt x="316" y="404"/>
                </a:cubicBezTo>
                <a:cubicBezTo>
                  <a:pt x="315" y="407"/>
                  <a:pt x="315" y="407"/>
                  <a:pt x="315" y="407"/>
                </a:cubicBezTo>
                <a:cubicBezTo>
                  <a:pt x="316" y="407"/>
                  <a:pt x="316" y="407"/>
                  <a:pt x="316" y="407"/>
                </a:cubicBezTo>
                <a:cubicBezTo>
                  <a:pt x="318" y="406"/>
                  <a:pt x="318" y="406"/>
                  <a:pt x="318" y="406"/>
                </a:cubicBezTo>
                <a:cubicBezTo>
                  <a:pt x="318" y="408"/>
                  <a:pt x="318" y="408"/>
                  <a:pt x="318" y="408"/>
                </a:cubicBezTo>
                <a:cubicBezTo>
                  <a:pt x="320" y="408"/>
                  <a:pt x="320" y="408"/>
                  <a:pt x="320" y="408"/>
                </a:cubicBezTo>
                <a:cubicBezTo>
                  <a:pt x="320" y="410"/>
                  <a:pt x="320" y="410"/>
                  <a:pt x="320" y="410"/>
                </a:cubicBezTo>
                <a:cubicBezTo>
                  <a:pt x="322" y="411"/>
                  <a:pt x="322" y="411"/>
                  <a:pt x="322" y="411"/>
                </a:cubicBezTo>
                <a:cubicBezTo>
                  <a:pt x="325" y="410"/>
                  <a:pt x="325" y="410"/>
                  <a:pt x="325" y="410"/>
                </a:cubicBezTo>
                <a:cubicBezTo>
                  <a:pt x="322" y="413"/>
                  <a:pt x="322" y="413"/>
                  <a:pt x="322" y="413"/>
                </a:cubicBezTo>
                <a:cubicBezTo>
                  <a:pt x="323" y="416"/>
                  <a:pt x="323" y="416"/>
                  <a:pt x="323" y="416"/>
                </a:cubicBezTo>
                <a:cubicBezTo>
                  <a:pt x="325" y="415"/>
                  <a:pt x="325" y="415"/>
                  <a:pt x="325" y="415"/>
                </a:cubicBezTo>
                <a:cubicBezTo>
                  <a:pt x="325" y="414"/>
                  <a:pt x="325" y="414"/>
                  <a:pt x="325" y="414"/>
                </a:cubicBezTo>
                <a:cubicBezTo>
                  <a:pt x="327" y="413"/>
                  <a:pt x="327" y="413"/>
                  <a:pt x="327" y="413"/>
                </a:cubicBezTo>
                <a:cubicBezTo>
                  <a:pt x="327" y="415"/>
                  <a:pt x="327" y="415"/>
                  <a:pt x="327" y="415"/>
                </a:cubicBezTo>
                <a:cubicBezTo>
                  <a:pt x="325" y="417"/>
                  <a:pt x="325" y="417"/>
                  <a:pt x="325" y="417"/>
                </a:cubicBezTo>
                <a:cubicBezTo>
                  <a:pt x="325" y="418"/>
                  <a:pt x="325" y="418"/>
                  <a:pt x="325" y="418"/>
                </a:cubicBezTo>
                <a:cubicBezTo>
                  <a:pt x="326" y="418"/>
                  <a:pt x="326" y="418"/>
                  <a:pt x="326" y="418"/>
                </a:cubicBezTo>
                <a:cubicBezTo>
                  <a:pt x="327" y="421"/>
                  <a:pt x="327" y="421"/>
                  <a:pt x="327" y="421"/>
                </a:cubicBezTo>
                <a:cubicBezTo>
                  <a:pt x="330" y="420"/>
                  <a:pt x="330" y="420"/>
                  <a:pt x="330" y="420"/>
                </a:cubicBezTo>
                <a:cubicBezTo>
                  <a:pt x="330" y="422"/>
                  <a:pt x="330" y="422"/>
                  <a:pt x="330" y="422"/>
                </a:cubicBezTo>
                <a:cubicBezTo>
                  <a:pt x="331" y="422"/>
                  <a:pt x="331" y="422"/>
                  <a:pt x="331" y="422"/>
                </a:cubicBezTo>
                <a:cubicBezTo>
                  <a:pt x="332" y="424"/>
                  <a:pt x="332" y="424"/>
                  <a:pt x="332" y="424"/>
                </a:cubicBezTo>
                <a:cubicBezTo>
                  <a:pt x="331" y="426"/>
                  <a:pt x="331" y="426"/>
                  <a:pt x="331" y="426"/>
                </a:cubicBezTo>
                <a:cubicBezTo>
                  <a:pt x="334" y="428"/>
                  <a:pt x="334" y="428"/>
                  <a:pt x="334" y="428"/>
                </a:cubicBezTo>
                <a:cubicBezTo>
                  <a:pt x="335" y="426"/>
                  <a:pt x="335" y="426"/>
                  <a:pt x="335" y="426"/>
                </a:cubicBezTo>
                <a:cubicBezTo>
                  <a:pt x="336" y="428"/>
                  <a:pt x="336" y="428"/>
                  <a:pt x="336" y="428"/>
                </a:cubicBezTo>
                <a:cubicBezTo>
                  <a:pt x="338" y="428"/>
                  <a:pt x="338" y="428"/>
                  <a:pt x="338" y="428"/>
                </a:cubicBezTo>
                <a:cubicBezTo>
                  <a:pt x="335" y="430"/>
                  <a:pt x="335" y="430"/>
                  <a:pt x="335" y="430"/>
                </a:cubicBezTo>
                <a:cubicBezTo>
                  <a:pt x="339" y="434"/>
                  <a:pt x="339" y="434"/>
                  <a:pt x="339" y="434"/>
                </a:cubicBezTo>
                <a:cubicBezTo>
                  <a:pt x="340" y="435"/>
                  <a:pt x="340" y="435"/>
                  <a:pt x="340" y="435"/>
                </a:cubicBezTo>
                <a:cubicBezTo>
                  <a:pt x="341" y="436"/>
                  <a:pt x="341" y="436"/>
                  <a:pt x="341" y="436"/>
                </a:cubicBezTo>
                <a:cubicBezTo>
                  <a:pt x="347" y="440"/>
                  <a:pt x="347" y="440"/>
                  <a:pt x="347" y="440"/>
                </a:cubicBezTo>
                <a:cubicBezTo>
                  <a:pt x="348" y="439"/>
                  <a:pt x="348" y="439"/>
                  <a:pt x="348" y="439"/>
                </a:cubicBezTo>
                <a:cubicBezTo>
                  <a:pt x="350" y="439"/>
                  <a:pt x="350" y="439"/>
                  <a:pt x="350" y="439"/>
                </a:cubicBezTo>
                <a:cubicBezTo>
                  <a:pt x="349" y="434"/>
                  <a:pt x="349" y="434"/>
                  <a:pt x="349" y="434"/>
                </a:cubicBezTo>
                <a:cubicBezTo>
                  <a:pt x="349" y="431"/>
                  <a:pt x="349" y="431"/>
                  <a:pt x="349" y="431"/>
                </a:cubicBezTo>
                <a:cubicBezTo>
                  <a:pt x="348" y="430"/>
                  <a:pt x="348" y="430"/>
                  <a:pt x="348" y="430"/>
                </a:cubicBezTo>
                <a:cubicBezTo>
                  <a:pt x="349" y="426"/>
                  <a:pt x="349" y="426"/>
                  <a:pt x="349" y="426"/>
                </a:cubicBezTo>
                <a:cubicBezTo>
                  <a:pt x="347" y="424"/>
                  <a:pt x="347" y="424"/>
                  <a:pt x="347" y="424"/>
                </a:cubicBezTo>
                <a:cubicBezTo>
                  <a:pt x="343" y="420"/>
                  <a:pt x="343" y="420"/>
                  <a:pt x="343" y="420"/>
                </a:cubicBezTo>
                <a:cubicBezTo>
                  <a:pt x="342" y="415"/>
                  <a:pt x="342" y="415"/>
                  <a:pt x="342" y="415"/>
                </a:cubicBezTo>
                <a:cubicBezTo>
                  <a:pt x="340" y="411"/>
                  <a:pt x="340" y="411"/>
                  <a:pt x="340" y="411"/>
                </a:cubicBezTo>
                <a:cubicBezTo>
                  <a:pt x="340" y="407"/>
                  <a:pt x="340" y="407"/>
                  <a:pt x="340" y="407"/>
                </a:cubicBezTo>
                <a:cubicBezTo>
                  <a:pt x="339" y="406"/>
                  <a:pt x="339" y="406"/>
                  <a:pt x="339" y="406"/>
                </a:cubicBezTo>
                <a:cubicBezTo>
                  <a:pt x="336" y="406"/>
                  <a:pt x="336" y="406"/>
                  <a:pt x="336" y="406"/>
                </a:cubicBezTo>
                <a:cubicBezTo>
                  <a:pt x="333" y="404"/>
                  <a:pt x="333" y="404"/>
                  <a:pt x="333" y="404"/>
                </a:cubicBezTo>
                <a:cubicBezTo>
                  <a:pt x="331" y="404"/>
                  <a:pt x="331" y="404"/>
                  <a:pt x="331" y="404"/>
                </a:cubicBezTo>
                <a:cubicBezTo>
                  <a:pt x="329" y="403"/>
                  <a:pt x="329" y="403"/>
                  <a:pt x="329" y="403"/>
                </a:cubicBezTo>
                <a:lnTo>
                  <a:pt x="328" y="401"/>
                </a:lnTo>
                <a:close/>
                <a:moveTo>
                  <a:pt x="326" y="346"/>
                </a:moveTo>
                <a:cubicBezTo>
                  <a:pt x="327" y="345"/>
                  <a:pt x="327" y="345"/>
                  <a:pt x="327" y="345"/>
                </a:cubicBezTo>
                <a:cubicBezTo>
                  <a:pt x="326" y="345"/>
                  <a:pt x="326" y="345"/>
                  <a:pt x="326" y="345"/>
                </a:cubicBezTo>
                <a:cubicBezTo>
                  <a:pt x="324" y="346"/>
                  <a:pt x="324" y="346"/>
                  <a:pt x="324" y="346"/>
                </a:cubicBezTo>
                <a:cubicBezTo>
                  <a:pt x="323" y="348"/>
                  <a:pt x="323" y="348"/>
                  <a:pt x="323" y="348"/>
                </a:cubicBezTo>
                <a:cubicBezTo>
                  <a:pt x="324" y="347"/>
                  <a:pt x="324" y="347"/>
                  <a:pt x="324" y="347"/>
                </a:cubicBezTo>
                <a:lnTo>
                  <a:pt x="326" y="346"/>
                </a:lnTo>
                <a:close/>
                <a:moveTo>
                  <a:pt x="2319" y="950"/>
                </a:moveTo>
                <a:cubicBezTo>
                  <a:pt x="2318" y="949"/>
                  <a:pt x="2318" y="949"/>
                  <a:pt x="2318" y="949"/>
                </a:cubicBezTo>
                <a:cubicBezTo>
                  <a:pt x="2319" y="949"/>
                  <a:pt x="2319" y="949"/>
                  <a:pt x="2319" y="949"/>
                </a:cubicBezTo>
                <a:cubicBezTo>
                  <a:pt x="2319" y="948"/>
                  <a:pt x="2319" y="948"/>
                  <a:pt x="2319" y="948"/>
                </a:cubicBezTo>
                <a:cubicBezTo>
                  <a:pt x="2318" y="949"/>
                  <a:pt x="2318" y="949"/>
                  <a:pt x="2318" y="949"/>
                </a:cubicBezTo>
                <a:cubicBezTo>
                  <a:pt x="2318" y="950"/>
                  <a:pt x="2318" y="950"/>
                  <a:pt x="2318" y="950"/>
                </a:cubicBezTo>
                <a:cubicBezTo>
                  <a:pt x="2318" y="953"/>
                  <a:pt x="2318" y="953"/>
                  <a:pt x="2318" y="953"/>
                </a:cubicBezTo>
                <a:lnTo>
                  <a:pt x="2319" y="950"/>
                </a:lnTo>
                <a:close/>
                <a:moveTo>
                  <a:pt x="341" y="408"/>
                </a:moveTo>
                <a:cubicBezTo>
                  <a:pt x="341" y="411"/>
                  <a:pt x="341" y="411"/>
                  <a:pt x="341" y="411"/>
                </a:cubicBezTo>
                <a:cubicBezTo>
                  <a:pt x="342" y="408"/>
                  <a:pt x="342" y="408"/>
                  <a:pt x="342" y="408"/>
                </a:cubicBezTo>
                <a:lnTo>
                  <a:pt x="341" y="408"/>
                </a:lnTo>
                <a:close/>
                <a:moveTo>
                  <a:pt x="325" y="364"/>
                </a:moveTo>
                <a:cubicBezTo>
                  <a:pt x="326" y="364"/>
                  <a:pt x="326" y="364"/>
                  <a:pt x="326" y="364"/>
                </a:cubicBezTo>
                <a:cubicBezTo>
                  <a:pt x="326" y="363"/>
                  <a:pt x="326" y="363"/>
                  <a:pt x="326" y="363"/>
                </a:cubicBezTo>
                <a:cubicBezTo>
                  <a:pt x="327" y="362"/>
                  <a:pt x="327" y="362"/>
                  <a:pt x="327" y="362"/>
                </a:cubicBezTo>
                <a:cubicBezTo>
                  <a:pt x="326" y="360"/>
                  <a:pt x="326" y="360"/>
                  <a:pt x="326" y="360"/>
                </a:cubicBezTo>
                <a:cubicBezTo>
                  <a:pt x="325" y="362"/>
                  <a:pt x="325" y="362"/>
                  <a:pt x="325" y="362"/>
                </a:cubicBezTo>
                <a:lnTo>
                  <a:pt x="325" y="364"/>
                </a:lnTo>
                <a:close/>
                <a:moveTo>
                  <a:pt x="2798" y="643"/>
                </a:moveTo>
                <a:cubicBezTo>
                  <a:pt x="2796" y="644"/>
                  <a:pt x="2796" y="644"/>
                  <a:pt x="2796" y="644"/>
                </a:cubicBezTo>
                <a:cubicBezTo>
                  <a:pt x="2795" y="645"/>
                  <a:pt x="2795" y="645"/>
                  <a:pt x="2795" y="645"/>
                </a:cubicBezTo>
                <a:cubicBezTo>
                  <a:pt x="2794" y="646"/>
                  <a:pt x="2794" y="646"/>
                  <a:pt x="2794" y="646"/>
                </a:cubicBezTo>
                <a:cubicBezTo>
                  <a:pt x="2792" y="648"/>
                  <a:pt x="2792" y="648"/>
                  <a:pt x="2792" y="648"/>
                </a:cubicBezTo>
                <a:cubicBezTo>
                  <a:pt x="2791" y="650"/>
                  <a:pt x="2791" y="650"/>
                  <a:pt x="2791" y="650"/>
                </a:cubicBezTo>
                <a:cubicBezTo>
                  <a:pt x="2790" y="650"/>
                  <a:pt x="2790" y="650"/>
                  <a:pt x="2790" y="650"/>
                </a:cubicBezTo>
                <a:cubicBezTo>
                  <a:pt x="2788" y="651"/>
                  <a:pt x="2788" y="651"/>
                  <a:pt x="2788" y="651"/>
                </a:cubicBezTo>
                <a:cubicBezTo>
                  <a:pt x="2789" y="651"/>
                  <a:pt x="2789" y="651"/>
                  <a:pt x="2789" y="651"/>
                </a:cubicBezTo>
                <a:cubicBezTo>
                  <a:pt x="2790" y="651"/>
                  <a:pt x="2790" y="651"/>
                  <a:pt x="2790" y="651"/>
                </a:cubicBezTo>
                <a:cubicBezTo>
                  <a:pt x="2790" y="653"/>
                  <a:pt x="2790" y="653"/>
                  <a:pt x="2790" y="653"/>
                </a:cubicBezTo>
                <a:cubicBezTo>
                  <a:pt x="2791" y="655"/>
                  <a:pt x="2791" y="655"/>
                  <a:pt x="2791" y="655"/>
                </a:cubicBezTo>
                <a:cubicBezTo>
                  <a:pt x="2791" y="656"/>
                  <a:pt x="2791" y="656"/>
                  <a:pt x="2791" y="656"/>
                </a:cubicBezTo>
                <a:cubicBezTo>
                  <a:pt x="2790" y="654"/>
                  <a:pt x="2790" y="654"/>
                  <a:pt x="2790" y="654"/>
                </a:cubicBezTo>
                <a:cubicBezTo>
                  <a:pt x="2789" y="653"/>
                  <a:pt x="2789" y="653"/>
                  <a:pt x="2789" y="653"/>
                </a:cubicBezTo>
                <a:cubicBezTo>
                  <a:pt x="2789" y="655"/>
                  <a:pt x="2789" y="655"/>
                  <a:pt x="2789" y="655"/>
                </a:cubicBezTo>
                <a:cubicBezTo>
                  <a:pt x="2790" y="657"/>
                  <a:pt x="2790" y="657"/>
                  <a:pt x="2790" y="657"/>
                </a:cubicBezTo>
                <a:cubicBezTo>
                  <a:pt x="2791" y="657"/>
                  <a:pt x="2791" y="657"/>
                  <a:pt x="2791" y="657"/>
                </a:cubicBezTo>
                <a:cubicBezTo>
                  <a:pt x="2791" y="658"/>
                  <a:pt x="2791" y="658"/>
                  <a:pt x="2791" y="658"/>
                </a:cubicBezTo>
                <a:cubicBezTo>
                  <a:pt x="2790" y="660"/>
                  <a:pt x="2790" y="660"/>
                  <a:pt x="2790" y="660"/>
                </a:cubicBezTo>
                <a:cubicBezTo>
                  <a:pt x="2791" y="659"/>
                  <a:pt x="2791" y="659"/>
                  <a:pt x="2791" y="659"/>
                </a:cubicBezTo>
                <a:cubicBezTo>
                  <a:pt x="2792" y="658"/>
                  <a:pt x="2792" y="658"/>
                  <a:pt x="2792" y="658"/>
                </a:cubicBezTo>
                <a:cubicBezTo>
                  <a:pt x="2794" y="657"/>
                  <a:pt x="2794" y="657"/>
                  <a:pt x="2794" y="657"/>
                </a:cubicBezTo>
                <a:cubicBezTo>
                  <a:pt x="2795" y="658"/>
                  <a:pt x="2795" y="658"/>
                  <a:pt x="2795" y="658"/>
                </a:cubicBezTo>
                <a:cubicBezTo>
                  <a:pt x="2794" y="658"/>
                  <a:pt x="2794" y="658"/>
                  <a:pt x="2794" y="658"/>
                </a:cubicBezTo>
                <a:cubicBezTo>
                  <a:pt x="2795" y="659"/>
                  <a:pt x="2795" y="659"/>
                  <a:pt x="2795" y="659"/>
                </a:cubicBezTo>
                <a:cubicBezTo>
                  <a:pt x="2796" y="658"/>
                  <a:pt x="2796" y="658"/>
                  <a:pt x="2796" y="658"/>
                </a:cubicBezTo>
                <a:cubicBezTo>
                  <a:pt x="2796" y="657"/>
                  <a:pt x="2796" y="657"/>
                  <a:pt x="2796" y="657"/>
                </a:cubicBezTo>
                <a:cubicBezTo>
                  <a:pt x="2795" y="656"/>
                  <a:pt x="2795" y="656"/>
                  <a:pt x="2795" y="656"/>
                </a:cubicBezTo>
                <a:cubicBezTo>
                  <a:pt x="2793" y="656"/>
                  <a:pt x="2793" y="656"/>
                  <a:pt x="2793" y="656"/>
                </a:cubicBezTo>
                <a:cubicBezTo>
                  <a:pt x="2793" y="655"/>
                  <a:pt x="2793" y="655"/>
                  <a:pt x="2793" y="655"/>
                </a:cubicBezTo>
                <a:cubicBezTo>
                  <a:pt x="2794" y="654"/>
                  <a:pt x="2794" y="654"/>
                  <a:pt x="2794" y="654"/>
                </a:cubicBezTo>
                <a:cubicBezTo>
                  <a:pt x="2793" y="653"/>
                  <a:pt x="2793" y="653"/>
                  <a:pt x="2793" y="653"/>
                </a:cubicBezTo>
                <a:cubicBezTo>
                  <a:pt x="2794" y="652"/>
                  <a:pt x="2794" y="652"/>
                  <a:pt x="2794" y="652"/>
                </a:cubicBezTo>
                <a:cubicBezTo>
                  <a:pt x="2796" y="652"/>
                  <a:pt x="2796" y="652"/>
                  <a:pt x="2796" y="652"/>
                </a:cubicBezTo>
                <a:cubicBezTo>
                  <a:pt x="2797" y="655"/>
                  <a:pt x="2797" y="655"/>
                  <a:pt x="2797" y="655"/>
                </a:cubicBezTo>
                <a:cubicBezTo>
                  <a:pt x="2798" y="658"/>
                  <a:pt x="2798" y="658"/>
                  <a:pt x="2798" y="658"/>
                </a:cubicBezTo>
                <a:cubicBezTo>
                  <a:pt x="2799" y="659"/>
                  <a:pt x="2799" y="659"/>
                  <a:pt x="2799" y="659"/>
                </a:cubicBezTo>
                <a:cubicBezTo>
                  <a:pt x="2799" y="662"/>
                  <a:pt x="2799" y="662"/>
                  <a:pt x="2799" y="662"/>
                </a:cubicBezTo>
                <a:cubicBezTo>
                  <a:pt x="2797" y="665"/>
                  <a:pt x="2797" y="665"/>
                  <a:pt x="2797" y="665"/>
                </a:cubicBezTo>
                <a:cubicBezTo>
                  <a:pt x="2795" y="666"/>
                  <a:pt x="2795" y="666"/>
                  <a:pt x="2795" y="666"/>
                </a:cubicBezTo>
                <a:cubicBezTo>
                  <a:pt x="2796" y="667"/>
                  <a:pt x="2796" y="667"/>
                  <a:pt x="2796" y="667"/>
                </a:cubicBezTo>
                <a:cubicBezTo>
                  <a:pt x="2797" y="669"/>
                  <a:pt x="2797" y="669"/>
                  <a:pt x="2797" y="669"/>
                </a:cubicBezTo>
                <a:cubicBezTo>
                  <a:pt x="2798" y="673"/>
                  <a:pt x="2798" y="673"/>
                  <a:pt x="2798" y="673"/>
                </a:cubicBezTo>
                <a:cubicBezTo>
                  <a:pt x="2800" y="675"/>
                  <a:pt x="2800" y="675"/>
                  <a:pt x="2800" y="675"/>
                </a:cubicBezTo>
                <a:cubicBezTo>
                  <a:pt x="2800" y="677"/>
                  <a:pt x="2800" y="677"/>
                  <a:pt x="2800" y="677"/>
                </a:cubicBezTo>
                <a:cubicBezTo>
                  <a:pt x="2799" y="678"/>
                  <a:pt x="2799" y="678"/>
                  <a:pt x="2799" y="678"/>
                </a:cubicBezTo>
                <a:cubicBezTo>
                  <a:pt x="2800" y="679"/>
                  <a:pt x="2800" y="679"/>
                  <a:pt x="2800" y="679"/>
                </a:cubicBezTo>
                <a:cubicBezTo>
                  <a:pt x="2802" y="679"/>
                  <a:pt x="2802" y="679"/>
                  <a:pt x="2802" y="679"/>
                </a:cubicBezTo>
                <a:cubicBezTo>
                  <a:pt x="2803" y="680"/>
                  <a:pt x="2803" y="680"/>
                  <a:pt x="2803" y="680"/>
                </a:cubicBezTo>
                <a:cubicBezTo>
                  <a:pt x="2804" y="679"/>
                  <a:pt x="2804" y="679"/>
                  <a:pt x="2804" y="679"/>
                </a:cubicBezTo>
                <a:cubicBezTo>
                  <a:pt x="2804" y="678"/>
                  <a:pt x="2804" y="678"/>
                  <a:pt x="2804" y="678"/>
                </a:cubicBezTo>
                <a:cubicBezTo>
                  <a:pt x="2802" y="676"/>
                  <a:pt x="2802" y="676"/>
                  <a:pt x="2802" y="676"/>
                </a:cubicBezTo>
                <a:cubicBezTo>
                  <a:pt x="2802" y="672"/>
                  <a:pt x="2802" y="672"/>
                  <a:pt x="2802" y="672"/>
                </a:cubicBezTo>
                <a:cubicBezTo>
                  <a:pt x="2803" y="671"/>
                  <a:pt x="2803" y="671"/>
                  <a:pt x="2803" y="671"/>
                </a:cubicBezTo>
                <a:cubicBezTo>
                  <a:pt x="2804" y="672"/>
                  <a:pt x="2804" y="672"/>
                  <a:pt x="2804" y="672"/>
                </a:cubicBezTo>
                <a:cubicBezTo>
                  <a:pt x="2804" y="673"/>
                  <a:pt x="2804" y="673"/>
                  <a:pt x="2804" y="673"/>
                </a:cubicBezTo>
                <a:cubicBezTo>
                  <a:pt x="2804" y="674"/>
                  <a:pt x="2804" y="674"/>
                  <a:pt x="2804" y="674"/>
                </a:cubicBezTo>
                <a:cubicBezTo>
                  <a:pt x="2805" y="676"/>
                  <a:pt x="2805" y="676"/>
                  <a:pt x="2805" y="676"/>
                </a:cubicBezTo>
                <a:cubicBezTo>
                  <a:pt x="2806" y="678"/>
                  <a:pt x="2806" y="678"/>
                  <a:pt x="2806" y="678"/>
                </a:cubicBezTo>
                <a:cubicBezTo>
                  <a:pt x="2805" y="680"/>
                  <a:pt x="2805" y="680"/>
                  <a:pt x="2805" y="680"/>
                </a:cubicBezTo>
                <a:cubicBezTo>
                  <a:pt x="2806" y="681"/>
                  <a:pt x="2806" y="681"/>
                  <a:pt x="2806" y="681"/>
                </a:cubicBezTo>
                <a:cubicBezTo>
                  <a:pt x="2807" y="680"/>
                  <a:pt x="2807" y="680"/>
                  <a:pt x="2807" y="680"/>
                </a:cubicBezTo>
                <a:cubicBezTo>
                  <a:pt x="2809" y="677"/>
                  <a:pt x="2809" y="677"/>
                  <a:pt x="2809" y="677"/>
                </a:cubicBezTo>
                <a:cubicBezTo>
                  <a:pt x="2808" y="676"/>
                  <a:pt x="2808" y="676"/>
                  <a:pt x="2808" y="676"/>
                </a:cubicBezTo>
                <a:cubicBezTo>
                  <a:pt x="2807" y="675"/>
                  <a:pt x="2807" y="675"/>
                  <a:pt x="2807" y="675"/>
                </a:cubicBezTo>
                <a:cubicBezTo>
                  <a:pt x="2808" y="674"/>
                  <a:pt x="2808" y="674"/>
                  <a:pt x="2808" y="674"/>
                </a:cubicBezTo>
                <a:cubicBezTo>
                  <a:pt x="2810" y="675"/>
                  <a:pt x="2810" y="675"/>
                  <a:pt x="2810" y="675"/>
                </a:cubicBezTo>
                <a:cubicBezTo>
                  <a:pt x="2811" y="675"/>
                  <a:pt x="2811" y="675"/>
                  <a:pt x="2811" y="675"/>
                </a:cubicBezTo>
                <a:cubicBezTo>
                  <a:pt x="2811" y="673"/>
                  <a:pt x="2811" y="673"/>
                  <a:pt x="2811" y="673"/>
                </a:cubicBezTo>
                <a:cubicBezTo>
                  <a:pt x="2811" y="670"/>
                  <a:pt x="2811" y="670"/>
                  <a:pt x="2811" y="670"/>
                </a:cubicBezTo>
                <a:cubicBezTo>
                  <a:pt x="2811" y="668"/>
                  <a:pt x="2811" y="668"/>
                  <a:pt x="2811" y="668"/>
                </a:cubicBezTo>
                <a:cubicBezTo>
                  <a:pt x="2811" y="663"/>
                  <a:pt x="2811" y="663"/>
                  <a:pt x="2811" y="663"/>
                </a:cubicBezTo>
                <a:cubicBezTo>
                  <a:pt x="2811" y="660"/>
                  <a:pt x="2811" y="660"/>
                  <a:pt x="2811" y="660"/>
                </a:cubicBezTo>
                <a:cubicBezTo>
                  <a:pt x="2812" y="658"/>
                  <a:pt x="2812" y="658"/>
                  <a:pt x="2812" y="658"/>
                </a:cubicBezTo>
                <a:cubicBezTo>
                  <a:pt x="2814" y="656"/>
                  <a:pt x="2814" y="656"/>
                  <a:pt x="2814" y="656"/>
                </a:cubicBezTo>
                <a:cubicBezTo>
                  <a:pt x="2813" y="654"/>
                  <a:pt x="2813" y="654"/>
                  <a:pt x="2813" y="654"/>
                </a:cubicBezTo>
                <a:cubicBezTo>
                  <a:pt x="2812" y="654"/>
                  <a:pt x="2812" y="654"/>
                  <a:pt x="2812" y="654"/>
                </a:cubicBezTo>
                <a:cubicBezTo>
                  <a:pt x="2812" y="652"/>
                  <a:pt x="2812" y="652"/>
                  <a:pt x="2812" y="652"/>
                </a:cubicBezTo>
                <a:cubicBezTo>
                  <a:pt x="2811" y="652"/>
                  <a:pt x="2811" y="652"/>
                  <a:pt x="2811" y="652"/>
                </a:cubicBezTo>
                <a:cubicBezTo>
                  <a:pt x="2811" y="651"/>
                  <a:pt x="2811" y="651"/>
                  <a:pt x="2811" y="651"/>
                </a:cubicBezTo>
                <a:cubicBezTo>
                  <a:pt x="2808" y="651"/>
                  <a:pt x="2808" y="651"/>
                  <a:pt x="2808" y="651"/>
                </a:cubicBezTo>
                <a:cubicBezTo>
                  <a:pt x="2807" y="650"/>
                  <a:pt x="2807" y="650"/>
                  <a:pt x="2807" y="650"/>
                </a:cubicBezTo>
                <a:cubicBezTo>
                  <a:pt x="2809" y="649"/>
                  <a:pt x="2809" y="649"/>
                  <a:pt x="2809" y="649"/>
                </a:cubicBezTo>
                <a:cubicBezTo>
                  <a:pt x="2810" y="648"/>
                  <a:pt x="2810" y="648"/>
                  <a:pt x="2810" y="648"/>
                </a:cubicBezTo>
                <a:cubicBezTo>
                  <a:pt x="2809" y="645"/>
                  <a:pt x="2809" y="645"/>
                  <a:pt x="2809" y="645"/>
                </a:cubicBezTo>
                <a:cubicBezTo>
                  <a:pt x="2808" y="644"/>
                  <a:pt x="2808" y="644"/>
                  <a:pt x="2808" y="644"/>
                </a:cubicBezTo>
                <a:cubicBezTo>
                  <a:pt x="2806" y="644"/>
                  <a:pt x="2806" y="644"/>
                  <a:pt x="2806" y="644"/>
                </a:cubicBezTo>
                <a:cubicBezTo>
                  <a:pt x="2806" y="645"/>
                  <a:pt x="2806" y="645"/>
                  <a:pt x="2806" y="645"/>
                </a:cubicBezTo>
                <a:cubicBezTo>
                  <a:pt x="2805" y="646"/>
                  <a:pt x="2805" y="646"/>
                  <a:pt x="2805" y="646"/>
                </a:cubicBezTo>
                <a:cubicBezTo>
                  <a:pt x="2803" y="646"/>
                  <a:pt x="2803" y="646"/>
                  <a:pt x="2803" y="646"/>
                </a:cubicBezTo>
                <a:cubicBezTo>
                  <a:pt x="2801" y="643"/>
                  <a:pt x="2801" y="643"/>
                  <a:pt x="2801" y="643"/>
                </a:cubicBezTo>
                <a:cubicBezTo>
                  <a:pt x="2802" y="642"/>
                  <a:pt x="2802" y="642"/>
                  <a:pt x="2802" y="642"/>
                </a:cubicBezTo>
                <a:cubicBezTo>
                  <a:pt x="2805" y="640"/>
                  <a:pt x="2805" y="640"/>
                  <a:pt x="2805" y="640"/>
                </a:cubicBezTo>
                <a:cubicBezTo>
                  <a:pt x="2807" y="640"/>
                  <a:pt x="2807" y="640"/>
                  <a:pt x="2807" y="640"/>
                </a:cubicBezTo>
                <a:cubicBezTo>
                  <a:pt x="2810" y="641"/>
                  <a:pt x="2810" y="641"/>
                  <a:pt x="2810" y="641"/>
                </a:cubicBezTo>
                <a:cubicBezTo>
                  <a:pt x="2812" y="642"/>
                  <a:pt x="2812" y="642"/>
                  <a:pt x="2812" y="642"/>
                </a:cubicBezTo>
                <a:cubicBezTo>
                  <a:pt x="2812" y="641"/>
                  <a:pt x="2812" y="641"/>
                  <a:pt x="2812" y="641"/>
                </a:cubicBezTo>
                <a:cubicBezTo>
                  <a:pt x="2812" y="639"/>
                  <a:pt x="2812" y="639"/>
                  <a:pt x="2812" y="639"/>
                </a:cubicBezTo>
                <a:cubicBezTo>
                  <a:pt x="2812" y="637"/>
                  <a:pt x="2812" y="637"/>
                  <a:pt x="2812" y="637"/>
                </a:cubicBezTo>
                <a:cubicBezTo>
                  <a:pt x="2812" y="636"/>
                  <a:pt x="2812" y="636"/>
                  <a:pt x="2812" y="636"/>
                </a:cubicBezTo>
                <a:cubicBezTo>
                  <a:pt x="2813" y="635"/>
                  <a:pt x="2813" y="635"/>
                  <a:pt x="2813" y="635"/>
                </a:cubicBezTo>
                <a:cubicBezTo>
                  <a:pt x="2814" y="635"/>
                  <a:pt x="2814" y="635"/>
                  <a:pt x="2814" y="635"/>
                </a:cubicBezTo>
                <a:cubicBezTo>
                  <a:pt x="2815" y="636"/>
                  <a:pt x="2815" y="636"/>
                  <a:pt x="2815" y="636"/>
                </a:cubicBezTo>
                <a:cubicBezTo>
                  <a:pt x="2816" y="636"/>
                  <a:pt x="2816" y="636"/>
                  <a:pt x="2816" y="636"/>
                </a:cubicBezTo>
                <a:cubicBezTo>
                  <a:pt x="2818" y="635"/>
                  <a:pt x="2818" y="635"/>
                  <a:pt x="2818" y="635"/>
                </a:cubicBezTo>
                <a:cubicBezTo>
                  <a:pt x="2821" y="635"/>
                  <a:pt x="2821" y="635"/>
                  <a:pt x="2821" y="635"/>
                </a:cubicBezTo>
                <a:cubicBezTo>
                  <a:pt x="2824" y="634"/>
                  <a:pt x="2824" y="634"/>
                  <a:pt x="2824" y="634"/>
                </a:cubicBezTo>
                <a:cubicBezTo>
                  <a:pt x="2826" y="633"/>
                  <a:pt x="2826" y="633"/>
                  <a:pt x="2826" y="633"/>
                </a:cubicBezTo>
                <a:cubicBezTo>
                  <a:pt x="2827" y="634"/>
                  <a:pt x="2827" y="634"/>
                  <a:pt x="2827" y="634"/>
                </a:cubicBezTo>
                <a:cubicBezTo>
                  <a:pt x="2828" y="633"/>
                  <a:pt x="2828" y="633"/>
                  <a:pt x="2828" y="633"/>
                </a:cubicBezTo>
                <a:cubicBezTo>
                  <a:pt x="2828" y="633"/>
                  <a:pt x="2828" y="633"/>
                  <a:pt x="2828" y="633"/>
                </a:cubicBezTo>
                <a:cubicBezTo>
                  <a:pt x="2830" y="631"/>
                  <a:pt x="2830" y="631"/>
                  <a:pt x="2830" y="631"/>
                </a:cubicBezTo>
                <a:cubicBezTo>
                  <a:pt x="2831" y="630"/>
                  <a:pt x="2831" y="630"/>
                  <a:pt x="2831" y="630"/>
                </a:cubicBezTo>
                <a:cubicBezTo>
                  <a:pt x="2833" y="628"/>
                  <a:pt x="2833" y="628"/>
                  <a:pt x="2833" y="628"/>
                </a:cubicBezTo>
                <a:cubicBezTo>
                  <a:pt x="2836" y="628"/>
                  <a:pt x="2836" y="628"/>
                  <a:pt x="2836" y="628"/>
                </a:cubicBezTo>
                <a:cubicBezTo>
                  <a:pt x="2839" y="628"/>
                  <a:pt x="2839" y="628"/>
                  <a:pt x="2839" y="628"/>
                </a:cubicBezTo>
                <a:cubicBezTo>
                  <a:pt x="2840" y="628"/>
                  <a:pt x="2840" y="628"/>
                  <a:pt x="2840" y="628"/>
                </a:cubicBezTo>
                <a:cubicBezTo>
                  <a:pt x="2841" y="628"/>
                  <a:pt x="2841" y="628"/>
                  <a:pt x="2841" y="628"/>
                </a:cubicBezTo>
                <a:cubicBezTo>
                  <a:pt x="2841" y="630"/>
                  <a:pt x="2841" y="630"/>
                  <a:pt x="2841" y="630"/>
                </a:cubicBezTo>
                <a:cubicBezTo>
                  <a:pt x="2840" y="632"/>
                  <a:pt x="2840" y="632"/>
                  <a:pt x="2840" y="632"/>
                </a:cubicBezTo>
                <a:cubicBezTo>
                  <a:pt x="2839" y="634"/>
                  <a:pt x="2839" y="634"/>
                  <a:pt x="2839" y="634"/>
                </a:cubicBezTo>
                <a:cubicBezTo>
                  <a:pt x="2840" y="635"/>
                  <a:pt x="2840" y="635"/>
                  <a:pt x="2840" y="635"/>
                </a:cubicBezTo>
                <a:cubicBezTo>
                  <a:pt x="2840" y="636"/>
                  <a:pt x="2840" y="636"/>
                  <a:pt x="2840" y="636"/>
                </a:cubicBezTo>
                <a:cubicBezTo>
                  <a:pt x="2841" y="638"/>
                  <a:pt x="2841" y="638"/>
                  <a:pt x="2841" y="638"/>
                </a:cubicBezTo>
                <a:cubicBezTo>
                  <a:pt x="2840" y="639"/>
                  <a:pt x="2840" y="639"/>
                  <a:pt x="2840" y="639"/>
                </a:cubicBezTo>
                <a:cubicBezTo>
                  <a:pt x="2841" y="641"/>
                  <a:pt x="2841" y="641"/>
                  <a:pt x="2841" y="641"/>
                </a:cubicBezTo>
                <a:cubicBezTo>
                  <a:pt x="2843" y="642"/>
                  <a:pt x="2843" y="642"/>
                  <a:pt x="2843" y="642"/>
                </a:cubicBezTo>
                <a:cubicBezTo>
                  <a:pt x="2846" y="645"/>
                  <a:pt x="2846" y="645"/>
                  <a:pt x="2846" y="645"/>
                </a:cubicBezTo>
                <a:cubicBezTo>
                  <a:pt x="2848" y="645"/>
                  <a:pt x="2848" y="645"/>
                  <a:pt x="2848" y="645"/>
                </a:cubicBezTo>
                <a:cubicBezTo>
                  <a:pt x="2849" y="644"/>
                  <a:pt x="2849" y="644"/>
                  <a:pt x="2849" y="644"/>
                </a:cubicBezTo>
                <a:cubicBezTo>
                  <a:pt x="2851" y="642"/>
                  <a:pt x="2851" y="642"/>
                  <a:pt x="2851" y="642"/>
                </a:cubicBezTo>
                <a:cubicBezTo>
                  <a:pt x="2851" y="640"/>
                  <a:pt x="2851" y="640"/>
                  <a:pt x="2851" y="640"/>
                </a:cubicBezTo>
                <a:cubicBezTo>
                  <a:pt x="2852" y="639"/>
                  <a:pt x="2852" y="639"/>
                  <a:pt x="2852" y="639"/>
                </a:cubicBezTo>
                <a:cubicBezTo>
                  <a:pt x="2852" y="638"/>
                  <a:pt x="2852" y="638"/>
                  <a:pt x="2852" y="638"/>
                </a:cubicBezTo>
                <a:cubicBezTo>
                  <a:pt x="2852" y="637"/>
                  <a:pt x="2852" y="637"/>
                  <a:pt x="2852" y="637"/>
                </a:cubicBezTo>
                <a:cubicBezTo>
                  <a:pt x="2853" y="634"/>
                  <a:pt x="2853" y="634"/>
                  <a:pt x="2853" y="634"/>
                </a:cubicBezTo>
                <a:cubicBezTo>
                  <a:pt x="2855" y="634"/>
                  <a:pt x="2855" y="634"/>
                  <a:pt x="2855" y="634"/>
                </a:cubicBezTo>
                <a:cubicBezTo>
                  <a:pt x="2857" y="634"/>
                  <a:pt x="2857" y="634"/>
                  <a:pt x="2857" y="634"/>
                </a:cubicBezTo>
                <a:cubicBezTo>
                  <a:pt x="2857" y="633"/>
                  <a:pt x="2857" y="633"/>
                  <a:pt x="2857" y="633"/>
                </a:cubicBezTo>
                <a:cubicBezTo>
                  <a:pt x="2857" y="632"/>
                  <a:pt x="2857" y="632"/>
                  <a:pt x="2857" y="632"/>
                </a:cubicBezTo>
                <a:cubicBezTo>
                  <a:pt x="2856" y="630"/>
                  <a:pt x="2856" y="630"/>
                  <a:pt x="2856" y="630"/>
                </a:cubicBezTo>
                <a:cubicBezTo>
                  <a:pt x="2853" y="628"/>
                  <a:pt x="2853" y="628"/>
                  <a:pt x="2853" y="628"/>
                </a:cubicBezTo>
                <a:cubicBezTo>
                  <a:pt x="2852" y="627"/>
                  <a:pt x="2852" y="627"/>
                  <a:pt x="2852" y="627"/>
                </a:cubicBezTo>
                <a:cubicBezTo>
                  <a:pt x="2853" y="625"/>
                  <a:pt x="2853" y="625"/>
                  <a:pt x="2853" y="625"/>
                </a:cubicBezTo>
                <a:cubicBezTo>
                  <a:pt x="2854" y="624"/>
                  <a:pt x="2854" y="624"/>
                  <a:pt x="2854" y="624"/>
                </a:cubicBezTo>
                <a:cubicBezTo>
                  <a:pt x="2855" y="623"/>
                  <a:pt x="2855" y="623"/>
                  <a:pt x="2855" y="623"/>
                </a:cubicBezTo>
                <a:cubicBezTo>
                  <a:pt x="2854" y="624"/>
                  <a:pt x="2854" y="624"/>
                  <a:pt x="2854" y="624"/>
                </a:cubicBezTo>
                <a:cubicBezTo>
                  <a:pt x="2855" y="626"/>
                  <a:pt x="2855" y="626"/>
                  <a:pt x="2855" y="626"/>
                </a:cubicBezTo>
                <a:cubicBezTo>
                  <a:pt x="2855" y="627"/>
                  <a:pt x="2855" y="627"/>
                  <a:pt x="2855" y="627"/>
                </a:cubicBezTo>
                <a:cubicBezTo>
                  <a:pt x="2856" y="626"/>
                  <a:pt x="2856" y="626"/>
                  <a:pt x="2856" y="626"/>
                </a:cubicBezTo>
                <a:cubicBezTo>
                  <a:pt x="2857" y="626"/>
                  <a:pt x="2857" y="626"/>
                  <a:pt x="2857" y="626"/>
                </a:cubicBezTo>
                <a:cubicBezTo>
                  <a:pt x="2858" y="626"/>
                  <a:pt x="2858" y="626"/>
                  <a:pt x="2858" y="626"/>
                </a:cubicBezTo>
                <a:cubicBezTo>
                  <a:pt x="2859" y="627"/>
                  <a:pt x="2859" y="627"/>
                  <a:pt x="2859" y="627"/>
                </a:cubicBezTo>
                <a:cubicBezTo>
                  <a:pt x="2860" y="627"/>
                  <a:pt x="2860" y="627"/>
                  <a:pt x="2860" y="627"/>
                </a:cubicBezTo>
                <a:cubicBezTo>
                  <a:pt x="2861" y="627"/>
                  <a:pt x="2861" y="627"/>
                  <a:pt x="2861" y="627"/>
                </a:cubicBezTo>
                <a:cubicBezTo>
                  <a:pt x="2860" y="628"/>
                  <a:pt x="2860" y="628"/>
                  <a:pt x="2860" y="628"/>
                </a:cubicBezTo>
                <a:cubicBezTo>
                  <a:pt x="2859" y="628"/>
                  <a:pt x="2859" y="628"/>
                  <a:pt x="2859" y="628"/>
                </a:cubicBezTo>
                <a:cubicBezTo>
                  <a:pt x="2858" y="629"/>
                  <a:pt x="2858" y="629"/>
                  <a:pt x="2858" y="629"/>
                </a:cubicBezTo>
                <a:cubicBezTo>
                  <a:pt x="2859" y="629"/>
                  <a:pt x="2859" y="629"/>
                  <a:pt x="2859" y="629"/>
                </a:cubicBezTo>
                <a:cubicBezTo>
                  <a:pt x="2861" y="628"/>
                  <a:pt x="2861" y="628"/>
                  <a:pt x="2861" y="628"/>
                </a:cubicBezTo>
                <a:cubicBezTo>
                  <a:pt x="2863" y="627"/>
                  <a:pt x="2863" y="627"/>
                  <a:pt x="2863" y="627"/>
                </a:cubicBezTo>
                <a:cubicBezTo>
                  <a:pt x="2868" y="628"/>
                  <a:pt x="2868" y="628"/>
                  <a:pt x="2868" y="628"/>
                </a:cubicBezTo>
                <a:cubicBezTo>
                  <a:pt x="2871" y="627"/>
                  <a:pt x="2871" y="627"/>
                  <a:pt x="2871" y="627"/>
                </a:cubicBezTo>
                <a:cubicBezTo>
                  <a:pt x="2870" y="627"/>
                  <a:pt x="2870" y="627"/>
                  <a:pt x="2870" y="627"/>
                </a:cubicBezTo>
                <a:cubicBezTo>
                  <a:pt x="2870" y="625"/>
                  <a:pt x="2870" y="625"/>
                  <a:pt x="2870" y="625"/>
                </a:cubicBezTo>
                <a:cubicBezTo>
                  <a:pt x="2870" y="622"/>
                  <a:pt x="2870" y="622"/>
                  <a:pt x="2870" y="622"/>
                </a:cubicBezTo>
                <a:cubicBezTo>
                  <a:pt x="2872" y="621"/>
                  <a:pt x="2872" y="621"/>
                  <a:pt x="2872" y="621"/>
                </a:cubicBezTo>
                <a:cubicBezTo>
                  <a:pt x="2874" y="621"/>
                  <a:pt x="2874" y="621"/>
                  <a:pt x="2874" y="621"/>
                </a:cubicBezTo>
                <a:cubicBezTo>
                  <a:pt x="2874" y="623"/>
                  <a:pt x="2874" y="623"/>
                  <a:pt x="2874" y="623"/>
                </a:cubicBezTo>
                <a:cubicBezTo>
                  <a:pt x="2874" y="625"/>
                  <a:pt x="2874" y="625"/>
                  <a:pt x="2874" y="625"/>
                </a:cubicBezTo>
                <a:cubicBezTo>
                  <a:pt x="2875" y="627"/>
                  <a:pt x="2875" y="627"/>
                  <a:pt x="2875" y="627"/>
                </a:cubicBezTo>
                <a:cubicBezTo>
                  <a:pt x="2876" y="627"/>
                  <a:pt x="2876" y="627"/>
                  <a:pt x="2876" y="627"/>
                </a:cubicBezTo>
                <a:cubicBezTo>
                  <a:pt x="2878" y="625"/>
                  <a:pt x="2878" y="625"/>
                  <a:pt x="2878" y="625"/>
                </a:cubicBezTo>
                <a:cubicBezTo>
                  <a:pt x="2876" y="621"/>
                  <a:pt x="2876" y="621"/>
                  <a:pt x="2876" y="621"/>
                </a:cubicBezTo>
                <a:cubicBezTo>
                  <a:pt x="2877" y="619"/>
                  <a:pt x="2877" y="619"/>
                  <a:pt x="2877" y="619"/>
                </a:cubicBezTo>
                <a:cubicBezTo>
                  <a:pt x="2880" y="617"/>
                  <a:pt x="2880" y="617"/>
                  <a:pt x="2880" y="617"/>
                </a:cubicBezTo>
                <a:cubicBezTo>
                  <a:pt x="2881" y="617"/>
                  <a:pt x="2881" y="617"/>
                  <a:pt x="2881" y="617"/>
                </a:cubicBezTo>
                <a:cubicBezTo>
                  <a:pt x="2881" y="616"/>
                  <a:pt x="2881" y="616"/>
                  <a:pt x="2881" y="616"/>
                </a:cubicBezTo>
                <a:cubicBezTo>
                  <a:pt x="2880" y="615"/>
                  <a:pt x="2880" y="615"/>
                  <a:pt x="2880" y="615"/>
                </a:cubicBezTo>
                <a:cubicBezTo>
                  <a:pt x="2881" y="612"/>
                  <a:pt x="2881" y="612"/>
                  <a:pt x="2881" y="612"/>
                </a:cubicBezTo>
                <a:cubicBezTo>
                  <a:pt x="2882" y="612"/>
                  <a:pt x="2882" y="612"/>
                  <a:pt x="2882" y="612"/>
                </a:cubicBezTo>
                <a:cubicBezTo>
                  <a:pt x="2884" y="612"/>
                  <a:pt x="2884" y="612"/>
                  <a:pt x="2884" y="612"/>
                </a:cubicBezTo>
                <a:cubicBezTo>
                  <a:pt x="2884" y="613"/>
                  <a:pt x="2884" y="613"/>
                  <a:pt x="2884" y="613"/>
                </a:cubicBezTo>
                <a:cubicBezTo>
                  <a:pt x="2884" y="614"/>
                  <a:pt x="2884" y="614"/>
                  <a:pt x="2884" y="614"/>
                </a:cubicBezTo>
                <a:cubicBezTo>
                  <a:pt x="2883" y="617"/>
                  <a:pt x="2883" y="617"/>
                  <a:pt x="2883" y="617"/>
                </a:cubicBezTo>
                <a:cubicBezTo>
                  <a:pt x="2884" y="623"/>
                  <a:pt x="2884" y="623"/>
                  <a:pt x="2884" y="623"/>
                </a:cubicBezTo>
                <a:cubicBezTo>
                  <a:pt x="2885" y="623"/>
                  <a:pt x="2885" y="623"/>
                  <a:pt x="2885" y="623"/>
                </a:cubicBezTo>
                <a:cubicBezTo>
                  <a:pt x="2886" y="622"/>
                  <a:pt x="2886" y="622"/>
                  <a:pt x="2886" y="622"/>
                </a:cubicBezTo>
                <a:cubicBezTo>
                  <a:pt x="2887" y="621"/>
                  <a:pt x="2887" y="621"/>
                  <a:pt x="2887" y="621"/>
                </a:cubicBezTo>
                <a:cubicBezTo>
                  <a:pt x="2888" y="620"/>
                  <a:pt x="2888" y="620"/>
                  <a:pt x="2888" y="620"/>
                </a:cubicBezTo>
                <a:cubicBezTo>
                  <a:pt x="2890" y="618"/>
                  <a:pt x="2890" y="618"/>
                  <a:pt x="2890" y="618"/>
                </a:cubicBezTo>
                <a:cubicBezTo>
                  <a:pt x="2891" y="616"/>
                  <a:pt x="2891" y="616"/>
                  <a:pt x="2891" y="616"/>
                </a:cubicBezTo>
                <a:cubicBezTo>
                  <a:pt x="2891" y="614"/>
                  <a:pt x="2891" y="614"/>
                  <a:pt x="2891" y="614"/>
                </a:cubicBezTo>
                <a:cubicBezTo>
                  <a:pt x="2893" y="612"/>
                  <a:pt x="2893" y="612"/>
                  <a:pt x="2893" y="612"/>
                </a:cubicBezTo>
                <a:cubicBezTo>
                  <a:pt x="2892" y="611"/>
                  <a:pt x="2892" y="611"/>
                  <a:pt x="2892" y="611"/>
                </a:cubicBezTo>
                <a:cubicBezTo>
                  <a:pt x="2891" y="610"/>
                  <a:pt x="2891" y="610"/>
                  <a:pt x="2891" y="610"/>
                </a:cubicBezTo>
                <a:cubicBezTo>
                  <a:pt x="2889" y="607"/>
                  <a:pt x="2889" y="607"/>
                  <a:pt x="2889" y="607"/>
                </a:cubicBezTo>
                <a:cubicBezTo>
                  <a:pt x="2888" y="604"/>
                  <a:pt x="2888" y="604"/>
                  <a:pt x="2888" y="604"/>
                </a:cubicBezTo>
                <a:cubicBezTo>
                  <a:pt x="2888" y="599"/>
                  <a:pt x="2888" y="599"/>
                  <a:pt x="2888" y="599"/>
                </a:cubicBezTo>
                <a:cubicBezTo>
                  <a:pt x="2888" y="594"/>
                  <a:pt x="2888" y="594"/>
                  <a:pt x="2888" y="594"/>
                </a:cubicBezTo>
                <a:cubicBezTo>
                  <a:pt x="2888" y="590"/>
                  <a:pt x="2888" y="590"/>
                  <a:pt x="2888" y="590"/>
                </a:cubicBezTo>
                <a:cubicBezTo>
                  <a:pt x="2887" y="583"/>
                  <a:pt x="2887" y="583"/>
                  <a:pt x="2887" y="583"/>
                </a:cubicBezTo>
                <a:cubicBezTo>
                  <a:pt x="2884" y="579"/>
                  <a:pt x="2884" y="579"/>
                  <a:pt x="2884" y="579"/>
                </a:cubicBezTo>
                <a:cubicBezTo>
                  <a:pt x="2884" y="577"/>
                  <a:pt x="2884" y="577"/>
                  <a:pt x="2884" y="577"/>
                </a:cubicBezTo>
                <a:cubicBezTo>
                  <a:pt x="2885" y="573"/>
                  <a:pt x="2885" y="573"/>
                  <a:pt x="2885" y="573"/>
                </a:cubicBezTo>
                <a:cubicBezTo>
                  <a:pt x="2888" y="572"/>
                  <a:pt x="2888" y="572"/>
                  <a:pt x="2888" y="572"/>
                </a:cubicBezTo>
                <a:cubicBezTo>
                  <a:pt x="2889" y="572"/>
                  <a:pt x="2889" y="572"/>
                  <a:pt x="2889" y="572"/>
                </a:cubicBezTo>
                <a:cubicBezTo>
                  <a:pt x="2890" y="573"/>
                  <a:pt x="2890" y="573"/>
                  <a:pt x="2890" y="573"/>
                </a:cubicBezTo>
                <a:cubicBezTo>
                  <a:pt x="2891" y="573"/>
                  <a:pt x="2891" y="573"/>
                  <a:pt x="2891" y="573"/>
                </a:cubicBezTo>
                <a:cubicBezTo>
                  <a:pt x="2890" y="570"/>
                  <a:pt x="2890" y="570"/>
                  <a:pt x="2890" y="570"/>
                </a:cubicBezTo>
                <a:cubicBezTo>
                  <a:pt x="2890" y="569"/>
                  <a:pt x="2890" y="569"/>
                  <a:pt x="2890" y="569"/>
                </a:cubicBezTo>
                <a:cubicBezTo>
                  <a:pt x="2889" y="568"/>
                  <a:pt x="2889" y="568"/>
                  <a:pt x="2889" y="568"/>
                </a:cubicBezTo>
                <a:cubicBezTo>
                  <a:pt x="2889" y="566"/>
                  <a:pt x="2889" y="566"/>
                  <a:pt x="2889" y="566"/>
                </a:cubicBezTo>
                <a:cubicBezTo>
                  <a:pt x="2889" y="565"/>
                  <a:pt x="2889" y="565"/>
                  <a:pt x="2889" y="565"/>
                </a:cubicBezTo>
                <a:cubicBezTo>
                  <a:pt x="2889" y="563"/>
                  <a:pt x="2889" y="563"/>
                  <a:pt x="2889" y="563"/>
                </a:cubicBezTo>
                <a:cubicBezTo>
                  <a:pt x="2889" y="562"/>
                  <a:pt x="2889" y="562"/>
                  <a:pt x="2889" y="562"/>
                </a:cubicBezTo>
                <a:cubicBezTo>
                  <a:pt x="2889" y="561"/>
                  <a:pt x="2889" y="561"/>
                  <a:pt x="2889" y="561"/>
                </a:cubicBezTo>
                <a:cubicBezTo>
                  <a:pt x="2890" y="560"/>
                  <a:pt x="2890" y="560"/>
                  <a:pt x="2890" y="560"/>
                </a:cubicBezTo>
                <a:cubicBezTo>
                  <a:pt x="2889" y="559"/>
                  <a:pt x="2889" y="559"/>
                  <a:pt x="2889" y="559"/>
                </a:cubicBezTo>
                <a:cubicBezTo>
                  <a:pt x="2889" y="557"/>
                  <a:pt x="2889" y="557"/>
                  <a:pt x="2889" y="557"/>
                </a:cubicBezTo>
                <a:cubicBezTo>
                  <a:pt x="2889" y="555"/>
                  <a:pt x="2889" y="555"/>
                  <a:pt x="2889" y="555"/>
                </a:cubicBezTo>
                <a:cubicBezTo>
                  <a:pt x="2889" y="554"/>
                  <a:pt x="2889" y="554"/>
                  <a:pt x="2889" y="554"/>
                </a:cubicBezTo>
                <a:cubicBezTo>
                  <a:pt x="2888" y="550"/>
                  <a:pt x="2888" y="550"/>
                  <a:pt x="2888" y="550"/>
                </a:cubicBezTo>
                <a:cubicBezTo>
                  <a:pt x="2886" y="547"/>
                  <a:pt x="2886" y="547"/>
                  <a:pt x="2886" y="547"/>
                </a:cubicBezTo>
                <a:cubicBezTo>
                  <a:pt x="2885" y="547"/>
                  <a:pt x="2885" y="547"/>
                  <a:pt x="2885" y="547"/>
                </a:cubicBezTo>
                <a:cubicBezTo>
                  <a:pt x="2884" y="546"/>
                  <a:pt x="2884" y="546"/>
                  <a:pt x="2884" y="546"/>
                </a:cubicBezTo>
                <a:cubicBezTo>
                  <a:pt x="2884" y="542"/>
                  <a:pt x="2884" y="542"/>
                  <a:pt x="2884" y="542"/>
                </a:cubicBezTo>
                <a:cubicBezTo>
                  <a:pt x="2882" y="540"/>
                  <a:pt x="2882" y="540"/>
                  <a:pt x="2882" y="540"/>
                </a:cubicBezTo>
                <a:cubicBezTo>
                  <a:pt x="2878" y="535"/>
                  <a:pt x="2878" y="535"/>
                  <a:pt x="2878" y="535"/>
                </a:cubicBezTo>
                <a:cubicBezTo>
                  <a:pt x="2877" y="533"/>
                  <a:pt x="2877" y="533"/>
                  <a:pt x="2877" y="533"/>
                </a:cubicBezTo>
                <a:cubicBezTo>
                  <a:pt x="2876" y="530"/>
                  <a:pt x="2876" y="530"/>
                  <a:pt x="2876" y="530"/>
                </a:cubicBezTo>
                <a:cubicBezTo>
                  <a:pt x="2876" y="527"/>
                  <a:pt x="2876" y="527"/>
                  <a:pt x="2876" y="527"/>
                </a:cubicBezTo>
                <a:cubicBezTo>
                  <a:pt x="2876" y="526"/>
                  <a:pt x="2876" y="526"/>
                  <a:pt x="2876" y="526"/>
                </a:cubicBezTo>
                <a:cubicBezTo>
                  <a:pt x="2875" y="527"/>
                  <a:pt x="2875" y="527"/>
                  <a:pt x="2875" y="527"/>
                </a:cubicBezTo>
                <a:cubicBezTo>
                  <a:pt x="2874" y="527"/>
                  <a:pt x="2874" y="527"/>
                  <a:pt x="2874" y="527"/>
                </a:cubicBezTo>
                <a:cubicBezTo>
                  <a:pt x="2873" y="526"/>
                  <a:pt x="2873" y="526"/>
                  <a:pt x="2873" y="526"/>
                </a:cubicBezTo>
                <a:cubicBezTo>
                  <a:pt x="2871" y="526"/>
                  <a:pt x="2871" y="526"/>
                  <a:pt x="2871" y="526"/>
                </a:cubicBezTo>
                <a:cubicBezTo>
                  <a:pt x="2870" y="525"/>
                  <a:pt x="2870" y="525"/>
                  <a:pt x="2870" y="525"/>
                </a:cubicBezTo>
                <a:cubicBezTo>
                  <a:pt x="2871" y="526"/>
                  <a:pt x="2871" y="526"/>
                  <a:pt x="2871" y="526"/>
                </a:cubicBezTo>
                <a:cubicBezTo>
                  <a:pt x="2870" y="529"/>
                  <a:pt x="2870" y="529"/>
                  <a:pt x="2870" y="529"/>
                </a:cubicBezTo>
                <a:cubicBezTo>
                  <a:pt x="2870" y="530"/>
                  <a:pt x="2870" y="530"/>
                  <a:pt x="2870" y="530"/>
                </a:cubicBezTo>
                <a:cubicBezTo>
                  <a:pt x="2871" y="531"/>
                  <a:pt x="2871" y="531"/>
                  <a:pt x="2871" y="531"/>
                </a:cubicBezTo>
                <a:cubicBezTo>
                  <a:pt x="2872" y="531"/>
                  <a:pt x="2872" y="531"/>
                  <a:pt x="2872" y="531"/>
                </a:cubicBezTo>
                <a:cubicBezTo>
                  <a:pt x="2874" y="529"/>
                  <a:pt x="2874" y="529"/>
                  <a:pt x="2874" y="529"/>
                </a:cubicBezTo>
                <a:cubicBezTo>
                  <a:pt x="2875" y="531"/>
                  <a:pt x="2875" y="531"/>
                  <a:pt x="2875" y="531"/>
                </a:cubicBezTo>
                <a:cubicBezTo>
                  <a:pt x="2874" y="533"/>
                  <a:pt x="2874" y="533"/>
                  <a:pt x="2874" y="533"/>
                </a:cubicBezTo>
                <a:cubicBezTo>
                  <a:pt x="2873" y="534"/>
                  <a:pt x="2873" y="534"/>
                  <a:pt x="2873" y="534"/>
                </a:cubicBezTo>
                <a:cubicBezTo>
                  <a:pt x="2872" y="533"/>
                  <a:pt x="2872" y="533"/>
                  <a:pt x="2872" y="533"/>
                </a:cubicBezTo>
                <a:cubicBezTo>
                  <a:pt x="2871" y="533"/>
                  <a:pt x="2871" y="533"/>
                  <a:pt x="2871" y="533"/>
                </a:cubicBezTo>
                <a:cubicBezTo>
                  <a:pt x="2872" y="535"/>
                  <a:pt x="2872" y="535"/>
                  <a:pt x="2872" y="535"/>
                </a:cubicBezTo>
                <a:cubicBezTo>
                  <a:pt x="2871" y="536"/>
                  <a:pt x="2871" y="536"/>
                  <a:pt x="2871" y="536"/>
                </a:cubicBezTo>
                <a:cubicBezTo>
                  <a:pt x="2869" y="536"/>
                  <a:pt x="2869" y="536"/>
                  <a:pt x="2869" y="536"/>
                </a:cubicBezTo>
                <a:cubicBezTo>
                  <a:pt x="2869" y="534"/>
                  <a:pt x="2869" y="534"/>
                  <a:pt x="2869" y="534"/>
                </a:cubicBezTo>
                <a:cubicBezTo>
                  <a:pt x="2869" y="532"/>
                  <a:pt x="2869" y="532"/>
                  <a:pt x="2869" y="532"/>
                </a:cubicBezTo>
                <a:cubicBezTo>
                  <a:pt x="2868" y="531"/>
                  <a:pt x="2868" y="531"/>
                  <a:pt x="2868" y="531"/>
                </a:cubicBezTo>
                <a:cubicBezTo>
                  <a:pt x="2867" y="531"/>
                  <a:pt x="2867" y="531"/>
                  <a:pt x="2867" y="531"/>
                </a:cubicBezTo>
                <a:cubicBezTo>
                  <a:pt x="2866" y="531"/>
                  <a:pt x="2866" y="531"/>
                  <a:pt x="2866" y="531"/>
                </a:cubicBezTo>
                <a:cubicBezTo>
                  <a:pt x="2865" y="532"/>
                  <a:pt x="2865" y="532"/>
                  <a:pt x="2865" y="532"/>
                </a:cubicBezTo>
                <a:cubicBezTo>
                  <a:pt x="2866" y="535"/>
                  <a:pt x="2866" y="535"/>
                  <a:pt x="2866" y="535"/>
                </a:cubicBezTo>
                <a:cubicBezTo>
                  <a:pt x="2866" y="537"/>
                  <a:pt x="2866" y="537"/>
                  <a:pt x="2866" y="537"/>
                </a:cubicBezTo>
                <a:cubicBezTo>
                  <a:pt x="2865" y="538"/>
                  <a:pt x="2865" y="538"/>
                  <a:pt x="2865" y="538"/>
                </a:cubicBezTo>
                <a:cubicBezTo>
                  <a:pt x="2864" y="539"/>
                  <a:pt x="2864" y="539"/>
                  <a:pt x="2864" y="539"/>
                </a:cubicBezTo>
                <a:cubicBezTo>
                  <a:pt x="2864" y="541"/>
                  <a:pt x="2864" y="541"/>
                  <a:pt x="2864" y="541"/>
                </a:cubicBezTo>
                <a:cubicBezTo>
                  <a:pt x="2866" y="543"/>
                  <a:pt x="2866" y="543"/>
                  <a:pt x="2866" y="543"/>
                </a:cubicBezTo>
                <a:cubicBezTo>
                  <a:pt x="2867" y="545"/>
                  <a:pt x="2867" y="545"/>
                  <a:pt x="2867" y="545"/>
                </a:cubicBezTo>
                <a:cubicBezTo>
                  <a:pt x="2866" y="547"/>
                  <a:pt x="2866" y="547"/>
                  <a:pt x="2866" y="547"/>
                </a:cubicBezTo>
                <a:cubicBezTo>
                  <a:pt x="2865" y="548"/>
                  <a:pt x="2865" y="548"/>
                  <a:pt x="2865" y="548"/>
                </a:cubicBezTo>
                <a:cubicBezTo>
                  <a:pt x="2863" y="548"/>
                  <a:pt x="2863" y="548"/>
                  <a:pt x="2863" y="548"/>
                </a:cubicBezTo>
                <a:cubicBezTo>
                  <a:pt x="2863" y="549"/>
                  <a:pt x="2863" y="549"/>
                  <a:pt x="2863" y="549"/>
                </a:cubicBezTo>
                <a:cubicBezTo>
                  <a:pt x="2864" y="551"/>
                  <a:pt x="2864" y="551"/>
                  <a:pt x="2864" y="551"/>
                </a:cubicBezTo>
                <a:cubicBezTo>
                  <a:pt x="2866" y="551"/>
                  <a:pt x="2866" y="551"/>
                  <a:pt x="2866" y="551"/>
                </a:cubicBezTo>
                <a:cubicBezTo>
                  <a:pt x="2867" y="549"/>
                  <a:pt x="2867" y="549"/>
                  <a:pt x="2867" y="549"/>
                </a:cubicBezTo>
                <a:cubicBezTo>
                  <a:pt x="2869" y="554"/>
                  <a:pt x="2869" y="554"/>
                  <a:pt x="2869" y="554"/>
                </a:cubicBezTo>
                <a:cubicBezTo>
                  <a:pt x="2870" y="558"/>
                  <a:pt x="2870" y="558"/>
                  <a:pt x="2870" y="558"/>
                </a:cubicBezTo>
                <a:cubicBezTo>
                  <a:pt x="2870" y="561"/>
                  <a:pt x="2870" y="561"/>
                  <a:pt x="2870" y="561"/>
                </a:cubicBezTo>
                <a:cubicBezTo>
                  <a:pt x="2870" y="566"/>
                  <a:pt x="2870" y="566"/>
                  <a:pt x="2870" y="566"/>
                </a:cubicBezTo>
                <a:cubicBezTo>
                  <a:pt x="2868" y="573"/>
                  <a:pt x="2868" y="573"/>
                  <a:pt x="2868" y="573"/>
                </a:cubicBezTo>
                <a:cubicBezTo>
                  <a:pt x="2869" y="576"/>
                  <a:pt x="2869" y="576"/>
                  <a:pt x="2869" y="576"/>
                </a:cubicBezTo>
                <a:cubicBezTo>
                  <a:pt x="2868" y="579"/>
                  <a:pt x="2868" y="579"/>
                  <a:pt x="2868" y="579"/>
                </a:cubicBezTo>
                <a:cubicBezTo>
                  <a:pt x="2865" y="580"/>
                  <a:pt x="2865" y="580"/>
                  <a:pt x="2865" y="580"/>
                </a:cubicBezTo>
                <a:cubicBezTo>
                  <a:pt x="2864" y="583"/>
                  <a:pt x="2864" y="583"/>
                  <a:pt x="2864" y="583"/>
                </a:cubicBezTo>
                <a:cubicBezTo>
                  <a:pt x="2864" y="586"/>
                  <a:pt x="2864" y="586"/>
                  <a:pt x="2864" y="586"/>
                </a:cubicBezTo>
                <a:cubicBezTo>
                  <a:pt x="2863" y="588"/>
                  <a:pt x="2863" y="588"/>
                  <a:pt x="2863" y="588"/>
                </a:cubicBezTo>
                <a:cubicBezTo>
                  <a:pt x="2863" y="590"/>
                  <a:pt x="2863" y="590"/>
                  <a:pt x="2863" y="590"/>
                </a:cubicBezTo>
                <a:cubicBezTo>
                  <a:pt x="2860" y="593"/>
                  <a:pt x="2860" y="593"/>
                  <a:pt x="2860" y="593"/>
                </a:cubicBezTo>
                <a:cubicBezTo>
                  <a:pt x="2855" y="596"/>
                  <a:pt x="2855" y="596"/>
                  <a:pt x="2855" y="596"/>
                </a:cubicBezTo>
                <a:cubicBezTo>
                  <a:pt x="2854" y="596"/>
                  <a:pt x="2854" y="596"/>
                  <a:pt x="2854" y="596"/>
                </a:cubicBezTo>
                <a:cubicBezTo>
                  <a:pt x="2853" y="598"/>
                  <a:pt x="2853" y="598"/>
                  <a:pt x="2853" y="598"/>
                </a:cubicBezTo>
                <a:cubicBezTo>
                  <a:pt x="2850" y="597"/>
                  <a:pt x="2850" y="597"/>
                  <a:pt x="2850" y="597"/>
                </a:cubicBezTo>
                <a:cubicBezTo>
                  <a:pt x="2848" y="594"/>
                  <a:pt x="2848" y="594"/>
                  <a:pt x="2848" y="594"/>
                </a:cubicBezTo>
                <a:cubicBezTo>
                  <a:pt x="2848" y="593"/>
                  <a:pt x="2848" y="593"/>
                  <a:pt x="2848" y="593"/>
                </a:cubicBezTo>
                <a:cubicBezTo>
                  <a:pt x="2849" y="592"/>
                  <a:pt x="2849" y="592"/>
                  <a:pt x="2849" y="592"/>
                </a:cubicBezTo>
                <a:cubicBezTo>
                  <a:pt x="2850" y="590"/>
                  <a:pt x="2850" y="590"/>
                  <a:pt x="2850" y="590"/>
                </a:cubicBezTo>
                <a:cubicBezTo>
                  <a:pt x="2850" y="589"/>
                  <a:pt x="2850" y="589"/>
                  <a:pt x="2850" y="589"/>
                </a:cubicBezTo>
                <a:cubicBezTo>
                  <a:pt x="2851" y="588"/>
                  <a:pt x="2851" y="588"/>
                  <a:pt x="2851" y="588"/>
                </a:cubicBezTo>
                <a:cubicBezTo>
                  <a:pt x="2851" y="587"/>
                  <a:pt x="2851" y="587"/>
                  <a:pt x="2851" y="587"/>
                </a:cubicBezTo>
                <a:cubicBezTo>
                  <a:pt x="2849" y="588"/>
                  <a:pt x="2849" y="588"/>
                  <a:pt x="2849" y="588"/>
                </a:cubicBezTo>
                <a:cubicBezTo>
                  <a:pt x="2847" y="590"/>
                  <a:pt x="2847" y="590"/>
                  <a:pt x="2847" y="590"/>
                </a:cubicBezTo>
                <a:cubicBezTo>
                  <a:pt x="2845" y="590"/>
                  <a:pt x="2845" y="590"/>
                  <a:pt x="2845" y="590"/>
                </a:cubicBezTo>
                <a:cubicBezTo>
                  <a:pt x="2844" y="592"/>
                  <a:pt x="2844" y="592"/>
                  <a:pt x="2844" y="592"/>
                </a:cubicBezTo>
                <a:cubicBezTo>
                  <a:pt x="2846" y="595"/>
                  <a:pt x="2846" y="595"/>
                  <a:pt x="2846" y="595"/>
                </a:cubicBezTo>
                <a:cubicBezTo>
                  <a:pt x="2846" y="600"/>
                  <a:pt x="2846" y="600"/>
                  <a:pt x="2846" y="600"/>
                </a:cubicBezTo>
                <a:cubicBezTo>
                  <a:pt x="2846" y="602"/>
                  <a:pt x="2846" y="602"/>
                  <a:pt x="2846" y="602"/>
                </a:cubicBezTo>
                <a:cubicBezTo>
                  <a:pt x="2843" y="604"/>
                  <a:pt x="2843" y="604"/>
                  <a:pt x="2843" y="604"/>
                </a:cubicBezTo>
                <a:cubicBezTo>
                  <a:pt x="2843" y="606"/>
                  <a:pt x="2843" y="606"/>
                  <a:pt x="2843" y="606"/>
                </a:cubicBezTo>
                <a:cubicBezTo>
                  <a:pt x="2843" y="606"/>
                  <a:pt x="2843" y="606"/>
                  <a:pt x="2843" y="606"/>
                </a:cubicBezTo>
                <a:cubicBezTo>
                  <a:pt x="2842" y="610"/>
                  <a:pt x="2842" y="610"/>
                  <a:pt x="2842" y="610"/>
                </a:cubicBezTo>
                <a:cubicBezTo>
                  <a:pt x="2843" y="611"/>
                  <a:pt x="2843" y="611"/>
                  <a:pt x="2843" y="611"/>
                </a:cubicBezTo>
                <a:cubicBezTo>
                  <a:pt x="2843" y="612"/>
                  <a:pt x="2843" y="612"/>
                  <a:pt x="2843" y="612"/>
                </a:cubicBezTo>
                <a:cubicBezTo>
                  <a:pt x="2843" y="613"/>
                  <a:pt x="2843" y="613"/>
                  <a:pt x="2843" y="613"/>
                </a:cubicBezTo>
                <a:cubicBezTo>
                  <a:pt x="2843" y="614"/>
                  <a:pt x="2843" y="614"/>
                  <a:pt x="2843" y="614"/>
                </a:cubicBezTo>
                <a:cubicBezTo>
                  <a:pt x="2842" y="615"/>
                  <a:pt x="2842" y="615"/>
                  <a:pt x="2842" y="615"/>
                </a:cubicBezTo>
                <a:cubicBezTo>
                  <a:pt x="2842" y="615"/>
                  <a:pt x="2842" y="615"/>
                  <a:pt x="2842" y="615"/>
                </a:cubicBezTo>
                <a:cubicBezTo>
                  <a:pt x="2842" y="616"/>
                  <a:pt x="2842" y="616"/>
                  <a:pt x="2842" y="616"/>
                </a:cubicBezTo>
                <a:cubicBezTo>
                  <a:pt x="2841" y="617"/>
                  <a:pt x="2841" y="617"/>
                  <a:pt x="2841" y="617"/>
                </a:cubicBezTo>
                <a:cubicBezTo>
                  <a:pt x="2840" y="616"/>
                  <a:pt x="2840" y="616"/>
                  <a:pt x="2840" y="616"/>
                </a:cubicBezTo>
                <a:cubicBezTo>
                  <a:pt x="2838" y="617"/>
                  <a:pt x="2838" y="617"/>
                  <a:pt x="2838" y="617"/>
                </a:cubicBezTo>
                <a:cubicBezTo>
                  <a:pt x="2837" y="616"/>
                  <a:pt x="2837" y="616"/>
                  <a:pt x="2837" y="616"/>
                </a:cubicBezTo>
                <a:cubicBezTo>
                  <a:pt x="2837" y="614"/>
                  <a:pt x="2837" y="614"/>
                  <a:pt x="2837" y="614"/>
                </a:cubicBezTo>
                <a:cubicBezTo>
                  <a:pt x="2836" y="614"/>
                  <a:pt x="2836" y="614"/>
                  <a:pt x="2836" y="614"/>
                </a:cubicBezTo>
                <a:cubicBezTo>
                  <a:pt x="2835" y="615"/>
                  <a:pt x="2835" y="615"/>
                  <a:pt x="2835" y="615"/>
                </a:cubicBezTo>
                <a:cubicBezTo>
                  <a:pt x="2834" y="615"/>
                  <a:pt x="2834" y="615"/>
                  <a:pt x="2834" y="615"/>
                </a:cubicBezTo>
                <a:cubicBezTo>
                  <a:pt x="2833" y="615"/>
                  <a:pt x="2833" y="615"/>
                  <a:pt x="2833" y="615"/>
                </a:cubicBezTo>
                <a:cubicBezTo>
                  <a:pt x="2829" y="616"/>
                  <a:pt x="2829" y="616"/>
                  <a:pt x="2829" y="616"/>
                </a:cubicBezTo>
                <a:cubicBezTo>
                  <a:pt x="2826" y="617"/>
                  <a:pt x="2826" y="617"/>
                  <a:pt x="2826" y="617"/>
                </a:cubicBezTo>
                <a:cubicBezTo>
                  <a:pt x="2824" y="618"/>
                  <a:pt x="2824" y="618"/>
                  <a:pt x="2824" y="618"/>
                </a:cubicBezTo>
                <a:cubicBezTo>
                  <a:pt x="2822" y="618"/>
                  <a:pt x="2822" y="618"/>
                  <a:pt x="2822" y="618"/>
                </a:cubicBezTo>
                <a:cubicBezTo>
                  <a:pt x="2819" y="619"/>
                  <a:pt x="2819" y="619"/>
                  <a:pt x="2819" y="619"/>
                </a:cubicBezTo>
                <a:cubicBezTo>
                  <a:pt x="2818" y="618"/>
                  <a:pt x="2818" y="618"/>
                  <a:pt x="2818" y="618"/>
                </a:cubicBezTo>
                <a:cubicBezTo>
                  <a:pt x="2816" y="618"/>
                  <a:pt x="2816" y="618"/>
                  <a:pt x="2816" y="618"/>
                </a:cubicBezTo>
                <a:cubicBezTo>
                  <a:pt x="2812" y="621"/>
                  <a:pt x="2812" y="621"/>
                  <a:pt x="2812" y="621"/>
                </a:cubicBezTo>
                <a:cubicBezTo>
                  <a:pt x="2812" y="624"/>
                  <a:pt x="2812" y="624"/>
                  <a:pt x="2812" y="624"/>
                </a:cubicBezTo>
                <a:cubicBezTo>
                  <a:pt x="2810" y="624"/>
                  <a:pt x="2810" y="624"/>
                  <a:pt x="2810" y="624"/>
                </a:cubicBezTo>
                <a:cubicBezTo>
                  <a:pt x="2810" y="626"/>
                  <a:pt x="2810" y="626"/>
                  <a:pt x="2810" y="626"/>
                </a:cubicBezTo>
                <a:cubicBezTo>
                  <a:pt x="2807" y="629"/>
                  <a:pt x="2807" y="629"/>
                  <a:pt x="2807" y="629"/>
                </a:cubicBezTo>
                <a:cubicBezTo>
                  <a:pt x="2805" y="630"/>
                  <a:pt x="2805" y="630"/>
                  <a:pt x="2805" y="630"/>
                </a:cubicBezTo>
                <a:cubicBezTo>
                  <a:pt x="2804" y="632"/>
                  <a:pt x="2804" y="632"/>
                  <a:pt x="2804" y="632"/>
                </a:cubicBezTo>
                <a:cubicBezTo>
                  <a:pt x="2803" y="633"/>
                  <a:pt x="2803" y="633"/>
                  <a:pt x="2803" y="633"/>
                </a:cubicBezTo>
                <a:cubicBezTo>
                  <a:pt x="2802" y="635"/>
                  <a:pt x="2802" y="635"/>
                  <a:pt x="2802" y="635"/>
                </a:cubicBezTo>
                <a:cubicBezTo>
                  <a:pt x="2799" y="635"/>
                  <a:pt x="2799" y="635"/>
                  <a:pt x="2799" y="635"/>
                </a:cubicBezTo>
                <a:cubicBezTo>
                  <a:pt x="2798" y="637"/>
                  <a:pt x="2798" y="637"/>
                  <a:pt x="2798" y="637"/>
                </a:cubicBezTo>
                <a:cubicBezTo>
                  <a:pt x="2799" y="640"/>
                  <a:pt x="2799" y="640"/>
                  <a:pt x="2799" y="640"/>
                </a:cubicBezTo>
                <a:cubicBezTo>
                  <a:pt x="2800" y="640"/>
                  <a:pt x="2800" y="640"/>
                  <a:pt x="2800" y="640"/>
                </a:cubicBezTo>
                <a:cubicBezTo>
                  <a:pt x="2800" y="641"/>
                  <a:pt x="2800" y="641"/>
                  <a:pt x="2800" y="641"/>
                </a:cubicBezTo>
                <a:cubicBezTo>
                  <a:pt x="2800" y="642"/>
                  <a:pt x="2800" y="642"/>
                  <a:pt x="2800" y="642"/>
                </a:cubicBezTo>
                <a:lnTo>
                  <a:pt x="2798" y="643"/>
                </a:lnTo>
                <a:close/>
                <a:moveTo>
                  <a:pt x="2953" y="420"/>
                </a:moveTo>
                <a:cubicBezTo>
                  <a:pt x="2952" y="419"/>
                  <a:pt x="2952" y="419"/>
                  <a:pt x="2952" y="419"/>
                </a:cubicBezTo>
                <a:cubicBezTo>
                  <a:pt x="2952" y="420"/>
                  <a:pt x="2952" y="420"/>
                  <a:pt x="2952" y="420"/>
                </a:cubicBezTo>
                <a:cubicBezTo>
                  <a:pt x="2952" y="420"/>
                  <a:pt x="2952" y="420"/>
                  <a:pt x="2952" y="420"/>
                </a:cubicBezTo>
                <a:cubicBezTo>
                  <a:pt x="2953" y="421"/>
                  <a:pt x="2953" y="421"/>
                  <a:pt x="2953" y="421"/>
                </a:cubicBezTo>
                <a:lnTo>
                  <a:pt x="2953" y="420"/>
                </a:lnTo>
                <a:close/>
                <a:moveTo>
                  <a:pt x="2960" y="363"/>
                </a:moveTo>
                <a:cubicBezTo>
                  <a:pt x="2959" y="365"/>
                  <a:pt x="2959" y="365"/>
                  <a:pt x="2959" y="365"/>
                </a:cubicBezTo>
                <a:cubicBezTo>
                  <a:pt x="2958" y="365"/>
                  <a:pt x="2958" y="365"/>
                  <a:pt x="2958" y="365"/>
                </a:cubicBezTo>
                <a:cubicBezTo>
                  <a:pt x="2958" y="366"/>
                  <a:pt x="2958" y="366"/>
                  <a:pt x="2958" y="366"/>
                </a:cubicBezTo>
                <a:cubicBezTo>
                  <a:pt x="2959" y="367"/>
                  <a:pt x="2959" y="367"/>
                  <a:pt x="2959" y="367"/>
                </a:cubicBezTo>
                <a:cubicBezTo>
                  <a:pt x="2959" y="369"/>
                  <a:pt x="2959" y="369"/>
                  <a:pt x="2959" y="369"/>
                </a:cubicBezTo>
                <a:cubicBezTo>
                  <a:pt x="2958" y="370"/>
                  <a:pt x="2958" y="370"/>
                  <a:pt x="2958" y="370"/>
                </a:cubicBezTo>
                <a:cubicBezTo>
                  <a:pt x="2959" y="370"/>
                  <a:pt x="2959" y="370"/>
                  <a:pt x="2959" y="370"/>
                </a:cubicBezTo>
                <a:cubicBezTo>
                  <a:pt x="2961" y="370"/>
                  <a:pt x="2961" y="370"/>
                  <a:pt x="2961" y="370"/>
                </a:cubicBezTo>
                <a:cubicBezTo>
                  <a:pt x="2961" y="371"/>
                  <a:pt x="2961" y="371"/>
                  <a:pt x="2961" y="371"/>
                </a:cubicBezTo>
                <a:cubicBezTo>
                  <a:pt x="2962" y="371"/>
                  <a:pt x="2962" y="371"/>
                  <a:pt x="2962" y="371"/>
                </a:cubicBezTo>
                <a:cubicBezTo>
                  <a:pt x="2962" y="369"/>
                  <a:pt x="2962" y="369"/>
                  <a:pt x="2962" y="369"/>
                </a:cubicBezTo>
                <a:cubicBezTo>
                  <a:pt x="2962" y="367"/>
                  <a:pt x="2962" y="367"/>
                  <a:pt x="2962" y="367"/>
                </a:cubicBezTo>
                <a:cubicBezTo>
                  <a:pt x="2964" y="366"/>
                  <a:pt x="2964" y="366"/>
                  <a:pt x="2964" y="366"/>
                </a:cubicBezTo>
                <a:cubicBezTo>
                  <a:pt x="2965" y="365"/>
                  <a:pt x="2965" y="365"/>
                  <a:pt x="2965" y="365"/>
                </a:cubicBezTo>
                <a:cubicBezTo>
                  <a:pt x="2965" y="363"/>
                  <a:pt x="2965" y="363"/>
                  <a:pt x="2965" y="363"/>
                </a:cubicBezTo>
                <a:cubicBezTo>
                  <a:pt x="2965" y="361"/>
                  <a:pt x="2965" y="361"/>
                  <a:pt x="2965" y="361"/>
                </a:cubicBezTo>
                <a:cubicBezTo>
                  <a:pt x="2966" y="360"/>
                  <a:pt x="2966" y="360"/>
                  <a:pt x="2966" y="360"/>
                </a:cubicBezTo>
                <a:cubicBezTo>
                  <a:pt x="2966" y="358"/>
                  <a:pt x="2966" y="358"/>
                  <a:pt x="2966" y="358"/>
                </a:cubicBezTo>
                <a:cubicBezTo>
                  <a:pt x="2963" y="355"/>
                  <a:pt x="2963" y="355"/>
                  <a:pt x="2963" y="355"/>
                </a:cubicBezTo>
                <a:cubicBezTo>
                  <a:pt x="2962" y="357"/>
                  <a:pt x="2962" y="357"/>
                  <a:pt x="2962" y="357"/>
                </a:cubicBezTo>
                <a:cubicBezTo>
                  <a:pt x="2962" y="360"/>
                  <a:pt x="2962" y="360"/>
                  <a:pt x="2962" y="360"/>
                </a:cubicBezTo>
                <a:cubicBezTo>
                  <a:pt x="2962" y="362"/>
                  <a:pt x="2962" y="362"/>
                  <a:pt x="2962" y="362"/>
                </a:cubicBezTo>
                <a:lnTo>
                  <a:pt x="2960" y="363"/>
                </a:lnTo>
                <a:close/>
                <a:moveTo>
                  <a:pt x="2951" y="427"/>
                </a:moveTo>
                <a:cubicBezTo>
                  <a:pt x="2951" y="424"/>
                  <a:pt x="2951" y="424"/>
                  <a:pt x="2951" y="424"/>
                </a:cubicBezTo>
                <a:cubicBezTo>
                  <a:pt x="2951" y="424"/>
                  <a:pt x="2951" y="424"/>
                  <a:pt x="2951" y="424"/>
                </a:cubicBezTo>
                <a:cubicBezTo>
                  <a:pt x="2950" y="425"/>
                  <a:pt x="2950" y="425"/>
                  <a:pt x="2950" y="425"/>
                </a:cubicBezTo>
                <a:cubicBezTo>
                  <a:pt x="2950" y="428"/>
                  <a:pt x="2950" y="428"/>
                  <a:pt x="2950" y="428"/>
                </a:cubicBezTo>
                <a:cubicBezTo>
                  <a:pt x="2950" y="428"/>
                  <a:pt x="2950" y="428"/>
                  <a:pt x="2950" y="428"/>
                </a:cubicBezTo>
                <a:lnTo>
                  <a:pt x="2951" y="427"/>
                </a:lnTo>
                <a:close/>
                <a:moveTo>
                  <a:pt x="2967" y="357"/>
                </a:moveTo>
                <a:cubicBezTo>
                  <a:pt x="2968" y="356"/>
                  <a:pt x="2968" y="356"/>
                  <a:pt x="2968" y="356"/>
                </a:cubicBezTo>
                <a:cubicBezTo>
                  <a:pt x="2967" y="354"/>
                  <a:pt x="2967" y="354"/>
                  <a:pt x="2967" y="354"/>
                </a:cubicBezTo>
                <a:cubicBezTo>
                  <a:pt x="2966" y="353"/>
                  <a:pt x="2966" y="353"/>
                  <a:pt x="2966" y="353"/>
                </a:cubicBezTo>
                <a:cubicBezTo>
                  <a:pt x="2965" y="354"/>
                  <a:pt x="2965" y="354"/>
                  <a:pt x="2965" y="354"/>
                </a:cubicBezTo>
                <a:cubicBezTo>
                  <a:pt x="2965" y="355"/>
                  <a:pt x="2965" y="355"/>
                  <a:pt x="2965" y="355"/>
                </a:cubicBezTo>
                <a:cubicBezTo>
                  <a:pt x="2966" y="357"/>
                  <a:pt x="2966" y="357"/>
                  <a:pt x="2966" y="357"/>
                </a:cubicBezTo>
                <a:lnTo>
                  <a:pt x="2967" y="357"/>
                </a:lnTo>
                <a:close/>
                <a:moveTo>
                  <a:pt x="3025" y="1132"/>
                </a:moveTo>
                <a:cubicBezTo>
                  <a:pt x="3024" y="1131"/>
                  <a:pt x="3024" y="1131"/>
                  <a:pt x="3024" y="1131"/>
                </a:cubicBezTo>
                <a:cubicBezTo>
                  <a:pt x="3023" y="1131"/>
                  <a:pt x="3023" y="1131"/>
                  <a:pt x="3023" y="1131"/>
                </a:cubicBezTo>
                <a:cubicBezTo>
                  <a:pt x="3022" y="1131"/>
                  <a:pt x="3022" y="1131"/>
                  <a:pt x="3022" y="1131"/>
                </a:cubicBezTo>
                <a:cubicBezTo>
                  <a:pt x="3021" y="1131"/>
                  <a:pt x="3021" y="1131"/>
                  <a:pt x="3021" y="1131"/>
                </a:cubicBezTo>
                <a:cubicBezTo>
                  <a:pt x="3020" y="1131"/>
                  <a:pt x="3020" y="1131"/>
                  <a:pt x="3020" y="1131"/>
                </a:cubicBezTo>
                <a:cubicBezTo>
                  <a:pt x="3018" y="1129"/>
                  <a:pt x="3018" y="1129"/>
                  <a:pt x="3018" y="1129"/>
                </a:cubicBezTo>
                <a:cubicBezTo>
                  <a:pt x="3018" y="1126"/>
                  <a:pt x="3018" y="1126"/>
                  <a:pt x="3018" y="1126"/>
                </a:cubicBezTo>
                <a:cubicBezTo>
                  <a:pt x="3016" y="1125"/>
                  <a:pt x="3016" y="1125"/>
                  <a:pt x="3016" y="1125"/>
                </a:cubicBezTo>
                <a:cubicBezTo>
                  <a:pt x="3014" y="1121"/>
                  <a:pt x="3014" y="1121"/>
                  <a:pt x="3014" y="1121"/>
                </a:cubicBezTo>
                <a:cubicBezTo>
                  <a:pt x="3013" y="1120"/>
                  <a:pt x="3013" y="1120"/>
                  <a:pt x="3013" y="1120"/>
                </a:cubicBezTo>
                <a:cubicBezTo>
                  <a:pt x="3013" y="1119"/>
                  <a:pt x="3013" y="1119"/>
                  <a:pt x="3013" y="1119"/>
                </a:cubicBezTo>
                <a:cubicBezTo>
                  <a:pt x="3010" y="1119"/>
                  <a:pt x="3010" y="1119"/>
                  <a:pt x="3010" y="1119"/>
                </a:cubicBezTo>
                <a:cubicBezTo>
                  <a:pt x="3009" y="1118"/>
                  <a:pt x="3009" y="1118"/>
                  <a:pt x="3009" y="1118"/>
                </a:cubicBezTo>
                <a:cubicBezTo>
                  <a:pt x="3008" y="1116"/>
                  <a:pt x="3008" y="1116"/>
                  <a:pt x="3008" y="1116"/>
                </a:cubicBezTo>
                <a:cubicBezTo>
                  <a:pt x="3006" y="1114"/>
                  <a:pt x="3006" y="1114"/>
                  <a:pt x="3006" y="1114"/>
                </a:cubicBezTo>
                <a:cubicBezTo>
                  <a:pt x="3005" y="1111"/>
                  <a:pt x="3005" y="1111"/>
                  <a:pt x="3005" y="1111"/>
                </a:cubicBezTo>
                <a:cubicBezTo>
                  <a:pt x="3004" y="1110"/>
                  <a:pt x="3004" y="1110"/>
                  <a:pt x="3004" y="1110"/>
                </a:cubicBezTo>
                <a:cubicBezTo>
                  <a:pt x="3003" y="1108"/>
                  <a:pt x="3003" y="1108"/>
                  <a:pt x="3003" y="1108"/>
                </a:cubicBezTo>
                <a:cubicBezTo>
                  <a:pt x="3003" y="1107"/>
                  <a:pt x="3003" y="1107"/>
                  <a:pt x="3003" y="1107"/>
                </a:cubicBezTo>
                <a:cubicBezTo>
                  <a:pt x="3007" y="1108"/>
                  <a:pt x="3007" y="1108"/>
                  <a:pt x="3007" y="1108"/>
                </a:cubicBezTo>
                <a:cubicBezTo>
                  <a:pt x="3011" y="1106"/>
                  <a:pt x="3011" y="1106"/>
                  <a:pt x="3011" y="1106"/>
                </a:cubicBezTo>
                <a:cubicBezTo>
                  <a:pt x="3012" y="1104"/>
                  <a:pt x="3012" y="1104"/>
                  <a:pt x="3012" y="1104"/>
                </a:cubicBezTo>
                <a:cubicBezTo>
                  <a:pt x="3011" y="1102"/>
                  <a:pt x="3011" y="1102"/>
                  <a:pt x="3011" y="1102"/>
                </a:cubicBezTo>
                <a:cubicBezTo>
                  <a:pt x="3008" y="1099"/>
                  <a:pt x="3008" y="1099"/>
                  <a:pt x="3008" y="1099"/>
                </a:cubicBezTo>
                <a:cubicBezTo>
                  <a:pt x="3006" y="1098"/>
                  <a:pt x="3006" y="1098"/>
                  <a:pt x="3006" y="1098"/>
                </a:cubicBezTo>
                <a:cubicBezTo>
                  <a:pt x="3005" y="1099"/>
                  <a:pt x="3005" y="1099"/>
                  <a:pt x="3005" y="1099"/>
                </a:cubicBezTo>
                <a:cubicBezTo>
                  <a:pt x="3003" y="1098"/>
                  <a:pt x="3003" y="1098"/>
                  <a:pt x="3003" y="1098"/>
                </a:cubicBezTo>
                <a:cubicBezTo>
                  <a:pt x="3000" y="1096"/>
                  <a:pt x="3000" y="1096"/>
                  <a:pt x="3000" y="1096"/>
                </a:cubicBezTo>
                <a:cubicBezTo>
                  <a:pt x="2998" y="1094"/>
                  <a:pt x="2998" y="1094"/>
                  <a:pt x="2998" y="1094"/>
                </a:cubicBezTo>
                <a:cubicBezTo>
                  <a:pt x="2996" y="1095"/>
                  <a:pt x="2996" y="1095"/>
                  <a:pt x="2996" y="1095"/>
                </a:cubicBezTo>
                <a:cubicBezTo>
                  <a:pt x="2991" y="1093"/>
                  <a:pt x="2991" y="1093"/>
                  <a:pt x="2991" y="1093"/>
                </a:cubicBezTo>
                <a:cubicBezTo>
                  <a:pt x="2990" y="1092"/>
                  <a:pt x="2990" y="1092"/>
                  <a:pt x="2990" y="1092"/>
                </a:cubicBezTo>
                <a:cubicBezTo>
                  <a:pt x="2992" y="1089"/>
                  <a:pt x="2992" y="1089"/>
                  <a:pt x="2992" y="1089"/>
                </a:cubicBezTo>
                <a:cubicBezTo>
                  <a:pt x="2992" y="1087"/>
                  <a:pt x="2992" y="1087"/>
                  <a:pt x="2992" y="1087"/>
                </a:cubicBezTo>
                <a:cubicBezTo>
                  <a:pt x="2991" y="1086"/>
                  <a:pt x="2991" y="1086"/>
                  <a:pt x="2991" y="1086"/>
                </a:cubicBezTo>
                <a:cubicBezTo>
                  <a:pt x="2987" y="1082"/>
                  <a:pt x="2987" y="1082"/>
                  <a:pt x="2987" y="1082"/>
                </a:cubicBezTo>
                <a:cubicBezTo>
                  <a:pt x="2986" y="1082"/>
                  <a:pt x="2986" y="1082"/>
                  <a:pt x="2986" y="1082"/>
                </a:cubicBezTo>
                <a:cubicBezTo>
                  <a:pt x="2985" y="1083"/>
                  <a:pt x="2985" y="1083"/>
                  <a:pt x="2985" y="1083"/>
                </a:cubicBezTo>
                <a:cubicBezTo>
                  <a:pt x="2984" y="1081"/>
                  <a:pt x="2984" y="1081"/>
                  <a:pt x="2984" y="1081"/>
                </a:cubicBezTo>
                <a:cubicBezTo>
                  <a:pt x="2982" y="1080"/>
                  <a:pt x="2982" y="1080"/>
                  <a:pt x="2982" y="1080"/>
                </a:cubicBezTo>
                <a:cubicBezTo>
                  <a:pt x="2982" y="1078"/>
                  <a:pt x="2982" y="1078"/>
                  <a:pt x="2982" y="1078"/>
                </a:cubicBezTo>
                <a:cubicBezTo>
                  <a:pt x="2980" y="1078"/>
                  <a:pt x="2980" y="1078"/>
                  <a:pt x="2980" y="1078"/>
                </a:cubicBezTo>
                <a:cubicBezTo>
                  <a:pt x="2978" y="1076"/>
                  <a:pt x="2978" y="1076"/>
                  <a:pt x="2978" y="1076"/>
                </a:cubicBezTo>
                <a:cubicBezTo>
                  <a:pt x="2978" y="1077"/>
                  <a:pt x="2978" y="1077"/>
                  <a:pt x="2978" y="1077"/>
                </a:cubicBezTo>
                <a:cubicBezTo>
                  <a:pt x="2976" y="1076"/>
                  <a:pt x="2976" y="1076"/>
                  <a:pt x="2976" y="1076"/>
                </a:cubicBezTo>
                <a:cubicBezTo>
                  <a:pt x="2974" y="1075"/>
                  <a:pt x="2974" y="1075"/>
                  <a:pt x="2974" y="1075"/>
                </a:cubicBezTo>
                <a:cubicBezTo>
                  <a:pt x="2971" y="1074"/>
                  <a:pt x="2971" y="1074"/>
                  <a:pt x="2971" y="1074"/>
                </a:cubicBezTo>
                <a:cubicBezTo>
                  <a:pt x="2969" y="1073"/>
                  <a:pt x="2969" y="1073"/>
                  <a:pt x="2969" y="1073"/>
                </a:cubicBezTo>
                <a:cubicBezTo>
                  <a:pt x="2965" y="1071"/>
                  <a:pt x="2965" y="1071"/>
                  <a:pt x="2965" y="1071"/>
                </a:cubicBezTo>
                <a:cubicBezTo>
                  <a:pt x="2960" y="1070"/>
                  <a:pt x="2960" y="1070"/>
                  <a:pt x="2960" y="1070"/>
                </a:cubicBezTo>
                <a:cubicBezTo>
                  <a:pt x="2958" y="1070"/>
                  <a:pt x="2958" y="1070"/>
                  <a:pt x="2958" y="1070"/>
                </a:cubicBezTo>
                <a:cubicBezTo>
                  <a:pt x="2957" y="1068"/>
                  <a:pt x="2957" y="1068"/>
                  <a:pt x="2957" y="1068"/>
                </a:cubicBezTo>
                <a:cubicBezTo>
                  <a:pt x="2956" y="1068"/>
                  <a:pt x="2956" y="1068"/>
                  <a:pt x="2956" y="1068"/>
                </a:cubicBezTo>
                <a:cubicBezTo>
                  <a:pt x="2955" y="1069"/>
                  <a:pt x="2955" y="1069"/>
                  <a:pt x="2955" y="1069"/>
                </a:cubicBezTo>
                <a:cubicBezTo>
                  <a:pt x="2951" y="1067"/>
                  <a:pt x="2951" y="1067"/>
                  <a:pt x="2951" y="1067"/>
                </a:cubicBezTo>
                <a:cubicBezTo>
                  <a:pt x="2950" y="1066"/>
                  <a:pt x="2950" y="1066"/>
                  <a:pt x="2950" y="1066"/>
                </a:cubicBezTo>
                <a:cubicBezTo>
                  <a:pt x="2948" y="1065"/>
                  <a:pt x="2948" y="1065"/>
                  <a:pt x="2948" y="1065"/>
                </a:cubicBezTo>
                <a:cubicBezTo>
                  <a:pt x="2945" y="1064"/>
                  <a:pt x="2945" y="1064"/>
                  <a:pt x="2945" y="1064"/>
                </a:cubicBezTo>
                <a:cubicBezTo>
                  <a:pt x="2943" y="1064"/>
                  <a:pt x="2943" y="1064"/>
                  <a:pt x="2943" y="1064"/>
                </a:cubicBezTo>
                <a:cubicBezTo>
                  <a:pt x="2943" y="1064"/>
                  <a:pt x="2943" y="1064"/>
                  <a:pt x="2943" y="1064"/>
                </a:cubicBezTo>
                <a:cubicBezTo>
                  <a:pt x="2941" y="1064"/>
                  <a:pt x="2941" y="1064"/>
                  <a:pt x="2941" y="1064"/>
                </a:cubicBezTo>
                <a:cubicBezTo>
                  <a:pt x="2940" y="1064"/>
                  <a:pt x="2940" y="1064"/>
                  <a:pt x="2940" y="1064"/>
                </a:cubicBezTo>
                <a:cubicBezTo>
                  <a:pt x="2940" y="1063"/>
                  <a:pt x="2940" y="1063"/>
                  <a:pt x="2940" y="1063"/>
                </a:cubicBezTo>
                <a:cubicBezTo>
                  <a:pt x="2940" y="1062"/>
                  <a:pt x="2940" y="1062"/>
                  <a:pt x="2940" y="1062"/>
                </a:cubicBezTo>
                <a:cubicBezTo>
                  <a:pt x="2939" y="1061"/>
                  <a:pt x="2939" y="1061"/>
                  <a:pt x="2939" y="1061"/>
                </a:cubicBezTo>
                <a:cubicBezTo>
                  <a:pt x="2937" y="1061"/>
                  <a:pt x="2937" y="1061"/>
                  <a:pt x="2937" y="1061"/>
                </a:cubicBezTo>
                <a:cubicBezTo>
                  <a:pt x="2934" y="1060"/>
                  <a:pt x="2934" y="1060"/>
                  <a:pt x="2934" y="1060"/>
                </a:cubicBezTo>
                <a:cubicBezTo>
                  <a:pt x="2933" y="1060"/>
                  <a:pt x="2933" y="1060"/>
                  <a:pt x="2933" y="1060"/>
                </a:cubicBezTo>
                <a:cubicBezTo>
                  <a:pt x="2932" y="1060"/>
                  <a:pt x="2932" y="1060"/>
                  <a:pt x="2932" y="1060"/>
                </a:cubicBezTo>
                <a:cubicBezTo>
                  <a:pt x="2926" y="1058"/>
                  <a:pt x="2926" y="1058"/>
                  <a:pt x="2926" y="1058"/>
                </a:cubicBezTo>
                <a:cubicBezTo>
                  <a:pt x="2923" y="1057"/>
                  <a:pt x="2923" y="1057"/>
                  <a:pt x="2923" y="1057"/>
                </a:cubicBezTo>
                <a:cubicBezTo>
                  <a:pt x="2921" y="1057"/>
                  <a:pt x="2921" y="1057"/>
                  <a:pt x="2921" y="1057"/>
                </a:cubicBezTo>
                <a:cubicBezTo>
                  <a:pt x="2919" y="1055"/>
                  <a:pt x="2919" y="1055"/>
                  <a:pt x="2919" y="1055"/>
                </a:cubicBezTo>
                <a:cubicBezTo>
                  <a:pt x="2916" y="1054"/>
                  <a:pt x="2916" y="1054"/>
                  <a:pt x="2916" y="1054"/>
                </a:cubicBezTo>
                <a:cubicBezTo>
                  <a:pt x="2913" y="1053"/>
                  <a:pt x="2913" y="1053"/>
                  <a:pt x="2913" y="1053"/>
                </a:cubicBezTo>
                <a:cubicBezTo>
                  <a:pt x="2911" y="1051"/>
                  <a:pt x="2911" y="1051"/>
                  <a:pt x="2911" y="1051"/>
                </a:cubicBezTo>
                <a:cubicBezTo>
                  <a:pt x="2909" y="1051"/>
                  <a:pt x="2909" y="1051"/>
                  <a:pt x="2909" y="1051"/>
                </a:cubicBezTo>
                <a:cubicBezTo>
                  <a:pt x="2904" y="1054"/>
                  <a:pt x="2904" y="1054"/>
                  <a:pt x="2904" y="1054"/>
                </a:cubicBezTo>
                <a:cubicBezTo>
                  <a:pt x="2903" y="1055"/>
                  <a:pt x="2903" y="1055"/>
                  <a:pt x="2903" y="1055"/>
                </a:cubicBezTo>
                <a:cubicBezTo>
                  <a:pt x="2904" y="1057"/>
                  <a:pt x="2904" y="1057"/>
                  <a:pt x="2904" y="1057"/>
                </a:cubicBezTo>
                <a:cubicBezTo>
                  <a:pt x="2904" y="1058"/>
                  <a:pt x="2904" y="1058"/>
                  <a:pt x="2904" y="1058"/>
                </a:cubicBezTo>
                <a:cubicBezTo>
                  <a:pt x="2901" y="1059"/>
                  <a:pt x="2901" y="1059"/>
                  <a:pt x="2901" y="1059"/>
                </a:cubicBezTo>
                <a:cubicBezTo>
                  <a:pt x="2899" y="1059"/>
                  <a:pt x="2899" y="1059"/>
                  <a:pt x="2899" y="1059"/>
                </a:cubicBezTo>
                <a:cubicBezTo>
                  <a:pt x="2898" y="1060"/>
                  <a:pt x="2898" y="1060"/>
                  <a:pt x="2898" y="1060"/>
                </a:cubicBezTo>
                <a:cubicBezTo>
                  <a:pt x="2897" y="1059"/>
                  <a:pt x="2897" y="1059"/>
                  <a:pt x="2897" y="1059"/>
                </a:cubicBezTo>
                <a:cubicBezTo>
                  <a:pt x="2896" y="1060"/>
                  <a:pt x="2896" y="1060"/>
                  <a:pt x="2896" y="1060"/>
                </a:cubicBezTo>
                <a:cubicBezTo>
                  <a:pt x="2896" y="1062"/>
                  <a:pt x="2896" y="1062"/>
                  <a:pt x="2896" y="1062"/>
                </a:cubicBezTo>
                <a:cubicBezTo>
                  <a:pt x="2894" y="1063"/>
                  <a:pt x="2894" y="1063"/>
                  <a:pt x="2894" y="1063"/>
                </a:cubicBezTo>
                <a:cubicBezTo>
                  <a:pt x="2892" y="1063"/>
                  <a:pt x="2892" y="1063"/>
                  <a:pt x="2892" y="1063"/>
                </a:cubicBezTo>
                <a:cubicBezTo>
                  <a:pt x="2891" y="1065"/>
                  <a:pt x="2891" y="1065"/>
                  <a:pt x="2891" y="1065"/>
                </a:cubicBezTo>
                <a:cubicBezTo>
                  <a:pt x="2891" y="1068"/>
                  <a:pt x="2891" y="1068"/>
                  <a:pt x="2891" y="1068"/>
                </a:cubicBezTo>
                <a:cubicBezTo>
                  <a:pt x="2889" y="1068"/>
                  <a:pt x="2889" y="1068"/>
                  <a:pt x="2889" y="1068"/>
                </a:cubicBezTo>
                <a:cubicBezTo>
                  <a:pt x="2888" y="1069"/>
                  <a:pt x="2888" y="1069"/>
                  <a:pt x="2888" y="1069"/>
                </a:cubicBezTo>
                <a:cubicBezTo>
                  <a:pt x="2888" y="1071"/>
                  <a:pt x="2888" y="1071"/>
                  <a:pt x="2888" y="1071"/>
                </a:cubicBezTo>
                <a:cubicBezTo>
                  <a:pt x="2886" y="1072"/>
                  <a:pt x="2886" y="1072"/>
                  <a:pt x="2886" y="1072"/>
                </a:cubicBezTo>
                <a:cubicBezTo>
                  <a:pt x="2884" y="1072"/>
                  <a:pt x="2884" y="1072"/>
                  <a:pt x="2884" y="1072"/>
                </a:cubicBezTo>
                <a:cubicBezTo>
                  <a:pt x="2883" y="1071"/>
                  <a:pt x="2883" y="1071"/>
                  <a:pt x="2883" y="1071"/>
                </a:cubicBezTo>
                <a:cubicBezTo>
                  <a:pt x="2881" y="1069"/>
                  <a:pt x="2881" y="1069"/>
                  <a:pt x="2881" y="1069"/>
                </a:cubicBezTo>
                <a:cubicBezTo>
                  <a:pt x="2880" y="1067"/>
                  <a:pt x="2880" y="1067"/>
                  <a:pt x="2880" y="1067"/>
                </a:cubicBezTo>
                <a:cubicBezTo>
                  <a:pt x="2879" y="1068"/>
                  <a:pt x="2879" y="1068"/>
                  <a:pt x="2879" y="1068"/>
                </a:cubicBezTo>
                <a:cubicBezTo>
                  <a:pt x="2879" y="1066"/>
                  <a:pt x="2879" y="1066"/>
                  <a:pt x="2879" y="1066"/>
                </a:cubicBezTo>
                <a:cubicBezTo>
                  <a:pt x="2879" y="1064"/>
                  <a:pt x="2879" y="1064"/>
                  <a:pt x="2879" y="1064"/>
                </a:cubicBezTo>
                <a:cubicBezTo>
                  <a:pt x="2878" y="1063"/>
                  <a:pt x="2878" y="1063"/>
                  <a:pt x="2878" y="1063"/>
                </a:cubicBezTo>
                <a:cubicBezTo>
                  <a:pt x="2877" y="1064"/>
                  <a:pt x="2877" y="1064"/>
                  <a:pt x="2877" y="1064"/>
                </a:cubicBezTo>
                <a:cubicBezTo>
                  <a:pt x="2877" y="1066"/>
                  <a:pt x="2877" y="1066"/>
                  <a:pt x="2877" y="1066"/>
                </a:cubicBezTo>
                <a:cubicBezTo>
                  <a:pt x="2876" y="1066"/>
                  <a:pt x="2876" y="1066"/>
                  <a:pt x="2876" y="1066"/>
                </a:cubicBezTo>
                <a:cubicBezTo>
                  <a:pt x="2875" y="1065"/>
                  <a:pt x="2875" y="1065"/>
                  <a:pt x="2875" y="1065"/>
                </a:cubicBezTo>
                <a:cubicBezTo>
                  <a:pt x="2874" y="1063"/>
                  <a:pt x="2874" y="1063"/>
                  <a:pt x="2874" y="1063"/>
                </a:cubicBezTo>
                <a:cubicBezTo>
                  <a:pt x="2874" y="1058"/>
                  <a:pt x="2874" y="1058"/>
                  <a:pt x="2874" y="1058"/>
                </a:cubicBezTo>
                <a:cubicBezTo>
                  <a:pt x="2873" y="1055"/>
                  <a:pt x="2873" y="1055"/>
                  <a:pt x="2873" y="1055"/>
                </a:cubicBezTo>
                <a:cubicBezTo>
                  <a:pt x="2874" y="1053"/>
                  <a:pt x="2874" y="1053"/>
                  <a:pt x="2874" y="1053"/>
                </a:cubicBezTo>
                <a:cubicBezTo>
                  <a:pt x="2875" y="1052"/>
                  <a:pt x="2875" y="1052"/>
                  <a:pt x="2875" y="1052"/>
                </a:cubicBezTo>
                <a:cubicBezTo>
                  <a:pt x="2875" y="1050"/>
                  <a:pt x="2875" y="1050"/>
                  <a:pt x="2875" y="1050"/>
                </a:cubicBezTo>
                <a:cubicBezTo>
                  <a:pt x="2873" y="1048"/>
                  <a:pt x="2873" y="1048"/>
                  <a:pt x="2873" y="1048"/>
                </a:cubicBezTo>
                <a:cubicBezTo>
                  <a:pt x="2873" y="1046"/>
                  <a:pt x="2873" y="1046"/>
                  <a:pt x="2873" y="1046"/>
                </a:cubicBezTo>
                <a:cubicBezTo>
                  <a:pt x="2873" y="1045"/>
                  <a:pt x="2873" y="1045"/>
                  <a:pt x="2873" y="1045"/>
                </a:cubicBezTo>
                <a:cubicBezTo>
                  <a:pt x="2873" y="1044"/>
                  <a:pt x="2873" y="1044"/>
                  <a:pt x="2873" y="1044"/>
                </a:cubicBezTo>
                <a:cubicBezTo>
                  <a:pt x="2869" y="1043"/>
                  <a:pt x="2869" y="1043"/>
                  <a:pt x="2869" y="1043"/>
                </a:cubicBezTo>
                <a:cubicBezTo>
                  <a:pt x="2866" y="1044"/>
                  <a:pt x="2866" y="1044"/>
                  <a:pt x="2866" y="1044"/>
                </a:cubicBezTo>
                <a:cubicBezTo>
                  <a:pt x="2863" y="1041"/>
                  <a:pt x="2863" y="1041"/>
                  <a:pt x="2863" y="1041"/>
                </a:cubicBezTo>
                <a:cubicBezTo>
                  <a:pt x="2858" y="1039"/>
                  <a:pt x="2858" y="1039"/>
                  <a:pt x="2858" y="1039"/>
                </a:cubicBezTo>
                <a:cubicBezTo>
                  <a:pt x="2854" y="1040"/>
                  <a:pt x="2854" y="1040"/>
                  <a:pt x="2854" y="1040"/>
                </a:cubicBezTo>
                <a:cubicBezTo>
                  <a:pt x="2854" y="1041"/>
                  <a:pt x="2854" y="1041"/>
                  <a:pt x="2854" y="1041"/>
                </a:cubicBezTo>
                <a:cubicBezTo>
                  <a:pt x="2851" y="1043"/>
                  <a:pt x="2851" y="1043"/>
                  <a:pt x="2851" y="1043"/>
                </a:cubicBezTo>
                <a:cubicBezTo>
                  <a:pt x="2849" y="1043"/>
                  <a:pt x="2849" y="1043"/>
                  <a:pt x="2849" y="1043"/>
                </a:cubicBezTo>
                <a:cubicBezTo>
                  <a:pt x="2848" y="1045"/>
                  <a:pt x="2848" y="1045"/>
                  <a:pt x="2848" y="1045"/>
                </a:cubicBezTo>
                <a:cubicBezTo>
                  <a:pt x="2845" y="1045"/>
                  <a:pt x="2845" y="1045"/>
                  <a:pt x="2845" y="1045"/>
                </a:cubicBezTo>
                <a:cubicBezTo>
                  <a:pt x="2844" y="1046"/>
                  <a:pt x="2844" y="1046"/>
                  <a:pt x="2844" y="1046"/>
                </a:cubicBezTo>
                <a:cubicBezTo>
                  <a:pt x="2844" y="1047"/>
                  <a:pt x="2844" y="1047"/>
                  <a:pt x="2844" y="1047"/>
                </a:cubicBezTo>
                <a:cubicBezTo>
                  <a:pt x="2844" y="1049"/>
                  <a:pt x="2844" y="1049"/>
                  <a:pt x="2844" y="1049"/>
                </a:cubicBezTo>
                <a:cubicBezTo>
                  <a:pt x="2842" y="1050"/>
                  <a:pt x="2842" y="1050"/>
                  <a:pt x="2842" y="1050"/>
                </a:cubicBezTo>
                <a:cubicBezTo>
                  <a:pt x="2841" y="1052"/>
                  <a:pt x="2841" y="1052"/>
                  <a:pt x="2841" y="1052"/>
                </a:cubicBezTo>
                <a:cubicBezTo>
                  <a:pt x="2844" y="1052"/>
                  <a:pt x="2844" y="1052"/>
                  <a:pt x="2844" y="1052"/>
                </a:cubicBezTo>
                <a:cubicBezTo>
                  <a:pt x="2845" y="1051"/>
                  <a:pt x="2845" y="1051"/>
                  <a:pt x="2845" y="1051"/>
                </a:cubicBezTo>
                <a:cubicBezTo>
                  <a:pt x="2846" y="1050"/>
                  <a:pt x="2846" y="1050"/>
                  <a:pt x="2846" y="1050"/>
                </a:cubicBezTo>
                <a:cubicBezTo>
                  <a:pt x="2847" y="1051"/>
                  <a:pt x="2847" y="1051"/>
                  <a:pt x="2847" y="1051"/>
                </a:cubicBezTo>
                <a:cubicBezTo>
                  <a:pt x="2850" y="1053"/>
                  <a:pt x="2850" y="1053"/>
                  <a:pt x="2850" y="1053"/>
                </a:cubicBezTo>
                <a:cubicBezTo>
                  <a:pt x="2851" y="1055"/>
                  <a:pt x="2851" y="1055"/>
                  <a:pt x="2851" y="1055"/>
                </a:cubicBezTo>
                <a:cubicBezTo>
                  <a:pt x="2851" y="1056"/>
                  <a:pt x="2851" y="1056"/>
                  <a:pt x="2851" y="1056"/>
                </a:cubicBezTo>
                <a:cubicBezTo>
                  <a:pt x="2851" y="1058"/>
                  <a:pt x="2851" y="1058"/>
                  <a:pt x="2851" y="1058"/>
                </a:cubicBezTo>
                <a:cubicBezTo>
                  <a:pt x="2853" y="1060"/>
                  <a:pt x="2853" y="1060"/>
                  <a:pt x="2853" y="1060"/>
                </a:cubicBezTo>
                <a:cubicBezTo>
                  <a:pt x="2855" y="1060"/>
                  <a:pt x="2855" y="1060"/>
                  <a:pt x="2855" y="1060"/>
                </a:cubicBezTo>
                <a:cubicBezTo>
                  <a:pt x="2857" y="1059"/>
                  <a:pt x="2857" y="1059"/>
                  <a:pt x="2857" y="1059"/>
                </a:cubicBezTo>
                <a:cubicBezTo>
                  <a:pt x="2858" y="1060"/>
                  <a:pt x="2858" y="1060"/>
                  <a:pt x="2858" y="1060"/>
                </a:cubicBezTo>
                <a:cubicBezTo>
                  <a:pt x="2859" y="1060"/>
                  <a:pt x="2859" y="1060"/>
                  <a:pt x="2859" y="1060"/>
                </a:cubicBezTo>
                <a:cubicBezTo>
                  <a:pt x="2861" y="1060"/>
                  <a:pt x="2861" y="1060"/>
                  <a:pt x="2861" y="1060"/>
                </a:cubicBezTo>
                <a:cubicBezTo>
                  <a:pt x="2864" y="1059"/>
                  <a:pt x="2864" y="1059"/>
                  <a:pt x="2864" y="1059"/>
                </a:cubicBezTo>
                <a:cubicBezTo>
                  <a:pt x="2865" y="1060"/>
                  <a:pt x="2865" y="1060"/>
                  <a:pt x="2865" y="1060"/>
                </a:cubicBezTo>
                <a:cubicBezTo>
                  <a:pt x="2866" y="1059"/>
                  <a:pt x="2866" y="1059"/>
                  <a:pt x="2866" y="1059"/>
                </a:cubicBezTo>
                <a:cubicBezTo>
                  <a:pt x="2865" y="1058"/>
                  <a:pt x="2865" y="1058"/>
                  <a:pt x="2865" y="1058"/>
                </a:cubicBezTo>
                <a:cubicBezTo>
                  <a:pt x="2870" y="1059"/>
                  <a:pt x="2870" y="1059"/>
                  <a:pt x="2870" y="1059"/>
                </a:cubicBezTo>
                <a:cubicBezTo>
                  <a:pt x="2871" y="1060"/>
                  <a:pt x="2871" y="1060"/>
                  <a:pt x="2871" y="1060"/>
                </a:cubicBezTo>
                <a:cubicBezTo>
                  <a:pt x="2871" y="1062"/>
                  <a:pt x="2871" y="1062"/>
                  <a:pt x="2871" y="1062"/>
                </a:cubicBezTo>
                <a:cubicBezTo>
                  <a:pt x="2870" y="1062"/>
                  <a:pt x="2870" y="1062"/>
                  <a:pt x="2870" y="1062"/>
                </a:cubicBezTo>
                <a:cubicBezTo>
                  <a:pt x="2869" y="1064"/>
                  <a:pt x="2869" y="1064"/>
                  <a:pt x="2869" y="1064"/>
                </a:cubicBezTo>
                <a:cubicBezTo>
                  <a:pt x="2868" y="1066"/>
                  <a:pt x="2868" y="1066"/>
                  <a:pt x="2868" y="1066"/>
                </a:cubicBezTo>
                <a:cubicBezTo>
                  <a:pt x="2866" y="1064"/>
                  <a:pt x="2866" y="1064"/>
                  <a:pt x="2866" y="1064"/>
                </a:cubicBezTo>
                <a:cubicBezTo>
                  <a:pt x="2863" y="1062"/>
                  <a:pt x="2863" y="1062"/>
                  <a:pt x="2863" y="1062"/>
                </a:cubicBezTo>
                <a:cubicBezTo>
                  <a:pt x="2862" y="1063"/>
                  <a:pt x="2862" y="1063"/>
                  <a:pt x="2862" y="1063"/>
                </a:cubicBezTo>
                <a:cubicBezTo>
                  <a:pt x="2861" y="1065"/>
                  <a:pt x="2861" y="1065"/>
                  <a:pt x="2861" y="1065"/>
                </a:cubicBezTo>
                <a:cubicBezTo>
                  <a:pt x="2859" y="1066"/>
                  <a:pt x="2859" y="1066"/>
                  <a:pt x="2859" y="1066"/>
                </a:cubicBezTo>
                <a:cubicBezTo>
                  <a:pt x="2858" y="1066"/>
                  <a:pt x="2858" y="1066"/>
                  <a:pt x="2858" y="1066"/>
                </a:cubicBezTo>
                <a:cubicBezTo>
                  <a:pt x="2855" y="1065"/>
                  <a:pt x="2855" y="1065"/>
                  <a:pt x="2855" y="1065"/>
                </a:cubicBezTo>
                <a:cubicBezTo>
                  <a:pt x="2855" y="1064"/>
                  <a:pt x="2855" y="1064"/>
                  <a:pt x="2855" y="1064"/>
                </a:cubicBezTo>
                <a:cubicBezTo>
                  <a:pt x="2852" y="1065"/>
                  <a:pt x="2852" y="1065"/>
                  <a:pt x="2852" y="1065"/>
                </a:cubicBezTo>
                <a:cubicBezTo>
                  <a:pt x="2851" y="1066"/>
                  <a:pt x="2851" y="1066"/>
                  <a:pt x="2851" y="1066"/>
                </a:cubicBezTo>
                <a:cubicBezTo>
                  <a:pt x="2852" y="1067"/>
                  <a:pt x="2852" y="1067"/>
                  <a:pt x="2852" y="1067"/>
                </a:cubicBezTo>
                <a:cubicBezTo>
                  <a:pt x="2854" y="1068"/>
                  <a:pt x="2854" y="1068"/>
                  <a:pt x="2854" y="1068"/>
                </a:cubicBezTo>
                <a:cubicBezTo>
                  <a:pt x="2856" y="1069"/>
                  <a:pt x="2856" y="1069"/>
                  <a:pt x="2856" y="1069"/>
                </a:cubicBezTo>
                <a:cubicBezTo>
                  <a:pt x="2857" y="1071"/>
                  <a:pt x="2857" y="1071"/>
                  <a:pt x="2857" y="1071"/>
                </a:cubicBezTo>
                <a:cubicBezTo>
                  <a:pt x="2858" y="1072"/>
                  <a:pt x="2858" y="1072"/>
                  <a:pt x="2858" y="1072"/>
                </a:cubicBezTo>
                <a:cubicBezTo>
                  <a:pt x="2859" y="1071"/>
                  <a:pt x="2859" y="1071"/>
                  <a:pt x="2859" y="1071"/>
                </a:cubicBezTo>
                <a:cubicBezTo>
                  <a:pt x="2859" y="1073"/>
                  <a:pt x="2859" y="1073"/>
                  <a:pt x="2859" y="1073"/>
                </a:cubicBezTo>
                <a:cubicBezTo>
                  <a:pt x="2859" y="1074"/>
                  <a:pt x="2859" y="1074"/>
                  <a:pt x="2859" y="1074"/>
                </a:cubicBezTo>
                <a:cubicBezTo>
                  <a:pt x="2858" y="1074"/>
                  <a:pt x="2858" y="1074"/>
                  <a:pt x="2858" y="1074"/>
                </a:cubicBezTo>
                <a:cubicBezTo>
                  <a:pt x="2858" y="1076"/>
                  <a:pt x="2858" y="1076"/>
                  <a:pt x="2858" y="1076"/>
                </a:cubicBezTo>
                <a:cubicBezTo>
                  <a:pt x="2860" y="1079"/>
                  <a:pt x="2860" y="1079"/>
                  <a:pt x="2860" y="1079"/>
                </a:cubicBezTo>
                <a:cubicBezTo>
                  <a:pt x="2861" y="1080"/>
                  <a:pt x="2861" y="1080"/>
                  <a:pt x="2861" y="1080"/>
                </a:cubicBezTo>
                <a:cubicBezTo>
                  <a:pt x="2863" y="1079"/>
                  <a:pt x="2863" y="1079"/>
                  <a:pt x="2863" y="1079"/>
                </a:cubicBezTo>
                <a:cubicBezTo>
                  <a:pt x="2865" y="1077"/>
                  <a:pt x="2865" y="1077"/>
                  <a:pt x="2865" y="1077"/>
                </a:cubicBezTo>
                <a:cubicBezTo>
                  <a:pt x="2865" y="1075"/>
                  <a:pt x="2865" y="1075"/>
                  <a:pt x="2865" y="1075"/>
                </a:cubicBezTo>
                <a:cubicBezTo>
                  <a:pt x="2867" y="1072"/>
                  <a:pt x="2867" y="1072"/>
                  <a:pt x="2867" y="1072"/>
                </a:cubicBezTo>
                <a:cubicBezTo>
                  <a:pt x="2868" y="1072"/>
                  <a:pt x="2868" y="1072"/>
                  <a:pt x="2868" y="1072"/>
                </a:cubicBezTo>
                <a:cubicBezTo>
                  <a:pt x="2868" y="1070"/>
                  <a:pt x="2868" y="1070"/>
                  <a:pt x="2868" y="1070"/>
                </a:cubicBezTo>
                <a:cubicBezTo>
                  <a:pt x="2869" y="1068"/>
                  <a:pt x="2869" y="1068"/>
                  <a:pt x="2869" y="1068"/>
                </a:cubicBezTo>
                <a:cubicBezTo>
                  <a:pt x="2870" y="1066"/>
                  <a:pt x="2870" y="1066"/>
                  <a:pt x="2870" y="1066"/>
                </a:cubicBezTo>
                <a:cubicBezTo>
                  <a:pt x="2870" y="1069"/>
                  <a:pt x="2870" y="1069"/>
                  <a:pt x="2870" y="1069"/>
                </a:cubicBezTo>
                <a:cubicBezTo>
                  <a:pt x="2869" y="1070"/>
                  <a:pt x="2869" y="1070"/>
                  <a:pt x="2869" y="1070"/>
                </a:cubicBezTo>
                <a:cubicBezTo>
                  <a:pt x="2869" y="1072"/>
                  <a:pt x="2869" y="1072"/>
                  <a:pt x="2869" y="1072"/>
                </a:cubicBezTo>
                <a:cubicBezTo>
                  <a:pt x="2870" y="1075"/>
                  <a:pt x="2870" y="1075"/>
                  <a:pt x="2870" y="1075"/>
                </a:cubicBezTo>
                <a:cubicBezTo>
                  <a:pt x="2871" y="1076"/>
                  <a:pt x="2871" y="1076"/>
                  <a:pt x="2871" y="1076"/>
                </a:cubicBezTo>
                <a:cubicBezTo>
                  <a:pt x="2872" y="1075"/>
                  <a:pt x="2872" y="1075"/>
                  <a:pt x="2872" y="1075"/>
                </a:cubicBezTo>
                <a:cubicBezTo>
                  <a:pt x="2872" y="1075"/>
                  <a:pt x="2872" y="1075"/>
                  <a:pt x="2872" y="1075"/>
                </a:cubicBezTo>
                <a:cubicBezTo>
                  <a:pt x="2873" y="1075"/>
                  <a:pt x="2873" y="1075"/>
                  <a:pt x="2873" y="1075"/>
                </a:cubicBezTo>
                <a:cubicBezTo>
                  <a:pt x="2874" y="1077"/>
                  <a:pt x="2874" y="1077"/>
                  <a:pt x="2874" y="1077"/>
                </a:cubicBezTo>
                <a:cubicBezTo>
                  <a:pt x="2875" y="1076"/>
                  <a:pt x="2875" y="1076"/>
                  <a:pt x="2875" y="1076"/>
                </a:cubicBezTo>
                <a:cubicBezTo>
                  <a:pt x="2875" y="1077"/>
                  <a:pt x="2875" y="1077"/>
                  <a:pt x="2875" y="1077"/>
                </a:cubicBezTo>
                <a:cubicBezTo>
                  <a:pt x="2876" y="1077"/>
                  <a:pt x="2876" y="1077"/>
                  <a:pt x="2876" y="1077"/>
                </a:cubicBezTo>
                <a:cubicBezTo>
                  <a:pt x="2877" y="1078"/>
                  <a:pt x="2877" y="1078"/>
                  <a:pt x="2877" y="1078"/>
                </a:cubicBezTo>
                <a:cubicBezTo>
                  <a:pt x="2879" y="1077"/>
                  <a:pt x="2879" y="1077"/>
                  <a:pt x="2879" y="1077"/>
                </a:cubicBezTo>
                <a:cubicBezTo>
                  <a:pt x="2880" y="1077"/>
                  <a:pt x="2880" y="1077"/>
                  <a:pt x="2880" y="1077"/>
                </a:cubicBezTo>
                <a:cubicBezTo>
                  <a:pt x="2880" y="1078"/>
                  <a:pt x="2880" y="1078"/>
                  <a:pt x="2880" y="1078"/>
                </a:cubicBezTo>
                <a:cubicBezTo>
                  <a:pt x="2880" y="1078"/>
                  <a:pt x="2880" y="1078"/>
                  <a:pt x="2880" y="1078"/>
                </a:cubicBezTo>
                <a:cubicBezTo>
                  <a:pt x="2878" y="1078"/>
                  <a:pt x="2878" y="1078"/>
                  <a:pt x="2878" y="1078"/>
                </a:cubicBezTo>
                <a:cubicBezTo>
                  <a:pt x="2878" y="1079"/>
                  <a:pt x="2878" y="1079"/>
                  <a:pt x="2878" y="1079"/>
                </a:cubicBezTo>
                <a:cubicBezTo>
                  <a:pt x="2880" y="1080"/>
                  <a:pt x="2880" y="1080"/>
                  <a:pt x="2880" y="1080"/>
                </a:cubicBezTo>
                <a:cubicBezTo>
                  <a:pt x="2880" y="1081"/>
                  <a:pt x="2880" y="1081"/>
                  <a:pt x="2880" y="1081"/>
                </a:cubicBezTo>
                <a:cubicBezTo>
                  <a:pt x="2881" y="1082"/>
                  <a:pt x="2881" y="1082"/>
                  <a:pt x="2881" y="1082"/>
                </a:cubicBezTo>
                <a:cubicBezTo>
                  <a:pt x="2883" y="1083"/>
                  <a:pt x="2883" y="1083"/>
                  <a:pt x="2883" y="1083"/>
                </a:cubicBezTo>
                <a:cubicBezTo>
                  <a:pt x="2886" y="1083"/>
                  <a:pt x="2886" y="1083"/>
                  <a:pt x="2886" y="1083"/>
                </a:cubicBezTo>
                <a:cubicBezTo>
                  <a:pt x="2893" y="1085"/>
                  <a:pt x="2893" y="1085"/>
                  <a:pt x="2893" y="1085"/>
                </a:cubicBezTo>
                <a:cubicBezTo>
                  <a:pt x="2899" y="1087"/>
                  <a:pt x="2899" y="1087"/>
                  <a:pt x="2899" y="1087"/>
                </a:cubicBezTo>
                <a:cubicBezTo>
                  <a:pt x="2900" y="1086"/>
                  <a:pt x="2900" y="1086"/>
                  <a:pt x="2900" y="1086"/>
                </a:cubicBezTo>
                <a:cubicBezTo>
                  <a:pt x="2903" y="1087"/>
                  <a:pt x="2903" y="1087"/>
                  <a:pt x="2903" y="1087"/>
                </a:cubicBezTo>
                <a:cubicBezTo>
                  <a:pt x="2904" y="1089"/>
                  <a:pt x="2904" y="1089"/>
                  <a:pt x="2904" y="1089"/>
                </a:cubicBezTo>
                <a:cubicBezTo>
                  <a:pt x="2907" y="1090"/>
                  <a:pt x="2907" y="1090"/>
                  <a:pt x="2907" y="1090"/>
                </a:cubicBezTo>
                <a:cubicBezTo>
                  <a:pt x="2908" y="1090"/>
                  <a:pt x="2908" y="1090"/>
                  <a:pt x="2908" y="1090"/>
                </a:cubicBezTo>
                <a:cubicBezTo>
                  <a:pt x="2910" y="1089"/>
                  <a:pt x="2910" y="1089"/>
                  <a:pt x="2910" y="1089"/>
                </a:cubicBezTo>
                <a:cubicBezTo>
                  <a:pt x="2908" y="1091"/>
                  <a:pt x="2908" y="1091"/>
                  <a:pt x="2908" y="1091"/>
                </a:cubicBezTo>
                <a:cubicBezTo>
                  <a:pt x="2909" y="1092"/>
                  <a:pt x="2909" y="1092"/>
                  <a:pt x="2909" y="1092"/>
                </a:cubicBezTo>
                <a:cubicBezTo>
                  <a:pt x="2910" y="1091"/>
                  <a:pt x="2910" y="1091"/>
                  <a:pt x="2910" y="1091"/>
                </a:cubicBezTo>
                <a:cubicBezTo>
                  <a:pt x="2911" y="1092"/>
                  <a:pt x="2911" y="1092"/>
                  <a:pt x="2911" y="1092"/>
                </a:cubicBezTo>
                <a:cubicBezTo>
                  <a:pt x="2913" y="1092"/>
                  <a:pt x="2913" y="1092"/>
                  <a:pt x="2913" y="1092"/>
                </a:cubicBezTo>
                <a:cubicBezTo>
                  <a:pt x="2912" y="1093"/>
                  <a:pt x="2912" y="1093"/>
                  <a:pt x="2912" y="1093"/>
                </a:cubicBezTo>
                <a:cubicBezTo>
                  <a:pt x="2912" y="1094"/>
                  <a:pt x="2912" y="1094"/>
                  <a:pt x="2912" y="1094"/>
                </a:cubicBezTo>
                <a:cubicBezTo>
                  <a:pt x="2912" y="1095"/>
                  <a:pt x="2912" y="1095"/>
                  <a:pt x="2912" y="1095"/>
                </a:cubicBezTo>
                <a:cubicBezTo>
                  <a:pt x="2913" y="1095"/>
                  <a:pt x="2913" y="1095"/>
                  <a:pt x="2913" y="1095"/>
                </a:cubicBezTo>
                <a:cubicBezTo>
                  <a:pt x="2915" y="1095"/>
                  <a:pt x="2915" y="1095"/>
                  <a:pt x="2915" y="1095"/>
                </a:cubicBezTo>
                <a:cubicBezTo>
                  <a:pt x="2913" y="1097"/>
                  <a:pt x="2913" y="1097"/>
                  <a:pt x="2913" y="1097"/>
                </a:cubicBezTo>
                <a:cubicBezTo>
                  <a:pt x="2913" y="1098"/>
                  <a:pt x="2913" y="1098"/>
                  <a:pt x="2913" y="1098"/>
                </a:cubicBezTo>
                <a:cubicBezTo>
                  <a:pt x="2915" y="1100"/>
                  <a:pt x="2915" y="1100"/>
                  <a:pt x="2915" y="1100"/>
                </a:cubicBezTo>
                <a:cubicBezTo>
                  <a:pt x="2915" y="1102"/>
                  <a:pt x="2915" y="1102"/>
                  <a:pt x="2915" y="1102"/>
                </a:cubicBezTo>
                <a:cubicBezTo>
                  <a:pt x="2915" y="1104"/>
                  <a:pt x="2915" y="1104"/>
                  <a:pt x="2915" y="1104"/>
                </a:cubicBezTo>
                <a:cubicBezTo>
                  <a:pt x="2917" y="1105"/>
                  <a:pt x="2917" y="1105"/>
                  <a:pt x="2917" y="1105"/>
                </a:cubicBezTo>
                <a:cubicBezTo>
                  <a:pt x="2920" y="1107"/>
                  <a:pt x="2920" y="1107"/>
                  <a:pt x="2920" y="1107"/>
                </a:cubicBezTo>
                <a:cubicBezTo>
                  <a:pt x="2920" y="1108"/>
                  <a:pt x="2920" y="1108"/>
                  <a:pt x="2920" y="1108"/>
                </a:cubicBezTo>
                <a:cubicBezTo>
                  <a:pt x="2919" y="1108"/>
                  <a:pt x="2919" y="1108"/>
                  <a:pt x="2919" y="1108"/>
                </a:cubicBezTo>
                <a:cubicBezTo>
                  <a:pt x="2918" y="1108"/>
                  <a:pt x="2918" y="1108"/>
                  <a:pt x="2918" y="1108"/>
                </a:cubicBezTo>
                <a:cubicBezTo>
                  <a:pt x="2917" y="1109"/>
                  <a:pt x="2917" y="1109"/>
                  <a:pt x="2917" y="1109"/>
                </a:cubicBezTo>
                <a:cubicBezTo>
                  <a:pt x="2919" y="1110"/>
                  <a:pt x="2919" y="1110"/>
                  <a:pt x="2919" y="1110"/>
                </a:cubicBezTo>
                <a:cubicBezTo>
                  <a:pt x="2921" y="1111"/>
                  <a:pt x="2921" y="1111"/>
                  <a:pt x="2921" y="1111"/>
                </a:cubicBezTo>
                <a:cubicBezTo>
                  <a:pt x="2923" y="1111"/>
                  <a:pt x="2923" y="1111"/>
                  <a:pt x="2923" y="1111"/>
                </a:cubicBezTo>
                <a:cubicBezTo>
                  <a:pt x="2925" y="1111"/>
                  <a:pt x="2925" y="1111"/>
                  <a:pt x="2925" y="1111"/>
                </a:cubicBezTo>
                <a:cubicBezTo>
                  <a:pt x="2923" y="1111"/>
                  <a:pt x="2923" y="1111"/>
                  <a:pt x="2923" y="1111"/>
                </a:cubicBezTo>
                <a:cubicBezTo>
                  <a:pt x="2921" y="1112"/>
                  <a:pt x="2921" y="1112"/>
                  <a:pt x="2921" y="1112"/>
                </a:cubicBezTo>
                <a:cubicBezTo>
                  <a:pt x="2920" y="1112"/>
                  <a:pt x="2920" y="1112"/>
                  <a:pt x="2920" y="1112"/>
                </a:cubicBezTo>
                <a:cubicBezTo>
                  <a:pt x="2919" y="1112"/>
                  <a:pt x="2919" y="1112"/>
                  <a:pt x="2919" y="1112"/>
                </a:cubicBezTo>
                <a:cubicBezTo>
                  <a:pt x="2920" y="1114"/>
                  <a:pt x="2920" y="1114"/>
                  <a:pt x="2920" y="1114"/>
                </a:cubicBezTo>
                <a:cubicBezTo>
                  <a:pt x="2922" y="1114"/>
                  <a:pt x="2922" y="1114"/>
                  <a:pt x="2922" y="1114"/>
                </a:cubicBezTo>
                <a:cubicBezTo>
                  <a:pt x="2921" y="1117"/>
                  <a:pt x="2921" y="1117"/>
                  <a:pt x="2921" y="1117"/>
                </a:cubicBezTo>
                <a:cubicBezTo>
                  <a:pt x="2921" y="1117"/>
                  <a:pt x="2921" y="1117"/>
                  <a:pt x="2921" y="1117"/>
                </a:cubicBezTo>
                <a:cubicBezTo>
                  <a:pt x="2921" y="1119"/>
                  <a:pt x="2921" y="1119"/>
                  <a:pt x="2921" y="1119"/>
                </a:cubicBezTo>
                <a:cubicBezTo>
                  <a:pt x="2920" y="1120"/>
                  <a:pt x="2920" y="1120"/>
                  <a:pt x="2920" y="1120"/>
                </a:cubicBezTo>
                <a:cubicBezTo>
                  <a:pt x="2919" y="1121"/>
                  <a:pt x="2919" y="1121"/>
                  <a:pt x="2919" y="1121"/>
                </a:cubicBezTo>
                <a:cubicBezTo>
                  <a:pt x="2921" y="1122"/>
                  <a:pt x="2921" y="1122"/>
                  <a:pt x="2921" y="1122"/>
                </a:cubicBezTo>
                <a:cubicBezTo>
                  <a:pt x="2923" y="1121"/>
                  <a:pt x="2923" y="1121"/>
                  <a:pt x="2923" y="1121"/>
                </a:cubicBezTo>
                <a:cubicBezTo>
                  <a:pt x="2924" y="1122"/>
                  <a:pt x="2924" y="1122"/>
                  <a:pt x="2924" y="1122"/>
                </a:cubicBezTo>
                <a:cubicBezTo>
                  <a:pt x="2925" y="1122"/>
                  <a:pt x="2925" y="1122"/>
                  <a:pt x="2925" y="1122"/>
                </a:cubicBezTo>
                <a:cubicBezTo>
                  <a:pt x="2927" y="1121"/>
                  <a:pt x="2927" y="1121"/>
                  <a:pt x="2927" y="1121"/>
                </a:cubicBezTo>
                <a:cubicBezTo>
                  <a:pt x="2930" y="1121"/>
                  <a:pt x="2930" y="1121"/>
                  <a:pt x="2930" y="1121"/>
                </a:cubicBezTo>
                <a:cubicBezTo>
                  <a:pt x="2931" y="1120"/>
                  <a:pt x="2931" y="1120"/>
                  <a:pt x="2931" y="1120"/>
                </a:cubicBezTo>
                <a:cubicBezTo>
                  <a:pt x="2932" y="1118"/>
                  <a:pt x="2932" y="1118"/>
                  <a:pt x="2932" y="1118"/>
                </a:cubicBezTo>
                <a:cubicBezTo>
                  <a:pt x="2932" y="1120"/>
                  <a:pt x="2932" y="1120"/>
                  <a:pt x="2932" y="1120"/>
                </a:cubicBezTo>
                <a:cubicBezTo>
                  <a:pt x="2931" y="1122"/>
                  <a:pt x="2931" y="1122"/>
                  <a:pt x="2931" y="1122"/>
                </a:cubicBezTo>
                <a:cubicBezTo>
                  <a:pt x="2931" y="1123"/>
                  <a:pt x="2931" y="1123"/>
                  <a:pt x="2931" y="1123"/>
                </a:cubicBezTo>
                <a:cubicBezTo>
                  <a:pt x="2932" y="1124"/>
                  <a:pt x="2932" y="1124"/>
                  <a:pt x="2932" y="1124"/>
                </a:cubicBezTo>
                <a:cubicBezTo>
                  <a:pt x="2934" y="1126"/>
                  <a:pt x="2934" y="1126"/>
                  <a:pt x="2934" y="1126"/>
                </a:cubicBezTo>
                <a:cubicBezTo>
                  <a:pt x="2934" y="1126"/>
                  <a:pt x="2934" y="1126"/>
                  <a:pt x="2934" y="1126"/>
                </a:cubicBezTo>
                <a:cubicBezTo>
                  <a:pt x="2935" y="1128"/>
                  <a:pt x="2935" y="1128"/>
                  <a:pt x="2935" y="1128"/>
                </a:cubicBezTo>
                <a:cubicBezTo>
                  <a:pt x="2938" y="1131"/>
                  <a:pt x="2938" y="1131"/>
                  <a:pt x="2938" y="1131"/>
                </a:cubicBezTo>
                <a:cubicBezTo>
                  <a:pt x="2940" y="1132"/>
                  <a:pt x="2940" y="1132"/>
                  <a:pt x="2940" y="1132"/>
                </a:cubicBezTo>
                <a:cubicBezTo>
                  <a:pt x="2941" y="1132"/>
                  <a:pt x="2941" y="1132"/>
                  <a:pt x="2941" y="1132"/>
                </a:cubicBezTo>
                <a:cubicBezTo>
                  <a:pt x="2944" y="1132"/>
                  <a:pt x="2944" y="1132"/>
                  <a:pt x="2944" y="1132"/>
                </a:cubicBezTo>
                <a:cubicBezTo>
                  <a:pt x="2945" y="1132"/>
                  <a:pt x="2945" y="1132"/>
                  <a:pt x="2945" y="1132"/>
                </a:cubicBezTo>
                <a:cubicBezTo>
                  <a:pt x="2947" y="1132"/>
                  <a:pt x="2947" y="1132"/>
                  <a:pt x="2947" y="1132"/>
                </a:cubicBezTo>
                <a:cubicBezTo>
                  <a:pt x="2953" y="1132"/>
                  <a:pt x="2953" y="1132"/>
                  <a:pt x="2953" y="1132"/>
                </a:cubicBezTo>
                <a:cubicBezTo>
                  <a:pt x="2954" y="1132"/>
                  <a:pt x="2954" y="1132"/>
                  <a:pt x="2954" y="1132"/>
                </a:cubicBezTo>
                <a:cubicBezTo>
                  <a:pt x="2954" y="1133"/>
                  <a:pt x="2954" y="1133"/>
                  <a:pt x="2954" y="1133"/>
                </a:cubicBezTo>
                <a:cubicBezTo>
                  <a:pt x="2956" y="1134"/>
                  <a:pt x="2956" y="1134"/>
                  <a:pt x="2956" y="1134"/>
                </a:cubicBezTo>
                <a:cubicBezTo>
                  <a:pt x="2957" y="1135"/>
                  <a:pt x="2957" y="1135"/>
                  <a:pt x="2957" y="1135"/>
                </a:cubicBezTo>
                <a:cubicBezTo>
                  <a:pt x="2959" y="1133"/>
                  <a:pt x="2959" y="1133"/>
                  <a:pt x="2959" y="1133"/>
                </a:cubicBezTo>
                <a:cubicBezTo>
                  <a:pt x="2963" y="1132"/>
                  <a:pt x="2963" y="1132"/>
                  <a:pt x="2963" y="1132"/>
                </a:cubicBezTo>
                <a:cubicBezTo>
                  <a:pt x="2963" y="1131"/>
                  <a:pt x="2963" y="1131"/>
                  <a:pt x="2963" y="1131"/>
                </a:cubicBezTo>
                <a:cubicBezTo>
                  <a:pt x="2964" y="1132"/>
                  <a:pt x="2964" y="1132"/>
                  <a:pt x="2964" y="1132"/>
                </a:cubicBezTo>
                <a:cubicBezTo>
                  <a:pt x="2965" y="1131"/>
                  <a:pt x="2965" y="1131"/>
                  <a:pt x="2965" y="1131"/>
                </a:cubicBezTo>
                <a:cubicBezTo>
                  <a:pt x="2965" y="1128"/>
                  <a:pt x="2965" y="1128"/>
                  <a:pt x="2965" y="1128"/>
                </a:cubicBezTo>
                <a:cubicBezTo>
                  <a:pt x="2962" y="1126"/>
                  <a:pt x="2962" y="1126"/>
                  <a:pt x="2962" y="1126"/>
                </a:cubicBezTo>
                <a:cubicBezTo>
                  <a:pt x="2959" y="1125"/>
                  <a:pt x="2959" y="1125"/>
                  <a:pt x="2959" y="1125"/>
                </a:cubicBezTo>
                <a:cubicBezTo>
                  <a:pt x="2957" y="1125"/>
                  <a:pt x="2957" y="1125"/>
                  <a:pt x="2957" y="1125"/>
                </a:cubicBezTo>
                <a:cubicBezTo>
                  <a:pt x="2956" y="1124"/>
                  <a:pt x="2956" y="1124"/>
                  <a:pt x="2956" y="1124"/>
                </a:cubicBezTo>
                <a:cubicBezTo>
                  <a:pt x="2954" y="1123"/>
                  <a:pt x="2954" y="1123"/>
                  <a:pt x="2954" y="1123"/>
                </a:cubicBezTo>
                <a:cubicBezTo>
                  <a:pt x="2954" y="1123"/>
                  <a:pt x="2954" y="1123"/>
                  <a:pt x="2954" y="1123"/>
                </a:cubicBezTo>
                <a:cubicBezTo>
                  <a:pt x="2953" y="1122"/>
                  <a:pt x="2953" y="1122"/>
                  <a:pt x="2953" y="1122"/>
                </a:cubicBezTo>
                <a:cubicBezTo>
                  <a:pt x="2952" y="1120"/>
                  <a:pt x="2952" y="1120"/>
                  <a:pt x="2952" y="1120"/>
                </a:cubicBezTo>
                <a:cubicBezTo>
                  <a:pt x="2951" y="1118"/>
                  <a:pt x="2951" y="1118"/>
                  <a:pt x="2951" y="1118"/>
                </a:cubicBezTo>
                <a:cubicBezTo>
                  <a:pt x="2949" y="1117"/>
                  <a:pt x="2949" y="1117"/>
                  <a:pt x="2949" y="1117"/>
                </a:cubicBezTo>
                <a:cubicBezTo>
                  <a:pt x="2948" y="1115"/>
                  <a:pt x="2948" y="1115"/>
                  <a:pt x="2948" y="1115"/>
                </a:cubicBezTo>
                <a:cubicBezTo>
                  <a:pt x="2947" y="1114"/>
                  <a:pt x="2947" y="1114"/>
                  <a:pt x="2947" y="1114"/>
                </a:cubicBezTo>
                <a:cubicBezTo>
                  <a:pt x="2948" y="1115"/>
                  <a:pt x="2948" y="1115"/>
                  <a:pt x="2948" y="1115"/>
                </a:cubicBezTo>
                <a:cubicBezTo>
                  <a:pt x="2949" y="1117"/>
                  <a:pt x="2949" y="1117"/>
                  <a:pt x="2949" y="1117"/>
                </a:cubicBezTo>
                <a:cubicBezTo>
                  <a:pt x="2950" y="1117"/>
                  <a:pt x="2950" y="1117"/>
                  <a:pt x="2950" y="1117"/>
                </a:cubicBezTo>
                <a:cubicBezTo>
                  <a:pt x="2952" y="1118"/>
                  <a:pt x="2952" y="1118"/>
                  <a:pt x="2952" y="1118"/>
                </a:cubicBezTo>
                <a:cubicBezTo>
                  <a:pt x="2953" y="1120"/>
                  <a:pt x="2953" y="1120"/>
                  <a:pt x="2953" y="1120"/>
                </a:cubicBezTo>
                <a:cubicBezTo>
                  <a:pt x="2953" y="1122"/>
                  <a:pt x="2953" y="1122"/>
                  <a:pt x="2953" y="1122"/>
                </a:cubicBezTo>
                <a:cubicBezTo>
                  <a:pt x="2954" y="1122"/>
                  <a:pt x="2954" y="1122"/>
                  <a:pt x="2954" y="1122"/>
                </a:cubicBezTo>
                <a:cubicBezTo>
                  <a:pt x="2956" y="1123"/>
                  <a:pt x="2956" y="1123"/>
                  <a:pt x="2956" y="1123"/>
                </a:cubicBezTo>
                <a:cubicBezTo>
                  <a:pt x="2958" y="1124"/>
                  <a:pt x="2958" y="1124"/>
                  <a:pt x="2958" y="1124"/>
                </a:cubicBezTo>
                <a:cubicBezTo>
                  <a:pt x="2959" y="1124"/>
                  <a:pt x="2959" y="1124"/>
                  <a:pt x="2959" y="1124"/>
                </a:cubicBezTo>
                <a:cubicBezTo>
                  <a:pt x="2961" y="1124"/>
                  <a:pt x="2961" y="1124"/>
                  <a:pt x="2961" y="1124"/>
                </a:cubicBezTo>
                <a:cubicBezTo>
                  <a:pt x="2964" y="1123"/>
                  <a:pt x="2964" y="1123"/>
                  <a:pt x="2964" y="1123"/>
                </a:cubicBezTo>
                <a:cubicBezTo>
                  <a:pt x="2966" y="1123"/>
                  <a:pt x="2966" y="1123"/>
                  <a:pt x="2966" y="1123"/>
                </a:cubicBezTo>
                <a:cubicBezTo>
                  <a:pt x="2968" y="1123"/>
                  <a:pt x="2968" y="1123"/>
                  <a:pt x="2968" y="1123"/>
                </a:cubicBezTo>
                <a:cubicBezTo>
                  <a:pt x="2967" y="1122"/>
                  <a:pt x="2967" y="1122"/>
                  <a:pt x="2967" y="1122"/>
                </a:cubicBezTo>
                <a:cubicBezTo>
                  <a:pt x="2966" y="1121"/>
                  <a:pt x="2966" y="1121"/>
                  <a:pt x="2966" y="1121"/>
                </a:cubicBezTo>
                <a:cubicBezTo>
                  <a:pt x="2965" y="1120"/>
                  <a:pt x="2965" y="1120"/>
                  <a:pt x="2965" y="1120"/>
                </a:cubicBezTo>
                <a:cubicBezTo>
                  <a:pt x="2964" y="1120"/>
                  <a:pt x="2964" y="1120"/>
                  <a:pt x="2964" y="1120"/>
                </a:cubicBezTo>
                <a:cubicBezTo>
                  <a:pt x="2963" y="1119"/>
                  <a:pt x="2963" y="1119"/>
                  <a:pt x="2963" y="1119"/>
                </a:cubicBezTo>
                <a:cubicBezTo>
                  <a:pt x="2964" y="1120"/>
                  <a:pt x="2964" y="1120"/>
                  <a:pt x="2964" y="1120"/>
                </a:cubicBezTo>
                <a:cubicBezTo>
                  <a:pt x="2966" y="1119"/>
                  <a:pt x="2966" y="1119"/>
                  <a:pt x="2966" y="1119"/>
                </a:cubicBezTo>
                <a:cubicBezTo>
                  <a:pt x="2968" y="1121"/>
                  <a:pt x="2968" y="1121"/>
                  <a:pt x="2968" y="1121"/>
                </a:cubicBezTo>
                <a:cubicBezTo>
                  <a:pt x="2969" y="1121"/>
                  <a:pt x="2969" y="1121"/>
                  <a:pt x="2969" y="1121"/>
                </a:cubicBezTo>
                <a:cubicBezTo>
                  <a:pt x="2969" y="1120"/>
                  <a:pt x="2969" y="1120"/>
                  <a:pt x="2969" y="1120"/>
                </a:cubicBezTo>
                <a:cubicBezTo>
                  <a:pt x="2969" y="1119"/>
                  <a:pt x="2969" y="1119"/>
                  <a:pt x="2969" y="1119"/>
                </a:cubicBezTo>
                <a:cubicBezTo>
                  <a:pt x="2970" y="1118"/>
                  <a:pt x="2970" y="1118"/>
                  <a:pt x="2970" y="1118"/>
                </a:cubicBezTo>
                <a:cubicBezTo>
                  <a:pt x="2970" y="1117"/>
                  <a:pt x="2970" y="1117"/>
                  <a:pt x="2970" y="1117"/>
                </a:cubicBezTo>
                <a:cubicBezTo>
                  <a:pt x="2969" y="1115"/>
                  <a:pt x="2969" y="1115"/>
                  <a:pt x="2969" y="1115"/>
                </a:cubicBezTo>
                <a:cubicBezTo>
                  <a:pt x="2968" y="1114"/>
                  <a:pt x="2968" y="1114"/>
                  <a:pt x="2968" y="1114"/>
                </a:cubicBezTo>
                <a:cubicBezTo>
                  <a:pt x="2968" y="1113"/>
                  <a:pt x="2968" y="1113"/>
                  <a:pt x="2968" y="1113"/>
                </a:cubicBezTo>
                <a:cubicBezTo>
                  <a:pt x="2970" y="1114"/>
                  <a:pt x="2970" y="1114"/>
                  <a:pt x="2970" y="1114"/>
                </a:cubicBezTo>
                <a:cubicBezTo>
                  <a:pt x="2970" y="1115"/>
                  <a:pt x="2970" y="1115"/>
                  <a:pt x="2970" y="1115"/>
                </a:cubicBezTo>
                <a:cubicBezTo>
                  <a:pt x="2972" y="1117"/>
                  <a:pt x="2972" y="1117"/>
                  <a:pt x="2972" y="1117"/>
                </a:cubicBezTo>
                <a:cubicBezTo>
                  <a:pt x="2974" y="1117"/>
                  <a:pt x="2974" y="1117"/>
                  <a:pt x="2974" y="1117"/>
                </a:cubicBezTo>
                <a:cubicBezTo>
                  <a:pt x="2974" y="1116"/>
                  <a:pt x="2974" y="1116"/>
                  <a:pt x="2974" y="1116"/>
                </a:cubicBezTo>
                <a:cubicBezTo>
                  <a:pt x="2974" y="1115"/>
                  <a:pt x="2974" y="1115"/>
                  <a:pt x="2974" y="1115"/>
                </a:cubicBezTo>
                <a:cubicBezTo>
                  <a:pt x="2974" y="1115"/>
                  <a:pt x="2974" y="1115"/>
                  <a:pt x="2974" y="1115"/>
                </a:cubicBezTo>
                <a:cubicBezTo>
                  <a:pt x="2975" y="1117"/>
                  <a:pt x="2975" y="1117"/>
                  <a:pt x="2975" y="1117"/>
                </a:cubicBezTo>
                <a:cubicBezTo>
                  <a:pt x="2975" y="1117"/>
                  <a:pt x="2975" y="1117"/>
                  <a:pt x="2975" y="1117"/>
                </a:cubicBezTo>
                <a:cubicBezTo>
                  <a:pt x="2976" y="1116"/>
                  <a:pt x="2976" y="1116"/>
                  <a:pt x="2976" y="1116"/>
                </a:cubicBezTo>
                <a:cubicBezTo>
                  <a:pt x="2975" y="1115"/>
                  <a:pt x="2975" y="1115"/>
                  <a:pt x="2975" y="1115"/>
                </a:cubicBezTo>
                <a:cubicBezTo>
                  <a:pt x="2976" y="1112"/>
                  <a:pt x="2976" y="1112"/>
                  <a:pt x="2976" y="1112"/>
                </a:cubicBezTo>
                <a:cubicBezTo>
                  <a:pt x="2976" y="1114"/>
                  <a:pt x="2976" y="1114"/>
                  <a:pt x="2976" y="1114"/>
                </a:cubicBezTo>
                <a:cubicBezTo>
                  <a:pt x="2979" y="1114"/>
                  <a:pt x="2979" y="1114"/>
                  <a:pt x="2979" y="1114"/>
                </a:cubicBezTo>
                <a:cubicBezTo>
                  <a:pt x="2979" y="1116"/>
                  <a:pt x="2979" y="1116"/>
                  <a:pt x="2979" y="1116"/>
                </a:cubicBezTo>
                <a:cubicBezTo>
                  <a:pt x="2981" y="1116"/>
                  <a:pt x="2981" y="1116"/>
                  <a:pt x="2981" y="1116"/>
                </a:cubicBezTo>
                <a:cubicBezTo>
                  <a:pt x="2982" y="1116"/>
                  <a:pt x="2982" y="1116"/>
                  <a:pt x="2982" y="1116"/>
                </a:cubicBezTo>
                <a:cubicBezTo>
                  <a:pt x="2983" y="1117"/>
                  <a:pt x="2983" y="1117"/>
                  <a:pt x="2983" y="1117"/>
                </a:cubicBezTo>
                <a:cubicBezTo>
                  <a:pt x="2984" y="1115"/>
                  <a:pt x="2984" y="1115"/>
                  <a:pt x="2984" y="1115"/>
                </a:cubicBezTo>
                <a:cubicBezTo>
                  <a:pt x="2983" y="1117"/>
                  <a:pt x="2983" y="1117"/>
                  <a:pt x="2983" y="1117"/>
                </a:cubicBezTo>
                <a:cubicBezTo>
                  <a:pt x="2984" y="1118"/>
                  <a:pt x="2984" y="1118"/>
                  <a:pt x="2984" y="1118"/>
                </a:cubicBezTo>
                <a:cubicBezTo>
                  <a:pt x="2985" y="1118"/>
                  <a:pt x="2985" y="1118"/>
                  <a:pt x="2985" y="1118"/>
                </a:cubicBezTo>
                <a:cubicBezTo>
                  <a:pt x="2986" y="1120"/>
                  <a:pt x="2986" y="1120"/>
                  <a:pt x="2986" y="1120"/>
                </a:cubicBezTo>
                <a:cubicBezTo>
                  <a:pt x="2991" y="1121"/>
                  <a:pt x="2991" y="1121"/>
                  <a:pt x="2991" y="1121"/>
                </a:cubicBezTo>
                <a:cubicBezTo>
                  <a:pt x="2993" y="1122"/>
                  <a:pt x="2993" y="1122"/>
                  <a:pt x="2993" y="1122"/>
                </a:cubicBezTo>
                <a:cubicBezTo>
                  <a:pt x="2995" y="1124"/>
                  <a:pt x="2995" y="1124"/>
                  <a:pt x="2995" y="1124"/>
                </a:cubicBezTo>
                <a:cubicBezTo>
                  <a:pt x="2995" y="1126"/>
                  <a:pt x="2995" y="1126"/>
                  <a:pt x="2995" y="1126"/>
                </a:cubicBezTo>
                <a:cubicBezTo>
                  <a:pt x="2998" y="1130"/>
                  <a:pt x="2998" y="1130"/>
                  <a:pt x="2998" y="1130"/>
                </a:cubicBezTo>
                <a:cubicBezTo>
                  <a:pt x="2999" y="1131"/>
                  <a:pt x="2999" y="1131"/>
                  <a:pt x="2999" y="1131"/>
                </a:cubicBezTo>
                <a:cubicBezTo>
                  <a:pt x="3000" y="1132"/>
                  <a:pt x="3000" y="1132"/>
                  <a:pt x="3000" y="1132"/>
                </a:cubicBezTo>
                <a:cubicBezTo>
                  <a:pt x="3001" y="1133"/>
                  <a:pt x="3001" y="1133"/>
                  <a:pt x="3001" y="1133"/>
                </a:cubicBezTo>
                <a:cubicBezTo>
                  <a:pt x="3002" y="1135"/>
                  <a:pt x="3002" y="1135"/>
                  <a:pt x="3002" y="1135"/>
                </a:cubicBezTo>
                <a:cubicBezTo>
                  <a:pt x="3007" y="1139"/>
                  <a:pt x="3007" y="1139"/>
                  <a:pt x="3007" y="1139"/>
                </a:cubicBezTo>
                <a:cubicBezTo>
                  <a:pt x="3007" y="1141"/>
                  <a:pt x="3007" y="1141"/>
                  <a:pt x="3007" y="1141"/>
                </a:cubicBezTo>
                <a:cubicBezTo>
                  <a:pt x="3008" y="1142"/>
                  <a:pt x="3008" y="1142"/>
                  <a:pt x="3008" y="1142"/>
                </a:cubicBezTo>
                <a:cubicBezTo>
                  <a:pt x="3011" y="1143"/>
                  <a:pt x="3011" y="1143"/>
                  <a:pt x="3011" y="1143"/>
                </a:cubicBezTo>
                <a:cubicBezTo>
                  <a:pt x="3012" y="1143"/>
                  <a:pt x="3012" y="1143"/>
                  <a:pt x="3012" y="1143"/>
                </a:cubicBezTo>
                <a:cubicBezTo>
                  <a:pt x="3013" y="1143"/>
                  <a:pt x="3013" y="1143"/>
                  <a:pt x="3013" y="1143"/>
                </a:cubicBezTo>
                <a:cubicBezTo>
                  <a:pt x="3015" y="1143"/>
                  <a:pt x="3015" y="1143"/>
                  <a:pt x="3015" y="1143"/>
                </a:cubicBezTo>
                <a:cubicBezTo>
                  <a:pt x="3018" y="1143"/>
                  <a:pt x="3018" y="1143"/>
                  <a:pt x="3018" y="1143"/>
                </a:cubicBezTo>
                <a:cubicBezTo>
                  <a:pt x="3020" y="1144"/>
                  <a:pt x="3020" y="1144"/>
                  <a:pt x="3020" y="1144"/>
                </a:cubicBezTo>
                <a:cubicBezTo>
                  <a:pt x="3022" y="1144"/>
                  <a:pt x="3022" y="1144"/>
                  <a:pt x="3022" y="1144"/>
                </a:cubicBezTo>
                <a:cubicBezTo>
                  <a:pt x="3025" y="1144"/>
                  <a:pt x="3025" y="1144"/>
                  <a:pt x="3025" y="1144"/>
                </a:cubicBezTo>
                <a:cubicBezTo>
                  <a:pt x="3027" y="1145"/>
                  <a:pt x="3027" y="1145"/>
                  <a:pt x="3027" y="1145"/>
                </a:cubicBezTo>
                <a:cubicBezTo>
                  <a:pt x="3029" y="1145"/>
                  <a:pt x="3029" y="1145"/>
                  <a:pt x="3029" y="1145"/>
                </a:cubicBezTo>
                <a:cubicBezTo>
                  <a:pt x="3030" y="1146"/>
                  <a:pt x="3030" y="1146"/>
                  <a:pt x="3030" y="1146"/>
                </a:cubicBezTo>
                <a:cubicBezTo>
                  <a:pt x="3032" y="1146"/>
                  <a:pt x="3032" y="1146"/>
                  <a:pt x="3032" y="1146"/>
                </a:cubicBezTo>
                <a:cubicBezTo>
                  <a:pt x="3032" y="1146"/>
                  <a:pt x="3032" y="1146"/>
                  <a:pt x="3032" y="1146"/>
                </a:cubicBezTo>
                <a:cubicBezTo>
                  <a:pt x="3031" y="1147"/>
                  <a:pt x="3031" y="1147"/>
                  <a:pt x="3031" y="1147"/>
                </a:cubicBezTo>
                <a:cubicBezTo>
                  <a:pt x="3033" y="1148"/>
                  <a:pt x="3033" y="1148"/>
                  <a:pt x="3033" y="1148"/>
                </a:cubicBezTo>
                <a:cubicBezTo>
                  <a:pt x="3035" y="1149"/>
                  <a:pt x="3035" y="1149"/>
                  <a:pt x="3035" y="1149"/>
                </a:cubicBezTo>
                <a:cubicBezTo>
                  <a:pt x="3038" y="1149"/>
                  <a:pt x="3038" y="1149"/>
                  <a:pt x="3038" y="1149"/>
                </a:cubicBezTo>
                <a:cubicBezTo>
                  <a:pt x="3038" y="1147"/>
                  <a:pt x="3038" y="1147"/>
                  <a:pt x="3038" y="1147"/>
                </a:cubicBezTo>
                <a:cubicBezTo>
                  <a:pt x="3036" y="1146"/>
                  <a:pt x="3036" y="1146"/>
                  <a:pt x="3036" y="1146"/>
                </a:cubicBezTo>
                <a:cubicBezTo>
                  <a:pt x="3035" y="1146"/>
                  <a:pt x="3035" y="1146"/>
                  <a:pt x="3035" y="1146"/>
                </a:cubicBezTo>
                <a:cubicBezTo>
                  <a:pt x="3035" y="1145"/>
                  <a:pt x="3035" y="1145"/>
                  <a:pt x="3035" y="1145"/>
                </a:cubicBezTo>
                <a:cubicBezTo>
                  <a:pt x="3037" y="1144"/>
                  <a:pt x="3037" y="1144"/>
                  <a:pt x="3037" y="1144"/>
                </a:cubicBezTo>
                <a:cubicBezTo>
                  <a:pt x="3039" y="1145"/>
                  <a:pt x="3039" y="1145"/>
                  <a:pt x="3039" y="1145"/>
                </a:cubicBezTo>
                <a:cubicBezTo>
                  <a:pt x="3040" y="1144"/>
                  <a:pt x="3040" y="1144"/>
                  <a:pt x="3040" y="1144"/>
                </a:cubicBezTo>
                <a:cubicBezTo>
                  <a:pt x="3036" y="1143"/>
                  <a:pt x="3036" y="1143"/>
                  <a:pt x="3036" y="1143"/>
                </a:cubicBezTo>
                <a:cubicBezTo>
                  <a:pt x="3032" y="1142"/>
                  <a:pt x="3032" y="1142"/>
                  <a:pt x="3032" y="1142"/>
                </a:cubicBezTo>
                <a:cubicBezTo>
                  <a:pt x="3029" y="1141"/>
                  <a:pt x="3029" y="1141"/>
                  <a:pt x="3029" y="1141"/>
                </a:cubicBezTo>
                <a:cubicBezTo>
                  <a:pt x="3028" y="1140"/>
                  <a:pt x="3028" y="1140"/>
                  <a:pt x="3028" y="1140"/>
                </a:cubicBezTo>
                <a:cubicBezTo>
                  <a:pt x="3031" y="1139"/>
                  <a:pt x="3031" y="1139"/>
                  <a:pt x="3031" y="1139"/>
                </a:cubicBezTo>
                <a:cubicBezTo>
                  <a:pt x="3032" y="1139"/>
                  <a:pt x="3032" y="1139"/>
                  <a:pt x="3032" y="1139"/>
                </a:cubicBezTo>
                <a:cubicBezTo>
                  <a:pt x="3033" y="1138"/>
                  <a:pt x="3033" y="1138"/>
                  <a:pt x="3033" y="1138"/>
                </a:cubicBezTo>
                <a:cubicBezTo>
                  <a:pt x="3032" y="1137"/>
                  <a:pt x="3032" y="1137"/>
                  <a:pt x="3032" y="1137"/>
                </a:cubicBezTo>
                <a:cubicBezTo>
                  <a:pt x="3028" y="1137"/>
                  <a:pt x="3028" y="1137"/>
                  <a:pt x="3028" y="1137"/>
                </a:cubicBezTo>
                <a:cubicBezTo>
                  <a:pt x="3025" y="1137"/>
                  <a:pt x="3025" y="1137"/>
                  <a:pt x="3025" y="1137"/>
                </a:cubicBezTo>
                <a:cubicBezTo>
                  <a:pt x="3024" y="1136"/>
                  <a:pt x="3024" y="1136"/>
                  <a:pt x="3024" y="1136"/>
                </a:cubicBezTo>
                <a:cubicBezTo>
                  <a:pt x="3024" y="1134"/>
                  <a:pt x="3024" y="1134"/>
                  <a:pt x="3024" y="1134"/>
                </a:cubicBezTo>
                <a:cubicBezTo>
                  <a:pt x="3025" y="1133"/>
                  <a:pt x="3025" y="1133"/>
                  <a:pt x="3025" y="1133"/>
                </a:cubicBezTo>
                <a:lnTo>
                  <a:pt x="3025" y="1132"/>
                </a:lnTo>
                <a:close/>
                <a:moveTo>
                  <a:pt x="2936" y="449"/>
                </a:moveTo>
                <a:cubicBezTo>
                  <a:pt x="2937" y="447"/>
                  <a:pt x="2937" y="447"/>
                  <a:pt x="2937" y="447"/>
                </a:cubicBezTo>
                <a:cubicBezTo>
                  <a:pt x="2939" y="446"/>
                  <a:pt x="2939" y="446"/>
                  <a:pt x="2939" y="446"/>
                </a:cubicBezTo>
                <a:cubicBezTo>
                  <a:pt x="2939" y="444"/>
                  <a:pt x="2939" y="444"/>
                  <a:pt x="2939" y="444"/>
                </a:cubicBezTo>
                <a:cubicBezTo>
                  <a:pt x="2939" y="442"/>
                  <a:pt x="2939" y="442"/>
                  <a:pt x="2939" y="442"/>
                </a:cubicBezTo>
                <a:cubicBezTo>
                  <a:pt x="2941" y="439"/>
                  <a:pt x="2941" y="439"/>
                  <a:pt x="2941" y="439"/>
                </a:cubicBezTo>
                <a:cubicBezTo>
                  <a:pt x="2940" y="440"/>
                  <a:pt x="2940" y="440"/>
                  <a:pt x="2940" y="440"/>
                </a:cubicBezTo>
                <a:cubicBezTo>
                  <a:pt x="2938" y="440"/>
                  <a:pt x="2938" y="440"/>
                  <a:pt x="2938" y="440"/>
                </a:cubicBezTo>
                <a:cubicBezTo>
                  <a:pt x="2937" y="442"/>
                  <a:pt x="2937" y="442"/>
                  <a:pt x="2937" y="442"/>
                </a:cubicBezTo>
                <a:cubicBezTo>
                  <a:pt x="2937" y="443"/>
                  <a:pt x="2937" y="443"/>
                  <a:pt x="2937" y="443"/>
                </a:cubicBezTo>
                <a:cubicBezTo>
                  <a:pt x="2936" y="445"/>
                  <a:pt x="2936" y="445"/>
                  <a:pt x="2936" y="445"/>
                </a:cubicBezTo>
                <a:cubicBezTo>
                  <a:pt x="2935" y="445"/>
                  <a:pt x="2935" y="445"/>
                  <a:pt x="2935" y="445"/>
                </a:cubicBezTo>
                <a:cubicBezTo>
                  <a:pt x="2935" y="447"/>
                  <a:pt x="2935" y="447"/>
                  <a:pt x="2935" y="447"/>
                </a:cubicBezTo>
                <a:cubicBezTo>
                  <a:pt x="2933" y="448"/>
                  <a:pt x="2933" y="448"/>
                  <a:pt x="2933" y="448"/>
                </a:cubicBezTo>
                <a:cubicBezTo>
                  <a:pt x="2933" y="451"/>
                  <a:pt x="2933" y="451"/>
                  <a:pt x="2933" y="451"/>
                </a:cubicBezTo>
                <a:cubicBezTo>
                  <a:pt x="2934" y="452"/>
                  <a:pt x="2934" y="452"/>
                  <a:pt x="2934" y="452"/>
                </a:cubicBezTo>
                <a:lnTo>
                  <a:pt x="2936" y="449"/>
                </a:lnTo>
                <a:close/>
                <a:moveTo>
                  <a:pt x="2914" y="484"/>
                </a:moveTo>
                <a:cubicBezTo>
                  <a:pt x="2915" y="484"/>
                  <a:pt x="2915" y="484"/>
                  <a:pt x="2915" y="484"/>
                </a:cubicBezTo>
                <a:cubicBezTo>
                  <a:pt x="2917" y="483"/>
                  <a:pt x="2917" y="483"/>
                  <a:pt x="2917" y="483"/>
                </a:cubicBezTo>
                <a:cubicBezTo>
                  <a:pt x="2917" y="482"/>
                  <a:pt x="2917" y="482"/>
                  <a:pt x="2917" y="482"/>
                </a:cubicBezTo>
                <a:cubicBezTo>
                  <a:pt x="2916" y="482"/>
                  <a:pt x="2916" y="482"/>
                  <a:pt x="2916" y="482"/>
                </a:cubicBezTo>
                <a:lnTo>
                  <a:pt x="2914" y="484"/>
                </a:lnTo>
                <a:close/>
                <a:moveTo>
                  <a:pt x="2961" y="387"/>
                </a:moveTo>
                <a:cubicBezTo>
                  <a:pt x="2960" y="386"/>
                  <a:pt x="2960" y="386"/>
                  <a:pt x="2960" y="386"/>
                </a:cubicBezTo>
                <a:cubicBezTo>
                  <a:pt x="2959" y="385"/>
                  <a:pt x="2959" y="385"/>
                  <a:pt x="2959" y="385"/>
                </a:cubicBezTo>
                <a:cubicBezTo>
                  <a:pt x="2958" y="386"/>
                  <a:pt x="2958" y="386"/>
                  <a:pt x="2958" y="386"/>
                </a:cubicBezTo>
                <a:cubicBezTo>
                  <a:pt x="2959" y="386"/>
                  <a:pt x="2959" y="386"/>
                  <a:pt x="2959" y="386"/>
                </a:cubicBezTo>
                <a:cubicBezTo>
                  <a:pt x="2960" y="387"/>
                  <a:pt x="2960" y="387"/>
                  <a:pt x="2960" y="387"/>
                </a:cubicBezTo>
                <a:lnTo>
                  <a:pt x="2961" y="387"/>
                </a:lnTo>
                <a:close/>
                <a:moveTo>
                  <a:pt x="2960" y="382"/>
                </a:moveTo>
                <a:cubicBezTo>
                  <a:pt x="2959" y="380"/>
                  <a:pt x="2959" y="380"/>
                  <a:pt x="2959" y="380"/>
                </a:cubicBezTo>
                <a:cubicBezTo>
                  <a:pt x="2959" y="379"/>
                  <a:pt x="2959" y="379"/>
                  <a:pt x="2959" y="379"/>
                </a:cubicBezTo>
                <a:cubicBezTo>
                  <a:pt x="2959" y="378"/>
                  <a:pt x="2959" y="378"/>
                  <a:pt x="2959" y="378"/>
                </a:cubicBezTo>
                <a:cubicBezTo>
                  <a:pt x="2959" y="380"/>
                  <a:pt x="2959" y="380"/>
                  <a:pt x="2959" y="380"/>
                </a:cubicBezTo>
                <a:cubicBezTo>
                  <a:pt x="2958" y="382"/>
                  <a:pt x="2958" y="382"/>
                  <a:pt x="2958" y="382"/>
                </a:cubicBezTo>
                <a:cubicBezTo>
                  <a:pt x="2959" y="384"/>
                  <a:pt x="2959" y="384"/>
                  <a:pt x="2959" y="384"/>
                </a:cubicBezTo>
                <a:cubicBezTo>
                  <a:pt x="2959" y="383"/>
                  <a:pt x="2960" y="382"/>
                  <a:pt x="2960" y="382"/>
                </a:cubicBezTo>
                <a:close/>
                <a:moveTo>
                  <a:pt x="2954" y="415"/>
                </a:moveTo>
                <a:cubicBezTo>
                  <a:pt x="2955" y="413"/>
                  <a:pt x="2955" y="413"/>
                  <a:pt x="2955" y="413"/>
                </a:cubicBezTo>
                <a:cubicBezTo>
                  <a:pt x="2954" y="412"/>
                  <a:pt x="2954" y="412"/>
                  <a:pt x="2954" y="412"/>
                </a:cubicBezTo>
                <a:cubicBezTo>
                  <a:pt x="2954" y="413"/>
                  <a:pt x="2954" y="413"/>
                  <a:pt x="2954" y="413"/>
                </a:cubicBezTo>
                <a:lnTo>
                  <a:pt x="2954" y="415"/>
                </a:lnTo>
                <a:close/>
                <a:moveTo>
                  <a:pt x="2995" y="1084"/>
                </a:moveTo>
                <a:cubicBezTo>
                  <a:pt x="2993" y="1084"/>
                  <a:pt x="2993" y="1084"/>
                  <a:pt x="2993" y="1084"/>
                </a:cubicBezTo>
                <a:cubicBezTo>
                  <a:pt x="2993" y="1086"/>
                  <a:pt x="2993" y="1086"/>
                  <a:pt x="2993" y="1086"/>
                </a:cubicBezTo>
                <a:cubicBezTo>
                  <a:pt x="2995" y="1085"/>
                  <a:pt x="2995" y="1085"/>
                  <a:pt x="2995" y="1085"/>
                </a:cubicBezTo>
                <a:lnTo>
                  <a:pt x="2995" y="1084"/>
                </a:lnTo>
                <a:close/>
                <a:moveTo>
                  <a:pt x="2958" y="393"/>
                </a:moveTo>
                <a:cubicBezTo>
                  <a:pt x="2958" y="395"/>
                  <a:pt x="2958" y="395"/>
                  <a:pt x="2958" y="395"/>
                </a:cubicBezTo>
                <a:cubicBezTo>
                  <a:pt x="2958" y="395"/>
                  <a:pt x="2958" y="395"/>
                  <a:pt x="2958" y="395"/>
                </a:cubicBezTo>
                <a:cubicBezTo>
                  <a:pt x="2959" y="394"/>
                  <a:pt x="2959" y="394"/>
                  <a:pt x="2959" y="394"/>
                </a:cubicBezTo>
                <a:cubicBezTo>
                  <a:pt x="2959" y="392"/>
                  <a:pt x="2959" y="392"/>
                  <a:pt x="2959" y="392"/>
                </a:cubicBezTo>
                <a:cubicBezTo>
                  <a:pt x="2958" y="391"/>
                  <a:pt x="2958" y="391"/>
                  <a:pt x="2958" y="391"/>
                </a:cubicBezTo>
                <a:lnTo>
                  <a:pt x="2958" y="393"/>
                </a:lnTo>
                <a:close/>
                <a:moveTo>
                  <a:pt x="2954" y="407"/>
                </a:moveTo>
                <a:cubicBezTo>
                  <a:pt x="2955" y="407"/>
                  <a:pt x="2955" y="407"/>
                  <a:pt x="2955" y="407"/>
                </a:cubicBezTo>
                <a:cubicBezTo>
                  <a:pt x="2956" y="407"/>
                  <a:pt x="2956" y="407"/>
                  <a:pt x="2956" y="407"/>
                </a:cubicBezTo>
                <a:cubicBezTo>
                  <a:pt x="2955" y="406"/>
                  <a:pt x="2955" y="406"/>
                  <a:pt x="2955" y="406"/>
                </a:cubicBezTo>
                <a:lnTo>
                  <a:pt x="2954" y="407"/>
                </a:lnTo>
                <a:close/>
                <a:moveTo>
                  <a:pt x="2913" y="471"/>
                </a:moveTo>
                <a:cubicBezTo>
                  <a:pt x="2914" y="473"/>
                  <a:pt x="2914" y="473"/>
                  <a:pt x="2914" y="473"/>
                </a:cubicBezTo>
                <a:cubicBezTo>
                  <a:pt x="2915" y="473"/>
                  <a:pt x="2915" y="473"/>
                  <a:pt x="2915" y="473"/>
                </a:cubicBezTo>
                <a:cubicBezTo>
                  <a:pt x="2915" y="471"/>
                  <a:pt x="2915" y="471"/>
                  <a:pt x="2915" y="471"/>
                </a:cubicBezTo>
                <a:cubicBezTo>
                  <a:pt x="2917" y="470"/>
                  <a:pt x="2917" y="470"/>
                  <a:pt x="2917" y="470"/>
                </a:cubicBezTo>
                <a:cubicBezTo>
                  <a:pt x="2916" y="467"/>
                  <a:pt x="2916" y="467"/>
                  <a:pt x="2916" y="467"/>
                </a:cubicBezTo>
                <a:cubicBezTo>
                  <a:pt x="2917" y="466"/>
                  <a:pt x="2917" y="466"/>
                  <a:pt x="2917" y="466"/>
                </a:cubicBezTo>
                <a:cubicBezTo>
                  <a:pt x="2918" y="465"/>
                  <a:pt x="2918" y="465"/>
                  <a:pt x="2918" y="465"/>
                </a:cubicBezTo>
                <a:cubicBezTo>
                  <a:pt x="2918" y="464"/>
                  <a:pt x="2918" y="464"/>
                  <a:pt x="2918" y="464"/>
                </a:cubicBezTo>
                <a:cubicBezTo>
                  <a:pt x="2920" y="465"/>
                  <a:pt x="2920" y="465"/>
                  <a:pt x="2920" y="465"/>
                </a:cubicBezTo>
                <a:cubicBezTo>
                  <a:pt x="2921" y="463"/>
                  <a:pt x="2921" y="463"/>
                  <a:pt x="2921" y="463"/>
                </a:cubicBezTo>
                <a:cubicBezTo>
                  <a:pt x="2922" y="460"/>
                  <a:pt x="2922" y="460"/>
                  <a:pt x="2922" y="460"/>
                </a:cubicBezTo>
                <a:cubicBezTo>
                  <a:pt x="2924" y="458"/>
                  <a:pt x="2924" y="458"/>
                  <a:pt x="2924" y="458"/>
                </a:cubicBezTo>
                <a:cubicBezTo>
                  <a:pt x="2927" y="458"/>
                  <a:pt x="2927" y="458"/>
                  <a:pt x="2927" y="458"/>
                </a:cubicBezTo>
                <a:cubicBezTo>
                  <a:pt x="2928" y="457"/>
                  <a:pt x="2928" y="457"/>
                  <a:pt x="2928" y="457"/>
                </a:cubicBezTo>
                <a:cubicBezTo>
                  <a:pt x="2928" y="455"/>
                  <a:pt x="2928" y="455"/>
                  <a:pt x="2928" y="455"/>
                </a:cubicBezTo>
                <a:cubicBezTo>
                  <a:pt x="2927" y="453"/>
                  <a:pt x="2927" y="453"/>
                  <a:pt x="2927" y="453"/>
                </a:cubicBezTo>
                <a:cubicBezTo>
                  <a:pt x="2926" y="453"/>
                  <a:pt x="2926" y="453"/>
                  <a:pt x="2926" y="453"/>
                </a:cubicBezTo>
                <a:cubicBezTo>
                  <a:pt x="2924" y="456"/>
                  <a:pt x="2924" y="456"/>
                  <a:pt x="2924" y="456"/>
                </a:cubicBezTo>
                <a:cubicBezTo>
                  <a:pt x="2924" y="457"/>
                  <a:pt x="2924" y="457"/>
                  <a:pt x="2924" y="457"/>
                </a:cubicBezTo>
                <a:cubicBezTo>
                  <a:pt x="2922" y="457"/>
                  <a:pt x="2922" y="457"/>
                  <a:pt x="2922" y="457"/>
                </a:cubicBezTo>
                <a:cubicBezTo>
                  <a:pt x="2921" y="458"/>
                  <a:pt x="2921" y="458"/>
                  <a:pt x="2921" y="458"/>
                </a:cubicBezTo>
                <a:cubicBezTo>
                  <a:pt x="2920" y="458"/>
                  <a:pt x="2920" y="458"/>
                  <a:pt x="2920" y="458"/>
                </a:cubicBezTo>
                <a:cubicBezTo>
                  <a:pt x="2919" y="456"/>
                  <a:pt x="2919" y="456"/>
                  <a:pt x="2919" y="456"/>
                </a:cubicBezTo>
                <a:cubicBezTo>
                  <a:pt x="2919" y="457"/>
                  <a:pt x="2919" y="457"/>
                  <a:pt x="2919" y="457"/>
                </a:cubicBezTo>
                <a:cubicBezTo>
                  <a:pt x="2918" y="458"/>
                  <a:pt x="2918" y="458"/>
                  <a:pt x="2918" y="458"/>
                </a:cubicBezTo>
                <a:cubicBezTo>
                  <a:pt x="2919" y="459"/>
                  <a:pt x="2919" y="459"/>
                  <a:pt x="2919" y="459"/>
                </a:cubicBezTo>
                <a:cubicBezTo>
                  <a:pt x="2918" y="461"/>
                  <a:pt x="2918" y="461"/>
                  <a:pt x="2918" y="461"/>
                </a:cubicBezTo>
                <a:cubicBezTo>
                  <a:pt x="2917" y="463"/>
                  <a:pt x="2917" y="463"/>
                  <a:pt x="2917" y="463"/>
                </a:cubicBezTo>
                <a:cubicBezTo>
                  <a:pt x="2916" y="463"/>
                  <a:pt x="2916" y="463"/>
                  <a:pt x="2916" y="463"/>
                </a:cubicBezTo>
                <a:cubicBezTo>
                  <a:pt x="2916" y="464"/>
                  <a:pt x="2916" y="464"/>
                  <a:pt x="2916" y="464"/>
                </a:cubicBezTo>
                <a:cubicBezTo>
                  <a:pt x="2915" y="466"/>
                  <a:pt x="2915" y="466"/>
                  <a:pt x="2915" y="466"/>
                </a:cubicBezTo>
                <a:cubicBezTo>
                  <a:pt x="2914" y="467"/>
                  <a:pt x="2914" y="467"/>
                  <a:pt x="2914" y="467"/>
                </a:cubicBezTo>
                <a:cubicBezTo>
                  <a:pt x="2914" y="468"/>
                  <a:pt x="2914" y="468"/>
                  <a:pt x="2914" y="468"/>
                </a:cubicBezTo>
                <a:cubicBezTo>
                  <a:pt x="2914" y="469"/>
                  <a:pt x="2914" y="469"/>
                  <a:pt x="2914" y="469"/>
                </a:cubicBezTo>
                <a:cubicBezTo>
                  <a:pt x="2914" y="470"/>
                  <a:pt x="2914" y="470"/>
                  <a:pt x="2914" y="470"/>
                </a:cubicBezTo>
                <a:lnTo>
                  <a:pt x="2913" y="471"/>
                </a:lnTo>
                <a:close/>
                <a:moveTo>
                  <a:pt x="2956" y="390"/>
                </a:moveTo>
                <a:cubicBezTo>
                  <a:pt x="2957" y="390"/>
                  <a:pt x="2957" y="390"/>
                  <a:pt x="2957" y="390"/>
                </a:cubicBezTo>
                <a:cubicBezTo>
                  <a:pt x="2956" y="389"/>
                  <a:pt x="2956" y="389"/>
                  <a:pt x="2956" y="389"/>
                </a:cubicBezTo>
                <a:cubicBezTo>
                  <a:pt x="2956" y="389"/>
                  <a:pt x="2956" y="389"/>
                  <a:pt x="2956" y="389"/>
                </a:cubicBezTo>
                <a:cubicBezTo>
                  <a:pt x="2955" y="390"/>
                  <a:pt x="2955" y="390"/>
                  <a:pt x="2955" y="390"/>
                </a:cubicBezTo>
                <a:lnTo>
                  <a:pt x="2956" y="390"/>
                </a:lnTo>
                <a:close/>
                <a:moveTo>
                  <a:pt x="2956" y="354"/>
                </a:moveTo>
                <a:cubicBezTo>
                  <a:pt x="2955" y="356"/>
                  <a:pt x="2955" y="356"/>
                  <a:pt x="2955" y="356"/>
                </a:cubicBezTo>
                <a:cubicBezTo>
                  <a:pt x="2956" y="357"/>
                  <a:pt x="2956" y="357"/>
                  <a:pt x="2956" y="357"/>
                </a:cubicBezTo>
                <a:cubicBezTo>
                  <a:pt x="2958" y="356"/>
                  <a:pt x="2958" y="356"/>
                  <a:pt x="2958" y="356"/>
                </a:cubicBezTo>
                <a:cubicBezTo>
                  <a:pt x="2959" y="355"/>
                  <a:pt x="2959" y="355"/>
                  <a:pt x="2959" y="355"/>
                </a:cubicBezTo>
                <a:cubicBezTo>
                  <a:pt x="2957" y="353"/>
                  <a:pt x="2957" y="353"/>
                  <a:pt x="2957" y="353"/>
                </a:cubicBezTo>
                <a:lnTo>
                  <a:pt x="2956" y="354"/>
                </a:lnTo>
                <a:close/>
                <a:moveTo>
                  <a:pt x="2954" y="417"/>
                </a:moveTo>
                <a:cubicBezTo>
                  <a:pt x="2955" y="416"/>
                  <a:pt x="2955" y="416"/>
                  <a:pt x="2955" y="416"/>
                </a:cubicBezTo>
                <a:cubicBezTo>
                  <a:pt x="2954" y="416"/>
                  <a:pt x="2954" y="416"/>
                  <a:pt x="2954" y="416"/>
                </a:cubicBezTo>
                <a:lnTo>
                  <a:pt x="2954" y="417"/>
                </a:lnTo>
                <a:close/>
                <a:moveTo>
                  <a:pt x="2901" y="479"/>
                </a:moveTo>
                <a:cubicBezTo>
                  <a:pt x="2901" y="478"/>
                  <a:pt x="2901" y="478"/>
                  <a:pt x="2901" y="478"/>
                </a:cubicBezTo>
                <a:cubicBezTo>
                  <a:pt x="2900" y="477"/>
                  <a:pt x="2900" y="477"/>
                  <a:pt x="2900" y="477"/>
                </a:cubicBezTo>
                <a:cubicBezTo>
                  <a:pt x="2900" y="477"/>
                  <a:pt x="2900" y="477"/>
                  <a:pt x="2900" y="477"/>
                </a:cubicBezTo>
                <a:cubicBezTo>
                  <a:pt x="2899" y="479"/>
                  <a:pt x="2899" y="479"/>
                  <a:pt x="2899" y="479"/>
                </a:cubicBezTo>
                <a:cubicBezTo>
                  <a:pt x="2898" y="481"/>
                  <a:pt x="2898" y="481"/>
                  <a:pt x="2898" y="481"/>
                </a:cubicBezTo>
                <a:cubicBezTo>
                  <a:pt x="2895" y="484"/>
                  <a:pt x="2895" y="484"/>
                  <a:pt x="2895" y="484"/>
                </a:cubicBezTo>
                <a:cubicBezTo>
                  <a:pt x="2892" y="484"/>
                  <a:pt x="2892" y="484"/>
                  <a:pt x="2892" y="484"/>
                </a:cubicBezTo>
                <a:cubicBezTo>
                  <a:pt x="2891" y="484"/>
                  <a:pt x="2891" y="484"/>
                  <a:pt x="2891" y="484"/>
                </a:cubicBezTo>
                <a:cubicBezTo>
                  <a:pt x="2890" y="484"/>
                  <a:pt x="2890" y="484"/>
                  <a:pt x="2890" y="484"/>
                </a:cubicBezTo>
                <a:cubicBezTo>
                  <a:pt x="2888" y="482"/>
                  <a:pt x="2888" y="482"/>
                  <a:pt x="2888" y="482"/>
                </a:cubicBezTo>
                <a:cubicBezTo>
                  <a:pt x="2885" y="482"/>
                  <a:pt x="2885" y="482"/>
                  <a:pt x="2885" y="482"/>
                </a:cubicBezTo>
                <a:cubicBezTo>
                  <a:pt x="2882" y="480"/>
                  <a:pt x="2882" y="480"/>
                  <a:pt x="2882" y="480"/>
                </a:cubicBezTo>
                <a:cubicBezTo>
                  <a:pt x="2881" y="478"/>
                  <a:pt x="2881" y="478"/>
                  <a:pt x="2881" y="478"/>
                </a:cubicBezTo>
                <a:cubicBezTo>
                  <a:pt x="2879" y="478"/>
                  <a:pt x="2879" y="478"/>
                  <a:pt x="2879" y="478"/>
                </a:cubicBezTo>
                <a:cubicBezTo>
                  <a:pt x="2878" y="476"/>
                  <a:pt x="2878" y="476"/>
                  <a:pt x="2878" y="476"/>
                </a:cubicBezTo>
                <a:cubicBezTo>
                  <a:pt x="2875" y="475"/>
                  <a:pt x="2875" y="475"/>
                  <a:pt x="2875" y="475"/>
                </a:cubicBezTo>
                <a:cubicBezTo>
                  <a:pt x="2871" y="470"/>
                  <a:pt x="2871" y="470"/>
                  <a:pt x="2871" y="470"/>
                </a:cubicBezTo>
                <a:cubicBezTo>
                  <a:pt x="2869" y="467"/>
                  <a:pt x="2869" y="467"/>
                  <a:pt x="2869" y="467"/>
                </a:cubicBezTo>
                <a:cubicBezTo>
                  <a:pt x="2866" y="467"/>
                  <a:pt x="2866" y="467"/>
                  <a:pt x="2866" y="467"/>
                </a:cubicBezTo>
                <a:cubicBezTo>
                  <a:pt x="2863" y="464"/>
                  <a:pt x="2863" y="464"/>
                  <a:pt x="2863" y="464"/>
                </a:cubicBezTo>
                <a:cubicBezTo>
                  <a:pt x="2862" y="463"/>
                  <a:pt x="2862" y="463"/>
                  <a:pt x="2862" y="463"/>
                </a:cubicBezTo>
                <a:cubicBezTo>
                  <a:pt x="2860" y="463"/>
                  <a:pt x="2860" y="463"/>
                  <a:pt x="2860" y="463"/>
                </a:cubicBezTo>
                <a:cubicBezTo>
                  <a:pt x="2860" y="463"/>
                  <a:pt x="2860" y="463"/>
                  <a:pt x="2860" y="463"/>
                </a:cubicBezTo>
                <a:cubicBezTo>
                  <a:pt x="2859" y="465"/>
                  <a:pt x="2859" y="465"/>
                  <a:pt x="2859" y="465"/>
                </a:cubicBezTo>
                <a:cubicBezTo>
                  <a:pt x="2858" y="465"/>
                  <a:pt x="2858" y="465"/>
                  <a:pt x="2858" y="465"/>
                </a:cubicBezTo>
                <a:cubicBezTo>
                  <a:pt x="2858" y="465"/>
                  <a:pt x="2858" y="465"/>
                  <a:pt x="2858" y="465"/>
                </a:cubicBezTo>
                <a:cubicBezTo>
                  <a:pt x="2859" y="467"/>
                  <a:pt x="2859" y="467"/>
                  <a:pt x="2859" y="467"/>
                </a:cubicBezTo>
                <a:cubicBezTo>
                  <a:pt x="2859" y="469"/>
                  <a:pt x="2859" y="469"/>
                  <a:pt x="2859" y="469"/>
                </a:cubicBezTo>
                <a:cubicBezTo>
                  <a:pt x="2863" y="474"/>
                  <a:pt x="2863" y="474"/>
                  <a:pt x="2863" y="474"/>
                </a:cubicBezTo>
                <a:cubicBezTo>
                  <a:pt x="2864" y="477"/>
                  <a:pt x="2864" y="477"/>
                  <a:pt x="2864" y="477"/>
                </a:cubicBezTo>
                <a:cubicBezTo>
                  <a:pt x="2864" y="481"/>
                  <a:pt x="2864" y="481"/>
                  <a:pt x="2864" y="481"/>
                </a:cubicBezTo>
                <a:cubicBezTo>
                  <a:pt x="2864" y="482"/>
                  <a:pt x="2864" y="482"/>
                  <a:pt x="2864" y="482"/>
                </a:cubicBezTo>
                <a:cubicBezTo>
                  <a:pt x="2865" y="485"/>
                  <a:pt x="2865" y="485"/>
                  <a:pt x="2865" y="485"/>
                </a:cubicBezTo>
                <a:cubicBezTo>
                  <a:pt x="2865" y="487"/>
                  <a:pt x="2865" y="487"/>
                  <a:pt x="2865" y="487"/>
                </a:cubicBezTo>
                <a:cubicBezTo>
                  <a:pt x="2865" y="488"/>
                  <a:pt x="2865" y="488"/>
                  <a:pt x="2865" y="488"/>
                </a:cubicBezTo>
                <a:cubicBezTo>
                  <a:pt x="2864" y="488"/>
                  <a:pt x="2864" y="488"/>
                  <a:pt x="2864" y="488"/>
                </a:cubicBezTo>
                <a:cubicBezTo>
                  <a:pt x="2863" y="490"/>
                  <a:pt x="2863" y="490"/>
                  <a:pt x="2863" y="490"/>
                </a:cubicBezTo>
                <a:cubicBezTo>
                  <a:pt x="2863" y="492"/>
                  <a:pt x="2863" y="492"/>
                  <a:pt x="2863" y="492"/>
                </a:cubicBezTo>
                <a:cubicBezTo>
                  <a:pt x="2864" y="493"/>
                  <a:pt x="2864" y="493"/>
                  <a:pt x="2864" y="493"/>
                </a:cubicBezTo>
                <a:cubicBezTo>
                  <a:pt x="2865" y="494"/>
                  <a:pt x="2865" y="494"/>
                  <a:pt x="2865" y="494"/>
                </a:cubicBezTo>
                <a:cubicBezTo>
                  <a:pt x="2866" y="495"/>
                  <a:pt x="2866" y="495"/>
                  <a:pt x="2866" y="495"/>
                </a:cubicBezTo>
                <a:cubicBezTo>
                  <a:pt x="2866" y="496"/>
                  <a:pt x="2866" y="496"/>
                  <a:pt x="2866" y="496"/>
                </a:cubicBezTo>
                <a:cubicBezTo>
                  <a:pt x="2866" y="497"/>
                  <a:pt x="2866" y="497"/>
                  <a:pt x="2866" y="497"/>
                </a:cubicBezTo>
                <a:cubicBezTo>
                  <a:pt x="2866" y="498"/>
                  <a:pt x="2866" y="498"/>
                  <a:pt x="2866" y="498"/>
                </a:cubicBezTo>
                <a:cubicBezTo>
                  <a:pt x="2864" y="499"/>
                  <a:pt x="2864" y="499"/>
                  <a:pt x="2864" y="499"/>
                </a:cubicBezTo>
                <a:cubicBezTo>
                  <a:pt x="2861" y="499"/>
                  <a:pt x="2861" y="499"/>
                  <a:pt x="2861" y="499"/>
                </a:cubicBezTo>
                <a:cubicBezTo>
                  <a:pt x="2858" y="497"/>
                  <a:pt x="2858" y="497"/>
                  <a:pt x="2858" y="497"/>
                </a:cubicBezTo>
                <a:cubicBezTo>
                  <a:pt x="2856" y="497"/>
                  <a:pt x="2856" y="497"/>
                  <a:pt x="2856" y="497"/>
                </a:cubicBezTo>
                <a:cubicBezTo>
                  <a:pt x="2856" y="499"/>
                  <a:pt x="2856" y="499"/>
                  <a:pt x="2856" y="499"/>
                </a:cubicBezTo>
                <a:cubicBezTo>
                  <a:pt x="2856" y="500"/>
                  <a:pt x="2856" y="500"/>
                  <a:pt x="2856" y="500"/>
                </a:cubicBezTo>
                <a:cubicBezTo>
                  <a:pt x="2857" y="500"/>
                  <a:pt x="2857" y="500"/>
                  <a:pt x="2857" y="500"/>
                </a:cubicBezTo>
                <a:cubicBezTo>
                  <a:pt x="2859" y="501"/>
                  <a:pt x="2859" y="501"/>
                  <a:pt x="2859" y="501"/>
                </a:cubicBezTo>
                <a:cubicBezTo>
                  <a:pt x="2859" y="502"/>
                  <a:pt x="2859" y="502"/>
                  <a:pt x="2859" y="502"/>
                </a:cubicBezTo>
                <a:cubicBezTo>
                  <a:pt x="2859" y="503"/>
                  <a:pt x="2859" y="503"/>
                  <a:pt x="2859" y="503"/>
                </a:cubicBezTo>
                <a:cubicBezTo>
                  <a:pt x="2858" y="505"/>
                  <a:pt x="2858" y="505"/>
                  <a:pt x="2858" y="505"/>
                </a:cubicBezTo>
                <a:cubicBezTo>
                  <a:pt x="2856" y="505"/>
                  <a:pt x="2856" y="505"/>
                  <a:pt x="2856" y="505"/>
                </a:cubicBezTo>
                <a:cubicBezTo>
                  <a:pt x="2856" y="506"/>
                  <a:pt x="2856" y="506"/>
                  <a:pt x="2856" y="506"/>
                </a:cubicBezTo>
                <a:cubicBezTo>
                  <a:pt x="2855" y="507"/>
                  <a:pt x="2855" y="507"/>
                  <a:pt x="2855" y="507"/>
                </a:cubicBezTo>
                <a:cubicBezTo>
                  <a:pt x="2854" y="509"/>
                  <a:pt x="2854" y="509"/>
                  <a:pt x="2854" y="509"/>
                </a:cubicBezTo>
                <a:cubicBezTo>
                  <a:pt x="2855" y="511"/>
                  <a:pt x="2855" y="511"/>
                  <a:pt x="2855" y="511"/>
                </a:cubicBezTo>
                <a:cubicBezTo>
                  <a:pt x="2854" y="513"/>
                  <a:pt x="2854" y="513"/>
                  <a:pt x="2854" y="513"/>
                </a:cubicBezTo>
                <a:cubicBezTo>
                  <a:pt x="2855" y="515"/>
                  <a:pt x="2855" y="515"/>
                  <a:pt x="2855" y="515"/>
                </a:cubicBezTo>
                <a:cubicBezTo>
                  <a:pt x="2856" y="515"/>
                  <a:pt x="2856" y="515"/>
                  <a:pt x="2856" y="515"/>
                </a:cubicBezTo>
                <a:cubicBezTo>
                  <a:pt x="2858" y="516"/>
                  <a:pt x="2858" y="516"/>
                  <a:pt x="2858" y="516"/>
                </a:cubicBezTo>
                <a:cubicBezTo>
                  <a:pt x="2859" y="517"/>
                  <a:pt x="2859" y="517"/>
                  <a:pt x="2859" y="517"/>
                </a:cubicBezTo>
                <a:cubicBezTo>
                  <a:pt x="2860" y="521"/>
                  <a:pt x="2860" y="521"/>
                  <a:pt x="2860" y="521"/>
                </a:cubicBezTo>
                <a:cubicBezTo>
                  <a:pt x="2861" y="525"/>
                  <a:pt x="2861" y="525"/>
                  <a:pt x="2861" y="525"/>
                </a:cubicBezTo>
                <a:cubicBezTo>
                  <a:pt x="2860" y="525"/>
                  <a:pt x="2860" y="525"/>
                  <a:pt x="2860" y="525"/>
                </a:cubicBezTo>
                <a:cubicBezTo>
                  <a:pt x="2861" y="527"/>
                  <a:pt x="2861" y="527"/>
                  <a:pt x="2861" y="527"/>
                </a:cubicBezTo>
                <a:cubicBezTo>
                  <a:pt x="2863" y="528"/>
                  <a:pt x="2863" y="528"/>
                  <a:pt x="2863" y="528"/>
                </a:cubicBezTo>
                <a:cubicBezTo>
                  <a:pt x="2865" y="525"/>
                  <a:pt x="2865" y="525"/>
                  <a:pt x="2865" y="525"/>
                </a:cubicBezTo>
                <a:cubicBezTo>
                  <a:pt x="2866" y="523"/>
                  <a:pt x="2866" y="523"/>
                  <a:pt x="2866" y="523"/>
                </a:cubicBezTo>
                <a:cubicBezTo>
                  <a:pt x="2866" y="522"/>
                  <a:pt x="2866" y="522"/>
                  <a:pt x="2866" y="522"/>
                </a:cubicBezTo>
                <a:cubicBezTo>
                  <a:pt x="2867" y="521"/>
                  <a:pt x="2867" y="521"/>
                  <a:pt x="2867" y="521"/>
                </a:cubicBezTo>
                <a:cubicBezTo>
                  <a:pt x="2869" y="521"/>
                  <a:pt x="2869" y="521"/>
                  <a:pt x="2869" y="521"/>
                </a:cubicBezTo>
                <a:cubicBezTo>
                  <a:pt x="2871" y="522"/>
                  <a:pt x="2871" y="522"/>
                  <a:pt x="2871" y="522"/>
                </a:cubicBezTo>
                <a:cubicBezTo>
                  <a:pt x="2871" y="521"/>
                  <a:pt x="2871" y="521"/>
                  <a:pt x="2871" y="521"/>
                </a:cubicBezTo>
                <a:cubicBezTo>
                  <a:pt x="2873" y="519"/>
                  <a:pt x="2873" y="519"/>
                  <a:pt x="2873" y="519"/>
                </a:cubicBezTo>
                <a:cubicBezTo>
                  <a:pt x="2872" y="518"/>
                  <a:pt x="2872" y="518"/>
                  <a:pt x="2872" y="518"/>
                </a:cubicBezTo>
                <a:cubicBezTo>
                  <a:pt x="2870" y="518"/>
                  <a:pt x="2870" y="518"/>
                  <a:pt x="2870" y="518"/>
                </a:cubicBezTo>
                <a:cubicBezTo>
                  <a:pt x="2868" y="517"/>
                  <a:pt x="2868" y="517"/>
                  <a:pt x="2868" y="517"/>
                </a:cubicBezTo>
                <a:cubicBezTo>
                  <a:pt x="2865" y="514"/>
                  <a:pt x="2865" y="514"/>
                  <a:pt x="2865" y="514"/>
                </a:cubicBezTo>
                <a:cubicBezTo>
                  <a:pt x="2863" y="515"/>
                  <a:pt x="2863" y="515"/>
                  <a:pt x="2863" y="515"/>
                </a:cubicBezTo>
                <a:cubicBezTo>
                  <a:pt x="2861" y="514"/>
                  <a:pt x="2861" y="514"/>
                  <a:pt x="2861" y="514"/>
                </a:cubicBezTo>
                <a:cubicBezTo>
                  <a:pt x="2860" y="512"/>
                  <a:pt x="2860" y="512"/>
                  <a:pt x="2860" y="512"/>
                </a:cubicBezTo>
                <a:cubicBezTo>
                  <a:pt x="2860" y="510"/>
                  <a:pt x="2860" y="510"/>
                  <a:pt x="2860" y="510"/>
                </a:cubicBezTo>
                <a:cubicBezTo>
                  <a:pt x="2861" y="509"/>
                  <a:pt x="2861" y="509"/>
                  <a:pt x="2861" y="509"/>
                </a:cubicBezTo>
                <a:cubicBezTo>
                  <a:pt x="2863" y="509"/>
                  <a:pt x="2863" y="509"/>
                  <a:pt x="2863" y="509"/>
                </a:cubicBezTo>
                <a:cubicBezTo>
                  <a:pt x="2865" y="510"/>
                  <a:pt x="2865" y="510"/>
                  <a:pt x="2865" y="510"/>
                </a:cubicBezTo>
                <a:cubicBezTo>
                  <a:pt x="2866" y="511"/>
                  <a:pt x="2866" y="511"/>
                  <a:pt x="2866" y="511"/>
                </a:cubicBezTo>
                <a:cubicBezTo>
                  <a:pt x="2869" y="508"/>
                  <a:pt x="2869" y="508"/>
                  <a:pt x="2869" y="508"/>
                </a:cubicBezTo>
                <a:cubicBezTo>
                  <a:pt x="2871" y="506"/>
                  <a:pt x="2871" y="506"/>
                  <a:pt x="2871" y="506"/>
                </a:cubicBezTo>
                <a:cubicBezTo>
                  <a:pt x="2873" y="506"/>
                  <a:pt x="2873" y="506"/>
                  <a:pt x="2873" y="506"/>
                </a:cubicBezTo>
                <a:cubicBezTo>
                  <a:pt x="2874" y="507"/>
                  <a:pt x="2874" y="507"/>
                  <a:pt x="2874" y="507"/>
                </a:cubicBezTo>
                <a:cubicBezTo>
                  <a:pt x="2875" y="507"/>
                  <a:pt x="2875" y="507"/>
                  <a:pt x="2875" y="507"/>
                </a:cubicBezTo>
                <a:cubicBezTo>
                  <a:pt x="2877" y="507"/>
                  <a:pt x="2877" y="507"/>
                  <a:pt x="2877" y="507"/>
                </a:cubicBezTo>
                <a:cubicBezTo>
                  <a:pt x="2879" y="509"/>
                  <a:pt x="2879" y="509"/>
                  <a:pt x="2879" y="509"/>
                </a:cubicBezTo>
                <a:cubicBezTo>
                  <a:pt x="2882" y="511"/>
                  <a:pt x="2882" y="511"/>
                  <a:pt x="2882" y="511"/>
                </a:cubicBezTo>
                <a:cubicBezTo>
                  <a:pt x="2885" y="513"/>
                  <a:pt x="2885" y="513"/>
                  <a:pt x="2885" y="513"/>
                </a:cubicBezTo>
                <a:cubicBezTo>
                  <a:pt x="2888" y="514"/>
                  <a:pt x="2888" y="514"/>
                  <a:pt x="2888" y="514"/>
                </a:cubicBezTo>
                <a:cubicBezTo>
                  <a:pt x="2889" y="515"/>
                  <a:pt x="2889" y="515"/>
                  <a:pt x="2889" y="515"/>
                </a:cubicBezTo>
                <a:cubicBezTo>
                  <a:pt x="2891" y="516"/>
                  <a:pt x="2891" y="516"/>
                  <a:pt x="2891" y="516"/>
                </a:cubicBezTo>
                <a:cubicBezTo>
                  <a:pt x="2890" y="514"/>
                  <a:pt x="2890" y="514"/>
                  <a:pt x="2890" y="514"/>
                </a:cubicBezTo>
                <a:cubicBezTo>
                  <a:pt x="2891" y="513"/>
                  <a:pt x="2891" y="513"/>
                  <a:pt x="2891" y="513"/>
                </a:cubicBezTo>
                <a:cubicBezTo>
                  <a:pt x="2890" y="510"/>
                  <a:pt x="2890" y="510"/>
                  <a:pt x="2890" y="510"/>
                </a:cubicBezTo>
                <a:cubicBezTo>
                  <a:pt x="2891" y="507"/>
                  <a:pt x="2891" y="507"/>
                  <a:pt x="2891" y="507"/>
                </a:cubicBezTo>
                <a:cubicBezTo>
                  <a:pt x="2892" y="503"/>
                  <a:pt x="2892" y="503"/>
                  <a:pt x="2892" y="503"/>
                </a:cubicBezTo>
                <a:cubicBezTo>
                  <a:pt x="2894" y="499"/>
                  <a:pt x="2894" y="499"/>
                  <a:pt x="2894" y="499"/>
                </a:cubicBezTo>
                <a:cubicBezTo>
                  <a:pt x="2896" y="499"/>
                  <a:pt x="2896" y="499"/>
                  <a:pt x="2896" y="499"/>
                </a:cubicBezTo>
                <a:cubicBezTo>
                  <a:pt x="2898" y="499"/>
                  <a:pt x="2898" y="499"/>
                  <a:pt x="2898" y="499"/>
                </a:cubicBezTo>
                <a:cubicBezTo>
                  <a:pt x="2901" y="499"/>
                  <a:pt x="2901" y="499"/>
                  <a:pt x="2901" y="499"/>
                </a:cubicBezTo>
                <a:cubicBezTo>
                  <a:pt x="2900" y="498"/>
                  <a:pt x="2900" y="498"/>
                  <a:pt x="2900" y="498"/>
                </a:cubicBezTo>
                <a:cubicBezTo>
                  <a:pt x="2902" y="497"/>
                  <a:pt x="2902" y="497"/>
                  <a:pt x="2902" y="497"/>
                </a:cubicBezTo>
                <a:cubicBezTo>
                  <a:pt x="2902" y="498"/>
                  <a:pt x="2902" y="498"/>
                  <a:pt x="2902" y="498"/>
                </a:cubicBezTo>
                <a:cubicBezTo>
                  <a:pt x="2904" y="498"/>
                  <a:pt x="2904" y="498"/>
                  <a:pt x="2904" y="498"/>
                </a:cubicBezTo>
                <a:cubicBezTo>
                  <a:pt x="2905" y="497"/>
                  <a:pt x="2905" y="497"/>
                  <a:pt x="2905" y="497"/>
                </a:cubicBezTo>
                <a:cubicBezTo>
                  <a:pt x="2905" y="495"/>
                  <a:pt x="2905" y="495"/>
                  <a:pt x="2905" y="495"/>
                </a:cubicBezTo>
                <a:cubicBezTo>
                  <a:pt x="2907" y="494"/>
                  <a:pt x="2907" y="494"/>
                  <a:pt x="2907" y="494"/>
                </a:cubicBezTo>
                <a:cubicBezTo>
                  <a:pt x="2908" y="493"/>
                  <a:pt x="2908" y="493"/>
                  <a:pt x="2908" y="493"/>
                </a:cubicBezTo>
                <a:cubicBezTo>
                  <a:pt x="2908" y="491"/>
                  <a:pt x="2908" y="491"/>
                  <a:pt x="2908" y="491"/>
                </a:cubicBezTo>
                <a:cubicBezTo>
                  <a:pt x="2909" y="491"/>
                  <a:pt x="2909" y="491"/>
                  <a:pt x="2909" y="491"/>
                </a:cubicBezTo>
                <a:cubicBezTo>
                  <a:pt x="2910" y="489"/>
                  <a:pt x="2910" y="489"/>
                  <a:pt x="2910" y="489"/>
                </a:cubicBezTo>
                <a:cubicBezTo>
                  <a:pt x="2908" y="489"/>
                  <a:pt x="2908" y="489"/>
                  <a:pt x="2908" y="489"/>
                </a:cubicBezTo>
                <a:cubicBezTo>
                  <a:pt x="2907" y="491"/>
                  <a:pt x="2907" y="491"/>
                  <a:pt x="2907" y="491"/>
                </a:cubicBezTo>
                <a:cubicBezTo>
                  <a:pt x="2906" y="492"/>
                  <a:pt x="2906" y="492"/>
                  <a:pt x="2906" y="492"/>
                </a:cubicBezTo>
                <a:cubicBezTo>
                  <a:pt x="2905" y="492"/>
                  <a:pt x="2905" y="492"/>
                  <a:pt x="2905" y="492"/>
                </a:cubicBezTo>
                <a:cubicBezTo>
                  <a:pt x="2905" y="491"/>
                  <a:pt x="2905" y="491"/>
                  <a:pt x="2905" y="491"/>
                </a:cubicBezTo>
                <a:cubicBezTo>
                  <a:pt x="2905" y="490"/>
                  <a:pt x="2905" y="490"/>
                  <a:pt x="2905" y="490"/>
                </a:cubicBezTo>
                <a:cubicBezTo>
                  <a:pt x="2903" y="488"/>
                  <a:pt x="2903" y="488"/>
                  <a:pt x="2903" y="488"/>
                </a:cubicBezTo>
                <a:cubicBezTo>
                  <a:pt x="2900" y="486"/>
                  <a:pt x="2900" y="486"/>
                  <a:pt x="2900" y="486"/>
                </a:cubicBezTo>
                <a:cubicBezTo>
                  <a:pt x="2900" y="485"/>
                  <a:pt x="2900" y="485"/>
                  <a:pt x="2900" y="485"/>
                </a:cubicBezTo>
                <a:cubicBezTo>
                  <a:pt x="2900" y="482"/>
                  <a:pt x="2900" y="482"/>
                  <a:pt x="2900" y="482"/>
                </a:cubicBezTo>
                <a:lnTo>
                  <a:pt x="2901" y="479"/>
                </a:lnTo>
                <a:close/>
                <a:moveTo>
                  <a:pt x="2766" y="631"/>
                </a:moveTo>
                <a:cubicBezTo>
                  <a:pt x="2765" y="631"/>
                  <a:pt x="2765" y="631"/>
                  <a:pt x="2765" y="631"/>
                </a:cubicBezTo>
                <a:cubicBezTo>
                  <a:pt x="2766" y="632"/>
                  <a:pt x="2766" y="632"/>
                  <a:pt x="2766" y="632"/>
                </a:cubicBezTo>
                <a:cubicBezTo>
                  <a:pt x="2767" y="632"/>
                  <a:pt x="2767" y="632"/>
                  <a:pt x="2767" y="632"/>
                </a:cubicBezTo>
                <a:lnTo>
                  <a:pt x="2766" y="631"/>
                </a:lnTo>
                <a:close/>
                <a:moveTo>
                  <a:pt x="2766" y="891"/>
                </a:moveTo>
                <a:cubicBezTo>
                  <a:pt x="2769" y="890"/>
                  <a:pt x="2769" y="890"/>
                  <a:pt x="2769" y="890"/>
                </a:cubicBezTo>
                <a:cubicBezTo>
                  <a:pt x="2770" y="888"/>
                  <a:pt x="2770" y="888"/>
                  <a:pt x="2770" y="888"/>
                </a:cubicBezTo>
                <a:cubicBezTo>
                  <a:pt x="2769" y="886"/>
                  <a:pt x="2769" y="886"/>
                  <a:pt x="2769" y="886"/>
                </a:cubicBezTo>
                <a:cubicBezTo>
                  <a:pt x="2767" y="884"/>
                  <a:pt x="2767" y="884"/>
                  <a:pt x="2767" y="884"/>
                </a:cubicBezTo>
                <a:cubicBezTo>
                  <a:pt x="2766" y="885"/>
                  <a:pt x="2766" y="885"/>
                  <a:pt x="2766" y="885"/>
                </a:cubicBezTo>
                <a:cubicBezTo>
                  <a:pt x="2767" y="888"/>
                  <a:pt x="2767" y="888"/>
                  <a:pt x="2767" y="888"/>
                </a:cubicBezTo>
                <a:cubicBezTo>
                  <a:pt x="2766" y="889"/>
                  <a:pt x="2766" y="889"/>
                  <a:pt x="2766" y="889"/>
                </a:cubicBezTo>
                <a:cubicBezTo>
                  <a:pt x="2765" y="890"/>
                  <a:pt x="2765" y="890"/>
                  <a:pt x="2765" y="890"/>
                </a:cubicBezTo>
                <a:lnTo>
                  <a:pt x="2766" y="891"/>
                </a:lnTo>
                <a:close/>
                <a:moveTo>
                  <a:pt x="2759" y="652"/>
                </a:moveTo>
                <a:cubicBezTo>
                  <a:pt x="2761" y="650"/>
                  <a:pt x="2761" y="650"/>
                  <a:pt x="2761" y="650"/>
                </a:cubicBezTo>
                <a:cubicBezTo>
                  <a:pt x="2760" y="648"/>
                  <a:pt x="2760" y="648"/>
                  <a:pt x="2760" y="648"/>
                </a:cubicBezTo>
                <a:cubicBezTo>
                  <a:pt x="2758" y="648"/>
                  <a:pt x="2758" y="648"/>
                  <a:pt x="2758" y="648"/>
                </a:cubicBezTo>
                <a:cubicBezTo>
                  <a:pt x="2754" y="649"/>
                  <a:pt x="2754" y="649"/>
                  <a:pt x="2754" y="649"/>
                </a:cubicBezTo>
                <a:cubicBezTo>
                  <a:pt x="2753" y="651"/>
                  <a:pt x="2753" y="651"/>
                  <a:pt x="2753" y="651"/>
                </a:cubicBezTo>
                <a:cubicBezTo>
                  <a:pt x="2754" y="652"/>
                  <a:pt x="2754" y="652"/>
                  <a:pt x="2754" y="652"/>
                </a:cubicBezTo>
                <a:cubicBezTo>
                  <a:pt x="2756" y="653"/>
                  <a:pt x="2756" y="653"/>
                  <a:pt x="2756" y="653"/>
                </a:cubicBezTo>
                <a:lnTo>
                  <a:pt x="2759" y="652"/>
                </a:lnTo>
                <a:close/>
                <a:moveTo>
                  <a:pt x="2739" y="830"/>
                </a:moveTo>
                <a:cubicBezTo>
                  <a:pt x="2737" y="831"/>
                  <a:pt x="2737" y="831"/>
                  <a:pt x="2737" y="831"/>
                </a:cubicBezTo>
                <a:cubicBezTo>
                  <a:pt x="2739" y="832"/>
                  <a:pt x="2739" y="832"/>
                  <a:pt x="2739" y="832"/>
                </a:cubicBezTo>
                <a:cubicBezTo>
                  <a:pt x="2739" y="831"/>
                  <a:pt x="2739" y="831"/>
                  <a:pt x="2739" y="831"/>
                </a:cubicBezTo>
                <a:cubicBezTo>
                  <a:pt x="2739" y="831"/>
                  <a:pt x="2739" y="830"/>
                  <a:pt x="2739" y="830"/>
                </a:cubicBezTo>
                <a:close/>
                <a:moveTo>
                  <a:pt x="2340" y="959"/>
                </a:moveTo>
                <a:cubicBezTo>
                  <a:pt x="2339" y="958"/>
                  <a:pt x="2339" y="958"/>
                  <a:pt x="2339" y="958"/>
                </a:cubicBezTo>
                <a:cubicBezTo>
                  <a:pt x="2340" y="956"/>
                  <a:pt x="2340" y="956"/>
                  <a:pt x="2340" y="956"/>
                </a:cubicBezTo>
                <a:cubicBezTo>
                  <a:pt x="2338" y="955"/>
                  <a:pt x="2338" y="955"/>
                  <a:pt x="2338" y="955"/>
                </a:cubicBezTo>
                <a:cubicBezTo>
                  <a:pt x="2336" y="950"/>
                  <a:pt x="2336" y="950"/>
                  <a:pt x="2336" y="950"/>
                </a:cubicBezTo>
                <a:cubicBezTo>
                  <a:pt x="2335" y="947"/>
                  <a:pt x="2335" y="947"/>
                  <a:pt x="2335" y="947"/>
                </a:cubicBezTo>
                <a:cubicBezTo>
                  <a:pt x="2333" y="947"/>
                  <a:pt x="2333" y="947"/>
                  <a:pt x="2333" y="947"/>
                </a:cubicBezTo>
                <a:cubicBezTo>
                  <a:pt x="2333" y="947"/>
                  <a:pt x="2333" y="947"/>
                  <a:pt x="2333" y="947"/>
                </a:cubicBezTo>
                <a:cubicBezTo>
                  <a:pt x="2332" y="947"/>
                  <a:pt x="2332" y="947"/>
                  <a:pt x="2332" y="947"/>
                </a:cubicBezTo>
                <a:cubicBezTo>
                  <a:pt x="2334" y="946"/>
                  <a:pt x="2334" y="946"/>
                  <a:pt x="2334" y="946"/>
                </a:cubicBezTo>
                <a:cubicBezTo>
                  <a:pt x="2333" y="945"/>
                  <a:pt x="2333" y="945"/>
                  <a:pt x="2333" y="945"/>
                </a:cubicBezTo>
                <a:cubicBezTo>
                  <a:pt x="2333" y="945"/>
                  <a:pt x="2333" y="945"/>
                  <a:pt x="2333" y="945"/>
                </a:cubicBezTo>
                <a:cubicBezTo>
                  <a:pt x="2331" y="942"/>
                  <a:pt x="2331" y="942"/>
                  <a:pt x="2331" y="942"/>
                </a:cubicBezTo>
                <a:cubicBezTo>
                  <a:pt x="2330" y="942"/>
                  <a:pt x="2330" y="942"/>
                  <a:pt x="2330" y="942"/>
                </a:cubicBezTo>
                <a:cubicBezTo>
                  <a:pt x="2330" y="940"/>
                  <a:pt x="2330" y="940"/>
                  <a:pt x="2330" y="940"/>
                </a:cubicBezTo>
                <a:cubicBezTo>
                  <a:pt x="2329" y="940"/>
                  <a:pt x="2329" y="940"/>
                  <a:pt x="2329" y="940"/>
                </a:cubicBezTo>
                <a:cubicBezTo>
                  <a:pt x="2329" y="938"/>
                  <a:pt x="2329" y="938"/>
                  <a:pt x="2329" y="938"/>
                </a:cubicBezTo>
                <a:cubicBezTo>
                  <a:pt x="2326" y="937"/>
                  <a:pt x="2326" y="937"/>
                  <a:pt x="2326" y="937"/>
                </a:cubicBezTo>
                <a:cubicBezTo>
                  <a:pt x="2326" y="938"/>
                  <a:pt x="2326" y="938"/>
                  <a:pt x="2326" y="938"/>
                </a:cubicBezTo>
                <a:cubicBezTo>
                  <a:pt x="2324" y="938"/>
                  <a:pt x="2324" y="938"/>
                  <a:pt x="2324" y="938"/>
                </a:cubicBezTo>
                <a:cubicBezTo>
                  <a:pt x="2324" y="937"/>
                  <a:pt x="2324" y="937"/>
                  <a:pt x="2324" y="937"/>
                </a:cubicBezTo>
                <a:cubicBezTo>
                  <a:pt x="2322" y="936"/>
                  <a:pt x="2322" y="936"/>
                  <a:pt x="2322" y="936"/>
                </a:cubicBezTo>
                <a:cubicBezTo>
                  <a:pt x="2322" y="937"/>
                  <a:pt x="2322" y="937"/>
                  <a:pt x="2322" y="937"/>
                </a:cubicBezTo>
                <a:cubicBezTo>
                  <a:pt x="2323" y="937"/>
                  <a:pt x="2323" y="937"/>
                  <a:pt x="2323" y="937"/>
                </a:cubicBezTo>
                <a:cubicBezTo>
                  <a:pt x="2322" y="938"/>
                  <a:pt x="2322" y="938"/>
                  <a:pt x="2322" y="938"/>
                </a:cubicBezTo>
                <a:cubicBezTo>
                  <a:pt x="2322" y="938"/>
                  <a:pt x="2322" y="938"/>
                  <a:pt x="2322" y="938"/>
                </a:cubicBezTo>
                <a:cubicBezTo>
                  <a:pt x="2322" y="939"/>
                  <a:pt x="2322" y="939"/>
                  <a:pt x="2322" y="939"/>
                </a:cubicBezTo>
                <a:cubicBezTo>
                  <a:pt x="2322" y="940"/>
                  <a:pt x="2322" y="940"/>
                  <a:pt x="2322" y="940"/>
                </a:cubicBezTo>
                <a:cubicBezTo>
                  <a:pt x="2321" y="942"/>
                  <a:pt x="2321" y="942"/>
                  <a:pt x="2321" y="942"/>
                </a:cubicBezTo>
                <a:cubicBezTo>
                  <a:pt x="2320" y="942"/>
                  <a:pt x="2320" y="942"/>
                  <a:pt x="2320" y="942"/>
                </a:cubicBezTo>
                <a:cubicBezTo>
                  <a:pt x="2319" y="941"/>
                  <a:pt x="2319" y="941"/>
                  <a:pt x="2319" y="941"/>
                </a:cubicBezTo>
                <a:cubicBezTo>
                  <a:pt x="2318" y="940"/>
                  <a:pt x="2318" y="940"/>
                  <a:pt x="2318" y="940"/>
                </a:cubicBezTo>
                <a:cubicBezTo>
                  <a:pt x="2318" y="941"/>
                  <a:pt x="2318" y="941"/>
                  <a:pt x="2318" y="941"/>
                </a:cubicBezTo>
                <a:cubicBezTo>
                  <a:pt x="2319" y="941"/>
                  <a:pt x="2319" y="941"/>
                  <a:pt x="2319" y="941"/>
                </a:cubicBezTo>
                <a:cubicBezTo>
                  <a:pt x="2320" y="942"/>
                  <a:pt x="2320" y="942"/>
                  <a:pt x="2320" y="942"/>
                </a:cubicBezTo>
                <a:cubicBezTo>
                  <a:pt x="2319" y="943"/>
                  <a:pt x="2319" y="943"/>
                  <a:pt x="2319" y="943"/>
                </a:cubicBezTo>
                <a:cubicBezTo>
                  <a:pt x="2320" y="945"/>
                  <a:pt x="2320" y="945"/>
                  <a:pt x="2320" y="945"/>
                </a:cubicBezTo>
                <a:cubicBezTo>
                  <a:pt x="2320" y="948"/>
                  <a:pt x="2320" y="948"/>
                  <a:pt x="2320" y="948"/>
                </a:cubicBezTo>
                <a:cubicBezTo>
                  <a:pt x="2319" y="949"/>
                  <a:pt x="2319" y="949"/>
                  <a:pt x="2319" y="949"/>
                </a:cubicBezTo>
                <a:cubicBezTo>
                  <a:pt x="2319" y="953"/>
                  <a:pt x="2319" y="953"/>
                  <a:pt x="2319" y="953"/>
                </a:cubicBezTo>
                <a:cubicBezTo>
                  <a:pt x="2319" y="954"/>
                  <a:pt x="2319" y="954"/>
                  <a:pt x="2319" y="954"/>
                </a:cubicBezTo>
                <a:cubicBezTo>
                  <a:pt x="2318" y="955"/>
                  <a:pt x="2318" y="955"/>
                  <a:pt x="2318" y="955"/>
                </a:cubicBezTo>
                <a:cubicBezTo>
                  <a:pt x="2319" y="959"/>
                  <a:pt x="2319" y="959"/>
                  <a:pt x="2319" y="959"/>
                </a:cubicBezTo>
                <a:cubicBezTo>
                  <a:pt x="2319" y="960"/>
                  <a:pt x="2319" y="960"/>
                  <a:pt x="2319" y="960"/>
                </a:cubicBezTo>
                <a:cubicBezTo>
                  <a:pt x="2320" y="965"/>
                  <a:pt x="2320" y="965"/>
                  <a:pt x="2320" y="965"/>
                </a:cubicBezTo>
                <a:cubicBezTo>
                  <a:pt x="2322" y="970"/>
                  <a:pt x="2322" y="970"/>
                  <a:pt x="2322" y="970"/>
                </a:cubicBezTo>
                <a:cubicBezTo>
                  <a:pt x="2323" y="973"/>
                  <a:pt x="2323" y="973"/>
                  <a:pt x="2323" y="973"/>
                </a:cubicBezTo>
                <a:cubicBezTo>
                  <a:pt x="2326" y="974"/>
                  <a:pt x="2326" y="974"/>
                  <a:pt x="2326" y="974"/>
                </a:cubicBezTo>
                <a:cubicBezTo>
                  <a:pt x="2328" y="974"/>
                  <a:pt x="2328" y="974"/>
                  <a:pt x="2328" y="974"/>
                </a:cubicBezTo>
                <a:cubicBezTo>
                  <a:pt x="2331" y="973"/>
                  <a:pt x="2331" y="973"/>
                  <a:pt x="2331" y="973"/>
                </a:cubicBezTo>
                <a:cubicBezTo>
                  <a:pt x="2334" y="972"/>
                  <a:pt x="2334" y="972"/>
                  <a:pt x="2334" y="972"/>
                </a:cubicBezTo>
                <a:cubicBezTo>
                  <a:pt x="2338" y="969"/>
                  <a:pt x="2338" y="969"/>
                  <a:pt x="2338" y="969"/>
                </a:cubicBezTo>
                <a:cubicBezTo>
                  <a:pt x="2339" y="966"/>
                  <a:pt x="2339" y="966"/>
                  <a:pt x="2339" y="966"/>
                </a:cubicBezTo>
                <a:cubicBezTo>
                  <a:pt x="2340" y="964"/>
                  <a:pt x="2340" y="964"/>
                  <a:pt x="2340" y="964"/>
                </a:cubicBezTo>
                <a:cubicBezTo>
                  <a:pt x="2340" y="962"/>
                  <a:pt x="2340" y="962"/>
                  <a:pt x="2340" y="962"/>
                </a:cubicBezTo>
                <a:cubicBezTo>
                  <a:pt x="2340" y="962"/>
                  <a:pt x="2340" y="962"/>
                  <a:pt x="2340" y="962"/>
                </a:cubicBezTo>
                <a:lnTo>
                  <a:pt x="2340" y="959"/>
                </a:lnTo>
                <a:close/>
                <a:moveTo>
                  <a:pt x="2744" y="873"/>
                </a:moveTo>
                <a:cubicBezTo>
                  <a:pt x="2741" y="874"/>
                  <a:pt x="2741" y="874"/>
                  <a:pt x="2741" y="874"/>
                </a:cubicBezTo>
                <a:cubicBezTo>
                  <a:pt x="2742" y="877"/>
                  <a:pt x="2742" y="877"/>
                  <a:pt x="2742" y="877"/>
                </a:cubicBezTo>
                <a:cubicBezTo>
                  <a:pt x="2742" y="878"/>
                  <a:pt x="2742" y="878"/>
                  <a:pt x="2742" y="878"/>
                </a:cubicBezTo>
                <a:cubicBezTo>
                  <a:pt x="2743" y="879"/>
                  <a:pt x="2743" y="879"/>
                  <a:pt x="2743" y="879"/>
                </a:cubicBezTo>
                <a:cubicBezTo>
                  <a:pt x="2744" y="878"/>
                  <a:pt x="2744" y="878"/>
                  <a:pt x="2744" y="878"/>
                </a:cubicBezTo>
                <a:cubicBezTo>
                  <a:pt x="2744" y="875"/>
                  <a:pt x="2744" y="875"/>
                  <a:pt x="2744" y="875"/>
                </a:cubicBezTo>
                <a:cubicBezTo>
                  <a:pt x="2745" y="874"/>
                  <a:pt x="2745" y="874"/>
                  <a:pt x="2745" y="874"/>
                </a:cubicBezTo>
                <a:lnTo>
                  <a:pt x="2744" y="873"/>
                </a:lnTo>
                <a:close/>
                <a:moveTo>
                  <a:pt x="2752" y="638"/>
                </a:moveTo>
                <a:cubicBezTo>
                  <a:pt x="2753" y="638"/>
                  <a:pt x="2753" y="638"/>
                  <a:pt x="2753" y="638"/>
                </a:cubicBezTo>
                <a:cubicBezTo>
                  <a:pt x="2752" y="637"/>
                  <a:pt x="2752" y="637"/>
                  <a:pt x="2752" y="637"/>
                </a:cubicBezTo>
                <a:cubicBezTo>
                  <a:pt x="2752" y="636"/>
                  <a:pt x="2752" y="636"/>
                  <a:pt x="2752" y="636"/>
                </a:cubicBezTo>
                <a:cubicBezTo>
                  <a:pt x="2751" y="637"/>
                  <a:pt x="2751" y="637"/>
                  <a:pt x="2751" y="637"/>
                </a:cubicBezTo>
                <a:cubicBezTo>
                  <a:pt x="2751" y="637"/>
                  <a:pt x="2751" y="637"/>
                  <a:pt x="2751" y="637"/>
                </a:cubicBezTo>
                <a:cubicBezTo>
                  <a:pt x="2750" y="637"/>
                  <a:pt x="2750" y="637"/>
                  <a:pt x="2750" y="637"/>
                </a:cubicBezTo>
                <a:cubicBezTo>
                  <a:pt x="2751" y="639"/>
                  <a:pt x="2751" y="639"/>
                  <a:pt x="2751" y="639"/>
                </a:cubicBezTo>
                <a:lnTo>
                  <a:pt x="2752" y="638"/>
                </a:lnTo>
                <a:close/>
                <a:moveTo>
                  <a:pt x="2817" y="610"/>
                </a:moveTo>
                <a:cubicBezTo>
                  <a:pt x="2817" y="608"/>
                  <a:pt x="2817" y="608"/>
                  <a:pt x="2817" y="608"/>
                </a:cubicBezTo>
                <a:cubicBezTo>
                  <a:pt x="2816" y="608"/>
                  <a:pt x="2816" y="608"/>
                  <a:pt x="2816" y="608"/>
                </a:cubicBezTo>
                <a:cubicBezTo>
                  <a:pt x="2815" y="609"/>
                  <a:pt x="2815" y="609"/>
                  <a:pt x="2815" y="609"/>
                </a:cubicBezTo>
                <a:cubicBezTo>
                  <a:pt x="2816" y="610"/>
                  <a:pt x="2816" y="610"/>
                  <a:pt x="2816" y="610"/>
                </a:cubicBezTo>
                <a:cubicBezTo>
                  <a:pt x="2816" y="610"/>
                  <a:pt x="2816" y="610"/>
                  <a:pt x="2816" y="610"/>
                </a:cubicBezTo>
                <a:lnTo>
                  <a:pt x="2817" y="610"/>
                </a:lnTo>
                <a:close/>
                <a:moveTo>
                  <a:pt x="2826" y="363"/>
                </a:moveTo>
                <a:cubicBezTo>
                  <a:pt x="2828" y="364"/>
                  <a:pt x="2828" y="364"/>
                  <a:pt x="2828" y="364"/>
                </a:cubicBezTo>
                <a:cubicBezTo>
                  <a:pt x="2830" y="367"/>
                  <a:pt x="2830" y="367"/>
                  <a:pt x="2830" y="367"/>
                </a:cubicBezTo>
                <a:cubicBezTo>
                  <a:pt x="2831" y="371"/>
                  <a:pt x="2831" y="371"/>
                  <a:pt x="2831" y="371"/>
                </a:cubicBezTo>
                <a:cubicBezTo>
                  <a:pt x="2831" y="373"/>
                  <a:pt x="2831" y="373"/>
                  <a:pt x="2831" y="373"/>
                </a:cubicBezTo>
                <a:cubicBezTo>
                  <a:pt x="2832" y="376"/>
                  <a:pt x="2832" y="376"/>
                  <a:pt x="2832" y="376"/>
                </a:cubicBezTo>
                <a:cubicBezTo>
                  <a:pt x="2832" y="378"/>
                  <a:pt x="2832" y="378"/>
                  <a:pt x="2832" y="378"/>
                </a:cubicBezTo>
                <a:cubicBezTo>
                  <a:pt x="2834" y="379"/>
                  <a:pt x="2834" y="379"/>
                  <a:pt x="2834" y="379"/>
                </a:cubicBezTo>
                <a:cubicBezTo>
                  <a:pt x="2836" y="381"/>
                  <a:pt x="2836" y="381"/>
                  <a:pt x="2836" y="381"/>
                </a:cubicBezTo>
                <a:cubicBezTo>
                  <a:pt x="2835" y="382"/>
                  <a:pt x="2835" y="382"/>
                  <a:pt x="2835" y="382"/>
                </a:cubicBezTo>
                <a:cubicBezTo>
                  <a:pt x="2835" y="384"/>
                  <a:pt x="2835" y="384"/>
                  <a:pt x="2835" y="384"/>
                </a:cubicBezTo>
                <a:cubicBezTo>
                  <a:pt x="2838" y="387"/>
                  <a:pt x="2838" y="387"/>
                  <a:pt x="2838" y="387"/>
                </a:cubicBezTo>
                <a:cubicBezTo>
                  <a:pt x="2838" y="389"/>
                  <a:pt x="2838" y="389"/>
                  <a:pt x="2838" y="389"/>
                </a:cubicBezTo>
                <a:cubicBezTo>
                  <a:pt x="2839" y="392"/>
                  <a:pt x="2839" y="392"/>
                  <a:pt x="2839" y="392"/>
                </a:cubicBezTo>
                <a:cubicBezTo>
                  <a:pt x="2840" y="396"/>
                  <a:pt x="2840" y="396"/>
                  <a:pt x="2840" y="396"/>
                </a:cubicBezTo>
                <a:cubicBezTo>
                  <a:pt x="2840" y="397"/>
                  <a:pt x="2840" y="397"/>
                  <a:pt x="2840" y="397"/>
                </a:cubicBezTo>
                <a:cubicBezTo>
                  <a:pt x="2840" y="399"/>
                  <a:pt x="2840" y="399"/>
                  <a:pt x="2840" y="399"/>
                </a:cubicBezTo>
                <a:cubicBezTo>
                  <a:pt x="2840" y="403"/>
                  <a:pt x="2840" y="403"/>
                  <a:pt x="2840" y="403"/>
                </a:cubicBezTo>
                <a:cubicBezTo>
                  <a:pt x="2842" y="406"/>
                  <a:pt x="2842" y="406"/>
                  <a:pt x="2842" y="406"/>
                </a:cubicBezTo>
                <a:cubicBezTo>
                  <a:pt x="2842" y="408"/>
                  <a:pt x="2842" y="408"/>
                  <a:pt x="2842" y="408"/>
                </a:cubicBezTo>
                <a:cubicBezTo>
                  <a:pt x="2842" y="411"/>
                  <a:pt x="2842" y="411"/>
                  <a:pt x="2842" y="411"/>
                </a:cubicBezTo>
                <a:cubicBezTo>
                  <a:pt x="2844" y="412"/>
                  <a:pt x="2844" y="412"/>
                  <a:pt x="2844" y="412"/>
                </a:cubicBezTo>
                <a:cubicBezTo>
                  <a:pt x="2848" y="417"/>
                  <a:pt x="2848" y="417"/>
                  <a:pt x="2848" y="417"/>
                </a:cubicBezTo>
                <a:cubicBezTo>
                  <a:pt x="2848" y="419"/>
                  <a:pt x="2848" y="419"/>
                  <a:pt x="2848" y="419"/>
                </a:cubicBezTo>
                <a:cubicBezTo>
                  <a:pt x="2849" y="422"/>
                  <a:pt x="2849" y="422"/>
                  <a:pt x="2849" y="422"/>
                </a:cubicBezTo>
                <a:cubicBezTo>
                  <a:pt x="2849" y="426"/>
                  <a:pt x="2849" y="426"/>
                  <a:pt x="2849" y="426"/>
                </a:cubicBezTo>
                <a:cubicBezTo>
                  <a:pt x="2849" y="429"/>
                  <a:pt x="2849" y="429"/>
                  <a:pt x="2849" y="429"/>
                </a:cubicBezTo>
                <a:cubicBezTo>
                  <a:pt x="2851" y="433"/>
                  <a:pt x="2851" y="433"/>
                  <a:pt x="2851" y="433"/>
                </a:cubicBezTo>
                <a:cubicBezTo>
                  <a:pt x="2851" y="435"/>
                  <a:pt x="2851" y="435"/>
                  <a:pt x="2851" y="435"/>
                </a:cubicBezTo>
                <a:cubicBezTo>
                  <a:pt x="2854" y="438"/>
                  <a:pt x="2854" y="438"/>
                  <a:pt x="2854" y="438"/>
                </a:cubicBezTo>
                <a:cubicBezTo>
                  <a:pt x="2854" y="440"/>
                  <a:pt x="2854" y="440"/>
                  <a:pt x="2854" y="440"/>
                </a:cubicBezTo>
                <a:cubicBezTo>
                  <a:pt x="2854" y="443"/>
                  <a:pt x="2854" y="443"/>
                  <a:pt x="2854" y="443"/>
                </a:cubicBezTo>
                <a:cubicBezTo>
                  <a:pt x="2854" y="447"/>
                  <a:pt x="2854" y="447"/>
                  <a:pt x="2854" y="447"/>
                </a:cubicBezTo>
                <a:cubicBezTo>
                  <a:pt x="2854" y="450"/>
                  <a:pt x="2854" y="450"/>
                  <a:pt x="2854" y="450"/>
                </a:cubicBezTo>
                <a:cubicBezTo>
                  <a:pt x="2857" y="451"/>
                  <a:pt x="2857" y="451"/>
                  <a:pt x="2857" y="451"/>
                </a:cubicBezTo>
                <a:cubicBezTo>
                  <a:pt x="2858" y="454"/>
                  <a:pt x="2858" y="454"/>
                  <a:pt x="2858" y="454"/>
                </a:cubicBezTo>
                <a:cubicBezTo>
                  <a:pt x="2861" y="456"/>
                  <a:pt x="2861" y="456"/>
                  <a:pt x="2861" y="456"/>
                </a:cubicBezTo>
                <a:cubicBezTo>
                  <a:pt x="2860" y="454"/>
                  <a:pt x="2860" y="454"/>
                  <a:pt x="2860" y="454"/>
                </a:cubicBezTo>
                <a:cubicBezTo>
                  <a:pt x="2861" y="451"/>
                  <a:pt x="2861" y="451"/>
                  <a:pt x="2861" y="451"/>
                </a:cubicBezTo>
                <a:cubicBezTo>
                  <a:pt x="2860" y="449"/>
                  <a:pt x="2860" y="449"/>
                  <a:pt x="2860" y="449"/>
                </a:cubicBezTo>
                <a:cubicBezTo>
                  <a:pt x="2859" y="447"/>
                  <a:pt x="2859" y="447"/>
                  <a:pt x="2859" y="447"/>
                </a:cubicBezTo>
                <a:cubicBezTo>
                  <a:pt x="2860" y="444"/>
                  <a:pt x="2860" y="444"/>
                  <a:pt x="2860" y="444"/>
                </a:cubicBezTo>
                <a:cubicBezTo>
                  <a:pt x="2861" y="442"/>
                  <a:pt x="2861" y="442"/>
                  <a:pt x="2861" y="442"/>
                </a:cubicBezTo>
                <a:cubicBezTo>
                  <a:pt x="2862" y="443"/>
                  <a:pt x="2862" y="443"/>
                  <a:pt x="2862" y="443"/>
                </a:cubicBezTo>
                <a:cubicBezTo>
                  <a:pt x="2862" y="444"/>
                  <a:pt x="2862" y="444"/>
                  <a:pt x="2862" y="444"/>
                </a:cubicBezTo>
                <a:cubicBezTo>
                  <a:pt x="2863" y="445"/>
                  <a:pt x="2863" y="445"/>
                  <a:pt x="2863" y="445"/>
                </a:cubicBezTo>
                <a:cubicBezTo>
                  <a:pt x="2867" y="445"/>
                  <a:pt x="2867" y="445"/>
                  <a:pt x="2867" y="445"/>
                </a:cubicBezTo>
                <a:cubicBezTo>
                  <a:pt x="2868" y="444"/>
                  <a:pt x="2868" y="444"/>
                  <a:pt x="2868" y="444"/>
                </a:cubicBezTo>
                <a:cubicBezTo>
                  <a:pt x="2869" y="443"/>
                  <a:pt x="2869" y="443"/>
                  <a:pt x="2869" y="443"/>
                </a:cubicBezTo>
                <a:cubicBezTo>
                  <a:pt x="2869" y="444"/>
                  <a:pt x="2869" y="444"/>
                  <a:pt x="2869" y="444"/>
                </a:cubicBezTo>
                <a:cubicBezTo>
                  <a:pt x="2869" y="445"/>
                  <a:pt x="2869" y="445"/>
                  <a:pt x="2869" y="445"/>
                </a:cubicBezTo>
                <a:cubicBezTo>
                  <a:pt x="2869" y="447"/>
                  <a:pt x="2869" y="447"/>
                  <a:pt x="2869" y="447"/>
                </a:cubicBezTo>
                <a:cubicBezTo>
                  <a:pt x="2871" y="449"/>
                  <a:pt x="2871" y="449"/>
                  <a:pt x="2871" y="449"/>
                </a:cubicBezTo>
                <a:cubicBezTo>
                  <a:pt x="2871" y="451"/>
                  <a:pt x="2871" y="451"/>
                  <a:pt x="2871" y="451"/>
                </a:cubicBezTo>
                <a:cubicBezTo>
                  <a:pt x="2873" y="452"/>
                  <a:pt x="2873" y="452"/>
                  <a:pt x="2873" y="452"/>
                </a:cubicBezTo>
                <a:cubicBezTo>
                  <a:pt x="2873" y="451"/>
                  <a:pt x="2873" y="451"/>
                  <a:pt x="2873" y="451"/>
                </a:cubicBezTo>
                <a:cubicBezTo>
                  <a:pt x="2872" y="449"/>
                  <a:pt x="2872" y="449"/>
                  <a:pt x="2872" y="449"/>
                </a:cubicBezTo>
                <a:cubicBezTo>
                  <a:pt x="2872" y="447"/>
                  <a:pt x="2872" y="447"/>
                  <a:pt x="2872" y="447"/>
                </a:cubicBezTo>
                <a:cubicBezTo>
                  <a:pt x="2872" y="445"/>
                  <a:pt x="2872" y="445"/>
                  <a:pt x="2872" y="445"/>
                </a:cubicBezTo>
                <a:cubicBezTo>
                  <a:pt x="2871" y="443"/>
                  <a:pt x="2871" y="443"/>
                  <a:pt x="2871" y="443"/>
                </a:cubicBezTo>
                <a:cubicBezTo>
                  <a:pt x="2870" y="441"/>
                  <a:pt x="2870" y="441"/>
                  <a:pt x="2870" y="441"/>
                </a:cubicBezTo>
                <a:cubicBezTo>
                  <a:pt x="2869" y="439"/>
                  <a:pt x="2869" y="439"/>
                  <a:pt x="2869" y="439"/>
                </a:cubicBezTo>
                <a:cubicBezTo>
                  <a:pt x="2868" y="440"/>
                  <a:pt x="2868" y="440"/>
                  <a:pt x="2868" y="440"/>
                </a:cubicBezTo>
                <a:cubicBezTo>
                  <a:pt x="2867" y="440"/>
                  <a:pt x="2867" y="440"/>
                  <a:pt x="2867" y="440"/>
                </a:cubicBezTo>
                <a:cubicBezTo>
                  <a:pt x="2864" y="438"/>
                  <a:pt x="2864" y="438"/>
                  <a:pt x="2864" y="438"/>
                </a:cubicBezTo>
                <a:cubicBezTo>
                  <a:pt x="2863" y="435"/>
                  <a:pt x="2863" y="435"/>
                  <a:pt x="2863" y="435"/>
                </a:cubicBezTo>
                <a:cubicBezTo>
                  <a:pt x="2862" y="433"/>
                  <a:pt x="2862" y="433"/>
                  <a:pt x="2862" y="433"/>
                </a:cubicBezTo>
                <a:cubicBezTo>
                  <a:pt x="2860" y="431"/>
                  <a:pt x="2860" y="431"/>
                  <a:pt x="2860" y="431"/>
                </a:cubicBezTo>
                <a:cubicBezTo>
                  <a:pt x="2858" y="430"/>
                  <a:pt x="2858" y="430"/>
                  <a:pt x="2858" y="430"/>
                </a:cubicBezTo>
                <a:cubicBezTo>
                  <a:pt x="2856" y="428"/>
                  <a:pt x="2856" y="428"/>
                  <a:pt x="2856" y="428"/>
                </a:cubicBezTo>
                <a:cubicBezTo>
                  <a:pt x="2856" y="425"/>
                  <a:pt x="2856" y="425"/>
                  <a:pt x="2856" y="425"/>
                </a:cubicBezTo>
                <a:cubicBezTo>
                  <a:pt x="2854" y="422"/>
                  <a:pt x="2854" y="422"/>
                  <a:pt x="2854" y="422"/>
                </a:cubicBezTo>
                <a:cubicBezTo>
                  <a:pt x="2853" y="420"/>
                  <a:pt x="2853" y="420"/>
                  <a:pt x="2853" y="420"/>
                </a:cubicBezTo>
                <a:cubicBezTo>
                  <a:pt x="2853" y="416"/>
                  <a:pt x="2853" y="416"/>
                  <a:pt x="2853" y="416"/>
                </a:cubicBezTo>
                <a:cubicBezTo>
                  <a:pt x="2853" y="412"/>
                  <a:pt x="2853" y="412"/>
                  <a:pt x="2853" y="412"/>
                </a:cubicBezTo>
                <a:cubicBezTo>
                  <a:pt x="2852" y="410"/>
                  <a:pt x="2852" y="410"/>
                  <a:pt x="2852" y="410"/>
                </a:cubicBezTo>
                <a:cubicBezTo>
                  <a:pt x="2852" y="407"/>
                  <a:pt x="2852" y="407"/>
                  <a:pt x="2852" y="407"/>
                </a:cubicBezTo>
                <a:cubicBezTo>
                  <a:pt x="2852" y="405"/>
                  <a:pt x="2852" y="405"/>
                  <a:pt x="2852" y="405"/>
                </a:cubicBezTo>
                <a:cubicBezTo>
                  <a:pt x="2851" y="402"/>
                  <a:pt x="2851" y="402"/>
                  <a:pt x="2851" y="402"/>
                </a:cubicBezTo>
                <a:cubicBezTo>
                  <a:pt x="2852" y="401"/>
                  <a:pt x="2852" y="401"/>
                  <a:pt x="2852" y="401"/>
                </a:cubicBezTo>
                <a:cubicBezTo>
                  <a:pt x="2852" y="400"/>
                  <a:pt x="2852" y="400"/>
                  <a:pt x="2852" y="400"/>
                </a:cubicBezTo>
                <a:cubicBezTo>
                  <a:pt x="2852" y="398"/>
                  <a:pt x="2852" y="398"/>
                  <a:pt x="2852" y="398"/>
                </a:cubicBezTo>
                <a:cubicBezTo>
                  <a:pt x="2853" y="398"/>
                  <a:pt x="2853" y="398"/>
                  <a:pt x="2853" y="398"/>
                </a:cubicBezTo>
                <a:cubicBezTo>
                  <a:pt x="2854" y="398"/>
                  <a:pt x="2854" y="398"/>
                  <a:pt x="2854" y="398"/>
                </a:cubicBezTo>
                <a:cubicBezTo>
                  <a:pt x="2856" y="398"/>
                  <a:pt x="2856" y="398"/>
                  <a:pt x="2856" y="398"/>
                </a:cubicBezTo>
                <a:cubicBezTo>
                  <a:pt x="2859" y="398"/>
                  <a:pt x="2859" y="398"/>
                  <a:pt x="2859" y="398"/>
                </a:cubicBezTo>
                <a:cubicBezTo>
                  <a:pt x="2861" y="400"/>
                  <a:pt x="2861" y="400"/>
                  <a:pt x="2861" y="400"/>
                </a:cubicBezTo>
                <a:cubicBezTo>
                  <a:pt x="2862" y="403"/>
                  <a:pt x="2862" y="403"/>
                  <a:pt x="2862" y="403"/>
                </a:cubicBezTo>
                <a:cubicBezTo>
                  <a:pt x="2864" y="403"/>
                  <a:pt x="2864" y="403"/>
                  <a:pt x="2864" y="403"/>
                </a:cubicBezTo>
                <a:cubicBezTo>
                  <a:pt x="2866" y="405"/>
                  <a:pt x="2866" y="405"/>
                  <a:pt x="2866" y="405"/>
                </a:cubicBezTo>
                <a:cubicBezTo>
                  <a:pt x="2868" y="407"/>
                  <a:pt x="2868" y="407"/>
                  <a:pt x="2868" y="407"/>
                </a:cubicBezTo>
                <a:cubicBezTo>
                  <a:pt x="2869" y="408"/>
                  <a:pt x="2869" y="408"/>
                  <a:pt x="2869" y="408"/>
                </a:cubicBezTo>
                <a:cubicBezTo>
                  <a:pt x="2868" y="405"/>
                  <a:pt x="2868" y="405"/>
                  <a:pt x="2868" y="405"/>
                </a:cubicBezTo>
                <a:cubicBezTo>
                  <a:pt x="2866" y="403"/>
                  <a:pt x="2866" y="403"/>
                  <a:pt x="2866" y="403"/>
                </a:cubicBezTo>
                <a:cubicBezTo>
                  <a:pt x="2863" y="401"/>
                  <a:pt x="2863" y="401"/>
                  <a:pt x="2863" y="401"/>
                </a:cubicBezTo>
                <a:cubicBezTo>
                  <a:pt x="2862" y="398"/>
                  <a:pt x="2862" y="398"/>
                  <a:pt x="2862" y="398"/>
                </a:cubicBezTo>
                <a:cubicBezTo>
                  <a:pt x="2860" y="395"/>
                  <a:pt x="2860" y="395"/>
                  <a:pt x="2860" y="395"/>
                </a:cubicBezTo>
                <a:cubicBezTo>
                  <a:pt x="2860" y="394"/>
                  <a:pt x="2860" y="394"/>
                  <a:pt x="2860" y="394"/>
                </a:cubicBezTo>
                <a:cubicBezTo>
                  <a:pt x="2859" y="393"/>
                  <a:pt x="2859" y="393"/>
                  <a:pt x="2859" y="393"/>
                </a:cubicBezTo>
                <a:cubicBezTo>
                  <a:pt x="2857" y="389"/>
                  <a:pt x="2857" y="389"/>
                  <a:pt x="2857" y="389"/>
                </a:cubicBezTo>
                <a:cubicBezTo>
                  <a:pt x="2856" y="387"/>
                  <a:pt x="2856" y="387"/>
                  <a:pt x="2856" y="387"/>
                </a:cubicBezTo>
                <a:cubicBezTo>
                  <a:pt x="2855" y="386"/>
                  <a:pt x="2855" y="386"/>
                  <a:pt x="2855" y="386"/>
                </a:cubicBezTo>
                <a:cubicBezTo>
                  <a:pt x="2854" y="384"/>
                  <a:pt x="2854" y="384"/>
                  <a:pt x="2854" y="384"/>
                </a:cubicBezTo>
                <a:cubicBezTo>
                  <a:pt x="2851" y="381"/>
                  <a:pt x="2851" y="381"/>
                  <a:pt x="2851" y="381"/>
                </a:cubicBezTo>
                <a:cubicBezTo>
                  <a:pt x="2849" y="376"/>
                  <a:pt x="2849" y="376"/>
                  <a:pt x="2849" y="376"/>
                </a:cubicBezTo>
                <a:cubicBezTo>
                  <a:pt x="2848" y="373"/>
                  <a:pt x="2848" y="373"/>
                  <a:pt x="2848" y="373"/>
                </a:cubicBezTo>
                <a:cubicBezTo>
                  <a:pt x="2844" y="369"/>
                  <a:pt x="2844" y="369"/>
                  <a:pt x="2844" y="369"/>
                </a:cubicBezTo>
                <a:cubicBezTo>
                  <a:pt x="2842" y="365"/>
                  <a:pt x="2842" y="365"/>
                  <a:pt x="2842" y="365"/>
                </a:cubicBezTo>
                <a:cubicBezTo>
                  <a:pt x="2841" y="364"/>
                  <a:pt x="2841" y="364"/>
                  <a:pt x="2841" y="364"/>
                </a:cubicBezTo>
                <a:cubicBezTo>
                  <a:pt x="2841" y="362"/>
                  <a:pt x="2841" y="362"/>
                  <a:pt x="2841" y="362"/>
                </a:cubicBezTo>
                <a:cubicBezTo>
                  <a:pt x="2840" y="360"/>
                  <a:pt x="2840" y="360"/>
                  <a:pt x="2840" y="360"/>
                </a:cubicBezTo>
                <a:cubicBezTo>
                  <a:pt x="2839" y="360"/>
                  <a:pt x="2839" y="360"/>
                  <a:pt x="2839" y="360"/>
                </a:cubicBezTo>
                <a:cubicBezTo>
                  <a:pt x="2838" y="361"/>
                  <a:pt x="2838" y="361"/>
                  <a:pt x="2838" y="361"/>
                </a:cubicBezTo>
                <a:cubicBezTo>
                  <a:pt x="2837" y="360"/>
                  <a:pt x="2837" y="360"/>
                  <a:pt x="2837" y="360"/>
                </a:cubicBezTo>
                <a:cubicBezTo>
                  <a:pt x="2837" y="360"/>
                  <a:pt x="2837" y="360"/>
                  <a:pt x="2837" y="360"/>
                </a:cubicBezTo>
                <a:cubicBezTo>
                  <a:pt x="2837" y="358"/>
                  <a:pt x="2837" y="358"/>
                  <a:pt x="2837" y="358"/>
                </a:cubicBezTo>
                <a:cubicBezTo>
                  <a:pt x="2837" y="356"/>
                  <a:pt x="2837" y="356"/>
                  <a:pt x="2837" y="356"/>
                </a:cubicBezTo>
                <a:cubicBezTo>
                  <a:pt x="2835" y="355"/>
                  <a:pt x="2835" y="355"/>
                  <a:pt x="2835" y="355"/>
                </a:cubicBezTo>
                <a:cubicBezTo>
                  <a:pt x="2833" y="353"/>
                  <a:pt x="2833" y="353"/>
                  <a:pt x="2833" y="353"/>
                </a:cubicBezTo>
                <a:cubicBezTo>
                  <a:pt x="2832" y="350"/>
                  <a:pt x="2832" y="350"/>
                  <a:pt x="2832" y="350"/>
                </a:cubicBezTo>
                <a:cubicBezTo>
                  <a:pt x="2831" y="349"/>
                  <a:pt x="2831" y="349"/>
                  <a:pt x="2831" y="349"/>
                </a:cubicBezTo>
                <a:cubicBezTo>
                  <a:pt x="2831" y="347"/>
                  <a:pt x="2831" y="347"/>
                  <a:pt x="2831" y="347"/>
                </a:cubicBezTo>
                <a:cubicBezTo>
                  <a:pt x="2831" y="345"/>
                  <a:pt x="2831" y="345"/>
                  <a:pt x="2831" y="345"/>
                </a:cubicBezTo>
                <a:cubicBezTo>
                  <a:pt x="2832" y="345"/>
                  <a:pt x="2832" y="345"/>
                  <a:pt x="2832" y="345"/>
                </a:cubicBezTo>
                <a:cubicBezTo>
                  <a:pt x="2831" y="342"/>
                  <a:pt x="2831" y="342"/>
                  <a:pt x="2831" y="342"/>
                </a:cubicBezTo>
                <a:cubicBezTo>
                  <a:pt x="2831" y="339"/>
                  <a:pt x="2831" y="339"/>
                  <a:pt x="2831" y="339"/>
                </a:cubicBezTo>
                <a:cubicBezTo>
                  <a:pt x="2830" y="337"/>
                  <a:pt x="2830" y="337"/>
                  <a:pt x="2830" y="337"/>
                </a:cubicBezTo>
                <a:cubicBezTo>
                  <a:pt x="2828" y="336"/>
                  <a:pt x="2828" y="336"/>
                  <a:pt x="2828" y="336"/>
                </a:cubicBezTo>
                <a:cubicBezTo>
                  <a:pt x="2826" y="334"/>
                  <a:pt x="2826" y="334"/>
                  <a:pt x="2826" y="334"/>
                </a:cubicBezTo>
                <a:cubicBezTo>
                  <a:pt x="2826" y="332"/>
                  <a:pt x="2826" y="332"/>
                  <a:pt x="2826" y="332"/>
                </a:cubicBezTo>
                <a:cubicBezTo>
                  <a:pt x="2825" y="331"/>
                  <a:pt x="2825" y="331"/>
                  <a:pt x="2825" y="331"/>
                </a:cubicBezTo>
                <a:cubicBezTo>
                  <a:pt x="2825" y="330"/>
                  <a:pt x="2825" y="330"/>
                  <a:pt x="2825" y="330"/>
                </a:cubicBezTo>
                <a:cubicBezTo>
                  <a:pt x="2825" y="330"/>
                  <a:pt x="2825" y="330"/>
                  <a:pt x="2825" y="330"/>
                </a:cubicBezTo>
                <a:cubicBezTo>
                  <a:pt x="2827" y="332"/>
                  <a:pt x="2827" y="332"/>
                  <a:pt x="2827" y="332"/>
                </a:cubicBezTo>
                <a:cubicBezTo>
                  <a:pt x="2829" y="335"/>
                  <a:pt x="2829" y="335"/>
                  <a:pt x="2829" y="335"/>
                </a:cubicBezTo>
                <a:cubicBezTo>
                  <a:pt x="2828" y="332"/>
                  <a:pt x="2828" y="332"/>
                  <a:pt x="2828" y="332"/>
                </a:cubicBezTo>
                <a:cubicBezTo>
                  <a:pt x="2826" y="329"/>
                  <a:pt x="2826" y="329"/>
                  <a:pt x="2826" y="329"/>
                </a:cubicBezTo>
                <a:cubicBezTo>
                  <a:pt x="2824" y="326"/>
                  <a:pt x="2824" y="326"/>
                  <a:pt x="2824" y="326"/>
                </a:cubicBezTo>
                <a:cubicBezTo>
                  <a:pt x="2823" y="326"/>
                  <a:pt x="2823" y="326"/>
                  <a:pt x="2823" y="326"/>
                </a:cubicBezTo>
                <a:cubicBezTo>
                  <a:pt x="2822" y="324"/>
                  <a:pt x="2822" y="324"/>
                  <a:pt x="2822" y="324"/>
                </a:cubicBezTo>
                <a:cubicBezTo>
                  <a:pt x="2818" y="321"/>
                  <a:pt x="2818" y="321"/>
                  <a:pt x="2818" y="321"/>
                </a:cubicBezTo>
                <a:cubicBezTo>
                  <a:pt x="2817" y="319"/>
                  <a:pt x="2817" y="319"/>
                  <a:pt x="2817" y="319"/>
                </a:cubicBezTo>
                <a:cubicBezTo>
                  <a:pt x="2817" y="316"/>
                  <a:pt x="2817" y="316"/>
                  <a:pt x="2817" y="316"/>
                </a:cubicBezTo>
                <a:cubicBezTo>
                  <a:pt x="2816" y="314"/>
                  <a:pt x="2816" y="314"/>
                  <a:pt x="2816" y="314"/>
                </a:cubicBezTo>
                <a:cubicBezTo>
                  <a:pt x="2813" y="313"/>
                  <a:pt x="2813" y="313"/>
                  <a:pt x="2813" y="313"/>
                </a:cubicBezTo>
                <a:cubicBezTo>
                  <a:pt x="2811" y="310"/>
                  <a:pt x="2811" y="310"/>
                  <a:pt x="2811" y="310"/>
                </a:cubicBezTo>
                <a:cubicBezTo>
                  <a:pt x="2811" y="309"/>
                  <a:pt x="2811" y="309"/>
                  <a:pt x="2811" y="309"/>
                </a:cubicBezTo>
                <a:cubicBezTo>
                  <a:pt x="2810" y="310"/>
                  <a:pt x="2810" y="310"/>
                  <a:pt x="2810" y="310"/>
                </a:cubicBezTo>
                <a:cubicBezTo>
                  <a:pt x="2811" y="311"/>
                  <a:pt x="2811" y="311"/>
                  <a:pt x="2811" y="311"/>
                </a:cubicBezTo>
                <a:cubicBezTo>
                  <a:pt x="2811" y="313"/>
                  <a:pt x="2811" y="313"/>
                  <a:pt x="2811" y="313"/>
                </a:cubicBezTo>
                <a:cubicBezTo>
                  <a:pt x="2810" y="313"/>
                  <a:pt x="2810" y="313"/>
                  <a:pt x="2810" y="313"/>
                </a:cubicBezTo>
                <a:cubicBezTo>
                  <a:pt x="2808" y="312"/>
                  <a:pt x="2808" y="312"/>
                  <a:pt x="2808" y="312"/>
                </a:cubicBezTo>
                <a:cubicBezTo>
                  <a:pt x="2806" y="312"/>
                  <a:pt x="2806" y="312"/>
                  <a:pt x="2806" y="312"/>
                </a:cubicBezTo>
                <a:cubicBezTo>
                  <a:pt x="2809" y="315"/>
                  <a:pt x="2809" y="315"/>
                  <a:pt x="2809" y="315"/>
                </a:cubicBezTo>
                <a:cubicBezTo>
                  <a:pt x="2812" y="317"/>
                  <a:pt x="2812" y="317"/>
                  <a:pt x="2812" y="317"/>
                </a:cubicBezTo>
                <a:cubicBezTo>
                  <a:pt x="2814" y="319"/>
                  <a:pt x="2814" y="319"/>
                  <a:pt x="2814" y="319"/>
                </a:cubicBezTo>
                <a:cubicBezTo>
                  <a:pt x="2813" y="321"/>
                  <a:pt x="2813" y="321"/>
                  <a:pt x="2813" y="321"/>
                </a:cubicBezTo>
                <a:cubicBezTo>
                  <a:pt x="2814" y="320"/>
                  <a:pt x="2814" y="320"/>
                  <a:pt x="2814" y="320"/>
                </a:cubicBezTo>
                <a:cubicBezTo>
                  <a:pt x="2815" y="320"/>
                  <a:pt x="2815" y="320"/>
                  <a:pt x="2815" y="320"/>
                </a:cubicBezTo>
                <a:cubicBezTo>
                  <a:pt x="2816" y="321"/>
                  <a:pt x="2816" y="321"/>
                  <a:pt x="2816" y="321"/>
                </a:cubicBezTo>
                <a:cubicBezTo>
                  <a:pt x="2815" y="322"/>
                  <a:pt x="2815" y="322"/>
                  <a:pt x="2815" y="322"/>
                </a:cubicBezTo>
                <a:cubicBezTo>
                  <a:pt x="2814" y="323"/>
                  <a:pt x="2814" y="323"/>
                  <a:pt x="2814" y="323"/>
                </a:cubicBezTo>
                <a:cubicBezTo>
                  <a:pt x="2814" y="324"/>
                  <a:pt x="2814" y="324"/>
                  <a:pt x="2814" y="324"/>
                </a:cubicBezTo>
                <a:cubicBezTo>
                  <a:pt x="2816" y="324"/>
                  <a:pt x="2816" y="324"/>
                  <a:pt x="2816" y="324"/>
                </a:cubicBezTo>
                <a:cubicBezTo>
                  <a:pt x="2816" y="326"/>
                  <a:pt x="2816" y="326"/>
                  <a:pt x="2816" y="326"/>
                </a:cubicBezTo>
                <a:cubicBezTo>
                  <a:pt x="2814" y="327"/>
                  <a:pt x="2814" y="327"/>
                  <a:pt x="2814" y="327"/>
                </a:cubicBezTo>
                <a:cubicBezTo>
                  <a:pt x="2813" y="327"/>
                  <a:pt x="2813" y="327"/>
                  <a:pt x="2813" y="327"/>
                </a:cubicBezTo>
                <a:cubicBezTo>
                  <a:pt x="2812" y="325"/>
                  <a:pt x="2812" y="325"/>
                  <a:pt x="2812" y="325"/>
                </a:cubicBezTo>
                <a:cubicBezTo>
                  <a:pt x="2810" y="326"/>
                  <a:pt x="2810" y="326"/>
                  <a:pt x="2810" y="326"/>
                </a:cubicBezTo>
                <a:cubicBezTo>
                  <a:pt x="2809" y="329"/>
                  <a:pt x="2809" y="329"/>
                  <a:pt x="2809" y="329"/>
                </a:cubicBezTo>
                <a:cubicBezTo>
                  <a:pt x="2811" y="331"/>
                  <a:pt x="2811" y="331"/>
                  <a:pt x="2811" y="331"/>
                </a:cubicBezTo>
                <a:cubicBezTo>
                  <a:pt x="2812" y="334"/>
                  <a:pt x="2812" y="334"/>
                  <a:pt x="2812" y="334"/>
                </a:cubicBezTo>
                <a:cubicBezTo>
                  <a:pt x="2814" y="336"/>
                  <a:pt x="2814" y="336"/>
                  <a:pt x="2814" y="336"/>
                </a:cubicBezTo>
                <a:cubicBezTo>
                  <a:pt x="2815" y="339"/>
                  <a:pt x="2815" y="339"/>
                  <a:pt x="2815" y="339"/>
                </a:cubicBezTo>
                <a:cubicBezTo>
                  <a:pt x="2816" y="344"/>
                  <a:pt x="2816" y="344"/>
                  <a:pt x="2816" y="344"/>
                </a:cubicBezTo>
                <a:cubicBezTo>
                  <a:pt x="2816" y="345"/>
                  <a:pt x="2816" y="345"/>
                  <a:pt x="2816" y="345"/>
                </a:cubicBezTo>
                <a:cubicBezTo>
                  <a:pt x="2817" y="348"/>
                  <a:pt x="2817" y="348"/>
                  <a:pt x="2817" y="348"/>
                </a:cubicBezTo>
                <a:cubicBezTo>
                  <a:pt x="2818" y="353"/>
                  <a:pt x="2818" y="353"/>
                  <a:pt x="2818" y="353"/>
                </a:cubicBezTo>
                <a:cubicBezTo>
                  <a:pt x="2820" y="356"/>
                  <a:pt x="2820" y="356"/>
                  <a:pt x="2820" y="356"/>
                </a:cubicBezTo>
                <a:cubicBezTo>
                  <a:pt x="2822" y="357"/>
                  <a:pt x="2822" y="357"/>
                  <a:pt x="2822" y="357"/>
                </a:cubicBezTo>
                <a:cubicBezTo>
                  <a:pt x="2822" y="358"/>
                  <a:pt x="2822" y="358"/>
                  <a:pt x="2822" y="358"/>
                </a:cubicBezTo>
                <a:cubicBezTo>
                  <a:pt x="2821" y="359"/>
                  <a:pt x="2821" y="359"/>
                  <a:pt x="2821" y="359"/>
                </a:cubicBezTo>
                <a:lnTo>
                  <a:pt x="2826" y="363"/>
                </a:lnTo>
                <a:close/>
                <a:moveTo>
                  <a:pt x="2843" y="204"/>
                </a:moveTo>
                <a:cubicBezTo>
                  <a:pt x="2843" y="203"/>
                  <a:pt x="2843" y="203"/>
                  <a:pt x="2843" y="203"/>
                </a:cubicBezTo>
                <a:cubicBezTo>
                  <a:pt x="2842" y="203"/>
                  <a:pt x="2842" y="203"/>
                  <a:pt x="2842" y="203"/>
                </a:cubicBezTo>
                <a:cubicBezTo>
                  <a:pt x="2841" y="205"/>
                  <a:pt x="2841" y="205"/>
                  <a:pt x="2841" y="205"/>
                </a:cubicBezTo>
                <a:cubicBezTo>
                  <a:pt x="2840" y="206"/>
                  <a:pt x="2840" y="206"/>
                  <a:pt x="2840" y="206"/>
                </a:cubicBezTo>
                <a:cubicBezTo>
                  <a:pt x="2841" y="206"/>
                  <a:pt x="2841" y="206"/>
                  <a:pt x="2841" y="206"/>
                </a:cubicBezTo>
                <a:lnTo>
                  <a:pt x="2843" y="204"/>
                </a:lnTo>
                <a:close/>
                <a:moveTo>
                  <a:pt x="2770" y="902"/>
                </a:moveTo>
                <a:cubicBezTo>
                  <a:pt x="2769" y="901"/>
                  <a:pt x="2769" y="901"/>
                  <a:pt x="2769" y="901"/>
                </a:cubicBezTo>
                <a:cubicBezTo>
                  <a:pt x="2769" y="903"/>
                  <a:pt x="2769" y="903"/>
                  <a:pt x="2769" y="903"/>
                </a:cubicBezTo>
                <a:cubicBezTo>
                  <a:pt x="2771" y="906"/>
                  <a:pt x="2771" y="906"/>
                  <a:pt x="2771" y="906"/>
                </a:cubicBezTo>
                <a:cubicBezTo>
                  <a:pt x="2773" y="908"/>
                  <a:pt x="2773" y="908"/>
                  <a:pt x="2773" y="908"/>
                </a:cubicBezTo>
                <a:cubicBezTo>
                  <a:pt x="2776" y="911"/>
                  <a:pt x="2776" y="911"/>
                  <a:pt x="2776" y="911"/>
                </a:cubicBezTo>
                <a:cubicBezTo>
                  <a:pt x="2777" y="911"/>
                  <a:pt x="2777" y="911"/>
                  <a:pt x="2777" y="911"/>
                </a:cubicBezTo>
                <a:cubicBezTo>
                  <a:pt x="2776" y="912"/>
                  <a:pt x="2776" y="912"/>
                  <a:pt x="2776" y="912"/>
                </a:cubicBezTo>
                <a:cubicBezTo>
                  <a:pt x="2775" y="913"/>
                  <a:pt x="2775" y="913"/>
                  <a:pt x="2775" y="913"/>
                </a:cubicBezTo>
                <a:cubicBezTo>
                  <a:pt x="2775" y="914"/>
                  <a:pt x="2775" y="914"/>
                  <a:pt x="2775" y="914"/>
                </a:cubicBezTo>
                <a:cubicBezTo>
                  <a:pt x="2776" y="913"/>
                  <a:pt x="2776" y="913"/>
                  <a:pt x="2776" y="913"/>
                </a:cubicBezTo>
                <a:cubicBezTo>
                  <a:pt x="2776" y="914"/>
                  <a:pt x="2776" y="914"/>
                  <a:pt x="2776" y="914"/>
                </a:cubicBezTo>
                <a:cubicBezTo>
                  <a:pt x="2777" y="915"/>
                  <a:pt x="2777" y="915"/>
                  <a:pt x="2777" y="915"/>
                </a:cubicBezTo>
                <a:cubicBezTo>
                  <a:pt x="2779" y="916"/>
                  <a:pt x="2779" y="916"/>
                  <a:pt x="2779" y="916"/>
                </a:cubicBezTo>
                <a:cubicBezTo>
                  <a:pt x="2779" y="917"/>
                  <a:pt x="2779" y="917"/>
                  <a:pt x="2779" y="917"/>
                </a:cubicBezTo>
                <a:cubicBezTo>
                  <a:pt x="2782" y="917"/>
                  <a:pt x="2782" y="917"/>
                  <a:pt x="2782" y="917"/>
                </a:cubicBezTo>
                <a:cubicBezTo>
                  <a:pt x="2783" y="917"/>
                  <a:pt x="2783" y="917"/>
                  <a:pt x="2783" y="917"/>
                </a:cubicBezTo>
                <a:cubicBezTo>
                  <a:pt x="2783" y="917"/>
                  <a:pt x="2783" y="917"/>
                  <a:pt x="2783" y="917"/>
                </a:cubicBezTo>
                <a:cubicBezTo>
                  <a:pt x="2784" y="917"/>
                  <a:pt x="2784" y="917"/>
                  <a:pt x="2784" y="917"/>
                </a:cubicBezTo>
                <a:cubicBezTo>
                  <a:pt x="2783" y="916"/>
                  <a:pt x="2783" y="916"/>
                  <a:pt x="2783" y="916"/>
                </a:cubicBezTo>
                <a:cubicBezTo>
                  <a:pt x="2783" y="914"/>
                  <a:pt x="2783" y="914"/>
                  <a:pt x="2783" y="914"/>
                </a:cubicBezTo>
                <a:cubicBezTo>
                  <a:pt x="2782" y="913"/>
                  <a:pt x="2782" y="913"/>
                  <a:pt x="2782" y="913"/>
                </a:cubicBezTo>
                <a:cubicBezTo>
                  <a:pt x="2782" y="910"/>
                  <a:pt x="2782" y="910"/>
                  <a:pt x="2782" y="910"/>
                </a:cubicBezTo>
                <a:cubicBezTo>
                  <a:pt x="2782" y="907"/>
                  <a:pt x="2782" y="907"/>
                  <a:pt x="2782" y="907"/>
                </a:cubicBezTo>
                <a:cubicBezTo>
                  <a:pt x="2782" y="906"/>
                  <a:pt x="2782" y="906"/>
                  <a:pt x="2782" y="906"/>
                </a:cubicBezTo>
                <a:cubicBezTo>
                  <a:pt x="2781" y="905"/>
                  <a:pt x="2781" y="905"/>
                  <a:pt x="2781" y="905"/>
                </a:cubicBezTo>
                <a:cubicBezTo>
                  <a:pt x="2779" y="903"/>
                  <a:pt x="2779" y="903"/>
                  <a:pt x="2779" y="903"/>
                </a:cubicBezTo>
                <a:cubicBezTo>
                  <a:pt x="2778" y="901"/>
                  <a:pt x="2778" y="901"/>
                  <a:pt x="2778" y="901"/>
                </a:cubicBezTo>
                <a:cubicBezTo>
                  <a:pt x="2777" y="901"/>
                  <a:pt x="2777" y="901"/>
                  <a:pt x="2777" y="901"/>
                </a:cubicBezTo>
                <a:cubicBezTo>
                  <a:pt x="2776" y="901"/>
                  <a:pt x="2776" y="901"/>
                  <a:pt x="2776" y="901"/>
                </a:cubicBezTo>
                <a:cubicBezTo>
                  <a:pt x="2775" y="901"/>
                  <a:pt x="2775" y="901"/>
                  <a:pt x="2775" y="901"/>
                </a:cubicBezTo>
                <a:cubicBezTo>
                  <a:pt x="2774" y="901"/>
                  <a:pt x="2774" y="901"/>
                  <a:pt x="2774" y="901"/>
                </a:cubicBezTo>
                <a:cubicBezTo>
                  <a:pt x="2774" y="902"/>
                  <a:pt x="2774" y="902"/>
                  <a:pt x="2774" y="902"/>
                </a:cubicBezTo>
                <a:cubicBezTo>
                  <a:pt x="2772" y="902"/>
                  <a:pt x="2772" y="902"/>
                  <a:pt x="2772" y="902"/>
                </a:cubicBezTo>
                <a:lnTo>
                  <a:pt x="2770" y="902"/>
                </a:lnTo>
                <a:close/>
                <a:moveTo>
                  <a:pt x="2774" y="632"/>
                </a:moveTo>
                <a:cubicBezTo>
                  <a:pt x="2775" y="630"/>
                  <a:pt x="2775" y="630"/>
                  <a:pt x="2775" y="630"/>
                </a:cubicBezTo>
                <a:cubicBezTo>
                  <a:pt x="2775" y="629"/>
                  <a:pt x="2775" y="629"/>
                  <a:pt x="2775" y="629"/>
                </a:cubicBezTo>
                <a:cubicBezTo>
                  <a:pt x="2774" y="628"/>
                  <a:pt x="2774" y="628"/>
                  <a:pt x="2774" y="628"/>
                </a:cubicBezTo>
                <a:cubicBezTo>
                  <a:pt x="2773" y="629"/>
                  <a:pt x="2773" y="629"/>
                  <a:pt x="2773" y="629"/>
                </a:cubicBezTo>
                <a:cubicBezTo>
                  <a:pt x="2773" y="630"/>
                  <a:pt x="2773" y="630"/>
                  <a:pt x="2773" y="630"/>
                </a:cubicBezTo>
                <a:cubicBezTo>
                  <a:pt x="2773" y="632"/>
                  <a:pt x="2773" y="632"/>
                  <a:pt x="2773" y="632"/>
                </a:cubicBezTo>
                <a:lnTo>
                  <a:pt x="2774" y="632"/>
                </a:lnTo>
                <a:close/>
                <a:moveTo>
                  <a:pt x="2880" y="1165"/>
                </a:moveTo>
                <a:cubicBezTo>
                  <a:pt x="2882" y="1164"/>
                  <a:pt x="2882" y="1164"/>
                  <a:pt x="2882" y="1164"/>
                </a:cubicBezTo>
                <a:cubicBezTo>
                  <a:pt x="2882" y="1164"/>
                  <a:pt x="2882" y="1164"/>
                  <a:pt x="2882" y="1164"/>
                </a:cubicBezTo>
                <a:cubicBezTo>
                  <a:pt x="2879" y="1164"/>
                  <a:pt x="2879" y="1164"/>
                  <a:pt x="2879" y="1164"/>
                </a:cubicBezTo>
                <a:lnTo>
                  <a:pt x="2880" y="1165"/>
                </a:lnTo>
                <a:close/>
                <a:moveTo>
                  <a:pt x="2814" y="610"/>
                </a:moveTo>
                <a:cubicBezTo>
                  <a:pt x="2813" y="611"/>
                  <a:pt x="2813" y="611"/>
                  <a:pt x="2813" y="611"/>
                </a:cubicBezTo>
                <a:cubicBezTo>
                  <a:pt x="2814" y="612"/>
                  <a:pt x="2814" y="612"/>
                  <a:pt x="2814" y="612"/>
                </a:cubicBezTo>
                <a:cubicBezTo>
                  <a:pt x="2815" y="611"/>
                  <a:pt x="2815" y="611"/>
                  <a:pt x="2815" y="611"/>
                </a:cubicBezTo>
                <a:lnTo>
                  <a:pt x="2814" y="610"/>
                </a:lnTo>
                <a:close/>
                <a:moveTo>
                  <a:pt x="2979" y="1117"/>
                </a:moveTo>
                <a:cubicBezTo>
                  <a:pt x="2979" y="1116"/>
                  <a:pt x="2979" y="1116"/>
                  <a:pt x="2979" y="1116"/>
                </a:cubicBezTo>
                <a:cubicBezTo>
                  <a:pt x="2979" y="1117"/>
                  <a:pt x="2979" y="1117"/>
                  <a:pt x="2979" y="1117"/>
                </a:cubicBezTo>
                <a:close/>
                <a:moveTo>
                  <a:pt x="2965" y="1125"/>
                </a:moveTo>
                <a:cubicBezTo>
                  <a:pt x="2966" y="1126"/>
                  <a:pt x="2966" y="1126"/>
                  <a:pt x="2966" y="1126"/>
                </a:cubicBezTo>
                <a:cubicBezTo>
                  <a:pt x="2967" y="1125"/>
                  <a:pt x="2967" y="1125"/>
                  <a:pt x="2967" y="1125"/>
                </a:cubicBezTo>
                <a:lnTo>
                  <a:pt x="2965" y="1125"/>
                </a:lnTo>
                <a:close/>
                <a:moveTo>
                  <a:pt x="3007" y="1056"/>
                </a:moveTo>
                <a:cubicBezTo>
                  <a:pt x="3006" y="1056"/>
                  <a:pt x="3006" y="1056"/>
                  <a:pt x="3006" y="1056"/>
                </a:cubicBezTo>
                <a:cubicBezTo>
                  <a:pt x="3004" y="1056"/>
                  <a:pt x="3004" y="1056"/>
                  <a:pt x="3004" y="1056"/>
                </a:cubicBezTo>
                <a:cubicBezTo>
                  <a:pt x="3003" y="1056"/>
                  <a:pt x="3003" y="1056"/>
                  <a:pt x="3003" y="1056"/>
                </a:cubicBezTo>
                <a:cubicBezTo>
                  <a:pt x="3001" y="1056"/>
                  <a:pt x="3001" y="1056"/>
                  <a:pt x="3001" y="1056"/>
                </a:cubicBezTo>
                <a:cubicBezTo>
                  <a:pt x="3000" y="1056"/>
                  <a:pt x="3000" y="1056"/>
                  <a:pt x="3000" y="1056"/>
                </a:cubicBezTo>
                <a:cubicBezTo>
                  <a:pt x="3000" y="1056"/>
                  <a:pt x="3001" y="1058"/>
                  <a:pt x="3001" y="1058"/>
                </a:cubicBezTo>
                <a:cubicBezTo>
                  <a:pt x="3003" y="1058"/>
                  <a:pt x="3003" y="1058"/>
                  <a:pt x="3003" y="1058"/>
                </a:cubicBezTo>
                <a:cubicBezTo>
                  <a:pt x="3004" y="1059"/>
                  <a:pt x="3004" y="1059"/>
                  <a:pt x="3004" y="1059"/>
                </a:cubicBezTo>
                <a:cubicBezTo>
                  <a:pt x="3006" y="1059"/>
                  <a:pt x="3006" y="1059"/>
                  <a:pt x="3006" y="1059"/>
                </a:cubicBezTo>
                <a:cubicBezTo>
                  <a:pt x="3008" y="1057"/>
                  <a:pt x="3008" y="1057"/>
                  <a:pt x="3008" y="1057"/>
                </a:cubicBezTo>
                <a:lnTo>
                  <a:pt x="3007" y="1056"/>
                </a:lnTo>
                <a:close/>
                <a:moveTo>
                  <a:pt x="2921" y="1214"/>
                </a:moveTo>
                <a:cubicBezTo>
                  <a:pt x="2919" y="1214"/>
                  <a:pt x="2919" y="1214"/>
                  <a:pt x="2919" y="1214"/>
                </a:cubicBezTo>
                <a:cubicBezTo>
                  <a:pt x="2916" y="1215"/>
                  <a:pt x="2916" y="1215"/>
                  <a:pt x="2916" y="1215"/>
                </a:cubicBezTo>
                <a:cubicBezTo>
                  <a:pt x="2916" y="1215"/>
                  <a:pt x="2916" y="1217"/>
                  <a:pt x="2916" y="1217"/>
                </a:cubicBezTo>
                <a:cubicBezTo>
                  <a:pt x="2917" y="1217"/>
                  <a:pt x="2917" y="1217"/>
                  <a:pt x="2917" y="1217"/>
                </a:cubicBezTo>
                <a:cubicBezTo>
                  <a:pt x="2918" y="1217"/>
                  <a:pt x="2918" y="1217"/>
                  <a:pt x="2918" y="1217"/>
                </a:cubicBezTo>
                <a:cubicBezTo>
                  <a:pt x="2919" y="1215"/>
                  <a:pt x="2919" y="1215"/>
                  <a:pt x="2919" y="1215"/>
                </a:cubicBezTo>
                <a:cubicBezTo>
                  <a:pt x="2921" y="1215"/>
                  <a:pt x="2921" y="1215"/>
                  <a:pt x="2921" y="1215"/>
                </a:cubicBezTo>
                <a:lnTo>
                  <a:pt x="2921" y="1214"/>
                </a:lnTo>
                <a:close/>
                <a:moveTo>
                  <a:pt x="2971" y="1120"/>
                </a:moveTo>
                <a:cubicBezTo>
                  <a:pt x="2970" y="1118"/>
                  <a:pt x="2970" y="1118"/>
                  <a:pt x="2970" y="1118"/>
                </a:cubicBezTo>
                <a:cubicBezTo>
                  <a:pt x="2969" y="1119"/>
                  <a:pt x="2969" y="1119"/>
                  <a:pt x="2969" y="1119"/>
                </a:cubicBezTo>
                <a:cubicBezTo>
                  <a:pt x="2969" y="1120"/>
                  <a:pt x="2969" y="1120"/>
                  <a:pt x="2969" y="1120"/>
                </a:cubicBezTo>
                <a:cubicBezTo>
                  <a:pt x="2970" y="1121"/>
                  <a:pt x="2970" y="1121"/>
                  <a:pt x="2970" y="1121"/>
                </a:cubicBezTo>
                <a:cubicBezTo>
                  <a:pt x="2970" y="1121"/>
                  <a:pt x="2970" y="1121"/>
                  <a:pt x="2970" y="1121"/>
                </a:cubicBezTo>
                <a:lnTo>
                  <a:pt x="2971" y="1120"/>
                </a:lnTo>
                <a:close/>
                <a:moveTo>
                  <a:pt x="2951" y="1148"/>
                </a:moveTo>
                <a:cubicBezTo>
                  <a:pt x="2951" y="1151"/>
                  <a:pt x="2951" y="1151"/>
                  <a:pt x="2951" y="1151"/>
                </a:cubicBezTo>
                <a:cubicBezTo>
                  <a:pt x="2952" y="1150"/>
                  <a:pt x="2952" y="1150"/>
                  <a:pt x="2952" y="1150"/>
                </a:cubicBezTo>
                <a:cubicBezTo>
                  <a:pt x="2953" y="1150"/>
                  <a:pt x="2953" y="1150"/>
                  <a:pt x="2953" y="1150"/>
                </a:cubicBezTo>
                <a:cubicBezTo>
                  <a:pt x="2952" y="1148"/>
                  <a:pt x="2952" y="1148"/>
                  <a:pt x="2952" y="1148"/>
                </a:cubicBezTo>
                <a:lnTo>
                  <a:pt x="2951" y="1148"/>
                </a:lnTo>
                <a:close/>
                <a:moveTo>
                  <a:pt x="2967" y="1126"/>
                </a:moveTo>
                <a:cubicBezTo>
                  <a:pt x="2968" y="1127"/>
                  <a:pt x="2968" y="1127"/>
                  <a:pt x="2968" y="1127"/>
                </a:cubicBezTo>
                <a:cubicBezTo>
                  <a:pt x="2968" y="1126"/>
                  <a:pt x="2968" y="1126"/>
                  <a:pt x="2968" y="1126"/>
                </a:cubicBezTo>
                <a:lnTo>
                  <a:pt x="2967" y="1126"/>
                </a:lnTo>
                <a:close/>
                <a:moveTo>
                  <a:pt x="2970" y="1124"/>
                </a:moveTo>
                <a:cubicBezTo>
                  <a:pt x="2969" y="1124"/>
                  <a:pt x="2969" y="1124"/>
                  <a:pt x="2969" y="1124"/>
                </a:cubicBezTo>
                <a:cubicBezTo>
                  <a:pt x="2968" y="1125"/>
                  <a:pt x="2968" y="1125"/>
                  <a:pt x="2968" y="1125"/>
                </a:cubicBezTo>
                <a:cubicBezTo>
                  <a:pt x="2968" y="1125"/>
                  <a:pt x="2970" y="1125"/>
                  <a:pt x="2970" y="1125"/>
                </a:cubicBezTo>
                <a:lnTo>
                  <a:pt x="2970" y="1124"/>
                </a:lnTo>
                <a:close/>
                <a:moveTo>
                  <a:pt x="2967" y="1121"/>
                </a:moveTo>
                <a:cubicBezTo>
                  <a:pt x="2968" y="1122"/>
                  <a:pt x="2968" y="1122"/>
                  <a:pt x="2968" y="1122"/>
                </a:cubicBezTo>
                <a:cubicBezTo>
                  <a:pt x="2969" y="1122"/>
                  <a:pt x="2969" y="1122"/>
                  <a:pt x="2969" y="1122"/>
                </a:cubicBezTo>
                <a:cubicBezTo>
                  <a:pt x="2969" y="1122"/>
                  <a:pt x="2969" y="1122"/>
                  <a:pt x="2969" y="1122"/>
                </a:cubicBezTo>
                <a:lnTo>
                  <a:pt x="2967" y="1121"/>
                </a:lnTo>
                <a:close/>
                <a:moveTo>
                  <a:pt x="2952" y="1143"/>
                </a:moveTo>
                <a:cubicBezTo>
                  <a:pt x="2953" y="1144"/>
                  <a:pt x="2953" y="1144"/>
                  <a:pt x="2953" y="1144"/>
                </a:cubicBezTo>
                <a:cubicBezTo>
                  <a:pt x="2954" y="1143"/>
                  <a:pt x="2954" y="1143"/>
                  <a:pt x="2954" y="1143"/>
                </a:cubicBezTo>
                <a:lnTo>
                  <a:pt x="2952" y="1143"/>
                </a:lnTo>
                <a:close/>
                <a:moveTo>
                  <a:pt x="2886" y="1160"/>
                </a:moveTo>
                <a:cubicBezTo>
                  <a:pt x="2885" y="1161"/>
                  <a:pt x="2885" y="1161"/>
                  <a:pt x="2885" y="1161"/>
                </a:cubicBezTo>
                <a:cubicBezTo>
                  <a:pt x="2886" y="1161"/>
                  <a:pt x="2886" y="1161"/>
                  <a:pt x="2886" y="1161"/>
                </a:cubicBezTo>
                <a:lnTo>
                  <a:pt x="2886" y="1160"/>
                </a:lnTo>
                <a:close/>
                <a:moveTo>
                  <a:pt x="2919" y="1118"/>
                </a:moveTo>
                <a:cubicBezTo>
                  <a:pt x="2920" y="1118"/>
                  <a:pt x="2920" y="1118"/>
                  <a:pt x="2920" y="1118"/>
                </a:cubicBezTo>
                <a:cubicBezTo>
                  <a:pt x="2920" y="1116"/>
                  <a:pt x="2920" y="1116"/>
                  <a:pt x="2920" y="1116"/>
                </a:cubicBezTo>
                <a:cubicBezTo>
                  <a:pt x="2921" y="1115"/>
                  <a:pt x="2921" y="1115"/>
                  <a:pt x="2921" y="1115"/>
                </a:cubicBezTo>
                <a:cubicBezTo>
                  <a:pt x="2919" y="1114"/>
                  <a:pt x="2919" y="1114"/>
                  <a:pt x="2919" y="1114"/>
                </a:cubicBezTo>
                <a:cubicBezTo>
                  <a:pt x="2918" y="1114"/>
                  <a:pt x="2918" y="1114"/>
                  <a:pt x="2918" y="1114"/>
                </a:cubicBezTo>
                <a:cubicBezTo>
                  <a:pt x="2915" y="1113"/>
                  <a:pt x="2915" y="1113"/>
                  <a:pt x="2915" y="1113"/>
                </a:cubicBezTo>
                <a:cubicBezTo>
                  <a:pt x="2913" y="1115"/>
                  <a:pt x="2913" y="1115"/>
                  <a:pt x="2913" y="1115"/>
                </a:cubicBezTo>
                <a:cubicBezTo>
                  <a:pt x="2912" y="1117"/>
                  <a:pt x="2912" y="1117"/>
                  <a:pt x="2912" y="1117"/>
                </a:cubicBezTo>
                <a:cubicBezTo>
                  <a:pt x="2911" y="1119"/>
                  <a:pt x="2911" y="1119"/>
                  <a:pt x="2911" y="1119"/>
                </a:cubicBezTo>
                <a:cubicBezTo>
                  <a:pt x="2906" y="1124"/>
                  <a:pt x="2906" y="1124"/>
                  <a:pt x="2906" y="1124"/>
                </a:cubicBezTo>
                <a:cubicBezTo>
                  <a:pt x="2906" y="1124"/>
                  <a:pt x="2910" y="1123"/>
                  <a:pt x="2910" y="1123"/>
                </a:cubicBezTo>
                <a:cubicBezTo>
                  <a:pt x="2911" y="1123"/>
                  <a:pt x="2911" y="1123"/>
                  <a:pt x="2911" y="1123"/>
                </a:cubicBezTo>
                <a:cubicBezTo>
                  <a:pt x="2914" y="1123"/>
                  <a:pt x="2914" y="1123"/>
                  <a:pt x="2914" y="1123"/>
                </a:cubicBezTo>
                <a:cubicBezTo>
                  <a:pt x="2915" y="1123"/>
                  <a:pt x="2915" y="1123"/>
                  <a:pt x="2915" y="1123"/>
                </a:cubicBezTo>
                <a:cubicBezTo>
                  <a:pt x="2917" y="1121"/>
                  <a:pt x="2917" y="1121"/>
                  <a:pt x="2917" y="1121"/>
                </a:cubicBezTo>
                <a:cubicBezTo>
                  <a:pt x="2919" y="1120"/>
                  <a:pt x="2919" y="1120"/>
                  <a:pt x="2919" y="1120"/>
                </a:cubicBezTo>
                <a:cubicBezTo>
                  <a:pt x="2919" y="1119"/>
                  <a:pt x="2919" y="1119"/>
                  <a:pt x="2919" y="1119"/>
                </a:cubicBezTo>
                <a:lnTo>
                  <a:pt x="2919" y="1118"/>
                </a:lnTo>
                <a:close/>
                <a:moveTo>
                  <a:pt x="2890" y="1159"/>
                </a:moveTo>
                <a:cubicBezTo>
                  <a:pt x="2889" y="1159"/>
                  <a:pt x="2889" y="1159"/>
                  <a:pt x="2889" y="1159"/>
                </a:cubicBezTo>
                <a:cubicBezTo>
                  <a:pt x="2889" y="1160"/>
                  <a:pt x="2889" y="1160"/>
                  <a:pt x="2889" y="1160"/>
                </a:cubicBezTo>
                <a:lnTo>
                  <a:pt x="2890" y="1159"/>
                </a:lnTo>
                <a:close/>
                <a:moveTo>
                  <a:pt x="2882" y="1163"/>
                </a:moveTo>
                <a:cubicBezTo>
                  <a:pt x="2883" y="1164"/>
                  <a:pt x="2883" y="1164"/>
                  <a:pt x="2883" y="1164"/>
                </a:cubicBezTo>
                <a:cubicBezTo>
                  <a:pt x="2884" y="1163"/>
                  <a:pt x="2884" y="1163"/>
                  <a:pt x="2884" y="1163"/>
                </a:cubicBezTo>
                <a:cubicBezTo>
                  <a:pt x="2885" y="1162"/>
                  <a:pt x="2885" y="1162"/>
                  <a:pt x="2885" y="1162"/>
                </a:cubicBezTo>
                <a:cubicBezTo>
                  <a:pt x="2886" y="1161"/>
                  <a:pt x="2886" y="1161"/>
                  <a:pt x="2886" y="1161"/>
                </a:cubicBezTo>
                <a:cubicBezTo>
                  <a:pt x="2884" y="1161"/>
                  <a:pt x="2884" y="1161"/>
                  <a:pt x="2884" y="1161"/>
                </a:cubicBezTo>
                <a:lnTo>
                  <a:pt x="2882" y="1163"/>
                </a:lnTo>
                <a:close/>
                <a:moveTo>
                  <a:pt x="2917" y="1122"/>
                </a:moveTo>
                <a:cubicBezTo>
                  <a:pt x="2916" y="1123"/>
                  <a:pt x="2916" y="1123"/>
                  <a:pt x="2916" y="1123"/>
                </a:cubicBezTo>
                <a:cubicBezTo>
                  <a:pt x="2917" y="1123"/>
                  <a:pt x="2917" y="1123"/>
                  <a:pt x="2917" y="1123"/>
                </a:cubicBezTo>
                <a:cubicBezTo>
                  <a:pt x="2919" y="1124"/>
                  <a:pt x="2919" y="1124"/>
                  <a:pt x="2919" y="1124"/>
                </a:cubicBezTo>
                <a:cubicBezTo>
                  <a:pt x="2920" y="1123"/>
                  <a:pt x="2920" y="1123"/>
                  <a:pt x="2920" y="1123"/>
                </a:cubicBezTo>
                <a:cubicBezTo>
                  <a:pt x="2919" y="1121"/>
                  <a:pt x="2919" y="1121"/>
                  <a:pt x="2919" y="1121"/>
                </a:cubicBezTo>
                <a:cubicBezTo>
                  <a:pt x="2918" y="1121"/>
                  <a:pt x="2918" y="1121"/>
                  <a:pt x="2918" y="1121"/>
                </a:cubicBezTo>
                <a:lnTo>
                  <a:pt x="2917" y="1122"/>
                </a:lnTo>
                <a:close/>
                <a:moveTo>
                  <a:pt x="2893" y="1156"/>
                </a:moveTo>
                <a:cubicBezTo>
                  <a:pt x="2894" y="1157"/>
                  <a:pt x="2894" y="1157"/>
                  <a:pt x="2894" y="1157"/>
                </a:cubicBezTo>
                <a:cubicBezTo>
                  <a:pt x="2894" y="1156"/>
                  <a:pt x="2894" y="1156"/>
                  <a:pt x="2894" y="1156"/>
                </a:cubicBezTo>
                <a:cubicBezTo>
                  <a:pt x="2896" y="1154"/>
                  <a:pt x="2896" y="1154"/>
                  <a:pt x="2896" y="1154"/>
                </a:cubicBezTo>
                <a:cubicBezTo>
                  <a:pt x="2895" y="1153"/>
                  <a:pt x="2895" y="1153"/>
                  <a:pt x="2895" y="1153"/>
                </a:cubicBezTo>
                <a:cubicBezTo>
                  <a:pt x="2893" y="1155"/>
                  <a:pt x="2893" y="1155"/>
                  <a:pt x="2893" y="1155"/>
                </a:cubicBezTo>
                <a:lnTo>
                  <a:pt x="2893" y="1156"/>
                </a:lnTo>
                <a:close/>
                <a:moveTo>
                  <a:pt x="2892" y="1159"/>
                </a:moveTo>
                <a:cubicBezTo>
                  <a:pt x="2891" y="1158"/>
                  <a:pt x="2891" y="1158"/>
                  <a:pt x="2891" y="1158"/>
                </a:cubicBezTo>
                <a:cubicBezTo>
                  <a:pt x="2890" y="1158"/>
                  <a:pt x="2890" y="1158"/>
                  <a:pt x="2890" y="1158"/>
                </a:cubicBezTo>
                <a:lnTo>
                  <a:pt x="2892" y="1159"/>
                </a:lnTo>
                <a:close/>
                <a:moveTo>
                  <a:pt x="2919" y="1222"/>
                </a:moveTo>
                <a:cubicBezTo>
                  <a:pt x="2920" y="1221"/>
                  <a:pt x="2920" y="1221"/>
                  <a:pt x="2920" y="1221"/>
                </a:cubicBezTo>
                <a:cubicBezTo>
                  <a:pt x="2920" y="1220"/>
                  <a:pt x="2920" y="1220"/>
                  <a:pt x="2920" y="1220"/>
                </a:cubicBezTo>
                <a:cubicBezTo>
                  <a:pt x="2918" y="1221"/>
                  <a:pt x="2918" y="1221"/>
                  <a:pt x="2918" y="1221"/>
                </a:cubicBezTo>
                <a:lnTo>
                  <a:pt x="2919" y="1222"/>
                </a:lnTo>
                <a:close/>
                <a:moveTo>
                  <a:pt x="3040" y="1135"/>
                </a:moveTo>
                <a:cubicBezTo>
                  <a:pt x="3040" y="1135"/>
                  <a:pt x="3040" y="1135"/>
                  <a:pt x="3040" y="1135"/>
                </a:cubicBezTo>
                <a:cubicBezTo>
                  <a:pt x="3038" y="1135"/>
                  <a:pt x="3038" y="1135"/>
                  <a:pt x="3038" y="1135"/>
                </a:cubicBezTo>
                <a:cubicBezTo>
                  <a:pt x="3038" y="1135"/>
                  <a:pt x="3038" y="1135"/>
                  <a:pt x="3038" y="1135"/>
                </a:cubicBezTo>
                <a:cubicBezTo>
                  <a:pt x="3038" y="1137"/>
                  <a:pt x="3038" y="1137"/>
                  <a:pt x="3038" y="1137"/>
                </a:cubicBezTo>
                <a:cubicBezTo>
                  <a:pt x="3039" y="1138"/>
                  <a:pt x="3039" y="1138"/>
                  <a:pt x="3039" y="1138"/>
                </a:cubicBezTo>
                <a:cubicBezTo>
                  <a:pt x="3041" y="1138"/>
                  <a:pt x="3041" y="1138"/>
                  <a:pt x="3041" y="1138"/>
                </a:cubicBezTo>
                <a:cubicBezTo>
                  <a:pt x="3041" y="1138"/>
                  <a:pt x="3041" y="1138"/>
                  <a:pt x="3041" y="1138"/>
                </a:cubicBezTo>
                <a:cubicBezTo>
                  <a:pt x="3042" y="1137"/>
                  <a:pt x="3042" y="1137"/>
                  <a:pt x="3042" y="1137"/>
                </a:cubicBezTo>
                <a:cubicBezTo>
                  <a:pt x="3041" y="1137"/>
                  <a:pt x="3041" y="1137"/>
                  <a:pt x="3041" y="1137"/>
                </a:cubicBezTo>
                <a:cubicBezTo>
                  <a:pt x="3040" y="1137"/>
                  <a:pt x="3040" y="1137"/>
                  <a:pt x="3040" y="1137"/>
                </a:cubicBezTo>
                <a:cubicBezTo>
                  <a:pt x="3041" y="1136"/>
                  <a:pt x="3041" y="1136"/>
                  <a:pt x="3041" y="1136"/>
                </a:cubicBezTo>
                <a:lnTo>
                  <a:pt x="3040" y="1135"/>
                </a:lnTo>
                <a:close/>
                <a:moveTo>
                  <a:pt x="3045" y="1128"/>
                </a:moveTo>
                <a:cubicBezTo>
                  <a:pt x="3045" y="1126"/>
                  <a:pt x="3045" y="1126"/>
                  <a:pt x="3045" y="1126"/>
                </a:cubicBezTo>
                <a:cubicBezTo>
                  <a:pt x="3045" y="1124"/>
                  <a:pt x="3045" y="1124"/>
                  <a:pt x="3045" y="1124"/>
                </a:cubicBezTo>
                <a:cubicBezTo>
                  <a:pt x="3044" y="1124"/>
                  <a:pt x="3044" y="1124"/>
                  <a:pt x="3044" y="1124"/>
                </a:cubicBezTo>
                <a:cubicBezTo>
                  <a:pt x="3044" y="1125"/>
                  <a:pt x="3044" y="1125"/>
                  <a:pt x="3044" y="1125"/>
                </a:cubicBezTo>
                <a:cubicBezTo>
                  <a:pt x="3044" y="1126"/>
                  <a:pt x="3044" y="1126"/>
                  <a:pt x="3044" y="1126"/>
                </a:cubicBezTo>
                <a:cubicBezTo>
                  <a:pt x="3045" y="1126"/>
                  <a:pt x="3045" y="1126"/>
                  <a:pt x="3045" y="1126"/>
                </a:cubicBezTo>
                <a:cubicBezTo>
                  <a:pt x="3045" y="1127"/>
                  <a:pt x="3045" y="1127"/>
                  <a:pt x="3045" y="1127"/>
                </a:cubicBezTo>
                <a:cubicBezTo>
                  <a:pt x="3045" y="1128"/>
                  <a:pt x="3045" y="1128"/>
                  <a:pt x="3045" y="1128"/>
                </a:cubicBezTo>
                <a:close/>
                <a:moveTo>
                  <a:pt x="3028" y="1298"/>
                </a:moveTo>
                <a:cubicBezTo>
                  <a:pt x="3027" y="1297"/>
                  <a:pt x="3027" y="1297"/>
                  <a:pt x="3027" y="1297"/>
                </a:cubicBezTo>
                <a:cubicBezTo>
                  <a:pt x="3027" y="1298"/>
                  <a:pt x="3027" y="1298"/>
                  <a:pt x="3027" y="1298"/>
                </a:cubicBezTo>
                <a:cubicBezTo>
                  <a:pt x="3028" y="1301"/>
                  <a:pt x="3028" y="1301"/>
                  <a:pt x="3028" y="1301"/>
                </a:cubicBezTo>
                <a:cubicBezTo>
                  <a:pt x="3029" y="1302"/>
                  <a:pt x="3029" y="1302"/>
                  <a:pt x="3029" y="1302"/>
                </a:cubicBezTo>
                <a:cubicBezTo>
                  <a:pt x="3030" y="1301"/>
                  <a:pt x="3030" y="1301"/>
                  <a:pt x="3030" y="1301"/>
                </a:cubicBezTo>
                <a:cubicBezTo>
                  <a:pt x="3029" y="1300"/>
                  <a:pt x="3029" y="1300"/>
                  <a:pt x="3029" y="1300"/>
                </a:cubicBezTo>
                <a:cubicBezTo>
                  <a:pt x="3029" y="1298"/>
                  <a:pt x="3029" y="1298"/>
                  <a:pt x="3029" y="1298"/>
                </a:cubicBezTo>
                <a:lnTo>
                  <a:pt x="3028" y="1298"/>
                </a:lnTo>
                <a:close/>
                <a:moveTo>
                  <a:pt x="3043" y="1140"/>
                </a:moveTo>
                <a:cubicBezTo>
                  <a:pt x="3042" y="1140"/>
                  <a:pt x="3042" y="1140"/>
                  <a:pt x="3042" y="1140"/>
                </a:cubicBezTo>
                <a:cubicBezTo>
                  <a:pt x="3042" y="1140"/>
                  <a:pt x="3042" y="1140"/>
                  <a:pt x="3042" y="1140"/>
                </a:cubicBezTo>
                <a:cubicBezTo>
                  <a:pt x="3041" y="1139"/>
                  <a:pt x="3041" y="1139"/>
                  <a:pt x="3041" y="1139"/>
                </a:cubicBezTo>
                <a:cubicBezTo>
                  <a:pt x="3040" y="1139"/>
                  <a:pt x="3040" y="1139"/>
                  <a:pt x="3040" y="1139"/>
                </a:cubicBezTo>
                <a:cubicBezTo>
                  <a:pt x="3040" y="1139"/>
                  <a:pt x="3040" y="1139"/>
                  <a:pt x="3040" y="1139"/>
                </a:cubicBezTo>
                <a:cubicBezTo>
                  <a:pt x="3041" y="1139"/>
                  <a:pt x="3041" y="1139"/>
                  <a:pt x="3041" y="1139"/>
                </a:cubicBezTo>
                <a:cubicBezTo>
                  <a:pt x="3042" y="1141"/>
                  <a:pt x="3042" y="1141"/>
                  <a:pt x="3042" y="1141"/>
                </a:cubicBezTo>
                <a:cubicBezTo>
                  <a:pt x="3042" y="1141"/>
                  <a:pt x="3042" y="1141"/>
                  <a:pt x="3042" y="1141"/>
                </a:cubicBezTo>
                <a:cubicBezTo>
                  <a:pt x="3042" y="1143"/>
                  <a:pt x="3042" y="1143"/>
                  <a:pt x="3042" y="1143"/>
                </a:cubicBezTo>
                <a:cubicBezTo>
                  <a:pt x="3043" y="1143"/>
                  <a:pt x="3043" y="1143"/>
                  <a:pt x="3043" y="1143"/>
                </a:cubicBezTo>
                <a:cubicBezTo>
                  <a:pt x="3044" y="1143"/>
                  <a:pt x="3044" y="1143"/>
                  <a:pt x="3044" y="1143"/>
                </a:cubicBezTo>
                <a:cubicBezTo>
                  <a:pt x="3045" y="1142"/>
                  <a:pt x="3045" y="1142"/>
                  <a:pt x="3045" y="1142"/>
                </a:cubicBezTo>
                <a:cubicBezTo>
                  <a:pt x="3046" y="1141"/>
                  <a:pt x="3046" y="1141"/>
                  <a:pt x="3046" y="1141"/>
                </a:cubicBezTo>
                <a:cubicBezTo>
                  <a:pt x="3045" y="1140"/>
                  <a:pt x="3045" y="1140"/>
                  <a:pt x="3045" y="1140"/>
                </a:cubicBezTo>
                <a:cubicBezTo>
                  <a:pt x="3044" y="1140"/>
                  <a:pt x="3044" y="1140"/>
                  <a:pt x="3044" y="1140"/>
                </a:cubicBezTo>
                <a:cubicBezTo>
                  <a:pt x="3043" y="1141"/>
                  <a:pt x="3043" y="1141"/>
                  <a:pt x="3043" y="1141"/>
                </a:cubicBezTo>
                <a:lnTo>
                  <a:pt x="3043" y="1140"/>
                </a:lnTo>
                <a:close/>
                <a:moveTo>
                  <a:pt x="3004" y="1092"/>
                </a:moveTo>
                <a:cubicBezTo>
                  <a:pt x="3005" y="1093"/>
                  <a:pt x="3005" y="1093"/>
                  <a:pt x="3005" y="1093"/>
                </a:cubicBezTo>
                <a:cubicBezTo>
                  <a:pt x="3006" y="1093"/>
                  <a:pt x="3006" y="1093"/>
                  <a:pt x="3006" y="1093"/>
                </a:cubicBezTo>
                <a:cubicBezTo>
                  <a:pt x="3006" y="1091"/>
                  <a:pt x="3006" y="1091"/>
                  <a:pt x="3006" y="1091"/>
                </a:cubicBezTo>
                <a:cubicBezTo>
                  <a:pt x="3005" y="1090"/>
                  <a:pt x="3005" y="1090"/>
                  <a:pt x="3005" y="1090"/>
                </a:cubicBezTo>
                <a:lnTo>
                  <a:pt x="3004" y="1092"/>
                </a:lnTo>
                <a:close/>
                <a:moveTo>
                  <a:pt x="3036" y="1136"/>
                </a:moveTo>
                <a:cubicBezTo>
                  <a:pt x="3037" y="1137"/>
                  <a:pt x="3037" y="1137"/>
                  <a:pt x="3037" y="1137"/>
                </a:cubicBezTo>
                <a:cubicBezTo>
                  <a:pt x="3037" y="1135"/>
                  <a:pt x="3037" y="1135"/>
                  <a:pt x="3037" y="1135"/>
                </a:cubicBezTo>
                <a:cubicBezTo>
                  <a:pt x="3036" y="1134"/>
                  <a:pt x="3036" y="1134"/>
                  <a:pt x="3036" y="1134"/>
                </a:cubicBezTo>
                <a:cubicBezTo>
                  <a:pt x="3035" y="1133"/>
                  <a:pt x="3035" y="1133"/>
                  <a:pt x="3035" y="1133"/>
                </a:cubicBezTo>
                <a:cubicBezTo>
                  <a:pt x="3034" y="1134"/>
                  <a:pt x="3034" y="1134"/>
                  <a:pt x="3034" y="1134"/>
                </a:cubicBezTo>
                <a:cubicBezTo>
                  <a:pt x="3034" y="1135"/>
                  <a:pt x="3034" y="1135"/>
                  <a:pt x="3034" y="1135"/>
                </a:cubicBezTo>
                <a:cubicBezTo>
                  <a:pt x="3035" y="1135"/>
                  <a:pt x="3035" y="1135"/>
                  <a:pt x="3035" y="1135"/>
                </a:cubicBezTo>
                <a:lnTo>
                  <a:pt x="3036" y="1136"/>
                </a:lnTo>
                <a:close/>
                <a:moveTo>
                  <a:pt x="3013" y="1097"/>
                </a:moveTo>
                <a:cubicBezTo>
                  <a:pt x="3014" y="1096"/>
                  <a:pt x="3014" y="1096"/>
                  <a:pt x="3014" y="1096"/>
                </a:cubicBezTo>
                <a:cubicBezTo>
                  <a:pt x="3013" y="1094"/>
                  <a:pt x="3013" y="1094"/>
                  <a:pt x="3013" y="1094"/>
                </a:cubicBezTo>
                <a:cubicBezTo>
                  <a:pt x="3012" y="1093"/>
                  <a:pt x="3012" y="1093"/>
                  <a:pt x="3012" y="1093"/>
                </a:cubicBezTo>
                <a:cubicBezTo>
                  <a:pt x="3011" y="1094"/>
                  <a:pt x="3011" y="1094"/>
                  <a:pt x="3011" y="1094"/>
                </a:cubicBezTo>
                <a:cubicBezTo>
                  <a:pt x="3012" y="1096"/>
                  <a:pt x="3012" y="1096"/>
                  <a:pt x="3012" y="1096"/>
                </a:cubicBezTo>
                <a:lnTo>
                  <a:pt x="3013" y="1097"/>
                </a:lnTo>
                <a:close/>
                <a:moveTo>
                  <a:pt x="2986" y="1240"/>
                </a:moveTo>
                <a:cubicBezTo>
                  <a:pt x="2987" y="1238"/>
                  <a:pt x="2987" y="1238"/>
                  <a:pt x="2987" y="1238"/>
                </a:cubicBezTo>
                <a:cubicBezTo>
                  <a:pt x="2987" y="1235"/>
                  <a:pt x="2987" y="1235"/>
                  <a:pt x="2987" y="1235"/>
                </a:cubicBezTo>
                <a:cubicBezTo>
                  <a:pt x="2986" y="1235"/>
                  <a:pt x="2986" y="1235"/>
                  <a:pt x="2986" y="1235"/>
                </a:cubicBezTo>
                <a:cubicBezTo>
                  <a:pt x="2985" y="1236"/>
                  <a:pt x="2985" y="1236"/>
                  <a:pt x="2985" y="1236"/>
                </a:cubicBezTo>
                <a:cubicBezTo>
                  <a:pt x="2986" y="1237"/>
                  <a:pt x="2986" y="1237"/>
                  <a:pt x="2986" y="1237"/>
                </a:cubicBezTo>
                <a:cubicBezTo>
                  <a:pt x="2985" y="1239"/>
                  <a:pt x="2985" y="1239"/>
                  <a:pt x="2985" y="1239"/>
                </a:cubicBezTo>
                <a:lnTo>
                  <a:pt x="2986" y="1240"/>
                </a:lnTo>
                <a:close/>
                <a:moveTo>
                  <a:pt x="3024" y="1284"/>
                </a:moveTo>
                <a:cubicBezTo>
                  <a:pt x="3024" y="1283"/>
                  <a:pt x="3024" y="1283"/>
                  <a:pt x="3024" y="1283"/>
                </a:cubicBezTo>
                <a:cubicBezTo>
                  <a:pt x="3023" y="1283"/>
                  <a:pt x="3023" y="1283"/>
                  <a:pt x="3023" y="1283"/>
                </a:cubicBezTo>
                <a:lnTo>
                  <a:pt x="3024" y="1284"/>
                </a:lnTo>
                <a:close/>
                <a:moveTo>
                  <a:pt x="2977" y="1115"/>
                </a:moveTo>
                <a:cubicBezTo>
                  <a:pt x="2977" y="1116"/>
                  <a:pt x="2977" y="1116"/>
                  <a:pt x="2977" y="1116"/>
                </a:cubicBezTo>
                <a:cubicBezTo>
                  <a:pt x="2978" y="1117"/>
                  <a:pt x="2978" y="1117"/>
                  <a:pt x="2978" y="1117"/>
                </a:cubicBezTo>
                <a:cubicBezTo>
                  <a:pt x="2978" y="1116"/>
                  <a:pt x="2978" y="1116"/>
                  <a:pt x="2978" y="1116"/>
                </a:cubicBezTo>
                <a:cubicBezTo>
                  <a:pt x="2979" y="1115"/>
                  <a:pt x="2979" y="1115"/>
                  <a:pt x="2979" y="1115"/>
                </a:cubicBezTo>
                <a:lnTo>
                  <a:pt x="2977" y="1115"/>
                </a:lnTo>
                <a:close/>
                <a:moveTo>
                  <a:pt x="2971" y="1117"/>
                </a:moveTo>
                <a:cubicBezTo>
                  <a:pt x="2972" y="1119"/>
                  <a:pt x="2972" y="1119"/>
                  <a:pt x="2972" y="1119"/>
                </a:cubicBezTo>
                <a:cubicBezTo>
                  <a:pt x="2973" y="1119"/>
                  <a:pt x="2973" y="1119"/>
                  <a:pt x="2973" y="1119"/>
                </a:cubicBezTo>
                <a:cubicBezTo>
                  <a:pt x="2972" y="1118"/>
                  <a:pt x="2972" y="1118"/>
                  <a:pt x="2972" y="1118"/>
                </a:cubicBezTo>
                <a:lnTo>
                  <a:pt x="2971" y="1117"/>
                </a:lnTo>
                <a:close/>
                <a:moveTo>
                  <a:pt x="2976" y="1116"/>
                </a:moveTo>
                <a:cubicBezTo>
                  <a:pt x="2976" y="1118"/>
                  <a:pt x="2976" y="1118"/>
                  <a:pt x="2976" y="1118"/>
                </a:cubicBezTo>
                <a:cubicBezTo>
                  <a:pt x="2977" y="1118"/>
                  <a:pt x="2977" y="1118"/>
                  <a:pt x="2977" y="1118"/>
                </a:cubicBezTo>
                <a:cubicBezTo>
                  <a:pt x="2977" y="1117"/>
                  <a:pt x="2977" y="1117"/>
                  <a:pt x="2977" y="1117"/>
                </a:cubicBezTo>
                <a:lnTo>
                  <a:pt x="2976" y="1116"/>
                </a:lnTo>
                <a:close/>
                <a:moveTo>
                  <a:pt x="2736" y="838"/>
                </a:moveTo>
                <a:cubicBezTo>
                  <a:pt x="2734" y="838"/>
                  <a:pt x="2734" y="838"/>
                  <a:pt x="2734" y="838"/>
                </a:cubicBezTo>
                <a:cubicBezTo>
                  <a:pt x="2733" y="836"/>
                  <a:pt x="2733" y="836"/>
                  <a:pt x="2733" y="836"/>
                </a:cubicBezTo>
                <a:cubicBezTo>
                  <a:pt x="2729" y="835"/>
                  <a:pt x="2729" y="835"/>
                  <a:pt x="2729" y="835"/>
                </a:cubicBezTo>
                <a:cubicBezTo>
                  <a:pt x="2726" y="836"/>
                  <a:pt x="2726" y="836"/>
                  <a:pt x="2726" y="836"/>
                </a:cubicBezTo>
                <a:cubicBezTo>
                  <a:pt x="2726" y="838"/>
                  <a:pt x="2726" y="838"/>
                  <a:pt x="2726" y="838"/>
                </a:cubicBezTo>
                <a:cubicBezTo>
                  <a:pt x="2724" y="842"/>
                  <a:pt x="2724" y="842"/>
                  <a:pt x="2724" y="842"/>
                </a:cubicBezTo>
                <a:cubicBezTo>
                  <a:pt x="2724" y="845"/>
                  <a:pt x="2724" y="845"/>
                  <a:pt x="2724" y="845"/>
                </a:cubicBezTo>
                <a:cubicBezTo>
                  <a:pt x="2724" y="849"/>
                  <a:pt x="2724" y="849"/>
                  <a:pt x="2724" y="849"/>
                </a:cubicBezTo>
                <a:cubicBezTo>
                  <a:pt x="2723" y="854"/>
                  <a:pt x="2723" y="854"/>
                  <a:pt x="2723" y="854"/>
                </a:cubicBezTo>
                <a:cubicBezTo>
                  <a:pt x="2722" y="856"/>
                  <a:pt x="2722" y="856"/>
                  <a:pt x="2722" y="856"/>
                </a:cubicBezTo>
                <a:cubicBezTo>
                  <a:pt x="2724" y="860"/>
                  <a:pt x="2724" y="860"/>
                  <a:pt x="2724" y="860"/>
                </a:cubicBezTo>
                <a:cubicBezTo>
                  <a:pt x="2724" y="861"/>
                  <a:pt x="2724" y="861"/>
                  <a:pt x="2724" y="861"/>
                </a:cubicBezTo>
                <a:cubicBezTo>
                  <a:pt x="2722" y="862"/>
                  <a:pt x="2722" y="862"/>
                  <a:pt x="2722" y="862"/>
                </a:cubicBezTo>
                <a:cubicBezTo>
                  <a:pt x="2720" y="862"/>
                  <a:pt x="2720" y="862"/>
                  <a:pt x="2720" y="862"/>
                </a:cubicBezTo>
                <a:cubicBezTo>
                  <a:pt x="2719" y="860"/>
                  <a:pt x="2719" y="860"/>
                  <a:pt x="2719" y="860"/>
                </a:cubicBezTo>
                <a:cubicBezTo>
                  <a:pt x="2719" y="862"/>
                  <a:pt x="2719" y="862"/>
                  <a:pt x="2719" y="862"/>
                </a:cubicBezTo>
                <a:cubicBezTo>
                  <a:pt x="2719" y="864"/>
                  <a:pt x="2719" y="864"/>
                  <a:pt x="2719" y="864"/>
                </a:cubicBezTo>
                <a:cubicBezTo>
                  <a:pt x="2720" y="865"/>
                  <a:pt x="2720" y="865"/>
                  <a:pt x="2720" y="865"/>
                </a:cubicBezTo>
                <a:cubicBezTo>
                  <a:pt x="2721" y="865"/>
                  <a:pt x="2721" y="865"/>
                  <a:pt x="2721" y="865"/>
                </a:cubicBezTo>
                <a:cubicBezTo>
                  <a:pt x="2720" y="867"/>
                  <a:pt x="2720" y="867"/>
                  <a:pt x="2720" y="867"/>
                </a:cubicBezTo>
                <a:cubicBezTo>
                  <a:pt x="2721" y="870"/>
                  <a:pt x="2721" y="870"/>
                  <a:pt x="2721" y="870"/>
                </a:cubicBezTo>
                <a:cubicBezTo>
                  <a:pt x="2722" y="872"/>
                  <a:pt x="2722" y="872"/>
                  <a:pt x="2722" y="872"/>
                </a:cubicBezTo>
                <a:cubicBezTo>
                  <a:pt x="2722" y="876"/>
                  <a:pt x="2722" y="876"/>
                  <a:pt x="2722" y="876"/>
                </a:cubicBezTo>
                <a:cubicBezTo>
                  <a:pt x="2723" y="877"/>
                  <a:pt x="2723" y="877"/>
                  <a:pt x="2723" y="877"/>
                </a:cubicBezTo>
                <a:cubicBezTo>
                  <a:pt x="2724" y="876"/>
                  <a:pt x="2724" y="876"/>
                  <a:pt x="2724" y="876"/>
                </a:cubicBezTo>
                <a:cubicBezTo>
                  <a:pt x="2725" y="876"/>
                  <a:pt x="2725" y="876"/>
                  <a:pt x="2725" y="876"/>
                </a:cubicBezTo>
                <a:cubicBezTo>
                  <a:pt x="2725" y="878"/>
                  <a:pt x="2725" y="878"/>
                  <a:pt x="2725" y="878"/>
                </a:cubicBezTo>
                <a:cubicBezTo>
                  <a:pt x="2727" y="881"/>
                  <a:pt x="2727" y="881"/>
                  <a:pt x="2727" y="881"/>
                </a:cubicBezTo>
                <a:cubicBezTo>
                  <a:pt x="2728" y="881"/>
                  <a:pt x="2728" y="881"/>
                  <a:pt x="2728" y="881"/>
                </a:cubicBezTo>
                <a:cubicBezTo>
                  <a:pt x="2729" y="880"/>
                  <a:pt x="2729" y="880"/>
                  <a:pt x="2729" y="880"/>
                </a:cubicBezTo>
                <a:cubicBezTo>
                  <a:pt x="2728" y="878"/>
                  <a:pt x="2728" y="878"/>
                  <a:pt x="2728" y="878"/>
                </a:cubicBezTo>
                <a:cubicBezTo>
                  <a:pt x="2728" y="877"/>
                  <a:pt x="2728" y="877"/>
                  <a:pt x="2728" y="877"/>
                </a:cubicBezTo>
                <a:cubicBezTo>
                  <a:pt x="2731" y="877"/>
                  <a:pt x="2731" y="877"/>
                  <a:pt x="2731" y="877"/>
                </a:cubicBezTo>
                <a:cubicBezTo>
                  <a:pt x="2732" y="879"/>
                  <a:pt x="2732" y="879"/>
                  <a:pt x="2732" y="879"/>
                </a:cubicBezTo>
                <a:cubicBezTo>
                  <a:pt x="2730" y="881"/>
                  <a:pt x="2730" y="881"/>
                  <a:pt x="2730" y="881"/>
                </a:cubicBezTo>
                <a:cubicBezTo>
                  <a:pt x="2729" y="883"/>
                  <a:pt x="2729" y="883"/>
                  <a:pt x="2729" y="883"/>
                </a:cubicBezTo>
                <a:cubicBezTo>
                  <a:pt x="2729" y="884"/>
                  <a:pt x="2729" y="884"/>
                  <a:pt x="2729" y="884"/>
                </a:cubicBezTo>
                <a:cubicBezTo>
                  <a:pt x="2729" y="886"/>
                  <a:pt x="2729" y="886"/>
                  <a:pt x="2729" y="886"/>
                </a:cubicBezTo>
                <a:cubicBezTo>
                  <a:pt x="2730" y="889"/>
                  <a:pt x="2730" y="889"/>
                  <a:pt x="2730" y="889"/>
                </a:cubicBezTo>
                <a:cubicBezTo>
                  <a:pt x="2731" y="887"/>
                  <a:pt x="2731" y="887"/>
                  <a:pt x="2731" y="887"/>
                </a:cubicBezTo>
                <a:cubicBezTo>
                  <a:pt x="2732" y="886"/>
                  <a:pt x="2732" y="886"/>
                  <a:pt x="2732" y="886"/>
                </a:cubicBezTo>
                <a:cubicBezTo>
                  <a:pt x="2733" y="888"/>
                  <a:pt x="2733" y="888"/>
                  <a:pt x="2733" y="888"/>
                </a:cubicBezTo>
                <a:cubicBezTo>
                  <a:pt x="2732" y="890"/>
                  <a:pt x="2732" y="890"/>
                  <a:pt x="2732" y="890"/>
                </a:cubicBezTo>
                <a:cubicBezTo>
                  <a:pt x="2734" y="889"/>
                  <a:pt x="2734" y="889"/>
                  <a:pt x="2734" y="889"/>
                </a:cubicBezTo>
                <a:cubicBezTo>
                  <a:pt x="2735" y="888"/>
                  <a:pt x="2735" y="888"/>
                  <a:pt x="2735" y="888"/>
                </a:cubicBezTo>
                <a:cubicBezTo>
                  <a:pt x="2737" y="890"/>
                  <a:pt x="2737" y="890"/>
                  <a:pt x="2737" y="890"/>
                </a:cubicBezTo>
                <a:cubicBezTo>
                  <a:pt x="2739" y="889"/>
                  <a:pt x="2739" y="889"/>
                  <a:pt x="2739" y="889"/>
                </a:cubicBezTo>
                <a:cubicBezTo>
                  <a:pt x="2739" y="888"/>
                  <a:pt x="2739" y="888"/>
                  <a:pt x="2739" y="888"/>
                </a:cubicBezTo>
                <a:cubicBezTo>
                  <a:pt x="2740" y="886"/>
                  <a:pt x="2740" y="886"/>
                  <a:pt x="2740" y="886"/>
                </a:cubicBezTo>
                <a:cubicBezTo>
                  <a:pt x="2742" y="886"/>
                  <a:pt x="2742" y="886"/>
                  <a:pt x="2742" y="886"/>
                </a:cubicBezTo>
                <a:cubicBezTo>
                  <a:pt x="2746" y="888"/>
                  <a:pt x="2746" y="888"/>
                  <a:pt x="2746" y="888"/>
                </a:cubicBezTo>
                <a:cubicBezTo>
                  <a:pt x="2747" y="889"/>
                  <a:pt x="2747" y="889"/>
                  <a:pt x="2747" y="889"/>
                </a:cubicBezTo>
                <a:cubicBezTo>
                  <a:pt x="2749" y="891"/>
                  <a:pt x="2749" y="891"/>
                  <a:pt x="2749" y="891"/>
                </a:cubicBezTo>
                <a:cubicBezTo>
                  <a:pt x="2751" y="894"/>
                  <a:pt x="2751" y="894"/>
                  <a:pt x="2751" y="894"/>
                </a:cubicBezTo>
                <a:cubicBezTo>
                  <a:pt x="2752" y="894"/>
                  <a:pt x="2752" y="894"/>
                  <a:pt x="2752" y="894"/>
                </a:cubicBezTo>
                <a:cubicBezTo>
                  <a:pt x="2751" y="891"/>
                  <a:pt x="2751" y="891"/>
                  <a:pt x="2751" y="891"/>
                </a:cubicBezTo>
                <a:cubicBezTo>
                  <a:pt x="2749" y="887"/>
                  <a:pt x="2749" y="887"/>
                  <a:pt x="2749" y="887"/>
                </a:cubicBezTo>
                <a:cubicBezTo>
                  <a:pt x="2749" y="886"/>
                  <a:pt x="2749" y="886"/>
                  <a:pt x="2749" y="886"/>
                </a:cubicBezTo>
                <a:cubicBezTo>
                  <a:pt x="2750" y="886"/>
                  <a:pt x="2750" y="886"/>
                  <a:pt x="2750" y="886"/>
                </a:cubicBezTo>
                <a:cubicBezTo>
                  <a:pt x="2752" y="888"/>
                  <a:pt x="2752" y="888"/>
                  <a:pt x="2752" y="888"/>
                </a:cubicBezTo>
                <a:cubicBezTo>
                  <a:pt x="2753" y="888"/>
                  <a:pt x="2753" y="888"/>
                  <a:pt x="2753" y="888"/>
                </a:cubicBezTo>
                <a:cubicBezTo>
                  <a:pt x="2754" y="891"/>
                  <a:pt x="2754" y="891"/>
                  <a:pt x="2754" y="891"/>
                </a:cubicBezTo>
                <a:cubicBezTo>
                  <a:pt x="2757" y="892"/>
                  <a:pt x="2757" y="892"/>
                  <a:pt x="2757" y="892"/>
                </a:cubicBezTo>
                <a:cubicBezTo>
                  <a:pt x="2758" y="894"/>
                  <a:pt x="2758" y="894"/>
                  <a:pt x="2758" y="894"/>
                </a:cubicBezTo>
                <a:cubicBezTo>
                  <a:pt x="2758" y="896"/>
                  <a:pt x="2758" y="896"/>
                  <a:pt x="2758" y="896"/>
                </a:cubicBezTo>
                <a:cubicBezTo>
                  <a:pt x="2760" y="896"/>
                  <a:pt x="2760" y="896"/>
                  <a:pt x="2760" y="896"/>
                </a:cubicBezTo>
                <a:cubicBezTo>
                  <a:pt x="2762" y="899"/>
                  <a:pt x="2762" y="899"/>
                  <a:pt x="2762" y="899"/>
                </a:cubicBezTo>
                <a:cubicBezTo>
                  <a:pt x="2764" y="898"/>
                  <a:pt x="2764" y="898"/>
                  <a:pt x="2764" y="898"/>
                </a:cubicBezTo>
                <a:cubicBezTo>
                  <a:pt x="2763" y="898"/>
                  <a:pt x="2763" y="898"/>
                  <a:pt x="2763" y="898"/>
                </a:cubicBezTo>
                <a:cubicBezTo>
                  <a:pt x="2765" y="898"/>
                  <a:pt x="2765" y="898"/>
                  <a:pt x="2765" y="898"/>
                </a:cubicBezTo>
                <a:cubicBezTo>
                  <a:pt x="2765" y="899"/>
                  <a:pt x="2765" y="899"/>
                  <a:pt x="2765" y="899"/>
                </a:cubicBezTo>
                <a:cubicBezTo>
                  <a:pt x="2763" y="900"/>
                  <a:pt x="2763" y="900"/>
                  <a:pt x="2763" y="900"/>
                </a:cubicBezTo>
                <a:cubicBezTo>
                  <a:pt x="2765" y="902"/>
                  <a:pt x="2765" y="902"/>
                  <a:pt x="2765" y="902"/>
                </a:cubicBezTo>
                <a:cubicBezTo>
                  <a:pt x="2767" y="903"/>
                  <a:pt x="2767" y="903"/>
                  <a:pt x="2767" y="903"/>
                </a:cubicBezTo>
                <a:cubicBezTo>
                  <a:pt x="2768" y="900"/>
                  <a:pt x="2768" y="900"/>
                  <a:pt x="2768" y="900"/>
                </a:cubicBezTo>
                <a:cubicBezTo>
                  <a:pt x="2767" y="898"/>
                  <a:pt x="2767" y="898"/>
                  <a:pt x="2767" y="898"/>
                </a:cubicBezTo>
                <a:cubicBezTo>
                  <a:pt x="2768" y="898"/>
                  <a:pt x="2768" y="898"/>
                  <a:pt x="2768" y="898"/>
                </a:cubicBezTo>
                <a:cubicBezTo>
                  <a:pt x="2767" y="896"/>
                  <a:pt x="2767" y="896"/>
                  <a:pt x="2767" y="896"/>
                </a:cubicBezTo>
                <a:cubicBezTo>
                  <a:pt x="2766" y="897"/>
                  <a:pt x="2766" y="897"/>
                  <a:pt x="2766" y="897"/>
                </a:cubicBezTo>
                <a:cubicBezTo>
                  <a:pt x="2764" y="896"/>
                  <a:pt x="2764" y="896"/>
                  <a:pt x="2764" y="896"/>
                </a:cubicBezTo>
                <a:cubicBezTo>
                  <a:pt x="2762" y="896"/>
                  <a:pt x="2762" y="896"/>
                  <a:pt x="2762" y="896"/>
                </a:cubicBezTo>
                <a:cubicBezTo>
                  <a:pt x="2762" y="894"/>
                  <a:pt x="2762" y="894"/>
                  <a:pt x="2762" y="894"/>
                </a:cubicBezTo>
                <a:cubicBezTo>
                  <a:pt x="2761" y="891"/>
                  <a:pt x="2761" y="891"/>
                  <a:pt x="2761" y="891"/>
                </a:cubicBezTo>
                <a:cubicBezTo>
                  <a:pt x="2761" y="889"/>
                  <a:pt x="2761" y="889"/>
                  <a:pt x="2761" y="889"/>
                </a:cubicBezTo>
                <a:cubicBezTo>
                  <a:pt x="2762" y="888"/>
                  <a:pt x="2762" y="888"/>
                  <a:pt x="2762" y="888"/>
                </a:cubicBezTo>
                <a:cubicBezTo>
                  <a:pt x="2763" y="889"/>
                  <a:pt x="2763" y="889"/>
                  <a:pt x="2763" y="889"/>
                </a:cubicBezTo>
                <a:cubicBezTo>
                  <a:pt x="2764" y="889"/>
                  <a:pt x="2764" y="889"/>
                  <a:pt x="2764" y="889"/>
                </a:cubicBezTo>
                <a:cubicBezTo>
                  <a:pt x="2764" y="888"/>
                  <a:pt x="2764" y="888"/>
                  <a:pt x="2764" y="888"/>
                </a:cubicBezTo>
                <a:cubicBezTo>
                  <a:pt x="2762" y="887"/>
                  <a:pt x="2762" y="887"/>
                  <a:pt x="2762" y="887"/>
                </a:cubicBezTo>
                <a:cubicBezTo>
                  <a:pt x="2759" y="887"/>
                  <a:pt x="2759" y="887"/>
                  <a:pt x="2759" y="887"/>
                </a:cubicBezTo>
                <a:cubicBezTo>
                  <a:pt x="2758" y="885"/>
                  <a:pt x="2758" y="885"/>
                  <a:pt x="2758" y="885"/>
                </a:cubicBezTo>
                <a:cubicBezTo>
                  <a:pt x="2757" y="885"/>
                  <a:pt x="2757" y="885"/>
                  <a:pt x="2757" y="885"/>
                </a:cubicBezTo>
                <a:cubicBezTo>
                  <a:pt x="2757" y="887"/>
                  <a:pt x="2757" y="887"/>
                  <a:pt x="2757" y="887"/>
                </a:cubicBezTo>
                <a:cubicBezTo>
                  <a:pt x="2756" y="888"/>
                  <a:pt x="2756" y="888"/>
                  <a:pt x="2756" y="888"/>
                </a:cubicBezTo>
                <a:cubicBezTo>
                  <a:pt x="2755" y="887"/>
                  <a:pt x="2755" y="887"/>
                  <a:pt x="2755" y="887"/>
                </a:cubicBezTo>
                <a:cubicBezTo>
                  <a:pt x="2755" y="885"/>
                  <a:pt x="2755" y="885"/>
                  <a:pt x="2755" y="885"/>
                </a:cubicBezTo>
                <a:cubicBezTo>
                  <a:pt x="2754" y="883"/>
                  <a:pt x="2754" y="883"/>
                  <a:pt x="2754" y="883"/>
                </a:cubicBezTo>
                <a:cubicBezTo>
                  <a:pt x="2751" y="881"/>
                  <a:pt x="2751" y="881"/>
                  <a:pt x="2751" y="881"/>
                </a:cubicBezTo>
                <a:cubicBezTo>
                  <a:pt x="2749" y="881"/>
                  <a:pt x="2749" y="881"/>
                  <a:pt x="2749" y="881"/>
                </a:cubicBezTo>
                <a:cubicBezTo>
                  <a:pt x="2746" y="883"/>
                  <a:pt x="2746" y="883"/>
                  <a:pt x="2746" y="883"/>
                </a:cubicBezTo>
                <a:cubicBezTo>
                  <a:pt x="2746" y="885"/>
                  <a:pt x="2746" y="885"/>
                  <a:pt x="2746" y="885"/>
                </a:cubicBezTo>
                <a:cubicBezTo>
                  <a:pt x="2744" y="885"/>
                  <a:pt x="2744" y="885"/>
                  <a:pt x="2744" y="885"/>
                </a:cubicBezTo>
                <a:cubicBezTo>
                  <a:pt x="2742" y="884"/>
                  <a:pt x="2742" y="884"/>
                  <a:pt x="2742" y="884"/>
                </a:cubicBezTo>
                <a:cubicBezTo>
                  <a:pt x="2741" y="883"/>
                  <a:pt x="2741" y="883"/>
                  <a:pt x="2741" y="883"/>
                </a:cubicBezTo>
                <a:cubicBezTo>
                  <a:pt x="2739" y="881"/>
                  <a:pt x="2739" y="881"/>
                  <a:pt x="2739" y="881"/>
                </a:cubicBezTo>
                <a:cubicBezTo>
                  <a:pt x="2739" y="879"/>
                  <a:pt x="2739" y="879"/>
                  <a:pt x="2739" y="879"/>
                </a:cubicBezTo>
                <a:cubicBezTo>
                  <a:pt x="2740" y="878"/>
                  <a:pt x="2740" y="878"/>
                  <a:pt x="2740" y="878"/>
                </a:cubicBezTo>
                <a:cubicBezTo>
                  <a:pt x="2739" y="876"/>
                  <a:pt x="2739" y="876"/>
                  <a:pt x="2739" y="876"/>
                </a:cubicBezTo>
                <a:cubicBezTo>
                  <a:pt x="2738" y="874"/>
                  <a:pt x="2738" y="874"/>
                  <a:pt x="2738" y="874"/>
                </a:cubicBezTo>
                <a:cubicBezTo>
                  <a:pt x="2737" y="873"/>
                  <a:pt x="2737" y="873"/>
                  <a:pt x="2737" y="873"/>
                </a:cubicBezTo>
                <a:cubicBezTo>
                  <a:pt x="2737" y="870"/>
                  <a:pt x="2737" y="870"/>
                  <a:pt x="2737" y="870"/>
                </a:cubicBezTo>
                <a:cubicBezTo>
                  <a:pt x="2738" y="869"/>
                  <a:pt x="2738" y="869"/>
                  <a:pt x="2738" y="869"/>
                </a:cubicBezTo>
                <a:cubicBezTo>
                  <a:pt x="2738" y="867"/>
                  <a:pt x="2738" y="867"/>
                  <a:pt x="2738" y="867"/>
                </a:cubicBezTo>
                <a:cubicBezTo>
                  <a:pt x="2739" y="865"/>
                  <a:pt x="2739" y="865"/>
                  <a:pt x="2739" y="865"/>
                </a:cubicBezTo>
                <a:cubicBezTo>
                  <a:pt x="2742" y="862"/>
                  <a:pt x="2742" y="862"/>
                  <a:pt x="2742" y="862"/>
                </a:cubicBezTo>
                <a:cubicBezTo>
                  <a:pt x="2743" y="861"/>
                  <a:pt x="2743" y="861"/>
                  <a:pt x="2743" y="861"/>
                </a:cubicBezTo>
                <a:cubicBezTo>
                  <a:pt x="2742" y="863"/>
                  <a:pt x="2742" y="863"/>
                  <a:pt x="2742" y="863"/>
                </a:cubicBezTo>
                <a:cubicBezTo>
                  <a:pt x="2743" y="864"/>
                  <a:pt x="2743" y="864"/>
                  <a:pt x="2743" y="864"/>
                </a:cubicBezTo>
                <a:cubicBezTo>
                  <a:pt x="2744" y="861"/>
                  <a:pt x="2744" y="861"/>
                  <a:pt x="2744" y="861"/>
                </a:cubicBezTo>
                <a:cubicBezTo>
                  <a:pt x="2744" y="859"/>
                  <a:pt x="2744" y="859"/>
                  <a:pt x="2744" y="859"/>
                </a:cubicBezTo>
                <a:cubicBezTo>
                  <a:pt x="2745" y="856"/>
                  <a:pt x="2745" y="856"/>
                  <a:pt x="2745" y="856"/>
                </a:cubicBezTo>
                <a:cubicBezTo>
                  <a:pt x="2746" y="851"/>
                  <a:pt x="2746" y="851"/>
                  <a:pt x="2746" y="851"/>
                </a:cubicBezTo>
                <a:cubicBezTo>
                  <a:pt x="2745" y="850"/>
                  <a:pt x="2745" y="850"/>
                  <a:pt x="2745" y="850"/>
                </a:cubicBezTo>
                <a:cubicBezTo>
                  <a:pt x="2744" y="847"/>
                  <a:pt x="2744" y="847"/>
                  <a:pt x="2744" y="847"/>
                </a:cubicBezTo>
                <a:cubicBezTo>
                  <a:pt x="2743" y="847"/>
                  <a:pt x="2743" y="847"/>
                  <a:pt x="2743" y="847"/>
                </a:cubicBezTo>
                <a:cubicBezTo>
                  <a:pt x="2741" y="844"/>
                  <a:pt x="2741" y="844"/>
                  <a:pt x="2741" y="844"/>
                </a:cubicBezTo>
                <a:cubicBezTo>
                  <a:pt x="2742" y="840"/>
                  <a:pt x="2742" y="840"/>
                  <a:pt x="2742" y="840"/>
                </a:cubicBezTo>
                <a:cubicBezTo>
                  <a:pt x="2743" y="838"/>
                  <a:pt x="2743" y="838"/>
                  <a:pt x="2743" y="838"/>
                </a:cubicBezTo>
                <a:cubicBezTo>
                  <a:pt x="2743" y="837"/>
                  <a:pt x="2743" y="837"/>
                  <a:pt x="2743" y="837"/>
                </a:cubicBezTo>
                <a:cubicBezTo>
                  <a:pt x="2742" y="835"/>
                  <a:pt x="2742" y="835"/>
                  <a:pt x="2742" y="835"/>
                </a:cubicBezTo>
                <a:cubicBezTo>
                  <a:pt x="2741" y="835"/>
                  <a:pt x="2741" y="835"/>
                  <a:pt x="2741" y="835"/>
                </a:cubicBezTo>
                <a:cubicBezTo>
                  <a:pt x="2741" y="836"/>
                  <a:pt x="2741" y="836"/>
                  <a:pt x="2741" y="836"/>
                </a:cubicBezTo>
                <a:cubicBezTo>
                  <a:pt x="2739" y="837"/>
                  <a:pt x="2739" y="837"/>
                  <a:pt x="2739" y="837"/>
                </a:cubicBezTo>
                <a:cubicBezTo>
                  <a:pt x="2736" y="837"/>
                  <a:pt x="2736" y="837"/>
                  <a:pt x="2736" y="837"/>
                </a:cubicBezTo>
                <a:lnTo>
                  <a:pt x="2736" y="838"/>
                </a:lnTo>
                <a:close/>
                <a:moveTo>
                  <a:pt x="2969" y="1129"/>
                </a:moveTo>
                <a:cubicBezTo>
                  <a:pt x="2967" y="1127"/>
                  <a:pt x="2967" y="1127"/>
                  <a:pt x="2967" y="1127"/>
                </a:cubicBezTo>
                <a:cubicBezTo>
                  <a:pt x="2967" y="1127"/>
                  <a:pt x="2964" y="1126"/>
                  <a:pt x="2964" y="1126"/>
                </a:cubicBezTo>
                <a:lnTo>
                  <a:pt x="2969" y="1129"/>
                </a:lnTo>
                <a:close/>
                <a:moveTo>
                  <a:pt x="2982" y="1117"/>
                </a:moveTo>
                <a:cubicBezTo>
                  <a:pt x="2983" y="1118"/>
                  <a:pt x="2983" y="1118"/>
                  <a:pt x="2983" y="1118"/>
                </a:cubicBezTo>
                <a:cubicBezTo>
                  <a:pt x="2983" y="1118"/>
                  <a:pt x="2983" y="1117"/>
                  <a:pt x="2983" y="1117"/>
                </a:cubicBezTo>
                <a:lnTo>
                  <a:pt x="2982" y="1117"/>
                </a:lnTo>
                <a:close/>
                <a:moveTo>
                  <a:pt x="2744" y="884"/>
                </a:moveTo>
                <a:cubicBezTo>
                  <a:pt x="2745" y="885"/>
                  <a:pt x="2745" y="885"/>
                  <a:pt x="2745" y="885"/>
                </a:cubicBezTo>
                <a:cubicBezTo>
                  <a:pt x="2745" y="883"/>
                  <a:pt x="2745" y="883"/>
                  <a:pt x="2745" y="883"/>
                </a:cubicBezTo>
                <a:cubicBezTo>
                  <a:pt x="2743" y="882"/>
                  <a:pt x="2743" y="882"/>
                  <a:pt x="2743" y="882"/>
                </a:cubicBezTo>
                <a:lnTo>
                  <a:pt x="2744" y="884"/>
                </a:lnTo>
                <a:close/>
                <a:moveTo>
                  <a:pt x="2463" y="960"/>
                </a:moveTo>
                <a:cubicBezTo>
                  <a:pt x="2462" y="959"/>
                  <a:pt x="2462" y="959"/>
                  <a:pt x="2462" y="959"/>
                </a:cubicBezTo>
                <a:cubicBezTo>
                  <a:pt x="2461" y="960"/>
                  <a:pt x="2461" y="960"/>
                  <a:pt x="2461" y="960"/>
                </a:cubicBezTo>
                <a:cubicBezTo>
                  <a:pt x="2461" y="962"/>
                  <a:pt x="2461" y="962"/>
                  <a:pt x="2461" y="962"/>
                </a:cubicBezTo>
                <a:cubicBezTo>
                  <a:pt x="2461" y="962"/>
                  <a:pt x="2462" y="963"/>
                  <a:pt x="2462" y="963"/>
                </a:cubicBezTo>
                <a:cubicBezTo>
                  <a:pt x="2462" y="963"/>
                  <a:pt x="2462" y="965"/>
                  <a:pt x="2462" y="965"/>
                </a:cubicBezTo>
                <a:cubicBezTo>
                  <a:pt x="2464" y="964"/>
                  <a:pt x="2464" y="964"/>
                  <a:pt x="2464" y="964"/>
                </a:cubicBezTo>
                <a:cubicBezTo>
                  <a:pt x="2463" y="962"/>
                  <a:pt x="2463" y="962"/>
                  <a:pt x="2463" y="962"/>
                </a:cubicBezTo>
                <a:lnTo>
                  <a:pt x="2463" y="960"/>
                </a:lnTo>
                <a:close/>
                <a:moveTo>
                  <a:pt x="2501" y="1021"/>
                </a:moveTo>
                <a:cubicBezTo>
                  <a:pt x="2500" y="1021"/>
                  <a:pt x="2500" y="1021"/>
                  <a:pt x="2500" y="1021"/>
                </a:cubicBezTo>
                <a:cubicBezTo>
                  <a:pt x="2499" y="1022"/>
                  <a:pt x="2499" y="1022"/>
                  <a:pt x="2499" y="1022"/>
                </a:cubicBezTo>
                <a:cubicBezTo>
                  <a:pt x="2497" y="1022"/>
                  <a:pt x="2497" y="1022"/>
                  <a:pt x="2497" y="1022"/>
                </a:cubicBezTo>
                <a:cubicBezTo>
                  <a:pt x="2499" y="1024"/>
                  <a:pt x="2499" y="1024"/>
                  <a:pt x="2499" y="1024"/>
                </a:cubicBezTo>
                <a:cubicBezTo>
                  <a:pt x="2500" y="1027"/>
                  <a:pt x="2500" y="1027"/>
                  <a:pt x="2500" y="1027"/>
                </a:cubicBezTo>
                <a:cubicBezTo>
                  <a:pt x="2501" y="1027"/>
                  <a:pt x="2501" y="1027"/>
                  <a:pt x="2501" y="1027"/>
                </a:cubicBezTo>
                <a:cubicBezTo>
                  <a:pt x="2503" y="1031"/>
                  <a:pt x="2503" y="1031"/>
                  <a:pt x="2503" y="1031"/>
                </a:cubicBezTo>
                <a:cubicBezTo>
                  <a:pt x="2504" y="1030"/>
                  <a:pt x="2504" y="1030"/>
                  <a:pt x="2504" y="1030"/>
                </a:cubicBezTo>
                <a:cubicBezTo>
                  <a:pt x="2504" y="1028"/>
                  <a:pt x="2504" y="1028"/>
                  <a:pt x="2504" y="1028"/>
                </a:cubicBezTo>
                <a:cubicBezTo>
                  <a:pt x="2505" y="1026"/>
                  <a:pt x="2505" y="1026"/>
                  <a:pt x="2505" y="1026"/>
                </a:cubicBezTo>
                <a:cubicBezTo>
                  <a:pt x="2503" y="1024"/>
                  <a:pt x="2503" y="1024"/>
                  <a:pt x="2503" y="1024"/>
                </a:cubicBezTo>
                <a:lnTo>
                  <a:pt x="2501" y="1021"/>
                </a:lnTo>
                <a:close/>
                <a:moveTo>
                  <a:pt x="2512" y="1042"/>
                </a:moveTo>
                <a:cubicBezTo>
                  <a:pt x="2510" y="1041"/>
                  <a:pt x="2510" y="1041"/>
                  <a:pt x="2510" y="1041"/>
                </a:cubicBezTo>
                <a:cubicBezTo>
                  <a:pt x="2509" y="1043"/>
                  <a:pt x="2509" y="1043"/>
                  <a:pt x="2509" y="1043"/>
                </a:cubicBezTo>
                <a:cubicBezTo>
                  <a:pt x="2510" y="1045"/>
                  <a:pt x="2510" y="1045"/>
                  <a:pt x="2510" y="1045"/>
                </a:cubicBezTo>
                <a:cubicBezTo>
                  <a:pt x="2512" y="1043"/>
                  <a:pt x="2512" y="1043"/>
                  <a:pt x="2512" y="1043"/>
                </a:cubicBezTo>
                <a:lnTo>
                  <a:pt x="2512" y="1042"/>
                </a:lnTo>
                <a:close/>
                <a:moveTo>
                  <a:pt x="2498" y="1014"/>
                </a:moveTo>
                <a:cubicBezTo>
                  <a:pt x="2497" y="1014"/>
                  <a:pt x="2497" y="1014"/>
                  <a:pt x="2497" y="1014"/>
                </a:cubicBezTo>
                <a:cubicBezTo>
                  <a:pt x="2499" y="1015"/>
                  <a:pt x="2499" y="1015"/>
                  <a:pt x="2499" y="1015"/>
                </a:cubicBezTo>
                <a:lnTo>
                  <a:pt x="2498" y="1014"/>
                </a:lnTo>
                <a:close/>
                <a:moveTo>
                  <a:pt x="2483" y="1006"/>
                </a:moveTo>
                <a:cubicBezTo>
                  <a:pt x="2482" y="1006"/>
                  <a:pt x="2482" y="1006"/>
                  <a:pt x="2482" y="1006"/>
                </a:cubicBezTo>
                <a:cubicBezTo>
                  <a:pt x="2482" y="1008"/>
                  <a:pt x="2482" y="1008"/>
                  <a:pt x="2482" y="1008"/>
                </a:cubicBezTo>
                <a:cubicBezTo>
                  <a:pt x="2484" y="1009"/>
                  <a:pt x="2484" y="1009"/>
                  <a:pt x="2484" y="1009"/>
                </a:cubicBezTo>
                <a:cubicBezTo>
                  <a:pt x="2486" y="1009"/>
                  <a:pt x="2486" y="1009"/>
                  <a:pt x="2486" y="1009"/>
                </a:cubicBezTo>
                <a:cubicBezTo>
                  <a:pt x="2485" y="1007"/>
                  <a:pt x="2485" y="1007"/>
                  <a:pt x="2485" y="1007"/>
                </a:cubicBezTo>
                <a:lnTo>
                  <a:pt x="2483" y="1006"/>
                </a:lnTo>
                <a:close/>
                <a:moveTo>
                  <a:pt x="2456" y="952"/>
                </a:moveTo>
                <a:cubicBezTo>
                  <a:pt x="2457" y="953"/>
                  <a:pt x="2457" y="953"/>
                  <a:pt x="2457" y="953"/>
                </a:cubicBezTo>
                <a:cubicBezTo>
                  <a:pt x="2458" y="954"/>
                  <a:pt x="2458" y="954"/>
                  <a:pt x="2458" y="954"/>
                </a:cubicBezTo>
                <a:cubicBezTo>
                  <a:pt x="2459" y="953"/>
                  <a:pt x="2459" y="953"/>
                  <a:pt x="2459" y="953"/>
                </a:cubicBezTo>
                <a:cubicBezTo>
                  <a:pt x="2458" y="951"/>
                  <a:pt x="2458" y="951"/>
                  <a:pt x="2458" y="951"/>
                </a:cubicBezTo>
                <a:lnTo>
                  <a:pt x="2456" y="952"/>
                </a:lnTo>
                <a:close/>
                <a:moveTo>
                  <a:pt x="2454" y="947"/>
                </a:moveTo>
                <a:cubicBezTo>
                  <a:pt x="2454" y="947"/>
                  <a:pt x="2454" y="948"/>
                  <a:pt x="2454" y="948"/>
                </a:cubicBezTo>
                <a:cubicBezTo>
                  <a:pt x="2456" y="950"/>
                  <a:pt x="2456" y="950"/>
                  <a:pt x="2456" y="950"/>
                </a:cubicBezTo>
                <a:cubicBezTo>
                  <a:pt x="2455" y="947"/>
                  <a:pt x="2455" y="947"/>
                  <a:pt x="2455" y="947"/>
                </a:cubicBezTo>
                <a:lnTo>
                  <a:pt x="2454" y="947"/>
                </a:lnTo>
                <a:close/>
                <a:moveTo>
                  <a:pt x="2460" y="949"/>
                </a:moveTo>
                <a:cubicBezTo>
                  <a:pt x="2459" y="948"/>
                  <a:pt x="2459" y="948"/>
                  <a:pt x="2459" y="948"/>
                </a:cubicBezTo>
                <a:cubicBezTo>
                  <a:pt x="2458" y="950"/>
                  <a:pt x="2458" y="950"/>
                  <a:pt x="2458" y="950"/>
                </a:cubicBezTo>
                <a:cubicBezTo>
                  <a:pt x="2459" y="951"/>
                  <a:pt x="2459" y="951"/>
                  <a:pt x="2459" y="951"/>
                </a:cubicBezTo>
                <a:cubicBezTo>
                  <a:pt x="2460" y="950"/>
                  <a:pt x="2460" y="950"/>
                  <a:pt x="2460" y="950"/>
                </a:cubicBezTo>
                <a:lnTo>
                  <a:pt x="2460" y="949"/>
                </a:lnTo>
                <a:close/>
                <a:moveTo>
                  <a:pt x="2461" y="956"/>
                </a:moveTo>
                <a:cubicBezTo>
                  <a:pt x="2460" y="958"/>
                  <a:pt x="2460" y="958"/>
                  <a:pt x="2460" y="958"/>
                </a:cubicBezTo>
                <a:cubicBezTo>
                  <a:pt x="2460" y="958"/>
                  <a:pt x="2460" y="958"/>
                  <a:pt x="2460" y="958"/>
                </a:cubicBezTo>
                <a:cubicBezTo>
                  <a:pt x="2462" y="957"/>
                  <a:pt x="2462" y="957"/>
                  <a:pt x="2462" y="957"/>
                </a:cubicBezTo>
                <a:lnTo>
                  <a:pt x="2461" y="956"/>
                </a:lnTo>
                <a:close/>
                <a:moveTo>
                  <a:pt x="2549" y="1091"/>
                </a:moveTo>
                <a:cubicBezTo>
                  <a:pt x="2548" y="1092"/>
                  <a:pt x="2548" y="1092"/>
                  <a:pt x="2548" y="1092"/>
                </a:cubicBezTo>
                <a:cubicBezTo>
                  <a:pt x="2550" y="1094"/>
                  <a:pt x="2550" y="1094"/>
                  <a:pt x="2550" y="1094"/>
                </a:cubicBezTo>
                <a:cubicBezTo>
                  <a:pt x="2550" y="1092"/>
                  <a:pt x="2550" y="1092"/>
                  <a:pt x="2550" y="1092"/>
                </a:cubicBezTo>
                <a:lnTo>
                  <a:pt x="2549" y="1091"/>
                </a:lnTo>
                <a:close/>
                <a:moveTo>
                  <a:pt x="2531" y="1068"/>
                </a:moveTo>
                <a:cubicBezTo>
                  <a:pt x="2529" y="1066"/>
                  <a:pt x="2529" y="1066"/>
                  <a:pt x="2529" y="1066"/>
                </a:cubicBezTo>
                <a:cubicBezTo>
                  <a:pt x="2528" y="1068"/>
                  <a:pt x="2528" y="1068"/>
                  <a:pt x="2528" y="1068"/>
                </a:cubicBezTo>
                <a:cubicBezTo>
                  <a:pt x="2531" y="1072"/>
                  <a:pt x="2531" y="1072"/>
                  <a:pt x="2531" y="1072"/>
                </a:cubicBezTo>
                <a:cubicBezTo>
                  <a:pt x="2531" y="1070"/>
                  <a:pt x="2531" y="1070"/>
                  <a:pt x="2531" y="1070"/>
                </a:cubicBezTo>
                <a:lnTo>
                  <a:pt x="2531" y="1068"/>
                </a:lnTo>
                <a:close/>
                <a:moveTo>
                  <a:pt x="2515" y="1036"/>
                </a:moveTo>
                <a:cubicBezTo>
                  <a:pt x="2515" y="1035"/>
                  <a:pt x="2515" y="1035"/>
                  <a:pt x="2515" y="1035"/>
                </a:cubicBezTo>
                <a:cubicBezTo>
                  <a:pt x="2512" y="1034"/>
                  <a:pt x="2512" y="1034"/>
                  <a:pt x="2512" y="1034"/>
                </a:cubicBezTo>
                <a:cubicBezTo>
                  <a:pt x="2511" y="1036"/>
                  <a:pt x="2511" y="1036"/>
                  <a:pt x="2511" y="1036"/>
                </a:cubicBezTo>
                <a:cubicBezTo>
                  <a:pt x="2514" y="1036"/>
                  <a:pt x="2514" y="1036"/>
                  <a:pt x="2514" y="1036"/>
                </a:cubicBezTo>
                <a:lnTo>
                  <a:pt x="2515" y="1036"/>
                </a:lnTo>
                <a:close/>
                <a:moveTo>
                  <a:pt x="2581" y="1093"/>
                </a:moveTo>
                <a:cubicBezTo>
                  <a:pt x="2583" y="1096"/>
                  <a:pt x="2583" y="1096"/>
                  <a:pt x="2583" y="1096"/>
                </a:cubicBezTo>
                <a:cubicBezTo>
                  <a:pt x="2584" y="1097"/>
                  <a:pt x="2584" y="1097"/>
                  <a:pt x="2584" y="1097"/>
                </a:cubicBezTo>
                <a:cubicBezTo>
                  <a:pt x="2585" y="1095"/>
                  <a:pt x="2585" y="1095"/>
                  <a:pt x="2585" y="1095"/>
                </a:cubicBezTo>
                <a:cubicBezTo>
                  <a:pt x="2585" y="1091"/>
                  <a:pt x="2585" y="1091"/>
                  <a:pt x="2585" y="1091"/>
                </a:cubicBezTo>
                <a:cubicBezTo>
                  <a:pt x="2586" y="1085"/>
                  <a:pt x="2586" y="1085"/>
                  <a:pt x="2586" y="1085"/>
                </a:cubicBezTo>
                <a:cubicBezTo>
                  <a:pt x="2585" y="1082"/>
                  <a:pt x="2585" y="1082"/>
                  <a:pt x="2585" y="1082"/>
                </a:cubicBezTo>
                <a:cubicBezTo>
                  <a:pt x="2587" y="1078"/>
                  <a:pt x="2587" y="1078"/>
                  <a:pt x="2587" y="1078"/>
                </a:cubicBezTo>
                <a:cubicBezTo>
                  <a:pt x="2586" y="1076"/>
                  <a:pt x="2586" y="1076"/>
                  <a:pt x="2586" y="1076"/>
                </a:cubicBezTo>
                <a:cubicBezTo>
                  <a:pt x="2586" y="1073"/>
                  <a:pt x="2586" y="1073"/>
                  <a:pt x="2586" y="1073"/>
                </a:cubicBezTo>
                <a:cubicBezTo>
                  <a:pt x="2588" y="1072"/>
                  <a:pt x="2588" y="1072"/>
                  <a:pt x="2588" y="1072"/>
                </a:cubicBezTo>
                <a:cubicBezTo>
                  <a:pt x="2589" y="1071"/>
                  <a:pt x="2589" y="1071"/>
                  <a:pt x="2589" y="1071"/>
                </a:cubicBezTo>
                <a:cubicBezTo>
                  <a:pt x="2588" y="1069"/>
                  <a:pt x="2588" y="1069"/>
                  <a:pt x="2588" y="1069"/>
                </a:cubicBezTo>
                <a:cubicBezTo>
                  <a:pt x="2587" y="1068"/>
                  <a:pt x="2587" y="1068"/>
                  <a:pt x="2587" y="1068"/>
                </a:cubicBezTo>
                <a:cubicBezTo>
                  <a:pt x="2585" y="1067"/>
                  <a:pt x="2585" y="1067"/>
                  <a:pt x="2585" y="1067"/>
                </a:cubicBezTo>
                <a:cubicBezTo>
                  <a:pt x="2584" y="1064"/>
                  <a:pt x="2584" y="1064"/>
                  <a:pt x="2584" y="1064"/>
                </a:cubicBezTo>
                <a:cubicBezTo>
                  <a:pt x="2583" y="1064"/>
                  <a:pt x="2583" y="1064"/>
                  <a:pt x="2583" y="1064"/>
                </a:cubicBezTo>
                <a:cubicBezTo>
                  <a:pt x="2582" y="1062"/>
                  <a:pt x="2582" y="1062"/>
                  <a:pt x="2582" y="1062"/>
                </a:cubicBezTo>
                <a:cubicBezTo>
                  <a:pt x="2581" y="1061"/>
                  <a:pt x="2581" y="1061"/>
                  <a:pt x="2581" y="1061"/>
                </a:cubicBezTo>
                <a:cubicBezTo>
                  <a:pt x="2577" y="1062"/>
                  <a:pt x="2577" y="1062"/>
                  <a:pt x="2577" y="1062"/>
                </a:cubicBezTo>
                <a:cubicBezTo>
                  <a:pt x="2576" y="1061"/>
                  <a:pt x="2576" y="1061"/>
                  <a:pt x="2576" y="1061"/>
                </a:cubicBezTo>
                <a:cubicBezTo>
                  <a:pt x="2575" y="1058"/>
                  <a:pt x="2575" y="1058"/>
                  <a:pt x="2575" y="1058"/>
                </a:cubicBezTo>
                <a:cubicBezTo>
                  <a:pt x="2574" y="1056"/>
                  <a:pt x="2574" y="1056"/>
                  <a:pt x="2574" y="1056"/>
                </a:cubicBezTo>
                <a:cubicBezTo>
                  <a:pt x="2572" y="1057"/>
                  <a:pt x="2572" y="1057"/>
                  <a:pt x="2572" y="1057"/>
                </a:cubicBezTo>
                <a:cubicBezTo>
                  <a:pt x="2573" y="1055"/>
                  <a:pt x="2573" y="1055"/>
                  <a:pt x="2573" y="1055"/>
                </a:cubicBezTo>
                <a:cubicBezTo>
                  <a:pt x="2573" y="1053"/>
                  <a:pt x="2573" y="1053"/>
                  <a:pt x="2573" y="1053"/>
                </a:cubicBezTo>
                <a:cubicBezTo>
                  <a:pt x="2572" y="1048"/>
                  <a:pt x="2572" y="1048"/>
                  <a:pt x="2572" y="1048"/>
                </a:cubicBezTo>
                <a:cubicBezTo>
                  <a:pt x="2570" y="1049"/>
                  <a:pt x="2570" y="1049"/>
                  <a:pt x="2570" y="1049"/>
                </a:cubicBezTo>
                <a:cubicBezTo>
                  <a:pt x="2569" y="1048"/>
                  <a:pt x="2569" y="1048"/>
                  <a:pt x="2569" y="1048"/>
                </a:cubicBezTo>
                <a:cubicBezTo>
                  <a:pt x="2565" y="1048"/>
                  <a:pt x="2565" y="1048"/>
                  <a:pt x="2565" y="1048"/>
                </a:cubicBezTo>
                <a:cubicBezTo>
                  <a:pt x="2562" y="1046"/>
                  <a:pt x="2562" y="1046"/>
                  <a:pt x="2562" y="1046"/>
                </a:cubicBezTo>
                <a:cubicBezTo>
                  <a:pt x="2562" y="1044"/>
                  <a:pt x="2562" y="1044"/>
                  <a:pt x="2562" y="1044"/>
                </a:cubicBezTo>
                <a:cubicBezTo>
                  <a:pt x="2564" y="1043"/>
                  <a:pt x="2564" y="1043"/>
                  <a:pt x="2564" y="1043"/>
                </a:cubicBezTo>
                <a:cubicBezTo>
                  <a:pt x="2566" y="1042"/>
                  <a:pt x="2566" y="1042"/>
                  <a:pt x="2566" y="1042"/>
                </a:cubicBezTo>
                <a:cubicBezTo>
                  <a:pt x="2564" y="1041"/>
                  <a:pt x="2564" y="1041"/>
                  <a:pt x="2564" y="1041"/>
                </a:cubicBezTo>
                <a:cubicBezTo>
                  <a:pt x="2562" y="1041"/>
                  <a:pt x="2562" y="1041"/>
                  <a:pt x="2562" y="1041"/>
                </a:cubicBezTo>
                <a:cubicBezTo>
                  <a:pt x="2561" y="1041"/>
                  <a:pt x="2561" y="1041"/>
                  <a:pt x="2561" y="1041"/>
                </a:cubicBezTo>
                <a:cubicBezTo>
                  <a:pt x="2559" y="1041"/>
                  <a:pt x="2559" y="1041"/>
                  <a:pt x="2559" y="1041"/>
                </a:cubicBezTo>
                <a:cubicBezTo>
                  <a:pt x="2560" y="1040"/>
                  <a:pt x="2560" y="1040"/>
                  <a:pt x="2560" y="1040"/>
                </a:cubicBezTo>
                <a:cubicBezTo>
                  <a:pt x="2563" y="1038"/>
                  <a:pt x="2563" y="1038"/>
                  <a:pt x="2563" y="1038"/>
                </a:cubicBezTo>
                <a:cubicBezTo>
                  <a:pt x="2566" y="1038"/>
                  <a:pt x="2566" y="1038"/>
                  <a:pt x="2566" y="1038"/>
                </a:cubicBezTo>
                <a:cubicBezTo>
                  <a:pt x="2565" y="1036"/>
                  <a:pt x="2565" y="1036"/>
                  <a:pt x="2565" y="1036"/>
                </a:cubicBezTo>
                <a:cubicBezTo>
                  <a:pt x="2562" y="1032"/>
                  <a:pt x="2562" y="1032"/>
                  <a:pt x="2562" y="1032"/>
                </a:cubicBezTo>
                <a:cubicBezTo>
                  <a:pt x="2560" y="1032"/>
                  <a:pt x="2560" y="1032"/>
                  <a:pt x="2560" y="1032"/>
                </a:cubicBezTo>
                <a:cubicBezTo>
                  <a:pt x="2558" y="1034"/>
                  <a:pt x="2558" y="1034"/>
                  <a:pt x="2558" y="1034"/>
                </a:cubicBezTo>
                <a:cubicBezTo>
                  <a:pt x="2556" y="1035"/>
                  <a:pt x="2556" y="1035"/>
                  <a:pt x="2556" y="1035"/>
                </a:cubicBezTo>
                <a:cubicBezTo>
                  <a:pt x="2553" y="1035"/>
                  <a:pt x="2553" y="1035"/>
                  <a:pt x="2553" y="1035"/>
                </a:cubicBezTo>
                <a:cubicBezTo>
                  <a:pt x="2555" y="1035"/>
                  <a:pt x="2555" y="1035"/>
                  <a:pt x="2555" y="1035"/>
                </a:cubicBezTo>
                <a:cubicBezTo>
                  <a:pt x="2556" y="1034"/>
                  <a:pt x="2556" y="1034"/>
                  <a:pt x="2556" y="1034"/>
                </a:cubicBezTo>
                <a:cubicBezTo>
                  <a:pt x="2557" y="1034"/>
                  <a:pt x="2557" y="1034"/>
                  <a:pt x="2557" y="1034"/>
                </a:cubicBezTo>
                <a:cubicBezTo>
                  <a:pt x="2558" y="1032"/>
                  <a:pt x="2558" y="1032"/>
                  <a:pt x="2558" y="1032"/>
                </a:cubicBezTo>
                <a:cubicBezTo>
                  <a:pt x="2557" y="1031"/>
                  <a:pt x="2557" y="1031"/>
                  <a:pt x="2557" y="1031"/>
                </a:cubicBezTo>
                <a:cubicBezTo>
                  <a:pt x="2555" y="1030"/>
                  <a:pt x="2555" y="1030"/>
                  <a:pt x="2555" y="1030"/>
                </a:cubicBezTo>
                <a:cubicBezTo>
                  <a:pt x="2551" y="1030"/>
                  <a:pt x="2551" y="1030"/>
                  <a:pt x="2551" y="1030"/>
                </a:cubicBezTo>
                <a:cubicBezTo>
                  <a:pt x="2549" y="1028"/>
                  <a:pt x="2549" y="1028"/>
                  <a:pt x="2549" y="1028"/>
                </a:cubicBezTo>
                <a:cubicBezTo>
                  <a:pt x="2549" y="1027"/>
                  <a:pt x="2549" y="1027"/>
                  <a:pt x="2549" y="1027"/>
                </a:cubicBezTo>
                <a:cubicBezTo>
                  <a:pt x="2549" y="1024"/>
                  <a:pt x="2549" y="1024"/>
                  <a:pt x="2549" y="1024"/>
                </a:cubicBezTo>
                <a:cubicBezTo>
                  <a:pt x="2544" y="1020"/>
                  <a:pt x="2544" y="1020"/>
                  <a:pt x="2544" y="1020"/>
                </a:cubicBezTo>
                <a:cubicBezTo>
                  <a:pt x="2543" y="1019"/>
                  <a:pt x="2543" y="1019"/>
                  <a:pt x="2543" y="1019"/>
                </a:cubicBezTo>
                <a:cubicBezTo>
                  <a:pt x="2542" y="1020"/>
                  <a:pt x="2542" y="1020"/>
                  <a:pt x="2542" y="1020"/>
                </a:cubicBezTo>
                <a:cubicBezTo>
                  <a:pt x="2540" y="1019"/>
                  <a:pt x="2540" y="1019"/>
                  <a:pt x="2540" y="1019"/>
                </a:cubicBezTo>
                <a:cubicBezTo>
                  <a:pt x="2540" y="1015"/>
                  <a:pt x="2540" y="1015"/>
                  <a:pt x="2540" y="1015"/>
                </a:cubicBezTo>
                <a:cubicBezTo>
                  <a:pt x="2537" y="1012"/>
                  <a:pt x="2537" y="1012"/>
                  <a:pt x="2537" y="1012"/>
                </a:cubicBezTo>
                <a:cubicBezTo>
                  <a:pt x="2533" y="1010"/>
                  <a:pt x="2533" y="1010"/>
                  <a:pt x="2533" y="1010"/>
                </a:cubicBezTo>
                <a:cubicBezTo>
                  <a:pt x="2530" y="1010"/>
                  <a:pt x="2530" y="1010"/>
                  <a:pt x="2530" y="1010"/>
                </a:cubicBezTo>
                <a:cubicBezTo>
                  <a:pt x="2530" y="1011"/>
                  <a:pt x="2530" y="1011"/>
                  <a:pt x="2530" y="1011"/>
                </a:cubicBezTo>
                <a:cubicBezTo>
                  <a:pt x="2529" y="1010"/>
                  <a:pt x="2529" y="1010"/>
                  <a:pt x="2529" y="1010"/>
                </a:cubicBezTo>
                <a:cubicBezTo>
                  <a:pt x="2528" y="1007"/>
                  <a:pt x="2528" y="1007"/>
                  <a:pt x="2528" y="1007"/>
                </a:cubicBezTo>
                <a:cubicBezTo>
                  <a:pt x="2527" y="1008"/>
                  <a:pt x="2527" y="1008"/>
                  <a:pt x="2527" y="1008"/>
                </a:cubicBezTo>
                <a:cubicBezTo>
                  <a:pt x="2526" y="1007"/>
                  <a:pt x="2526" y="1007"/>
                  <a:pt x="2526" y="1007"/>
                </a:cubicBezTo>
                <a:cubicBezTo>
                  <a:pt x="2526" y="1004"/>
                  <a:pt x="2526" y="1004"/>
                  <a:pt x="2526" y="1004"/>
                </a:cubicBezTo>
                <a:cubicBezTo>
                  <a:pt x="2524" y="1002"/>
                  <a:pt x="2524" y="1002"/>
                  <a:pt x="2524" y="1002"/>
                </a:cubicBezTo>
                <a:cubicBezTo>
                  <a:pt x="2522" y="1001"/>
                  <a:pt x="2522" y="1001"/>
                  <a:pt x="2522" y="1001"/>
                </a:cubicBezTo>
                <a:cubicBezTo>
                  <a:pt x="2521" y="1000"/>
                  <a:pt x="2521" y="1000"/>
                  <a:pt x="2521" y="1000"/>
                </a:cubicBezTo>
                <a:cubicBezTo>
                  <a:pt x="2515" y="996"/>
                  <a:pt x="2515" y="996"/>
                  <a:pt x="2515" y="996"/>
                </a:cubicBezTo>
                <a:cubicBezTo>
                  <a:pt x="2513" y="996"/>
                  <a:pt x="2513" y="996"/>
                  <a:pt x="2513" y="996"/>
                </a:cubicBezTo>
                <a:cubicBezTo>
                  <a:pt x="2511" y="993"/>
                  <a:pt x="2511" y="993"/>
                  <a:pt x="2511" y="993"/>
                </a:cubicBezTo>
                <a:cubicBezTo>
                  <a:pt x="2508" y="993"/>
                  <a:pt x="2508" y="993"/>
                  <a:pt x="2508" y="993"/>
                </a:cubicBezTo>
                <a:cubicBezTo>
                  <a:pt x="2508" y="991"/>
                  <a:pt x="2508" y="991"/>
                  <a:pt x="2508" y="991"/>
                </a:cubicBezTo>
                <a:cubicBezTo>
                  <a:pt x="2507" y="988"/>
                  <a:pt x="2507" y="988"/>
                  <a:pt x="2507" y="988"/>
                </a:cubicBezTo>
                <a:cubicBezTo>
                  <a:pt x="2505" y="987"/>
                  <a:pt x="2505" y="987"/>
                  <a:pt x="2505" y="987"/>
                </a:cubicBezTo>
                <a:cubicBezTo>
                  <a:pt x="2504" y="984"/>
                  <a:pt x="2504" y="984"/>
                  <a:pt x="2504" y="984"/>
                </a:cubicBezTo>
                <a:cubicBezTo>
                  <a:pt x="2503" y="984"/>
                  <a:pt x="2503" y="984"/>
                  <a:pt x="2503" y="984"/>
                </a:cubicBezTo>
                <a:cubicBezTo>
                  <a:pt x="2501" y="981"/>
                  <a:pt x="2501" y="981"/>
                  <a:pt x="2501" y="981"/>
                </a:cubicBezTo>
                <a:cubicBezTo>
                  <a:pt x="2499" y="981"/>
                  <a:pt x="2499" y="981"/>
                  <a:pt x="2499" y="981"/>
                </a:cubicBezTo>
                <a:cubicBezTo>
                  <a:pt x="2497" y="981"/>
                  <a:pt x="2497" y="981"/>
                  <a:pt x="2497" y="981"/>
                </a:cubicBezTo>
                <a:cubicBezTo>
                  <a:pt x="2496" y="981"/>
                  <a:pt x="2496" y="981"/>
                  <a:pt x="2496" y="981"/>
                </a:cubicBezTo>
                <a:cubicBezTo>
                  <a:pt x="2495" y="980"/>
                  <a:pt x="2495" y="980"/>
                  <a:pt x="2495" y="980"/>
                </a:cubicBezTo>
                <a:cubicBezTo>
                  <a:pt x="2492" y="980"/>
                  <a:pt x="2492" y="980"/>
                  <a:pt x="2492" y="980"/>
                </a:cubicBezTo>
                <a:cubicBezTo>
                  <a:pt x="2489" y="981"/>
                  <a:pt x="2489" y="981"/>
                  <a:pt x="2489" y="981"/>
                </a:cubicBezTo>
                <a:cubicBezTo>
                  <a:pt x="2488" y="980"/>
                  <a:pt x="2488" y="980"/>
                  <a:pt x="2488" y="980"/>
                </a:cubicBezTo>
                <a:cubicBezTo>
                  <a:pt x="2483" y="977"/>
                  <a:pt x="2483" y="977"/>
                  <a:pt x="2483" y="977"/>
                </a:cubicBezTo>
                <a:cubicBezTo>
                  <a:pt x="2479" y="976"/>
                  <a:pt x="2479" y="976"/>
                  <a:pt x="2479" y="976"/>
                </a:cubicBezTo>
                <a:cubicBezTo>
                  <a:pt x="2477" y="977"/>
                  <a:pt x="2477" y="977"/>
                  <a:pt x="2477" y="977"/>
                </a:cubicBezTo>
                <a:cubicBezTo>
                  <a:pt x="2477" y="978"/>
                  <a:pt x="2477" y="978"/>
                  <a:pt x="2477" y="978"/>
                </a:cubicBezTo>
                <a:cubicBezTo>
                  <a:pt x="2477" y="981"/>
                  <a:pt x="2477" y="981"/>
                  <a:pt x="2477" y="981"/>
                </a:cubicBezTo>
                <a:cubicBezTo>
                  <a:pt x="2480" y="987"/>
                  <a:pt x="2480" y="987"/>
                  <a:pt x="2480" y="987"/>
                </a:cubicBezTo>
                <a:cubicBezTo>
                  <a:pt x="2481" y="987"/>
                  <a:pt x="2481" y="987"/>
                  <a:pt x="2481" y="987"/>
                </a:cubicBezTo>
                <a:cubicBezTo>
                  <a:pt x="2486" y="992"/>
                  <a:pt x="2486" y="992"/>
                  <a:pt x="2486" y="992"/>
                </a:cubicBezTo>
                <a:cubicBezTo>
                  <a:pt x="2487" y="992"/>
                  <a:pt x="2487" y="992"/>
                  <a:pt x="2487" y="992"/>
                </a:cubicBezTo>
                <a:cubicBezTo>
                  <a:pt x="2490" y="996"/>
                  <a:pt x="2490" y="996"/>
                  <a:pt x="2490" y="996"/>
                </a:cubicBezTo>
                <a:cubicBezTo>
                  <a:pt x="2491" y="996"/>
                  <a:pt x="2491" y="996"/>
                  <a:pt x="2491" y="996"/>
                </a:cubicBezTo>
                <a:cubicBezTo>
                  <a:pt x="2493" y="996"/>
                  <a:pt x="2493" y="996"/>
                  <a:pt x="2493" y="996"/>
                </a:cubicBezTo>
                <a:cubicBezTo>
                  <a:pt x="2496" y="998"/>
                  <a:pt x="2496" y="998"/>
                  <a:pt x="2496" y="998"/>
                </a:cubicBezTo>
                <a:cubicBezTo>
                  <a:pt x="2500" y="1004"/>
                  <a:pt x="2500" y="1004"/>
                  <a:pt x="2500" y="1004"/>
                </a:cubicBezTo>
                <a:cubicBezTo>
                  <a:pt x="2503" y="1008"/>
                  <a:pt x="2503" y="1008"/>
                  <a:pt x="2503" y="1008"/>
                </a:cubicBezTo>
                <a:cubicBezTo>
                  <a:pt x="2504" y="1008"/>
                  <a:pt x="2504" y="1008"/>
                  <a:pt x="2504" y="1008"/>
                </a:cubicBezTo>
                <a:cubicBezTo>
                  <a:pt x="2504" y="1010"/>
                  <a:pt x="2504" y="1010"/>
                  <a:pt x="2504" y="1010"/>
                </a:cubicBezTo>
                <a:cubicBezTo>
                  <a:pt x="2505" y="1011"/>
                  <a:pt x="2505" y="1011"/>
                  <a:pt x="2505" y="1011"/>
                </a:cubicBezTo>
                <a:cubicBezTo>
                  <a:pt x="2505" y="1014"/>
                  <a:pt x="2505" y="1014"/>
                  <a:pt x="2505" y="1014"/>
                </a:cubicBezTo>
                <a:cubicBezTo>
                  <a:pt x="2507" y="1015"/>
                  <a:pt x="2507" y="1015"/>
                  <a:pt x="2507" y="1015"/>
                </a:cubicBezTo>
                <a:cubicBezTo>
                  <a:pt x="2509" y="1015"/>
                  <a:pt x="2509" y="1015"/>
                  <a:pt x="2509" y="1015"/>
                </a:cubicBezTo>
                <a:cubicBezTo>
                  <a:pt x="2512" y="1018"/>
                  <a:pt x="2512" y="1018"/>
                  <a:pt x="2512" y="1018"/>
                </a:cubicBezTo>
                <a:cubicBezTo>
                  <a:pt x="2513" y="1019"/>
                  <a:pt x="2513" y="1019"/>
                  <a:pt x="2513" y="1019"/>
                </a:cubicBezTo>
                <a:cubicBezTo>
                  <a:pt x="2514" y="1019"/>
                  <a:pt x="2514" y="1019"/>
                  <a:pt x="2514" y="1019"/>
                </a:cubicBezTo>
                <a:cubicBezTo>
                  <a:pt x="2515" y="1020"/>
                  <a:pt x="2515" y="1020"/>
                  <a:pt x="2515" y="1020"/>
                </a:cubicBezTo>
                <a:cubicBezTo>
                  <a:pt x="2514" y="1021"/>
                  <a:pt x="2514" y="1021"/>
                  <a:pt x="2514" y="1021"/>
                </a:cubicBezTo>
                <a:cubicBezTo>
                  <a:pt x="2515" y="1023"/>
                  <a:pt x="2515" y="1023"/>
                  <a:pt x="2515" y="1023"/>
                </a:cubicBezTo>
                <a:cubicBezTo>
                  <a:pt x="2516" y="1025"/>
                  <a:pt x="2516" y="1025"/>
                  <a:pt x="2516" y="1025"/>
                </a:cubicBezTo>
                <a:cubicBezTo>
                  <a:pt x="2516" y="1026"/>
                  <a:pt x="2516" y="1026"/>
                  <a:pt x="2516" y="1026"/>
                </a:cubicBezTo>
                <a:cubicBezTo>
                  <a:pt x="2518" y="1031"/>
                  <a:pt x="2518" y="1031"/>
                  <a:pt x="2518" y="1031"/>
                </a:cubicBezTo>
                <a:cubicBezTo>
                  <a:pt x="2519" y="1034"/>
                  <a:pt x="2519" y="1034"/>
                  <a:pt x="2519" y="1034"/>
                </a:cubicBezTo>
                <a:cubicBezTo>
                  <a:pt x="2521" y="1035"/>
                  <a:pt x="2521" y="1035"/>
                  <a:pt x="2521" y="1035"/>
                </a:cubicBezTo>
                <a:cubicBezTo>
                  <a:pt x="2524" y="1037"/>
                  <a:pt x="2524" y="1037"/>
                  <a:pt x="2524" y="1037"/>
                </a:cubicBezTo>
                <a:cubicBezTo>
                  <a:pt x="2524" y="1039"/>
                  <a:pt x="2524" y="1039"/>
                  <a:pt x="2524" y="1039"/>
                </a:cubicBezTo>
                <a:cubicBezTo>
                  <a:pt x="2527" y="1043"/>
                  <a:pt x="2527" y="1043"/>
                  <a:pt x="2527" y="1043"/>
                </a:cubicBezTo>
                <a:cubicBezTo>
                  <a:pt x="2529" y="1045"/>
                  <a:pt x="2529" y="1045"/>
                  <a:pt x="2529" y="1045"/>
                </a:cubicBezTo>
                <a:cubicBezTo>
                  <a:pt x="2530" y="1050"/>
                  <a:pt x="2530" y="1050"/>
                  <a:pt x="2530" y="1050"/>
                </a:cubicBezTo>
                <a:cubicBezTo>
                  <a:pt x="2534" y="1057"/>
                  <a:pt x="2534" y="1057"/>
                  <a:pt x="2534" y="1057"/>
                </a:cubicBezTo>
                <a:cubicBezTo>
                  <a:pt x="2533" y="1060"/>
                  <a:pt x="2533" y="1060"/>
                  <a:pt x="2533" y="1060"/>
                </a:cubicBezTo>
                <a:cubicBezTo>
                  <a:pt x="2534" y="1062"/>
                  <a:pt x="2534" y="1062"/>
                  <a:pt x="2534" y="1062"/>
                </a:cubicBezTo>
                <a:cubicBezTo>
                  <a:pt x="2538" y="1065"/>
                  <a:pt x="2538" y="1065"/>
                  <a:pt x="2538" y="1065"/>
                </a:cubicBezTo>
                <a:cubicBezTo>
                  <a:pt x="2542" y="1070"/>
                  <a:pt x="2542" y="1070"/>
                  <a:pt x="2542" y="1070"/>
                </a:cubicBezTo>
                <a:cubicBezTo>
                  <a:pt x="2543" y="1072"/>
                  <a:pt x="2543" y="1072"/>
                  <a:pt x="2543" y="1072"/>
                </a:cubicBezTo>
                <a:cubicBezTo>
                  <a:pt x="2545" y="1073"/>
                  <a:pt x="2545" y="1073"/>
                  <a:pt x="2545" y="1073"/>
                </a:cubicBezTo>
                <a:cubicBezTo>
                  <a:pt x="2547" y="1074"/>
                  <a:pt x="2547" y="1074"/>
                  <a:pt x="2547" y="1074"/>
                </a:cubicBezTo>
                <a:cubicBezTo>
                  <a:pt x="2549" y="1075"/>
                  <a:pt x="2549" y="1075"/>
                  <a:pt x="2549" y="1075"/>
                </a:cubicBezTo>
                <a:cubicBezTo>
                  <a:pt x="2549" y="1078"/>
                  <a:pt x="2549" y="1078"/>
                  <a:pt x="2549" y="1078"/>
                </a:cubicBezTo>
                <a:cubicBezTo>
                  <a:pt x="2552" y="1080"/>
                  <a:pt x="2552" y="1080"/>
                  <a:pt x="2552" y="1080"/>
                </a:cubicBezTo>
                <a:cubicBezTo>
                  <a:pt x="2554" y="1083"/>
                  <a:pt x="2554" y="1083"/>
                  <a:pt x="2554" y="1083"/>
                </a:cubicBezTo>
                <a:cubicBezTo>
                  <a:pt x="2559" y="1085"/>
                  <a:pt x="2559" y="1085"/>
                  <a:pt x="2559" y="1085"/>
                </a:cubicBezTo>
                <a:cubicBezTo>
                  <a:pt x="2560" y="1088"/>
                  <a:pt x="2560" y="1088"/>
                  <a:pt x="2560" y="1088"/>
                </a:cubicBezTo>
                <a:cubicBezTo>
                  <a:pt x="2563" y="1088"/>
                  <a:pt x="2563" y="1088"/>
                  <a:pt x="2563" y="1088"/>
                </a:cubicBezTo>
                <a:cubicBezTo>
                  <a:pt x="2569" y="1094"/>
                  <a:pt x="2569" y="1094"/>
                  <a:pt x="2569" y="1094"/>
                </a:cubicBezTo>
                <a:cubicBezTo>
                  <a:pt x="2569" y="1096"/>
                  <a:pt x="2569" y="1096"/>
                  <a:pt x="2569" y="1096"/>
                </a:cubicBezTo>
                <a:cubicBezTo>
                  <a:pt x="2570" y="1096"/>
                  <a:pt x="2570" y="1096"/>
                  <a:pt x="2570" y="1096"/>
                </a:cubicBezTo>
                <a:cubicBezTo>
                  <a:pt x="2572" y="1099"/>
                  <a:pt x="2572" y="1099"/>
                  <a:pt x="2572" y="1099"/>
                </a:cubicBezTo>
                <a:cubicBezTo>
                  <a:pt x="2573" y="1098"/>
                  <a:pt x="2573" y="1098"/>
                  <a:pt x="2573" y="1098"/>
                </a:cubicBezTo>
                <a:cubicBezTo>
                  <a:pt x="2573" y="1096"/>
                  <a:pt x="2573" y="1096"/>
                  <a:pt x="2573" y="1096"/>
                </a:cubicBezTo>
                <a:cubicBezTo>
                  <a:pt x="2572" y="1095"/>
                  <a:pt x="2572" y="1095"/>
                  <a:pt x="2572" y="1095"/>
                </a:cubicBezTo>
                <a:cubicBezTo>
                  <a:pt x="2572" y="1094"/>
                  <a:pt x="2572" y="1094"/>
                  <a:pt x="2572" y="1094"/>
                </a:cubicBezTo>
                <a:cubicBezTo>
                  <a:pt x="2574" y="1094"/>
                  <a:pt x="2574" y="1094"/>
                  <a:pt x="2574" y="1094"/>
                </a:cubicBezTo>
                <a:cubicBezTo>
                  <a:pt x="2578" y="1098"/>
                  <a:pt x="2578" y="1098"/>
                  <a:pt x="2578" y="1098"/>
                </a:cubicBezTo>
                <a:cubicBezTo>
                  <a:pt x="2579" y="1097"/>
                  <a:pt x="2579" y="1097"/>
                  <a:pt x="2579" y="1097"/>
                </a:cubicBezTo>
                <a:cubicBezTo>
                  <a:pt x="2579" y="1094"/>
                  <a:pt x="2579" y="1094"/>
                  <a:pt x="2579" y="1094"/>
                </a:cubicBezTo>
                <a:cubicBezTo>
                  <a:pt x="2579" y="1093"/>
                  <a:pt x="2579" y="1093"/>
                  <a:pt x="2579" y="1093"/>
                </a:cubicBezTo>
                <a:lnTo>
                  <a:pt x="2581" y="1093"/>
                </a:lnTo>
                <a:close/>
                <a:moveTo>
                  <a:pt x="2513" y="1047"/>
                </a:moveTo>
                <a:cubicBezTo>
                  <a:pt x="2511" y="1049"/>
                  <a:pt x="2511" y="1049"/>
                  <a:pt x="2511" y="1049"/>
                </a:cubicBezTo>
                <a:cubicBezTo>
                  <a:pt x="2511" y="1050"/>
                  <a:pt x="2511" y="1050"/>
                  <a:pt x="2511" y="1050"/>
                </a:cubicBezTo>
                <a:cubicBezTo>
                  <a:pt x="2514" y="1051"/>
                  <a:pt x="2514" y="1051"/>
                  <a:pt x="2514" y="1051"/>
                </a:cubicBezTo>
                <a:cubicBezTo>
                  <a:pt x="2516" y="1055"/>
                  <a:pt x="2516" y="1055"/>
                  <a:pt x="2516" y="1055"/>
                </a:cubicBezTo>
                <a:cubicBezTo>
                  <a:pt x="2519" y="1056"/>
                  <a:pt x="2519" y="1056"/>
                  <a:pt x="2519" y="1056"/>
                </a:cubicBezTo>
                <a:cubicBezTo>
                  <a:pt x="2519" y="1052"/>
                  <a:pt x="2519" y="1052"/>
                  <a:pt x="2519" y="1052"/>
                </a:cubicBezTo>
                <a:cubicBezTo>
                  <a:pt x="2516" y="1048"/>
                  <a:pt x="2516" y="1048"/>
                  <a:pt x="2516" y="1048"/>
                </a:cubicBezTo>
                <a:lnTo>
                  <a:pt x="2513" y="1047"/>
                </a:lnTo>
                <a:close/>
                <a:moveTo>
                  <a:pt x="2526" y="1064"/>
                </a:moveTo>
                <a:cubicBezTo>
                  <a:pt x="2526" y="1067"/>
                  <a:pt x="2526" y="1067"/>
                  <a:pt x="2526" y="1067"/>
                </a:cubicBezTo>
                <a:cubicBezTo>
                  <a:pt x="2528" y="1065"/>
                  <a:pt x="2528" y="1065"/>
                  <a:pt x="2528" y="1065"/>
                </a:cubicBezTo>
                <a:lnTo>
                  <a:pt x="2526" y="1064"/>
                </a:lnTo>
                <a:close/>
                <a:moveTo>
                  <a:pt x="2521" y="1059"/>
                </a:moveTo>
                <a:cubicBezTo>
                  <a:pt x="2523" y="1061"/>
                  <a:pt x="2523" y="1061"/>
                  <a:pt x="2523" y="1061"/>
                </a:cubicBezTo>
                <a:cubicBezTo>
                  <a:pt x="2525" y="1061"/>
                  <a:pt x="2525" y="1061"/>
                  <a:pt x="2525" y="1061"/>
                </a:cubicBezTo>
                <a:cubicBezTo>
                  <a:pt x="2522" y="1058"/>
                  <a:pt x="2522" y="1058"/>
                  <a:pt x="2522" y="1058"/>
                </a:cubicBezTo>
                <a:lnTo>
                  <a:pt x="2521" y="1059"/>
                </a:lnTo>
                <a:close/>
                <a:moveTo>
                  <a:pt x="2424" y="794"/>
                </a:moveTo>
                <a:cubicBezTo>
                  <a:pt x="2425" y="796"/>
                  <a:pt x="2425" y="796"/>
                  <a:pt x="2425" y="796"/>
                </a:cubicBezTo>
                <a:cubicBezTo>
                  <a:pt x="2426" y="796"/>
                  <a:pt x="2426" y="796"/>
                  <a:pt x="2426" y="796"/>
                </a:cubicBezTo>
                <a:cubicBezTo>
                  <a:pt x="2426" y="794"/>
                  <a:pt x="2426" y="794"/>
                  <a:pt x="2426" y="794"/>
                </a:cubicBezTo>
                <a:cubicBezTo>
                  <a:pt x="2425" y="794"/>
                  <a:pt x="2425" y="794"/>
                  <a:pt x="2425" y="794"/>
                </a:cubicBezTo>
                <a:lnTo>
                  <a:pt x="2424" y="794"/>
                </a:lnTo>
                <a:close/>
                <a:moveTo>
                  <a:pt x="2394" y="804"/>
                </a:moveTo>
                <a:cubicBezTo>
                  <a:pt x="2395" y="806"/>
                  <a:pt x="2395" y="806"/>
                  <a:pt x="2395" y="806"/>
                </a:cubicBezTo>
                <a:cubicBezTo>
                  <a:pt x="2396" y="807"/>
                  <a:pt x="2396" y="807"/>
                  <a:pt x="2396" y="807"/>
                </a:cubicBezTo>
                <a:cubicBezTo>
                  <a:pt x="2395" y="805"/>
                  <a:pt x="2395" y="805"/>
                  <a:pt x="2395" y="805"/>
                </a:cubicBezTo>
                <a:lnTo>
                  <a:pt x="2394" y="804"/>
                </a:lnTo>
                <a:close/>
                <a:moveTo>
                  <a:pt x="2396" y="804"/>
                </a:moveTo>
                <a:cubicBezTo>
                  <a:pt x="2396" y="806"/>
                  <a:pt x="2396" y="806"/>
                  <a:pt x="2396" y="806"/>
                </a:cubicBezTo>
                <a:cubicBezTo>
                  <a:pt x="2397" y="806"/>
                  <a:pt x="2397" y="806"/>
                  <a:pt x="2397" y="806"/>
                </a:cubicBezTo>
                <a:cubicBezTo>
                  <a:pt x="2397" y="805"/>
                  <a:pt x="2397" y="805"/>
                  <a:pt x="2397" y="805"/>
                </a:cubicBezTo>
                <a:cubicBezTo>
                  <a:pt x="2397" y="804"/>
                  <a:pt x="2397" y="804"/>
                  <a:pt x="2397" y="804"/>
                </a:cubicBezTo>
                <a:lnTo>
                  <a:pt x="2396" y="804"/>
                </a:lnTo>
                <a:close/>
                <a:moveTo>
                  <a:pt x="2398" y="806"/>
                </a:moveTo>
                <a:cubicBezTo>
                  <a:pt x="2399" y="806"/>
                  <a:pt x="2399" y="806"/>
                  <a:pt x="2399" y="806"/>
                </a:cubicBezTo>
                <a:cubicBezTo>
                  <a:pt x="2398" y="804"/>
                  <a:pt x="2398" y="804"/>
                  <a:pt x="2398" y="804"/>
                </a:cubicBezTo>
                <a:lnTo>
                  <a:pt x="2398" y="806"/>
                </a:lnTo>
                <a:close/>
                <a:moveTo>
                  <a:pt x="2449" y="836"/>
                </a:moveTo>
                <a:cubicBezTo>
                  <a:pt x="2449" y="838"/>
                  <a:pt x="2449" y="838"/>
                  <a:pt x="2449" y="838"/>
                </a:cubicBezTo>
                <a:cubicBezTo>
                  <a:pt x="2451" y="839"/>
                  <a:pt x="2451" y="839"/>
                  <a:pt x="2451" y="839"/>
                </a:cubicBezTo>
                <a:cubicBezTo>
                  <a:pt x="2452" y="837"/>
                  <a:pt x="2452" y="837"/>
                  <a:pt x="2452" y="837"/>
                </a:cubicBezTo>
                <a:cubicBezTo>
                  <a:pt x="2450" y="836"/>
                  <a:pt x="2450" y="836"/>
                  <a:pt x="2450" y="836"/>
                </a:cubicBezTo>
                <a:lnTo>
                  <a:pt x="2449" y="836"/>
                </a:lnTo>
                <a:close/>
                <a:moveTo>
                  <a:pt x="2419" y="792"/>
                </a:moveTo>
                <a:cubicBezTo>
                  <a:pt x="2417" y="793"/>
                  <a:pt x="2417" y="793"/>
                  <a:pt x="2417" y="793"/>
                </a:cubicBezTo>
                <a:cubicBezTo>
                  <a:pt x="2417" y="794"/>
                  <a:pt x="2417" y="794"/>
                  <a:pt x="2417" y="794"/>
                </a:cubicBezTo>
                <a:cubicBezTo>
                  <a:pt x="2418" y="797"/>
                  <a:pt x="2418" y="797"/>
                  <a:pt x="2418" y="797"/>
                </a:cubicBezTo>
                <a:cubicBezTo>
                  <a:pt x="2420" y="797"/>
                  <a:pt x="2420" y="797"/>
                  <a:pt x="2420" y="797"/>
                </a:cubicBezTo>
                <a:cubicBezTo>
                  <a:pt x="2420" y="794"/>
                  <a:pt x="2420" y="794"/>
                  <a:pt x="2420" y="794"/>
                </a:cubicBezTo>
                <a:lnTo>
                  <a:pt x="2419" y="792"/>
                </a:lnTo>
                <a:close/>
                <a:moveTo>
                  <a:pt x="2392" y="805"/>
                </a:moveTo>
                <a:cubicBezTo>
                  <a:pt x="2392" y="806"/>
                  <a:pt x="2392" y="806"/>
                  <a:pt x="2392" y="806"/>
                </a:cubicBezTo>
                <a:cubicBezTo>
                  <a:pt x="2392" y="805"/>
                  <a:pt x="2392" y="805"/>
                  <a:pt x="2392" y="805"/>
                </a:cubicBezTo>
                <a:cubicBezTo>
                  <a:pt x="2393" y="803"/>
                  <a:pt x="2393" y="803"/>
                  <a:pt x="2393" y="803"/>
                </a:cubicBezTo>
                <a:cubicBezTo>
                  <a:pt x="2393" y="802"/>
                  <a:pt x="2393" y="802"/>
                  <a:pt x="2393" y="802"/>
                </a:cubicBezTo>
                <a:lnTo>
                  <a:pt x="2392" y="805"/>
                </a:lnTo>
                <a:close/>
                <a:moveTo>
                  <a:pt x="2323" y="935"/>
                </a:moveTo>
                <a:cubicBezTo>
                  <a:pt x="2325" y="936"/>
                  <a:pt x="2325" y="936"/>
                  <a:pt x="2325" y="936"/>
                </a:cubicBezTo>
                <a:cubicBezTo>
                  <a:pt x="2326" y="937"/>
                  <a:pt x="2326" y="937"/>
                  <a:pt x="2326" y="937"/>
                </a:cubicBezTo>
                <a:cubicBezTo>
                  <a:pt x="2328" y="937"/>
                  <a:pt x="2328" y="937"/>
                  <a:pt x="2328" y="937"/>
                </a:cubicBezTo>
                <a:cubicBezTo>
                  <a:pt x="2329" y="938"/>
                  <a:pt x="2329" y="938"/>
                  <a:pt x="2329" y="938"/>
                </a:cubicBezTo>
                <a:cubicBezTo>
                  <a:pt x="2328" y="937"/>
                  <a:pt x="2328" y="937"/>
                  <a:pt x="2328" y="937"/>
                </a:cubicBezTo>
                <a:cubicBezTo>
                  <a:pt x="2326" y="935"/>
                  <a:pt x="2326" y="935"/>
                  <a:pt x="2326" y="935"/>
                </a:cubicBezTo>
                <a:cubicBezTo>
                  <a:pt x="2325" y="934"/>
                  <a:pt x="2325" y="934"/>
                  <a:pt x="2325" y="934"/>
                </a:cubicBezTo>
                <a:cubicBezTo>
                  <a:pt x="2324" y="933"/>
                  <a:pt x="2324" y="933"/>
                  <a:pt x="2324" y="933"/>
                </a:cubicBezTo>
                <a:cubicBezTo>
                  <a:pt x="2324" y="934"/>
                  <a:pt x="2324" y="934"/>
                  <a:pt x="2324" y="934"/>
                </a:cubicBezTo>
                <a:cubicBezTo>
                  <a:pt x="2324" y="934"/>
                  <a:pt x="2324" y="934"/>
                  <a:pt x="2324" y="934"/>
                </a:cubicBezTo>
                <a:cubicBezTo>
                  <a:pt x="2323" y="934"/>
                  <a:pt x="2323" y="934"/>
                  <a:pt x="2323" y="934"/>
                </a:cubicBezTo>
                <a:lnTo>
                  <a:pt x="2323" y="935"/>
                </a:lnTo>
                <a:close/>
                <a:moveTo>
                  <a:pt x="2323" y="933"/>
                </a:moveTo>
                <a:cubicBezTo>
                  <a:pt x="2322" y="932"/>
                  <a:pt x="2322" y="932"/>
                  <a:pt x="2322" y="932"/>
                </a:cubicBezTo>
                <a:cubicBezTo>
                  <a:pt x="2319" y="933"/>
                  <a:pt x="2319" y="933"/>
                  <a:pt x="2319" y="933"/>
                </a:cubicBezTo>
                <a:cubicBezTo>
                  <a:pt x="2319" y="934"/>
                  <a:pt x="2319" y="934"/>
                  <a:pt x="2319" y="934"/>
                </a:cubicBezTo>
                <a:cubicBezTo>
                  <a:pt x="2322" y="936"/>
                  <a:pt x="2322" y="936"/>
                  <a:pt x="2322" y="936"/>
                </a:cubicBezTo>
                <a:cubicBezTo>
                  <a:pt x="2321" y="935"/>
                  <a:pt x="2321" y="935"/>
                  <a:pt x="2321" y="935"/>
                </a:cubicBezTo>
                <a:cubicBezTo>
                  <a:pt x="2322" y="935"/>
                  <a:pt x="2322" y="935"/>
                  <a:pt x="2322" y="935"/>
                </a:cubicBezTo>
                <a:lnTo>
                  <a:pt x="2323" y="933"/>
                </a:lnTo>
                <a:close/>
                <a:moveTo>
                  <a:pt x="2448" y="910"/>
                </a:moveTo>
                <a:cubicBezTo>
                  <a:pt x="2449" y="908"/>
                  <a:pt x="2449" y="908"/>
                  <a:pt x="2449" y="908"/>
                </a:cubicBezTo>
                <a:cubicBezTo>
                  <a:pt x="2450" y="907"/>
                  <a:pt x="2450" y="907"/>
                  <a:pt x="2450" y="907"/>
                </a:cubicBezTo>
                <a:cubicBezTo>
                  <a:pt x="2450" y="906"/>
                  <a:pt x="2450" y="906"/>
                  <a:pt x="2450" y="906"/>
                </a:cubicBezTo>
                <a:cubicBezTo>
                  <a:pt x="2447" y="907"/>
                  <a:pt x="2447" y="907"/>
                  <a:pt x="2447" y="907"/>
                </a:cubicBezTo>
                <a:cubicBezTo>
                  <a:pt x="2447" y="910"/>
                  <a:pt x="2447" y="910"/>
                  <a:pt x="2447" y="910"/>
                </a:cubicBezTo>
                <a:cubicBezTo>
                  <a:pt x="2446" y="911"/>
                  <a:pt x="2446" y="911"/>
                  <a:pt x="2446" y="911"/>
                </a:cubicBezTo>
                <a:cubicBezTo>
                  <a:pt x="2447" y="914"/>
                  <a:pt x="2447" y="914"/>
                  <a:pt x="2447" y="914"/>
                </a:cubicBezTo>
                <a:cubicBezTo>
                  <a:pt x="2447" y="915"/>
                  <a:pt x="2447" y="915"/>
                  <a:pt x="2447" y="915"/>
                </a:cubicBezTo>
                <a:cubicBezTo>
                  <a:pt x="2447" y="917"/>
                  <a:pt x="2447" y="917"/>
                  <a:pt x="2447" y="917"/>
                </a:cubicBezTo>
                <a:cubicBezTo>
                  <a:pt x="2449" y="914"/>
                  <a:pt x="2449" y="914"/>
                  <a:pt x="2449" y="914"/>
                </a:cubicBezTo>
                <a:cubicBezTo>
                  <a:pt x="2449" y="912"/>
                  <a:pt x="2449" y="912"/>
                  <a:pt x="2449" y="912"/>
                </a:cubicBezTo>
                <a:lnTo>
                  <a:pt x="2448" y="910"/>
                </a:lnTo>
                <a:close/>
                <a:moveTo>
                  <a:pt x="2449" y="905"/>
                </a:moveTo>
                <a:cubicBezTo>
                  <a:pt x="2451" y="903"/>
                  <a:pt x="2451" y="903"/>
                  <a:pt x="2451" y="903"/>
                </a:cubicBezTo>
                <a:cubicBezTo>
                  <a:pt x="2451" y="900"/>
                  <a:pt x="2451" y="900"/>
                  <a:pt x="2451" y="900"/>
                </a:cubicBezTo>
                <a:cubicBezTo>
                  <a:pt x="2449" y="900"/>
                  <a:pt x="2449" y="900"/>
                  <a:pt x="2449" y="900"/>
                </a:cubicBezTo>
                <a:cubicBezTo>
                  <a:pt x="2451" y="897"/>
                  <a:pt x="2451" y="897"/>
                  <a:pt x="2451" y="897"/>
                </a:cubicBezTo>
                <a:cubicBezTo>
                  <a:pt x="2451" y="895"/>
                  <a:pt x="2451" y="895"/>
                  <a:pt x="2451" y="895"/>
                </a:cubicBezTo>
                <a:cubicBezTo>
                  <a:pt x="2450" y="894"/>
                  <a:pt x="2450" y="894"/>
                  <a:pt x="2450" y="894"/>
                </a:cubicBezTo>
                <a:cubicBezTo>
                  <a:pt x="2451" y="893"/>
                  <a:pt x="2451" y="893"/>
                  <a:pt x="2451" y="893"/>
                </a:cubicBezTo>
                <a:cubicBezTo>
                  <a:pt x="2451" y="892"/>
                  <a:pt x="2451" y="892"/>
                  <a:pt x="2451" y="892"/>
                </a:cubicBezTo>
                <a:cubicBezTo>
                  <a:pt x="2449" y="894"/>
                  <a:pt x="2449" y="894"/>
                  <a:pt x="2449" y="894"/>
                </a:cubicBezTo>
                <a:cubicBezTo>
                  <a:pt x="2449" y="897"/>
                  <a:pt x="2449" y="897"/>
                  <a:pt x="2449" y="897"/>
                </a:cubicBezTo>
                <a:cubicBezTo>
                  <a:pt x="2448" y="898"/>
                  <a:pt x="2448" y="898"/>
                  <a:pt x="2448" y="898"/>
                </a:cubicBezTo>
                <a:cubicBezTo>
                  <a:pt x="2449" y="900"/>
                  <a:pt x="2449" y="900"/>
                  <a:pt x="2449" y="900"/>
                </a:cubicBezTo>
                <a:cubicBezTo>
                  <a:pt x="2448" y="904"/>
                  <a:pt x="2448" y="904"/>
                  <a:pt x="2448" y="904"/>
                </a:cubicBezTo>
                <a:lnTo>
                  <a:pt x="2449" y="905"/>
                </a:lnTo>
                <a:close/>
                <a:moveTo>
                  <a:pt x="2451" y="940"/>
                </a:moveTo>
                <a:cubicBezTo>
                  <a:pt x="2452" y="938"/>
                  <a:pt x="2452" y="938"/>
                  <a:pt x="2452" y="938"/>
                </a:cubicBezTo>
                <a:cubicBezTo>
                  <a:pt x="2450" y="939"/>
                  <a:pt x="2450" y="939"/>
                  <a:pt x="2450" y="939"/>
                </a:cubicBezTo>
                <a:lnTo>
                  <a:pt x="2451" y="940"/>
                </a:lnTo>
                <a:close/>
                <a:moveTo>
                  <a:pt x="2421" y="793"/>
                </a:moveTo>
                <a:cubicBezTo>
                  <a:pt x="2421" y="793"/>
                  <a:pt x="2421" y="794"/>
                  <a:pt x="2421" y="794"/>
                </a:cubicBezTo>
                <a:cubicBezTo>
                  <a:pt x="2422" y="796"/>
                  <a:pt x="2422" y="796"/>
                  <a:pt x="2422" y="796"/>
                </a:cubicBezTo>
                <a:cubicBezTo>
                  <a:pt x="2421" y="798"/>
                  <a:pt x="2421" y="798"/>
                  <a:pt x="2421" y="798"/>
                </a:cubicBezTo>
                <a:cubicBezTo>
                  <a:pt x="2422" y="799"/>
                  <a:pt x="2422" y="799"/>
                  <a:pt x="2422" y="799"/>
                </a:cubicBezTo>
                <a:cubicBezTo>
                  <a:pt x="2424" y="796"/>
                  <a:pt x="2424" y="796"/>
                  <a:pt x="2424" y="796"/>
                </a:cubicBezTo>
                <a:cubicBezTo>
                  <a:pt x="2423" y="795"/>
                  <a:pt x="2423" y="795"/>
                  <a:pt x="2423" y="795"/>
                </a:cubicBezTo>
                <a:lnTo>
                  <a:pt x="2421" y="793"/>
                </a:lnTo>
                <a:close/>
                <a:moveTo>
                  <a:pt x="2446" y="922"/>
                </a:moveTo>
                <a:cubicBezTo>
                  <a:pt x="2446" y="924"/>
                  <a:pt x="2446" y="924"/>
                  <a:pt x="2446" y="924"/>
                </a:cubicBezTo>
                <a:cubicBezTo>
                  <a:pt x="2446" y="924"/>
                  <a:pt x="2446" y="926"/>
                  <a:pt x="2446" y="926"/>
                </a:cubicBezTo>
                <a:cubicBezTo>
                  <a:pt x="2448" y="926"/>
                  <a:pt x="2448" y="926"/>
                  <a:pt x="2448" y="926"/>
                </a:cubicBezTo>
                <a:cubicBezTo>
                  <a:pt x="2449" y="923"/>
                  <a:pt x="2449" y="923"/>
                  <a:pt x="2449" y="923"/>
                </a:cubicBezTo>
                <a:cubicBezTo>
                  <a:pt x="2448" y="921"/>
                  <a:pt x="2448" y="921"/>
                  <a:pt x="2448" y="921"/>
                </a:cubicBezTo>
                <a:lnTo>
                  <a:pt x="2446" y="922"/>
                </a:lnTo>
                <a:close/>
                <a:moveTo>
                  <a:pt x="2508" y="953"/>
                </a:moveTo>
                <a:cubicBezTo>
                  <a:pt x="2508" y="950"/>
                  <a:pt x="2508" y="950"/>
                  <a:pt x="2508" y="950"/>
                </a:cubicBezTo>
                <a:cubicBezTo>
                  <a:pt x="2508" y="950"/>
                  <a:pt x="2507" y="950"/>
                  <a:pt x="2507" y="950"/>
                </a:cubicBezTo>
                <a:cubicBezTo>
                  <a:pt x="2507" y="951"/>
                  <a:pt x="2507" y="951"/>
                  <a:pt x="2507" y="951"/>
                </a:cubicBezTo>
                <a:cubicBezTo>
                  <a:pt x="2507" y="952"/>
                  <a:pt x="2507" y="952"/>
                  <a:pt x="2507" y="952"/>
                </a:cubicBezTo>
                <a:cubicBezTo>
                  <a:pt x="2507" y="954"/>
                  <a:pt x="2507" y="954"/>
                  <a:pt x="2507" y="954"/>
                </a:cubicBezTo>
                <a:lnTo>
                  <a:pt x="2508" y="953"/>
                </a:lnTo>
                <a:close/>
                <a:moveTo>
                  <a:pt x="2442" y="915"/>
                </a:moveTo>
                <a:cubicBezTo>
                  <a:pt x="2444" y="915"/>
                  <a:pt x="2444" y="915"/>
                  <a:pt x="2444" y="915"/>
                </a:cubicBezTo>
                <a:cubicBezTo>
                  <a:pt x="2443" y="914"/>
                  <a:pt x="2443" y="914"/>
                  <a:pt x="2443" y="914"/>
                </a:cubicBezTo>
                <a:lnTo>
                  <a:pt x="2442" y="915"/>
                </a:lnTo>
                <a:close/>
                <a:moveTo>
                  <a:pt x="2724" y="696"/>
                </a:moveTo>
                <a:cubicBezTo>
                  <a:pt x="2722" y="695"/>
                  <a:pt x="2722" y="695"/>
                  <a:pt x="2722" y="695"/>
                </a:cubicBezTo>
                <a:cubicBezTo>
                  <a:pt x="2721" y="695"/>
                  <a:pt x="2721" y="695"/>
                  <a:pt x="2721" y="695"/>
                </a:cubicBezTo>
                <a:cubicBezTo>
                  <a:pt x="2720" y="695"/>
                  <a:pt x="2720" y="695"/>
                  <a:pt x="2720" y="695"/>
                </a:cubicBezTo>
                <a:cubicBezTo>
                  <a:pt x="2720" y="696"/>
                  <a:pt x="2720" y="696"/>
                  <a:pt x="2720" y="696"/>
                </a:cubicBezTo>
                <a:cubicBezTo>
                  <a:pt x="2722" y="697"/>
                  <a:pt x="2722" y="697"/>
                  <a:pt x="2722" y="697"/>
                </a:cubicBezTo>
                <a:cubicBezTo>
                  <a:pt x="2724" y="698"/>
                  <a:pt x="2724" y="698"/>
                  <a:pt x="2724" y="698"/>
                </a:cubicBezTo>
                <a:lnTo>
                  <a:pt x="2724" y="696"/>
                </a:lnTo>
                <a:close/>
                <a:moveTo>
                  <a:pt x="2607" y="838"/>
                </a:moveTo>
                <a:cubicBezTo>
                  <a:pt x="2609" y="838"/>
                  <a:pt x="2609" y="838"/>
                  <a:pt x="2609" y="838"/>
                </a:cubicBezTo>
                <a:cubicBezTo>
                  <a:pt x="2610" y="839"/>
                  <a:pt x="2610" y="839"/>
                  <a:pt x="2610" y="839"/>
                </a:cubicBezTo>
                <a:cubicBezTo>
                  <a:pt x="2612" y="839"/>
                  <a:pt x="2612" y="839"/>
                  <a:pt x="2612" y="839"/>
                </a:cubicBezTo>
                <a:cubicBezTo>
                  <a:pt x="2614" y="840"/>
                  <a:pt x="2614" y="840"/>
                  <a:pt x="2614" y="840"/>
                </a:cubicBezTo>
                <a:cubicBezTo>
                  <a:pt x="2615" y="839"/>
                  <a:pt x="2615" y="839"/>
                  <a:pt x="2615" y="839"/>
                </a:cubicBezTo>
                <a:cubicBezTo>
                  <a:pt x="2615" y="838"/>
                  <a:pt x="2615" y="838"/>
                  <a:pt x="2615" y="838"/>
                </a:cubicBezTo>
                <a:cubicBezTo>
                  <a:pt x="2617" y="837"/>
                  <a:pt x="2617" y="837"/>
                  <a:pt x="2617" y="837"/>
                </a:cubicBezTo>
                <a:cubicBezTo>
                  <a:pt x="2619" y="838"/>
                  <a:pt x="2619" y="838"/>
                  <a:pt x="2619" y="838"/>
                </a:cubicBezTo>
                <a:cubicBezTo>
                  <a:pt x="2620" y="836"/>
                  <a:pt x="2620" y="836"/>
                  <a:pt x="2620" y="836"/>
                </a:cubicBezTo>
                <a:cubicBezTo>
                  <a:pt x="2620" y="835"/>
                  <a:pt x="2620" y="835"/>
                  <a:pt x="2620" y="835"/>
                </a:cubicBezTo>
                <a:cubicBezTo>
                  <a:pt x="2622" y="835"/>
                  <a:pt x="2622" y="835"/>
                  <a:pt x="2622" y="835"/>
                </a:cubicBezTo>
                <a:cubicBezTo>
                  <a:pt x="2623" y="833"/>
                  <a:pt x="2623" y="833"/>
                  <a:pt x="2623" y="833"/>
                </a:cubicBezTo>
                <a:cubicBezTo>
                  <a:pt x="2623" y="831"/>
                  <a:pt x="2623" y="831"/>
                  <a:pt x="2623" y="831"/>
                </a:cubicBezTo>
                <a:cubicBezTo>
                  <a:pt x="2624" y="828"/>
                  <a:pt x="2624" y="828"/>
                  <a:pt x="2624" y="828"/>
                </a:cubicBezTo>
                <a:cubicBezTo>
                  <a:pt x="2625" y="827"/>
                  <a:pt x="2625" y="827"/>
                  <a:pt x="2625" y="827"/>
                </a:cubicBezTo>
                <a:cubicBezTo>
                  <a:pt x="2626" y="826"/>
                  <a:pt x="2626" y="826"/>
                  <a:pt x="2626" y="826"/>
                </a:cubicBezTo>
                <a:cubicBezTo>
                  <a:pt x="2627" y="823"/>
                  <a:pt x="2627" y="823"/>
                  <a:pt x="2627" y="823"/>
                </a:cubicBezTo>
                <a:cubicBezTo>
                  <a:pt x="2626" y="821"/>
                  <a:pt x="2626" y="821"/>
                  <a:pt x="2626" y="821"/>
                </a:cubicBezTo>
                <a:cubicBezTo>
                  <a:pt x="2624" y="819"/>
                  <a:pt x="2624" y="819"/>
                  <a:pt x="2624" y="819"/>
                </a:cubicBezTo>
                <a:cubicBezTo>
                  <a:pt x="2622" y="819"/>
                  <a:pt x="2622" y="819"/>
                  <a:pt x="2622" y="819"/>
                </a:cubicBezTo>
                <a:cubicBezTo>
                  <a:pt x="2620" y="820"/>
                  <a:pt x="2620" y="820"/>
                  <a:pt x="2620" y="820"/>
                </a:cubicBezTo>
                <a:cubicBezTo>
                  <a:pt x="2620" y="820"/>
                  <a:pt x="2619" y="819"/>
                  <a:pt x="2619" y="819"/>
                </a:cubicBezTo>
                <a:cubicBezTo>
                  <a:pt x="2617" y="819"/>
                  <a:pt x="2617" y="819"/>
                  <a:pt x="2617" y="819"/>
                </a:cubicBezTo>
                <a:cubicBezTo>
                  <a:pt x="2616" y="819"/>
                  <a:pt x="2616" y="819"/>
                  <a:pt x="2616" y="819"/>
                </a:cubicBezTo>
                <a:cubicBezTo>
                  <a:pt x="2615" y="820"/>
                  <a:pt x="2615" y="820"/>
                  <a:pt x="2615" y="820"/>
                </a:cubicBezTo>
                <a:cubicBezTo>
                  <a:pt x="2613" y="820"/>
                  <a:pt x="2613" y="820"/>
                  <a:pt x="2613" y="820"/>
                </a:cubicBezTo>
                <a:cubicBezTo>
                  <a:pt x="2611" y="821"/>
                  <a:pt x="2611" y="821"/>
                  <a:pt x="2611" y="821"/>
                </a:cubicBezTo>
                <a:cubicBezTo>
                  <a:pt x="2609" y="821"/>
                  <a:pt x="2609" y="821"/>
                  <a:pt x="2609" y="821"/>
                </a:cubicBezTo>
                <a:cubicBezTo>
                  <a:pt x="2609" y="823"/>
                  <a:pt x="2609" y="823"/>
                  <a:pt x="2609" y="823"/>
                </a:cubicBezTo>
                <a:cubicBezTo>
                  <a:pt x="2606" y="825"/>
                  <a:pt x="2606" y="825"/>
                  <a:pt x="2606" y="825"/>
                </a:cubicBezTo>
                <a:cubicBezTo>
                  <a:pt x="2603" y="828"/>
                  <a:pt x="2603" y="828"/>
                  <a:pt x="2603" y="828"/>
                </a:cubicBezTo>
                <a:cubicBezTo>
                  <a:pt x="2604" y="829"/>
                  <a:pt x="2604" y="829"/>
                  <a:pt x="2604" y="829"/>
                </a:cubicBezTo>
                <a:cubicBezTo>
                  <a:pt x="2604" y="833"/>
                  <a:pt x="2604" y="833"/>
                  <a:pt x="2604" y="833"/>
                </a:cubicBezTo>
                <a:cubicBezTo>
                  <a:pt x="2605" y="835"/>
                  <a:pt x="2605" y="835"/>
                  <a:pt x="2605" y="835"/>
                </a:cubicBezTo>
                <a:cubicBezTo>
                  <a:pt x="2605" y="836"/>
                  <a:pt x="2605" y="836"/>
                  <a:pt x="2605" y="836"/>
                </a:cubicBezTo>
                <a:lnTo>
                  <a:pt x="2607" y="838"/>
                </a:lnTo>
                <a:close/>
                <a:moveTo>
                  <a:pt x="2691" y="1063"/>
                </a:moveTo>
                <a:cubicBezTo>
                  <a:pt x="2692" y="1063"/>
                  <a:pt x="2692" y="1063"/>
                  <a:pt x="2692" y="1063"/>
                </a:cubicBezTo>
                <a:cubicBezTo>
                  <a:pt x="2693" y="1062"/>
                  <a:pt x="2693" y="1062"/>
                  <a:pt x="2693" y="1062"/>
                </a:cubicBezTo>
                <a:cubicBezTo>
                  <a:pt x="2693" y="1060"/>
                  <a:pt x="2693" y="1060"/>
                  <a:pt x="2693" y="1060"/>
                </a:cubicBezTo>
                <a:cubicBezTo>
                  <a:pt x="2691" y="1060"/>
                  <a:pt x="2691" y="1060"/>
                  <a:pt x="2691" y="1060"/>
                </a:cubicBezTo>
                <a:cubicBezTo>
                  <a:pt x="2691" y="1060"/>
                  <a:pt x="2691" y="1060"/>
                  <a:pt x="2691" y="1060"/>
                </a:cubicBezTo>
                <a:cubicBezTo>
                  <a:pt x="2692" y="1059"/>
                  <a:pt x="2692" y="1059"/>
                  <a:pt x="2692" y="1059"/>
                </a:cubicBezTo>
                <a:cubicBezTo>
                  <a:pt x="2692" y="1057"/>
                  <a:pt x="2692" y="1057"/>
                  <a:pt x="2692" y="1057"/>
                </a:cubicBezTo>
                <a:cubicBezTo>
                  <a:pt x="2692" y="1057"/>
                  <a:pt x="2692" y="1057"/>
                  <a:pt x="2692" y="1057"/>
                </a:cubicBezTo>
                <a:cubicBezTo>
                  <a:pt x="2689" y="1057"/>
                  <a:pt x="2689" y="1057"/>
                  <a:pt x="2689" y="1057"/>
                </a:cubicBezTo>
                <a:cubicBezTo>
                  <a:pt x="2690" y="1056"/>
                  <a:pt x="2690" y="1056"/>
                  <a:pt x="2690" y="1056"/>
                </a:cubicBezTo>
                <a:cubicBezTo>
                  <a:pt x="2690" y="1055"/>
                  <a:pt x="2690" y="1055"/>
                  <a:pt x="2690" y="1055"/>
                </a:cubicBezTo>
                <a:cubicBezTo>
                  <a:pt x="2691" y="1055"/>
                  <a:pt x="2691" y="1055"/>
                  <a:pt x="2691" y="1055"/>
                </a:cubicBezTo>
                <a:cubicBezTo>
                  <a:pt x="2693" y="1054"/>
                  <a:pt x="2693" y="1054"/>
                  <a:pt x="2693" y="1054"/>
                </a:cubicBezTo>
                <a:cubicBezTo>
                  <a:pt x="2693" y="1053"/>
                  <a:pt x="2693" y="1053"/>
                  <a:pt x="2693" y="1053"/>
                </a:cubicBezTo>
                <a:cubicBezTo>
                  <a:pt x="2695" y="1051"/>
                  <a:pt x="2695" y="1051"/>
                  <a:pt x="2695" y="1051"/>
                </a:cubicBezTo>
                <a:cubicBezTo>
                  <a:pt x="2695" y="1049"/>
                  <a:pt x="2695" y="1049"/>
                  <a:pt x="2695" y="1049"/>
                </a:cubicBezTo>
                <a:cubicBezTo>
                  <a:pt x="2695" y="1047"/>
                  <a:pt x="2695" y="1047"/>
                  <a:pt x="2695" y="1047"/>
                </a:cubicBezTo>
                <a:cubicBezTo>
                  <a:pt x="2696" y="1048"/>
                  <a:pt x="2696" y="1048"/>
                  <a:pt x="2696" y="1048"/>
                </a:cubicBezTo>
                <a:cubicBezTo>
                  <a:pt x="2696" y="1050"/>
                  <a:pt x="2696" y="1050"/>
                  <a:pt x="2696" y="1050"/>
                </a:cubicBezTo>
                <a:cubicBezTo>
                  <a:pt x="2698" y="1048"/>
                  <a:pt x="2698" y="1048"/>
                  <a:pt x="2698" y="1048"/>
                </a:cubicBezTo>
                <a:cubicBezTo>
                  <a:pt x="2699" y="1046"/>
                  <a:pt x="2699" y="1046"/>
                  <a:pt x="2699" y="1046"/>
                </a:cubicBezTo>
                <a:cubicBezTo>
                  <a:pt x="2698" y="1043"/>
                  <a:pt x="2698" y="1043"/>
                  <a:pt x="2698" y="1043"/>
                </a:cubicBezTo>
                <a:cubicBezTo>
                  <a:pt x="2701" y="1041"/>
                  <a:pt x="2701" y="1041"/>
                  <a:pt x="2701" y="1041"/>
                </a:cubicBezTo>
                <a:cubicBezTo>
                  <a:pt x="2702" y="1038"/>
                  <a:pt x="2702" y="1038"/>
                  <a:pt x="2702" y="1038"/>
                </a:cubicBezTo>
                <a:cubicBezTo>
                  <a:pt x="2703" y="1036"/>
                  <a:pt x="2703" y="1036"/>
                  <a:pt x="2703" y="1036"/>
                </a:cubicBezTo>
                <a:cubicBezTo>
                  <a:pt x="2703" y="1032"/>
                  <a:pt x="2703" y="1032"/>
                  <a:pt x="2703" y="1032"/>
                </a:cubicBezTo>
                <a:cubicBezTo>
                  <a:pt x="2704" y="1031"/>
                  <a:pt x="2704" y="1031"/>
                  <a:pt x="2704" y="1031"/>
                </a:cubicBezTo>
                <a:cubicBezTo>
                  <a:pt x="2704" y="1030"/>
                  <a:pt x="2704" y="1030"/>
                  <a:pt x="2704" y="1030"/>
                </a:cubicBezTo>
                <a:cubicBezTo>
                  <a:pt x="2706" y="1028"/>
                  <a:pt x="2706" y="1028"/>
                  <a:pt x="2706" y="1028"/>
                </a:cubicBezTo>
                <a:cubicBezTo>
                  <a:pt x="2707" y="1029"/>
                  <a:pt x="2707" y="1029"/>
                  <a:pt x="2707" y="1029"/>
                </a:cubicBezTo>
                <a:cubicBezTo>
                  <a:pt x="2708" y="1028"/>
                  <a:pt x="2708" y="1028"/>
                  <a:pt x="2708" y="1028"/>
                </a:cubicBezTo>
                <a:cubicBezTo>
                  <a:pt x="2707" y="1025"/>
                  <a:pt x="2707" y="1025"/>
                  <a:pt x="2707" y="1025"/>
                </a:cubicBezTo>
                <a:cubicBezTo>
                  <a:pt x="2710" y="1029"/>
                  <a:pt x="2710" y="1029"/>
                  <a:pt x="2710" y="1029"/>
                </a:cubicBezTo>
                <a:cubicBezTo>
                  <a:pt x="2713" y="1029"/>
                  <a:pt x="2713" y="1029"/>
                  <a:pt x="2713" y="1029"/>
                </a:cubicBezTo>
                <a:cubicBezTo>
                  <a:pt x="2714" y="1028"/>
                  <a:pt x="2714" y="1028"/>
                  <a:pt x="2714" y="1028"/>
                </a:cubicBezTo>
                <a:cubicBezTo>
                  <a:pt x="2715" y="1028"/>
                  <a:pt x="2715" y="1028"/>
                  <a:pt x="2715" y="1028"/>
                </a:cubicBezTo>
                <a:cubicBezTo>
                  <a:pt x="2717" y="1028"/>
                  <a:pt x="2717" y="1028"/>
                  <a:pt x="2717" y="1028"/>
                </a:cubicBezTo>
                <a:cubicBezTo>
                  <a:pt x="2717" y="1026"/>
                  <a:pt x="2717" y="1026"/>
                  <a:pt x="2717" y="1026"/>
                </a:cubicBezTo>
                <a:cubicBezTo>
                  <a:pt x="2716" y="1026"/>
                  <a:pt x="2716" y="1026"/>
                  <a:pt x="2716" y="1026"/>
                </a:cubicBezTo>
                <a:cubicBezTo>
                  <a:pt x="2715" y="1024"/>
                  <a:pt x="2715" y="1024"/>
                  <a:pt x="2715" y="1024"/>
                </a:cubicBezTo>
                <a:cubicBezTo>
                  <a:pt x="2713" y="1022"/>
                  <a:pt x="2713" y="1022"/>
                  <a:pt x="2713" y="1022"/>
                </a:cubicBezTo>
                <a:cubicBezTo>
                  <a:pt x="2712" y="1022"/>
                  <a:pt x="2712" y="1022"/>
                  <a:pt x="2712" y="1022"/>
                </a:cubicBezTo>
                <a:cubicBezTo>
                  <a:pt x="2708" y="1018"/>
                  <a:pt x="2708" y="1018"/>
                  <a:pt x="2708" y="1018"/>
                </a:cubicBezTo>
                <a:cubicBezTo>
                  <a:pt x="2706" y="1018"/>
                  <a:pt x="2706" y="1018"/>
                  <a:pt x="2706" y="1018"/>
                </a:cubicBezTo>
                <a:cubicBezTo>
                  <a:pt x="2706" y="1016"/>
                  <a:pt x="2706" y="1016"/>
                  <a:pt x="2706" y="1016"/>
                </a:cubicBezTo>
                <a:cubicBezTo>
                  <a:pt x="2705" y="1015"/>
                  <a:pt x="2705" y="1015"/>
                  <a:pt x="2705" y="1015"/>
                </a:cubicBezTo>
                <a:cubicBezTo>
                  <a:pt x="2705" y="1014"/>
                  <a:pt x="2705" y="1014"/>
                  <a:pt x="2705" y="1014"/>
                </a:cubicBezTo>
                <a:cubicBezTo>
                  <a:pt x="2708" y="1013"/>
                  <a:pt x="2708" y="1013"/>
                  <a:pt x="2708" y="1013"/>
                </a:cubicBezTo>
                <a:cubicBezTo>
                  <a:pt x="2709" y="1011"/>
                  <a:pt x="2709" y="1011"/>
                  <a:pt x="2709" y="1011"/>
                </a:cubicBezTo>
                <a:cubicBezTo>
                  <a:pt x="2707" y="1010"/>
                  <a:pt x="2707" y="1010"/>
                  <a:pt x="2707" y="1010"/>
                </a:cubicBezTo>
                <a:cubicBezTo>
                  <a:pt x="2704" y="1006"/>
                  <a:pt x="2704" y="1006"/>
                  <a:pt x="2704" y="1006"/>
                </a:cubicBezTo>
                <a:cubicBezTo>
                  <a:pt x="2703" y="1004"/>
                  <a:pt x="2703" y="1004"/>
                  <a:pt x="2703" y="1004"/>
                </a:cubicBezTo>
                <a:cubicBezTo>
                  <a:pt x="2702" y="1003"/>
                  <a:pt x="2702" y="1003"/>
                  <a:pt x="2702" y="1003"/>
                </a:cubicBezTo>
                <a:cubicBezTo>
                  <a:pt x="2702" y="1001"/>
                  <a:pt x="2702" y="1001"/>
                  <a:pt x="2702" y="1001"/>
                </a:cubicBezTo>
                <a:cubicBezTo>
                  <a:pt x="2703" y="1001"/>
                  <a:pt x="2703" y="1001"/>
                  <a:pt x="2703" y="1001"/>
                </a:cubicBezTo>
                <a:cubicBezTo>
                  <a:pt x="2703" y="1000"/>
                  <a:pt x="2703" y="1000"/>
                  <a:pt x="2703" y="1000"/>
                </a:cubicBezTo>
                <a:cubicBezTo>
                  <a:pt x="2702" y="1000"/>
                  <a:pt x="2702" y="1000"/>
                  <a:pt x="2702" y="1000"/>
                </a:cubicBezTo>
                <a:cubicBezTo>
                  <a:pt x="2700" y="998"/>
                  <a:pt x="2700" y="998"/>
                  <a:pt x="2700" y="998"/>
                </a:cubicBezTo>
                <a:cubicBezTo>
                  <a:pt x="2701" y="997"/>
                  <a:pt x="2701" y="997"/>
                  <a:pt x="2701" y="997"/>
                </a:cubicBezTo>
                <a:cubicBezTo>
                  <a:pt x="2704" y="997"/>
                  <a:pt x="2704" y="997"/>
                  <a:pt x="2704" y="997"/>
                </a:cubicBezTo>
                <a:cubicBezTo>
                  <a:pt x="2706" y="997"/>
                  <a:pt x="2706" y="997"/>
                  <a:pt x="2706" y="997"/>
                </a:cubicBezTo>
                <a:cubicBezTo>
                  <a:pt x="2704" y="995"/>
                  <a:pt x="2704" y="995"/>
                  <a:pt x="2704" y="995"/>
                </a:cubicBezTo>
                <a:cubicBezTo>
                  <a:pt x="2702" y="994"/>
                  <a:pt x="2702" y="994"/>
                  <a:pt x="2702" y="994"/>
                </a:cubicBezTo>
                <a:cubicBezTo>
                  <a:pt x="2703" y="993"/>
                  <a:pt x="2703" y="993"/>
                  <a:pt x="2703" y="993"/>
                </a:cubicBezTo>
                <a:cubicBezTo>
                  <a:pt x="2702" y="992"/>
                  <a:pt x="2702" y="992"/>
                  <a:pt x="2702" y="992"/>
                </a:cubicBezTo>
                <a:cubicBezTo>
                  <a:pt x="2703" y="992"/>
                  <a:pt x="2703" y="992"/>
                  <a:pt x="2703" y="992"/>
                </a:cubicBezTo>
                <a:cubicBezTo>
                  <a:pt x="2703" y="991"/>
                  <a:pt x="2703" y="991"/>
                  <a:pt x="2703" y="991"/>
                </a:cubicBezTo>
                <a:cubicBezTo>
                  <a:pt x="2704" y="990"/>
                  <a:pt x="2704" y="990"/>
                  <a:pt x="2704" y="990"/>
                </a:cubicBezTo>
                <a:cubicBezTo>
                  <a:pt x="2706" y="992"/>
                  <a:pt x="2706" y="992"/>
                  <a:pt x="2706" y="992"/>
                </a:cubicBezTo>
                <a:cubicBezTo>
                  <a:pt x="2708" y="992"/>
                  <a:pt x="2708" y="992"/>
                  <a:pt x="2708" y="992"/>
                </a:cubicBezTo>
                <a:cubicBezTo>
                  <a:pt x="2710" y="991"/>
                  <a:pt x="2710" y="991"/>
                  <a:pt x="2710" y="991"/>
                </a:cubicBezTo>
                <a:cubicBezTo>
                  <a:pt x="2713" y="990"/>
                  <a:pt x="2713" y="990"/>
                  <a:pt x="2713" y="990"/>
                </a:cubicBezTo>
                <a:cubicBezTo>
                  <a:pt x="2713" y="989"/>
                  <a:pt x="2713" y="989"/>
                  <a:pt x="2713" y="989"/>
                </a:cubicBezTo>
                <a:cubicBezTo>
                  <a:pt x="2710" y="987"/>
                  <a:pt x="2710" y="987"/>
                  <a:pt x="2710" y="987"/>
                </a:cubicBezTo>
                <a:cubicBezTo>
                  <a:pt x="2710" y="984"/>
                  <a:pt x="2710" y="984"/>
                  <a:pt x="2710" y="984"/>
                </a:cubicBezTo>
                <a:cubicBezTo>
                  <a:pt x="2711" y="984"/>
                  <a:pt x="2711" y="984"/>
                  <a:pt x="2711" y="984"/>
                </a:cubicBezTo>
                <a:cubicBezTo>
                  <a:pt x="2715" y="984"/>
                  <a:pt x="2715" y="984"/>
                  <a:pt x="2715" y="984"/>
                </a:cubicBezTo>
                <a:cubicBezTo>
                  <a:pt x="2718" y="983"/>
                  <a:pt x="2718" y="983"/>
                  <a:pt x="2718" y="983"/>
                </a:cubicBezTo>
                <a:cubicBezTo>
                  <a:pt x="2721" y="982"/>
                  <a:pt x="2721" y="982"/>
                  <a:pt x="2721" y="982"/>
                </a:cubicBezTo>
                <a:cubicBezTo>
                  <a:pt x="2720" y="980"/>
                  <a:pt x="2720" y="980"/>
                  <a:pt x="2720" y="980"/>
                </a:cubicBezTo>
                <a:cubicBezTo>
                  <a:pt x="2719" y="980"/>
                  <a:pt x="2719" y="980"/>
                  <a:pt x="2719" y="980"/>
                </a:cubicBezTo>
                <a:cubicBezTo>
                  <a:pt x="2716" y="979"/>
                  <a:pt x="2716" y="979"/>
                  <a:pt x="2716" y="979"/>
                </a:cubicBezTo>
                <a:cubicBezTo>
                  <a:pt x="2714" y="978"/>
                  <a:pt x="2714" y="978"/>
                  <a:pt x="2714" y="978"/>
                </a:cubicBezTo>
                <a:cubicBezTo>
                  <a:pt x="2713" y="978"/>
                  <a:pt x="2713" y="978"/>
                  <a:pt x="2713" y="978"/>
                </a:cubicBezTo>
                <a:cubicBezTo>
                  <a:pt x="2710" y="976"/>
                  <a:pt x="2710" y="976"/>
                  <a:pt x="2710" y="976"/>
                </a:cubicBezTo>
                <a:cubicBezTo>
                  <a:pt x="2709" y="976"/>
                  <a:pt x="2709" y="976"/>
                  <a:pt x="2709" y="976"/>
                </a:cubicBezTo>
                <a:cubicBezTo>
                  <a:pt x="2707" y="977"/>
                  <a:pt x="2707" y="977"/>
                  <a:pt x="2707" y="977"/>
                </a:cubicBezTo>
                <a:cubicBezTo>
                  <a:pt x="2706" y="976"/>
                  <a:pt x="2706" y="976"/>
                  <a:pt x="2706" y="976"/>
                </a:cubicBezTo>
                <a:cubicBezTo>
                  <a:pt x="2708" y="974"/>
                  <a:pt x="2708" y="974"/>
                  <a:pt x="2708" y="974"/>
                </a:cubicBezTo>
                <a:cubicBezTo>
                  <a:pt x="2707" y="973"/>
                  <a:pt x="2707" y="973"/>
                  <a:pt x="2707" y="973"/>
                </a:cubicBezTo>
                <a:cubicBezTo>
                  <a:pt x="2707" y="973"/>
                  <a:pt x="2707" y="973"/>
                  <a:pt x="2707" y="973"/>
                </a:cubicBezTo>
                <a:cubicBezTo>
                  <a:pt x="2705" y="975"/>
                  <a:pt x="2705" y="975"/>
                  <a:pt x="2705" y="975"/>
                </a:cubicBezTo>
                <a:cubicBezTo>
                  <a:pt x="2704" y="974"/>
                  <a:pt x="2704" y="974"/>
                  <a:pt x="2704" y="974"/>
                </a:cubicBezTo>
                <a:cubicBezTo>
                  <a:pt x="2703" y="974"/>
                  <a:pt x="2703" y="974"/>
                  <a:pt x="2703" y="974"/>
                </a:cubicBezTo>
                <a:cubicBezTo>
                  <a:pt x="2704" y="971"/>
                  <a:pt x="2704" y="971"/>
                  <a:pt x="2704" y="971"/>
                </a:cubicBezTo>
                <a:cubicBezTo>
                  <a:pt x="2705" y="970"/>
                  <a:pt x="2705" y="970"/>
                  <a:pt x="2705" y="970"/>
                </a:cubicBezTo>
                <a:cubicBezTo>
                  <a:pt x="2705" y="969"/>
                  <a:pt x="2705" y="969"/>
                  <a:pt x="2705" y="969"/>
                </a:cubicBezTo>
                <a:cubicBezTo>
                  <a:pt x="2703" y="967"/>
                  <a:pt x="2703" y="967"/>
                  <a:pt x="2703" y="967"/>
                </a:cubicBezTo>
                <a:cubicBezTo>
                  <a:pt x="2702" y="968"/>
                  <a:pt x="2702" y="968"/>
                  <a:pt x="2702" y="968"/>
                </a:cubicBezTo>
                <a:cubicBezTo>
                  <a:pt x="2700" y="966"/>
                  <a:pt x="2700" y="966"/>
                  <a:pt x="2700" y="966"/>
                </a:cubicBezTo>
                <a:cubicBezTo>
                  <a:pt x="2700" y="963"/>
                  <a:pt x="2700" y="963"/>
                  <a:pt x="2700" y="963"/>
                </a:cubicBezTo>
                <a:cubicBezTo>
                  <a:pt x="2698" y="962"/>
                  <a:pt x="2698" y="962"/>
                  <a:pt x="2698" y="962"/>
                </a:cubicBezTo>
                <a:cubicBezTo>
                  <a:pt x="2697" y="963"/>
                  <a:pt x="2697" y="963"/>
                  <a:pt x="2697" y="963"/>
                </a:cubicBezTo>
                <a:cubicBezTo>
                  <a:pt x="2698" y="964"/>
                  <a:pt x="2698" y="964"/>
                  <a:pt x="2698" y="964"/>
                </a:cubicBezTo>
                <a:cubicBezTo>
                  <a:pt x="2695" y="967"/>
                  <a:pt x="2695" y="967"/>
                  <a:pt x="2695" y="967"/>
                </a:cubicBezTo>
                <a:cubicBezTo>
                  <a:pt x="2694" y="966"/>
                  <a:pt x="2694" y="966"/>
                  <a:pt x="2694" y="966"/>
                </a:cubicBezTo>
                <a:cubicBezTo>
                  <a:pt x="2695" y="965"/>
                  <a:pt x="2695" y="965"/>
                  <a:pt x="2695" y="965"/>
                </a:cubicBezTo>
                <a:cubicBezTo>
                  <a:pt x="2695" y="963"/>
                  <a:pt x="2695" y="963"/>
                  <a:pt x="2695" y="963"/>
                </a:cubicBezTo>
                <a:cubicBezTo>
                  <a:pt x="2693" y="963"/>
                  <a:pt x="2693" y="963"/>
                  <a:pt x="2693" y="963"/>
                </a:cubicBezTo>
                <a:cubicBezTo>
                  <a:pt x="2692" y="967"/>
                  <a:pt x="2692" y="967"/>
                  <a:pt x="2692" y="967"/>
                </a:cubicBezTo>
                <a:cubicBezTo>
                  <a:pt x="2691" y="968"/>
                  <a:pt x="2691" y="968"/>
                  <a:pt x="2691" y="968"/>
                </a:cubicBezTo>
                <a:cubicBezTo>
                  <a:pt x="2689" y="973"/>
                  <a:pt x="2689" y="973"/>
                  <a:pt x="2689" y="973"/>
                </a:cubicBezTo>
                <a:cubicBezTo>
                  <a:pt x="2688" y="975"/>
                  <a:pt x="2688" y="975"/>
                  <a:pt x="2688" y="975"/>
                </a:cubicBezTo>
                <a:cubicBezTo>
                  <a:pt x="2685" y="979"/>
                  <a:pt x="2685" y="979"/>
                  <a:pt x="2685" y="979"/>
                </a:cubicBezTo>
                <a:cubicBezTo>
                  <a:pt x="2683" y="979"/>
                  <a:pt x="2683" y="979"/>
                  <a:pt x="2683" y="979"/>
                </a:cubicBezTo>
                <a:cubicBezTo>
                  <a:pt x="2680" y="980"/>
                  <a:pt x="2680" y="980"/>
                  <a:pt x="2680" y="980"/>
                </a:cubicBezTo>
                <a:cubicBezTo>
                  <a:pt x="2679" y="981"/>
                  <a:pt x="2679" y="981"/>
                  <a:pt x="2679" y="981"/>
                </a:cubicBezTo>
                <a:cubicBezTo>
                  <a:pt x="2680" y="981"/>
                  <a:pt x="2680" y="981"/>
                  <a:pt x="2680" y="981"/>
                </a:cubicBezTo>
                <a:cubicBezTo>
                  <a:pt x="2679" y="982"/>
                  <a:pt x="2679" y="982"/>
                  <a:pt x="2679" y="982"/>
                </a:cubicBezTo>
                <a:cubicBezTo>
                  <a:pt x="2680" y="983"/>
                  <a:pt x="2680" y="983"/>
                  <a:pt x="2680" y="983"/>
                </a:cubicBezTo>
                <a:cubicBezTo>
                  <a:pt x="2682" y="982"/>
                  <a:pt x="2682" y="982"/>
                  <a:pt x="2682" y="982"/>
                </a:cubicBezTo>
                <a:cubicBezTo>
                  <a:pt x="2682" y="984"/>
                  <a:pt x="2682" y="984"/>
                  <a:pt x="2682" y="984"/>
                </a:cubicBezTo>
                <a:cubicBezTo>
                  <a:pt x="2680" y="984"/>
                  <a:pt x="2680" y="984"/>
                  <a:pt x="2680" y="984"/>
                </a:cubicBezTo>
                <a:cubicBezTo>
                  <a:pt x="2680" y="985"/>
                  <a:pt x="2680" y="985"/>
                  <a:pt x="2680" y="985"/>
                </a:cubicBezTo>
                <a:cubicBezTo>
                  <a:pt x="2679" y="986"/>
                  <a:pt x="2679" y="986"/>
                  <a:pt x="2679" y="986"/>
                </a:cubicBezTo>
                <a:cubicBezTo>
                  <a:pt x="2678" y="986"/>
                  <a:pt x="2678" y="986"/>
                  <a:pt x="2678" y="986"/>
                </a:cubicBezTo>
                <a:cubicBezTo>
                  <a:pt x="2678" y="986"/>
                  <a:pt x="2678" y="986"/>
                  <a:pt x="2678" y="986"/>
                </a:cubicBezTo>
                <a:cubicBezTo>
                  <a:pt x="2678" y="985"/>
                  <a:pt x="2678" y="985"/>
                  <a:pt x="2678" y="985"/>
                </a:cubicBezTo>
                <a:cubicBezTo>
                  <a:pt x="2678" y="985"/>
                  <a:pt x="2678" y="985"/>
                  <a:pt x="2678" y="985"/>
                </a:cubicBezTo>
                <a:cubicBezTo>
                  <a:pt x="2678" y="983"/>
                  <a:pt x="2678" y="983"/>
                  <a:pt x="2678" y="983"/>
                </a:cubicBezTo>
                <a:cubicBezTo>
                  <a:pt x="2676" y="983"/>
                  <a:pt x="2676" y="983"/>
                  <a:pt x="2676" y="983"/>
                </a:cubicBezTo>
                <a:cubicBezTo>
                  <a:pt x="2673" y="985"/>
                  <a:pt x="2673" y="985"/>
                  <a:pt x="2673" y="985"/>
                </a:cubicBezTo>
                <a:cubicBezTo>
                  <a:pt x="2670" y="986"/>
                  <a:pt x="2670" y="986"/>
                  <a:pt x="2670" y="986"/>
                </a:cubicBezTo>
                <a:cubicBezTo>
                  <a:pt x="2669" y="987"/>
                  <a:pt x="2669" y="987"/>
                  <a:pt x="2669" y="987"/>
                </a:cubicBezTo>
                <a:cubicBezTo>
                  <a:pt x="2668" y="989"/>
                  <a:pt x="2668" y="989"/>
                  <a:pt x="2668" y="989"/>
                </a:cubicBezTo>
                <a:cubicBezTo>
                  <a:pt x="2668" y="991"/>
                  <a:pt x="2668" y="991"/>
                  <a:pt x="2668" y="991"/>
                </a:cubicBezTo>
                <a:cubicBezTo>
                  <a:pt x="2665" y="993"/>
                  <a:pt x="2665" y="993"/>
                  <a:pt x="2665" y="993"/>
                </a:cubicBezTo>
                <a:cubicBezTo>
                  <a:pt x="2664" y="995"/>
                  <a:pt x="2664" y="995"/>
                  <a:pt x="2664" y="995"/>
                </a:cubicBezTo>
                <a:cubicBezTo>
                  <a:pt x="2661" y="998"/>
                  <a:pt x="2661" y="998"/>
                  <a:pt x="2661" y="998"/>
                </a:cubicBezTo>
                <a:cubicBezTo>
                  <a:pt x="2661" y="1000"/>
                  <a:pt x="2661" y="1000"/>
                  <a:pt x="2661" y="1000"/>
                </a:cubicBezTo>
                <a:cubicBezTo>
                  <a:pt x="2658" y="1003"/>
                  <a:pt x="2658" y="1003"/>
                  <a:pt x="2658" y="1003"/>
                </a:cubicBezTo>
                <a:cubicBezTo>
                  <a:pt x="2656" y="1005"/>
                  <a:pt x="2656" y="1005"/>
                  <a:pt x="2656" y="1005"/>
                </a:cubicBezTo>
                <a:cubicBezTo>
                  <a:pt x="2647" y="1007"/>
                  <a:pt x="2647" y="1007"/>
                  <a:pt x="2647" y="1007"/>
                </a:cubicBezTo>
                <a:cubicBezTo>
                  <a:pt x="2646" y="1008"/>
                  <a:pt x="2646" y="1008"/>
                  <a:pt x="2646" y="1008"/>
                </a:cubicBezTo>
                <a:cubicBezTo>
                  <a:pt x="2647" y="1010"/>
                  <a:pt x="2647" y="1010"/>
                  <a:pt x="2647" y="1010"/>
                </a:cubicBezTo>
                <a:cubicBezTo>
                  <a:pt x="2648" y="1011"/>
                  <a:pt x="2648" y="1011"/>
                  <a:pt x="2648" y="1011"/>
                </a:cubicBezTo>
                <a:cubicBezTo>
                  <a:pt x="2647" y="1011"/>
                  <a:pt x="2647" y="1011"/>
                  <a:pt x="2647" y="1011"/>
                </a:cubicBezTo>
                <a:cubicBezTo>
                  <a:pt x="2645" y="1012"/>
                  <a:pt x="2645" y="1012"/>
                  <a:pt x="2645" y="1012"/>
                </a:cubicBezTo>
                <a:cubicBezTo>
                  <a:pt x="2643" y="1012"/>
                  <a:pt x="2643" y="1012"/>
                  <a:pt x="2643" y="1012"/>
                </a:cubicBezTo>
                <a:cubicBezTo>
                  <a:pt x="2642" y="1013"/>
                  <a:pt x="2642" y="1013"/>
                  <a:pt x="2642" y="1013"/>
                </a:cubicBezTo>
                <a:cubicBezTo>
                  <a:pt x="2641" y="1015"/>
                  <a:pt x="2641" y="1015"/>
                  <a:pt x="2641" y="1015"/>
                </a:cubicBezTo>
                <a:cubicBezTo>
                  <a:pt x="2641" y="1018"/>
                  <a:pt x="2641" y="1018"/>
                  <a:pt x="2641" y="1018"/>
                </a:cubicBezTo>
                <a:cubicBezTo>
                  <a:pt x="2639" y="1021"/>
                  <a:pt x="2639" y="1021"/>
                  <a:pt x="2639" y="1021"/>
                </a:cubicBezTo>
                <a:cubicBezTo>
                  <a:pt x="2639" y="1021"/>
                  <a:pt x="2639" y="1021"/>
                  <a:pt x="2639" y="1021"/>
                </a:cubicBezTo>
                <a:cubicBezTo>
                  <a:pt x="2635" y="1021"/>
                  <a:pt x="2635" y="1021"/>
                  <a:pt x="2635" y="1021"/>
                </a:cubicBezTo>
                <a:cubicBezTo>
                  <a:pt x="2631" y="1019"/>
                  <a:pt x="2631" y="1019"/>
                  <a:pt x="2631" y="1019"/>
                </a:cubicBezTo>
                <a:cubicBezTo>
                  <a:pt x="2628" y="1020"/>
                  <a:pt x="2628" y="1020"/>
                  <a:pt x="2628" y="1020"/>
                </a:cubicBezTo>
                <a:cubicBezTo>
                  <a:pt x="2627" y="1018"/>
                  <a:pt x="2627" y="1018"/>
                  <a:pt x="2627" y="1018"/>
                </a:cubicBezTo>
                <a:cubicBezTo>
                  <a:pt x="2625" y="1016"/>
                  <a:pt x="2625" y="1016"/>
                  <a:pt x="2625" y="1016"/>
                </a:cubicBezTo>
                <a:cubicBezTo>
                  <a:pt x="2625" y="1016"/>
                  <a:pt x="2625" y="1016"/>
                  <a:pt x="2625" y="1016"/>
                </a:cubicBezTo>
                <a:cubicBezTo>
                  <a:pt x="2623" y="1017"/>
                  <a:pt x="2623" y="1017"/>
                  <a:pt x="2623" y="1017"/>
                </a:cubicBezTo>
                <a:cubicBezTo>
                  <a:pt x="2622" y="1018"/>
                  <a:pt x="2622" y="1018"/>
                  <a:pt x="2622" y="1018"/>
                </a:cubicBezTo>
                <a:cubicBezTo>
                  <a:pt x="2620" y="1021"/>
                  <a:pt x="2620" y="1021"/>
                  <a:pt x="2620" y="1021"/>
                </a:cubicBezTo>
                <a:cubicBezTo>
                  <a:pt x="2618" y="1024"/>
                  <a:pt x="2618" y="1024"/>
                  <a:pt x="2618" y="1024"/>
                </a:cubicBezTo>
                <a:cubicBezTo>
                  <a:pt x="2618" y="1026"/>
                  <a:pt x="2618" y="1026"/>
                  <a:pt x="2618" y="1026"/>
                </a:cubicBezTo>
                <a:cubicBezTo>
                  <a:pt x="2618" y="1027"/>
                  <a:pt x="2618" y="1027"/>
                  <a:pt x="2618" y="1027"/>
                </a:cubicBezTo>
                <a:cubicBezTo>
                  <a:pt x="2618" y="1028"/>
                  <a:pt x="2618" y="1028"/>
                  <a:pt x="2618" y="1028"/>
                </a:cubicBezTo>
                <a:cubicBezTo>
                  <a:pt x="2617" y="1029"/>
                  <a:pt x="2617" y="1029"/>
                  <a:pt x="2617" y="1029"/>
                </a:cubicBezTo>
                <a:cubicBezTo>
                  <a:pt x="2617" y="1033"/>
                  <a:pt x="2617" y="1033"/>
                  <a:pt x="2617" y="1033"/>
                </a:cubicBezTo>
                <a:cubicBezTo>
                  <a:pt x="2620" y="1037"/>
                  <a:pt x="2620" y="1037"/>
                  <a:pt x="2620" y="1037"/>
                </a:cubicBezTo>
                <a:cubicBezTo>
                  <a:pt x="2621" y="1038"/>
                  <a:pt x="2621" y="1038"/>
                  <a:pt x="2621" y="1038"/>
                </a:cubicBezTo>
                <a:cubicBezTo>
                  <a:pt x="2620" y="1038"/>
                  <a:pt x="2620" y="1038"/>
                  <a:pt x="2620" y="1038"/>
                </a:cubicBezTo>
                <a:cubicBezTo>
                  <a:pt x="2619" y="1038"/>
                  <a:pt x="2619" y="1038"/>
                  <a:pt x="2619" y="1038"/>
                </a:cubicBezTo>
                <a:cubicBezTo>
                  <a:pt x="2621" y="1040"/>
                  <a:pt x="2621" y="1040"/>
                  <a:pt x="2621" y="1040"/>
                </a:cubicBezTo>
                <a:cubicBezTo>
                  <a:pt x="2623" y="1041"/>
                  <a:pt x="2623" y="1041"/>
                  <a:pt x="2623" y="1041"/>
                </a:cubicBezTo>
                <a:cubicBezTo>
                  <a:pt x="2624" y="1041"/>
                  <a:pt x="2624" y="1041"/>
                  <a:pt x="2624" y="1041"/>
                </a:cubicBezTo>
                <a:cubicBezTo>
                  <a:pt x="2627" y="1040"/>
                  <a:pt x="2627" y="1040"/>
                  <a:pt x="2627" y="1040"/>
                </a:cubicBezTo>
                <a:cubicBezTo>
                  <a:pt x="2630" y="1039"/>
                  <a:pt x="2630" y="1039"/>
                  <a:pt x="2630" y="1039"/>
                </a:cubicBezTo>
                <a:cubicBezTo>
                  <a:pt x="2632" y="1039"/>
                  <a:pt x="2632" y="1039"/>
                  <a:pt x="2632" y="1039"/>
                </a:cubicBezTo>
                <a:cubicBezTo>
                  <a:pt x="2630" y="1039"/>
                  <a:pt x="2630" y="1039"/>
                  <a:pt x="2630" y="1039"/>
                </a:cubicBezTo>
                <a:cubicBezTo>
                  <a:pt x="2627" y="1041"/>
                  <a:pt x="2627" y="1041"/>
                  <a:pt x="2627" y="1041"/>
                </a:cubicBezTo>
                <a:cubicBezTo>
                  <a:pt x="2624" y="1042"/>
                  <a:pt x="2624" y="1042"/>
                  <a:pt x="2624" y="1042"/>
                </a:cubicBezTo>
                <a:cubicBezTo>
                  <a:pt x="2622" y="1043"/>
                  <a:pt x="2622" y="1043"/>
                  <a:pt x="2622" y="1043"/>
                </a:cubicBezTo>
                <a:cubicBezTo>
                  <a:pt x="2620" y="1043"/>
                  <a:pt x="2620" y="1043"/>
                  <a:pt x="2620" y="1043"/>
                </a:cubicBezTo>
                <a:cubicBezTo>
                  <a:pt x="2620" y="1044"/>
                  <a:pt x="2620" y="1044"/>
                  <a:pt x="2620" y="1044"/>
                </a:cubicBezTo>
                <a:cubicBezTo>
                  <a:pt x="2623" y="1045"/>
                  <a:pt x="2623" y="1045"/>
                  <a:pt x="2623" y="1045"/>
                </a:cubicBezTo>
                <a:cubicBezTo>
                  <a:pt x="2625" y="1046"/>
                  <a:pt x="2625" y="1046"/>
                  <a:pt x="2625" y="1046"/>
                </a:cubicBezTo>
                <a:cubicBezTo>
                  <a:pt x="2628" y="1049"/>
                  <a:pt x="2628" y="1049"/>
                  <a:pt x="2628" y="1049"/>
                </a:cubicBezTo>
                <a:cubicBezTo>
                  <a:pt x="2629" y="1051"/>
                  <a:pt x="2629" y="1051"/>
                  <a:pt x="2629" y="1051"/>
                </a:cubicBezTo>
                <a:cubicBezTo>
                  <a:pt x="2629" y="1053"/>
                  <a:pt x="2629" y="1053"/>
                  <a:pt x="2629" y="1053"/>
                </a:cubicBezTo>
                <a:cubicBezTo>
                  <a:pt x="2628" y="1055"/>
                  <a:pt x="2628" y="1055"/>
                  <a:pt x="2628" y="1055"/>
                </a:cubicBezTo>
                <a:cubicBezTo>
                  <a:pt x="2627" y="1056"/>
                  <a:pt x="2627" y="1056"/>
                  <a:pt x="2627" y="1056"/>
                </a:cubicBezTo>
                <a:cubicBezTo>
                  <a:pt x="2627" y="1057"/>
                  <a:pt x="2627" y="1057"/>
                  <a:pt x="2627" y="1057"/>
                </a:cubicBezTo>
                <a:cubicBezTo>
                  <a:pt x="2629" y="1058"/>
                  <a:pt x="2629" y="1058"/>
                  <a:pt x="2629" y="1058"/>
                </a:cubicBezTo>
                <a:cubicBezTo>
                  <a:pt x="2630" y="1063"/>
                  <a:pt x="2630" y="1063"/>
                  <a:pt x="2630" y="1063"/>
                </a:cubicBezTo>
                <a:cubicBezTo>
                  <a:pt x="2630" y="1065"/>
                  <a:pt x="2630" y="1065"/>
                  <a:pt x="2630" y="1065"/>
                </a:cubicBezTo>
                <a:cubicBezTo>
                  <a:pt x="2631" y="1068"/>
                  <a:pt x="2631" y="1068"/>
                  <a:pt x="2631" y="1068"/>
                </a:cubicBezTo>
                <a:cubicBezTo>
                  <a:pt x="2632" y="1068"/>
                  <a:pt x="2632" y="1068"/>
                  <a:pt x="2632" y="1068"/>
                </a:cubicBezTo>
                <a:cubicBezTo>
                  <a:pt x="2634" y="1067"/>
                  <a:pt x="2634" y="1067"/>
                  <a:pt x="2634" y="1067"/>
                </a:cubicBezTo>
                <a:cubicBezTo>
                  <a:pt x="2634" y="1068"/>
                  <a:pt x="2634" y="1068"/>
                  <a:pt x="2634" y="1068"/>
                </a:cubicBezTo>
                <a:cubicBezTo>
                  <a:pt x="2636" y="1068"/>
                  <a:pt x="2636" y="1068"/>
                  <a:pt x="2636" y="1068"/>
                </a:cubicBezTo>
                <a:cubicBezTo>
                  <a:pt x="2638" y="1069"/>
                  <a:pt x="2638" y="1069"/>
                  <a:pt x="2638" y="1069"/>
                </a:cubicBezTo>
                <a:cubicBezTo>
                  <a:pt x="2640" y="1069"/>
                  <a:pt x="2640" y="1069"/>
                  <a:pt x="2640" y="1069"/>
                </a:cubicBezTo>
                <a:cubicBezTo>
                  <a:pt x="2642" y="1067"/>
                  <a:pt x="2642" y="1067"/>
                  <a:pt x="2642" y="1067"/>
                </a:cubicBezTo>
                <a:cubicBezTo>
                  <a:pt x="2643" y="1068"/>
                  <a:pt x="2643" y="1068"/>
                  <a:pt x="2643" y="1068"/>
                </a:cubicBezTo>
                <a:cubicBezTo>
                  <a:pt x="2645" y="1067"/>
                  <a:pt x="2645" y="1067"/>
                  <a:pt x="2645" y="1067"/>
                </a:cubicBezTo>
                <a:cubicBezTo>
                  <a:pt x="2646" y="1065"/>
                  <a:pt x="2646" y="1065"/>
                  <a:pt x="2646" y="1065"/>
                </a:cubicBezTo>
                <a:cubicBezTo>
                  <a:pt x="2645" y="1064"/>
                  <a:pt x="2645" y="1064"/>
                  <a:pt x="2645" y="1064"/>
                </a:cubicBezTo>
                <a:cubicBezTo>
                  <a:pt x="2646" y="1066"/>
                  <a:pt x="2646" y="1066"/>
                  <a:pt x="2646" y="1066"/>
                </a:cubicBezTo>
                <a:cubicBezTo>
                  <a:pt x="2646" y="1067"/>
                  <a:pt x="2646" y="1067"/>
                  <a:pt x="2646" y="1067"/>
                </a:cubicBezTo>
                <a:cubicBezTo>
                  <a:pt x="2647" y="1070"/>
                  <a:pt x="2647" y="1070"/>
                  <a:pt x="2647" y="1070"/>
                </a:cubicBezTo>
                <a:cubicBezTo>
                  <a:pt x="2647" y="1073"/>
                  <a:pt x="2647" y="1073"/>
                  <a:pt x="2647" y="1073"/>
                </a:cubicBezTo>
                <a:cubicBezTo>
                  <a:pt x="2647" y="1075"/>
                  <a:pt x="2647" y="1075"/>
                  <a:pt x="2647" y="1075"/>
                </a:cubicBezTo>
                <a:cubicBezTo>
                  <a:pt x="2648" y="1075"/>
                  <a:pt x="2648" y="1075"/>
                  <a:pt x="2648" y="1075"/>
                </a:cubicBezTo>
                <a:cubicBezTo>
                  <a:pt x="2650" y="1072"/>
                  <a:pt x="2650" y="1072"/>
                  <a:pt x="2650" y="1072"/>
                </a:cubicBezTo>
                <a:cubicBezTo>
                  <a:pt x="2652" y="1072"/>
                  <a:pt x="2652" y="1072"/>
                  <a:pt x="2652" y="1072"/>
                </a:cubicBezTo>
                <a:cubicBezTo>
                  <a:pt x="2653" y="1073"/>
                  <a:pt x="2653" y="1073"/>
                  <a:pt x="2653" y="1073"/>
                </a:cubicBezTo>
                <a:cubicBezTo>
                  <a:pt x="2654" y="1072"/>
                  <a:pt x="2654" y="1072"/>
                  <a:pt x="2654" y="1072"/>
                </a:cubicBezTo>
                <a:cubicBezTo>
                  <a:pt x="2655" y="1071"/>
                  <a:pt x="2655" y="1071"/>
                  <a:pt x="2655" y="1071"/>
                </a:cubicBezTo>
                <a:cubicBezTo>
                  <a:pt x="2657" y="1071"/>
                  <a:pt x="2657" y="1071"/>
                  <a:pt x="2657" y="1071"/>
                </a:cubicBezTo>
                <a:cubicBezTo>
                  <a:pt x="2659" y="1069"/>
                  <a:pt x="2659" y="1069"/>
                  <a:pt x="2659" y="1069"/>
                </a:cubicBezTo>
                <a:cubicBezTo>
                  <a:pt x="2660" y="1069"/>
                  <a:pt x="2660" y="1069"/>
                  <a:pt x="2660" y="1069"/>
                </a:cubicBezTo>
                <a:cubicBezTo>
                  <a:pt x="2661" y="1070"/>
                  <a:pt x="2661" y="1070"/>
                  <a:pt x="2661" y="1070"/>
                </a:cubicBezTo>
                <a:cubicBezTo>
                  <a:pt x="2663" y="1070"/>
                  <a:pt x="2663" y="1070"/>
                  <a:pt x="2663" y="1070"/>
                </a:cubicBezTo>
                <a:cubicBezTo>
                  <a:pt x="2664" y="1071"/>
                  <a:pt x="2664" y="1071"/>
                  <a:pt x="2664" y="1071"/>
                </a:cubicBezTo>
                <a:cubicBezTo>
                  <a:pt x="2664" y="1072"/>
                  <a:pt x="2664" y="1072"/>
                  <a:pt x="2664" y="1072"/>
                </a:cubicBezTo>
                <a:cubicBezTo>
                  <a:pt x="2665" y="1073"/>
                  <a:pt x="2665" y="1073"/>
                  <a:pt x="2665" y="1073"/>
                </a:cubicBezTo>
                <a:cubicBezTo>
                  <a:pt x="2666" y="1074"/>
                  <a:pt x="2666" y="1074"/>
                  <a:pt x="2666" y="1074"/>
                </a:cubicBezTo>
                <a:cubicBezTo>
                  <a:pt x="2666" y="1072"/>
                  <a:pt x="2666" y="1072"/>
                  <a:pt x="2666" y="1072"/>
                </a:cubicBezTo>
                <a:cubicBezTo>
                  <a:pt x="2666" y="1071"/>
                  <a:pt x="2666" y="1071"/>
                  <a:pt x="2666" y="1071"/>
                </a:cubicBezTo>
                <a:cubicBezTo>
                  <a:pt x="2667" y="1072"/>
                  <a:pt x="2667" y="1072"/>
                  <a:pt x="2667" y="1072"/>
                </a:cubicBezTo>
                <a:cubicBezTo>
                  <a:pt x="2669" y="1073"/>
                  <a:pt x="2669" y="1073"/>
                  <a:pt x="2669" y="1073"/>
                </a:cubicBezTo>
                <a:cubicBezTo>
                  <a:pt x="2670" y="1072"/>
                  <a:pt x="2670" y="1072"/>
                  <a:pt x="2670" y="1072"/>
                </a:cubicBezTo>
                <a:cubicBezTo>
                  <a:pt x="2671" y="1074"/>
                  <a:pt x="2671" y="1074"/>
                  <a:pt x="2671" y="1074"/>
                </a:cubicBezTo>
                <a:cubicBezTo>
                  <a:pt x="2672" y="1073"/>
                  <a:pt x="2672" y="1073"/>
                  <a:pt x="2672" y="1073"/>
                </a:cubicBezTo>
                <a:cubicBezTo>
                  <a:pt x="2672" y="1074"/>
                  <a:pt x="2672" y="1074"/>
                  <a:pt x="2672" y="1074"/>
                </a:cubicBezTo>
                <a:cubicBezTo>
                  <a:pt x="2673" y="1076"/>
                  <a:pt x="2673" y="1076"/>
                  <a:pt x="2673" y="1076"/>
                </a:cubicBezTo>
                <a:cubicBezTo>
                  <a:pt x="2673" y="1077"/>
                  <a:pt x="2673" y="1077"/>
                  <a:pt x="2673" y="1077"/>
                </a:cubicBezTo>
                <a:cubicBezTo>
                  <a:pt x="2674" y="1080"/>
                  <a:pt x="2674" y="1080"/>
                  <a:pt x="2674" y="1080"/>
                </a:cubicBezTo>
                <a:cubicBezTo>
                  <a:pt x="2675" y="1080"/>
                  <a:pt x="2675" y="1080"/>
                  <a:pt x="2675" y="1080"/>
                </a:cubicBezTo>
                <a:cubicBezTo>
                  <a:pt x="2680" y="1078"/>
                  <a:pt x="2680" y="1078"/>
                  <a:pt x="2680" y="1078"/>
                </a:cubicBezTo>
                <a:cubicBezTo>
                  <a:pt x="2683" y="1077"/>
                  <a:pt x="2683" y="1077"/>
                  <a:pt x="2683" y="1077"/>
                </a:cubicBezTo>
                <a:cubicBezTo>
                  <a:pt x="2686" y="1075"/>
                  <a:pt x="2686" y="1075"/>
                  <a:pt x="2686" y="1075"/>
                </a:cubicBezTo>
                <a:cubicBezTo>
                  <a:pt x="2688" y="1071"/>
                  <a:pt x="2688" y="1071"/>
                  <a:pt x="2688" y="1071"/>
                </a:cubicBezTo>
                <a:cubicBezTo>
                  <a:pt x="2688" y="1070"/>
                  <a:pt x="2688" y="1070"/>
                  <a:pt x="2688" y="1070"/>
                </a:cubicBezTo>
                <a:cubicBezTo>
                  <a:pt x="2689" y="1067"/>
                  <a:pt x="2689" y="1067"/>
                  <a:pt x="2689" y="1067"/>
                </a:cubicBezTo>
                <a:cubicBezTo>
                  <a:pt x="2689" y="1068"/>
                  <a:pt x="2689" y="1068"/>
                  <a:pt x="2689" y="1068"/>
                </a:cubicBezTo>
                <a:cubicBezTo>
                  <a:pt x="2690" y="1068"/>
                  <a:pt x="2690" y="1068"/>
                  <a:pt x="2690" y="1068"/>
                </a:cubicBezTo>
                <a:cubicBezTo>
                  <a:pt x="2692" y="1065"/>
                  <a:pt x="2692" y="1065"/>
                  <a:pt x="2692" y="1065"/>
                </a:cubicBezTo>
                <a:cubicBezTo>
                  <a:pt x="2691" y="1064"/>
                  <a:pt x="2691" y="1064"/>
                  <a:pt x="2691" y="1064"/>
                </a:cubicBezTo>
                <a:cubicBezTo>
                  <a:pt x="2690" y="1063"/>
                  <a:pt x="2690" y="1063"/>
                  <a:pt x="2690" y="1063"/>
                </a:cubicBezTo>
                <a:cubicBezTo>
                  <a:pt x="2690" y="1062"/>
                  <a:pt x="2690" y="1062"/>
                  <a:pt x="2690" y="1062"/>
                </a:cubicBezTo>
                <a:lnTo>
                  <a:pt x="2691" y="1063"/>
                </a:lnTo>
                <a:close/>
                <a:moveTo>
                  <a:pt x="2643" y="1011"/>
                </a:moveTo>
                <a:cubicBezTo>
                  <a:pt x="2644" y="1011"/>
                  <a:pt x="2644" y="1011"/>
                  <a:pt x="2644" y="1011"/>
                </a:cubicBezTo>
                <a:cubicBezTo>
                  <a:pt x="2645" y="1011"/>
                  <a:pt x="2645" y="1011"/>
                  <a:pt x="2645" y="1011"/>
                </a:cubicBezTo>
                <a:cubicBezTo>
                  <a:pt x="2644" y="1010"/>
                  <a:pt x="2644" y="1010"/>
                  <a:pt x="2644" y="1010"/>
                </a:cubicBezTo>
                <a:lnTo>
                  <a:pt x="2643" y="1011"/>
                </a:lnTo>
                <a:close/>
                <a:moveTo>
                  <a:pt x="2623" y="809"/>
                </a:moveTo>
                <a:cubicBezTo>
                  <a:pt x="2621" y="808"/>
                  <a:pt x="2621" y="808"/>
                  <a:pt x="2621" y="808"/>
                </a:cubicBezTo>
                <a:cubicBezTo>
                  <a:pt x="2619" y="809"/>
                  <a:pt x="2619" y="809"/>
                  <a:pt x="2619" y="809"/>
                </a:cubicBezTo>
                <a:cubicBezTo>
                  <a:pt x="2620" y="810"/>
                  <a:pt x="2620" y="810"/>
                  <a:pt x="2620" y="810"/>
                </a:cubicBezTo>
                <a:cubicBezTo>
                  <a:pt x="2621" y="809"/>
                  <a:pt x="2621" y="809"/>
                  <a:pt x="2621" y="809"/>
                </a:cubicBezTo>
                <a:cubicBezTo>
                  <a:pt x="2623" y="810"/>
                  <a:pt x="2623" y="810"/>
                  <a:pt x="2623" y="810"/>
                </a:cubicBezTo>
                <a:lnTo>
                  <a:pt x="2623" y="809"/>
                </a:lnTo>
                <a:close/>
                <a:moveTo>
                  <a:pt x="2609" y="990"/>
                </a:moveTo>
                <a:cubicBezTo>
                  <a:pt x="2608" y="991"/>
                  <a:pt x="2608" y="991"/>
                  <a:pt x="2608" y="991"/>
                </a:cubicBezTo>
                <a:cubicBezTo>
                  <a:pt x="2607" y="993"/>
                  <a:pt x="2607" y="993"/>
                  <a:pt x="2607" y="993"/>
                </a:cubicBezTo>
                <a:cubicBezTo>
                  <a:pt x="2609" y="994"/>
                  <a:pt x="2609" y="994"/>
                  <a:pt x="2609" y="994"/>
                </a:cubicBezTo>
                <a:cubicBezTo>
                  <a:pt x="2610" y="994"/>
                  <a:pt x="2610" y="994"/>
                  <a:pt x="2610" y="994"/>
                </a:cubicBezTo>
                <a:cubicBezTo>
                  <a:pt x="2609" y="996"/>
                  <a:pt x="2609" y="996"/>
                  <a:pt x="2609" y="996"/>
                </a:cubicBezTo>
                <a:cubicBezTo>
                  <a:pt x="2611" y="996"/>
                  <a:pt x="2611" y="996"/>
                  <a:pt x="2611" y="996"/>
                </a:cubicBezTo>
                <a:cubicBezTo>
                  <a:pt x="2612" y="993"/>
                  <a:pt x="2612" y="993"/>
                  <a:pt x="2612" y="993"/>
                </a:cubicBezTo>
                <a:lnTo>
                  <a:pt x="2609" y="990"/>
                </a:lnTo>
                <a:close/>
                <a:moveTo>
                  <a:pt x="2597" y="1068"/>
                </a:moveTo>
                <a:cubicBezTo>
                  <a:pt x="2596" y="1067"/>
                  <a:pt x="2596" y="1067"/>
                  <a:pt x="2596" y="1067"/>
                </a:cubicBezTo>
                <a:cubicBezTo>
                  <a:pt x="2596" y="1069"/>
                  <a:pt x="2596" y="1069"/>
                  <a:pt x="2596" y="1069"/>
                </a:cubicBezTo>
                <a:lnTo>
                  <a:pt x="2597" y="1068"/>
                </a:lnTo>
                <a:close/>
                <a:moveTo>
                  <a:pt x="2605" y="1071"/>
                </a:moveTo>
                <a:cubicBezTo>
                  <a:pt x="2607" y="1068"/>
                  <a:pt x="2607" y="1068"/>
                  <a:pt x="2607" y="1068"/>
                </a:cubicBezTo>
                <a:cubicBezTo>
                  <a:pt x="2608" y="1070"/>
                  <a:pt x="2608" y="1070"/>
                  <a:pt x="2608" y="1070"/>
                </a:cubicBezTo>
                <a:cubicBezTo>
                  <a:pt x="2609" y="1070"/>
                  <a:pt x="2609" y="1070"/>
                  <a:pt x="2609" y="1070"/>
                </a:cubicBezTo>
                <a:cubicBezTo>
                  <a:pt x="2610" y="1069"/>
                  <a:pt x="2610" y="1069"/>
                  <a:pt x="2610" y="1069"/>
                </a:cubicBezTo>
                <a:cubicBezTo>
                  <a:pt x="2612" y="1068"/>
                  <a:pt x="2612" y="1068"/>
                  <a:pt x="2612" y="1068"/>
                </a:cubicBezTo>
                <a:cubicBezTo>
                  <a:pt x="2611" y="1066"/>
                  <a:pt x="2611" y="1066"/>
                  <a:pt x="2611" y="1066"/>
                </a:cubicBezTo>
                <a:cubicBezTo>
                  <a:pt x="2607" y="1064"/>
                  <a:pt x="2607" y="1064"/>
                  <a:pt x="2607" y="1064"/>
                </a:cubicBezTo>
                <a:cubicBezTo>
                  <a:pt x="2604" y="1063"/>
                  <a:pt x="2604" y="1063"/>
                  <a:pt x="2604" y="1063"/>
                </a:cubicBezTo>
                <a:cubicBezTo>
                  <a:pt x="2603" y="1064"/>
                  <a:pt x="2603" y="1064"/>
                  <a:pt x="2603" y="1064"/>
                </a:cubicBezTo>
                <a:cubicBezTo>
                  <a:pt x="2604" y="1065"/>
                  <a:pt x="2604" y="1065"/>
                  <a:pt x="2604" y="1065"/>
                </a:cubicBezTo>
                <a:cubicBezTo>
                  <a:pt x="2604" y="1066"/>
                  <a:pt x="2604" y="1066"/>
                  <a:pt x="2604" y="1066"/>
                </a:cubicBezTo>
                <a:cubicBezTo>
                  <a:pt x="2601" y="1067"/>
                  <a:pt x="2601" y="1067"/>
                  <a:pt x="2601" y="1067"/>
                </a:cubicBezTo>
                <a:cubicBezTo>
                  <a:pt x="2601" y="1068"/>
                  <a:pt x="2601" y="1068"/>
                  <a:pt x="2601" y="1068"/>
                </a:cubicBezTo>
                <a:cubicBezTo>
                  <a:pt x="2602" y="1068"/>
                  <a:pt x="2602" y="1068"/>
                  <a:pt x="2602" y="1068"/>
                </a:cubicBezTo>
                <a:cubicBezTo>
                  <a:pt x="2602" y="1067"/>
                  <a:pt x="2602" y="1067"/>
                  <a:pt x="2602" y="1067"/>
                </a:cubicBezTo>
                <a:cubicBezTo>
                  <a:pt x="2604" y="1067"/>
                  <a:pt x="2604" y="1067"/>
                  <a:pt x="2604" y="1067"/>
                </a:cubicBezTo>
                <a:cubicBezTo>
                  <a:pt x="2604" y="1069"/>
                  <a:pt x="2604" y="1069"/>
                  <a:pt x="2604" y="1069"/>
                </a:cubicBezTo>
                <a:lnTo>
                  <a:pt x="2605" y="1071"/>
                </a:lnTo>
                <a:close/>
                <a:moveTo>
                  <a:pt x="2647" y="1010"/>
                </a:moveTo>
                <a:cubicBezTo>
                  <a:pt x="2646" y="1008"/>
                  <a:pt x="2646" y="1008"/>
                  <a:pt x="2646" y="1008"/>
                </a:cubicBezTo>
                <a:cubicBezTo>
                  <a:pt x="2645" y="1008"/>
                  <a:pt x="2645" y="1008"/>
                  <a:pt x="2645" y="1008"/>
                </a:cubicBezTo>
                <a:cubicBezTo>
                  <a:pt x="2644" y="1008"/>
                  <a:pt x="2644" y="1008"/>
                  <a:pt x="2644" y="1008"/>
                </a:cubicBezTo>
                <a:cubicBezTo>
                  <a:pt x="2644" y="1008"/>
                  <a:pt x="2644" y="1008"/>
                  <a:pt x="2644" y="1008"/>
                </a:cubicBezTo>
                <a:cubicBezTo>
                  <a:pt x="2644" y="1009"/>
                  <a:pt x="2644" y="1009"/>
                  <a:pt x="2644" y="1009"/>
                </a:cubicBezTo>
                <a:cubicBezTo>
                  <a:pt x="2645" y="1011"/>
                  <a:pt x="2645" y="1011"/>
                  <a:pt x="2645" y="1011"/>
                </a:cubicBezTo>
                <a:lnTo>
                  <a:pt x="2647" y="1010"/>
                </a:lnTo>
                <a:close/>
                <a:moveTo>
                  <a:pt x="2706" y="755"/>
                </a:moveTo>
                <a:cubicBezTo>
                  <a:pt x="2706" y="754"/>
                  <a:pt x="2706" y="754"/>
                  <a:pt x="2706" y="754"/>
                </a:cubicBezTo>
                <a:cubicBezTo>
                  <a:pt x="2705" y="753"/>
                  <a:pt x="2705" y="753"/>
                  <a:pt x="2705" y="753"/>
                </a:cubicBezTo>
                <a:cubicBezTo>
                  <a:pt x="2704" y="753"/>
                  <a:pt x="2704" y="753"/>
                  <a:pt x="2704" y="753"/>
                </a:cubicBezTo>
                <a:cubicBezTo>
                  <a:pt x="2705" y="756"/>
                  <a:pt x="2705" y="756"/>
                  <a:pt x="2705" y="756"/>
                </a:cubicBezTo>
                <a:lnTo>
                  <a:pt x="2706" y="755"/>
                </a:lnTo>
                <a:close/>
                <a:moveTo>
                  <a:pt x="2702" y="941"/>
                </a:moveTo>
                <a:cubicBezTo>
                  <a:pt x="2699" y="944"/>
                  <a:pt x="2699" y="944"/>
                  <a:pt x="2699" y="944"/>
                </a:cubicBezTo>
                <a:cubicBezTo>
                  <a:pt x="2698" y="945"/>
                  <a:pt x="2698" y="945"/>
                  <a:pt x="2698" y="945"/>
                </a:cubicBezTo>
                <a:cubicBezTo>
                  <a:pt x="2699" y="946"/>
                  <a:pt x="2699" y="946"/>
                  <a:pt x="2699" y="946"/>
                </a:cubicBezTo>
                <a:cubicBezTo>
                  <a:pt x="2701" y="945"/>
                  <a:pt x="2701" y="945"/>
                  <a:pt x="2701" y="945"/>
                </a:cubicBezTo>
                <a:cubicBezTo>
                  <a:pt x="2702" y="944"/>
                  <a:pt x="2702" y="944"/>
                  <a:pt x="2702" y="944"/>
                </a:cubicBezTo>
                <a:cubicBezTo>
                  <a:pt x="2703" y="943"/>
                  <a:pt x="2703" y="943"/>
                  <a:pt x="2703" y="943"/>
                </a:cubicBezTo>
                <a:cubicBezTo>
                  <a:pt x="2705" y="942"/>
                  <a:pt x="2705" y="942"/>
                  <a:pt x="2705" y="942"/>
                </a:cubicBezTo>
                <a:cubicBezTo>
                  <a:pt x="2708" y="939"/>
                  <a:pt x="2708" y="939"/>
                  <a:pt x="2708" y="939"/>
                </a:cubicBezTo>
                <a:cubicBezTo>
                  <a:pt x="2710" y="938"/>
                  <a:pt x="2710" y="938"/>
                  <a:pt x="2710" y="938"/>
                </a:cubicBezTo>
                <a:cubicBezTo>
                  <a:pt x="2712" y="936"/>
                  <a:pt x="2712" y="936"/>
                  <a:pt x="2712" y="936"/>
                </a:cubicBezTo>
                <a:cubicBezTo>
                  <a:pt x="2712" y="935"/>
                  <a:pt x="2712" y="935"/>
                  <a:pt x="2712" y="935"/>
                </a:cubicBezTo>
                <a:cubicBezTo>
                  <a:pt x="2713" y="934"/>
                  <a:pt x="2713" y="934"/>
                  <a:pt x="2713" y="934"/>
                </a:cubicBezTo>
                <a:cubicBezTo>
                  <a:pt x="2713" y="931"/>
                  <a:pt x="2713" y="931"/>
                  <a:pt x="2713" y="931"/>
                </a:cubicBezTo>
                <a:cubicBezTo>
                  <a:pt x="2714" y="929"/>
                  <a:pt x="2714" y="929"/>
                  <a:pt x="2714" y="929"/>
                </a:cubicBezTo>
                <a:cubicBezTo>
                  <a:pt x="2717" y="929"/>
                  <a:pt x="2717" y="929"/>
                  <a:pt x="2717" y="929"/>
                </a:cubicBezTo>
                <a:cubicBezTo>
                  <a:pt x="2718" y="927"/>
                  <a:pt x="2718" y="927"/>
                  <a:pt x="2718" y="927"/>
                </a:cubicBezTo>
                <a:cubicBezTo>
                  <a:pt x="2720" y="926"/>
                  <a:pt x="2720" y="926"/>
                  <a:pt x="2720" y="926"/>
                </a:cubicBezTo>
                <a:cubicBezTo>
                  <a:pt x="2721" y="925"/>
                  <a:pt x="2721" y="925"/>
                  <a:pt x="2721" y="925"/>
                </a:cubicBezTo>
                <a:cubicBezTo>
                  <a:pt x="2722" y="924"/>
                  <a:pt x="2722" y="924"/>
                  <a:pt x="2722" y="924"/>
                </a:cubicBezTo>
                <a:cubicBezTo>
                  <a:pt x="2721" y="921"/>
                  <a:pt x="2721" y="921"/>
                  <a:pt x="2721" y="921"/>
                </a:cubicBezTo>
                <a:cubicBezTo>
                  <a:pt x="2719" y="919"/>
                  <a:pt x="2719" y="919"/>
                  <a:pt x="2719" y="919"/>
                </a:cubicBezTo>
                <a:cubicBezTo>
                  <a:pt x="2720" y="917"/>
                  <a:pt x="2720" y="917"/>
                  <a:pt x="2720" y="917"/>
                </a:cubicBezTo>
                <a:cubicBezTo>
                  <a:pt x="2719" y="915"/>
                  <a:pt x="2719" y="915"/>
                  <a:pt x="2719" y="915"/>
                </a:cubicBezTo>
                <a:cubicBezTo>
                  <a:pt x="2718" y="915"/>
                  <a:pt x="2718" y="915"/>
                  <a:pt x="2718" y="915"/>
                </a:cubicBezTo>
                <a:cubicBezTo>
                  <a:pt x="2718" y="918"/>
                  <a:pt x="2718" y="918"/>
                  <a:pt x="2718" y="918"/>
                </a:cubicBezTo>
                <a:cubicBezTo>
                  <a:pt x="2718" y="921"/>
                  <a:pt x="2718" y="921"/>
                  <a:pt x="2718" y="921"/>
                </a:cubicBezTo>
                <a:cubicBezTo>
                  <a:pt x="2717" y="920"/>
                  <a:pt x="2717" y="920"/>
                  <a:pt x="2717" y="920"/>
                </a:cubicBezTo>
                <a:cubicBezTo>
                  <a:pt x="2718" y="922"/>
                  <a:pt x="2718" y="922"/>
                  <a:pt x="2718" y="922"/>
                </a:cubicBezTo>
                <a:cubicBezTo>
                  <a:pt x="2718" y="923"/>
                  <a:pt x="2718" y="923"/>
                  <a:pt x="2718" y="923"/>
                </a:cubicBezTo>
                <a:cubicBezTo>
                  <a:pt x="2716" y="925"/>
                  <a:pt x="2716" y="925"/>
                  <a:pt x="2716" y="925"/>
                </a:cubicBezTo>
                <a:cubicBezTo>
                  <a:pt x="2715" y="925"/>
                  <a:pt x="2715" y="925"/>
                  <a:pt x="2715" y="925"/>
                </a:cubicBezTo>
                <a:cubicBezTo>
                  <a:pt x="2713" y="927"/>
                  <a:pt x="2713" y="927"/>
                  <a:pt x="2713" y="927"/>
                </a:cubicBezTo>
                <a:cubicBezTo>
                  <a:pt x="2713" y="929"/>
                  <a:pt x="2713" y="929"/>
                  <a:pt x="2713" y="929"/>
                </a:cubicBezTo>
                <a:cubicBezTo>
                  <a:pt x="2711" y="930"/>
                  <a:pt x="2711" y="930"/>
                  <a:pt x="2711" y="930"/>
                </a:cubicBezTo>
                <a:cubicBezTo>
                  <a:pt x="2709" y="934"/>
                  <a:pt x="2709" y="934"/>
                  <a:pt x="2709" y="934"/>
                </a:cubicBezTo>
                <a:cubicBezTo>
                  <a:pt x="2706" y="937"/>
                  <a:pt x="2706" y="937"/>
                  <a:pt x="2706" y="937"/>
                </a:cubicBezTo>
                <a:cubicBezTo>
                  <a:pt x="2704" y="937"/>
                  <a:pt x="2704" y="937"/>
                  <a:pt x="2704" y="937"/>
                </a:cubicBezTo>
                <a:cubicBezTo>
                  <a:pt x="2703" y="940"/>
                  <a:pt x="2703" y="940"/>
                  <a:pt x="2703" y="940"/>
                </a:cubicBezTo>
                <a:lnTo>
                  <a:pt x="2702" y="941"/>
                </a:lnTo>
                <a:close/>
                <a:moveTo>
                  <a:pt x="2515" y="957"/>
                </a:moveTo>
                <a:cubicBezTo>
                  <a:pt x="2515" y="956"/>
                  <a:pt x="2515" y="956"/>
                  <a:pt x="2515" y="956"/>
                </a:cubicBezTo>
                <a:cubicBezTo>
                  <a:pt x="2515" y="955"/>
                  <a:pt x="2515" y="955"/>
                  <a:pt x="2515" y="955"/>
                </a:cubicBezTo>
                <a:cubicBezTo>
                  <a:pt x="2514" y="955"/>
                  <a:pt x="2514" y="955"/>
                  <a:pt x="2514" y="955"/>
                </a:cubicBezTo>
                <a:lnTo>
                  <a:pt x="2515" y="957"/>
                </a:lnTo>
                <a:close/>
                <a:moveTo>
                  <a:pt x="2643" y="1010"/>
                </a:moveTo>
                <a:cubicBezTo>
                  <a:pt x="2643" y="1010"/>
                  <a:pt x="2643" y="1010"/>
                  <a:pt x="2643" y="1010"/>
                </a:cubicBezTo>
                <a:cubicBezTo>
                  <a:pt x="2643" y="1008"/>
                  <a:pt x="2643" y="1008"/>
                  <a:pt x="2643" y="1008"/>
                </a:cubicBezTo>
                <a:cubicBezTo>
                  <a:pt x="2644" y="1008"/>
                  <a:pt x="2644" y="1008"/>
                  <a:pt x="2644" y="1008"/>
                </a:cubicBezTo>
                <a:cubicBezTo>
                  <a:pt x="2643" y="1009"/>
                  <a:pt x="2643" y="1009"/>
                  <a:pt x="2643" y="1009"/>
                </a:cubicBezTo>
                <a:lnTo>
                  <a:pt x="2643" y="1010"/>
                </a:lnTo>
                <a:close/>
                <a:moveTo>
                  <a:pt x="2685" y="781"/>
                </a:moveTo>
                <a:cubicBezTo>
                  <a:pt x="2685" y="780"/>
                  <a:pt x="2685" y="780"/>
                  <a:pt x="2685" y="780"/>
                </a:cubicBezTo>
                <a:cubicBezTo>
                  <a:pt x="2684" y="779"/>
                  <a:pt x="2684" y="779"/>
                  <a:pt x="2684" y="779"/>
                </a:cubicBezTo>
                <a:cubicBezTo>
                  <a:pt x="2682" y="779"/>
                  <a:pt x="2682" y="779"/>
                  <a:pt x="2682" y="779"/>
                </a:cubicBezTo>
                <a:cubicBezTo>
                  <a:pt x="2683" y="780"/>
                  <a:pt x="2683" y="780"/>
                  <a:pt x="2683" y="780"/>
                </a:cubicBezTo>
                <a:lnTo>
                  <a:pt x="2685" y="781"/>
                </a:lnTo>
                <a:close/>
                <a:moveTo>
                  <a:pt x="2641" y="1123"/>
                </a:moveTo>
                <a:cubicBezTo>
                  <a:pt x="2643" y="1124"/>
                  <a:pt x="2643" y="1124"/>
                  <a:pt x="2643" y="1124"/>
                </a:cubicBezTo>
                <a:cubicBezTo>
                  <a:pt x="2646" y="1122"/>
                  <a:pt x="2646" y="1122"/>
                  <a:pt x="2646" y="1122"/>
                </a:cubicBezTo>
                <a:cubicBezTo>
                  <a:pt x="2648" y="1123"/>
                  <a:pt x="2648" y="1123"/>
                  <a:pt x="2648" y="1123"/>
                </a:cubicBezTo>
                <a:cubicBezTo>
                  <a:pt x="2651" y="1124"/>
                  <a:pt x="2651" y="1124"/>
                  <a:pt x="2651" y="1124"/>
                </a:cubicBezTo>
                <a:cubicBezTo>
                  <a:pt x="2654" y="1124"/>
                  <a:pt x="2654" y="1124"/>
                  <a:pt x="2654" y="1124"/>
                </a:cubicBezTo>
                <a:cubicBezTo>
                  <a:pt x="2657" y="1123"/>
                  <a:pt x="2657" y="1123"/>
                  <a:pt x="2657" y="1123"/>
                </a:cubicBezTo>
                <a:cubicBezTo>
                  <a:pt x="2658" y="1123"/>
                  <a:pt x="2658" y="1123"/>
                  <a:pt x="2658" y="1123"/>
                </a:cubicBezTo>
                <a:cubicBezTo>
                  <a:pt x="2660" y="1125"/>
                  <a:pt x="2660" y="1125"/>
                  <a:pt x="2660" y="1125"/>
                </a:cubicBezTo>
                <a:cubicBezTo>
                  <a:pt x="2662" y="1125"/>
                  <a:pt x="2662" y="1125"/>
                  <a:pt x="2662" y="1125"/>
                </a:cubicBezTo>
                <a:cubicBezTo>
                  <a:pt x="2665" y="1128"/>
                  <a:pt x="2665" y="1128"/>
                  <a:pt x="2665" y="1128"/>
                </a:cubicBezTo>
                <a:cubicBezTo>
                  <a:pt x="2667" y="1127"/>
                  <a:pt x="2667" y="1127"/>
                  <a:pt x="2667" y="1127"/>
                </a:cubicBezTo>
                <a:cubicBezTo>
                  <a:pt x="2669" y="1129"/>
                  <a:pt x="2669" y="1129"/>
                  <a:pt x="2669" y="1129"/>
                </a:cubicBezTo>
                <a:cubicBezTo>
                  <a:pt x="2670" y="1129"/>
                  <a:pt x="2670" y="1129"/>
                  <a:pt x="2670" y="1129"/>
                </a:cubicBezTo>
                <a:cubicBezTo>
                  <a:pt x="2669" y="1126"/>
                  <a:pt x="2669" y="1126"/>
                  <a:pt x="2669" y="1126"/>
                </a:cubicBezTo>
                <a:cubicBezTo>
                  <a:pt x="2668" y="1125"/>
                  <a:pt x="2668" y="1125"/>
                  <a:pt x="2668" y="1125"/>
                </a:cubicBezTo>
                <a:cubicBezTo>
                  <a:pt x="2669" y="1123"/>
                  <a:pt x="2669" y="1123"/>
                  <a:pt x="2669" y="1123"/>
                </a:cubicBezTo>
                <a:cubicBezTo>
                  <a:pt x="2670" y="1119"/>
                  <a:pt x="2670" y="1119"/>
                  <a:pt x="2670" y="1119"/>
                </a:cubicBezTo>
                <a:cubicBezTo>
                  <a:pt x="2669" y="1118"/>
                  <a:pt x="2669" y="1118"/>
                  <a:pt x="2669" y="1118"/>
                </a:cubicBezTo>
                <a:cubicBezTo>
                  <a:pt x="2667" y="1118"/>
                  <a:pt x="2667" y="1118"/>
                  <a:pt x="2667" y="1118"/>
                </a:cubicBezTo>
                <a:cubicBezTo>
                  <a:pt x="2667" y="1117"/>
                  <a:pt x="2667" y="1117"/>
                  <a:pt x="2667" y="1117"/>
                </a:cubicBezTo>
                <a:cubicBezTo>
                  <a:pt x="2665" y="1117"/>
                  <a:pt x="2665" y="1117"/>
                  <a:pt x="2665" y="1117"/>
                </a:cubicBezTo>
                <a:cubicBezTo>
                  <a:pt x="2664" y="1118"/>
                  <a:pt x="2664" y="1118"/>
                  <a:pt x="2664" y="1118"/>
                </a:cubicBezTo>
                <a:cubicBezTo>
                  <a:pt x="2662" y="1118"/>
                  <a:pt x="2662" y="1118"/>
                  <a:pt x="2662" y="1118"/>
                </a:cubicBezTo>
                <a:cubicBezTo>
                  <a:pt x="2660" y="1117"/>
                  <a:pt x="2660" y="1117"/>
                  <a:pt x="2660" y="1117"/>
                </a:cubicBezTo>
                <a:cubicBezTo>
                  <a:pt x="2658" y="1118"/>
                  <a:pt x="2658" y="1118"/>
                  <a:pt x="2658" y="1118"/>
                </a:cubicBezTo>
                <a:cubicBezTo>
                  <a:pt x="2656" y="1117"/>
                  <a:pt x="2656" y="1117"/>
                  <a:pt x="2656" y="1117"/>
                </a:cubicBezTo>
                <a:cubicBezTo>
                  <a:pt x="2655" y="1115"/>
                  <a:pt x="2655" y="1115"/>
                  <a:pt x="2655" y="1115"/>
                </a:cubicBezTo>
                <a:cubicBezTo>
                  <a:pt x="2654" y="1114"/>
                  <a:pt x="2654" y="1114"/>
                  <a:pt x="2654" y="1114"/>
                </a:cubicBezTo>
                <a:cubicBezTo>
                  <a:pt x="2652" y="1111"/>
                  <a:pt x="2652" y="1111"/>
                  <a:pt x="2652" y="1111"/>
                </a:cubicBezTo>
                <a:cubicBezTo>
                  <a:pt x="2652" y="1108"/>
                  <a:pt x="2652" y="1108"/>
                  <a:pt x="2652" y="1108"/>
                </a:cubicBezTo>
                <a:cubicBezTo>
                  <a:pt x="2650" y="1108"/>
                  <a:pt x="2650" y="1108"/>
                  <a:pt x="2650" y="1108"/>
                </a:cubicBezTo>
                <a:cubicBezTo>
                  <a:pt x="2648" y="1109"/>
                  <a:pt x="2648" y="1109"/>
                  <a:pt x="2648" y="1109"/>
                </a:cubicBezTo>
                <a:cubicBezTo>
                  <a:pt x="2647" y="1107"/>
                  <a:pt x="2647" y="1107"/>
                  <a:pt x="2647" y="1107"/>
                </a:cubicBezTo>
                <a:cubicBezTo>
                  <a:pt x="2645" y="1107"/>
                  <a:pt x="2645" y="1107"/>
                  <a:pt x="2645" y="1107"/>
                </a:cubicBezTo>
                <a:cubicBezTo>
                  <a:pt x="2643" y="1106"/>
                  <a:pt x="2643" y="1106"/>
                  <a:pt x="2643" y="1106"/>
                </a:cubicBezTo>
                <a:cubicBezTo>
                  <a:pt x="2642" y="1105"/>
                  <a:pt x="2642" y="1105"/>
                  <a:pt x="2642" y="1105"/>
                </a:cubicBezTo>
                <a:cubicBezTo>
                  <a:pt x="2640" y="1105"/>
                  <a:pt x="2640" y="1105"/>
                  <a:pt x="2640" y="1105"/>
                </a:cubicBezTo>
                <a:cubicBezTo>
                  <a:pt x="2638" y="1105"/>
                  <a:pt x="2638" y="1105"/>
                  <a:pt x="2638" y="1105"/>
                </a:cubicBezTo>
                <a:cubicBezTo>
                  <a:pt x="2636" y="1102"/>
                  <a:pt x="2636" y="1102"/>
                  <a:pt x="2636" y="1102"/>
                </a:cubicBezTo>
                <a:cubicBezTo>
                  <a:pt x="2634" y="1103"/>
                  <a:pt x="2634" y="1103"/>
                  <a:pt x="2634" y="1103"/>
                </a:cubicBezTo>
                <a:cubicBezTo>
                  <a:pt x="2633" y="1107"/>
                  <a:pt x="2633" y="1107"/>
                  <a:pt x="2633" y="1107"/>
                </a:cubicBezTo>
                <a:cubicBezTo>
                  <a:pt x="2632" y="1108"/>
                  <a:pt x="2632" y="1108"/>
                  <a:pt x="2632" y="1108"/>
                </a:cubicBezTo>
                <a:cubicBezTo>
                  <a:pt x="2627" y="1109"/>
                  <a:pt x="2627" y="1109"/>
                  <a:pt x="2627" y="1109"/>
                </a:cubicBezTo>
                <a:cubicBezTo>
                  <a:pt x="2622" y="1108"/>
                  <a:pt x="2622" y="1108"/>
                  <a:pt x="2622" y="1108"/>
                </a:cubicBezTo>
                <a:cubicBezTo>
                  <a:pt x="2616" y="1108"/>
                  <a:pt x="2616" y="1108"/>
                  <a:pt x="2616" y="1108"/>
                </a:cubicBezTo>
                <a:cubicBezTo>
                  <a:pt x="2612" y="1107"/>
                  <a:pt x="2612" y="1107"/>
                  <a:pt x="2612" y="1107"/>
                </a:cubicBezTo>
                <a:cubicBezTo>
                  <a:pt x="2612" y="1106"/>
                  <a:pt x="2612" y="1106"/>
                  <a:pt x="2612" y="1106"/>
                </a:cubicBezTo>
                <a:cubicBezTo>
                  <a:pt x="2612" y="1104"/>
                  <a:pt x="2612" y="1104"/>
                  <a:pt x="2612" y="1104"/>
                </a:cubicBezTo>
                <a:cubicBezTo>
                  <a:pt x="2611" y="1102"/>
                  <a:pt x="2611" y="1102"/>
                  <a:pt x="2611" y="1102"/>
                </a:cubicBezTo>
                <a:cubicBezTo>
                  <a:pt x="2606" y="1101"/>
                  <a:pt x="2606" y="1101"/>
                  <a:pt x="2606" y="1101"/>
                </a:cubicBezTo>
                <a:cubicBezTo>
                  <a:pt x="2603" y="1100"/>
                  <a:pt x="2603" y="1100"/>
                  <a:pt x="2603" y="1100"/>
                </a:cubicBezTo>
                <a:cubicBezTo>
                  <a:pt x="2601" y="1099"/>
                  <a:pt x="2601" y="1099"/>
                  <a:pt x="2601" y="1099"/>
                </a:cubicBezTo>
                <a:cubicBezTo>
                  <a:pt x="2598" y="1099"/>
                  <a:pt x="2598" y="1099"/>
                  <a:pt x="2598" y="1099"/>
                </a:cubicBezTo>
                <a:cubicBezTo>
                  <a:pt x="2597" y="1100"/>
                  <a:pt x="2597" y="1100"/>
                  <a:pt x="2597" y="1100"/>
                </a:cubicBezTo>
                <a:cubicBezTo>
                  <a:pt x="2596" y="1100"/>
                  <a:pt x="2596" y="1100"/>
                  <a:pt x="2596" y="1100"/>
                </a:cubicBezTo>
                <a:cubicBezTo>
                  <a:pt x="2594" y="1099"/>
                  <a:pt x="2594" y="1099"/>
                  <a:pt x="2594" y="1099"/>
                </a:cubicBezTo>
                <a:cubicBezTo>
                  <a:pt x="2591" y="1099"/>
                  <a:pt x="2591" y="1099"/>
                  <a:pt x="2591" y="1099"/>
                </a:cubicBezTo>
                <a:cubicBezTo>
                  <a:pt x="2589" y="1099"/>
                  <a:pt x="2589" y="1099"/>
                  <a:pt x="2589" y="1099"/>
                </a:cubicBezTo>
                <a:cubicBezTo>
                  <a:pt x="2588" y="1098"/>
                  <a:pt x="2588" y="1098"/>
                  <a:pt x="2588" y="1098"/>
                </a:cubicBezTo>
                <a:cubicBezTo>
                  <a:pt x="2586" y="1100"/>
                  <a:pt x="2586" y="1100"/>
                  <a:pt x="2586" y="1100"/>
                </a:cubicBezTo>
                <a:cubicBezTo>
                  <a:pt x="2586" y="1102"/>
                  <a:pt x="2586" y="1102"/>
                  <a:pt x="2586" y="1102"/>
                </a:cubicBezTo>
                <a:cubicBezTo>
                  <a:pt x="2585" y="1104"/>
                  <a:pt x="2585" y="1104"/>
                  <a:pt x="2585" y="1104"/>
                </a:cubicBezTo>
                <a:cubicBezTo>
                  <a:pt x="2583" y="1105"/>
                  <a:pt x="2583" y="1105"/>
                  <a:pt x="2583" y="1105"/>
                </a:cubicBezTo>
                <a:cubicBezTo>
                  <a:pt x="2583" y="1107"/>
                  <a:pt x="2583" y="1107"/>
                  <a:pt x="2583" y="1107"/>
                </a:cubicBezTo>
                <a:cubicBezTo>
                  <a:pt x="2581" y="1107"/>
                  <a:pt x="2581" y="1107"/>
                  <a:pt x="2581" y="1107"/>
                </a:cubicBezTo>
                <a:cubicBezTo>
                  <a:pt x="2580" y="1106"/>
                  <a:pt x="2580" y="1106"/>
                  <a:pt x="2580" y="1106"/>
                </a:cubicBezTo>
                <a:cubicBezTo>
                  <a:pt x="2580" y="1106"/>
                  <a:pt x="2580" y="1106"/>
                  <a:pt x="2580" y="1106"/>
                </a:cubicBezTo>
                <a:cubicBezTo>
                  <a:pt x="2580" y="1108"/>
                  <a:pt x="2580" y="1108"/>
                  <a:pt x="2580" y="1108"/>
                </a:cubicBezTo>
                <a:cubicBezTo>
                  <a:pt x="2581" y="1108"/>
                  <a:pt x="2581" y="1108"/>
                  <a:pt x="2581" y="1108"/>
                </a:cubicBezTo>
                <a:cubicBezTo>
                  <a:pt x="2585" y="1108"/>
                  <a:pt x="2585" y="1108"/>
                  <a:pt x="2585" y="1108"/>
                </a:cubicBezTo>
                <a:cubicBezTo>
                  <a:pt x="2587" y="1108"/>
                  <a:pt x="2587" y="1108"/>
                  <a:pt x="2587" y="1108"/>
                </a:cubicBezTo>
                <a:cubicBezTo>
                  <a:pt x="2588" y="1109"/>
                  <a:pt x="2588" y="1109"/>
                  <a:pt x="2588" y="1109"/>
                </a:cubicBezTo>
                <a:cubicBezTo>
                  <a:pt x="2590" y="1110"/>
                  <a:pt x="2590" y="1110"/>
                  <a:pt x="2590" y="1110"/>
                </a:cubicBezTo>
                <a:cubicBezTo>
                  <a:pt x="2591" y="1109"/>
                  <a:pt x="2591" y="1109"/>
                  <a:pt x="2591" y="1109"/>
                </a:cubicBezTo>
                <a:cubicBezTo>
                  <a:pt x="2592" y="1110"/>
                  <a:pt x="2592" y="1110"/>
                  <a:pt x="2592" y="1110"/>
                </a:cubicBezTo>
                <a:cubicBezTo>
                  <a:pt x="2591" y="1110"/>
                  <a:pt x="2591" y="1110"/>
                  <a:pt x="2591" y="1110"/>
                </a:cubicBezTo>
                <a:cubicBezTo>
                  <a:pt x="2590" y="1113"/>
                  <a:pt x="2590" y="1113"/>
                  <a:pt x="2590" y="1113"/>
                </a:cubicBezTo>
                <a:cubicBezTo>
                  <a:pt x="2591" y="1114"/>
                  <a:pt x="2591" y="1114"/>
                  <a:pt x="2591" y="1114"/>
                </a:cubicBezTo>
                <a:cubicBezTo>
                  <a:pt x="2594" y="1114"/>
                  <a:pt x="2594" y="1114"/>
                  <a:pt x="2594" y="1114"/>
                </a:cubicBezTo>
                <a:cubicBezTo>
                  <a:pt x="2596" y="1115"/>
                  <a:pt x="2596" y="1115"/>
                  <a:pt x="2596" y="1115"/>
                </a:cubicBezTo>
                <a:cubicBezTo>
                  <a:pt x="2598" y="1114"/>
                  <a:pt x="2598" y="1114"/>
                  <a:pt x="2598" y="1114"/>
                </a:cubicBezTo>
                <a:cubicBezTo>
                  <a:pt x="2599" y="1115"/>
                  <a:pt x="2599" y="1115"/>
                  <a:pt x="2599" y="1115"/>
                </a:cubicBezTo>
                <a:cubicBezTo>
                  <a:pt x="2602" y="1115"/>
                  <a:pt x="2602" y="1115"/>
                  <a:pt x="2602" y="1115"/>
                </a:cubicBezTo>
                <a:cubicBezTo>
                  <a:pt x="2605" y="1117"/>
                  <a:pt x="2605" y="1117"/>
                  <a:pt x="2605" y="1117"/>
                </a:cubicBezTo>
                <a:cubicBezTo>
                  <a:pt x="2610" y="1119"/>
                  <a:pt x="2610" y="1119"/>
                  <a:pt x="2610" y="1119"/>
                </a:cubicBezTo>
                <a:cubicBezTo>
                  <a:pt x="2612" y="1116"/>
                  <a:pt x="2612" y="1116"/>
                  <a:pt x="2612" y="1116"/>
                </a:cubicBezTo>
                <a:cubicBezTo>
                  <a:pt x="2613" y="1116"/>
                  <a:pt x="2613" y="1116"/>
                  <a:pt x="2613" y="1116"/>
                </a:cubicBezTo>
                <a:cubicBezTo>
                  <a:pt x="2615" y="1118"/>
                  <a:pt x="2615" y="1118"/>
                  <a:pt x="2615" y="1118"/>
                </a:cubicBezTo>
                <a:cubicBezTo>
                  <a:pt x="2617" y="1118"/>
                  <a:pt x="2617" y="1118"/>
                  <a:pt x="2617" y="1118"/>
                </a:cubicBezTo>
                <a:cubicBezTo>
                  <a:pt x="2618" y="1117"/>
                  <a:pt x="2618" y="1117"/>
                  <a:pt x="2618" y="1117"/>
                </a:cubicBezTo>
                <a:cubicBezTo>
                  <a:pt x="2619" y="1117"/>
                  <a:pt x="2619" y="1117"/>
                  <a:pt x="2619" y="1117"/>
                </a:cubicBezTo>
                <a:cubicBezTo>
                  <a:pt x="2622" y="1118"/>
                  <a:pt x="2622" y="1118"/>
                  <a:pt x="2622" y="1118"/>
                </a:cubicBezTo>
                <a:cubicBezTo>
                  <a:pt x="2625" y="1118"/>
                  <a:pt x="2625" y="1118"/>
                  <a:pt x="2625" y="1118"/>
                </a:cubicBezTo>
                <a:cubicBezTo>
                  <a:pt x="2630" y="1121"/>
                  <a:pt x="2630" y="1121"/>
                  <a:pt x="2630" y="1121"/>
                </a:cubicBezTo>
                <a:cubicBezTo>
                  <a:pt x="2635" y="1124"/>
                  <a:pt x="2635" y="1124"/>
                  <a:pt x="2635" y="1124"/>
                </a:cubicBezTo>
                <a:cubicBezTo>
                  <a:pt x="2637" y="1122"/>
                  <a:pt x="2637" y="1122"/>
                  <a:pt x="2637" y="1122"/>
                </a:cubicBezTo>
                <a:lnTo>
                  <a:pt x="2641" y="1123"/>
                </a:lnTo>
                <a:close/>
                <a:moveTo>
                  <a:pt x="2642" y="1012"/>
                </a:moveTo>
                <a:cubicBezTo>
                  <a:pt x="2643" y="1011"/>
                  <a:pt x="2643" y="1011"/>
                  <a:pt x="2643" y="1011"/>
                </a:cubicBezTo>
                <a:cubicBezTo>
                  <a:pt x="2643" y="1010"/>
                  <a:pt x="2643" y="1010"/>
                  <a:pt x="2643" y="1010"/>
                </a:cubicBezTo>
                <a:lnTo>
                  <a:pt x="2642" y="1012"/>
                </a:lnTo>
                <a:close/>
                <a:moveTo>
                  <a:pt x="2716" y="766"/>
                </a:moveTo>
                <a:cubicBezTo>
                  <a:pt x="2714" y="770"/>
                  <a:pt x="2714" y="770"/>
                  <a:pt x="2714" y="770"/>
                </a:cubicBezTo>
                <a:cubicBezTo>
                  <a:pt x="2713" y="774"/>
                  <a:pt x="2713" y="774"/>
                  <a:pt x="2713" y="774"/>
                </a:cubicBezTo>
                <a:cubicBezTo>
                  <a:pt x="2712" y="775"/>
                  <a:pt x="2712" y="775"/>
                  <a:pt x="2712" y="775"/>
                </a:cubicBezTo>
                <a:cubicBezTo>
                  <a:pt x="2713" y="776"/>
                  <a:pt x="2713" y="776"/>
                  <a:pt x="2713" y="776"/>
                </a:cubicBezTo>
                <a:cubicBezTo>
                  <a:pt x="2713" y="780"/>
                  <a:pt x="2713" y="780"/>
                  <a:pt x="2713" y="780"/>
                </a:cubicBezTo>
                <a:cubicBezTo>
                  <a:pt x="2713" y="784"/>
                  <a:pt x="2713" y="784"/>
                  <a:pt x="2713" y="784"/>
                </a:cubicBezTo>
                <a:cubicBezTo>
                  <a:pt x="2715" y="784"/>
                  <a:pt x="2715" y="784"/>
                  <a:pt x="2715" y="784"/>
                </a:cubicBezTo>
                <a:cubicBezTo>
                  <a:pt x="2715" y="786"/>
                  <a:pt x="2715" y="786"/>
                  <a:pt x="2715" y="786"/>
                </a:cubicBezTo>
                <a:cubicBezTo>
                  <a:pt x="2714" y="786"/>
                  <a:pt x="2714" y="786"/>
                  <a:pt x="2714" y="786"/>
                </a:cubicBezTo>
                <a:cubicBezTo>
                  <a:pt x="2714" y="787"/>
                  <a:pt x="2714" y="787"/>
                  <a:pt x="2714" y="787"/>
                </a:cubicBezTo>
                <a:cubicBezTo>
                  <a:pt x="2715" y="789"/>
                  <a:pt x="2715" y="789"/>
                  <a:pt x="2715" y="789"/>
                </a:cubicBezTo>
                <a:cubicBezTo>
                  <a:pt x="2716" y="789"/>
                  <a:pt x="2716" y="789"/>
                  <a:pt x="2716" y="789"/>
                </a:cubicBezTo>
                <a:cubicBezTo>
                  <a:pt x="2717" y="790"/>
                  <a:pt x="2717" y="790"/>
                  <a:pt x="2717" y="790"/>
                </a:cubicBezTo>
                <a:cubicBezTo>
                  <a:pt x="2720" y="791"/>
                  <a:pt x="2720" y="791"/>
                  <a:pt x="2720" y="791"/>
                </a:cubicBezTo>
                <a:cubicBezTo>
                  <a:pt x="2721" y="793"/>
                  <a:pt x="2721" y="793"/>
                  <a:pt x="2721" y="793"/>
                </a:cubicBezTo>
                <a:cubicBezTo>
                  <a:pt x="2721" y="796"/>
                  <a:pt x="2721" y="796"/>
                  <a:pt x="2721" y="796"/>
                </a:cubicBezTo>
                <a:cubicBezTo>
                  <a:pt x="2721" y="797"/>
                  <a:pt x="2721" y="797"/>
                  <a:pt x="2721" y="797"/>
                </a:cubicBezTo>
                <a:cubicBezTo>
                  <a:pt x="2723" y="797"/>
                  <a:pt x="2723" y="797"/>
                  <a:pt x="2723" y="797"/>
                </a:cubicBezTo>
                <a:cubicBezTo>
                  <a:pt x="2724" y="797"/>
                  <a:pt x="2724" y="797"/>
                  <a:pt x="2724" y="797"/>
                </a:cubicBezTo>
                <a:cubicBezTo>
                  <a:pt x="2724" y="795"/>
                  <a:pt x="2724" y="795"/>
                  <a:pt x="2724" y="795"/>
                </a:cubicBezTo>
                <a:cubicBezTo>
                  <a:pt x="2724" y="793"/>
                  <a:pt x="2724" y="793"/>
                  <a:pt x="2724" y="793"/>
                </a:cubicBezTo>
                <a:cubicBezTo>
                  <a:pt x="2723" y="790"/>
                  <a:pt x="2723" y="790"/>
                  <a:pt x="2723" y="790"/>
                </a:cubicBezTo>
                <a:cubicBezTo>
                  <a:pt x="2725" y="788"/>
                  <a:pt x="2725" y="788"/>
                  <a:pt x="2725" y="788"/>
                </a:cubicBezTo>
                <a:cubicBezTo>
                  <a:pt x="2727" y="784"/>
                  <a:pt x="2727" y="784"/>
                  <a:pt x="2727" y="784"/>
                </a:cubicBezTo>
                <a:cubicBezTo>
                  <a:pt x="2727" y="781"/>
                  <a:pt x="2727" y="781"/>
                  <a:pt x="2727" y="781"/>
                </a:cubicBezTo>
                <a:cubicBezTo>
                  <a:pt x="2728" y="781"/>
                  <a:pt x="2728" y="781"/>
                  <a:pt x="2728" y="781"/>
                </a:cubicBezTo>
                <a:cubicBezTo>
                  <a:pt x="2727" y="780"/>
                  <a:pt x="2727" y="780"/>
                  <a:pt x="2727" y="780"/>
                </a:cubicBezTo>
                <a:cubicBezTo>
                  <a:pt x="2728" y="776"/>
                  <a:pt x="2728" y="776"/>
                  <a:pt x="2728" y="776"/>
                </a:cubicBezTo>
                <a:cubicBezTo>
                  <a:pt x="2728" y="774"/>
                  <a:pt x="2728" y="774"/>
                  <a:pt x="2728" y="774"/>
                </a:cubicBezTo>
                <a:cubicBezTo>
                  <a:pt x="2727" y="771"/>
                  <a:pt x="2727" y="771"/>
                  <a:pt x="2727" y="771"/>
                </a:cubicBezTo>
                <a:cubicBezTo>
                  <a:pt x="2729" y="769"/>
                  <a:pt x="2729" y="769"/>
                  <a:pt x="2729" y="769"/>
                </a:cubicBezTo>
                <a:cubicBezTo>
                  <a:pt x="2729" y="763"/>
                  <a:pt x="2729" y="763"/>
                  <a:pt x="2729" y="763"/>
                </a:cubicBezTo>
                <a:cubicBezTo>
                  <a:pt x="2730" y="761"/>
                  <a:pt x="2730" y="761"/>
                  <a:pt x="2730" y="761"/>
                </a:cubicBezTo>
                <a:cubicBezTo>
                  <a:pt x="2730" y="761"/>
                  <a:pt x="2730" y="761"/>
                  <a:pt x="2730" y="761"/>
                </a:cubicBezTo>
                <a:cubicBezTo>
                  <a:pt x="2730" y="759"/>
                  <a:pt x="2730" y="759"/>
                  <a:pt x="2730" y="759"/>
                </a:cubicBezTo>
                <a:cubicBezTo>
                  <a:pt x="2728" y="758"/>
                  <a:pt x="2728" y="758"/>
                  <a:pt x="2728" y="758"/>
                </a:cubicBezTo>
                <a:cubicBezTo>
                  <a:pt x="2728" y="758"/>
                  <a:pt x="2728" y="758"/>
                  <a:pt x="2728" y="758"/>
                </a:cubicBezTo>
                <a:cubicBezTo>
                  <a:pt x="2727" y="755"/>
                  <a:pt x="2727" y="755"/>
                  <a:pt x="2727" y="755"/>
                </a:cubicBezTo>
                <a:cubicBezTo>
                  <a:pt x="2724" y="755"/>
                  <a:pt x="2724" y="755"/>
                  <a:pt x="2724" y="755"/>
                </a:cubicBezTo>
                <a:cubicBezTo>
                  <a:pt x="2723" y="755"/>
                  <a:pt x="2723" y="755"/>
                  <a:pt x="2723" y="755"/>
                </a:cubicBezTo>
                <a:cubicBezTo>
                  <a:pt x="2723" y="757"/>
                  <a:pt x="2723" y="757"/>
                  <a:pt x="2723" y="757"/>
                </a:cubicBezTo>
                <a:cubicBezTo>
                  <a:pt x="2721" y="757"/>
                  <a:pt x="2721" y="757"/>
                  <a:pt x="2721" y="757"/>
                </a:cubicBezTo>
                <a:cubicBezTo>
                  <a:pt x="2719" y="760"/>
                  <a:pt x="2719" y="760"/>
                  <a:pt x="2719" y="760"/>
                </a:cubicBezTo>
                <a:cubicBezTo>
                  <a:pt x="2717" y="763"/>
                  <a:pt x="2717" y="763"/>
                  <a:pt x="2717" y="763"/>
                </a:cubicBezTo>
                <a:cubicBezTo>
                  <a:pt x="2718" y="764"/>
                  <a:pt x="2718" y="764"/>
                  <a:pt x="2718" y="764"/>
                </a:cubicBezTo>
                <a:cubicBezTo>
                  <a:pt x="2717" y="766"/>
                  <a:pt x="2717" y="766"/>
                  <a:pt x="2717" y="766"/>
                </a:cubicBezTo>
                <a:lnTo>
                  <a:pt x="2716" y="766"/>
                </a:lnTo>
                <a:close/>
                <a:moveTo>
                  <a:pt x="2556" y="1029"/>
                </a:moveTo>
                <a:cubicBezTo>
                  <a:pt x="2558" y="1030"/>
                  <a:pt x="2558" y="1030"/>
                  <a:pt x="2558" y="1030"/>
                </a:cubicBezTo>
                <a:cubicBezTo>
                  <a:pt x="2559" y="1029"/>
                  <a:pt x="2559" y="1029"/>
                  <a:pt x="2559" y="1029"/>
                </a:cubicBezTo>
                <a:cubicBezTo>
                  <a:pt x="2558" y="1026"/>
                  <a:pt x="2558" y="1026"/>
                  <a:pt x="2558" y="1026"/>
                </a:cubicBezTo>
                <a:cubicBezTo>
                  <a:pt x="2556" y="1025"/>
                  <a:pt x="2556" y="1025"/>
                  <a:pt x="2556" y="1025"/>
                </a:cubicBezTo>
                <a:cubicBezTo>
                  <a:pt x="2553" y="1024"/>
                  <a:pt x="2553" y="1024"/>
                  <a:pt x="2553" y="1024"/>
                </a:cubicBezTo>
                <a:cubicBezTo>
                  <a:pt x="2552" y="1027"/>
                  <a:pt x="2552" y="1027"/>
                  <a:pt x="2552" y="1027"/>
                </a:cubicBezTo>
                <a:cubicBezTo>
                  <a:pt x="2552" y="1029"/>
                  <a:pt x="2552" y="1029"/>
                  <a:pt x="2552" y="1029"/>
                </a:cubicBezTo>
                <a:lnTo>
                  <a:pt x="2556" y="1029"/>
                </a:lnTo>
                <a:close/>
                <a:moveTo>
                  <a:pt x="2569" y="1026"/>
                </a:moveTo>
                <a:cubicBezTo>
                  <a:pt x="2569" y="1024"/>
                  <a:pt x="2569" y="1024"/>
                  <a:pt x="2569" y="1024"/>
                </a:cubicBezTo>
                <a:cubicBezTo>
                  <a:pt x="2569" y="1023"/>
                  <a:pt x="2569" y="1023"/>
                  <a:pt x="2569" y="1023"/>
                </a:cubicBezTo>
                <a:cubicBezTo>
                  <a:pt x="2566" y="1026"/>
                  <a:pt x="2566" y="1026"/>
                  <a:pt x="2566" y="1026"/>
                </a:cubicBezTo>
                <a:lnTo>
                  <a:pt x="2569" y="1026"/>
                </a:lnTo>
                <a:close/>
                <a:moveTo>
                  <a:pt x="2549" y="1021"/>
                </a:moveTo>
                <a:cubicBezTo>
                  <a:pt x="2548" y="1021"/>
                  <a:pt x="2548" y="1021"/>
                  <a:pt x="2548" y="1021"/>
                </a:cubicBezTo>
                <a:cubicBezTo>
                  <a:pt x="2550" y="1025"/>
                  <a:pt x="2550" y="1025"/>
                  <a:pt x="2550" y="1025"/>
                </a:cubicBezTo>
                <a:cubicBezTo>
                  <a:pt x="2551" y="1026"/>
                  <a:pt x="2551" y="1026"/>
                  <a:pt x="2551" y="1026"/>
                </a:cubicBezTo>
                <a:cubicBezTo>
                  <a:pt x="2553" y="1023"/>
                  <a:pt x="2553" y="1023"/>
                  <a:pt x="2553" y="1023"/>
                </a:cubicBezTo>
                <a:cubicBezTo>
                  <a:pt x="2551" y="1022"/>
                  <a:pt x="2551" y="1022"/>
                  <a:pt x="2551" y="1022"/>
                </a:cubicBezTo>
                <a:lnTo>
                  <a:pt x="2549" y="1021"/>
                </a:lnTo>
                <a:close/>
                <a:moveTo>
                  <a:pt x="2542" y="1016"/>
                </a:moveTo>
                <a:cubicBezTo>
                  <a:pt x="2541" y="1016"/>
                  <a:pt x="2541" y="1016"/>
                  <a:pt x="2541" y="1016"/>
                </a:cubicBezTo>
                <a:cubicBezTo>
                  <a:pt x="2542" y="1019"/>
                  <a:pt x="2542" y="1019"/>
                  <a:pt x="2542" y="1019"/>
                </a:cubicBezTo>
                <a:cubicBezTo>
                  <a:pt x="2544" y="1019"/>
                  <a:pt x="2544" y="1019"/>
                  <a:pt x="2544" y="1019"/>
                </a:cubicBezTo>
                <a:cubicBezTo>
                  <a:pt x="2546" y="1017"/>
                  <a:pt x="2546" y="1017"/>
                  <a:pt x="2546" y="1017"/>
                </a:cubicBezTo>
                <a:cubicBezTo>
                  <a:pt x="2544" y="1015"/>
                  <a:pt x="2544" y="1015"/>
                  <a:pt x="2544" y="1015"/>
                </a:cubicBezTo>
                <a:lnTo>
                  <a:pt x="2542" y="1016"/>
                </a:lnTo>
                <a:close/>
                <a:moveTo>
                  <a:pt x="2574" y="1023"/>
                </a:moveTo>
                <a:cubicBezTo>
                  <a:pt x="2573" y="1024"/>
                  <a:pt x="2573" y="1024"/>
                  <a:pt x="2573" y="1024"/>
                </a:cubicBezTo>
                <a:cubicBezTo>
                  <a:pt x="2571" y="1024"/>
                  <a:pt x="2571" y="1024"/>
                  <a:pt x="2571" y="1024"/>
                </a:cubicBezTo>
                <a:cubicBezTo>
                  <a:pt x="2570" y="1026"/>
                  <a:pt x="2570" y="1026"/>
                  <a:pt x="2570" y="1026"/>
                </a:cubicBezTo>
                <a:cubicBezTo>
                  <a:pt x="2573" y="1026"/>
                  <a:pt x="2573" y="1026"/>
                  <a:pt x="2573" y="1026"/>
                </a:cubicBezTo>
                <a:cubicBezTo>
                  <a:pt x="2573" y="1029"/>
                  <a:pt x="2573" y="1029"/>
                  <a:pt x="2573" y="1029"/>
                </a:cubicBezTo>
                <a:cubicBezTo>
                  <a:pt x="2575" y="1029"/>
                  <a:pt x="2575" y="1029"/>
                  <a:pt x="2575" y="1029"/>
                </a:cubicBezTo>
                <a:cubicBezTo>
                  <a:pt x="2575" y="1025"/>
                  <a:pt x="2575" y="1025"/>
                  <a:pt x="2575" y="1025"/>
                </a:cubicBezTo>
                <a:cubicBezTo>
                  <a:pt x="2574" y="1024"/>
                  <a:pt x="2574" y="1024"/>
                  <a:pt x="2574" y="1024"/>
                </a:cubicBezTo>
                <a:cubicBezTo>
                  <a:pt x="2575" y="1023"/>
                  <a:pt x="2575" y="1023"/>
                  <a:pt x="2575" y="1023"/>
                </a:cubicBezTo>
                <a:lnTo>
                  <a:pt x="2574" y="1023"/>
                </a:lnTo>
                <a:close/>
                <a:moveTo>
                  <a:pt x="2521" y="965"/>
                </a:moveTo>
                <a:cubicBezTo>
                  <a:pt x="2521" y="967"/>
                  <a:pt x="2521" y="967"/>
                  <a:pt x="2521" y="967"/>
                </a:cubicBezTo>
                <a:cubicBezTo>
                  <a:pt x="2522" y="967"/>
                  <a:pt x="2522" y="967"/>
                  <a:pt x="2522" y="967"/>
                </a:cubicBezTo>
                <a:cubicBezTo>
                  <a:pt x="2522" y="965"/>
                  <a:pt x="2522" y="965"/>
                  <a:pt x="2522" y="965"/>
                </a:cubicBezTo>
                <a:cubicBezTo>
                  <a:pt x="2521" y="965"/>
                  <a:pt x="2521" y="965"/>
                  <a:pt x="2521" y="965"/>
                </a:cubicBezTo>
                <a:close/>
                <a:moveTo>
                  <a:pt x="2580" y="1105"/>
                </a:moveTo>
                <a:cubicBezTo>
                  <a:pt x="2579" y="1105"/>
                  <a:pt x="2579" y="1105"/>
                  <a:pt x="2579" y="1105"/>
                </a:cubicBezTo>
                <a:cubicBezTo>
                  <a:pt x="2579" y="1106"/>
                  <a:pt x="2579" y="1106"/>
                  <a:pt x="2579" y="1106"/>
                </a:cubicBezTo>
                <a:cubicBezTo>
                  <a:pt x="2580" y="1106"/>
                  <a:pt x="2580" y="1106"/>
                  <a:pt x="2580" y="1106"/>
                </a:cubicBezTo>
                <a:lnTo>
                  <a:pt x="2580" y="1105"/>
                </a:lnTo>
                <a:close/>
                <a:moveTo>
                  <a:pt x="2526" y="977"/>
                </a:moveTo>
                <a:cubicBezTo>
                  <a:pt x="2526" y="979"/>
                  <a:pt x="2526" y="979"/>
                  <a:pt x="2526" y="979"/>
                </a:cubicBezTo>
                <a:cubicBezTo>
                  <a:pt x="2528" y="980"/>
                  <a:pt x="2528" y="980"/>
                  <a:pt x="2528" y="980"/>
                </a:cubicBezTo>
                <a:cubicBezTo>
                  <a:pt x="2528" y="980"/>
                  <a:pt x="2528" y="980"/>
                  <a:pt x="2528" y="980"/>
                </a:cubicBezTo>
                <a:cubicBezTo>
                  <a:pt x="2528" y="978"/>
                  <a:pt x="2528" y="978"/>
                  <a:pt x="2528" y="978"/>
                </a:cubicBezTo>
                <a:cubicBezTo>
                  <a:pt x="2527" y="977"/>
                  <a:pt x="2527" y="977"/>
                  <a:pt x="2527" y="977"/>
                </a:cubicBezTo>
                <a:lnTo>
                  <a:pt x="2526" y="977"/>
                </a:lnTo>
                <a:close/>
                <a:moveTo>
                  <a:pt x="2591" y="1003"/>
                </a:moveTo>
                <a:cubicBezTo>
                  <a:pt x="2590" y="1002"/>
                  <a:pt x="2590" y="1002"/>
                  <a:pt x="2590" y="1002"/>
                </a:cubicBezTo>
                <a:cubicBezTo>
                  <a:pt x="2589" y="1003"/>
                  <a:pt x="2589" y="1003"/>
                  <a:pt x="2589" y="1003"/>
                </a:cubicBezTo>
                <a:lnTo>
                  <a:pt x="2591" y="1003"/>
                </a:lnTo>
                <a:close/>
                <a:moveTo>
                  <a:pt x="2590" y="999"/>
                </a:moveTo>
                <a:cubicBezTo>
                  <a:pt x="2590" y="1001"/>
                  <a:pt x="2590" y="1001"/>
                  <a:pt x="2590" y="1001"/>
                </a:cubicBezTo>
                <a:cubicBezTo>
                  <a:pt x="2591" y="999"/>
                  <a:pt x="2591" y="999"/>
                  <a:pt x="2591" y="999"/>
                </a:cubicBezTo>
                <a:lnTo>
                  <a:pt x="2590" y="999"/>
                </a:lnTo>
                <a:close/>
                <a:moveTo>
                  <a:pt x="2590" y="1007"/>
                </a:moveTo>
                <a:cubicBezTo>
                  <a:pt x="2591" y="1006"/>
                  <a:pt x="2591" y="1006"/>
                  <a:pt x="2591" y="1006"/>
                </a:cubicBezTo>
                <a:cubicBezTo>
                  <a:pt x="2590" y="1005"/>
                  <a:pt x="2590" y="1005"/>
                  <a:pt x="2590" y="1005"/>
                </a:cubicBezTo>
                <a:lnTo>
                  <a:pt x="2590" y="1007"/>
                </a:lnTo>
                <a:close/>
                <a:moveTo>
                  <a:pt x="2592" y="1063"/>
                </a:moveTo>
                <a:cubicBezTo>
                  <a:pt x="2589" y="1061"/>
                  <a:pt x="2589" y="1061"/>
                  <a:pt x="2589" y="1061"/>
                </a:cubicBezTo>
                <a:cubicBezTo>
                  <a:pt x="2589" y="1056"/>
                  <a:pt x="2589" y="1056"/>
                  <a:pt x="2589" y="1056"/>
                </a:cubicBezTo>
                <a:cubicBezTo>
                  <a:pt x="2588" y="1055"/>
                  <a:pt x="2588" y="1055"/>
                  <a:pt x="2588" y="1055"/>
                </a:cubicBezTo>
                <a:cubicBezTo>
                  <a:pt x="2588" y="1054"/>
                  <a:pt x="2588" y="1054"/>
                  <a:pt x="2588" y="1054"/>
                </a:cubicBezTo>
                <a:cubicBezTo>
                  <a:pt x="2586" y="1053"/>
                  <a:pt x="2586" y="1053"/>
                  <a:pt x="2586" y="1053"/>
                </a:cubicBezTo>
                <a:cubicBezTo>
                  <a:pt x="2585" y="1053"/>
                  <a:pt x="2585" y="1053"/>
                  <a:pt x="2585" y="1053"/>
                </a:cubicBezTo>
                <a:cubicBezTo>
                  <a:pt x="2585" y="1055"/>
                  <a:pt x="2585" y="1055"/>
                  <a:pt x="2585" y="1055"/>
                </a:cubicBezTo>
                <a:cubicBezTo>
                  <a:pt x="2586" y="1056"/>
                  <a:pt x="2586" y="1056"/>
                  <a:pt x="2586" y="1056"/>
                </a:cubicBezTo>
                <a:cubicBezTo>
                  <a:pt x="2584" y="1055"/>
                  <a:pt x="2584" y="1055"/>
                  <a:pt x="2584" y="1055"/>
                </a:cubicBezTo>
                <a:cubicBezTo>
                  <a:pt x="2582" y="1054"/>
                  <a:pt x="2582" y="1054"/>
                  <a:pt x="2582" y="1054"/>
                </a:cubicBezTo>
                <a:cubicBezTo>
                  <a:pt x="2582" y="1054"/>
                  <a:pt x="2582" y="1054"/>
                  <a:pt x="2582" y="1054"/>
                </a:cubicBezTo>
                <a:cubicBezTo>
                  <a:pt x="2582" y="1056"/>
                  <a:pt x="2582" y="1056"/>
                  <a:pt x="2582" y="1056"/>
                </a:cubicBezTo>
                <a:cubicBezTo>
                  <a:pt x="2580" y="1058"/>
                  <a:pt x="2580" y="1058"/>
                  <a:pt x="2580" y="1058"/>
                </a:cubicBezTo>
                <a:cubicBezTo>
                  <a:pt x="2581" y="1059"/>
                  <a:pt x="2581" y="1059"/>
                  <a:pt x="2581" y="1059"/>
                </a:cubicBezTo>
                <a:cubicBezTo>
                  <a:pt x="2585" y="1059"/>
                  <a:pt x="2585" y="1059"/>
                  <a:pt x="2585" y="1059"/>
                </a:cubicBezTo>
                <a:cubicBezTo>
                  <a:pt x="2586" y="1060"/>
                  <a:pt x="2586" y="1060"/>
                  <a:pt x="2586" y="1060"/>
                </a:cubicBezTo>
                <a:cubicBezTo>
                  <a:pt x="2586" y="1062"/>
                  <a:pt x="2586" y="1062"/>
                  <a:pt x="2586" y="1062"/>
                </a:cubicBezTo>
                <a:cubicBezTo>
                  <a:pt x="2587" y="1063"/>
                  <a:pt x="2587" y="1063"/>
                  <a:pt x="2587" y="1063"/>
                </a:cubicBezTo>
                <a:cubicBezTo>
                  <a:pt x="2588" y="1066"/>
                  <a:pt x="2588" y="1066"/>
                  <a:pt x="2588" y="1066"/>
                </a:cubicBezTo>
                <a:cubicBezTo>
                  <a:pt x="2590" y="1067"/>
                  <a:pt x="2590" y="1067"/>
                  <a:pt x="2590" y="1067"/>
                </a:cubicBezTo>
                <a:cubicBezTo>
                  <a:pt x="2592" y="1067"/>
                  <a:pt x="2592" y="1067"/>
                  <a:pt x="2592" y="1067"/>
                </a:cubicBezTo>
                <a:cubicBezTo>
                  <a:pt x="2593" y="1069"/>
                  <a:pt x="2593" y="1069"/>
                  <a:pt x="2593" y="1069"/>
                </a:cubicBezTo>
                <a:cubicBezTo>
                  <a:pt x="2594" y="1070"/>
                  <a:pt x="2594" y="1070"/>
                  <a:pt x="2594" y="1070"/>
                </a:cubicBezTo>
                <a:cubicBezTo>
                  <a:pt x="2595" y="1068"/>
                  <a:pt x="2595" y="1068"/>
                  <a:pt x="2595" y="1068"/>
                </a:cubicBezTo>
                <a:cubicBezTo>
                  <a:pt x="2594" y="1066"/>
                  <a:pt x="2594" y="1066"/>
                  <a:pt x="2594" y="1066"/>
                </a:cubicBezTo>
                <a:cubicBezTo>
                  <a:pt x="2595" y="1064"/>
                  <a:pt x="2595" y="1064"/>
                  <a:pt x="2595" y="1064"/>
                </a:cubicBezTo>
                <a:lnTo>
                  <a:pt x="2592" y="1063"/>
                </a:lnTo>
                <a:close/>
                <a:moveTo>
                  <a:pt x="2587" y="1004"/>
                </a:moveTo>
                <a:cubicBezTo>
                  <a:pt x="2585" y="1003"/>
                  <a:pt x="2585" y="1003"/>
                  <a:pt x="2585" y="1003"/>
                </a:cubicBezTo>
                <a:cubicBezTo>
                  <a:pt x="2584" y="1003"/>
                  <a:pt x="2584" y="1003"/>
                  <a:pt x="2584" y="1003"/>
                </a:cubicBezTo>
                <a:cubicBezTo>
                  <a:pt x="2584" y="1005"/>
                  <a:pt x="2584" y="1005"/>
                  <a:pt x="2584" y="1005"/>
                </a:cubicBezTo>
                <a:cubicBezTo>
                  <a:pt x="2585" y="1006"/>
                  <a:pt x="2585" y="1006"/>
                  <a:pt x="2585" y="1006"/>
                </a:cubicBezTo>
                <a:lnTo>
                  <a:pt x="2587" y="1004"/>
                </a:lnTo>
                <a:close/>
                <a:moveTo>
                  <a:pt x="2574" y="1044"/>
                </a:moveTo>
                <a:cubicBezTo>
                  <a:pt x="2574" y="1042"/>
                  <a:pt x="2574" y="1042"/>
                  <a:pt x="2574" y="1042"/>
                </a:cubicBezTo>
                <a:cubicBezTo>
                  <a:pt x="2572" y="1042"/>
                  <a:pt x="2572" y="1042"/>
                  <a:pt x="2572" y="1042"/>
                </a:cubicBezTo>
                <a:cubicBezTo>
                  <a:pt x="2571" y="1043"/>
                  <a:pt x="2571" y="1043"/>
                  <a:pt x="2571" y="1043"/>
                </a:cubicBezTo>
                <a:cubicBezTo>
                  <a:pt x="2573" y="1045"/>
                  <a:pt x="2573" y="1045"/>
                  <a:pt x="2573" y="1045"/>
                </a:cubicBezTo>
                <a:lnTo>
                  <a:pt x="2574" y="1044"/>
                </a:lnTo>
                <a:close/>
                <a:moveTo>
                  <a:pt x="2578" y="1042"/>
                </a:moveTo>
                <a:cubicBezTo>
                  <a:pt x="2578" y="1041"/>
                  <a:pt x="2578" y="1041"/>
                  <a:pt x="2578" y="1041"/>
                </a:cubicBezTo>
                <a:cubicBezTo>
                  <a:pt x="2575" y="1038"/>
                  <a:pt x="2575" y="1038"/>
                  <a:pt x="2575" y="1038"/>
                </a:cubicBezTo>
                <a:cubicBezTo>
                  <a:pt x="2574" y="1038"/>
                  <a:pt x="2574" y="1038"/>
                  <a:pt x="2574" y="1038"/>
                </a:cubicBezTo>
                <a:cubicBezTo>
                  <a:pt x="2573" y="1040"/>
                  <a:pt x="2573" y="1040"/>
                  <a:pt x="2573" y="1040"/>
                </a:cubicBezTo>
                <a:cubicBezTo>
                  <a:pt x="2574" y="1041"/>
                  <a:pt x="2574" y="1041"/>
                  <a:pt x="2574" y="1041"/>
                </a:cubicBezTo>
                <a:cubicBezTo>
                  <a:pt x="2575" y="1040"/>
                  <a:pt x="2575" y="1040"/>
                  <a:pt x="2575" y="1040"/>
                </a:cubicBezTo>
                <a:lnTo>
                  <a:pt x="2578" y="1042"/>
                </a:lnTo>
                <a:close/>
                <a:moveTo>
                  <a:pt x="2764" y="903"/>
                </a:moveTo>
                <a:cubicBezTo>
                  <a:pt x="2765" y="903"/>
                  <a:pt x="2765" y="903"/>
                  <a:pt x="2765" y="903"/>
                </a:cubicBezTo>
                <a:cubicBezTo>
                  <a:pt x="2763" y="901"/>
                  <a:pt x="2763" y="901"/>
                  <a:pt x="2763" y="901"/>
                </a:cubicBezTo>
                <a:cubicBezTo>
                  <a:pt x="2761" y="901"/>
                  <a:pt x="2761" y="901"/>
                  <a:pt x="2761" y="901"/>
                </a:cubicBezTo>
                <a:cubicBezTo>
                  <a:pt x="2762" y="902"/>
                  <a:pt x="2762" y="902"/>
                  <a:pt x="2762" y="902"/>
                </a:cubicBezTo>
                <a:lnTo>
                  <a:pt x="2764" y="903"/>
                </a:lnTo>
                <a:close/>
                <a:moveTo>
                  <a:pt x="1616" y="399"/>
                </a:moveTo>
                <a:cubicBezTo>
                  <a:pt x="1615" y="401"/>
                  <a:pt x="1615" y="401"/>
                  <a:pt x="1615" y="401"/>
                </a:cubicBezTo>
                <a:cubicBezTo>
                  <a:pt x="1617" y="402"/>
                  <a:pt x="1617" y="402"/>
                  <a:pt x="1617" y="402"/>
                </a:cubicBezTo>
                <a:lnTo>
                  <a:pt x="1616" y="399"/>
                </a:lnTo>
                <a:close/>
                <a:moveTo>
                  <a:pt x="1612" y="410"/>
                </a:moveTo>
                <a:cubicBezTo>
                  <a:pt x="1613" y="410"/>
                  <a:pt x="1613" y="410"/>
                  <a:pt x="1613" y="410"/>
                </a:cubicBezTo>
                <a:cubicBezTo>
                  <a:pt x="1614" y="409"/>
                  <a:pt x="1614" y="409"/>
                  <a:pt x="1614" y="409"/>
                </a:cubicBezTo>
                <a:cubicBezTo>
                  <a:pt x="1615" y="409"/>
                  <a:pt x="1615" y="409"/>
                  <a:pt x="1615" y="409"/>
                </a:cubicBezTo>
                <a:cubicBezTo>
                  <a:pt x="1615" y="408"/>
                  <a:pt x="1615" y="408"/>
                  <a:pt x="1615" y="408"/>
                </a:cubicBezTo>
                <a:cubicBezTo>
                  <a:pt x="1613" y="408"/>
                  <a:pt x="1613" y="408"/>
                  <a:pt x="1613" y="408"/>
                </a:cubicBezTo>
                <a:lnTo>
                  <a:pt x="1612" y="410"/>
                </a:lnTo>
                <a:close/>
                <a:moveTo>
                  <a:pt x="1600" y="376"/>
                </a:moveTo>
                <a:cubicBezTo>
                  <a:pt x="1601" y="376"/>
                  <a:pt x="1601" y="376"/>
                  <a:pt x="1601" y="376"/>
                </a:cubicBezTo>
                <a:cubicBezTo>
                  <a:pt x="1603" y="375"/>
                  <a:pt x="1603" y="375"/>
                  <a:pt x="1603" y="375"/>
                </a:cubicBezTo>
                <a:cubicBezTo>
                  <a:pt x="1601" y="375"/>
                  <a:pt x="1601" y="375"/>
                  <a:pt x="1601" y="375"/>
                </a:cubicBezTo>
                <a:lnTo>
                  <a:pt x="1600" y="376"/>
                </a:lnTo>
                <a:close/>
                <a:moveTo>
                  <a:pt x="1604" y="412"/>
                </a:moveTo>
                <a:cubicBezTo>
                  <a:pt x="1603" y="412"/>
                  <a:pt x="1603" y="412"/>
                  <a:pt x="1603" y="412"/>
                </a:cubicBezTo>
                <a:cubicBezTo>
                  <a:pt x="1603" y="413"/>
                  <a:pt x="1603" y="413"/>
                  <a:pt x="1603" y="413"/>
                </a:cubicBezTo>
                <a:cubicBezTo>
                  <a:pt x="1606" y="414"/>
                  <a:pt x="1606" y="414"/>
                  <a:pt x="1606" y="414"/>
                </a:cubicBezTo>
                <a:cubicBezTo>
                  <a:pt x="1609" y="414"/>
                  <a:pt x="1609" y="414"/>
                  <a:pt x="1609" y="414"/>
                </a:cubicBezTo>
                <a:cubicBezTo>
                  <a:pt x="1610" y="413"/>
                  <a:pt x="1610" y="413"/>
                  <a:pt x="1610" y="413"/>
                </a:cubicBezTo>
                <a:cubicBezTo>
                  <a:pt x="1611" y="414"/>
                  <a:pt x="1611" y="414"/>
                  <a:pt x="1611" y="414"/>
                </a:cubicBezTo>
                <a:cubicBezTo>
                  <a:pt x="1611" y="415"/>
                  <a:pt x="1611" y="415"/>
                  <a:pt x="1611" y="415"/>
                </a:cubicBezTo>
                <a:cubicBezTo>
                  <a:pt x="1611" y="413"/>
                  <a:pt x="1611" y="413"/>
                  <a:pt x="1611" y="413"/>
                </a:cubicBezTo>
                <a:cubicBezTo>
                  <a:pt x="1612" y="411"/>
                  <a:pt x="1612" y="411"/>
                  <a:pt x="1612" y="411"/>
                </a:cubicBezTo>
                <a:cubicBezTo>
                  <a:pt x="1612" y="410"/>
                  <a:pt x="1612" y="410"/>
                  <a:pt x="1612" y="410"/>
                </a:cubicBezTo>
                <a:cubicBezTo>
                  <a:pt x="1611" y="410"/>
                  <a:pt x="1611" y="410"/>
                  <a:pt x="1611" y="410"/>
                </a:cubicBezTo>
                <a:cubicBezTo>
                  <a:pt x="1610" y="410"/>
                  <a:pt x="1610" y="410"/>
                  <a:pt x="1610" y="410"/>
                </a:cubicBezTo>
                <a:cubicBezTo>
                  <a:pt x="1609" y="412"/>
                  <a:pt x="1609" y="412"/>
                  <a:pt x="1609" y="412"/>
                </a:cubicBezTo>
                <a:cubicBezTo>
                  <a:pt x="1608" y="412"/>
                  <a:pt x="1608" y="412"/>
                  <a:pt x="1608" y="412"/>
                </a:cubicBezTo>
                <a:cubicBezTo>
                  <a:pt x="1607" y="412"/>
                  <a:pt x="1607" y="412"/>
                  <a:pt x="1607" y="412"/>
                </a:cubicBezTo>
                <a:cubicBezTo>
                  <a:pt x="1605" y="409"/>
                  <a:pt x="1605" y="409"/>
                  <a:pt x="1605" y="409"/>
                </a:cubicBezTo>
                <a:cubicBezTo>
                  <a:pt x="1604" y="410"/>
                  <a:pt x="1604" y="410"/>
                  <a:pt x="1604" y="410"/>
                </a:cubicBezTo>
                <a:cubicBezTo>
                  <a:pt x="1603" y="411"/>
                  <a:pt x="1603" y="411"/>
                  <a:pt x="1603" y="411"/>
                </a:cubicBezTo>
                <a:lnTo>
                  <a:pt x="1604" y="412"/>
                </a:lnTo>
                <a:close/>
                <a:moveTo>
                  <a:pt x="1582" y="384"/>
                </a:moveTo>
                <a:cubicBezTo>
                  <a:pt x="1582" y="386"/>
                  <a:pt x="1582" y="386"/>
                  <a:pt x="1582" y="386"/>
                </a:cubicBezTo>
                <a:cubicBezTo>
                  <a:pt x="1583" y="385"/>
                  <a:pt x="1583" y="385"/>
                  <a:pt x="1583" y="385"/>
                </a:cubicBezTo>
                <a:cubicBezTo>
                  <a:pt x="1585" y="384"/>
                  <a:pt x="1585" y="384"/>
                  <a:pt x="1585" y="384"/>
                </a:cubicBezTo>
                <a:cubicBezTo>
                  <a:pt x="1585" y="382"/>
                  <a:pt x="1585" y="382"/>
                  <a:pt x="1585" y="382"/>
                </a:cubicBezTo>
                <a:cubicBezTo>
                  <a:pt x="1583" y="382"/>
                  <a:pt x="1583" y="382"/>
                  <a:pt x="1583" y="382"/>
                </a:cubicBezTo>
                <a:lnTo>
                  <a:pt x="1582" y="384"/>
                </a:lnTo>
                <a:close/>
                <a:moveTo>
                  <a:pt x="1604" y="401"/>
                </a:moveTo>
                <a:cubicBezTo>
                  <a:pt x="1605" y="402"/>
                  <a:pt x="1605" y="402"/>
                  <a:pt x="1605" y="402"/>
                </a:cubicBezTo>
                <a:cubicBezTo>
                  <a:pt x="1605" y="404"/>
                  <a:pt x="1605" y="404"/>
                  <a:pt x="1605" y="404"/>
                </a:cubicBezTo>
                <a:cubicBezTo>
                  <a:pt x="1606" y="406"/>
                  <a:pt x="1606" y="406"/>
                  <a:pt x="1606" y="406"/>
                </a:cubicBezTo>
                <a:cubicBezTo>
                  <a:pt x="1607" y="406"/>
                  <a:pt x="1607" y="406"/>
                  <a:pt x="1607" y="406"/>
                </a:cubicBezTo>
                <a:cubicBezTo>
                  <a:pt x="1609" y="406"/>
                  <a:pt x="1609" y="406"/>
                  <a:pt x="1609" y="406"/>
                </a:cubicBezTo>
                <a:cubicBezTo>
                  <a:pt x="1610" y="407"/>
                  <a:pt x="1610" y="407"/>
                  <a:pt x="1610" y="407"/>
                </a:cubicBezTo>
                <a:cubicBezTo>
                  <a:pt x="1609" y="408"/>
                  <a:pt x="1609" y="408"/>
                  <a:pt x="1609" y="408"/>
                </a:cubicBezTo>
                <a:cubicBezTo>
                  <a:pt x="1610" y="409"/>
                  <a:pt x="1610" y="409"/>
                  <a:pt x="1610" y="409"/>
                </a:cubicBezTo>
                <a:cubicBezTo>
                  <a:pt x="1611" y="409"/>
                  <a:pt x="1611" y="409"/>
                  <a:pt x="1611" y="409"/>
                </a:cubicBezTo>
                <a:cubicBezTo>
                  <a:pt x="1612" y="408"/>
                  <a:pt x="1612" y="408"/>
                  <a:pt x="1612" y="408"/>
                </a:cubicBezTo>
                <a:cubicBezTo>
                  <a:pt x="1612" y="407"/>
                  <a:pt x="1612" y="407"/>
                  <a:pt x="1612" y="407"/>
                </a:cubicBezTo>
                <a:cubicBezTo>
                  <a:pt x="1614" y="406"/>
                  <a:pt x="1614" y="406"/>
                  <a:pt x="1614" y="406"/>
                </a:cubicBezTo>
                <a:cubicBezTo>
                  <a:pt x="1615" y="405"/>
                  <a:pt x="1615" y="405"/>
                  <a:pt x="1615" y="405"/>
                </a:cubicBezTo>
                <a:cubicBezTo>
                  <a:pt x="1615" y="404"/>
                  <a:pt x="1615" y="404"/>
                  <a:pt x="1615" y="404"/>
                </a:cubicBezTo>
                <a:cubicBezTo>
                  <a:pt x="1613" y="402"/>
                  <a:pt x="1613" y="402"/>
                  <a:pt x="1613" y="402"/>
                </a:cubicBezTo>
                <a:cubicBezTo>
                  <a:pt x="1613" y="402"/>
                  <a:pt x="1613" y="402"/>
                  <a:pt x="1613" y="402"/>
                </a:cubicBezTo>
                <a:cubicBezTo>
                  <a:pt x="1615" y="401"/>
                  <a:pt x="1615" y="401"/>
                  <a:pt x="1615" y="401"/>
                </a:cubicBezTo>
                <a:cubicBezTo>
                  <a:pt x="1616" y="398"/>
                  <a:pt x="1616" y="398"/>
                  <a:pt x="1616" y="398"/>
                </a:cubicBezTo>
                <a:cubicBezTo>
                  <a:pt x="1615" y="396"/>
                  <a:pt x="1615" y="396"/>
                  <a:pt x="1615" y="396"/>
                </a:cubicBezTo>
                <a:cubicBezTo>
                  <a:pt x="1615" y="394"/>
                  <a:pt x="1615" y="394"/>
                  <a:pt x="1615" y="394"/>
                </a:cubicBezTo>
                <a:cubicBezTo>
                  <a:pt x="1612" y="394"/>
                  <a:pt x="1612" y="394"/>
                  <a:pt x="1612" y="394"/>
                </a:cubicBezTo>
                <a:cubicBezTo>
                  <a:pt x="1610" y="395"/>
                  <a:pt x="1610" y="395"/>
                  <a:pt x="1610" y="395"/>
                </a:cubicBezTo>
                <a:cubicBezTo>
                  <a:pt x="1609" y="397"/>
                  <a:pt x="1609" y="397"/>
                  <a:pt x="1609" y="397"/>
                </a:cubicBezTo>
                <a:cubicBezTo>
                  <a:pt x="1610" y="398"/>
                  <a:pt x="1610" y="398"/>
                  <a:pt x="1610" y="398"/>
                </a:cubicBezTo>
                <a:cubicBezTo>
                  <a:pt x="1611" y="399"/>
                  <a:pt x="1611" y="399"/>
                  <a:pt x="1611" y="399"/>
                </a:cubicBezTo>
                <a:cubicBezTo>
                  <a:pt x="1611" y="400"/>
                  <a:pt x="1611" y="400"/>
                  <a:pt x="1611" y="400"/>
                </a:cubicBezTo>
                <a:cubicBezTo>
                  <a:pt x="1610" y="400"/>
                  <a:pt x="1610" y="400"/>
                  <a:pt x="1610" y="400"/>
                </a:cubicBezTo>
                <a:cubicBezTo>
                  <a:pt x="1609" y="400"/>
                  <a:pt x="1609" y="400"/>
                  <a:pt x="1609" y="400"/>
                </a:cubicBezTo>
                <a:cubicBezTo>
                  <a:pt x="1608" y="399"/>
                  <a:pt x="1608" y="399"/>
                  <a:pt x="1608" y="399"/>
                </a:cubicBezTo>
                <a:cubicBezTo>
                  <a:pt x="1608" y="398"/>
                  <a:pt x="1608" y="398"/>
                  <a:pt x="1608" y="398"/>
                </a:cubicBezTo>
                <a:cubicBezTo>
                  <a:pt x="1607" y="397"/>
                  <a:pt x="1607" y="397"/>
                  <a:pt x="1607" y="397"/>
                </a:cubicBezTo>
                <a:cubicBezTo>
                  <a:pt x="1606" y="397"/>
                  <a:pt x="1606" y="397"/>
                  <a:pt x="1606" y="397"/>
                </a:cubicBezTo>
                <a:cubicBezTo>
                  <a:pt x="1605" y="399"/>
                  <a:pt x="1605" y="399"/>
                  <a:pt x="1605" y="399"/>
                </a:cubicBezTo>
                <a:cubicBezTo>
                  <a:pt x="1604" y="399"/>
                  <a:pt x="1604" y="399"/>
                  <a:pt x="1604" y="399"/>
                </a:cubicBezTo>
                <a:lnTo>
                  <a:pt x="1604" y="401"/>
                </a:lnTo>
                <a:close/>
                <a:moveTo>
                  <a:pt x="1606" y="363"/>
                </a:moveTo>
                <a:cubicBezTo>
                  <a:pt x="1604" y="364"/>
                  <a:pt x="1604" y="364"/>
                  <a:pt x="1604" y="364"/>
                </a:cubicBezTo>
                <a:cubicBezTo>
                  <a:pt x="1604" y="365"/>
                  <a:pt x="1604" y="365"/>
                  <a:pt x="1604" y="365"/>
                </a:cubicBezTo>
                <a:cubicBezTo>
                  <a:pt x="1605" y="365"/>
                  <a:pt x="1605" y="365"/>
                  <a:pt x="1605" y="365"/>
                </a:cubicBezTo>
                <a:lnTo>
                  <a:pt x="1606" y="363"/>
                </a:lnTo>
                <a:close/>
                <a:moveTo>
                  <a:pt x="1622" y="416"/>
                </a:moveTo>
                <a:cubicBezTo>
                  <a:pt x="1621" y="418"/>
                  <a:pt x="1621" y="418"/>
                  <a:pt x="1621" y="418"/>
                </a:cubicBezTo>
                <a:cubicBezTo>
                  <a:pt x="1622" y="418"/>
                  <a:pt x="1622" y="418"/>
                  <a:pt x="1622" y="418"/>
                </a:cubicBezTo>
                <a:cubicBezTo>
                  <a:pt x="1624" y="419"/>
                  <a:pt x="1624" y="419"/>
                  <a:pt x="1624" y="419"/>
                </a:cubicBezTo>
                <a:cubicBezTo>
                  <a:pt x="1625" y="417"/>
                  <a:pt x="1625" y="417"/>
                  <a:pt x="1625" y="417"/>
                </a:cubicBezTo>
                <a:cubicBezTo>
                  <a:pt x="1627" y="418"/>
                  <a:pt x="1627" y="418"/>
                  <a:pt x="1627" y="418"/>
                </a:cubicBezTo>
                <a:cubicBezTo>
                  <a:pt x="1627" y="417"/>
                  <a:pt x="1627" y="417"/>
                  <a:pt x="1627" y="417"/>
                </a:cubicBezTo>
                <a:cubicBezTo>
                  <a:pt x="1626" y="415"/>
                  <a:pt x="1626" y="415"/>
                  <a:pt x="1626" y="415"/>
                </a:cubicBezTo>
                <a:cubicBezTo>
                  <a:pt x="1626" y="414"/>
                  <a:pt x="1626" y="414"/>
                  <a:pt x="1626" y="414"/>
                </a:cubicBezTo>
                <a:cubicBezTo>
                  <a:pt x="1625" y="413"/>
                  <a:pt x="1625" y="413"/>
                  <a:pt x="1625" y="413"/>
                </a:cubicBezTo>
                <a:cubicBezTo>
                  <a:pt x="1624" y="414"/>
                  <a:pt x="1624" y="414"/>
                  <a:pt x="1624" y="414"/>
                </a:cubicBezTo>
                <a:cubicBezTo>
                  <a:pt x="1623" y="413"/>
                  <a:pt x="1623" y="413"/>
                  <a:pt x="1623" y="413"/>
                </a:cubicBezTo>
                <a:cubicBezTo>
                  <a:pt x="1622" y="414"/>
                  <a:pt x="1622" y="414"/>
                  <a:pt x="1622" y="414"/>
                </a:cubicBezTo>
                <a:cubicBezTo>
                  <a:pt x="1622" y="415"/>
                  <a:pt x="1622" y="415"/>
                  <a:pt x="1622" y="415"/>
                </a:cubicBezTo>
                <a:cubicBezTo>
                  <a:pt x="1624" y="415"/>
                  <a:pt x="1624" y="415"/>
                  <a:pt x="1624" y="415"/>
                </a:cubicBezTo>
                <a:cubicBezTo>
                  <a:pt x="1623" y="416"/>
                  <a:pt x="1623" y="416"/>
                  <a:pt x="1623" y="416"/>
                </a:cubicBezTo>
                <a:lnTo>
                  <a:pt x="1622" y="416"/>
                </a:lnTo>
                <a:close/>
                <a:moveTo>
                  <a:pt x="1600" y="407"/>
                </a:moveTo>
                <a:cubicBezTo>
                  <a:pt x="1600" y="405"/>
                  <a:pt x="1600" y="405"/>
                  <a:pt x="1600" y="405"/>
                </a:cubicBezTo>
                <a:cubicBezTo>
                  <a:pt x="1599" y="402"/>
                  <a:pt x="1599" y="402"/>
                  <a:pt x="1599" y="402"/>
                </a:cubicBezTo>
                <a:cubicBezTo>
                  <a:pt x="1597" y="402"/>
                  <a:pt x="1597" y="402"/>
                  <a:pt x="1597" y="402"/>
                </a:cubicBezTo>
                <a:cubicBezTo>
                  <a:pt x="1595" y="401"/>
                  <a:pt x="1595" y="401"/>
                  <a:pt x="1595" y="401"/>
                </a:cubicBezTo>
                <a:cubicBezTo>
                  <a:pt x="1592" y="402"/>
                  <a:pt x="1592" y="402"/>
                  <a:pt x="1592" y="402"/>
                </a:cubicBezTo>
                <a:cubicBezTo>
                  <a:pt x="1591" y="404"/>
                  <a:pt x="1591" y="404"/>
                  <a:pt x="1591" y="404"/>
                </a:cubicBezTo>
                <a:cubicBezTo>
                  <a:pt x="1592" y="406"/>
                  <a:pt x="1592" y="406"/>
                  <a:pt x="1592" y="406"/>
                </a:cubicBezTo>
                <a:cubicBezTo>
                  <a:pt x="1594" y="408"/>
                  <a:pt x="1594" y="408"/>
                  <a:pt x="1594" y="408"/>
                </a:cubicBezTo>
                <a:cubicBezTo>
                  <a:pt x="1596" y="409"/>
                  <a:pt x="1596" y="409"/>
                  <a:pt x="1596" y="409"/>
                </a:cubicBezTo>
                <a:cubicBezTo>
                  <a:pt x="1597" y="409"/>
                  <a:pt x="1597" y="409"/>
                  <a:pt x="1597" y="409"/>
                </a:cubicBezTo>
                <a:cubicBezTo>
                  <a:pt x="1599" y="409"/>
                  <a:pt x="1599" y="409"/>
                  <a:pt x="1599" y="409"/>
                </a:cubicBezTo>
                <a:lnTo>
                  <a:pt x="1600" y="407"/>
                </a:lnTo>
                <a:close/>
                <a:moveTo>
                  <a:pt x="1640" y="408"/>
                </a:moveTo>
                <a:cubicBezTo>
                  <a:pt x="1638" y="405"/>
                  <a:pt x="1638" y="405"/>
                  <a:pt x="1638" y="405"/>
                </a:cubicBezTo>
                <a:cubicBezTo>
                  <a:pt x="1636" y="404"/>
                  <a:pt x="1636" y="404"/>
                  <a:pt x="1636" y="404"/>
                </a:cubicBezTo>
                <a:cubicBezTo>
                  <a:pt x="1635" y="406"/>
                  <a:pt x="1635" y="406"/>
                  <a:pt x="1635" y="406"/>
                </a:cubicBezTo>
                <a:cubicBezTo>
                  <a:pt x="1636" y="408"/>
                  <a:pt x="1636" y="408"/>
                  <a:pt x="1636" y="408"/>
                </a:cubicBezTo>
                <a:cubicBezTo>
                  <a:pt x="1639" y="409"/>
                  <a:pt x="1639" y="409"/>
                  <a:pt x="1639" y="409"/>
                </a:cubicBezTo>
                <a:lnTo>
                  <a:pt x="1640" y="408"/>
                </a:lnTo>
                <a:close/>
                <a:moveTo>
                  <a:pt x="1601" y="411"/>
                </a:moveTo>
                <a:cubicBezTo>
                  <a:pt x="1602" y="408"/>
                  <a:pt x="1602" y="408"/>
                  <a:pt x="1602" y="408"/>
                </a:cubicBezTo>
                <a:cubicBezTo>
                  <a:pt x="1602" y="408"/>
                  <a:pt x="1601" y="407"/>
                  <a:pt x="1601" y="407"/>
                </a:cubicBezTo>
                <a:cubicBezTo>
                  <a:pt x="1601" y="410"/>
                  <a:pt x="1601" y="410"/>
                  <a:pt x="1601" y="410"/>
                </a:cubicBezTo>
                <a:cubicBezTo>
                  <a:pt x="1600" y="411"/>
                  <a:pt x="1600" y="411"/>
                  <a:pt x="1600" y="411"/>
                </a:cubicBezTo>
                <a:cubicBezTo>
                  <a:pt x="1600" y="412"/>
                  <a:pt x="1600" y="412"/>
                  <a:pt x="1600" y="412"/>
                </a:cubicBezTo>
                <a:lnTo>
                  <a:pt x="1601" y="411"/>
                </a:lnTo>
                <a:close/>
                <a:moveTo>
                  <a:pt x="1651" y="383"/>
                </a:moveTo>
                <a:cubicBezTo>
                  <a:pt x="1650" y="388"/>
                  <a:pt x="1650" y="388"/>
                  <a:pt x="1650" y="388"/>
                </a:cubicBezTo>
                <a:cubicBezTo>
                  <a:pt x="1651" y="390"/>
                  <a:pt x="1651" y="390"/>
                  <a:pt x="1651" y="390"/>
                </a:cubicBezTo>
                <a:cubicBezTo>
                  <a:pt x="1651" y="392"/>
                  <a:pt x="1651" y="392"/>
                  <a:pt x="1651" y="392"/>
                </a:cubicBezTo>
                <a:cubicBezTo>
                  <a:pt x="1651" y="392"/>
                  <a:pt x="1651" y="392"/>
                  <a:pt x="1651" y="392"/>
                </a:cubicBezTo>
                <a:cubicBezTo>
                  <a:pt x="1652" y="391"/>
                  <a:pt x="1652" y="391"/>
                  <a:pt x="1652" y="391"/>
                </a:cubicBezTo>
                <a:cubicBezTo>
                  <a:pt x="1653" y="387"/>
                  <a:pt x="1653" y="387"/>
                  <a:pt x="1653" y="387"/>
                </a:cubicBezTo>
                <a:cubicBezTo>
                  <a:pt x="1653" y="384"/>
                  <a:pt x="1653" y="384"/>
                  <a:pt x="1653" y="384"/>
                </a:cubicBezTo>
                <a:cubicBezTo>
                  <a:pt x="1655" y="381"/>
                  <a:pt x="1655" y="381"/>
                  <a:pt x="1655" y="381"/>
                </a:cubicBezTo>
                <a:cubicBezTo>
                  <a:pt x="1655" y="378"/>
                  <a:pt x="1655" y="378"/>
                  <a:pt x="1655" y="378"/>
                </a:cubicBezTo>
                <a:cubicBezTo>
                  <a:pt x="1654" y="377"/>
                  <a:pt x="1654" y="377"/>
                  <a:pt x="1654" y="377"/>
                </a:cubicBezTo>
                <a:cubicBezTo>
                  <a:pt x="1653" y="378"/>
                  <a:pt x="1653" y="378"/>
                  <a:pt x="1653" y="378"/>
                </a:cubicBezTo>
                <a:cubicBezTo>
                  <a:pt x="1653" y="379"/>
                  <a:pt x="1653" y="379"/>
                  <a:pt x="1653" y="379"/>
                </a:cubicBezTo>
                <a:cubicBezTo>
                  <a:pt x="1652" y="382"/>
                  <a:pt x="1652" y="382"/>
                  <a:pt x="1652" y="382"/>
                </a:cubicBezTo>
                <a:lnTo>
                  <a:pt x="1651" y="383"/>
                </a:lnTo>
                <a:close/>
                <a:moveTo>
                  <a:pt x="1598" y="412"/>
                </a:moveTo>
                <a:cubicBezTo>
                  <a:pt x="1599" y="411"/>
                  <a:pt x="1599" y="411"/>
                  <a:pt x="1599" y="411"/>
                </a:cubicBezTo>
                <a:cubicBezTo>
                  <a:pt x="1597" y="410"/>
                  <a:pt x="1597" y="410"/>
                  <a:pt x="1597" y="410"/>
                </a:cubicBezTo>
                <a:lnTo>
                  <a:pt x="1598" y="412"/>
                </a:lnTo>
                <a:close/>
                <a:moveTo>
                  <a:pt x="1599" y="398"/>
                </a:moveTo>
                <a:cubicBezTo>
                  <a:pt x="1599" y="395"/>
                  <a:pt x="1599" y="395"/>
                  <a:pt x="1599" y="395"/>
                </a:cubicBezTo>
                <a:cubicBezTo>
                  <a:pt x="1599" y="398"/>
                  <a:pt x="1599" y="398"/>
                  <a:pt x="1599" y="398"/>
                </a:cubicBezTo>
                <a:cubicBezTo>
                  <a:pt x="1598" y="399"/>
                  <a:pt x="1598" y="399"/>
                  <a:pt x="1598" y="399"/>
                </a:cubicBezTo>
                <a:cubicBezTo>
                  <a:pt x="1599" y="399"/>
                  <a:pt x="1599" y="399"/>
                  <a:pt x="1599" y="399"/>
                </a:cubicBezTo>
                <a:lnTo>
                  <a:pt x="1599" y="398"/>
                </a:lnTo>
                <a:close/>
                <a:moveTo>
                  <a:pt x="1545" y="301"/>
                </a:moveTo>
                <a:cubicBezTo>
                  <a:pt x="1546" y="303"/>
                  <a:pt x="1546" y="303"/>
                  <a:pt x="1546" y="303"/>
                </a:cubicBezTo>
                <a:cubicBezTo>
                  <a:pt x="1547" y="302"/>
                  <a:pt x="1547" y="302"/>
                  <a:pt x="1547" y="302"/>
                </a:cubicBezTo>
                <a:lnTo>
                  <a:pt x="1545" y="301"/>
                </a:lnTo>
                <a:close/>
                <a:moveTo>
                  <a:pt x="1546" y="320"/>
                </a:moveTo>
                <a:cubicBezTo>
                  <a:pt x="1545" y="319"/>
                  <a:pt x="1545" y="319"/>
                  <a:pt x="1545" y="319"/>
                </a:cubicBezTo>
                <a:cubicBezTo>
                  <a:pt x="1543" y="320"/>
                  <a:pt x="1543" y="320"/>
                  <a:pt x="1543" y="320"/>
                </a:cubicBezTo>
                <a:cubicBezTo>
                  <a:pt x="1544" y="321"/>
                  <a:pt x="1544" y="321"/>
                  <a:pt x="1544" y="321"/>
                </a:cubicBezTo>
                <a:lnTo>
                  <a:pt x="1546" y="320"/>
                </a:lnTo>
                <a:close/>
                <a:moveTo>
                  <a:pt x="1546" y="330"/>
                </a:moveTo>
                <a:cubicBezTo>
                  <a:pt x="1547" y="328"/>
                  <a:pt x="1547" y="328"/>
                  <a:pt x="1547" y="328"/>
                </a:cubicBezTo>
                <a:cubicBezTo>
                  <a:pt x="1545" y="329"/>
                  <a:pt x="1545" y="329"/>
                  <a:pt x="1545" y="329"/>
                </a:cubicBezTo>
                <a:lnTo>
                  <a:pt x="1546" y="330"/>
                </a:lnTo>
                <a:close/>
                <a:moveTo>
                  <a:pt x="1452" y="382"/>
                </a:moveTo>
                <a:cubicBezTo>
                  <a:pt x="1453" y="383"/>
                  <a:pt x="1453" y="383"/>
                  <a:pt x="1453" y="383"/>
                </a:cubicBezTo>
                <a:cubicBezTo>
                  <a:pt x="1453" y="382"/>
                  <a:pt x="1453" y="382"/>
                  <a:pt x="1453" y="382"/>
                </a:cubicBezTo>
                <a:lnTo>
                  <a:pt x="1452" y="382"/>
                </a:lnTo>
                <a:close/>
                <a:moveTo>
                  <a:pt x="1598" y="369"/>
                </a:moveTo>
                <a:cubicBezTo>
                  <a:pt x="1595" y="372"/>
                  <a:pt x="1595" y="372"/>
                  <a:pt x="1595" y="372"/>
                </a:cubicBezTo>
                <a:cubicBezTo>
                  <a:pt x="1593" y="373"/>
                  <a:pt x="1593" y="373"/>
                  <a:pt x="1593" y="373"/>
                </a:cubicBezTo>
                <a:cubicBezTo>
                  <a:pt x="1591" y="373"/>
                  <a:pt x="1591" y="373"/>
                  <a:pt x="1591" y="373"/>
                </a:cubicBezTo>
                <a:cubicBezTo>
                  <a:pt x="1589" y="375"/>
                  <a:pt x="1589" y="375"/>
                  <a:pt x="1589" y="375"/>
                </a:cubicBezTo>
                <a:cubicBezTo>
                  <a:pt x="1588" y="377"/>
                  <a:pt x="1588" y="377"/>
                  <a:pt x="1588" y="377"/>
                </a:cubicBezTo>
                <a:cubicBezTo>
                  <a:pt x="1586" y="379"/>
                  <a:pt x="1586" y="379"/>
                  <a:pt x="1586" y="379"/>
                </a:cubicBezTo>
                <a:cubicBezTo>
                  <a:pt x="1584" y="379"/>
                  <a:pt x="1584" y="379"/>
                  <a:pt x="1584" y="379"/>
                </a:cubicBezTo>
                <a:cubicBezTo>
                  <a:pt x="1582" y="381"/>
                  <a:pt x="1582" y="381"/>
                  <a:pt x="1582" y="381"/>
                </a:cubicBezTo>
                <a:cubicBezTo>
                  <a:pt x="1581" y="380"/>
                  <a:pt x="1581" y="380"/>
                  <a:pt x="1581" y="380"/>
                </a:cubicBezTo>
                <a:cubicBezTo>
                  <a:pt x="1580" y="380"/>
                  <a:pt x="1580" y="380"/>
                  <a:pt x="1580" y="380"/>
                </a:cubicBezTo>
                <a:cubicBezTo>
                  <a:pt x="1579" y="383"/>
                  <a:pt x="1579" y="383"/>
                  <a:pt x="1579" y="383"/>
                </a:cubicBezTo>
                <a:cubicBezTo>
                  <a:pt x="1577" y="384"/>
                  <a:pt x="1577" y="384"/>
                  <a:pt x="1577" y="384"/>
                </a:cubicBezTo>
                <a:cubicBezTo>
                  <a:pt x="1578" y="385"/>
                  <a:pt x="1578" y="385"/>
                  <a:pt x="1578" y="385"/>
                </a:cubicBezTo>
                <a:cubicBezTo>
                  <a:pt x="1579" y="384"/>
                  <a:pt x="1579" y="384"/>
                  <a:pt x="1579" y="384"/>
                </a:cubicBezTo>
                <a:cubicBezTo>
                  <a:pt x="1581" y="387"/>
                  <a:pt x="1581" y="387"/>
                  <a:pt x="1581" y="387"/>
                </a:cubicBezTo>
                <a:cubicBezTo>
                  <a:pt x="1581" y="384"/>
                  <a:pt x="1581" y="384"/>
                  <a:pt x="1581" y="384"/>
                </a:cubicBezTo>
                <a:cubicBezTo>
                  <a:pt x="1581" y="383"/>
                  <a:pt x="1581" y="383"/>
                  <a:pt x="1581" y="383"/>
                </a:cubicBezTo>
                <a:cubicBezTo>
                  <a:pt x="1585" y="381"/>
                  <a:pt x="1585" y="381"/>
                  <a:pt x="1585" y="381"/>
                </a:cubicBezTo>
                <a:cubicBezTo>
                  <a:pt x="1585" y="381"/>
                  <a:pt x="1585" y="381"/>
                  <a:pt x="1585" y="381"/>
                </a:cubicBezTo>
                <a:cubicBezTo>
                  <a:pt x="1587" y="381"/>
                  <a:pt x="1587" y="381"/>
                  <a:pt x="1587" y="381"/>
                </a:cubicBezTo>
                <a:cubicBezTo>
                  <a:pt x="1589" y="381"/>
                  <a:pt x="1589" y="381"/>
                  <a:pt x="1589" y="381"/>
                </a:cubicBezTo>
                <a:cubicBezTo>
                  <a:pt x="1590" y="381"/>
                  <a:pt x="1590" y="381"/>
                  <a:pt x="1590" y="381"/>
                </a:cubicBezTo>
                <a:cubicBezTo>
                  <a:pt x="1592" y="381"/>
                  <a:pt x="1592" y="381"/>
                  <a:pt x="1592" y="381"/>
                </a:cubicBezTo>
                <a:cubicBezTo>
                  <a:pt x="1594" y="381"/>
                  <a:pt x="1594" y="381"/>
                  <a:pt x="1594" y="381"/>
                </a:cubicBezTo>
                <a:cubicBezTo>
                  <a:pt x="1595" y="381"/>
                  <a:pt x="1595" y="381"/>
                  <a:pt x="1595" y="381"/>
                </a:cubicBezTo>
                <a:cubicBezTo>
                  <a:pt x="1597" y="378"/>
                  <a:pt x="1597" y="378"/>
                  <a:pt x="1597" y="378"/>
                </a:cubicBezTo>
                <a:cubicBezTo>
                  <a:pt x="1597" y="375"/>
                  <a:pt x="1597" y="375"/>
                  <a:pt x="1597" y="375"/>
                </a:cubicBezTo>
                <a:cubicBezTo>
                  <a:pt x="1597" y="375"/>
                  <a:pt x="1597" y="375"/>
                  <a:pt x="1597" y="375"/>
                </a:cubicBezTo>
                <a:cubicBezTo>
                  <a:pt x="1597" y="373"/>
                  <a:pt x="1597" y="373"/>
                  <a:pt x="1597" y="373"/>
                </a:cubicBezTo>
                <a:cubicBezTo>
                  <a:pt x="1598" y="370"/>
                  <a:pt x="1598" y="370"/>
                  <a:pt x="1598" y="370"/>
                </a:cubicBezTo>
                <a:lnTo>
                  <a:pt x="1598" y="369"/>
                </a:lnTo>
                <a:close/>
                <a:moveTo>
                  <a:pt x="1547" y="306"/>
                </a:moveTo>
                <a:cubicBezTo>
                  <a:pt x="1544" y="304"/>
                  <a:pt x="1544" y="304"/>
                  <a:pt x="1544" y="304"/>
                </a:cubicBezTo>
                <a:cubicBezTo>
                  <a:pt x="1545" y="306"/>
                  <a:pt x="1545" y="306"/>
                  <a:pt x="1545" y="306"/>
                </a:cubicBezTo>
                <a:lnTo>
                  <a:pt x="1547" y="306"/>
                </a:lnTo>
                <a:close/>
                <a:moveTo>
                  <a:pt x="1541" y="455"/>
                </a:moveTo>
                <a:cubicBezTo>
                  <a:pt x="1541" y="455"/>
                  <a:pt x="1541" y="455"/>
                  <a:pt x="1541" y="455"/>
                </a:cubicBezTo>
                <a:cubicBezTo>
                  <a:pt x="1542" y="455"/>
                  <a:pt x="1542" y="455"/>
                  <a:pt x="1542" y="455"/>
                </a:cubicBezTo>
                <a:cubicBezTo>
                  <a:pt x="1542" y="455"/>
                  <a:pt x="1542" y="455"/>
                  <a:pt x="1542" y="455"/>
                </a:cubicBezTo>
                <a:cubicBezTo>
                  <a:pt x="1541" y="454"/>
                  <a:pt x="1541" y="454"/>
                  <a:pt x="1541" y="454"/>
                </a:cubicBezTo>
                <a:cubicBezTo>
                  <a:pt x="1539" y="454"/>
                  <a:pt x="1539" y="454"/>
                  <a:pt x="1539" y="454"/>
                </a:cubicBezTo>
                <a:cubicBezTo>
                  <a:pt x="1539" y="455"/>
                  <a:pt x="1539" y="455"/>
                  <a:pt x="1539" y="455"/>
                </a:cubicBezTo>
                <a:lnTo>
                  <a:pt x="1541" y="455"/>
                </a:lnTo>
                <a:close/>
                <a:moveTo>
                  <a:pt x="1549" y="334"/>
                </a:moveTo>
                <a:cubicBezTo>
                  <a:pt x="1550" y="332"/>
                  <a:pt x="1550" y="332"/>
                  <a:pt x="1550" y="332"/>
                </a:cubicBezTo>
                <a:cubicBezTo>
                  <a:pt x="1548" y="333"/>
                  <a:pt x="1548" y="333"/>
                  <a:pt x="1548" y="333"/>
                </a:cubicBezTo>
                <a:lnTo>
                  <a:pt x="1549" y="334"/>
                </a:lnTo>
                <a:close/>
                <a:moveTo>
                  <a:pt x="1545" y="323"/>
                </a:moveTo>
                <a:cubicBezTo>
                  <a:pt x="1546" y="324"/>
                  <a:pt x="1546" y="324"/>
                  <a:pt x="1546" y="324"/>
                </a:cubicBezTo>
                <a:cubicBezTo>
                  <a:pt x="1546" y="324"/>
                  <a:pt x="1546" y="322"/>
                  <a:pt x="1546" y="322"/>
                </a:cubicBezTo>
                <a:lnTo>
                  <a:pt x="1545" y="323"/>
                </a:lnTo>
                <a:close/>
                <a:moveTo>
                  <a:pt x="1548" y="337"/>
                </a:moveTo>
                <a:cubicBezTo>
                  <a:pt x="1550" y="339"/>
                  <a:pt x="1550" y="339"/>
                  <a:pt x="1550" y="339"/>
                </a:cubicBezTo>
                <a:cubicBezTo>
                  <a:pt x="1550" y="338"/>
                  <a:pt x="1550" y="338"/>
                  <a:pt x="1550" y="338"/>
                </a:cubicBezTo>
                <a:cubicBezTo>
                  <a:pt x="1549" y="337"/>
                  <a:pt x="1549" y="337"/>
                  <a:pt x="1549" y="337"/>
                </a:cubicBezTo>
                <a:cubicBezTo>
                  <a:pt x="1549" y="337"/>
                  <a:pt x="1548" y="337"/>
                  <a:pt x="1548" y="337"/>
                </a:cubicBezTo>
                <a:close/>
                <a:moveTo>
                  <a:pt x="1551" y="333"/>
                </a:moveTo>
                <a:cubicBezTo>
                  <a:pt x="1551" y="335"/>
                  <a:pt x="1551" y="335"/>
                  <a:pt x="1551" y="335"/>
                </a:cubicBezTo>
                <a:cubicBezTo>
                  <a:pt x="1551" y="335"/>
                  <a:pt x="1551" y="335"/>
                  <a:pt x="1551" y="335"/>
                </a:cubicBezTo>
                <a:lnTo>
                  <a:pt x="1551" y="333"/>
                </a:lnTo>
                <a:close/>
                <a:moveTo>
                  <a:pt x="1550" y="332"/>
                </a:moveTo>
                <a:cubicBezTo>
                  <a:pt x="1551" y="330"/>
                  <a:pt x="1551" y="330"/>
                  <a:pt x="1551" y="330"/>
                </a:cubicBezTo>
                <a:cubicBezTo>
                  <a:pt x="1551" y="330"/>
                  <a:pt x="1549" y="328"/>
                  <a:pt x="1549" y="328"/>
                </a:cubicBezTo>
                <a:lnTo>
                  <a:pt x="1550" y="332"/>
                </a:lnTo>
                <a:close/>
                <a:moveTo>
                  <a:pt x="1540" y="457"/>
                </a:moveTo>
                <a:cubicBezTo>
                  <a:pt x="1541" y="456"/>
                  <a:pt x="1541" y="456"/>
                  <a:pt x="1541" y="456"/>
                </a:cubicBezTo>
                <a:cubicBezTo>
                  <a:pt x="1540" y="455"/>
                  <a:pt x="1540" y="455"/>
                  <a:pt x="1540" y="455"/>
                </a:cubicBezTo>
                <a:cubicBezTo>
                  <a:pt x="1538" y="456"/>
                  <a:pt x="1538" y="456"/>
                  <a:pt x="1538" y="456"/>
                </a:cubicBezTo>
                <a:cubicBezTo>
                  <a:pt x="1539" y="456"/>
                  <a:pt x="1539" y="456"/>
                  <a:pt x="1539" y="456"/>
                </a:cubicBezTo>
                <a:lnTo>
                  <a:pt x="1540" y="457"/>
                </a:lnTo>
                <a:close/>
                <a:moveTo>
                  <a:pt x="1753" y="326"/>
                </a:moveTo>
                <a:cubicBezTo>
                  <a:pt x="1751" y="325"/>
                  <a:pt x="1751" y="325"/>
                  <a:pt x="1751" y="325"/>
                </a:cubicBezTo>
                <a:cubicBezTo>
                  <a:pt x="1751" y="325"/>
                  <a:pt x="1750" y="326"/>
                  <a:pt x="1750" y="326"/>
                </a:cubicBezTo>
                <a:cubicBezTo>
                  <a:pt x="1752" y="327"/>
                  <a:pt x="1752" y="327"/>
                  <a:pt x="1752" y="327"/>
                </a:cubicBezTo>
                <a:lnTo>
                  <a:pt x="1753" y="326"/>
                </a:lnTo>
                <a:close/>
                <a:moveTo>
                  <a:pt x="1551" y="297"/>
                </a:moveTo>
                <a:cubicBezTo>
                  <a:pt x="1549" y="299"/>
                  <a:pt x="1549" y="299"/>
                  <a:pt x="1549" y="299"/>
                </a:cubicBezTo>
                <a:cubicBezTo>
                  <a:pt x="1551" y="298"/>
                  <a:pt x="1551" y="298"/>
                  <a:pt x="1551" y="298"/>
                </a:cubicBezTo>
                <a:lnTo>
                  <a:pt x="1551" y="297"/>
                </a:lnTo>
                <a:close/>
                <a:moveTo>
                  <a:pt x="1553" y="348"/>
                </a:moveTo>
                <a:cubicBezTo>
                  <a:pt x="1552" y="350"/>
                  <a:pt x="1552" y="350"/>
                  <a:pt x="1552" y="350"/>
                </a:cubicBezTo>
                <a:cubicBezTo>
                  <a:pt x="1554" y="349"/>
                  <a:pt x="1554" y="349"/>
                  <a:pt x="1554" y="349"/>
                </a:cubicBezTo>
                <a:lnTo>
                  <a:pt x="1553" y="348"/>
                </a:lnTo>
                <a:close/>
                <a:moveTo>
                  <a:pt x="1708" y="348"/>
                </a:moveTo>
                <a:cubicBezTo>
                  <a:pt x="1706" y="348"/>
                  <a:pt x="1706" y="348"/>
                  <a:pt x="1706" y="348"/>
                </a:cubicBezTo>
                <a:cubicBezTo>
                  <a:pt x="1706" y="349"/>
                  <a:pt x="1706" y="349"/>
                  <a:pt x="1706" y="349"/>
                </a:cubicBezTo>
                <a:cubicBezTo>
                  <a:pt x="1708" y="349"/>
                  <a:pt x="1708" y="349"/>
                  <a:pt x="1708" y="349"/>
                </a:cubicBezTo>
                <a:lnTo>
                  <a:pt x="1708" y="348"/>
                </a:lnTo>
                <a:close/>
                <a:moveTo>
                  <a:pt x="1702" y="354"/>
                </a:moveTo>
                <a:cubicBezTo>
                  <a:pt x="1701" y="354"/>
                  <a:pt x="1701" y="354"/>
                  <a:pt x="1701" y="354"/>
                </a:cubicBezTo>
                <a:cubicBezTo>
                  <a:pt x="1700" y="355"/>
                  <a:pt x="1700" y="355"/>
                  <a:pt x="1700" y="355"/>
                </a:cubicBezTo>
                <a:cubicBezTo>
                  <a:pt x="1699" y="355"/>
                  <a:pt x="1699" y="355"/>
                  <a:pt x="1699" y="355"/>
                </a:cubicBezTo>
                <a:cubicBezTo>
                  <a:pt x="1698" y="357"/>
                  <a:pt x="1698" y="357"/>
                  <a:pt x="1698" y="357"/>
                </a:cubicBezTo>
                <a:cubicBezTo>
                  <a:pt x="1698" y="356"/>
                  <a:pt x="1698" y="356"/>
                  <a:pt x="1698" y="356"/>
                </a:cubicBezTo>
                <a:cubicBezTo>
                  <a:pt x="1697" y="355"/>
                  <a:pt x="1697" y="355"/>
                  <a:pt x="1697" y="355"/>
                </a:cubicBezTo>
                <a:cubicBezTo>
                  <a:pt x="1697" y="356"/>
                  <a:pt x="1697" y="356"/>
                  <a:pt x="1697" y="356"/>
                </a:cubicBezTo>
                <a:cubicBezTo>
                  <a:pt x="1696" y="357"/>
                  <a:pt x="1696" y="357"/>
                  <a:pt x="1696" y="357"/>
                </a:cubicBezTo>
                <a:cubicBezTo>
                  <a:pt x="1697" y="357"/>
                  <a:pt x="1697" y="357"/>
                  <a:pt x="1697" y="357"/>
                </a:cubicBezTo>
                <a:cubicBezTo>
                  <a:pt x="1697" y="358"/>
                  <a:pt x="1697" y="358"/>
                  <a:pt x="1697" y="358"/>
                </a:cubicBezTo>
                <a:cubicBezTo>
                  <a:pt x="1696" y="359"/>
                  <a:pt x="1696" y="359"/>
                  <a:pt x="1696" y="359"/>
                </a:cubicBezTo>
                <a:cubicBezTo>
                  <a:pt x="1696" y="360"/>
                  <a:pt x="1696" y="360"/>
                  <a:pt x="1696" y="360"/>
                </a:cubicBezTo>
                <a:cubicBezTo>
                  <a:pt x="1698" y="360"/>
                  <a:pt x="1698" y="360"/>
                  <a:pt x="1698" y="360"/>
                </a:cubicBezTo>
                <a:cubicBezTo>
                  <a:pt x="1699" y="362"/>
                  <a:pt x="1699" y="362"/>
                  <a:pt x="1699" y="362"/>
                </a:cubicBezTo>
                <a:cubicBezTo>
                  <a:pt x="1699" y="363"/>
                  <a:pt x="1699" y="363"/>
                  <a:pt x="1699" y="363"/>
                </a:cubicBezTo>
                <a:cubicBezTo>
                  <a:pt x="1698" y="363"/>
                  <a:pt x="1698" y="363"/>
                  <a:pt x="1698" y="363"/>
                </a:cubicBezTo>
                <a:cubicBezTo>
                  <a:pt x="1697" y="366"/>
                  <a:pt x="1697" y="366"/>
                  <a:pt x="1697" y="366"/>
                </a:cubicBezTo>
                <a:cubicBezTo>
                  <a:pt x="1698" y="366"/>
                  <a:pt x="1698" y="366"/>
                  <a:pt x="1698" y="366"/>
                </a:cubicBezTo>
                <a:cubicBezTo>
                  <a:pt x="1700" y="365"/>
                  <a:pt x="1700" y="365"/>
                  <a:pt x="1700" y="365"/>
                </a:cubicBezTo>
                <a:cubicBezTo>
                  <a:pt x="1700" y="364"/>
                  <a:pt x="1700" y="364"/>
                  <a:pt x="1700" y="364"/>
                </a:cubicBezTo>
                <a:cubicBezTo>
                  <a:pt x="1701" y="361"/>
                  <a:pt x="1701" y="361"/>
                  <a:pt x="1701" y="361"/>
                </a:cubicBezTo>
                <a:cubicBezTo>
                  <a:pt x="1704" y="360"/>
                  <a:pt x="1704" y="360"/>
                  <a:pt x="1704" y="360"/>
                </a:cubicBezTo>
                <a:cubicBezTo>
                  <a:pt x="1705" y="359"/>
                  <a:pt x="1705" y="359"/>
                  <a:pt x="1705" y="359"/>
                </a:cubicBezTo>
                <a:cubicBezTo>
                  <a:pt x="1706" y="357"/>
                  <a:pt x="1706" y="357"/>
                  <a:pt x="1706" y="357"/>
                </a:cubicBezTo>
                <a:cubicBezTo>
                  <a:pt x="1708" y="357"/>
                  <a:pt x="1708" y="357"/>
                  <a:pt x="1708" y="357"/>
                </a:cubicBezTo>
                <a:cubicBezTo>
                  <a:pt x="1708" y="357"/>
                  <a:pt x="1708" y="357"/>
                  <a:pt x="1708" y="357"/>
                </a:cubicBezTo>
                <a:cubicBezTo>
                  <a:pt x="1708" y="356"/>
                  <a:pt x="1708" y="356"/>
                  <a:pt x="1708" y="356"/>
                </a:cubicBezTo>
                <a:cubicBezTo>
                  <a:pt x="1707" y="356"/>
                  <a:pt x="1707" y="356"/>
                  <a:pt x="1707" y="356"/>
                </a:cubicBezTo>
                <a:cubicBezTo>
                  <a:pt x="1705" y="355"/>
                  <a:pt x="1705" y="355"/>
                  <a:pt x="1705" y="355"/>
                </a:cubicBezTo>
                <a:lnTo>
                  <a:pt x="1702" y="354"/>
                </a:lnTo>
                <a:close/>
                <a:moveTo>
                  <a:pt x="1695" y="328"/>
                </a:moveTo>
                <a:cubicBezTo>
                  <a:pt x="1697" y="328"/>
                  <a:pt x="1697" y="328"/>
                  <a:pt x="1697" y="328"/>
                </a:cubicBezTo>
                <a:cubicBezTo>
                  <a:pt x="1698" y="327"/>
                  <a:pt x="1698" y="327"/>
                  <a:pt x="1698" y="327"/>
                </a:cubicBezTo>
                <a:cubicBezTo>
                  <a:pt x="1699" y="326"/>
                  <a:pt x="1699" y="326"/>
                  <a:pt x="1699" y="326"/>
                </a:cubicBezTo>
                <a:cubicBezTo>
                  <a:pt x="1696" y="326"/>
                  <a:pt x="1696" y="326"/>
                  <a:pt x="1696" y="326"/>
                </a:cubicBezTo>
                <a:lnTo>
                  <a:pt x="1695" y="328"/>
                </a:lnTo>
                <a:close/>
                <a:moveTo>
                  <a:pt x="1712" y="245"/>
                </a:moveTo>
                <a:cubicBezTo>
                  <a:pt x="1709" y="245"/>
                  <a:pt x="1709" y="245"/>
                  <a:pt x="1709" y="245"/>
                </a:cubicBezTo>
                <a:cubicBezTo>
                  <a:pt x="1707" y="246"/>
                  <a:pt x="1707" y="246"/>
                  <a:pt x="1707" y="246"/>
                </a:cubicBezTo>
                <a:cubicBezTo>
                  <a:pt x="1708" y="248"/>
                  <a:pt x="1708" y="248"/>
                  <a:pt x="1708" y="248"/>
                </a:cubicBezTo>
                <a:cubicBezTo>
                  <a:pt x="1710" y="248"/>
                  <a:pt x="1710" y="248"/>
                  <a:pt x="1710" y="248"/>
                </a:cubicBezTo>
                <a:cubicBezTo>
                  <a:pt x="1711" y="247"/>
                  <a:pt x="1711" y="247"/>
                  <a:pt x="1711" y="247"/>
                </a:cubicBezTo>
                <a:cubicBezTo>
                  <a:pt x="1710" y="246"/>
                  <a:pt x="1710" y="246"/>
                  <a:pt x="1710" y="246"/>
                </a:cubicBezTo>
                <a:cubicBezTo>
                  <a:pt x="1712" y="246"/>
                  <a:pt x="1712" y="246"/>
                  <a:pt x="1712" y="246"/>
                </a:cubicBezTo>
                <a:lnTo>
                  <a:pt x="1712" y="245"/>
                </a:lnTo>
                <a:close/>
                <a:moveTo>
                  <a:pt x="1578" y="274"/>
                </a:moveTo>
                <a:cubicBezTo>
                  <a:pt x="1576" y="273"/>
                  <a:pt x="1576" y="273"/>
                  <a:pt x="1576" y="273"/>
                </a:cubicBezTo>
                <a:cubicBezTo>
                  <a:pt x="1573" y="275"/>
                  <a:pt x="1573" y="275"/>
                  <a:pt x="1573" y="275"/>
                </a:cubicBezTo>
                <a:cubicBezTo>
                  <a:pt x="1576" y="275"/>
                  <a:pt x="1576" y="275"/>
                  <a:pt x="1576" y="275"/>
                </a:cubicBezTo>
                <a:lnTo>
                  <a:pt x="1578" y="274"/>
                </a:lnTo>
                <a:close/>
                <a:moveTo>
                  <a:pt x="1555" y="297"/>
                </a:moveTo>
                <a:cubicBezTo>
                  <a:pt x="1554" y="296"/>
                  <a:pt x="1554" y="296"/>
                  <a:pt x="1554" y="296"/>
                </a:cubicBezTo>
                <a:cubicBezTo>
                  <a:pt x="1553" y="296"/>
                  <a:pt x="1553" y="296"/>
                  <a:pt x="1553" y="296"/>
                </a:cubicBezTo>
                <a:cubicBezTo>
                  <a:pt x="1553" y="298"/>
                  <a:pt x="1553" y="298"/>
                  <a:pt x="1553" y="298"/>
                </a:cubicBezTo>
                <a:lnTo>
                  <a:pt x="1555" y="297"/>
                </a:lnTo>
                <a:close/>
                <a:moveTo>
                  <a:pt x="1577" y="277"/>
                </a:moveTo>
                <a:cubicBezTo>
                  <a:pt x="1575" y="277"/>
                  <a:pt x="1575" y="277"/>
                  <a:pt x="1575" y="277"/>
                </a:cubicBezTo>
                <a:cubicBezTo>
                  <a:pt x="1574" y="279"/>
                  <a:pt x="1574" y="279"/>
                  <a:pt x="1574" y="279"/>
                </a:cubicBezTo>
                <a:cubicBezTo>
                  <a:pt x="1575" y="279"/>
                  <a:pt x="1575" y="279"/>
                  <a:pt x="1575" y="279"/>
                </a:cubicBezTo>
                <a:cubicBezTo>
                  <a:pt x="1576" y="279"/>
                  <a:pt x="1576" y="279"/>
                  <a:pt x="1576" y="279"/>
                </a:cubicBezTo>
                <a:cubicBezTo>
                  <a:pt x="1579" y="279"/>
                  <a:pt x="1579" y="279"/>
                  <a:pt x="1579" y="279"/>
                </a:cubicBezTo>
                <a:cubicBezTo>
                  <a:pt x="1580" y="277"/>
                  <a:pt x="1580" y="277"/>
                  <a:pt x="1580" y="277"/>
                </a:cubicBezTo>
                <a:cubicBezTo>
                  <a:pt x="1579" y="276"/>
                  <a:pt x="1579" y="276"/>
                  <a:pt x="1579" y="276"/>
                </a:cubicBezTo>
                <a:cubicBezTo>
                  <a:pt x="1577" y="276"/>
                  <a:pt x="1577" y="276"/>
                  <a:pt x="1577" y="276"/>
                </a:cubicBezTo>
                <a:lnTo>
                  <a:pt x="1577" y="277"/>
                </a:lnTo>
                <a:close/>
                <a:moveTo>
                  <a:pt x="1571" y="280"/>
                </a:moveTo>
                <a:cubicBezTo>
                  <a:pt x="1571" y="278"/>
                  <a:pt x="1571" y="278"/>
                  <a:pt x="1571" y="278"/>
                </a:cubicBezTo>
                <a:cubicBezTo>
                  <a:pt x="1568" y="278"/>
                  <a:pt x="1568" y="278"/>
                  <a:pt x="1568" y="278"/>
                </a:cubicBezTo>
                <a:cubicBezTo>
                  <a:pt x="1570" y="281"/>
                  <a:pt x="1570" y="281"/>
                  <a:pt x="1570" y="281"/>
                </a:cubicBezTo>
                <a:cubicBezTo>
                  <a:pt x="1570" y="281"/>
                  <a:pt x="1571" y="280"/>
                  <a:pt x="1571" y="280"/>
                </a:cubicBezTo>
                <a:close/>
                <a:moveTo>
                  <a:pt x="1666" y="379"/>
                </a:moveTo>
                <a:cubicBezTo>
                  <a:pt x="1667" y="378"/>
                  <a:pt x="1667" y="378"/>
                  <a:pt x="1667" y="378"/>
                </a:cubicBezTo>
                <a:cubicBezTo>
                  <a:pt x="1666" y="380"/>
                  <a:pt x="1666" y="380"/>
                  <a:pt x="1666" y="380"/>
                </a:cubicBezTo>
                <a:cubicBezTo>
                  <a:pt x="1665" y="382"/>
                  <a:pt x="1665" y="382"/>
                  <a:pt x="1665" y="382"/>
                </a:cubicBezTo>
                <a:cubicBezTo>
                  <a:pt x="1665" y="382"/>
                  <a:pt x="1665" y="382"/>
                  <a:pt x="1665" y="382"/>
                </a:cubicBezTo>
                <a:cubicBezTo>
                  <a:pt x="1668" y="382"/>
                  <a:pt x="1668" y="382"/>
                  <a:pt x="1668" y="382"/>
                </a:cubicBezTo>
                <a:cubicBezTo>
                  <a:pt x="1668" y="381"/>
                  <a:pt x="1668" y="381"/>
                  <a:pt x="1668" y="381"/>
                </a:cubicBezTo>
                <a:cubicBezTo>
                  <a:pt x="1668" y="380"/>
                  <a:pt x="1668" y="380"/>
                  <a:pt x="1668" y="380"/>
                </a:cubicBezTo>
                <a:cubicBezTo>
                  <a:pt x="1668" y="379"/>
                  <a:pt x="1668" y="379"/>
                  <a:pt x="1668" y="379"/>
                </a:cubicBezTo>
                <a:cubicBezTo>
                  <a:pt x="1670" y="377"/>
                  <a:pt x="1670" y="377"/>
                  <a:pt x="1670" y="377"/>
                </a:cubicBezTo>
                <a:cubicBezTo>
                  <a:pt x="1671" y="376"/>
                  <a:pt x="1671" y="376"/>
                  <a:pt x="1671" y="376"/>
                </a:cubicBezTo>
                <a:cubicBezTo>
                  <a:pt x="1672" y="374"/>
                  <a:pt x="1672" y="374"/>
                  <a:pt x="1672" y="374"/>
                </a:cubicBezTo>
                <a:cubicBezTo>
                  <a:pt x="1672" y="373"/>
                  <a:pt x="1672" y="373"/>
                  <a:pt x="1672" y="373"/>
                </a:cubicBezTo>
                <a:cubicBezTo>
                  <a:pt x="1670" y="372"/>
                  <a:pt x="1670" y="372"/>
                  <a:pt x="1670" y="372"/>
                </a:cubicBezTo>
                <a:cubicBezTo>
                  <a:pt x="1671" y="370"/>
                  <a:pt x="1671" y="370"/>
                  <a:pt x="1671" y="370"/>
                </a:cubicBezTo>
                <a:cubicBezTo>
                  <a:pt x="1671" y="369"/>
                  <a:pt x="1671" y="369"/>
                  <a:pt x="1671" y="369"/>
                </a:cubicBezTo>
                <a:cubicBezTo>
                  <a:pt x="1672" y="368"/>
                  <a:pt x="1672" y="368"/>
                  <a:pt x="1672" y="368"/>
                </a:cubicBezTo>
                <a:cubicBezTo>
                  <a:pt x="1671" y="367"/>
                  <a:pt x="1671" y="367"/>
                  <a:pt x="1671" y="367"/>
                </a:cubicBezTo>
                <a:cubicBezTo>
                  <a:pt x="1670" y="368"/>
                  <a:pt x="1670" y="368"/>
                  <a:pt x="1670" y="368"/>
                </a:cubicBezTo>
                <a:cubicBezTo>
                  <a:pt x="1668" y="368"/>
                  <a:pt x="1668" y="368"/>
                  <a:pt x="1668" y="368"/>
                </a:cubicBezTo>
                <a:cubicBezTo>
                  <a:pt x="1666" y="370"/>
                  <a:pt x="1666" y="370"/>
                  <a:pt x="1666" y="370"/>
                </a:cubicBezTo>
                <a:cubicBezTo>
                  <a:pt x="1666" y="372"/>
                  <a:pt x="1666" y="372"/>
                  <a:pt x="1666" y="372"/>
                </a:cubicBezTo>
                <a:cubicBezTo>
                  <a:pt x="1664" y="373"/>
                  <a:pt x="1664" y="373"/>
                  <a:pt x="1664" y="373"/>
                </a:cubicBezTo>
                <a:cubicBezTo>
                  <a:pt x="1665" y="375"/>
                  <a:pt x="1665" y="375"/>
                  <a:pt x="1665" y="375"/>
                </a:cubicBezTo>
                <a:cubicBezTo>
                  <a:pt x="1664" y="376"/>
                  <a:pt x="1664" y="376"/>
                  <a:pt x="1664" y="376"/>
                </a:cubicBezTo>
                <a:lnTo>
                  <a:pt x="1666" y="379"/>
                </a:lnTo>
                <a:close/>
                <a:moveTo>
                  <a:pt x="1572" y="284"/>
                </a:moveTo>
                <a:cubicBezTo>
                  <a:pt x="1573" y="283"/>
                  <a:pt x="1573" y="283"/>
                  <a:pt x="1573" y="283"/>
                </a:cubicBezTo>
                <a:cubicBezTo>
                  <a:pt x="1572" y="281"/>
                  <a:pt x="1572" y="281"/>
                  <a:pt x="1572" y="281"/>
                </a:cubicBezTo>
                <a:cubicBezTo>
                  <a:pt x="1572" y="281"/>
                  <a:pt x="1571" y="283"/>
                  <a:pt x="1571" y="283"/>
                </a:cubicBezTo>
                <a:lnTo>
                  <a:pt x="1572" y="284"/>
                </a:lnTo>
                <a:close/>
                <a:moveTo>
                  <a:pt x="1706" y="354"/>
                </a:moveTo>
                <a:cubicBezTo>
                  <a:pt x="1709" y="356"/>
                  <a:pt x="1709" y="356"/>
                  <a:pt x="1709" y="356"/>
                </a:cubicBezTo>
                <a:cubicBezTo>
                  <a:pt x="1710" y="355"/>
                  <a:pt x="1710" y="355"/>
                  <a:pt x="1710" y="355"/>
                </a:cubicBezTo>
                <a:cubicBezTo>
                  <a:pt x="1709" y="353"/>
                  <a:pt x="1709" y="353"/>
                  <a:pt x="1709" y="353"/>
                </a:cubicBezTo>
                <a:cubicBezTo>
                  <a:pt x="1706" y="353"/>
                  <a:pt x="1706" y="353"/>
                  <a:pt x="1706" y="353"/>
                </a:cubicBezTo>
                <a:lnTo>
                  <a:pt x="1706" y="354"/>
                </a:lnTo>
                <a:close/>
                <a:moveTo>
                  <a:pt x="1672" y="357"/>
                </a:moveTo>
                <a:cubicBezTo>
                  <a:pt x="1672" y="359"/>
                  <a:pt x="1672" y="359"/>
                  <a:pt x="1672" y="359"/>
                </a:cubicBezTo>
                <a:cubicBezTo>
                  <a:pt x="1674" y="358"/>
                  <a:pt x="1674" y="358"/>
                  <a:pt x="1674" y="358"/>
                </a:cubicBezTo>
                <a:cubicBezTo>
                  <a:pt x="1672" y="357"/>
                  <a:pt x="1672" y="357"/>
                  <a:pt x="1672" y="357"/>
                </a:cubicBezTo>
                <a:close/>
                <a:moveTo>
                  <a:pt x="1681" y="279"/>
                </a:moveTo>
                <a:cubicBezTo>
                  <a:pt x="1682" y="280"/>
                  <a:pt x="1682" y="280"/>
                  <a:pt x="1682" y="280"/>
                </a:cubicBezTo>
                <a:cubicBezTo>
                  <a:pt x="1684" y="279"/>
                  <a:pt x="1684" y="279"/>
                  <a:pt x="1684" y="279"/>
                </a:cubicBezTo>
                <a:cubicBezTo>
                  <a:pt x="1684" y="278"/>
                  <a:pt x="1684" y="278"/>
                  <a:pt x="1684" y="278"/>
                </a:cubicBezTo>
                <a:cubicBezTo>
                  <a:pt x="1683" y="278"/>
                  <a:pt x="1683" y="278"/>
                  <a:pt x="1683" y="278"/>
                </a:cubicBezTo>
                <a:cubicBezTo>
                  <a:pt x="1681" y="277"/>
                  <a:pt x="1681" y="277"/>
                  <a:pt x="1681" y="277"/>
                </a:cubicBezTo>
                <a:lnTo>
                  <a:pt x="1681" y="279"/>
                </a:lnTo>
                <a:close/>
                <a:moveTo>
                  <a:pt x="1672" y="367"/>
                </a:moveTo>
                <a:cubicBezTo>
                  <a:pt x="1673" y="368"/>
                  <a:pt x="1673" y="368"/>
                  <a:pt x="1673" y="368"/>
                </a:cubicBezTo>
                <a:cubicBezTo>
                  <a:pt x="1674" y="367"/>
                  <a:pt x="1674" y="367"/>
                  <a:pt x="1674" y="367"/>
                </a:cubicBezTo>
                <a:cubicBezTo>
                  <a:pt x="1676" y="366"/>
                  <a:pt x="1676" y="366"/>
                  <a:pt x="1676" y="366"/>
                </a:cubicBezTo>
                <a:cubicBezTo>
                  <a:pt x="1676" y="366"/>
                  <a:pt x="1676" y="366"/>
                  <a:pt x="1676" y="366"/>
                </a:cubicBezTo>
                <a:cubicBezTo>
                  <a:pt x="1673" y="366"/>
                  <a:pt x="1673" y="366"/>
                  <a:pt x="1673" y="366"/>
                </a:cubicBezTo>
                <a:lnTo>
                  <a:pt x="1672" y="367"/>
                </a:lnTo>
                <a:close/>
                <a:moveTo>
                  <a:pt x="1665" y="347"/>
                </a:moveTo>
                <a:cubicBezTo>
                  <a:pt x="1665" y="344"/>
                  <a:pt x="1665" y="344"/>
                  <a:pt x="1665" y="344"/>
                </a:cubicBezTo>
                <a:cubicBezTo>
                  <a:pt x="1667" y="342"/>
                  <a:pt x="1667" y="342"/>
                  <a:pt x="1667" y="342"/>
                </a:cubicBezTo>
                <a:cubicBezTo>
                  <a:pt x="1667" y="341"/>
                  <a:pt x="1667" y="341"/>
                  <a:pt x="1667" y="341"/>
                </a:cubicBezTo>
                <a:cubicBezTo>
                  <a:pt x="1665" y="341"/>
                  <a:pt x="1665" y="341"/>
                  <a:pt x="1665" y="341"/>
                </a:cubicBezTo>
                <a:cubicBezTo>
                  <a:pt x="1663" y="343"/>
                  <a:pt x="1663" y="343"/>
                  <a:pt x="1663" y="343"/>
                </a:cubicBezTo>
                <a:cubicBezTo>
                  <a:pt x="1664" y="346"/>
                  <a:pt x="1664" y="346"/>
                  <a:pt x="1664" y="346"/>
                </a:cubicBezTo>
                <a:lnTo>
                  <a:pt x="1665" y="347"/>
                </a:lnTo>
                <a:close/>
                <a:moveTo>
                  <a:pt x="1673" y="327"/>
                </a:moveTo>
                <a:cubicBezTo>
                  <a:pt x="1673" y="328"/>
                  <a:pt x="1673" y="328"/>
                  <a:pt x="1673" y="328"/>
                </a:cubicBezTo>
                <a:cubicBezTo>
                  <a:pt x="1674" y="329"/>
                  <a:pt x="1674" y="329"/>
                  <a:pt x="1674" y="329"/>
                </a:cubicBezTo>
                <a:cubicBezTo>
                  <a:pt x="1675" y="330"/>
                  <a:pt x="1675" y="330"/>
                  <a:pt x="1675" y="330"/>
                </a:cubicBezTo>
                <a:cubicBezTo>
                  <a:pt x="1677" y="331"/>
                  <a:pt x="1677" y="331"/>
                  <a:pt x="1677" y="331"/>
                </a:cubicBezTo>
                <a:cubicBezTo>
                  <a:pt x="1679" y="332"/>
                  <a:pt x="1679" y="332"/>
                  <a:pt x="1679" y="332"/>
                </a:cubicBezTo>
                <a:cubicBezTo>
                  <a:pt x="1680" y="331"/>
                  <a:pt x="1680" y="331"/>
                  <a:pt x="1680" y="331"/>
                </a:cubicBezTo>
                <a:cubicBezTo>
                  <a:pt x="1680" y="330"/>
                  <a:pt x="1680" y="330"/>
                  <a:pt x="1680" y="330"/>
                </a:cubicBezTo>
                <a:cubicBezTo>
                  <a:pt x="1678" y="330"/>
                  <a:pt x="1678" y="330"/>
                  <a:pt x="1678" y="330"/>
                </a:cubicBezTo>
                <a:cubicBezTo>
                  <a:pt x="1677" y="328"/>
                  <a:pt x="1677" y="328"/>
                  <a:pt x="1677" y="328"/>
                </a:cubicBezTo>
                <a:cubicBezTo>
                  <a:pt x="1678" y="327"/>
                  <a:pt x="1678" y="327"/>
                  <a:pt x="1678" y="327"/>
                </a:cubicBezTo>
                <a:cubicBezTo>
                  <a:pt x="1679" y="328"/>
                  <a:pt x="1679" y="328"/>
                  <a:pt x="1679" y="328"/>
                </a:cubicBezTo>
                <a:cubicBezTo>
                  <a:pt x="1679" y="326"/>
                  <a:pt x="1679" y="326"/>
                  <a:pt x="1679" y="326"/>
                </a:cubicBezTo>
                <a:cubicBezTo>
                  <a:pt x="1676" y="324"/>
                  <a:pt x="1676" y="324"/>
                  <a:pt x="1676" y="324"/>
                </a:cubicBezTo>
                <a:cubicBezTo>
                  <a:pt x="1675" y="324"/>
                  <a:pt x="1675" y="324"/>
                  <a:pt x="1675" y="324"/>
                </a:cubicBezTo>
                <a:cubicBezTo>
                  <a:pt x="1675" y="326"/>
                  <a:pt x="1675" y="326"/>
                  <a:pt x="1675" y="326"/>
                </a:cubicBezTo>
                <a:cubicBezTo>
                  <a:pt x="1676" y="327"/>
                  <a:pt x="1676" y="327"/>
                  <a:pt x="1676" y="327"/>
                </a:cubicBezTo>
                <a:cubicBezTo>
                  <a:pt x="1676" y="328"/>
                  <a:pt x="1676" y="328"/>
                  <a:pt x="1676" y="328"/>
                </a:cubicBezTo>
                <a:lnTo>
                  <a:pt x="1673" y="327"/>
                </a:lnTo>
                <a:close/>
                <a:moveTo>
                  <a:pt x="1684" y="276"/>
                </a:moveTo>
                <a:cubicBezTo>
                  <a:pt x="1682" y="275"/>
                  <a:pt x="1682" y="275"/>
                  <a:pt x="1682" y="275"/>
                </a:cubicBezTo>
                <a:cubicBezTo>
                  <a:pt x="1682" y="276"/>
                  <a:pt x="1682" y="276"/>
                  <a:pt x="1682" y="276"/>
                </a:cubicBezTo>
                <a:cubicBezTo>
                  <a:pt x="1683" y="277"/>
                  <a:pt x="1683" y="277"/>
                  <a:pt x="1683" y="277"/>
                </a:cubicBezTo>
                <a:lnTo>
                  <a:pt x="1684" y="276"/>
                </a:lnTo>
                <a:close/>
                <a:moveTo>
                  <a:pt x="1687" y="324"/>
                </a:moveTo>
                <a:cubicBezTo>
                  <a:pt x="1687" y="324"/>
                  <a:pt x="1688" y="325"/>
                  <a:pt x="1688" y="325"/>
                </a:cubicBezTo>
                <a:cubicBezTo>
                  <a:pt x="1689" y="324"/>
                  <a:pt x="1689" y="324"/>
                  <a:pt x="1689" y="324"/>
                </a:cubicBezTo>
                <a:lnTo>
                  <a:pt x="1687" y="324"/>
                </a:lnTo>
                <a:close/>
                <a:moveTo>
                  <a:pt x="1703" y="332"/>
                </a:moveTo>
                <a:cubicBezTo>
                  <a:pt x="1702" y="331"/>
                  <a:pt x="1702" y="331"/>
                  <a:pt x="1702" y="331"/>
                </a:cubicBezTo>
                <a:cubicBezTo>
                  <a:pt x="1702" y="332"/>
                  <a:pt x="1702" y="332"/>
                  <a:pt x="1702" y="332"/>
                </a:cubicBezTo>
                <a:cubicBezTo>
                  <a:pt x="1701" y="332"/>
                  <a:pt x="1701" y="332"/>
                  <a:pt x="1701" y="332"/>
                </a:cubicBezTo>
                <a:cubicBezTo>
                  <a:pt x="1701" y="333"/>
                  <a:pt x="1701" y="333"/>
                  <a:pt x="1701" y="333"/>
                </a:cubicBezTo>
                <a:lnTo>
                  <a:pt x="1703" y="332"/>
                </a:lnTo>
                <a:close/>
                <a:moveTo>
                  <a:pt x="1699" y="330"/>
                </a:moveTo>
                <a:cubicBezTo>
                  <a:pt x="1700" y="330"/>
                  <a:pt x="1700" y="330"/>
                  <a:pt x="1700" y="330"/>
                </a:cubicBezTo>
                <a:cubicBezTo>
                  <a:pt x="1700" y="330"/>
                  <a:pt x="1700" y="328"/>
                  <a:pt x="1700" y="328"/>
                </a:cubicBezTo>
                <a:lnTo>
                  <a:pt x="1699" y="330"/>
                </a:lnTo>
                <a:close/>
                <a:moveTo>
                  <a:pt x="1693" y="325"/>
                </a:moveTo>
                <a:cubicBezTo>
                  <a:pt x="1691" y="323"/>
                  <a:pt x="1691" y="323"/>
                  <a:pt x="1691" y="323"/>
                </a:cubicBezTo>
                <a:cubicBezTo>
                  <a:pt x="1691" y="325"/>
                  <a:pt x="1691" y="325"/>
                  <a:pt x="1691" y="325"/>
                </a:cubicBezTo>
                <a:cubicBezTo>
                  <a:pt x="1692" y="326"/>
                  <a:pt x="1692" y="326"/>
                  <a:pt x="1692" y="326"/>
                </a:cubicBezTo>
                <a:lnTo>
                  <a:pt x="1693" y="325"/>
                </a:lnTo>
                <a:close/>
                <a:moveTo>
                  <a:pt x="1698" y="352"/>
                </a:moveTo>
                <a:cubicBezTo>
                  <a:pt x="1700" y="351"/>
                  <a:pt x="1700" y="351"/>
                  <a:pt x="1700" y="351"/>
                </a:cubicBezTo>
                <a:cubicBezTo>
                  <a:pt x="1701" y="351"/>
                  <a:pt x="1701" y="351"/>
                  <a:pt x="1701" y="351"/>
                </a:cubicBezTo>
                <a:cubicBezTo>
                  <a:pt x="1703" y="353"/>
                  <a:pt x="1703" y="353"/>
                  <a:pt x="1703" y="353"/>
                </a:cubicBezTo>
                <a:cubicBezTo>
                  <a:pt x="1703" y="351"/>
                  <a:pt x="1703" y="351"/>
                  <a:pt x="1703" y="351"/>
                </a:cubicBezTo>
                <a:cubicBezTo>
                  <a:pt x="1705" y="350"/>
                  <a:pt x="1705" y="350"/>
                  <a:pt x="1705" y="350"/>
                </a:cubicBezTo>
                <a:cubicBezTo>
                  <a:pt x="1706" y="351"/>
                  <a:pt x="1706" y="351"/>
                  <a:pt x="1706" y="351"/>
                </a:cubicBezTo>
                <a:cubicBezTo>
                  <a:pt x="1705" y="349"/>
                  <a:pt x="1705" y="349"/>
                  <a:pt x="1705" y="349"/>
                </a:cubicBezTo>
                <a:cubicBezTo>
                  <a:pt x="1703" y="349"/>
                  <a:pt x="1703" y="349"/>
                  <a:pt x="1703" y="349"/>
                </a:cubicBezTo>
                <a:cubicBezTo>
                  <a:pt x="1703" y="348"/>
                  <a:pt x="1703" y="348"/>
                  <a:pt x="1703" y="348"/>
                </a:cubicBezTo>
                <a:cubicBezTo>
                  <a:pt x="1701" y="347"/>
                  <a:pt x="1701" y="347"/>
                  <a:pt x="1701" y="347"/>
                </a:cubicBezTo>
                <a:cubicBezTo>
                  <a:pt x="1701" y="348"/>
                  <a:pt x="1701" y="348"/>
                  <a:pt x="1701" y="348"/>
                </a:cubicBezTo>
                <a:cubicBezTo>
                  <a:pt x="1700" y="349"/>
                  <a:pt x="1700" y="349"/>
                  <a:pt x="1700" y="349"/>
                </a:cubicBezTo>
                <a:cubicBezTo>
                  <a:pt x="1697" y="351"/>
                  <a:pt x="1697" y="351"/>
                  <a:pt x="1697" y="351"/>
                </a:cubicBezTo>
                <a:lnTo>
                  <a:pt x="1698" y="352"/>
                </a:lnTo>
                <a:close/>
                <a:moveTo>
                  <a:pt x="1655" y="629"/>
                </a:moveTo>
                <a:cubicBezTo>
                  <a:pt x="1656" y="627"/>
                  <a:pt x="1656" y="627"/>
                  <a:pt x="1656" y="627"/>
                </a:cubicBezTo>
                <a:cubicBezTo>
                  <a:pt x="1654" y="625"/>
                  <a:pt x="1654" y="625"/>
                  <a:pt x="1654" y="625"/>
                </a:cubicBezTo>
                <a:cubicBezTo>
                  <a:pt x="1652" y="627"/>
                  <a:pt x="1652" y="627"/>
                  <a:pt x="1652" y="627"/>
                </a:cubicBezTo>
                <a:cubicBezTo>
                  <a:pt x="1650" y="627"/>
                  <a:pt x="1650" y="627"/>
                  <a:pt x="1650" y="627"/>
                </a:cubicBezTo>
                <a:cubicBezTo>
                  <a:pt x="1648" y="626"/>
                  <a:pt x="1648" y="626"/>
                  <a:pt x="1648" y="626"/>
                </a:cubicBezTo>
                <a:cubicBezTo>
                  <a:pt x="1646" y="628"/>
                  <a:pt x="1646" y="628"/>
                  <a:pt x="1646" y="628"/>
                </a:cubicBezTo>
                <a:cubicBezTo>
                  <a:pt x="1642" y="628"/>
                  <a:pt x="1642" y="628"/>
                  <a:pt x="1642" y="628"/>
                </a:cubicBezTo>
                <a:cubicBezTo>
                  <a:pt x="1638" y="629"/>
                  <a:pt x="1638" y="629"/>
                  <a:pt x="1638" y="629"/>
                </a:cubicBezTo>
                <a:cubicBezTo>
                  <a:pt x="1635" y="628"/>
                  <a:pt x="1635" y="628"/>
                  <a:pt x="1635" y="628"/>
                </a:cubicBezTo>
                <a:cubicBezTo>
                  <a:pt x="1633" y="627"/>
                  <a:pt x="1633" y="627"/>
                  <a:pt x="1633" y="627"/>
                </a:cubicBezTo>
                <a:cubicBezTo>
                  <a:pt x="1631" y="627"/>
                  <a:pt x="1631" y="627"/>
                  <a:pt x="1631" y="627"/>
                </a:cubicBezTo>
                <a:cubicBezTo>
                  <a:pt x="1630" y="628"/>
                  <a:pt x="1630" y="628"/>
                  <a:pt x="1630" y="628"/>
                </a:cubicBezTo>
                <a:cubicBezTo>
                  <a:pt x="1629" y="627"/>
                  <a:pt x="1629" y="627"/>
                  <a:pt x="1629" y="627"/>
                </a:cubicBezTo>
                <a:cubicBezTo>
                  <a:pt x="1627" y="629"/>
                  <a:pt x="1627" y="629"/>
                  <a:pt x="1627" y="629"/>
                </a:cubicBezTo>
                <a:cubicBezTo>
                  <a:pt x="1626" y="632"/>
                  <a:pt x="1626" y="632"/>
                  <a:pt x="1626" y="632"/>
                </a:cubicBezTo>
                <a:cubicBezTo>
                  <a:pt x="1628" y="634"/>
                  <a:pt x="1628" y="634"/>
                  <a:pt x="1628" y="634"/>
                </a:cubicBezTo>
                <a:cubicBezTo>
                  <a:pt x="1631" y="633"/>
                  <a:pt x="1631" y="633"/>
                  <a:pt x="1631" y="633"/>
                </a:cubicBezTo>
                <a:cubicBezTo>
                  <a:pt x="1634" y="636"/>
                  <a:pt x="1634" y="636"/>
                  <a:pt x="1634" y="636"/>
                </a:cubicBezTo>
                <a:cubicBezTo>
                  <a:pt x="1636" y="637"/>
                  <a:pt x="1636" y="637"/>
                  <a:pt x="1636" y="637"/>
                </a:cubicBezTo>
                <a:cubicBezTo>
                  <a:pt x="1638" y="639"/>
                  <a:pt x="1638" y="639"/>
                  <a:pt x="1638" y="639"/>
                </a:cubicBezTo>
                <a:cubicBezTo>
                  <a:pt x="1643" y="640"/>
                  <a:pt x="1643" y="640"/>
                  <a:pt x="1643" y="640"/>
                </a:cubicBezTo>
                <a:cubicBezTo>
                  <a:pt x="1644" y="640"/>
                  <a:pt x="1644" y="640"/>
                  <a:pt x="1644" y="640"/>
                </a:cubicBezTo>
                <a:cubicBezTo>
                  <a:pt x="1646" y="641"/>
                  <a:pt x="1646" y="641"/>
                  <a:pt x="1646" y="641"/>
                </a:cubicBezTo>
                <a:cubicBezTo>
                  <a:pt x="1646" y="643"/>
                  <a:pt x="1646" y="643"/>
                  <a:pt x="1646" y="643"/>
                </a:cubicBezTo>
                <a:cubicBezTo>
                  <a:pt x="1651" y="645"/>
                  <a:pt x="1651" y="645"/>
                  <a:pt x="1651" y="645"/>
                </a:cubicBezTo>
                <a:cubicBezTo>
                  <a:pt x="1653" y="644"/>
                  <a:pt x="1653" y="644"/>
                  <a:pt x="1653" y="644"/>
                </a:cubicBezTo>
                <a:cubicBezTo>
                  <a:pt x="1653" y="642"/>
                  <a:pt x="1653" y="642"/>
                  <a:pt x="1653" y="642"/>
                </a:cubicBezTo>
                <a:cubicBezTo>
                  <a:pt x="1654" y="641"/>
                  <a:pt x="1654" y="641"/>
                  <a:pt x="1654" y="641"/>
                </a:cubicBezTo>
                <a:cubicBezTo>
                  <a:pt x="1653" y="638"/>
                  <a:pt x="1653" y="638"/>
                  <a:pt x="1653" y="638"/>
                </a:cubicBezTo>
                <a:cubicBezTo>
                  <a:pt x="1652" y="636"/>
                  <a:pt x="1652" y="636"/>
                  <a:pt x="1652" y="636"/>
                </a:cubicBezTo>
                <a:cubicBezTo>
                  <a:pt x="1653" y="631"/>
                  <a:pt x="1653" y="631"/>
                  <a:pt x="1653" y="631"/>
                </a:cubicBezTo>
                <a:lnTo>
                  <a:pt x="1655" y="629"/>
                </a:lnTo>
                <a:close/>
                <a:moveTo>
                  <a:pt x="1728" y="616"/>
                </a:moveTo>
                <a:cubicBezTo>
                  <a:pt x="1726" y="617"/>
                  <a:pt x="1726" y="617"/>
                  <a:pt x="1726" y="617"/>
                </a:cubicBezTo>
                <a:cubicBezTo>
                  <a:pt x="1727" y="617"/>
                  <a:pt x="1727" y="617"/>
                  <a:pt x="1727" y="617"/>
                </a:cubicBezTo>
                <a:cubicBezTo>
                  <a:pt x="1729" y="617"/>
                  <a:pt x="1729" y="617"/>
                  <a:pt x="1729" y="617"/>
                </a:cubicBezTo>
                <a:cubicBezTo>
                  <a:pt x="1730" y="618"/>
                  <a:pt x="1730" y="618"/>
                  <a:pt x="1730" y="618"/>
                </a:cubicBezTo>
                <a:cubicBezTo>
                  <a:pt x="1730" y="619"/>
                  <a:pt x="1730" y="619"/>
                  <a:pt x="1730" y="619"/>
                </a:cubicBezTo>
                <a:cubicBezTo>
                  <a:pt x="1731" y="619"/>
                  <a:pt x="1731" y="619"/>
                  <a:pt x="1731" y="619"/>
                </a:cubicBezTo>
                <a:cubicBezTo>
                  <a:pt x="1732" y="620"/>
                  <a:pt x="1732" y="620"/>
                  <a:pt x="1732" y="620"/>
                </a:cubicBezTo>
                <a:cubicBezTo>
                  <a:pt x="1733" y="621"/>
                  <a:pt x="1733" y="621"/>
                  <a:pt x="1733" y="621"/>
                </a:cubicBezTo>
                <a:cubicBezTo>
                  <a:pt x="1734" y="622"/>
                  <a:pt x="1734" y="622"/>
                  <a:pt x="1734" y="622"/>
                </a:cubicBezTo>
                <a:cubicBezTo>
                  <a:pt x="1736" y="623"/>
                  <a:pt x="1736" y="623"/>
                  <a:pt x="1736" y="623"/>
                </a:cubicBezTo>
                <a:cubicBezTo>
                  <a:pt x="1737" y="623"/>
                  <a:pt x="1737" y="623"/>
                  <a:pt x="1737" y="623"/>
                </a:cubicBezTo>
                <a:cubicBezTo>
                  <a:pt x="1738" y="624"/>
                  <a:pt x="1738" y="624"/>
                  <a:pt x="1738" y="624"/>
                </a:cubicBezTo>
                <a:cubicBezTo>
                  <a:pt x="1739" y="626"/>
                  <a:pt x="1739" y="626"/>
                  <a:pt x="1739" y="626"/>
                </a:cubicBezTo>
                <a:cubicBezTo>
                  <a:pt x="1740" y="626"/>
                  <a:pt x="1740" y="626"/>
                  <a:pt x="1740" y="626"/>
                </a:cubicBezTo>
                <a:cubicBezTo>
                  <a:pt x="1739" y="627"/>
                  <a:pt x="1739" y="627"/>
                  <a:pt x="1739" y="627"/>
                </a:cubicBezTo>
                <a:cubicBezTo>
                  <a:pt x="1740" y="628"/>
                  <a:pt x="1740" y="628"/>
                  <a:pt x="1740" y="628"/>
                </a:cubicBezTo>
                <a:cubicBezTo>
                  <a:pt x="1741" y="629"/>
                  <a:pt x="1741" y="629"/>
                  <a:pt x="1741" y="629"/>
                </a:cubicBezTo>
                <a:cubicBezTo>
                  <a:pt x="1742" y="629"/>
                  <a:pt x="1742" y="629"/>
                  <a:pt x="1742" y="629"/>
                </a:cubicBezTo>
                <a:cubicBezTo>
                  <a:pt x="1743" y="629"/>
                  <a:pt x="1743" y="629"/>
                  <a:pt x="1743" y="629"/>
                </a:cubicBezTo>
                <a:cubicBezTo>
                  <a:pt x="1744" y="627"/>
                  <a:pt x="1744" y="627"/>
                  <a:pt x="1744" y="627"/>
                </a:cubicBezTo>
                <a:cubicBezTo>
                  <a:pt x="1742" y="627"/>
                  <a:pt x="1742" y="627"/>
                  <a:pt x="1742" y="627"/>
                </a:cubicBezTo>
                <a:cubicBezTo>
                  <a:pt x="1742" y="628"/>
                  <a:pt x="1742" y="628"/>
                  <a:pt x="1742" y="628"/>
                </a:cubicBezTo>
                <a:cubicBezTo>
                  <a:pt x="1740" y="626"/>
                  <a:pt x="1740" y="626"/>
                  <a:pt x="1740" y="626"/>
                </a:cubicBezTo>
                <a:cubicBezTo>
                  <a:pt x="1740" y="625"/>
                  <a:pt x="1740" y="625"/>
                  <a:pt x="1740" y="625"/>
                </a:cubicBezTo>
                <a:cubicBezTo>
                  <a:pt x="1740" y="624"/>
                  <a:pt x="1740" y="624"/>
                  <a:pt x="1740" y="624"/>
                </a:cubicBezTo>
                <a:cubicBezTo>
                  <a:pt x="1740" y="623"/>
                  <a:pt x="1740" y="623"/>
                  <a:pt x="1740" y="623"/>
                </a:cubicBezTo>
                <a:cubicBezTo>
                  <a:pt x="1739" y="621"/>
                  <a:pt x="1739" y="621"/>
                  <a:pt x="1739" y="621"/>
                </a:cubicBezTo>
                <a:cubicBezTo>
                  <a:pt x="1737" y="619"/>
                  <a:pt x="1737" y="619"/>
                  <a:pt x="1737" y="619"/>
                </a:cubicBezTo>
                <a:cubicBezTo>
                  <a:pt x="1737" y="619"/>
                  <a:pt x="1737" y="619"/>
                  <a:pt x="1737" y="619"/>
                </a:cubicBezTo>
                <a:cubicBezTo>
                  <a:pt x="1735" y="619"/>
                  <a:pt x="1735" y="619"/>
                  <a:pt x="1735" y="619"/>
                </a:cubicBezTo>
                <a:cubicBezTo>
                  <a:pt x="1735" y="619"/>
                  <a:pt x="1735" y="619"/>
                  <a:pt x="1735" y="619"/>
                </a:cubicBezTo>
                <a:cubicBezTo>
                  <a:pt x="1733" y="618"/>
                  <a:pt x="1733" y="618"/>
                  <a:pt x="1733" y="618"/>
                </a:cubicBezTo>
                <a:cubicBezTo>
                  <a:pt x="1732" y="617"/>
                  <a:pt x="1732" y="617"/>
                  <a:pt x="1732" y="617"/>
                </a:cubicBezTo>
                <a:cubicBezTo>
                  <a:pt x="1730" y="616"/>
                  <a:pt x="1730" y="616"/>
                  <a:pt x="1730" y="616"/>
                </a:cubicBezTo>
                <a:lnTo>
                  <a:pt x="1728" y="616"/>
                </a:lnTo>
                <a:close/>
                <a:moveTo>
                  <a:pt x="1736" y="656"/>
                </a:moveTo>
                <a:cubicBezTo>
                  <a:pt x="1736" y="658"/>
                  <a:pt x="1736" y="658"/>
                  <a:pt x="1736" y="658"/>
                </a:cubicBezTo>
                <a:cubicBezTo>
                  <a:pt x="1736" y="659"/>
                  <a:pt x="1736" y="659"/>
                  <a:pt x="1736" y="659"/>
                </a:cubicBezTo>
                <a:cubicBezTo>
                  <a:pt x="1736" y="661"/>
                  <a:pt x="1736" y="661"/>
                  <a:pt x="1736" y="661"/>
                </a:cubicBezTo>
                <a:cubicBezTo>
                  <a:pt x="1737" y="661"/>
                  <a:pt x="1737" y="661"/>
                  <a:pt x="1737" y="661"/>
                </a:cubicBezTo>
                <a:cubicBezTo>
                  <a:pt x="1741" y="661"/>
                  <a:pt x="1741" y="661"/>
                  <a:pt x="1741" y="661"/>
                </a:cubicBezTo>
                <a:cubicBezTo>
                  <a:pt x="1742" y="661"/>
                  <a:pt x="1742" y="661"/>
                  <a:pt x="1742" y="661"/>
                </a:cubicBezTo>
                <a:cubicBezTo>
                  <a:pt x="1743" y="661"/>
                  <a:pt x="1743" y="661"/>
                  <a:pt x="1743" y="661"/>
                </a:cubicBezTo>
                <a:cubicBezTo>
                  <a:pt x="1745" y="661"/>
                  <a:pt x="1745" y="661"/>
                  <a:pt x="1745" y="661"/>
                </a:cubicBezTo>
                <a:cubicBezTo>
                  <a:pt x="1747" y="663"/>
                  <a:pt x="1747" y="663"/>
                  <a:pt x="1747" y="663"/>
                </a:cubicBezTo>
                <a:cubicBezTo>
                  <a:pt x="1748" y="664"/>
                  <a:pt x="1748" y="664"/>
                  <a:pt x="1748" y="664"/>
                </a:cubicBezTo>
                <a:cubicBezTo>
                  <a:pt x="1750" y="664"/>
                  <a:pt x="1750" y="664"/>
                  <a:pt x="1750" y="664"/>
                </a:cubicBezTo>
                <a:cubicBezTo>
                  <a:pt x="1752" y="662"/>
                  <a:pt x="1752" y="662"/>
                  <a:pt x="1752" y="662"/>
                </a:cubicBezTo>
                <a:cubicBezTo>
                  <a:pt x="1755" y="663"/>
                  <a:pt x="1755" y="663"/>
                  <a:pt x="1755" y="663"/>
                </a:cubicBezTo>
                <a:cubicBezTo>
                  <a:pt x="1758" y="663"/>
                  <a:pt x="1758" y="663"/>
                  <a:pt x="1758" y="663"/>
                </a:cubicBezTo>
                <a:cubicBezTo>
                  <a:pt x="1761" y="663"/>
                  <a:pt x="1761" y="663"/>
                  <a:pt x="1761" y="663"/>
                </a:cubicBezTo>
                <a:cubicBezTo>
                  <a:pt x="1762" y="662"/>
                  <a:pt x="1762" y="662"/>
                  <a:pt x="1762" y="662"/>
                </a:cubicBezTo>
                <a:cubicBezTo>
                  <a:pt x="1763" y="660"/>
                  <a:pt x="1763" y="660"/>
                  <a:pt x="1763" y="660"/>
                </a:cubicBezTo>
                <a:cubicBezTo>
                  <a:pt x="1763" y="659"/>
                  <a:pt x="1763" y="659"/>
                  <a:pt x="1763" y="659"/>
                </a:cubicBezTo>
                <a:cubicBezTo>
                  <a:pt x="1763" y="658"/>
                  <a:pt x="1763" y="658"/>
                  <a:pt x="1763" y="658"/>
                </a:cubicBezTo>
                <a:cubicBezTo>
                  <a:pt x="1762" y="659"/>
                  <a:pt x="1762" y="659"/>
                  <a:pt x="1762" y="659"/>
                </a:cubicBezTo>
                <a:cubicBezTo>
                  <a:pt x="1762" y="660"/>
                  <a:pt x="1762" y="660"/>
                  <a:pt x="1762" y="660"/>
                </a:cubicBezTo>
                <a:cubicBezTo>
                  <a:pt x="1761" y="661"/>
                  <a:pt x="1761" y="661"/>
                  <a:pt x="1761" y="661"/>
                </a:cubicBezTo>
                <a:cubicBezTo>
                  <a:pt x="1760" y="660"/>
                  <a:pt x="1760" y="660"/>
                  <a:pt x="1760" y="660"/>
                </a:cubicBezTo>
                <a:cubicBezTo>
                  <a:pt x="1759" y="660"/>
                  <a:pt x="1759" y="660"/>
                  <a:pt x="1759" y="660"/>
                </a:cubicBezTo>
                <a:cubicBezTo>
                  <a:pt x="1758" y="660"/>
                  <a:pt x="1758" y="660"/>
                  <a:pt x="1758" y="660"/>
                </a:cubicBezTo>
                <a:cubicBezTo>
                  <a:pt x="1758" y="659"/>
                  <a:pt x="1758" y="659"/>
                  <a:pt x="1758" y="659"/>
                </a:cubicBezTo>
                <a:cubicBezTo>
                  <a:pt x="1758" y="658"/>
                  <a:pt x="1758" y="658"/>
                  <a:pt x="1758" y="658"/>
                </a:cubicBezTo>
                <a:cubicBezTo>
                  <a:pt x="1757" y="658"/>
                  <a:pt x="1757" y="658"/>
                  <a:pt x="1757" y="658"/>
                </a:cubicBezTo>
                <a:cubicBezTo>
                  <a:pt x="1754" y="658"/>
                  <a:pt x="1754" y="658"/>
                  <a:pt x="1754" y="658"/>
                </a:cubicBezTo>
                <a:cubicBezTo>
                  <a:pt x="1752" y="657"/>
                  <a:pt x="1752" y="657"/>
                  <a:pt x="1752" y="657"/>
                </a:cubicBezTo>
                <a:cubicBezTo>
                  <a:pt x="1749" y="657"/>
                  <a:pt x="1749" y="657"/>
                  <a:pt x="1749" y="657"/>
                </a:cubicBezTo>
                <a:cubicBezTo>
                  <a:pt x="1746" y="658"/>
                  <a:pt x="1746" y="658"/>
                  <a:pt x="1746" y="658"/>
                </a:cubicBezTo>
                <a:cubicBezTo>
                  <a:pt x="1745" y="659"/>
                  <a:pt x="1745" y="659"/>
                  <a:pt x="1745" y="659"/>
                </a:cubicBezTo>
                <a:cubicBezTo>
                  <a:pt x="1743" y="658"/>
                  <a:pt x="1743" y="658"/>
                  <a:pt x="1743" y="658"/>
                </a:cubicBezTo>
                <a:cubicBezTo>
                  <a:pt x="1742" y="657"/>
                  <a:pt x="1742" y="657"/>
                  <a:pt x="1742" y="657"/>
                </a:cubicBezTo>
                <a:cubicBezTo>
                  <a:pt x="1741" y="657"/>
                  <a:pt x="1741" y="657"/>
                  <a:pt x="1741" y="657"/>
                </a:cubicBezTo>
                <a:cubicBezTo>
                  <a:pt x="1742" y="657"/>
                  <a:pt x="1742" y="657"/>
                  <a:pt x="1742" y="657"/>
                </a:cubicBezTo>
                <a:cubicBezTo>
                  <a:pt x="1741" y="655"/>
                  <a:pt x="1741" y="655"/>
                  <a:pt x="1741" y="655"/>
                </a:cubicBezTo>
                <a:cubicBezTo>
                  <a:pt x="1740" y="656"/>
                  <a:pt x="1740" y="656"/>
                  <a:pt x="1740" y="656"/>
                </a:cubicBezTo>
                <a:cubicBezTo>
                  <a:pt x="1740" y="656"/>
                  <a:pt x="1740" y="656"/>
                  <a:pt x="1740" y="656"/>
                </a:cubicBezTo>
                <a:cubicBezTo>
                  <a:pt x="1741" y="656"/>
                  <a:pt x="1741" y="656"/>
                  <a:pt x="1741" y="656"/>
                </a:cubicBezTo>
                <a:cubicBezTo>
                  <a:pt x="1740" y="657"/>
                  <a:pt x="1740" y="657"/>
                  <a:pt x="1740" y="657"/>
                </a:cubicBezTo>
                <a:cubicBezTo>
                  <a:pt x="1738" y="657"/>
                  <a:pt x="1738" y="657"/>
                  <a:pt x="1738" y="657"/>
                </a:cubicBezTo>
                <a:cubicBezTo>
                  <a:pt x="1738" y="656"/>
                  <a:pt x="1738" y="656"/>
                  <a:pt x="1738" y="656"/>
                </a:cubicBezTo>
                <a:cubicBezTo>
                  <a:pt x="1738" y="655"/>
                  <a:pt x="1738" y="655"/>
                  <a:pt x="1738" y="655"/>
                </a:cubicBezTo>
                <a:cubicBezTo>
                  <a:pt x="1737" y="656"/>
                  <a:pt x="1737" y="656"/>
                  <a:pt x="1737" y="656"/>
                </a:cubicBezTo>
                <a:cubicBezTo>
                  <a:pt x="1738" y="657"/>
                  <a:pt x="1738" y="657"/>
                  <a:pt x="1738" y="657"/>
                </a:cubicBezTo>
                <a:cubicBezTo>
                  <a:pt x="1737" y="658"/>
                  <a:pt x="1737" y="658"/>
                  <a:pt x="1737" y="658"/>
                </a:cubicBezTo>
                <a:lnTo>
                  <a:pt x="1736" y="656"/>
                </a:lnTo>
                <a:close/>
                <a:moveTo>
                  <a:pt x="1735" y="615"/>
                </a:moveTo>
                <a:cubicBezTo>
                  <a:pt x="1734" y="614"/>
                  <a:pt x="1734" y="614"/>
                  <a:pt x="1734" y="614"/>
                </a:cubicBezTo>
                <a:cubicBezTo>
                  <a:pt x="1733" y="613"/>
                  <a:pt x="1733" y="613"/>
                  <a:pt x="1733" y="613"/>
                </a:cubicBezTo>
                <a:cubicBezTo>
                  <a:pt x="1733" y="614"/>
                  <a:pt x="1733" y="614"/>
                  <a:pt x="1733" y="614"/>
                </a:cubicBezTo>
                <a:cubicBezTo>
                  <a:pt x="1734" y="616"/>
                  <a:pt x="1734" y="616"/>
                  <a:pt x="1734" y="616"/>
                </a:cubicBezTo>
                <a:lnTo>
                  <a:pt x="1735" y="615"/>
                </a:lnTo>
                <a:close/>
                <a:moveTo>
                  <a:pt x="1705" y="630"/>
                </a:moveTo>
                <a:cubicBezTo>
                  <a:pt x="1705" y="631"/>
                  <a:pt x="1705" y="631"/>
                  <a:pt x="1705" y="631"/>
                </a:cubicBezTo>
                <a:cubicBezTo>
                  <a:pt x="1706" y="632"/>
                  <a:pt x="1706" y="632"/>
                  <a:pt x="1706" y="632"/>
                </a:cubicBezTo>
                <a:cubicBezTo>
                  <a:pt x="1707" y="633"/>
                  <a:pt x="1707" y="633"/>
                  <a:pt x="1707" y="633"/>
                </a:cubicBezTo>
                <a:cubicBezTo>
                  <a:pt x="1708" y="632"/>
                  <a:pt x="1708" y="632"/>
                  <a:pt x="1708" y="632"/>
                </a:cubicBezTo>
                <a:cubicBezTo>
                  <a:pt x="1709" y="632"/>
                  <a:pt x="1709" y="632"/>
                  <a:pt x="1709" y="632"/>
                </a:cubicBezTo>
                <a:cubicBezTo>
                  <a:pt x="1708" y="631"/>
                  <a:pt x="1708" y="631"/>
                  <a:pt x="1708" y="631"/>
                </a:cubicBezTo>
                <a:cubicBezTo>
                  <a:pt x="1707" y="630"/>
                  <a:pt x="1707" y="630"/>
                  <a:pt x="1707" y="630"/>
                </a:cubicBezTo>
                <a:cubicBezTo>
                  <a:pt x="1706" y="630"/>
                  <a:pt x="1706" y="630"/>
                  <a:pt x="1706" y="630"/>
                </a:cubicBezTo>
                <a:lnTo>
                  <a:pt x="1705" y="630"/>
                </a:lnTo>
                <a:close/>
                <a:moveTo>
                  <a:pt x="1729" y="645"/>
                </a:moveTo>
                <a:cubicBezTo>
                  <a:pt x="1729" y="646"/>
                  <a:pt x="1729" y="646"/>
                  <a:pt x="1729" y="646"/>
                </a:cubicBezTo>
                <a:cubicBezTo>
                  <a:pt x="1729" y="646"/>
                  <a:pt x="1729" y="646"/>
                  <a:pt x="1729" y="646"/>
                </a:cubicBezTo>
                <a:lnTo>
                  <a:pt x="1729" y="645"/>
                </a:lnTo>
                <a:close/>
                <a:moveTo>
                  <a:pt x="1729" y="649"/>
                </a:moveTo>
                <a:cubicBezTo>
                  <a:pt x="1729" y="650"/>
                  <a:pt x="1729" y="650"/>
                  <a:pt x="1729" y="650"/>
                </a:cubicBezTo>
                <a:cubicBezTo>
                  <a:pt x="1730" y="651"/>
                  <a:pt x="1730" y="651"/>
                  <a:pt x="1730" y="651"/>
                </a:cubicBezTo>
                <a:cubicBezTo>
                  <a:pt x="1731" y="649"/>
                  <a:pt x="1731" y="649"/>
                  <a:pt x="1731" y="649"/>
                </a:cubicBezTo>
                <a:cubicBezTo>
                  <a:pt x="1730" y="648"/>
                  <a:pt x="1730" y="648"/>
                  <a:pt x="1730" y="648"/>
                </a:cubicBezTo>
                <a:cubicBezTo>
                  <a:pt x="1729" y="647"/>
                  <a:pt x="1729" y="647"/>
                  <a:pt x="1729" y="647"/>
                </a:cubicBezTo>
                <a:cubicBezTo>
                  <a:pt x="1729" y="647"/>
                  <a:pt x="1729" y="647"/>
                  <a:pt x="1729" y="647"/>
                </a:cubicBezTo>
                <a:cubicBezTo>
                  <a:pt x="1728" y="648"/>
                  <a:pt x="1728" y="648"/>
                  <a:pt x="1728" y="648"/>
                </a:cubicBezTo>
                <a:lnTo>
                  <a:pt x="1729" y="649"/>
                </a:lnTo>
                <a:close/>
                <a:moveTo>
                  <a:pt x="1731" y="613"/>
                </a:moveTo>
                <a:cubicBezTo>
                  <a:pt x="1731" y="614"/>
                  <a:pt x="1731" y="614"/>
                  <a:pt x="1731" y="614"/>
                </a:cubicBezTo>
                <a:cubicBezTo>
                  <a:pt x="1731" y="615"/>
                  <a:pt x="1731" y="615"/>
                  <a:pt x="1731" y="615"/>
                </a:cubicBezTo>
                <a:cubicBezTo>
                  <a:pt x="1732" y="614"/>
                  <a:pt x="1732" y="614"/>
                  <a:pt x="1732" y="614"/>
                </a:cubicBezTo>
                <a:lnTo>
                  <a:pt x="1731" y="613"/>
                </a:lnTo>
                <a:close/>
                <a:moveTo>
                  <a:pt x="1753" y="641"/>
                </a:moveTo>
                <a:cubicBezTo>
                  <a:pt x="1754" y="641"/>
                  <a:pt x="1754" y="641"/>
                  <a:pt x="1754" y="641"/>
                </a:cubicBezTo>
                <a:cubicBezTo>
                  <a:pt x="1755" y="639"/>
                  <a:pt x="1755" y="639"/>
                  <a:pt x="1755" y="639"/>
                </a:cubicBezTo>
                <a:cubicBezTo>
                  <a:pt x="1755" y="638"/>
                  <a:pt x="1755" y="638"/>
                  <a:pt x="1755" y="638"/>
                </a:cubicBezTo>
                <a:cubicBezTo>
                  <a:pt x="1754" y="638"/>
                  <a:pt x="1754" y="638"/>
                  <a:pt x="1754" y="638"/>
                </a:cubicBezTo>
                <a:cubicBezTo>
                  <a:pt x="1752" y="639"/>
                  <a:pt x="1752" y="639"/>
                  <a:pt x="1752" y="639"/>
                </a:cubicBezTo>
                <a:lnTo>
                  <a:pt x="1753" y="641"/>
                </a:lnTo>
                <a:close/>
                <a:moveTo>
                  <a:pt x="1752" y="636"/>
                </a:moveTo>
                <a:cubicBezTo>
                  <a:pt x="1753" y="636"/>
                  <a:pt x="1753" y="636"/>
                  <a:pt x="1753" y="636"/>
                </a:cubicBezTo>
                <a:cubicBezTo>
                  <a:pt x="1752" y="635"/>
                  <a:pt x="1752" y="635"/>
                  <a:pt x="1752" y="635"/>
                </a:cubicBezTo>
                <a:lnTo>
                  <a:pt x="1752" y="636"/>
                </a:lnTo>
                <a:close/>
                <a:moveTo>
                  <a:pt x="1761" y="611"/>
                </a:moveTo>
                <a:cubicBezTo>
                  <a:pt x="1759" y="611"/>
                  <a:pt x="1759" y="611"/>
                  <a:pt x="1759" y="611"/>
                </a:cubicBezTo>
                <a:cubicBezTo>
                  <a:pt x="1758" y="612"/>
                  <a:pt x="1758" y="612"/>
                  <a:pt x="1758" y="612"/>
                </a:cubicBezTo>
                <a:cubicBezTo>
                  <a:pt x="1755" y="612"/>
                  <a:pt x="1755" y="612"/>
                  <a:pt x="1755" y="612"/>
                </a:cubicBezTo>
                <a:cubicBezTo>
                  <a:pt x="1755" y="614"/>
                  <a:pt x="1755" y="614"/>
                  <a:pt x="1755" y="614"/>
                </a:cubicBezTo>
                <a:cubicBezTo>
                  <a:pt x="1756" y="615"/>
                  <a:pt x="1756" y="615"/>
                  <a:pt x="1756" y="615"/>
                </a:cubicBezTo>
                <a:cubicBezTo>
                  <a:pt x="1757" y="615"/>
                  <a:pt x="1757" y="615"/>
                  <a:pt x="1757" y="615"/>
                </a:cubicBezTo>
                <a:cubicBezTo>
                  <a:pt x="1758" y="615"/>
                  <a:pt x="1758" y="615"/>
                  <a:pt x="1758" y="615"/>
                </a:cubicBezTo>
                <a:cubicBezTo>
                  <a:pt x="1758" y="614"/>
                  <a:pt x="1758" y="614"/>
                  <a:pt x="1758" y="614"/>
                </a:cubicBezTo>
                <a:cubicBezTo>
                  <a:pt x="1758" y="613"/>
                  <a:pt x="1758" y="613"/>
                  <a:pt x="1758" y="613"/>
                </a:cubicBezTo>
                <a:cubicBezTo>
                  <a:pt x="1760" y="613"/>
                  <a:pt x="1760" y="613"/>
                  <a:pt x="1760" y="613"/>
                </a:cubicBezTo>
                <a:cubicBezTo>
                  <a:pt x="1760" y="614"/>
                  <a:pt x="1760" y="614"/>
                  <a:pt x="1760" y="614"/>
                </a:cubicBezTo>
                <a:cubicBezTo>
                  <a:pt x="1759" y="615"/>
                  <a:pt x="1759" y="615"/>
                  <a:pt x="1759" y="615"/>
                </a:cubicBezTo>
                <a:cubicBezTo>
                  <a:pt x="1758" y="615"/>
                  <a:pt x="1758" y="615"/>
                  <a:pt x="1758" y="615"/>
                </a:cubicBezTo>
                <a:cubicBezTo>
                  <a:pt x="1760" y="616"/>
                  <a:pt x="1760" y="616"/>
                  <a:pt x="1760" y="616"/>
                </a:cubicBezTo>
                <a:cubicBezTo>
                  <a:pt x="1762" y="616"/>
                  <a:pt x="1762" y="616"/>
                  <a:pt x="1762" y="616"/>
                </a:cubicBezTo>
                <a:cubicBezTo>
                  <a:pt x="1762" y="614"/>
                  <a:pt x="1762" y="614"/>
                  <a:pt x="1762" y="614"/>
                </a:cubicBezTo>
                <a:cubicBezTo>
                  <a:pt x="1761" y="612"/>
                  <a:pt x="1761" y="612"/>
                  <a:pt x="1761" y="612"/>
                </a:cubicBezTo>
                <a:cubicBezTo>
                  <a:pt x="1761" y="612"/>
                  <a:pt x="1761" y="612"/>
                  <a:pt x="1761" y="612"/>
                </a:cubicBezTo>
                <a:cubicBezTo>
                  <a:pt x="1761" y="611"/>
                  <a:pt x="1761" y="611"/>
                  <a:pt x="1761" y="611"/>
                </a:cubicBezTo>
                <a:close/>
                <a:moveTo>
                  <a:pt x="1754" y="599"/>
                </a:moveTo>
                <a:cubicBezTo>
                  <a:pt x="1753" y="599"/>
                  <a:pt x="1753" y="599"/>
                  <a:pt x="1753" y="599"/>
                </a:cubicBezTo>
                <a:cubicBezTo>
                  <a:pt x="1752" y="600"/>
                  <a:pt x="1752" y="600"/>
                  <a:pt x="1752" y="600"/>
                </a:cubicBezTo>
                <a:cubicBezTo>
                  <a:pt x="1754" y="600"/>
                  <a:pt x="1754" y="600"/>
                  <a:pt x="1754" y="600"/>
                </a:cubicBezTo>
                <a:cubicBezTo>
                  <a:pt x="1756" y="600"/>
                  <a:pt x="1756" y="600"/>
                  <a:pt x="1756" y="600"/>
                </a:cubicBezTo>
                <a:cubicBezTo>
                  <a:pt x="1756" y="599"/>
                  <a:pt x="1756" y="599"/>
                  <a:pt x="1756" y="599"/>
                </a:cubicBezTo>
                <a:cubicBezTo>
                  <a:pt x="1755" y="598"/>
                  <a:pt x="1755" y="598"/>
                  <a:pt x="1755" y="598"/>
                </a:cubicBezTo>
                <a:lnTo>
                  <a:pt x="1754" y="599"/>
                </a:lnTo>
                <a:close/>
                <a:moveTo>
                  <a:pt x="1760" y="634"/>
                </a:moveTo>
                <a:cubicBezTo>
                  <a:pt x="1760" y="633"/>
                  <a:pt x="1760" y="633"/>
                  <a:pt x="1760" y="633"/>
                </a:cubicBezTo>
                <a:cubicBezTo>
                  <a:pt x="1758" y="633"/>
                  <a:pt x="1758" y="633"/>
                  <a:pt x="1758" y="633"/>
                </a:cubicBezTo>
                <a:cubicBezTo>
                  <a:pt x="1758" y="634"/>
                  <a:pt x="1758" y="634"/>
                  <a:pt x="1758" y="634"/>
                </a:cubicBezTo>
                <a:cubicBezTo>
                  <a:pt x="1759" y="635"/>
                  <a:pt x="1759" y="635"/>
                  <a:pt x="1759" y="635"/>
                </a:cubicBezTo>
                <a:lnTo>
                  <a:pt x="1760" y="634"/>
                </a:lnTo>
                <a:close/>
                <a:moveTo>
                  <a:pt x="1753" y="596"/>
                </a:moveTo>
                <a:cubicBezTo>
                  <a:pt x="1751" y="596"/>
                  <a:pt x="1751" y="596"/>
                  <a:pt x="1751" y="596"/>
                </a:cubicBezTo>
                <a:cubicBezTo>
                  <a:pt x="1751" y="597"/>
                  <a:pt x="1751" y="597"/>
                  <a:pt x="1751" y="597"/>
                </a:cubicBezTo>
                <a:cubicBezTo>
                  <a:pt x="1753" y="597"/>
                  <a:pt x="1753" y="597"/>
                  <a:pt x="1753" y="597"/>
                </a:cubicBezTo>
                <a:cubicBezTo>
                  <a:pt x="1754" y="597"/>
                  <a:pt x="1754" y="597"/>
                  <a:pt x="1754" y="597"/>
                </a:cubicBezTo>
                <a:cubicBezTo>
                  <a:pt x="1754" y="596"/>
                  <a:pt x="1754" y="596"/>
                  <a:pt x="1754" y="596"/>
                </a:cubicBezTo>
                <a:lnTo>
                  <a:pt x="1753" y="596"/>
                </a:lnTo>
                <a:close/>
                <a:moveTo>
                  <a:pt x="1756" y="625"/>
                </a:moveTo>
                <a:cubicBezTo>
                  <a:pt x="1757" y="626"/>
                  <a:pt x="1757" y="626"/>
                  <a:pt x="1757" y="626"/>
                </a:cubicBezTo>
                <a:cubicBezTo>
                  <a:pt x="1759" y="625"/>
                  <a:pt x="1759" y="625"/>
                  <a:pt x="1759" y="625"/>
                </a:cubicBezTo>
                <a:cubicBezTo>
                  <a:pt x="1759" y="623"/>
                  <a:pt x="1759" y="623"/>
                  <a:pt x="1759" y="623"/>
                </a:cubicBezTo>
                <a:cubicBezTo>
                  <a:pt x="1759" y="621"/>
                  <a:pt x="1759" y="621"/>
                  <a:pt x="1759" y="621"/>
                </a:cubicBezTo>
                <a:cubicBezTo>
                  <a:pt x="1758" y="621"/>
                  <a:pt x="1758" y="621"/>
                  <a:pt x="1758" y="621"/>
                </a:cubicBezTo>
                <a:cubicBezTo>
                  <a:pt x="1757" y="620"/>
                  <a:pt x="1757" y="620"/>
                  <a:pt x="1757" y="620"/>
                </a:cubicBezTo>
                <a:cubicBezTo>
                  <a:pt x="1756" y="621"/>
                  <a:pt x="1756" y="621"/>
                  <a:pt x="1756" y="621"/>
                </a:cubicBezTo>
                <a:cubicBezTo>
                  <a:pt x="1756" y="621"/>
                  <a:pt x="1756" y="621"/>
                  <a:pt x="1756" y="621"/>
                </a:cubicBezTo>
                <a:cubicBezTo>
                  <a:pt x="1757" y="622"/>
                  <a:pt x="1757" y="622"/>
                  <a:pt x="1757" y="622"/>
                </a:cubicBezTo>
                <a:cubicBezTo>
                  <a:pt x="1757" y="624"/>
                  <a:pt x="1757" y="624"/>
                  <a:pt x="1757" y="624"/>
                </a:cubicBezTo>
                <a:cubicBezTo>
                  <a:pt x="1756" y="624"/>
                  <a:pt x="1756" y="624"/>
                  <a:pt x="1756" y="624"/>
                </a:cubicBezTo>
                <a:lnTo>
                  <a:pt x="1756" y="625"/>
                </a:lnTo>
                <a:close/>
                <a:moveTo>
                  <a:pt x="1584" y="590"/>
                </a:moveTo>
                <a:cubicBezTo>
                  <a:pt x="1584" y="589"/>
                  <a:pt x="1584" y="589"/>
                  <a:pt x="1584" y="589"/>
                </a:cubicBezTo>
                <a:cubicBezTo>
                  <a:pt x="1585" y="588"/>
                  <a:pt x="1585" y="588"/>
                  <a:pt x="1585" y="588"/>
                </a:cubicBezTo>
                <a:cubicBezTo>
                  <a:pt x="1584" y="588"/>
                  <a:pt x="1584" y="588"/>
                  <a:pt x="1584" y="588"/>
                </a:cubicBezTo>
                <a:cubicBezTo>
                  <a:pt x="1584" y="589"/>
                  <a:pt x="1584" y="589"/>
                  <a:pt x="1584" y="589"/>
                </a:cubicBezTo>
                <a:cubicBezTo>
                  <a:pt x="1583" y="589"/>
                  <a:pt x="1583" y="589"/>
                  <a:pt x="1583" y="589"/>
                </a:cubicBezTo>
                <a:cubicBezTo>
                  <a:pt x="1583" y="590"/>
                  <a:pt x="1583" y="590"/>
                  <a:pt x="1583" y="590"/>
                </a:cubicBezTo>
                <a:lnTo>
                  <a:pt x="1584" y="590"/>
                </a:lnTo>
                <a:close/>
                <a:moveTo>
                  <a:pt x="1585" y="575"/>
                </a:moveTo>
                <a:cubicBezTo>
                  <a:pt x="1586" y="577"/>
                  <a:pt x="1586" y="577"/>
                  <a:pt x="1586" y="577"/>
                </a:cubicBezTo>
                <a:cubicBezTo>
                  <a:pt x="1587" y="578"/>
                  <a:pt x="1587" y="578"/>
                  <a:pt x="1587" y="578"/>
                </a:cubicBezTo>
                <a:cubicBezTo>
                  <a:pt x="1587" y="578"/>
                  <a:pt x="1587" y="578"/>
                  <a:pt x="1587" y="578"/>
                </a:cubicBezTo>
                <a:cubicBezTo>
                  <a:pt x="1587" y="579"/>
                  <a:pt x="1587" y="579"/>
                  <a:pt x="1587" y="579"/>
                </a:cubicBezTo>
                <a:cubicBezTo>
                  <a:pt x="1587" y="580"/>
                  <a:pt x="1587" y="580"/>
                  <a:pt x="1587" y="580"/>
                </a:cubicBezTo>
                <a:cubicBezTo>
                  <a:pt x="1589" y="581"/>
                  <a:pt x="1589" y="581"/>
                  <a:pt x="1589" y="581"/>
                </a:cubicBezTo>
                <a:cubicBezTo>
                  <a:pt x="1588" y="582"/>
                  <a:pt x="1588" y="582"/>
                  <a:pt x="1588" y="582"/>
                </a:cubicBezTo>
                <a:cubicBezTo>
                  <a:pt x="1589" y="582"/>
                  <a:pt x="1589" y="582"/>
                  <a:pt x="1589" y="582"/>
                </a:cubicBezTo>
                <a:cubicBezTo>
                  <a:pt x="1590" y="583"/>
                  <a:pt x="1590" y="583"/>
                  <a:pt x="1590" y="583"/>
                </a:cubicBezTo>
                <a:cubicBezTo>
                  <a:pt x="1589" y="583"/>
                  <a:pt x="1589" y="583"/>
                  <a:pt x="1589" y="583"/>
                </a:cubicBezTo>
                <a:cubicBezTo>
                  <a:pt x="1588" y="584"/>
                  <a:pt x="1588" y="584"/>
                  <a:pt x="1588" y="584"/>
                </a:cubicBezTo>
                <a:cubicBezTo>
                  <a:pt x="1589" y="585"/>
                  <a:pt x="1589" y="585"/>
                  <a:pt x="1589" y="585"/>
                </a:cubicBezTo>
                <a:cubicBezTo>
                  <a:pt x="1592" y="586"/>
                  <a:pt x="1592" y="586"/>
                  <a:pt x="1592" y="586"/>
                </a:cubicBezTo>
                <a:cubicBezTo>
                  <a:pt x="1594" y="585"/>
                  <a:pt x="1594" y="585"/>
                  <a:pt x="1594" y="585"/>
                </a:cubicBezTo>
                <a:cubicBezTo>
                  <a:pt x="1595" y="582"/>
                  <a:pt x="1595" y="582"/>
                  <a:pt x="1595" y="582"/>
                </a:cubicBezTo>
                <a:cubicBezTo>
                  <a:pt x="1595" y="579"/>
                  <a:pt x="1595" y="579"/>
                  <a:pt x="1595" y="579"/>
                </a:cubicBezTo>
                <a:cubicBezTo>
                  <a:pt x="1596" y="575"/>
                  <a:pt x="1596" y="575"/>
                  <a:pt x="1596" y="575"/>
                </a:cubicBezTo>
                <a:cubicBezTo>
                  <a:pt x="1595" y="571"/>
                  <a:pt x="1595" y="571"/>
                  <a:pt x="1595" y="571"/>
                </a:cubicBezTo>
                <a:cubicBezTo>
                  <a:pt x="1595" y="568"/>
                  <a:pt x="1595" y="568"/>
                  <a:pt x="1595" y="568"/>
                </a:cubicBezTo>
                <a:cubicBezTo>
                  <a:pt x="1595" y="565"/>
                  <a:pt x="1595" y="565"/>
                  <a:pt x="1595" y="565"/>
                </a:cubicBezTo>
                <a:cubicBezTo>
                  <a:pt x="1594" y="565"/>
                  <a:pt x="1594" y="565"/>
                  <a:pt x="1594" y="565"/>
                </a:cubicBezTo>
                <a:cubicBezTo>
                  <a:pt x="1593" y="567"/>
                  <a:pt x="1593" y="567"/>
                  <a:pt x="1593" y="567"/>
                </a:cubicBezTo>
                <a:cubicBezTo>
                  <a:pt x="1594" y="568"/>
                  <a:pt x="1594" y="568"/>
                  <a:pt x="1594" y="568"/>
                </a:cubicBezTo>
                <a:cubicBezTo>
                  <a:pt x="1594" y="570"/>
                  <a:pt x="1594" y="570"/>
                  <a:pt x="1594" y="570"/>
                </a:cubicBezTo>
                <a:cubicBezTo>
                  <a:pt x="1593" y="570"/>
                  <a:pt x="1593" y="570"/>
                  <a:pt x="1593" y="570"/>
                </a:cubicBezTo>
                <a:cubicBezTo>
                  <a:pt x="1592" y="569"/>
                  <a:pt x="1592" y="569"/>
                  <a:pt x="1592" y="569"/>
                </a:cubicBezTo>
                <a:cubicBezTo>
                  <a:pt x="1590" y="570"/>
                  <a:pt x="1590" y="570"/>
                  <a:pt x="1590" y="570"/>
                </a:cubicBezTo>
                <a:cubicBezTo>
                  <a:pt x="1587" y="571"/>
                  <a:pt x="1587" y="571"/>
                  <a:pt x="1587" y="571"/>
                </a:cubicBezTo>
                <a:cubicBezTo>
                  <a:pt x="1586" y="573"/>
                  <a:pt x="1586" y="573"/>
                  <a:pt x="1586" y="573"/>
                </a:cubicBezTo>
                <a:cubicBezTo>
                  <a:pt x="1587" y="575"/>
                  <a:pt x="1587" y="575"/>
                  <a:pt x="1587" y="575"/>
                </a:cubicBezTo>
                <a:cubicBezTo>
                  <a:pt x="1587" y="575"/>
                  <a:pt x="1587" y="575"/>
                  <a:pt x="1587" y="575"/>
                </a:cubicBezTo>
                <a:lnTo>
                  <a:pt x="1585" y="575"/>
                </a:lnTo>
                <a:close/>
                <a:moveTo>
                  <a:pt x="1585" y="597"/>
                </a:moveTo>
                <a:cubicBezTo>
                  <a:pt x="1585" y="598"/>
                  <a:pt x="1585" y="598"/>
                  <a:pt x="1585" y="598"/>
                </a:cubicBezTo>
                <a:cubicBezTo>
                  <a:pt x="1586" y="600"/>
                  <a:pt x="1586" y="600"/>
                  <a:pt x="1586" y="600"/>
                </a:cubicBezTo>
                <a:cubicBezTo>
                  <a:pt x="1586" y="602"/>
                  <a:pt x="1586" y="602"/>
                  <a:pt x="1586" y="602"/>
                </a:cubicBezTo>
                <a:cubicBezTo>
                  <a:pt x="1585" y="603"/>
                  <a:pt x="1585" y="603"/>
                  <a:pt x="1585" y="603"/>
                </a:cubicBezTo>
                <a:cubicBezTo>
                  <a:pt x="1585" y="605"/>
                  <a:pt x="1585" y="605"/>
                  <a:pt x="1585" y="605"/>
                </a:cubicBezTo>
                <a:cubicBezTo>
                  <a:pt x="1587" y="605"/>
                  <a:pt x="1587" y="605"/>
                  <a:pt x="1587" y="605"/>
                </a:cubicBezTo>
                <a:cubicBezTo>
                  <a:pt x="1587" y="606"/>
                  <a:pt x="1587" y="606"/>
                  <a:pt x="1587" y="606"/>
                </a:cubicBezTo>
                <a:cubicBezTo>
                  <a:pt x="1586" y="607"/>
                  <a:pt x="1586" y="607"/>
                  <a:pt x="1586" y="607"/>
                </a:cubicBezTo>
                <a:cubicBezTo>
                  <a:pt x="1585" y="611"/>
                  <a:pt x="1585" y="611"/>
                  <a:pt x="1585" y="611"/>
                </a:cubicBezTo>
                <a:cubicBezTo>
                  <a:pt x="1586" y="612"/>
                  <a:pt x="1586" y="612"/>
                  <a:pt x="1586" y="612"/>
                </a:cubicBezTo>
                <a:cubicBezTo>
                  <a:pt x="1587" y="616"/>
                  <a:pt x="1587" y="616"/>
                  <a:pt x="1587" y="616"/>
                </a:cubicBezTo>
                <a:cubicBezTo>
                  <a:pt x="1589" y="618"/>
                  <a:pt x="1589" y="618"/>
                  <a:pt x="1589" y="618"/>
                </a:cubicBezTo>
                <a:cubicBezTo>
                  <a:pt x="1589" y="617"/>
                  <a:pt x="1589" y="617"/>
                  <a:pt x="1589" y="617"/>
                </a:cubicBezTo>
                <a:cubicBezTo>
                  <a:pt x="1590" y="618"/>
                  <a:pt x="1590" y="618"/>
                  <a:pt x="1590" y="618"/>
                </a:cubicBezTo>
                <a:cubicBezTo>
                  <a:pt x="1592" y="617"/>
                  <a:pt x="1592" y="617"/>
                  <a:pt x="1592" y="617"/>
                </a:cubicBezTo>
                <a:cubicBezTo>
                  <a:pt x="1592" y="615"/>
                  <a:pt x="1592" y="615"/>
                  <a:pt x="1592" y="615"/>
                </a:cubicBezTo>
                <a:cubicBezTo>
                  <a:pt x="1593" y="613"/>
                  <a:pt x="1593" y="613"/>
                  <a:pt x="1593" y="613"/>
                </a:cubicBezTo>
                <a:cubicBezTo>
                  <a:pt x="1595" y="614"/>
                  <a:pt x="1595" y="614"/>
                  <a:pt x="1595" y="614"/>
                </a:cubicBezTo>
                <a:cubicBezTo>
                  <a:pt x="1596" y="615"/>
                  <a:pt x="1596" y="615"/>
                  <a:pt x="1596" y="615"/>
                </a:cubicBezTo>
                <a:cubicBezTo>
                  <a:pt x="1597" y="615"/>
                  <a:pt x="1597" y="615"/>
                  <a:pt x="1597" y="615"/>
                </a:cubicBezTo>
                <a:cubicBezTo>
                  <a:pt x="1598" y="613"/>
                  <a:pt x="1598" y="613"/>
                  <a:pt x="1598" y="613"/>
                </a:cubicBezTo>
                <a:cubicBezTo>
                  <a:pt x="1598" y="610"/>
                  <a:pt x="1598" y="610"/>
                  <a:pt x="1598" y="610"/>
                </a:cubicBezTo>
                <a:cubicBezTo>
                  <a:pt x="1598" y="608"/>
                  <a:pt x="1598" y="608"/>
                  <a:pt x="1598" y="608"/>
                </a:cubicBezTo>
                <a:cubicBezTo>
                  <a:pt x="1598" y="604"/>
                  <a:pt x="1598" y="604"/>
                  <a:pt x="1598" y="604"/>
                </a:cubicBezTo>
                <a:cubicBezTo>
                  <a:pt x="1598" y="601"/>
                  <a:pt x="1598" y="601"/>
                  <a:pt x="1598" y="601"/>
                </a:cubicBezTo>
                <a:cubicBezTo>
                  <a:pt x="1596" y="598"/>
                  <a:pt x="1596" y="598"/>
                  <a:pt x="1596" y="598"/>
                </a:cubicBezTo>
                <a:cubicBezTo>
                  <a:pt x="1598" y="597"/>
                  <a:pt x="1598" y="597"/>
                  <a:pt x="1598" y="597"/>
                </a:cubicBezTo>
                <a:cubicBezTo>
                  <a:pt x="1598" y="595"/>
                  <a:pt x="1598" y="595"/>
                  <a:pt x="1598" y="595"/>
                </a:cubicBezTo>
                <a:cubicBezTo>
                  <a:pt x="1598" y="593"/>
                  <a:pt x="1598" y="593"/>
                  <a:pt x="1598" y="593"/>
                </a:cubicBezTo>
                <a:cubicBezTo>
                  <a:pt x="1597" y="592"/>
                  <a:pt x="1597" y="592"/>
                  <a:pt x="1597" y="592"/>
                </a:cubicBezTo>
                <a:cubicBezTo>
                  <a:pt x="1595" y="589"/>
                  <a:pt x="1595" y="589"/>
                  <a:pt x="1595" y="589"/>
                </a:cubicBezTo>
                <a:cubicBezTo>
                  <a:pt x="1594" y="590"/>
                  <a:pt x="1594" y="590"/>
                  <a:pt x="1594" y="590"/>
                </a:cubicBezTo>
                <a:cubicBezTo>
                  <a:pt x="1593" y="588"/>
                  <a:pt x="1593" y="588"/>
                  <a:pt x="1593" y="588"/>
                </a:cubicBezTo>
                <a:cubicBezTo>
                  <a:pt x="1591" y="588"/>
                  <a:pt x="1591" y="588"/>
                  <a:pt x="1591" y="588"/>
                </a:cubicBezTo>
                <a:cubicBezTo>
                  <a:pt x="1587" y="593"/>
                  <a:pt x="1587" y="593"/>
                  <a:pt x="1587" y="593"/>
                </a:cubicBezTo>
                <a:cubicBezTo>
                  <a:pt x="1586" y="593"/>
                  <a:pt x="1586" y="593"/>
                  <a:pt x="1586" y="593"/>
                </a:cubicBezTo>
                <a:cubicBezTo>
                  <a:pt x="1583" y="592"/>
                  <a:pt x="1583" y="592"/>
                  <a:pt x="1583" y="592"/>
                </a:cubicBezTo>
                <a:cubicBezTo>
                  <a:pt x="1583" y="594"/>
                  <a:pt x="1583" y="594"/>
                  <a:pt x="1583" y="594"/>
                </a:cubicBezTo>
                <a:cubicBezTo>
                  <a:pt x="1583" y="595"/>
                  <a:pt x="1583" y="595"/>
                  <a:pt x="1583" y="595"/>
                </a:cubicBezTo>
                <a:lnTo>
                  <a:pt x="1585" y="597"/>
                </a:lnTo>
                <a:close/>
                <a:moveTo>
                  <a:pt x="1448" y="367"/>
                </a:moveTo>
                <a:cubicBezTo>
                  <a:pt x="1447" y="368"/>
                  <a:pt x="1447" y="368"/>
                  <a:pt x="1447" y="368"/>
                </a:cubicBezTo>
                <a:cubicBezTo>
                  <a:pt x="1446" y="369"/>
                  <a:pt x="1446" y="369"/>
                  <a:pt x="1446" y="369"/>
                </a:cubicBezTo>
                <a:cubicBezTo>
                  <a:pt x="1446" y="369"/>
                  <a:pt x="1446" y="369"/>
                  <a:pt x="1446" y="369"/>
                </a:cubicBezTo>
                <a:cubicBezTo>
                  <a:pt x="1447" y="370"/>
                  <a:pt x="1447" y="370"/>
                  <a:pt x="1447" y="370"/>
                </a:cubicBezTo>
                <a:cubicBezTo>
                  <a:pt x="1449" y="368"/>
                  <a:pt x="1449" y="368"/>
                  <a:pt x="1449" y="368"/>
                </a:cubicBezTo>
                <a:lnTo>
                  <a:pt x="1448" y="367"/>
                </a:lnTo>
                <a:close/>
                <a:moveTo>
                  <a:pt x="1605" y="569"/>
                </a:moveTo>
                <a:cubicBezTo>
                  <a:pt x="1605" y="568"/>
                  <a:pt x="1605" y="568"/>
                  <a:pt x="1605" y="568"/>
                </a:cubicBezTo>
                <a:cubicBezTo>
                  <a:pt x="1604" y="567"/>
                  <a:pt x="1604" y="567"/>
                  <a:pt x="1604" y="567"/>
                </a:cubicBezTo>
                <a:cubicBezTo>
                  <a:pt x="1603" y="567"/>
                  <a:pt x="1603" y="567"/>
                  <a:pt x="1603" y="567"/>
                </a:cubicBezTo>
                <a:cubicBezTo>
                  <a:pt x="1601" y="568"/>
                  <a:pt x="1601" y="568"/>
                  <a:pt x="1601" y="568"/>
                </a:cubicBezTo>
                <a:cubicBezTo>
                  <a:pt x="1600" y="569"/>
                  <a:pt x="1600" y="569"/>
                  <a:pt x="1600" y="569"/>
                </a:cubicBezTo>
                <a:cubicBezTo>
                  <a:pt x="1601" y="569"/>
                  <a:pt x="1601" y="569"/>
                  <a:pt x="1601" y="569"/>
                </a:cubicBezTo>
                <a:cubicBezTo>
                  <a:pt x="1603" y="569"/>
                  <a:pt x="1603" y="569"/>
                  <a:pt x="1603" y="569"/>
                </a:cubicBezTo>
                <a:lnTo>
                  <a:pt x="1605" y="569"/>
                </a:lnTo>
                <a:close/>
                <a:moveTo>
                  <a:pt x="1446" y="389"/>
                </a:moveTo>
                <a:cubicBezTo>
                  <a:pt x="1448" y="387"/>
                  <a:pt x="1448" y="387"/>
                  <a:pt x="1448" y="387"/>
                </a:cubicBezTo>
                <a:cubicBezTo>
                  <a:pt x="1446" y="387"/>
                  <a:pt x="1446" y="387"/>
                  <a:pt x="1446" y="387"/>
                </a:cubicBezTo>
                <a:lnTo>
                  <a:pt x="1446" y="389"/>
                </a:lnTo>
                <a:close/>
                <a:moveTo>
                  <a:pt x="1705" y="621"/>
                </a:moveTo>
                <a:cubicBezTo>
                  <a:pt x="1706" y="620"/>
                  <a:pt x="1706" y="620"/>
                  <a:pt x="1706" y="620"/>
                </a:cubicBezTo>
                <a:cubicBezTo>
                  <a:pt x="1706" y="618"/>
                  <a:pt x="1706" y="618"/>
                  <a:pt x="1706" y="618"/>
                </a:cubicBezTo>
                <a:cubicBezTo>
                  <a:pt x="1705" y="619"/>
                  <a:pt x="1705" y="619"/>
                  <a:pt x="1705" y="619"/>
                </a:cubicBezTo>
                <a:cubicBezTo>
                  <a:pt x="1704" y="620"/>
                  <a:pt x="1704" y="620"/>
                  <a:pt x="1704" y="620"/>
                </a:cubicBezTo>
                <a:cubicBezTo>
                  <a:pt x="1704" y="621"/>
                  <a:pt x="1704" y="621"/>
                  <a:pt x="1704" y="621"/>
                </a:cubicBezTo>
                <a:cubicBezTo>
                  <a:pt x="1705" y="621"/>
                  <a:pt x="1705" y="621"/>
                  <a:pt x="1705" y="621"/>
                </a:cubicBezTo>
                <a:close/>
                <a:moveTo>
                  <a:pt x="1696" y="606"/>
                </a:moveTo>
                <a:cubicBezTo>
                  <a:pt x="1694" y="607"/>
                  <a:pt x="1694" y="607"/>
                  <a:pt x="1694" y="607"/>
                </a:cubicBezTo>
                <a:cubicBezTo>
                  <a:pt x="1694" y="608"/>
                  <a:pt x="1694" y="608"/>
                  <a:pt x="1694" y="608"/>
                </a:cubicBezTo>
                <a:cubicBezTo>
                  <a:pt x="1695" y="608"/>
                  <a:pt x="1695" y="608"/>
                  <a:pt x="1695" y="608"/>
                </a:cubicBezTo>
                <a:cubicBezTo>
                  <a:pt x="1695" y="609"/>
                  <a:pt x="1695" y="609"/>
                  <a:pt x="1695" y="609"/>
                </a:cubicBezTo>
                <a:cubicBezTo>
                  <a:pt x="1697" y="611"/>
                  <a:pt x="1697" y="611"/>
                  <a:pt x="1697" y="611"/>
                </a:cubicBezTo>
                <a:cubicBezTo>
                  <a:pt x="1699" y="611"/>
                  <a:pt x="1699" y="611"/>
                  <a:pt x="1699" y="611"/>
                </a:cubicBezTo>
                <a:cubicBezTo>
                  <a:pt x="1699" y="611"/>
                  <a:pt x="1699" y="611"/>
                  <a:pt x="1699" y="611"/>
                </a:cubicBezTo>
                <a:cubicBezTo>
                  <a:pt x="1699" y="610"/>
                  <a:pt x="1699" y="610"/>
                  <a:pt x="1699" y="610"/>
                </a:cubicBezTo>
                <a:cubicBezTo>
                  <a:pt x="1697" y="610"/>
                  <a:pt x="1697" y="610"/>
                  <a:pt x="1697" y="610"/>
                </a:cubicBezTo>
                <a:cubicBezTo>
                  <a:pt x="1696" y="608"/>
                  <a:pt x="1696" y="608"/>
                  <a:pt x="1696" y="608"/>
                </a:cubicBezTo>
                <a:cubicBezTo>
                  <a:pt x="1696" y="606"/>
                  <a:pt x="1696" y="606"/>
                  <a:pt x="1696" y="606"/>
                </a:cubicBezTo>
                <a:close/>
                <a:moveTo>
                  <a:pt x="1702" y="624"/>
                </a:moveTo>
                <a:cubicBezTo>
                  <a:pt x="1702" y="626"/>
                  <a:pt x="1702" y="626"/>
                  <a:pt x="1702" y="626"/>
                </a:cubicBezTo>
                <a:cubicBezTo>
                  <a:pt x="1703" y="627"/>
                  <a:pt x="1703" y="627"/>
                  <a:pt x="1703" y="627"/>
                </a:cubicBezTo>
                <a:cubicBezTo>
                  <a:pt x="1704" y="627"/>
                  <a:pt x="1704" y="627"/>
                  <a:pt x="1704" y="627"/>
                </a:cubicBezTo>
                <a:cubicBezTo>
                  <a:pt x="1704" y="626"/>
                  <a:pt x="1704" y="626"/>
                  <a:pt x="1704" y="626"/>
                </a:cubicBezTo>
                <a:cubicBezTo>
                  <a:pt x="1704" y="626"/>
                  <a:pt x="1704" y="626"/>
                  <a:pt x="1704" y="626"/>
                </a:cubicBezTo>
                <a:cubicBezTo>
                  <a:pt x="1704" y="627"/>
                  <a:pt x="1704" y="627"/>
                  <a:pt x="1704" y="627"/>
                </a:cubicBezTo>
                <a:cubicBezTo>
                  <a:pt x="1706" y="628"/>
                  <a:pt x="1706" y="628"/>
                  <a:pt x="1706" y="628"/>
                </a:cubicBezTo>
                <a:cubicBezTo>
                  <a:pt x="1707" y="628"/>
                  <a:pt x="1707" y="628"/>
                  <a:pt x="1707" y="628"/>
                </a:cubicBezTo>
                <a:cubicBezTo>
                  <a:pt x="1707" y="627"/>
                  <a:pt x="1707" y="627"/>
                  <a:pt x="1707" y="627"/>
                </a:cubicBezTo>
                <a:cubicBezTo>
                  <a:pt x="1707" y="627"/>
                  <a:pt x="1707" y="627"/>
                  <a:pt x="1707" y="627"/>
                </a:cubicBezTo>
                <a:cubicBezTo>
                  <a:pt x="1707" y="626"/>
                  <a:pt x="1707" y="626"/>
                  <a:pt x="1707" y="626"/>
                </a:cubicBezTo>
                <a:cubicBezTo>
                  <a:pt x="1706" y="625"/>
                  <a:pt x="1706" y="625"/>
                  <a:pt x="1706" y="625"/>
                </a:cubicBezTo>
                <a:cubicBezTo>
                  <a:pt x="1706" y="624"/>
                  <a:pt x="1706" y="624"/>
                  <a:pt x="1706" y="624"/>
                </a:cubicBezTo>
                <a:cubicBezTo>
                  <a:pt x="1706" y="623"/>
                  <a:pt x="1706" y="623"/>
                  <a:pt x="1706" y="623"/>
                </a:cubicBezTo>
                <a:cubicBezTo>
                  <a:pt x="1704" y="622"/>
                  <a:pt x="1704" y="622"/>
                  <a:pt x="1704" y="622"/>
                </a:cubicBezTo>
                <a:cubicBezTo>
                  <a:pt x="1704" y="624"/>
                  <a:pt x="1704" y="624"/>
                  <a:pt x="1704" y="624"/>
                </a:cubicBezTo>
                <a:cubicBezTo>
                  <a:pt x="1704" y="624"/>
                  <a:pt x="1704" y="624"/>
                  <a:pt x="1704" y="624"/>
                </a:cubicBezTo>
                <a:lnTo>
                  <a:pt x="1702" y="624"/>
                </a:lnTo>
                <a:close/>
                <a:moveTo>
                  <a:pt x="1609" y="574"/>
                </a:moveTo>
                <a:cubicBezTo>
                  <a:pt x="1610" y="574"/>
                  <a:pt x="1610" y="574"/>
                  <a:pt x="1610" y="574"/>
                </a:cubicBezTo>
                <a:cubicBezTo>
                  <a:pt x="1610" y="574"/>
                  <a:pt x="1610" y="574"/>
                  <a:pt x="1610" y="574"/>
                </a:cubicBezTo>
                <a:lnTo>
                  <a:pt x="1609" y="574"/>
                </a:lnTo>
                <a:close/>
                <a:moveTo>
                  <a:pt x="1645" y="549"/>
                </a:moveTo>
                <a:cubicBezTo>
                  <a:pt x="1643" y="549"/>
                  <a:pt x="1643" y="549"/>
                  <a:pt x="1643" y="549"/>
                </a:cubicBezTo>
                <a:cubicBezTo>
                  <a:pt x="1645" y="551"/>
                  <a:pt x="1645" y="551"/>
                  <a:pt x="1645" y="551"/>
                </a:cubicBezTo>
                <a:lnTo>
                  <a:pt x="1645" y="549"/>
                </a:lnTo>
                <a:close/>
                <a:moveTo>
                  <a:pt x="1603" y="249"/>
                </a:moveTo>
                <a:cubicBezTo>
                  <a:pt x="1601" y="249"/>
                  <a:pt x="1601" y="249"/>
                  <a:pt x="1601" y="249"/>
                </a:cubicBezTo>
                <a:cubicBezTo>
                  <a:pt x="1600" y="251"/>
                  <a:pt x="1600" y="251"/>
                  <a:pt x="1600" y="251"/>
                </a:cubicBezTo>
                <a:cubicBezTo>
                  <a:pt x="1601" y="251"/>
                  <a:pt x="1601" y="251"/>
                  <a:pt x="1601" y="251"/>
                </a:cubicBezTo>
                <a:lnTo>
                  <a:pt x="1603" y="249"/>
                </a:lnTo>
                <a:close/>
                <a:moveTo>
                  <a:pt x="1611" y="677"/>
                </a:moveTo>
                <a:cubicBezTo>
                  <a:pt x="1611" y="677"/>
                  <a:pt x="1611" y="677"/>
                  <a:pt x="1611" y="677"/>
                </a:cubicBezTo>
                <a:cubicBezTo>
                  <a:pt x="1612" y="679"/>
                  <a:pt x="1612" y="679"/>
                  <a:pt x="1612" y="679"/>
                </a:cubicBezTo>
                <a:cubicBezTo>
                  <a:pt x="1614" y="678"/>
                  <a:pt x="1614" y="678"/>
                  <a:pt x="1614" y="678"/>
                </a:cubicBezTo>
                <a:cubicBezTo>
                  <a:pt x="1613" y="677"/>
                  <a:pt x="1613" y="677"/>
                  <a:pt x="1613" y="677"/>
                </a:cubicBezTo>
                <a:lnTo>
                  <a:pt x="1611" y="677"/>
                </a:lnTo>
                <a:close/>
                <a:moveTo>
                  <a:pt x="1669" y="567"/>
                </a:moveTo>
                <a:cubicBezTo>
                  <a:pt x="1667" y="566"/>
                  <a:pt x="1667" y="566"/>
                  <a:pt x="1667" y="566"/>
                </a:cubicBezTo>
                <a:cubicBezTo>
                  <a:pt x="1667" y="566"/>
                  <a:pt x="1664" y="566"/>
                  <a:pt x="1664" y="566"/>
                </a:cubicBezTo>
                <a:cubicBezTo>
                  <a:pt x="1666" y="567"/>
                  <a:pt x="1666" y="567"/>
                  <a:pt x="1666" y="567"/>
                </a:cubicBezTo>
                <a:lnTo>
                  <a:pt x="1669" y="567"/>
                </a:lnTo>
                <a:close/>
                <a:moveTo>
                  <a:pt x="1665" y="565"/>
                </a:moveTo>
                <a:cubicBezTo>
                  <a:pt x="1667" y="564"/>
                  <a:pt x="1667" y="564"/>
                  <a:pt x="1667" y="564"/>
                </a:cubicBezTo>
                <a:cubicBezTo>
                  <a:pt x="1662" y="564"/>
                  <a:pt x="1662" y="564"/>
                  <a:pt x="1662" y="564"/>
                </a:cubicBezTo>
                <a:lnTo>
                  <a:pt x="1665" y="565"/>
                </a:lnTo>
                <a:close/>
                <a:moveTo>
                  <a:pt x="1667" y="562"/>
                </a:moveTo>
                <a:cubicBezTo>
                  <a:pt x="1666" y="562"/>
                  <a:pt x="1666" y="562"/>
                  <a:pt x="1666" y="562"/>
                </a:cubicBezTo>
                <a:cubicBezTo>
                  <a:pt x="1662" y="562"/>
                  <a:pt x="1662" y="562"/>
                  <a:pt x="1662" y="562"/>
                </a:cubicBezTo>
                <a:cubicBezTo>
                  <a:pt x="1663" y="563"/>
                  <a:pt x="1663" y="563"/>
                  <a:pt x="1663" y="563"/>
                </a:cubicBezTo>
                <a:cubicBezTo>
                  <a:pt x="1665" y="563"/>
                  <a:pt x="1665" y="563"/>
                  <a:pt x="1665" y="563"/>
                </a:cubicBezTo>
                <a:lnTo>
                  <a:pt x="1667" y="562"/>
                </a:lnTo>
                <a:close/>
                <a:moveTo>
                  <a:pt x="1843" y="656"/>
                </a:moveTo>
                <a:cubicBezTo>
                  <a:pt x="1844" y="655"/>
                  <a:pt x="1844" y="655"/>
                  <a:pt x="1844" y="655"/>
                </a:cubicBezTo>
                <a:cubicBezTo>
                  <a:pt x="1844" y="654"/>
                  <a:pt x="1844" y="654"/>
                  <a:pt x="1844" y="654"/>
                </a:cubicBezTo>
                <a:cubicBezTo>
                  <a:pt x="1843" y="654"/>
                  <a:pt x="1843" y="654"/>
                  <a:pt x="1843" y="654"/>
                </a:cubicBezTo>
                <a:cubicBezTo>
                  <a:pt x="1839" y="656"/>
                  <a:pt x="1839" y="656"/>
                  <a:pt x="1839" y="656"/>
                </a:cubicBezTo>
                <a:cubicBezTo>
                  <a:pt x="1835" y="658"/>
                  <a:pt x="1835" y="658"/>
                  <a:pt x="1835" y="658"/>
                </a:cubicBezTo>
                <a:cubicBezTo>
                  <a:pt x="1832" y="658"/>
                  <a:pt x="1832" y="658"/>
                  <a:pt x="1832" y="658"/>
                </a:cubicBezTo>
                <a:cubicBezTo>
                  <a:pt x="1830" y="657"/>
                  <a:pt x="1830" y="657"/>
                  <a:pt x="1830" y="657"/>
                </a:cubicBezTo>
                <a:cubicBezTo>
                  <a:pt x="1828" y="657"/>
                  <a:pt x="1828" y="657"/>
                  <a:pt x="1828" y="657"/>
                </a:cubicBezTo>
                <a:cubicBezTo>
                  <a:pt x="1828" y="658"/>
                  <a:pt x="1828" y="658"/>
                  <a:pt x="1828" y="658"/>
                </a:cubicBezTo>
                <a:cubicBezTo>
                  <a:pt x="1828" y="660"/>
                  <a:pt x="1828" y="660"/>
                  <a:pt x="1828" y="660"/>
                </a:cubicBezTo>
                <a:cubicBezTo>
                  <a:pt x="1826" y="660"/>
                  <a:pt x="1826" y="660"/>
                  <a:pt x="1826" y="660"/>
                </a:cubicBezTo>
                <a:cubicBezTo>
                  <a:pt x="1824" y="659"/>
                  <a:pt x="1824" y="659"/>
                  <a:pt x="1824" y="659"/>
                </a:cubicBezTo>
                <a:cubicBezTo>
                  <a:pt x="1823" y="661"/>
                  <a:pt x="1823" y="661"/>
                  <a:pt x="1823" y="661"/>
                </a:cubicBezTo>
                <a:cubicBezTo>
                  <a:pt x="1822" y="661"/>
                  <a:pt x="1822" y="661"/>
                  <a:pt x="1822" y="661"/>
                </a:cubicBezTo>
                <a:cubicBezTo>
                  <a:pt x="1822" y="663"/>
                  <a:pt x="1822" y="663"/>
                  <a:pt x="1822" y="663"/>
                </a:cubicBezTo>
                <a:cubicBezTo>
                  <a:pt x="1823" y="665"/>
                  <a:pt x="1823" y="665"/>
                  <a:pt x="1823" y="665"/>
                </a:cubicBezTo>
                <a:cubicBezTo>
                  <a:pt x="1826" y="667"/>
                  <a:pt x="1826" y="667"/>
                  <a:pt x="1826" y="667"/>
                </a:cubicBezTo>
                <a:cubicBezTo>
                  <a:pt x="1828" y="667"/>
                  <a:pt x="1828" y="667"/>
                  <a:pt x="1828" y="667"/>
                </a:cubicBezTo>
                <a:cubicBezTo>
                  <a:pt x="1829" y="667"/>
                  <a:pt x="1829" y="667"/>
                  <a:pt x="1829" y="667"/>
                </a:cubicBezTo>
                <a:cubicBezTo>
                  <a:pt x="1831" y="666"/>
                  <a:pt x="1831" y="666"/>
                  <a:pt x="1831" y="666"/>
                </a:cubicBezTo>
                <a:cubicBezTo>
                  <a:pt x="1833" y="666"/>
                  <a:pt x="1833" y="666"/>
                  <a:pt x="1833" y="666"/>
                </a:cubicBezTo>
                <a:cubicBezTo>
                  <a:pt x="1835" y="664"/>
                  <a:pt x="1835" y="664"/>
                  <a:pt x="1835" y="664"/>
                </a:cubicBezTo>
                <a:cubicBezTo>
                  <a:pt x="1837" y="663"/>
                  <a:pt x="1837" y="663"/>
                  <a:pt x="1837" y="663"/>
                </a:cubicBezTo>
                <a:cubicBezTo>
                  <a:pt x="1839" y="663"/>
                  <a:pt x="1839" y="663"/>
                  <a:pt x="1839" y="663"/>
                </a:cubicBezTo>
                <a:cubicBezTo>
                  <a:pt x="1839" y="661"/>
                  <a:pt x="1839" y="661"/>
                  <a:pt x="1839" y="661"/>
                </a:cubicBezTo>
                <a:cubicBezTo>
                  <a:pt x="1839" y="660"/>
                  <a:pt x="1839" y="660"/>
                  <a:pt x="1839" y="660"/>
                </a:cubicBezTo>
                <a:cubicBezTo>
                  <a:pt x="1841" y="657"/>
                  <a:pt x="1841" y="657"/>
                  <a:pt x="1841" y="657"/>
                </a:cubicBezTo>
                <a:lnTo>
                  <a:pt x="1843" y="656"/>
                </a:lnTo>
                <a:close/>
                <a:moveTo>
                  <a:pt x="1776" y="644"/>
                </a:moveTo>
                <a:cubicBezTo>
                  <a:pt x="1775" y="645"/>
                  <a:pt x="1775" y="645"/>
                  <a:pt x="1775" y="645"/>
                </a:cubicBezTo>
                <a:cubicBezTo>
                  <a:pt x="1776" y="645"/>
                  <a:pt x="1776" y="645"/>
                  <a:pt x="1776" y="645"/>
                </a:cubicBezTo>
                <a:cubicBezTo>
                  <a:pt x="1777" y="645"/>
                  <a:pt x="1777" y="645"/>
                  <a:pt x="1777" y="645"/>
                </a:cubicBezTo>
                <a:cubicBezTo>
                  <a:pt x="1776" y="644"/>
                  <a:pt x="1776" y="644"/>
                  <a:pt x="1776" y="644"/>
                </a:cubicBezTo>
                <a:close/>
                <a:moveTo>
                  <a:pt x="1749" y="634"/>
                </a:moveTo>
                <a:cubicBezTo>
                  <a:pt x="1750" y="634"/>
                  <a:pt x="1750" y="634"/>
                  <a:pt x="1750" y="634"/>
                </a:cubicBezTo>
                <a:cubicBezTo>
                  <a:pt x="1751" y="635"/>
                  <a:pt x="1751" y="635"/>
                  <a:pt x="1751" y="635"/>
                </a:cubicBezTo>
                <a:cubicBezTo>
                  <a:pt x="1751" y="634"/>
                  <a:pt x="1751" y="634"/>
                  <a:pt x="1751" y="634"/>
                </a:cubicBezTo>
                <a:cubicBezTo>
                  <a:pt x="1750" y="633"/>
                  <a:pt x="1750" y="633"/>
                  <a:pt x="1750" y="633"/>
                </a:cubicBezTo>
                <a:lnTo>
                  <a:pt x="1749" y="634"/>
                </a:lnTo>
                <a:close/>
                <a:moveTo>
                  <a:pt x="1649" y="556"/>
                </a:moveTo>
                <a:cubicBezTo>
                  <a:pt x="1648" y="554"/>
                  <a:pt x="1648" y="554"/>
                  <a:pt x="1648" y="554"/>
                </a:cubicBezTo>
                <a:cubicBezTo>
                  <a:pt x="1646" y="552"/>
                  <a:pt x="1646" y="552"/>
                  <a:pt x="1646" y="552"/>
                </a:cubicBezTo>
                <a:lnTo>
                  <a:pt x="1649" y="556"/>
                </a:lnTo>
                <a:close/>
                <a:moveTo>
                  <a:pt x="1642" y="539"/>
                </a:moveTo>
                <a:cubicBezTo>
                  <a:pt x="1641" y="539"/>
                  <a:pt x="1641" y="540"/>
                  <a:pt x="1641" y="540"/>
                </a:cubicBezTo>
                <a:cubicBezTo>
                  <a:pt x="1641" y="543"/>
                  <a:pt x="1641" y="543"/>
                  <a:pt x="1641" y="543"/>
                </a:cubicBezTo>
                <a:cubicBezTo>
                  <a:pt x="1642" y="543"/>
                  <a:pt x="1642" y="543"/>
                  <a:pt x="1642" y="543"/>
                </a:cubicBezTo>
                <a:cubicBezTo>
                  <a:pt x="1643" y="544"/>
                  <a:pt x="1643" y="544"/>
                  <a:pt x="1643" y="544"/>
                </a:cubicBezTo>
                <a:cubicBezTo>
                  <a:pt x="1645" y="544"/>
                  <a:pt x="1645" y="544"/>
                  <a:pt x="1645" y="544"/>
                </a:cubicBezTo>
                <a:lnTo>
                  <a:pt x="1642" y="539"/>
                </a:lnTo>
                <a:close/>
                <a:moveTo>
                  <a:pt x="1650" y="551"/>
                </a:moveTo>
                <a:cubicBezTo>
                  <a:pt x="1648" y="549"/>
                  <a:pt x="1648" y="549"/>
                  <a:pt x="1648" y="549"/>
                </a:cubicBezTo>
                <a:cubicBezTo>
                  <a:pt x="1647" y="549"/>
                  <a:pt x="1647" y="549"/>
                  <a:pt x="1647" y="549"/>
                </a:cubicBezTo>
                <a:cubicBezTo>
                  <a:pt x="1649" y="551"/>
                  <a:pt x="1649" y="551"/>
                  <a:pt x="1649" y="551"/>
                </a:cubicBezTo>
                <a:lnTo>
                  <a:pt x="1650" y="551"/>
                </a:lnTo>
                <a:close/>
                <a:moveTo>
                  <a:pt x="1643" y="548"/>
                </a:moveTo>
                <a:cubicBezTo>
                  <a:pt x="1643" y="548"/>
                  <a:pt x="1643" y="548"/>
                  <a:pt x="1643" y="548"/>
                </a:cubicBezTo>
                <a:cubicBezTo>
                  <a:pt x="1642" y="545"/>
                  <a:pt x="1642" y="545"/>
                  <a:pt x="1642" y="545"/>
                </a:cubicBezTo>
                <a:cubicBezTo>
                  <a:pt x="1640" y="543"/>
                  <a:pt x="1640" y="543"/>
                  <a:pt x="1640" y="543"/>
                </a:cubicBezTo>
                <a:cubicBezTo>
                  <a:pt x="1641" y="545"/>
                  <a:pt x="1641" y="545"/>
                  <a:pt x="1641" y="545"/>
                </a:cubicBezTo>
                <a:cubicBezTo>
                  <a:pt x="1641" y="546"/>
                  <a:pt x="1641" y="546"/>
                  <a:pt x="1641" y="546"/>
                </a:cubicBezTo>
                <a:lnTo>
                  <a:pt x="1643" y="548"/>
                </a:lnTo>
                <a:close/>
                <a:moveTo>
                  <a:pt x="1646" y="546"/>
                </a:moveTo>
                <a:cubicBezTo>
                  <a:pt x="1646" y="547"/>
                  <a:pt x="1646" y="547"/>
                  <a:pt x="1646" y="547"/>
                </a:cubicBezTo>
                <a:cubicBezTo>
                  <a:pt x="1647" y="548"/>
                  <a:pt x="1647" y="548"/>
                  <a:pt x="1647" y="548"/>
                </a:cubicBezTo>
                <a:lnTo>
                  <a:pt x="1646" y="546"/>
                </a:lnTo>
                <a:close/>
                <a:moveTo>
                  <a:pt x="1771" y="653"/>
                </a:moveTo>
                <a:cubicBezTo>
                  <a:pt x="1771" y="652"/>
                  <a:pt x="1771" y="652"/>
                  <a:pt x="1771" y="652"/>
                </a:cubicBezTo>
                <a:cubicBezTo>
                  <a:pt x="1771" y="653"/>
                  <a:pt x="1771" y="653"/>
                  <a:pt x="1771" y="653"/>
                </a:cubicBezTo>
                <a:cubicBezTo>
                  <a:pt x="1771" y="654"/>
                  <a:pt x="1771" y="654"/>
                  <a:pt x="1771" y="654"/>
                </a:cubicBezTo>
                <a:lnTo>
                  <a:pt x="1771" y="653"/>
                </a:lnTo>
                <a:close/>
                <a:moveTo>
                  <a:pt x="1781" y="648"/>
                </a:moveTo>
                <a:cubicBezTo>
                  <a:pt x="1781" y="647"/>
                  <a:pt x="1781" y="647"/>
                  <a:pt x="1781" y="647"/>
                </a:cubicBezTo>
                <a:cubicBezTo>
                  <a:pt x="1781" y="646"/>
                  <a:pt x="1781" y="646"/>
                  <a:pt x="1781" y="646"/>
                </a:cubicBezTo>
                <a:cubicBezTo>
                  <a:pt x="1780" y="647"/>
                  <a:pt x="1780" y="647"/>
                  <a:pt x="1780" y="647"/>
                </a:cubicBezTo>
                <a:cubicBezTo>
                  <a:pt x="1778" y="648"/>
                  <a:pt x="1778" y="648"/>
                  <a:pt x="1778" y="648"/>
                </a:cubicBezTo>
                <a:cubicBezTo>
                  <a:pt x="1776" y="649"/>
                  <a:pt x="1776" y="649"/>
                  <a:pt x="1776" y="649"/>
                </a:cubicBezTo>
                <a:cubicBezTo>
                  <a:pt x="1775" y="651"/>
                  <a:pt x="1775" y="651"/>
                  <a:pt x="1775" y="651"/>
                </a:cubicBezTo>
                <a:cubicBezTo>
                  <a:pt x="1776" y="651"/>
                  <a:pt x="1776" y="651"/>
                  <a:pt x="1776" y="651"/>
                </a:cubicBezTo>
                <a:cubicBezTo>
                  <a:pt x="1775" y="652"/>
                  <a:pt x="1775" y="652"/>
                  <a:pt x="1775" y="652"/>
                </a:cubicBezTo>
                <a:cubicBezTo>
                  <a:pt x="1776" y="653"/>
                  <a:pt x="1776" y="653"/>
                  <a:pt x="1776" y="653"/>
                </a:cubicBezTo>
                <a:cubicBezTo>
                  <a:pt x="1777" y="653"/>
                  <a:pt x="1777" y="653"/>
                  <a:pt x="1777" y="653"/>
                </a:cubicBezTo>
                <a:cubicBezTo>
                  <a:pt x="1778" y="651"/>
                  <a:pt x="1778" y="651"/>
                  <a:pt x="1778" y="651"/>
                </a:cubicBezTo>
                <a:cubicBezTo>
                  <a:pt x="1779" y="650"/>
                  <a:pt x="1779" y="650"/>
                  <a:pt x="1779" y="650"/>
                </a:cubicBezTo>
                <a:cubicBezTo>
                  <a:pt x="1780" y="650"/>
                  <a:pt x="1780" y="650"/>
                  <a:pt x="1780" y="650"/>
                </a:cubicBezTo>
                <a:cubicBezTo>
                  <a:pt x="1780" y="650"/>
                  <a:pt x="1780" y="650"/>
                  <a:pt x="1780" y="650"/>
                </a:cubicBezTo>
                <a:cubicBezTo>
                  <a:pt x="1780" y="649"/>
                  <a:pt x="1780" y="649"/>
                  <a:pt x="1780" y="649"/>
                </a:cubicBezTo>
                <a:lnTo>
                  <a:pt x="1781" y="648"/>
                </a:lnTo>
                <a:close/>
                <a:moveTo>
                  <a:pt x="1744" y="640"/>
                </a:moveTo>
                <a:cubicBezTo>
                  <a:pt x="1744" y="638"/>
                  <a:pt x="1744" y="638"/>
                  <a:pt x="1744" y="638"/>
                </a:cubicBezTo>
                <a:cubicBezTo>
                  <a:pt x="1743" y="639"/>
                  <a:pt x="1743" y="639"/>
                  <a:pt x="1743" y="639"/>
                </a:cubicBezTo>
                <a:lnTo>
                  <a:pt x="1744" y="640"/>
                </a:lnTo>
                <a:close/>
                <a:moveTo>
                  <a:pt x="1744" y="617"/>
                </a:moveTo>
                <a:cubicBezTo>
                  <a:pt x="1743" y="616"/>
                  <a:pt x="1743" y="616"/>
                  <a:pt x="1743" y="616"/>
                </a:cubicBezTo>
                <a:cubicBezTo>
                  <a:pt x="1742" y="616"/>
                  <a:pt x="1742" y="616"/>
                  <a:pt x="1742" y="616"/>
                </a:cubicBezTo>
                <a:cubicBezTo>
                  <a:pt x="1743" y="618"/>
                  <a:pt x="1743" y="618"/>
                  <a:pt x="1743" y="618"/>
                </a:cubicBezTo>
                <a:cubicBezTo>
                  <a:pt x="1744" y="618"/>
                  <a:pt x="1744" y="618"/>
                  <a:pt x="1744" y="618"/>
                </a:cubicBezTo>
                <a:cubicBezTo>
                  <a:pt x="1744" y="619"/>
                  <a:pt x="1744" y="619"/>
                  <a:pt x="1744" y="619"/>
                </a:cubicBezTo>
                <a:cubicBezTo>
                  <a:pt x="1745" y="619"/>
                  <a:pt x="1745" y="619"/>
                  <a:pt x="1745" y="619"/>
                </a:cubicBezTo>
                <a:cubicBezTo>
                  <a:pt x="1745" y="617"/>
                  <a:pt x="1745" y="617"/>
                  <a:pt x="1745" y="617"/>
                </a:cubicBezTo>
                <a:lnTo>
                  <a:pt x="1744" y="617"/>
                </a:lnTo>
                <a:close/>
                <a:moveTo>
                  <a:pt x="1742" y="637"/>
                </a:moveTo>
                <a:cubicBezTo>
                  <a:pt x="1742" y="637"/>
                  <a:pt x="1743" y="637"/>
                  <a:pt x="1743" y="637"/>
                </a:cubicBezTo>
                <a:cubicBezTo>
                  <a:pt x="1743" y="636"/>
                  <a:pt x="1743" y="636"/>
                  <a:pt x="1743" y="636"/>
                </a:cubicBezTo>
                <a:cubicBezTo>
                  <a:pt x="1742" y="636"/>
                  <a:pt x="1742" y="636"/>
                  <a:pt x="1742" y="636"/>
                </a:cubicBezTo>
                <a:lnTo>
                  <a:pt x="1742" y="637"/>
                </a:lnTo>
                <a:close/>
                <a:moveTo>
                  <a:pt x="1745" y="630"/>
                </a:moveTo>
                <a:cubicBezTo>
                  <a:pt x="1745" y="630"/>
                  <a:pt x="1745" y="630"/>
                  <a:pt x="1745" y="630"/>
                </a:cubicBezTo>
                <a:cubicBezTo>
                  <a:pt x="1745" y="631"/>
                  <a:pt x="1745" y="631"/>
                  <a:pt x="1745" y="631"/>
                </a:cubicBezTo>
                <a:cubicBezTo>
                  <a:pt x="1748" y="633"/>
                  <a:pt x="1748" y="633"/>
                  <a:pt x="1748" y="633"/>
                </a:cubicBezTo>
                <a:cubicBezTo>
                  <a:pt x="1748" y="633"/>
                  <a:pt x="1748" y="633"/>
                  <a:pt x="1748" y="633"/>
                </a:cubicBezTo>
                <a:cubicBezTo>
                  <a:pt x="1748" y="632"/>
                  <a:pt x="1748" y="632"/>
                  <a:pt x="1748" y="632"/>
                </a:cubicBezTo>
                <a:cubicBezTo>
                  <a:pt x="1747" y="631"/>
                  <a:pt x="1747" y="631"/>
                  <a:pt x="1747" y="631"/>
                </a:cubicBezTo>
                <a:cubicBezTo>
                  <a:pt x="1746" y="629"/>
                  <a:pt x="1746" y="629"/>
                  <a:pt x="1746" y="629"/>
                </a:cubicBezTo>
                <a:lnTo>
                  <a:pt x="1745" y="630"/>
                </a:lnTo>
                <a:close/>
                <a:moveTo>
                  <a:pt x="1749" y="602"/>
                </a:moveTo>
                <a:cubicBezTo>
                  <a:pt x="1748" y="602"/>
                  <a:pt x="1748" y="602"/>
                  <a:pt x="1748" y="602"/>
                </a:cubicBezTo>
                <a:cubicBezTo>
                  <a:pt x="1747" y="602"/>
                  <a:pt x="1747" y="602"/>
                  <a:pt x="1747" y="602"/>
                </a:cubicBezTo>
                <a:cubicBezTo>
                  <a:pt x="1746" y="603"/>
                  <a:pt x="1746" y="603"/>
                  <a:pt x="1746" y="603"/>
                </a:cubicBezTo>
                <a:cubicBezTo>
                  <a:pt x="1746" y="604"/>
                  <a:pt x="1746" y="604"/>
                  <a:pt x="1746" y="604"/>
                </a:cubicBezTo>
                <a:cubicBezTo>
                  <a:pt x="1747" y="605"/>
                  <a:pt x="1747" y="605"/>
                  <a:pt x="1747" y="605"/>
                </a:cubicBezTo>
                <a:cubicBezTo>
                  <a:pt x="1748" y="605"/>
                  <a:pt x="1748" y="605"/>
                  <a:pt x="1748" y="605"/>
                </a:cubicBezTo>
                <a:cubicBezTo>
                  <a:pt x="1749" y="605"/>
                  <a:pt x="1749" y="605"/>
                  <a:pt x="1749" y="605"/>
                </a:cubicBezTo>
                <a:cubicBezTo>
                  <a:pt x="1750" y="603"/>
                  <a:pt x="1750" y="603"/>
                  <a:pt x="1750" y="603"/>
                </a:cubicBezTo>
                <a:cubicBezTo>
                  <a:pt x="1751" y="602"/>
                  <a:pt x="1751" y="602"/>
                  <a:pt x="1751" y="602"/>
                </a:cubicBezTo>
                <a:cubicBezTo>
                  <a:pt x="1750" y="602"/>
                  <a:pt x="1750" y="602"/>
                  <a:pt x="1750" y="602"/>
                </a:cubicBezTo>
                <a:lnTo>
                  <a:pt x="1749" y="602"/>
                </a:lnTo>
                <a:close/>
                <a:moveTo>
                  <a:pt x="1750" y="640"/>
                </a:moveTo>
                <a:cubicBezTo>
                  <a:pt x="1751" y="641"/>
                  <a:pt x="1751" y="641"/>
                  <a:pt x="1751" y="641"/>
                </a:cubicBezTo>
                <a:cubicBezTo>
                  <a:pt x="1751" y="640"/>
                  <a:pt x="1751" y="640"/>
                  <a:pt x="1751" y="640"/>
                </a:cubicBezTo>
                <a:cubicBezTo>
                  <a:pt x="1751" y="639"/>
                  <a:pt x="1751" y="639"/>
                  <a:pt x="1751" y="639"/>
                </a:cubicBezTo>
                <a:cubicBezTo>
                  <a:pt x="1750" y="639"/>
                  <a:pt x="1750" y="639"/>
                  <a:pt x="1750" y="639"/>
                </a:cubicBezTo>
                <a:lnTo>
                  <a:pt x="1750" y="640"/>
                </a:lnTo>
                <a:close/>
                <a:moveTo>
                  <a:pt x="1744" y="645"/>
                </a:moveTo>
                <a:cubicBezTo>
                  <a:pt x="1744" y="644"/>
                  <a:pt x="1744" y="644"/>
                  <a:pt x="1744" y="644"/>
                </a:cubicBezTo>
                <a:cubicBezTo>
                  <a:pt x="1743" y="644"/>
                  <a:pt x="1743" y="644"/>
                  <a:pt x="1743" y="644"/>
                </a:cubicBezTo>
                <a:cubicBezTo>
                  <a:pt x="1742" y="645"/>
                  <a:pt x="1742" y="645"/>
                  <a:pt x="1742" y="645"/>
                </a:cubicBezTo>
                <a:cubicBezTo>
                  <a:pt x="1743" y="645"/>
                  <a:pt x="1743" y="645"/>
                  <a:pt x="1743" y="645"/>
                </a:cubicBezTo>
                <a:lnTo>
                  <a:pt x="1744" y="645"/>
                </a:lnTo>
                <a:close/>
                <a:moveTo>
                  <a:pt x="1741" y="634"/>
                </a:moveTo>
                <a:cubicBezTo>
                  <a:pt x="1741" y="635"/>
                  <a:pt x="1741" y="635"/>
                  <a:pt x="1741" y="635"/>
                </a:cubicBezTo>
                <a:cubicBezTo>
                  <a:pt x="1742" y="634"/>
                  <a:pt x="1742" y="634"/>
                  <a:pt x="1742" y="634"/>
                </a:cubicBezTo>
                <a:cubicBezTo>
                  <a:pt x="1742" y="633"/>
                  <a:pt x="1742" y="633"/>
                  <a:pt x="1742" y="633"/>
                </a:cubicBezTo>
                <a:lnTo>
                  <a:pt x="1741" y="634"/>
                </a:lnTo>
                <a:close/>
                <a:moveTo>
                  <a:pt x="1764" y="632"/>
                </a:moveTo>
                <a:cubicBezTo>
                  <a:pt x="1765" y="633"/>
                  <a:pt x="1765" y="633"/>
                  <a:pt x="1765" y="633"/>
                </a:cubicBezTo>
                <a:cubicBezTo>
                  <a:pt x="1766" y="633"/>
                  <a:pt x="1766" y="633"/>
                  <a:pt x="1766" y="633"/>
                </a:cubicBezTo>
                <a:cubicBezTo>
                  <a:pt x="1766" y="632"/>
                  <a:pt x="1766" y="632"/>
                  <a:pt x="1766" y="632"/>
                </a:cubicBezTo>
                <a:cubicBezTo>
                  <a:pt x="1767" y="632"/>
                  <a:pt x="1767" y="632"/>
                  <a:pt x="1767" y="632"/>
                </a:cubicBezTo>
                <a:cubicBezTo>
                  <a:pt x="1767" y="631"/>
                  <a:pt x="1767" y="631"/>
                  <a:pt x="1767" y="631"/>
                </a:cubicBezTo>
                <a:cubicBezTo>
                  <a:pt x="1767" y="631"/>
                  <a:pt x="1767" y="631"/>
                  <a:pt x="1767" y="631"/>
                </a:cubicBezTo>
                <a:cubicBezTo>
                  <a:pt x="1766" y="631"/>
                  <a:pt x="1766" y="631"/>
                  <a:pt x="1766" y="631"/>
                </a:cubicBezTo>
                <a:cubicBezTo>
                  <a:pt x="1765" y="630"/>
                  <a:pt x="1765" y="630"/>
                  <a:pt x="1765" y="630"/>
                </a:cubicBezTo>
                <a:cubicBezTo>
                  <a:pt x="1764" y="630"/>
                  <a:pt x="1764" y="630"/>
                  <a:pt x="1764" y="630"/>
                </a:cubicBezTo>
                <a:cubicBezTo>
                  <a:pt x="1762" y="632"/>
                  <a:pt x="1762" y="632"/>
                  <a:pt x="1762" y="632"/>
                </a:cubicBezTo>
                <a:cubicBezTo>
                  <a:pt x="1762" y="632"/>
                  <a:pt x="1762" y="632"/>
                  <a:pt x="1762" y="632"/>
                </a:cubicBezTo>
                <a:cubicBezTo>
                  <a:pt x="1763" y="632"/>
                  <a:pt x="1763" y="632"/>
                  <a:pt x="1763" y="632"/>
                </a:cubicBezTo>
                <a:lnTo>
                  <a:pt x="1764" y="632"/>
                </a:lnTo>
                <a:close/>
                <a:moveTo>
                  <a:pt x="1762" y="646"/>
                </a:moveTo>
                <a:cubicBezTo>
                  <a:pt x="1762" y="646"/>
                  <a:pt x="1764" y="645"/>
                  <a:pt x="1764" y="645"/>
                </a:cubicBezTo>
                <a:cubicBezTo>
                  <a:pt x="1764" y="644"/>
                  <a:pt x="1764" y="644"/>
                  <a:pt x="1764" y="644"/>
                </a:cubicBezTo>
                <a:cubicBezTo>
                  <a:pt x="1763" y="644"/>
                  <a:pt x="1763" y="644"/>
                  <a:pt x="1763" y="644"/>
                </a:cubicBezTo>
                <a:cubicBezTo>
                  <a:pt x="1762" y="645"/>
                  <a:pt x="1762" y="645"/>
                  <a:pt x="1762" y="645"/>
                </a:cubicBezTo>
                <a:cubicBezTo>
                  <a:pt x="1761" y="645"/>
                  <a:pt x="1761" y="645"/>
                  <a:pt x="1761" y="645"/>
                </a:cubicBezTo>
                <a:lnTo>
                  <a:pt x="1762" y="646"/>
                </a:lnTo>
                <a:close/>
                <a:moveTo>
                  <a:pt x="1770" y="655"/>
                </a:moveTo>
                <a:cubicBezTo>
                  <a:pt x="1770" y="657"/>
                  <a:pt x="1770" y="657"/>
                  <a:pt x="1770" y="657"/>
                </a:cubicBezTo>
                <a:cubicBezTo>
                  <a:pt x="1771" y="659"/>
                  <a:pt x="1771" y="659"/>
                  <a:pt x="1771" y="659"/>
                </a:cubicBezTo>
                <a:cubicBezTo>
                  <a:pt x="1771" y="658"/>
                  <a:pt x="1771" y="658"/>
                  <a:pt x="1771" y="658"/>
                </a:cubicBezTo>
                <a:cubicBezTo>
                  <a:pt x="1772" y="657"/>
                  <a:pt x="1772" y="657"/>
                  <a:pt x="1772" y="657"/>
                </a:cubicBezTo>
                <a:cubicBezTo>
                  <a:pt x="1771" y="655"/>
                  <a:pt x="1771" y="655"/>
                  <a:pt x="1771" y="655"/>
                </a:cubicBezTo>
                <a:cubicBezTo>
                  <a:pt x="1771" y="654"/>
                  <a:pt x="1771" y="654"/>
                  <a:pt x="1771" y="654"/>
                </a:cubicBezTo>
                <a:lnTo>
                  <a:pt x="1770" y="655"/>
                </a:lnTo>
                <a:close/>
                <a:moveTo>
                  <a:pt x="1742" y="593"/>
                </a:moveTo>
                <a:cubicBezTo>
                  <a:pt x="1742" y="593"/>
                  <a:pt x="1742" y="593"/>
                  <a:pt x="1742" y="593"/>
                </a:cubicBezTo>
                <a:cubicBezTo>
                  <a:pt x="1741" y="595"/>
                  <a:pt x="1741" y="595"/>
                  <a:pt x="1741" y="595"/>
                </a:cubicBezTo>
                <a:cubicBezTo>
                  <a:pt x="1742" y="595"/>
                  <a:pt x="1742" y="595"/>
                  <a:pt x="1742" y="595"/>
                </a:cubicBezTo>
                <a:cubicBezTo>
                  <a:pt x="1743" y="595"/>
                  <a:pt x="1743" y="595"/>
                  <a:pt x="1743" y="595"/>
                </a:cubicBezTo>
                <a:cubicBezTo>
                  <a:pt x="1744" y="595"/>
                  <a:pt x="1744" y="595"/>
                  <a:pt x="1744" y="595"/>
                </a:cubicBezTo>
                <a:cubicBezTo>
                  <a:pt x="1744" y="594"/>
                  <a:pt x="1744" y="594"/>
                  <a:pt x="1744" y="594"/>
                </a:cubicBezTo>
                <a:lnTo>
                  <a:pt x="1742" y="593"/>
                </a:lnTo>
                <a:close/>
                <a:moveTo>
                  <a:pt x="1546" y="327"/>
                </a:moveTo>
                <a:cubicBezTo>
                  <a:pt x="1547" y="326"/>
                  <a:pt x="1547" y="326"/>
                  <a:pt x="1547" y="326"/>
                </a:cubicBezTo>
                <a:cubicBezTo>
                  <a:pt x="1546" y="326"/>
                  <a:pt x="1546" y="326"/>
                  <a:pt x="1546" y="326"/>
                </a:cubicBezTo>
                <a:lnTo>
                  <a:pt x="1546" y="327"/>
                </a:lnTo>
                <a:close/>
                <a:moveTo>
                  <a:pt x="1114" y="318"/>
                </a:moveTo>
                <a:cubicBezTo>
                  <a:pt x="1115" y="317"/>
                  <a:pt x="1115" y="317"/>
                  <a:pt x="1115" y="317"/>
                </a:cubicBezTo>
                <a:cubicBezTo>
                  <a:pt x="1115" y="315"/>
                  <a:pt x="1115" y="315"/>
                  <a:pt x="1115" y="315"/>
                </a:cubicBezTo>
                <a:cubicBezTo>
                  <a:pt x="1114" y="315"/>
                  <a:pt x="1114" y="315"/>
                  <a:pt x="1114" y="315"/>
                </a:cubicBezTo>
                <a:cubicBezTo>
                  <a:pt x="1113" y="316"/>
                  <a:pt x="1113" y="316"/>
                  <a:pt x="1113" y="316"/>
                </a:cubicBezTo>
                <a:cubicBezTo>
                  <a:pt x="1112" y="317"/>
                  <a:pt x="1112" y="317"/>
                  <a:pt x="1112" y="317"/>
                </a:cubicBezTo>
                <a:cubicBezTo>
                  <a:pt x="1113" y="319"/>
                  <a:pt x="1113" y="319"/>
                  <a:pt x="1113" y="319"/>
                </a:cubicBezTo>
                <a:cubicBezTo>
                  <a:pt x="1113" y="319"/>
                  <a:pt x="1113" y="319"/>
                  <a:pt x="1113" y="319"/>
                </a:cubicBezTo>
                <a:lnTo>
                  <a:pt x="1114" y="318"/>
                </a:lnTo>
                <a:close/>
                <a:moveTo>
                  <a:pt x="1137" y="307"/>
                </a:moveTo>
                <a:cubicBezTo>
                  <a:pt x="1137" y="307"/>
                  <a:pt x="1137" y="307"/>
                  <a:pt x="1137" y="307"/>
                </a:cubicBezTo>
                <a:cubicBezTo>
                  <a:pt x="1138" y="308"/>
                  <a:pt x="1138" y="308"/>
                  <a:pt x="1138" y="308"/>
                </a:cubicBezTo>
                <a:cubicBezTo>
                  <a:pt x="1139" y="308"/>
                  <a:pt x="1139" y="308"/>
                  <a:pt x="1139" y="308"/>
                </a:cubicBezTo>
                <a:cubicBezTo>
                  <a:pt x="1138" y="307"/>
                  <a:pt x="1138" y="307"/>
                  <a:pt x="1138" y="307"/>
                </a:cubicBezTo>
                <a:lnTo>
                  <a:pt x="1137" y="307"/>
                </a:lnTo>
                <a:close/>
                <a:moveTo>
                  <a:pt x="1123" y="325"/>
                </a:moveTo>
                <a:cubicBezTo>
                  <a:pt x="1124" y="325"/>
                  <a:pt x="1124" y="325"/>
                  <a:pt x="1124" y="325"/>
                </a:cubicBezTo>
                <a:cubicBezTo>
                  <a:pt x="1125" y="325"/>
                  <a:pt x="1125" y="325"/>
                  <a:pt x="1125" y="325"/>
                </a:cubicBezTo>
                <a:cubicBezTo>
                  <a:pt x="1126" y="325"/>
                  <a:pt x="1126" y="325"/>
                  <a:pt x="1126" y="325"/>
                </a:cubicBezTo>
                <a:cubicBezTo>
                  <a:pt x="1127" y="324"/>
                  <a:pt x="1127" y="324"/>
                  <a:pt x="1127" y="324"/>
                </a:cubicBezTo>
                <a:cubicBezTo>
                  <a:pt x="1126" y="323"/>
                  <a:pt x="1126" y="323"/>
                  <a:pt x="1126" y="323"/>
                </a:cubicBezTo>
                <a:cubicBezTo>
                  <a:pt x="1125" y="323"/>
                  <a:pt x="1125" y="323"/>
                  <a:pt x="1125" y="323"/>
                </a:cubicBezTo>
                <a:lnTo>
                  <a:pt x="1123" y="325"/>
                </a:lnTo>
                <a:close/>
                <a:moveTo>
                  <a:pt x="1128" y="321"/>
                </a:moveTo>
                <a:cubicBezTo>
                  <a:pt x="1130" y="321"/>
                  <a:pt x="1130" y="321"/>
                  <a:pt x="1130" y="321"/>
                </a:cubicBezTo>
                <a:cubicBezTo>
                  <a:pt x="1126" y="319"/>
                  <a:pt x="1126" y="319"/>
                  <a:pt x="1126" y="319"/>
                </a:cubicBezTo>
                <a:cubicBezTo>
                  <a:pt x="1125" y="319"/>
                  <a:pt x="1125" y="319"/>
                  <a:pt x="1125" y="319"/>
                </a:cubicBezTo>
                <a:cubicBezTo>
                  <a:pt x="1125" y="319"/>
                  <a:pt x="1125" y="319"/>
                  <a:pt x="1125" y="319"/>
                </a:cubicBezTo>
                <a:cubicBezTo>
                  <a:pt x="1127" y="321"/>
                  <a:pt x="1127" y="321"/>
                  <a:pt x="1127" y="321"/>
                </a:cubicBezTo>
                <a:lnTo>
                  <a:pt x="1128" y="321"/>
                </a:lnTo>
                <a:close/>
                <a:moveTo>
                  <a:pt x="1147" y="287"/>
                </a:moveTo>
                <a:cubicBezTo>
                  <a:pt x="1147" y="288"/>
                  <a:pt x="1147" y="288"/>
                  <a:pt x="1147" y="288"/>
                </a:cubicBezTo>
                <a:cubicBezTo>
                  <a:pt x="1147" y="287"/>
                  <a:pt x="1147" y="287"/>
                  <a:pt x="1147" y="287"/>
                </a:cubicBezTo>
                <a:close/>
                <a:moveTo>
                  <a:pt x="1148" y="284"/>
                </a:moveTo>
                <a:cubicBezTo>
                  <a:pt x="1148" y="284"/>
                  <a:pt x="1148" y="284"/>
                  <a:pt x="1148" y="284"/>
                </a:cubicBezTo>
                <a:cubicBezTo>
                  <a:pt x="1148" y="285"/>
                  <a:pt x="1148" y="285"/>
                  <a:pt x="1148" y="285"/>
                </a:cubicBezTo>
                <a:cubicBezTo>
                  <a:pt x="1148" y="285"/>
                  <a:pt x="1148" y="285"/>
                  <a:pt x="1148" y="285"/>
                </a:cubicBezTo>
                <a:lnTo>
                  <a:pt x="1148" y="284"/>
                </a:lnTo>
                <a:close/>
                <a:moveTo>
                  <a:pt x="1077" y="244"/>
                </a:moveTo>
                <a:cubicBezTo>
                  <a:pt x="1079" y="243"/>
                  <a:pt x="1079" y="243"/>
                  <a:pt x="1079" y="243"/>
                </a:cubicBezTo>
                <a:cubicBezTo>
                  <a:pt x="1080" y="241"/>
                  <a:pt x="1080" y="241"/>
                  <a:pt x="1080" y="241"/>
                </a:cubicBezTo>
                <a:cubicBezTo>
                  <a:pt x="1079" y="241"/>
                  <a:pt x="1079" y="241"/>
                  <a:pt x="1079" y="241"/>
                </a:cubicBezTo>
                <a:cubicBezTo>
                  <a:pt x="1078" y="242"/>
                  <a:pt x="1078" y="242"/>
                  <a:pt x="1078" y="242"/>
                </a:cubicBezTo>
                <a:cubicBezTo>
                  <a:pt x="1076" y="244"/>
                  <a:pt x="1076" y="244"/>
                  <a:pt x="1076" y="244"/>
                </a:cubicBezTo>
                <a:lnTo>
                  <a:pt x="1077" y="244"/>
                </a:lnTo>
                <a:close/>
                <a:moveTo>
                  <a:pt x="1149" y="281"/>
                </a:moveTo>
                <a:cubicBezTo>
                  <a:pt x="1149" y="282"/>
                  <a:pt x="1149" y="282"/>
                  <a:pt x="1149" y="282"/>
                </a:cubicBezTo>
                <a:cubicBezTo>
                  <a:pt x="1149" y="281"/>
                  <a:pt x="1149" y="281"/>
                  <a:pt x="1149" y="281"/>
                </a:cubicBezTo>
                <a:cubicBezTo>
                  <a:pt x="1150" y="281"/>
                  <a:pt x="1150" y="281"/>
                  <a:pt x="1150" y="281"/>
                </a:cubicBezTo>
                <a:cubicBezTo>
                  <a:pt x="1149" y="281"/>
                  <a:pt x="1149" y="281"/>
                  <a:pt x="1149" y="281"/>
                </a:cubicBezTo>
                <a:close/>
                <a:moveTo>
                  <a:pt x="1077" y="242"/>
                </a:moveTo>
                <a:cubicBezTo>
                  <a:pt x="1078" y="241"/>
                  <a:pt x="1078" y="241"/>
                  <a:pt x="1078" y="241"/>
                </a:cubicBezTo>
                <a:cubicBezTo>
                  <a:pt x="1079" y="240"/>
                  <a:pt x="1079" y="240"/>
                  <a:pt x="1079" y="240"/>
                </a:cubicBezTo>
                <a:cubicBezTo>
                  <a:pt x="1078" y="240"/>
                  <a:pt x="1078" y="240"/>
                  <a:pt x="1078" y="240"/>
                </a:cubicBezTo>
                <a:cubicBezTo>
                  <a:pt x="1076" y="242"/>
                  <a:pt x="1076" y="242"/>
                  <a:pt x="1076" y="242"/>
                </a:cubicBezTo>
                <a:cubicBezTo>
                  <a:pt x="1076" y="242"/>
                  <a:pt x="1076" y="243"/>
                  <a:pt x="1076" y="243"/>
                </a:cubicBezTo>
                <a:lnTo>
                  <a:pt x="1077" y="242"/>
                </a:lnTo>
                <a:close/>
                <a:moveTo>
                  <a:pt x="1068" y="221"/>
                </a:moveTo>
                <a:cubicBezTo>
                  <a:pt x="1067" y="222"/>
                  <a:pt x="1067" y="222"/>
                  <a:pt x="1067" y="222"/>
                </a:cubicBezTo>
                <a:cubicBezTo>
                  <a:pt x="1068" y="223"/>
                  <a:pt x="1068" y="223"/>
                  <a:pt x="1068" y="223"/>
                </a:cubicBezTo>
                <a:cubicBezTo>
                  <a:pt x="1069" y="222"/>
                  <a:pt x="1069" y="222"/>
                  <a:pt x="1069" y="222"/>
                </a:cubicBezTo>
                <a:cubicBezTo>
                  <a:pt x="1069" y="221"/>
                  <a:pt x="1069" y="221"/>
                  <a:pt x="1069" y="221"/>
                </a:cubicBezTo>
                <a:cubicBezTo>
                  <a:pt x="1068" y="221"/>
                  <a:pt x="1068" y="221"/>
                  <a:pt x="1068" y="221"/>
                </a:cubicBezTo>
                <a:close/>
                <a:moveTo>
                  <a:pt x="1091" y="307"/>
                </a:moveTo>
                <a:cubicBezTo>
                  <a:pt x="1092" y="308"/>
                  <a:pt x="1092" y="308"/>
                  <a:pt x="1092" y="308"/>
                </a:cubicBezTo>
                <a:cubicBezTo>
                  <a:pt x="1093" y="307"/>
                  <a:pt x="1093" y="307"/>
                  <a:pt x="1093" y="307"/>
                </a:cubicBezTo>
                <a:cubicBezTo>
                  <a:pt x="1093" y="306"/>
                  <a:pt x="1093" y="306"/>
                  <a:pt x="1093" y="306"/>
                </a:cubicBezTo>
                <a:cubicBezTo>
                  <a:pt x="1091" y="306"/>
                  <a:pt x="1091" y="306"/>
                  <a:pt x="1091" y="306"/>
                </a:cubicBezTo>
                <a:cubicBezTo>
                  <a:pt x="1090" y="306"/>
                  <a:pt x="1090" y="306"/>
                  <a:pt x="1090" y="306"/>
                </a:cubicBezTo>
                <a:cubicBezTo>
                  <a:pt x="1091" y="307"/>
                  <a:pt x="1091" y="307"/>
                  <a:pt x="1091" y="307"/>
                </a:cubicBezTo>
                <a:close/>
                <a:moveTo>
                  <a:pt x="1107" y="306"/>
                </a:moveTo>
                <a:cubicBezTo>
                  <a:pt x="1108" y="305"/>
                  <a:pt x="1108" y="305"/>
                  <a:pt x="1108" y="305"/>
                </a:cubicBezTo>
                <a:cubicBezTo>
                  <a:pt x="1108" y="304"/>
                  <a:pt x="1108" y="304"/>
                  <a:pt x="1108" y="304"/>
                </a:cubicBezTo>
                <a:cubicBezTo>
                  <a:pt x="1106" y="304"/>
                  <a:pt x="1106" y="304"/>
                  <a:pt x="1106" y="304"/>
                </a:cubicBezTo>
                <a:cubicBezTo>
                  <a:pt x="1105" y="305"/>
                  <a:pt x="1105" y="305"/>
                  <a:pt x="1105" y="305"/>
                </a:cubicBezTo>
                <a:cubicBezTo>
                  <a:pt x="1106" y="306"/>
                  <a:pt x="1106" y="306"/>
                  <a:pt x="1106" y="306"/>
                </a:cubicBezTo>
                <a:lnTo>
                  <a:pt x="1107" y="306"/>
                </a:lnTo>
                <a:close/>
                <a:moveTo>
                  <a:pt x="1103" y="305"/>
                </a:moveTo>
                <a:cubicBezTo>
                  <a:pt x="1102" y="304"/>
                  <a:pt x="1102" y="304"/>
                  <a:pt x="1102" y="304"/>
                </a:cubicBezTo>
                <a:cubicBezTo>
                  <a:pt x="1101" y="305"/>
                  <a:pt x="1101" y="305"/>
                  <a:pt x="1101" y="305"/>
                </a:cubicBezTo>
                <a:cubicBezTo>
                  <a:pt x="1102" y="306"/>
                  <a:pt x="1102" y="306"/>
                  <a:pt x="1102" y="306"/>
                </a:cubicBezTo>
                <a:cubicBezTo>
                  <a:pt x="1103" y="306"/>
                  <a:pt x="1103" y="306"/>
                  <a:pt x="1103" y="306"/>
                </a:cubicBezTo>
                <a:lnTo>
                  <a:pt x="1103" y="305"/>
                </a:lnTo>
                <a:close/>
                <a:moveTo>
                  <a:pt x="2157" y="95"/>
                </a:moveTo>
                <a:cubicBezTo>
                  <a:pt x="2158" y="93"/>
                  <a:pt x="2158" y="93"/>
                  <a:pt x="2158" y="93"/>
                </a:cubicBezTo>
                <a:cubicBezTo>
                  <a:pt x="2157" y="88"/>
                  <a:pt x="2157" y="88"/>
                  <a:pt x="2157" y="88"/>
                </a:cubicBezTo>
                <a:cubicBezTo>
                  <a:pt x="2156" y="85"/>
                  <a:pt x="2156" y="85"/>
                  <a:pt x="2156" y="85"/>
                </a:cubicBezTo>
                <a:cubicBezTo>
                  <a:pt x="2155" y="85"/>
                  <a:pt x="2155" y="85"/>
                  <a:pt x="2155" y="85"/>
                </a:cubicBezTo>
                <a:cubicBezTo>
                  <a:pt x="2155" y="89"/>
                  <a:pt x="2155" y="89"/>
                  <a:pt x="2155" y="89"/>
                </a:cubicBezTo>
                <a:cubicBezTo>
                  <a:pt x="2156" y="91"/>
                  <a:pt x="2156" y="91"/>
                  <a:pt x="2156" y="91"/>
                </a:cubicBezTo>
                <a:cubicBezTo>
                  <a:pt x="2156" y="94"/>
                  <a:pt x="2156" y="94"/>
                  <a:pt x="2156" y="94"/>
                </a:cubicBezTo>
                <a:lnTo>
                  <a:pt x="2157" y="95"/>
                </a:lnTo>
                <a:close/>
                <a:moveTo>
                  <a:pt x="1355" y="6"/>
                </a:moveTo>
                <a:cubicBezTo>
                  <a:pt x="1355" y="7"/>
                  <a:pt x="1355" y="7"/>
                  <a:pt x="1355" y="7"/>
                </a:cubicBezTo>
                <a:cubicBezTo>
                  <a:pt x="1356" y="8"/>
                  <a:pt x="1356" y="8"/>
                  <a:pt x="1356" y="8"/>
                </a:cubicBezTo>
                <a:cubicBezTo>
                  <a:pt x="1357" y="8"/>
                  <a:pt x="1357" y="8"/>
                  <a:pt x="1357" y="8"/>
                </a:cubicBezTo>
                <a:cubicBezTo>
                  <a:pt x="1356" y="6"/>
                  <a:pt x="1356" y="6"/>
                  <a:pt x="1356" y="6"/>
                </a:cubicBezTo>
                <a:lnTo>
                  <a:pt x="1355" y="6"/>
                </a:lnTo>
                <a:close/>
                <a:moveTo>
                  <a:pt x="1307" y="143"/>
                </a:moveTo>
                <a:cubicBezTo>
                  <a:pt x="1308" y="143"/>
                  <a:pt x="1308" y="143"/>
                  <a:pt x="1308" y="143"/>
                </a:cubicBezTo>
                <a:cubicBezTo>
                  <a:pt x="1311" y="141"/>
                  <a:pt x="1311" y="141"/>
                  <a:pt x="1311" y="141"/>
                </a:cubicBezTo>
                <a:cubicBezTo>
                  <a:pt x="1311" y="136"/>
                  <a:pt x="1311" y="136"/>
                  <a:pt x="1311" y="136"/>
                </a:cubicBezTo>
                <a:cubicBezTo>
                  <a:pt x="1309" y="134"/>
                  <a:pt x="1309" y="134"/>
                  <a:pt x="1309" y="134"/>
                </a:cubicBezTo>
                <a:cubicBezTo>
                  <a:pt x="1309" y="132"/>
                  <a:pt x="1309" y="132"/>
                  <a:pt x="1309" y="132"/>
                </a:cubicBezTo>
                <a:cubicBezTo>
                  <a:pt x="1307" y="132"/>
                  <a:pt x="1307" y="132"/>
                  <a:pt x="1307" y="132"/>
                </a:cubicBezTo>
                <a:cubicBezTo>
                  <a:pt x="1301" y="135"/>
                  <a:pt x="1301" y="135"/>
                  <a:pt x="1301" y="135"/>
                </a:cubicBezTo>
                <a:cubicBezTo>
                  <a:pt x="1296" y="136"/>
                  <a:pt x="1296" y="136"/>
                  <a:pt x="1296" y="136"/>
                </a:cubicBezTo>
                <a:cubicBezTo>
                  <a:pt x="1294" y="137"/>
                  <a:pt x="1294" y="137"/>
                  <a:pt x="1294" y="137"/>
                </a:cubicBezTo>
                <a:cubicBezTo>
                  <a:pt x="1292" y="138"/>
                  <a:pt x="1292" y="138"/>
                  <a:pt x="1292" y="138"/>
                </a:cubicBezTo>
                <a:cubicBezTo>
                  <a:pt x="1291" y="140"/>
                  <a:pt x="1291" y="140"/>
                  <a:pt x="1291" y="140"/>
                </a:cubicBezTo>
                <a:cubicBezTo>
                  <a:pt x="1289" y="141"/>
                  <a:pt x="1289" y="141"/>
                  <a:pt x="1289" y="141"/>
                </a:cubicBezTo>
                <a:cubicBezTo>
                  <a:pt x="1289" y="142"/>
                  <a:pt x="1289" y="142"/>
                  <a:pt x="1289" y="142"/>
                </a:cubicBezTo>
                <a:cubicBezTo>
                  <a:pt x="1288" y="143"/>
                  <a:pt x="1288" y="143"/>
                  <a:pt x="1288" y="143"/>
                </a:cubicBezTo>
                <a:cubicBezTo>
                  <a:pt x="1288" y="144"/>
                  <a:pt x="1288" y="144"/>
                  <a:pt x="1288" y="144"/>
                </a:cubicBezTo>
                <a:cubicBezTo>
                  <a:pt x="1291" y="144"/>
                  <a:pt x="1291" y="144"/>
                  <a:pt x="1291" y="144"/>
                </a:cubicBezTo>
                <a:cubicBezTo>
                  <a:pt x="1295" y="143"/>
                  <a:pt x="1295" y="143"/>
                  <a:pt x="1295" y="143"/>
                </a:cubicBezTo>
                <a:cubicBezTo>
                  <a:pt x="1299" y="144"/>
                  <a:pt x="1299" y="144"/>
                  <a:pt x="1299" y="144"/>
                </a:cubicBezTo>
                <a:cubicBezTo>
                  <a:pt x="1301" y="143"/>
                  <a:pt x="1301" y="143"/>
                  <a:pt x="1301" y="143"/>
                </a:cubicBezTo>
                <a:cubicBezTo>
                  <a:pt x="1303" y="142"/>
                  <a:pt x="1303" y="142"/>
                  <a:pt x="1303" y="142"/>
                </a:cubicBezTo>
                <a:cubicBezTo>
                  <a:pt x="1305" y="144"/>
                  <a:pt x="1305" y="144"/>
                  <a:pt x="1305" y="144"/>
                </a:cubicBezTo>
                <a:lnTo>
                  <a:pt x="1307" y="143"/>
                </a:lnTo>
                <a:close/>
                <a:moveTo>
                  <a:pt x="1357" y="45"/>
                </a:moveTo>
                <a:cubicBezTo>
                  <a:pt x="1357" y="46"/>
                  <a:pt x="1357" y="46"/>
                  <a:pt x="1357" y="46"/>
                </a:cubicBezTo>
                <a:cubicBezTo>
                  <a:pt x="1357" y="49"/>
                  <a:pt x="1357" y="49"/>
                  <a:pt x="1357" y="49"/>
                </a:cubicBezTo>
                <a:cubicBezTo>
                  <a:pt x="1357" y="51"/>
                  <a:pt x="1357" y="51"/>
                  <a:pt x="1357" y="51"/>
                </a:cubicBezTo>
                <a:cubicBezTo>
                  <a:pt x="1359" y="52"/>
                  <a:pt x="1359" y="52"/>
                  <a:pt x="1359" y="52"/>
                </a:cubicBezTo>
                <a:cubicBezTo>
                  <a:pt x="1360" y="51"/>
                  <a:pt x="1360" y="51"/>
                  <a:pt x="1360" y="51"/>
                </a:cubicBezTo>
                <a:cubicBezTo>
                  <a:pt x="1360" y="50"/>
                  <a:pt x="1360" y="50"/>
                  <a:pt x="1360" y="50"/>
                </a:cubicBezTo>
                <a:cubicBezTo>
                  <a:pt x="1361" y="49"/>
                  <a:pt x="1361" y="49"/>
                  <a:pt x="1361" y="49"/>
                </a:cubicBezTo>
                <a:cubicBezTo>
                  <a:pt x="1361" y="47"/>
                  <a:pt x="1361" y="47"/>
                  <a:pt x="1361" y="47"/>
                </a:cubicBezTo>
                <a:cubicBezTo>
                  <a:pt x="1359" y="45"/>
                  <a:pt x="1359" y="45"/>
                  <a:pt x="1359" y="45"/>
                </a:cubicBezTo>
                <a:lnTo>
                  <a:pt x="1357" y="45"/>
                </a:lnTo>
                <a:close/>
                <a:moveTo>
                  <a:pt x="1359" y="12"/>
                </a:moveTo>
                <a:cubicBezTo>
                  <a:pt x="1360" y="11"/>
                  <a:pt x="1360" y="11"/>
                  <a:pt x="1360" y="11"/>
                </a:cubicBezTo>
                <a:cubicBezTo>
                  <a:pt x="1359" y="10"/>
                  <a:pt x="1359" y="10"/>
                  <a:pt x="1359" y="10"/>
                </a:cubicBezTo>
                <a:cubicBezTo>
                  <a:pt x="1358" y="10"/>
                  <a:pt x="1358" y="10"/>
                  <a:pt x="1358" y="10"/>
                </a:cubicBezTo>
                <a:cubicBezTo>
                  <a:pt x="1357" y="10"/>
                  <a:pt x="1357" y="10"/>
                  <a:pt x="1357" y="10"/>
                </a:cubicBezTo>
                <a:cubicBezTo>
                  <a:pt x="1357" y="12"/>
                  <a:pt x="1357" y="12"/>
                  <a:pt x="1357" y="12"/>
                </a:cubicBezTo>
                <a:cubicBezTo>
                  <a:pt x="1357" y="12"/>
                  <a:pt x="1357" y="12"/>
                  <a:pt x="1357" y="12"/>
                </a:cubicBezTo>
                <a:lnTo>
                  <a:pt x="1359" y="12"/>
                </a:lnTo>
                <a:close/>
                <a:moveTo>
                  <a:pt x="1067" y="219"/>
                </a:moveTo>
                <a:cubicBezTo>
                  <a:pt x="1067" y="220"/>
                  <a:pt x="1067" y="220"/>
                  <a:pt x="1067" y="220"/>
                </a:cubicBezTo>
                <a:cubicBezTo>
                  <a:pt x="1069" y="220"/>
                  <a:pt x="1069" y="220"/>
                  <a:pt x="1069" y="220"/>
                </a:cubicBezTo>
                <a:cubicBezTo>
                  <a:pt x="1069" y="219"/>
                  <a:pt x="1069" y="219"/>
                  <a:pt x="1069" y="219"/>
                </a:cubicBezTo>
                <a:cubicBezTo>
                  <a:pt x="1068" y="218"/>
                  <a:pt x="1068" y="218"/>
                  <a:pt x="1068" y="218"/>
                </a:cubicBezTo>
                <a:lnTo>
                  <a:pt x="1067" y="219"/>
                </a:lnTo>
                <a:close/>
                <a:moveTo>
                  <a:pt x="2161" y="93"/>
                </a:moveTo>
                <a:cubicBezTo>
                  <a:pt x="2160" y="91"/>
                  <a:pt x="2160" y="91"/>
                  <a:pt x="2160" y="91"/>
                </a:cubicBezTo>
                <a:cubicBezTo>
                  <a:pt x="2159" y="91"/>
                  <a:pt x="2159" y="91"/>
                  <a:pt x="2159" y="91"/>
                </a:cubicBezTo>
                <a:cubicBezTo>
                  <a:pt x="2159" y="93"/>
                  <a:pt x="2159" y="93"/>
                  <a:pt x="2159" y="93"/>
                </a:cubicBezTo>
                <a:cubicBezTo>
                  <a:pt x="2160" y="95"/>
                  <a:pt x="2160" y="95"/>
                  <a:pt x="2160" y="95"/>
                </a:cubicBezTo>
                <a:lnTo>
                  <a:pt x="2161" y="93"/>
                </a:lnTo>
                <a:close/>
                <a:moveTo>
                  <a:pt x="1151" y="278"/>
                </a:moveTo>
                <a:cubicBezTo>
                  <a:pt x="1151" y="277"/>
                  <a:pt x="1151" y="277"/>
                  <a:pt x="1151" y="277"/>
                </a:cubicBezTo>
                <a:cubicBezTo>
                  <a:pt x="1149" y="277"/>
                  <a:pt x="1149" y="277"/>
                  <a:pt x="1149" y="277"/>
                </a:cubicBezTo>
                <a:cubicBezTo>
                  <a:pt x="1148" y="276"/>
                  <a:pt x="1148" y="276"/>
                  <a:pt x="1148" y="276"/>
                </a:cubicBezTo>
                <a:cubicBezTo>
                  <a:pt x="1147" y="277"/>
                  <a:pt x="1147" y="277"/>
                  <a:pt x="1147" y="277"/>
                </a:cubicBezTo>
                <a:cubicBezTo>
                  <a:pt x="1147" y="278"/>
                  <a:pt x="1147" y="278"/>
                  <a:pt x="1147" y="278"/>
                </a:cubicBezTo>
                <a:cubicBezTo>
                  <a:pt x="1149" y="278"/>
                  <a:pt x="1149" y="278"/>
                  <a:pt x="1149" y="278"/>
                </a:cubicBezTo>
                <a:cubicBezTo>
                  <a:pt x="1149" y="279"/>
                  <a:pt x="1149" y="279"/>
                  <a:pt x="1149" y="279"/>
                </a:cubicBezTo>
                <a:cubicBezTo>
                  <a:pt x="1151" y="279"/>
                  <a:pt x="1151" y="279"/>
                  <a:pt x="1151" y="279"/>
                </a:cubicBezTo>
                <a:lnTo>
                  <a:pt x="1151" y="278"/>
                </a:lnTo>
                <a:close/>
                <a:moveTo>
                  <a:pt x="1155" y="274"/>
                </a:moveTo>
                <a:cubicBezTo>
                  <a:pt x="1155" y="275"/>
                  <a:pt x="1155" y="275"/>
                  <a:pt x="1155" y="275"/>
                </a:cubicBezTo>
                <a:cubicBezTo>
                  <a:pt x="1156" y="275"/>
                  <a:pt x="1156" y="275"/>
                  <a:pt x="1156" y="275"/>
                </a:cubicBezTo>
                <a:cubicBezTo>
                  <a:pt x="1156" y="273"/>
                  <a:pt x="1156" y="273"/>
                  <a:pt x="1156" y="273"/>
                </a:cubicBezTo>
                <a:lnTo>
                  <a:pt x="1155" y="274"/>
                </a:lnTo>
                <a:close/>
                <a:moveTo>
                  <a:pt x="1159" y="266"/>
                </a:moveTo>
                <a:cubicBezTo>
                  <a:pt x="1158" y="265"/>
                  <a:pt x="1158" y="265"/>
                  <a:pt x="1158" y="265"/>
                </a:cubicBezTo>
                <a:cubicBezTo>
                  <a:pt x="1156" y="264"/>
                  <a:pt x="1156" y="264"/>
                  <a:pt x="1156" y="264"/>
                </a:cubicBezTo>
                <a:cubicBezTo>
                  <a:pt x="1155" y="263"/>
                  <a:pt x="1155" y="263"/>
                  <a:pt x="1155" y="263"/>
                </a:cubicBezTo>
                <a:cubicBezTo>
                  <a:pt x="1155" y="263"/>
                  <a:pt x="1155" y="263"/>
                  <a:pt x="1155" y="263"/>
                </a:cubicBezTo>
                <a:cubicBezTo>
                  <a:pt x="1155" y="264"/>
                  <a:pt x="1155" y="264"/>
                  <a:pt x="1155" y="264"/>
                </a:cubicBezTo>
                <a:cubicBezTo>
                  <a:pt x="1156" y="265"/>
                  <a:pt x="1156" y="265"/>
                  <a:pt x="1156" y="265"/>
                </a:cubicBezTo>
                <a:cubicBezTo>
                  <a:pt x="1158" y="266"/>
                  <a:pt x="1158" y="266"/>
                  <a:pt x="1158" y="266"/>
                </a:cubicBezTo>
                <a:cubicBezTo>
                  <a:pt x="1158" y="267"/>
                  <a:pt x="1158" y="267"/>
                  <a:pt x="1158" y="267"/>
                </a:cubicBezTo>
                <a:lnTo>
                  <a:pt x="1159" y="266"/>
                </a:lnTo>
                <a:close/>
                <a:moveTo>
                  <a:pt x="1311" y="131"/>
                </a:moveTo>
                <a:cubicBezTo>
                  <a:pt x="1310" y="131"/>
                  <a:pt x="1310" y="131"/>
                  <a:pt x="1310" y="131"/>
                </a:cubicBezTo>
                <a:cubicBezTo>
                  <a:pt x="1310" y="131"/>
                  <a:pt x="1310" y="131"/>
                  <a:pt x="1310" y="131"/>
                </a:cubicBezTo>
                <a:cubicBezTo>
                  <a:pt x="1310" y="133"/>
                  <a:pt x="1310" y="133"/>
                  <a:pt x="1310" y="133"/>
                </a:cubicBezTo>
                <a:cubicBezTo>
                  <a:pt x="1311" y="133"/>
                  <a:pt x="1311" y="133"/>
                  <a:pt x="1311" y="133"/>
                </a:cubicBezTo>
                <a:cubicBezTo>
                  <a:pt x="1311" y="133"/>
                  <a:pt x="1311" y="133"/>
                  <a:pt x="1311" y="133"/>
                </a:cubicBezTo>
                <a:lnTo>
                  <a:pt x="1311" y="131"/>
                </a:lnTo>
                <a:close/>
                <a:moveTo>
                  <a:pt x="1293" y="136"/>
                </a:moveTo>
                <a:cubicBezTo>
                  <a:pt x="1294" y="135"/>
                  <a:pt x="1294" y="135"/>
                  <a:pt x="1294" y="135"/>
                </a:cubicBezTo>
                <a:cubicBezTo>
                  <a:pt x="1293" y="136"/>
                  <a:pt x="1293" y="136"/>
                  <a:pt x="1293" y="136"/>
                </a:cubicBezTo>
                <a:cubicBezTo>
                  <a:pt x="1292" y="137"/>
                  <a:pt x="1292" y="137"/>
                  <a:pt x="1292" y="137"/>
                </a:cubicBezTo>
                <a:cubicBezTo>
                  <a:pt x="1292" y="137"/>
                  <a:pt x="1292" y="137"/>
                  <a:pt x="1292" y="137"/>
                </a:cubicBezTo>
                <a:lnTo>
                  <a:pt x="1293" y="136"/>
                </a:lnTo>
                <a:close/>
                <a:moveTo>
                  <a:pt x="1301" y="145"/>
                </a:moveTo>
                <a:cubicBezTo>
                  <a:pt x="1302" y="145"/>
                  <a:pt x="1302" y="145"/>
                  <a:pt x="1302" y="145"/>
                </a:cubicBezTo>
                <a:cubicBezTo>
                  <a:pt x="1303" y="145"/>
                  <a:pt x="1303" y="145"/>
                  <a:pt x="1303" y="145"/>
                </a:cubicBezTo>
                <a:cubicBezTo>
                  <a:pt x="1303" y="144"/>
                  <a:pt x="1303" y="144"/>
                  <a:pt x="1303" y="144"/>
                </a:cubicBezTo>
                <a:cubicBezTo>
                  <a:pt x="1301" y="144"/>
                  <a:pt x="1301" y="144"/>
                  <a:pt x="1301" y="144"/>
                </a:cubicBezTo>
                <a:cubicBezTo>
                  <a:pt x="1301" y="144"/>
                  <a:pt x="1301" y="145"/>
                  <a:pt x="1301" y="145"/>
                </a:cubicBezTo>
                <a:close/>
                <a:moveTo>
                  <a:pt x="1078" y="124"/>
                </a:moveTo>
                <a:cubicBezTo>
                  <a:pt x="1079" y="123"/>
                  <a:pt x="1079" y="123"/>
                  <a:pt x="1079" y="123"/>
                </a:cubicBezTo>
                <a:cubicBezTo>
                  <a:pt x="1077" y="121"/>
                  <a:pt x="1077" y="121"/>
                  <a:pt x="1077" y="121"/>
                </a:cubicBezTo>
                <a:cubicBezTo>
                  <a:pt x="1076" y="121"/>
                  <a:pt x="1076" y="121"/>
                  <a:pt x="1076" y="121"/>
                </a:cubicBezTo>
                <a:cubicBezTo>
                  <a:pt x="1076" y="122"/>
                  <a:pt x="1076" y="122"/>
                  <a:pt x="1076" y="122"/>
                </a:cubicBezTo>
                <a:cubicBezTo>
                  <a:pt x="1077" y="123"/>
                  <a:pt x="1077" y="123"/>
                  <a:pt x="1077" y="123"/>
                </a:cubicBezTo>
                <a:lnTo>
                  <a:pt x="1078" y="124"/>
                </a:lnTo>
                <a:close/>
                <a:moveTo>
                  <a:pt x="1085" y="32"/>
                </a:moveTo>
                <a:cubicBezTo>
                  <a:pt x="1086" y="32"/>
                  <a:pt x="1086" y="32"/>
                  <a:pt x="1086" y="32"/>
                </a:cubicBezTo>
                <a:cubicBezTo>
                  <a:pt x="1086" y="31"/>
                  <a:pt x="1086" y="31"/>
                  <a:pt x="1086" y="31"/>
                </a:cubicBezTo>
                <a:cubicBezTo>
                  <a:pt x="1085" y="31"/>
                  <a:pt x="1085" y="31"/>
                  <a:pt x="1085" y="31"/>
                </a:cubicBezTo>
                <a:lnTo>
                  <a:pt x="1085" y="32"/>
                </a:lnTo>
                <a:close/>
                <a:moveTo>
                  <a:pt x="1089" y="66"/>
                </a:moveTo>
                <a:cubicBezTo>
                  <a:pt x="1088" y="66"/>
                  <a:pt x="1088" y="66"/>
                  <a:pt x="1088" y="66"/>
                </a:cubicBezTo>
                <a:cubicBezTo>
                  <a:pt x="1087" y="67"/>
                  <a:pt x="1087" y="67"/>
                  <a:pt x="1087" y="67"/>
                </a:cubicBezTo>
                <a:cubicBezTo>
                  <a:pt x="1087" y="67"/>
                  <a:pt x="1088" y="68"/>
                  <a:pt x="1088" y="67"/>
                </a:cubicBezTo>
                <a:cubicBezTo>
                  <a:pt x="1089" y="67"/>
                  <a:pt x="1089" y="67"/>
                  <a:pt x="1089" y="67"/>
                </a:cubicBezTo>
                <a:lnTo>
                  <a:pt x="1089" y="66"/>
                </a:lnTo>
                <a:close/>
                <a:moveTo>
                  <a:pt x="1090" y="30"/>
                </a:moveTo>
                <a:cubicBezTo>
                  <a:pt x="1090" y="30"/>
                  <a:pt x="1090" y="30"/>
                  <a:pt x="1090" y="30"/>
                </a:cubicBezTo>
                <a:cubicBezTo>
                  <a:pt x="1091" y="29"/>
                  <a:pt x="1091" y="29"/>
                  <a:pt x="1091" y="29"/>
                </a:cubicBezTo>
                <a:cubicBezTo>
                  <a:pt x="1089" y="27"/>
                  <a:pt x="1089" y="27"/>
                  <a:pt x="1089" y="27"/>
                </a:cubicBezTo>
                <a:cubicBezTo>
                  <a:pt x="1087" y="27"/>
                  <a:pt x="1087" y="27"/>
                  <a:pt x="1087" y="27"/>
                </a:cubicBezTo>
                <a:cubicBezTo>
                  <a:pt x="1086" y="28"/>
                  <a:pt x="1086" y="28"/>
                  <a:pt x="1086" y="28"/>
                </a:cubicBezTo>
                <a:cubicBezTo>
                  <a:pt x="1084" y="26"/>
                  <a:pt x="1084" y="26"/>
                  <a:pt x="1084" y="26"/>
                </a:cubicBezTo>
                <a:cubicBezTo>
                  <a:pt x="1083" y="26"/>
                  <a:pt x="1083" y="26"/>
                  <a:pt x="1083" y="26"/>
                </a:cubicBezTo>
                <a:cubicBezTo>
                  <a:pt x="1082" y="27"/>
                  <a:pt x="1082" y="27"/>
                  <a:pt x="1082" y="27"/>
                </a:cubicBezTo>
                <a:cubicBezTo>
                  <a:pt x="1082" y="28"/>
                  <a:pt x="1082" y="28"/>
                  <a:pt x="1082" y="28"/>
                </a:cubicBezTo>
                <a:cubicBezTo>
                  <a:pt x="1084" y="28"/>
                  <a:pt x="1084" y="28"/>
                  <a:pt x="1084" y="28"/>
                </a:cubicBezTo>
                <a:cubicBezTo>
                  <a:pt x="1085" y="29"/>
                  <a:pt x="1085" y="29"/>
                  <a:pt x="1085" y="29"/>
                </a:cubicBezTo>
                <a:cubicBezTo>
                  <a:pt x="1088" y="29"/>
                  <a:pt x="1088" y="29"/>
                  <a:pt x="1088" y="29"/>
                </a:cubicBezTo>
                <a:lnTo>
                  <a:pt x="1090" y="30"/>
                </a:lnTo>
                <a:close/>
                <a:moveTo>
                  <a:pt x="1085" y="72"/>
                </a:moveTo>
                <a:cubicBezTo>
                  <a:pt x="1084" y="74"/>
                  <a:pt x="1084" y="74"/>
                  <a:pt x="1084" y="74"/>
                </a:cubicBezTo>
                <a:cubicBezTo>
                  <a:pt x="1083" y="74"/>
                  <a:pt x="1083" y="74"/>
                  <a:pt x="1083" y="74"/>
                </a:cubicBezTo>
                <a:cubicBezTo>
                  <a:pt x="1084" y="75"/>
                  <a:pt x="1084" y="75"/>
                  <a:pt x="1084" y="75"/>
                </a:cubicBezTo>
                <a:cubicBezTo>
                  <a:pt x="1084" y="76"/>
                  <a:pt x="1084" y="76"/>
                  <a:pt x="1084" y="76"/>
                </a:cubicBezTo>
                <a:cubicBezTo>
                  <a:pt x="1084" y="76"/>
                  <a:pt x="1084" y="76"/>
                  <a:pt x="1084" y="76"/>
                </a:cubicBezTo>
                <a:cubicBezTo>
                  <a:pt x="1085" y="76"/>
                  <a:pt x="1085" y="76"/>
                  <a:pt x="1085" y="76"/>
                </a:cubicBezTo>
                <a:cubicBezTo>
                  <a:pt x="1088" y="73"/>
                  <a:pt x="1088" y="73"/>
                  <a:pt x="1088" y="73"/>
                </a:cubicBezTo>
                <a:cubicBezTo>
                  <a:pt x="1090" y="72"/>
                  <a:pt x="1090" y="72"/>
                  <a:pt x="1090" y="72"/>
                </a:cubicBezTo>
                <a:cubicBezTo>
                  <a:pt x="1090" y="71"/>
                  <a:pt x="1090" y="71"/>
                  <a:pt x="1090" y="71"/>
                </a:cubicBezTo>
                <a:cubicBezTo>
                  <a:pt x="1088" y="71"/>
                  <a:pt x="1088" y="71"/>
                  <a:pt x="1088" y="71"/>
                </a:cubicBezTo>
                <a:cubicBezTo>
                  <a:pt x="1086" y="72"/>
                  <a:pt x="1086" y="72"/>
                  <a:pt x="1086" y="72"/>
                </a:cubicBezTo>
                <a:lnTo>
                  <a:pt x="1085" y="72"/>
                </a:lnTo>
                <a:close/>
                <a:moveTo>
                  <a:pt x="1102" y="123"/>
                </a:moveTo>
                <a:cubicBezTo>
                  <a:pt x="1103" y="124"/>
                  <a:pt x="1103" y="124"/>
                  <a:pt x="1103" y="124"/>
                </a:cubicBezTo>
                <a:cubicBezTo>
                  <a:pt x="1103" y="123"/>
                  <a:pt x="1103" y="123"/>
                  <a:pt x="1103" y="123"/>
                </a:cubicBezTo>
                <a:cubicBezTo>
                  <a:pt x="1102" y="122"/>
                  <a:pt x="1102" y="122"/>
                  <a:pt x="1102" y="122"/>
                </a:cubicBezTo>
                <a:cubicBezTo>
                  <a:pt x="1102" y="121"/>
                  <a:pt x="1102" y="121"/>
                  <a:pt x="1102" y="121"/>
                </a:cubicBezTo>
                <a:lnTo>
                  <a:pt x="1102" y="123"/>
                </a:lnTo>
                <a:close/>
                <a:moveTo>
                  <a:pt x="1100" y="117"/>
                </a:moveTo>
                <a:cubicBezTo>
                  <a:pt x="1100" y="118"/>
                  <a:pt x="1100" y="118"/>
                  <a:pt x="1100" y="118"/>
                </a:cubicBezTo>
                <a:cubicBezTo>
                  <a:pt x="1102" y="119"/>
                  <a:pt x="1102" y="119"/>
                  <a:pt x="1102" y="119"/>
                </a:cubicBezTo>
                <a:cubicBezTo>
                  <a:pt x="1103" y="119"/>
                  <a:pt x="1103" y="119"/>
                  <a:pt x="1103" y="119"/>
                </a:cubicBezTo>
                <a:cubicBezTo>
                  <a:pt x="1102" y="117"/>
                  <a:pt x="1102" y="117"/>
                  <a:pt x="1102" y="117"/>
                </a:cubicBezTo>
                <a:cubicBezTo>
                  <a:pt x="1102" y="117"/>
                  <a:pt x="1100" y="117"/>
                  <a:pt x="1100" y="117"/>
                </a:cubicBezTo>
                <a:close/>
                <a:moveTo>
                  <a:pt x="1087" y="77"/>
                </a:moveTo>
                <a:cubicBezTo>
                  <a:pt x="1088" y="77"/>
                  <a:pt x="1088" y="77"/>
                  <a:pt x="1088" y="77"/>
                </a:cubicBezTo>
                <a:cubicBezTo>
                  <a:pt x="1087" y="76"/>
                  <a:pt x="1087" y="76"/>
                  <a:pt x="1087" y="76"/>
                </a:cubicBezTo>
                <a:cubicBezTo>
                  <a:pt x="1086" y="77"/>
                  <a:pt x="1086" y="77"/>
                  <a:pt x="1086" y="77"/>
                </a:cubicBezTo>
                <a:lnTo>
                  <a:pt x="1087" y="77"/>
                </a:lnTo>
                <a:close/>
                <a:moveTo>
                  <a:pt x="1084" y="65"/>
                </a:moveTo>
                <a:cubicBezTo>
                  <a:pt x="1085" y="66"/>
                  <a:pt x="1085" y="66"/>
                  <a:pt x="1085" y="66"/>
                </a:cubicBezTo>
                <a:cubicBezTo>
                  <a:pt x="1086" y="66"/>
                  <a:pt x="1086" y="66"/>
                  <a:pt x="1086" y="66"/>
                </a:cubicBezTo>
                <a:cubicBezTo>
                  <a:pt x="1087" y="65"/>
                  <a:pt x="1087" y="65"/>
                  <a:pt x="1087" y="65"/>
                </a:cubicBezTo>
                <a:cubicBezTo>
                  <a:pt x="1086" y="65"/>
                  <a:pt x="1086" y="65"/>
                  <a:pt x="1086" y="65"/>
                </a:cubicBezTo>
                <a:lnTo>
                  <a:pt x="1084" y="65"/>
                </a:lnTo>
                <a:close/>
                <a:moveTo>
                  <a:pt x="1089" y="75"/>
                </a:moveTo>
                <a:cubicBezTo>
                  <a:pt x="1089" y="74"/>
                  <a:pt x="1089" y="74"/>
                  <a:pt x="1089" y="74"/>
                </a:cubicBezTo>
                <a:cubicBezTo>
                  <a:pt x="1088" y="75"/>
                  <a:pt x="1088" y="75"/>
                  <a:pt x="1088" y="75"/>
                </a:cubicBezTo>
                <a:cubicBezTo>
                  <a:pt x="1088" y="75"/>
                  <a:pt x="1088" y="75"/>
                  <a:pt x="1088" y="75"/>
                </a:cubicBezTo>
                <a:lnTo>
                  <a:pt x="1089" y="75"/>
                </a:lnTo>
                <a:close/>
                <a:moveTo>
                  <a:pt x="1086" y="61"/>
                </a:moveTo>
                <a:cubicBezTo>
                  <a:pt x="1085" y="61"/>
                  <a:pt x="1085" y="61"/>
                  <a:pt x="1085" y="61"/>
                </a:cubicBezTo>
                <a:cubicBezTo>
                  <a:pt x="1085" y="62"/>
                  <a:pt x="1085" y="62"/>
                  <a:pt x="1085" y="62"/>
                </a:cubicBezTo>
                <a:cubicBezTo>
                  <a:pt x="1086" y="62"/>
                  <a:pt x="1086" y="62"/>
                  <a:pt x="1086" y="62"/>
                </a:cubicBezTo>
                <a:lnTo>
                  <a:pt x="1086" y="61"/>
                </a:lnTo>
                <a:close/>
                <a:moveTo>
                  <a:pt x="1083" y="77"/>
                </a:moveTo>
                <a:cubicBezTo>
                  <a:pt x="1083" y="78"/>
                  <a:pt x="1083" y="78"/>
                  <a:pt x="1083" y="78"/>
                </a:cubicBezTo>
                <a:cubicBezTo>
                  <a:pt x="1084" y="78"/>
                  <a:pt x="1084" y="78"/>
                  <a:pt x="1084" y="78"/>
                </a:cubicBezTo>
                <a:cubicBezTo>
                  <a:pt x="1085" y="77"/>
                  <a:pt x="1085" y="77"/>
                  <a:pt x="1085" y="77"/>
                </a:cubicBezTo>
                <a:cubicBezTo>
                  <a:pt x="1084" y="77"/>
                  <a:pt x="1084" y="77"/>
                  <a:pt x="1084" y="77"/>
                </a:cubicBezTo>
                <a:lnTo>
                  <a:pt x="1083" y="77"/>
                </a:lnTo>
                <a:close/>
                <a:moveTo>
                  <a:pt x="1095" y="111"/>
                </a:moveTo>
                <a:cubicBezTo>
                  <a:pt x="1096" y="111"/>
                  <a:pt x="1096" y="111"/>
                  <a:pt x="1096" y="111"/>
                </a:cubicBezTo>
                <a:cubicBezTo>
                  <a:pt x="1098" y="111"/>
                  <a:pt x="1098" y="111"/>
                  <a:pt x="1098" y="111"/>
                </a:cubicBezTo>
                <a:cubicBezTo>
                  <a:pt x="1099" y="109"/>
                  <a:pt x="1099" y="109"/>
                  <a:pt x="1099" y="109"/>
                </a:cubicBezTo>
                <a:cubicBezTo>
                  <a:pt x="1099" y="107"/>
                  <a:pt x="1099" y="107"/>
                  <a:pt x="1099" y="107"/>
                </a:cubicBezTo>
                <a:cubicBezTo>
                  <a:pt x="1097" y="107"/>
                  <a:pt x="1097" y="107"/>
                  <a:pt x="1097" y="107"/>
                </a:cubicBezTo>
                <a:cubicBezTo>
                  <a:pt x="1096" y="107"/>
                  <a:pt x="1096" y="107"/>
                  <a:pt x="1096" y="107"/>
                </a:cubicBezTo>
                <a:lnTo>
                  <a:pt x="1095" y="111"/>
                </a:lnTo>
                <a:close/>
                <a:moveTo>
                  <a:pt x="1091" y="171"/>
                </a:moveTo>
                <a:cubicBezTo>
                  <a:pt x="1088" y="171"/>
                  <a:pt x="1088" y="171"/>
                  <a:pt x="1088" y="171"/>
                </a:cubicBezTo>
                <a:cubicBezTo>
                  <a:pt x="1087" y="171"/>
                  <a:pt x="1087" y="171"/>
                  <a:pt x="1087" y="171"/>
                </a:cubicBezTo>
                <a:cubicBezTo>
                  <a:pt x="1087" y="172"/>
                  <a:pt x="1087" y="172"/>
                  <a:pt x="1087" y="172"/>
                </a:cubicBezTo>
                <a:cubicBezTo>
                  <a:pt x="1088" y="173"/>
                  <a:pt x="1088" y="173"/>
                  <a:pt x="1088" y="173"/>
                </a:cubicBezTo>
                <a:cubicBezTo>
                  <a:pt x="1091" y="172"/>
                  <a:pt x="1091" y="172"/>
                  <a:pt x="1091" y="172"/>
                </a:cubicBezTo>
                <a:lnTo>
                  <a:pt x="1091" y="171"/>
                </a:lnTo>
                <a:close/>
                <a:moveTo>
                  <a:pt x="1091" y="163"/>
                </a:moveTo>
                <a:cubicBezTo>
                  <a:pt x="1092" y="162"/>
                  <a:pt x="1092" y="162"/>
                  <a:pt x="1092" y="162"/>
                </a:cubicBezTo>
                <a:cubicBezTo>
                  <a:pt x="1090" y="162"/>
                  <a:pt x="1090" y="162"/>
                  <a:pt x="1090" y="162"/>
                </a:cubicBezTo>
                <a:cubicBezTo>
                  <a:pt x="1088" y="162"/>
                  <a:pt x="1088" y="162"/>
                  <a:pt x="1088" y="162"/>
                </a:cubicBezTo>
                <a:cubicBezTo>
                  <a:pt x="1089" y="163"/>
                  <a:pt x="1089" y="163"/>
                  <a:pt x="1089" y="163"/>
                </a:cubicBezTo>
                <a:lnTo>
                  <a:pt x="1091" y="163"/>
                </a:lnTo>
                <a:close/>
                <a:moveTo>
                  <a:pt x="1099" y="100"/>
                </a:moveTo>
                <a:cubicBezTo>
                  <a:pt x="1097" y="100"/>
                  <a:pt x="1097" y="100"/>
                  <a:pt x="1097" y="100"/>
                </a:cubicBezTo>
                <a:cubicBezTo>
                  <a:pt x="1096" y="99"/>
                  <a:pt x="1096" y="99"/>
                  <a:pt x="1096" y="99"/>
                </a:cubicBezTo>
                <a:cubicBezTo>
                  <a:pt x="1095" y="100"/>
                  <a:pt x="1095" y="100"/>
                  <a:pt x="1095" y="100"/>
                </a:cubicBezTo>
                <a:cubicBezTo>
                  <a:pt x="1094" y="102"/>
                  <a:pt x="1094" y="102"/>
                  <a:pt x="1094" y="102"/>
                </a:cubicBezTo>
                <a:cubicBezTo>
                  <a:pt x="1095" y="103"/>
                  <a:pt x="1095" y="103"/>
                  <a:pt x="1095" y="103"/>
                </a:cubicBezTo>
                <a:cubicBezTo>
                  <a:pt x="1096" y="103"/>
                  <a:pt x="1096" y="103"/>
                  <a:pt x="1096" y="103"/>
                </a:cubicBezTo>
                <a:cubicBezTo>
                  <a:pt x="1098" y="102"/>
                  <a:pt x="1098" y="102"/>
                  <a:pt x="1098" y="102"/>
                </a:cubicBezTo>
                <a:cubicBezTo>
                  <a:pt x="1099" y="101"/>
                  <a:pt x="1099" y="101"/>
                  <a:pt x="1099" y="101"/>
                </a:cubicBezTo>
                <a:lnTo>
                  <a:pt x="1099" y="100"/>
                </a:lnTo>
                <a:close/>
                <a:moveTo>
                  <a:pt x="2155" y="84"/>
                </a:moveTo>
                <a:cubicBezTo>
                  <a:pt x="2155" y="82"/>
                  <a:pt x="2155" y="82"/>
                  <a:pt x="2155" y="82"/>
                </a:cubicBezTo>
                <a:cubicBezTo>
                  <a:pt x="2153" y="81"/>
                  <a:pt x="2153" y="81"/>
                  <a:pt x="2153" y="81"/>
                </a:cubicBezTo>
                <a:cubicBezTo>
                  <a:pt x="2153" y="81"/>
                  <a:pt x="2153" y="81"/>
                  <a:pt x="2153" y="81"/>
                </a:cubicBezTo>
                <a:cubicBezTo>
                  <a:pt x="2154" y="83"/>
                  <a:pt x="2154" y="83"/>
                  <a:pt x="2154" y="83"/>
                </a:cubicBezTo>
                <a:lnTo>
                  <a:pt x="2155" y="84"/>
                </a:lnTo>
                <a:close/>
                <a:moveTo>
                  <a:pt x="1074" y="140"/>
                </a:moveTo>
                <a:cubicBezTo>
                  <a:pt x="1073" y="140"/>
                  <a:pt x="1073" y="140"/>
                  <a:pt x="1073" y="140"/>
                </a:cubicBezTo>
                <a:cubicBezTo>
                  <a:pt x="1074" y="142"/>
                  <a:pt x="1074" y="142"/>
                  <a:pt x="1074" y="142"/>
                </a:cubicBezTo>
                <a:cubicBezTo>
                  <a:pt x="1079" y="143"/>
                  <a:pt x="1079" y="143"/>
                  <a:pt x="1079" y="143"/>
                </a:cubicBezTo>
                <a:cubicBezTo>
                  <a:pt x="1080" y="144"/>
                  <a:pt x="1080" y="144"/>
                  <a:pt x="1080" y="144"/>
                </a:cubicBezTo>
                <a:cubicBezTo>
                  <a:pt x="1081" y="145"/>
                  <a:pt x="1081" y="145"/>
                  <a:pt x="1081" y="145"/>
                </a:cubicBezTo>
                <a:cubicBezTo>
                  <a:pt x="1084" y="143"/>
                  <a:pt x="1084" y="143"/>
                  <a:pt x="1084" y="143"/>
                </a:cubicBezTo>
                <a:cubicBezTo>
                  <a:pt x="1082" y="145"/>
                  <a:pt x="1082" y="145"/>
                  <a:pt x="1082" y="145"/>
                </a:cubicBezTo>
                <a:cubicBezTo>
                  <a:pt x="1080" y="146"/>
                  <a:pt x="1080" y="146"/>
                  <a:pt x="1080" y="146"/>
                </a:cubicBezTo>
                <a:cubicBezTo>
                  <a:pt x="1077" y="144"/>
                  <a:pt x="1077" y="144"/>
                  <a:pt x="1077" y="144"/>
                </a:cubicBezTo>
                <a:cubicBezTo>
                  <a:pt x="1076" y="145"/>
                  <a:pt x="1076" y="145"/>
                  <a:pt x="1076" y="145"/>
                </a:cubicBezTo>
                <a:cubicBezTo>
                  <a:pt x="1076" y="147"/>
                  <a:pt x="1076" y="147"/>
                  <a:pt x="1076" y="147"/>
                </a:cubicBezTo>
                <a:cubicBezTo>
                  <a:pt x="1077" y="147"/>
                  <a:pt x="1077" y="147"/>
                  <a:pt x="1077" y="147"/>
                </a:cubicBezTo>
                <a:cubicBezTo>
                  <a:pt x="1080" y="148"/>
                  <a:pt x="1080" y="148"/>
                  <a:pt x="1080" y="148"/>
                </a:cubicBezTo>
                <a:cubicBezTo>
                  <a:pt x="1081" y="149"/>
                  <a:pt x="1081" y="149"/>
                  <a:pt x="1081" y="149"/>
                </a:cubicBezTo>
                <a:cubicBezTo>
                  <a:pt x="1083" y="150"/>
                  <a:pt x="1083" y="150"/>
                  <a:pt x="1083" y="150"/>
                </a:cubicBezTo>
                <a:cubicBezTo>
                  <a:pt x="1084" y="149"/>
                  <a:pt x="1084" y="149"/>
                  <a:pt x="1084" y="149"/>
                </a:cubicBezTo>
                <a:cubicBezTo>
                  <a:pt x="1089" y="148"/>
                  <a:pt x="1089" y="148"/>
                  <a:pt x="1089" y="148"/>
                </a:cubicBezTo>
                <a:cubicBezTo>
                  <a:pt x="1092" y="148"/>
                  <a:pt x="1092" y="148"/>
                  <a:pt x="1092" y="148"/>
                </a:cubicBezTo>
                <a:cubicBezTo>
                  <a:pt x="1096" y="145"/>
                  <a:pt x="1096" y="145"/>
                  <a:pt x="1096" y="145"/>
                </a:cubicBezTo>
                <a:cubicBezTo>
                  <a:pt x="1095" y="142"/>
                  <a:pt x="1095" y="142"/>
                  <a:pt x="1095" y="142"/>
                </a:cubicBezTo>
                <a:cubicBezTo>
                  <a:pt x="1094" y="139"/>
                  <a:pt x="1094" y="139"/>
                  <a:pt x="1094" y="139"/>
                </a:cubicBezTo>
                <a:cubicBezTo>
                  <a:pt x="1092" y="139"/>
                  <a:pt x="1092" y="139"/>
                  <a:pt x="1092" y="139"/>
                </a:cubicBezTo>
                <a:cubicBezTo>
                  <a:pt x="1090" y="138"/>
                  <a:pt x="1090" y="138"/>
                  <a:pt x="1090" y="138"/>
                </a:cubicBezTo>
                <a:cubicBezTo>
                  <a:pt x="1089" y="133"/>
                  <a:pt x="1089" y="133"/>
                  <a:pt x="1089" y="133"/>
                </a:cubicBezTo>
                <a:cubicBezTo>
                  <a:pt x="1087" y="130"/>
                  <a:pt x="1087" y="130"/>
                  <a:pt x="1087" y="130"/>
                </a:cubicBezTo>
                <a:cubicBezTo>
                  <a:pt x="1084" y="129"/>
                  <a:pt x="1084" y="129"/>
                  <a:pt x="1084" y="129"/>
                </a:cubicBezTo>
                <a:cubicBezTo>
                  <a:pt x="1082" y="127"/>
                  <a:pt x="1082" y="127"/>
                  <a:pt x="1082" y="127"/>
                </a:cubicBezTo>
                <a:cubicBezTo>
                  <a:pt x="1079" y="127"/>
                  <a:pt x="1079" y="127"/>
                  <a:pt x="1079" y="127"/>
                </a:cubicBezTo>
                <a:cubicBezTo>
                  <a:pt x="1077" y="126"/>
                  <a:pt x="1077" y="126"/>
                  <a:pt x="1077" y="126"/>
                </a:cubicBezTo>
                <a:cubicBezTo>
                  <a:pt x="1077" y="127"/>
                  <a:pt x="1077" y="127"/>
                  <a:pt x="1077" y="127"/>
                </a:cubicBezTo>
                <a:cubicBezTo>
                  <a:pt x="1074" y="129"/>
                  <a:pt x="1074" y="129"/>
                  <a:pt x="1074" y="129"/>
                </a:cubicBezTo>
                <a:cubicBezTo>
                  <a:pt x="1074" y="132"/>
                  <a:pt x="1074" y="132"/>
                  <a:pt x="1074" y="132"/>
                </a:cubicBezTo>
                <a:cubicBezTo>
                  <a:pt x="1076" y="133"/>
                  <a:pt x="1076" y="133"/>
                  <a:pt x="1076" y="133"/>
                </a:cubicBezTo>
                <a:cubicBezTo>
                  <a:pt x="1077" y="135"/>
                  <a:pt x="1077" y="135"/>
                  <a:pt x="1077" y="135"/>
                </a:cubicBezTo>
                <a:cubicBezTo>
                  <a:pt x="1075" y="134"/>
                  <a:pt x="1075" y="134"/>
                  <a:pt x="1075" y="134"/>
                </a:cubicBezTo>
                <a:cubicBezTo>
                  <a:pt x="1074" y="134"/>
                  <a:pt x="1074" y="134"/>
                  <a:pt x="1074" y="134"/>
                </a:cubicBezTo>
                <a:cubicBezTo>
                  <a:pt x="1074" y="136"/>
                  <a:pt x="1074" y="136"/>
                  <a:pt x="1074" y="136"/>
                </a:cubicBezTo>
                <a:cubicBezTo>
                  <a:pt x="1073" y="138"/>
                  <a:pt x="1073" y="138"/>
                  <a:pt x="1073" y="138"/>
                </a:cubicBezTo>
                <a:cubicBezTo>
                  <a:pt x="1076" y="139"/>
                  <a:pt x="1076" y="139"/>
                  <a:pt x="1076" y="139"/>
                </a:cubicBezTo>
                <a:lnTo>
                  <a:pt x="1074" y="140"/>
                </a:lnTo>
                <a:close/>
                <a:moveTo>
                  <a:pt x="1071" y="198"/>
                </a:moveTo>
                <a:cubicBezTo>
                  <a:pt x="1072" y="197"/>
                  <a:pt x="1072" y="197"/>
                  <a:pt x="1072" y="197"/>
                </a:cubicBezTo>
                <a:cubicBezTo>
                  <a:pt x="1071" y="196"/>
                  <a:pt x="1071" y="196"/>
                  <a:pt x="1071" y="196"/>
                </a:cubicBezTo>
                <a:cubicBezTo>
                  <a:pt x="1069" y="197"/>
                  <a:pt x="1069" y="197"/>
                  <a:pt x="1069" y="197"/>
                </a:cubicBezTo>
                <a:cubicBezTo>
                  <a:pt x="1069" y="197"/>
                  <a:pt x="1069" y="197"/>
                  <a:pt x="1069" y="197"/>
                </a:cubicBezTo>
                <a:cubicBezTo>
                  <a:pt x="1070" y="198"/>
                  <a:pt x="1070" y="198"/>
                  <a:pt x="1070" y="198"/>
                </a:cubicBezTo>
                <a:lnTo>
                  <a:pt x="1071" y="198"/>
                </a:lnTo>
                <a:close/>
                <a:moveTo>
                  <a:pt x="1070" y="200"/>
                </a:moveTo>
                <a:cubicBezTo>
                  <a:pt x="1071" y="199"/>
                  <a:pt x="1071" y="199"/>
                  <a:pt x="1071" y="199"/>
                </a:cubicBezTo>
                <a:cubicBezTo>
                  <a:pt x="1070" y="198"/>
                  <a:pt x="1070" y="198"/>
                  <a:pt x="1070" y="198"/>
                </a:cubicBezTo>
                <a:cubicBezTo>
                  <a:pt x="1068" y="199"/>
                  <a:pt x="1068" y="199"/>
                  <a:pt x="1068" y="199"/>
                </a:cubicBezTo>
                <a:lnTo>
                  <a:pt x="1070" y="200"/>
                </a:lnTo>
                <a:close/>
                <a:moveTo>
                  <a:pt x="1071" y="180"/>
                </a:moveTo>
                <a:cubicBezTo>
                  <a:pt x="1073" y="179"/>
                  <a:pt x="1073" y="179"/>
                  <a:pt x="1073" y="179"/>
                </a:cubicBezTo>
                <a:cubicBezTo>
                  <a:pt x="1073" y="178"/>
                  <a:pt x="1073" y="178"/>
                  <a:pt x="1073" y="178"/>
                </a:cubicBezTo>
                <a:cubicBezTo>
                  <a:pt x="1072" y="178"/>
                  <a:pt x="1072" y="178"/>
                  <a:pt x="1072" y="178"/>
                </a:cubicBezTo>
                <a:cubicBezTo>
                  <a:pt x="1071" y="179"/>
                  <a:pt x="1071" y="179"/>
                  <a:pt x="1071" y="179"/>
                </a:cubicBezTo>
                <a:cubicBezTo>
                  <a:pt x="1070" y="179"/>
                  <a:pt x="1070" y="179"/>
                  <a:pt x="1070" y="179"/>
                </a:cubicBezTo>
                <a:cubicBezTo>
                  <a:pt x="1071" y="180"/>
                  <a:pt x="1071" y="180"/>
                  <a:pt x="1071" y="180"/>
                </a:cubicBezTo>
                <a:close/>
                <a:moveTo>
                  <a:pt x="1101" y="144"/>
                </a:moveTo>
                <a:cubicBezTo>
                  <a:pt x="1103" y="143"/>
                  <a:pt x="1103" y="143"/>
                  <a:pt x="1103" y="143"/>
                </a:cubicBezTo>
                <a:cubicBezTo>
                  <a:pt x="1103" y="141"/>
                  <a:pt x="1103" y="141"/>
                  <a:pt x="1103" y="141"/>
                </a:cubicBezTo>
                <a:cubicBezTo>
                  <a:pt x="1105" y="139"/>
                  <a:pt x="1105" y="139"/>
                  <a:pt x="1105" y="139"/>
                </a:cubicBezTo>
                <a:cubicBezTo>
                  <a:pt x="1104" y="138"/>
                  <a:pt x="1104" y="138"/>
                  <a:pt x="1104" y="138"/>
                </a:cubicBezTo>
                <a:cubicBezTo>
                  <a:pt x="1103" y="139"/>
                  <a:pt x="1103" y="139"/>
                  <a:pt x="1103" y="139"/>
                </a:cubicBezTo>
                <a:cubicBezTo>
                  <a:pt x="1102" y="139"/>
                  <a:pt x="1102" y="139"/>
                  <a:pt x="1102" y="139"/>
                </a:cubicBezTo>
                <a:cubicBezTo>
                  <a:pt x="1100" y="140"/>
                  <a:pt x="1100" y="140"/>
                  <a:pt x="1100" y="140"/>
                </a:cubicBezTo>
                <a:cubicBezTo>
                  <a:pt x="1100" y="141"/>
                  <a:pt x="1100" y="141"/>
                  <a:pt x="1100" y="141"/>
                </a:cubicBezTo>
                <a:cubicBezTo>
                  <a:pt x="1101" y="140"/>
                  <a:pt x="1101" y="140"/>
                  <a:pt x="1101" y="140"/>
                </a:cubicBezTo>
                <a:cubicBezTo>
                  <a:pt x="1101" y="142"/>
                  <a:pt x="1101" y="142"/>
                  <a:pt x="1101" y="142"/>
                </a:cubicBezTo>
                <a:cubicBezTo>
                  <a:pt x="1101" y="144"/>
                  <a:pt x="1101" y="144"/>
                  <a:pt x="1101" y="144"/>
                </a:cubicBezTo>
                <a:close/>
                <a:moveTo>
                  <a:pt x="1089" y="108"/>
                </a:moveTo>
                <a:cubicBezTo>
                  <a:pt x="1088" y="109"/>
                  <a:pt x="1088" y="109"/>
                  <a:pt x="1088" y="109"/>
                </a:cubicBezTo>
                <a:cubicBezTo>
                  <a:pt x="1089" y="111"/>
                  <a:pt x="1089" y="111"/>
                  <a:pt x="1089" y="111"/>
                </a:cubicBezTo>
                <a:cubicBezTo>
                  <a:pt x="1090" y="112"/>
                  <a:pt x="1090" y="112"/>
                  <a:pt x="1090" y="112"/>
                </a:cubicBezTo>
                <a:cubicBezTo>
                  <a:pt x="1092" y="110"/>
                  <a:pt x="1092" y="110"/>
                  <a:pt x="1092" y="110"/>
                </a:cubicBezTo>
                <a:cubicBezTo>
                  <a:pt x="1091" y="109"/>
                  <a:pt x="1091" y="109"/>
                  <a:pt x="1091" y="109"/>
                </a:cubicBezTo>
                <a:cubicBezTo>
                  <a:pt x="1092" y="106"/>
                  <a:pt x="1092" y="106"/>
                  <a:pt x="1092" y="106"/>
                </a:cubicBezTo>
                <a:lnTo>
                  <a:pt x="1089" y="108"/>
                </a:lnTo>
                <a:close/>
                <a:moveTo>
                  <a:pt x="1067" y="197"/>
                </a:moveTo>
                <a:cubicBezTo>
                  <a:pt x="1066" y="196"/>
                  <a:pt x="1066" y="196"/>
                  <a:pt x="1066" y="196"/>
                </a:cubicBezTo>
                <a:cubicBezTo>
                  <a:pt x="1066" y="196"/>
                  <a:pt x="1066" y="196"/>
                  <a:pt x="1066" y="196"/>
                </a:cubicBezTo>
                <a:cubicBezTo>
                  <a:pt x="1065" y="196"/>
                  <a:pt x="1065" y="196"/>
                  <a:pt x="1065" y="196"/>
                </a:cubicBezTo>
                <a:cubicBezTo>
                  <a:pt x="1066" y="197"/>
                  <a:pt x="1066" y="197"/>
                  <a:pt x="1066" y="197"/>
                </a:cubicBezTo>
                <a:lnTo>
                  <a:pt x="1067" y="197"/>
                </a:lnTo>
                <a:close/>
                <a:moveTo>
                  <a:pt x="1086" y="159"/>
                </a:moveTo>
                <a:cubicBezTo>
                  <a:pt x="1084" y="160"/>
                  <a:pt x="1084" y="160"/>
                  <a:pt x="1084" y="160"/>
                </a:cubicBezTo>
                <a:cubicBezTo>
                  <a:pt x="1084" y="161"/>
                  <a:pt x="1084" y="161"/>
                  <a:pt x="1084" y="161"/>
                </a:cubicBezTo>
                <a:cubicBezTo>
                  <a:pt x="1086" y="162"/>
                  <a:pt x="1086" y="162"/>
                  <a:pt x="1086" y="162"/>
                </a:cubicBezTo>
                <a:cubicBezTo>
                  <a:pt x="1087" y="162"/>
                  <a:pt x="1087" y="162"/>
                  <a:pt x="1087" y="162"/>
                </a:cubicBezTo>
                <a:cubicBezTo>
                  <a:pt x="1089" y="161"/>
                  <a:pt x="1089" y="161"/>
                  <a:pt x="1089" y="161"/>
                </a:cubicBezTo>
                <a:cubicBezTo>
                  <a:pt x="1088" y="160"/>
                  <a:pt x="1088" y="160"/>
                  <a:pt x="1088" y="160"/>
                </a:cubicBezTo>
                <a:lnTo>
                  <a:pt x="1086" y="159"/>
                </a:lnTo>
                <a:close/>
                <a:moveTo>
                  <a:pt x="1080" y="163"/>
                </a:moveTo>
                <a:cubicBezTo>
                  <a:pt x="1080" y="164"/>
                  <a:pt x="1080" y="164"/>
                  <a:pt x="1080" y="164"/>
                </a:cubicBezTo>
                <a:cubicBezTo>
                  <a:pt x="1081" y="164"/>
                  <a:pt x="1081" y="164"/>
                  <a:pt x="1081" y="164"/>
                </a:cubicBezTo>
                <a:cubicBezTo>
                  <a:pt x="1084" y="164"/>
                  <a:pt x="1084" y="164"/>
                  <a:pt x="1084" y="164"/>
                </a:cubicBezTo>
                <a:cubicBezTo>
                  <a:pt x="1083" y="163"/>
                  <a:pt x="1083" y="163"/>
                  <a:pt x="1083" y="163"/>
                </a:cubicBezTo>
                <a:cubicBezTo>
                  <a:pt x="1082" y="162"/>
                  <a:pt x="1082" y="162"/>
                  <a:pt x="1082" y="162"/>
                </a:cubicBezTo>
                <a:lnTo>
                  <a:pt x="1080" y="163"/>
                </a:lnTo>
                <a:close/>
                <a:moveTo>
                  <a:pt x="1638" y="181"/>
                </a:moveTo>
                <a:cubicBezTo>
                  <a:pt x="1639" y="180"/>
                  <a:pt x="1639" y="180"/>
                  <a:pt x="1639" y="180"/>
                </a:cubicBezTo>
                <a:cubicBezTo>
                  <a:pt x="1638" y="178"/>
                  <a:pt x="1638" y="178"/>
                  <a:pt x="1638" y="178"/>
                </a:cubicBezTo>
                <a:lnTo>
                  <a:pt x="1638" y="181"/>
                </a:lnTo>
                <a:close/>
                <a:moveTo>
                  <a:pt x="1654" y="151"/>
                </a:moveTo>
                <a:cubicBezTo>
                  <a:pt x="1652" y="151"/>
                  <a:pt x="1652" y="151"/>
                  <a:pt x="1652" y="151"/>
                </a:cubicBezTo>
                <a:cubicBezTo>
                  <a:pt x="1653" y="153"/>
                  <a:pt x="1653" y="153"/>
                  <a:pt x="1653" y="153"/>
                </a:cubicBezTo>
                <a:lnTo>
                  <a:pt x="1654" y="151"/>
                </a:lnTo>
                <a:close/>
                <a:moveTo>
                  <a:pt x="1657" y="155"/>
                </a:moveTo>
                <a:cubicBezTo>
                  <a:pt x="1659" y="156"/>
                  <a:pt x="1659" y="156"/>
                  <a:pt x="1659" y="156"/>
                </a:cubicBezTo>
                <a:cubicBezTo>
                  <a:pt x="1660" y="155"/>
                  <a:pt x="1660" y="155"/>
                  <a:pt x="1660" y="155"/>
                </a:cubicBezTo>
                <a:cubicBezTo>
                  <a:pt x="1659" y="154"/>
                  <a:pt x="1659" y="154"/>
                  <a:pt x="1659" y="154"/>
                </a:cubicBezTo>
                <a:cubicBezTo>
                  <a:pt x="1658" y="152"/>
                  <a:pt x="1658" y="152"/>
                  <a:pt x="1658" y="152"/>
                </a:cubicBezTo>
                <a:cubicBezTo>
                  <a:pt x="1657" y="149"/>
                  <a:pt x="1657" y="149"/>
                  <a:pt x="1657" y="149"/>
                </a:cubicBezTo>
                <a:cubicBezTo>
                  <a:pt x="1656" y="150"/>
                  <a:pt x="1656" y="150"/>
                  <a:pt x="1656" y="150"/>
                </a:cubicBezTo>
                <a:cubicBezTo>
                  <a:pt x="1657" y="153"/>
                  <a:pt x="1657" y="153"/>
                  <a:pt x="1657" y="153"/>
                </a:cubicBezTo>
                <a:lnTo>
                  <a:pt x="1657" y="155"/>
                </a:lnTo>
                <a:close/>
                <a:moveTo>
                  <a:pt x="1650" y="158"/>
                </a:moveTo>
                <a:cubicBezTo>
                  <a:pt x="1653" y="161"/>
                  <a:pt x="1653" y="161"/>
                  <a:pt x="1653" y="161"/>
                </a:cubicBezTo>
                <a:cubicBezTo>
                  <a:pt x="1654" y="161"/>
                  <a:pt x="1654" y="161"/>
                  <a:pt x="1654" y="161"/>
                </a:cubicBezTo>
                <a:cubicBezTo>
                  <a:pt x="1655" y="160"/>
                  <a:pt x="1655" y="160"/>
                  <a:pt x="1655" y="160"/>
                </a:cubicBezTo>
                <a:cubicBezTo>
                  <a:pt x="1654" y="158"/>
                  <a:pt x="1654" y="158"/>
                  <a:pt x="1654" y="158"/>
                </a:cubicBezTo>
                <a:cubicBezTo>
                  <a:pt x="1656" y="157"/>
                  <a:pt x="1656" y="157"/>
                  <a:pt x="1656" y="157"/>
                </a:cubicBezTo>
                <a:cubicBezTo>
                  <a:pt x="1656" y="156"/>
                  <a:pt x="1656" y="156"/>
                  <a:pt x="1656" y="156"/>
                </a:cubicBezTo>
                <a:cubicBezTo>
                  <a:pt x="1654" y="157"/>
                  <a:pt x="1654" y="157"/>
                  <a:pt x="1654" y="157"/>
                </a:cubicBezTo>
                <a:cubicBezTo>
                  <a:pt x="1653" y="155"/>
                  <a:pt x="1653" y="155"/>
                  <a:pt x="1653" y="155"/>
                </a:cubicBezTo>
                <a:lnTo>
                  <a:pt x="1650" y="158"/>
                </a:lnTo>
                <a:close/>
                <a:moveTo>
                  <a:pt x="1656" y="160"/>
                </a:moveTo>
                <a:cubicBezTo>
                  <a:pt x="1657" y="160"/>
                  <a:pt x="1657" y="160"/>
                  <a:pt x="1657" y="160"/>
                </a:cubicBezTo>
                <a:cubicBezTo>
                  <a:pt x="1656" y="158"/>
                  <a:pt x="1656" y="158"/>
                  <a:pt x="1656" y="158"/>
                </a:cubicBezTo>
                <a:lnTo>
                  <a:pt x="1656" y="160"/>
                </a:lnTo>
                <a:close/>
                <a:moveTo>
                  <a:pt x="1636" y="175"/>
                </a:moveTo>
                <a:cubicBezTo>
                  <a:pt x="1638" y="175"/>
                  <a:pt x="1638" y="175"/>
                  <a:pt x="1638" y="175"/>
                </a:cubicBezTo>
                <a:cubicBezTo>
                  <a:pt x="1638" y="177"/>
                  <a:pt x="1638" y="177"/>
                  <a:pt x="1638" y="177"/>
                </a:cubicBezTo>
                <a:cubicBezTo>
                  <a:pt x="1639" y="177"/>
                  <a:pt x="1639" y="177"/>
                  <a:pt x="1639" y="177"/>
                </a:cubicBezTo>
                <a:cubicBezTo>
                  <a:pt x="1639" y="174"/>
                  <a:pt x="1639" y="174"/>
                  <a:pt x="1639" y="174"/>
                </a:cubicBezTo>
                <a:cubicBezTo>
                  <a:pt x="1642" y="174"/>
                  <a:pt x="1642" y="174"/>
                  <a:pt x="1642" y="174"/>
                </a:cubicBezTo>
                <a:cubicBezTo>
                  <a:pt x="1642" y="173"/>
                  <a:pt x="1642" y="173"/>
                  <a:pt x="1642" y="173"/>
                </a:cubicBezTo>
                <a:cubicBezTo>
                  <a:pt x="1644" y="173"/>
                  <a:pt x="1644" y="173"/>
                  <a:pt x="1644" y="173"/>
                </a:cubicBezTo>
                <a:cubicBezTo>
                  <a:pt x="1644" y="171"/>
                  <a:pt x="1644" y="171"/>
                  <a:pt x="1644" y="171"/>
                </a:cubicBezTo>
                <a:cubicBezTo>
                  <a:pt x="1644" y="170"/>
                  <a:pt x="1644" y="170"/>
                  <a:pt x="1644" y="170"/>
                </a:cubicBezTo>
                <a:cubicBezTo>
                  <a:pt x="1644" y="168"/>
                  <a:pt x="1644" y="168"/>
                  <a:pt x="1644" y="168"/>
                </a:cubicBezTo>
                <a:cubicBezTo>
                  <a:pt x="1642" y="167"/>
                  <a:pt x="1642" y="167"/>
                  <a:pt x="1642" y="167"/>
                </a:cubicBezTo>
                <a:cubicBezTo>
                  <a:pt x="1642" y="166"/>
                  <a:pt x="1642" y="166"/>
                  <a:pt x="1642" y="166"/>
                </a:cubicBezTo>
                <a:cubicBezTo>
                  <a:pt x="1639" y="165"/>
                  <a:pt x="1639" y="165"/>
                  <a:pt x="1639" y="165"/>
                </a:cubicBezTo>
                <a:cubicBezTo>
                  <a:pt x="1640" y="167"/>
                  <a:pt x="1640" y="167"/>
                  <a:pt x="1640" y="167"/>
                </a:cubicBezTo>
                <a:cubicBezTo>
                  <a:pt x="1638" y="166"/>
                  <a:pt x="1638" y="166"/>
                  <a:pt x="1638" y="166"/>
                </a:cubicBezTo>
                <a:cubicBezTo>
                  <a:pt x="1637" y="168"/>
                  <a:pt x="1637" y="168"/>
                  <a:pt x="1637" y="168"/>
                </a:cubicBezTo>
                <a:cubicBezTo>
                  <a:pt x="1639" y="170"/>
                  <a:pt x="1639" y="170"/>
                  <a:pt x="1639" y="170"/>
                </a:cubicBezTo>
                <a:cubicBezTo>
                  <a:pt x="1637" y="170"/>
                  <a:pt x="1637" y="170"/>
                  <a:pt x="1637" y="170"/>
                </a:cubicBezTo>
                <a:cubicBezTo>
                  <a:pt x="1636" y="172"/>
                  <a:pt x="1636" y="172"/>
                  <a:pt x="1636" y="172"/>
                </a:cubicBezTo>
                <a:cubicBezTo>
                  <a:pt x="1638" y="172"/>
                  <a:pt x="1638" y="172"/>
                  <a:pt x="1638" y="172"/>
                </a:cubicBezTo>
                <a:lnTo>
                  <a:pt x="1636" y="175"/>
                </a:lnTo>
                <a:close/>
                <a:moveTo>
                  <a:pt x="1619" y="214"/>
                </a:moveTo>
                <a:cubicBezTo>
                  <a:pt x="1619" y="212"/>
                  <a:pt x="1619" y="212"/>
                  <a:pt x="1619" y="212"/>
                </a:cubicBezTo>
                <a:cubicBezTo>
                  <a:pt x="1618" y="212"/>
                  <a:pt x="1618" y="212"/>
                  <a:pt x="1618" y="212"/>
                </a:cubicBezTo>
                <a:cubicBezTo>
                  <a:pt x="1618" y="213"/>
                  <a:pt x="1618" y="213"/>
                  <a:pt x="1618" y="213"/>
                </a:cubicBezTo>
                <a:lnTo>
                  <a:pt x="1619" y="214"/>
                </a:lnTo>
                <a:close/>
                <a:moveTo>
                  <a:pt x="1622" y="192"/>
                </a:moveTo>
                <a:cubicBezTo>
                  <a:pt x="1622" y="188"/>
                  <a:pt x="1622" y="188"/>
                  <a:pt x="1622" y="188"/>
                </a:cubicBezTo>
                <a:cubicBezTo>
                  <a:pt x="1618" y="190"/>
                  <a:pt x="1618" y="190"/>
                  <a:pt x="1618" y="190"/>
                </a:cubicBezTo>
                <a:cubicBezTo>
                  <a:pt x="1617" y="192"/>
                  <a:pt x="1617" y="192"/>
                  <a:pt x="1617" y="192"/>
                </a:cubicBezTo>
                <a:cubicBezTo>
                  <a:pt x="1620" y="191"/>
                  <a:pt x="1620" y="191"/>
                  <a:pt x="1620" y="191"/>
                </a:cubicBezTo>
                <a:lnTo>
                  <a:pt x="1622" y="192"/>
                </a:lnTo>
                <a:close/>
                <a:moveTo>
                  <a:pt x="1683" y="149"/>
                </a:moveTo>
                <a:cubicBezTo>
                  <a:pt x="1684" y="147"/>
                  <a:pt x="1684" y="147"/>
                  <a:pt x="1684" y="147"/>
                </a:cubicBezTo>
                <a:cubicBezTo>
                  <a:pt x="1685" y="145"/>
                  <a:pt x="1685" y="145"/>
                  <a:pt x="1685" y="145"/>
                </a:cubicBezTo>
                <a:cubicBezTo>
                  <a:pt x="1685" y="143"/>
                  <a:pt x="1685" y="143"/>
                  <a:pt x="1685" y="143"/>
                </a:cubicBezTo>
                <a:cubicBezTo>
                  <a:pt x="1681" y="146"/>
                  <a:pt x="1681" y="146"/>
                  <a:pt x="1681" y="146"/>
                </a:cubicBezTo>
                <a:lnTo>
                  <a:pt x="1683" y="149"/>
                </a:lnTo>
                <a:close/>
                <a:moveTo>
                  <a:pt x="1664" y="156"/>
                </a:moveTo>
                <a:cubicBezTo>
                  <a:pt x="1666" y="158"/>
                  <a:pt x="1666" y="158"/>
                  <a:pt x="1666" y="158"/>
                </a:cubicBezTo>
                <a:cubicBezTo>
                  <a:pt x="1666" y="156"/>
                  <a:pt x="1666" y="156"/>
                  <a:pt x="1666" y="156"/>
                </a:cubicBezTo>
                <a:cubicBezTo>
                  <a:pt x="1665" y="155"/>
                  <a:pt x="1665" y="155"/>
                  <a:pt x="1665" y="155"/>
                </a:cubicBezTo>
                <a:cubicBezTo>
                  <a:pt x="1666" y="153"/>
                  <a:pt x="1666" y="153"/>
                  <a:pt x="1666" y="153"/>
                </a:cubicBezTo>
                <a:cubicBezTo>
                  <a:pt x="1664" y="151"/>
                  <a:pt x="1664" y="151"/>
                  <a:pt x="1664" y="151"/>
                </a:cubicBezTo>
                <a:cubicBezTo>
                  <a:pt x="1663" y="152"/>
                  <a:pt x="1663" y="152"/>
                  <a:pt x="1663" y="152"/>
                </a:cubicBezTo>
                <a:cubicBezTo>
                  <a:pt x="1663" y="156"/>
                  <a:pt x="1663" y="156"/>
                  <a:pt x="1663" y="156"/>
                </a:cubicBezTo>
                <a:lnTo>
                  <a:pt x="1664" y="156"/>
                </a:lnTo>
                <a:close/>
                <a:moveTo>
                  <a:pt x="1648" y="166"/>
                </a:moveTo>
                <a:cubicBezTo>
                  <a:pt x="1651" y="166"/>
                  <a:pt x="1651" y="166"/>
                  <a:pt x="1651" y="166"/>
                </a:cubicBezTo>
                <a:cubicBezTo>
                  <a:pt x="1651" y="164"/>
                  <a:pt x="1651" y="164"/>
                  <a:pt x="1651" y="164"/>
                </a:cubicBezTo>
                <a:cubicBezTo>
                  <a:pt x="1652" y="163"/>
                  <a:pt x="1652" y="163"/>
                  <a:pt x="1652" y="163"/>
                </a:cubicBezTo>
                <a:cubicBezTo>
                  <a:pt x="1651" y="161"/>
                  <a:pt x="1651" y="161"/>
                  <a:pt x="1651" y="161"/>
                </a:cubicBezTo>
                <a:cubicBezTo>
                  <a:pt x="1650" y="162"/>
                  <a:pt x="1650" y="162"/>
                  <a:pt x="1650" y="162"/>
                </a:cubicBezTo>
                <a:cubicBezTo>
                  <a:pt x="1647" y="162"/>
                  <a:pt x="1647" y="162"/>
                  <a:pt x="1647" y="162"/>
                </a:cubicBezTo>
                <a:cubicBezTo>
                  <a:pt x="1647" y="164"/>
                  <a:pt x="1647" y="164"/>
                  <a:pt x="1647" y="164"/>
                </a:cubicBezTo>
                <a:cubicBezTo>
                  <a:pt x="1644" y="164"/>
                  <a:pt x="1644" y="164"/>
                  <a:pt x="1644" y="164"/>
                </a:cubicBezTo>
                <a:cubicBezTo>
                  <a:pt x="1646" y="167"/>
                  <a:pt x="1646" y="167"/>
                  <a:pt x="1646" y="167"/>
                </a:cubicBezTo>
                <a:lnTo>
                  <a:pt x="1648" y="166"/>
                </a:lnTo>
                <a:close/>
                <a:moveTo>
                  <a:pt x="1652" y="154"/>
                </a:moveTo>
                <a:cubicBezTo>
                  <a:pt x="1649" y="154"/>
                  <a:pt x="1649" y="154"/>
                  <a:pt x="1649" y="154"/>
                </a:cubicBezTo>
                <a:cubicBezTo>
                  <a:pt x="1649" y="157"/>
                  <a:pt x="1649" y="157"/>
                  <a:pt x="1649" y="157"/>
                </a:cubicBezTo>
                <a:cubicBezTo>
                  <a:pt x="1649" y="157"/>
                  <a:pt x="1652" y="155"/>
                  <a:pt x="1652" y="155"/>
                </a:cubicBezTo>
                <a:lnTo>
                  <a:pt x="1652" y="154"/>
                </a:lnTo>
                <a:close/>
                <a:moveTo>
                  <a:pt x="1604" y="240"/>
                </a:moveTo>
                <a:cubicBezTo>
                  <a:pt x="1603" y="239"/>
                  <a:pt x="1603" y="239"/>
                  <a:pt x="1603" y="239"/>
                </a:cubicBezTo>
                <a:cubicBezTo>
                  <a:pt x="1603" y="238"/>
                  <a:pt x="1603" y="238"/>
                  <a:pt x="1603" y="238"/>
                </a:cubicBezTo>
                <a:cubicBezTo>
                  <a:pt x="1602" y="240"/>
                  <a:pt x="1602" y="240"/>
                  <a:pt x="1602" y="240"/>
                </a:cubicBezTo>
                <a:cubicBezTo>
                  <a:pt x="1603" y="241"/>
                  <a:pt x="1603" y="241"/>
                  <a:pt x="1603" y="241"/>
                </a:cubicBezTo>
                <a:lnTo>
                  <a:pt x="1604" y="240"/>
                </a:lnTo>
                <a:close/>
                <a:moveTo>
                  <a:pt x="1628" y="176"/>
                </a:moveTo>
                <a:cubicBezTo>
                  <a:pt x="1629" y="174"/>
                  <a:pt x="1629" y="174"/>
                  <a:pt x="1629" y="174"/>
                </a:cubicBezTo>
                <a:cubicBezTo>
                  <a:pt x="1631" y="172"/>
                  <a:pt x="1631" y="172"/>
                  <a:pt x="1631" y="172"/>
                </a:cubicBezTo>
                <a:cubicBezTo>
                  <a:pt x="1630" y="170"/>
                  <a:pt x="1630" y="170"/>
                  <a:pt x="1630" y="170"/>
                </a:cubicBezTo>
                <a:cubicBezTo>
                  <a:pt x="1628" y="171"/>
                  <a:pt x="1628" y="171"/>
                  <a:pt x="1628" y="171"/>
                </a:cubicBezTo>
                <a:cubicBezTo>
                  <a:pt x="1627" y="173"/>
                  <a:pt x="1627" y="173"/>
                  <a:pt x="1627" y="173"/>
                </a:cubicBezTo>
                <a:cubicBezTo>
                  <a:pt x="1625" y="175"/>
                  <a:pt x="1625" y="175"/>
                  <a:pt x="1625" y="175"/>
                </a:cubicBezTo>
                <a:cubicBezTo>
                  <a:pt x="1625" y="178"/>
                  <a:pt x="1625" y="178"/>
                  <a:pt x="1625" y="178"/>
                </a:cubicBezTo>
                <a:cubicBezTo>
                  <a:pt x="1626" y="179"/>
                  <a:pt x="1626" y="179"/>
                  <a:pt x="1626" y="179"/>
                </a:cubicBezTo>
                <a:lnTo>
                  <a:pt x="1628" y="176"/>
                </a:lnTo>
                <a:close/>
                <a:moveTo>
                  <a:pt x="1610" y="195"/>
                </a:moveTo>
                <a:cubicBezTo>
                  <a:pt x="1610" y="196"/>
                  <a:pt x="1610" y="196"/>
                  <a:pt x="1610" y="196"/>
                </a:cubicBezTo>
                <a:cubicBezTo>
                  <a:pt x="1611" y="194"/>
                  <a:pt x="1611" y="194"/>
                  <a:pt x="1611" y="194"/>
                </a:cubicBezTo>
                <a:cubicBezTo>
                  <a:pt x="1610" y="194"/>
                  <a:pt x="1610" y="194"/>
                  <a:pt x="1610" y="194"/>
                </a:cubicBezTo>
                <a:lnTo>
                  <a:pt x="1610" y="195"/>
                </a:lnTo>
                <a:close/>
                <a:moveTo>
                  <a:pt x="1621" y="185"/>
                </a:moveTo>
                <a:cubicBezTo>
                  <a:pt x="1620" y="187"/>
                  <a:pt x="1620" y="187"/>
                  <a:pt x="1620" y="187"/>
                </a:cubicBezTo>
                <a:cubicBezTo>
                  <a:pt x="1622" y="186"/>
                  <a:pt x="1622" y="186"/>
                  <a:pt x="1622" y="186"/>
                </a:cubicBezTo>
                <a:lnTo>
                  <a:pt x="1621" y="185"/>
                </a:lnTo>
                <a:close/>
                <a:moveTo>
                  <a:pt x="1608" y="194"/>
                </a:moveTo>
                <a:cubicBezTo>
                  <a:pt x="1607" y="198"/>
                  <a:pt x="1607" y="198"/>
                  <a:pt x="1607" y="198"/>
                </a:cubicBezTo>
                <a:cubicBezTo>
                  <a:pt x="1607" y="200"/>
                  <a:pt x="1607" y="200"/>
                  <a:pt x="1607" y="200"/>
                </a:cubicBezTo>
                <a:cubicBezTo>
                  <a:pt x="1609" y="197"/>
                  <a:pt x="1609" y="197"/>
                  <a:pt x="1609" y="197"/>
                </a:cubicBezTo>
                <a:lnTo>
                  <a:pt x="1608" y="194"/>
                </a:lnTo>
                <a:close/>
                <a:moveTo>
                  <a:pt x="1607" y="236"/>
                </a:moveTo>
                <a:cubicBezTo>
                  <a:pt x="1609" y="234"/>
                  <a:pt x="1609" y="234"/>
                  <a:pt x="1609" y="234"/>
                </a:cubicBezTo>
                <a:cubicBezTo>
                  <a:pt x="1607" y="234"/>
                  <a:pt x="1607" y="234"/>
                  <a:pt x="1607" y="234"/>
                </a:cubicBezTo>
                <a:cubicBezTo>
                  <a:pt x="1606" y="235"/>
                  <a:pt x="1606" y="235"/>
                  <a:pt x="1606" y="235"/>
                </a:cubicBezTo>
                <a:lnTo>
                  <a:pt x="1607" y="236"/>
                </a:lnTo>
                <a:close/>
                <a:moveTo>
                  <a:pt x="1598" y="255"/>
                </a:moveTo>
                <a:cubicBezTo>
                  <a:pt x="1599" y="255"/>
                  <a:pt x="1599" y="255"/>
                  <a:pt x="1599" y="255"/>
                </a:cubicBezTo>
                <a:cubicBezTo>
                  <a:pt x="1601" y="252"/>
                  <a:pt x="1601" y="252"/>
                  <a:pt x="1601" y="252"/>
                </a:cubicBezTo>
                <a:cubicBezTo>
                  <a:pt x="1600" y="252"/>
                  <a:pt x="1600" y="252"/>
                  <a:pt x="1600" y="252"/>
                </a:cubicBezTo>
                <a:cubicBezTo>
                  <a:pt x="1597" y="253"/>
                  <a:pt x="1597" y="253"/>
                  <a:pt x="1597" y="253"/>
                </a:cubicBezTo>
                <a:cubicBezTo>
                  <a:pt x="1595" y="254"/>
                  <a:pt x="1595" y="254"/>
                  <a:pt x="1595" y="254"/>
                </a:cubicBezTo>
                <a:cubicBezTo>
                  <a:pt x="1597" y="254"/>
                  <a:pt x="1597" y="254"/>
                  <a:pt x="1597" y="254"/>
                </a:cubicBezTo>
                <a:lnTo>
                  <a:pt x="1598" y="255"/>
                </a:lnTo>
                <a:close/>
                <a:moveTo>
                  <a:pt x="1605" y="231"/>
                </a:moveTo>
                <a:cubicBezTo>
                  <a:pt x="1606" y="233"/>
                  <a:pt x="1606" y="233"/>
                  <a:pt x="1606" y="233"/>
                </a:cubicBezTo>
                <a:cubicBezTo>
                  <a:pt x="1607" y="231"/>
                  <a:pt x="1607" y="231"/>
                  <a:pt x="1607" y="231"/>
                </a:cubicBezTo>
                <a:cubicBezTo>
                  <a:pt x="1607" y="229"/>
                  <a:pt x="1607" y="229"/>
                  <a:pt x="1607" y="229"/>
                </a:cubicBezTo>
                <a:lnTo>
                  <a:pt x="1605" y="231"/>
                </a:lnTo>
                <a:close/>
                <a:moveTo>
                  <a:pt x="1606" y="203"/>
                </a:moveTo>
                <a:cubicBezTo>
                  <a:pt x="1606" y="202"/>
                  <a:pt x="1606" y="202"/>
                  <a:pt x="1606" y="202"/>
                </a:cubicBezTo>
                <a:cubicBezTo>
                  <a:pt x="1605" y="204"/>
                  <a:pt x="1605" y="204"/>
                  <a:pt x="1605" y="204"/>
                </a:cubicBezTo>
                <a:cubicBezTo>
                  <a:pt x="1606" y="204"/>
                  <a:pt x="1606" y="204"/>
                  <a:pt x="1606" y="204"/>
                </a:cubicBezTo>
                <a:lnTo>
                  <a:pt x="1606" y="203"/>
                </a:lnTo>
                <a:close/>
                <a:moveTo>
                  <a:pt x="1635" y="179"/>
                </a:moveTo>
                <a:cubicBezTo>
                  <a:pt x="1635" y="178"/>
                  <a:pt x="1635" y="178"/>
                  <a:pt x="1635" y="178"/>
                </a:cubicBezTo>
                <a:cubicBezTo>
                  <a:pt x="1633" y="177"/>
                  <a:pt x="1633" y="177"/>
                  <a:pt x="1633" y="177"/>
                </a:cubicBezTo>
                <a:cubicBezTo>
                  <a:pt x="1631" y="177"/>
                  <a:pt x="1631" y="177"/>
                  <a:pt x="1631" y="177"/>
                </a:cubicBezTo>
                <a:cubicBezTo>
                  <a:pt x="1632" y="178"/>
                  <a:pt x="1632" y="178"/>
                  <a:pt x="1632" y="178"/>
                </a:cubicBezTo>
                <a:lnTo>
                  <a:pt x="1635" y="179"/>
                </a:lnTo>
                <a:close/>
                <a:moveTo>
                  <a:pt x="1678" y="147"/>
                </a:moveTo>
                <a:cubicBezTo>
                  <a:pt x="1677" y="148"/>
                  <a:pt x="1677" y="148"/>
                  <a:pt x="1677" y="148"/>
                </a:cubicBezTo>
                <a:cubicBezTo>
                  <a:pt x="1679" y="149"/>
                  <a:pt x="1679" y="149"/>
                  <a:pt x="1679" y="149"/>
                </a:cubicBezTo>
                <a:cubicBezTo>
                  <a:pt x="1681" y="150"/>
                  <a:pt x="1681" y="150"/>
                  <a:pt x="1681" y="150"/>
                </a:cubicBezTo>
                <a:cubicBezTo>
                  <a:pt x="1681" y="148"/>
                  <a:pt x="1681" y="148"/>
                  <a:pt x="1681" y="148"/>
                </a:cubicBezTo>
                <a:cubicBezTo>
                  <a:pt x="1680" y="147"/>
                  <a:pt x="1680" y="147"/>
                  <a:pt x="1680" y="147"/>
                </a:cubicBezTo>
                <a:lnTo>
                  <a:pt x="1678" y="147"/>
                </a:lnTo>
                <a:close/>
                <a:moveTo>
                  <a:pt x="1624" y="187"/>
                </a:moveTo>
                <a:cubicBezTo>
                  <a:pt x="1624" y="190"/>
                  <a:pt x="1624" y="190"/>
                  <a:pt x="1624" y="190"/>
                </a:cubicBezTo>
                <a:cubicBezTo>
                  <a:pt x="1625" y="190"/>
                  <a:pt x="1625" y="190"/>
                  <a:pt x="1625" y="190"/>
                </a:cubicBezTo>
                <a:cubicBezTo>
                  <a:pt x="1627" y="187"/>
                  <a:pt x="1627" y="187"/>
                  <a:pt x="1627" y="187"/>
                </a:cubicBezTo>
                <a:cubicBezTo>
                  <a:pt x="1627" y="189"/>
                  <a:pt x="1627" y="189"/>
                  <a:pt x="1627" y="189"/>
                </a:cubicBezTo>
                <a:cubicBezTo>
                  <a:pt x="1628" y="189"/>
                  <a:pt x="1628" y="189"/>
                  <a:pt x="1628" y="189"/>
                </a:cubicBezTo>
                <a:cubicBezTo>
                  <a:pt x="1629" y="188"/>
                  <a:pt x="1629" y="188"/>
                  <a:pt x="1629" y="188"/>
                </a:cubicBezTo>
                <a:cubicBezTo>
                  <a:pt x="1631" y="186"/>
                  <a:pt x="1631" y="186"/>
                  <a:pt x="1631" y="186"/>
                </a:cubicBezTo>
                <a:cubicBezTo>
                  <a:pt x="1635" y="183"/>
                  <a:pt x="1635" y="183"/>
                  <a:pt x="1635" y="183"/>
                </a:cubicBezTo>
                <a:cubicBezTo>
                  <a:pt x="1632" y="180"/>
                  <a:pt x="1632" y="180"/>
                  <a:pt x="1632" y="180"/>
                </a:cubicBezTo>
                <a:cubicBezTo>
                  <a:pt x="1631" y="179"/>
                  <a:pt x="1631" y="179"/>
                  <a:pt x="1631" y="179"/>
                </a:cubicBezTo>
                <a:cubicBezTo>
                  <a:pt x="1631" y="180"/>
                  <a:pt x="1631" y="180"/>
                  <a:pt x="1631" y="180"/>
                </a:cubicBezTo>
                <a:cubicBezTo>
                  <a:pt x="1632" y="182"/>
                  <a:pt x="1632" y="182"/>
                  <a:pt x="1632" y="182"/>
                </a:cubicBezTo>
                <a:cubicBezTo>
                  <a:pt x="1629" y="182"/>
                  <a:pt x="1629" y="182"/>
                  <a:pt x="1629" y="182"/>
                </a:cubicBezTo>
                <a:cubicBezTo>
                  <a:pt x="1628" y="185"/>
                  <a:pt x="1628" y="185"/>
                  <a:pt x="1628" y="185"/>
                </a:cubicBezTo>
                <a:cubicBezTo>
                  <a:pt x="1627" y="183"/>
                  <a:pt x="1627" y="183"/>
                  <a:pt x="1627" y="183"/>
                </a:cubicBezTo>
                <a:cubicBezTo>
                  <a:pt x="1628" y="178"/>
                  <a:pt x="1628" y="178"/>
                  <a:pt x="1628" y="178"/>
                </a:cubicBezTo>
                <a:cubicBezTo>
                  <a:pt x="1626" y="181"/>
                  <a:pt x="1626" y="181"/>
                  <a:pt x="1626" y="181"/>
                </a:cubicBezTo>
                <a:cubicBezTo>
                  <a:pt x="1626" y="183"/>
                  <a:pt x="1626" y="183"/>
                  <a:pt x="1626" y="183"/>
                </a:cubicBezTo>
                <a:cubicBezTo>
                  <a:pt x="1625" y="185"/>
                  <a:pt x="1625" y="185"/>
                  <a:pt x="1625" y="185"/>
                </a:cubicBezTo>
                <a:cubicBezTo>
                  <a:pt x="1625" y="187"/>
                  <a:pt x="1625" y="187"/>
                  <a:pt x="1625" y="187"/>
                </a:cubicBezTo>
                <a:lnTo>
                  <a:pt x="1624" y="187"/>
                </a:lnTo>
                <a:close/>
                <a:moveTo>
                  <a:pt x="1622" y="178"/>
                </a:moveTo>
                <a:cubicBezTo>
                  <a:pt x="1622" y="179"/>
                  <a:pt x="1622" y="179"/>
                  <a:pt x="1622" y="179"/>
                </a:cubicBezTo>
                <a:cubicBezTo>
                  <a:pt x="1621" y="181"/>
                  <a:pt x="1621" y="181"/>
                  <a:pt x="1621" y="181"/>
                </a:cubicBezTo>
                <a:cubicBezTo>
                  <a:pt x="1619" y="180"/>
                  <a:pt x="1619" y="180"/>
                  <a:pt x="1619" y="180"/>
                </a:cubicBezTo>
                <a:cubicBezTo>
                  <a:pt x="1618" y="183"/>
                  <a:pt x="1618" y="183"/>
                  <a:pt x="1618" y="183"/>
                </a:cubicBezTo>
                <a:cubicBezTo>
                  <a:pt x="1619" y="184"/>
                  <a:pt x="1619" y="184"/>
                  <a:pt x="1619" y="184"/>
                </a:cubicBezTo>
                <a:cubicBezTo>
                  <a:pt x="1621" y="182"/>
                  <a:pt x="1621" y="182"/>
                  <a:pt x="1621" y="182"/>
                </a:cubicBezTo>
                <a:cubicBezTo>
                  <a:pt x="1623" y="182"/>
                  <a:pt x="1623" y="182"/>
                  <a:pt x="1623" y="182"/>
                </a:cubicBezTo>
                <a:cubicBezTo>
                  <a:pt x="1620" y="184"/>
                  <a:pt x="1620" y="184"/>
                  <a:pt x="1620" y="184"/>
                </a:cubicBezTo>
                <a:cubicBezTo>
                  <a:pt x="1621" y="185"/>
                  <a:pt x="1621" y="185"/>
                  <a:pt x="1621" y="185"/>
                </a:cubicBezTo>
                <a:cubicBezTo>
                  <a:pt x="1624" y="184"/>
                  <a:pt x="1624" y="184"/>
                  <a:pt x="1624" y="184"/>
                </a:cubicBezTo>
                <a:cubicBezTo>
                  <a:pt x="1624" y="180"/>
                  <a:pt x="1624" y="180"/>
                  <a:pt x="1624" y="180"/>
                </a:cubicBezTo>
                <a:cubicBezTo>
                  <a:pt x="1623" y="178"/>
                  <a:pt x="1623" y="178"/>
                  <a:pt x="1623" y="178"/>
                </a:cubicBezTo>
                <a:lnTo>
                  <a:pt x="1622" y="178"/>
                </a:lnTo>
                <a:close/>
                <a:moveTo>
                  <a:pt x="1612" y="196"/>
                </a:moveTo>
                <a:cubicBezTo>
                  <a:pt x="1616" y="193"/>
                  <a:pt x="1616" y="193"/>
                  <a:pt x="1616" y="193"/>
                </a:cubicBezTo>
                <a:cubicBezTo>
                  <a:pt x="1616" y="191"/>
                  <a:pt x="1616" y="191"/>
                  <a:pt x="1616" y="191"/>
                </a:cubicBezTo>
                <a:cubicBezTo>
                  <a:pt x="1613" y="192"/>
                  <a:pt x="1613" y="192"/>
                  <a:pt x="1613" y="192"/>
                </a:cubicBezTo>
                <a:lnTo>
                  <a:pt x="1612" y="196"/>
                </a:lnTo>
                <a:close/>
                <a:moveTo>
                  <a:pt x="2039" y="137"/>
                </a:moveTo>
                <a:cubicBezTo>
                  <a:pt x="2039" y="135"/>
                  <a:pt x="2039" y="135"/>
                  <a:pt x="2039" y="135"/>
                </a:cubicBezTo>
                <a:cubicBezTo>
                  <a:pt x="2038" y="134"/>
                  <a:pt x="2038" y="134"/>
                  <a:pt x="2038" y="134"/>
                </a:cubicBezTo>
                <a:cubicBezTo>
                  <a:pt x="2036" y="135"/>
                  <a:pt x="2036" y="135"/>
                  <a:pt x="2036" y="135"/>
                </a:cubicBezTo>
                <a:cubicBezTo>
                  <a:pt x="2036" y="136"/>
                  <a:pt x="2036" y="136"/>
                  <a:pt x="2036" y="136"/>
                </a:cubicBezTo>
                <a:cubicBezTo>
                  <a:pt x="2036" y="137"/>
                  <a:pt x="2036" y="137"/>
                  <a:pt x="2036" y="137"/>
                </a:cubicBezTo>
                <a:cubicBezTo>
                  <a:pt x="2036" y="137"/>
                  <a:pt x="2036" y="138"/>
                  <a:pt x="2036" y="138"/>
                </a:cubicBezTo>
                <a:cubicBezTo>
                  <a:pt x="2038" y="138"/>
                  <a:pt x="2038" y="138"/>
                  <a:pt x="2038" y="138"/>
                </a:cubicBezTo>
                <a:lnTo>
                  <a:pt x="2039" y="137"/>
                </a:lnTo>
                <a:close/>
                <a:moveTo>
                  <a:pt x="1978" y="150"/>
                </a:moveTo>
                <a:cubicBezTo>
                  <a:pt x="1978" y="150"/>
                  <a:pt x="1979" y="149"/>
                  <a:pt x="1979" y="149"/>
                </a:cubicBezTo>
                <a:cubicBezTo>
                  <a:pt x="1978" y="149"/>
                  <a:pt x="1978" y="149"/>
                  <a:pt x="1978" y="149"/>
                </a:cubicBezTo>
                <a:lnTo>
                  <a:pt x="1978" y="150"/>
                </a:lnTo>
                <a:close/>
                <a:moveTo>
                  <a:pt x="1966" y="131"/>
                </a:moveTo>
                <a:cubicBezTo>
                  <a:pt x="1968" y="133"/>
                  <a:pt x="1968" y="133"/>
                  <a:pt x="1968" y="133"/>
                </a:cubicBezTo>
                <a:cubicBezTo>
                  <a:pt x="1970" y="134"/>
                  <a:pt x="1970" y="134"/>
                  <a:pt x="1970" y="134"/>
                </a:cubicBezTo>
                <a:cubicBezTo>
                  <a:pt x="1970" y="135"/>
                  <a:pt x="1970" y="135"/>
                  <a:pt x="1970" y="135"/>
                </a:cubicBezTo>
                <a:cubicBezTo>
                  <a:pt x="1971" y="132"/>
                  <a:pt x="1971" y="132"/>
                  <a:pt x="1971" y="132"/>
                </a:cubicBezTo>
                <a:cubicBezTo>
                  <a:pt x="1972" y="133"/>
                  <a:pt x="1972" y="133"/>
                  <a:pt x="1972" y="133"/>
                </a:cubicBezTo>
                <a:cubicBezTo>
                  <a:pt x="1974" y="133"/>
                  <a:pt x="1974" y="133"/>
                  <a:pt x="1974" y="133"/>
                </a:cubicBezTo>
                <a:cubicBezTo>
                  <a:pt x="1974" y="133"/>
                  <a:pt x="1974" y="133"/>
                  <a:pt x="1974" y="133"/>
                </a:cubicBezTo>
                <a:cubicBezTo>
                  <a:pt x="1975" y="136"/>
                  <a:pt x="1975" y="136"/>
                  <a:pt x="1975" y="136"/>
                </a:cubicBezTo>
                <a:cubicBezTo>
                  <a:pt x="1975" y="137"/>
                  <a:pt x="1975" y="137"/>
                  <a:pt x="1975" y="137"/>
                </a:cubicBezTo>
                <a:cubicBezTo>
                  <a:pt x="1976" y="138"/>
                  <a:pt x="1976" y="138"/>
                  <a:pt x="1976" y="138"/>
                </a:cubicBezTo>
                <a:cubicBezTo>
                  <a:pt x="1978" y="138"/>
                  <a:pt x="1978" y="138"/>
                  <a:pt x="1978" y="138"/>
                </a:cubicBezTo>
                <a:cubicBezTo>
                  <a:pt x="1979" y="137"/>
                  <a:pt x="1979" y="137"/>
                  <a:pt x="1979" y="137"/>
                </a:cubicBezTo>
                <a:cubicBezTo>
                  <a:pt x="1982" y="138"/>
                  <a:pt x="1982" y="138"/>
                  <a:pt x="1982" y="138"/>
                </a:cubicBezTo>
                <a:cubicBezTo>
                  <a:pt x="1983" y="136"/>
                  <a:pt x="1983" y="136"/>
                  <a:pt x="1983" y="136"/>
                </a:cubicBezTo>
                <a:cubicBezTo>
                  <a:pt x="1982" y="132"/>
                  <a:pt x="1982" y="132"/>
                  <a:pt x="1982" y="132"/>
                </a:cubicBezTo>
                <a:cubicBezTo>
                  <a:pt x="1978" y="130"/>
                  <a:pt x="1978" y="130"/>
                  <a:pt x="1978" y="130"/>
                </a:cubicBezTo>
                <a:cubicBezTo>
                  <a:pt x="1976" y="128"/>
                  <a:pt x="1976" y="128"/>
                  <a:pt x="1976" y="128"/>
                </a:cubicBezTo>
                <a:cubicBezTo>
                  <a:pt x="1974" y="127"/>
                  <a:pt x="1974" y="127"/>
                  <a:pt x="1974" y="127"/>
                </a:cubicBezTo>
                <a:cubicBezTo>
                  <a:pt x="1972" y="125"/>
                  <a:pt x="1972" y="125"/>
                  <a:pt x="1972" y="125"/>
                </a:cubicBezTo>
                <a:cubicBezTo>
                  <a:pt x="1970" y="124"/>
                  <a:pt x="1970" y="124"/>
                  <a:pt x="1970" y="124"/>
                </a:cubicBezTo>
                <a:cubicBezTo>
                  <a:pt x="1969" y="122"/>
                  <a:pt x="1969" y="122"/>
                  <a:pt x="1969" y="122"/>
                </a:cubicBezTo>
                <a:cubicBezTo>
                  <a:pt x="1967" y="121"/>
                  <a:pt x="1967" y="121"/>
                  <a:pt x="1967" y="121"/>
                </a:cubicBezTo>
                <a:cubicBezTo>
                  <a:pt x="1965" y="120"/>
                  <a:pt x="1965" y="120"/>
                  <a:pt x="1965" y="120"/>
                </a:cubicBezTo>
                <a:cubicBezTo>
                  <a:pt x="1964" y="121"/>
                  <a:pt x="1964" y="121"/>
                  <a:pt x="1964" y="121"/>
                </a:cubicBezTo>
                <a:cubicBezTo>
                  <a:pt x="1964" y="122"/>
                  <a:pt x="1964" y="122"/>
                  <a:pt x="1964" y="122"/>
                </a:cubicBezTo>
                <a:cubicBezTo>
                  <a:pt x="1963" y="124"/>
                  <a:pt x="1963" y="124"/>
                  <a:pt x="1963" y="124"/>
                </a:cubicBezTo>
                <a:cubicBezTo>
                  <a:pt x="1964" y="125"/>
                  <a:pt x="1964" y="125"/>
                  <a:pt x="1964" y="125"/>
                </a:cubicBezTo>
                <a:cubicBezTo>
                  <a:pt x="1966" y="126"/>
                  <a:pt x="1966" y="126"/>
                  <a:pt x="1966" y="126"/>
                </a:cubicBezTo>
                <a:cubicBezTo>
                  <a:pt x="1965" y="127"/>
                  <a:pt x="1965" y="127"/>
                  <a:pt x="1965" y="127"/>
                </a:cubicBezTo>
                <a:cubicBezTo>
                  <a:pt x="1964" y="127"/>
                  <a:pt x="1964" y="127"/>
                  <a:pt x="1964" y="127"/>
                </a:cubicBezTo>
                <a:cubicBezTo>
                  <a:pt x="1963" y="126"/>
                  <a:pt x="1963" y="126"/>
                  <a:pt x="1963" y="126"/>
                </a:cubicBezTo>
                <a:cubicBezTo>
                  <a:pt x="1962" y="126"/>
                  <a:pt x="1962" y="126"/>
                  <a:pt x="1962" y="126"/>
                </a:cubicBezTo>
                <a:cubicBezTo>
                  <a:pt x="1963" y="128"/>
                  <a:pt x="1963" y="128"/>
                  <a:pt x="1963" y="128"/>
                </a:cubicBezTo>
                <a:lnTo>
                  <a:pt x="1966" y="131"/>
                </a:lnTo>
                <a:close/>
                <a:moveTo>
                  <a:pt x="1913" y="169"/>
                </a:moveTo>
                <a:cubicBezTo>
                  <a:pt x="1912" y="170"/>
                  <a:pt x="1912" y="170"/>
                  <a:pt x="1912" y="170"/>
                </a:cubicBezTo>
                <a:cubicBezTo>
                  <a:pt x="1913" y="170"/>
                  <a:pt x="1913" y="170"/>
                  <a:pt x="1913" y="170"/>
                </a:cubicBezTo>
                <a:cubicBezTo>
                  <a:pt x="1914" y="169"/>
                  <a:pt x="1914" y="169"/>
                  <a:pt x="1914" y="169"/>
                </a:cubicBezTo>
                <a:cubicBezTo>
                  <a:pt x="1916" y="169"/>
                  <a:pt x="1916" y="169"/>
                  <a:pt x="1916" y="169"/>
                </a:cubicBezTo>
                <a:cubicBezTo>
                  <a:pt x="1917" y="168"/>
                  <a:pt x="1917" y="168"/>
                  <a:pt x="1917" y="168"/>
                </a:cubicBezTo>
                <a:cubicBezTo>
                  <a:pt x="1914" y="168"/>
                  <a:pt x="1914" y="168"/>
                  <a:pt x="1914" y="168"/>
                </a:cubicBezTo>
                <a:lnTo>
                  <a:pt x="1913" y="169"/>
                </a:lnTo>
                <a:close/>
                <a:moveTo>
                  <a:pt x="1972" y="142"/>
                </a:moveTo>
                <a:cubicBezTo>
                  <a:pt x="1971" y="143"/>
                  <a:pt x="1971" y="143"/>
                  <a:pt x="1971" y="143"/>
                </a:cubicBezTo>
                <a:cubicBezTo>
                  <a:pt x="1973" y="145"/>
                  <a:pt x="1973" y="145"/>
                  <a:pt x="1973" y="145"/>
                </a:cubicBezTo>
                <a:cubicBezTo>
                  <a:pt x="1976" y="147"/>
                  <a:pt x="1976" y="147"/>
                  <a:pt x="1976" y="147"/>
                </a:cubicBezTo>
                <a:cubicBezTo>
                  <a:pt x="1976" y="145"/>
                  <a:pt x="1976" y="145"/>
                  <a:pt x="1976" y="145"/>
                </a:cubicBezTo>
                <a:cubicBezTo>
                  <a:pt x="1973" y="143"/>
                  <a:pt x="1973" y="143"/>
                  <a:pt x="1973" y="143"/>
                </a:cubicBezTo>
                <a:lnTo>
                  <a:pt x="1972" y="142"/>
                </a:lnTo>
                <a:close/>
                <a:moveTo>
                  <a:pt x="1890" y="166"/>
                </a:moveTo>
                <a:cubicBezTo>
                  <a:pt x="1890" y="165"/>
                  <a:pt x="1890" y="165"/>
                  <a:pt x="1890" y="165"/>
                </a:cubicBezTo>
                <a:cubicBezTo>
                  <a:pt x="1892" y="166"/>
                  <a:pt x="1892" y="166"/>
                  <a:pt x="1892" y="166"/>
                </a:cubicBezTo>
                <a:cubicBezTo>
                  <a:pt x="1891" y="167"/>
                  <a:pt x="1891" y="167"/>
                  <a:pt x="1891" y="167"/>
                </a:cubicBezTo>
                <a:cubicBezTo>
                  <a:pt x="1893" y="167"/>
                  <a:pt x="1893" y="167"/>
                  <a:pt x="1893" y="167"/>
                </a:cubicBezTo>
                <a:cubicBezTo>
                  <a:pt x="1894" y="166"/>
                  <a:pt x="1894" y="166"/>
                  <a:pt x="1894" y="166"/>
                </a:cubicBezTo>
                <a:cubicBezTo>
                  <a:pt x="1896" y="166"/>
                  <a:pt x="1896" y="166"/>
                  <a:pt x="1896" y="166"/>
                </a:cubicBezTo>
                <a:cubicBezTo>
                  <a:pt x="1899" y="164"/>
                  <a:pt x="1899" y="164"/>
                  <a:pt x="1899" y="164"/>
                </a:cubicBezTo>
                <a:cubicBezTo>
                  <a:pt x="1901" y="161"/>
                  <a:pt x="1901" y="161"/>
                  <a:pt x="1901" y="161"/>
                </a:cubicBezTo>
                <a:cubicBezTo>
                  <a:pt x="1901" y="158"/>
                  <a:pt x="1901" y="158"/>
                  <a:pt x="1901" y="158"/>
                </a:cubicBezTo>
                <a:cubicBezTo>
                  <a:pt x="1902" y="157"/>
                  <a:pt x="1902" y="157"/>
                  <a:pt x="1902" y="157"/>
                </a:cubicBezTo>
                <a:cubicBezTo>
                  <a:pt x="1903" y="158"/>
                  <a:pt x="1903" y="158"/>
                  <a:pt x="1903" y="158"/>
                </a:cubicBezTo>
                <a:cubicBezTo>
                  <a:pt x="1902" y="161"/>
                  <a:pt x="1902" y="161"/>
                  <a:pt x="1902" y="161"/>
                </a:cubicBezTo>
                <a:cubicBezTo>
                  <a:pt x="1904" y="158"/>
                  <a:pt x="1904" y="158"/>
                  <a:pt x="1904" y="158"/>
                </a:cubicBezTo>
                <a:cubicBezTo>
                  <a:pt x="1904" y="156"/>
                  <a:pt x="1904" y="156"/>
                  <a:pt x="1904" y="156"/>
                </a:cubicBezTo>
                <a:cubicBezTo>
                  <a:pt x="1902" y="154"/>
                  <a:pt x="1902" y="154"/>
                  <a:pt x="1902" y="154"/>
                </a:cubicBezTo>
                <a:cubicBezTo>
                  <a:pt x="1895" y="151"/>
                  <a:pt x="1895" y="151"/>
                  <a:pt x="1895" y="151"/>
                </a:cubicBezTo>
                <a:cubicBezTo>
                  <a:pt x="1891" y="150"/>
                  <a:pt x="1891" y="150"/>
                  <a:pt x="1891" y="150"/>
                </a:cubicBezTo>
                <a:cubicBezTo>
                  <a:pt x="1889" y="152"/>
                  <a:pt x="1889" y="152"/>
                  <a:pt x="1889" y="152"/>
                </a:cubicBezTo>
                <a:cubicBezTo>
                  <a:pt x="1888" y="156"/>
                  <a:pt x="1888" y="156"/>
                  <a:pt x="1888" y="156"/>
                </a:cubicBezTo>
                <a:cubicBezTo>
                  <a:pt x="1888" y="161"/>
                  <a:pt x="1888" y="161"/>
                  <a:pt x="1888" y="161"/>
                </a:cubicBezTo>
                <a:cubicBezTo>
                  <a:pt x="1889" y="163"/>
                  <a:pt x="1889" y="163"/>
                  <a:pt x="1889" y="163"/>
                </a:cubicBezTo>
                <a:lnTo>
                  <a:pt x="1890" y="166"/>
                </a:lnTo>
                <a:close/>
                <a:moveTo>
                  <a:pt x="1678" y="145"/>
                </a:moveTo>
                <a:cubicBezTo>
                  <a:pt x="1679" y="145"/>
                  <a:pt x="1679" y="145"/>
                  <a:pt x="1679" y="145"/>
                </a:cubicBezTo>
                <a:cubicBezTo>
                  <a:pt x="1684" y="140"/>
                  <a:pt x="1684" y="140"/>
                  <a:pt x="1684" y="140"/>
                </a:cubicBezTo>
                <a:cubicBezTo>
                  <a:pt x="1684" y="138"/>
                  <a:pt x="1684" y="138"/>
                  <a:pt x="1684" y="138"/>
                </a:cubicBezTo>
                <a:cubicBezTo>
                  <a:pt x="1681" y="141"/>
                  <a:pt x="1681" y="141"/>
                  <a:pt x="1681" y="141"/>
                </a:cubicBezTo>
                <a:cubicBezTo>
                  <a:pt x="1679" y="141"/>
                  <a:pt x="1679" y="141"/>
                  <a:pt x="1679" y="141"/>
                </a:cubicBezTo>
                <a:cubicBezTo>
                  <a:pt x="1678" y="143"/>
                  <a:pt x="1678" y="143"/>
                  <a:pt x="1678" y="143"/>
                </a:cubicBezTo>
                <a:cubicBezTo>
                  <a:pt x="1677" y="141"/>
                  <a:pt x="1677" y="141"/>
                  <a:pt x="1677" y="141"/>
                </a:cubicBezTo>
                <a:cubicBezTo>
                  <a:pt x="1675" y="143"/>
                  <a:pt x="1675" y="143"/>
                  <a:pt x="1675" y="143"/>
                </a:cubicBezTo>
                <a:cubicBezTo>
                  <a:pt x="1674" y="142"/>
                  <a:pt x="1674" y="142"/>
                  <a:pt x="1674" y="142"/>
                </a:cubicBezTo>
                <a:cubicBezTo>
                  <a:pt x="1674" y="144"/>
                  <a:pt x="1674" y="144"/>
                  <a:pt x="1674" y="144"/>
                </a:cubicBezTo>
                <a:lnTo>
                  <a:pt x="1678" y="145"/>
                </a:lnTo>
                <a:close/>
                <a:moveTo>
                  <a:pt x="1969" y="142"/>
                </a:moveTo>
                <a:cubicBezTo>
                  <a:pt x="1969" y="140"/>
                  <a:pt x="1969" y="140"/>
                  <a:pt x="1969" y="140"/>
                </a:cubicBezTo>
                <a:cubicBezTo>
                  <a:pt x="1968" y="140"/>
                  <a:pt x="1968" y="140"/>
                  <a:pt x="1968" y="140"/>
                </a:cubicBezTo>
                <a:cubicBezTo>
                  <a:pt x="1968" y="142"/>
                  <a:pt x="1968" y="142"/>
                  <a:pt x="1968" y="142"/>
                </a:cubicBezTo>
                <a:lnTo>
                  <a:pt x="1969" y="142"/>
                </a:lnTo>
                <a:close/>
                <a:moveTo>
                  <a:pt x="1964" y="159"/>
                </a:moveTo>
                <a:cubicBezTo>
                  <a:pt x="1967" y="158"/>
                  <a:pt x="1967" y="158"/>
                  <a:pt x="1967" y="158"/>
                </a:cubicBezTo>
                <a:cubicBezTo>
                  <a:pt x="1967" y="157"/>
                  <a:pt x="1967" y="157"/>
                  <a:pt x="1967" y="157"/>
                </a:cubicBezTo>
                <a:cubicBezTo>
                  <a:pt x="1966" y="156"/>
                  <a:pt x="1966" y="156"/>
                  <a:pt x="1966" y="156"/>
                </a:cubicBezTo>
                <a:cubicBezTo>
                  <a:pt x="1963" y="158"/>
                  <a:pt x="1963" y="158"/>
                  <a:pt x="1963" y="158"/>
                </a:cubicBezTo>
                <a:cubicBezTo>
                  <a:pt x="1962" y="159"/>
                  <a:pt x="1962" y="159"/>
                  <a:pt x="1962" y="159"/>
                </a:cubicBezTo>
                <a:cubicBezTo>
                  <a:pt x="1963" y="160"/>
                  <a:pt x="1963" y="160"/>
                  <a:pt x="1963" y="160"/>
                </a:cubicBezTo>
                <a:lnTo>
                  <a:pt x="1964" y="159"/>
                </a:lnTo>
                <a:close/>
                <a:moveTo>
                  <a:pt x="2091" y="60"/>
                </a:moveTo>
                <a:cubicBezTo>
                  <a:pt x="2093" y="58"/>
                  <a:pt x="2093" y="58"/>
                  <a:pt x="2093" y="58"/>
                </a:cubicBezTo>
                <a:cubicBezTo>
                  <a:pt x="2095" y="58"/>
                  <a:pt x="2095" y="58"/>
                  <a:pt x="2095" y="58"/>
                </a:cubicBezTo>
                <a:cubicBezTo>
                  <a:pt x="2096" y="56"/>
                  <a:pt x="2096" y="56"/>
                  <a:pt x="2096" y="56"/>
                </a:cubicBezTo>
                <a:cubicBezTo>
                  <a:pt x="2098" y="55"/>
                  <a:pt x="2098" y="55"/>
                  <a:pt x="2098" y="55"/>
                </a:cubicBezTo>
                <a:cubicBezTo>
                  <a:pt x="2099" y="53"/>
                  <a:pt x="2099" y="53"/>
                  <a:pt x="2099" y="53"/>
                </a:cubicBezTo>
                <a:cubicBezTo>
                  <a:pt x="2099" y="51"/>
                  <a:pt x="2099" y="51"/>
                  <a:pt x="2099" y="51"/>
                </a:cubicBezTo>
                <a:cubicBezTo>
                  <a:pt x="2098" y="50"/>
                  <a:pt x="2098" y="50"/>
                  <a:pt x="2098" y="50"/>
                </a:cubicBezTo>
                <a:cubicBezTo>
                  <a:pt x="2096" y="50"/>
                  <a:pt x="2096" y="50"/>
                  <a:pt x="2096" y="50"/>
                </a:cubicBezTo>
                <a:cubicBezTo>
                  <a:pt x="2093" y="51"/>
                  <a:pt x="2093" y="51"/>
                  <a:pt x="2093" y="51"/>
                </a:cubicBezTo>
                <a:cubicBezTo>
                  <a:pt x="2092" y="53"/>
                  <a:pt x="2092" y="53"/>
                  <a:pt x="2092" y="53"/>
                </a:cubicBezTo>
                <a:cubicBezTo>
                  <a:pt x="2092" y="55"/>
                  <a:pt x="2092" y="55"/>
                  <a:pt x="2092" y="55"/>
                </a:cubicBezTo>
                <a:cubicBezTo>
                  <a:pt x="2091" y="56"/>
                  <a:pt x="2091" y="56"/>
                  <a:pt x="2091" y="56"/>
                </a:cubicBezTo>
                <a:cubicBezTo>
                  <a:pt x="2090" y="57"/>
                  <a:pt x="2090" y="57"/>
                  <a:pt x="2090" y="57"/>
                </a:cubicBezTo>
                <a:cubicBezTo>
                  <a:pt x="2089" y="59"/>
                  <a:pt x="2089" y="59"/>
                  <a:pt x="2089" y="59"/>
                </a:cubicBezTo>
                <a:cubicBezTo>
                  <a:pt x="2090" y="60"/>
                  <a:pt x="2090" y="60"/>
                  <a:pt x="2090" y="60"/>
                </a:cubicBezTo>
                <a:lnTo>
                  <a:pt x="2091" y="60"/>
                </a:lnTo>
                <a:close/>
                <a:moveTo>
                  <a:pt x="2077" y="185"/>
                </a:moveTo>
                <a:cubicBezTo>
                  <a:pt x="2075" y="185"/>
                  <a:pt x="2075" y="185"/>
                  <a:pt x="2075" y="185"/>
                </a:cubicBezTo>
                <a:cubicBezTo>
                  <a:pt x="2074" y="185"/>
                  <a:pt x="2074" y="185"/>
                  <a:pt x="2074" y="185"/>
                </a:cubicBezTo>
                <a:cubicBezTo>
                  <a:pt x="2074" y="186"/>
                  <a:pt x="2074" y="186"/>
                  <a:pt x="2074" y="186"/>
                </a:cubicBezTo>
                <a:cubicBezTo>
                  <a:pt x="2075" y="186"/>
                  <a:pt x="2075" y="186"/>
                  <a:pt x="2075" y="186"/>
                </a:cubicBezTo>
                <a:cubicBezTo>
                  <a:pt x="2075" y="187"/>
                  <a:pt x="2075" y="187"/>
                  <a:pt x="2075" y="187"/>
                </a:cubicBezTo>
                <a:cubicBezTo>
                  <a:pt x="2078" y="189"/>
                  <a:pt x="2078" y="189"/>
                  <a:pt x="2078" y="189"/>
                </a:cubicBezTo>
                <a:cubicBezTo>
                  <a:pt x="2080" y="188"/>
                  <a:pt x="2080" y="188"/>
                  <a:pt x="2080" y="188"/>
                </a:cubicBezTo>
                <a:cubicBezTo>
                  <a:pt x="2080" y="187"/>
                  <a:pt x="2080" y="187"/>
                  <a:pt x="2080" y="187"/>
                </a:cubicBezTo>
                <a:cubicBezTo>
                  <a:pt x="2080" y="185"/>
                  <a:pt x="2080" y="185"/>
                  <a:pt x="2080" y="185"/>
                </a:cubicBezTo>
                <a:cubicBezTo>
                  <a:pt x="2078" y="185"/>
                  <a:pt x="2078" y="185"/>
                  <a:pt x="2078" y="185"/>
                </a:cubicBezTo>
                <a:lnTo>
                  <a:pt x="2077" y="185"/>
                </a:lnTo>
                <a:close/>
                <a:moveTo>
                  <a:pt x="2028" y="45"/>
                </a:moveTo>
                <a:cubicBezTo>
                  <a:pt x="2028" y="47"/>
                  <a:pt x="2028" y="47"/>
                  <a:pt x="2028" y="47"/>
                </a:cubicBezTo>
                <a:cubicBezTo>
                  <a:pt x="2028" y="50"/>
                  <a:pt x="2028" y="50"/>
                  <a:pt x="2028" y="50"/>
                </a:cubicBezTo>
                <a:cubicBezTo>
                  <a:pt x="2030" y="52"/>
                  <a:pt x="2030" y="52"/>
                  <a:pt x="2030" y="52"/>
                </a:cubicBezTo>
                <a:cubicBezTo>
                  <a:pt x="2030" y="52"/>
                  <a:pt x="2030" y="52"/>
                  <a:pt x="2030" y="52"/>
                </a:cubicBezTo>
                <a:cubicBezTo>
                  <a:pt x="2030" y="51"/>
                  <a:pt x="2030" y="51"/>
                  <a:pt x="2030" y="51"/>
                </a:cubicBezTo>
                <a:cubicBezTo>
                  <a:pt x="2030" y="49"/>
                  <a:pt x="2030" y="49"/>
                  <a:pt x="2030" y="49"/>
                </a:cubicBezTo>
                <a:cubicBezTo>
                  <a:pt x="2031" y="49"/>
                  <a:pt x="2031" y="49"/>
                  <a:pt x="2031" y="49"/>
                </a:cubicBezTo>
                <a:cubicBezTo>
                  <a:pt x="2032" y="51"/>
                  <a:pt x="2032" y="51"/>
                  <a:pt x="2032" y="51"/>
                </a:cubicBezTo>
                <a:cubicBezTo>
                  <a:pt x="2033" y="51"/>
                  <a:pt x="2033" y="51"/>
                  <a:pt x="2033" y="51"/>
                </a:cubicBezTo>
                <a:cubicBezTo>
                  <a:pt x="2034" y="51"/>
                  <a:pt x="2034" y="51"/>
                  <a:pt x="2034" y="51"/>
                </a:cubicBezTo>
                <a:cubicBezTo>
                  <a:pt x="2036" y="51"/>
                  <a:pt x="2036" y="51"/>
                  <a:pt x="2036" y="51"/>
                </a:cubicBezTo>
                <a:cubicBezTo>
                  <a:pt x="2036" y="49"/>
                  <a:pt x="2036" y="49"/>
                  <a:pt x="2036" y="49"/>
                </a:cubicBezTo>
                <a:cubicBezTo>
                  <a:pt x="2038" y="48"/>
                  <a:pt x="2038" y="48"/>
                  <a:pt x="2038" y="48"/>
                </a:cubicBezTo>
                <a:cubicBezTo>
                  <a:pt x="2040" y="47"/>
                  <a:pt x="2040" y="47"/>
                  <a:pt x="2040" y="47"/>
                </a:cubicBezTo>
                <a:cubicBezTo>
                  <a:pt x="2041" y="46"/>
                  <a:pt x="2041" y="46"/>
                  <a:pt x="2041" y="46"/>
                </a:cubicBezTo>
                <a:cubicBezTo>
                  <a:pt x="2039" y="44"/>
                  <a:pt x="2039" y="44"/>
                  <a:pt x="2039" y="44"/>
                </a:cubicBezTo>
                <a:cubicBezTo>
                  <a:pt x="2037" y="42"/>
                  <a:pt x="2037" y="42"/>
                  <a:pt x="2037" y="42"/>
                </a:cubicBezTo>
                <a:cubicBezTo>
                  <a:pt x="2036" y="41"/>
                  <a:pt x="2036" y="41"/>
                  <a:pt x="2036" y="41"/>
                </a:cubicBezTo>
                <a:cubicBezTo>
                  <a:pt x="2035" y="38"/>
                  <a:pt x="2035" y="38"/>
                  <a:pt x="2035" y="38"/>
                </a:cubicBezTo>
                <a:cubicBezTo>
                  <a:pt x="2033" y="38"/>
                  <a:pt x="2033" y="38"/>
                  <a:pt x="2033" y="38"/>
                </a:cubicBezTo>
                <a:cubicBezTo>
                  <a:pt x="2032" y="38"/>
                  <a:pt x="2032" y="38"/>
                  <a:pt x="2032" y="38"/>
                </a:cubicBezTo>
                <a:cubicBezTo>
                  <a:pt x="2030" y="40"/>
                  <a:pt x="2030" y="40"/>
                  <a:pt x="2030" y="40"/>
                </a:cubicBezTo>
                <a:cubicBezTo>
                  <a:pt x="2029" y="40"/>
                  <a:pt x="2029" y="40"/>
                  <a:pt x="2029" y="40"/>
                </a:cubicBezTo>
                <a:cubicBezTo>
                  <a:pt x="2027" y="42"/>
                  <a:pt x="2027" y="42"/>
                  <a:pt x="2027" y="42"/>
                </a:cubicBezTo>
                <a:cubicBezTo>
                  <a:pt x="2027" y="44"/>
                  <a:pt x="2027" y="44"/>
                  <a:pt x="2027" y="44"/>
                </a:cubicBezTo>
                <a:lnTo>
                  <a:pt x="2028" y="45"/>
                </a:lnTo>
                <a:close/>
                <a:moveTo>
                  <a:pt x="2098" y="44"/>
                </a:moveTo>
                <a:cubicBezTo>
                  <a:pt x="2099" y="45"/>
                  <a:pt x="2099" y="45"/>
                  <a:pt x="2099" y="45"/>
                </a:cubicBezTo>
                <a:cubicBezTo>
                  <a:pt x="2101" y="45"/>
                  <a:pt x="2101" y="45"/>
                  <a:pt x="2101" y="45"/>
                </a:cubicBezTo>
                <a:cubicBezTo>
                  <a:pt x="2103" y="46"/>
                  <a:pt x="2103" y="46"/>
                  <a:pt x="2103" y="46"/>
                </a:cubicBezTo>
                <a:cubicBezTo>
                  <a:pt x="2104" y="45"/>
                  <a:pt x="2104" y="45"/>
                  <a:pt x="2104" y="45"/>
                </a:cubicBezTo>
                <a:cubicBezTo>
                  <a:pt x="2104" y="44"/>
                  <a:pt x="2104" y="44"/>
                  <a:pt x="2104" y="44"/>
                </a:cubicBezTo>
                <a:cubicBezTo>
                  <a:pt x="2103" y="41"/>
                  <a:pt x="2103" y="41"/>
                  <a:pt x="2103" y="41"/>
                </a:cubicBezTo>
                <a:cubicBezTo>
                  <a:pt x="2102" y="38"/>
                  <a:pt x="2102" y="38"/>
                  <a:pt x="2102" y="38"/>
                </a:cubicBezTo>
                <a:cubicBezTo>
                  <a:pt x="2100" y="36"/>
                  <a:pt x="2100" y="36"/>
                  <a:pt x="2100" y="36"/>
                </a:cubicBezTo>
                <a:cubicBezTo>
                  <a:pt x="2099" y="34"/>
                  <a:pt x="2099" y="34"/>
                  <a:pt x="2099" y="34"/>
                </a:cubicBezTo>
                <a:cubicBezTo>
                  <a:pt x="2097" y="37"/>
                  <a:pt x="2097" y="37"/>
                  <a:pt x="2097" y="37"/>
                </a:cubicBezTo>
                <a:cubicBezTo>
                  <a:pt x="2097" y="40"/>
                  <a:pt x="2097" y="40"/>
                  <a:pt x="2097" y="40"/>
                </a:cubicBezTo>
                <a:cubicBezTo>
                  <a:pt x="2096" y="42"/>
                  <a:pt x="2096" y="42"/>
                  <a:pt x="2096" y="42"/>
                </a:cubicBezTo>
                <a:cubicBezTo>
                  <a:pt x="2096" y="44"/>
                  <a:pt x="2096" y="44"/>
                  <a:pt x="2096" y="44"/>
                </a:cubicBezTo>
                <a:lnTo>
                  <a:pt x="2098" y="44"/>
                </a:lnTo>
                <a:close/>
                <a:moveTo>
                  <a:pt x="1938" y="170"/>
                </a:moveTo>
                <a:cubicBezTo>
                  <a:pt x="1939" y="170"/>
                  <a:pt x="1939" y="170"/>
                  <a:pt x="1939" y="170"/>
                </a:cubicBezTo>
                <a:cubicBezTo>
                  <a:pt x="1940" y="169"/>
                  <a:pt x="1940" y="169"/>
                  <a:pt x="1940" y="169"/>
                </a:cubicBezTo>
                <a:cubicBezTo>
                  <a:pt x="1939" y="168"/>
                  <a:pt x="1939" y="168"/>
                  <a:pt x="1939" y="168"/>
                </a:cubicBezTo>
                <a:cubicBezTo>
                  <a:pt x="1938" y="168"/>
                  <a:pt x="1938" y="168"/>
                  <a:pt x="1938" y="168"/>
                </a:cubicBezTo>
                <a:lnTo>
                  <a:pt x="1938" y="170"/>
                </a:lnTo>
                <a:close/>
                <a:moveTo>
                  <a:pt x="1917" y="112"/>
                </a:moveTo>
                <a:cubicBezTo>
                  <a:pt x="1915" y="111"/>
                  <a:pt x="1915" y="111"/>
                  <a:pt x="1915" y="111"/>
                </a:cubicBezTo>
                <a:cubicBezTo>
                  <a:pt x="1915" y="110"/>
                  <a:pt x="1915" y="110"/>
                  <a:pt x="1915" y="110"/>
                </a:cubicBezTo>
                <a:cubicBezTo>
                  <a:pt x="1913" y="109"/>
                  <a:pt x="1913" y="109"/>
                  <a:pt x="1913" y="109"/>
                </a:cubicBezTo>
                <a:cubicBezTo>
                  <a:pt x="1911" y="109"/>
                  <a:pt x="1911" y="109"/>
                  <a:pt x="1911" y="109"/>
                </a:cubicBezTo>
                <a:cubicBezTo>
                  <a:pt x="1909" y="111"/>
                  <a:pt x="1909" y="111"/>
                  <a:pt x="1909" y="111"/>
                </a:cubicBezTo>
                <a:cubicBezTo>
                  <a:pt x="1910" y="112"/>
                  <a:pt x="1910" y="112"/>
                  <a:pt x="1910" y="112"/>
                </a:cubicBezTo>
                <a:cubicBezTo>
                  <a:pt x="1911" y="112"/>
                  <a:pt x="1911" y="112"/>
                  <a:pt x="1911" y="112"/>
                </a:cubicBezTo>
                <a:cubicBezTo>
                  <a:pt x="1912" y="112"/>
                  <a:pt x="1912" y="112"/>
                  <a:pt x="1912" y="112"/>
                </a:cubicBezTo>
                <a:cubicBezTo>
                  <a:pt x="1914" y="113"/>
                  <a:pt x="1914" y="113"/>
                  <a:pt x="1914" y="113"/>
                </a:cubicBezTo>
                <a:cubicBezTo>
                  <a:pt x="1914" y="114"/>
                  <a:pt x="1914" y="114"/>
                  <a:pt x="1914" y="114"/>
                </a:cubicBezTo>
                <a:cubicBezTo>
                  <a:pt x="1915" y="115"/>
                  <a:pt x="1915" y="115"/>
                  <a:pt x="1915" y="115"/>
                </a:cubicBezTo>
                <a:cubicBezTo>
                  <a:pt x="1917" y="117"/>
                  <a:pt x="1917" y="117"/>
                  <a:pt x="1917" y="117"/>
                </a:cubicBezTo>
                <a:cubicBezTo>
                  <a:pt x="1918" y="117"/>
                  <a:pt x="1918" y="117"/>
                  <a:pt x="1918" y="117"/>
                </a:cubicBezTo>
                <a:cubicBezTo>
                  <a:pt x="1918" y="116"/>
                  <a:pt x="1918" y="116"/>
                  <a:pt x="1918" y="116"/>
                </a:cubicBezTo>
                <a:cubicBezTo>
                  <a:pt x="1917" y="115"/>
                  <a:pt x="1917" y="115"/>
                  <a:pt x="1917" y="115"/>
                </a:cubicBezTo>
                <a:cubicBezTo>
                  <a:pt x="1918" y="113"/>
                  <a:pt x="1918" y="113"/>
                  <a:pt x="1918" y="113"/>
                </a:cubicBezTo>
                <a:lnTo>
                  <a:pt x="1917" y="112"/>
                </a:lnTo>
                <a:close/>
                <a:moveTo>
                  <a:pt x="1855" y="210"/>
                </a:moveTo>
                <a:cubicBezTo>
                  <a:pt x="1854" y="209"/>
                  <a:pt x="1854" y="209"/>
                  <a:pt x="1854" y="209"/>
                </a:cubicBezTo>
                <a:cubicBezTo>
                  <a:pt x="1853" y="207"/>
                  <a:pt x="1853" y="207"/>
                  <a:pt x="1853" y="207"/>
                </a:cubicBezTo>
                <a:cubicBezTo>
                  <a:pt x="1852" y="208"/>
                  <a:pt x="1852" y="208"/>
                  <a:pt x="1852" y="208"/>
                </a:cubicBezTo>
                <a:cubicBezTo>
                  <a:pt x="1852" y="209"/>
                  <a:pt x="1852" y="209"/>
                  <a:pt x="1852" y="209"/>
                </a:cubicBezTo>
                <a:cubicBezTo>
                  <a:pt x="1854" y="210"/>
                  <a:pt x="1854" y="210"/>
                  <a:pt x="1854" y="210"/>
                </a:cubicBezTo>
                <a:lnTo>
                  <a:pt x="1855" y="210"/>
                </a:lnTo>
                <a:close/>
                <a:moveTo>
                  <a:pt x="1696" y="131"/>
                </a:moveTo>
                <a:cubicBezTo>
                  <a:pt x="1694" y="131"/>
                  <a:pt x="1694" y="131"/>
                  <a:pt x="1694" y="131"/>
                </a:cubicBezTo>
                <a:cubicBezTo>
                  <a:pt x="1694" y="133"/>
                  <a:pt x="1694" y="133"/>
                  <a:pt x="1694" y="133"/>
                </a:cubicBezTo>
                <a:cubicBezTo>
                  <a:pt x="1695" y="133"/>
                  <a:pt x="1695" y="133"/>
                  <a:pt x="1695" y="133"/>
                </a:cubicBezTo>
                <a:lnTo>
                  <a:pt x="1696" y="131"/>
                </a:lnTo>
                <a:close/>
                <a:moveTo>
                  <a:pt x="1801" y="239"/>
                </a:moveTo>
                <a:cubicBezTo>
                  <a:pt x="1799" y="239"/>
                  <a:pt x="1799" y="239"/>
                  <a:pt x="1799" y="239"/>
                </a:cubicBezTo>
                <a:cubicBezTo>
                  <a:pt x="1798" y="241"/>
                  <a:pt x="1798" y="241"/>
                  <a:pt x="1798" y="241"/>
                </a:cubicBezTo>
                <a:cubicBezTo>
                  <a:pt x="1798" y="242"/>
                  <a:pt x="1798" y="242"/>
                  <a:pt x="1798" y="242"/>
                </a:cubicBezTo>
                <a:cubicBezTo>
                  <a:pt x="1800" y="243"/>
                  <a:pt x="1800" y="243"/>
                  <a:pt x="1800" y="243"/>
                </a:cubicBezTo>
                <a:cubicBezTo>
                  <a:pt x="1800" y="244"/>
                  <a:pt x="1800" y="244"/>
                  <a:pt x="1800" y="244"/>
                </a:cubicBezTo>
                <a:cubicBezTo>
                  <a:pt x="1801" y="244"/>
                  <a:pt x="1801" y="244"/>
                  <a:pt x="1801" y="244"/>
                </a:cubicBezTo>
                <a:cubicBezTo>
                  <a:pt x="1801" y="243"/>
                  <a:pt x="1801" y="243"/>
                  <a:pt x="1801" y="243"/>
                </a:cubicBezTo>
                <a:cubicBezTo>
                  <a:pt x="1800" y="242"/>
                  <a:pt x="1800" y="242"/>
                  <a:pt x="1800" y="242"/>
                </a:cubicBezTo>
                <a:cubicBezTo>
                  <a:pt x="1801" y="241"/>
                  <a:pt x="1801" y="241"/>
                  <a:pt x="1801" y="241"/>
                </a:cubicBezTo>
                <a:lnTo>
                  <a:pt x="1801" y="239"/>
                </a:lnTo>
                <a:close/>
                <a:moveTo>
                  <a:pt x="1690" y="137"/>
                </a:moveTo>
                <a:cubicBezTo>
                  <a:pt x="1691" y="136"/>
                  <a:pt x="1691" y="136"/>
                  <a:pt x="1691" y="136"/>
                </a:cubicBezTo>
                <a:cubicBezTo>
                  <a:pt x="1690" y="135"/>
                  <a:pt x="1690" y="135"/>
                  <a:pt x="1690" y="135"/>
                </a:cubicBezTo>
                <a:cubicBezTo>
                  <a:pt x="1688" y="135"/>
                  <a:pt x="1688" y="135"/>
                  <a:pt x="1688" y="135"/>
                </a:cubicBezTo>
                <a:cubicBezTo>
                  <a:pt x="1689" y="137"/>
                  <a:pt x="1689" y="137"/>
                  <a:pt x="1689" y="137"/>
                </a:cubicBezTo>
                <a:lnTo>
                  <a:pt x="1690" y="137"/>
                </a:lnTo>
                <a:close/>
                <a:moveTo>
                  <a:pt x="1687" y="144"/>
                </a:moveTo>
                <a:cubicBezTo>
                  <a:pt x="1690" y="143"/>
                  <a:pt x="1690" y="143"/>
                  <a:pt x="1690" y="143"/>
                </a:cubicBezTo>
                <a:cubicBezTo>
                  <a:pt x="1690" y="141"/>
                  <a:pt x="1690" y="141"/>
                  <a:pt x="1690" y="141"/>
                </a:cubicBezTo>
                <a:cubicBezTo>
                  <a:pt x="1688" y="140"/>
                  <a:pt x="1688" y="140"/>
                  <a:pt x="1688" y="140"/>
                </a:cubicBezTo>
                <a:cubicBezTo>
                  <a:pt x="1688" y="140"/>
                  <a:pt x="1685" y="141"/>
                  <a:pt x="1685" y="141"/>
                </a:cubicBezTo>
                <a:cubicBezTo>
                  <a:pt x="1687" y="142"/>
                  <a:pt x="1687" y="142"/>
                  <a:pt x="1687" y="142"/>
                </a:cubicBezTo>
                <a:lnTo>
                  <a:pt x="1687" y="144"/>
                </a:lnTo>
                <a:close/>
                <a:moveTo>
                  <a:pt x="1702" y="136"/>
                </a:moveTo>
                <a:cubicBezTo>
                  <a:pt x="1704" y="135"/>
                  <a:pt x="1704" y="135"/>
                  <a:pt x="1704" y="135"/>
                </a:cubicBezTo>
                <a:cubicBezTo>
                  <a:pt x="1705" y="133"/>
                  <a:pt x="1705" y="133"/>
                  <a:pt x="1705" y="133"/>
                </a:cubicBezTo>
                <a:cubicBezTo>
                  <a:pt x="1703" y="133"/>
                  <a:pt x="1703" y="133"/>
                  <a:pt x="1703" y="133"/>
                </a:cubicBezTo>
                <a:cubicBezTo>
                  <a:pt x="1704" y="131"/>
                  <a:pt x="1704" y="131"/>
                  <a:pt x="1704" y="131"/>
                </a:cubicBezTo>
                <a:cubicBezTo>
                  <a:pt x="1703" y="131"/>
                  <a:pt x="1703" y="131"/>
                  <a:pt x="1703" y="131"/>
                </a:cubicBezTo>
                <a:cubicBezTo>
                  <a:pt x="1701" y="130"/>
                  <a:pt x="1701" y="130"/>
                  <a:pt x="1701" y="130"/>
                </a:cubicBezTo>
                <a:cubicBezTo>
                  <a:pt x="1701" y="132"/>
                  <a:pt x="1701" y="132"/>
                  <a:pt x="1701" y="132"/>
                </a:cubicBezTo>
                <a:cubicBezTo>
                  <a:pt x="1700" y="133"/>
                  <a:pt x="1700" y="133"/>
                  <a:pt x="1700" y="133"/>
                </a:cubicBezTo>
                <a:cubicBezTo>
                  <a:pt x="1699" y="132"/>
                  <a:pt x="1699" y="132"/>
                  <a:pt x="1699" y="132"/>
                </a:cubicBezTo>
                <a:cubicBezTo>
                  <a:pt x="1698" y="133"/>
                  <a:pt x="1698" y="133"/>
                  <a:pt x="1698" y="133"/>
                </a:cubicBezTo>
                <a:cubicBezTo>
                  <a:pt x="1698" y="134"/>
                  <a:pt x="1698" y="134"/>
                  <a:pt x="1698" y="134"/>
                </a:cubicBezTo>
                <a:cubicBezTo>
                  <a:pt x="1700" y="134"/>
                  <a:pt x="1700" y="134"/>
                  <a:pt x="1700" y="134"/>
                </a:cubicBezTo>
                <a:lnTo>
                  <a:pt x="1702" y="136"/>
                </a:lnTo>
                <a:close/>
                <a:moveTo>
                  <a:pt x="1945" y="157"/>
                </a:moveTo>
                <a:cubicBezTo>
                  <a:pt x="1944" y="156"/>
                  <a:pt x="1944" y="156"/>
                  <a:pt x="1944" y="156"/>
                </a:cubicBezTo>
                <a:cubicBezTo>
                  <a:pt x="1943" y="157"/>
                  <a:pt x="1943" y="157"/>
                  <a:pt x="1943" y="157"/>
                </a:cubicBezTo>
                <a:cubicBezTo>
                  <a:pt x="1943" y="158"/>
                  <a:pt x="1943" y="158"/>
                  <a:pt x="1943" y="158"/>
                </a:cubicBezTo>
                <a:cubicBezTo>
                  <a:pt x="1944" y="158"/>
                  <a:pt x="1944" y="158"/>
                  <a:pt x="1944" y="158"/>
                </a:cubicBezTo>
                <a:lnTo>
                  <a:pt x="1945" y="157"/>
                </a:lnTo>
                <a:close/>
                <a:moveTo>
                  <a:pt x="1942" y="168"/>
                </a:moveTo>
                <a:cubicBezTo>
                  <a:pt x="1942" y="169"/>
                  <a:pt x="1942" y="169"/>
                  <a:pt x="1942" y="169"/>
                </a:cubicBezTo>
                <a:cubicBezTo>
                  <a:pt x="1942" y="170"/>
                  <a:pt x="1942" y="170"/>
                  <a:pt x="1942" y="170"/>
                </a:cubicBezTo>
                <a:cubicBezTo>
                  <a:pt x="1944" y="168"/>
                  <a:pt x="1944" y="168"/>
                  <a:pt x="1944" y="168"/>
                </a:cubicBezTo>
                <a:cubicBezTo>
                  <a:pt x="1944" y="167"/>
                  <a:pt x="1944" y="167"/>
                  <a:pt x="1944" y="167"/>
                </a:cubicBezTo>
                <a:cubicBezTo>
                  <a:pt x="1942" y="167"/>
                  <a:pt x="1942" y="167"/>
                  <a:pt x="1942" y="167"/>
                </a:cubicBezTo>
                <a:lnTo>
                  <a:pt x="1942" y="168"/>
                </a:lnTo>
                <a:close/>
                <a:moveTo>
                  <a:pt x="1947" y="156"/>
                </a:moveTo>
                <a:cubicBezTo>
                  <a:pt x="1946" y="157"/>
                  <a:pt x="1946" y="157"/>
                  <a:pt x="1946" y="157"/>
                </a:cubicBezTo>
                <a:cubicBezTo>
                  <a:pt x="1947" y="157"/>
                  <a:pt x="1947" y="157"/>
                  <a:pt x="1947" y="157"/>
                </a:cubicBezTo>
                <a:cubicBezTo>
                  <a:pt x="1948" y="158"/>
                  <a:pt x="1948" y="158"/>
                  <a:pt x="1948" y="158"/>
                </a:cubicBezTo>
                <a:cubicBezTo>
                  <a:pt x="1950" y="159"/>
                  <a:pt x="1950" y="159"/>
                  <a:pt x="1950" y="159"/>
                </a:cubicBezTo>
                <a:cubicBezTo>
                  <a:pt x="1949" y="157"/>
                  <a:pt x="1949" y="157"/>
                  <a:pt x="1949" y="157"/>
                </a:cubicBezTo>
                <a:lnTo>
                  <a:pt x="1947" y="156"/>
                </a:lnTo>
                <a:close/>
                <a:moveTo>
                  <a:pt x="1899" y="98"/>
                </a:moveTo>
                <a:cubicBezTo>
                  <a:pt x="1898" y="101"/>
                  <a:pt x="1898" y="101"/>
                  <a:pt x="1898" y="101"/>
                </a:cubicBezTo>
                <a:cubicBezTo>
                  <a:pt x="1899" y="103"/>
                  <a:pt x="1899" y="103"/>
                  <a:pt x="1899" y="103"/>
                </a:cubicBezTo>
                <a:cubicBezTo>
                  <a:pt x="1902" y="105"/>
                  <a:pt x="1902" y="105"/>
                  <a:pt x="1902" y="105"/>
                </a:cubicBezTo>
                <a:cubicBezTo>
                  <a:pt x="1902" y="106"/>
                  <a:pt x="1902" y="106"/>
                  <a:pt x="1902" y="106"/>
                </a:cubicBezTo>
                <a:cubicBezTo>
                  <a:pt x="1904" y="108"/>
                  <a:pt x="1904" y="108"/>
                  <a:pt x="1904" y="108"/>
                </a:cubicBezTo>
                <a:cubicBezTo>
                  <a:pt x="1906" y="109"/>
                  <a:pt x="1906" y="109"/>
                  <a:pt x="1906" y="109"/>
                </a:cubicBezTo>
                <a:cubicBezTo>
                  <a:pt x="1907" y="108"/>
                  <a:pt x="1907" y="108"/>
                  <a:pt x="1907" y="108"/>
                </a:cubicBezTo>
                <a:cubicBezTo>
                  <a:pt x="1909" y="108"/>
                  <a:pt x="1909" y="108"/>
                  <a:pt x="1909" y="108"/>
                </a:cubicBezTo>
                <a:cubicBezTo>
                  <a:pt x="1910" y="105"/>
                  <a:pt x="1910" y="105"/>
                  <a:pt x="1910" y="105"/>
                </a:cubicBezTo>
                <a:cubicBezTo>
                  <a:pt x="1910" y="103"/>
                  <a:pt x="1910" y="103"/>
                  <a:pt x="1910" y="103"/>
                </a:cubicBezTo>
                <a:cubicBezTo>
                  <a:pt x="1910" y="101"/>
                  <a:pt x="1910" y="101"/>
                  <a:pt x="1910" y="101"/>
                </a:cubicBezTo>
                <a:cubicBezTo>
                  <a:pt x="1911" y="99"/>
                  <a:pt x="1911" y="99"/>
                  <a:pt x="1911" y="99"/>
                </a:cubicBezTo>
                <a:cubicBezTo>
                  <a:pt x="1911" y="101"/>
                  <a:pt x="1911" y="101"/>
                  <a:pt x="1911" y="101"/>
                </a:cubicBezTo>
                <a:cubicBezTo>
                  <a:pt x="1910" y="103"/>
                  <a:pt x="1910" y="103"/>
                  <a:pt x="1910" y="103"/>
                </a:cubicBezTo>
                <a:cubicBezTo>
                  <a:pt x="1911" y="104"/>
                  <a:pt x="1911" y="104"/>
                  <a:pt x="1911" y="104"/>
                </a:cubicBezTo>
                <a:cubicBezTo>
                  <a:pt x="1912" y="107"/>
                  <a:pt x="1912" y="107"/>
                  <a:pt x="1912" y="107"/>
                </a:cubicBezTo>
                <a:cubicBezTo>
                  <a:pt x="1913" y="107"/>
                  <a:pt x="1913" y="107"/>
                  <a:pt x="1913" y="107"/>
                </a:cubicBezTo>
                <a:cubicBezTo>
                  <a:pt x="1915" y="106"/>
                  <a:pt x="1915" y="106"/>
                  <a:pt x="1915" y="106"/>
                </a:cubicBezTo>
                <a:cubicBezTo>
                  <a:pt x="1915" y="105"/>
                  <a:pt x="1915" y="105"/>
                  <a:pt x="1915" y="105"/>
                </a:cubicBezTo>
                <a:cubicBezTo>
                  <a:pt x="1916" y="103"/>
                  <a:pt x="1916" y="103"/>
                  <a:pt x="1916" y="103"/>
                </a:cubicBezTo>
                <a:cubicBezTo>
                  <a:pt x="1916" y="104"/>
                  <a:pt x="1916" y="104"/>
                  <a:pt x="1916" y="104"/>
                </a:cubicBezTo>
                <a:cubicBezTo>
                  <a:pt x="1916" y="105"/>
                  <a:pt x="1916" y="105"/>
                  <a:pt x="1916" y="105"/>
                </a:cubicBezTo>
                <a:cubicBezTo>
                  <a:pt x="1916" y="106"/>
                  <a:pt x="1916" y="106"/>
                  <a:pt x="1916" y="106"/>
                </a:cubicBezTo>
                <a:cubicBezTo>
                  <a:pt x="1918" y="109"/>
                  <a:pt x="1918" y="109"/>
                  <a:pt x="1918" y="109"/>
                </a:cubicBezTo>
                <a:cubicBezTo>
                  <a:pt x="1920" y="111"/>
                  <a:pt x="1920" y="111"/>
                  <a:pt x="1920" y="111"/>
                </a:cubicBezTo>
                <a:cubicBezTo>
                  <a:pt x="1922" y="111"/>
                  <a:pt x="1922" y="111"/>
                  <a:pt x="1922" y="111"/>
                </a:cubicBezTo>
                <a:cubicBezTo>
                  <a:pt x="1923" y="110"/>
                  <a:pt x="1923" y="110"/>
                  <a:pt x="1923" y="110"/>
                </a:cubicBezTo>
                <a:cubicBezTo>
                  <a:pt x="1924" y="110"/>
                  <a:pt x="1924" y="110"/>
                  <a:pt x="1924" y="110"/>
                </a:cubicBezTo>
                <a:cubicBezTo>
                  <a:pt x="1924" y="111"/>
                  <a:pt x="1924" y="111"/>
                  <a:pt x="1924" y="111"/>
                </a:cubicBezTo>
                <a:cubicBezTo>
                  <a:pt x="1923" y="111"/>
                  <a:pt x="1923" y="111"/>
                  <a:pt x="1923" y="111"/>
                </a:cubicBezTo>
                <a:cubicBezTo>
                  <a:pt x="1922" y="112"/>
                  <a:pt x="1922" y="112"/>
                  <a:pt x="1922" y="112"/>
                </a:cubicBezTo>
                <a:cubicBezTo>
                  <a:pt x="1921" y="113"/>
                  <a:pt x="1921" y="113"/>
                  <a:pt x="1921" y="113"/>
                </a:cubicBezTo>
                <a:cubicBezTo>
                  <a:pt x="1920" y="114"/>
                  <a:pt x="1920" y="114"/>
                  <a:pt x="1920" y="114"/>
                </a:cubicBezTo>
                <a:cubicBezTo>
                  <a:pt x="1922" y="116"/>
                  <a:pt x="1922" y="116"/>
                  <a:pt x="1922" y="116"/>
                </a:cubicBezTo>
                <a:cubicBezTo>
                  <a:pt x="1922" y="117"/>
                  <a:pt x="1922" y="117"/>
                  <a:pt x="1922" y="117"/>
                </a:cubicBezTo>
                <a:cubicBezTo>
                  <a:pt x="1921" y="118"/>
                  <a:pt x="1921" y="118"/>
                  <a:pt x="1921" y="118"/>
                </a:cubicBezTo>
                <a:cubicBezTo>
                  <a:pt x="1920" y="117"/>
                  <a:pt x="1920" y="117"/>
                  <a:pt x="1920" y="117"/>
                </a:cubicBezTo>
                <a:cubicBezTo>
                  <a:pt x="1920" y="118"/>
                  <a:pt x="1920" y="118"/>
                  <a:pt x="1920" y="118"/>
                </a:cubicBezTo>
                <a:cubicBezTo>
                  <a:pt x="1921" y="119"/>
                  <a:pt x="1921" y="119"/>
                  <a:pt x="1921" y="119"/>
                </a:cubicBezTo>
                <a:cubicBezTo>
                  <a:pt x="1924" y="120"/>
                  <a:pt x="1924" y="120"/>
                  <a:pt x="1924" y="120"/>
                </a:cubicBezTo>
                <a:cubicBezTo>
                  <a:pt x="1926" y="121"/>
                  <a:pt x="1926" y="121"/>
                  <a:pt x="1926" y="121"/>
                </a:cubicBezTo>
                <a:cubicBezTo>
                  <a:pt x="1928" y="120"/>
                  <a:pt x="1928" y="120"/>
                  <a:pt x="1928" y="120"/>
                </a:cubicBezTo>
                <a:cubicBezTo>
                  <a:pt x="1931" y="121"/>
                  <a:pt x="1931" y="121"/>
                  <a:pt x="1931" y="121"/>
                </a:cubicBezTo>
                <a:cubicBezTo>
                  <a:pt x="1930" y="119"/>
                  <a:pt x="1930" y="119"/>
                  <a:pt x="1930" y="119"/>
                </a:cubicBezTo>
                <a:cubicBezTo>
                  <a:pt x="1932" y="120"/>
                  <a:pt x="1932" y="120"/>
                  <a:pt x="1932" y="120"/>
                </a:cubicBezTo>
                <a:cubicBezTo>
                  <a:pt x="1932" y="121"/>
                  <a:pt x="1932" y="121"/>
                  <a:pt x="1932" y="121"/>
                </a:cubicBezTo>
                <a:cubicBezTo>
                  <a:pt x="1933" y="124"/>
                  <a:pt x="1933" y="124"/>
                  <a:pt x="1933" y="124"/>
                </a:cubicBezTo>
                <a:cubicBezTo>
                  <a:pt x="1935" y="125"/>
                  <a:pt x="1935" y="125"/>
                  <a:pt x="1935" y="125"/>
                </a:cubicBezTo>
                <a:cubicBezTo>
                  <a:pt x="1936" y="125"/>
                  <a:pt x="1936" y="125"/>
                  <a:pt x="1936" y="125"/>
                </a:cubicBezTo>
                <a:cubicBezTo>
                  <a:pt x="1937" y="123"/>
                  <a:pt x="1937" y="123"/>
                  <a:pt x="1937" y="123"/>
                </a:cubicBezTo>
                <a:cubicBezTo>
                  <a:pt x="1937" y="121"/>
                  <a:pt x="1937" y="121"/>
                  <a:pt x="1937" y="121"/>
                </a:cubicBezTo>
                <a:cubicBezTo>
                  <a:pt x="1934" y="120"/>
                  <a:pt x="1934" y="120"/>
                  <a:pt x="1934" y="120"/>
                </a:cubicBezTo>
                <a:cubicBezTo>
                  <a:pt x="1933" y="119"/>
                  <a:pt x="1933" y="119"/>
                  <a:pt x="1933" y="119"/>
                </a:cubicBezTo>
                <a:cubicBezTo>
                  <a:pt x="1934" y="119"/>
                  <a:pt x="1934" y="119"/>
                  <a:pt x="1934" y="119"/>
                </a:cubicBezTo>
                <a:cubicBezTo>
                  <a:pt x="1936" y="119"/>
                  <a:pt x="1936" y="119"/>
                  <a:pt x="1936" y="119"/>
                </a:cubicBezTo>
                <a:cubicBezTo>
                  <a:pt x="1938" y="120"/>
                  <a:pt x="1938" y="120"/>
                  <a:pt x="1938" y="120"/>
                </a:cubicBezTo>
                <a:cubicBezTo>
                  <a:pt x="1939" y="122"/>
                  <a:pt x="1939" y="122"/>
                  <a:pt x="1939" y="122"/>
                </a:cubicBezTo>
                <a:cubicBezTo>
                  <a:pt x="1940" y="124"/>
                  <a:pt x="1940" y="124"/>
                  <a:pt x="1940" y="124"/>
                </a:cubicBezTo>
                <a:cubicBezTo>
                  <a:pt x="1940" y="124"/>
                  <a:pt x="1940" y="124"/>
                  <a:pt x="1940" y="124"/>
                </a:cubicBezTo>
                <a:cubicBezTo>
                  <a:pt x="1941" y="122"/>
                  <a:pt x="1941" y="122"/>
                  <a:pt x="1941" y="122"/>
                </a:cubicBezTo>
                <a:cubicBezTo>
                  <a:pt x="1942" y="122"/>
                  <a:pt x="1942" y="122"/>
                  <a:pt x="1942" y="122"/>
                </a:cubicBezTo>
                <a:cubicBezTo>
                  <a:pt x="1943" y="123"/>
                  <a:pt x="1943" y="123"/>
                  <a:pt x="1943" y="123"/>
                </a:cubicBezTo>
                <a:cubicBezTo>
                  <a:pt x="1945" y="125"/>
                  <a:pt x="1945" y="125"/>
                  <a:pt x="1945" y="125"/>
                </a:cubicBezTo>
                <a:cubicBezTo>
                  <a:pt x="1946" y="124"/>
                  <a:pt x="1946" y="124"/>
                  <a:pt x="1946" y="124"/>
                </a:cubicBezTo>
                <a:cubicBezTo>
                  <a:pt x="1946" y="123"/>
                  <a:pt x="1946" y="123"/>
                  <a:pt x="1946" y="123"/>
                </a:cubicBezTo>
                <a:cubicBezTo>
                  <a:pt x="1945" y="122"/>
                  <a:pt x="1945" y="122"/>
                  <a:pt x="1945" y="122"/>
                </a:cubicBezTo>
                <a:cubicBezTo>
                  <a:pt x="1945" y="121"/>
                  <a:pt x="1945" y="121"/>
                  <a:pt x="1945" y="121"/>
                </a:cubicBezTo>
                <a:cubicBezTo>
                  <a:pt x="1946" y="121"/>
                  <a:pt x="1946" y="121"/>
                  <a:pt x="1946" y="121"/>
                </a:cubicBezTo>
                <a:cubicBezTo>
                  <a:pt x="1948" y="122"/>
                  <a:pt x="1948" y="122"/>
                  <a:pt x="1948" y="122"/>
                </a:cubicBezTo>
                <a:cubicBezTo>
                  <a:pt x="1948" y="123"/>
                  <a:pt x="1948" y="123"/>
                  <a:pt x="1948" y="123"/>
                </a:cubicBezTo>
                <a:cubicBezTo>
                  <a:pt x="1949" y="123"/>
                  <a:pt x="1949" y="123"/>
                  <a:pt x="1949" y="123"/>
                </a:cubicBezTo>
                <a:cubicBezTo>
                  <a:pt x="1950" y="125"/>
                  <a:pt x="1950" y="125"/>
                  <a:pt x="1950" y="125"/>
                </a:cubicBezTo>
                <a:cubicBezTo>
                  <a:pt x="1951" y="125"/>
                  <a:pt x="1951" y="125"/>
                  <a:pt x="1951" y="125"/>
                </a:cubicBezTo>
                <a:cubicBezTo>
                  <a:pt x="1952" y="125"/>
                  <a:pt x="1952" y="125"/>
                  <a:pt x="1952" y="125"/>
                </a:cubicBezTo>
                <a:cubicBezTo>
                  <a:pt x="1952" y="123"/>
                  <a:pt x="1952" y="123"/>
                  <a:pt x="1952" y="123"/>
                </a:cubicBezTo>
                <a:cubicBezTo>
                  <a:pt x="1951" y="122"/>
                  <a:pt x="1951" y="122"/>
                  <a:pt x="1951" y="122"/>
                </a:cubicBezTo>
                <a:cubicBezTo>
                  <a:pt x="1950" y="122"/>
                  <a:pt x="1950" y="122"/>
                  <a:pt x="1950" y="122"/>
                </a:cubicBezTo>
                <a:cubicBezTo>
                  <a:pt x="1949" y="121"/>
                  <a:pt x="1949" y="121"/>
                  <a:pt x="1949" y="121"/>
                </a:cubicBezTo>
                <a:cubicBezTo>
                  <a:pt x="1949" y="120"/>
                  <a:pt x="1949" y="120"/>
                  <a:pt x="1949" y="120"/>
                </a:cubicBezTo>
                <a:cubicBezTo>
                  <a:pt x="1950" y="121"/>
                  <a:pt x="1950" y="121"/>
                  <a:pt x="1950" y="121"/>
                </a:cubicBezTo>
                <a:cubicBezTo>
                  <a:pt x="1951" y="121"/>
                  <a:pt x="1951" y="121"/>
                  <a:pt x="1951" y="121"/>
                </a:cubicBezTo>
                <a:cubicBezTo>
                  <a:pt x="1953" y="119"/>
                  <a:pt x="1953" y="119"/>
                  <a:pt x="1953" y="119"/>
                </a:cubicBezTo>
                <a:cubicBezTo>
                  <a:pt x="1953" y="118"/>
                  <a:pt x="1953" y="118"/>
                  <a:pt x="1953" y="118"/>
                </a:cubicBezTo>
                <a:cubicBezTo>
                  <a:pt x="1953" y="117"/>
                  <a:pt x="1953" y="117"/>
                  <a:pt x="1953" y="117"/>
                </a:cubicBezTo>
                <a:cubicBezTo>
                  <a:pt x="1951" y="115"/>
                  <a:pt x="1951" y="115"/>
                  <a:pt x="1951" y="115"/>
                </a:cubicBezTo>
                <a:cubicBezTo>
                  <a:pt x="1950" y="116"/>
                  <a:pt x="1950" y="116"/>
                  <a:pt x="1950" y="116"/>
                </a:cubicBezTo>
                <a:cubicBezTo>
                  <a:pt x="1948" y="115"/>
                  <a:pt x="1948" y="115"/>
                  <a:pt x="1948" y="115"/>
                </a:cubicBezTo>
                <a:cubicBezTo>
                  <a:pt x="1947" y="113"/>
                  <a:pt x="1947" y="113"/>
                  <a:pt x="1947" y="113"/>
                </a:cubicBezTo>
                <a:cubicBezTo>
                  <a:pt x="1945" y="113"/>
                  <a:pt x="1945" y="113"/>
                  <a:pt x="1945" y="113"/>
                </a:cubicBezTo>
                <a:cubicBezTo>
                  <a:pt x="1941" y="110"/>
                  <a:pt x="1941" y="110"/>
                  <a:pt x="1941" y="110"/>
                </a:cubicBezTo>
                <a:cubicBezTo>
                  <a:pt x="1940" y="108"/>
                  <a:pt x="1940" y="108"/>
                  <a:pt x="1940" y="108"/>
                </a:cubicBezTo>
                <a:cubicBezTo>
                  <a:pt x="1938" y="108"/>
                  <a:pt x="1938" y="108"/>
                  <a:pt x="1938" y="108"/>
                </a:cubicBezTo>
                <a:cubicBezTo>
                  <a:pt x="1936" y="103"/>
                  <a:pt x="1936" y="103"/>
                  <a:pt x="1936" y="103"/>
                </a:cubicBezTo>
                <a:cubicBezTo>
                  <a:pt x="1932" y="99"/>
                  <a:pt x="1932" y="99"/>
                  <a:pt x="1932" y="99"/>
                </a:cubicBezTo>
                <a:cubicBezTo>
                  <a:pt x="1931" y="95"/>
                  <a:pt x="1931" y="95"/>
                  <a:pt x="1931" y="95"/>
                </a:cubicBezTo>
                <a:cubicBezTo>
                  <a:pt x="1929" y="92"/>
                  <a:pt x="1929" y="92"/>
                  <a:pt x="1929" y="92"/>
                </a:cubicBezTo>
                <a:cubicBezTo>
                  <a:pt x="1929" y="87"/>
                  <a:pt x="1929" y="87"/>
                  <a:pt x="1929" y="87"/>
                </a:cubicBezTo>
                <a:cubicBezTo>
                  <a:pt x="1927" y="84"/>
                  <a:pt x="1927" y="84"/>
                  <a:pt x="1927" y="84"/>
                </a:cubicBezTo>
                <a:cubicBezTo>
                  <a:pt x="1926" y="78"/>
                  <a:pt x="1926" y="78"/>
                  <a:pt x="1926" y="78"/>
                </a:cubicBezTo>
                <a:cubicBezTo>
                  <a:pt x="1926" y="77"/>
                  <a:pt x="1926" y="77"/>
                  <a:pt x="1926" y="77"/>
                </a:cubicBezTo>
                <a:cubicBezTo>
                  <a:pt x="1927" y="75"/>
                  <a:pt x="1927" y="75"/>
                  <a:pt x="1927" y="75"/>
                </a:cubicBezTo>
                <a:cubicBezTo>
                  <a:pt x="1927" y="74"/>
                  <a:pt x="1927" y="74"/>
                  <a:pt x="1927" y="74"/>
                </a:cubicBezTo>
                <a:cubicBezTo>
                  <a:pt x="1925" y="74"/>
                  <a:pt x="1925" y="74"/>
                  <a:pt x="1925" y="74"/>
                </a:cubicBezTo>
                <a:cubicBezTo>
                  <a:pt x="1923" y="74"/>
                  <a:pt x="1923" y="74"/>
                  <a:pt x="1923" y="74"/>
                </a:cubicBezTo>
                <a:cubicBezTo>
                  <a:pt x="1922" y="73"/>
                  <a:pt x="1922" y="73"/>
                  <a:pt x="1922" y="73"/>
                </a:cubicBezTo>
                <a:cubicBezTo>
                  <a:pt x="1923" y="73"/>
                  <a:pt x="1923" y="73"/>
                  <a:pt x="1923" y="73"/>
                </a:cubicBezTo>
                <a:cubicBezTo>
                  <a:pt x="1925" y="73"/>
                  <a:pt x="1925" y="73"/>
                  <a:pt x="1925" y="73"/>
                </a:cubicBezTo>
                <a:cubicBezTo>
                  <a:pt x="1928" y="72"/>
                  <a:pt x="1928" y="72"/>
                  <a:pt x="1928" y="72"/>
                </a:cubicBezTo>
                <a:cubicBezTo>
                  <a:pt x="1928" y="68"/>
                  <a:pt x="1928" y="68"/>
                  <a:pt x="1928" y="68"/>
                </a:cubicBezTo>
                <a:cubicBezTo>
                  <a:pt x="1928" y="66"/>
                  <a:pt x="1928" y="66"/>
                  <a:pt x="1928" y="66"/>
                </a:cubicBezTo>
                <a:cubicBezTo>
                  <a:pt x="1926" y="66"/>
                  <a:pt x="1926" y="66"/>
                  <a:pt x="1926" y="66"/>
                </a:cubicBezTo>
                <a:cubicBezTo>
                  <a:pt x="1924" y="67"/>
                  <a:pt x="1924" y="67"/>
                  <a:pt x="1924" y="67"/>
                </a:cubicBezTo>
                <a:cubicBezTo>
                  <a:pt x="1925" y="66"/>
                  <a:pt x="1925" y="66"/>
                  <a:pt x="1925" y="66"/>
                </a:cubicBezTo>
                <a:cubicBezTo>
                  <a:pt x="1927" y="65"/>
                  <a:pt x="1927" y="65"/>
                  <a:pt x="1927" y="65"/>
                </a:cubicBezTo>
                <a:cubicBezTo>
                  <a:pt x="1928" y="64"/>
                  <a:pt x="1928" y="64"/>
                  <a:pt x="1928" y="64"/>
                </a:cubicBezTo>
                <a:cubicBezTo>
                  <a:pt x="1927" y="63"/>
                  <a:pt x="1927" y="63"/>
                  <a:pt x="1927" y="63"/>
                </a:cubicBezTo>
                <a:cubicBezTo>
                  <a:pt x="1923" y="63"/>
                  <a:pt x="1923" y="63"/>
                  <a:pt x="1923" y="63"/>
                </a:cubicBezTo>
                <a:cubicBezTo>
                  <a:pt x="1918" y="62"/>
                  <a:pt x="1918" y="62"/>
                  <a:pt x="1918" y="62"/>
                </a:cubicBezTo>
                <a:cubicBezTo>
                  <a:pt x="1917" y="61"/>
                  <a:pt x="1917" y="61"/>
                  <a:pt x="1917" y="61"/>
                </a:cubicBezTo>
                <a:cubicBezTo>
                  <a:pt x="1915" y="61"/>
                  <a:pt x="1915" y="61"/>
                  <a:pt x="1915" y="61"/>
                </a:cubicBezTo>
                <a:cubicBezTo>
                  <a:pt x="1911" y="63"/>
                  <a:pt x="1911" y="63"/>
                  <a:pt x="1911" y="63"/>
                </a:cubicBezTo>
                <a:cubicBezTo>
                  <a:pt x="1908" y="63"/>
                  <a:pt x="1908" y="63"/>
                  <a:pt x="1908" y="63"/>
                </a:cubicBezTo>
                <a:cubicBezTo>
                  <a:pt x="1907" y="64"/>
                  <a:pt x="1907" y="64"/>
                  <a:pt x="1907" y="64"/>
                </a:cubicBezTo>
                <a:cubicBezTo>
                  <a:pt x="1904" y="66"/>
                  <a:pt x="1904" y="66"/>
                  <a:pt x="1904" y="66"/>
                </a:cubicBezTo>
                <a:cubicBezTo>
                  <a:pt x="1904" y="68"/>
                  <a:pt x="1904" y="68"/>
                  <a:pt x="1904" y="68"/>
                </a:cubicBezTo>
                <a:cubicBezTo>
                  <a:pt x="1903" y="70"/>
                  <a:pt x="1903" y="70"/>
                  <a:pt x="1903" y="70"/>
                </a:cubicBezTo>
                <a:cubicBezTo>
                  <a:pt x="1904" y="72"/>
                  <a:pt x="1904" y="72"/>
                  <a:pt x="1904" y="72"/>
                </a:cubicBezTo>
                <a:cubicBezTo>
                  <a:pt x="1905" y="72"/>
                  <a:pt x="1905" y="72"/>
                  <a:pt x="1905" y="72"/>
                </a:cubicBezTo>
                <a:cubicBezTo>
                  <a:pt x="1906" y="73"/>
                  <a:pt x="1906" y="73"/>
                  <a:pt x="1906" y="73"/>
                </a:cubicBezTo>
                <a:cubicBezTo>
                  <a:pt x="1906" y="74"/>
                  <a:pt x="1906" y="74"/>
                  <a:pt x="1906" y="74"/>
                </a:cubicBezTo>
                <a:cubicBezTo>
                  <a:pt x="1904" y="74"/>
                  <a:pt x="1904" y="74"/>
                  <a:pt x="1904" y="74"/>
                </a:cubicBezTo>
                <a:cubicBezTo>
                  <a:pt x="1902" y="74"/>
                  <a:pt x="1902" y="74"/>
                  <a:pt x="1902" y="74"/>
                </a:cubicBezTo>
                <a:cubicBezTo>
                  <a:pt x="1900" y="77"/>
                  <a:pt x="1900" y="77"/>
                  <a:pt x="1900" y="77"/>
                </a:cubicBezTo>
                <a:cubicBezTo>
                  <a:pt x="1900" y="79"/>
                  <a:pt x="1900" y="79"/>
                  <a:pt x="1900" y="79"/>
                </a:cubicBezTo>
                <a:cubicBezTo>
                  <a:pt x="1901" y="81"/>
                  <a:pt x="1901" y="81"/>
                  <a:pt x="1901" y="81"/>
                </a:cubicBezTo>
                <a:cubicBezTo>
                  <a:pt x="1903" y="80"/>
                  <a:pt x="1903" y="80"/>
                  <a:pt x="1903" y="80"/>
                </a:cubicBezTo>
                <a:cubicBezTo>
                  <a:pt x="1905" y="79"/>
                  <a:pt x="1905" y="79"/>
                  <a:pt x="1905" y="79"/>
                </a:cubicBezTo>
                <a:cubicBezTo>
                  <a:pt x="1906" y="80"/>
                  <a:pt x="1906" y="80"/>
                  <a:pt x="1906" y="80"/>
                </a:cubicBezTo>
                <a:cubicBezTo>
                  <a:pt x="1904" y="81"/>
                  <a:pt x="1904" y="81"/>
                  <a:pt x="1904" y="81"/>
                </a:cubicBezTo>
                <a:cubicBezTo>
                  <a:pt x="1903" y="83"/>
                  <a:pt x="1903" y="83"/>
                  <a:pt x="1903" y="83"/>
                </a:cubicBezTo>
                <a:cubicBezTo>
                  <a:pt x="1904" y="83"/>
                  <a:pt x="1904" y="83"/>
                  <a:pt x="1904" y="83"/>
                </a:cubicBezTo>
                <a:cubicBezTo>
                  <a:pt x="1906" y="81"/>
                  <a:pt x="1906" y="81"/>
                  <a:pt x="1906" y="81"/>
                </a:cubicBezTo>
                <a:cubicBezTo>
                  <a:pt x="1907" y="81"/>
                  <a:pt x="1907" y="81"/>
                  <a:pt x="1907" y="81"/>
                </a:cubicBezTo>
                <a:cubicBezTo>
                  <a:pt x="1908" y="82"/>
                  <a:pt x="1908" y="82"/>
                  <a:pt x="1908" y="82"/>
                </a:cubicBezTo>
                <a:cubicBezTo>
                  <a:pt x="1906" y="83"/>
                  <a:pt x="1906" y="83"/>
                  <a:pt x="1906" y="83"/>
                </a:cubicBezTo>
                <a:cubicBezTo>
                  <a:pt x="1906" y="85"/>
                  <a:pt x="1906" y="85"/>
                  <a:pt x="1906" y="85"/>
                </a:cubicBezTo>
                <a:cubicBezTo>
                  <a:pt x="1907" y="86"/>
                  <a:pt x="1907" y="86"/>
                  <a:pt x="1907" y="86"/>
                </a:cubicBezTo>
                <a:cubicBezTo>
                  <a:pt x="1909" y="86"/>
                  <a:pt x="1909" y="86"/>
                  <a:pt x="1909" y="86"/>
                </a:cubicBezTo>
                <a:cubicBezTo>
                  <a:pt x="1908" y="87"/>
                  <a:pt x="1908" y="87"/>
                  <a:pt x="1908" y="87"/>
                </a:cubicBezTo>
                <a:cubicBezTo>
                  <a:pt x="1907" y="87"/>
                  <a:pt x="1907" y="87"/>
                  <a:pt x="1907" y="87"/>
                </a:cubicBezTo>
                <a:cubicBezTo>
                  <a:pt x="1905" y="88"/>
                  <a:pt x="1905" y="88"/>
                  <a:pt x="1905" y="88"/>
                </a:cubicBezTo>
                <a:cubicBezTo>
                  <a:pt x="1905" y="90"/>
                  <a:pt x="1905" y="90"/>
                  <a:pt x="1905" y="90"/>
                </a:cubicBezTo>
                <a:cubicBezTo>
                  <a:pt x="1906" y="92"/>
                  <a:pt x="1906" y="92"/>
                  <a:pt x="1906" y="92"/>
                </a:cubicBezTo>
                <a:cubicBezTo>
                  <a:pt x="1905" y="92"/>
                  <a:pt x="1905" y="92"/>
                  <a:pt x="1905" y="92"/>
                </a:cubicBezTo>
                <a:cubicBezTo>
                  <a:pt x="1904" y="92"/>
                  <a:pt x="1904" y="92"/>
                  <a:pt x="1904" y="92"/>
                </a:cubicBezTo>
                <a:cubicBezTo>
                  <a:pt x="1903" y="92"/>
                  <a:pt x="1903" y="92"/>
                  <a:pt x="1903" y="92"/>
                </a:cubicBezTo>
                <a:cubicBezTo>
                  <a:pt x="1901" y="92"/>
                  <a:pt x="1901" y="92"/>
                  <a:pt x="1901" y="92"/>
                </a:cubicBezTo>
                <a:cubicBezTo>
                  <a:pt x="1900" y="92"/>
                  <a:pt x="1900" y="92"/>
                  <a:pt x="1900" y="92"/>
                </a:cubicBezTo>
                <a:cubicBezTo>
                  <a:pt x="1898" y="94"/>
                  <a:pt x="1898" y="94"/>
                  <a:pt x="1898" y="94"/>
                </a:cubicBezTo>
                <a:cubicBezTo>
                  <a:pt x="1898" y="96"/>
                  <a:pt x="1898" y="96"/>
                  <a:pt x="1898" y="96"/>
                </a:cubicBezTo>
                <a:lnTo>
                  <a:pt x="1899" y="98"/>
                </a:lnTo>
                <a:close/>
                <a:moveTo>
                  <a:pt x="1952" y="157"/>
                </a:moveTo>
                <a:cubicBezTo>
                  <a:pt x="1953" y="158"/>
                  <a:pt x="1953" y="158"/>
                  <a:pt x="1953" y="158"/>
                </a:cubicBezTo>
                <a:cubicBezTo>
                  <a:pt x="1954" y="158"/>
                  <a:pt x="1954" y="158"/>
                  <a:pt x="1954" y="158"/>
                </a:cubicBezTo>
                <a:cubicBezTo>
                  <a:pt x="1955" y="157"/>
                  <a:pt x="1955" y="157"/>
                  <a:pt x="1955" y="157"/>
                </a:cubicBezTo>
                <a:cubicBezTo>
                  <a:pt x="1953" y="157"/>
                  <a:pt x="1953" y="157"/>
                  <a:pt x="1953" y="157"/>
                </a:cubicBezTo>
                <a:lnTo>
                  <a:pt x="1952" y="157"/>
                </a:lnTo>
                <a:close/>
                <a:moveTo>
                  <a:pt x="968" y="126"/>
                </a:moveTo>
                <a:cubicBezTo>
                  <a:pt x="968" y="128"/>
                  <a:pt x="968" y="128"/>
                  <a:pt x="968" y="128"/>
                </a:cubicBezTo>
                <a:cubicBezTo>
                  <a:pt x="968" y="128"/>
                  <a:pt x="968" y="128"/>
                  <a:pt x="968" y="128"/>
                </a:cubicBezTo>
                <a:cubicBezTo>
                  <a:pt x="970" y="128"/>
                  <a:pt x="970" y="128"/>
                  <a:pt x="970" y="128"/>
                </a:cubicBezTo>
                <a:cubicBezTo>
                  <a:pt x="971" y="126"/>
                  <a:pt x="971" y="126"/>
                  <a:pt x="971" y="126"/>
                </a:cubicBezTo>
                <a:cubicBezTo>
                  <a:pt x="971" y="126"/>
                  <a:pt x="971" y="126"/>
                  <a:pt x="971" y="126"/>
                </a:cubicBezTo>
                <a:cubicBezTo>
                  <a:pt x="970" y="126"/>
                  <a:pt x="970" y="126"/>
                  <a:pt x="970" y="126"/>
                </a:cubicBezTo>
                <a:lnTo>
                  <a:pt x="968" y="126"/>
                </a:lnTo>
                <a:close/>
                <a:moveTo>
                  <a:pt x="827" y="254"/>
                </a:moveTo>
                <a:cubicBezTo>
                  <a:pt x="827" y="253"/>
                  <a:pt x="827" y="253"/>
                  <a:pt x="827" y="253"/>
                </a:cubicBezTo>
                <a:cubicBezTo>
                  <a:pt x="827" y="252"/>
                  <a:pt x="827" y="252"/>
                  <a:pt x="827" y="252"/>
                </a:cubicBezTo>
                <a:cubicBezTo>
                  <a:pt x="826" y="251"/>
                  <a:pt x="826" y="251"/>
                  <a:pt x="826" y="251"/>
                </a:cubicBezTo>
                <a:cubicBezTo>
                  <a:pt x="825" y="252"/>
                  <a:pt x="825" y="252"/>
                  <a:pt x="825" y="252"/>
                </a:cubicBezTo>
                <a:cubicBezTo>
                  <a:pt x="824" y="252"/>
                  <a:pt x="824" y="252"/>
                  <a:pt x="824" y="252"/>
                </a:cubicBezTo>
                <a:cubicBezTo>
                  <a:pt x="823" y="250"/>
                  <a:pt x="823" y="250"/>
                  <a:pt x="823" y="250"/>
                </a:cubicBezTo>
                <a:cubicBezTo>
                  <a:pt x="823" y="250"/>
                  <a:pt x="823" y="250"/>
                  <a:pt x="823" y="250"/>
                </a:cubicBezTo>
                <a:cubicBezTo>
                  <a:pt x="822" y="251"/>
                  <a:pt x="822" y="251"/>
                  <a:pt x="822" y="251"/>
                </a:cubicBezTo>
                <a:cubicBezTo>
                  <a:pt x="820" y="253"/>
                  <a:pt x="820" y="253"/>
                  <a:pt x="820" y="253"/>
                </a:cubicBezTo>
                <a:cubicBezTo>
                  <a:pt x="819" y="253"/>
                  <a:pt x="819" y="253"/>
                  <a:pt x="819" y="253"/>
                </a:cubicBezTo>
                <a:cubicBezTo>
                  <a:pt x="818" y="254"/>
                  <a:pt x="818" y="254"/>
                  <a:pt x="818" y="254"/>
                </a:cubicBezTo>
                <a:cubicBezTo>
                  <a:pt x="818" y="256"/>
                  <a:pt x="818" y="256"/>
                  <a:pt x="818" y="256"/>
                </a:cubicBezTo>
                <a:cubicBezTo>
                  <a:pt x="818" y="258"/>
                  <a:pt x="818" y="258"/>
                  <a:pt x="818" y="258"/>
                </a:cubicBezTo>
                <a:cubicBezTo>
                  <a:pt x="817" y="258"/>
                  <a:pt x="817" y="258"/>
                  <a:pt x="817" y="258"/>
                </a:cubicBezTo>
                <a:cubicBezTo>
                  <a:pt x="816" y="260"/>
                  <a:pt x="816" y="260"/>
                  <a:pt x="816" y="260"/>
                </a:cubicBezTo>
                <a:cubicBezTo>
                  <a:pt x="817" y="261"/>
                  <a:pt x="817" y="261"/>
                  <a:pt x="817" y="261"/>
                </a:cubicBezTo>
                <a:cubicBezTo>
                  <a:pt x="816" y="263"/>
                  <a:pt x="816" y="263"/>
                  <a:pt x="816" y="263"/>
                </a:cubicBezTo>
                <a:cubicBezTo>
                  <a:pt x="816" y="263"/>
                  <a:pt x="816" y="263"/>
                  <a:pt x="816" y="263"/>
                </a:cubicBezTo>
                <a:cubicBezTo>
                  <a:pt x="818" y="264"/>
                  <a:pt x="818" y="264"/>
                  <a:pt x="818" y="264"/>
                </a:cubicBezTo>
                <a:cubicBezTo>
                  <a:pt x="818" y="265"/>
                  <a:pt x="818" y="265"/>
                  <a:pt x="818" y="265"/>
                </a:cubicBezTo>
                <a:cubicBezTo>
                  <a:pt x="819" y="265"/>
                  <a:pt x="819" y="265"/>
                  <a:pt x="819" y="265"/>
                </a:cubicBezTo>
                <a:cubicBezTo>
                  <a:pt x="819" y="267"/>
                  <a:pt x="819" y="267"/>
                  <a:pt x="819" y="267"/>
                </a:cubicBezTo>
                <a:cubicBezTo>
                  <a:pt x="820" y="267"/>
                  <a:pt x="820" y="267"/>
                  <a:pt x="820" y="267"/>
                </a:cubicBezTo>
                <a:cubicBezTo>
                  <a:pt x="821" y="266"/>
                  <a:pt x="821" y="266"/>
                  <a:pt x="821" y="266"/>
                </a:cubicBezTo>
                <a:cubicBezTo>
                  <a:pt x="821" y="265"/>
                  <a:pt x="821" y="265"/>
                  <a:pt x="821" y="265"/>
                </a:cubicBezTo>
                <a:cubicBezTo>
                  <a:pt x="822" y="264"/>
                  <a:pt x="822" y="264"/>
                  <a:pt x="822" y="264"/>
                </a:cubicBezTo>
                <a:cubicBezTo>
                  <a:pt x="822" y="263"/>
                  <a:pt x="822" y="263"/>
                  <a:pt x="822" y="263"/>
                </a:cubicBezTo>
                <a:cubicBezTo>
                  <a:pt x="821" y="263"/>
                  <a:pt x="821" y="263"/>
                  <a:pt x="821" y="263"/>
                </a:cubicBezTo>
                <a:cubicBezTo>
                  <a:pt x="822" y="262"/>
                  <a:pt x="822" y="262"/>
                  <a:pt x="822" y="262"/>
                </a:cubicBezTo>
                <a:cubicBezTo>
                  <a:pt x="823" y="261"/>
                  <a:pt x="823" y="261"/>
                  <a:pt x="823" y="261"/>
                </a:cubicBezTo>
                <a:cubicBezTo>
                  <a:pt x="824" y="259"/>
                  <a:pt x="824" y="259"/>
                  <a:pt x="824" y="259"/>
                </a:cubicBezTo>
                <a:cubicBezTo>
                  <a:pt x="825" y="259"/>
                  <a:pt x="825" y="259"/>
                  <a:pt x="825" y="259"/>
                </a:cubicBezTo>
                <a:cubicBezTo>
                  <a:pt x="826" y="258"/>
                  <a:pt x="826" y="258"/>
                  <a:pt x="826" y="258"/>
                </a:cubicBezTo>
                <a:cubicBezTo>
                  <a:pt x="826" y="257"/>
                  <a:pt x="826" y="257"/>
                  <a:pt x="826" y="257"/>
                </a:cubicBezTo>
                <a:cubicBezTo>
                  <a:pt x="826" y="256"/>
                  <a:pt x="826" y="256"/>
                  <a:pt x="826" y="256"/>
                </a:cubicBezTo>
                <a:cubicBezTo>
                  <a:pt x="827" y="255"/>
                  <a:pt x="827" y="255"/>
                  <a:pt x="827" y="255"/>
                </a:cubicBezTo>
                <a:lnTo>
                  <a:pt x="827" y="254"/>
                </a:lnTo>
                <a:close/>
                <a:moveTo>
                  <a:pt x="840" y="250"/>
                </a:moveTo>
                <a:cubicBezTo>
                  <a:pt x="840" y="251"/>
                  <a:pt x="840" y="251"/>
                  <a:pt x="840" y="251"/>
                </a:cubicBezTo>
                <a:cubicBezTo>
                  <a:pt x="842" y="251"/>
                  <a:pt x="842" y="251"/>
                  <a:pt x="842" y="251"/>
                </a:cubicBezTo>
                <a:cubicBezTo>
                  <a:pt x="842" y="251"/>
                  <a:pt x="842" y="250"/>
                  <a:pt x="842" y="250"/>
                </a:cubicBezTo>
                <a:cubicBezTo>
                  <a:pt x="840" y="250"/>
                  <a:pt x="840" y="250"/>
                  <a:pt x="840" y="250"/>
                </a:cubicBezTo>
                <a:close/>
                <a:moveTo>
                  <a:pt x="826" y="225"/>
                </a:moveTo>
                <a:cubicBezTo>
                  <a:pt x="825" y="224"/>
                  <a:pt x="825" y="224"/>
                  <a:pt x="825" y="224"/>
                </a:cubicBezTo>
                <a:cubicBezTo>
                  <a:pt x="827" y="224"/>
                  <a:pt x="827" y="224"/>
                  <a:pt x="827" y="224"/>
                </a:cubicBezTo>
                <a:cubicBezTo>
                  <a:pt x="827" y="223"/>
                  <a:pt x="827" y="223"/>
                  <a:pt x="827" y="223"/>
                </a:cubicBezTo>
                <a:cubicBezTo>
                  <a:pt x="826" y="222"/>
                  <a:pt x="826" y="222"/>
                  <a:pt x="826" y="222"/>
                </a:cubicBezTo>
                <a:cubicBezTo>
                  <a:pt x="825" y="220"/>
                  <a:pt x="825" y="220"/>
                  <a:pt x="825" y="220"/>
                </a:cubicBezTo>
                <a:cubicBezTo>
                  <a:pt x="825" y="221"/>
                  <a:pt x="825" y="221"/>
                  <a:pt x="825" y="221"/>
                </a:cubicBezTo>
                <a:cubicBezTo>
                  <a:pt x="825" y="222"/>
                  <a:pt x="825" y="222"/>
                  <a:pt x="825" y="222"/>
                </a:cubicBezTo>
                <a:cubicBezTo>
                  <a:pt x="824" y="223"/>
                  <a:pt x="824" y="223"/>
                  <a:pt x="824" y="223"/>
                </a:cubicBezTo>
                <a:cubicBezTo>
                  <a:pt x="823" y="222"/>
                  <a:pt x="823" y="222"/>
                  <a:pt x="823" y="222"/>
                </a:cubicBezTo>
                <a:cubicBezTo>
                  <a:pt x="821" y="221"/>
                  <a:pt x="821" y="221"/>
                  <a:pt x="821" y="221"/>
                </a:cubicBezTo>
                <a:cubicBezTo>
                  <a:pt x="821" y="220"/>
                  <a:pt x="821" y="220"/>
                  <a:pt x="821" y="220"/>
                </a:cubicBezTo>
                <a:cubicBezTo>
                  <a:pt x="821" y="220"/>
                  <a:pt x="821" y="220"/>
                  <a:pt x="821" y="220"/>
                </a:cubicBezTo>
                <a:cubicBezTo>
                  <a:pt x="819" y="222"/>
                  <a:pt x="819" y="222"/>
                  <a:pt x="819" y="222"/>
                </a:cubicBezTo>
                <a:cubicBezTo>
                  <a:pt x="816" y="222"/>
                  <a:pt x="816" y="222"/>
                  <a:pt x="816" y="222"/>
                </a:cubicBezTo>
                <a:cubicBezTo>
                  <a:pt x="815" y="221"/>
                  <a:pt x="815" y="221"/>
                  <a:pt x="815" y="221"/>
                </a:cubicBezTo>
                <a:cubicBezTo>
                  <a:pt x="817" y="219"/>
                  <a:pt x="817" y="219"/>
                  <a:pt x="817" y="219"/>
                </a:cubicBezTo>
                <a:cubicBezTo>
                  <a:pt x="818" y="219"/>
                  <a:pt x="818" y="219"/>
                  <a:pt x="818" y="219"/>
                </a:cubicBezTo>
                <a:cubicBezTo>
                  <a:pt x="819" y="218"/>
                  <a:pt x="819" y="218"/>
                  <a:pt x="819" y="218"/>
                </a:cubicBezTo>
                <a:cubicBezTo>
                  <a:pt x="819" y="217"/>
                  <a:pt x="819" y="217"/>
                  <a:pt x="819" y="217"/>
                </a:cubicBezTo>
                <a:cubicBezTo>
                  <a:pt x="819" y="216"/>
                  <a:pt x="819" y="216"/>
                  <a:pt x="819" y="216"/>
                </a:cubicBezTo>
                <a:cubicBezTo>
                  <a:pt x="819" y="214"/>
                  <a:pt x="819" y="214"/>
                  <a:pt x="819" y="214"/>
                </a:cubicBezTo>
                <a:cubicBezTo>
                  <a:pt x="819" y="213"/>
                  <a:pt x="819" y="213"/>
                  <a:pt x="819" y="213"/>
                </a:cubicBezTo>
                <a:cubicBezTo>
                  <a:pt x="819" y="212"/>
                  <a:pt x="819" y="212"/>
                  <a:pt x="819" y="212"/>
                </a:cubicBezTo>
                <a:cubicBezTo>
                  <a:pt x="818" y="211"/>
                  <a:pt x="818" y="211"/>
                  <a:pt x="818" y="211"/>
                </a:cubicBezTo>
                <a:cubicBezTo>
                  <a:pt x="818" y="210"/>
                  <a:pt x="818" y="210"/>
                  <a:pt x="818" y="210"/>
                </a:cubicBezTo>
                <a:cubicBezTo>
                  <a:pt x="815" y="207"/>
                  <a:pt x="815" y="207"/>
                  <a:pt x="815" y="207"/>
                </a:cubicBezTo>
                <a:cubicBezTo>
                  <a:pt x="813" y="206"/>
                  <a:pt x="813" y="206"/>
                  <a:pt x="813" y="206"/>
                </a:cubicBezTo>
                <a:cubicBezTo>
                  <a:pt x="813" y="205"/>
                  <a:pt x="813" y="205"/>
                  <a:pt x="813" y="205"/>
                </a:cubicBezTo>
                <a:cubicBezTo>
                  <a:pt x="812" y="203"/>
                  <a:pt x="812" y="203"/>
                  <a:pt x="812" y="203"/>
                </a:cubicBezTo>
                <a:cubicBezTo>
                  <a:pt x="811" y="203"/>
                  <a:pt x="811" y="203"/>
                  <a:pt x="811" y="203"/>
                </a:cubicBezTo>
                <a:cubicBezTo>
                  <a:pt x="810" y="201"/>
                  <a:pt x="810" y="201"/>
                  <a:pt x="810" y="201"/>
                </a:cubicBezTo>
                <a:cubicBezTo>
                  <a:pt x="811" y="199"/>
                  <a:pt x="811" y="199"/>
                  <a:pt x="811" y="199"/>
                </a:cubicBezTo>
                <a:cubicBezTo>
                  <a:pt x="810" y="197"/>
                  <a:pt x="810" y="197"/>
                  <a:pt x="810" y="197"/>
                </a:cubicBezTo>
                <a:cubicBezTo>
                  <a:pt x="807" y="197"/>
                  <a:pt x="807" y="197"/>
                  <a:pt x="807" y="197"/>
                </a:cubicBezTo>
                <a:cubicBezTo>
                  <a:pt x="804" y="196"/>
                  <a:pt x="804" y="196"/>
                  <a:pt x="804" y="196"/>
                </a:cubicBezTo>
                <a:cubicBezTo>
                  <a:pt x="803" y="194"/>
                  <a:pt x="803" y="194"/>
                  <a:pt x="803" y="194"/>
                </a:cubicBezTo>
                <a:cubicBezTo>
                  <a:pt x="804" y="193"/>
                  <a:pt x="804" y="193"/>
                  <a:pt x="804" y="193"/>
                </a:cubicBezTo>
                <a:cubicBezTo>
                  <a:pt x="804" y="192"/>
                  <a:pt x="804" y="192"/>
                  <a:pt x="804" y="192"/>
                </a:cubicBezTo>
                <a:cubicBezTo>
                  <a:pt x="803" y="191"/>
                  <a:pt x="803" y="191"/>
                  <a:pt x="803" y="191"/>
                </a:cubicBezTo>
                <a:cubicBezTo>
                  <a:pt x="802" y="190"/>
                  <a:pt x="802" y="190"/>
                  <a:pt x="802" y="190"/>
                </a:cubicBezTo>
                <a:cubicBezTo>
                  <a:pt x="801" y="189"/>
                  <a:pt x="801" y="189"/>
                  <a:pt x="801" y="189"/>
                </a:cubicBezTo>
                <a:cubicBezTo>
                  <a:pt x="800" y="192"/>
                  <a:pt x="800" y="192"/>
                  <a:pt x="800" y="192"/>
                </a:cubicBezTo>
                <a:cubicBezTo>
                  <a:pt x="799" y="193"/>
                  <a:pt x="799" y="193"/>
                  <a:pt x="799" y="193"/>
                </a:cubicBezTo>
                <a:cubicBezTo>
                  <a:pt x="798" y="194"/>
                  <a:pt x="798" y="194"/>
                  <a:pt x="798" y="194"/>
                </a:cubicBezTo>
                <a:cubicBezTo>
                  <a:pt x="797" y="194"/>
                  <a:pt x="797" y="194"/>
                  <a:pt x="797" y="194"/>
                </a:cubicBezTo>
                <a:cubicBezTo>
                  <a:pt x="797" y="191"/>
                  <a:pt x="797" y="191"/>
                  <a:pt x="797" y="191"/>
                </a:cubicBezTo>
                <a:cubicBezTo>
                  <a:pt x="797" y="189"/>
                  <a:pt x="797" y="189"/>
                  <a:pt x="797" y="189"/>
                </a:cubicBezTo>
                <a:cubicBezTo>
                  <a:pt x="797" y="188"/>
                  <a:pt x="797" y="188"/>
                  <a:pt x="797" y="188"/>
                </a:cubicBezTo>
                <a:cubicBezTo>
                  <a:pt x="798" y="188"/>
                  <a:pt x="798" y="188"/>
                  <a:pt x="798" y="188"/>
                </a:cubicBezTo>
                <a:cubicBezTo>
                  <a:pt x="799" y="188"/>
                  <a:pt x="799" y="188"/>
                  <a:pt x="799" y="188"/>
                </a:cubicBezTo>
                <a:cubicBezTo>
                  <a:pt x="799" y="187"/>
                  <a:pt x="799" y="187"/>
                  <a:pt x="799" y="187"/>
                </a:cubicBezTo>
                <a:cubicBezTo>
                  <a:pt x="799" y="185"/>
                  <a:pt x="799" y="185"/>
                  <a:pt x="799" y="185"/>
                </a:cubicBezTo>
                <a:cubicBezTo>
                  <a:pt x="799" y="183"/>
                  <a:pt x="799" y="183"/>
                  <a:pt x="799" y="183"/>
                </a:cubicBezTo>
                <a:cubicBezTo>
                  <a:pt x="797" y="184"/>
                  <a:pt x="797" y="184"/>
                  <a:pt x="797" y="184"/>
                </a:cubicBezTo>
                <a:cubicBezTo>
                  <a:pt x="797" y="183"/>
                  <a:pt x="797" y="183"/>
                  <a:pt x="797" y="183"/>
                </a:cubicBezTo>
                <a:cubicBezTo>
                  <a:pt x="798" y="181"/>
                  <a:pt x="798" y="181"/>
                  <a:pt x="798" y="181"/>
                </a:cubicBezTo>
                <a:cubicBezTo>
                  <a:pt x="797" y="180"/>
                  <a:pt x="797" y="180"/>
                  <a:pt x="797" y="180"/>
                </a:cubicBezTo>
                <a:cubicBezTo>
                  <a:pt x="794" y="182"/>
                  <a:pt x="794" y="182"/>
                  <a:pt x="794" y="182"/>
                </a:cubicBezTo>
                <a:cubicBezTo>
                  <a:pt x="792" y="184"/>
                  <a:pt x="792" y="184"/>
                  <a:pt x="792" y="184"/>
                </a:cubicBezTo>
                <a:cubicBezTo>
                  <a:pt x="790" y="187"/>
                  <a:pt x="790" y="187"/>
                  <a:pt x="790" y="187"/>
                </a:cubicBezTo>
                <a:cubicBezTo>
                  <a:pt x="788" y="190"/>
                  <a:pt x="788" y="190"/>
                  <a:pt x="788" y="190"/>
                </a:cubicBezTo>
                <a:cubicBezTo>
                  <a:pt x="788" y="192"/>
                  <a:pt x="788" y="192"/>
                  <a:pt x="788" y="192"/>
                </a:cubicBezTo>
                <a:cubicBezTo>
                  <a:pt x="787" y="193"/>
                  <a:pt x="787" y="193"/>
                  <a:pt x="787" y="193"/>
                </a:cubicBezTo>
                <a:cubicBezTo>
                  <a:pt x="787" y="194"/>
                  <a:pt x="787" y="194"/>
                  <a:pt x="787" y="194"/>
                </a:cubicBezTo>
                <a:cubicBezTo>
                  <a:pt x="785" y="198"/>
                  <a:pt x="785" y="198"/>
                  <a:pt x="785" y="198"/>
                </a:cubicBezTo>
                <a:cubicBezTo>
                  <a:pt x="786" y="199"/>
                  <a:pt x="786" y="199"/>
                  <a:pt x="786" y="199"/>
                </a:cubicBezTo>
                <a:cubicBezTo>
                  <a:pt x="784" y="200"/>
                  <a:pt x="784" y="200"/>
                  <a:pt x="784" y="200"/>
                </a:cubicBezTo>
                <a:cubicBezTo>
                  <a:pt x="784" y="201"/>
                  <a:pt x="784" y="201"/>
                  <a:pt x="784" y="201"/>
                </a:cubicBezTo>
                <a:cubicBezTo>
                  <a:pt x="784" y="203"/>
                  <a:pt x="784" y="203"/>
                  <a:pt x="784" y="203"/>
                </a:cubicBezTo>
                <a:cubicBezTo>
                  <a:pt x="781" y="205"/>
                  <a:pt x="781" y="205"/>
                  <a:pt x="781" y="205"/>
                </a:cubicBezTo>
                <a:cubicBezTo>
                  <a:pt x="780" y="207"/>
                  <a:pt x="780" y="207"/>
                  <a:pt x="780" y="207"/>
                </a:cubicBezTo>
                <a:cubicBezTo>
                  <a:pt x="780" y="210"/>
                  <a:pt x="780" y="210"/>
                  <a:pt x="780" y="210"/>
                </a:cubicBezTo>
                <a:cubicBezTo>
                  <a:pt x="780" y="211"/>
                  <a:pt x="780" y="211"/>
                  <a:pt x="780" y="211"/>
                </a:cubicBezTo>
                <a:cubicBezTo>
                  <a:pt x="780" y="214"/>
                  <a:pt x="780" y="214"/>
                  <a:pt x="780" y="214"/>
                </a:cubicBezTo>
                <a:cubicBezTo>
                  <a:pt x="779" y="215"/>
                  <a:pt x="779" y="215"/>
                  <a:pt x="779" y="215"/>
                </a:cubicBezTo>
                <a:cubicBezTo>
                  <a:pt x="776" y="215"/>
                  <a:pt x="776" y="215"/>
                  <a:pt x="776" y="215"/>
                </a:cubicBezTo>
                <a:cubicBezTo>
                  <a:pt x="773" y="217"/>
                  <a:pt x="773" y="217"/>
                  <a:pt x="773" y="217"/>
                </a:cubicBezTo>
                <a:cubicBezTo>
                  <a:pt x="773" y="218"/>
                  <a:pt x="773" y="218"/>
                  <a:pt x="773" y="218"/>
                </a:cubicBezTo>
                <a:cubicBezTo>
                  <a:pt x="772" y="222"/>
                  <a:pt x="772" y="222"/>
                  <a:pt x="772" y="222"/>
                </a:cubicBezTo>
                <a:cubicBezTo>
                  <a:pt x="772" y="224"/>
                  <a:pt x="772" y="224"/>
                  <a:pt x="772" y="224"/>
                </a:cubicBezTo>
                <a:cubicBezTo>
                  <a:pt x="772" y="224"/>
                  <a:pt x="773" y="224"/>
                  <a:pt x="773" y="224"/>
                </a:cubicBezTo>
                <a:cubicBezTo>
                  <a:pt x="774" y="222"/>
                  <a:pt x="774" y="222"/>
                  <a:pt x="774" y="222"/>
                </a:cubicBezTo>
                <a:cubicBezTo>
                  <a:pt x="775" y="222"/>
                  <a:pt x="775" y="222"/>
                  <a:pt x="775" y="222"/>
                </a:cubicBezTo>
                <a:cubicBezTo>
                  <a:pt x="775" y="222"/>
                  <a:pt x="775" y="222"/>
                  <a:pt x="775" y="222"/>
                </a:cubicBezTo>
                <a:cubicBezTo>
                  <a:pt x="777" y="223"/>
                  <a:pt x="777" y="223"/>
                  <a:pt x="777" y="223"/>
                </a:cubicBezTo>
                <a:cubicBezTo>
                  <a:pt x="778" y="223"/>
                  <a:pt x="778" y="223"/>
                  <a:pt x="778" y="223"/>
                </a:cubicBezTo>
                <a:cubicBezTo>
                  <a:pt x="779" y="223"/>
                  <a:pt x="779" y="223"/>
                  <a:pt x="779" y="223"/>
                </a:cubicBezTo>
                <a:cubicBezTo>
                  <a:pt x="780" y="223"/>
                  <a:pt x="780" y="223"/>
                  <a:pt x="780" y="223"/>
                </a:cubicBezTo>
                <a:cubicBezTo>
                  <a:pt x="781" y="223"/>
                  <a:pt x="781" y="223"/>
                  <a:pt x="781" y="223"/>
                </a:cubicBezTo>
                <a:cubicBezTo>
                  <a:pt x="781" y="225"/>
                  <a:pt x="781" y="225"/>
                  <a:pt x="781" y="225"/>
                </a:cubicBezTo>
                <a:cubicBezTo>
                  <a:pt x="780" y="227"/>
                  <a:pt x="780" y="227"/>
                  <a:pt x="780" y="227"/>
                </a:cubicBezTo>
                <a:cubicBezTo>
                  <a:pt x="780" y="228"/>
                  <a:pt x="780" y="228"/>
                  <a:pt x="780" y="228"/>
                </a:cubicBezTo>
                <a:cubicBezTo>
                  <a:pt x="779" y="230"/>
                  <a:pt x="779" y="230"/>
                  <a:pt x="779" y="230"/>
                </a:cubicBezTo>
                <a:cubicBezTo>
                  <a:pt x="779" y="232"/>
                  <a:pt x="779" y="232"/>
                  <a:pt x="779" y="232"/>
                </a:cubicBezTo>
                <a:cubicBezTo>
                  <a:pt x="779" y="233"/>
                  <a:pt x="779" y="233"/>
                  <a:pt x="779" y="233"/>
                </a:cubicBezTo>
                <a:cubicBezTo>
                  <a:pt x="780" y="233"/>
                  <a:pt x="780" y="233"/>
                  <a:pt x="780" y="233"/>
                </a:cubicBezTo>
                <a:cubicBezTo>
                  <a:pt x="781" y="233"/>
                  <a:pt x="781" y="233"/>
                  <a:pt x="781" y="233"/>
                </a:cubicBezTo>
                <a:cubicBezTo>
                  <a:pt x="783" y="233"/>
                  <a:pt x="783" y="233"/>
                  <a:pt x="783" y="233"/>
                </a:cubicBezTo>
                <a:cubicBezTo>
                  <a:pt x="784" y="233"/>
                  <a:pt x="784" y="233"/>
                  <a:pt x="784" y="233"/>
                </a:cubicBezTo>
                <a:cubicBezTo>
                  <a:pt x="785" y="233"/>
                  <a:pt x="785" y="233"/>
                  <a:pt x="785" y="233"/>
                </a:cubicBezTo>
                <a:cubicBezTo>
                  <a:pt x="786" y="232"/>
                  <a:pt x="786" y="232"/>
                  <a:pt x="786" y="232"/>
                </a:cubicBezTo>
                <a:cubicBezTo>
                  <a:pt x="787" y="231"/>
                  <a:pt x="787" y="231"/>
                  <a:pt x="787" y="231"/>
                </a:cubicBezTo>
                <a:cubicBezTo>
                  <a:pt x="789" y="231"/>
                  <a:pt x="789" y="231"/>
                  <a:pt x="789" y="231"/>
                </a:cubicBezTo>
                <a:cubicBezTo>
                  <a:pt x="790" y="230"/>
                  <a:pt x="790" y="230"/>
                  <a:pt x="790" y="230"/>
                </a:cubicBezTo>
                <a:cubicBezTo>
                  <a:pt x="791" y="227"/>
                  <a:pt x="791" y="227"/>
                  <a:pt x="791" y="227"/>
                </a:cubicBezTo>
                <a:cubicBezTo>
                  <a:pt x="792" y="226"/>
                  <a:pt x="792" y="226"/>
                  <a:pt x="792" y="226"/>
                </a:cubicBezTo>
                <a:cubicBezTo>
                  <a:pt x="793" y="225"/>
                  <a:pt x="793" y="225"/>
                  <a:pt x="793" y="225"/>
                </a:cubicBezTo>
                <a:cubicBezTo>
                  <a:pt x="794" y="225"/>
                  <a:pt x="794" y="225"/>
                  <a:pt x="794" y="225"/>
                </a:cubicBezTo>
                <a:cubicBezTo>
                  <a:pt x="795" y="225"/>
                  <a:pt x="795" y="225"/>
                  <a:pt x="795" y="225"/>
                </a:cubicBezTo>
                <a:cubicBezTo>
                  <a:pt x="796" y="224"/>
                  <a:pt x="796" y="224"/>
                  <a:pt x="796" y="224"/>
                </a:cubicBezTo>
                <a:cubicBezTo>
                  <a:pt x="797" y="224"/>
                  <a:pt x="797" y="224"/>
                  <a:pt x="797" y="224"/>
                </a:cubicBezTo>
                <a:cubicBezTo>
                  <a:pt x="799" y="224"/>
                  <a:pt x="799" y="224"/>
                  <a:pt x="799" y="224"/>
                </a:cubicBezTo>
                <a:cubicBezTo>
                  <a:pt x="799" y="221"/>
                  <a:pt x="799" y="221"/>
                  <a:pt x="799" y="221"/>
                </a:cubicBezTo>
                <a:cubicBezTo>
                  <a:pt x="799" y="219"/>
                  <a:pt x="799" y="219"/>
                  <a:pt x="799" y="219"/>
                </a:cubicBezTo>
                <a:cubicBezTo>
                  <a:pt x="801" y="218"/>
                  <a:pt x="801" y="218"/>
                  <a:pt x="801" y="218"/>
                </a:cubicBezTo>
                <a:cubicBezTo>
                  <a:pt x="802" y="216"/>
                  <a:pt x="802" y="216"/>
                  <a:pt x="802" y="216"/>
                </a:cubicBezTo>
                <a:cubicBezTo>
                  <a:pt x="803" y="216"/>
                  <a:pt x="803" y="216"/>
                  <a:pt x="803" y="216"/>
                </a:cubicBezTo>
                <a:cubicBezTo>
                  <a:pt x="804" y="217"/>
                  <a:pt x="804" y="217"/>
                  <a:pt x="804" y="217"/>
                </a:cubicBezTo>
                <a:cubicBezTo>
                  <a:pt x="805" y="216"/>
                  <a:pt x="805" y="216"/>
                  <a:pt x="805" y="216"/>
                </a:cubicBezTo>
                <a:cubicBezTo>
                  <a:pt x="806" y="216"/>
                  <a:pt x="806" y="216"/>
                  <a:pt x="806" y="216"/>
                </a:cubicBezTo>
                <a:cubicBezTo>
                  <a:pt x="807" y="216"/>
                  <a:pt x="807" y="216"/>
                  <a:pt x="807" y="216"/>
                </a:cubicBezTo>
                <a:cubicBezTo>
                  <a:pt x="807" y="218"/>
                  <a:pt x="807" y="218"/>
                  <a:pt x="807" y="218"/>
                </a:cubicBezTo>
                <a:cubicBezTo>
                  <a:pt x="806" y="219"/>
                  <a:pt x="806" y="219"/>
                  <a:pt x="806" y="219"/>
                </a:cubicBezTo>
                <a:cubicBezTo>
                  <a:pt x="805" y="220"/>
                  <a:pt x="805" y="220"/>
                  <a:pt x="805" y="220"/>
                </a:cubicBezTo>
                <a:cubicBezTo>
                  <a:pt x="807" y="221"/>
                  <a:pt x="807" y="221"/>
                  <a:pt x="807" y="221"/>
                </a:cubicBezTo>
                <a:cubicBezTo>
                  <a:pt x="809" y="221"/>
                  <a:pt x="809" y="221"/>
                  <a:pt x="809" y="221"/>
                </a:cubicBezTo>
                <a:cubicBezTo>
                  <a:pt x="811" y="222"/>
                  <a:pt x="811" y="222"/>
                  <a:pt x="811" y="222"/>
                </a:cubicBezTo>
                <a:cubicBezTo>
                  <a:pt x="811" y="223"/>
                  <a:pt x="811" y="223"/>
                  <a:pt x="811" y="223"/>
                </a:cubicBezTo>
                <a:cubicBezTo>
                  <a:pt x="810" y="225"/>
                  <a:pt x="810" y="225"/>
                  <a:pt x="810" y="225"/>
                </a:cubicBezTo>
                <a:cubicBezTo>
                  <a:pt x="809" y="225"/>
                  <a:pt x="809" y="225"/>
                  <a:pt x="809" y="225"/>
                </a:cubicBezTo>
                <a:cubicBezTo>
                  <a:pt x="809" y="228"/>
                  <a:pt x="809" y="228"/>
                  <a:pt x="809" y="228"/>
                </a:cubicBezTo>
                <a:cubicBezTo>
                  <a:pt x="810" y="228"/>
                  <a:pt x="810" y="228"/>
                  <a:pt x="810" y="228"/>
                </a:cubicBezTo>
                <a:cubicBezTo>
                  <a:pt x="811" y="228"/>
                  <a:pt x="811" y="228"/>
                  <a:pt x="811" y="228"/>
                </a:cubicBezTo>
                <a:cubicBezTo>
                  <a:pt x="812" y="228"/>
                  <a:pt x="812" y="228"/>
                  <a:pt x="812" y="228"/>
                </a:cubicBezTo>
                <a:cubicBezTo>
                  <a:pt x="813" y="228"/>
                  <a:pt x="813" y="228"/>
                  <a:pt x="813" y="228"/>
                </a:cubicBezTo>
                <a:cubicBezTo>
                  <a:pt x="814" y="228"/>
                  <a:pt x="814" y="228"/>
                  <a:pt x="814" y="228"/>
                </a:cubicBezTo>
                <a:cubicBezTo>
                  <a:pt x="814" y="229"/>
                  <a:pt x="814" y="229"/>
                  <a:pt x="814" y="229"/>
                </a:cubicBezTo>
                <a:cubicBezTo>
                  <a:pt x="816" y="229"/>
                  <a:pt x="816" y="229"/>
                  <a:pt x="816" y="229"/>
                </a:cubicBezTo>
                <a:cubicBezTo>
                  <a:pt x="817" y="230"/>
                  <a:pt x="817" y="230"/>
                  <a:pt x="817" y="230"/>
                </a:cubicBezTo>
                <a:cubicBezTo>
                  <a:pt x="818" y="230"/>
                  <a:pt x="818" y="230"/>
                  <a:pt x="818" y="230"/>
                </a:cubicBezTo>
                <a:cubicBezTo>
                  <a:pt x="821" y="232"/>
                  <a:pt x="821" y="232"/>
                  <a:pt x="821" y="232"/>
                </a:cubicBezTo>
                <a:cubicBezTo>
                  <a:pt x="822" y="231"/>
                  <a:pt x="822" y="231"/>
                  <a:pt x="822" y="231"/>
                </a:cubicBezTo>
                <a:cubicBezTo>
                  <a:pt x="823" y="229"/>
                  <a:pt x="823" y="229"/>
                  <a:pt x="823" y="229"/>
                </a:cubicBezTo>
                <a:cubicBezTo>
                  <a:pt x="824" y="229"/>
                  <a:pt x="824" y="229"/>
                  <a:pt x="824" y="229"/>
                </a:cubicBezTo>
                <a:cubicBezTo>
                  <a:pt x="826" y="227"/>
                  <a:pt x="826" y="227"/>
                  <a:pt x="826" y="227"/>
                </a:cubicBezTo>
                <a:cubicBezTo>
                  <a:pt x="827" y="227"/>
                  <a:pt x="827" y="227"/>
                  <a:pt x="827" y="227"/>
                </a:cubicBezTo>
                <a:cubicBezTo>
                  <a:pt x="828" y="226"/>
                  <a:pt x="828" y="226"/>
                  <a:pt x="828" y="226"/>
                </a:cubicBezTo>
                <a:lnTo>
                  <a:pt x="826" y="225"/>
                </a:lnTo>
                <a:close/>
                <a:moveTo>
                  <a:pt x="848" y="236"/>
                </a:moveTo>
                <a:cubicBezTo>
                  <a:pt x="847" y="236"/>
                  <a:pt x="847" y="236"/>
                  <a:pt x="847" y="236"/>
                </a:cubicBezTo>
                <a:cubicBezTo>
                  <a:pt x="845" y="236"/>
                  <a:pt x="845" y="236"/>
                  <a:pt x="845" y="236"/>
                </a:cubicBezTo>
                <a:cubicBezTo>
                  <a:pt x="844" y="235"/>
                  <a:pt x="844" y="235"/>
                  <a:pt x="844" y="235"/>
                </a:cubicBezTo>
                <a:cubicBezTo>
                  <a:pt x="843" y="233"/>
                  <a:pt x="843" y="233"/>
                  <a:pt x="843" y="233"/>
                </a:cubicBezTo>
                <a:cubicBezTo>
                  <a:pt x="842" y="234"/>
                  <a:pt x="842" y="234"/>
                  <a:pt x="842" y="234"/>
                </a:cubicBezTo>
                <a:cubicBezTo>
                  <a:pt x="840" y="234"/>
                  <a:pt x="840" y="234"/>
                  <a:pt x="840" y="234"/>
                </a:cubicBezTo>
                <a:cubicBezTo>
                  <a:pt x="840" y="234"/>
                  <a:pt x="840" y="234"/>
                  <a:pt x="840" y="234"/>
                </a:cubicBezTo>
                <a:cubicBezTo>
                  <a:pt x="839" y="235"/>
                  <a:pt x="839" y="235"/>
                  <a:pt x="839" y="235"/>
                </a:cubicBezTo>
                <a:cubicBezTo>
                  <a:pt x="840" y="236"/>
                  <a:pt x="840" y="236"/>
                  <a:pt x="840" y="236"/>
                </a:cubicBezTo>
                <a:cubicBezTo>
                  <a:pt x="841" y="237"/>
                  <a:pt x="841" y="237"/>
                  <a:pt x="841" y="237"/>
                </a:cubicBezTo>
                <a:cubicBezTo>
                  <a:pt x="842" y="240"/>
                  <a:pt x="842" y="240"/>
                  <a:pt x="842" y="240"/>
                </a:cubicBezTo>
                <a:cubicBezTo>
                  <a:pt x="843" y="240"/>
                  <a:pt x="843" y="240"/>
                  <a:pt x="843" y="240"/>
                </a:cubicBezTo>
                <a:cubicBezTo>
                  <a:pt x="843" y="242"/>
                  <a:pt x="843" y="242"/>
                  <a:pt x="843" y="242"/>
                </a:cubicBezTo>
                <a:cubicBezTo>
                  <a:pt x="844" y="242"/>
                  <a:pt x="844" y="242"/>
                  <a:pt x="844" y="242"/>
                </a:cubicBezTo>
                <a:cubicBezTo>
                  <a:pt x="845" y="242"/>
                  <a:pt x="845" y="242"/>
                  <a:pt x="845" y="242"/>
                </a:cubicBezTo>
                <a:cubicBezTo>
                  <a:pt x="846" y="241"/>
                  <a:pt x="846" y="241"/>
                  <a:pt x="846" y="241"/>
                </a:cubicBezTo>
                <a:cubicBezTo>
                  <a:pt x="847" y="241"/>
                  <a:pt x="847" y="241"/>
                  <a:pt x="847" y="241"/>
                </a:cubicBezTo>
                <a:cubicBezTo>
                  <a:pt x="848" y="241"/>
                  <a:pt x="848" y="241"/>
                  <a:pt x="848" y="241"/>
                </a:cubicBezTo>
                <a:cubicBezTo>
                  <a:pt x="848" y="240"/>
                  <a:pt x="848" y="240"/>
                  <a:pt x="848" y="240"/>
                </a:cubicBezTo>
                <a:cubicBezTo>
                  <a:pt x="848" y="239"/>
                  <a:pt x="848" y="239"/>
                  <a:pt x="848" y="239"/>
                </a:cubicBezTo>
                <a:lnTo>
                  <a:pt x="848" y="236"/>
                </a:lnTo>
                <a:close/>
                <a:moveTo>
                  <a:pt x="789" y="253"/>
                </a:moveTo>
                <a:cubicBezTo>
                  <a:pt x="789" y="253"/>
                  <a:pt x="789" y="254"/>
                  <a:pt x="789" y="254"/>
                </a:cubicBezTo>
                <a:cubicBezTo>
                  <a:pt x="790" y="254"/>
                  <a:pt x="790" y="254"/>
                  <a:pt x="790" y="254"/>
                </a:cubicBezTo>
                <a:cubicBezTo>
                  <a:pt x="792" y="251"/>
                  <a:pt x="792" y="251"/>
                  <a:pt x="792" y="251"/>
                </a:cubicBezTo>
                <a:cubicBezTo>
                  <a:pt x="793" y="251"/>
                  <a:pt x="793" y="251"/>
                  <a:pt x="793" y="251"/>
                </a:cubicBezTo>
                <a:cubicBezTo>
                  <a:pt x="794" y="252"/>
                  <a:pt x="794" y="252"/>
                  <a:pt x="794" y="252"/>
                </a:cubicBezTo>
                <a:cubicBezTo>
                  <a:pt x="794" y="253"/>
                  <a:pt x="794" y="253"/>
                  <a:pt x="794" y="253"/>
                </a:cubicBezTo>
                <a:cubicBezTo>
                  <a:pt x="796" y="253"/>
                  <a:pt x="796" y="253"/>
                  <a:pt x="796" y="253"/>
                </a:cubicBezTo>
                <a:cubicBezTo>
                  <a:pt x="799" y="250"/>
                  <a:pt x="799" y="250"/>
                  <a:pt x="799" y="250"/>
                </a:cubicBezTo>
                <a:cubicBezTo>
                  <a:pt x="800" y="250"/>
                  <a:pt x="800" y="250"/>
                  <a:pt x="800" y="250"/>
                </a:cubicBezTo>
                <a:cubicBezTo>
                  <a:pt x="802" y="249"/>
                  <a:pt x="802" y="249"/>
                  <a:pt x="802" y="249"/>
                </a:cubicBezTo>
                <a:cubicBezTo>
                  <a:pt x="803" y="246"/>
                  <a:pt x="803" y="246"/>
                  <a:pt x="803" y="246"/>
                </a:cubicBezTo>
                <a:cubicBezTo>
                  <a:pt x="805" y="246"/>
                  <a:pt x="805" y="246"/>
                  <a:pt x="805" y="246"/>
                </a:cubicBezTo>
                <a:cubicBezTo>
                  <a:pt x="807" y="245"/>
                  <a:pt x="807" y="245"/>
                  <a:pt x="807" y="245"/>
                </a:cubicBezTo>
                <a:cubicBezTo>
                  <a:pt x="807" y="243"/>
                  <a:pt x="807" y="243"/>
                  <a:pt x="807" y="243"/>
                </a:cubicBezTo>
                <a:cubicBezTo>
                  <a:pt x="809" y="241"/>
                  <a:pt x="809" y="241"/>
                  <a:pt x="809" y="241"/>
                </a:cubicBezTo>
                <a:cubicBezTo>
                  <a:pt x="808" y="241"/>
                  <a:pt x="808" y="241"/>
                  <a:pt x="808" y="241"/>
                </a:cubicBezTo>
                <a:cubicBezTo>
                  <a:pt x="806" y="241"/>
                  <a:pt x="806" y="241"/>
                  <a:pt x="806" y="241"/>
                </a:cubicBezTo>
                <a:cubicBezTo>
                  <a:pt x="806" y="240"/>
                  <a:pt x="806" y="240"/>
                  <a:pt x="806" y="240"/>
                </a:cubicBezTo>
                <a:cubicBezTo>
                  <a:pt x="804" y="240"/>
                  <a:pt x="804" y="240"/>
                  <a:pt x="804" y="240"/>
                </a:cubicBezTo>
                <a:cubicBezTo>
                  <a:pt x="803" y="241"/>
                  <a:pt x="803" y="241"/>
                  <a:pt x="803" y="241"/>
                </a:cubicBezTo>
                <a:cubicBezTo>
                  <a:pt x="802" y="240"/>
                  <a:pt x="802" y="240"/>
                  <a:pt x="802" y="240"/>
                </a:cubicBezTo>
                <a:cubicBezTo>
                  <a:pt x="801" y="241"/>
                  <a:pt x="801" y="241"/>
                  <a:pt x="801" y="241"/>
                </a:cubicBezTo>
                <a:cubicBezTo>
                  <a:pt x="800" y="242"/>
                  <a:pt x="800" y="242"/>
                  <a:pt x="800" y="242"/>
                </a:cubicBezTo>
                <a:cubicBezTo>
                  <a:pt x="798" y="241"/>
                  <a:pt x="798" y="241"/>
                  <a:pt x="798" y="241"/>
                </a:cubicBezTo>
                <a:cubicBezTo>
                  <a:pt x="797" y="240"/>
                  <a:pt x="797" y="240"/>
                  <a:pt x="797" y="240"/>
                </a:cubicBezTo>
                <a:cubicBezTo>
                  <a:pt x="797" y="240"/>
                  <a:pt x="797" y="240"/>
                  <a:pt x="797" y="240"/>
                </a:cubicBezTo>
                <a:cubicBezTo>
                  <a:pt x="795" y="241"/>
                  <a:pt x="795" y="241"/>
                  <a:pt x="795" y="241"/>
                </a:cubicBezTo>
                <a:cubicBezTo>
                  <a:pt x="793" y="243"/>
                  <a:pt x="793" y="243"/>
                  <a:pt x="793" y="243"/>
                </a:cubicBezTo>
                <a:cubicBezTo>
                  <a:pt x="793" y="244"/>
                  <a:pt x="793" y="244"/>
                  <a:pt x="793" y="244"/>
                </a:cubicBezTo>
                <a:cubicBezTo>
                  <a:pt x="792" y="245"/>
                  <a:pt x="792" y="245"/>
                  <a:pt x="792" y="245"/>
                </a:cubicBezTo>
                <a:cubicBezTo>
                  <a:pt x="788" y="246"/>
                  <a:pt x="788" y="246"/>
                  <a:pt x="788" y="246"/>
                </a:cubicBezTo>
                <a:cubicBezTo>
                  <a:pt x="788" y="247"/>
                  <a:pt x="788" y="247"/>
                  <a:pt x="788" y="247"/>
                </a:cubicBezTo>
                <a:cubicBezTo>
                  <a:pt x="789" y="248"/>
                  <a:pt x="789" y="248"/>
                  <a:pt x="789" y="248"/>
                </a:cubicBezTo>
                <a:cubicBezTo>
                  <a:pt x="789" y="250"/>
                  <a:pt x="789" y="250"/>
                  <a:pt x="789" y="250"/>
                </a:cubicBezTo>
                <a:cubicBezTo>
                  <a:pt x="789" y="252"/>
                  <a:pt x="789" y="252"/>
                  <a:pt x="789" y="252"/>
                </a:cubicBezTo>
                <a:lnTo>
                  <a:pt x="789" y="253"/>
                </a:lnTo>
                <a:close/>
                <a:moveTo>
                  <a:pt x="803" y="178"/>
                </a:moveTo>
                <a:cubicBezTo>
                  <a:pt x="802" y="178"/>
                  <a:pt x="802" y="178"/>
                  <a:pt x="802" y="178"/>
                </a:cubicBezTo>
                <a:cubicBezTo>
                  <a:pt x="801" y="180"/>
                  <a:pt x="801" y="180"/>
                  <a:pt x="801" y="180"/>
                </a:cubicBezTo>
                <a:cubicBezTo>
                  <a:pt x="801" y="183"/>
                  <a:pt x="801" y="183"/>
                  <a:pt x="801" y="183"/>
                </a:cubicBezTo>
                <a:cubicBezTo>
                  <a:pt x="801" y="184"/>
                  <a:pt x="801" y="184"/>
                  <a:pt x="801" y="184"/>
                </a:cubicBezTo>
                <a:cubicBezTo>
                  <a:pt x="801" y="185"/>
                  <a:pt x="801" y="185"/>
                  <a:pt x="801" y="185"/>
                </a:cubicBezTo>
                <a:cubicBezTo>
                  <a:pt x="801" y="187"/>
                  <a:pt x="801" y="187"/>
                  <a:pt x="801" y="187"/>
                </a:cubicBezTo>
                <a:cubicBezTo>
                  <a:pt x="802" y="186"/>
                  <a:pt x="802" y="186"/>
                  <a:pt x="802" y="186"/>
                </a:cubicBezTo>
                <a:cubicBezTo>
                  <a:pt x="804" y="183"/>
                  <a:pt x="804" y="183"/>
                  <a:pt x="804" y="183"/>
                </a:cubicBezTo>
                <a:cubicBezTo>
                  <a:pt x="803" y="182"/>
                  <a:pt x="803" y="182"/>
                  <a:pt x="803" y="182"/>
                </a:cubicBezTo>
                <a:cubicBezTo>
                  <a:pt x="803" y="181"/>
                  <a:pt x="803" y="181"/>
                  <a:pt x="803" y="181"/>
                </a:cubicBezTo>
                <a:cubicBezTo>
                  <a:pt x="804" y="180"/>
                  <a:pt x="804" y="180"/>
                  <a:pt x="804" y="180"/>
                </a:cubicBezTo>
                <a:lnTo>
                  <a:pt x="803" y="178"/>
                </a:lnTo>
                <a:close/>
                <a:moveTo>
                  <a:pt x="785" y="103"/>
                </a:moveTo>
                <a:cubicBezTo>
                  <a:pt x="785" y="105"/>
                  <a:pt x="785" y="105"/>
                  <a:pt x="785" y="105"/>
                </a:cubicBezTo>
                <a:cubicBezTo>
                  <a:pt x="786" y="104"/>
                  <a:pt x="786" y="104"/>
                  <a:pt x="786" y="104"/>
                </a:cubicBezTo>
                <a:cubicBezTo>
                  <a:pt x="787" y="104"/>
                  <a:pt x="787" y="104"/>
                  <a:pt x="787" y="104"/>
                </a:cubicBezTo>
                <a:cubicBezTo>
                  <a:pt x="787" y="102"/>
                  <a:pt x="787" y="102"/>
                  <a:pt x="787" y="102"/>
                </a:cubicBezTo>
                <a:cubicBezTo>
                  <a:pt x="786" y="102"/>
                  <a:pt x="786" y="102"/>
                  <a:pt x="786" y="102"/>
                </a:cubicBezTo>
                <a:lnTo>
                  <a:pt x="785" y="103"/>
                </a:lnTo>
                <a:close/>
                <a:moveTo>
                  <a:pt x="419" y="22"/>
                </a:moveTo>
                <a:cubicBezTo>
                  <a:pt x="419" y="20"/>
                  <a:pt x="419" y="20"/>
                  <a:pt x="419" y="20"/>
                </a:cubicBezTo>
                <a:cubicBezTo>
                  <a:pt x="419" y="16"/>
                  <a:pt x="419" y="16"/>
                  <a:pt x="419" y="16"/>
                </a:cubicBezTo>
                <a:cubicBezTo>
                  <a:pt x="417" y="18"/>
                  <a:pt x="417" y="18"/>
                  <a:pt x="417" y="18"/>
                </a:cubicBezTo>
                <a:cubicBezTo>
                  <a:pt x="417" y="20"/>
                  <a:pt x="417" y="20"/>
                  <a:pt x="417" y="20"/>
                </a:cubicBezTo>
                <a:cubicBezTo>
                  <a:pt x="416" y="21"/>
                  <a:pt x="416" y="21"/>
                  <a:pt x="416" y="21"/>
                </a:cubicBezTo>
                <a:cubicBezTo>
                  <a:pt x="417" y="21"/>
                  <a:pt x="417" y="21"/>
                  <a:pt x="417" y="21"/>
                </a:cubicBezTo>
                <a:cubicBezTo>
                  <a:pt x="417" y="21"/>
                  <a:pt x="418" y="22"/>
                  <a:pt x="419" y="22"/>
                </a:cubicBezTo>
                <a:close/>
                <a:moveTo>
                  <a:pt x="784" y="107"/>
                </a:moveTo>
                <a:cubicBezTo>
                  <a:pt x="784" y="106"/>
                  <a:pt x="784" y="106"/>
                  <a:pt x="784" y="106"/>
                </a:cubicBezTo>
                <a:cubicBezTo>
                  <a:pt x="784" y="103"/>
                  <a:pt x="784" y="103"/>
                  <a:pt x="784" y="103"/>
                </a:cubicBezTo>
                <a:cubicBezTo>
                  <a:pt x="783" y="102"/>
                  <a:pt x="783" y="102"/>
                  <a:pt x="783" y="102"/>
                </a:cubicBezTo>
                <a:cubicBezTo>
                  <a:pt x="783" y="103"/>
                  <a:pt x="783" y="103"/>
                  <a:pt x="783" y="103"/>
                </a:cubicBezTo>
                <a:cubicBezTo>
                  <a:pt x="782" y="104"/>
                  <a:pt x="782" y="104"/>
                  <a:pt x="782" y="104"/>
                </a:cubicBezTo>
                <a:cubicBezTo>
                  <a:pt x="783" y="105"/>
                  <a:pt x="783" y="105"/>
                  <a:pt x="783" y="105"/>
                </a:cubicBezTo>
                <a:cubicBezTo>
                  <a:pt x="783" y="106"/>
                  <a:pt x="783" y="106"/>
                  <a:pt x="783" y="106"/>
                </a:cubicBezTo>
                <a:lnTo>
                  <a:pt x="784" y="107"/>
                </a:lnTo>
                <a:close/>
                <a:moveTo>
                  <a:pt x="417" y="29"/>
                </a:moveTo>
                <a:cubicBezTo>
                  <a:pt x="419" y="30"/>
                  <a:pt x="419" y="30"/>
                  <a:pt x="419" y="30"/>
                </a:cubicBezTo>
                <a:cubicBezTo>
                  <a:pt x="422" y="34"/>
                  <a:pt x="422" y="34"/>
                  <a:pt x="422" y="34"/>
                </a:cubicBezTo>
                <a:cubicBezTo>
                  <a:pt x="423" y="32"/>
                  <a:pt x="423" y="32"/>
                  <a:pt x="423" y="32"/>
                </a:cubicBezTo>
                <a:cubicBezTo>
                  <a:pt x="422" y="29"/>
                  <a:pt x="422" y="29"/>
                  <a:pt x="422" y="29"/>
                </a:cubicBezTo>
                <a:cubicBezTo>
                  <a:pt x="422" y="26"/>
                  <a:pt x="422" y="26"/>
                  <a:pt x="422" y="26"/>
                </a:cubicBezTo>
                <a:cubicBezTo>
                  <a:pt x="420" y="26"/>
                  <a:pt x="420" y="26"/>
                  <a:pt x="420" y="26"/>
                </a:cubicBezTo>
                <a:cubicBezTo>
                  <a:pt x="417" y="23"/>
                  <a:pt x="417" y="23"/>
                  <a:pt x="417" y="23"/>
                </a:cubicBezTo>
                <a:cubicBezTo>
                  <a:pt x="416" y="23"/>
                  <a:pt x="416" y="23"/>
                  <a:pt x="416" y="23"/>
                </a:cubicBezTo>
                <a:cubicBezTo>
                  <a:pt x="416" y="25"/>
                  <a:pt x="416" y="25"/>
                  <a:pt x="416" y="25"/>
                </a:cubicBezTo>
                <a:cubicBezTo>
                  <a:pt x="420" y="28"/>
                  <a:pt x="420" y="28"/>
                  <a:pt x="420" y="28"/>
                </a:cubicBezTo>
                <a:cubicBezTo>
                  <a:pt x="417" y="27"/>
                  <a:pt x="417" y="27"/>
                  <a:pt x="417" y="27"/>
                </a:cubicBezTo>
                <a:lnTo>
                  <a:pt x="417" y="29"/>
                </a:lnTo>
                <a:close/>
                <a:moveTo>
                  <a:pt x="812" y="181"/>
                </a:moveTo>
                <a:cubicBezTo>
                  <a:pt x="812" y="179"/>
                  <a:pt x="812" y="179"/>
                  <a:pt x="812" y="179"/>
                </a:cubicBezTo>
                <a:cubicBezTo>
                  <a:pt x="810" y="178"/>
                  <a:pt x="810" y="178"/>
                  <a:pt x="810" y="178"/>
                </a:cubicBezTo>
                <a:cubicBezTo>
                  <a:pt x="809" y="176"/>
                  <a:pt x="809" y="176"/>
                  <a:pt x="809" y="176"/>
                </a:cubicBezTo>
                <a:cubicBezTo>
                  <a:pt x="809" y="177"/>
                  <a:pt x="809" y="177"/>
                  <a:pt x="809" y="177"/>
                </a:cubicBezTo>
                <a:cubicBezTo>
                  <a:pt x="809" y="180"/>
                  <a:pt x="809" y="180"/>
                  <a:pt x="809" y="180"/>
                </a:cubicBezTo>
                <a:cubicBezTo>
                  <a:pt x="810" y="181"/>
                  <a:pt x="810" y="181"/>
                  <a:pt x="810" y="181"/>
                </a:cubicBezTo>
                <a:cubicBezTo>
                  <a:pt x="810" y="183"/>
                  <a:pt x="810" y="183"/>
                  <a:pt x="810" y="183"/>
                </a:cubicBezTo>
                <a:cubicBezTo>
                  <a:pt x="810" y="184"/>
                  <a:pt x="810" y="184"/>
                  <a:pt x="810" y="184"/>
                </a:cubicBezTo>
                <a:cubicBezTo>
                  <a:pt x="812" y="185"/>
                  <a:pt x="812" y="185"/>
                  <a:pt x="812" y="185"/>
                </a:cubicBezTo>
                <a:cubicBezTo>
                  <a:pt x="813" y="186"/>
                  <a:pt x="813" y="186"/>
                  <a:pt x="813" y="186"/>
                </a:cubicBezTo>
                <a:cubicBezTo>
                  <a:pt x="813" y="187"/>
                  <a:pt x="813" y="187"/>
                  <a:pt x="813" y="187"/>
                </a:cubicBezTo>
                <a:cubicBezTo>
                  <a:pt x="814" y="187"/>
                  <a:pt x="814" y="187"/>
                  <a:pt x="814" y="187"/>
                </a:cubicBezTo>
                <a:cubicBezTo>
                  <a:pt x="816" y="187"/>
                  <a:pt x="816" y="187"/>
                  <a:pt x="816" y="187"/>
                </a:cubicBezTo>
                <a:cubicBezTo>
                  <a:pt x="817" y="185"/>
                  <a:pt x="817" y="185"/>
                  <a:pt x="817" y="185"/>
                </a:cubicBezTo>
                <a:cubicBezTo>
                  <a:pt x="815" y="185"/>
                  <a:pt x="815" y="185"/>
                  <a:pt x="815" y="185"/>
                </a:cubicBezTo>
                <a:cubicBezTo>
                  <a:pt x="813" y="184"/>
                  <a:pt x="813" y="184"/>
                  <a:pt x="813" y="184"/>
                </a:cubicBezTo>
                <a:cubicBezTo>
                  <a:pt x="813" y="181"/>
                  <a:pt x="813" y="181"/>
                  <a:pt x="813" y="181"/>
                </a:cubicBezTo>
                <a:lnTo>
                  <a:pt x="812" y="181"/>
                </a:lnTo>
                <a:close/>
                <a:moveTo>
                  <a:pt x="778" y="92"/>
                </a:moveTo>
                <a:cubicBezTo>
                  <a:pt x="779" y="93"/>
                  <a:pt x="779" y="93"/>
                  <a:pt x="779" y="93"/>
                </a:cubicBezTo>
                <a:cubicBezTo>
                  <a:pt x="780" y="92"/>
                  <a:pt x="780" y="92"/>
                  <a:pt x="780" y="92"/>
                </a:cubicBezTo>
                <a:cubicBezTo>
                  <a:pt x="781" y="92"/>
                  <a:pt x="781" y="92"/>
                  <a:pt x="781" y="92"/>
                </a:cubicBezTo>
                <a:cubicBezTo>
                  <a:pt x="781" y="91"/>
                  <a:pt x="781" y="91"/>
                  <a:pt x="781" y="91"/>
                </a:cubicBezTo>
                <a:cubicBezTo>
                  <a:pt x="780" y="91"/>
                  <a:pt x="780" y="91"/>
                  <a:pt x="780" y="91"/>
                </a:cubicBezTo>
                <a:cubicBezTo>
                  <a:pt x="779" y="91"/>
                  <a:pt x="779" y="91"/>
                  <a:pt x="779" y="91"/>
                </a:cubicBezTo>
                <a:lnTo>
                  <a:pt x="778" y="92"/>
                </a:lnTo>
                <a:close/>
                <a:moveTo>
                  <a:pt x="899" y="317"/>
                </a:moveTo>
                <a:cubicBezTo>
                  <a:pt x="899" y="316"/>
                  <a:pt x="899" y="316"/>
                  <a:pt x="899" y="316"/>
                </a:cubicBezTo>
                <a:cubicBezTo>
                  <a:pt x="898" y="318"/>
                  <a:pt x="898" y="318"/>
                  <a:pt x="898" y="318"/>
                </a:cubicBezTo>
                <a:lnTo>
                  <a:pt x="899" y="317"/>
                </a:lnTo>
                <a:close/>
                <a:moveTo>
                  <a:pt x="903" y="920"/>
                </a:moveTo>
                <a:cubicBezTo>
                  <a:pt x="904" y="919"/>
                  <a:pt x="904" y="919"/>
                  <a:pt x="904" y="919"/>
                </a:cubicBezTo>
                <a:cubicBezTo>
                  <a:pt x="901" y="920"/>
                  <a:pt x="901" y="920"/>
                  <a:pt x="901" y="920"/>
                </a:cubicBezTo>
                <a:lnTo>
                  <a:pt x="903" y="920"/>
                </a:lnTo>
                <a:close/>
                <a:moveTo>
                  <a:pt x="900" y="921"/>
                </a:moveTo>
                <a:cubicBezTo>
                  <a:pt x="897" y="923"/>
                  <a:pt x="897" y="923"/>
                  <a:pt x="897" y="923"/>
                </a:cubicBezTo>
                <a:cubicBezTo>
                  <a:pt x="895" y="922"/>
                  <a:pt x="895" y="922"/>
                  <a:pt x="895" y="922"/>
                </a:cubicBezTo>
                <a:cubicBezTo>
                  <a:pt x="893" y="923"/>
                  <a:pt x="893" y="923"/>
                  <a:pt x="893" y="923"/>
                </a:cubicBezTo>
                <a:cubicBezTo>
                  <a:pt x="892" y="924"/>
                  <a:pt x="892" y="924"/>
                  <a:pt x="892" y="924"/>
                </a:cubicBezTo>
                <a:cubicBezTo>
                  <a:pt x="894" y="926"/>
                  <a:pt x="894" y="926"/>
                  <a:pt x="894" y="926"/>
                </a:cubicBezTo>
                <a:cubicBezTo>
                  <a:pt x="894" y="927"/>
                  <a:pt x="894" y="927"/>
                  <a:pt x="894" y="927"/>
                </a:cubicBezTo>
                <a:cubicBezTo>
                  <a:pt x="892" y="929"/>
                  <a:pt x="892" y="929"/>
                  <a:pt x="892" y="929"/>
                </a:cubicBezTo>
                <a:cubicBezTo>
                  <a:pt x="890" y="930"/>
                  <a:pt x="890" y="930"/>
                  <a:pt x="890" y="930"/>
                </a:cubicBezTo>
                <a:cubicBezTo>
                  <a:pt x="892" y="931"/>
                  <a:pt x="892" y="931"/>
                  <a:pt x="892" y="931"/>
                </a:cubicBezTo>
                <a:cubicBezTo>
                  <a:pt x="897" y="930"/>
                  <a:pt x="897" y="930"/>
                  <a:pt x="897" y="930"/>
                </a:cubicBezTo>
                <a:cubicBezTo>
                  <a:pt x="899" y="928"/>
                  <a:pt x="899" y="928"/>
                  <a:pt x="899" y="928"/>
                </a:cubicBezTo>
                <a:cubicBezTo>
                  <a:pt x="899" y="926"/>
                  <a:pt x="899" y="926"/>
                  <a:pt x="899" y="926"/>
                </a:cubicBezTo>
                <a:cubicBezTo>
                  <a:pt x="898" y="924"/>
                  <a:pt x="898" y="924"/>
                  <a:pt x="898" y="924"/>
                </a:cubicBezTo>
                <a:cubicBezTo>
                  <a:pt x="901" y="922"/>
                  <a:pt x="901" y="922"/>
                  <a:pt x="901" y="922"/>
                </a:cubicBezTo>
                <a:lnTo>
                  <a:pt x="900" y="921"/>
                </a:lnTo>
                <a:close/>
                <a:moveTo>
                  <a:pt x="931" y="500"/>
                </a:moveTo>
                <a:cubicBezTo>
                  <a:pt x="931" y="500"/>
                  <a:pt x="931" y="500"/>
                  <a:pt x="931" y="500"/>
                </a:cubicBezTo>
                <a:cubicBezTo>
                  <a:pt x="930" y="500"/>
                  <a:pt x="930" y="500"/>
                  <a:pt x="930" y="500"/>
                </a:cubicBezTo>
                <a:cubicBezTo>
                  <a:pt x="930" y="499"/>
                  <a:pt x="930" y="499"/>
                  <a:pt x="930" y="499"/>
                </a:cubicBezTo>
                <a:cubicBezTo>
                  <a:pt x="931" y="498"/>
                  <a:pt x="931" y="498"/>
                  <a:pt x="931" y="498"/>
                </a:cubicBezTo>
                <a:cubicBezTo>
                  <a:pt x="931" y="497"/>
                  <a:pt x="931" y="497"/>
                  <a:pt x="931" y="497"/>
                </a:cubicBezTo>
                <a:cubicBezTo>
                  <a:pt x="933" y="496"/>
                  <a:pt x="933" y="496"/>
                  <a:pt x="933" y="496"/>
                </a:cubicBezTo>
                <a:cubicBezTo>
                  <a:pt x="933" y="496"/>
                  <a:pt x="933" y="496"/>
                  <a:pt x="933" y="496"/>
                </a:cubicBezTo>
                <a:cubicBezTo>
                  <a:pt x="933" y="496"/>
                  <a:pt x="933" y="496"/>
                  <a:pt x="933" y="496"/>
                </a:cubicBezTo>
                <a:cubicBezTo>
                  <a:pt x="932" y="496"/>
                  <a:pt x="932" y="496"/>
                  <a:pt x="932" y="496"/>
                </a:cubicBezTo>
                <a:cubicBezTo>
                  <a:pt x="931" y="497"/>
                  <a:pt x="931" y="497"/>
                  <a:pt x="931" y="497"/>
                </a:cubicBezTo>
                <a:cubicBezTo>
                  <a:pt x="930" y="499"/>
                  <a:pt x="930" y="499"/>
                  <a:pt x="930" y="499"/>
                </a:cubicBezTo>
                <a:cubicBezTo>
                  <a:pt x="930" y="500"/>
                  <a:pt x="930" y="500"/>
                  <a:pt x="930" y="500"/>
                </a:cubicBezTo>
                <a:lnTo>
                  <a:pt x="931" y="500"/>
                </a:lnTo>
                <a:close/>
                <a:moveTo>
                  <a:pt x="931" y="520"/>
                </a:moveTo>
                <a:cubicBezTo>
                  <a:pt x="934" y="522"/>
                  <a:pt x="934" y="522"/>
                  <a:pt x="934" y="522"/>
                </a:cubicBezTo>
                <a:cubicBezTo>
                  <a:pt x="935" y="523"/>
                  <a:pt x="935" y="523"/>
                  <a:pt x="935" y="523"/>
                </a:cubicBezTo>
                <a:cubicBezTo>
                  <a:pt x="936" y="523"/>
                  <a:pt x="936" y="523"/>
                  <a:pt x="936" y="523"/>
                </a:cubicBezTo>
                <a:cubicBezTo>
                  <a:pt x="936" y="521"/>
                  <a:pt x="936" y="521"/>
                  <a:pt x="936" y="521"/>
                </a:cubicBezTo>
                <a:cubicBezTo>
                  <a:pt x="937" y="521"/>
                  <a:pt x="937" y="521"/>
                  <a:pt x="937" y="521"/>
                </a:cubicBezTo>
                <a:cubicBezTo>
                  <a:pt x="937" y="522"/>
                  <a:pt x="937" y="522"/>
                  <a:pt x="937" y="522"/>
                </a:cubicBezTo>
                <a:cubicBezTo>
                  <a:pt x="939" y="522"/>
                  <a:pt x="939" y="522"/>
                  <a:pt x="939" y="522"/>
                </a:cubicBezTo>
                <a:cubicBezTo>
                  <a:pt x="942" y="519"/>
                  <a:pt x="942" y="519"/>
                  <a:pt x="942" y="519"/>
                </a:cubicBezTo>
                <a:cubicBezTo>
                  <a:pt x="945" y="519"/>
                  <a:pt x="945" y="519"/>
                  <a:pt x="945" y="519"/>
                </a:cubicBezTo>
                <a:cubicBezTo>
                  <a:pt x="946" y="518"/>
                  <a:pt x="946" y="518"/>
                  <a:pt x="946" y="518"/>
                </a:cubicBezTo>
                <a:cubicBezTo>
                  <a:pt x="948" y="517"/>
                  <a:pt x="948" y="517"/>
                  <a:pt x="948" y="517"/>
                </a:cubicBezTo>
                <a:cubicBezTo>
                  <a:pt x="948" y="517"/>
                  <a:pt x="948" y="517"/>
                  <a:pt x="948" y="517"/>
                </a:cubicBezTo>
                <a:cubicBezTo>
                  <a:pt x="947" y="514"/>
                  <a:pt x="947" y="514"/>
                  <a:pt x="947" y="514"/>
                </a:cubicBezTo>
                <a:cubicBezTo>
                  <a:pt x="945" y="514"/>
                  <a:pt x="945" y="514"/>
                  <a:pt x="945" y="514"/>
                </a:cubicBezTo>
                <a:cubicBezTo>
                  <a:pt x="944" y="514"/>
                  <a:pt x="944" y="514"/>
                  <a:pt x="944" y="514"/>
                </a:cubicBezTo>
                <a:cubicBezTo>
                  <a:pt x="944" y="515"/>
                  <a:pt x="944" y="515"/>
                  <a:pt x="944" y="515"/>
                </a:cubicBezTo>
                <a:cubicBezTo>
                  <a:pt x="943" y="516"/>
                  <a:pt x="943" y="516"/>
                  <a:pt x="943" y="516"/>
                </a:cubicBezTo>
                <a:cubicBezTo>
                  <a:pt x="942" y="515"/>
                  <a:pt x="942" y="515"/>
                  <a:pt x="942" y="515"/>
                </a:cubicBezTo>
                <a:cubicBezTo>
                  <a:pt x="943" y="514"/>
                  <a:pt x="943" y="514"/>
                  <a:pt x="943" y="514"/>
                </a:cubicBezTo>
                <a:cubicBezTo>
                  <a:pt x="942" y="513"/>
                  <a:pt x="942" y="513"/>
                  <a:pt x="942" y="513"/>
                </a:cubicBezTo>
                <a:cubicBezTo>
                  <a:pt x="940" y="512"/>
                  <a:pt x="940" y="512"/>
                  <a:pt x="940" y="512"/>
                </a:cubicBezTo>
                <a:cubicBezTo>
                  <a:pt x="941" y="511"/>
                  <a:pt x="941" y="511"/>
                  <a:pt x="941" y="511"/>
                </a:cubicBezTo>
                <a:cubicBezTo>
                  <a:pt x="944" y="507"/>
                  <a:pt x="944" y="507"/>
                  <a:pt x="944" y="507"/>
                </a:cubicBezTo>
                <a:cubicBezTo>
                  <a:pt x="944" y="506"/>
                  <a:pt x="944" y="506"/>
                  <a:pt x="944" y="506"/>
                </a:cubicBezTo>
                <a:cubicBezTo>
                  <a:pt x="942" y="505"/>
                  <a:pt x="942" y="505"/>
                  <a:pt x="942" y="505"/>
                </a:cubicBezTo>
                <a:cubicBezTo>
                  <a:pt x="943" y="504"/>
                  <a:pt x="943" y="504"/>
                  <a:pt x="943" y="504"/>
                </a:cubicBezTo>
                <a:cubicBezTo>
                  <a:pt x="943" y="503"/>
                  <a:pt x="943" y="503"/>
                  <a:pt x="943" y="503"/>
                </a:cubicBezTo>
                <a:cubicBezTo>
                  <a:pt x="941" y="503"/>
                  <a:pt x="941" y="503"/>
                  <a:pt x="941" y="503"/>
                </a:cubicBezTo>
                <a:cubicBezTo>
                  <a:pt x="940" y="505"/>
                  <a:pt x="940" y="505"/>
                  <a:pt x="940" y="505"/>
                </a:cubicBezTo>
                <a:cubicBezTo>
                  <a:pt x="938" y="507"/>
                  <a:pt x="938" y="507"/>
                  <a:pt x="938" y="507"/>
                </a:cubicBezTo>
                <a:cubicBezTo>
                  <a:pt x="937" y="509"/>
                  <a:pt x="937" y="509"/>
                  <a:pt x="937" y="509"/>
                </a:cubicBezTo>
                <a:cubicBezTo>
                  <a:pt x="936" y="510"/>
                  <a:pt x="936" y="510"/>
                  <a:pt x="936" y="510"/>
                </a:cubicBezTo>
                <a:cubicBezTo>
                  <a:pt x="934" y="513"/>
                  <a:pt x="934" y="513"/>
                  <a:pt x="934" y="513"/>
                </a:cubicBezTo>
                <a:cubicBezTo>
                  <a:pt x="931" y="515"/>
                  <a:pt x="931" y="515"/>
                  <a:pt x="931" y="515"/>
                </a:cubicBezTo>
                <a:cubicBezTo>
                  <a:pt x="930" y="516"/>
                  <a:pt x="930" y="516"/>
                  <a:pt x="930" y="516"/>
                </a:cubicBezTo>
                <a:cubicBezTo>
                  <a:pt x="931" y="517"/>
                  <a:pt x="931" y="517"/>
                  <a:pt x="931" y="517"/>
                </a:cubicBezTo>
                <a:lnTo>
                  <a:pt x="931" y="520"/>
                </a:lnTo>
                <a:close/>
                <a:moveTo>
                  <a:pt x="840" y="847"/>
                </a:moveTo>
                <a:cubicBezTo>
                  <a:pt x="844" y="848"/>
                  <a:pt x="844" y="848"/>
                  <a:pt x="844" y="848"/>
                </a:cubicBezTo>
                <a:cubicBezTo>
                  <a:pt x="846" y="848"/>
                  <a:pt x="846" y="848"/>
                  <a:pt x="846" y="848"/>
                </a:cubicBezTo>
                <a:cubicBezTo>
                  <a:pt x="849" y="847"/>
                  <a:pt x="849" y="847"/>
                  <a:pt x="849" y="847"/>
                </a:cubicBezTo>
                <a:cubicBezTo>
                  <a:pt x="851" y="848"/>
                  <a:pt x="851" y="848"/>
                  <a:pt x="851" y="848"/>
                </a:cubicBezTo>
                <a:cubicBezTo>
                  <a:pt x="854" y="846"/>
                  <a:pt x="854" y="846"/>
                  <a:pt x="854" y="846"/>
                </a:cubicBezTo>
                <a:cubicBezTo>
                  <a:pt x="856" y="843"/>
                  <a:pt x="856" y="843"/>
                  <a:pt x="856" y="843"/>
                </a:cubicBezTo>
                <a:cubicBezTo>
                  <a:pt x="855" y="843"/>
                  <a:pt x="855" y="843"/>
                  <a:pt x="855" y="843"/>
                </a:cubicBezTo>
                <a:cubicBezTo>
                  <a:pt x="854" y="842"/>
                  <a:pt x="854" y="842"/>
                  <a:pt x="854" y="842"/>
                </a:cubicBezTo>
                <a:cubicBezTo>
                  <a:pt x="853" y="841"/>
                  <a:pt x="853" y="841"/>
                  <a:pt x="853" y="841"/>
                </a:cubicBezTo>
                <a:cubicBezTo>
                  <a:pt x="849" y="842"/>
                  <a:pt x="849" y="842"/>
                  <a:pt x="849" y="842"/>
                </a:cubicBezTo>
                <a:cubicBezTo>
                  <a:pt x="841" y="841"/>
                  <a:pt x="841" y="841"/>
                  <a:pt x="841" y="841"/>
                </a:cubicBezTo>
                <a:cubicBezTo>
                  <a:pt x="841" y="842"/>
                  <a:pt x="841" y="842"/>
                  <a:pt x="841" y="842"/>
                </a:cubicBezTo>
                <a:cubicBezTo>
                  <a:pt x="839" y="843"/>
                  <a:pt x="839" y="843"/>
                  <a:pt x="839" y="843"/>
                </a:cubicBezTo>
                <a:cubicBezTo>
                  <a:pt x="839" y="845"/>
                  <a:pt x="839" y="845"/>
                  <a:pt x="839" y="845"/>
                </a:cubicBezTo>
                <a:cubicBezTo>
                  <a:pt x="839" y="846"/>
                  <a:pt x="839" y="846"/>
                  <a:pt x="839" y="846"/>
                </a:cubicBezTo>
                <a:lnTo>
                  <a:pt x="840" y="847"/>
                </a:lnTo>
                <a:close/>
                <a:moveTo>
                  <a:pt x="868" y="920"/>
                </a:moveTo>
                <a:cubicBezTo>
                  <a:pt x="867" y="919"/>
                  <a:pt x="867" y="919"/>
                  <a:pt x="867" y="919"/>
                </a:cubicBezTo>
                <a:cubicBezTo>
                  <a:pt x="865" y="921"/>
                  <a:pt x="865" y="921"/>
                  <a:pt x="865" y="921"/>
                </a:cubicBezTo>
                <a:cubicBezTo>
                  <a:pt x="865" y="921"/>
                  <a:pt x="866" y="921"/>
                  <a:pt x="866" y="921"/>
                </a:cubicBezTo>
                <a:cubicBezTo>
                  <a:pt x="868" y="921"/>
                  <a:pt x="868" y="921"/>
                  <a:pt x="868" y="921"/>
                </a:cubicBezTo>
                <a:cubicBezTo>
                  <a:pt x="870" y="921"/>
                  <a:pt x="870" y="921"/>
                  <a:pt x="870" y="921"/>
                </a:cubicBezTo>
                <a:cubicBezTo>
                  <a:pt x="872" y="920"/>
                  <a:pt x="872" y="920"/>
                  <a:pt x="872" y="920"/>
                </a:cubicBezTo>
                <a:cubicBezTo>
                  <a:pt x="871" y="918"/>
                  <a:pt x="871" y="918"/>
                  <a:pt x="871" y="918"/>
                </a:cubicBezTo>
                <a:lnTo>
                  <a:pt x="868" y="920"/>
                </a:lnTo>
                <a:close/>
                <a:moveTo>
                  <a:pt x="420" y="23"/>
                </a:moveTo>
                <a:cubicBezTo>
                  <a:pt x="419" y="23"/>
                  <a:pt x="419" y="23"/>
                  <a:pt x="419" y="23"/>
                </a:cubicBezTo>
                <a:cubicBezTo>
                  <a:pt x="421" y="25"/>
                  <a:pt x="421" y="25"/>
                  <a:pt x="421" y="25"/>
                </a:cubicBezTo>
                <a:cubicBezTo>
                  <a:pt x="424" y="23"/>
                  <a:pt x="424" y="23"/>
                  <a:pt x="424" y="23"/>
                </a:cubicBezTo>
                <a:cubicBezTo>
                  <a:pt x="423" y="22"/>
                  <a:pt x="423" y="22"/>
                  <a:pt x="423" y="22"/>
                </a:cubicBezTo>
                <a:cubicBezTo>
                  <a:pt x="424" y="20"/>
                  <a:pt x="424" y="20"/>
                  <a:pt x="424" y="20"/>
                </a:cubicBezTo>
                <a:cubicBezTo>
                  <a:pt x="425" y="15"/>
                  <a:pt x="425" y="15"/>
                  <a:pt x="425" y="15"/>
                </a:cubicBezTo>
                <a:cubicBezTo>
                  <a:pt x="424" y="13"/>
                  <a:pt x="424" y="13"/>
                  <a:pt x="424" y="13"/>
                </a:cubicBezTo>
                <a:cubicBezTo>
                  <a:pt x="423" y="14"/>
                  <a:pt x="423" y="14"/>
                  <a:pt x="423" y="14"/>
                </a:cubicBezTo>
                <a:cubicBezTo>
                  <a:pt x="422" y="15"/>
                  <a:pt x="422" y="15"/>
                  <a:pt x="422" y="15"/>
                </a:cubicBezTo>
                <a:cubicBezTo>
                  <a:pt x="421" y="14"/>
                  <a:pt x="421" y="14"/>
                  <a:pt x="421" y="14"/>
                </a:cubicBezTo>
                <a:cubicBezTo>
                  <a:pt x="420" y="15"/>
                  <a:pt x="420" y="15"/>
                  <a:pt x="420" y="15"/>
                </a:cubicBezTo>
                <a:cubicBezTo>
                  <a:pt x="420" y="19"/>
                  <a:pt x="420" y="19"/>
                  <a:pt x="420" y="19"/>
                </a:cubicBezTo>
                <a:cubicBezTo>
                  <a:pt x="421" y="21"/>
                  <a:pt x="421" y="21"/>
                  <a:pt x="421" y="21"/>
                </a:cubicBezTo>
                <a:lnTo>
                  <a:pt x="420" y="23"/>
                </a:lnTo>
                <a:close/>
                <a:moveTo>
                  <a:pt x="822" y="178"/>
                </a:moveTo>
                <a:cubicBezTo>
                  <a:pt x="822" y="177"/>
                  <a:pt x="822" y="177"/>
                  <a:pt x="822" y="177"/>
                </a:cubicBezTo>
                <a:cubicBezTo>
                  <a:pt x="821" y="176"/>
                  <a:pt x="821" y="176"/>
                  <a:pt x="821" y="176"/>
                </a:cubicBezTo>
                <a:cubicBezTo>
                  <a:pt x="820" y="176"/>
                  <a:pt x="820" y="176"/>
                  <a:pt x="820" y="176"/>
                </a:cubicBezTo>
                <a:cubicBezTo>
                  <a:pt x="820" y="176"/>
                  <a:pt x="820" y="176"/>
                  <a:pt x="820" y="176"/>
                </a:cubicBezTo>
                <a:cubicBezTo>
                  <a:pt x="821" y="177"/>
                  <a:pt x="821" y="177"/>
                  <a:pt x="821" y="177"/>
                </a:cubicBezTo>
                <a:lnTo>
                  <a:pt x="822" y="178"/>
                </a:lnTo>
                <a:close/>
                <a:moveTo>
                  <a:pt x="900" y="320"/>
                </a:moveTo>
                <a:cubicBezTo>
                  <a:pt x="901" y="318"/>
                  <a:pt x="901" y="318"/>
                  <a:pt x="901" y="318"/>
                </a:cubicBezTo>
                <a:cubicBezTo>
                  <a:pt x="900" y="316"/>
                  <a:pt x="900" y="316"/>
                  <a:pt x="900" y="316"/>
                </a:cubicBezTo>
                <a:cubicBezTo>
                  <a:pt x="899" y="317"/>
                  <a:pt x="899" y="317"/>
                  <a:pt x="899" y="317"/>
                </a:cubicBezTo>
                <a:cubicBezTo>
                  <a:pt x="900" y="319"/>
                  <a:pt x="900" y="319"/>
                  <a:pt x="900" y="319"/>
                </a:cubicBezTo>
                <a:cubicBezTo>
                  <a:pt x="900" y="320"/>
                  <a:pt x="900" y="320"/>
                  <a:pt x="900" y="320"/>
                </a:cubicBezTo>
                <a:close/>
                <a:moveTo>
                  <a:pt x="897" y="317"/>
                </a:moveTo>
                <a:cubicBezTo>
                  <a:pt x="898" y="317"/>
                  <a:pt x="898" y="317"/>
                  <a:pt x="898" y="317"/>
                </a:cubicBezTo>
                <a:cubicBezTo>
                  <a:pt x="898" y="316"/>
                  <a:pt x="898" y="316"/>
                  <a:pt x="898" y="316"/>
                </a:cubicBezTo>
                <a:lnTo>
                  <a:pt x="897" y="317"/>
                </a:lnTo>
                <a:close/>
                <a:moveTo>
                  <a:pt x="929" y="474"/>
                </a:moveTo>
                <a:cubicBezTo>
                  <a:pt x="931" y="475"/>
                  <a:pt x="931" y="475"/>
                  <a:pt x="931" y="475"/>
                </a:cubicBezTo>
                <a:cubicBezTo>
                  <a:pt x="932" y="475"/>
                  <a:pt x="932" y="475"/>
                  <a:pt x="932" y="475"/>
                </a:cubicBezTo>
                <a:cubicBezTo>
                  <a:pt x="934" y="476"/>
                  <a:pt x="934" y="476"/>
                  <a:pt x="934" y="476"/>
                </a:cubicBezTo>
                <a:cubicBezTo>
                  <a:pt x="936" y="475"/>
                  <a:pt x="936" y="475"/>
                  <a:pt x="936" y="475"/>
                </a:cubicBezTo>
                <a:cubicBezTo>
                  <a:pt x="937" y="474"/>
                  <a:pt x="937" y="474"/>
                  <a:pt x="937" y="474"/>
                </a:cubicBezTo>
                <a:cubicBezTo>
                  <a:pt x="936" y="473"/>
                  <a:pt x="936" y="473"/>
                  <a:pt x="936" y="473"/>
                </a:cubicBezTo>
                <a:cubicBezTo>
                  <a:pt x="935" y="472"/>
                  <a:pt x="935" y="472"/>
                  <a:pt x="935" y="472"/>
                </a:cubicBezTo>
                <a:cubicBezTo>
                  <a:pt x="934" y="471"/>
                  <a:pt x="934" y="471"/>
                  <a:pt x="934" y="471"/>
                </a:cubicBezTo>
                <a:cubicBezTo>
                  <a:pt x="933" y="470"/>
                  <a:pt x="933" y="470"/>
                  <a:pt x="933" y="470"/>
                </a:cubicBezTo>
                <a:cubicBezTo>
                  <a:pt x="931" y="469"/>
                  <a:pt x="931" y="469"/>
                  <a:pt x="931" y="469"/>
                </a:cubicBezTo>
                <a:cubicBezTo>
                  <a:pt x="929" y="467"/>
                  <a:pt x="929" y="467"/>
                  <a:pt x="929" y="467"/>
                </a:cubicBezTo>
                <a:cubicBezTo>
                  <a:pt x="928" y="467"/>
                  <a:pt x="928" y="467"/>
                  <a:pt x="928" y="467"/>
                </a:cubicBezTo>
                <a:cubicBezTo>
                  <a:pt x="926" y="465"/>
                  <a:pt x="926" y="465"/>
                  <a:pt x="926" y="465"/>
                </a:cubicBezTo>
                <a:cubicBezTo>
                  <a:pt x="924" y="464"/>
                  <a:pt x="924" y="464"/>
                  <a:pt x="924" y="464"/>
                </a:cubicBezTo>
                <a:cubicBezTo>
                  <a:pt x="921" y="463"/>
                  <a:pt x="921" y="463"/>
                  <a:pt x="921" y="463"/>
                </a:cubicBezTo>
                <a:cubicBezTo>
                  <a:pt x="916" y="462"/>
                  <a:pt x="916" y="462"/>
                  <a:pt x="916" y="462"/>
                </a:cubicBezTo>
                <a:cubicBezTo>
                  <a:pt x="914" y="461"/>
                  <a:pt x="914" y="461"/>
                  <a:pt x="914" y="461"/>
                </a:cubicBezTo>
                <a:cubicBezTo>
                  <a:pt x="912" y="462"/>
                  <a:pt x="912" y="462"/>
                  <a:pt x="912" y="462"/>
                </a:cubicBezTo>
                <a:cubicBezTo>
                  <a:pt x="913" y="464"/>
                  <a:pt x="913" y="464"/>
                  <a:pt x="913" y="464"/>
                </a:cubicBezTo>
                <a:cubicBezTo>
                  <a:pt x="915" y="465"/>
                  <a:pt x="915" y="465"/>
                  <a:pt x="915" y="465"/>
                </a:cubicBezTo>
                <a:cubicBezTo>
                  <a:pt x="919" y="467"/>
                  <a:pt x="919" y="467"/>
                  <a:pt x="919" y="467"/>
                </a:cubicBezTo>
                <a:cubicBezTo>
                  <a:pt x="919" y="469"/>
                  <a:pt x="919" y="469"/>
                  <a:pt x="919" y="469"/>
                </a:cubicBezTo>
                <a:cubicBezTo>
                  <a:pt x="920" y="470"/>
                  <a:pt x="920" y="470"/>
                  <a:pt x="920" y="470"/>
                </a:cubicBezTo>
                <a:cubicBezTo>
                  <a:pt x="921" y="470"/>
                  <a:pt x="921" y="470"/>
                  <a:pt x="921" y="470"/>
                </a:cubicBezTo>
                <a:cubicBezTo>
                  <a:pt x="924" y="473"/>
                  <a:pt x="924" y="473"/>
                  <a:pt x="924" y="473"/>
                </a:cubicBezTo>
                <a:cubicBezTo>
                  <a:pt x="927" y="473"/>
                  <a:pt x="927" y="473"/>
                  <a:pt x="927" y="473"/>
                </a:cubicBezTo>
                <a:lnTo>
                  <a:pt x="929" y="474"/>
                </a:lnTo>
                <a:close/>
                <a:moveTo>
                  <a:pt x="925" y="510"/>
                </a:moveTo>
                <a:cubicBezTo>
                  <a:pt x="926" y="510"/>
                  <a:pt x="926" y="510"/>
                  <a:pt x="926" y="510"/>
                </a:cubicBezTo>
                <a:cubicBezTo>
                  <a:pt x="923" y="510"/>
                  <a:pt x="923" y="510"/>
                  <a:pt x="923" y="510"/>
                </a:cubicBezTo>
                <a:cubicBezTo>
                  <a:pt x="921" y="509"/>
                  <a:pt x="921" y="509"/>
                  <a:pt x="921" y="509"/>
                </a:cubicBezTo>
                <a:cubicBezTo>
                  <a:pt x="920" y="510"/>
                  <a:pt x="920" y="510"/>
                  <a:pt x="920" y="510"/>
                </a:cubicBezTo>
                <a:cubicBezTo>
                  <a:pt x="918" y="510"/>
                  <a:pt x="918" y="510"/>
                  <a:pt x="918" y="510"/>
                </a:cubicBezTo>
                <a:cubicBezTo>
                  <a:pt x="917" y="509"/>
                  <a:pt x="917" y="509"/>
                  <a:pt x="917" y="509"/>
                </a:cubicBezTo>
                <a:cubicBezTo>
                  <a:pt x="915" y="509"/>
                  <a:pt x="915" y="509"/>
                  <a:pt x="915" y="509"/>
                </a:cubicBezTo>
                <a:cubicBezTo>
                  <a:pt x="913" y="507"/>
                  <a:pt x="913" y="507"/>
                  <a:pt x="913" y="507"/>
                </a:cubicBezTo>
                <a:cubicBezTo>
                  <a:pt x="911" y="507"/>
                  <a:pt x="911" y="507"/>
                  <a:pt x="911" y="507"/>
                </a:cubicBezTo>
                <a:cubicBezTo>
                  <a:pt x="911" y="508"/>
                  <a:pt x="911" y="508"/>
                  <a:pt x="911" y="508"/>
                </a:cubicBezTo>
                <a:cubicBezTo>
                  <a:pt x="910" y="507"/>
                  <a:pt x="910" y="507"/>
                  <a:pt x="910" y="507"/>
                </a:cubicBezTo>
                <a:cubicBezTo>
                  <a:pt x="910" y="506"/>
                  <a:pt x="910" y="506"/>
                  <a:pt x="910" y="506"/>
                </a:cubicBezTo>
                <a:cubicBezTo>
                  <a:pt x="909" y="505"/>
                  <a:pt x="909" y="505"/>
                  <a:pt x="909" y="505"/>
                </a:cubicBezTo>
                <a:cubicBezTo>
                  <a:pt x="909" y="504"/>
                  <a:pt x="909" y="504"/>
                  <a:pt x="909" y="504"/>
                </a:cubicBezTo>
                <a:cubicBezTo>
                  <a:pt x="910" y="503"/>
                  <a:pt x="910" y="503"/>
                  <a:pt x="910" y="503"/>
                </a:cubicBezTo>
                <a:cubicBezTo>
                  <a:pt x="910" y="501"/>
                  <a:pt x="910" y="501"/>
                  <a:pt x="910" y="501"/>
                </a:cubicBezTo>
                <a:cubicBezTo>
                  <a:pt x="906" y="504"/>
                  <a:pt x="906" y="504"/>
                  <a:pt x="906" y="504"/>
                </a:cubicBezTo>
                <a:cubicBezTo>
                  <a:pt x="905" y="505"/>
                  <a:pt x="905" y="505"/>
                  <a:pt x="905" y="505"/>
                </a:cubicBezTo>
                <a:cubicBezTo>
                  <a:pt x="906" y="506"/>
                  <a:pt x="906" y="506"/>
                  <a:pt x="906" y="506"/>
                </a:cubicBezTo>
                <a:cubicBezTo>
                  <a:pt x="907" y="506"/>
                  <a:pt x="907" y="506"/>
                  <a:pt x="907" y="506"/>
                </a:cubicBezTo>
                <a:cubicBezTo>
                  <a:pt x="908" y="507"/>
                  <a:pt x="908" y="507"/>
                  <a:pt x="908" y="507"/>
                </a:cubicBezTo>
                <a:cubicBezTo>
                  <a:pt x="908" y="508"/>
                  <a:pt x="908" y="508"/>
                  <a:pt x="908" y="508"/>
                </a:cubicBezTo>
                <a:cubicBezTo>
                  <a:pt x="909" y="509"/>
                  <a:pt x="909" y="509"/>
                  <a:pt x="909" y="509"/>
                </a:cubicBezTo>
                <a:cubicBezTo>
                  <a:pt x="910" y="510"/>
                  <a:pt x="910" y="510"/>
                  <a:pt x="910" y="510"/>
                </a:cubicBezTo>
                <a:cubicBezTo>
                  <a:pt x="910" y="510"/>
                  <a:pt x="910" y="510"/>
                  <a:pt x="910" y="510"/>
                </a:cubicBezTo>
                <a:cubicBezTo>
                  <a:pt x="911" y="511"/>
                  <a:pt x="911" y="511"/>
                  <a:pt x="911" y="511"/>
                </a:cubicBezTo>
                <a:cubicBezTo>
                  <a:pt x="912" y="512"/>
                  <a:pt x="912" y="512"/>
                  <a:pt x="912" y="512"/>
                </a:cubicBezTo>
                <a:cubicBezTo>
                  <a:pt x="913" y="513"/>
                  <a:pt x="913" y="513"/>
                  <a:pt x="913" y="513"/>
                </a:cubicBezTo>
                <a:cubicBezTo>
                  <a:pt x="917" y="513"/>
                  <a:pt x="917" y="513"/>
                  <a:pt x="917" y="513"/>
                </a:cubicBezTo>
                <a:cubicBezTo>
                  <a:pt x="918" y="515"/>
                  <a:pt x="918" y="515"/>
                  <a:pt x="918" y="515"/>
                </a:cubicBezTo>
                <a:cubicBezTo>
                  <a:pt x="920" y="516"/>
                  <a:pt x="920" y="516"/>
                  <a:pt x="920" y="516"/>
                </a:cubicBezTo>
                <a:cubicBezTo>
                  <a:pt x="922" y="516"/>
                  <a:pt x="922" y="516"/>
                  <a:pt x="922" y="516"/>
                </a:cubicBezTo>
                <a:cubicBezTo>
                  <a:pt x="923" y="514"/>
                  <a:pt x="923" y="514"/>
                  <a:pt x="923" y="514"/>
                </a:cubicBezTo>
                <a:cubicBezTo>
                  <a:pt x="922" y="513"/>
                  <a:pt x="922" y="513"/>
                  <a:pt x="922" y="513"/>
                </a:cubicBezTo>
                <a:cubicBezTo>
                  <a:pt x="923" y="511"/>
                  <a:pt x="923" y="511"/>
                  <a:pt x="923" y="511"/>
                </a:cubicBezTo>
                <a:lnTo>
                  <a:pt x="925" y="510"/>
                </a:lnTo>
                <a:close/>
                <a:moveTo>
                  <a:pt x="746" y="96"/>
                </a:moveTo>
                <a:cubicBezTo>
                  <a:pt x="748" y="93"/>
                  <a:pt x="748" y="93"/>
                  <a:pt x="748" y="93"/>
                </a:cubicBezTo>
                <a:cubicBezTo>
                  <a:pt x="747" y="91"/>
                  <a:pt x="747" y="91"/>
                  <a:pt x="747" y="91"/>
                </a:cubicBezTo>
                <a:cubicBezTo>
                  <a:pt x="745" y="90"/>
                  <a:pt x="745" y="90"/>
                  <a:pt x="745" y="90"/>
                </a:cubicBezTo>
                <a:cubicBezTo>
                  <a:pt x="743" y="92"/>
                  <a:pt x="743" y="92"/>
                  <a:pt x="743" y="92"/>
                </a:cubicBezTo>
                <a:cubicBezTo>
                  <a:pt x="742" y="95"/>
                  <a:pt x="742" y="95"/>
                  <a:pt x="742" y="95"/>
                </a:cubicBezTo>
                <a:cubicBezTo>
                  <a:pt x="742" y="96"/>
                  <a:pt x="743" y="96"/>
                  <a:pt x="743" y="96"/>
                </a:cubicBezTo>
                <a:cubicBezTo>
                  <a:pt x="744" y="94"/>
                  <a:pt x="744" y="94"/>
                  <a:pt x="744" y="94"/>
                </a:cubicBezTo>
                <a:cubicBezTo>
                  <a:pt x="744" y="93"/>
                  <a:pt x="744" y="93"/>
                  <a:pt x="744" y="93"/>
                </a:cubicBezTo>
                <a:cubicBezTo>
                  <a:pt x="744" y="95"/>
                  <a:pt x="744" y="95"/>
                  <a:pt x="744" y="95"/>
                </a:cubicBezTo>
                <a:cubicBezTo>
                  <a:pt x="744" y="97"/>
                  <a:pt x="744" y="97"/>
                  <a:pt x="744" y="97"/>
                </a:cubicBezTo>
                <a:lnTo>
                  <a:pt x="746" y="96"/>
                </a:lnTo>
                <a:close/>
                <a:moveTo>
                  <a:pt x="740" y="90"/>
                </a:moveTo>
                <a:cubicBezTo>
                  <a:pt x="740" y="93"/>
                  <a:pt x="740" y="93"/>
                  <a:pt x="740" y="93"/>
                </a:cubicBezTo>
                <a:cubicBezTo>
                  <a:pt x="741" y="93"/>
                  <a:pt x="741" y="93"/>
                  <a:pt x="741" y="93"/>
                </a:cubicBezTo>
                <a:cubicBezTo>
                  <a:pt x="742" y="91"/>
                  <a:pt x="742" y="91"/>
                  <a:pt x="742" y="91"/>
                </a:cubicBezTo>
                <a:cubicBezTo>
                  <a:pt x="741" y="89"/>
                  <a:pt x="741" y="89"/>
                  <a:pt x="741" y="89"/>
                </a:cubicBezTo>
                <a:lnTo>
                  <a:pt x="740" y="90"/>
                </a:lnTo>
                <a:close/>
                <a:moveTo>
                  <a:pt x="718" y="61"/>
                </a:moveTo>
                <a:cubicBezTo>
                  <a:pt x="719" y="61"/>
                  <a:pt x="719" y="61"/>
                  <a:pt x="719" y="61"/>
                </a:cubicBezTo>
                <a:cubicBezTo>
                  <a:pt x="719" y="59"/>
                  <a:pt x="719" y="59"/>
                  <a:pt x="719" y="59"/>
                </a:cubicBezTo>
                <a:cubicBezTo>
                  <a:pt x="720" y="58"/>
                  <a:pt x="720" y="58"/>
                  <a:pt x="720" y="58"/>
                </a:cubicBezTo>
                <a:cubicBezTo>
                  <a:pt x="719" y="57"/>
                  <a:pt x="719" y="57"/>
                  <a:pt x="719" y="57"/>
                </a:cubicBezTo>
                <a:cubicBezTo>
                  <a:pt x="719" y="56"/>
                  <a:pt x="719" y="56"/>
                  <a:pt x="719" y="56"/>
                </a:cubicBezTo>
                <a:cubicBezTo>
                  <a:pt x="718" y="55"/>
                  <a:pt x="718" y="55"/>
                  <a:pt x="718" y="55"/>
                </a:cubicBezTo>
                <a:cubicBezTo>
                  <a:pt x="717" y="56"/>
                  <a:pt x="717" y="56"/>
                  <a:pt x="717" y="56"/>
                </a:cubicBezTo>
                <a:cubicBezTo>
                  <a:pt x="717" y="58"/>
                  <a:pt x="717" y="58"/>
                  <a:pt x="717" y="58"/>
                </a:cubicBezTo>
                <a:cubicBezTo>
                  <a:pt x="717" y="59"/>
                  <a:pt x="717" y="59"/>
                  <a:pt x="717" y="59"/>
                </a:cubicBezTo>
                <a:lnTo>
                  <a:pt x="718" y="61"/>
                </a:lnTo>
                <a:close/>
                <a:moveTo>
                  <a:pt x="712" y="101"/>
                </a:moveTo>
                <a:cubicBezTo>
                  <a:pt x="713" y="100"/>
                  <a:pt x="713" y="100"/>
                  <a:pt x="713" y="100"/>
                </a:cubicBezTo>
                <a:cubicBezTo>
                  <a:pt x="713" y="98"/>
                  <a:pt x="713" y="98"/>
                  <a:pt x="713" y="98"/>
                </a:cubicBezTo>
                <a:cubicBezTo>
                  <a:pt x="714" y="97"/>
                  <a:pt x="714" y="97"/>
                  <a:pt x="714" y="97"/>
                </a:cubicBezTo>
                <a:cubicBezTo>
                  <a:pt x="715" y="99"/>
                  <a:pt x="715" y="99"/>
                  <a:pt x="715" y="99"/>
                </a:cubicBezTo>
                <a:cubicBezTo>
                  <a:pt x="715" y="101"/>
                  <a:pt x="715" y="101"/>
                  <a:pt x="715" y="101"/>
                </a:cubicBezTo>
                <a:cubicBezTo>
                  <a:pt x="717" y="103"/>
                  <a:pt x="717" y="103"/>
                  <a:pt x="717" y="103"/>
                </a:cubicBezTo>
                <a:cubicBezTo>
                  <a:pt x="718" y="101"/>
                  <a:pt x="718" y="101"/>
                  <a:pt x="718" y="101"/>
                </a:cubicBezTo>
                <a:cubicBezTo>
                  <a:pt x="719" y="102"/>
                  <a:pt x="719" y="102"/>
                  <a:pt x="719" y="102"/>
                </a:cubicBezTo>
                <a:cubicBezTo>
                  <a:pt x="718" y="104"/>
                  <a:pt x="718" y="104"/>
                  <a:pt x="718" y="104"/>
                </a:cubicBezTo>
                <a:cubicBezTo>
                  <a:pt x="720" y="107"/>
                  <a:pt x="720" y="107"/>
                  <a:pt x="720" y="107"/>
                </a:cubicBezTo>
                <a:cubicBezTo>
                  <a:pt x="722" y="107"/>
                  <a:pt x="722" y="107"/>
                  <a:pt x="722" y="107"/>
                </a:cubicBezTo>
                <a:cubicBezTo>
                  <a:pt x="723" y="110"/>
                  <a:pt x="723" y="110"/>
                  <a:pt x="723" y="110"/>
                </a:cubicBezTo>
                <a:cubicBezTo>
                  <a:pt x="725" y="112"/>
                  <a:pt x="725" y="112"/>
                  <a:pt x="725" y="112"/>
                </a:cubicBezTo>
                <a:cubicBezTo>
                  <a:pt x="726" y="109"/>
                  <a:pt x="726" y="109"/>
                  <a:pt x="726" y="109"/>
                </a:cubicBezTo>
                <a:cubicBezTo>
                  <a:pt x="726" y="111"/>
                  <a:pt x="726" y="111"/>
                  <a:pt x="726" y="111"/>
                </a:cubicBezTo>
                <a:cubicBezTo>
                  <a:pt x="729" y="113"/>
                  <a:pt x="729" y="113"/>
                  <a:pt x="729" y="113"/>
                </a:cubicBezTo>
                <a:cubicBezTo>
                  <a:pt x="730" y="113"/>
                  <a:pt x="730" y="113"/>
                  <a:pt x="730" y="113"/>
                </a:cubicBezTo>
                <a:cubicBezTo>
                  <a:pt x="732" y="113"/>
                  <a:pt x="732" y="113"/>
                  <a:pt x="732" y="113"/>
                </a:cubicBezTo>
                <a:cubicBezTo>
                  <a:pt x="734" y="111"/>
                  <a:pt x="734" y="111"/>
                  <a:pt x="734" y="111"/>
                </a:cubicBezTo>
                <a:cubicBezTo>
                  <a:pt x="736" y="111"/>
                  <a:pt x="736" y="111"/>
                  <a:pt x="736" y="111"/>
                </a:cubicBezTo>
                <a:cubicBezTo>
                  <a:pt x="738" y="109"/>
                  <a:pt x="738" y="109"/>
                  <a:pt x="738" y="109"/>
                </a:cubicBezTo>
                <a:cubicBezTo>
                  <a:pt x="739" y="111"/>
                  <a:pt x="739" y="111"/>
                  <a:pt x="739" y="111"/>
                </a:cubicBezTo>
                <a:cubicBezTo>
                  <a:pt x="740" y="110"/>
                  <a:pt x="740" y="110"/>
                  <a:pt x="740" y="110"/>
                </a:cubicBezTo>
                <a:cubicBezTo>
                  <a:pt x="743" y="108"/>
                  <a:pt x="743" y="108"/>
                  <a:pt x="743" y="108"/>
                </a:cubicBezTo>
                <a:cubicBezTo>
                  <a:pt x="743" y="106"/>
                  <a:pt x="743" y="106"/>
                  <a:pt x="743" y="106"/>
                </a:cubicBezTo>
                <a:cubicBezTo>
                  <a:pt x="741" y="107"/>
                  <a:pt x="741" y="107"/>
                  <a:pt x="741" y="107"/>
                </a:cubicBezTo>
                <a:cubicBezTo>
                  <a:pt x="740" y="105"/>
                  <a:pt x="740" y="105"/>
                  <a:pt x="740" y="105"/>
                </a:cubicBezTo>
                <a:cubicBezTo>
                  <a:pt x="742" y="101"/>
                  <a:pt x="742" y="101"/>
                  <a:pt x="742" y="101"/>
                </a:cubicBezTo>
                <a:cubicBezTo>
                  <a:pt x="742" y="99"/>
                  <a:pt x="742" y="99"/>
                  <a:pt x="742" y="99"/>
                </a:cubicBezTo>
                <a:cubicBezTo>
                  <a:pt x="740" y="101"/>
                  <a:pt x="740" y="101"/>
                  <a:pt x="740" y="101"/>
                </a:cubicBezTo>
                <a:cubicBezTo>
                  <a:pt x="739" y="104"/>
                  <a:pt x="739" y="104"/>
                  <a:pt x="739" y="104"/>
                </a:cubicBezTo>
                <a:cubicBezTo>
                  <a:pt x="738" y="102"/>
                  <a:pt x="738" y="102"/>
                  <a:pt x="738" y="102"/>
                </a:cubicBezTo>
                <a:cubicBezTo>
                  <a:pt x="740" y="97"/>
                  <a:pt x="740" y="97"/>
                  <a:pt x="740" y="97"/>
                </a:cubicBezTo>
                <a:cubicBezTo>
                  <a:pt x="739" y="90"/>
                  <a:pt x="739" y="90"/>
                  <a:pt x="739" y="90"/>
                </a:cubicBezTo>
                <a:cubicBezTo>
                  <a:pt x="736" y="88"/>
                  <a:pt x="736" y="88"/>
                  <a:pt x="736" y="88"/>
                </a:cubicBezTo>
                <a:cubicBezTo>
                  <a:pt x="736" y="86"/>
                  <a:pt x="736" y="86"/>
                  <a:pt x="736" y="86"/>
                </a:cubicBezTo>
                <a:cubicBezTo>
                  <a:pt x="734" y="86"/>
                  <a:pt x="734" y="86"/>
                  <a:pt x="734" y="86"/>
                </a:cubicBezTo>
                <a:cubicBezTo>
                  <a:pt x="733" y="88"/>
                  <a:pt x="733" y="88"/>
                  <a:pt x="733" y="88"/>
                </a:cubicBezTo>
                <a:cubicBezTo>
                  <a:pt x="733" y="86"/>
                  <a:pt x="733" y="86"/>
                  <a:pt x="733" y="86"/>
                </a:cubicBezTo>
                <a:cubicBezTo>
                  <a:pt x="734" y="85"/>
                  <a:pt x="734" y="85"/>
                  <a:pt x="734" y="85"/>
                </a:cubicBezTo>
                <a:cubicBezTo>
                  <a:pt x="734" y="83"/>
                  <a:pt x="734" y="83"/>
                  <a:pt x="734" y="83"/>
                </a:cubicBezTo>
                <a:cubicBezTo>
                  <a:pt x="734" y="81"/>
                  <a:pt x="734" y="81"/>
                  <a:pt x="734" y="81"/>
                </a:cubicBezTo>
                <a:cubicBezTo>
                  <a:pt x="734" y="79"/>
                  <a:pt x="734" y="79"/>
                  <a:pt x="734" y="79"/>
                </a:cubicBezTo>
                <a:cubicBezTo>
                  <a:pt x="731" y="80"/>
                  <a:pt x="731" y="80"/>
                  <a:pt x="731" y="80"/>
                </a:cubicBezTo>
                <a:cubicBezTo>
                  <a:pt x="728" y="82"/>
                  <a:pt x="728" y="82"/>
                  <a:pt x="728" y="82"/>
                </a:cubicBezTo>
                <a:cubicBezTo>
                  <a:pt x="727" y="86"/>
                  <a:pt x="727" y="86"/>
                  <a:pt x="727" y="86"/>
                </a:cubicBezTo>
                <a:cubicBezTo>
                  <a:pt x="727" y="89"/>
                  <a:pt x="727" y="89"/>
                  <a:pt x="727" y="89"/>
                </a:cubicBezTo>
                <a:cubicBezTo>
                  <a:pt x="726" y="88"/>
                  <a:pt x="726" y="88"/>
                  <a:pt x="726" y="88"/>
                </a:cubicBezTo>
                <a:cubicBezTo>
                  <a:pt x="725" y="85"/>
                  <a:pt x="725" y="85"/>
                  <a:pt x="725" y="85"/>
                </a:cubicBezTo>
                <a:cubicBezTo>
                  <a:pt x="724" y="85"/>
                  <a:pt x="724" y="85"/>
                  <a:pt x="724" y="85"/>
                </a:cubicBezTo>
                <a:cubicBezTo>
                  <a:pt x="724" y="88"/>
                  <a:pt x="724" y="88"/>
                  <a:pt x="724" y="88"/>
                </a:cubicBezTo>
                <a:cubicBezTo>
                  <a:pt x="722" y="88"/>
                  <a:pt x="722" y="88"/>
                  <a:pt x="722" y="88"/>
                </a:cubicBezTo>
                <a:cubicBezTo>
                  <a:pt x="723" y="90"/>
                  <a:pt x="723" y="90"/>
                  <a:pt x="723" y="90"/>
                </a:cubicBezTo>
                <a:cubicBezTo>
                  <a:pt x="722" y="91"/>
                  <a:pt x="722" y="91"/>
                  <a:pt x="722" y="91"/>
                </a:cubicBezTo>
                <a:cubicBezTo>
                  <a:pt x="721" y="91"/>
                  <a:pt x="721" y="91"/>
                  <a:pt x="721" y="91"/>
                </a:cubicBezTo>
                <a:cubicBezTo>
                  <a:pt x="720" y="93"/>
                  <a:pt x="720" y="93"/>
                  <a:pt x="720" y="93"/>
                </a:cubicBezTo>
                <a:cubicBezTo>
                  <a:pt x="716" y="93"/>
                  <a:pt x="716" y="93"/>
                  <a:pt x="716" y="93"/>
                </a:cubicBezTo>
                <a:cubicBezTo>
                  <a:pt x="715" y="93"/>
                  <a:pt x="715" y="93"/>
                  <a:pt x="715" y="93"/>
                </a:cubicBezTo>
                <a:cubicBezTo>
                  <a:pt x="714" y="93"/>
                  <a:pt x="714" y="93"/>
                  <a:pt x="714" y="93"/>
                </a:cubicBezTo>
                <a:cubicBezTo>
                  <a:pt x="709" y="96"/>
                  <a:pt x="709" y="96"/>
                  <a:pt x="709" y="96"/>
                </a:cubicBezTo>
                <a:cubicBezTo>
                  <a:pt x="710" y="98"/>
                  <a:pt x="710" y="98"/>
                  <a:pt x="710" y="98"/>
                </a:cubicBezTo>
                <a:lnTo>
                  <a:pt x="712" y="101"/>
                </a:lnTo>
                <a:close/>
                <a:moveTo>
                  <a:pt x="704" y="118"/>
                </a:moveTo>
                <a:cubicBezTo>
                  <a:pt x="705" y="117"/>
                  <a:pt x="705" y="117"/>
                  <a:pt x="705" y="117"/>
                </a:cubicBezTo>
                <a:cubicBezTo>
                  <a:pt x="705" y="116"/>
                  <a:pt x="705" y="116"/>
                  <a:pt x="705" y="116"/>
                </a:cubicBezTo>
                <a:cubicBezTo>
                  <a:pt x="703" y="116"/>
                  <a:pt x="703" y="116"/>
                  <a:pt x="703" y="116"/>
                </a:cubicBezTo>
                <a:cubicBezTo>
                  <a:pt x="703" y="117"/>
                  <a:pt x="703" y="117"/>
                  <a:pt x="703" y="117"/>
                </a:cubicBezTo>
                <a:lnTo>
                  <a:pt x="704" y="118"/>
                </a:lnTo>
                <a:close/>
                <a:moveTo>
                  <a:pt x="699" y="84"/>
                </a:moveTo>
                <a:cubicBezTo>
                  <a:pt x="699" y="85"/>
                  <a:pt x="699" y="85"/>
                  <a:pt x="699" y="85"/>
                </a:cubicBezTo>
                <a:cubicBezTo>
                  <a:pt x="700" y="86"/>
                  <a:pt x="700" y="86"/>
                  <a:pt x="700" y="86"/>
                </a:cubicBezTo>
                <a:cubicBezTo>
                  <a:pt x="701" y="84"/>
                  <a:pt x="701" y="84"/>
                  <a:pt x="701" y="84"/>
                </a:cubicBezTo>
                <a:cubicBezTo>
                  <a:pt x="701" y="85"/>
                  <a:pt x="701" y="85"/>
                  <a:pt x="701" y="85"/>
                </a:cubicBezTo>
                <a:cubicBezTo>
                  <a:pt x="702" y="83"/>
                  <a:pt x="702" y="83"/>
                  <a:pt x="702" y="83"/>
                </a:cubicBezTo>
                <a:cubicBezTo>
                  <a:pt x="702" y="82"/>
                  <a:pt x="702" y="82"/>
                  <a:pt x="702" y="82"/>
                </a:cubicBezTo>
                <a:cubicBezTo>
                  <a:pt x="701" y="81"/>
                  <a:pt x="701" y="81"/>
                  <a:pt x="701" y="81"/>
                </a:cubicBezTo>
                <a:cubicBezTo>
                  <a:pt x="701" y="80"/>
                  <a:pt x="701" y="80"/>
                  <a:pt x="701" y="80"/>
                </a:cubicBezTo>
                <a:cubicBezTo>
                  <a:pt x="700" y="80"/>
                  <a:pt x="700" y="80"/>
                  <a:pt x="700" y="80"/>
                </a:cubicBezTo>
                <a:cubicBezTo>
                  <a:pt x="700" y="81"/>
                  <a:pt x="700" y="81"/>
                  <a:pt x="700" y="81"/>
                </a:cubicBezTo>
                <a:cubicBezTo>
                  <a:pt x="701" y="83"/>
                  <a:pt x="701" y="83"/>
                  <a:pt x="701" y="83"/>
                </a:cubicBezTo>
                <a:cubicBezTo>
                  <a:pt x="699" y="83"/>
                  <a:pt x="699" y="83"/>
                  <a:pt x="699" y="83"/>
                </a:cubicBezTo>
                <a:lnTo>
                  <a:pt x="699" y="84"/>
                </a:lnTo>
                <a:close/>
                <a:moveTo>
                  <a:pt x="698" y="99"/>
                </a:moveTo>
                <a:cubicBezTo>
                  <a:pt x="699" y="101"/>
                  <a:pt x="699" y="101"/>
                  <a:pt x="699" y="101"/>
                </a:cubicBezTo>
                <a:cubicBezTo>
                  <a:pt x="700" y="100"/>
                  <a:pt x="700" y="100"/>
                  <a:pt x="700" y="100"/>
                </a:cubicBezTo>
                <a:cubicBezTo>
                  <a:pt x="700" y="99"/>
                  <a:pt x="700" y="99"/>
                  <a:pt x="700" y="99"/>
                </a:cubicBezTo>
                <a:cubicBezTo>
                  <a:pt x="702" y="97"/>
                  <a:pt x="702" y="97"/>
                  <a:pt x="702" y="97"/>
                </a:cubicBezTo>
                <a:cubicBezTo>
                  <a:pt x="703" y="95"/>
                  <a:pt x="703" y="95"/>
                  <a:pt x="703" y="95"/>
                </a:cubicBezTo>
                <a:cubicBezTo>
                  <a:pt x="702" y="94"/>
                  <a:pt x="702" y="94"/>
                  <a:pt x="702" y="94"/>
                </a:cubicBezTo>
                <a:cubicBezTo>
                  <a:pt x="702" y="93"/>
                  <a:pt x="702" y="93"/>
                  <a:pt x="702" y="93"/>
                </a:cubicBezTo>
                <a:cubicBezTo>
                  <a:pt x="701" y="92"/>
                  <a:pt x="701" y="92"/>
                  <a:pt x="701" y="92"/>
                </a:cubicBezTo>
                <a:cubicBezTo>
                  <a:pt x="700" y="94"/>
                  <a:pt x="700" y="94"/>
                  <a:pt x="700" y="94"/>
                </a:cubicBezTo>
                <a:cubicBezTo>
                  <a:pt x="700" y="95"/>
                  <a:pt x="700" y="95"/>
                  <a:pt x="700" y="95"/>
                </a:cubicBezTo>
                <a:cubicBezTo>
                  <a:pt x="698" y="98"/>
                  <a:pt x="698" y="98"/>
                  <a:pt x="698" y="98"/>
                </a:cubicBezTo>
                <a:lnTo>
                  <a:pt x="698" y="99"/>
                </a:lnTo>
                <a:close/>
                <a:moveTo>
                  <a:pt x="834" y="572"/>
                </a:moveTo>
                <a:cubicBezTo>
                  <a:pt x="834" y="573"/>
                  <a:pt x="834" y="573"/>
                  <a:pt x="834" y="573"/>
                </a:cubicBezTo>
                <a:cubicBezTo>
                  <a:pt x="833" y="573"/>
                  <a:pt x="833" y="573"/>
                  <a:pt x="833" y="573"/>
                </a:cubicBezTo>
                <a:cubicBezTo>
                  <a:pt x="834" y="574"/>
                  <a:pt x="834" y="574"/>
                  <a:pt x="834" y="574"/>
                </a:cubicBezTo>
                <a:cubicBezTo>
                  <a:pt x="835" y="574"/>
                  <a:pt x="835" y="574"/>
                  <a:pt x="835" y="574"/>
                </a:cubicBezTo>
                <a:cubicBezTo>
                  <a:pt x="836" y="573"/>
                  <a:pt x="836" y="573"/>
                  <a:pt x="836" y="573"/>
                </a:cubicBezTo>
                <a:cubicBezTo>
                  <a:pt x="837" y="573"/>
                  <a:pt x="837" y="573"/>
                  <a:pt x="837" y="573"/>
                </a:cubicBezTo>
                <a:cubicBezTo>
                  <a:pt x="836" y="572"/>
                  <a:pt x="836" y="572"/>
                  <a:pt x="836" y="572"/>
                </a:cubicBezTo>
                <a:lnTo>
                  <a:pt x="834" y="572"/>
                </a:lnTo>
                <a:close/>
                <a:moveTo>
                  <a:pt x="805" y="136"/>
                </a:moveTo>
                <a:cubicBezTo>
                  <a:pt x="806" y="134"/>
                  <a:pt x="806" y="134"/>
                  <a:pt x="806" y="134"/>
                </a:cubicBezTo>
                <a:cubicBezTo>
                  <a:pt x="806" y="132"/>
                  <a:pt x="806" y="132"/>
                  <a:pt x="806" y="132"/>
                </a:cubicBezTo>
                <a:cubicBezTo>
                  <a:pt x="805" y="131"/>
                  <a:pt x="805" y="131"/>
                  <a:pt x="805" y="131"/>
                </a:cubicBezTo>
                <a:cubicBezTo>
                  <a:pt x="804" y="132"/>
                  <a:pt x="804" y="132"/>
                  <a:pt x="804" y="132"/>
                </a:cubicBezTo>
                <a:cubicBezTo>
                  <a:pt x="802" y="134"/>
                  <a:pt x="802" y="134"/>
                  <a:pt x="802" y="134"/>
                </a:cubicBezTo>
                <a:cubicBezTo>
                  <a:pt x="802" y="136"/>
                  <a:pt x="802" y="136"/>
                  <a:pt x="802" y="136"/>
                </a:cubicBezTo>
                <a:cubicBezTo>
                  <a:pt x="801" y="138"/>
                  <a:pt x="801" y="138"/>
                  <a:pt x="801" y="138"/>
                </a:cubicBezTo>
                <a:cubicBezTo>
                  <a:pt x="804" y="138"/>
                  <a:pt x="804" y="138"/>
                  <a:pt x="804" y="138"/>
                </a:cubicBezTo>
                <a:cubicBezTo>
                  <a:pt x="805" y="138"/>
                  <a:pt x="805" y="138"/>
                  <a:pt x="805" y="138"/>
                </a:cubicBezTo>
                <a:lnTo>
                  <a:pt x="805" y="136"/>
                </a:lnTo>
                <a:close/>
                <a:moveTo>
                  <a:pt x="800" y="139"/>
                </a:moveTo>
                <a:cubicBezTo>
                  <a:pt x="800" y="141"/>
                  <a:pt x="800" y="141"/>
                  <a:pt x="800" y="141"/>
                </a:cubicBezTo>
                <a:cubicBezTo>
                  <a:pt x="801" y="141"/>
                  <a:pt x="801" y="141"/>
                  <a:pt x="801" y="141"/>
                </a:cubicBezTo>
                <a:cubicBezTo>
                  <a:pt x="803" y="141"/>
                  <a:pt x="803" y="141"/>
                  <a:pt x="803" y="141"/>
                </a:cubicBezTo>
                <a:cubicBezTo>
                  <a:pt x="804" y="140"/>
                  <a:pt x="804" y="140"/>
                  <a:pt x="804" y="140"/>
                </a:cubicBezTo>
                <a:cubicBezTo>
                  <a:pt x="804" y="139"/>
                  <a:pt x="804" y="139"/>
                  <a:pt x="804" y="139"/>
                </a:cubicBezTo>
                <a:cubicBezTo>
                  <a:pt x="802" y="139"/>
                  <a:pt x="802" y="139"/>
                  <a:pt x="802" y="139"/>
                </a:cubicBezTo>
                <a:lnTo>
                  <a:pt x="800" y="139"/>
                </a:lnTo>
                <a:close/>
                <a:moveTo>
                  <a:pt x="776" y="8"/>
                </a:moveTo>
                <a:cubicBezTo>
                  <a:pt x="777" y="8"/>
                  <a:pt x="777" y="8"/>
                  <a:pt x="777" y="8"/>
                </a:cubicBezTo>
                <a:cubicBezTo>
                  <a:pt x="778" y="6"/>
                  <a:pt x="778" y="6"/>
                  <a:pt x="778" y="6"/>
                </a:cubicBezTo>
                <a:cubicBezTo>
                  <a:pt x="779" y="5"/>
                  <a:pt x="779" y="5"/>
                  <a:pt x="779" y="5"/>
                </a:cubicBezTo>
                <a:cubicBezTo>
                  <a:pt x="778" y="4"/>
                  <a:pt x="778" y="4"/>
                  <a:pt x="778" y="4"/>
                </a:cubicBezTo>
                <a:cubicBezTo>
                  <a:pt x="778" y="2"/>
                  <a:pt x="778" y="2"/>
                  <a:pt x="778" y="2"/>
                </a:cubicBezTo>
                <a:cubicBezTo>
                  <a:pt x="776" y="3"/>
                  <a:pt x="776" y="3"/>
                  <a:pt x="776" y="3"/>
                </a:cubicBezTo>
                <a:cubicBezTo>
                  <a:pt x="776" y="4"/>
                  <a:pt x="776" y="4"/>
                  <a:pt x="776" y="4"/>
                </a:cubicBezTo>
                <a:cubicBezTo>
                  <a:pt x="775" y="5"/>
                  <a:pt x="775" y="5"/>
                  <a:pt x="775" y="5"/>
                </a:cubicBezTo>
                <a:cubicBezTo>
                  <a:pt x="775" y="7"/>
                  <a:pt x="775" y="7"/>
                  <a:pt x="775" y="7"/>
                </a:cubicBezTo>
                <a:lnTo>
                  <a:pt x="776" y="8"/>
                </a:lnTo>
                <a:close/>
                <a:moveTo>
                  <a:pt x="776" y="12"/>
                </a:moveTo>
                <a:cubicBezTo>
                  <a:pt x="777" y="10"/>
                  <a:pt x="777" y="10"/>
                  <a:pt x="777" y="10"/>
                </a:cubicBezTo>
                <a:cubicBezTo>
                  <a:pt x="775" y="10"/>
                  <a:pt x="775" y="10"/>
                  <a:pt x="775" y="10"/>
                </a:cubicBezTo>
                <a:cubicBezTo>
                  <a:pt x="774" y="11"/>
                  <a:pt x="774" y="11"/>
                  <a:pt x="774" y="11"/>
                </a:cubicBezTo>
                <a:cubicBezTo>
                  <a:pt x="773" y="12"/>
                  <a:pt x="773" y="12"/>
                  <a:pt x="773" y="12"/>
                </a:cubicBezTo>
                <a:cubicBezTo>
                  <a:pt x="775" y="13"/>
                  <a:pt x="775" y="13"/>
                  <a:pt x="775" y="13"/>
                </a:cubicBezTo>
                <a:lnTo>
                  <a:pt x="776" y="12"/>
                </a:lnTo>
                <a:close/>
                <a:moveTo>
                  <a:pt x="755" y="49"/>
                </a:moveTo>
                <a:cubicBezTo>
                  <a:pt x="755" y="49"/>
                  <a:pt x="755" y="49"/>
                  <a:pt x="755" y="49"/>
                </a:cubicBezTo>
                <a:cubicBezTo>
                  <a:pt x="756" y="49"/>
                  <a:pt x="756" y="49"/>
                  <a:pt x="756" y="49"/>
                </a:cubicBezTo>
                <a:cubicBezTo>
                  <a:pt x="756" y="47"/>
                  <a:pt x="756" y="47"/>
                  <a:pt x="756" y="47"/>
                </a:cubicBezTo>
                <a:cubicBezTo>
                  <a:pt x="755" y="47"/>
                  <a:pt x="755" y="47"/>
                  <a:pt x="755" y="47"/>
                </a:cubicBezTo>
                <a:lnTo>
                  <a:pt x="755" y="49"/>
                </a:lnTo>
                <a:close/>
                <a:moveTo>
                  <a:pt x="523" y="20"/>
                </a:moveTo>
                <a:cubicBezTo>
                  <a:pt x="523" y="19"/>
                  <a:pt x="523" y="19"/>
                  <a:pt x="523" y="19"/>
                </a:cubicBezTo>
                <a:cubicBezTo>
                  <a:pt x="524" y="19"/>
                  <a:pt x="524" y="19"/>
                  <a:pt x="524" y="19"/>
                </a:cubicBezTo>
                <a:cubicBezTo>
                  <a:pt x="521" y="19"/>
                  <a:pt x="521" y="19"/>
                  <a:pt x="521" y="19"/>
                </a:cubicBezTo>
                <a:cubicBezTo>
                  <a:pt x="520" y="20"/>
                  <a:pt x="520" y="20"/>
                  <a:pt x="520" y="20"/>
                </a:cubicBezTo>
                <a:cubicBezTo>
                  <a:pt x="522" y="21"/>
                  <a:pt x="522" y="21"/>
                  <a:pt x="522" y="21"/>
                </a:cubicBezTo>
                <a:lnTo>
                  <a:pt x="523" y="20"/>
                </a:lnTo>
                <a:close/>
                <a:moveTo>
                  <a:pt x="617" y="103"/>
                </a:moveTo>
                <a:cubicBezTo>
                  <a:pt x="617" y="104"/>
                  <a:pt x="617" y="104"/>
                  <a:pt x="617" y="104"/>
                </a:cubicBezTo>
                <a:cubicBezTo>
                  <a:pt x="617" y="105"/>
                  <a:pt x="617" y="105"/>
                  <a:pt x="617" y="105"/>
                </a:cubicBezTo>
                <a:cubicBezTo>
                  <a:pt x="618" y="105"/>
                  <a:pt x="618" y="105"/>
                  <a:pt x="618" y="105"/>
                </a:cubicBezTo>
                <a:lnTo>
                  <a:pt x="617" y="103"/>
                </a:lnTo>
                <a:close/>
                <a:moveTo>
                  <a:pt x="617" y="106"/>
                </a:moveTo>
                <a:cubicBezTo>
                  <a:pt x="616" y="103"/>
                  <a:pt x="616" y="103"/>
                  <a:pt x="616" y="103"/>
                </a:cubicBezTo>
                <a:cubicBezTo>
                  <a:pt x="615" y="104"/>
                  <a:pt x="615" y="104"/>
                  <a:pt x="615" y="104"/>
                </a:cubicBezTo>
                <a:cubicBezTo>
                  <a:pt x="616" y="105"/>
                  <a:pt x="616" y="105"/>
                  <a:pt x="616" y="105"/>
                </a:cubicBezTo>
                <a:lnTo>
                  <a:pt x="617" y="106"/>
                </a:lnTo>
                <a:close/>
                <a:moveTo>
                  <a:pt x="432" y="5"/>
                </a:moveTo>
                <a:cubicBezTo>
                  <a:pt x="431" y="5"/>
                  <a:pt x="431" y="5"/>
                  <a:pt x="431" y="5"/>
                </a:cubicBezTo>
                <a:cubicBezTo>
                  <a:pt x="431" y="5"/>
                  <a:pt x="430" y="6"/>
                  <a:pt x="430" y="6"/>
                </a:cubicBezTo>
                <a:cubicBezTo>
                  <a:pt x="431" y="7"/>
                  <a:pt x="431" y="7"/>
                  <a:pt x="431" y="7"/>
                </a:cubicBezTo>
                <a:lnTo>
                  <a:pt x="432" y="5"/>
                </a:lnTo>
                <a:close/>
                <a:moveTo>
                  <a:pt x="616" y="97"/>
                </a:moveTo>
                <a:cubicBezTo>
                  <a:pt x="615" y="97"/>
                  <a:pt x="615" y="97"/>
                  <a:pt x="615" y="97"/>
                </a:cubicBezTo>
                <a:cubicBezTo>
                  <a:pt x="614" y="98"/>
                  <a:pt x="614" y="98"/>
                  <a:pt x="614" y="98"/>
                </a:cubicBezTo>
                <a:cubicBezTo>
                  <a:pt x="616" y="98"/>
                  <a:pt x="616" y="98"/>
                  <a:pt x="616" y="98"/>
                </a:cubicBezTo>
                <a:lnTo>
                  <a:pt x="616" y="97"/>
                </a:lnTo>
                <a:close/>
                <a:moveTo>
                  <a:pt x="431" y="9"/>
                </a:moveTo>
                <a:cubicBezTo>
                  <a:pt x="430" y="8"/>
                  <a:pt x="430" y="8"/>
                  <a:pt x="430" y="8"/>
                </a:cubicBezTo>
                <a:cubicBezTo>
                  <a:pt x="429" y="9"/>
                  <a:pt x="429" y="9"/>
                  <a:pt x="429" y="9"/>
                </a:cubicBezTo>
                <a:cubicBezTo>
                  <a:pt x="430" y="10"/>
                  <a:pt x="430" y="10"/>
                  <a:pt x="430" y="10"/>
                </a:cubicBezTo>
                <a:lnTo>
                  <a:pt x="431" y="9"/>
                </a:lnTo>
                <a:close/>
                <a:moveTo>
                  <a:pt x="425" y="23"/>
                </a:moveTo>
                <a:cubicBezTo>
                  <a:pt x="427" y="23"/>
                  <a:pt x="427" y="23"/>
                  <a:pt x="427" y="23"/>
                </a:cubicBezTo>
                <a:cubicBezTo>
                  <a:pt x="429" y="21"/>
                  <a:pt x="429" y="21"/>
                  <a:pt x="429" y="21"/>
                </a:cubicBezTo>
                <a:cubicBezTo>
                  <a:pt x="430" y="21"/>
                  <a:pt x="430" y="21"/>
                  <a:pt x="430" y="21"/>
                </a:cubicBezTo>
                <a:cubicBezTo>
                  <a:pt x="437" y="16"/>
                  <a:pt x="437" y="16"/>
                  <a:pt x="437" y="16"/>
                </a:cubicBezTo>
                <a:cubicBezTo>
                  <a:pt x="440" y="14"/>
                  <a:pt x="440" y="14"/>
                  <a:pt x="440" y="14"/>
                </a:cubicBezTo>
                <a:cubicBezTo>
                  <a:pt x="441" y="12"/>
                  <a:pt x="441" y="12"/>
                  <a:pt x="441" y="12"/>
                </a:cubicBezTo>
                <a:cubicBezTo>
                  <a:pt x="440" y="12"/>
                  <a:pt x="440" y="12"/>
                  <a:pt x="440" y="12"/>
                </a:cubicBezTo>
                <a:cubicBezTo>
                  <a:pt x="439" y="11"/>
                  <a:pt x="439" y="11"/>
                  <a:pt x="439" y="11"/>
                </a:cubicBezTo>
                <a:cubicBezTo>
                  <a:pt x="439" y="8"/>
                  <a:pt x="439" y="8"/>
                  <a:pt x="439" y="8"/>
                </a:cubicBezTo>
                <a:cubicBezTo>
                  <a:pt x="437" y="8"/>
                  <a:pt x="437" y="8"/>
                  <a:pt x="437" y="8"/>
                </a:cubicBezTo>
                <a:cubicBezTo>
                  <a:pt x="436" y="11"/>
                  <a:pt x="436" y="11"/>
                  <a:pt x="436" y="11"/>
                </a:cubicBezTo>
                <a:cubicBezTo>
                  <a:pt x="434" y="11"/>
                  <a:pt x="434" y="11"/>
                  <a:pt x="434" y="11"/>
                </a:cubicBezTo>
                <a:cubicBezTo>
                  <a:pt x="434" y="13"/>
                  <a:pt x="434" y="13"/>
                  <a:pt x="434" y="13"/>
                </a:cubicBezTo>
                <a:cubicBezTo>
                  <a:pt x="433" y="13"/>
                  <a:pt x="433" y="13"/>
                  <a:pt x="433" y="13"/>
                </a:cubicBezTo>
                <a:cubicBezTo>
                  <a:pt x="432" y="14"/>
                  <a:pt x="432" y="14"/>
                  <a:pt x="432" y="14"/>
                </a:cubicBezTo>
                <a:cubicBezTo>
                  <a:pt x="431" y="15"/>
                  <a:pt x="431" y="15"/>
                  <a:pt x="431" y="15"/>
                </a:cubicBezTo>
                <a:cubicBezTo>
                  <a:pt x="430" y="14"/>
                  <a:pt x="430" y="14"/>
                  <a:pt x="430" y="14"/>
                </a:cubicBezTo>
                <a:cubicBezTo>
                  <a:pt x="431" y="12"/>
                  <a:pt x="431" y="12"/>
                  <a:pt x="431" y="12"/>
                </a:cubicBezTo>
                <a:cubicBezTo>
                  <a:pt x="430" y="11"/>
                  <a:pt x="430" y="11"/>
                  <a:pt x="430" y="11"/>
                </a:cubicBezTo>
                <a:cubicBezTo>
                  <a:pt x="429" y="13"/>
                  <a:pt x="429" y="13"/>
                  <a:pt x="429" y="13"/>
                </a:cubicBezTo>
                <a:cubicBezTo>
                  <a:pt x="428" y="12"/>
                  <a:pt x="428" y="12"/>
                  <a:pt x="428" y="12"/>
                </a:cubicBezTo>
                <a:cubicBezTo>
                  <a:pt x="427" y="15"/>
                  <a:pt x="427" y="15"/>
                  <a:pt x="427" y="15"/>
                </a:cubicBezTo>
                <a:cubicBezTo>
                  <a:pt x="426" y="16"/>
                  <a:pt x="426" y="16"/>
                  <a:pt x="426" y="16"/>
                </a:cubicBezTo>
                <a:cubicBezTo>
                  <a:pt x="426" y="19"/>
                  <a:pt x="426" y="19"/>
                  <a:pt x="426" y="19"/>
                </a:cubicBezTo>
                <a:cubicBezTo>
                  <a:pt x="425" y="21"/>
                  <a:pt x="425" y="21"/>
                  <a:pt x="425" y="21"/>
                </a:cubicBezTo>
                <a:lnTo>
                  <a:pt x="425" y="23"/>
                </a:lnTo>
                <a:close/>
                <a:moveTo>
                  <a:pt x="693" y="77"/>
                </a:moveTo>
                <a:cubicBezTo>
                  <a:pt x="693" y="77"/>
                  <a:pt x="693" y="77"/>
                  <a:pt x="693" y="77"/>
                </a:cubicBezTo>
                <a:cubicBezTo>
                  <a:pt x="694" y="76"/>
                  <a:pt x="694" y="76"/>
                  <a:pt x="694" y="76"/>
                </a:cubicBezTo>
                <a:cubicBezTo>
                  <a:pt x="693" y="75"/>
                  <a:pt x="693" y="75"/>
                  <a:pt x="693" y="75"/>
                </a:cubicBezTo>
                <a:cubicBezTo>
                  <a:pt x="693" y="76"/>
                  <a:pt x="693" y="76"/>
                  <a:pt x="693" y="76"/>
                </a:cubicBezTo>
                <a:lnTo>
                  <a:pt x="693" y="77"/>
                </a:lnTo>
                <a:close/>
                <a:moveTo>
                  <a:pt x="684" y="96"/>
                </a:moveTo>
                <a:cubicBezTo>
                  <a:pt x="682" y="97"/>
                  <a:pt x="682" y="97"/>
                  <a:pt x="682" y="97"/>
                </a:cubicBezTo>
                <a:cubicBezTo>
                  <a:pt x="682" y="98"/>
                  <a:pt x="682" y="98"/>
                  <a:pt x="682" y="98"/>
                </a:cubicBezTo>
                <a:cubicBezTo>
                  <a:pt x="680" y="98"/>
                  <a:pt x="680" y="98"/>
                  <a:pt x="680" y="98"/>
                </a:cubicBezTo>
                <a:cubicBezTo>
                  <a:pt x="680" y="99"/>
                  <a:pt x="680" y="99"/>
                  <a:pt x="680" y="99"/>
                </a:cubicBezTo>
                <a:cubicBezTo>
                  <a:pt x="681" y="100"/>
                  <a:pt x="681" y="100"/>
                  <a:pt x="681" y="100"/>
                </a:cubicBezTo>
                <a:cubicBezTo>
                  <a:pt x="682" y="101"/>
                  <a:pt x="682" y="101"/>
                  <a:pt x="682" y="101"/>
                </a:cubicBezTo>
                <a:cubicBezTo>
                  <a:pt x="684" y="100"/>
                  <a:pt x="684" y="100"/>
                  <a:pt x="684" y="100"/>
                </a:cubicBezTo>
                <a:cubicBezTo>
                  <a:pt x="684" y="99"/>
                  <a:pt x="684" y="99"/>
                  <a:pt x="684" y="99"/>
                </a:cubicBezTo>
                <a:cubicBezTo>
                  <a:pt x="684" y="98"/>
                  <a:pt x="684" y="98"/>
                  <a:pt x="684" y="98"/>
                </a:cubicBezTo>
                <a:cubicBezTo>
                  <a:pt x="684" y="97"/>
                  <a:pt x="684" y="97"/>
                  <a:pt x="684" y="97"/>
                </a:cubicBezTo>
                <a:lnTo>
                  <a:pt x="684" y="96"/>
                </a:lnTo>
                <a:close/>
                <a:moveTo>
                  <a:pt x="706" y="93"/>
                </a:moveTo>
                <a:cubicBezTo>
                  <a:pt x="707" y="92"/>
                  <a:pt x="707" y="92"/>
                  <a:pt x="707" y="92"/>
                </a:cubicBezTo>
                <a:cubicBezTo>
                  <a:pt x="706" y="90"/>
                  <a:pt x="706" y="90"/>
                  <a:pt x="706" y="90"/>
                </a:cubicBezTo>
                <a:cubicBezTo>
                  <a:pt x="705" y="90"/>
                  <a:pt x="705" y="90"/>
                  <a:pt x="705" y="90"/>
                </a:cubicBezTo>
                <a:cubicBezTo>
                  <a:pt x="704" y="93"/>
                  <a:pt x="704" y="93"/>
                  <a:pt x="704" y="93"/>
                </a:cubicBezTo>
                <a:cubicBezTo>
                  <a:pt x="704" y="94"/>
                  <a:pt x="704" y="94"/>
                  <a:pt x="704" y="94"/>
                </a:cubicBezTo>
                <a:cubicBezTo>
                  <a:pt x="705" y="95"/>
                  <a:pt x="705" y="95"/>
                  <a:pt x="705" y="95"/>
                </a:cubicBezTo>
                <a:cubicBezTo>
                  <a:pt x="705" y="95"/>
                  <a:pt x="706" y="95"/>
                  <a:pt x="706" y="95"/>
                </a:cubicBezTo>
                <a:lnTo>
                  <a:pt x="706" y="93"/>
                </a:lnTo>
                <a:close/>
                <a:moveTo>
                  <a:pt x="620" y="117"/>
                </a:moveTo>
                <a:cubicBezTo>
                  <a:pt x="620" y="116"/>
                  <a:pt x="620" y="116"/>
                  <a:pt x="620" y="116"/>
                </a:cubicBezTo>
                <a:cubicBezTo>
                  <a:pt x="619" y="115"/>
                  <a:pt x="619" y="115"/>
                  <a:pt x="619" y="115"/>
                </a:cubicBezTo>
                <a:cubicBezTo>
                  <a:pt x="618" y="117"/>
                  <a:pt x="618" y="117"/>
                  <a:pt x="618" y="117"/>
                </a:cubicBezTo>
                <a:cubicBezTo>
                  <a:pt x="618" y="118"/>
                  <a:pt x="618" y="118"/>
                  <a:pt x="618" y="118"/>
                </a:cubicBezTo>
                <a:cubicBezTo>
                  <a:pt x="617" y="119"/>
                  <a:pt x="617" y="119"/>
                  <a:pt x="617" y="119"/>
                </a:cubicBezTo>
                <a:cubicBezTo>
                  <a:pt x="618" y="123"/>
                  <a:pt x="618" y="123"/>
                  <a:pt x="618" y="123"/>
                </a:cubicBezTo>
                <a:cubicBezTo>
                  <a:pt x="619" y="122"/>
                  <a:pt x="619" y="122"/>
                  <a:pt x="619" y="122"/>
                </a:cubicBezTo>
                <a:cubicBezTo>
                  <a:pt x="619" y="121"/>
                  <a:pt x="619" y="121"/>
                  <a:pt x="619" y="121"/>
                </a:cubicBezTo>
                <a:cubicBezTo>
                  <a:pt x="620" y="120"/>
                  <a:pt x="620" y="120"/>
                  <a:pt x="620" y="120"/>
                </a:cubicBezTo>
                <a:cubicBezTo>
                  <a:pt x="620" y="119"/>
                  <a:pt x="620" y="119"/>
                  <a:pt x="620" y="119"/>
                </a:cubicBezTo>
                <a:cubicBezTo>
                  <a:pt x="620" y="118"/>
                  <a:pt x="620" y="118"/>
                  <a:pt x="620" y="118"/>
                </a:cubicBezTo>
                <a:lnTo>
                  <a:pt x="620" y="117"/>
                </a:lnTo>
                <a:close/>
                <a:moveTo>
                  <a:pt x="623" y="94"/>
                </a:moveTo>
                <a:cubicBezTo>
                  <a:pt x="622" y="94"/>
                  <a:pt x="622" y="94"/>
                  <a:pt x="622" y="94"/>
                </a:cubicBezTo>
                <a:cubicBezTo>
                  <a:pt x="621" y="95"/>
                  <a:pt x="621" y="95"/>
                  <a:pt x="621" y="95"/>
                </a:cubicBezTo>
                <a:cubicBezTo>
                  <a:pt x="621" y="95"/>
                  <a:pt x="622" y="95"/>
                  <a:pt x="622" y="95"/>
                </a:cubicBezTo>
                <a:lnTo>
                  <a:pt x="623" y="94"/>
                </a:lnTo>
                <a:close/>
                <a:moveTo>
                  <a:pt x="623" y="110"/>
                </a:moveTo>
                <a:cubicBezTo>
                  <a:pt x="622" y="111"/>
                  <a:pt x="622" y="111"/>
                  <a:pt x="622" y="111"/>
                </a:cubicBezTo>
                <a:cubicBezTo>
                  <a:pt x="621" y="110"/>
                  <a:pt x="621" y="110"/>
                  <a:pt x="621" y="110"/>
                </a:cubicBezTo>
                <a:cubicBezTo>
                  <a:pt x="620" y="111"/>
                  <a:pt x="620" y="111"/>
                  <a:pt x="620" y="111"/>
                </a:cubicBezTo>
                <a:cubicBezTo>
                  <a:pt x="621" y="113"/>
                  <a:pt x="621" y="113"/>
                  <a:pt x="621" y="113"/>
                </a:cubicBezTo>
                <a:cubicBezTo>
                  <a:pt x="622" y="113"/>
                  <a:pt x="622" y="113"/>
                  <a:pt x="622" y="113"/>
                </a:cubicBezTo>
                <a:cubicBezTo>
                  <a:pt x="623" y="112"/>
                  <a:pt x="623" y="112"/>
                  <a:pt x="623" y="112"/>
                </a:cubicBezTo>
                <a:cubicBezTo>
                  <a:pt x="623" y="111"/>
                  <a:pt x="623" y="111"/>
                  <a:pt x="623" y="111"/>
                </a:cubicBezTo>
                <a:cubicBezTo>
                  <a:pt x="624" y="110"/>
                  <a:pt x="624" y="110"/>
                  <a:pt x="624" y="110"/>
                </a:cubicBezTo>
                <a:lnTo>
                  <a:pt x="623" y="110"/>
                </a:lnTo>
                <a:close/>
                <a:moveTo>
                  <a:pt x="98" y="89"/>
                </a:moveTo>
                <a:cubicBezTo>
                  <a:pt x="99" y="90"/>
                  <a:pt x="99" y="90"/>
                  <a:pt x="99" y="90"/>
                </a:cubicBezTo>
                <a:cubicBezTo>
                  <a:pt x="99" y="91"/>
                  <a:pt x="99" y="91"/>
                  <a:pt x="99" y="91"/>
                </a:cubicBezTo>
                <a:cubicBezTo>
                  <a:pt x="99" y="91"/>
                  <a:pt x="98" y="92"/>
                  <a:pt x="98" y="92"/>
                </a:cubicBezTo>
                <a:cubicBezTo>
                  <a:pt x="100" y="93"/>
                  <a:pt x="100" y="93"/>
                  <a:pt x="100" y="93"/>
                </a:cubicBezTo>
                <a:cubicBezTo>
                  <a:pt x="104" y="89"/>
                  <a:pt x="104" y="89"/>
                  <a:pt x="104" y="89"/>
                </a:cubicBezTo>
                <a:cubicBezTo>
                  <a:pt x="106" y="88"/>
                  <a:pt x="106" y="88"/>
                  <a:pt x="106" y="88"/>
                </a:cubicBezTo>
                <a:cubicBezTo>
                  <a:pt x="106" y="87"/>
                  <a:pt x="106" y="87"/>
                  <a:pt x="106" y="87"/>
                </a:cubicBezTo>
                <a:cubicBezTo>
                  <a:pt x="102" y="84"/>
                  <a:pt x="102" y="84"/>
                  <a:pt x="102" y="84"/>
                </a:cubicBezTo>
                <a:cubicBezTo>
                  <a:pt x="98" y="85"/>
                  <a:pt x="98" y="85"/>
                  <a:pt x="98" y="85"/>
                </a:cubicBezTo>
                <a:cubicBezTo>
                  <a:pt x="97" y="86"/>
                  <a:pt x="97" y="86"/>
                  <a:pt x="97" y="86"/>
                </a:cubicBezTo>
                <a:cubicBezTo>
                  <a:pt x="98" y="87"/>
                  <a:pt x="98" y="87"/>
                  <a:pt x="98" y="87"/>
                </a:cubicBezTo>
                <a:lnTo>
                  <a:pt x="98" y="89"/>
                </a:lnTo>
                <a:close/>
                <a:moveTo>
                  <a:pt x="806" y="1535"/>
                </a:moveTo>
                <a:cubicBezTo>
                  <a:pt x="806" y="1536"/>
                  <a:pt x="806" y="1536"/>
                  <a:pt x="806" y="1536"/>
                </a:cubicBezTo>
                <a:cubicBezTo>
                  <a:pt x="807" y="1536"/>
                  <a:pt x="807" y="1536"/>
                  <a:pt x="807" y="1536"/>
                </a:cubicBezTo>
                <a:cubicBezTo>
                  <a:pt x="809" y="1536"/>
                  <a:pt x="809" y="1536"/>
                  <a:pt x="809" y="1536"/>
                </a:cubicBezTo>
                <a:cubicBezTo>
                  <a:pt x="809" y="1535"/>
                  <a:pt x="809" y="1535"/>
                  <a:pt x="809" y="1535"/>
                </a:cubicBezTo>
                <a:cubicBezTo>
                  <a:pt x="808" y="1534"/>
                  <a:pt x="808" y="1534"/>
                  <a:pt x="808" y="1534"/>
                </a:cubicBezTo>
                <a:cubicBezTo>
                  <a:pt x="807" y="1534"/>
                  <a:pt x="807" y="1534"/>
                  <a:pt x="807" y="1534"/>
                </a:cubicBezTo>
                <a:lnTo>
                  <a:pt x="806" y="1535"/>
                </a:lnTo>
                <a:close/>
                <a:moveTo>
                  <a:pt x="812" y="1555"/>
                </a:moveTo>
                <a:cubicBezTo>
                  <a:pt x="811" y="1553"/>
                  <a:pt x="811" y="1553"/>
                  <a:pt x="811" y="1553"/>
                </a:cubicBezTo>
                <a:cubicBezTo>
                  <a:pt x="809" y="1553"/>
                  <a:pt x="809" y="1553"/>
                  <a:pt x="809" y="1553"/>
                </a:cubicBezTo>
                <a:cubicBezTo>
                  <a:pt x="809" y="1552"/>
                  <a:pt x="809" y="1552"/>
                  <a:pt x="809" y="1552"/>
                </a:cubicBezTo>
                <a:cubicBezTo>
                  <a:pt x="808" y="1553"/>
                  <a:pt x="808" y="1553"/>
                  <a:pt x="808" y="1553"/>
                </a:cubicBezTo>
                <a:cubicBezTo>
                  <a:pt x="810" y="1555"/>
                  <a:pt x="810" y="1555"/>
                  <a:pt x="810" y="1555"/>
                </a:cubicBezTo>
                <a:lnTo>
                  <a:pt x="812" y="1555"/>
                </a:lnTo>
                <a:close/>
                <a:moveTo>
                  <a:pt x="809" y="1543"/>
                </a:moveTo>
                <a:cubicBezTo>
                  <a:pt x="809" y="1542"/>
                  <a:pt x="809" y="1542"/>
                  <a:pt x="809" y="1542"/>
                </a:cubicBezTo>
                <a:cubicBezTo>
                  <a:pt x="812" y="1542"/>
                  <a:pt x="812" y="1542"/>
                  <a:pt x="812" y="1542"/>
                </a:cubicBezTo>
                <a:cubicBezTo>
                  <a:pt x="813" y="1541"/>
                  <a:pt x="813" y="1541"/>
                  <a:pt x="813" y="1541"/>
                </a:cubicBezTo>
                <a:cubicBezTo>
                  <a:pt x="808" y="1541"/>
                  <a:pt x="808" y="1541"/>
                  <a:pt x="808" y="1541"/>
                </a:cubicBezTo>
                <a:cubicBezTo>
                  <a:pt x="808" y="1542"/>
                  <a:pt x="808" y="1542"/>
                  <a:pt x="808" y="1542"/>
                </a:cubicBezTo>
                <a:cubicBezTo>
                  <a:pt x="808" y="1542"/>
                  <a:pt x="809" y="1543"/>
                  <a:pt x="809" y="1543"/>
                </a:cubicBezTo>
                <a:close/>
                <a:moveTo>
                  <a:pt x="813" y="1540"/>
                </a:moveTo>
                <a:cubicBezTo>
                  <a:pt x="815" y="1540"/>
                  <a:pt x="815" y="1540"/>
                  <a:pt x="815" y="1540"/>
                </a:cubicBezTo>
                <a:cubicBezTo>
                  <a:pt x="814" y="1538"/>
                  <a:pt x="814" y="1538"/>
                  <a:pt x="814" y="1538"/>
                </a:cubicBezTo>
                <a:lnTo>
                  <a:pt x="813" y="1540"/>
                </a:lnTo>
                <a:close/>
                <a:moveTo>
                  <a:pt x="802" y="1528"/>
                </a:moveTo>
                <a:cubicBezTo>
                  <a:pt x="803" y="1529"/>
                  <a:pt x="803" y="1529"/>
                  <a:pt x="803" y="1529"/>
                </a:cubicBezTo>
                <a:cubicBezTo>
                  <a:pt x="805" y="1528"/>
                  <a:pt x="805" y="1528"/>
                  <a:pt x="805" y="1528"/>
                </a:cubicBezTo>
                <a:cubicBezTo>
                  <a:pt x="804" y="1527"/>
                  <a:pt x="804" y="1527"/>
                  <a:pt x="804" y="1527"/>
                </a:cubicBezTo>
                <a:cubicBezTo>
                  <a:pt x="802" y="1527"/>
                  <a:pt x="802" y="1527"/>
                  <a:pt x="802" y="1527"/>
                </a:cubicBezTo>
                <a:lnTo>
                  <a:pt x="802" y="1528"/>
                </a:lnTo>
                <a:close/>
                <a:moveTo>
                  <a:pt x="811" y="1530"/>
                </a:moveTo>
                <a:cubicBezTo>
                  <a:pt x="813" y="1531"/>
                  <a:pt x="813" y="1531"/>
                  <a:pt x="813" y="1531"/>
                </a:cubicBezTo>
                <a:cubicBezTo>
                  <a:pt x="813" y="1533"/>
                  <a:pt x="813" y="1533"/>
                  <a:pt x="813" y="1533"/>
                </a:cubicBezTo>
                <a:cubicBezTo>
                  <a:pt x="814" y="1532"/>
                  <a:pt x="814" y="1532"/>
                  <a:pt x="814" y="1532"/>
                </a:cubicBezTo>
                <a:cubicBezTo>
                  <a:pt x="814" y="1530"/>
                  <a:pt x="814" y="1530"/>
                  <a:pt x="814" y="1530"/>
                </a:cubicBezTo>
                <a:cubicBezTo>
                  <a:pt x="813" y="1529"/>
                  <a:pt x="813" y="1529"/>
                  <a:pt x="813" y="1529"/>
                </a:cubicBezTo>
                <a:lnTo>
                  <a:pt x="811" y="1530"/>
                </a:lnTo>
                <a:close/>
                <a:moveTo>
                  <a:pt x="808" y="1529"/>
                </a:moveTo>
                <a:cubicBezTo>
                  <a:pt x="809" y="1530"/>
                  <a:pt x="809" y="1530"/>
                  <a:pt x="809" y="1530"/>
                </a:cubicBezTo>
                <a:cubicBezTo>
                  <a:pt x="811" y="1529"/>
                  <a:pt x="811" y="1529"/>
                  <a:pt x="811" y="1529"/>
                </a:cubicBezTo>
                <a:cubicBezTo>
                  <a:pt x="808" y="1528"/>
                  <a:pt x="808" y="1528"/>
                  <a:pt x="808" y="1528"/>
                </a:cubicBezTo>
                <a:lnTo>
                  <a:pt x="808" y="1529"/>
                </a:lnTo>
                <a:close/>
                <a:moveTo>
                  <a:pt x="813" y="1544"/>
                </a:moveTo>
                <a:cubicBezTo>
                  <a:pt x="811" y="1545"/>
                  <a:pt x="811" y="1545"/>
                  <a:pt x="811" y="1545"/>
                </a:cubicBezTo>
                <a:cubicBezTo>
                  <a:pt x="809" y="1545"/>
                  <a:pt x="809" y="1545"/>
                  <a:pt x="809" y="1545"/>
                </a:cubicBezTo>
                <a:cubicBezTo>
                  <a:pt x="810" y="1546"/>
                  <a:pt x="810" y="1546"/>
                  <a:pt x="810" y="1546"/>
                </a:cubicBezTo>
                <a:cubicBezTo>
                  <a:pt x="813" y="1546"/>
                  <a:pt x="813" y="1546"/>
                  <a:pt x="813" y="1546"/>
                </a:cubicBezTo>
                <a:lnTo>
                  <a:pt x="813" y="1544"/>
                </a:lnTo>
                <a:close/>
                <a:moveTo>
                  <a:pt x="811" y="1550"/>
                </a:moveTo>
                <a:cubicBezTo>
                  <a:pt x="810" y="1550"/>
                  <a:pt x="810" y="1550"/>
                  <a:pt x="810" y="1550"/>
                </a:cubicBezTo>
                <a:cubicBezTo>
                  <a:pt x="811" y="1552"/>
                  <a:pt x="811" y="1552"/>
                  <a:pt x="811" y="1552"/>
                </a:cubicBezTo>
                <a:lnTo>
                  <a:pt x="811" y="1550"/>
                </a:lnTo>
                <a:close/>
                <a:moveTo>
                  <a:pt x="813" y="1539"/>
                </a:moveTo>
                <a:cubicBezTo>
                  <a:pt x="813" y="1536"/>
                  <a:pt x="813" y="1536"/>
                  <a:pt x="813" y="1536"/>
                </a:cubicBezTo>
                <a:cubicBezTo>
                  <a:pt x="811" y="1537"/>
                  <a:pt x="811" y="1537"/>
                  <a:pt x="811" y="1537"/>
                </a:cubicBezTo>
                <a:lnTo>
                  <a:pt x="813" y="1539"/>
                </a:lnTo>
                <a:close/>
                <a:moveTo>
                  <a:pt x="827" y="845"/>
                </a:moveTo>
                <a:cubicBezTo>
                  <a:pt x="826" y="844"/>
                  <a:pt x="826" y="844"/>
                  <a:pt x="826" y="844"/>
                </a:cubicBezTo>
                <a:cubicBezTo>
                  <a:pt x="825" y="844"/>
                  <a:pt x="825" y="844"/>
                  <a:pt x="825" y="844"/>
                </a:cubicBezTo>
                <a:cubicBezTo>
                  <a:pt x="826" y="846"/>
                  <a:pt x="826" y="846"/>
                  <a:pt x="826" y="846"/>
                </a:cubicBezTo>
                <a:cubicBezTo>
                  <a:pt x="827" y="846"/>
                  <a:pt x="827" y="846"/>
                  <a:pt x="827" y="846"/>
                </a:cubicBezTo>
                <a:cubicBezTo>
                  <a:pt x="828" y="845"/>
                  <a:pt x="828" y="845"/>
                  <a:pt x="828" y="845"/>
                </a:cubicBezTo>
                <a:lnTo>
                  <a:pt x="827" y="845"/>
                </a:lnTo>
                <a:close/>
                <a:moveTo>
                  <a:pt x="803" y="1540"/>
                </a:moveTo>
                <a:cubicBezTo>
                  <a:pt x="804" y="1541"/>
                  <a:pt x="804" y="1541"/>
                  <a:pt x="804" y="1541"/>
                </a:cubicBezTo>
                <a:cubicBezTo>
                  <a:pt x="805" y="1540"/>
                  <a:pt x="805" y="1540"/>
                  <a:pt x="805" y="1540"/>
                </a:cubicBezTo>
                <a:cubicBezTo>
                  <a:pt x="804" y="1539"/>
                  <a:pt x="804" y="1539"/>
                  <a:pt x="804" y="1539"/>
                </a:cubicBezTo>
                <a:lnTo>
                  <a:pt x="803" y="1540"/>
                </a:lnTo>
                <a:close/>
                <a:moveTo>
                  <a:pt x="705" y="1064"/>
                </a:moveTo>
                <a:cubicBezTo>
                  <a:pt x="703" y="1065"/>
                  <a:pt x="703" y="1065"/>
                  <a:pt x="703" y="1065"/>
                </a:cubicBezTo>
                <a:cubicBezTo>
                  <a:pt x="702" y="1067"/>
                  <a:pt x="702" y="1067"/>
                  <a:pt x="702" y="1067"/>
                </a:cubicBezTo>
                <a:cubicBezTo>
                  <a:pt x="702" y="1068"/>
                  <a:pt x="702" y="1068"/>
                  <a:pt x="702" y="1068"/>
                </a:cubicBezTo>
                <a:cubicBezTo>
                  <a:pt x="703" y="1069"/>
                  <a:pt x="703" y="1069"/>
                  <a:pt x="703" y="1069"/>
                </a:cubicBezTo>
                <a:cubicBezTo>
                  <a:pt x="704" y="1068"/>
                  <a:pt x="704" y="1068"/>
                  <a:pt x="704" y="1068"/>
                </a:cubicBezTo>
                <a:cubicBezTo>
                  <a:pt x="705" y="1067"/>
                  <a:pt x="705" y="1067"/>
                  <a:pt x="705" y="1067"/>
                </a:cubicBezTo>
                <a:cubicBezTo>
                  <a:pt x="705" y="1066"/>
                  <a:pt x="705" y="1066"/>
                  <a:pt x="705" y="1066"/>
                </a:cubicBezTo>
                <a:cubicBezTo>
                  <a:pt x="705" y="1064"/>
                  <a:pt x="705" y="1064"/>
                  <a:pt x="705" y="1064"/>
                </a:cubicBezTo>
                <a:close/>
                <a:moveTo>
                  <a:pt x="83" y="191"/>
                </a:moveTo>
                <a:cubicBezTo>
                  <a:pt x="81" y="191"/>
                  <a:pt x="81" y="191"/>
                  <a:pt x="81" y="191"/>
                </a:cubicBezTo>
                <a:cubicBezTo>
                  <a:pt x="82" y="192"/>
                  <a:pt x="82" y="192"/>
                  <a:pt x="82" y="192"/>
                </a:cubicBezTo>
                <a:cubicBezTo>
                  <a:pt x="83" y="192"/>
                  <a:pt x="83" y="192"/>
                  <a:pt x="83" y="192"/>
                </a:cubicBezTo>
                <a:lnTo>
                  <a:pt x="83" y="191"/>
                </a:lnTo>
                <a:close/>
                <a:moveTo>
                  <a:pt x="175" y="174"/>
                </a:moveTo>
                <a:cubicBezTo>
                  <a:pt x="174" y="174"/>
                  <a:pt x="174" y="174"/>
                  <a:pt x="174" y="174"/>
                </a:cubicBezTo>
                <a:cubicBezTo>
                  <a:pt x="171" y="177"/>
                  <a:pt x="171" y="177"/>
                  <a:pt x="171" y="177"/>
                </a:cubicBezTo>
                <a:cubicBezTo>
                  <a:pt x="173" y="177"/>
                  <a:pt x="173" y="177"/>
                  <a:pt x="173" y="177"/>
                </a:cubicBezTo>
                <a:cubicBezTo>
                  <a:pt x="175" y="175"/>
                  <a:pt x="175" y="175"/>
                  <a:pt x="175" y="175"/>
                </a:cubicBezTo>
                <a:lnTo>
                  <a:pt x="175" y="174"/>
                </a:lnTo>
                <a:close/>
                <a:moveTo>
                  <a:pt x="79" y="192"/>
                </a:moveTo>
                <a:cubicBezTo>
                  <a:pt x="81" y="189"/>
                  <a:pt x="81" y="189"/>
                  <a:pt x="81" y="189"/>
                </a:cubicBezTo>
                <a:cubicBezTo>
                  <a:pt x="81" y="188"/>
                  <a:pt x="81" y="188"/>
                  <a:pt x="81" y="188"/>
                </a:cubicBezTo>
                <a:cubicBezTo>
                  <a:pt x="79" y="189"/>
                  <a:pt x="79" y="189"/>
                  <a:pt x="79" y="189"/>
                </a:cubicBezTo>
                <a:cubicBezTo>
                  <a:pt x="77" y="191"/>
                  <a:pt x="77" y="191"/>
                  <a:pt x="77" y="191"/>
                </a:cubicBezTo>
                <a:cubicBezTo>
                  <a:pt x="77" y="193"/>
                  <a:pt x="77" y="193"/>
                  <a:pt x="77" y="193"/>
                </a:cubicBezTo>
                <a:cubicBezTo>
                  <a:pt x="78" y="193"/>
                  <a:pt x="78" y="193"/>
                  <a:pt x="78" y="193"/>
                </a:cubicBezTo>
                <a:lnTo>
                  <a:pt x="79" y="192"/>
                </a:lnTo>
                <a:close/>
                <a:moveTo>
                  <a:pt x="800" y="1542"/>
                </a:moveTo>
                <a:cubicBezTo>
                  <a:pt x="802" y="1543"/>
                  <a:pt x="802" y="1543"/>
                  <a:pt x="802" y="1543"/>
                </a:cubicBezTo>
                <a:cubicBezTo>
                  <a:pt x="803" y="1542"/>
                  <a:pt x="803" y="1542"/>
                  <a:pt x="803" y="1542"/>
                </a:cubicBezTo>
                <a:cubicBezTo>
                  <a:pt x="802" y="1541"/>
                  <a:pt x="802" y="1541"/>
                  <a:pt x="802" y="1541"/>
                </a:cubicBezTo>
                <a:cubicBezTo>
                  <a:pt x="800" y="1541"/>
                  <a:pt x="800" y="1541"/>
                  <a:pt x="800" y="1541"/>
                </a:cubicBezTo>
                <a:lnTo>
                  <a:pt x="800" y="1542"/>
                </a:lnTo>
                <a:close/>
                <a:moveTo>
                  <a:pt x="1007" y="490"/>
                </a:moveTo>
                <a:cubicBezTo>
                  <a:pt x="1007" y="491"/>
                  <a:pt x="1007" y="491"/>
                  <a:pt x="1007" y="491"/>
                </a:cubicBezTo>
                <a:cubicBezTo>
                  <a:pt x="1008" y="491"/>
                  <a:pt x="1008" y="491"/>
                  <a:pt x="1008" y="491"/>
                </a:cubicBezTo>
                <a:cubicBezTo>
                  <a:pt x="1010" y="491"/>
                  <a:pt x="1010" y="491"/>
                  <a:pt x="1010" y="491"/>
                </a:cubicBezTo>
                <a:cubicBezTo>
                  <a:pt x="1010" y="491"/>
                  <a:pt x="1010" y="491"/>
                  <a:pt x="1010" y="491"/>
                </a:cubicBezTo>
                <a:cubicBezTo>
                  <a:pt x="1008" y="490"/>
                  <a:pt x="1008" y="490"/>
                  <a:pt x="1008" y="490"/>
                </a:cubicBezTo>
                <a:lnTo>
                  <a:pt x="1007" y="490"/>
                </a:lnTo>
                <a:close/>
                <a:moveTo>
                  <a:pt x="121" y="82"/>
                </a:moveTo>
                <a:cubicBezTo>
                  <a:pt x="122" y="80"/>
                  <a:pt x="122" y="80"/>
                  <a:pt x="122" y="80"/>
                </a:cubicBezTo>
                <a:cubicBezTo>
                  <a:pt x="121" y="79"/>
                  <a:pt x="121" y="79"/>
                  <a:pt x="121" y="79"/>
                </a:cubicBezTo>
                <a:cubicBezTo>
                  <a:pt x="119" y="79"/>
                  <a:pt x="119" y="79"/>
                  <a:pt x="119" y="79"/>
                </a:cubicBezTo>
                <a:cubicBezTo>
                  <a:pt x="118" y="79"/>
                  <a:pt x="118" y="79"/>
                  <a:pt x="118" y="79"/>
                </a:cubicBezTo>
                <a:cubicBezTo>
                  <a:pt x="120" y="82"/>
                  <a:pt x="120" y="82"/>
                  <a:pt x="120" y="82"/>
                </a:cubicBezTo>
                <a:lnTo>
                  <a:pt x="121" y="82"/>
                </a:lnTo>
                <a:close/>
                <a:moveTo>
                  <a:pt x="92" y="96"/>
                </a:moveTo>
                <a:cubicBezTo>
                  <a:pt x="94" y="97"/>
                  <a:pt x="94" y="97"/>
                  <a:pt x="94" y="97"/>
                </a:cubicBezTo>
                <a:cubicBezTo>
                  <a:pt x="94" y="98"/>
                  <a:pt x="94" y="98"/>
                  <a:pt x="94" y="98"/>
                </a:cubicBezTo>
                <a:cubicBezTo>
                  <a:pt x="95" y="99"/>
                  <a:pt x="95" y="99"/>
                  <a:pt x="95" y="99"/>
                </a:cubicBezTo>
                <a:cubicBezTo>
                  <a:pt x="96" y="95"/>
                  <a:pt x="96" y="95"/>
                  <a:pt x="96" y="95"/>
                </a:cubicBezTo>
                <a:cubicBezTo>
                  <a:pt x="97" y="92"/>
                  <a:pt x="97" y="92"/>
                  <a:pt x="97" y="92"/>
                </a:cubicBezTo>
                <a:cubicBezTo>
                  <a:pt x="97" y="88"/>
                  <a:pt x="97" y="88"/>
                  <a:pt x="97" y="88"/>
                </a:cubicBezTo>
                <a:cubicBezTo>
                  <a:pt x="96" y="87"/>
                  <a:pt x="96" y="87"/>
                  <a:pt x="96" y="87"/>
                </a:cubicBezTo>
                <a:cubicBezTo>
                  <a:pt x="93" y="89"/>
                  <a:pt x="93" y="89"/>
                  <a:pt x="93" y="89"/>
                </a:cubicBezTo>
                <a:cubicBezTo>
                  <a:pt x="88" y="94"/>
                  <a:pt x="88" y="94"/>
                  <a:pt x="88" y="94"/>
                </a:cubicBezTo>
                <a:cubicBezTo>
                  <a:pt x="88" y="95"/>
                  <a:pt x="88" y="95"/>
                  <a:pt x="88" y="95"/>
                </a:cubicBezTo>
                <a:cubicBezTo>
                  <a:pt x="90" y="97"/>
                  <a:pt x="90" y="97"/>
                  <a:pt x="90" y="97"/>
                </a:cubicBezTo>
                <a:lnTo>
                  <a:pt x="92" y="96"/>
                </a:lnTo>
                <a:close/>
                <a:moveTo>
                  <a:pt x="806" y="1555"/>
                </a:moveTo>
                <a:cubicBezTo>
                  <a:pt x="807" y="1555"/>
                  <a:pt x="807" y="1555"/>
                  <a:pt x="807" y="1555"/>
                </a:cubicBezTo>
                <a:cubicBezTo>
                  <a:pt x="807" y="1553"/>
                  <a:pt x="807" y="1553"/>
                  <a:pt x="807" y="1553"/>
                </a:cubicBezTo>
                <a:cubicBezTo>
                  <a:pt x="806" y="1553"/>
                  <a:pt x="806" y="1553"/>
                  <a:pt x="806" y="1553"/>
                </a:cubicBezTo>
                <a:lnTo>
                  <a:pt x="806" y="1555"/>
                </a:lnTo>
                <a:close/>
                <a:moveTo>
                  <a:pt x="411" y="772"/>
                </a:moveTo>
                <a:cubicBezTo>
                  <a:pt x="412" y="773"/>
                  <a:pt x="412" y="773"/>
                  <a:pt x="412" y="773"/>
                </a:cubicBezTo>
                <a:cubicBezTo>
                  <a:pt x="412" y="771"/>
                  <a:pt x="412" y="771"/>
                  <a:pt x="412" y="771"/>
                </a:cubicBezTo>
                <a:cubicBezTo>
                  <a:pt x="411" y="771"/>
                  <a:pt x="411" y="771"/>
                  <a:pt x="411" y="771"/>
                </a:cubicBezTo>
                <a:lnTo>
                  <a:pt x="411" y="772"/>
                </a:lnTo>
                <a:close/>
                <a:moveTo>
                  <a:pt x="331" y="373"/>
                </a:moveTo>
                <a:cubicBezTo>
                  <a:pt x="334" y="370"/>
                  <a:pt x="334" y="370"/>
                  <a:pt x="334" y="370"/>
                </a:cubicBezTo>
                <a:cubicBezTo>
                  <a:pt x="335" y="369"/>
                  <a:pt x="335" y="369"/>
                  <a:pt x="335" y="369"/>
                </a:cubicBezTo>
                <a:cubicBezTo>
                  <a:pt x="332" y="370"/>
                  <a:pt x="332" y="370"/>
                  <a:pt x="332" y="370"/>
                </a:cubicBezTo>
                <a:cubicBezTo>
                  <a:pt x="331" y="372"/>
                  <a:pt x="331" y="372"/>
                  <a:pt x="331" y="372"/>
                </a:cubicBezTo>
                <a:cubicBezTo>
                  <a:pt x="329" y="372"/>
                  <a:pt x="329" y="372"/>
                  <a:pt x="329" y="372"/>
                </a:cubicBezTo>
                <a:cubicBezTo>
                  <a:pt x="327" y="375"/>
                  <a:pt x="327" y="375"/>
                  <a:pt x="327" y="375"/>
                </a:cubicBezTo>
                <a:cubicBezTo>
                  <a:pt x="328" y="375"/>
                  <a:pt x="328" y="375"/>
                  <a:pt x="328" y="375"/>
                </a:cubicBezTo>
                <a:cubicBezTo>
                  <a:pt x="330" y="373"/>
                  <a:pt x="330" y="373"/>
                  <a:pt x="330" y="373"/>
                </a:cubicBezTo>
                <a:lnTo>
                  <a:pt x="331" y="373"/>
                </a:lnTo>
                <a:close/>
                <a:moveTo>
                  <a:pt x="358" y="440"/>
                </a:moveTo>
                <a:cubicBezTo>
                  <a:pt x="357" y="440"/>
                  <a:pt x="357" y="440"/>
                  <a:pt x="357" y="440"/>
                </a:cubicBezTo>
                <a:cubicBezTo>
                  <a:pt x="355" y="441"/>
                  <a:pt x="355" y="441"/>
                  <a:pt x="355" y="441"/>
                </a:cubicBezTo>
                <a:cubicBezTo>
                  <a:pt x="355" y="444"/>
                  <a:pt x="355" y="444"/>
                  <a:pt x="355" y="444"/>
                </a:cubicBezTo>
                <a:cubicBezTo>
                  <a:pt x="357" y="447"/>
                  <a:pt x="357" y="447"/>
                  <a:pt x="357" y="447"/>
                </a:cubicBezTo>
                <a:cubicBezTo>
                  <a:pt x="358" y="446"/>
                  <a:pt x="358" y="446"/>
                  <a:pt x="358" y="446"/>
                </a:cubicBezTo>
                <a:cubicBezTo>
                  <a:pt x="356" y="443"/>
                  <a:pt x="356" y="443"/>
                  <a:pt x="356" y="443"/>
                </a:cubicBezTo>
                <a:cubicBezTo>
                  <a:pt x="357" y="441"/>
                  <a:pt x="357" y="441"/>
                  <a:pt x="357" y="441"/>
                </a:cubicBezTo>
                <a:lnTo>
                  <a:pt x="358" y="440"/>
                </a:lnTo>
                <a:close/>
                <a:moveTo>
                  <a:pt x="408" y="764"/>
                </a:moveTo>
                <a:cubicBezTo>
                  <a:pt x="409" y="765"/>
                  <a:pt x="409" y="765"/>
                  <a:pt x="409" y="765"/>
                </a:cubicBezTo>
                <a:cubicBezTo>
                  <a:pt x="409" y="767"/>
                  <a:pt x="409" y="767"/>
                  <a:pt x="409" y="767"/>
                </a:cubicBezTo>
                <a:cubicBezTo>
                  <a:pt x="410" y="766"/>
                  <a:pt x="410" y="766"/>
                  <a:pt x="410" y="766"/>
                </a:cubicBezTo>
                <a:cubicBezTo>
                  <a:pt x="410" y="765"/>
                  <a:pt x="410" y="765"/>
                  <a:pt x="410" y="765"/>
                </a:cubicBezTo>
                <a:cubicBezTo>
                  <a:pt x="409" y="763"/>
                  <a:pt x="409" y="763"/>
                  <a:pt x="409" y="763"/>
                </a:cubicBezTo>
                <a:lnTo>
                  <a:pt x="408" y="764"/>
                </a:lnTo>
                <a:close/>
                <a:moveTo>
                  <a:pt x="810" y="1534"/>
                </a:moveTo>
                <a:cubicBezTo>
                  <a:pt x="810" y="1533"/>
                  <a:pt x="810" y="1533"/>
                  <a:pt x="810" y="1533"/>
                </a:cubicBezTo>
                <a:cubicBezTo>
                  <a:pt x="809" y="1532"/>
                  <a:pt x="809" y="1532"/>
                  <a:pt x="809" y="1532"/>
                </a:cubicBezTo>
                <a:cubicBezTo>
                  <a:pt x="809" y="1533"/>
                  <a:pt x="809" y="1533"/>
                  <a:pt x="809" y="1533"/>
                </a:cubicBezTo>
                <a:lnTo>
                  <a:pt x="810" y="1534"/>
                </a:lnTo>
                <a:close/>
                <a:moveTo>
                  <a:pt x="818" y="576"/>
                </a:moveTo>
                <a:cubicBezTo>
                  <a:pt x="818" y="576"/>
                  <a:pt x="818" y="576"/>
                  <a:pt x="818" y="576"/>
                </a:cubicBezTo>
                <a:cubicBezTo>
                  <a:pt x="815" y="577"/>
                  <a:pt x="815" y="577"/>
                  <a:pt x="815" y="577"/>
                </a:cubicBezTo>
                <a:cubicBezTo>
                  <a:pt x="812" y="577"/>
                  <a:pt x="812" y="577"/>
                  <a:pt x="812" y="577"/>
                </a:cubicBezTo>
                <a:cubicBezTo>
                  <a:pt x="809" y="578"/>
                  <a:pt x="809" y="578"/>
                  <a:pt x="809" y="578"/>
                </a:cubicBezTo>
                <a:cubicBezTo>
                  <a:pt x="807" y="578"/>
                  <a:pt x="807" y="578"/>
                  <a:pt x="807" y="578"/>
                </a:cubicBezTo>
                <a:cubicBezTo>
                  <a:pt x="804" y="579"/>
                  <a:pt x="804" y="579"/>
                  <a:pt x="804" y="579"/>
                </a:cubicBezTo>
                <a:cubicBezTo>
                  <a:pt x="802" y="579"/>
                  <a:pt x="802" y="579"/>
                  <a:pt x="802" y="579"/>
                </a:cubicBezTo>
                <a:cubicBezTo>
                  <a:pt x="801" y="581"/>
                  <a:pt x="801" y="581"/>
                  <a:pt x="801" y="581"/>
                </a:cubicBezTo>
                <a:cubicBezTo>
                  <a:pt x="801" y="581"/>
                  <a:pt x="801" y="581"/>
                  <a:pt x="801" y="581"/>
                </a:cubicBezTo>
                <a:cubicBezTo>
                  <a:pt x="802" y="582"/>
                  <a:pt x="802" y="582"/>
                  <a:pt x="802" y="582"/>
                </a:cubicBezTo>
                <a:cubicBezTo>
                  <a:pt x="802" y="582"/>
                  <a:pt x="802" y="582"/>
                  <a:pt x="802" y="582"/>
                </a:cubicBezTo>
                <a:cubicBezTo>
                  <a:pt x="803" y="582"/>
                  <a:pt x="803" y="582"/>
                  <a:pt x="803" y="582"/>
                </a:cubicBezTo>
                <a:cubicBezTo>
                  <a:pt x="804" y="581"/>
                  <a:pt x="804" y="581"/>
                  <a:pt x="804" y="581"/>
                </a:cubicBezTo>
                <a:cubicBezTo>
                  <a:pt x="806" y="581"/>
                  <a:pt x="806" y="581"/>
                  <a:pt x="806" y="581"/>
                </a:cubicBezTo>
                <a:cubicBezTo>
                  <a:pt x="808" y="580"/>
                  <a:pt x="808" y="580"/>
                  <a:pt x="808" y="580"/>
                </a:cubicBezTo>
                <a:cubicBezTo>
                  <a:pt x="811" y="580"/>
                  <a:pt x="811" y="580"/>
                  <a:pt x="811" y="580"/>
                </a:cubicBezTo>
                <a:cubicBezTo>
                  <a:pt x="813" y="580"/>
                  <a:pt x="813" y="580"/>
                  <a:pt x="813" y="580"/>
                </a:cubicBezTo>
                <a:cubicBezTo>
                  <a:pt x="816" y="580"/>
                  <a:pt x="816" y="580"/>
                  <a:pt x="816" y="580"/>
                </a:cubicBezTo>
                <a:cubicBezTo>
                  <a:pt x="816" y="579"/>
                  <a:pt x="816" y="579"/>
                  <a:pt x="816" y="579"/>
                </a:cubicBezTo>
                <a:cubicBezTo>
                  <a:pt x="817" y="579"/>
                  <a:pt x="817" y="579"/>
                  <a:pt x="817" y="579"/>
                </a:cubicBezTo>
                <a:cubicBezTo>
                  <a:pt x="820" y="578"/>
                  <a:pt x="820" y="578"/>
                  <a:pt x="820" y="578"/>
                </a:cubicBezTo>
                <a:cubicBezTo>
                  <a:pt x="821" y="577"/>
                  <a:pt x="821" y="577"/>
                  <a:pt x="821" y="577"/>
                </a:cubicBezTo>
                <a:cubicBezTo>
                  <a:pt x="819" y="578"/>
                  <a:pt x="819" y="578"/>
                  <a:pt x="819" y="578"/>
                </a:cubicBezTo>
                <a:cubicBezTo>
                  <a:pt x="818" y="577"/>
                  <a:pt x="818" y="577"/>
                  <a:pt x="818" y="577"/>
                </a:cubicBezTo>
                <a:cubicBezTo>
                  <a:pt x="816" y="578"/>
                  <a:pt x="816" y="578"/>
                  <a:pt x="816" y="578"/>
                </a:cubicBezTo>
                <a:cubicBezTo>
                  <a:pt x="817" y="577"/>
                  <a:pt x="817" y="577"/>
                  <a:pt x="817" y="577"/>
                </a:cubicBezTo>
                <a:lnTo>
                  <a:pt x="818" y="576"/>
                </a:lnTo>
                <a:close/>
                <a:moveTo>
                  <a:pt x="788" y="825"/>
                </a:moveTo>
                <a:cubicBezTo>
                  <a:pt x="785" y="823"/>
                  <a:pt x="785" y="823"/>
                  <a:pt x="785" y="823"/>
                </a:cubicBezTo>
                <a:cubicBezTo>
                  <a:pt x="783" y="824"/>
                  <a:pt x="783" y="824"/>
                  <a:pt x="783" y="824"/>
                </a:cubicBezTo>
                <a:cubicBezTo>
                  <a:pt x="785" y="825"/>
                  <a:pt x="785" y="825"/>
                  <a:pt x="785" y="825"/>
                </a:cubicBezTo>
                <a:lnTo>
                  <a:pt x="788" y="825"/>
                </a:lnTo>
                <a:close/>
                <a:moveTo>
                  <a:pt x="783" y="838"/>
                </a:moveTo>
                <a:cubicBezTo>
                  <a:pt x="783" y="837"/>
                  <a:pt x="783" y="837"/>
                  <a:pt x="783" y="837"/>
                </a:cubicBezTo>
                <a:cubicBezTo>
                  <a:pt x="781" y="835"/>
                  <a:pt x="781" y="835"/>
                  <a:pt x="781" y="835"/>
                </a:cubicBezTo>
                <a:cubicBezTo>
                  <a:pt x="779" y="836"/>
                  <a:pt x="779" y="836"/>
                  <a:pt x="779" y="836"/>
                </a:cubicBezTo>
                <a:cubicBezTo>
                  <a:pt x="781" y="837"/>
                  <a:pt x="781" y="837"/>
                  <a:pt x="781" y="837"/>
                </a:cubicBezTo>
                <a:lnTo>
                  <a:pt x="783" y="838"/>
                </a:lnTo>
                <a:close/>
                <a:moveTo>
                  <a:pt x="745" y="844"/>
                </a:moveTo>
                <a:cubicBezTo>
                  <a:pt x="743" y="841"/>
                  <a:pt x="743" y="841"/>
                  <a:pt x="743" y="841"/>
                </a:cubicBezTo>
                <a:cubicBezTo>
                  <a:pt x="736" y="841"/>
                  <a:pt x="736" y="841"/>
                  <a:pt x="736" y="841"/>
                </a:cubicBezTo>
                <a:cubicBezTo>
                  <a:pt x="732" y="842"/>
                  <a:pt x="732" y="842"/>
                  <a:pt x="732" y="842"/>
                </a:cubicBezTo>
                <a:cubicBezTo>
                  <a:pt x="730" y="841"/>
                  <a:pt x="730" y="841"/>
                  <a:pt x="730" y="841"/>
                </a:cubicBezTo>
                <a:cubicBezTo>
                  <a:pt x="728" y="842"/>
                  <a:pt x="728" y="842"/>
                  <a:pt x="728" y="842"/>
                </a:cubicBezTo>
                <a:cubicBezTo>
                  <a:pt x="727" y="843"/>
                  <a:pt x="727" y="843"/>
                  <a:pt x="727" y="843"/>
                </a:cubicBezTo>
                <a:cubicBezTo>
                  <a:pt x="729" y="845"/>
                  <a:pt x="729" y="845"/>
                  <a:pt x="729" y="845"/>
                </a:cubicBezTo>
                <a:cubicBezTo>
                  <a:pt x="730" y="844"/>
                  <a:pt x="730" y="844"/>
                  <a:pt x="730" y="844"/>
                </a:cubicBezTo>
                <a:cubicBezTo>
                  <a:pt x="731" y="845"/>
                  <a:pt x="731" y="845"/>
                  <a:pt x="731" y="845"/>
                </a:cubicBezTo>
                <a:cubicBezTo>
                  <a:pt x="732" y="848"/>
                  <a:pt x="732" y="848"/>
                  <a:pt x="732" y="848"/>
                </a:cubicBezTo>
                <a:cubicBezTo>
                  <a:pt x="734" y="849"/>
                  <a:pt x="734" y="849"/>
                  <a:pt x="734" y="849"/>
                </a:cubicBezTo>
                <a:cubicBezTo>
                  <a:pt x="736" y="849"/>
                  <a:pt x="736" y="849"/>
                  <a:pt x="736" y="849"/>
                </a:cubicBezTo>
                <a:cubicBezTo>
                  <a:pt x="738" y="850"/>
                  <a:pt x="738" y="850"/>
                  <a:pt x="738" y="850"/>
                </a:cubicBezTo>
                <a:cubicBezTo>
                  <a:pt x="740" y="850"/>
                  <a:pt x="740" y="850"/>
                  <a:pt x="740" y="850"/>
                </a:cubicBezTo>
                <a:cubicBezTo>
                  <a:pt x="740" y="848"/>
                  <a:pt x="740" y="848"/>
                  <a:pt x="740" y="848"/>
                </a:cubicBezTo>
                <a:cubicBezTo>
                  <a:pt x="742" y="848"/>
                  <a:pt x="742" y="848"/>
                  <a:pt x="742" y="848"/>
                </a:cubicBezTo>
                <a:cubicBezTo>
                  <a:pt x="743" y="849"/>
                  <a:pt x="743" y="849"/>
                  <a:pt x="743" y="849"/>
                </a:cubicBezTo>
                <a:cubicBezTo>
                  <a:pt x="744" y="849"/>
                  <a:pt x="744" y="849"/>
                  <a:pt x="744" y="849"/>
                </a:cubicBezTo>
                <a:cubicBezTo>
                  <a:pt x="745" y="847"/>
                  <a:pt x="745" y="847"/>
                  <a:pt x="745" y="847"/>
                </a:cubicBezTo>
                <a:cubicBezTo>
                  <a:pt x="746" y="848"/>
                  <a:pt x="746" y="848"/>
                  <a:pt x="746" y="848"/>
                </a:cubicBezTo>
                <a:cubicBezTo>
                  <a:pt x="749" y="848"/>
                  <a:pt x="749" y="848"/>
                  <a:pt x="749" y="848"/>
                </a:cubicBezTo>
                <a:cubicBezTo>
                  <a:pt x="750" y="847"/>
                  <a:pt x="750" y="847"/>
                  <a:pt x="750" y="847"/>
                </a:cubicBezTo>
                <a:cubicBezTo>
                  <a:pt x="748" y="845"/>
                  <a:pt x="748" y="845"/>
                  <a:pt x="748" y="845"/>
                </a:cubicBezTo>
                <a:lnTo>
                  <a:pt x="745" y="844"/>
                </a:lnTo>
                <a:close/>
                <a:moveTo>
                  <a:pt x="548" y="740"/>
                </a:moveTo>
                <a:cubicBezTo>
                  <a:pt x="549" y="737"/>
                  <a:pt x="549" y="737"/>
                  <a:pt x="549" y="737"/>
                </a:cubicBezTo>
                <a:cubicBezTo>
                  <a:pt x="549" y="736"/>
                  <a:pt x="549" y="736"/>
                  <a:pt x="549" y="736"/>
                </a:cubicBezTo>
                <a:cubicBezTo>
                  <a:pt x="547" y="740"/>
                  <a:pt x="547" y="740"/>
                  <a:pt x="547" y="740"/>
                </a:cubicBezTo>
                <a:lnTo>
                  <a:pt x="548" y="740"/>
                </a:lnTo>
                <a:close/>
                <a:moveTo>
                  <a:pt x="549" y="735"/>
                </a:moveTo>
                <a:cubicBezTo>
                  <a:pt x="550" y="734"/>
                  <a:pt x="550" y="734"/>
                  <a:pt x="550" y="734"/>
                </a:cubicBezTo>
                <a:cubicBezTo>
                  <a:pt x="552" y="732"/>
                  <a:pt x="552" y="732"/>
                  <a:pt x="552" y="732"/>
                </a:cubicBezTo>
                <a:cubicBezTo>
                  <a:pt x="554" y="730"/>
                  <a:pt x="554" y="730"/>
                  <a:pt x="554" y="730"/>
                </a:cubicBezTo>
                <a:cubicBezTo>
                  <a:pt x="552" y="731"/>
                  <a:pt x="552" y="731"/>
                  <a:pt x="552" y="731"/>
                </a:cubicBezTo>
                <a:lnTo>
                  <a:pt x="549" y="735"/>
                </a:lnTo>
                <a:close/>
                <a:moveTo>
                  <a:pt x="830" y="840"/>
                </a:moveTo>
                <a:cubicBezTo>
                  <a:pt x="829" y="839"/>
                  <a:pt x="829" y="839"/>
                  <a:pt x="829" y="839"/>
                </a:cubicBezTo>
                <a:cubicBezTo>
                  <a:pt x="825" y="836"/>
                  <a:pt x="825" y="836"/>
                  <a:pt x="825" y="836"/>
                </a:cubicBezTo>
                <a:cubicBezTo>
                  <a:pt x="823" y="836"/>
                  <a:pt x="823" y="836"/>
                  <a:pt x="823" y="836"/>
                </a:cubicBezTo>
                <a:cubicBezTo>
                  <a:pt x="821" y="835"/>
                  <a:pt x="821" y="835"/>
                  <a:pt x="821" y="835"/>
                </a:cubicBezTo>
                <a:cubicBezTo>
                  <a:pt x="819" y="835"/>
                  <a:pt x="819" y="835"/>
                  <a:pt x="819" y="835"/>
                </a:cubicBezTo>
                <a:cubicBezTo>
                  <a:pt x="816" y="834"/>
                  <a:pt x="816" y="834"/>
                  <a:pt x="816" y="834"/>
                </a:cubicBezTo>
                <a:cubicBezTo>
                  <a:pt x="814" y="832"/>
                  <a:pt x="814" y="832"/>
                  <a:pt x="814" y="832"/>
                </a:cubicBezTo>
                <a:cubicBezTo>
                  <a:pt x="812" y="832"/>
                  <a:pt x="812" y="832"/>
                  <a:pt x="812" y="832"/>
                </a:cubicBezTo>
                <a:cubicBezTo>
                  <a:pt x="813" y="832"/>
                  <a:pt x="813" y="832"/>
                  <a:pt x="813" y="832"/>
                </a:cubicBezTo>
                <a:cubicBezTo>
                  <a:pt x="816" y="833"/>
                  <a:pt x="816" y="833"/>
                  <a:pt x="816" y="833"/>
                </a:cubicBezTo>
                <a:cubicBezTo>
                  <a:pt x="820" y="833"/>
                  <a:pt x="820" y="833"/>
                  <a:pt x="820" y="833"/>
                </a:cubicBezTo>
                <a:cubicBezTo>
                  <a:pt x="822" y="833"/>
                  <a:pt x="822" y="833"/>
                  <a:pt x="822" y="833"/>
                </a:cubicBezTo>
                <a:cubicBezTo>
                  <a:pt x="821" y="832"/>
                  <a:pt x="821" y="832"/>
                  <a:pt x="821" y="832"/>
                </a:cubicBezTo>
                <a:cubicBezTo>
                  <a:pt x="819" y="832"/>
                  <a:pt x="819" y="832"/>
                  <a:pt x="819" y="832"/>
                </a:cubicBezTo>
                <a:cubicBezTo>
                  <a:pt x="816" y="831"/>
                  <a:pt x="816" y="831"/>
                  <a:pt x="816" y="831"/>
                </a:cubicBezTo>
                <a:cubicBezTo>
                  <a:pt x="815" y="828"/>
                  <a:pt x="815" y="828"/>
                  <a:pt x="815" y="828"/>
                </a:cubicBezTo>
                <a:cubicBezTo>
                  <a:pt x="813" y="828"/>
                  <a:pt x="813" y="828"/>
                  <a:pt x="813" y="828"/>
                </a:cubicBezTo>
                <a:cubicBezTo>
                  <a:pt x="812" y="828"/>
                  <a:pt x="812" y="828"/>
                  <a:pt x="812" y="828"/>
                </a:cubicBezTo>
                <a:cubicBezTo>
                  <a:pt x="811" y="827"/>
                  <a:pt x="811" y="827"/>
                  <a:pt x="811" y="827"/>
                </a:cubicBezTo>
                <a:cubicBezTo>
                  <a:pt x="802" y="826"/>
                  <a:pt x="802" y="826"/>
                  <a:pt x="802" y="826"/>
                </a:cubicBezTo>
                <a:cubicBezTo>
                  <a:pt x="801" y="826"/>
                  <a:pt x="801" y="826"/>
                  <a:pt x="801" y="826"/>
                </a:cubicBezTo>
                <a:cubicBezTo>
                  <a:pt x="799" y="826"/>
                  <a:pt x="799" y="826"/>
                  <a:pt x="799" y="826"/>
                </a:cubicBezTo>
                <a:cubicBezTo>
                  <a:pt x="796" y="826"/>
                  <a:pt x="796" y="826"/>
                  <a:pt x="796" y="826"/>
                </a:cubicBezTo>
                <a:cubicBezTo>
                  <a:pt x="795" y="828"/>
                  <a:pt x="795" y="828"/>
                  <a:pt x="795" y="828"/>
                </a:cubicBezTo>
                <a:cubicBezTo>
                  <a:pt x="795" y="828"/>
                  <a:pt x="795" y="828"/>
                  <a:pt x="795" y="828"/>
                </a:cubicBezTo>
                <a:cubicBezTo>
                  <a:pt x="793" y="828"/>
                  <a:pt x="793" y="828"/>
                  <a:pt x="793" y="828"/>
                </a:cubicBezTo>
                <a:cubicBezTo>
                  <a:pt x="791" y="828"/>
                  <a:pt x="791" y="828"/>
                  <a:pt x="791" y="828"/>
                </a:cubicBezTo>
                <a:cubicBezTo>
                  <a:pt x="789" y="826"/>
                  <a:pt x="789" y="826"/>
                  <a:pt x="789" y="826"/>
                </a:cubicBezTo>
                <a:cubicBezTo>
                  <a:pt x="785" y="826"/>
                  <a:pt x="785" y="826"/>
                  <a:pt x="785" y="826"/>
                </a:cubicBezTo>
                <a:cubicBezTo>
                  <a:pt x="784" y="827"/>
                  <a:pt x="784" y="827"/>
                  <a:pt x="784" y="827"/>
                </a:cubicBezTo>
                <a:cubicBezTo>
                  <a:pt x="782" y="826"/>
                  <a:pt x="782" y="826"/>
                  <a:pt x="782" y="826"/>
                </a:cubicBezTo>
                <a:cubicBezTo>
                  <a:pt x="778" y="826"/>
                  <a:pt x="778" y="826"/>
                  <a:pt x="778" y="826"/>
                </a:cubicBezTo>
                <a:cubicBezTo>
                  <a:pt x="778" y="827"/>
                  <a:pt x="778" y="827"/>
                  <a:pt x="778" y="827"/>
                </a:cubicBezTo>
                <a:cubicBezTo>
                  <a:pt x="778" y="827"/>
                  <a:pt x="780" y="828"/>
                  <a:pt x="780" y="828"/>
                </a:cubicBezTo>
                <a:cubicBezTo>
                  <a:pt x="785" y="830"/>
                  <a:pt x="785" y="830"/>
                  <a:pt x="785" y="830"/>
                </a:cubicBezTo>
                <a:cubicBezTo>
                  <a:pt x="785" y="831"/>
                  <a:pt x="785" y="831"/>
                  <a:pt x="785" y="831"/>
                </a:cubicBezTo>
                <a:cubicBezTo>
                  <a:pt x="785" y="833"/>
                  <a:pt x="785" y="833"/>
                  <a:pt x="785" y="833"/>
                </a:cubicBezTo>
                <a:cubicBezTo>
                  <a:pt x="785" y="835"/>
                  <a:pt x="785" y="835"/>
                  <a:pt x="785" y="835"/>
                </a:cubicBezTo>
                <a:cubicBezTo>
                  <a:pt x="786" y="837"/>
                  <a:pt x="786" y="837"/>
                  <a:pt x="786" y="837"/>
                </a:cubicBezTo>
                <a:cubicBezTo>
                  <a:pt x="788" y="838"/>
                  <a:pt x="788" y="838"/>
                  <a:pt x="788" y="838"/>
                </a:cubicBezTo>
                <a:cubicBezTo>
                  <a:pt x="790" y="839"/>
                  <a:pt x="790" y="839"/>
                  <a:pt x="790" y="839"/>
                </a:cubicBezTo>
                <a:cubicBezTo>
                  <a:pt x="789" y="841"/>
                  <a:pt x="789" y="841"/>
                  <a:pt x="789" y="841"/>
                </a:cubicBezTo>
                <a:cubicBezTo>
                  <a:pt x="785" y="841"/>
                  <a:pt x="785" y="841"/>
                  <a:pt x="785" y="841"/>
                </a:cubicBezTo>
                <a:cubicBezTo>
                  <a:pt x="784" y="841"/>
                  <a:pt x="784" y="841"/>
                  <a:pt x="784" y="841"/>
                </a:cubicBezTo>
                <a:cubicBezTo>
                  <a:pt x="782" y="841"/>
                  <a:pt x="782" y="841"/>
                  <a:pt x="782" y="841"/>
                </a:cubicBezTo>
                <a:cubicBezTo>
                  <a:pt x="780" y="841"/>
                  <a:pt x="780" y="841"/>
                  <a:pt x="780" y="841"/>
                </a:cubicBezTo>
                <a:cubicBezTo>
                  <a:pt x="778" y="840"/>
                  <a:pt x="778" y="840"/>
                  <a:pt x="778" y="840"/>
                </a:cubicBezTo>
                <a:cubicBezTo>
                  <a:pt x="775" y="841"/>
                  <a:pt x="775" y="841"/>
                  <a:pt x="775" y="841"/>
                </a:cubicBezTo>
                <a:cubicBezTo>
                  <a:pt x="775" y="840"/>
                  <a:pt x="775" y="840"/>
                  <a:pt x="775" y="840"/>
                </a:cubicBezTo>
                <a:cubicBezTo>
                  <a:pt x="774" y="840"/>
                  <a:pt x="774" y="840"/>
                  <a:pt x="774" y="840"/>
                </a:cubicBezTo>
                <a:cubicBezTo>
                  <a:pt x="771" y="840"/>
                  <a:pt x="771" y="840"/>
                  <a:pt x="771" y="840"/>
                </a:cubicBezTo>
                <a:cubicBezTo>
                  <a:pt x="770" y="839"/>
                  <a:pt x="770" y="839"/>
                  <a:pt x="770" y="839"/>
                </a:cubicBezTo>
                <a:cubicBezTo>
                  <a:pt x="768" y="840"/>
                  <a:pt x="768" y="840"/>
                  <a:pt x="768" y="840"/>
                </a:cubicBezTo>
                <a:cubicBezTo>
                  <a:pt x="767" y="841"/>
                  <a:pt x="767" y="841"/>
                  <a:pt x="767" y="841"/>
                </a:cubicBezTo>
                <a:cubicBezTo>
                  <a:pt x="767" y="843"/>
                  <a:pt x="767" y="843"/>
                  <a:pt x="767" y="843"/>
                </a:cubicBezTo>
                <a:cubicBezTo>
                  <a:pt x="770" y="843"/>
                  <a:pt x="770" y="843"/>
                  <a:pt x="770" y="843"/>
                </a:cubicBezTo>
                <a:cubicBezTo>
                  <a:pt x="772" y="846"/>
                  <a:pt x="772" y="846"/>
                  <a:pt x="772" y="846"/>
                </a:cubicBezTo>
                <a:cubicBezTo>
                  <a:pt x="773" y="846"/>
                  <a:pt x="773" y="846"/>
                  <a:pt x="773" y="846"/>
                </a:cubicBezTo>
                <a:cubicBezTo>
                  <a:pt x="774" y="845"/>
                  <a:pt x="774" y="845"/>
                  <a:pt x="774" y="845"/>
                </a:cubicBezTo>
                <a:cubicBezTo>
                  <a:pt x="775" y="844"/>
                  <a:pt x="775" y="844"/>
                  <a:pt x="775" y="844"/>
                </a:cubicBezTo>
                <a:cubicBezTo>
                  <a:pt x="779" y="844"/>
                  <a:pt x="779" y="844"/>
                  <a:pt x="779" y="844"/>
                </a:cubicBezTo>
                <a:cubicBezTo>
                  <a:pt x="781" y="845"/>
                  <a:pt x="781" y="845"/>
                  <a:pt x="781" y="845"/>
                </a:cubicBezTo>
                <a:cubicBezTo>
                  <a:pt x="787" y="845"/>
                  <a:pt x="787" y="845"/>
                  <a:pt x="787" y="845"/>
                </a:cubicBezTo>
                <a:cubicBezTo>
                  <a:pt x="788" y="844"/>
                  <a:pt x="788" y="844"/>
                  <a:pt x="788" y="844"/>
                </a:cubicBezTo>
                <a:cubicBezTo>
                  <a:pt x="789" y="845"/>
                  <a:pt x="789" y="845"/>
                  <a:pt x="789" y="845"/>
                </a:cubicBezTo>
                <a:cubicBezTo>
                  <a:pt x="791" y="845"/>
                  <a:pt x="791" y="845"/>
                  <a:pt x="791" y="845"/>
                </a:cubicBezTo>
                <a:cubicBezTo>
                  <a:pt x="792" y="845"/>
                  <a:pt x="792" y="845"/>
                  <a:pt x="792" y="845"/>
                </a:cubicBezTo>
                <a:cubicBezTo>
                  <a:pt x="793" y="848"/>
                  <a:pt x="793" y="848"/>
                  <a:pt x="793" y="848"/>
                </a:cubicBezTo>
                <a:cubicBezTo>
                  <a:pt x="792" y="849"/>
                  <a:pt x="792" y="849"/>
                  <a:pt x="792" y="849"/>
                </a:cubicBezTo>
                <a:cubicBezTo>
                  <a:pt x="794" y="850"/>
                  <a:pt x="794" y="850"/>
                  <a:pt x="794" y="850"/>
                </a:cubicBezTo>
                <a:cubicBezTo>
                  <a:pt x="795" y="851"/>
                  <a:pt x="795" y="851"/>
                  <a:pt x="795" y="851"/>
                </a:cubicBezTo>
                <a:cubicBezTo>
                  <a:pt x="796" y="852"/>
                  <a:pt x="796" y="852"/>
                  <a:pt x="796" y="852"/>
                </a:cubicBezTo>
                <a:cubicBezTo>
                  <a:pt x="797" y="849"/>
                  <a:pt x="797" y="849"/>
                  <a:pt x="797" y="849"/>
                </a:cubicBezTo>
                <a:cubicBezTo>
                  <a:pt x="800" y="845"/>
                  <a:pt x="800" y="845"/>
                  <a:pt x="800" y="845"/>
                </a:cubicBezTo>
                <a:cubicBezTo>
                  <a:pt x="799" y="844"/>
                  <a:pt x="799" y="844"/>
                  <a:pt x="799" y="844"/>
                </a:cubicBezTo>
                <a:cubicBezTo>
                  <a:pt x="800" y="843"/>
                  <a:pt x="800" y="843"/>
                  <a:pt x="800" y="843"/>
                </a:cubicBezTo>
                <a:cubicBezTo>
                  <a:pt x="802" y="844"/>
                  <a:pt x="802" y="844"/>
                  <a:pt x="802" y="844"/>
                </a:cubicBezTo>
                <a:cubicBezTo>
                  <a:pt x="803" y="844"/>
                  <a:pt x="803" y="844"/>
                  <a:pt x="803" y="844"/>
                </a:cubicBezTo>
                <a:cubicBezTo>
                  <a:pt x="804" y="842"/>
                  <a:pt x="804" y="842"/>
                  <a:pt x="804" y="842"/>
                </a:cubicBezTo>
                <a:cubicBezTo>
                  <a:pt x="806" y="842"/>
                  <a:pt x="806" y="842"/>
                  <a:pt x="806" y="842"/>
                </a:cubicBezTo>
                <a:cubicBezTo>
                  <a:pt x="806" y="844"/>
                  <a:pt x="806" y="844"/>
                  <a:pt x="806" y="844"/>
                </a:cubicBezTo>
                <a:cubicBezTo>
                  <a:pt x="807" y="845"/>
                  <a:pt x="807" y="845"/>
                  <a:pt x="807" y="845"/>
                </a:cubicBezTo>
                <a:cubicBezTo>
                  <a:pt x="810" y="844"/>
                  <a:pt x="810" y="844"/>
                  <a:pt x="810" y="844"/>
                </a:cubicBezTo>
                <a:cubicBezTo>
                  <a:pt x="812" y="842"/>
                  <a:pt x="812" y="842"/>
                  <a:pt x="812" y="842"/>
                </a:cubicBezTo>
                <a:cubicBezTo>
                  <a:pt x="815" y="841"/>
                  <a:pt x="815" y="841"/>
                  <a:pt x="815" y="841"/>
                </a:cubicBezTo>
                <a:cubicBezTo>
                  <a:pt x="818" y="842"/>
                  <a:pt x="818" y="842"/>
                  <a:pt x="818" y="842"/>
                </a:cubicBezTo>
                <a:cubicBezTo>
                  <a:pt x="820" y="841"/>
                  <a:pt x="820" y="841"/>
                  <a:pt x="820" y="841"/>
                </a:cubicBezTo>
                <a:cubicBezTo>
                  <a:pt x="822" y="842"/>
                  <a:pt x="822" y="842"/>
                  <a:pt x="822" y="842"/>
                </a:cubicBezTo>
                <a:cubicBezTo>
                  <a:pt x="824" y="842"/>
                  <a:pt x="824" y="842"/>
                  <a:pt x="824" y="842"/>
                </a:cubicBezTo>
                <a:cubicBezTo>
                  <a:pt x="827" y="843"/>
                  <a:pt x="827" y="843"/>
                  <a:pt x="827" y="843"/>
                </a:cubicBezTo>
                <a:cubicBezTo>
                  <a:pt x="828" y="842"/>
                  <a:pt x="828" y="842"/>
                  <a:pt x="828" y="842"/>
                </a:cubicBezTo>
                <a:cubicBezTo>
                  <a:pt x="829" y="842"/>
                  <a:pt x="829" y="842"/>
                  <a:pt x="829" y="842"/>
                </a:cubicBezTo>
                <a:lnTo>
                  <a:pt x="830" y="840"/>
                </a:lnTo>
                <a:close/>
                <a:moveTo>
                  <a:pt x="824" y="906"/>
                </a:moveTo>
                <a:cubicBezTo>
                  <a:pt x="825" y="908"/>
                  <a:pt x="825" y="908"/>
                  <a:pt x="825" y="908"/>
                </a:cubicBezTo>
                <a:cubicBezTo>
                  <a:pt x="826" y="908"/>
                  <a:pt x="826" y="908"/>
                  <a:pt x="826" y="908"/>
                </a:cubicBezTo>
                <a:cubicBezTo>
                  <a:pt x="828" y="910"/>
                  <a:pt x="828" y="910"/>
                  <a:pt x="828" y="910"/>
                </a:cubicBezTo>
                <a:cubicBezTo>
                  <a:pt x="828" y="908"/>
                  <a:pt x="828" y="908"/>
                  <a:pt x="828" y="908"/>
                </a:cubicBezTo>
                <a:cubicBezTo>
                  <a:pt x="826" y="906"/>
                  <a:pt x="826" y="906"/>
                  <a:pt x="826" y="906"/>
                </a:cubicBezTo>
                <a:lnTo>
                  <a:pt x="824" y="906"/>
                </a:lnTo>
                <a:close/>
                <a:moveTo>
                  <a:pt x="547" y="741"/>
                </a:moveTo>
                <a:cubicBezTo>
                  <a:pt x="545" y="746"/>
                  <a:pt x="545" y="746"/>
                  <a:pt x="545" y="746"/>
                </a:cubicBezTo>
                <a:cubicBezTo>
                  <a:pt x="545" y="750"/>
                  <a:pt x="545" y="750"/>
                  <a:pt x="545" y="750"/>
                </a:cubicBezTo>
                <a:cubicBezTo>
                  <a:pt x="545" y="750"/>
                  <a:pt x="546" y="753"/>
                  <a:pt x="546" y="754"/>
                </a:cubicBezTo>
                <a:cubicBezTo>
                  <a:pt x="545" y="750"/>
                  <a:pt x="545" y="750"/>
                  <a:pt x="545" y="750"/>
                </a:cubicBezTo>
                <a:cubicBezTo>
                  <a:pt x="546" y="746"/>
                  <a:pt x="546" y="746"/>
                  <a:pt x="546" y="746"/>
                </a:cubicBezTo>
                <a:lnTo>
                  <a:pt x="547" y="741"/>
                </a:lnTo>
                <a:close/>
                <a:moveTo>
                  <a:pt x="808" y="903"/>
                </a:moveTo>
                <a:cubicBezTo>
                  <a:pt x="809" y="905"/>
                  <a:pt x="809" y="905"/>
                  <a:pt x="809" y="905"/>
                </a:cubicBezTo>
                <a:cubicBezTo>
                  <a:pt x="811" y="905"/>
                  <a:pt x="811" y="905"/>
                  <a:pt x="811" y="905"/>
                </a:cubicBezTo>
                <a:cubicBezTo>
                  <a:pt x="809" y="904"/>
                  <a:pt x="809" y="904"/>
                  <a:pt x="809" y="904"/>
                </a:cubicBezTo>
                <a:lnTo>
                  <a:pt x="808" y="903"/>
                </a:lnTo>
                <a:close/>
                <a:moveTo>
                  <a:pt x="817" y="906"/>
                </a:moveTo>
                <a:cubicBezTo>
                  <a:pt x="817" y="907"/>
                  <a:pt x="817" y="907"/>
                  <a:pt x="817" y="907"/>
                </a:cubicBezTo>
                <a:cubicBezTo>
                  <a:pt x="818" y="909"/>
                  <a:pt x="818" y="909"/>
                  <a:pt x="818" y="909"/>
                </a:cubicBezTo>
                <a:cubicBezTo>
                  <a:pt x="820" y="909"/>
                  <a:pt x="820" y="909"/>
                  <a:pt x="820" y="909"/>
                </a:cubicBezTo>
                <a:cubicBezTo>
                  <a:pt x="821" y="908"/>
                  <a:pt x="821" y="908"/>
                  <a:pt x="821" y="908"/>
                </a:cubicBezTo>
                <a:cubicBezTo>
                  <a:pt x="819" y="908"/>
                  <a:pt x="819" y="908"/>
                  <a:pt x="819" y="908"/>
                </a:cubicBezTo>
                <a:lnTo>
                  <a:pt x="817" y="906"/>
                </a:lnTo>
                <a:close/>
                <a:moveTo>
                  <a:pt x="809" y="1539"/>
                </a:moveTo>
                <a:cubicBezTo>
                  <a:pt x="808" y="1537"/>
                  <a:pt x="808" y="1537"/>
                  <a:pt x="808" y="1537"/>
                </a:cubicBezTo>
                <a:cubicBezTo>
                  <a:pt x="806" y="1537"/>
                  <a:pt x="806" y="1537"/>
                  <a:pt x="806" y="1537"/>
                </a:cubicBezTo>
                <a:cubicBezTo>
                  <a:pt x="807" y="1538"/>
                  <a:pt x="807" y="1538"/>
                  <a:pt x="807" y="1538"/>
                </a:cubicBezTo>
                <a:cubicBezTo>
                  <a:pt x="806" y="1540"/>
                  <a:pt x="806" y="1540"/>
                  <a:pt x="806" y="1540"/>
                </a:cubicBezTo>
                <a:cubicBezTo>
                  <a:pt x="808" y="1539"/>
                  <a:pt x="808" y="1539"/>
                  <a:pt x="808" y="1539"/>
                </a:cubicBezTo>
                <a:lnTo>
                  <a:pt x="809" y="1539"/>
                </a:lnTo>
                <a:close/>
                <a:moveTo>
                  <a:pt x="755" y="827"/>
                </a:moveTo>
                <a:cubicBezTo>
                  <a:pt x="760" y="826"/>
                  <a:pt x="760" y="826"/>
                  <a:pt x="760" y="826"/>
                </a:cubicBezTo>
                <a:cubicBezTo>
                  <a:pt x="761" y="825"/>
                  <a:pt x="761" y="825"/>
                  <a:pt x="761" y="825"/>
                </a:cubicBezTo>
                <a:cubicBezTo>
                  <a:pt x="762" y="825"/>
                  <a:pt x="762" y="825"/>
                  <a:pt x="762" y="825"/>
                </a:cubicBezTo>
                <a:cubicBezTo>
                  <a:pt x="763" y="824"/>
                  <a:pt x="763" y="824"/>
                  <a:pt x="763" y="824"/>
                </a:cubicBezTo>
                <a:cubicBezTo>
                  <a:pt x="767" y="825"/>
                  <a:pt x="767" y="825"/>
                  <a:pt x="767" y="825"/>
                </a:cubicBezTo>
                <a:cubicBezTo>
                  <a:pt x="769" y="824"/>
                  <a:pt x="769" y="824"/>
                  <a:pt x="769" y="824"/>
                </a:cubicBezTo>
                <a:cubicBezTo>
                  <a:pt x="771" y="822"/>
                  <a:pt x="771" y="822"/>
                  <a:pt x="771" y="822"/>
                </a:cubicBezTo>
                <a:cubicBezTo>
                  <a:pt x="770" y="821"/>
                  <a:pt x="770" y="821"/>
                  <a:pt x="770" y="821"/>
                </a:cubicBezTo>
                <a:cubicBezTo>
                  <a:pt x="768" y="821"/>
                  <a:pt x="768" y="821"/>
                  <a:pt x="768" y="821"/>
                </a:cubicBezTo>
                <a:cubicBezTo>
                  <a:pt x="767" y="818"/>
                  <a:pt x="767" y="818"/>
                  <a:pt x="767" y="818"/>
                </a:cubicBezTo>
                <a:cubicBezTo>
                  <a:pt x="762" y="816"/>
                  <a:pt x="762" y="816"/>
                  <a:pt x="762" y="816"/>
                </a:cubicBezTo>
                <a:cubicBezTo>
                  <a:pt x="757" y="816"/>
                  <a:pt x="757" y="816"/>
                  <a:pt x="757" y="816"/>
                </a:cubicBezTo>
                <a:cubicBezTo>
                  <a:pt x="756" y="816"/>
                  <a:pt x="756" y="816"/>
                  <a:pt x="756" y="816"/>
                </a:cubicBezTo>
                <a:cubicBezTo>
                  <a:pt x="757" y="815"/>
                  <a:pt x="757" y="815"/>
                  <a:pt x="757" y="815"/>
                </a:cubicBezTo>
                <a:cubicBezTo>
                  <a:pt x="757" y="812"/>
                  <a:pt x="757" y="812"/>
                  <a:pt x="757" y="812"/>
                </a:cubicBezTo>
                <a:cubicBezTo>
                  <a:pt x="756" y="812"/>
                  <a:pt x="756" y="812"/>
                  <a:pt x="756" y="812"/>
                </a:cubicBezTo>
                <a:cubicBezTo>
                  <a:pt x="754" y="812"/>
                  <a:pt x="754" y="812"/>
                  <a:pt x="754" y="812"/>
                </a:cubicBezTo>
                <a:cubicBezTo>
                  <a:pt x="753" y="812"/>
                  <a:pt x="753" y="812"/>
                  <a:pt x="753" y="812"/>
                </a:cubicBezTo>
                <a:cubicBezTo>
                  <a:pt x="749" y="809"/>
                  <a:pt x="749" y="809"/>
                  <a:pt x="749" y="809"/>
                </a:cubicBezTo>
                <a:cubicBezTo>
                  <a:pt x="748" y="810"/>
                  <a:pt x="748" y="810"/>
                  <a:pt x="748" y="810"/>
                </a:cubicBezTo>
                <a:cubicBezTo>
                  <a:pt x="746" y="809"/>
                  <a:pt x="746" y="809"/>
                  <a:pt x="746" y="809"/>
                </a:cubicBezTo>
                <a:cubicBezTo>
                  <a:pt x="744" y="807"/>
                  <a:pt x="744" y="807"/>
                  <a:pt x="744" y="807"/>
                </a:cubicBezTo>
                <a:cubicBezTo>
                  <a:pt x="742" y="809"/>
                  <a:pt x="742" y="809"/>
                  <a:pt x="742" y="809"/>
                </a:cubicBezTo>
                <a:cubicBezTo>
                  <a:pt x="741" y="808"/>
                  <a:pt x="741" y="808"/>
                  <a:pt x="741" y="808"/>
                </a:cubicBezTo>
                <a:cubicBezTo>
                  <a:pt x="742" y="806"/>
                  <a:pt x="742" y="806"/>
                  <a:pt x="742" y="806"/>
                </a:cubicBezTo>
                <a:cubicBezTo>
                  <a:pt x="740" y="806"/>
                  <a:pt x="740" y="806"/>
                  <a:pt x="740" y="806"/>
                </a:cubicBezTo>
                <a:cubicBezTo>
                  <a:pt x="740" y="807"/>
                  <a:pt x="740" y="807"/>
                  <a:pt x="740" y="807"/>
                </a:cubicBezTo>
                <a:cubicBezTo>
                  <a:pt x="739" y="806"/>
                  <a:pt x="739" y="806"/>
                  <a:pt x="739" y="806"/>
                </a:cubicBezTo>
                <a:cubicBezTo>
                  <a:pt x="735" y="805"/>
                  <a:pt x="735" y="805"/>
                  <a:pt x="735" y="805"/>
                </a:cubicBezTo>
                <a:cubicBezTo>
                  <a:pt x="732" y="803"/>
                  <a:pt x="732" y="803"/>
                  <a:pt x="732" y="803"/>
                </a:cubicBezTo>
                <a:cubicBezTo>
                  <a:pt x="730" y="801"/>
                  <a:pt x="730" y="801"/>
                  <a:pt x="730" y="801"/>
                </a:cubicBezTo>
                <a:cubicBezTo>
                  <a:pt x="727" y="799"/>
                  <a:pt x="727" y="799"/>
                  <a:pt x="727" y="799"/>
                </a:cubicBezTo>
                <a:cubicBezTo>
                  <a:pt x="722" y="799"/>
                  <a:pt x="722" y="799"/>
                  <a:pt x="722" y="799"/>
                </a:cubicBezTo>
                <a:cubicBezTo>
                  <a:pt x="720" y="798"/>
                  <a:pt x="720" y="798"/>
                  <a:pt x="720" y="798"/>
                </a:cubicBezTo>
                <a:cubicBezTo>
                  <a:pt x="719" y="796"/>
                  <a:pt x="719" y="796"/>
                  <a:pt x="719" y="796"/>
                </a:cubicBezTo>
                <a:cubicBezTo>
                  <a:pt x="717" y="793"/>
                  <a:pt x="717" y="793"/>
                  <a:pt x="717" y="793"/>
                </a:cubicBezTo>
                <a:cubicBezTo>
                  <a:pt x="715" y="794"/>
                  <a:pt x="715" y="794"/>
                  <a:pt x="715" y="794"/>
                </a:cubicBezTo>
                <a:cubicBezTo>
                  <a:pt x="714" y="793"/>
                  <a:pt x="714" y="793"/>
                  <a:pt x="714" y="793"/>
                </a:cubicBezTo>
                <a:cubicBezTo>
                  <a:pt x="706" y="791"/>
                  <a:pt x="706" y="791"/>
                  <a:pt x="706" y="791"/>
                </a:cubicBezTo>
                <a:cubicBezTo>
                  <a:pt x="704" y="792"/>
                  <a:pt x="704" y="792"/>
                  <a:pt x="704" y="792"/>
                </a:cubicBezTo>
                <a:cubicBezTo>
                  <a:pt x="701" y="792"/>
                  <a:pt x="701" y="792"/>
                  <a:pt x="701" y="792"/>
                </a:cubicBezTo>
                <a:cubicBezTo>
                  <a:pt x="699" y="790"/>
                  <a:pt x="699" y="790"/>
                  <a:pt x="699" y="790"/>
                </a:cubicBezTo>
                <a:cubicBezTo>
                  <a:pt x="694" y="789"/>
                  <a:pt x="694" y="789"/>
                  <a:pt x="694" y="789"/>
                </a:cubicBezTo>
                <a:cubicBezTo>
                  <a:pt x="690" y="789"/>
                  <a:pt x="690" y="789"/>
                  <a:pt x="690" y="789"/>
                </a:cubicBezTo>
                <a:cubicBezTo>
                  <a:pt x="688" y="791"/>
                  <a:pt x="688" y="791"/>
                  <a:pt x="688" y="791"/>
                </a:cubicBezTo>
                <a:cubicBezTo>
                  <a:pt x="683" y="791"/>
                  <a:pt x="683" y="791"/>
                  <a:pt x="683" y="791"/>
                </a:cubicBezTo>
                <a:cubicBezTo>
                  <a:pt x="678" y="792"/>
                  <a:pt x="678" y="792"/>
                  <a:pt x="678" y="792"/>
                </a:cubicBezTo>
                <a:cubicBezTo>
                  <a:pt x="677" y="793"/>
                  <a:pt x="677" y="793"/>
                  <a:pt x="677" y="793"/>
                </a:cubicBezTo>
                <a:cubicBezTo>
                  <a:pt x="672" y="795"/>
                  <a:pt x="672" y="795"/>
                  <a:pt x="672" y="795"/>
                </a:cubicBezTo>
                <a:cubicBezTo>
                  <a:pt x="671" y="796"/>
                  <a:pt x="671" y="796"/>
                  <a:pt x="671" y="796"/>
                </a:cubicBezTo>
                <a:cubicBezTo>
                  <a:pt x="669" y="797"/>
                  <a:pt x="669" y="797"/>
                  <a:pt x="669" y="797"/>
                </a:cubicBezTo>
                <a:cubicBezTo>
                  <a:pt x="669" y="800"/>
                  <a:pt x="669" y="800"/>
                  <a:pt x="669" y="800"/>
                </a:cubicBezTo>
                <a:cubicBezTo>
                  <a:pt x="670" y="801"/>
                  <a:pt x="670" y="801"/>
                  <a:pt x="670" y="801"/>
                </a:cubicBezTo>
                <a:cubicBezTo>
                  <a:pt x="670" y="802"/>
                  <a:pt x="670" y="802"/>
                  <a:pt x="670" y="802"/>
                </a:cubicBezTo>
                <a:cubicBezTo>
                  <a:pt x="668" y="801"/>
                  <a:pt x="668" y="801"/>
                  <a:pt x="668" y="801"/>
                </a:cubicBezTo>
                <a:cubicBezTo>
                  <a:pt x="664" y="803"/>
                  <a:pt x="664" y="803"/>
                  <a:pt x="664" y="803"/>
                </a:cubicBezTo>
                <a:cubicBezTo>
                  <a:pt x="663" y="803"/>
                  <a:pt x="663" y="803"/>
                  <a:pt x="663" y="803"/>
                </a:cubicBezTo>
                <a:cubicBezTo>
                  <a:pt x="663" y="804"/>
                  <a:pt x="663" y="804"/>
                  <a:pt x="663" y="804"/>
                </a:cubicBezTo>
                <a:cubicBezTo>
                  <a:pt x="665" y="805"/>
                  <a:pt x="665" y="805"/>
                  <a:pt x="665" y="805"/>
                </a:cubicBezTo>
                <a:cubicBezTo>
                  <a:pt x="667" y="803"/>
                  <a:pt x="667" y="803"/>
                  <a:pt x="667" y="803"/>
                </a:cubicBezTo>
                <a:cubicBezTo>
                  <a:pt x="667" y="803"/>
                  <a:pt x="667" y="803"/>
                  <a:pt x="667" y="803"/>
                </a:cubicBezTo>
                <a:cubicBezTo>
                  <a:pt x="668" y="805"/>
                  <a:pt x="668" y="805"/>
                  <a:pt x="668" y="805"/>
                </a:cubicBezTo>
                <a:cubicBezTo>
                  <a:pt x="670" y="803"/>
                  <a:pt x="670" y="803"/>
                  <a:pt x="670" y="803"/>
                </a:cubicBezTo>
                <a:cubicBezTo>
                  <a:pt x="672" y="803"/>
                  <a:pt x="672" y="803"/>
                  <a:pt x="672" y="803"/>
                </a:cubicBezTo>
                <a:cubicBezTo>
                  <a:pt x="674" y="800"/>
                  <a:pt x="674" y="800"/>
                  <a:pt x="674" y="800"/>
                </a:cubicBezTo>
                <a:cubicBezTo>
                  <a:pt x="676" y="801"/>
                  <a:pt x="676" y="801"/>
                  <a:pt x="676" y="801"/>
                </a:cubicBezTo>
                <a:cubicBezTo>
                  <a:pt x="677" y="800"/>
                  <a:pt x="677" y="800"/>
                  <a:pt x="677" y="800"/>
                </a:cubicBezTo>
                <a:cubicBezTo>
                  <a:pt x="679" y="801"/>
                  <a:pt x="679" y="801"/>
                  <a:pt x="679" y="801"/>
                </a:cubicBezTo>
                <a:cubicBezTo>
                  <a:pt x="681" y="800"/>
                  <a:pt x="681" y="800"/>
                  <a:pt x="681" y="800"/>
                </a:cubicBezTo>
                <a:cubicBezTo>
                  <a:pt x="684" y="797"/>
                  <a:pt x="684" y="797"/>
                  <a:pt x="684" y="797"/>
                </a:cubicBezTo>
                <a:cubicBezTo>
                  <a:pt x="686" y="796"/>
                  <a:pt x="686" y="796"/>
                  <a:pt x="686" y="796"/>
                </a:cubicBezTo>
                <a:cubicBezTo>
                  <a:pt x="687" y="795"/>
                  <a:pt x="687" y="795"/>
                  <a:pt x="687" y="795"/>
                </a:cubicBezTo>
                <a:cubicBezTo>
                  <a:pt x="690" y="795"/>
                  <a:pt x="690" y="795"/>
                  <a:pt x="690" y="795"/>
                </a:cubicBezTo>
                <a:cubicBezTo>
                  <a:pt x="691" y="795"/>
                  <a:pt x="691" y="795"/>
                  <a:pt x="691" y="795"/>
                </a:cubicBezTo>
                <a:cubicBezTo>
                  <a:pt x="696" y="796"/>
                  <a:pt x="696" y="796"/>
                  <a:pt x="696" y="796"/>
                </a:cubicBezTo>
                <a:cubicBezTo>
                  <a:pt x="697" y="797"/>
                  <a:pt x="697" y="797"/>
                  <a:pt x="697" y="797"/>
                </a:cubicBezTo>
                <a:cubicBezTo>
                  <a:pt x="696" y="798"/>
                  <a:pt x="696" y="798"/>
                  <a:pt x="696" y="798"/>
                </a:cubicBezTo>
                <a:cubicBezTo>
                  <a:pt x="694" y="798"/>
                  <a:pt x="694" y="798"/>
                  <a:pt x="694" y="798"/>
                </a:cubicBezTo>
                <a:cubicBezTo>
                  <a:pt x="692" y="799"/>
                  <a:pt x="692" y="799"/>
                  <a:pt x="692" y="799"/>
                </a:cubicBezTo>
                <a:cubicBezTo>
                  <a:pt x="694" y="800"/>
                  <a:pt x="694" y="800"/>
                  <a:pt x="694" y="800"/>
                </a:cubicBezTo>
                <a:cubicBezTo>
                  <a:pt x="700" y="801"/>
                  <a:pt x="700" y="801"/>
                  <a:pt x="700" y="801"/>
                </a:cubicBezTo>
                <a:cubicBezTo>
                  <a:pt x="701" y="800"/>
                  <a:pt x="701" y="800"/>
                  <a:pt x="701" y="800"/>
                </a:cubicBezTo>
                <a:cubicBezTo>
                  <a:pt x="703" y="800"/>
                  <a:pt x="703" y="800"/>
                  <a:pt x="703" y="800"/>
                </a:cubicBezTo>
                <a:cubicBezTo>
                  <a:pt x="704" y="802"/>
                  <a:pt x="704" y="802"/>
                  <a:pt x="704" y="802"/>
                </a:cubicBezTo>
                <a:cubicBezTo>
                  <a:pt x="707" y="802"/>
                  <a:pt x="707" y="802"/>
                  <a:pt x="707" y="802"/>
                </a:cubicBezTo>
                <a:cubicBezTo>
                  <a:pt x="709" y="802"/>
                  <a:pt x="709" y="802"/>
                  <a:pt x="709" y="802"/>
                </a:cubicBezTo>
                <a:cubicBezTo>
                  <a:pt x="709" y="801"/>
                  <a:pt x="709" y="801"/>
                  <a:pt x="709" y="801"/>
                </a:cubicBezTo>
                <a:cubicBezTo>
                  <a:pt x="711" y="802"/>
                  <a:pt x="711" y="802"/>
                  <a:pt x="711" y="802"/>
                </a:cubicBezTo>
                <a:cubicBezTo>
                  <a:pt x="711" y="803"/>
                  <a:pt x="711" y="803"/>
                  <a:pt x="711" y="803"/>
                </a:cubicBezTo>
                <a:cubicBezTo>
                  <a:pt x="714" y="806"/>
                  <a:pt x="714" y="806"/>
                  <a:pt x="714" y="806"/>
                </a:cubicBezTo>
                <a:cubicBezTo>
                  <a:pt x="717" y="806"/>
                  <a:pt x="717" y="806"/>
                  <a:pt x="717" y="806"/>
                </a:cubicBezTo>
                <a:cubicBezTo>
                  <a:pt x="718" y="805"/>
                  <a:pt x="718" y="805"/>
                  <a:pt x="718" y="805"/>
                </a:cubicBezTo>
                <a:cubicBezTo>
                  <a:pt x="719" y="807"/>
                  <a:pt x="719" y="807"/>
                  <a:pt x="719" y="807"/>
                </a:cubicBezTo>
                <a:cubicBezTo>
                  <a:pt x="721" y="807"/>
                  <a:pt x="721" y="807"/>
                  <a:pt x="721" y="807"/>
                </a:cubicBezTo>
                <a:cubicBezTo>
                  <a:pt x="723" y="807"/>
                  <a:pt x="723" y="807"/>
                  <a:pt x="723" y="807"/>
                </a:cubicBezTo>
                <a:cubicBezTo>
                  <a:pt x="726" y="806"/>
                  <a:pt x="726" y="806"/>
                  <a:pt x="726" y="806"/>
                </a:cubicBezTo>
                <a:cubicBezTo>
                  <a:pt x="727" y="807"/>
                  <a:pt x="727" y="807"/>
                  <a:pt x="727" y="807"/>
                </a:cubicBezTo>
                <a:cubicBezTo>
                  <a:pt x="729" y="813"/>
                  <a:pt x="729" y="813"/>
                  <a:pt x="729" y="813"/>
                </a:cubicBezTo>
                <a:cubicBezTo>
                  <a:pt x="732" y="817"/>
                  <a:pt x="732" y="817"/>
                  <a:pt x="732" y="817"/>
                </a:cubicBezTo>
                <a:cubicBezTo>
                  <a:pt x="734" y="817"/>
                  <a:pt x="734" y="817"/>
                  <a:pt x="734" y="817"/>
                </a:cubicBezTo>
                <a:cubicBezTo>
                  <a:pt x="734" y="816"/>
                  <a:pt x="734" y="816"/>
                  <a:pt x="734" y="816"/>
                </a:cubicBezTo>
                <a:cubicBezTo>
                  <a:pt x="737" y="817"/>
                  <a:pt x="737" y="817"/>
                  <a:pt x="737" y="817"/>
                </a:cubicBezTo>
                <a:cubicBezTo>
                  <a:pt x="740" y="817"/>
                  <a:pt x="740" y="817"/>
                  <a:pt x="740" y="817"/>
                </a:cubicBezTo>
                <a:cubicBezTo>
                  <a:pt x="741" y="818"/>
                  <a:pt x="741" y="818"/>
                  <a:pt x="741" y="818"/>
                </a:cubicBezTo>
                <a:cubicBezTo>
                  <a:pt x="742" y="819"/>
                  <a:pt x="742" y="819"/>
                  <a:pt x="742" y="819"/>
                </a:cubicBezTo>
                <a:cubicBezTo>
                  <a:pt x="742" y="821"/>
                  <a:pt x="742" y="821"/>
                  <a:pt x="742" y="821"/>
                </a:cubicBezTo>
                <a:cubicBezTo>
                  <a:pt x="739" y="822"/>
                  <a:pt x="739" y="822"/>
                  <a:pt x="739" y="822"/>
                </a:cubicBezTo>
                <a:cubicBezTo>
                  <a:pt x="736" y="825"/>
                  <a:pt x="736" y="825"/>
                  <a:pt x="736" y="825"/>
                </a:cubicBezTo>
                <a:cubicBezTo>
                  <a:pt x="736" y="827"/>
                  <a:pt x="736" y="827"/>
                  <a:pt x="736" y="827"/>
                </a:cubicBezTo>
                <a:cubicBezTo>
                  <a:pt x="740" y="827"/>
                  <a:pt x="740" y="827"/>
                  <a:pt x="740" y="827"/>
                </a:cubicBezTo>
                <a:cubicBezTo>
                  <a:pt x="742" y="826"/>
                  <a:pt x="742" y="826"/>
                  <a:pt x="742" y="826"/>
                </a:cubicBezTo>
                <a:cubicBezTo>
                  <a:pt x="744" y="827"/>
                  <a:pt x="744" y="827"/>
                  <a:pt x="744" y="827"/>
                </a:cubicBezTo>
                <a:cubicBezTo>
                  <a:pt x="749" y="825"/>
                  <a:pt x="749" y="825"/>
                  <a:pt x="749" y="825"/>
                </a:cubicBezTo>
                <a:cubicBezTo>
                  <a:pt x="751" y="826"/>
                  <a:pt x="751" y="826"/>
                  <a:pt x="751" y="826"/>
                </a:cubicBezTo>
                <a:lnTo>
                  <a:pt x="755" y="827"/>
                </a:lnTo>
                <a:close/>
                <a:moveTo>
                  <a:pt x="816" y="1535"/>
                </a:moveTo>
                <a:cubicBezTo>
                  <a:pt x="816" y="1536"/>
                  <a:pt x="816" y="1536"/>
                  <a:pt x="816" y="1536"/>
                </a:cubicBezTo>
                <a:cubicBezTo>
                  <a:pt x="818" y="1535"/>
                  <a:pt x="818" y="1535"/>
                  <a:pt x="818" y="1535"/>
                </a:cubicBezTo>
                <a:cubicBezTo>
                  <a:pt x="817" y="1534"/>
                  <a:pt x="817" y="1534"/>
                  <a:pt x="817" y="1534"/>
                </a:cubicBezTo>
                <a:lnTo>
                  <a:pt x="816" y="1535"/>
                </a:lnTo>
                <a:close/>
                <a:moveTo>
                  <a:pt x="816" y="1542"/>
                </a:moveTo>
                <a:cubicBezTo>
                  <a:pt x="817" y="1544"/>
                  <a:pt x="817" y="1544"/>
                  <a:pt x="817" y="1544"/>
                </a:cubicBezTo>
                <a:cubicBezTo>
                  <a:pt x="818" y="1542"/>
                  <a:pt x="818" y="1542"/>
                  <a:pt x="818" y="1542"/>
                </a:cubicBezTo>
                <a:cubicBezTo>
                  <a:pt x="819" y="1543"/>
                  <a:pt x="819" y="1543"/>
                  <a:pt x="819" y="1543"/>
                </a:cubicBezTo>
                <a:cubicBezTo>
                  <a:pt x="820" y="1543"/>
                  <a:pt x="820" y="1543"/>
                  <a:pt x="820" y="1543"/>
                </a:cubicBezTo>
                <a:cubicBezTo>
                  <a:pt x="821" y="1543"/>
                  <a:pt x="821" y="1543"/>
                  <a:pt x="821" y="1543"/>
                </a:cubicBezTo>
                <a:cubicBezTo>
                  <a:pt x="822" y="1541"/>
                  <a:pt x="822" y="1541"/>
                  <a:pt x="822" y="1541"/>
                </a:cubicBezTo>
                <a:cubicBezTo>
                  <a:pt x="823" y="1540"/>
                  <a:pt x="823" y="1540"/>
                  <a:pt x="823" y="1540"/>
                </a:cubicBezTo>
                <a:cubicBezTo>
                  <a:pt x="821" y="1538"/>
                  <a:pt x="821" y="1538"/>
                  <a:pt x="821" y="1538"/>
                </a:cubicBezTo>
                <a:cubicBezTo>
                  <a:pt x="821" y="1537"/>
                  <a:pt x="821" y="1537"/>
                  <a:pt x="821" y="1537"/>
                </a:cubicBezTo>
                <a:cubicBezTo>
                  <a:pt x="819" y="1536"/>
                  <a:pt x="819" y="1536"/>
                  <a:pt x="819" y="1536"/>
                </a:cubicBezTo>
                <a:cubicBezTo>
                  <a:pt x="817" y="1537"/>
                  <a:pt x="817" y="1537"/>
                  <a:pt x="817" y="1537"/>
                </a:cubicBezTo>
                <a:cubicBezTo>
                  <a:pt x="816" y="1540"/>
                  <a:pt x="816" y="1540"/>
                  <a:pt x="816" y="1540"/>
                </a:cubicBezTo>
                <a:lnTo>
                  <a:pt x="816" y="1542"/>
                </a:lnTo>
                <a:close/>
                <a:moveTo>
                  <a:pt x="813" y="1508"/>
                </a:moveTo>
                <a:cubicBezTo>
                  <a:pt x="815" y="1510"/>
                  <a:pt x="815" y="1510"/>
                  <a:pt x="815" y="1510"/>
                </a:cubicBezTo>
                <a:cubicBezTo>
                  <a:pt x="816" y="1509"/>
                  <a:pt x="816" y="1509"/>
                  <a:pt x="816" y="1509"/>
                </a:cubicBezTo>
                <a:cubicBezTo>
                  <a:pt x="815" y="1508"/>
                  <a:pt x="815" y="1508"/>
                  <a:pt x="815" y="1508"/>
                </a:cubicBezTo>
                <a:lnTo>
                  <a:pt x="813" y="1508"/>
                </a:lnTo>
                <a:close/>
                <a:moveTo>
                  <a:pt x="817" y="1528"/>
                </a:moveTo>
                <a:cubicBezTo>
                  <a:pt x="816" y="1530"/>
                  <a:pt x="816" y="1530"/>
                  <a:pt x="816" y="1530"/>
                </a:cubicBezTo>
                <a:cubicBezTo>
                  <a:pt x="816" y="1531"/>
                  <a:pt x="816" y="1531"/>
                  <a:pt x="816" y="1531"/>
                </a:cubicBezTo>
                <a:cubicBezTo>
                  <a:pt x="817" y="1530"/>
                  <a:pt x="817" y="1530"/>
                  <a:pt x="817" y="1530"/>
                </a:cubicBezTo>
                <a:lnTo>
                  <a:pt x="817" y="1528"/>
                </a:lnTo>
                <a:close/>
                <a:moveTo>
                  <a:pt x="815" y="1546"/>
                </a:moveTo>
                <a:cubicBezTo>
                  <a:pt x="813" y="1546"/>
                  <a:pt x="813" y="1546"/>
                  <a:pt x="813" y="1546"/>
                </a:cubicBezTo>
                <a:cubicBezTo>
                  <a:pt x="811" y="1547"/>
                  <a:pt x="811" y="1547"/>
                  <a:pt x="811" y="1547"/>
                </a:cubicBezTo>
                <a:cubicBezTo>
                  <a:pt x="812" y="1548"/>
                  <a:pt x="812" y="1548"/>
                  <a:pt x="812" y="1548"/>
                </a:cubicBezTo>
                <a:cubicBezTo>
                  <a:pt x="813" y="1551"/>
                  <a:pt x="813" y="1551"/>
                  <a:pt x="813" y="1551"/>
                </a:cubicBezTo>
                <a:cubicBezTo>
                  <a:pt x="814" y="1551"/>
                  <a:pt x="814" y="1551"/>
                  <a:pt x="814" y="1551"/>
                </a:cubicBezTo>
                <a:cubicBezTo>
                  <a:pt x="815" y="1550"/>
                  <a:pt x="815" y="1550"/>
                  <a:pt x="815" y="1550"/>
                </a:cubicBezTo>
                <a:lnTo>
                  <a:pt x="815" y="1546"/>
                </a:lnTo>
                <a:close/>
                <a:moveTo>
                  <a:pt x="813" y="1554"/>
                </a:moveTo>
                <a:cubicBezTo>
                  <a:pt x="814" y="1552"/>
                  <a:pt x="814" y="1552"/>
                  <a:pt x="814" y="1552"/>
                </a:cubicBezTo>
                <a:cubicBezTo>
                  <a:pt x="812" y="1552"/>
                  <a:pt x="812" y="1552"/>
                  <a:pt x="812" y="1552"/>
                </a:cubicBezTo>
                <a:lnTo>
                  <a:pt x="813" y="1554"/>
                </a:lnTo>
                <a:close/>
                <a:moveTo>
                  <a:pt x="803" y="1508"/>
                </a:moveTo>
                <a:cubicBezTo>
                  <a:pt x="803" y="1510"/>
                  <a:pt x="803" y="1510"/>
                  <a:pt x="803" y="1510"/>
                </a:cubicBezTo>
                <a:cubicBezTo>
                  <a:pt x="803" y="1511"/>
                  <a:pt x="803" y="1511"/>
                  <a:pt x="803" y="1511"/>
                </a:cubicBezTo>
                <a:cubicBezTo>
                  <a:pt x="804" y="1511"/>
                  <a:pt x="804" y="1511"/>
                  <a:pt x="804" y="1511"/>
                </a:cubicBezTo>
                <a:cubicBezTo>
                  <a:pt x="805" y="1514"/>
                  <a:pt x="805" y="1514"/>
                  <a:pt x="805" y="1514"/>
                </a:cubicBezTo>
                <a:cubicBezTo>
                  <a:pt x="805" y="1520"/>
                  <a:pt x="805" y="1520"/>
                  <a:pt x="805" y="1520"/>
                </a:cubicBezTo>
                <a:cubicBezTo>
                  <a:pt x="804" y="1522"/>
                  <a:pt x="804" y="1522"/>
                  <a:pt x="804" y="1522"/>
                </a:cubicBezTo>
                <a:cubicBezTo>
                  <a:pt x="806" y="1523"/>
                  <a:pt x="806" y="1523"/>
                  <a:pt x="806" y="1523"/>
                </a:cubicBezTo>
                <a:cubicBezTo>
                  <a:pt x="810" y="1523"/>
                  <a:pt x="810" y="1523"/>
                  <a:pt x="810" y="1523"/>
                </a:cubicBezTo>
                <a:cubicBezTo>
                  <a:pt x="810" y="1522"/>
                  <a:pt x="810" y="1522"/>
                  <a:pt x="810" y="1522"/>
                </a:cubicBezTo>
                <a:cubicBezTo>
                  <a:pt x="809" y="1520"/>
                  <a:pt x="809" y="1520"/>
                  <a:pt x="809" y="1520"/>
                </a:cubicBezTo>
                <a:cubicBezTo>
                  <a:pt x="810" y="1519"/>
                  <a:pt x="810" y="1519"/>
                  <a:pt x="810" y="1519"/>
                </a:cubicBezTo>
                <a:cubicBezTo>
                  <a:pt x="812" y="1519"/>
                  <a:pt x="812" y="1519"/>
                  <a:pt x="812" y="1519"/>
                </a:cubicBezTo>
                <a:cubicBezTo>
                  <a:pt x="813" y="1519"/>
                  <a:pt x="813" y="1519"/>
                  <a:pt x="813" y="1519"/>
                </a:cubicBezTo>
                <a:cubicBezTo>
                  <a:pt x="810" y="1517"/>
                  <a:pt x="810" y="1517"/>
                  <a:pt x="810" y="1517"/>
                </a:cubicBezTo>
                <a:cubicBezTo>
                  <a:pt x="811" y="1516"/>
                  <a:pt x="811" y="1516"/>
                  <a:pt x="811" y="1516"/>
                </a:cubicBezTo>
                <a:cubicBezTo>
                  <a:pt x="809" y="1514"/>
                  <a:pt x="809" y="1514"/>
                  <a:pt x="809" y="1514"/>
                </a:cubicBezTo>
                <a:cubicBezTo>
                  <a:pt x="809" y="1512"/>
                  <a:pt x="809" y="1512"/>
                  <a:pt x="809" y="1512"/>
                </a:cubicBezTo>
                <a:cubicBezTo>
                  <a:pt x="810" y="1512"/>
                  <a:pt x="810" y="1512"/>
                  <a:pt x="810" y="1512"/>
                </a:cubicBezTo>
                <a:cubicBezTo>
                  <a:pt x="812" y="1513"/>
                  <a:pt x="812" y="1513"/>
                  <a:pt x="812" y="1513"/>
                </a:cubicBezTo>
                <a:cubicBezTo>
                  <a:pt x="812" y="1513"/>
                  <a:pt x="812" y="1513"/>
                  <a:pt x="812" y="1513"/>
                </a:cubicBezTo>
                <a:cubicBezTo>
                  <a:pt x="811" y="1512"/>
                  <a:pt x="811" y="1512"/>
                  <a:pt x="811" y="1512"/>
                </a:cubicBezTo>
                <a:cubicBezTo>
                  <a:pt x="809" y="1510"/>
                  <a:pt x="809" y="1510"/>
                  <a:pt x="809" y="1510"/>
                </a:cubicBezTo>
                <a:cubicBezTo>
                  <a:pt x="811" y="1511"/>
                  <a:pt x="811" y="1511"/>
                  <a:pt x="811" y="1511"/>
                </a:cubicBezTo>
                <a:cubicBezTo>
                  <a:pt x="811" y="1509"/>
                  <a:pt x="811" y="1509"/>
                  <a:pt x="811" y="1509"/>
                </a:cubicBezTo>
                <a:cubicBezTo>
                  <a:pt x="811" y="1508"/>
                  <a:pt x="811" y="1508"/>
                  <a:pt x="811" y="1508"/>
                </a:cubicBezTo>
                <a:cubicBezTo>
                  <a:pt x="811" y="1506"/>
                  <a:pt x="811" y="1506"/>
                  <a:pt x="811" y="1506"/>
                </a:cubicBezTo>
                <a:cubicBezTo>
                  <a:pt x="809" y="1503"/>
                  <a:pt x="809" y="1503"/>
                  <a:pt x="809" y="1503"/>
                </a:cubicBezTo>
                <a:cubicBezTo>
                  <a:pt x="807" y="1502"/>
                  <a:pt x="807" y="1502"/>
                  <a:pt x="807" y="1502"/>
                </a:cubicBezTo>
                <a:cubicBezTo>
                  <a:pt x="805" y="1502"/>
                  <a:pt x="805" y="1502"/>
                  <a:pt x="805" y="1502"/>
                </a:cubicBezTo>
                <a:cubicBezTo>
                  <a:pt x="804" y="1503"/>
                  <a:pt x="804" y="1503"/>
                  <a:pt x="804" y="1503"/>
                </a:cubicBezTo>
                <a:cubicBezTo>
                  <a:pt x="804" y="1505"/>
                  <a:pt x="804" y="1505"/>
                  <a:pt x="804" y="1505"/>
                </a:cubicBezTo>
                <a:cubicBezTo>
                  <a:pt x="804" y="1506"/>
                  <a:pt x="804" y="1506"/>
                  <a:pt x="804" y="1506"/>
                </a:cubicBezTo>
                <a:cubicBezTo>
                  <a:pt x="804" y="1507"/>
                  <a:pt x="804" y="1507"/>
                  <a:pt x="804" y="1507"/>
                </a:cubicBezTo>
                <a:lnTo>
                  <a:pt x="803" y="1508"/>
                </a:lnTo>
                <a:close/>
                <a:moveTo>
                  <a:pt x="540" y="773"/>
                </a:moveTo>
                <a:cubicBezTo>
                  <a:pt x="540" y="772"/>
                  <a:pt x="540" y="772"/>
                  <a:pt x="540" y="772"/>
                </a:cubicBezTo>
                <a:cubicBezTo>
                  <a:pt x="539" y="775"/>
                  <a:pt x="539" y="775"/>
                  <a:pt x="539" y="775"/>
                </a:cubicBezTo>
                <a:lnTo>
                  <a:pt x="540" y="773"/>
                </a:lnTo>
                <a:close/>
                <a:moveTo>
                  <a:pt x="540" y="771"/>
                </a:moveTo>
                <a:cubicBezTo>
                  <a:pt x="540" y="771"/>
                  <a:pt x="540" y="771"/>
                  <a:pt x="540" y="771"/>
                </a:cubicBezTo>
                <a:cubicBezTo>
                  <a:pt x="541" y="769"/>
                  <a:pt x="541" y="769"/>
                  <a:pt x="541" y="769"/>
                </a:cubicBezTo>
                <a:cubicBezTo>
                  <a:pt x="540" y="769"/>
                  <a:pt x="540" y="769"/>
                  <a:pt x="540" y="769"/>
                </a:cubicBezTo>
                <a:lnTo>
                  <a:pt x="540" y="771"/>
                </a:lnTo>
                <a:close/>
                <a:moveTo>
                  <a:pt x="1001" y="1040"/>
                </a:moveTo>
                <a:cubicBezTo>
                  <a:pt x="1000" y="1041"/>
                  <a:pt x="1000" y="1041"/>
                  <a:pt x="1000" y="1041"/>
                </a:cubicBezTo>
                <a:cubicBezTo>
                  <a:pt x="1000" y="1041"/>
                  <a:pt x="1000" y="1041"/>
                  <a:pt x="1000" y="1041"/>
                </a:cubicBezTo>
                <a:cubicBezTo>
                  <a:pt x="1002" y="1041"/>
                  <a:pt x="1002" y="1041"/>
                  <a:pt x="1002" y="1041"/>
                </a:cubicBezTo>
                <a:cubicBezTo>
                  <a:pt x="1002" y="1040"/>
                  <a:pt x="1002" y="1040"/>
                  <a:pt x="1002" y="1040"/>
                </a:cubicBezTo>
                <a:cubicBezTo>
                  <a:pt x="1002" y="1039"/>
                  <a:pt x="1002" y="1039"/>
                  <a:pt x="1002" y="1039"/>
                </a:cubicBezTo>
                <a:lnTo>
                  <a:pt x="1001" y="1040"/>
                </a:lnTo>
                <a:close/>
                <a:moveTo>
                  <a:pt x="541" y="767"/>
                </a:moveTo>
                <a:cubicBezTo>
                  <a:pt x="541" y="767"/>
                  <a:pt x="541" y="767"/>
                  <a:pt x="541" y="767"/>
                </a:cubicBezTo>
                <a:cubicBezTo>
                  <a:pt x="540" y="768"/>
                  <a:pt x="540" y="768"/>
                  <a:pt x="540" y="768"/>
                </a:cubicBezTo>
                <a:cubicBezTo>
                  <a:pt x="541" y="768"/>
                  <a:pt x="541" y="768"/>
                  <a:pt x="541" y="768"/>
                </a:cubicBezTo>
                <a:lnTo>
                  <a:pt x="541" y="767"/>
                </a:lnTo>
                <a:close/>
                <a:moveTo>
                  <a:pt x="1004" y="1035"/>
                </a:moveTo>
                <a:cubicBezTo>
                  <a:pt x="1003" y="1035"/>
                  <a:pt x="1003" y="1035"/>
                  <a:pt x="1003" y="1035"/>
                </a:cubicBezTo>
                <a:cubicBezTo>
                  <a:pt x="1002" y="1035"/>
                  <a:pt x="1002" y="1035"/>
                  <a:pt x="1002" y="1035"/>
                </a:cubicBezTo>
                <a:cubicBezTo>
                  <a:pt x="1001" y="1036"/>
                  <a:pt x="1001" y="1036"/>
                  <a:pt x="1001" y="1036"/>
                </a:cubicBezTo>
                <a:cubicBezTo>
                  <a:pt x="999" y="1038"/>
                  <a:pt x="999" y="1038"/>
                  <a:pt x="999" y="1038"/>
                </a:cubicBezTo>
                <a:cubicBezTo>
                  <a:pt x="998" y="1041"/>
                  <a:pt x="998" y="1041"/>
                  <a:pt x="998" y="1041"/>
                </a:cubicBezTo>
                <a:cubicBezTo>
                  <a:pt x="999" y="1041"/>
                  <a:pt x="999" y="1041"/>
                  <a:pt x="999" y="1041"/>
                </a:cubicBezTo>
                <a:cubicBezTo>
                  <a:pt x="999" y="1040"/>
                  <a:pt x="999" y="1040"/>
                  <a:pt x="999" y="1040"/>
                </a:cubicBezTo>
                <a:cubicBezTo>
                  <a:pt x="1001" y="1038"/>
                  <a:pt x="1001" y="1038"/>
                  <a:pt x="1001" y="1038"/>
                </a:cubicBezTo>
                <a:cubicBezTo>
                  <a:pt x="1002" y="1038"/>
                  <a:pt x="1002" y="1038"/>
                  <a:pt x="1002" y="1038"/>
                </a:cubicBezTo>
                <a:cubicBezTo>
                  <a:pt x="1004" y="1036"/>
                  <a:pt x="1004" y="1036"/>
                  <a:pt x="1004" y="1036"/>
                </a:cubicBezTo>
                <a:lnTo>
                  <a:pt x="1004" y="1035"/>
                </a:lnTo>
                <a:close/>
                <a:moveTo>
                  <a:pt x="1008" y="1031"/>
                </a:moveTo>
                <a:cubicBezTo>
                  <a:pt x="1009" y="1029"/>
                  <a:pt x="1009" y="1029"/>
                  <a:pt x="1009" y="1029"/>
                </a:cubicBezTo>
                <a:cubicBezTo>
                  <a:pt x="1010" y="1029"/>
                  <a:pt x="1010" y="1029"/>
                  <a:pt x="1010" y="1029"/>
                </a:cubicBezTo>
                <a:cubicBezTo>
                  <a:pt x="1011" y="1027"/>
                  <a:pt x="1011" y="1027"/>
                  <a:pt x="1011" y="1027"/>
                </a:cubicBezTo>
                <a:cubicBezTo>
                  <a:pt x="1010" y="1027"/>
                  <a:pt x="1010" y="1027"/>
                  <a:pt x="1010" y="1027"/>
                </a:cubicBezTo>
                <a:cubicBezTo>
                  <a:pt x="1009" y="1028"/>
                  <a:pt x="1009" y="1028"/>
                  <a:pt x="1009" y="1028"/>
                </a:cubicBezTo>
                <a:cubicBezTo>
                  <a:pt x="1007" y="1029"/>
                  <a:pt x="1007" y="1029"/>
                  <a:pt x="1007" y="1029"/>
                </a:cubicBezTo>
                <a:cubicBezTo>
                  <a:pt x="1006" y="1030"/>
                  <a:pt x="1006" y="1030"/>
                  <a:pt x="1006" y="1030"/>
                </a:cubicBezTo>
                <a:cubicBezTo>
                  <a:pt x="1007" y="1032"/>
                  <a:pt x="1007" y="1032"/>
                  <a:pt x="1007" y="1032"/>
                </a:cubicBezTo>
                <a:lnTo>
                  <a:pt x="1008" y="1031"/>
                </a:lnTo>
                <a:close/>
                <a:moveTo>
                  <a:pt x="1087" y="56"/>
                </a:moveTo>
                <a:cubicBezTo>
                  <a:pt x="1087" y="55"/>
                  <a:pt x="1087" y="55"/>
                  <a:pt x="1087" y="55"/>
                </a:cubicBezTo>
                <a:cubicBezTo>
                  <a:pt x="1086" y="54"/>
                  <a:pt x="1086" y="54"/>
                  <a:pt x="1086" y="54"/>
                </a:cubicBezTo>
                <a:cubicBezTo>
                  <a:pt x="1086" y="55"/>
                  <a:pt x="1086" y="55"/>
                  <a:pt x="1086" y="55"/>
                </a:cubicBezTo>
                <a:cubicBezTo>
                  <a:pt x="1086" y="57"/>
                  <a:pt x="1086" y="57"/>
                  <a:pt x="1086" y="57"/>
                </a:cubicBezTo>
                <a:cubicBezTo>
                  <a:pt x="1087" y="57"/>
                  <a:pt x="1087" y="57"/>
                  <a:pt x="1087" y="57"/>
                </a:cubicBezTo>
                <a:lnTo>
                  <a:pt x="1087" y="56"/>
                </a:lnTo>
                <a:close/>
                <a:moveTo>
                  <a:pt x="2964" y="187"/>
                </a:moveTo>
                <a:cubicBezTo>
                  <a:pt x="2965" y="185"/>
                  <a:pt x="2965" y="185"/>
                  <a:pt x="2965" y="185"/>
                </a:cubicBezTo>
                <a:cubicBezTo>
                  <a:pt x="2967" y="183"/>
                  <a:pt x="2967" y="183"/>
                  <a:pt x="2967" y="183"/>
                </a:cubicBezTo>
                <a:cubicBezTo>
                  <a:pt x="2969" y="181"/>
                  <a:pt x="2969" y="181"/>
                  <a:pt x="2969" y="181"/>
                </a:cubicBezTo>
                <a:cubicBezTo>
                  <a:pt x="2970" y="181"/>
                  <a:pt x="2970" y="181"/>
                  <a:pt x="2970" y="181"/>
                </a:cubicBezTo>
                <a:cubicBezTo>
                  <a:pt x="2970" y="178"/>
                  <a:pt x="2970" y="178"/>
                  <a:pt x="2970" y="178"/>
                </a:cubicBezTo>
                <a:cubicBezTo>
                  <a:pt x="2969" y="176"/>
                  <a:pt x="2969" y="176"/>
                  <a:pt x="2969" y="176"/>
                </a:cubicBezTo>
                <a:cubicBezTo>
                  <a:pt x="2966" y="173"/>
                  <a:pt x="2966" y="173"/>
                  <a:pt x="2966" y="173"/>
                </a:cubicBezTo>
                <a:cubicBezTo>
                  <a:pt x="2965" y="173"/>
                  <a:pt x="2965" y="173"/>
                  <a:pt x="2965" y="173"/>
                </a:cubicBezTo>
                <a:cubicBezTo>
                  <a:pt x="2964" y="174"/>
                  <a:pt x="2964" y="174"/>
                  <a:pt x="2964" y="174"/>
                </a:cubicBezTo>
                <a:cubicBezTo>
                  <a:pt x="2964" y="175"/>
                  <a:pt x="2964" y="175"/>
                  <a:pt x="2964" y="175"/>
                </a:cubicBezTo>
                <a:cubicBezTo>
                  <a:pt x="2963" y="175"/>
                  <a:pt x="2963" y="175"/>
                  <a:pt x="2963" y="175"/>
                </a:cubicBezTo>
                <a:cubicBezTo>
                  <a:pt x="2961" y="178"/>
                  <a:pt x="2961" y="178"/>
                  <a:pt x="2961" y="178"/>
                </a:cubicBezTo>
                <a:cubicBezTo>
                  <a:pt x="2960" y="179"/>
                  <a:pt x="2960" y="179"/>
                  <a:pt x="2960" y="179"/>
                </a:cubicBezTo>
                <a:cubicBezTo>
                  <a:pt x="2958" y="181"/>
                  <a:pt x="2958" y="181"/>
                  <a:pt x="2958" y="181"/>
                </a:cubicBezTo>
                <a:cubicBezTo>
                  <a:pt x="2959" y="181"/>
                  <a:pt x="2959" y="181"/>
                  <a:pt x="2959" y="181"/>
                </a:cubicBezTo>
                <a:cubicBezTo>
                  <a:pt x="2961" y="180"/>
                  <a:pt x="2961" y="180"/>
                  <a:pt x="2961" y="180"/>
                </a:cubicBezTo>
                <a:cubicBezTo>
                  <a:pt x="2962" y="180"/>
                  <a:pt x="2962" y="180"/>
                  <a:pt x="2962" y="180"/>
                </a:cubicBezTo>
                <a:cubicBezTo>
                  <a:pt x="2961" y="182"/>
                  <a:pt x="2961" y="182"/>
                  <a:pt x="2961" y="182"/>
                </a:cubicBezTo>
                <a:cubicBezTo>
                  <a:pt x="2962" y="185"/>
                  <a:pt x="2962" y="185"/>
                  <a:pt x="2962" y="185"/>
                </a:cubicBezTo>
                <a:cubicBezTo>
                  <a:pt x="2963" y="187"/>
                  <a:pt x="2963" y="187"/>
                  <a:pt x="2963" y="187"/>
                </a:cubicBezTo>
                <a:cubicBezTo>
                  <a:pt x="2963" y="189"/>
                  <a:pt x="2963" y="189"/>
                  <a:pt x="2963" y="189"/>
                </a:cubicBezTo>
                <a:cubicBezTo>
                  <a:pt x="2962" y="190"/>
                  <a:pt x="2962" y="190"/>
                  <a:pt x="2962" y="190"/>
                </a:cubicBezTo>
                <a:cubicBezTo>
                  <a:pt x="2962" y="191"/>
                  <a:pt x="2962" y="191"/>
                  <a:pt x="2962" y="191"/>
                </a:cubicBezTo>
                <a:cubicBezTo>
                  <a:pt x="2964" y="193"/>
                  <a:pt x="2964" y="193"/>
                  <a:pt x="2964" y="193"/>
                </a:cubicBezTo>
                <a:cubicBezTo>
                  <a:pt x="2965" y="194"/>
                  <a:pt x="2965" y="194"/>
                  <a:pt x="2965" y="194"/>
                </a:cubicBezTo>
                <a:cubicBezTo>
                  <a:pt x="2965" y="191"/>
                  <a:pt x="2965" y="191"/>
                  <a:pt x="2965" y="191"/>
                </a:cubicBezTo>
                <a:cubicBezTo>
                  <a:pt x="2964" y="189"/>
                  <a:pt x="2964" y="189"/>
                  <a:pt x="2964" y="189"/>
                </a:cubicBezTo>
                <a:cubicBezTo>
                  <a:pt x="2964" y="189"/>
                  <a:pt x="2964" y="189"/>
                  <a:pt x="2964" y="189"/>
                </a:cubicBezTo>
                <a:lnTo>
                  <a:pt x="2964" y="187"/>
                </a:lnTo>
                <a:close/>
                <a:moveTo>
                  <a:pt x="2922" y="119"/>
                </a:moveTo>
                <a:cubicBezTo>
                  <a:pt x="2922" y="120"/>
                  <a:pt x="2922" y="120"/>
                  <a:pt x="2922" y="120"/>
                </a:cubicBezTo>
                <a:cubicBezTo>
                  <a:pt x="2924" y="122"/>
                  <a:pt x="2924" y="122"/>
                  <a:pt x="2924" y="122"/>
                </a:cubicBezTo>
                <a:cubicBezTo>
                  <a:pt x="2925" y="122"/>
                  <a:pt x="2925" y="122"/>
                  <a:pt x="2925" y="122"/>
                </a:cubicBezTo>
                <a:cubicBezTo>
                  <a:pt x="2925" y="121"/>
                  <a:pt x="2925" y="121"/>
                  <a:pt x="2925" y="121"/>
                </a:cubicBezTo>
                <a:cubicBezTo>
                  <a:pt x="2923" y="119"/>
                  <a:pt x="2923" y="119"/>
                  <a:pt x="2923" y="119"/>
                </a:cubicBezTo>
                <a:lnTo>
                  <a:pt x="2922" y="119"/>
                </a:lnTo>
                <a:close/>
                <a:moveTo>
                  <a:pt x="1084" y="48"/>
                </a:moveTo>
                <a:cubicBezTo>
                  <a:pt x="1083" y="49"/>
                  <a:pt x="1083" y="49"/>
                  <a:pt x="1083" y="49"/>
                </a:cubicBezTo>
                <a:cubicBezTo>
                  <a:pt x="1084" y="50"/>
                  <a:pt x="1084" y="50"/>
                  <a:pt x="1084" y="50"/>
                </a:cubicBezTo>
                <a:cubicBezTo>
                  <a:pt x="1085" y="50"/>
                  <a:pt x="1085" y="50"/>
                  <a:pt x="1085" y="50"/>
                </a:cubicBezTo>
                <a:cubicBezTo>
                  <a:pt x="1087" y="49"/>
                  <a:pt x="1087" y="49"/>
                  <a:pt x="1087" y="49"/>
                </a:cubicBezTo>
                <a:cubicBezTo>
                  <a:pt x="1085" y="49"/>
                  <a:pt x="1085" y="49"/>
                  <a:pt x="1085" y="49"/>
                </a:cubicBezTo>
                <a:lnTo>
                  <a:pt x="1084" y="48"/>
                </a:lnTo>
                <a:close/>
                <a:moveTo>
                  <a:pt x="2924" y="124"/>
                </a:moveTo>
                <a:cubicBezTo>
                  <a:pt x="2925" y="126"/>
                  <a:pt x="2925" y="126"/>
                  <a:pt x="2925" y="126"/>
                </a:cubicBezTo>
                <a:cubicBezTo>
                  <a:pt x="2925" y="125"/>
                  <a:pt x="2925" y="125"/>
                  <a:pt x="2925" y="125"/>
                </a:cubicBezTo>
                <a:cubicBezTo>
                  <a:pt x="2925" y="124"/>
                  <a:pt x="2925" y="124"/>
                  <a:pt x="2925" y="124"/>
                </a:cubicBezTo>
                <a:cubicBezTo>
                  <a:pt x="2925" y="123"/>
                  <a:pt x="2925" y="123"/>
                  <a:pt x="2925" y="123"/>
                </a:cubicBezTo>
                <a:cubicBezTo>
                  <a:pt x="2924" y="124"/>
                  <a:pt x="2924" y="124"/>
                  <a:pt x="2924" y="124"/>
                </a:cubicBezTo>
                <a:close/>
                <a:moveTo>
                  <a:pt x="1089" y="46"/>
                </a:moveTo>
                <a:cubicBezTo>
                  <a:pt x="1089" y="44"/>
                  <a:pt x="1089" y="44"/>
                  <a:pt x="1089" y="44"/>
                </a:cubicBezTo>
                <a:cubicBezTo>
                  <a:pt x="1087" y="43"/>
                  <a:pt x="1087" y="43"/>
                  <a:pt x="1087" y="43"/>
                </a:cubicBezTo>
                <a:cubicBezTo>
                  <a:pt x="1086" y="43"/>
                  <a:pt x="1086" y="43"/>
                  <a:pt x="1086" y="43"/>
                </a:cubicBezTo>
                <a:cubicBezTo>
                  <a:pt x="1085" y="44"/>
                  <a:pt x="1085" y="44"/>
                  <a:pt x="1085" y="44"/>
                </a:cubicBezTo>
                <a:cubicBezTo>
                  <a:pt x="1086" y="45"/>
                  <a:pt x="1086" y="45"/>
                  <a:pt x="1086" y="45"/>
                </a:cubicBezTo>
                <a:cubicBezTo>
                  <a:pt x="1087" y="45"/>
                  <a:pt x="1087" y="45"/>
                  <a:pt x="1087" y="45"/>
                </a:cubicBezTo>
                <a:cubicBezTo>
                  <a:pt x="1088" y="46"/>
                  <a:pt x="1088" y="46"/>
                  <a:pt x="1088" y="46"/>
                </a:cubicBezTo>
                <a:lnTo>
                  <a:pt x="1089" y="46"/>
                </a:lnTo>
                <a:close/>
                <a:moveTo>
                  <a:pt x="2763" y="305"/>
                </a:moveTo>
                <a:cubicBezTo>
                  <a:pt x="2762" y="305"/>
                  <a:pt x="2762" y="305"/>
                  <a:pt x="2762" y="305"/>
                </a:cubicBezTo>
                <a:cubicBezTo>
                  <a:pt x="2760" y="305"/>
                  <a:pt x="2760" y="305"/>
                  <a:pt x="2760" y="305"/>
                </a:cubicBezTo>
                <a:cubicBezTo>
                  <a:pt x="2759" y="304"/>
                  <a:pt x="2759" y="304"/>
                  <a:pt x="2759" y="304"/>
                </a:cubicBezTo>
                <a:cubicBezTo>
                  <a:pt x="2758" y="305"/>
                  <a:pt x="2758" y="305"/>
                  <a:pt x="2758" y="305"/>
                </a:cubicBezTo>
                <a:cubicBezTo>
                  <a:pt x="2757" y="307"/>
                  <a:pt x="2757" y="307"/>
                  <a:pt x="2757" y="307"/>
                </a:cubicBezTo>
                <a:cubicBezTo>
                  <a:pt x="2756" y="308"/>
                  <a:pt x="2756" y="308"/>
                  <a:pt x="2756" y="308"/>
                </a:cubicBezTo>
                <a:cubicBezTo>
                  <a:pt x="2756" y="310"/>
                  <a:pt x="2756" y="310"/>
                  <a:pt x="2756" y="310"/>
                </a:cubicBezTo>
                <a:cubicBezTo>
                  <a:pt x="2757" y="313"/>
                  <a:pt x="2757" y="313"/>
                  <a:pt x="2757" y="313"/>
                </a:cubicBezTo>
                <a:cubicBezTo>
                  <a:pt x="2758" y="312"/>
                  <a:pt x="2758" y="312"/>
                  <a:pt x="2758" y="312"/>
                </a:cubicBezTo>
                <a:cubicBezTo>
                  <a:pt x="2758" y="311"/>
                  <a:pt x="2758" y="311"/>
                  <a:pt x="2758" y="311"/>
                </a:cubicBezTo>
                <a:cubicBezTo>
                  <a:pt x="2759" y="311"/>
                  <a:pt x="2759" y="311"/>
                  <a:pt x="2759" y="311"/>
                </a:cubicBezTo>
                <a:cubicBezTo>
                  <a:pt x="2760" y="311"/>
                  <a:pt x="2760" y="311"/>
                  <a:pt x="2760" y="311"/>
                </a:cubicBezTo>
                <a:cubicBezTo>
                  <a:pt x="2761" y="312"/>
                  <a:pt x="2761" y="312"/>
                  <a:pt x="2761" y="312"/>
                </a:cubicBezTo>
                <a:cubicBezTo>
                  <a:pt x="2763" y="313"/>
                  <a:pt x="2763" y="313"/>
                  <a:pt x="2763" y="313"/>
                </a:cubicBezTo>
                <a:cubicBezTo>
                  <a:pt x="2764" y="312"/>
                  <a:pt x="2764" y="312"/>
                  <a:pt x="2764" y="312"/>
                </a:cubicBezTo>
                <a:cubicBezTo>
                  <a:pt x="2764" y="310"/>
                  <a:pt x="2764" y="310"/>
                  <a:pt x="2764" y="310"/>
                </a:cubicBezTo>
                <a:cubicBezTo>
                  <a:pt x="2764" y="309"/>
                  <a:pt x="2764" y="309"/>
                  <a:pt x="2764" y="309"/>
                </a:cubicBezTo>
                <a:cubicBezTo>
                  <a:pt x="2764" y="308"/>
                  <a:pt x="2764" y="308"/>
                  <a:pt x="2764" y="308"/>
                </a:cubicBezTo>
                <a:cubicBezTo>
                  <a:pt x="2765" y="307"/>
                  <a:pt x="2765" y="307"/>
                  <a:pt x="2765" y="307"/>
                </a:cubicBezTo>
                <a:cubicBezTo>
                  <a:pt x="2765" y="306"/>
                  <a:pt x="2765" y="306"/>
                  <a:pt x="2765" y="306"/>
                </a:cubicBezTo>
                <a:cubicBezTo>
                  <a:pt x="2764" y="306"/>
                  <a:pt x="2764" y="306"/>
                  <a:pt x="2764" y="306"/>
                </a:cubicBezTo>
                <a:cubicBezTo>
                  <a:pt x="2763" y="307"/>
                  <a:pt x="2763" y="307"/>
                  <a:pt x="2763" y="307"/>
                </a:cubicBezTo>
                <a:cubicBezTo>
                  <a:pt x="2762" y="308"/>
                  <a:pt x="2762" y="308"/>
                  <a:pt x="2762" y="308"/>
                </a:cubicBezTo>
                <a:cubicBezTo>
                  <a:pt x="2762" y="307"/>
                  <a:pt x="2762" y="307"/>
                  <a:pt x="2762" y="307"/>
                </a:cubicBezTo>
                <a:cubicBezTo>
                  <a:pt x="2763" y="306"/>
                  <a:pt x="2763" y="306"/>
                  <a:pt x="2763" y="306"/>
                </a:cubicBezTo>
                <a:lnTo>
                  <a:pt x="2763" y="305"/>
                </a:lnTo>
                <a:close/>
                <a:moveTo>
                  <a:pt x="2754" y="306"/>
                </a:moveTo>
                <a:cubicBezTo>
                  <a:pt x="2753" y="306"/>
                  <a:pt x="2753" y="306"/>
                  <a:pt x="2753" y="306"/>
                </a:cubicBezTo>
                <a:cubicBezTo>
                  <a:pt x="2752" y="307"/>
                  <a:pt x="2752" y="307"/>
                  <a:pt x="2752" y="307"/>
                </a:cubicBezTo>
                <a:cubicBezTo>
                  <a:pt x="2750" y="308"/>
                  <a:pt x="2750" y="308"/>
                  <a:pt x="2750" y="308"/>
                </a:cubicBezTo>
                <a:cubicBezTo>
                  <a:pt x="2750" y="310"/>
                  <a:pt x="2750" y="310"/>
                  <a:pt x="2750" y="310"/>
                </a:cubicBezTo>
                <a:cubicBezTo>
                  <a:pt x="2751" y="311"/>
                  <a:pt x="2751" y="311"/>
                  <a:pt x="2751" y="311"/>
                </a:cubicBezTo>
                <a:cubicBezTo>
                  <a:pt x="2751" y="311"/>
                  <a:pt x="2751" y="311"/>
                  <a:pt x="2751" y="311"/>
                </a:cubicBezTo>
                <a:cubicBezTo>
                  <a:pt x="2751" y="310"/>
                  <a:pt x="2751" y="310"/>
                  <a:pt x="2751" y="310"/>
                </a:cubicBezTo>
                <a:cubicBezTo>
                  <a:pt x="2752" y="309"/>
                  <a:pt x="2752" y="309"/>
                  <a:pt x="2752" y="309"/>
                </a:cubicBezTo>
                <a:cubicBezTo>
                  <a:pt x="2753" y="310"/>
                  <a:pt x="2753" y="310"/>
                  <a:pt x="2753" y="310"/>
                </a:cubicBezTo>
                <a:cubicBezTo>
                  <a:pt x="2754" y="310"/>
                  <a:pt x="2754" y="310"/>
                  <a:pt x="2754" y="310"/>
                </a:cubicBezTo>
                <a:cubicBezTo>
                  <a:pt x="2753" y="308"/>
                  <a:pt x="2753" y="308"/>
                  <a:pt x="2753" y="308"/>
                </a:cubicBezTo>
                <a:cubicBezTo>
                  <a:pt x="2754" y="307"/>
                  <a:pt x="2754" y="307"/>
                  <a:pt x="2754" y="307"/>
                </a:cubicBezTo>
                <a:lnTo>
                  <a:pt x="2754" y="306"/>
                </a:lnTo>
                <a:close/>
                <a:moveTo>
                  <a:pt x="2711" y="676"/>
                </a:moveTo>
                <a:cubicBezTo>
                  <a:pt x="2709" y="675"/>
                  <a:pt x="2709" y="675"/>
                  <a:pt x="2709" y="675"/>
                </a:cubicBezTo>
                <a:cubicBezTo>
                  <a:pt x="2708" y="676"/>
                  <a:pt x="2708" y="676"/>
                  <a:pt x="2708" y="676"/>
                </a:cubicBezTo>
                <a:cubicBezTo>
                  <a:pt x="2710" y="677"/>
                  <a:pt x="2710" y="677"/>
                  <a:pt x="2710" y="677"/>
                </a:cubicBezTo>
                <a:cubicBezTo>
                  <a:pt x="2712" y="677"/>
                  <a:pt x="2712" y="677"/>
                  <a:pt x="2712" y="677"/>
                </a:cubicBezTo>
                <a:cubicBezTo>
                  <a:pt x="2714" y="678"/>
                  <a:pt x="2714" y="678"/>
                  <a:pt x="2714" y="678"/>
                </a:cubicBezTo>
                <a:cubicBezTo>
                  <a:pt x="2714" y="676"/>
                  <a:pt x="2714" y="676"/>
                  <a:pt x="2714" y="676"/>
                </a:cubicBezTo>
                <a:cubicBezTo>
                  <a:pt x="2712" y="676"/>
                  <a:pt x="2712" y="676"/>
                  <a:pt x="2712" y="676"/>
                </a:cubicBezTo>
                <a:lnTo>
                  <a:pt x="2711" y="676"/>
                </a:lnTo>
                <a:close/>
                <a:moveTo>
                  <a:pt x="2564" y="930"/>
                </a:moveTo>
                <a:cubicBezTo>
                  <a:pt x="2565" y="930"/>
                  <a:pt x="2565" y="930"/>
                  <a:pt x="2565" y="930"/>
                </a:cubicBezTo>
                <a:cubicBezTo>
                  <a:pt x="2566" y="927"/>
                  <a:pt x="2566" y="927"/>
                  <a:pt x="2566" y="927"/>
                </a:cubicBezTo>
                <a:cubicBezTo>
                  <a:pt x="2565" y="926"/>
                  <a:pt x="2565" y="926"/>
                  <a:pt x="2565" y="926"/>
                </a:cubicBezTo>
                <a:cubicBezTo>
                  <a:pt x="2564" y="925"/>
                  <a:pt x="2564" y="925"/>
                  <a:pt x="2564" y="925"/>
                </a:cubicBezTo>
                <a:cubicBezTo>
                  <a:pt x="2563" y="926"/>
                  <a:pt x="2563" y="926"/>
                  <a:pt x="2563" y="926"/>
                </a:cubicBezTo>
                <a:cubicBezTo>
                  <a:pt x="2564" y="928"/>
                  <a:pt x="2564" y="928"/>
                  <a:pt x="2564" y="928"/>
                </a:cubicBezTo>
                <a:cubicBezTo>
                  <a:pt x="2563" y="929"/>
                  <a:pt x="2563" y="929"/>
                  <a:pt x="2563" y="929"/>
                </a:cubicBezTo>
                <a:lnTo>
                  <a:pt x="2564" y="930"/>
                </a:lnTo>
                <a:close/>
                <a:moveTo>
                  <a:pt x="2763" y="320"/>
                </a:moveTo>
                <a:cubicBezTo>
                  <a:pt x="2761" y="322"/>
                  <a:pt x="2761" y="322"/>
                  <a:pt x="2761" y="322"/>
                </a:cubicBezTo>
                <a:cubicBezTo>
                  <a:pt x="2761" y="323"/>
                  <a:pt x="2761" y="323"/>
                  <a:pt x="2761" y="323"/>
                </a:cubicBezTo>
                <a:cubicBezTo>
                  <a:pt x="2763" y="325"/>
                  <a:pt x="2763" y="325"/>
                  <a:pt x="2763" y="325"/>
                </a:cubicBezTo>
                <a:cubicBezTo>
                  <a:pt x="2764" y="323"/>
                  <a:pt x="2764" y="323"/>
                  <a:pt x="2764" y="323"/>
                </a:cubicBezTo>
                <a:cubicBezTo>
                  <a:pt x="2765" y="322"/>
                  <a:pt x="2765" y="322"/>
                  <a:pt x="2765" y="322"/>
                </a:cubicBezTo>
                <a:cubicBezTo>
                  <a:pt x="2766" y="321"/>
                  <a:pt x="2766" y="321"/>
                  <a:pt x="2766" y="321"/>
                </a:cubicBezTo>
                <a:cubicBezTo>
                  <a:pt x="2765" y="320"/>
                  <a:pt x="2765" y="320"/>
                  <a:pt x="2765" y="320"/>
                </a:cubicBezTo>
                <a:cubicBezTo>
                  <a:pt x="2766" y="319"/>
                  <a:pt x="2766" y="319"/>
                  <a:pt x="2766" y="319"/>
                </a:cubicBezTo>
                <a:lnTo>
                  <a:pt x="2763" y="320"/>
                </a:lnTo>
                <a:close/>
                <a:moveTo>
                  <a:pt x="1083" y="60"/>
                </a:moveTo>
                <a:cubicBezTo>
                  <a:pt x="1083" y="60"/>
                  <a:pt x="1083" y="60"/>
                  <a:pt x="1083" y="60"/>
                </a:cubicBezTo>
                <a:cubicBezTo>
                  <a:pt x="1084" y="60"/>
                  <a:pt x="1084" y="60"/>
                  <a:pt x="1084" y="60"/>
                </a:cubicBezTo>
                <a:cubicBezTo>
                  <a:pt x="1083" y="59"/>
                  <a:pt x="1083" y="59"/>
                  <a:pt x="1083" y="59"/>
                </a:cubicBezTo>
                <a:lnTo>
                  <a:pt x="1083" y="60"/>
                </a:lnTo>
                <a:close/>
                <a:moveTo>
                  <a:pt x="2762" y="315"/>
                </a:moveTo>
                <a:cubicBezTo>
                  <a:pt x="2762" y="316"/>
                  <a:pt x="2762" y="316"/>
                  <a:pt x="2762" y="316"/>
                </a:cubicBezTo>
                <a:cubicBezTo>
                  <a:pt x="2763" y="318"/>
                  <a:pt x="2763" y="318"/>
                  <a:pt x="2763" y="318"/>
                </a:cubicBezTo>
                <a:cubicBezTo>
                  <a:pt x="2764" y="317"/>
                  <a:pt x="2764" y="317"/>
                  <a:pt x="2764" y="317"/>
                </a:cubicBezTo>
                <a:cubicBezTo>
                  <a:pt x="2763" y="315"/>
                  <a:pt x="2763" y="315"/>
                  <a:pt x="2763" y="315"/>
                </a:cubicBezTo>
                <a:cubicBezTo>
                  <a:pt x="2763" y="315"/>
                  <a:pt x="2763" y="315"/>
                  <a:pt x="2763" y="315"/>
                </a:cubicBezTo>
                <a:lnTo>
                  <a:pt x="2762" y="315"/>
                </a:lnTo>
                <a:close/>
                <a:moveTo>
                  <a:pt x="2766" y="316"/>
                </a:moveTo>
                <a:cubicBezTo>
                  <a:pt x="2765" y="315"/>
                  <a:pt x="2765" y="315"/>
                  <a:pt x="2765" y="315"/>
                </a:cubicBezTo>
                <a:cubicBezTo>
                  <a:pt x="2765" y="316"/>
                  <a:pt x="2765" y="316"/>
                  <a:pt x="2765" y="316"/>
                </a:cubicBezTo>
                <a:cubicBezTo>
                  <a:pt x="2765" y="316"/>
                  <a:pt x="2765" y="316"/>
                  <a:pt x="2765" y="316"/>
                </a:cubicBezTo>
                <a:cubicBezTo>
                  <a:pt x="2764" y="318"/>
                  <a:pt x="2764" y="318"/>
                  <a:pt x="2764" y="318"/>
                </a:cubicBezTo>
                <a:cubicBezTo>
                  <a:pt x="2765" y="318"/>
                  <a:pt x="2765" y="318"/>
                  <a:pt x="2765" y="318"/>
                </a:cubicBezTo>
                <a:cubicBezTo>
                  <a:pt x="2766" y="317"/>
                  <a:pt x="2766" y="317"/>
                  <a:pt x="2766" y="317"/>
                </a:cubicBezTo>
                <a:lnTo>
                  <a:pt x="2766" y="316"/>
                </a:lnTo>
                <a:close/>
                <a:moveTo>
                  <a:pt x="1003" y="474"/>
                </a:moveTo>
                <a:cubicBezTo>
                  <a:pt x="1002" y="474"/>
                  <a:pt x="1002" y="474"/>
                  <a:pt x="1002" y="474"/>
                </a:cubicBezTo>
                <a:cubicBezTo>
                  <a:pt x="1001" y="474"/>
                  <a:pt x="1001" y="474"/>
                  <a:pt x="1001" y="474"/>
                </a:cubicBezTo>
                <a:cubicBezTo>
                  <a:pt x="1001" y="474"/>
                  <a:pt x="1001" y="474"/>
                  <a:pt x="1001" y="474"/>
                </a:cubicBezTo>
                <a:cubicBezTo>
                  <a:pt x="1000" y="475"/>
                  <a:pt x="1000" y="475"/>
                  <a:pt x="1000" y="475"/>
                </a:cubicBezTo>
                <a:cubicBezTo>
                  <a:pt x="999" y="474"/>
                  <a:pt x="999" y="474"/>
                  <a:pt x="999" y="474"/>
                </a:cubicBezTo>
                <a:cubicBezTo>
                  <a:pt x="998" y="475"/>
                  <a:pt x="998" y="475"/>
                  <a:pt x="998" y="475"/>
                </a:cubicBezTo>
                <a:cubicBezTo>
                  <a:pt x="997" y="477"/>
                  <a:pt x="997" y="477"/>
                  <a:pt x="997" y="477"/>
                </a:cubicBezTo>
                <a:cubicBezTo>
                  <a:pt x="996" y="478"/>
                  <a:pt x="996" y="478"/>
                  <a:pt x="996" y="478"/>
                </a:cubicBezTo>
                <a:cubicBezTo>
                  <a:pt x="997" y="477"/>
                  <a:pt x="997" y="477"/>
                  <a:pt x="997" y="477"/>
                </a:cubicBezTo>
                <a:cubicBezTo>
                  <a:pt x="997" y="474"/>
                  <a:pt x="997" y="474"/>
                  <a:pt x="997" y="474"/>
                </a:cubicBezTo>
                <a:cubicBezTo>
                  <a:pt x="999" y="472"/>
                  <a:pt x="999" y="472"/>
                  <a:pt x="999" y="472"/>
                </a:cubicBezTo>
                <a:cubicBezTo>
                  <a:pt x="998" y="472"/>
                  <a:pt x="998" y="472"/>
                  <a:pt x="998" y="472"/>
                </a:cubicBezTo>
                <a:cubicBezTo>
                  <a:pt x="997" y="473"/>
                  <a:pt x="997" y="473"/>
                  <a:pt x="997" y="473"/>
                </a:cubicBezTo>
                <a:cubicBezTo>
                  <a:pt x="997" y="474"/>
                  <a:pt x="997" y="474"/>
                  <a:pt x="997" y="474"/>
                </a:cubicBezTo>
                <a:cubicBezTo>
                  <a:pt x="995" y="475"/>
                  <a:pt x="995" y="475"/>
                  <a:pt x="995" y="475"/>
                </a:cubicBezTo>
                <a:cubicBezTo>
                  <a:pt x="995" y="474"/>
                  <a:pt x="995" y="474"/>
                  <a:pt x="995" y="474"/>
                </a:cubicBezTo>
                <a:cubicBezTo>
                  <a:pt x="996" y="473"/>
                  <a:pt x="996" y="473"/>
                  <a:pt x="996" y="473"/>
                </a:cubicBezTo>
                <a:cubicBezTo>
                  <a:pt x="996" y="472"/>
                  <a:pt x="996" y="472"/>
                  <a:pt x="996" y="472"/>
                </a:cubicBezTo>
                <a:cubicBezTo>
                  <a:pt x="996" y="472"/>
                  <a:pt x="996" y="472"/>
                  <a:pt x="996" y="472"/>
                </a:cubicBezTo>
                <a:cubicBezTo>
                  <a:pt x="995" y="472"/>
                  <a:pt x="995" y="472"/>
                  <a:pt x="995" y="472"/>
                </a:cubicBezTo>
                <a:cubicBezTo>
                  <a:pt x="993" y="474"/>
                  <a:pt x="993" y="474"/>
                  <a:pt x="993" y="474"/>
                </a:cubicBezTo>
                <a:cubicBezTo>
                  <a:pt x="992" y="474"/>
                  <a:pt x="992" y="474"/>
                  <a:pt x="992" y="474"/>
                </a:cubicBezTo>
                <a:cubicBezTo>
                  <a:pt x="992" y="472"/>
                  <a:pt x="992" y="472"/>
                  <a:pt x="992" y="472"/>
                </a:cubicBezTo>
                <a:cubicBezTo>
                  <a:pt x="991" y="472"/>
                  <a:pt x="991" y="472"/>
                  <a:pt x="991" y="472"/>
                </a:cubicBezTo>
                <a:cubicBezTo>
                  <a:pt x="990" y="473"/>
                  <a:pt x="990" y="473"/>
                  <a:pt x="990" y="473"/>
                </a:cubicBezTo>
                <a:cubicBezTo>
                  <a:pt x="989" y="473"/>
                  <a:pt x="989" y="473"/>
                  <a:pt x="989" y="473"/>
                </a:cubicBezTo>
                <a:cubicBezTo>
                  <a:pt x="989" y="472"/>
                  <a:pt x="989" y="472"/>
                  <a:pt x="989" y="472"/>
                </a:cubicBezTo>
                <a:cubicBezTo>
                  <a:pt x="990" y="471"/>
                  <a:pt x="990" y="471"/>
                  <a:pt x="990" y="471"/>
                </a:cubicBezTo>
                <a:cubicBezTo>
                  <a:pt x="992" y="470"/>
                  <a:pt x="992" y="470"/>
                  <a:pt x="992" y="470"/>
                </a:cubicBezTo>
                <a:cubicBezTo>
                  <a:pt x="992" y="468"/>
                  <a:pt x="992" y="468"/>
                  <a:pt x="992" y="468"/>
                </a:cubicBezTo>
                <a:cubicBezTo>
                  <a:pt x="991" y="468"/>
                  <a:pt x="991" y="468"/>
                  <a:pt x="991" y="468"/>
                </a:cubicBezTo>
                <a:cubicBezTo>
                  <a:pt x="991" y="469"/>
                  <a:pt x="991" y="469"/>
                  <a:pt x="991" y="469"/>
                </a:cubicBezTo>
                <a:cubicBezTo>
                  <a:pt x="989" y="470"/>
                  <a:pt x="989" y="470"/>
                  <a:pt x="989" y="470"/>
                </a:cubicBezTo>
                <a:cubicBezTo>
                  <a:pt x="990" y="468"/>
                  <a:pt x="990" y="468"/>
                  <a:pt x="990" y="468"/>
                </a:cubicBezTo>
                <a:cubicBezTo>
                  <a:pt x="991" y="467"/>
                  <a:pt x="991" y="467"/>
                  <a:pt x="991" y="467"/>
                </a:cubicBezTo>
                <a:cubicBezTo>
                  <a:pt x="993" y="467"/>
                  <a:pt x="993" y="467"/>
                  <a:pt x="993" y="467"/>
                </a:cubicBezTo>
                <a:cubicBezTo>
                  <a:pt x="994" y="467"/>
                  <a:pt x="994" y="467"/>
                  <a:pt x="994" y="467"/>
                </a:cubicBezTo>
                <a:cubicBezTo>
                  <a:pt x="995" y="466"/>
                  <a:pt x="995" y="466"/>
                  <a:pt x="995" y="466"/>
                </a:cubicBezTo>
                <a:cubicBezTo>
                  <a:pt x="996" y="465"/>
                  <a:pt x="996" y="465"/>
                  <a:pt x="996" y="465"/>
                </a:cubicBezTo>
                <a:cubicBezTo>
                  <a:pt x="996" y="464"/>
                  <a:pt x="996" y="464"/>
                  <a:pt x="996" y="464"/>
                </a:cubicBezTo>
                <a:cubicBezTo>
                  <a:pt x="996" y="465"/>
                  <a:pt x="996" y="465"/>
                  <a:pt x="996" y="465"/>
                </a:cubicBezTo>
                <a:cubicBezTo>
                  <a:pt x="994" y="465"/>
                  <a:pt x="994" y="465"/>
                  <a:pt x="994" y="465"/>
                </a:cubicBezTo>
                <a:cubicBezTo>
                  <a:pt x="993" y="465"/>
                  <a:pt x="993" y="465"/>
                  <a:pt x="993" y="465"/>
                </a:cubicBezTo>
                <a:cubicBezTo>
                  <a:pt x="991" y="464"/>
                  <a:pt x="991" y="464"/>
                  <a:pt x="991" y="464"/>
                </a:cubicBezTo>
                <a:cubicBezTo>
                  <a:pt x="991" y="464"/>
                  <a:pt x="991" y="464"/>
                  <a:pt x="991" y="464"/>
                </a:cubicBezTo>
                <a:cubicBezTo>
                  <a:pt x="990" y="464"/>
                  <a:pt x="990" y="464"/>
                  <a:pt x="990" y="464"/>
                </a:cubicBezTo>
                <a:cubicBezTo>
                  <a:pt x="991" y="463"/>
                  <a:pt x="991" y="463"/>
                  <a:pt x="991" y="463"/>
                </a:cubicBezTo>
                <a:cubicBezTo>
                  <a:pt x="991" y="462"/>
                  <a:pt x="991" y="462"/>
                  <a:pt x="991" y="462"/>
                </a:cubicBezTo>
                <a:cubicBezTo>
                  <a:pt x="991" y="462"/>
                  <a:pt x="991" y="462"/>
                  <a:pt x="991" y="462"/>
                </a:cubicBezTo>
                <a:cubicBezTo>
                  <a:pt x="990" y="462"/>
                  <a:pt x="990" y="462"/>
                  <a:pt x="990" y="462"/>
                </a:cubicBezTo>
                <a:cubicBezTo>
                  <a:pt x="989" y="463"/>
                  <a:pt x="989" y="463"/>
                  <a:pt x="989" y="463"/>
                </a:cubicBezTo>
                <a:cubicBezTo>
                  <a:pt x="988" y="464"/>
                  <a:pt x="988" y="464"/>
                  <a:pt x="988" y="464"/>
                </a:cubicBezTo>
                <a:cubicBezTo>
                  <a:pt x="987" y="466"/>
                  <a:pt x="987" y="466"/>
                  <a:pt x="987" y="466"/>
                </a:cubicBezTo>
                <a:cubicBezTo>
                  <a:pt x="986" y="466"/>
                  <a:pt x="986" y="466"/>
                  <a:pt x="986" y="466"/>
                </a:cubicBezTo>
                <a:cubicBezTo>
                  <a:pt x="985" y="467"/>
                  <a:pt x="985" y="467"/>
                  <a:pt x="985" y="467"/>
                </a:cubicBezTo>
                <a:cubicBezTo>
                  <a:pt x="984" y="468"/>
                  <a:pt x="984" y="468"/>
                  <a:pt x="984" y="468"/>
                </a:cubicBezTo>
                <a:cubicBezTo>
                  <a:pt x="983" y="469"/>
                  <a:pt x="983" y="469"/>
                  <a:pt x="983" y="469"/>
                </a:cubicBezTo>
                <a:cubicBezTo>
                  <a:pt x="983" y="468"/>
                  <a:pt x="983" y="468"/>
                  <a:pt x="983" y="468"/>
                </a:cubicBezTo>
                <a:cubicBezTo>
                  <a:pt x="983" y="467"/>
                  <a:pt x="983" y="467"/>
                  <a:pt x="983" y="467"/>
                </a:cubicBezTo>
                <a:cubicBezTo>
                  <a:pt x="984" y="465"/>
                  <a:pt x="984" y="465"/>
                  <a:pt x="984" y="465"/>
                </a:cubicBezTo>
                <a:cubicBezTo>
                  <a:pt x="984" y="464"/>
                  <a:pt x="984" y="464"/>
                  <a:pt x="984" y="464"/>
                </a:cubicBezTo>
                <a:cubicBezTo>
                  <a:pt x="985" y="462"/>
                  <a:pt x="985" y="462"/>
                  <a:pt x="985" y="462"/>
                </a:cubicBezTo>
                <a:cubicBezTo>
                  <a:pt x="986" y="461"/>
                  <a:pt x="986" y="461"/>
                  <a:pt x="986" y="461"/>
                </a:cubicBezTo>
                <a:cubicBezTo>
                  <a:pt x="986" y="460"/>
                  <a:pt x="986" y="460"/>
                  <a:pt x="986" y="460"/>
                </a:cubicBezTo>
                <a:cubicBezTo>
                  <a:pt x="987" y="459"/>
                  <a:pt x="987" y="459"/>
                  <a:pt x="987" y="459"/>
                </a:cubicBezTo>
                <a:cubicBezTo>
                  <a:pt x="988" y="459"/>
                  <a:pt x="988" y="459"/>
                  <a:pt x="988" y="459"/>
                </a:cubicBezTo>
                <a:cubicBezTo>
                  <a:pt x="989" y="457"/>
                  <a:pt x="989" y="457"/>
                  <a:pt x="989" y="457"/>
                </a:cubicBezTo>
                <a:cubicBezTo>
                  <a:pt x="990" y="456"/>
                  <a:pt x="990" y="456"/>
                  <a:pt x="990" y="456"/>
                </a:cubicBezTo>
                <a:cubicBezTo>
                  <a:pt x="991" y="455"/>
                  <a:pt x="991" y="455"/>
                  <a:pt x="991" y="455"/>
                </a:cubicBezTo>
                <a:cubicBezTo>
                  <a:pt x="992" y="455"/>
                  <a:pt x="992" y="455"/>
                  <a:pt x="992" y="455"/>
                </a:cubicBezTo>
                <a:cubicBezTo>
                  <a:pt x="992" y="454"/>
                  <a:pt x="992" y="454"/>
                  <a:pt x="992" y="454"/>
                </a:cubicBezTo>
                <a:cubicBezTo>
                  <a:pt x="992" y="453"/>
                  <a:pt x="992" y="453"/>
                  <a:pt x="992" y="453"/>
                </a:cubicBezTo>
                <a:cubicBezTo>
                  <a:pt x="992" y="452"/>
                  <a:pt x="992" y="452"/>
                  <a:pt x="992" y="452"/>
                </a:cubicBezTo>
                <a:cubicBezTo>
                  <a:pt x="993" y="451"/>
                  <a:pt x="993" y="451"/>
                  <a:pt x="993" y="451"/>
                </a:cubicBezTo>
                <a:cubicBezTo>
                  <a:pt x="993" y="452"/>
                  <a:pt x="993" y="452"/>
                  <a:pt x="993" y="452"/>
                </a:cubicBezTo>
                <a:cubicBezTo>
                  <a:pt x="993" y="453"/>
                  <a:pt x="993" y="453"/>
                  <a:pt x="993" y="453"/>
                </a:cubicBezTo>
                <a:cubicBezTo>
                  <a:pt x="993" y="454"/>
                  <a:pt x="993" y="454"/>
                  <a:pt x="993" y="454"/>
                </a:cubicBezTo>
                <a:cubicBezTo>
                  <a:pt x="994" y="452"/>
                  <a:pt x="994" y="452"/>
                  <a:pt x="994" y="452"/>
                </a:cubicBezTo>
                <a:cubicBezTo>
                  <a:pt x="996" y="450"/>
                  <a:pt x="996" y="450"/>
                  <a:pt x="996" y="450"/>
                </a:cubicBezTo>
                <a:cubicBezTo>
                  <a:pt x="997" y="449"/>
                  <a:pt x="997" y="449"/>
                  <a:pt x="997" y="449"/>
                </a:cubicBezTo>
                <a:cubicBezTo>
                  <a:pt x="996" y="448"/>
                  <a:pt x="996" y="448"/>
                  <a:pt x="996" y="448"/>
                </a:cubicBezTo>
                <a:cubicBezTo>
                  <a:pt x="995" y="448"/>
                  <a:pt x="995" y="448"/>
                  <a:pt x="995" y="448"/>
                </a:cubicBezTo>
                <a:cubicBezTo>
                  <a:pt x="995" y="449"/>
                  <a:pt x="995" y="449"/>
                  <a:pt x="995" y="449"/>
                </a:cubicBezTo>
                <a:cubicBezTo>
                  <a:pt x="994" y="447"/>
                  <a:pt x="994" y="447"/>
                  <a:pt x="994" y="447"/>
                </a:cubicBezTo>
                <a:cubicBezTo>
                  <a:pt x="994" y="447"/>
                  <a:pt x="994" y="447"/>
                  <a:pt x="994" y="447"/>
                </a:cubicBezTo>
                <a:cubicBezTo>
                  <a:pt x="994" y="446"/>
                  <a:pt x="994" y="446"/>
                  <a:pt x="994" y="446"/>
                </a:cubicBezTo>
                <a:cubicBezTo>
                  <a:pt x="995" y="446"/>
                  <a:pt x="995" y="446"/>
                  <a:pt x="995" y="446"/>
                </a:cubicBezTo>
                <a:cubicBezTo>
                  <a:pt x="997" y="446"/>
                  <a:pt x="997" y="446"/>
                  <a:pt x="997" y="446"/>
                </a:cubicBezTo>
                <a:cubicBezTo>
                  <a:pt x="998" y="447"/>
                  <a:pt x="998" y="447"/>
                  <a:pt x="998" y="447"/>
                </a:cubicBezTo>
                <a:cubicBezTo>
                  <a:pt x="999" y="446"/>
                  <a:pt x="999" y="446"/>
                  <a:pt x="999" y="446"/>
                </a:cubicBezTo>
                <a:cubicBezTo>
                  <a:pt x="1000" y="445"/>
                  <a:pt x="1000" y="445"/>
                  <a:pt x="1000" y="445"/>
                </a:cubicBezTo>
                <a:cubicBezTo>
                  <a:pt x="1000" y="443"/>
                  <a:pt x="1000" y="443"/>
                  <a:pt x="1000" y="443"/>
                </a:cubicBezTo>
                <a:cubicBezTo>
                  <a:pt x="998" y="443"/>
                  <a:pt x="998" y="443"/>
                  <a:pt x="998" y="443"/>
                </a:cubicBezTo>
                <a:cubicBezTo>
                  <a:pt x="997" y="443"/>
                  <a:pt x="997" y="443"/>
                  <a:pt x="997" y="443"/>
                </a:cubicBezTo>
                <a:cubicBezTo>
                  <a:pt x="997" y="444"/>
                  <a:pt x="997" y="444"/>
                  <a:pt x="997" y="444"/>
                </a:cubicBezTo>
                <a:cubicBezTo>
                  <a:pt x="996" y="444"/>
                  <a:pt x="996" y="444"/>
                  <a:pt x="996" y="444"/>
                </a:cubicBezTo>
                <a:cubicBezTo>
                  <a:pt x="996" y="443"/>
                  <a:pt x="996" y="443"/>
                  <a:pt x="996" y="443"/>
                </a:cubicBezTo>
                <a:cubicBezTo>
                  <a:pt x="996" y="442"/>
                  <a:pt x="996" y="442"/>
                  <a:pt x="996" y="442"/>
                </a:cubicBezTo>
                <a:cubicBezTo>
                  <a:pt x="995" y="443"/>
                  <a:pt x="995" y="443"/>
                  <a:pt x="995" y="443"/>
                </a:cubicBezTo>
                <a:cubicBezTo>
                  <a:pt x="994" y="444"/>
                  <a:pt x="994" y="444"/>
                  <a:pt x="994" y="444"/>
                </a:cubicBezTo>
                <a:cubicBezTo>
                  <a:pt x="993" y="444"/>
                  <a:pt x="993" y="444"/>
                  <a:pt x="993" y="444"/>
                </a:cubicBezTo>
                <a:cubicBezTo>
                  <a:pt x="992" y="445"/>
                  <a:pt x="992" y="445"/>
                  <a:pt x="992" y="445"/>
                </a:cubicBezTo>
                <a:cubicBezTo>
                  <a:pt x="991" y="446"/>
                  <a:pt x="991" y="446"/>
                  <a:pt x="991" y="446"/>
                </a:cubicBezTo>
                <a:cubicBezTo>
                  <a:pt x="990" y="446"/>
                  <a:pt x="990" y="446"/>
                  <a:pt x="990" y="446"/>
                </a:cubicBezTo>
                <a:cubicBezTo>
                  <a:pt x="988" y="447"/>
                  <a:pt x="988" y="447"/>
                  <a:pt x="988" y="447"/>
                </a:cubicBezTo>
                <a:cubicBezTo>
                  <a:pt x="986" y="448"/>
                  <a:pt x="986" y="448"/>
                  <a:pt x="986" y="448"/>
                </a:cubicBezTo>
                <a:cubicBezTo>
                  <a:pt x="986" y="450"/>
                  <a:pt x="986" y="450"/>
                  <a:pt x="986" y="450"/>
                </a:cubicBezTo>
                <a:cubicBezTo>
                  <a:pt x="985" y="450"/>
                  <a:pt x="985" y="450"/>
                  <a:pt x="985" y="450"/>
                </a:cubicBezTo>
                <a:cubicBezTo>
                  <a:pt x="984" y="450"/>
                  <a:pt x="984" y="450"/>
                  <a:pt x="984" y="450"/>
                </a:cubicBezTo>
                <a:cubicBezTo>
                  <a:pt x="984" y="450"/>
                  <a:pt x="984" y="450"/>
                  <a:pt x="984" y="450"/>
                </a:cubicBezTo>
                <a:cubicBezTo>
                  <a:pt x="985" y="451"/>
                  <a:pt x="985" y="451"/>
                  <a:pt x="985" y="451"/>
                </a:cubicBezTo>
                <a:cubicBezTo>
                  <a:pt x="985" y="452"/>
                  <a:pt x="985" y="452"/>
                  <a:pt x="985" y="452"/>
                </a:cubicBezTo>
                <a:cubicBezTo>
                  <a:pt x="984" y="453"/>
                  <a:pt x="984" y="453"/>
                  <a:pt x="984" y="453"/>
                </a:cubicBezTo>
                <a:cubicBezTo>
                  <a:pt x="982" y="454"/>
                  <a:pt x="982" y="454"/>
                  <a:pt x="982" y="454"/>
                </a:cubicBezTo>
                <a:cubicBezTo>
                  <a:pt x="981" y="455"/>
                  <a:pt x="981" y="455"/>
                  <a:pt x="981" y="455"/>
                </a:cubicBezTo>
                <a:cubicBezTo>
                  <a:pt x="981" y="455"/>
                  <a:pt x="981" y="455"/>
                  <a:pt x="981" y="455"/>
                </a:cubicBezTo>
                <a:cubicBezTo>
                  <a:pt x="981" y="456"/>
                  <a:pt x="981" y="456"/>
                  <a:pt x="981" y="456"/>
                </a:cubicBezTo>
                <a:cubicBezTo>
                  <a:pt x="980" y="456"/>
                  <a:pt x="980" y="456"/>
                  <a:pt x="980" y="456"/>
                </a:cubicBezTo>
                <a:cubicBezTo>
                  <a:pt x="980" y="457"/>
                  <a:pt x="980" y="457"/>
                  <a:pt x="980" y="457"/>
                </a:cubicBezTo>
                <a:cubicBezTo>
                  <a:pt x="981" y="457"/>
                  <a:pt x="981" y="457"/>
                  <a:pt x="981" y="457"/>
                </a:cubicBezTo>
                <a:cubicBezTo>
                  <a:pt x="980" y="458"/>
                  <a:pt x="980" y="458"/>
                  <a:pt x="980" y="458"/>
                </a:cubicBezTo>
                <a:cubicBezTo>
                  <a:pt x="979" y="458"/>
                  <a:pt x="979" y="458"/>
                  <a:pt x="979" y="458"/>
                </a:cubicBezTo>
                <a:cubicBezTo>
                  <a:pt x="978" y="460"/>
                  <a:pt x="978" y="460"/>
                  <a:pt x="978" y="460"/>
                </a:cubicBezTo>
                <a:cubicBezTo>
                  <a:pt x="977" y="460"/>
                  <a:pt x="977" y="460"/>
                  <a:pt x="977" y="460"/>
                </a:cubicBezTo>
                <a:cubicBezTo>
                  <a:pt x="978" y="460"/>
                  <a:pt x="978" y="460"/>
                  <a:pt x="978" y="460"/>
                </a:cubicBezTo>
                <a:cubicBezTo>
                  <a:pt x="979" y="461"/>
                  <a:pt x="979" y="461"/>
                  <a:pt x="979" y="461"/>
                </a:cubicBezTo>
                <a:cubicBezTo>
                  <a:pt x="978" y="461"/>
                  <a:pt x="978" y="461"/>
                  <a:pt x="978" y="461"/>
                </a:cubicBezTo>
                <a:cubicBezTo>
                  <a:pt x="976" y="461"/>
                  <a:pt x="976" y="461"/>
                  <a:pt x="976" y="461"/>
                </a:cubicBezTo>
                <a:cubicBezTo>
                  <a:pt x="975" y="463"/>
                  <a:pt x="975" y="463"/>
                  <a:pt x="975" y="463"/>
                </a:cubicBezTo>
                <a:cubicBezTo>
                  <a:pt x="975" y="464"/>
                  <a:pt x="975" y="464"/>
                  <a:pt x="975" y="464"/>
                </a:cubicBezTo>
                <a:cubicBezTo>
                  <a:pt x="973" y="467"/>
                  <a:pt x="973" y="467"/>
                  <a:pt x="973" y="467"/>
                </a:cubicBezTo>
                <a:cubicBezTo>
                  <a:pt x="973" y="468"/>
                  <a:pt x="973" y="468"/>
                  <a:pt x="973" y="468"/>
                </a:cubicBezTo>
                <a:cubicBezTo>
                  <a:pt x="974" y="469"/>
                  <a:pt x="974" y="469"/>
                  <a:pt x="974" y="469"/>
                </a:cubicBezTo>
                <a:cubicBezTo>
                  <a:pt x="974" y="470"/>
                  <a:pt x="974" y="470"/>
                  <a:pt x="974" y="470"/>
                </a:cubicBezTo>
                <a:cubicBezTo>
                  <a:pt x="973" y="470"/>
                  <a:pt x="973" y="470"/>
                  <a:pt x="973" y="470"/>
                </a:cubicBezTo>
                <a:cubicBezTo>
                  <a:pt x="973" y="470"/>
                  <a:pt x="973" y="470"/>
                  <a:pt x="973" y="470"/>
                </a:cubicBezTo>
                <a:cubicBezTo>
                  <a:pt x="972" y="470"/>
                  <a:pt x="972" y="470"/>
                  <a:pt x="972" y="470"/>
                </a:cubicBezTo>
                <a:cubicBezTo>
                  <a:pt x="970" y="471"/>
                  <a:pt x="970" y="471"/>
                  <a:pt x="970" y="471"/>
                </a:cubicBezTo>
                <a:cubicBezTo>
                  <a:pt x="969" y="472"/>
                  <a:pt x="969" y="472"/>
                  <a:pt x="969" y="472"/>
                </a:cubicBezTo>
                <a:cubicBezTo>
                  <a:pt x="970" y="473"/>
                  <a:pt x="970" y="473"/>
                  <a:pt x="970" y="473"/>
                </a:cubicBezTo>
                <a:cubicBezTo>
                  <a:pt x="971" y="473"/>
                  <a:pt x="971" y="473"/>
                  <a:pt x="971" y="473"/>
                </a:cubicBezTo>
                <a:cubicBezTo>
                  <a:pt x="971" y="474"/>
                  <a:pt x="971" y="474"/>
                  <a:pt x="971" y="474"/>
                </a:cubicBezTo>
                <a:cubicBezTo>
                  <a:pt x="971" y="474"/>
                  <a:pt x="971" y="474"/>
                  <a:pt x="971" y="474"/>
                </a:cubicBezTo>
                <a:cubicBezTo>
                  <a:pt x="970" y="475"/>
                  <a:pt x="970" y="475"/>
                  <a:pt x="970" y="475"/>
                </a:cubicBezTo>
                <a:cubicBezTo>
                  <a:pt x="969" y="476"/>
                  <a:pt x="969" y="476"/>
                  <a:pt x="969" y="476"/>
                </a:cubicBezTo>
                <a:cubicBezTo>
                  <a:pt x="967" y="476"/>
                  <a:pt x="967" y="476"/>
                  <a:pt x="967" y="476"/>
                </a:cubicBezTo>
                <a:cubicBezTo>
                  <a:pt x="967" y="476"/>
                  <a:pt x="967" y="476"/>
                  <a:pt x="967" y="476"/>
                </a:cubicBezTo>
                <a:cubicBezTo>
                  <a:pt x="967" y="477"/>
                  <a:pt x="967" y="477"/>
                  <a:pt x="967" y="477"/>
                </a:cubicBezTo>
                <a:cubicBezTo>
                  <a:pt x="965" y="478"/>
                  <a:pt x="965" y="478"/>
                  <a:pt x="965" y="478"/>
                </a:cubicBezTo>
                <a:cubicBezTo>
                  <a:pt x="964" y="480"/>
                  <a:pt x="964" y="480"/>
                  <a:pt x="964" y="480"/>
                </a:cubicBezTo>
                <a:cubicBezTo>
                  <a:pt x="963" y="482"/>
                  <a:pt x="963" y="482"/>
                  <a:pt x="963" y="482"/>
                </a:cubicBezTo>
                <a:cubicBezTo>
                  <a:pt x="963" y="482"/>
                  <a:pt x="963" y="482"/>
                  <a:pt x="963" y="482"/>
                </a:cubicBezTo>
                <a:cubicBezTo>
                  <a:pt x="963" y="480"/>
                  <a:pt x="963" y="480"/>
                  <a:pt x="963" y="480"/>
                </a:cubicBezTo>
                <a:cubicBezTo>
                  <a:pt x="962" y="482"/>
                  <a:pt x="962" y="482"/>
                  <a:pt x="962" y="482"/>
                </a:cubicBezTo>
                <a:cubicBezTo>
                  <a:pt x="961" y="480"/>
                  <a:pt x="961" y="480"/>
                  <a:pt x="961" y="480"/>
                </a:cubicBezTo>
                <a:cubicBezTo>
                  <a:pt x="962" y="480"/>
                  <a:pt x="962" y="480"/>
                  <a:pt x="962" y="480"/>
                </a:cubicBezTo>
                <a:cubicBezTo>
                  <a:pt x="963" y="479"/>
                  <a:pt x="963" y="479"/>
                  <a:pt x="963" y="479"/>
                </a:cubicBezTo>
                <a:cubicBezTo>
                  <a:pt x="963" y="478"/>
                  <a:pt x="963" y="478"/>
                  <a:pt x="963" y="478"/>
                </a:cubicBezTo>
                <a:cubicBezTo>
                  <a:pt x="963" y="478"/>
                  <a:pt x="963" y="478"/>
                  <a:pt x="963" y="478"/>
                </a:cubicBezTo>
                <a:cubicBezTo>
                  <a:pt x="961" y="479"/>
                  <a:pt x="961" y="479"/>
                  <a:pt x="961" y="479"/>
                </a:cubicBezTo>
                <a:cubicBezTo>
                  <a:pt x="959" y="481"/>
                  <a:pt x="959" y="481"/>
                  <a:pt x="959" y="481"/>
                </a:cubicBezTo>
                <a:cubicBezTo>
                  <a:pt x="958" y="483"/>
                  <a:pt x="958" y="483"/>
                  <a:pt x="958" y="483"/>
                </a:cubicBezTo>
                <a:cubicBezTo>
                  <a:pt x="959" y="483"/>
                  <a:pt x="959" y="483"/>
                  <a:pt x="959" y="483"/>
                </a:cubicBezTo>
                <a:cubicBezTo>
                  <a:pt x="960" y="483"/>
                  <a:pt x="960" y="483"/>
                  <a:pt x="960" y="483"/>
                </a:cubicBezTo>
                <a:cubicBezTo>
                  <a:pt x="963" y="482"/>
                  <a:pt x="963" y="482"/>
                  <a:pt x="963" y="482"/>
                </a:cubicBezTo>
                <a:cubicBezTo>
                  <a:pt x="965" y="482"/>
                  <a:pt x="965" y="482"/>
                  <a:pt x="965" y="482"/>
                </a:cubicBezTo>
                <a:cubicBezTo>
                  <a:pt x="964" y="484"/>
                  <a:pt x="964" y="484"/>
                  <a:pt x="964" y="484"/>
                </a:cubicBezTo>
                <a:cubicBezTo>
                  <a:pt x="962" y="486"/>
                  <a:pt x="962" y="486"/>
                  <a:pt x="962" y="486"/>
                </a:cubicBezTo>
                <a:cubicBezTo>
                  <a:pt x="961" y="488"/>
                  <a:pt x="961" y="488"/>
                  <a:pt x="961" y="488"/>
                </a:cubicBezTo>
                <a:cubicBezTo>
                  <a:pt x="958" y="489"/>
                  <a:pt x="958" y="489"/>
                  <a:pt x="958" y="489"/>
                </a:cubicBezTo>
                <a:cubicBezTo>
                  <a:pt x="957" y="491"/>
                  <a:pt x="957" y="491"/>
                  <a:pt x="957" y="491"/>
                </a:cubicBezTo>
                <a:cubicBezTo>
                  <a:pt x="955" y="491"/>
                  <a:pt x="955" y="491"/>
                  <a:pt x="955" y="491"/>
                </a:cubicBezTo>
                <a:cubicBezTo>
                  <a:pt x="955" y="492"/>
                  <a:pt x="955" y="492"/>
                  <a:pt x="955" y="492"/>
                </a:cubicBezTo>
                <a:cubicBezTo>
                  <a:pt x="955" y="493"/>
                  <a:pt x="955" y="493"/>
                  <a:pt x="955" y="493"/>
                </a:cubicBezTo>
                <a:cubicBezTo>
                  <a:pt x="955" y="494"/>
                  <a:pt x="955" y="494"/>
                  <a:pt x="955" y="494"/>
                </a:cubicBezTo>
                <a:cubicBezTo>
                  <a:pt x="955" y="495"/>
                  <a:pt x="955" y="495"/>
                  <a:pt x="955" y="495"/>
                </a:cubicBezTo>
                <a:cubicBezTo>
                  <a:pt x="956" y="495"/>
                  <a:pt x="956" y="495"/>
                  <a:pt x="956" y="495"/>
                </a:cubicBezTo>
                <a:cubicBezTo>
                  <a:pt x="958" y="496"/>
                  <a:pt x="958" y="496"/>
                  <a:pt x="958" y="496"/>
                </a:cubicBezTo>
                <a:cubicBezTo>
                  <a:pt x="961" y="496"/>
                  <a:pt x="961" y="496"/>
                  <a:pt x="961" y="496"/>
                </a:cubicBezTo>
                <a:cubicBezTo>
                  <a:pt x="962" y="495"/>
                  <a:pt x="962" y="495"/>
                  <a:pt x="962" y="495"/>
                </a:cubicBezTo>
                <a:cubicBezTo>
                  <a:pt x="964" y="494"/>
                  <a:pt x="964" y="494"/>
                  <a:pt x="964" y="494"/>
                </a:cubicBezTo>
                <a:cubicBezTo>
                  <a:pt x="965" y="493"/>
                  <a:pt x="965" y="493"/>
                  <a:pt x="965" y="493"/>
                </a:cubicBezTo>
                <a:cubicBezTo>
                  <a:pt x="965" y="492"/>
                  <a:pt x="965" y="492"/>
                  <a:pt x="965" y="492"/>
                </a:cubicBezTo>
                <a:cubicBezTo>
                  <a:pt x="966" y="493"/>
                  <a:pt x="966" y="493"/>
                  <a:pt x="966" y="493"/>
                </a:cubicBezTo>
                <a:cubicBezTo>
                  <a:pt x="965" y="494"/>
                  <a:pt x="965" y="494"/>
                  <a:pt x="965" y="494"/>
                </a:cubicBezTo>
                <a:cubicBezTo>
                  <a:pt x="967" y="495"/>
                  <a:pt x="967" y="495"/>
                  <a:pt x="967" y="495"/>
                </a:cubicBezTo>
                <a:cubicBezTo>
                  <a:pt x="968" y="494"/>
                  <a:pt x="968" y="494"/>
                  <a:pt x="968" y="494"/>
                </a:cubicBezTo>
                <a:cubicBezTo>
                  <a:pt x="969" y="495"/>
                  <a:pt x="969" y="495"/>
                  <a:pt x="969" y="495"/>
                </a:cubicBezTo>
                <a:cubicBezTo>
                  <a:pt x="972" y="495"/>
                  <a:pt x="972" y="495"/>
                  <a:pt x="972" y="495"/>
                </a:cubicBezTo>
                <a:cubicBezTo>
                  <a:pt x="973" y="495"/>
                  <a:pt x="973" y="495"/>
                  <a:pt x="973" y="495"/>
                </a:cubicBezTo>
                <a:cubicBezTo>
                  <a:pt x="973" y="496"/>
                  <a:pt x="973" y="496"/>
                  <a:pt x="973" y="496"/>
                </a:cubicBezTo>
                <a:cubicBezTo>
                  <a:pt x="974" y="496"/>
                  <a:pt x="974" y="496"/>
                  <a:pt x="974" y="496"/>
                </a:cubicBezTo>
                <a:cubicBezTo>
                  <a:pt x="976" y="496"/>
                  <a:pt x="976" y="496"/>
                  <a:pt x="976" y="496"/>
                </a:cubicBezTo>
                <a:cubicBezTo>
                  <a:pt x="977" y="496"/>
                  <a:pt x="977" y="496"/>
                  <a:pt x="977" y="496"/>
                </a:cubicBezTo>
                <a:cubicBezTo>
                  <a:pt x="977" y="497"/>
                  <a:pt x="977" y="497"/>
                  <a:pt x="977" y="497"/>
                </a:cubicBezTo>
                <a:cubicBezTo>
                  <a:pt x="978" y="497"/>
                  <a:pt x="978" y="497"/>
                  <a:pt x="978" y="497"/>
                </a:cubicBezTo>
                <a:cubicBezTo>
                  <a:pt x="979" y="496"/>
                  <a:pt x="979" y="496"/>
                  <a:pt x="979" y="496"/>
                </a:cubicBezTo>
                <a:cubicBezTo>
                  <a:pt x="979" y="496"/>
                  <a:pt x="979" y="496"/>
                  <a:pt x="979" y="496"/>
                </a:cubicBezTo>
                <a:cubicBezTo>
                  <a:pt x="981" y="496"/>
                  <a:pt x="981" y="496"/>
                  <a:pt x="981" y="496"/>
                </a:cubicBezTo>
                <a:cubicBezTo>
                  <a:pt x="981" y="496"/>
                  <a:pt x="981" y="496"/>
                  <a:pt x="981" y="496"/>
                </a:cubicBezTo>
                <a:cubicBezTo>
                  <a:pt x="982" y="496"/>
                  <a:pt x="982" y="496"/>
                  <a:pt x="982" y="496"/>
                </a:cubicBezTo>
                <a:cubicBezTo>
                  <a:pt x="983" y="495"/>
                  <a:pt x="983" y="495"/>
                  <a:pt x="983" y="495"/>
                </a:cubicBezTo>
                <a:cubicBezTo>
                  <a:pt x="983" y="495"/>
                  <a:pt x="983" y="495"/>
                  <a:pt x="983" y="495"/>
                </a:cubicBezTo>
                <a:cubicBezTo>
                  <a:pt x="984" y="496"/>
                  <a:pt x="984" y="496"/>
                  <a:pt x="984" y="496"/>
                </a:cubicBezTo>
                <a:cubicBezTo>
                  <a:pt x="985" y="495"/>
                  <a:pt x="985" y="495"/>
                  <a:pt x="985" y="495"/>
                </a:cubicBezTo>
                <a:cubicBezTo>
                  <a:pt x="985" y="494"/>
                  <a:pt x="985" y="494"/>
                  <a:pt x="985" y="494"/>
                </a:cubicBezTo>
                <a:cubicBezTo>
                  <a:pt x="985" y="493"/>
                  <a:pt x="985" y="493"/>
                  <a:pt x="985" y="493"/>
                </a:cubicBezTo>
                <a:cubicBezTo>
                  <a:pt x="985" y="493"/>
                  <a:pt x="985" y="493"/>
                  <a:pt x="985" y="493"/>
                </a:cubicBezTo>
                <a:cubicBezTo>
                  <a:pt x="986" y="492"/>
                  <a:pt x="986" y="492"/>
                  <a:pt x="986" y="492"/>
                </a:cubicBezTo>
                <a:cubicBezTo>
                  <a:pt x="987" y="492"/>
                  <a:pt x="987" y="492"/>
                  <a:pt x="987" y="492"/>
                </a:cubicBezTo>
                <a:cubicBezTo>
                  <a:pt x="986" y="492"/>
                  <a:pt x="986" y="492"/>
                  <a:pt x="986" y="492"/>
                </a:cubicBezTo>
                <a:cubicBezTo>
                  <a:pt x="986" y="494"/>
                  <a:pt x="986" y="494"/>
                  <a:pt x="986" y="494"/>
                </a:cubicBezTo>
                <a:cubicBezTo>
                  <a:pt x="986" y="495"/>
                  <a:pt x="986" y="495"/>
                  <a:pt x="986" y="495"/>
                </a:cubicBezTo>
                <a:cubicBezTo>
                  <a:pt x="986" y="494"/>
                  <a:pt x="986" y="494"/>
                  <a:pt x="986" y="494"/>
                </a:cubicBezTo>
                <a:cubicBezTo>
                  <a:pt x="988" y="493"/>
                  <a:pt x="988" y="493"/>
                  <a:pt x="988" y="493"/>
                </a:cubicBezTo>
                <a:cubicBezTo>
                  <a:pt x="988" y="492"/>
                  <a:pt x="988" y="492"/>
                  <a:pt x="988" y="492"/>
                </a:cubicBezTo>
                <a:cubicBezTo>
                  <a:pt x="988" y="494"/>
                  <a:pt x="988" y="494"/>
                  <a:pt x="988" y="494"/>
                </a:cubicBezTo>
                <a:cubicBezTo>
                  <a:pt x="987" y="495"/>
                  <a:pt x="987" y="495"/>
                  <a:pt x="987" y="495"/>
                </a:cubicBezTo>
                <a:cubicBezTo>
                  <a:pt x="987" y="495"/>
                  <a:pt x="987" y="495"/>
                  <a:pt x="987" y="495"/>
                </a:cubicBezTo>
                <a:cubicBezTo>
                  <a:pt x="989" y="495"/>
                  <a:pt x="989" y="495"/>
                  <a:pt x="989" y="495"/>
                </a:cubicBezTo>
                <a:cubicBezTo>
                  <a:pt x="989" y="495"/>
                  <a:pt x="989" y="495"/>
                  <a:pt x="989" y="495"/>
                </a:cubicBezTo>
                <a:cubicBezTo>
                  <a:pt x="989" y="495"/>
                  <a:pt x="989" y="495"/>
                  <a:pt x="989" y="495"/>
                </a:cubicBezTo>
                <a:cubicBezTo>
                  <a:pt x="987" y="497"/>
                  <a:pt x="987" y="497"/>
                  <a:pt x="987" y="497"/>
                </a:cubicBezTo>
                <a:cubicBezTo>
                  <a:pt x="985" y="497"/>
                  <a:pt x="985" y="497"/>
                  <a:pt x="985" y="497"/>
                </a:cubicBezTo>
                <a:cubicBezTo>
                  <a:pt x="986" y="498"/>
                  <a:pt x="986" y="498"/>
                  <a:pt x="986" y="498"/>
                </a:cubicBezTo>
                <a:cubicBezTo>
                  <a:pt x="986" y="498"/>
                  <a:pt x="986" y="498"/>
                  <a:pt x="986" y="498"/>
                </a:cubicBezTo>
                <a:cubicBezTo>
                  <a:pt x="987" y="497"/>
                  <a:pt x="987" y="497"/>
                  <a:pt x="987" y="497"/>
                </a:cubicBezTo>
                <a:cubicBezTo>
                  <a:pt x="988" y="498"/>
                  <a:pt x="988" y="498"/>
                  <a:pt x="988" y="498"/>
                </a:cubicBezTo>
                <a:cubicBezTo>
                  <a:pt x="989" y="498"/>
                  <a:pt x="989" y="498"/>
                  <a:pt x="989" y="498"/>
                </a:cubicBezTo>
                <a:cubicBezTo>
                  <a:pt x="989" y="499"/>
                  <a:pt x="989" y="499"/>
                  <a:pt x="989" y="499"/>
                </a:cubicBezTo>
                <a:cubicBezTo>
                  <a:pt x="990" y="498"/>
                  <a:pt x="990" y="498"/>
                  <a:pt x="990" y="498"/>
                </a:cubicBezTo>
                <a:cubicBezTo>
                  <a:pt x="991" y="498"/>
                  <a:pt x="991" y="498"/>
                  <a:pt x="991" y="498"/>
                </a:cubicBezTo>
                <a:cubicBezTo>
                  <a:pt x="992" y="496"/>
                  <a:pt x="992" y="496"/>
                  <a:pt x="992" y="496"/>
                </a:cubicBezTo>
                <a:cubicBezTo>
                  <a:pt x="992" y="495"/>
                  <a:pt x="992" y="495"/>
                  <a:pt x="992" y="495"/>
                </a:cubicBezTo>
                <a:cubicBezTo>
                  <a:pt x="993" y="496"/>
                  <a:pt x="993" y="496"/>
                  <a:pt x="993" y="496"/>
                </a:cubicBezTo>
                <a:cubicBezTo>
                  <a:pt x="994" y="496"/>
                  <a:pt x="994" y="496"/>
                  <a:pt x="994" y="496"/>
                </a:cubicBezTo>
                <a:cubicBezTo>
                  <a:pt x="995" y="497"/>
                  <a:pt x="995" y="497"/>
                  <a:pt x="995" y="497"/>
                </a:cubicBezTo>
                <a:cubicBezTo>
                  <a:pt x="996" y="497"/>
                  <a:pt x="996" y="497"/>
                  <a:pt x="996" y="497"/>
                </a:cubicBezTo>
                <a:cubicBezTo>
                  <a:pt x="997" y="496"/>
                  <a:pt x="997" y="496"/>
                  <a:pt x="997" y="496"/>
                </a:cubicBezTo>
                <a:cubicBezTo>
                  <a:pt x="998" y="496"/>
                  <a:pt x="998" y="496"/>
                  <a:pt x="998" y="496"/>
                </a:cubicBezTo>
                <a:cubicBezTo>
                  <a:pt x="997" y="497"/>
                  <a:pt x="997" y="497"/>
                  <a:pt x="997" y="497"/>
                </a:cubicBezTo>
                <a:cubicBezTo>
                  <a:pt x="997" y="498"/>
                  <a:pt x="997" y="498"/>
                  <a:pt x="997" y="498"/>
                </a:cubicBezTo>
                <a:cubicBezTo>
                  <a:pt x="995" y="498"/>
                  <a:pt x="995" y="498"/>
                  <a:pt x="995" y="498"/>
                </a:cubicBezTo>
                <a:cubicBezTo>
                  <a:pt x="994" y="499"/>
                  <a:pt x="994" y="499"/>
                  <a:pt x="994" y="499"/>
                </a:cubicBezTo>
                <a:cubicBezTo>
                  <a:pt x="993" y="500"/>
                  <a:pt x="993" y="500"/>
                  <a:pt x="993" y="500"/>
                </a:cubicBezTo>
                <a:cubicBezTo>
                  <a:pt x="993" y="500"/>
                  <a:pt x="993" y="500"/>
                  <a:pt x="993" y="500"/>
                </a:cubicBezTo>
                <a:cubicBezTo>
                  <a:pt x="992" y="501"/>
                  <a:pt x="992" y="501"/>
                  <a:pt x="992" y="501"/>
                </a:cubicBezTo>
                <a:cubicBezTo>
                  <a:pt x="992" y="502"/>
                  <a:pt x="992" y="502"/>
                  <a:pt x="992" y="502"/>
                </a:cubicBezTo>
                <a:cubicBezTo>
                  <a:pt x="991" y="502"/>
                  <a:pt x="991" y="502"/>
                  <a:pt x="991" y="502"/>
                </a:cubicBezTo>
                <a:cubicBezTo>
                  <a:pt x="990" y="502"/>
                  <a:pt x="990" y="502"/>
                  <a:pt x="990" y="502"/>
                </a:cubicBezTo>
                <a:cubicBezTo>
                  <a:pt x="989" y="503"/>
                  <a:pt x="989" y="503"/>
                  <a:pt x="989" y="503"/>
                </a:cubicBezTo>
                <a:cubicBezTo>
                  <a:pt x="989" y="503"/>
                  <a:pt x="989" y="503"/>
                  <a:pt x="989" y="503"/>
                </a:cubicBezTo>
                <a:cubicBezTo>
                  <a:pt x="987" y="504"/>
                  <a:pt x="987" y="504"/>
                  <a:pt x="987" y="504"/>
                </a:cubicBezTo>
                <a:cubicBezTo>
                  <a:pt x="985" y="505"/>
                  <a:pt x="985" y="505"/>
                  <a:pt x="985" y="505"/>
                </a:cubicBezTo>
                <a:cubicBezTo>
                  <a:pt x="985" y="505"/>
                  <a:pt x="985" y="505"/>
                  <a:pt x="985" y="505"/>
                </a:cubicBezTo>
                <a:cubicBezTo>
                  <a:pt x="986" y="506"/>
                  <a:pt x="986" y="506"/>
                  <a:pt x="986" y="506"/>
                </a:cubicBezTo>
                <a:cubicBezTo>
                  <a:pt x="986" y="507"/>
                  <a:pt x="986" y="507"/>
                  <a:pt x="986" y="507"/>
                </a:cubicBezTo>
                <a:cubicBezTo>
                  <a:pt x="987" y="507"/>
                  <a:pt x="987" y="507"/>
                  <a:pt x="987" y="507"/>
                </a:cubicBezTo>
                <a:cubicBezTo>
                  <a:pt x="988" y="506"/>
                  <a:pt x="988" y="506"/>
                  <a:pt x="988" y="506"/>
                </a:cubicBezTo>
                <a:cubicBezTo>
                  <a:pt x="989" y="505"/>
                  <a:pt x="989" y="505"/>
                  <a:pt x="989" y="505"/>
                </a:cubicBezTo>
                <a:cubicBezTo>
                  <a:pt x="989" y="506"/>
                  <a:pt x="989" y="506"/>
                  <a:pt x="989" y="506"/>
                </a:cubicBezTo>
                <a:cubicBezTo>
                  <a:pt x="989" y="506"/>
                  <a:pt x="989" y="506"/>
                  <a:pt x="989" y="506"/>
                </a:cubicBezTo>
                <a:cubicBezTo>
                  <a:pt x="990" y="507"/>
                  <a:pt x="990" y="507"/>
                  <a:pt x="990" y="507"/>
                </a:cubicBezTo>
                <a:cubicBezTo>
                  <a:pt x="991" y="506"/>
                  <a:pt x="991" y="506"/>
                  <a:pt x="991" y="506"/>
                </a:cubicBezTo>
                <a:cubicBezTo>
                  <a:pt x="992" y="505"/>
                  <a:pt x="992" y="505"/>
                  <a:pt x="992" y="505"/>
                </a:cubicBezTo>
                <a:cubicBezTo>
                  <a:pt x="993" y="504"/>
                  <a:pt x="993" y="504"/>
                  <a:pt x="993" y="504"/>
                </a:cubicBezTo>
                <a:cubicBezTo>
                  <a:pt x="993" y="504"/>
                  <a:pt x="993" y="504"/>
                  <a:pt x="993" y="504"/>
                </a:cubicBezTo>
                <a:cubicBezTo>
                  <a:pt x="994" y="503"/>
                  <a:pt x="994" y="503"/>
                  <a:pt x="994" y="503"/>
                </a:cubicBezTo>
                <a:cubicBezTo>
                  <a:pt x="994" y="502"/>
                  <a:pt x="994" y="502"/>
                  <a:pt x="994" y="502"/>
                </a:cubicBezTo>
                <a:cubicBezTo>
                  <a:pt x="995" y="502"/>
                  <a:pt x="995" y="502"/>
                  <a:pt x="995" y="502"/>
                </a:cubicBezTo>
                <a:cubicBezTo>
                  <a:pt x="996" y="500"/>
                  <a:pt x="996" y="500"/>
                  <a:pt x="996" y="500"/>
                </a:cubicBezTo>
                <a:cubicBezTo>
                  <a:pt x="997" y="499"/>
                  <a:pt x="997" y="499"/>
                  <a:pt x="997" y="499"/>
                </a:cubicBezTo>
                <a:cubicBezTo>
                  <a:pt x="998" y="500"/>
                  <a:pt x="998" y="500"/>
                  <a:pt x="998" y="500"/>
                </a:cubicBezTo>
                <a:cubicBezTo>
                  <a:pt x="999" y="500"/>
                  <a:pt x="999" y="500"/>
                  <a:pt x="999" y="500"/>
                </a:cubicBezTo>
                <a:cubicBezTo>
                  <a:pt x="998" y="500"/>
                  <a:pt x="998" y="500"/>
                  <a:pt x="998" y="500"/>
                </a:cubicBezTo>
                <a:cubicBezTo>
                  <a:pt x="999" y="500"/>
                  <a:pt x="999" y="500"/>
                  <a:pt x="999" y="500"/>
                </a:cubicBezTo>
                <a:cubicBezTo>
                  <a:pt x="1000" y="500"/>
                  <a:pt x="1000" y="500"/>
                  <a:pt x="1000" y="500"/>
                </a:cubicBezTo>
                <a:cubicBezTo>
                  <a:pt x="1001" y="497"/>
                  <a:pt x="1001" y="497"/>
                  <a:pt x="1001" y="497"/>
                </a:cubicBezTo>
                <a:cubicBezTo>
                  <a:pt x="1002" y="495"/>
                  <a:pt x="1002" y="495"/>
                  <a:pt x="1002" y="495"/>
                </a:cubicBezTo>
                <a:cubicBezTo>
                  <a:pt x="1002" y="494"/>
                  <a:pt x="1002" y="494"/>
                  <a:pt x="1002" y="494"/>
                </a:cubicBezTo>
                <a:cubicBezTo>
                  <a:pt x="1002" y="493"/>
                  <a:pt x="1002" y="493"/>
                  <a:pt x="1002" y="493"/>
                </a:cubicBezTo>
                <a:cubicBezTo>
                  <a:pt x="1003" y="493"/>
                  <a:pt x="1003" y="493"/>
                  <a:pt x="1003" y="493"/>
                </a:cubicBezTo>
                <a:cubicBezTo>
                  <a:pt x="1004" y="494"/>
                  <a:pt x="1004" y="494"/>
                  <a:pt x="1004" y="494"/>
                </a:cubicBezTo>
                <a:cubicBezTo>
                  <a:pt x="1004" y="494"/>
                  <a:pt x="1004" y="494"/>
                  <a:pt x="1004" y="494"/>
                </a:cubicBezTo>
                <a:cubicBezTo>
                  <a:pt x="1005" y="495"/>
                  <a:pt x="1005" y="495"/>
                  <a:pt x="1005" y="495"/>
                </a:cubicBezTo>
                <a:cubicBezTo>
                  <a:pt x="1005" y="496"/>
                  <a:pt x="1005" y="496"/>
                  <a:pt x="1005" y="496"/>
                </a:cubicBezTo>
                <a:cubicBezTo>
                  <a:pt x="1005" y="498"/>
                  <a:pt x="1005" y="498"/>
                  <a:pt x="1005" y="498"/>
                </a:cubicBezTo>
                <a:cubicBezTo>
                  <a:pt x="1005" y="499"/>
                  <a:pt x="1005" y="499"/>
                  <a:pt x="1005" y="499"/>
                </a:cubicBezTo>
                <a:cubicBezTo>
                  <a:pt x="1005" y="500"/>
                  <a:pt x="1005" y="500"/>
                  <a:pt x="1005" y="500"/>
                </a:cubicBezTo>
                <a:cubicBezTo>
                  <a:pt x="1005" y="501"/>
                  <a:pt x="1005" y="501"/>
                  <a:pt x="1005" y="501"/>
                </a:cubicBezTo>
                <a:cubicBezTo>
                  <a:pt x="1003" y="502"/>
                  <a:pt x="1003" y="502"/>
                  <a:pt x="1003" y="502"/>
                </a:cubicBezTo>
                <a:cubicBezTo>
                  <a:pt x="1002" y="505"/>
                  <a:pt x="1002" y="505"/>
                  <a:pt x="1002" y="505"/>
                </a:cubicBezTo>
                <a:cubicBezTo>
                  <a:pt x="1002" y="507"/>
                  <a:pt x="1002" y="507"/>
                  <a:pt x="1002" y="507"/>
                </a:cubicBezTo>
                <a:cubicBezTo>
                  <a:pt x="1002" y="507"/>
                  <a:pt x="1002" y="507"/>
                  <a:pt x="1002" y="507"/>
                </a:cubicBezTo>
                <a:cubicBezTo>
                  <a:pt x="1002" y="508"/>
                  <a:pt x="1002" y="508"/>
                  <a:pt x="1002" y="508"/>
                </a:cubicBezTo>
                <a:cubicBezTo>
                  <a:pt x="1003" y="509"/>
                  <a:pt x="1003" y="509"/>
                  <a:pt x="1003" y="509"/>
                </a:cubicBezTo>
                <a:cubicBezTo>
                  <a:pt x="1004" y="508"/>
                  <a:pt x="1004" y="508"/>
                  <a:pt x="1004" y="508"/>
                </a:cubicBezTo>
                <a:cubicBezTo>
                  <a:pt x="1005" y="505"/>
                  <a:pt x="1005" y="505"/>
                  <a:pt x="1005" y="505"/>
                </a:cubicBezTo>
                <a:cubicBezTo>
                  <a:pt x="1006" y="505"/>
                  <a:pt x="1006" y="505"/>
                  <a:pt x="1006" y="505"/>
                </a:cubicBezTo>
                <a:cubicBezTo>
                  <a:pt x="1007" y="503"/>
                  <a:pt x="1007" y="503"/>
                  <a:pt x="1007" y="503"/>
                </a:cubicBezTo>
                <a:cubicBezTo>
                  <a:pt x="1008" y="502"/>
                  <a:pt x="1008" y="502"/>
                  <a:pt x="1008" y="502"/>
                </a:cubicBezTo>
                <a:cubicBezTo>
                  <a:pt x="1008" y="503"/>
                  <a:pt x="1008" y="503"/>
                  <a:pt x="1008" y="503"/>
                </a:cubicBezTo>
                <a:cubicBezTo>
                  <a:pt x="1010" y="503"/>
                  <a:pt x="1010" y="503"/>
                  <a:pt x="1010" y="503"/>
                </a:cubicBezTo>
                <a:cubicBezTo>
                  <a:pt x="1010" y="504"/>
                  <a:pt x="1010" y="504"/>
                  <a:pt x="1010" y="504"/>
                </a:cubicBezTo>
                <a:cubicBezTo>
                  <a:pt x="1009" y="504"/>
                  <a:pt x="1009" y="504"/>
                  <a:pt x="1009" y="504"/>
                </a:cubicBezTo>
                <a:cubicBezTo>
                  <a:pt x="1007" y="506"/>
                  <a:pt x="1007" y="506"/>
                  <a:pt x="1007" y="506"/>
                </a:cubicBezTo>
                <a:cubicBezTo>
                  <a:pt x="1007" y="507"/>
                  <a:pt x="1007" y="507"/>
                  <a:pt x="1007" y="507"/>
                </a:cubicBezTo>
                <a:cubicBezTo>
                  <a:pt x="1007" y="508"/>
                  <a:pt x="1007" y="508"/>
                  <a:pt x="1007" y="508"/>
                </a:cubicBezTo>
                <a:cubicBezTo>
                  <a:pt x="1007" y="509"/>
                  <a:pt x="1007" y="509"/>
                  <a:pt x="1007" y="509"/>
                </a:cubicBezTo>
                <a:cubicBezTo>
                  <a:pt x="1007" y="511"/>
                  <a:pt x="1007" y="511"/>
                  <a:pt x="1007" y="511"/>
                </a:cubicBezTo>
                <a:cubicBezTo>
                  <a:pt x="1008" y="512"/>
                  <a:pt x="1008" y="512"/>
                  <a:pt x="1008" y="512"/>
                </a:cubicBezTo>
                <a:cubicBezTo>
                  <a:pt x="1009" y="510"/>
                  <a:pt x="1009" y="510"/>
                  <a:pt x="1009" y="510"/>
                </a:cubicBezTo>
                <a:cubicBezTo>
                  <a:pt x="1010" y="509"/>
                  <a:pt x="1010" y="509"/>
                  <a:pt x="1010" y="509"/>
                </a:cubicBezTo>
                <a:cubicBezTo>
                  <a:pt x="1010" y="509"/>
                  <a:pt x="1010" y="509"/>
                  <a:pt x="1011" y="509"/>
                </a:cubicBezTo>
                <a:cubicBezTo>
                  <a:pt x="1011" y="509"/>
                  <a:pt x="1011" y="511"/>
                  <a:pt x="1011" y="511"/>
                </a:cubicBezTo>
                <a:cubicBezTo>
                  <a:pt x="1012" y="511"/>
                  <a:pt x="1012" y="511"/>
                  <a:pt x="1012" y="511"/>
                </a:cubicBezTo>
                <a:cubicBezTo>
                  <a:pt x="1014" y="510"/>
                  <a:pt x="1014" y="510"/>
                  <a:pt x="1014" y="510"/>
                </a:cubicBezTo>
                <a:cubicBezTo>
                  <a:pt x="1014" y="509"/>
                  <a:pt x="1014" y="509"/>
                  <a:pt x="1014" y="509"/>
                </a:cubicBezTo>
                <a:cubicBezTo>
                  <a:pt x="1014" y="509"/>
                  <a:pt x="1014" y="509"/>
                  <a:pt x="1014" y="509"/>
                </a:cubicBezTo>
                <a:cubicBezTo>
                  <a:pt x="1015" y="508"/>
                  <a:pt x="1015" y="508"/>
                  <a:pt x="1015" y="508"/>
                </a:cubicBezTo>
                <a:cubicBezTo>
                  <a:pt x="1015" y="507"/>
                  <a:pt x="1015" y="507"/>
                  <a:pt x="1015" y="507"/>
                </a:cubicBezTo>
                <a:cubicBezTo>
                  <a:pt x="1015" y="506"/>
                  <a:pt x="1015" y="506"/>
                  <a:pt x="1015" y="506"/>
                </a:cubicBezTo>
                <a:cubicBezTo>
                  <a:pt x="1015" y="506"/>
                  <a:pt x="1015" y="506"/>
                  <a:pt x="1015" y="506"/>
                </a:cubicBezTo>
                <a:cubicBezTo>
                  <a:pt x="1015" y="505"/>
                  <a:pt x="1015" y="505"/>
                  <a:pt x="1015" y="505"/>
                </a:cubicBezTo>
                <a:cubicBezTo>
                  <a:pt x="1015" y="503"/>
                  <a:pt x="1015" y="503"/>
                  <a:pt x="1015" y="503"/>
                </a:cubicBezTo>
                <a:cubicBezTo>
                  <a:pt x="1017" y="501"/>
                  <a:pt x="1017" y="501"/>
                  <a:pt x="1017" y="501"/>
                </a:cubicBezTo>
                <a:cubicBezTo>
                  <a:pt x="1018" y="499"/>
                  <a:pt x="1018" y="499"/>
                  <a:pt x="1018" y="499"/>
                </a:cubicBezTo>
                <a:cubicBezTo>
                  <a:pt x="1018" y="496"/>
                  <a:pt x="1018" y="496"/>
                  <a:pt x="1018" y="496"/>
                </a:cubicBezTo>
                <a:cubicBezTo>
                  <a:pt x="1018" y="495"/>
                  <a:pt x="1018" y="495"/>
                  <a:pt x="1018" y="495"/>
                </a:cubicBezTo>
                <a:cubicBezTo>
                  <a:pt x="1017" y="495"/>
                  <a:pt x="1017" y="495"/>
                  <a:pt x="1017" y="495"/>
                </a:cubicBezTo>
                <a:cubicBezTo>
                  <a:pt x="1017" y="496"/>
                  <a:pt x="1017" y="496"/>
                  <a:pt x="1017" y="496"/>
                </a:cubicBezTo>
                <a:cubicBezTo>
                  <a:pt x="1016" y="497"/>
                  <a:pt x="1016" y="497"/>
                  <a:pt x="1016" y="497"/>
                </a:cubicBezTo>
                <a:cubicBezTo>
                  <a:pt x="1015" y="498"/>
                  <a:pt x="1015" y="498"/>
                  <a:pt x="1015" y="498"/>
                </a:cubicBezTo>
                <a:cubicBezTo>
                  <a:pt x="1014" y="500"/>
                  <a:pt x="1014" y="500"/>
                  <a:pt x="1014" y="500"/>
                </a:cubicBezTo>
                <a:cubicBezTo>
                  <a:pt x="1013" y="500"/>
                  <a:pt x="1013" y="500"/>
                  <a:pt x="1013" y="500"/>
                </a:cubicBezTo>
                <a:cubicBezTo>
                  <a:pt x="1012" y="499"/>
                  <a:pt x="1012" y="499"/>
                  <a:pt x="1012" y="499"/>
                </a:cubicBezTo>
                <a:cubicBezTo>
                  <a:pt x="1013" y="497"/>
                  <a:pt x="1013" y="497"/>
                  <a:pt x="1013" y="497"/>
                </a:cubicBezTo>
                <a:cubicBezTo>
                  <a:pt x="1013" y="496"/>
                  <a:pt x="1013" y="496"/>
                  <a:pt x="1013" y="496"/>
                </a:cubicBezTo>
                <a:cubicBezTo>
                  <a:pt x="1014" y="494"/>
                  <a:pt x="1014" y="494"/>
                  <a:pt x="1014" y="494"/>
                </a:cubicBezTo>
                <a:cubicBezTo>
                  <a:pt x="1015" y="494"/>
                  <a:pt x="1015" y="494"/>
                  <a:pt x="1015" y="494"/>
                </a:cubicBezTo>
                <a:cubicBezTo>
                  <a:pt x="1016" y="492"/>
                  <a:pt x="1016" y="492"/>
                  <a:pt x="1016" y="492"/>
                </a:cubicBezTo>
                <a:cubicBezTo>
                  <a:pt x="1017" y="492"/>
                  <a:pt x="1017" y="492"/>
                  <a:pt x="1017" y="492"/>
                </a:cubicBezTo>
                <a:cubicBezTo>
                  <a:pt x="1017" y="492"/>
                  <a:pt x="1017" y="492"/>
                  <a:pt x="1017" y="492"/>
                </a:cubicBezTo>
                <a:cubicBezTo>
                  <a:pt x="1017" y="491"/>
                  <a:pt x="1017" y="491"/>
                  <a:pt x="1017" y="491"/>
                </a:cubicBezTo>
                <a:cubicBezTo>
                  <a:pt x="1016" y="492"/>
                  <a:pt x="1016" y="492"/>
                  <a:pt x="1016" y="492"/>
                </a:cubicBezTo>
                <a:cubicBezTo>
                  <a:pt x="1015" y="492"/>
                  <a:pt x="1015" y="492"/>
                  <a:pt x="1015" y="492"/>
                </a:cubicBezTo>
                <a:cubicBezTo>
                  <a:pt x="1014" y="492"/>
                  <a:pt x="1014" y="492"/>
                  <a:pt x="1014" y="492"/>
                </a:cubicBezTo>
                <a:cubicBezTo>
                  <a:pt x="1013" y="493"/>
                  <a:pt x="1013" y="493"/>
                  <a:pt x="1013" y="493"/>
                </a:cubicBezTo>
                <a:cubicBezTo>
                  <a:pt x="1012" y="494"/>
                  <a:pt x="1012" y="494"/>
                  <a:pt x="1012" y="494"/>
                </a:cubicBezTo>
                <a:cubicBezTo>
                  <a:pt x="1011" y="495"/>
                  <a:pt x="1011" y="495"/>
                  <a:pt x="1011" y="495"/>
                </a:cubicBezTo>
                <a:cubicBezTo>
                  <a:pt x="1009" y="496"/>
                  <a:pt x="1009" y="496"/>
                  <a:pt x="1009" y="496"/>
                </a:cubicBezTo>
                <a:cubicBezTo>
                  <a:pt x="1009" y="497"/>
                  <a:pt x="1009" y="497"/>
                  <a:pt x="1009" y="497"/>
                </a:cubicBezTo>
                <a:cubicBezTo>
                  <a:pt x="1008" y="498"/>
                  <a:pt x="1008" y="498"/>
                  <a:pt x="1008" y="498"/>
                </a:cubicBezTo>
                <a:cubicBezTo>
                  <a:pt x="1007" y="497"/>
                  <a:pt x="1007" y="497"/>
                  <a:pt x="1007" y="497"/>
                </a:cubicBezTo>
                <a:cubicBezTo>
                  <a:pt x="1007" y="495"/>
                  <a:pt x="1007" y="495"/>
                  <a:pt x="1007" y="495"/>
                </a:cubicBezTo>
                <a:cubicBezTo>
                  <a:pt x="1006" y="494"/>
                  <a:pt x="1006" y="494"/>
                  <a:pt x="1006" y="494"/>
                </a:cubicBezTo>
                <a:cubicBezTo>
                  <a:pt x="1006" y="493"/>
                  <a:pt x="1006" y="493"/>
                  <a:pt x="1006" y="493"/>
                </a:cubicBezTo>
                <a:cubicBezTo>
                  <a:pt x="1007" y="494"/>
                  <a:pt x="1007" y="494"/>
                  <a:pt x="1007" y="494"/>
                </a:cubicBezTo>
                <a:cubicBezTo>
                  <a:pt x="1008" y="494"/>
                  <a:pt x="1008" y="494"/>
                  <a:pt x="1008" y="494"/>
                </a:cubicBezTo>
                <a:cubicBezTo>
                  <a:pt x="1009" y="492"/>
                  <a:pt x="1009" y="492"/>
                  <a:pt x="1009" y="492"/>
                </a:cubicBezTo>
                <a:cubicBezTo>
                  <a:pt x="1008" y="493"/>
                  <a:pt x="1008" y="493"/>
                  <a:pt x="1008" y="493"/>
                </a:cubicBezTo>
                <a:cubicBezTo>
                  <a:pt x="1006" y="492"/>
                  <a:pt x="1006" y="492"/>
                  <a:pt x="1006" y="492"/>
                </a:cubicBezTo>
                <a:cubicBezTo>
                  <a:pt x="1007" y="492"/>
                  <a:pt x="1007" y="492"/>
                  <a:pt x="1007" y="492"/>
                </a:cubicBezTo>
                <a:cubicBezTo>
                  <a:pt x="1009" y="492"/>
                  <a:pt x="1009" y="492"/>
                  <a:pt x="1009" y="492"/>
                </a:cubicBezTo>
                <a:cubicBezTo>
                  <a:pt x="1007" y="492"/>
                  <a:pt x="1007" y="492"/>
                  <a:pt x="1007" y="492"/>
                </a:cubicBezTo>
                <a:cubicBezTo>
                  <a:pt x="1007" y="491"/>
                  <a:pt x="1007" y="491"/>
                  <a:pt x="1007" y="491"/>
                </a:cubicBezTo>
                <a:cubicBezTo>
                  <a:pt x="1007" y="490"/>
                  <a:pt x="1007" y="490"/>
                  <a:pt x="1007" y="490"/>
                </a:cubicBezTo>
                <a:cubicBezTo>
                  <a:pt x="1007" y="489"/>
                  <a:pt x="1007" y="489"/>
                  <a:pt x="1007" y="489"/>
                </a:cubicBezTo>
                <a:cubicBezTo>
                  <a:pt x="1009" y="489"/>
                  <a:pt x="1009" y="489"/>
                  <a:pt x="1009" y="489"/>
                </a:cubicBezTo>
                <a:cubicBezTo>
                  <a:pt x="1009" y="489"/>
                  <a:pt x="1009" y="489"/>
                  <a:pt x="1009" y="489"/>
                </a:cubicBezTo>
                <a:cubicBezTo>
                  <a:pt x="1011" y="488"/>
                  <a:pt x="1011" y="488"/>
                  <a:pt x="1011" y="488"/>
                </a:cubicBezTo>
                <a:cubicBezTo>
                  <a:pt x="1012" y="486"/>
                  <a:pt x="1012" y="486"/>
                  <a:pt x="1012" y="486"/>
                </a:cubicBezTo>
                <a:cubicBezTo>
                  <a:pt x="1013" y="486"/>
                  <a:pt x="1013" y="486"/>
                  <a:pt x="1013" y="486"/>
                </a:cubicBezTo>
                <a:cubicBezTo>
                  <a:pt x="1014" y="487"/>
                  <a:pt x="1014" y="487"/>
                  <a:pt x="1014" y="487"/>
                </a:cubicBezTo>
                <a:cubicBezTo>
                  <a:pt x="1015" y="486"/>
                  <a:pt x="1015" y="486"/>
                  <a:pt x="1015" y="486"/>
                </a:cubicBezTo>
                <a:cubicBezTo>
                  <a:pt x="1016" y="484"/>
                  <a:pt x="1016" y="484"/>
                  <a:pt x="1016" y="484"/>
                </a:cubicBezTo>
                <a:cubicBezTo>
                  <a:pt x="1016" y="483"/>
                  <a:pt x="1016" y="483"/>
                  <a:pt x="1016" y="483"/>
                </a:cubicBezTo>
                <a:cubicBezTo>
                  <a:pt x="1016" y="482"/>
                  <a:pt x="1016" y="482"/>
                  <a:pt x="1016" y="482"/>
                </a:cubicBezTo>
                <a:cubicBezTo>
                  <a:pt x="1014" y="483"/>
                  <a:pt x="1014" y="483"/>
                  <a:pt x="1014" y="483"/>
                </a:cubicBezTo>
                <a:cubicBezTo>
                  <a:pt x="1013" y="484"/>
                  <a:pt x="1013" y="484"/>
                  <a:pt x="1013" y="484"/>
                </a:cubicBezTo>
                <a:cubicBezTo>
                  <a:pt x="1013" y="483"/>
                  <a:pt x="1013" y="483"/>
                  <a:pt x="1013" y="483"/>
                </a:cubicBezTo>
                <a:cubicBezTo>
                  <a:pt x="1012" y="483"/>
                  <a:pt x="1012" y="483"/>
                  <a:pt x="1012" y="483"/>
                </a:cubicBezTo>
                <a:cubicBezTo>
                  <a:pt x="1012" y="484"/>
                  <a:pt x="1012" y="484"/>
                  <a:pt x="1012" y="484"/>
                </a:cubicBezTo>
                <a:cubicBezTo>
                  <a:pt x="1012" y="485"/>
                  <a:pt x="1012" y="485"/>
                  <a:pt x="1012" y="485"/>
                </a:cubicBezTo>
                <a:cubicBezTo>
                  <a:pt x="1011" y="486"/>
                  <a:pt x="1011" y="486"/>
                  <a:pt x="1011" y="486"/>
                </a:cubicBezTo>
                <a:cubicBezTo>
                  <a:pt x="1010" y="486"/>
                  <a:pt x="1010" y="486"/>
                  <a:pt x="1010" y="486"/>
                </a:cubicBezTo>
                <a:cubicBezTo>
                  <a:pt x="1009" y="486"/>
                  <a:pt x="1009" y="486"/>
                  <a:pt x="1009" y="486"/>
                </a:cubicBezTo>
                <a:cubicBezTo>
                  <a:pt x="1008" y="487"/>
                  <a:pt x="1008" y="487"/>
                  <a:pt x="1008" y="487"/>
                </a:cubicBezTo>
                <a:cubicBezTo>
                  <a:pt x="1008" y="488"/>
                  <a:pt x="1008" y="488"/>
                  <a:pt x="1008" y="488"/>
                </a:cubicBezTo>
                <a:cubicBezTo>
                  <a:pt x="1007" y="488"/>
                  <a:pt x="1007" y="488"/>
                  <a:pt x="1007" y="488"/>
                </a:cubicBezTo>
                <a:cubicBezTo>
                  <a:pt x="1007" y="488"/>
                  <a:pt x="1007" y="488"/>
                  <a:pt x="1007" y="488"/>
                </a:cubicBezTo>
                <a:cubicBezTo>
                  <a:pt x="1007" y="486"/>
                  <a:pt x="1007" y="486"/>
                  <a:pt x="1007" y="486"/>
                </a:cubicBezTo>
                <a:cubicBezTo>
                  <a:pt x="1007" y="487"/>
                  <a:pt x="1007" y="487"/>
                  <a:pt x="1007" y="487"/>
                </a:cubicBezTo>
                <a:cubicBezTo>
                  <a:pt x="1006" y="487"/>
                  <a:pt x="1006" y="487"/>
                  <a:pt x="1006" y="487"/>
                </a:cubicBezTo>
                <a:cubicBezTo>
                  <a:pt x="1007" y="486"/>
                  <a:pt x="1007" y="486"/>
                  <a:pt x="1007" y="486"/>
                </a:cubicBezTo>
                <a:cubicBezTo>
                  <a:pt x="1008" y="485"/>
                  <a:pt x="1008" y="485"/>
                  <a:pt x="1008" y="485"/>
                </a:cubicBezTo>
                <a:cubicBezTo>
                  <a:pt x="1008" y="485"/>
                  <a:pt x="1008" y="485"/>
                  <a:pt x="1008" y="485"/>
                </a:cubicBezTo>
                <a:cubicBezTo>
                  <a:pt x="1007" y="484"/>
                  <a:pt x="1007" y="484"/>
                  <a:pt x="1007" y="484"/>
                </a:cubicBezTo>
                <a:cubicBezTo>
                  <a:pt x="1008" y="484"/>
                  <a:pt x="1008" y="484"/>
                  <a:pt x="1008" y="484"/>
                </a:cubicBezTo>
                <a:cubicBezTo>
                  <a:pt x="1009" y="482"/>
                  <a:pt x="1009" y="482"/>
                  <a:pt x="1009" y="482"/>
                </a:cubicBezTo>
                <a:cubicBezTo>
                  <a:pt x="1008" y="482"/>
                  <a:pt x="1008" y="482"/>
                  <a:pt x="1008" y="482"/>
                </a:cubicBezTo>
                <a:cubicBezTo>
                  <a:pt x="1007" y="483"/>
                  <a:pt x="1007" y="483"/>
                  <a:pt x="1007" y="483"/>
                </a:cubicBezTo>
                <a:cubicBezTo>
                  <a:pt x="1008" y="482"/>
                  <a:pt x="1008" y="482"/>
                  <a:pt x="1008" y="482"/>
                </a:cubicBezTo>
                <a:cubicBezTo>
                  <a:pt x="1008" y="481"/>
                  <a:pt x="1008" y="481"/>
                  <a:pt x="1008" y="481"/>
                </a:cubicBezTo>
                <a:cubicBezTo>
                  <a:pt x="1007" y="480"/>
                  <a:pt x="1007" y="480"/>
                  <a:pt x="1007" y="480"/>
                </a:cubicBezTo>
                <a:cubicBezTo>
                  <a:pt x="1006" y="481"/>
                  <a:pt x="1006" y="481"/>
                  <a:pt x="1006" y="481"/>
                </a:cubicBezTo>
                <a:cubicBezTo>
                  <a:pt x="1004" y="480"/>
                  <a:pt x="1004" y="480"/>
                  <a:pt x="1004" y="480"/>
                </a:cubicBezTo>
                <a:cubicBezTo>
                  <a:pt x="1006" y="480"/>
                  <a:pt x="1006" y="480"/>
                  <a:pt x="1006" y="480"/>
                </a:cubicBezTo>
                <a:cubicBezTo>
                  <a:pt x="1007" y="480"/>
                  <a:pt x="1007" y="480"/>
                  <a:pt x="1007" y="480"/>
                </a:cubicBezTo>
                <a:cubicBezTo>
                  <a:pt x="1008" y="480"/>
                  <a:pt x="1008" y="480"/>
                  <a:pt x="1008" y="480"/>
                </a:cubicBezTo>
                <a:cubicBezTo>
                  <a:pt x="1010" y="479"/>
                  <a:pt x="1010" y="479"/>
                  <a:pt x="1010" y="479"/>
                </a:cubicBezTo>
                <a:cubicBezTo>
                  <a:pt x="1010" y="478"/>
                  <a:pt x="1010" y="478"/>
                  <a:pt x="1010" y="478"/>
                </a:cubicBezTo>
                <a:cubicBezTo>
                  <a:pt x="1011" y="478"/>
                  <a:pt x="1011" y="478"/>
                  <a:pt x="1011" y="478"/>
                </a:cubicBezTo>
                <a:cubicBezTo>
                  <a:pt x="1012" y="477"/>
                  <a:pt x="1012" y="477"/>
                  <a:pt x="1012" y="477"/>
                </a:cubicBezTo>
                <a:cubicBezTo>
                  <a:pt x="1012" y="476"/>
                  <a:pt x="1012" y="476"/>
                  <a:pt x="1012" y="476"/>
                </a:cubicBezTo>
                <a:cubicBezTo>
                  <a:pt x="1013" y="475"/>
                  <a:pt x="1013" y="475"/>
                  <a:pt x="1013" y="475"/>
                </a:cubicBezTo>
                <a:cubicBezTo>
                  <a:pt x="1013" y="474"/>
                  <a:pt x="1013" y="474"/>
                  <a:pt x="1013" y="474"/>
                </a:cubicBezTo>
                <a:cubicBezTo>
                  <a:pt x="1012" y="474"/>
                  <a:pt x="1012" y="474"/>
                  <a:pt x="1012" y="474"/>
                </a:cubicBezTo>
                <a:cubicBezTo>
                  <a:pt x="1010" y="472"/>
                  <a:pt x="1010" y="472"/>
                  <a:pt x="1010" y="472"/>
                </a:cubicBezTo>
                <a:cubicBezTo>
                  <a:pt x="1009" y="472"/>
                  <a:pt x="1009" y="472"/>
                  <a:pt x="1009" y="472"/>
                </a:cubicBezTo>
                <a:cubicBezTo>
                  <a:pt x="1007" y="472"/>
                  <a:pt x="1007" y="472"/>
                  <a:pt x="1007" y="472"/>
                </a:cubicBezTo>
                <a:cubicBezTo>
                  <a:pt x="1006" y="472"/>
                  <a:pt x="1006" y="472"/>
                  <a:pt x="1006" y="472"/>
                </a:cubicBezTo>
                <a:cubicBezTo>
                  <a:pt x="1006" y="473"/>
                  <a:pt x="1006" y="473"/>
                  <a:pt x="1006" y="473"/>
                </a:cubicBezTo>
                <a:cubicBezTo>
                  <a:pt x="1005" y="475"/>
                  <a:pt x="1005" y="475"/>
                  <a:pt x="1005" y="475"/>
                </a:cubicBezTo>
                <a:cubicBezTo>
                  <a:pt x="1005" y="476"/>
                  <a:pt x="1005" y="476"/>
                  <a:pt x="1005" y="476"/>
                </a:cubicBezTo>
                <a:cubicBezTo>
                  <a:pt x="1004" y="477"/>
                  <a:pt x="1004" y="477"/>
                  <a:pt x="1004" y="477"/>
                </a:cubicBezTo>
                <a:cubicBezTo>
                  <a:pt x="1005" y="476"/>
                  <a:pt x="1005" y="476"/>
                  <a:pt x="1005" y="476"/>
                </a:cubicBezTo>
                <a:cubicBezTo>
                  <a:pt x="1005" y="475"/>
                  <a:pt x="1005" y="475"/>
                  <a:pt x="1005" y="475"/>
                </a:cubicBezTo>
                <a:cubicBezTo>
                  <a:pt x="1004" y="474"/>
                  <a:pt x="1004" y="474"/>
                  <a:pt x="1004" y="474"/>
                </a:cubicBezTo>
                <a:cubicBezTo>
                  <a:pt x="1005" y="473"/>
                  <a:pt x="1005" y="473"/>
                  <a:pt x="1005" y="473"/>
                </a:cubicBezTo>
                <a:cubicBezTo>
                  <a:pt x="1006" y="472"/>
                  <a:pt x="1006" y="472"/>
                  <a:pt x="1006" y="472"/>
                </a:cubicBezTo>
                <a:cubicBezTo>
                  <a:pt x="1005" y="471"/>
                  <a:pt x="1005" y="471"/>
                  <a:pt x="1005" y="471"/>
                </a:cubicBezTo>
                <a:cubicBezTo>
                  <a:pt x="1004" y="473"/>
                  <a:pt x="1004" y="473"/>
                  <a:pt x="1004" y="473"/>
                </a:cubicBezTo>
                <a:lnTo>
                  <a:pt x="1003" y="474"/>
                </a:lnTo>
                <a:close/>
                <a:moveTo>
                  <a:pt x="1017" y="1036"/>
                </a:moveTo>
                <a:cubicBezTo>
                  <a:pt x="1018" y="1035"/>
                  <a:pt x="1018" y="1035"/>
                  <a:pt x="1018" y="1035"/>
                </a:cubicBezTo>
                <a:cubicBezTo>
                  <a:pt x="1016" y="1034"/>
                  <a:pt x="1016" y="1034"/>
                  <a:pt x="1016" y="1034"/>
                </a:cubicBezTo>
                <a:cubicBezTo>
                  <a:pt x="1015" y="1034"/>
                  <a:pt x="1015" y="1034"/>
                  <a:pt x="1015" y="1034"/>
                </a:cubicBezTo>
                <a:cubicBezTo>
                  <a:pt x="1015" y="1035"/>
                  <a:pt x="1015" y="1035"/>
                  <a:pt x="1015" y="1035"/>
                </a:cubicBezTo>
                <a:cubicBezTo>
                  <a:pt x="1013" y="1035"/>
                  <a:pt x="1013" y="1035"/>
                  <a:pt x="1013" y="1035"/>
                </a:cubicBezTo>
                <a:cubicBezTo>
                  <a:pt x="1015" y="1036"/>
                  <a:pt x="1015" y="1036"/>
                  <a:pt x="1015" y="1036"/>
                </a:cubicBezTo>
                <a:lnTo>
                  <a:pt x="1017" y="1036"/>
                </a:lnTo>
                <a:close/>
                <a:moveTo>
                  <a:pt x="1011" y="1034"/>
                </a:moveTo>
                <a:cubicBezTo>
                  <a:pt x="1012" y="1034"/>
                  <a:pt x="1012" y="1034"/>
                  <a:pt x="1012" y="1034"/>
                </a:cubicBezTo>
                <a:cubicBezTo>
                  <a:pt x="1013" y="1034"/>
                  <a:pt x="1013" y="1034"/>
                  <a:pt x="1013" y="1034"/>
                </a:cubicBezTo>
                <a:cubicBezTo>
                  <a:pt x="1013" y="1032"/>
                  <a:pt x="1013" y="1032"/>
                  <a:pt x="1013" y="1032"/>
                </a:cubicBezTo>
                <a:cubicBezTo>
                  <a:pt x="1012" y="1031"/>
                  <a:pt x="1012" y="1031"/>
                  <a:pt x="1012" y="1031"/>
                </a:cubicBezTo>
                <a:cubicBezTo>
                  <a:pt x="1009" y="1032"/>
                  <a:pt x="1009" y="1032"/>
                  <a:pt x="1009" y="1032"/>
                </a:cubicBezTo>
                <a:cubicBezTo>
                  <a:pt x="1008" y="1032"/>
                  <a:pt x="1008" y="1032"/>
                  <a:pt x="1008" y="1032"/>
                </a:cubicBezTo>
                <a:cubicBezTo>
                  <a:pt x="1007" y="1033"/>
                  <a:pt x="1007" y="1033"/>
                  <a:pt x="1007" y="1033"/>
                </a:cubicBezTo>
                <a:cubicBezTo>
                  <a:pt x="1008" y="1034"/>
                  <a:pt x="1008" y="1034"/>
                  <a:pt x="1008" y="1034"/>
                </a:cubicBezTo>
                <a:lnTo>
                  <a:pt x="1011" y="1034"/>
                </a:lnTo>
                <a:close/>
                <a:moveTo>
                  <a:pt x="1005" y="1010"/>
                </a:moveTo>
                <a:cubicBezTo>
                  <a:pt x="1005" y="1010"/>
                  <a:pt x="1005" y="1010"/>
                  <a:pt x="1005" y="1010"/>
                </a:cubicBezTo>
                <a:cubicBezTo>
                  <a:pt x="1006" y="1013"/>
                  <a:pt x="1006" y="1013"/>
                  <a:pt x="1006" y="1013"/>
                </a:cubicBezTo>
                <a:cubicBezTo>
                  <a:pt x="1007" y="1014"/>
                  <a:pt x="1007" y="1014"/>
                  <a:pt x="1007" y="1014"/>
                </a:cubicBezTo>
                <a:cubicBezTo>
                  <a:pt x="1007" y="1014"/>
                  <a:pt x="1008" y="1015"/>
                  <a:pt x="1008" y="1015"/>
                </a:cubicBezTo>
                <a:cubicBezTo>
                  <a:pt x="1008" y="1013"/>
                  <a:pt x="1008" y="1013"/>
                  <a:pt x="1008" y="1013"/>
                </a:cubicBezTo>
                <a:cubicBezTo>
                  <a:pt x="1007" y="1011"/>
                  <a:pt x="1007" y="1011"/>
                  <a:pt x="1007" y="1011"/>
                </a:cubicBezTo>
                <a:lnTo>
                  <a:pt x="1005" y="1010"/>
                </a:lnTo>
                <a:close/>
                <a:moveTo>
                  <a:pt x="986" y="495"/>
                </a:moveTo>
                <a:cubicBezTo>
                  <a:pt x="986" y="496"/>
                  <a:pt x="986" y="496"/>
                  <a:pt x="986" y="496"/>
                </a:cubicBezTo>
                <a:cubicBezTo>
                  <a:pt x="987" y="496"/>
                  <a:pt x="987" y="496"/>
                  <a:pt x="987" y="496"/>
                </a:cubicBezTo>
                <a:cubicBezTo>
                  <a:pt x="987" y="496"/>
                  <a:pt x="987" y="496"/>
                  <a:pt x="987" y="496"/>
                </a:cubicBezTo>
                <a:lnTo>
                  <a:pt x="986" y="495"/>
                </a:lnTo>
                <a:close/>
                <a:moveTo>
                  <a:pt x="1005" y="1034"/>
                </a:moveTo>
                <a:cubicBezTo>
                  <a:pt x="1006" y="1034"/>
                  <a:pt x="1006" y="1034"/>
                  <a:pt x="1006" y="1034"/>
                </a:cubicBezTo>
                <a:cubicBezTo>
                  <a:pt x="1007" y="1035"/>
                  <a:pt x="1007" y="1035"/>
                  <a:pt x="1007" y="1035"/>
                </a:cubicBezTo>
                <a:cubicBezTo>
                  <a:pt x="1007" y="1034"/>
                  <a:pt x="1007" y="1034"/>
                  <a:pt x="1007" y="1034"/>
                </a:cubicBezTo>
                <a:cubicBezTo>
                  <a:pt x="1006" y="1033"/>
                  <a:pt x="1006" y="1033"/>
                  <a:pt x="1006" y="1033"/>
                </a:cubicBezTo>
                <a:cubicBezTo>
                  <a:pt x="1005" y="1032"/>
                  <a:pt x="1005" y="1032"/>
                  <a:pt x="1005" y="1032"/>
                </a:cubicBezTo>
                <a:lnTo>
                  <a:pt x="1005" y="1034"/>
                </a:lnTo>
                <a:close/>
                <a:moveTo>
                  <a:pt x="1455" y="396"/>
                </a:moveTo>
                <a:cubicBezTo>
                  <a:pt x="1457" y="393"/>
                  <a:pt x="1457" y="393"/>
                  <a:pt x="1457" y="393"/>
                </a:cubicBezTo>
                <a:cubicBezTo>
                  <a:pt x="1453" y="396"/>
                  <a:pt x="1453" y="396"/>
                  <a:pt x="1453" y="396"/>
                </a:cubicBezTo>
                <a:cubicBezTo>
                  <a:pt x="1454" y="398"/>
                  <a:pt x="1454" y="398"/>
                  <a:pt x="1454" y="398"/>
                </a:cubicBezTo>
                <a:lnTo>
                  <a:pt x="1455" y="396"/>
                </a:lnTo>
                <a:close/>
                <a:moveTo>
                  <a:pt x="1083" y="72"/>
                </a:moveTo>
                <a:cubicBezTo>
                  <a:pt x="1084" y="72"/>
                  <a:pt x="1084" y="72"/>
                  <a:pt x="1084" y="72"/>
                </a:cubicBezTo>
                <a:cubicBezTo>
                  <a:pt x="1084" y="71"/>
                  <a:pt x="1084" y="71"/>
                  <a:pt x="1084" y="71"/>
                </a:cubicBezTo>
                <a:cubicBezTo>
                  <a:pt x="1082" y="71"/>
                  <a:pt x="1082" y="71"/>
                  <a:pt x="1082" y="71"/>
                </a:cubicBezTo>
                <a:cubicBezTo>
                  <a:pt x="1081" y="72"/>
                  <a:pt x="1081" y="72"/>
                  <a:pt x="1081" y="72"/>
                </a:cubicBezTo>
                <a:cubicBezTo>
                  <a:pt x="1081" y="73"/>
                  <a:pt x="1081" y="73"/>
                  <a:pt x="1081" y="73"/>
                </a:cubicBezTo>
                <a:lnTo>
                  <a:pt x="1083" y="72"/>
                </a:lnTo>
                <a:close/>
                <a:moveTo>
                  <a:pt x="1083" y="85"/>
                </a:moveTo>
                <a:cubicBezTo>
                  <a:pt x="1085" y="84"/>
                  <a:pt x="1085" y="84"/>
                  <a:pt x="1085" y="84"/>
                </a:cubicBezTo>
                <a:cubicBezTo>
                  <a:pt x="1086" y="83"/>
                  <a:pt x="1086" y="83"/>
                  <a:pt x="1086" y="83"/>
                </a:cubicBezTo>
                <a:cubicBezTo>
                  <a:pt x="1085" y="83"/>
                  <a:pt x="1085" y="83"/>
                  <a:pt x="1085" y="83"/>
                </a:cubicBezTo>
                <a:cubicBezTo>
                  <a:pt x="1084" y="83"/>
                  <a:pt x="1084" y="83"/>
                  <a:pt x="1084" y="83"/>
                </a:cubicBezTo>
                <a:cubicBezTo>
                  <a:pt x="1082" y="83"/>
                  <a:pt x="1082" y="83"/>
                  <a:pt x="1082" y="83"/>
                </a:cubicBezTo>
                <a:cubicBezTo>
                  <a:pt x="1081" y="85"/>
                  <a:pt x="1081" y="85"/>
                  <a:pt x="1081" y="85"/>
                </a:cubicBezTo>
                <a:cubicBezTo>
                  <a:pt x="1081" y="85"/>
                  <a:pt x="1080" y="85"/>
                  <a:pt x="1080" y="85"/>
                </a:cubicBezTo>
                <a:cubicBezTo>
                  <a:pt x="1080" y="87"/>
                  <a:pt x="1080" y="87"/>
                  <a:pt x="1080" y="87"/>
                </a:cubicBezTo>
                <a:cubicBezTo>
                  <a:pt x="1082" y="87"/>
                  <a:pt x="1082" y="87"/>
                  <a:pt x="1082" y="87"/>
                </a:cubicBezTo>
                <a:lnTo>
                  <a:pt x="1083" y="85"/>
                </a:lnTo>
                <a:close/>
                <a:moveTo>
                  <a:pt x="1090" y="60"/>
                </a:moveTo>
                <a:cubicBezTo>
                  <a:pt x="1089" y="59"/>
                  <a:pt x="1089" y="59"/>
                  <a:pt x="1089" y="59"/>
                </a:cubicBezTo>
                <a:cubicBezTo>
                  <a:pt x="1089" y="59"/>
                  <a:pt x="1089" y="59"/>
                  <a:pt x="1089" y="59"/>
                </a:cubicBezTo>
                <a:cubicBezTo>
                  <a:pt x="1089" y="60"/>
                  <a:pt x="1089" y="60"/>
                  <a:pt x="1089" y="60"/>
                </a:cubicBezTo>
                <a:lnTo>
                  <a:pt x="1090" y="60"/>
                </a:lnTo>
                <a:close/>
                <a:moveTo>
                  <a:pt x="983" y="510"/>
                </a:moveTo>
                <a:cubicBezTo>
                  <a:pt x="983" y="510"/>
                  <a:pt x="983" y="510"/>
                  <a:pt x="983" y="510"/>
                </a:cubicBezTo>
                <a:cubicBezTo>
                  <a:pt x="984" y="509"/>
                  <a:pt x="984" y="509"/>
                  <a:pt x="984" y="509"/>
                </a:cubicBezTo>
                <a:cubicBezTo>
                  <a:pt x="984" y="508"/>
                  <a:pt x="984" y="508"/>
                  <a:pt x="984" y="508"/>
                </a:cubicBezTo>
                <a:cubicBezTo>
                  <a:pt x="983" y="509"/>
                  <a:pt x="983" y="509"/>
                  <a:pt x="983" y="509"/>
                </a:cubicBezTo>
                <a:lnTo>
                  <a:pt x="983" y="510"/>
                </a:lnTo>
                <a:close/>
                <a:moveTo>
                  <a:pt x="1080" y="93"/>
                </a:moveTo>
                <a:cubicBezTo>
                  <a:pt x="1081" y="92"/>
                  <a:pt x="1081" y="92"/>
                  <a:pt x="1081" y="92"/>
                </a:cubicBezTo>
                <a:cubicBezTo>
                  <a:pt x="1080" y="91"/>
                  <a:pt x="1080" y="91"/>
                  <a:pt x="1080" y="91"/>
                </a:cubicBezTo>
                <a:cubicBezTo>
                  <a:pt x="1079" y="91"/>
                  <a:pt x="1079" y="91"/>
                  <a:pt x="1079" y="91"/>
                </a:cubicBezTo>
                <a:cubicBezTo>
                  <a:pt x="1079" y="93"/>
                  <a:pt x="1079" y="93"/>
                  <a:pt x="1079" y="93"/>
                </a:cubicBezTo>
                <a:lnTo>
                  <a:pt x="1080" y="93"/>
                </a:lnTo>
                <a:close/>
                <a:moveTo>
                  <a:pt x="1082" y="19"/>
                </a:moveTo>
                <a:cubicBezTo>
                  <a:pt x="1082" y="21"/>
                  <a:pt x="1082" y="21"/>
                  <a:pt x="1082" y="21"/>
                </a:cubicBezTo>
                <a:cubicBezTo>
                  <a:pt x="1083" y="21"/>
                  <a:pt x="1083" y="21"/>
                  <a:pt x="1083" y="21"/>
                </a:cubicBezTo>
                <a:cubicBezTo>
                  <a:pt x="1083" y="20"/>
                  <a:pt x="1083" y="20"/>
                  <a:pt x="1083" y="20"/>
                </a:cubicBezTo>
                <a:cubicBezTo>
                  <a:pt x="1083" y="19"/>
                  <a:pt x="1083" y="19"/>
                  <a:pt x="1083" y="19"/>
                </a:cubicBezTo>
                <a:lnTo>
                  <a:pt x="1082" y="19"/>
                </a:lnTo>
                <a:close/>
                <a:moveTo>
                  <a:pt x="1462" y="397"/>
                </a:moveTo>
                <a:cubicBezTo>
                  <a:pt x="1461" y="397"/>
                  <a:pt x="1461" y="397"/>
                  <a:pt x="1461" y="397"/>
                </a:cubicBezTo>
                <a:cubicBezTo>
                  <a:pt x="1461" y="398"/>
                  <a:pt x="1461" y="398"/>
                  <a:pt x="1461" y="398"/>
                </a:cubicBezTo>
                <a:cubicBezTo>
                  <a:pt x="1462" y="399"/>
                  <a:pt x="1462" y="399"/>
                  <a:pt x="1462" y="399"/>
                </a:cubicBezTo>
                <a:lnTo>
                  <a:pt x="1462" y="397"/>
                </a:lnTo>
                <a:close/>
                <a:moveTo>
                  <a:pt x="1464" y="420"/>
                </a:moveTo>
                <a:cubicBezTo>
                  <a:pt x="1463" y="423"/>
                  <a:pt x="1463" y="423"/>
                  <a:pt x="1463" y="423"/>
                </a:cubicBezTo>
                <a:cubicBezTo>
                  <a:pt x="1465" y="422"/>
                  <a:pt x="1465" y="422"/>
                  <a:pt x="1465" y="422"/>
                </a:cubicBezTo>
                <a:cubicBezTo>
                  <a:pt x="1468" y="420"/>
                  <a:pt x="1468" y="420"/>
                  <a:pt x="1468" y="420"/>
                </a:cubicBezTo>
                <a:cubicBezTo>
                  <a:pt x="1467" y="419"/>
                  <a:pt x="1467" y="419"/>
                  <a:pt x="1467" y="419"/>
                </a:cubicBezTo>
                <a:cubicBezTo>
                  <a:pt x="1468" y="417"/>
                  <a:pt x="1468" y="417"/>
                  <a:pt x="1468" y="417"/>
                </a:cubicBezTo>
                <a:lnTo>
                  <a:pt x="1464" y="420"/>
                </a:lnTo>
                <a:close/>
                <a:moveTo>
                  <a:pt x="1459" y="400"/>
                </a:moveTo>
                <a:cubicBezTo>
                  <a:pt x="1459" y="403"/>
                  <a:pt x="1459" y="403"/>
                  <a:pt x="1459" y="403"/>
                </a:cubicBezTo>
                <a:cubicBezTo>
                  <a:pt x="1461" y="404"/>
                  <a:pt x="1461" y="404"/>
                  <a:pt x="1461" y="404"/>
                </a:cubicBezTo>
                <a:cubicBezTo>
                  <a:pt x="1462" y="402"/>
                  <a:pt x="1462" y="402"/>
                  <a:pt x="1462" y="402"/>
                </a:cubicBezTo>
                <a:cubicBezTo>
                  <a:pt x="1460" y="399"/>
                  <a:pt x="1460" y="399"/>
                  <a:pt x="1460" y="399"/>
                </a:cubicBezTo>
                <a:lnTo>
                  <a:pt x="1459" y="400"/>
                </a:lnTo>
                <a:close/>
                <a:moveTo>
                  <a:pt x="1468" y="435"/>
                </a:moveTo>
                <a:cubicBezTo>
                  <a:pt x="1471" y="433"/>
                  <a:pt x="1471" y="433"/>
                  <a:pt x="1471" y="433"/>
                </a:cubicBezTo>
                <a:cubicBezTo>
                  <a:pt x="1469" y="433"/>
                  <a:pt x="1469" y="433"/>
                  <a:pt x="1469" y="433"/>
                </a:cubicBezTo>
                <a:cubicBezTo>
                  <a:pt x="1468" y="431"/>
                  <a:pt x="1468" y="431"/>
                  <a:pt x="1468" y="431"/>
                </a:cubicBezTo>
                <a:cubicBezTo>
                  <a:pt x="1466" y="432"/>
                  <a:pt x="1466" y="432"/>
                  <a:pt x="1466" y="432"/>
                </a:cubicBezTo>
                <a:cubicBezTo>
                  <a:pt x="1466" y="432"/>
                  <a:pt x="1465" y="433"/>
                  <a:pt x="1465" y="433"/>
                </a:cubicBezTo>
                <a:lnTo>
                  <a:pt x="1468" y="435"/>
                </a:lnTo>
                <a:close/>
                <a:moveTo>
                  <a:pt x="1515" y="458"/>
                </a:moveTo>
                <a:cubicBezTo>
                  <a:pt x="1515" y="459"/>
                  <a:pt x="1515" y="459"/>
                  <a:pt x="1515" y="459"/>
                </a:cubicBezTo>
                <a:cubicBezTo>
                  <a:pt x="1516" y="459"/>
                  <a:pt x="1516" y="459"/>
                  <a:pt x="1516" y="459"/>
                </a:cubicBezTo>
                <a:cubicBezTo>
                  <a:pt x="1517" y="459"/>
                  <a:pt x="1517" y="459"/>
                  <a:pt x="1517" y="459"/>
                </a:cubicBezTo>
                <a:cubicBezTo>
                  <a:pt x="1516" y="458"/>
                  <a:pt x="1516" y="458"/>
                  <a:pt x="1516" y="458"/>
                </a:cubicBezTo>
                <a:lnTo>
                  <a:pt x="1515" y="458"/>
                </a:lnTo>
                <a:close/>
                <a:moveTo>
                  <a:pt x="1496" y="469"/>
                </a:moveTo>
                <a:cubicBezTo>
                  <a:pt x="1494" y="470"/>
                  <a:pt x="1494" y="470"/>
                  <a:pt x="1494" y="470"/>
                </a:cubicBezTo>
                <a:cubicBezTo>
                  <a:pt x="1495" y="470"/>
                  <a:pt x="1495" y="470"/>
                  <a:pt x="1495" y="470"/>
                </a:cubicBezTo>
                <a:cubicBezTo>
                  <a:pt x="1496" y="471"/>
                  <a:pt x="1496" y="471"/>
                  <a:pt x="1496" y="471"/>
                </a:cubicBezTo>
                <a:cubicBezTo>
                  <a:pt x="1498" y="471"/>
                  <a:pt x="1498" y="471"/>
                  <a:pt x="1498" y="471"/>
                </a:cubicBezTo>
                <a:cubicBezTo>
                  <a:pt x="1498" y="470"/>
                  <a:pt x="1498" y="470"/>
                  <a:pt x="1498" y="470"/>
                </a:cubicBezTo>
                <a:cubicBezTo>
                  <a:pt x="1498" y="469"/>
                  <a:pt x="1498" y="469"/>
                  <a:pt x="1498" y="469"/>
                </a:cubicBezTo>
                <a:cubicBezTo>
                  <a:pt x="1497" y="469"/>
                  <a:pt x="1497" y="469"/>
                  <a:pt x="1497" y="469"/>
                </a:cubicBezTo>
                <a:lnTo>
                  <a:pt x="1496" y="469"/>
                </a:lnTo>
                <a:close/>
                <a:moveTo>
                  <a:pt x="1453" y="399"/>
                </a:moveTo>
                <a:cubicBezTo>
                  <a:pt x="1452" y="396"/>
                  <a:pt x="1452" y="396"/>
                  <a:pt x="1452" y="396"/>
                </a:cubicBezTo>
                <a:cubicBezTo>
                  <a:pt x="1450" y="397"/>
                  <a:pt x="1450" y="397"/>
                  <a:pt x="1450" y="397"/>
                </a:cubicBezTo>
                <a:cubicBezTo>
                  <a:pt x="1450" y="400"/>
                  <a:pt x="1450" y="400"/>
                  <a:pt x="1450" y="400"/>
                </a:cubicBezTo>
                <a:cubicBezTo>
                  <a:pt x="1451" y="398"/>
                  <a:pt x="1451" y="398"/>
                  <a:pt x="1451" y="398"/>
                </a:cubicBezTo>
                <a:cubicBezTo>
                  <a:pt x="1451" y="400"/>
                  <a:pt x="1451" y="400"/>
                  <a:pt x="1451" y="400"/>
                </a:cubicBezTo>
                <a:lnTo>
                  <a:pt x="1453" y="399"/>
                </a:lnTo>
                <a:close/>
                <a:moveTo>
                  <a:pt x="1452" y="394"/>
                </a:moveTo>
                <a:cubicBezTo>
                  <a:pt x="1452" y="393"/>
                  <a:pt x="1452" y="393"/>
                  <a:pt x="1452" y="393"/>
                </a:cubicBezTo>
                <a:cubicBezTo>
                  <a:pt x="1452" y="395"/>
                  <a:pt x="1452" y="395"/>
                  <a:pt x="1452" y="395"/>
                </a:cubicBezTo>
                <a:lnTo>
                  <a:pt x="1452" y="394"/>
                </a:lnTo>
                <a:close/>
                <a:moveTo>
                  <a:pt x="1451" y="380"/>
                </a:moveTo>
                <a:cubicBezTo>
                  <a:pt x="1451" y="382"/>
                  <a:pt x="1451" y="382"/>
                  <a:pt x="1451" y="382"/>
                </a:cubicBezTo>
                <a:cubicBezTo>
                  <a:pt x="1452" y="381"/>
                  <a:pt x="1452" y="381"/>
                  <a:pt x="1452" y="381"/>
                </a:cubicBezTo>
                <a:cubicBezTo>
                  <a:pt x="1452" y="380"/>
                  <a:pt x="1452" y="380"/>
                  <a:pt x="1452" y="380"/>
                </a:cubicBezTo>
                <a:lnTo>
                  <a:pt x="1451" y="380"/>
                </a:lnTo>
                <a:close/>
                <a:moveTo>
                  <a:pt x="1448" y="387"/>
                </a:moveTo>
                <a:cubicBezTo>
                  <a:pt x="1450" y="386"/>
                  <a:pt x="1450" y="386"/>
                  <a:pt x="1450" y="386"/>
                </a:cubicBezTo>
                <a:cubicBezTo>
                  <a:pt x="1450" y="384"/>
                  <a:pt x="1450" y="384"/>
                  <a:pt x="1450" y="384"/>
                </a:cubicBezTo>
                <a:lnTo>
                  <a:pt x="1448" y="387"/>
                </a:lnTo>
                <a:close/>
                <a:moveTo>
                  <a:pt x="1476" y="355"/>
                </a:moveTo>
                <a:cubicBezTo>
                  <a:pt x="1476" y="354"/>
                  <a:pt x="1476" y="354"/>
                  <a:pt x="1476" y="354"/>
                </a:cubicBezTo>
                <a:cubicBezTo>
                  <a:pt x="1475" y="354"/>
                  <a:pt x="1475" y="354"/>
                  <a:pt x="1475" y="354"/>
                </a:cubicBezTo>
                <a:cubicBezTo>
                  <a:pt x="1476" y="356"/>
                  <a:pt x="1476" y="356"/>
                  <a:pt x="1476" y="356"/>
                </a:cubicBezTo>
                <a:lnTo>
                  <a:pt x="1476" y="355"/>
                </a:lnTo>
                <a:close/>
                <a:moveTo>
                  <a:pt x="1455" y="391"/>
                </a:moveTo>
                <a:cubicBezTo>
                  <a:pt x="1457" y="389"/>
                  <a:pt x="1457" y="389"/>
                  <a:pt x="1457" y="389"/>
                </a:cubicBezTo>
                <a:cubicBezTo>
                  <a:pt x="1456" y="388"/>
                  <a:pt x="1456" y="388"/>
                  <a:pt x="1456" y="388"/>
                </a:cubicBezTo>
                <a:cubicBezTo>
                  <a:pt x="1455" y="387"/>
                  <a:pt x="1455" y="387"/>
                  <a:pt x="1455" y="387"/>
                </a:cubicBezTo>
                <a:cubicBezTo>
                  <a:pt x="1453" y="386"/>
                  <a:pt x="1453" y="386"/>
                  <a:pt x="1453" y="386"/>
                </a:cubicBezTo>
                <a:cubicBezTo>
                  <a:pt x="1451" y="387"/>
                  <a:pt x="1451" y="387"/>
                  <a:pt x="1451" y="387"/>
                </a:cubicBezTo>
                <a:cubicBezTo>
                  <a:pt x="1454" y="388"/>
                  <a:pt x="1454" y="388"/>
                  <a:pt x="1454" y="388"/>
                </a:cubicBezTo>
                <a:cubicBezTo>
                  <a:pt x="1452" y="389"/>
                  <a:pt x="1452" y="389"/>
                  <a:pt x="1452" y="389"/>
                </a:cubicBezTo>
                <a:cubicBezTo>
                  <a:pt x="1453" y="390"/>
                  <a:pt x="1453" y="390"/>
                  <a:pt x="1453" y="390"/>
                </a:cubicBezTo>
                <a:cubicBezTo>
                  <a:pt x="1451" y="391"/>
                  <a:pt x="1451" y="391"/>
                  <a:pt x="1451" y="391"/>
                </a:cubicBezTo>
                <a:cubicBezTo>
                  <a:pt x="1455" y="390"/>
                  <a:pt x="1455" y="390"/>
                  <a:pt x="1455" y="390"/>
                </a:cubicBezTo>
                <a:lnTo>
                  <a:pt x="1455" y="391"/>
                </a:lnTo>
                <a:close/>
                <a:moveTo>
                  <a:pt x="1442" y="379"/>
                </a:moveTo>
                <a:cubicBezTo>
                  <a:pt x="1442" y="380"/>
                  <a:pt x="1442" y="380"/>
                  <a:pt x="1442" y="380"/>
                </a:cubicBezTo>
                <a:cubicBezTo>
                  <a:pt x="1442" y="382"/>
                  <a:pt x="1442" y="382"/>
                  <a:pt x="1442" y="382"/>
                </a:cubicBezTo>
                <a:cubicBezTo>
                  <a:pt x="1443" y="381"/>
                  <a:pt x="1443" y="381"/>
                  <a:pt x="1443" y="381"/>
                </a:cubicBezTo>
                <a:lnTo>
                  <a:pt x="1442" y="379"/>
                </a:lnTo>
                <a:close/>
                <a:moveTo>
                  <a:pt x="1478" y="350"/>
                </a:moveTo>
                <a:cubicBezTo>
                  <a:pt x="1477" y="350"/>
                  <a:pt x="1477" y="350"/>
                  <a:pt x="1477" y="350"/>
                </a:cubicBezTo>
                <a:cubicBezTo>
                  <a:pt x="1478" y="351"/>
                  <a:pt x="1478" y="351"/>
                  <a:pt x="1478" y="351"/>
                </a:cubicBezTo>
                <a:lnTo>
                  <a:pt x="1478" y="350"/>
                </a:lnTo>
                <a:close/>
                <a:moveTo>
                  <a:pt x="1443" y="373"/>
                </a:moveTo>
                <a:cubicBezTo>
                  <a:pt x="1443" y="374"/>
                  <a:pt x="1443" y="374"/>
                  <a:pt x="1443" y="374"/>
                </a:cubicBezTo>
                <a:cubicBezTo>
                  <a:pt x="1444" y="375"/>
                  <a:pt x="1444" y="375"/>
                  <a:pt x="1444" y="375"/>
                </a:cubicBezTo>
                <a:cubicBezTo>
                  <a:pt x="1445" y="373"/>
                  <a:pt x="1445" y="373"/>
                  <a:pt x="1445" y="373"/>
                </a:cubicBezTo>
                <a:lnTo>
                  <a:pt x="1443" y="373"/>
                </a:lnTo>
                <a:close/>
                <a:moveTo>
                  <a:pt x="1418" y="447"/>
                </a:moveTo>
                <a:cubicBezTo>
                  <a:pt x="1416" y="449"/>
                  <a:pt x="1416" y="449"/>
                  <a:pt x="1416" y="449"/>
                </a:cubicBezTo>
                <a:cubicBezTo>
                  <a:pt x="1414" y="449"/>
                  <a:pt x="1414" y="449"/>
                  <a:pt x="1414" y="449"/>
                </a:cubicBezTo>
                <a:cubicBezTo>
                  <a:pt x="1413" y="452"/>
                  <a:pt x="1413" y="452"/>
                  <a:pt x="1413" y="452"/>
                </a:cubicBezTo>
                <a:cubicBezTo>
                  <a:pt x="1414" y="452"/>
                  <a:pt x="1414" y="452"/>
                  <a:pt x="1414" y="452"/>
                </a:cubicBezTo>
                <a:cubicBezTo>
                  <a:pt x="1415" y="453"/>
                  <a:pt x="1415" y="453"/>
                  <a:pt x="1415" y="453"/>
                </a:cubicBezTo>
                <a:cubicBezTo>
                  <a:pt x="1420" y="451"/>
                  <a:pt x="1420" y="451"/>
                  <a:pt x="1420" y="451"/>
                </a:cubicBezTo>
                <a:cubicBezTo>
                  <a:pt x="1416" y="454"/>
                  <a:pt x="1416" y="454"/>
                  <a:pt x="1416" y="454"/>
                </a:cubicBezTo>
                <a:cubicBezTo>
                  <a:pt x="1415" y="455"/>
                  <a:pt x="1415" y="455"/>
                  <a:pt x="1415" y="455"/>
                </a:cubicBezTo>
                <a:cubicBezTo>
                  <a:pt x="1417" y="455"/>
                  <a:pt x="1417" y="455"/>
                  <a:pt x="1417" y="455"/>
                </a:cubicBezTo>
                <a:cubicBezTo>
                  <a:pt x="1420" y="453"/>
                  <a:pt x="1420" y="453"/>
                  <a:pt x="1420" y="453"/>
                </a:cubicBezTo>
                <a:cubicBezTo>
                  <a:pt x="1420" y="454"/>
                  <a:pt x="1420" y="454"/>
                  <a:pt x="1420" y="454"/>
                </a:cubicBezTo>
                <a:cubicBezTo>
                  <a:pt x="1417" y="456"/>
                  <a:pt x="1417" y="456"/>
                  <a:pt x="1417" y="456"/>
                </a:cubicBezTo>
                <a:cubicBezTo>
                  <a:pt x="1419" y="456"/>
                  <a:pt x="1419" y="456"/>
                  <a:pt x="1419" y="456"/>
                </a:cubicBezTo>
                <a:cubicBezTo>
                  <a:pt x="1418" y="457"/>
                  <a:pt x="1418" y="457"/>
                  <a:pt x="1418" y="457"/>
                </a:cubicBezTo>
                <a:cubicBezTo>
                  <a:pt x="1421" y="456"/>
                  <a:pt x="1421" y="456"/>
                  <a:pt x="1421" y="456"/>
                </a:cubicBezTo>
                <a:cubicBezTo>
                  <a:pt x="1422" y="457"/>
                  <a:pt x="1422" y="457"/>
                  <a:pt x="1422" y="457"/>
                </a:cubicBezTo>
                <a:cubicBezTo>
                  <a:pt x="1426" y="456"/>
                  <a:pt x="1426" y="456"/>
                  <a:pt x="1426" y="456"/>
                </a:cubicBezTo>
                <a:cubicBezTo>
                  <a:pt x="1429" y="455"/>
                  <a:pt x="1429" y="455"/>
                  <a:pt x="1429" y="455"/>
                </a:cubicBezTo>
                <a:cubicBezTo>
                  <a:pt x="1431" y="454"/>
                  <a:pt x="1431" y="454"/>
                  <a:pt x="1431" y="454"/>
                </a:cubicBezTo>
                <a:cubicBezTo>
                  <a:pt x="1430" y="452"/>
                  <a:pt x="1430" y="452"/>
                  <a:pt x="1430" y="452"/>
                </a:cubicBezTo>
                <a:cubicBezTo>
                  <a:pt x="1432" y="452"/>
                  <a:pt x="1432" y="452"/>
                  <a:pt x="1432" y="452"/>
                </a:cubicBezTo>
                <a:cubicBezTo>
                  <a:pt x="1432" y="453"/>
                  <a:pt x="1432" y="453"/>
                  <a:pt x="1432" y="453"/>
                </a:cubicBezTo>
                <a:cubicBezTo>
                  <a:pt x="1434" y="453"/>
                  <a:pt x="1434" y="453"/>
                  <a:pt x="1434" y="453"/>
                </a:cubicBezTo>
                <a:cubicBezTo>
                  <a:pt x="1436" y="451"/>
                  <a:pt x="1436" y="451"/>
                  <a:pt x="1436" y="451"/>
                </a:cubicBezTo>
                <a:cubicBezTo>
                  <a:pt x="1437" y="451"/>
                  <a:pt x="1437" y="451"/>
                  <a:pt x="1437" y="451"/>
                </a:cubicBezTo>
                <a:cubicBezTo>
                  <a:pt x="1438" y="449"/>
                  <a:pt x="1438" y="449"/>
                  <a:pt x="1438" y="449"/>
                </a:cubicBezTo>
                <a:cubicBezTo>
                  <a:pt x="1443" y="449"/>
                  <a:pt x="1443" y="449"/>
                  <a:pt x="1443" y="449"/>
                </a:cubicBezTo>
                <a:cubicBezTo>
                  <a:pt x="1444" y="447"/>
                  <a:pt x="1444" y="447"/>
                  <a:pt x="1444" y="447"/>
                </a:cubicBezTo>
                <a:cubicBezTo>
                  <a:pt x="1445" y="449"/>
                  <a:pt x="1445" y="449"/>
                  <a:pt x="1445" y="449"/>
                </a:cubicBezTo>
                <a:cubicBezTo>
                  <a:pt x="1446" y="448"/>
                  <a:pt x="1446" y="448"/>
                  <a:pt x="1446" y="448"/>
                </a:cubicBezTo>
                <a:cubicBezTo>
                  <a:pt x="1447" y="448"/>
                  <a:pt x="1447" y="448"/>
                  <a:pt x="1447" y="448"/>
                </a:cubicBezTo>
                <a:cubicBezTo>
                  <a:pt x="1450" y="448"/>
                  <a:pt x="1450" y="448"/>
                  <a:pt x="1450" y="448"/>
                </a:cubicBezTo>
                <a:cubicBezTo>
                  <a:pt x="1448" y="446"/>
                  <a:pt x="1448" y="446"/>
                  <a:pt x="1448" y="446"/>
                </a:cubicBezTo>
                <a:cubicBezTo>
                  <a:pt x="1449" y="445"/>
                  <a:pt x="1449" y="445"/>
                  <a:pt x="1449" y="445"/>
                </a:cubicBezTo>
                <a:cubicBezTo>
                  <a:pt x="1451" y="443"/>
                  <a:pt x="1451" y="443"/>
                  <a:pt x="1451" y="443"/>
                </a:cubicBezTo>
                <a:cubicBezTo>
                  <a:pt x="1451" y="441"/>
                  <a:pt x="1451" y="441"/>
                  <a:pt x="1451" y="441"/>
                </a:cubicBezTo>
                <a:cubicBezTo>
                  <a:pt x="1452" y="440"/>
                  <a:pt x="1452" y="440"/>
                  <a:pt x="1452" y="440"/>
                </a:cubicBezTo>
                <a:cubicBezTo>
                  <a:pt x="1453" y="438"/>
                  <a:pt x="1453" y="438"/>
                  <a:pt x="1453" y="438"/>
                </a:cubicBezTo>
                <a:cubicBezTo>
                  <a:pt x="1452" y="433"/>
                  <a:pt x="1452" y="433"/>
                  <a:pt x="1452" y="433"/>
                </a:cubicBezTo>
                <a:cubicBezTo>
                  <a:pt x="1451" y="432"/>
                  <a:pt x="1451" y="432"/>
                  <a:pt x="1451" y="432"/>
                </a:cubicBezTo>
                <a:cubicBezTo>
                  <a:pt x="1452" y="431"/>
                  <a:pt x="1452" y="431"/>
                  <a:pt x="1452" y="431"/>
                </a:cubicBezTo>
                <a:cubicBezTo>
                  <a:pt x="1452" y="429"/>
                  <a:pt x="1452" y="429"/>
                  <a:pt x="1452" y="429"/>
                </a:cubicBezTo>
                <a:cubicBezTo>
                  <a:pt x="1451" y="427"/>
                  <a:pt x="1451" y="427"/>
                  <a:pt x="1451" y="427"/>
                </a:cubicBezTo>
                <a:cubicBezTo>
                  <a:pt x="1451" y="425"/>
                  <a:pt x="1451" y="425"/>
                  <a:pt x="1451" y="425"/>
                </a:cubicBezTo>
                <a:cubicBezTo>
                  <a:pt x="1450" y="424"/>
                  <a:pt x="1450" y="424"/>
                  <a:pt x="1450" y="424"/>
                </a:cubicBezTo>
                <a:cubicBezTo>
                  <a:pt x="1450" y="423"/>
                  <a:pt x="1450" y="423"/>
                  <a:pt x="1450" y="423"/>
                </a:cubicBezTo>
                <a:cubicBezTo>
                  <a:pt x="1452" y="423"/>
                  <a:pt x="1452" y="423"/>
                  <a:pt x="1452" y="423"/>
                </a:cubicBezTo>
                <a:cubicBezTo>
                  <a:pt x="1452" y="423"/>
                  <a:pt x="1452" y="423"/>
                  <a:pt x="1452" y="423"/>
                </a:cubicBezTo>
                <a:cubicBezTo>
                  <a:pt x="1452" y="422"/>
                  <a:pt x="1452" y="422"/>
                  <a:pt x="1452" y="422"/>
                </a:cubicBezTo>
                <a:cubicBezTo>
                  <a:pt x="1453" y="422"/>
                  <a:pt x="1453" y="422"/>
                  <a:pt x="1453" y="422"/>
                </a:cubicBezTo>
                <a:cubicBezTo>
                  <a:pt x="1454" y="421"/>
                  <a:pt x="1454" y="421"/>
                  <a:pt x="1454" y="421"/>
                </a:cubicBezTo>
                <a:cubicBezTo>
                  <a:pt x="1455" y="419"/>
                  <a:pt x="1455" y="419"/>
                  <a:pt x="1455" y="419"/>
                </a:cubicBezTo>
                <a:cubicBezTo>
                  <a:pt x="1457" y="420"/>
                  <a:pt x="1457" y="420"/>
                  <a:pt x="1457" y="420"/>
                </a:cubicBezTo>
                <a:cubicBezTo>
                  <a:pt x="1457" y="418"/>
                  <a:pt x="1457" y="418"/>
                  <a:pt x="1457" y="418"/>
                </a:cubicBezTo>
                <a:cubicBezTo>
                  <a:pt x="1456" y="418"/>
                  <a:pt x="1456" y="418"/>
                  <a:pt x="1456" y="418"/>
                </a:cubicBezTo>
                <a:cubicBezTo>
                  <a:pt x="1456" y="416"/>
                  <a:pt x="1456" y="416"/>
                  <a:pt x="1456" y="416"/>
                </a:cubicBezTo>
                <a:cubicBezTo>
                  <a:pt x="1456" y="415"/>
                  <a:pt x="1456" y="415"/>
                  <a:pt x="1456" y="415"/>
                </a:cubicBezTo>
                <a:cubicBezTo>
                  <a:pt x="1457" y="415"/>
                  <a:pt x="1457" y="415"/>
                  <a:pt x="1457" y="415"/>
                </a:cubicBezTo>
                <a:cubicBezTo>
                  <a:pt x="1458" y="418"/>
                  <a:pt x="1458" y="418"/>
                  <a:pt x="1458" y="418"/>
                </a:cubicBezTo>
                <a:cubicBezTo>
                  <a:pt x="1457" y="414"/>
                  <a:pt x="1457" y="414"/>
                  <a:pt x="1457" y="414"/>
                </a:cubicBezTo>
                <a:cubicBezTo>
                  <a:pt x="1455" y="414"/>
                  <a:pt x="1455" y="414"/>
                  <a:pt x="1455" y="414"/>
                </a:cubicBezTo>
                <a:cubicBezTo>
                  <a:pt x="1456" y="413"/>
                  <a:pt x="1456" y="413"/>
                  <a:pt x="1456" y="413"/>
                </a:cubicBezTo>
                <a:cubicBezTo>
                  <a:pt x="1453" y="408"/>
                  <a:pt x="1453" y="408"/>
                  <a:pt x="1453" y="408"/>
                </a:cubicBezTo>
                <a:cubicBezTo>
                  <a:pt x="1453" y="407"/>
                  <a:pt x="1453" y="407"/>
                  <a:pt x="1453" y="407"/>
                </a:cubicBezTo>
                <a:cubicBezTo>
                  <a:pt x="1452" y="406"/>
                  <a:pt x="1452" y="406"/>
                  <a:pt x="1452" y="406"/>
                </a:cubicBezTo>
                <a:cubicBezTo>
                  <a:pt x="1448" y="405"/>
                  <a:pt x="1448" y="405"/>
                  <a:pt x="1448" y="405"/>
                </a:cubicBezTo>
                <a:cubicBezTo>
                  <a:pt x="1447" y="407"/>
                  <a:pt x="1447" y="407"/>
                  <a:pt x="1447" y="407"/>
                </a:cubicBezTo>
                <a:cubicBezTo>
                  <a:pt x="1445" y="407"/>
                  <a:pt x="1445" y="407"/>
                  <a:pt x="1445" y="407"/>
                </a:cubicBezTo>
                <a:cubicBezTo>
                  <a:pt x="1445" y="408"/>
                  <a:pt x="1445" y="408"/>
                  <a:pt x="1445" y="408"/>
                </a:cubicBezTo>
                <a:cubicBezTo>
                  <a:pt x="1443" y="408"/>
                  <a:pt x="1443" y="408"/>
                  <a:pt x="1443" y="408"/>
                </a:cubicBezTo>
                <a:cubicBezTo>
                  <a:pt x="1442" y="408"/>
                  <a:pt x="1442" y="408"/>
                  <a:pt x="1442" y="408"/>
                </a:cubicBezTo>
                <a:cubicBezTo>
                  <a:pt x="1444" y="406"/>
                  <a:pt x="1444" y="406"/>
                  <a:pt x="1444" y="406"/>
                </a:cubicBezTo>
                <a:cubicBezTo>
                  <a:pt x="1446" y="405"/>
                  <a:pt x="1446" y="405"/>
                  <a:pt x="1446" y="405"/>
                </a:cubicBezTo>
                <a:cubicBezTo>
                  <a:pt x="1444" y="404"/>
                  <a:pt x="1444" y="404"/>
                  <a:pt x="1444" y="404"/>
                </a:cubicBezTo>
                <a:cubicBezTo>
                  <a:pt x="1442" y="403"/>
                  <a:pt x="1442" y="403"/>
                  <a:pt x="1442" y="403"/>
                </a:cubicBezTo>
                <a:cubicBezTo>
                  <a:pt x="1443" y="404"/>
                  <a:pt x="1443" y="404"/>
                  <a:pt x="1443" y="404"/>
                </a:cubicBezTo>
                <a:cubicBezTo>
                  <a:pt x="1441" y="404"/>
                  <a:pt x="1441" y="404"/>
                  <a:pt x="1441" y="404"/>
                </a:cubicBezTo>
                <a:cubicBezTo>
                  <a:pt x="1441" y="407"/>
                  <a:pt x="1441" y="407"/>
                  <a:pt x="1441" y="407"/>
                </a:cubicBezTo>
                <a:cubicBezTo>
                  <a:pt x="1440" y="409"/>
                  <a:pt x="1440" y="409"/>
                  <a:pt x="1440" y="409"/>
                </a:cubicBezTo>
                <a:cubicBezTo>
                  <a:pt x="1440" y="407"/>
                  <a:pt x="1440" y="407"/>
                  <a:pt x="1440" y="407"/>
                </a:cubicBezTo>
                <a:cubicBezTo>
                  <a:pt x="1441" y="406"/>
                  <a:pt x="1441" y="406"/>
                  <a:pt x="1441" y="406"/>
                </a:cubicBezTo>
                <a:cubicBezTo>
                  <a:pt x="1440" y="405"/>
                  <a:pt x="1440" y="405"/>
                  <a:pt x="1440" y="405"/>
                </a:cubicBezTo>
                <a:cubicBezTo>
                  <a:pt x="1438" y="405"/>
                  <a:pt x="1438" y="405"/>
                  <a:pt x="1438" y="405"/>
                </a:cubicBezTo>
                <a:cubicBezTo>
                  <a:pt x="1439" y="406"/>
                  <a:pt x="1439" y="406"/>
                  <a:pt x="1439" y="406"/>
                </a:cubicBezTo>
                <a:cubicBezTo>
                  <a:pt x="1438" y="406"/>
                  <a:pt x="1438" y="406"/>
                  <a:pt x="1438" y="406"/>
                </a:cubicBezTo>
                <a:cubicBezTo>
                  <a:pt x="1437" y="405"/>
                  <a:pt x="1437" y="405"/>
                  <a:pt x="1437" y="405"/>
                </a:cubicBezTo>
                <a:cubicBezTo>
                  <a:pt x="1434" y="406"/>
                  <a:pt x="1434" y="406"/>
                  <a:pt x="1434" y="406"/>
                </a:cubicBezTo>
                <a:cubicBezTo>
                  <a:pt x="1434" y="407"/>
                  <a:pt x="1434" y="407"/>
                  <a:pt x="1434" y="407"/>
                </a:cubicBezTo>
                <a:cubicBezTo>
                  <a:pt x="1433" y="407"/>
                  <a:pt x="1433" y="407"/>
                  <a:pt x="1433" y="407"/>
                </a:cubicBezTo>
                <a:cubicBezTo>
                  <a:pt x="1432" y="409"/>
                  <a:pt x="1432" y="409"/>
                  <a:pt x="1432" y="409"/>
                </a:cubicBezTo>
                <a:cubicBezTo>
                  <a:pt x="1434" y="410"/>
                  <a:pt x="1434" y="410"/>
                  <a:pt x="1434" y="410"/>
                </a:cubicBezTo>
                <a:cubicBezTo>
                  <a:pt x="1433" y="410"/>
                  <a:pt x="1433" y="410"/>
                  <a:pt x="1433" y="410"/>
                </a:cubicBezTo>
                <a:cubicBezTo>
                  <a:pt x="1432" y="410"/>
                  <a:pt x="1432" y="410"/>
                  <a:pt x="1432" y="410"/>
                </a:cubicBezTo>
                <a:cubicBezTo>
                  <a:pt x="1432" y="411"/>
                  <a:pt x="1432" y="411"/>
                  <a:pt x="1432" y="411"/>
                </a:cubicBezTo>
                <a:cubicBezTo>
                  <a:pt x="1430" y="412"/>
                  <a:pt x="1430" y="412"/>
                  <a:pt x="1430" y="412"/>
                </a:cubicBezTo>
                <a:cubicBezTo>
                  <a:pt x="1431" y="413"/>
                  <a:pt x="1431" y="413"/>
                  <a:pt x="1431" y="413"/>
                </a:cubicBezTo>
                <a:cubicBezTo>
                  <a:pt x="1433" y="413"/>
                  <a:pt x="1433" y="413"/>
                  <a:pt x="1433" y="413"/>
                </a:cubicBezTo>
                <a:cubicBezTo>
                  <a:pt x="1432" y="414"/>
                  <a:pt x="1432" y="414"/>
                  <a:pt x="1432" y="414"/>
                </a:cubicBezTo>
                <a:cubicBezTo>
                  <a:pt x="1434" y="413"/>
                  <a:pt x="1434" y="413"/>
                  <a:pt x="1434" y="413"/>
                </a:cubicBezTo>
                <a:cubicBezTo>
                  <a:pt x="1435" y="413"/>
                  <a:pt x="1435" y="413"/>
                  <a:pt x="1435" y="413"/>
                </a:cubicBezTo>
                <a:cubicBezTo>
                  <a:pt x="1433" y="416"/>
                  <a:pt x="1433" y="416"/>
                  <a:pt x="1433" y="416"/>
                </a:cubicBezTo>
                <a:cubicBezTo>
                  <a:pt x="1430" y="417"/>
                  <a:pt x="1430" y="417"/>
                  <a:pt x="1430" y="417"/>
                </a:cubicBezTo>
                <a:cubicBezTo>
                  <a:pt x="1431" y="418"/>
                  <a:pt x="1431" y="418"/>
                  <a:pt x="1431" y="418"/>
                </a:cubicBezTo>
                <a:cubicBezTo>
                  <a:pt x="1428" y="418"/>
                  <a:pt x="1428" y="418"/>
                  <a:pt x="1428" y="418"/>
                </a:cubicBezTo>
                <a:cubicBezTo>
                  <a:pt x="1427" y="418"/>
                  <a:pt x="1427" y="418"/>
                  <a:pt x="1427" y="418"/>
                </a:cubicBezTo>
                <a:cubicBezTo>
                  <a:pt x="1426" y="419"/>
                  <a:pt x="1426" y="419"/>
                  <a:pt x="1426" y="419"/>
                </a:cubicBezTo>
                <a:cubicBezTo>
                  <a:pt x="1425" y="417"/>
                  <a:pt x="1425" y="417"/>
                  <a:pt x="1425" y="417"/>
                </a:cubicBezTo>
                <a:cubicBezTo>
                  <a:pt x="1420" y="417"/>
                  <a:pt x="1420" y="417"/>
                  <a:pt x="1420" y="417"/>
                </a:cubicBezTo>
                <a:cubicBezTo>
                  <a:pt x="1420" y="417"/>
                  <a:pt x="1420" y="417"/>
                  <a:pt x="1420" y="417"/>
                </a:cubicBezTo>
                <a:cubicBezTo>
                  <a:pt x="1418" y="417"/>
                  <a:pt x="1418" y="417"/>
                  <a:pt x="1418" y="417"/>
                </a:cubicBezTo>
                <a:cubicBezTo>
                  <a:pt x="1417" y="419"/>
                  <a:pt x="1417" y="419"/>
                  <a:pt x="1417" y="419"/>
                </a:cubicBezTo>
                <a:cubicBezTo>
                  <a:pt x="1419" y="418"/>
                  <a:pt x="1419" y="418"/>
                  <a:pt x="1419" y="418"/>
                </a:cubicBezTo>
                <a:cubicBezTo>
                  <a:pt x="1419" y="420"/>
                  <a:pt x="1419" y="420"/>
                  <a:pt x="1419" y="420"/>
                </a:cubicBezTo>
                <a:cubicBezTo>
                  <a:pt x="1420" y="420"/>
                  <a:pt x="1420" y="420"/>
                  <a:pt x="1420" y="420"/>
                </a:cubicBezTo>
                <a:cubicBezTo>
                  <a:pt x="1420" y="422"/>
                  <a:pt x="1420" y="422"/>
                  <a:pt x="1420" y="422"/>
                </a:cubicBezTo>
                <a:cubicBezTo>
                  <a:pt x="1419" y="422"/>
                  <a:pt x="1419" y="422"/>
                  <a:pt x="1419" y="422"/>
                </a:cubicBezTo>
                <a:cubicBezTo>
                  <a:pt x="1419" y="421"/>
                  <a:pt x="1419" y="421"/>
                  <a:pt x="1419" y="421"/>
                </a:cubicBezTo>
                <a:cubicBezTo>
                  <a:pt x="1416" y="421"/>
                  <a:pt x="1416" y="421"/>
                  <a:pt x="1416" y="421"/>
                </a:cubicBezTo>
                <a:cubicBezTo>
                  <a:pt x="1419" y="423"/>
                  <a:pt x="1419" y="423"/>
                  <a:pt x="1419" y="423"/>
                </a:cubicBezTo>
                <a:cubicBezTo>
                  <a:pt x="1421" y="423"/>
                  <a:pt x="1421" y="423"/>
                  <a:pt x="1421" y="423"/>
                </a:cubicBezTo>
                <a:cubicBezTo>
                  <a:pt x="1422" y="424"/>
                  <a:pt x="1422" y="424"/>
                  <a:pt x="1422" y="424"/>
                </a:cubicBezTo>
                <a:cubicBezTo>
                  <a:pt x="1419" y="425"/>
                  <a:pt x="1419" y="425"/>
                  <a:pt x="1419" y="425"/>
                </a:cubicBezTo>
                <a:cubicBezTo>
                  <a:pt x="1419" y="426"/>
                  <a:pt x="1419" y="426"/>
                  <a:pt x="1419" y="426"/>
                </a:cubicBezTo>
                <a:cubicBezTo>
                  <a:pt x="1420" y="427"/>
                  <a:pt x="1420" y="427"/>
                  <a:pt x="1420" y="427"/>
                </a:cubicBezTo>
                <a:cubicBezTo>
                  <a:pt x="1417" y="427"/>
                  <a:pt x="1417" y="427"/>
                  <a:pt x="1417" y="427"/>
                </a:cubicBezTo>
                <a:cubicBezTo>
                  <a:pt x="1417" y="429"/>
                  <a:pt x="1417" y="429"/>
                  <a:pt x="1417" y="429"/>
                </a:cubicBezTo>
                <a:cubicBezTo>
                  <a:pt x="1416" y="429"/>
                  <a:pt x="1416" y="429"/>
                  <a:pt x="1416" y="429"/>
                </a:cubicBezTo>
                <a:cubicBezTo>
                  <a:pt x="1418" y="430"/>
                  <a:pt x="1418" y="430"/>
                  <a:pt x="1418" y="430"/>
                </a:cubicBezTo>
                <a:cubicBezTo>
                  <a:pt x="1419" y="429"/>
                  <a:pt x="1419" y="429"/>
                  <a:pt x="1419" y="429"/>
                </a:cubicBezTo>
                <a:cubicBezTo>
                  <a:pt x="1418" y="430"/>
                  <a:pt x="1418" y="430"/>
                  <a:pt x="1418" y="430"/>
                </a:cubicBezTo>
                <a:cubicBezTo>
                  <a:pt x="1421" y="430"/>
                  <a:pt x="1421" y="430"/>
                  <a:pt x="1421" y="430"/>
                </a:cubicBezTo>
                <a:cubicBezTo>
                  <a:pt x="1421" y="432"/>
                  <a:pt x="1421" y="432"/>
                  <a:pt x="1421" y="432"/>
                </a:cubicBezTo>
                <a:cubicBezTo>
                  <a:pt x="1427" y="432"/>
                  <a:pt x="1427" y="432"/>
                  <a:pt x="1427" y="432"/>
                </a:cubicBezTo>
                <a:cubicBezTo>
                  <a:pt x="1425" y="434"/>
                  <a:pt x="1425" y="434"/>
                  <a:pt x="1425" y="434"/>
                </a:cubicBezTo>
                <a:cubicBezTo>
                  <a:pt x="1424" y="433"/>
                  <a:pt x="1424" y="433"/>
                  <a:pt x="1424" y="433"/>
                </a:cubicBezTo>
                <a:cubicBezTo>
                  <a:pt x="1422" y="437"/>
                  <a:pt x="1422" y="437"/>
                  <a:pt x="1422" y="437"/>
                </a:cubicBezTo>
                <a:cubicBezTo>
                  <a:pt x="1423" y="437"/>
                  <a:pt x="1423" y="437"/>
                  <a:pt x="1423" y="437"/>
                </a:cubicBezTo>
                <a:cubicBezTo>
                  <a:pt x="1421" y="439"/>
                  <a:pt x="1421" y="439"/>
                  <a:pt x="1421" y="439"/>
                </a:cubicBezTo>
                <a:cubicBezTo>
                  <a:pt x="1417" y="441"/>
                  <a:pt x="1417" y="441"/>
                  <a:pt x="1417" y="441"/>
                </a:cubicBezTo>
                <a:cubicBezTo>
                  <a:pt x="1419" y="441"/>
                  <a:pt x="1419" y="441"/>
                  <a:pt x="1419" y="441"/>
                </a:cubicBezTo>
                <a:cubicBezTo>
                  <a:pt x="1421" y="440"/>
                  <a:pt x="1421" y="440"/>
                  <a:pt x="1421" y="440"/>
                </a:cubicBezTo>
                <a:cubicBezTo>
                  <a:pt x="1422" y="441"/>
                  <a:pt x="1422" y="441"/>
                  <a:pt x="1422" y="441"/>
                </a:cubicBezTo>
                <a:cubicBezTo>
                  <a:pt x="1424" y="441"/>
                  <a:pt x="1424" y="441"/>
                  <a:pt x="1424" y="441"/>
                </a:cubicBezTo>
                <a:cubicBezTo>
                  <a:pt x="1426" y="439"/>
                  <a:pt x="1426" y="439"/>
                  <a:pt x="1426" y="439"/>
                </a:cubicBezTo>
                <a:cubicBezTo>
                  <a:pt x="1426" y="440"/>
                  <a:pt x="1426" y="440"/>
                  <a:pt x="1426" y="440"/>
                </a:cubicBezTo>
                <a:cubicBezTo>
                  <a:pt x="1428" y="440"/>
                  <a:pt x="1428" y="440"/>
                  <a:pt x="1428" y="440"/>
                </a:cubicBezTo>
                <a:cubicBezTo>
                  <a:pt x="1424" y="441"/>
                  <a:pt x="1424" y="441"/>
                  <a:pt x="1424" y="441"/>
                </a:cubicBezTo>
                <a:cubicBezTo>
                  <a:pt x="1420" y="442"/>
                  <a:pt x="1420" y="442"/>
                  <a:pt x="1420" y="442"/>
                </a:cubicBezTo>
                <a:cubicBezTo>
                  <a:pt x="1420" y="443"/>
                  <a:pt x="1420" y="443"/>
                  <a:pt x="1420" y="443"/>
                </a:cubicBezTo>
                <a:cubicBezTo>
                  <a:pt x="1417" y="444"/>
                  <a:pt x="1417" y="444"/>
                  <a:pt x="1417" y="444"/>
                </a:cubicBezTo>
                <a:cubicBezTo>
                  <a:pt x="1418" y="445"/>
                  <a:pt x="1418" y="445"/>
                  <a:pt x="1418" y="445"/>
                </a:cubicBezTo>
                <a:cubicBezTo>
                  <a:pt x="1418" y="446"/>
                  <a:pt x="1418" y="446"/>
                  <a:pt x="1418" y="446"/>
                </a:cubicBezTo>
                <a:cubicBezTo>
                  <a:pt x="1419" y="446"/>
                  <a:pt x="1419" y="446"/>
                  <a:pt x="1419" y="446"/>
                </a:cubicBezTo>
                <a:cubicBezTo>
                  <a:pt x="1417" y="446"/>
                  <a:pt x="1417" y="446"/>
                  <a:pt x="1417" y="446"/>
                </a:cubicBezTo>
                <a:cubicBezTo>
                  <a:pt x="1416" y="445"/>
                  <a:pt x="1416" y="445"/>
                  <a:pt x="1416" y="445"/>
                </a:cubicBezTo>
                <a:cubicBezTo>
                  <a:pt x="1415" y="446"/>
                  <a:pt x="1415" y="446"/>
                  <a:pt x="1415" y="446"/>
                </a:cubicBezTo>
                <a:cubicBezTo>
                  <a:pt x="1415" y="445"/>
                  <a:pt x="1415" y="445"/>
                  <a:pt x="1415" y="445"/>
                </a:cubicBezTo>
                <a:cubicBezTo>
                  <a:pt x="1412" y="447"/>
                  <a:pt x="1412" y="447"/>
                  <a:pt x="1412" y="447"/>
                </a:cubicBezTo>
                <a:cubicBezTo>
                  <a:pt x="1412" y="447"/>
                  <a:pt x="1412" y="447"/>
                  <a:pt x="1412" y="447"/>
                </a:cubicBezTo>
                <a:lnTo>
                  <a:pt x="1418" y="447"/>
                </a:lnTo>
                <a:close/>
                <a:moveTo>
                  <a:pt x="2522" y="932"/>
                </a:moveTo>
                <a:cubicBezTo>
                  <a:pt x="2523" y="933"/>
                  <a:pt x="2523" y="933"/>
                  <a:pt x="2523" y="933"/>
                </a:cubicBezTo>
                <a:cubicBezTo>
                  <a:pt x="2524" y="932"/>
                  <a:pt x="2524" y="932"/>
                  <a:pt x="2524" y="932"/>
                </a:cubicBezTo>
                <a:lnTo>
                  <a:pt x="2522" y="932"/>
                </a:lnTo>
                <a:close/>
                <a:moveTo>
                  <a:pt x="1445" y="372"/>
                </a:moveTo>
                <a:cubicBezTo>
                  <a:pt x="1445" y="371"/>
                  <a:pt x="1445" y="371"/>
                  <a:pt x="1445" y="371"/>
                </a:cubicBezTo>
                <a:cubicBezTo>
                  <a:pt x="1443" y="371"/>
                  <a:pt x="1443" y="371"/>
                  <a:pt x="1443" y="371"/>
                </a:cubicBezTo>
                <a:cubicBezTo>
                  <a:pt x="1442" y="371"/>
                  <a:pt x="1442" y="371"/>
                  <a:pt x="1442" y="371"/>
                </a:cubicBezTo>
                <a:cubicBezTo>
                  <a:pt x="1443" y="373"/>
                  <a:pt x="1443" y="373"/>
                  <a:pt x="1443" y="373"/>
                </a:cubicBezTo>
                <a:lnTo>
                  <a:pt x="1445" y="372"/>
                </a:lnTo>
                <a:close/>
                <a:moveTo>
                  <a:pt x="2525" y="937"/>
                </a:moveTo>
                <a:cubicBezTo>
                  <a:pt x="2525" y="935"/>
                  <a:pt x="2525" y="935"/>
                  <a:pt x="2525" y="935"/>
                </a:cubicBezTo>
                <a:cubicBezTo>
                  <a:pt x="2524" y="934"/>
                  <a:pt x="2524" y="934"/>
                  <a:pt x="2524" y="934"/>
                </a:cubicBezTo>
                <a:cubicBezTo>
                  <a:pt x="2523" y="935"/>
                  <a:pt x="2523" y="935"/>
                  <a:pt x="2523" y="935"/>
                </a:cubicBezTo>
                <a:cubicBezTo>
                  <a:pt x="2523" y="936"/>
                  <a:pt x="2523" y="936"/>
                  <a:pt x="2523" y="936"/>
                </a:cubicBezTo>
                <a:lnTo>
                  <a:pt x="2525" y="937"/>
                </a:lnTo>
                <a:close/>
                <a:moveTo>
                  <a:pt x="1444" y="375"/>
                </a:moveTo>
                <a:cubicBezTo>
                  <a:pt x="1443" y="375"/>
                  <a:pt x="1443" y="375"/>
                  <a:pt x="1443" y="375"/>
                </a:cubicBezTo>
                <a:cubicBezTo>
                  <a:pt x="1443" y="376"/>
                  <a:pt x="1443" y="376"/>
                  <a:pt x="1443" y="376"/>
                </a:cubicBezTo>
                <a:cubicBezTo>
                  <a:pt x="1443" y="377"/>
                  <a:pt x="1443" y="377"/>
                  <a:pt x="1443" y="377"/>
                </a:cubicBezTo>
                <a:cubicBezTo>
                  <a:pt x="1443" y="379"/>
                  <a:pt x="1443" y="379"/>
                  <a:pt x="1443" y="379"/>
                </a:cubicBezTo>
                <a:cubicBezTo>
                  <a:pt x="1444" y="379"/>
                  <a:pt x="1444" y="379"/>
                  <a:pt x="1444" y="379"/>
                </a:cubicBezTo>
                <a:cubicBezTo>
                  <a:pt x="1444" y="377"/>
                  <a:pt x="1444" y="377"/>
                  <a:pt x="1444" y="377"/>
                </a:cubicBezTo>
                <a:cubicBezTo>
                  <a:pt x="1444" y="376"/>
                  <a:pt x="1444" y="376"/>
                  <a:pt x="1444" y="376"/>
                </a:cubicBezTo>
                <a:lnTo>
                  <a:pt x="1444" y="375"/>
                </a:lnTo>
                <a:close/>
                <a:moveTo>
                  <a:pt x="2544" y="908"/>
                </a:moveTo>
                <a:cubicBezTo>
                  <a:pt x="2545" y="910"/>
                  <a:pt x="2545" y="910"/>
                  <a:pt x="2545" y="910"/>
                </a:cubicBezTo>
                <a:cubicBezTo>
                  <a:pt x="2546" y="909"/>
                  <a:pt x="2546" y="909"/>
                  <a:pt x="2546" y="909"/>
                </a:cubicBezTo>
                <a:cubicBezTo>
                  <a:pt x="2544" y="907"/>
                  <a:pt x="2544" y="907"/>
                  <a:pt x="2544" y="907"/>
                </a:cubicBezTo>
                <a:lnTo>
                  <a:pt x="2544" y="908"/>
                </a:lnTo>
                <a:close/>
                <a:moveTo>
                  <a:pt x="1476" y="352"/>
                </a:moveTo>
                <a:cubicBezTo>
                  <a:pt x="1476" y="353"/>
                  <a:pt x="1476" y="353"/>
                  <a:pt x="1476" y="353"/>
                </a:cubicBezTo>
                <a:cubicBezTo>
                  <a:pt x="1478" y="353"/>
                  <a:pt x="1478" y="353"/>
                  <a:pt x="1478" y="353"/>
                </a:cubicBezTo>
                <a:cubicBezTo>
                  <a:pt x="1479" y="354"/>
                  <a:pt x="1479" y="354"/>
                  <a:pt x="1479" y="354"/>
                </a:cubicBezTo>
                <a:cubicBezTo>
                  <a:pt x="1479" y="352"/>
                  <a:pt x="1479" y="352"/>
                  <a:pt x="1479" y="352"/>
                </a:cubicBezTo>
                <a:cubicBezTo>
                  <a:pt x="1477" y="353"/>
                  <a:pt x="1477" y="353"/>
                  <a:pt x="1477" y="353"/>
                </a:cubicBezTo>
                <a:cubicBezTo>
                  <a:pt x="1478" y="352"/>
                  <a:pt x="1478" y="352"/>
                  <a:pt x="1478" y="352"/>
                </a:cubicBezTo>
                <a:cubicBezTo>
                  <a:pt x="1476" y="351"/>
                  <a:pt x="1476" y="351"/>
                  <a:pt x="1476" y="351"/>
                </a:cubicBezTo>
                <a:cubicBezTo>
                  <a:pt x="1475" y="351"/>
                  <a:pt x="1475" y="351"/>
                  <a:pt x="1475" y="351"/>
                </a:cubicBezTo>
                <a:cubicBezTo>
                  <a:pt x="1475" y="353"/>
                  <a:pt x="1475" y="353"/>
                  <a:pt x="1475" y="353"/>
                </a:cubicBezTo>
                <a:cubicBezTo>
                  <a:pt x="1476" y="353"/>
                  <a:pt x="1476" y="353"/>
                  <a:pt x="1476" y="353"/>
                </a:cubicBezTo>
                <a:lnTo>
                  <a:pt x="1476" y="352"/>
                </a:lnTo>
                <a:close/>
                <a:moveTo>
                  <a:pt x="1456" y="373"/>
                </a:moveTo>
                <a:cubicBezTo>
                  <a:pt x="1456" y="375"/>
                  <a:pt x="1456" y="375"/>
                  <a:pt x="1456" y="375"/>
                </a:cubicBezTo>
                <a:cubicBezTo>
                  <a:pt x="1456" y="376"/>
                  <a:pt x="1456" y="376"/>
                  <a:pt x="1456" y="376"/>
                </a:cubicBezTo>
                <a:cubicBezTo>
                  <a:pt x="1458" y="375"/>
                  <a:pt x="1458" y="375"/>
                  <a:pt x="1458" y="375"/>
                </a:cubicBezTo>
                <a:cubicBezTo>
                  <a:pt x="1457" y="376"/>
                  <a:pt x="1457" y="376"/>
                  <a:pt x="1457" y="376"/>
                </a:cubicBezTo>
                <a:cubicBezTo>
                  <a:pt x="1457" y="377"/>
                  <a:pt x="1457" y="377"/>
                  <a:pt x="1457" y="377"/>
                </a:cubicBezTo>
                <a:cubicBezTo>
                  <a:pt x="1457" y="377"/>
                  <a:pt x="1457" y="377"/>
                  <a:pt x="1457" y="377"/>
                </a:cubicBezTo>
                <a:cubicBezTo>
                  <a:pt x="1459" y="376"/>
                  <a:pt x="1459" y="376"/>
                  <a:pt x="1459" y="376"/>
                </a:cubicBezTo>
                <a:cubicBezTo>
                  <a:pt x="1458" y="377"/>
                  <a:pt x="1458" y="377"/>
                  <a:pt x="1458" y="377"/>
                </a:cubicBezTo>
                <a:cubicBezTo>
                  <a:pt x="1459" y="378"/>
                  <a:pt x="1459" y="378"/>
                  <a:pt x="1459" y="378"/>
                </a:cubicBezTo>
                <a:cubicBezTo>
                  <a:pt x="1458" y="377"/>
                  <a:pt x="1458" y="377"/>
                  <a:pt x="1458" y="377"/>
                </a:cubicBezTo>
                <a:cubicBezTo>
                  <a:pt x="1457" y="377"/>
                  <a:pt x="1457" y="377"/>
                  <a:pt x="1457" y="377"/>
                </a:cubicBezTo>
                <a:cubicBezTo>
                  <a:pt x="1457" y="378"/>
                  <a:pt x="1457" y="378"/>
                  <a:pt x="1457" y="378"/>
                </a:cubicBezTo>
                <a:cubicBezTo>
                  <a:pt x="1458" y="379"/>
                  <a:pt x="1458" y="379"/>
                  <a:pt x="1458" y="379"/>
                </a:cubicBezTo>
                <a:cubicBezTo>
                  <a:pt x="1457" y="379"/>
                  <a:pt x="1457" y="379"/>
                  <a:pt x="1457" y="379"/>
                </a:cubicBezTo>
                <a:cubicBezTo>
                  <a:pt x="1456" y="380"/>
                  <a:pt x="1456" y="380"/>
                  <a:pt x="1456" y="380"/>
                </a:cubicBezTo>
                <a:cubicBezTo>
                  <a:pt x="1457" y="380"/>
                  <a:pt x="1457" y="380"/>
                  <a:pt x="1457" y="380"/>
                </a:cubicBezTo>
                <a:cubicBezTo>
                  <a:pt x="1457" y="381"/>
                  <a:pt x="1457" y="381"/>
                  <a:pt x="1457" y="381"/>
                </a:cubicBezTo>
                <a:cubicBezTo>
                  <a:pt x="1456" y="381"/>
                  <a:pt x="1456" y="381"/>
                  <a:pt x="1456" y="381"/>
                </a:cubicBezTo>
                <a:cubicBezTo>
                  <a:pt x="1455" y="382"/>
                  <a:pt x="1455" y="382"/>
                  <a:pt x="1455" y="382"/>
                </a:cubicBezTo>
                <a:cubicBezTo>
                  <a:pt x="1456" y="382"/>
                  <a:pt x="1456" y="382"/>
                  <a:pt x="1456" y="382"/>
                </a:cubicBezTo>
                <a:cubicBezTo>
                  <a:pt x="1456" y="383"/>
                  <a:pt x="1456" y="383"/>
                  <a:pt x="1456" y="383"/>
                </a:cubicBezTo>
                <a:cubicBezTo>
                  <a:pt x="1455" y="384"/>
                  <a:pt x="1455" y="384"/>
                  <a:pt x="1455" y="384"/>
                </a:cubicBezTo>
                <a:cubicBezTo>
                  <a:pt x="1453" y="384"/>
                  <a:pt x="1453" y="384"/>
                  <a:pt x="1453" y="384"/>
                </a:cubicBezTo>
                <a:cubicBezTo>
                  <a:pt x="1452" y="385"/>
                  <a:pt x="1452" y="385"/>
                  <a:pt x="1452" y="385"/>
                </a:cubicBezTo>
                <a:cubicBezTo>
                  <a:pt x="1453" y="385"/>
                  <a:pt x="1453" y="385"/>
                  <a:pt x="1453" y="385"/>
                </a:cubicBezTo>
                <a:cubicBezTo>
                  <a:pt x="1454" y="385"/>
                  <a:pt x="1454" y="385"/>
                  <a:pt x="1454" y="385"/>
                </a:cubicBezTo>
                <a:cubicBezTo>
                  <a:pt x="1455" y="385"/>
                  <a:pt x="1455" y="385"/>
                  <a:pt x="1455" y="385"/>
                </a:cubicBezTo>
                <a:cubicBezTo>
                  <a:pt x="1455" y="386"/>
                  <a:pt x="1455" y="386"/>
                  <a:pt x="1455" y="386"/>
                </a:cubicBezTo>
                <a:cubicBezTo>
                  <a:pt x="1454" y="386"/>
                  <a:pt x="1454" y="386"/>
                  <a:pt x="1454" y="386"/>
                </a:cubicBezTo>
                <a:cubicBezTo>
                  <a:pt x="1456" y="387"/>
                  <a:pt x="1456" y="387"/>
                  <a:pt x="1456" y="387"/>
                </a:cubicBezTo>
                <a:cubicBezTo>
                  <a:pt x="1456" y="387"/>
                  <a:pt x="1456" y="387"/>
                  <a:pt x="1456" y="387"/>
                </a:cubicBezTo>
                <a:cubicBezTo>
                  <a:pt x="1457" y="388"/>
                  <a:pt x="1457" y="388"/>
                  <a:pt x="1457" y="388"/>
                </a:cubicBezTo>
                <a:cubicBezTo>
                  <a:pt x="1461" y="384"/>
                  <a:pt x="1461" y="384"/>
                  <a:pt x="1461" y="384"/>
                </a:cubicBezTo>
                <a:cubicBezTo>
                  <a:pt x="1460" y="385"/>
                  <a:pt x="1460" y="385"/>
                  <a:pt x="1460" y="385"/>
                </a:cubicBezTo>
                <a:cubicBezTo>
                  <a:pt x="1461" y="385"/>
                  <a:pt x="1461" y="385"/>
                  <a:pt x="1461" y="385"/>
                </a:cubicBezTo>
                <a:cubicBezTo>
                  <a:pt x="1460" y="386"/>
                  <a:pt x="1460" y="386"/>
                  <a:pt x="1460" y="386"/>
                </a:cubicBezTo>
                <a:cubicBezTo>
                  <a:pt x="1459" y="388"/>
                  <a:pt x="1459" y="388"/>
                  <a:pt x="1459" y="388"/>
                </a:cubicBezTo>
                <a:cubicBezTo>
                  <a:pt x="1459" y="389"/>
                  <a:pt x="1459" y="389"/>
                  <a:pt x="1459" y="389"/>
                </a:cubicBezTo>
                <a:cubicBezTo>
                  <a:pt x="1457" y="391"/>
                  <a:pt x="1457" y="391"/>
                  <a:pt x="1457" y="391"/>
                </a:cubicBezTo>
                <a:cubicBezTo>
                  <a:pt x="1458" y="391"/>
                  <a:pt x="1458" y="391"/>
                  <a:pt x="1458" y="391"/>
                </a:cubicBezTo>
                <a:cubicBezTo>
                  <a:pt x="1457" y="394"/>
                  <a:pt x="1457" y="394"/>
                  <a:pt x="1457" y="394"/>
                </a:cubicBezTo>
                <a:cubicBezTo>
                  <a:pt x="1457" y="396"/>
                  <a:pt x="1457" y="396"/>
                  <a:pt x="1457" y="396"/>
                </a:cubicBezTo>
                <a:cubicBezTo>
                  <a:pt x="1456" y="397"/>
                  <a:pt x="1456" y="397"/>
                  <a:pt x="1456" y="397"/>
                </a:cubicBezTo>
                <a:cubicBezTo>
                  <a:pt x="1457" y="398"/>
                  <a:pt x="1457" y="398"/>
                  <a:pt x="1457" y="398"/>
                </a:cubicBezTo>
                <a:cubicBezTo>
                  <a:pt x="1458" y="398"/>
                  <a:pt x="1458" y="398"/>
                  <a:pt x="1458" y="398"/>
                </a:cubicBezTo>
                <a:cubicBezTo>
                  <a:pt x="1456" y="400"/>
                  <a:pt x="1456" y="400"/>
                  <a:pt x="1456" y="400"/>
                </a:cubicBezTo>
                <a:cubicBezTo>
                  <a:pt x="1456" y="403"/>
                  <a:pt x="1456" y="403"/>
                  <a:pt x="1456" y="403"/>
                </a:cubicBezTo>
                <a:cubicBezTo>
                  <a:pt x="1455" y="404"/>
                  <a:pt x="1455" y="404"/>
                  <a:pt x="1455" y="404"/>
                </a:cubicBezTo>
                <a:cubicBezTo>
                  <a:pt x="1455" y="404"/>
                  <a:pt x="1455" y="404"/>
                  <a:pt x="1455" y="404"/>
                </a:cubicBezTo>
                <a:cubicBezTo>
                  <a:pt x="1457" y="404"/>
                  <a:pt x="1457" y="404"/>
                  <a:pt x="1457" y="404"/>
                </a:cubicBezTo>
                <a:cubicBezTo>
                  <a:pt x="1457" y="403"/>
                  <a:pt x="1457" y="403"/>
                  <a:pt x="1457" y="403"/>
                </a:cubicBezTo>
                <a:cubicBezTo>
                  <a:pt x="1458" y="401"/>
                  <a:pt x="1458" y="401"/>
                  <a:pt x="1458" y="401"/>
                </a:cubicBezTo>
                <a:cubicBezTo>
                  <a:pt x="1458" y="399"/>
                  <a:pt x="1458" y="399"/>
                  <a:pt x="1458" y="399"/>
                </a:cubicBezTo>
                <a:cubicBezTo>
                  <a:pt x="1459" y="398"/>
                  <a:pt x="1459" y="398"/>
                  <a:pt x="1459" y="398"/>
                </a:cubicBezTo>
                <a:cubicBezTo>
                  <a:pt x="1458" y="394"/>
                  <a:pt x="1458" y="394"/>
                  <a:pt x="1458" y="394"/>
                </a:cubicBezTo>
                <a:cubicBezTo>
                  <a:pt x="1459" y="394"/>
                  <a:pt x="1459" y="394"/>
                  <a:pt x="1459" y="394"/>
                </a:cubicBezTo>
                <a:cubicBezTo>
                  <a:pt x="1462" y="391"/>
                  <a:pt x="1462" y="391"/>
                  <a:pt x="1462" y="391"/>
                </a:cubicBezTo>
                <a:cubicBezTo>
                  <a:pt x="1460" y="394"/>
                  <a:pt x="1460" y="394"/>
                  <a:pt x="1460" y="394"/>
                </a:cubicBezTo>
                <a:cubicBezTo>
                  <a:pt x="1459" y="396"/>
                  <a:pt x="1459" y="396"/>
                  <a:pt x="1459" y="396"/>
                </a:cubicBezTo>
                <a:cubicBezTo>
                  <a:pt x="1460" y="397"/>
                  <a:pt x="1460" y="397"/>
                  <a:pt x="1460" y="397"/>
                </a:cubicBezTo>
                <a:cubicBezTo>
                  <a:pt x="1460" y="396"/>
                  <a:pt x="1460" y="396"/>
                  <a:pt x="1460" y="396"/>
                </a:cubicBezTo>
                <a:cubicBezTo>
                  <a:pt x="1462" y="395"/>
                  <a:pt x="1462" y="395"/>
                  <a:pt x="1462" y="395"/>
                </a:cubicBezTo>
                <a:cubicBezTo>
                  <a:pt x="1462" y="397"/>
                  <a:pt x="1462" y="397"/>
                  <a:pt x="1462" y="397"/>
                </a:cubicBezTo>
                <a:cubicBezTo>
                  <a:pt x="1463" y="394"/>
                  <a:pt x="1463" y="394"/>
                  <a:pt x="1463" y="394"/>
                </a:cubicBezTo>
                <a:cubicBezTo>
                  <a:pt x="1463" y="393"/>
                  <a:pt x="1463" y="393"/>
                  <a:pt x="1463" y="393"/>
                </a:cubicBezTo>
                <a:cubicBezTo>
                  <a:pt x="1464" y="392"/>
                  <a:pt x="1464" y="392"/>
                  <a:pt x="1464" y="392"/>
                </a:cubicBezTo>
                <a:cubicBezTo>
                  <a:pt x="1464" y="394"/>
                  <a:pt x="1464" y="394"/>
                  <a:pt x="1464" y="394"/>
                </a:cubicBezTo>
                <a:cubicBezTo>
                  <a:pt x="1466" y="396"/>
                  <a:pt x="1466" y="396"/>
                  <a:pt x="1466" y="396"/>
                </a:cubicBezTo>
                <a:cubicBezTo>
                  <a:pt x="1464" y="395"/>
                  <a:pt x="1464" y="395"/>
                  <a:pt x="1464" y="395"/>
                </a:cubicBezTo>
                <a:cubicBezTo>
                  <a:pt x="1463" y="398"/>
                  <a:pt x="1463" y="398"/>
                  <a:pt x="1463" y="398"/>
                </a:cubicBezTo>
                <a:cubicBezTo>
                  <a:pt x="1464" y="400"/>
                  <a:pt x="1464" y="400"/>
                  <a:pt x="1464" y="400"/>
                </a:cubicBezTo>
                <a:cubicBezTo>
                  <a:pt x="1465" y="400"/>
                  <a:pt x="1465" y="400"/>
                  <a:pt x="1465" y="400"/>
                </a:cubicBezTo>
                <a:cubicBezTo>
                  <a:pt x="1465" y="402"/>
                  <a:pt x="1465" y="402"/>
                  <a:pt x="1465" y="402"/>
                </a:cubicBezTo>
                <a:cubicBezTo>
                  <a:pt x="1464" y="404"/>
                  <a:pt x="1464" y="404"/>
                  <a:pt x="1464" y="404"/>
                </a:cubicBezTo>
                <a:cubicBezTo>
                  <a:pt x="1462" y="408"/>
                  <a:pt x="1462" y="408"/>
                  <a:pt x="1462" y="408"/>
                </a:cubicBezTo>
                <a:cubicBezTo>
                  <a:pt x="1462" y="410"/>
                  <a:pt x="1462" y="410"/>
                  <a:pt x="1462" y="410"/>
                </a:cubicBezTo>
                <a:cubicBezTo>
                  <a:pt x="1461" y="409"/>
                  <a:pt x="1461" y="409"/>
                  <a:pt x="1461" y="409"/>
                </a:cubicBezTo>
                <a:cubicBezTo>
                  <a:pt x="1461" y="411"/>
                  <a:pt x="1461" y="411"/>
                  <a:pt x="1461" y="411"/>
                </a:cubicBezTo>
                <a:cubicBezTo>
                  <a:pt x="1463" y="414"/>
                  <a:pt x="1463" y="414"/>
                  <a:pt x="1463" y="414"/>
                </a:cubicBezTo>
                <a:cubicBezTo>
                  <a:pt x="1462" y="411"/>
                  <a:pt x="1462" y="411"/>
                  <a:pt x="1462" y="411"/>
                </a:cubicBezTo>
                <a:cubicBezTo>
                  <a:pt x="1464" y="411"/>
                  <a:pt x="1464" y="411"/>
                  <a:pt x="1464" y="411"/>
                </a:cubicBezTo>
                <a:cubicBezTo>
                  <a:pt x="1467" y="414"/>
                  <a:pt x="1467" y="414"/>
                  <a:pt x="1467" y="414"/>
                </a:cubicBezTo>
                <a:cubicBezTo>
                  <a:pt x="1467" y="412"/>
                  <a:pt x="1467" y="412"/>
                  <a:pt x="1467" y="412"/>
                </a:cubicBezTo>
                <a:cubicBezTo>
                  <a:pt x="1466" y="410"/>
                  <a:pt x="1466" y="410"/>
                  <a:pt x="1466" y="410"/>
                </a:cubicBezTo>
                <a:cubicBezTo>
                  <a:pt x="1467" y="410"/>
                  <a:pt x="1467" y="410"/>
                  <a:pt x="1467" y="410"/>
                </a:cubicBezTo>
                <a:cubicBezTo>
                  <a:pt x="1470" y="412"/>
                  <a:pt x="1470" y="412"/>
                  <a:pt x="1470" y="412"/>
                </a:cubicBezTo>
                <a:cubicBezTo>
                  <a:pt x="1472" y="412"/>
                  <a:pt x="1472" y="412"/>
                  <a:pt x="1472" y="412"/>
                </a:cubicBezTo>
                <a:cubicBezTo>
                  <a:pt x="1472" y="411"/>
                  <a:pt x="1472" y="411"/>
                  <a:pt x="1472" y="411"/>
                </a:cubicBezTo>
                <a:cubicBezTo>
                  <a:pt x="1474" y="411"/>
                  <a:pt x="1474" y="411"/>
                  <a:pt x="1474" y="411"/>
                </a:cubicBezTo>
                <a:cubicBezTo>
                  <a:pt x="1474" y="409"/>
                  <a:pt x="1474" y="409"/>
                  <a:pt x="1474" y="409"/>
                </a:cubicBezTo>
                <a:cubicBezTo>
                  <a:pt x="1479" y="409"/>
                  <a:pt x="1479" y="409"/>
                  <a:pt x="1479" y="409"/>
                </a:cubicBezTo>
                <a:cubicBezTo>
                  <a:pt x="1476" y="410"/>
                  <a:pt x="1476" y="410"/>
                  <a:pt x="1476" y="410"/>
                </a:cubicBezTo>
                <a:cubicBezTo>
                  <a:pt x="1474" y="416"/>
                  <a:pt x="1474" y="416"/>
                  <a:pt x="1474" y="416"/>
                </a:cubicBezTo>
                <a:cubicBezTo>
                  <a:pt x="1476" y="420"/>
                  <a:pt x="1476" y="420"/>
                  <a:pt x="1476" y="420"/>
                </a:cubicBezTo>
                <a:cubicBezTo>
                  <a:pt x="1477" y="420"/>
                  <a:pt x="1477" y="420"/>
                  <a:pt x="1477" y="420"/>
                </a:cubicBezTo>
                <a:cubicBezTo>
                  <a:pt x="1477" y="422"/>
                  <a:pt x="1477" y="422"/>
                  <a:pt x="1477" y="422"/>
                </a:cubicBezTo>
                <a:cubicBezTo>
                  <a:pt x="1479" y="420"/>
                  <a:pt x="1479" y="420"/>
                  <a:pt x="1479" y="420"/>
                </a:cubicBezTo>
                <a:cubicBezTo>
                  <a:pt x="1481" y="420"/>
                  <a:pt x="1481" y="420"/>
                  <a:pt x="1481" y="420"/>
                </a:cubicBezTo>
                <a:cubicBezTo>
                  <a:pt x="1480" y="423"/>
                  <a:pt x="1480" y="423"/>
                  <a:pt x="1480" y="423"/>
                </a:cubicBezTo>
                <a:cubicBezTo>
                  <a:pt x="1481" y="423"/>
                  <a:pt x="1481" y="423"/>
                  <a:pt x="1481" y="423"/>
                </a:cubicBezTo>
                <a:cubicBezTo>
                  <a:pt x="1479" y="425"/>
                  <a:pt x="1479" y="425"/>
                  <a:pt x="1479" y="425"/>
                </a:cubicBezTo>
                <a:cubicBezTo>
                  <a:pt x="1480" y="427"/>
                  <a:pt x="1480" y="427"/>
                  <a:pt x="1480" y="427"/>
                </a:cubicBezTo>
                <a:cubicBezTo>
                  <a:pt x="1479" y="430"/>
                  <a:pt x="1479" y="430"/>
                  <a:pt x="1479" y="430"/>
                </a:cubicBezTo>
                <a:cubicBezTo>
                  <a:pt x="1480" y="431"/>
                  <a:pt x="1480" y="431"/>
                  <a:pt x="1480" y="431"/>
                </a:cubicBezTo>
                <a:cubicBezTo>
                  <a:pt x="1481" y="432"/>
                  <a:pt x="1481" y="432"/>
                  <a:pt x="1481" y="432"/>
                </a:cubicBezTo>
                <a:cubicBezTo>
                  <a:pt x="1482" y="433"/>
                  <a:pt x="1482" y="433"/>
                  <a:pt x="1482" y="433"/>
                </a:cubicBezTo>
                <a:cubicBezTo>
                  <a:pt x="1482" y="433"/>
                  <a:pt x="1482" y="433"/>
                  <a:pt x="1482" y="433"/>
                </a:cubicBezTo>
                <a:cubicBezTo>
                  <a:pt x="1480" y="433"/>
                  <a:pt x="1480" y="433"/>
                  <a:pt x="1480" y="433"/>
                </a:cubicBezTo>
                <a:cubicBezTo>
                  <a:pt x="1479" y="432"/>
                  <a:pt x="1479" y="432"/>
                  <a:pt x="1479" y="432"/>
                </a:cubicBezTo>
                <a:cubicBezTo>
                  <a:pt x="1478" y="432"/>
                  <a:pt x="1478" y="432"/>
                  <a:pt x="1478" y="432"/>
                </a:cubicBezTo>
                <a:cubicBezTo>
                  <a:pt x="1479" y="434"/>
                  <a:pt x="1479" y="434"/>
                  <a:pt x="1479" y="434"/>
                </a:cubicBezTo>
                <a:cubicBezTo>
                  <a:pt x="1480" y="434"/>
                  <a:pt x="1480" y="434"/>
                  <a:pt x="1480" y="434"/>
                </a:cubicBezTo>
                <a:cubicBezTo>
                  <a:pt x="1478" y="434"/>
                  <a:pt x="1478" y="434"/>
                  <a:pt x="1478" y="434"/>
                </a:cubicBezTo>
                <a:cubicBezTo>
                  <a:pt x="1477" y="433"/>
                  <a:pt x="1477" y="433"/>
                  <a:pt x="1477" y="433"/>
                </a:cubicBezTo>
                <a:cubicBezTo>
                  <a:pt x="1474" y="434"/>
                  <a:pt x="1474" y="434"/>
                  <a:pt x="1474" y="434"/>
                </a:cubicBezTo>
                <a:cubicBezTo>
                  <a:pt x="1472" y="433"/>
                  <a:pt x="1472" y="433"/>
                  <a:pt x="1472" y="433"/>
                </a:cubicBezTo>
                <a:cubicBezTo>
                  <a:pt x="1469" y="435"/>
                  <a:pt x="1469" y="435"/>
                  <a:pt x="1469" y="435"/>
                </a:cubicBezTo>
                <a:cubicBezTo>
                  <a:pt x="1467" y="437"/>
                  <a:pt x="1467" y="437"/>
                  <a:pt x="1467" y="437"/>
                </a:cubicBezTo>
                <a:cubicBezTo>
                  <a:pt x="1465" y="439"/>
                  <a:pt x="1465" y="439"/>
                  <a:pt x="1465" y="439"/>
                </a:cubicBezTo>
                <a:cubicBezTo>
                  <a:pt x="1464" y="440"/>
                  <a:pt x="1464" y="440"/>
                  <a:pt x="1464" y="440"/>
                </a:cubicBezTo>
                <a:cubicBezTo>
                  <a:pt x="1465" y="440"/>
                  <a:pt x="1465" y="440"/>
                  <a:pt x="1465" y="440"/>
                </a:cubicBezTo>
                <a:cubicBezTo>
                  <a:pt x="1466" y="440"/>
                  <a:pt x="1466" y="440"/>
                  <a:pt x="1466" y="440"/>
                </a:cubicBezTo>
                <a:cubicBezTo>
                  <a:pt x="1466" y="440"/>
                  <a:pt x="1466" y="440"/>
                  <a:pt x="1466" y="440"/>
                </a:cubicBezTo>
                <a:cubicBezTo>
                  <a:pt x="1470" y="439"/>
                  <a:pt x="1470" y="439"/>
                  <a:pt x="1470" y="439"/>
                </a:cubicBezTo>
                <a:cubicBezTo>
                  <a:pt x="1470" y="440"/>
                  <a:pt x="1470" y="440"/>
                  <a:pt x="1470" y="440"/>
                </a:cubicBezTo>
                <a:cubicBezTo>
                  <a:pt x="1471" y="442"/>
                  <a:pt x="1471" y="442"/>
                  <a:pt x="1471" y="442"/>
                </a:cubicBezTo>
                <a:cubicBezTo>
                  <a:pt x="1469" y="443"/>
                  <a:pt x="1469" y="443"/>
                  <a:pt x="1469" y="443"/>
                </a:cubicBezTo>
                <a:cubicBezTo>
                  <a:pt x="1470" y="444"/>
                  <a:pt x="1470" y="444"/>
                  <a:pt x="1470" y="444"/>
                </a:cubicBezTo>
                <a:cubicBezTo>
                  <a:pt x="1471" y="444"/>
                  <a:pt x="1471" y="444"/>
                  <a:pt x="1471" y="444"/>
                </a:cubicBezTo>
                <a:cubicBezTo>
                  <a:pt x="1469" y="448"/>
                  <a:pt x="1469" y="448"/>
                  <a:pt x="1469" y="448"/>
                </a:cubicBezTo>
                <a:cubicBezTo>
                  <a:pt x="1467" y="449"/>
                  <a:pt x="1467" y="449"/>
                  <a:pt x="1467" y="449"/>
                </a:cubicBezTo>
                <a:cubicBezTo>
                  <a:pt x="1466" y="450"/>
                  <a:pt x="1466" y="450"/>
                  <a:pt x="1466" y="450"/>
                </a:cubicBezTo>
                <a:cubicBezTo>
                  <a:pt x="1465" y="450"/>
                  <a:pt x="1465" y="450"/>
                  <a:pt x="1465" y="450"/>
                </a:cubicBezTo>
                <a:cubicBezTo>
                  <a:pt x="1463" y="451"/>
                  <a:pt x="1463" y="451"/>
                  <a:pt x="1463" y="451"/>
                </a:cubicBezTo>
                <a:cubicBezTo>
                  <a:pt x="1461" y="451"/>
                  <a:pt x="1461" y="451"/>
                  <a:pt x="1461" y="451"/>
                </a:cubicBezTo>
                <a:cubicBezTo>
                  <a:pt x="1459" y="453"/>
                  <a:pt x="1459" y="453"/>
                  <a:pt x="1459" y="453"/>
                </a:cubicBezTo>
                <a:cubicBezTo>
                  <a:pt x="1461" y="453"/>
                  <a:pt x="1461" y="453"/>
                  <a:pt x="1461" y="453"/>
                </a:cubicBezTo>
                <a:cubicBezTo>
                  <a:pt x="1461" y="455"/>
                  <a:pt x="1461" y="455"/>
                  <a:pt x="1461" y="455"/>
                </a:cubicBezTo>
                <a:cubicBezTo>
                  <a:pt x="1459" y="455"/>
                  <a:pt x="1459" y="455"/>
                  <a:pt x="1459" y="455"/>
                </a:cubicBezTo>
                <a:cubicBezTo>
                  <a:pt x="1462" y="456"/>
                  <a:pt x="1462" y="456"/>
                  <a:pt x="1462" y="456"/>
                </a:cubicBezTo>
                <a:cubicBezTo>
                  <a:pt x="1461" y="456"/>
                  <a:pt x="1461" y="456"/>
                  <a:pt x="1461" y="456"/>
                </a:cubicBezTo>
                <a:cubicBezTo>
                  <a:pt x="1462" y="457"/>
                  <a:pt x="1462" y="457"/>
                  <a:pt x="1462" y="457"/>
                </a:cubicBezTo>
                <a:cubicBezTo>
                  <a:pt x="1464" y="457"/>
                  <a:pt x="1464" y="457"/>
                  <a:pt x="1464" y="457"/>
                </a:cubicBezTo>
                <a:cubicBezTo>
                  <a:pt x="1465" y="456"/>
                  <a:pt x="1465" y="456"/>
                  <a:pt x="1465" y="456"/>
                </a:cubicBezTo>
                <a:cubicBezTo>
                  <a:pt x="1468" y="455"/>
                  <a:pt x="1468" y="455"/>
                  <a:pt x="1468" y="455"/>
                </a:cubicBezTo>
                <a:cubicBezTo>
                  <a:pt x="1468" y="456"/>
                  <a:pt x="1468" y="456"/>
                  <a:pt x="1468" y="456"/>
                </a:cubicBezTo>
                <a:cubicBezTo>
                  <a:pt x="1470" y="456"/>
                  <a:pt x="1470" y="456"/>
                  <a:pt x="1470" y="456"/>
                </a:cubicBezTo>
                <a:cubicBezTo>
                  <a:pt x="1468" y="457"/>
                  <a:pt x="1468" y="457"/>
                  <a:pt x="1468" y="457"/>
                </a:cubicBezTo>
                <a:cubicBezTo>
                  <a:pt x="1468" y="458"/>
                  <a:pt x="1468" y="458"/>
                  <a:pt x="1468" y="458"/>
                </a:cubicBezTo>
                <a:cubicBezTo>
                  <a:pt x="1471" y="458"/>
                  <a:pt x="1471" y="458"/>
                  <a:pt x="1471" y="458"/>
                </a:cubicBezTo>
                <a:cubicBezTo>
                  <a:pt x="1471" y="457"/>
                  <a:pt x="1471" y="457"/>
                  <a:pt x="1471" y="457"/>
                </a:cubicBezTo>
                <a:cubicBezTo>
                  <a:pt x="1473" y="457"/>
                  <a:pt x="1473" y="457"/>
                  <a:pt x="1473" y="457"/>
                </a:cubicBezTo>
                <a:cubicBezTo>
                  <a:pt x="1474" y="459"/>
                  <a:pt x="1474" y="459"/>
                  <a:pt x="1474" y="459"/>
                </a:cubicBezTo>
                <a:cubicBezTo>
                  <a:pt x="1475" y="460"/>
                  <a:pt x="1475" y="460"/>
                  <a:pt x="1475" y="460"/>
                </a:cubicBezTo>
                <a:cubicBezTo>
                  <a:pt x="1479" y="460"/>
                  <a:pt x="1479" y="460"/>
                  <a:pt x="1479" y="460"/>
                </a:cubicBezTo>
                <a:cubicBezTo>
                  <a:pt x="1479" y="459"/>
                  <a:pt x="1479" y="459"/>
                  <a:pt x="1479" y="459"/>
                </a:cubicBezTo>
                <a:cubicBezTo>
                  <a:pt x="1481" y="458"/>
                  <a:pt x="1481" y="458"/>
                  <a:pt x="1481" y="458"/>
                </a:cubicBezTo>
                <a:cubicBezTo>
                  <a:pt x="1483" y="457"/>
                  <a:pt x="1483" y="457"/>
                  <a:pt x="1483" y="457"/>
                </a:cubicBezTo>
                <a:cubicBezTo>
                  <a:pt x="1484" y="456"/>
                  <a:pt x="1484" y="456"/>
                  <a:pt x="1484" y="456"/>
                </a:cubicBezTo>
                <a:cubicBezTo>
                  <a:pt x="1485" y="455"/>
                  <a:pt x="1485" y="455"/>
                  <a:pt x="1485" y="455"/>
                </a:cubicBezTo>
                <a:cubicBezTo>
                  <a:pt x="1483" y="458"/>
                  <a:pt x="1483" y="458"/>
                  <a:pt x="1483" y="458"/>
                </a:cubicBezTo>
                <a:cubicBezTo>
                  <a:pt x="1481" y="461"/>
                  <a:pt x="1481" y="461"/>
                  <a:pt x="1481" y="461"/>
                </a:cubicBezTo>
                <a:cubicBezTo>
                  <a:pt x="1481" y="463"/>
                  <a:pt x="1481" y="463"/>
                  <a:pt x="1481" y="463"/>
                </a:cubicBezTo>
                <a:cubicBezTo>
                  <a:pt x="1479" y="463"/>
                  <a:pt x="1479" y="463"/>
                  <a:pt x="1479" y="463"/>
                </a:cubicBezTo>
                <a:cubicBezTo>
                  <a:pt x="1478" y="464"/>
                  <a:pt x="1478" y="464"/>
                  <a:pt x="1478" y="464"/>
                </a:cubicBezTo>
                <a:cubicBezTo>
                  <a:pt x="1476" y="463"/>
                  <a:pt x="1476" y="463"/>
                  <a:pt x="1476" y="463"/>
                </a:cubicBezTo>
                <a:cubicBezTo>
                  <a:pt x="1472" y="462"/>
                  <a:pt x="1472" y="462"/>
                  <a:pt x="1472" y="462"/>
                </a:cubicBezTo>
                <a:cubicBezTo>
                  <a:pt x="1469" y="463"/>
                  <a:pt x="1469" y="463"/>
                  <a:pt x="1469" y="463"/>
                </a:cubicBezTo>
                <a:cubicBezTo>
                  <a:pt x="1469" y="465"/>
                  <a:pt x="1469" y="465"/>
                  <a:pt x="1469" y="465"/>
                </a:cubicBezTo>
                <a:cubicBezTo>
                  <a:pt x="1468" y="466"/>
                  <a:pt x="1468" y="466"/>
                  <a:pt x="1468" y="466"/>
                </a:cubicBezTo>
                <a:cubicBezTo>
                  <a:pt x="1466" y="466"/>
                  <a:pt x="1466" y="466"/>
                  <a:pt x="1466" y="466"/>
                </a:cubicBezTo>
                <a:cubicBezTo>
                  <a:pt x="1466" y="469"/>
                  <a:pt x="1466" y="469"/>
                  <a:pt x="1466" y="469"/>
                </a:cubicBezTo>
                <a:cubicBezTo>
                  <a:pt x="1464" y="471"/>
                  <a:pt x="1464" y="471"/>
                  <a:pt x="1464" y="471"/>
                </a:cubicBezTo>
                <a:cubicBezTo>
                  <a:pt x="1464" y="472"/>
                  <a:pt x="1464" y="472"/>
                  <a:pt x="1464" y="472"/>
                </a:cubicBezTo>
                <a:cubicBezTo>
                  <a:pt x="1462" y="472"/>
                  <a:pt x="1462" y="472"/>
                  <a:pt x="1462" y="472"/>
                </a:cubicBezTo>
                <a:cubicBezTo>
                  <a:pt x="1461" y="474"/>
                  <a:pt x="1461" y="474"/>
                  <a:pt x="1461" y="474"/>
                </a:cubicBezTo>
                <a:cubicBezTo>
                  <a:pt x="1460" y="474"/>
                  <a:pt x="1460" y="474"/>
                  <a:pt x="1460" y="474"/>
                </a:cubicBezTo>
                <a:cubicBezTo>
                  <a:pt x="1460" y="475"/>
                  <a:pt x="1460" y="475"/>
                  <a:pt x="1460" y="475"/>
                </a:cubicBezTo>
                <a:cubicBezTo>
                  <a:pt x="1457" y="477"/>
                  <a:pt x="1457" y="477"/>
                  <a:pt x="1457" y="477"/>
                </a:cubicBezTo>
                <a:cubicBezTo>
                  <a:pt x="1456" y="477"/>
                  <a:pt x="1456" y="477"/>
                  <a:pt x="1456" y="477"/>
                </a:cubicBezTo>
                <a:cubicBezTo>
                  <a:pt x="1455" y="478"/>
                  <a:pt x="1455" y="478"/>
                  <a:pt x="1455" y="478"/>
                </a:cubicBezTo>
                <a:cubicBezTo>
                  <a:pt x="1455" y="479"/>
                  <a:pt x="1455" y="479"/>
                  <a:pt x="1455" y="479"/>
                </a:cubicBezTo>
                <a:cubicBezTo>
                  <a:pt x="1457" y="479"/>
                  <a:pt x="1457" y="479"/>
                  <a:pt x="1457" y="479"/>
                </a:cubicBezTo>
                <a:cubicBezTo>
                  <a:pt x="1457" y="478"/>
                  <a:pt x="1457" y="478"/>
                  <a:pt x="1457" y="478"/>
                </a:cubicBezTo>
                <a:cubicBezTo>
                  <a:pt x="1459" y="479"/>
                  <a:pt x="1459" y="479"/>
                  <a:pt x="1459" y="479"/>
                </a:cubicBezTo>
                <a:cubicBezTo>
                  <a:pt x="1460" y="480"/>
                  <a:pt x="1460" y="480"/>
                  <a:pt x="1460" y="480"/>
                </a:cubicBezTo>
                <a:cubicBezTo>
                  <a:pt x="1461" y="479"/>
                  <a:pt x="1461" y="479"/>
                  <a:pt x="1461" y="479"/>
                </a:cubicBezTo>
                <a:cubicBezTo>
                  <a:pt x="1460" y="478"/>
                  <a:pt x="1460" y="478"/>
                  <a:pt x="1460" y="478"/>
                </a:cubicBezTo>
                <a:cubicBezTo>
                  <a:pt x="1461" y="477"/>
                  <a:pt x="1461" y="477"/>
                  <a:pt x="1461" y="477"/>
                </a:cubicBezTo>
                <a:cubicBezTo>
                  <a:pt x="1462" y="478"/>
                  <a:pt x="1462" y="478"/>
                  <a:pt x="1462" y="478"/>
                </a:cubicBezTo>
                <a:cubicBezTo>
                  <a:pt x="1463" y="477"/>
                  <a:pt x="1463" y="477"/>
                  <a:pt x="1463" y="477"/>
                </a:cubicBezTo>
                <a:cubicBezTo>
                  <a:pt x="1464" y="477"/>
                  <a:pt x="1464" y="477"/>
                  <a:pt x="1464" y="477"/>
                </a:cubicBezTo>
                <a:cubicBezTo>
                  <a:pt x="1464" y="475"/>
                  <a:pt x="1464" y="475"/>
                  <a:pt x="1464" y="475"/>
                </a:cubicBezTo>
                <a:cubicBezTo>
                  <a:pt x="1466" y="476"/>
                  <a:pt x="1466" y="476"/>
                  <a:pt x="1466" y="476"/>
                </a:cubicBezTo>
                <a:cubicBezTo>
                  <a:pt x="1468" y="475"/>
                  <a:pt x="1468" y="475"/>
                  <a:pt x="1468" y="475"/>
                </a:cubicBezTo>
                <a:cubicBezTo>
                  <a:pt x="1469" y="475"/>
                  <a:pt x="1469" y="475"/>
                  <a:pt x="1469" y="475"/>
                </a:cubicBezTo>
                <a:cubicBezTo>
                  <a:pt x="1470" y="475"/>
                  <a:pt x="1470" y="475"/>
                  <a:pt x="1470" y="475"/>
                </a:cubicBezTo>
                <a:cubicBezTo>
                  <a:pt x="1471" y="476"/>
                  <a:pt x="1471" y="476"/>
                  <a:pt x="1471" y="476"/>
                </a:cubicBezTo>
                <a:cubicBezTo>
                  <a:pt x="1472" y="476"/>
                  <a:pt x="1472" y="476"/>
                  <a:pt x="1472" y="476"/>
                </a:cubicBezTo>
                <a:cubicBezTo>
                  <a:pt x="1473" y="477"/>
                  <a:pt x="1473" y="477"/>
                  <a:pt x="1473" y="477"/>
                </a:cubicBezTo>
                <a:cubicBezTo>
                  <a:pt x="1475" y="477"/>
                  <a:pt x="1475" y="477"/>
                  <a:pt x="1475" y="477"/>
                </a:cubicBezTo>
                <a:cubicBezTo>
                  <a:pt x="1474" y="476"/>
                  <a:pt x="1474" y="476"/>
                  <a:pt x="1474" y="476"/>
                </a:cubicBezTo>
                <a:cubicBezTo>
                  <a:pt x="1476" y="475"/>
                  <a:pt x="1476" y="475"/>
                  <a:pt x="1476" y="475"/>
                </a:cubicBezTo>
                <a:cubicBezTo>
                  <a:pt x="1476" y="474"/>
                  <a:pt x="1476" y="474"/>
                  <a:pt x="1476" y="474"/>
                </a:cubicBezTo>
                <a:cubicBezTo>
                  <a:pt x="1476" y="472"/>
                  <a:pt x="1476" y="472"/>
                  <a:pt x="1476" y="472"/>
                </a:cubicBezTo>
                <a:cubicBezTo>
                  <a:pt x="1477" y="471"/>
                  <a:pt x="1477" y="471"/>
                  <a:pt x="1477" y="471"/>
                </a:cubicBezTo>
                <a:cubicBezTo>
                  <a:pt x="1478" y="471"/>
                  <a:pt x="1478" y="471"/>
                  <a:pt x="1478" y="471"/>
                </a:cubicBezTo>
                <a:cubicBezTo>
                  <a:pt x="1478" y="470"/>
                  <a:pt x="1478" y="470"/>
                  <a:pt x="1478" y="470"/>
                </a:cubicBezTo>
                <a:cubicBezTo>
                  <a:pt x="1482" y="470"/>
                  <a:pt x="1482" y="470"/>
                  <a:pt x="1482" y="470"/>
                </a:cubicBezTo>
                <a:cubicBezTo>
                  <a:pt x="1483" y="470"/>
                  <a:pt x="1483" y="470"/>
                  <a:pt x="1483" y="470"/>
                </a:cubicBezTo>
                <a:cubicBezTo>
                  <a:pt x="1486" y="471"/>
                  <a:pt x="1486" y="471"/>
                  <a:pt x="1486" y="471"/>
                </a:cubicBezTo>
                <a:cubicBezTo>
                  <a:pt x="1486" y="471"/>
                  <a:pt x="1486" y="471"/>
                  <a:pt x="1486" y="471"/>
                </a:cubicBezTo>
                <a:cubicBezTo>
                  <a:pt x="1489" y="471"/>
                  <a:pt x="1489" y="471"/>
                  <a:pt x="1489" y="471"/>
                </a:cubicBezTo>
                <a:cubicBezTo>
                  <a:pt x="1490" y="472"/>
                  <a:pt x="1490" y="472"/>
                  <a:pt x="1490" y="472"/>
                </a:cubicBezTo>
                <a:cubicBezTo>
                  <a:pt x="1491" y="470"/>
                  <a:pt x="1491" y="470"/>
                  <a:pt x="1491" y="470"/>
                </a:cubicBezTo>
                <a:cubicBezTo>
                  <a:pt x="1493" y="469"/>
                  <a:pt x="1493" y="469"/>
                  <a:pt x="1493" y="469"/>
                </a:cubicBezTo>
                <a:cubicBezTo>
                  <a:pt x="1494" y="469"/>
                  <a:pt x="1494" y="469"/>
                  <a:pt x="1494" y="469"/>
                </a:cubicBezTo>
                <a:cubicBezTo>
                  <a:pt x="1496" y="468"/>
                  <a:pt x="1496" y="468"/>
                  <a:pt x="1496" y="468"/>
                </a:cubicBezTo>
                <a:cubicBezTo>
                  <a:pt x="1498" y="468"/>
                  <a:pt x="1498" y="468"/>
                  <a:pt x="1498" y="468"/>
                </a:cubicBezTo>
                <a:cubicBezTo>
                  <a:pt x="1499" y="468"/>
                  <a:pt x="1499" y="468"/>
                  <a:pt x="1499" y="468"/>
                </a:cubicBezTo>
                <a:cubicBezTo>
                  <a:pt x="1500" y="467"/>
                  <a:pt x="1500" y="467"/>
                  <a:pt x="1500" y="467"/>
                </a:cubicBezTo>
                <a:cubicBezTo>
                  <a:pt x="1500" y="468"/>
                  <a:pt x="1500" y="468"/>
                  <a:pt x="1500" y="468"/>
                </a:cubicBezTo>
                <a:cubicBezTo>
                  <a:pt x="1501" y="469"/>
                  <a:pt x="1501" y="469"/>
                  <a:pt x="1501" y="469"/>
                </a:cubicBezTo>
                <a:cubicBezTo>
                  <a:pt x="1503" y="468"/>
                  <a:pt x="1503" y="468"/>
                  <a:pt x="1503" y="468"/>
                </a:cubicBezTo>
                <a:cubicBezTo>
                  <a:pt x="1506" y="468"/>
                  <a:pt x="1506" y="468"/>
                  <a:pt x="1506" y="468"/>
                </a:cubicBezTo>
                <a:cubicBezTo>
                  <a:pt x="1508" y="467"/>
                  <a:pt x="1508" y="467"/>
                  <a:pt x="1508" y="467"/>
                </a:cubicBezTo>
                <a:cubicBezTo>
                  <a:pt x="1510" y="468"/>
                  <a:pt x="1510" y="468"/>
                  <a:pt x="1510" y="468"/>
                </a:cubicBezTo>
                <a:cubicBezTo>
                  <a:pt x="1511" y="468"/>
                  <a:pt x="1511" y="468"/>
                  <a:pt x="1511" y="468"/>
                </a:cubicBezTo>
                <a:cubicBezTo>
                  <a:pt x="1513" y="467"/>
                  <a:pt x="1513" y="467"/>
                  <a:pt x="1513" y="467"/>
                </a:cubicBezTo>
                <a:cubicBezTo>
                  <a:pt x="1514" y="467"/>
                  <a:pt x="1514" y="467"/>
                  <a:pt x="1514" y="467"/>
                </a:cubicBezTo>
                <a:cubicBezTo>
                  <a:pt x="1516" y="465"/>
                  <a:pt x="1516" y="465"/>
                  <a:pt x="1516" y="465"/>
                </a:cubicBezTo>
                <a:cubicBezTo>
                  <a:pt x="1517" y="465"/>
                  <a:pt x="1517" y="465"/>
                  <a:pt x="1517" y="465"/>
                </a:cubicBezTo>
                <a:cubicBezTo>
                  <a:pt x="1518" y="465"/>
                  <a:pt x="1518" y="465"/>
                  <a:pt x="1518" y="465"/>
                </a:cubicBezTo>
                <a:cubicBezTo>
                  <a:pt x="1517" y="464"/>
                  <a:pt x="1517" y="464"/>
                  <a:pt x="1517" y="464"/>
                </a:cubicBezTo>
                <a:cubicBezTo>
                  <a:pt x="1520" y="463"/>
                  <a:pt x="1520" y="463"/>
                  <a:pt x="1520" y="463"/>
                </a:cubicBezTo>
                <a:cubicBezTo>
                  <a:pt x="1521" y="462"/>
                  <a:pt x="1521" y="462"/>
                  <a:pt x="1521" y="462"/>
                </a:cubicBezTo>
                <a:cubicBezTo>
                  <a:pt x="1521" y="461"/>
                  <a:pt x="1521" y="461"/>
                  <a:pt x="1521" y="461"/>
                </a:cubicBezTo>
                <a:cubicBezTo>
                  <a:pt x="1521" y="460"/>
                  <a:pt x="1521" y="460"/>
                  <a:pt x="1521" y="460"/>
                </a:cubicBezTo>
                <a:cubicBezTo>
                  <a:pt x="1521" y="459"/>
                  <a:pt x="1521" y="459"/>
                  <a:pt x="1521" y="459"/>
                </a:cubicBezTo>
                <a:cubicBezTo>
                  <a:pt x="1519" y="459"/>
                  <a:pt x="1519" y="459"/>
                  <a:pt x="1519" y="459"/>
                </a:cubicBezTo>
                <a:cubicBezTo>
                  <a:pt x="1517" y="459"/>
                  <a:pt x="1517" y="459"/>
                  <a:pt x="1517" y="459"/>
                </a:cubicBezTo>
                <a:cubicBezTo>
                  <a:pt x="1516" y="460"/>
                  <a:pt x="1516" y="460"/>
                  <a:pt x="1516" y="460"/>
                </a:cubicBezTo>
                <a:cubicBezTo>
                  <a:pt x="1514" y="459"/>
                  <a:pt x="1514" y="459"/>
                  <a:pt x="1514" y="459"/>
                </a:cubicBezTo>
                <a:cubicBezTo>
                  <a:pt x="1513" y="459"/>
                  <a:pt x="1513" y="459"/>
                  <a:pt x="1513" y="459"/>
                </a:cubicBezTo>
                <a:cubicBezTo>
                  <a:pt x="1514" y="458"/>
                  <a:pt x="1514" y="458"/>
                  <a:pt x="1514" y="458"/>
                </a:cubicBezTo>
                <a:cubicBezTo>
                  <a:pt x="1515" y="458"/>
                  <a:pt x="1515" y="458"/>
                  <a:pt x="1515" y="458"/>
                </a:cubicBezTo>
                <a:cubicBezTo>
                  <a:pt x="1515" y="458"/>
                  <a:pt x="1515" y="458"/>
                  <a:pt x="1515" y="458"/>
                </a:cubicBezTo>
                <a:cubicBezTo>
                  <a:pt x="1513" y="457"/>
                  <a:pt x="1513" y="457"/>
                  <a:pt x="1513" y="457"/>
                </a:cubicBezTo>
                <a:cubicBezTo>
                  <a:pt x="1512" y="458"/>
                  <a:pt x="1512" y="458"/>
                  <a:pt x="1512" y="458"/>
                </a:cubicBezTo>
                <a:cubicBezTo>
                  <a:pt x="1514" y="457"/>
                  <a:pt x="1514" y="457"/>
                  <a:pt x="1514" y="457"/>
                </a:cubicBezTo>
                <a:cubicBezTo>
                  <a:pt x="1515" y="457"/>
                  <a:pt x="1515" y="457"/>
                  <a:pt x="1515" y="457"/>
                </a:cubicBezTo>
                <a:cubicBezTo>
                  <a:pt x="1517" y="456"/>
                  <a:pt x="1517" y="456"/>
                  <a:pt x="1517" y="456"/>
                </a:cubicBezTo>
                <a:cubicBezTo>
                  <a:pt x="1516" y="455"/>
                  <a:pt x="1516" y="455"/>
                  <a:pt x="1516" y="455"/>
                </a:cubicBezTo>
                <a:cubicBezTo>
                  <a:pt x="1515" y="455"/>
                  <a:pt x="1515" y="455"/>
                  <a:pt x="1515" y="455"/>
                </a:cubicBezTo>
                <a:cubicBezTo>
                  <a:pt x="1516" y="454"/>
                  <a:pt x="1516" y="454"/>
                  <a:pt x="1516" y="454"/>
                </a:cubicBezTo>
                <a:cubicBezTo>
                  <a:pt x="1517" y="453"/>
                  <a:pt x="1517" y="453"/>
                  <a:pt x="1517" y="453"/>
                </a:cubicBezTo>
                <a:cubicBezTo>
                  <a:pt x="1517" y="454"/>
                  <a:pt x="1517" y="454"/>
                  <a:pt x="1517" y="454"/>
                </a:cubicBezTo>
                <a:cubicBezTo>
                  <a:pt x="1519" y="453"/>
                  <a:pt x="1519" y="453"/>
                  <a:pt x="1519" y="453"/>
                </a:cubicBezTo>
                <a:cubicBezTo>
                  <a:pt x="1519" y="452"/>
                  <a:pt x="1519" y="452"/>
                  <a:pt x="1519" y="452"/>
                </a:cubicBezTo>
                <a:cubicBezTo>
                  <a:pt x="1519" y="452"/>
                  <a:pt x="1519" y="452"/>
                  <a:pt x="1519" y="452"/>
                </a:cubicBezTo>
                <a:cubicBezTo>
                  <a:pt x="1519" y="451"/>
                  <a:pt x="1519" y="451"/>
                  <a:pt x="1519" y="451"/>
                </a:cubicBezTo>
                <a:cubicBezTo>
                  <a:pt x="1518" y="451"/>
                  <a:pt x="1518" y="451"/>
                  <a:pt x="1518" y="451"/>
                </a:cubicBezTo>
                <a:cubicBezTo>
                  <a:pt x="1518" y="450"/>
                  <a:pt x="1518" y="450"/>
                  <a:pt x="1518" y="450"/>
                </a:cubicBezTo>
                <a:cubicBezTo>
                  <a:pt x="1519" y="450"/>
                  <a:pt x="1519" y="450"/>
                  <a:pt x="1519" y="450"/>
                </a:cubicBezTo>
                <a:cubicBezTo>
                  <a:pt x="1520" y="451"/>
                  <a:pt x="1520" y="451"/>
                  <a:pt x="1520" y="451"/>
                </a:cubicBezTo>
                <a:cubicBezTo>
                  <a:pt x="1521" y="449"/>
                  <a:pt x="1521" y="449"/>
                  <a:pt x="1521" y="449"/>
                </a:cubicBezTo>
                <a:cubicBezTo>
                  <a:pt x="1522" y="449"/>
                  <a:pt x="1522" y="449"/>
                  <a:pt x="1522" y="449"/>
                </a:cubicBezTo>
                <a:cubicBezTo>
                  <a:pt x="1522" y="446"/>
                  <a:pt x="1522" y="446"/>
                  <a:pt x="1522" y="446"/>
                </a:cubicBezTo>
                <a:cubicBezTo>
                  <a:pt x="1523" y="443"/>
                  <a:pt x="1523" y="443"/>
                  <a:pt x="1523" y="443"/>
                </a:cubicBezTo>
                <a:cubicBezTo>
                  <a:pt x="1522" y="442"/>
                  <a:pt x="1522" y="442"/>
                  <a:pt x="1522" y="442"/>
                </a:cubicBezTo>
                <a:cubicBezTo>
                  <a:pt x="1522" y="439"/>
                  <a:pt x="1522" y="439"/>
                  <a:pt x="1522" y="439"/>
                </a:cubicBezTo>
                <a:cubicBezTo>
                  <a:pt x="1518" y="437"/>
                  <a:pt x="1518" y="437"/>
                  <a:pt x="1518" y="437"/>
                </a:cubicBezTo>
                <a:cubicBezTo>
                  <a:pt x="1514" y="437"/>
                  <a:pt x="1514" y="437"/>
                  <a:pt x="1514" y="437"/>
                </a:cubicBezTo>
                <a:cubicBezTo>
                  <a:pt x="1511" y="437"/>
                  <a:pt x="1511" y="437"/>
                  <a:pt x="1511" y="437"/>
                </a:cubicBezTo>
                <a:cubicBezTo>
                  <a:pt x="1511" y="439"/>
                  <a:pt x="1511" y="439"/>
                  <a:pt x="1511" y="439"/>
                </a:cubicBezTo>
                <a:cubicBezTo>
                  <a:pt x="1510" y="440"/>
                  <a:pt x="1510" y="440"/>
                  <a:pt x="1510" y="440"/>
                </a:cubicBezTo>
                <a:cubicBezTo>
                  <a:pt x="1508" y="438"/>
                  <a:pt x="1508" y="438"/>
                  <a:pt x="1508" y="438"/>
                </a:cubicBezTo>
                <a:cubicBezTo>
                  <a:pt x="1506" y="438"/>
                  <a:pt x="1506" y="438"/>
                  <a:pt x="1506" y="438"/>
                </a:cubicBezTo>
                <a:cubicBezTo>
                  <a:pt x="1509" y="435"/>
                  <a:pt x="1509" y="435"/>
                  <a:pt x="1509" y="435"/>
                </a:cubicBezTo>
                <a:cubicBezTo>
                  <a:pt x="1509" y="433"/>
                  <a:pt x="1509" y="433"/>
                  <a:pt x="1509" y="433"/>
                </a:cubicBezTo>
                <a:cubicBezTo>
                  <a:pt x="1507" y="429"/>
                  <a:pt x="1507" y="429"/>
                  <a:pt x="1507" y="429"/>
                </a:cubicBezTo>
                <a:cubicBezTo>
                  <a:pt x="1506" y="429"/>
                  <a:pt x="1506" y="429"/>
                  <a:pt x="1506" y="429"/>
                </a:cubicBezTo>
                <a:cubicBezTo>
                  <a:pt x="1504" y="428"/>
                  <a:pt x="1504" y="428"/>
                  <a:pt x="1504" y="428"/>
                </a:cubicBezTo>
                <a:cubicBezTo>
                  <a:pt x="1503" y="427"/>
                  <a:pt x="1503" y="427"/>
                  <a:pt x="1503" y="427"/>
                </a:cubicBezTo>
                <a:cubicBezTo>
                  <a:pt x="1502" y="427"/>
                  <a:pt x="1502" y="427"/>
                  <a:pt x="1502" y="427"/>
                </a:cubicBezTo>
                <a:cubicBezTo>
                  <a:pt x="1502" y="427"/>
                  <a:pt x="1502" y="427"/>
                  <a:pt x="1502" y="427"/>
                </a:cubicBezTo>
                <a:cubicBezTo>
                  <a:pt x="1500" y="427"/>
                  <a:pt x="1500" y="427"/>
                  <a:pt x="1500" y="427"/>
                </a:cubicBezTo>
                <a:cubicBezTo>
                  <a:pt x="1500" y="427"/>
                  <a:pt x="1500" y="427"/>
                  <a:pt x="1500" y="427"/>
                </a:cubicBezTo>
                <a:cubicBezTo>
                  <a:pt x="1501" y="426"/>
                  <a:pt x="1501" y="426"/>
                  <a:pt x="1501" y="426"/>
                </a:cubicBezTo>
                <a:cubicBezTo>
                  <a:pt x="1502" y="427"/>
                  <a:pt x="1502" y="427"/>
                  <a:pt x="1502" y="427"/>
                </a:cubicBezTo>
                <a:cubicBezTo>
                  <a:pt x="1503" y="426"/>
                  <a:pt x="1503" y="426"/>
                  <a:pt x="1503" y="426"/>
                </a:cubicBezTo>
                <a:cubicBezTo>
                  <a:pt x="1504" y="427"/>
                  <a:pt x="1504" y="427"/>
                  <a:pt x="1504" y="427"/>
                </a:cubicBezTo>
                <a:cubicBezTo>
                  <a:pt x="1505" y="428"/>
                  <a:pt x="1505" y="428"/>
                  <a:pt x="1505" y="428"/>
                </a:cubicBezTo>
                <a:cubicBezTo>
                  <a:pt x="1506" y="427"/>
                  <a:pt x="1506" y="427"/>
                  <a:pt x="1506" y="427"/>
                </a:cubicBezTo>
                <a:cubicBezTo>
                  <a:pt x="1507" y="428"/>
                  <a:pt x="1507" y="428"/>
                  <a:pt x="1507" y="428"/>
                </a:cubicBezTo>
                <a:cubicBezTo>
                  <a:pt x="1504" y="424"/>
                  <a:pt x="1504" y="424"/>
                  <a:pt x="1504" y="424"/>
                </a:cubicBezTo>
                <a:cubicBezTo>
                  <a:pt x="1503" y="423"/>
                  <a:pt x="1503" y="423"/>
                  <a:pt x="1503" y="423"/>
                </a:cubicBezTo>
                <a:cubicBezTo>
                  <a:pt x="1504" y="421"/>
                  <a:pt x="1504" y="421"/>
                  <a:pt x="1504" y="421"/>
                </a:cubicBezTo>
                <a:cubicBezTo>
                  <a:pt x="1505" y="421"/>
                  <a:pt x="1505" y="421"/>
                  <a:pt x="1505" y="421"/>
                </a:cubicBezTo>
                <a:cubicBezTo>
                  <a:pt x="1503" y="420"/>
                  <a:pt x="1503" y="420"/>
                  <a:pt x="1503" y="420"/>
                </a:cubicBezTo>
                <a:cubicBezTo>
                  <a:pt x="1503" y="419"/>
                  <a:pt x="1503" y="419"/>
                  <a:pt x="1503" y="419"/>
                </a:cubicBezTo>
                <a:cubicBezTo>
                  <a:pt x="1502" y="419"/>
                  <a:pt x="1502" y="419"/>
                  <a:pt x="1502" y="419"/>
                </a:cubicBezTo>
                <a:cubicBezTo>
                  <a:pt x="1501" y="416"/>
                  <a:pt x="1501" y="416"/>
                  <a:pt x="1501" y="416"/>
                </a:cubicBezTo>
                <a:cubicBezTo>
                  <a:pt x="1498" y="415"/>
                  <a:pt x="1498" y="415"/>
                  <a:pt x="1498" y="415"/>
                </a:cubicBezTo>
                <a:cubicBezTo>
                  <a:pt x="1495" y="414"/>
                  <a:pt x="1495" y="414"/>
                  <a:pt x="1495" y="414"/>
                </a:cubicBezTo>
                <a:cubicBezTo>
                  <a:pt x="1495" y="413"/>
                  <a:pt x="1495" y="413"/>
                  <a:pt x="1495" y="413"/>
                </a:cubicBezTo>
                <a:cubicBezTo>
                  <a:pt x="1494" y="412"/>
                  <a:pt x="1494" y="412"/>
                  <a:pt x="1494" y="412"/>
                </a:cubicBezTo>
                <a:cubicBezTo>
                  <a:pt x="1493" y="409"/>
                  <a:pt x="1493" y="409"/>
                  <a:pt x="1493" y="409"/>
                </a:cubicBezTo>
                <a:cubicBezTo>
                  <a:pt x="1492" y="407"/>
                  <a:pt x="1492" y="407"/>
                  <a:pt x="1492" y="407"/>
                </a:cubicBezTo>
                <a:cubicBezTo>
                  <a:pt x="1491" y="402"/>
                  <a:pt x="1491" y="402"/>
                  <a:pt x="1491" y="402"/>
                </a:cubicBezTo>
                <a:cubicBezTo>
                  <a:pt x="1490" y="401"/>
                  <a:pt x="1490" y="401"/>
                  <a:pt x="1490" y="401"/>
                </a:cubicBezTo>
                <a:cubicBezTo>
                  <a:pt x="1489" y="401"/>
                  <a:pt x="1489" y="401"/>
                  <a:pt x="1489" y="401"/>
                </a:cubicBezTo>
                <a:cubicBezTo>
                  <a:pt x="1486" y="396"/>
                  <a:pt x="1486" y="396"/>
                  <a:pt x="1486" y="396"/>
                </a:cubicBezTo>
                <a:cubicBezTo>
                  <a:pt x="1484" y="396"/>
                  <a:pt x="1484" y="396"/>
                  <a:pt x="1484" y="396"/>
                </a:cubicBezTo>
                <a:cubicBezTo>
                  <a:pt x="1483" y="395"/>
                  <a:pt x="1483" y="395"/>
                  <a:pt x="1483" y="395"/>
                </a:cubicBezTo>
                <a:cubicBezTo>
                  <a:pt x="1481" y="394"/>
                  <a:pt x="1481" y="394"/>
                  <a:pt x="1481" y="394"/>
                </a:cubicBezTo>
                <a:cubicBezTo>
                  <a:pt x="1480" y="395"/>
                  <a:pt x="1480" y="395"/>
                  <a:pt x="1480" y="395"/>
                </a:cubicBezTo>
                <a:cubicBezTo>
                  <a:pt x="1478" y="396"/>
                  <a:pt x="1478" y="396"/>
                  <a:pt x="1478" y="396"/>
                </a:cubicBezTo>
                <a:cubicBezTo>
                  <a:pt x="1476" y="395"/>
                  <a:pt x="1476" y="395"/>
                  <a:pt x="1476" y="395"/>
                </a:cubicBezTo>
                <a:cubicBezTo>
                  <a:pt x="1475" y="395"/>
                  <a:pt x="1475" y="395"/>
                  <a:pt x="1475" y="395"/>
                </a:cubicBezTo>
                <a:cubicBezTo>
                  <a:pt x="1473" y="395"/>
                  <a:pt x="1473" y="395"/>
                  <a:pt x="1473" y="395"/>
                </a:cubicBezTo>
                <a:cubicBezTo>
                  <a:pt x="1472" y="394"/>
                  <a:pt x="1472" y="394"/>
                  <a:pt x="1472" y="394"/>
                </a:cubicBezTo>
                <a:cubicBezTo>
                  <a:pt x="1473" y="394"/>
                  <a:pt x="1473" y="394"/>
                  <a:pt x="1473" y="394"/>
                </a:cubicBezTo>
                <a:cubicBezTo>
                  <a:pt x="1476" y="394"/>
                  <a:pt x="1476" y="394"/>
                  <a:pt x="1476" y="394"/>
                </a:cubicBezTo>
                <a:cubicBezTo>
                  <a:pt x="1478" y="394"/>
                  <a:pt x="1478" y="394"/>
                  <a:pt x="1478" y="394"/>
                </a:cubicBezTo>
                <a:cubicBezTo>
                  <a:pt x="1478" y="392"/>
                  <a:pt x="1478" y="392"/>
                  <a:pt x="1478" y="392"/>
                </a:cubicBezTo>
                <a:cubicBezTo>
                  <a:pt x="1480" y="392"/>
                  <a:pt x="1480" y="392"/>
                  <a:pt x="1480" y="392"/>
                </a:cubicBezTo>
                <a:cubicBezTo>
                  <a:pt x="1482" y="391"/>
                  <a:pt x="1482" y="391"/>
                  <a:pt x="1482" y="391"/>
                </a:cubicBezTo>
                <a:cubicBezTo>
                  <a:pt x="1480" y="390"/>
                  <a:pt x="1480" y="390"/>
                  <a:pt x="1480" y="390"/>
                </a:cubicBezTo>
                <a:cubicBezTo>
                  <a:pt x="1480" y="389"/>
                  <a:pt x="1480" y="389"/>
                  <a:pt x="1480" y="389"/>
                </a:cubicBezTo>
                <a:cubicBezTo>
                  <a:pt x="1479" y="389"/>
                  <a:pt x="1479" y="389"/>
                  <a:pt x="1479" y="389"/>
                </a:cubicBezTo>
                <a:cubicBezTo>
                  <a:pt x="1477" y="390"/>
                  <a:pt x="1477" y="390"/>
                  <a:pt x="1477" y="390"/>
                </a:cubicBezTo>
                <a:cubicBezTo>
                  <a:pt x="1476" y="389"/>
                  <a:pt x="1476" y="389"/>
                  <a:pt x="1476" y="389"/>
                </a:cubicBezTo>
                <a:cubicBezTo>
                  <a:pt x="1478" y="388"/>
                  <a:pt x="1478" y="388"/>
                  <a:pt x="1478" y="388"/>
                </a:cubicBezTo>
                <a:cubicBezTo>
                  <a:pt x="1481" y="388"/>
                  <a:pt x="1481" y="388"/>
                  <a:pt x="1481" y="388"/>
                </a:cubicBezTo>
                <a:cubicBezTo>
                  <a:pt x="1482" y="387"/>
                  <a:pt x="1482" y="387"/>
                  <a:pt x="1482" y="387"/>
                </a:cubicBezTo>
                <a:cubicBezTo>
                  <a:pt x="1482" y="386"/>
                  <a:pt x="1482" y="386"/>
                  <a:pt x="1482" y="386"/>
                </a:cubicBezTo>
                <a:cubicBezTo>
                  <a:pt x="1483" y="385"/>
                  <a:pt x="1483" y="385"/>
                  <a:pt x="1483" y="385"/>
                </a:cubicBezTo>
                <a:cubicBezTo>
                  <a:pt x="1484" y="383"/>
                  <a:pt x="1484" y="383"/>
                  <a:pt x="1484" y="383"/>
                </a:cubicBezTo>
                <a:cubicBezTo>
                  <a:pt x="1485" y="381"/>
                  <a:pt x="1485" y="381"/>
                  <a:pt x="1485" y="381"/>
                </a:cubicBezTo>
                <a:cubicBezTo>
                  <a:pt x="1485" y="381"/>
                  <a:pt x="1485" y="381"/>
                  <a:pt x="1485" y="381"/>
                </a:cubicBezTo>
                <a:cubicBezTo>
                  <a:pt x="1486" y="379"/>
                  <a:pt x="1486" y="379"/>
                  <a:pt x="1486" y="379"/>
                </a:cubicBezTo>
                <a:cubicBezTo>
                  <a:pt x="1486" y="378"/>
                  <a:pt x="1486" y="378"/>
                  <a:pt x="1486" y="378"/>
                </a:cubicBezTo>
                <a:cubicBezTo>
                  <a:pt x="1487" y="376"/>
                  <a:pt x="1487" y="376"/>
                  <a:pt x="1487" y="376"/>
                </a:cubicBezTo>
                <a:cubicBezTo>
                  <a:pt x="1488" y="374"/>
                  <a:pt x="1488" y="374"/>
                  <a:pt x="1488" y="374"/>
                </a:cubicBezTo>
                <a:cubicBezTo>
                  <a:pt x="1488" y="373"/>
                  <a:pt x="1488" y="373"/>
                  <a:pt x="1488" y="373"/>
                </a:cubicBezTo>
                <a:cubicBezTo>
                  <a:pt x="1486" y="371"/>
                  <a:pt x="1486" y="371"/>
                  <a:pt x="1486" y="371"/>
                </a:cubicBezTo>
                <a:cubicBezTo>
                  <a:pt x="1485" y="371"/>
                  <a:pt x="1485" y="371"/>
                  <a:pt x="1485" y="371"/>
                </a:cubicBezTo>
                <a:cubicBezTo>
                  <a:pt x="1481" y="371"/>
                  <a:pt x="1481" y="371"/>
                  <a:pt x="1481" y="371"/>
                </a:cubicBezTo>
                <a:cubicBezTo>
                  <a:pt x="1479" y="371"/>
                  <a:pt x="1479" y="371"/>
                  <a:pt x="1479" y="371"/>
                </a:cubicBezTo>
                <a:cubicBezTo>
                  <a:pt x="1478" y="371"/>
                  <a:pt x="1478" y="371"/>
                  <a:pt x="1478" y="371"/>
                </a:cubicBezTo>
                <a:cubicBezTo>
                  <a:pt x="1477" y="371"/>
                  <a:pt x="1477" y="371"/>
                  <a:pt x="1477" y="371"/>
                </a:cubicBezTo>
                <a:cubicBezTo>
                  <a:pt x="1475" y="371"/>
                  <a:pt x="1475" y="371"/>
                  <a:pt x="1475" y="371"/>
                </a:cubicBezTo>
                <a:cubicBezTo>
                  <a:pt x="1474" y="371"/>
                  <a:pt x="1474" y="371"/>
                  <a:pt x="1474" y="371"/>
                </a:cubicBezTo>
                <a:cubicBezTo>
                  <a:pt x="1474" y="371"/>
                  <a:pt x="1474" y="371"/>
                  <a:pt x="1474" y="371"/>
                </a:cubicBezTo>
                <a:cubicBezTo>
                  <a:pt x="1473" y="372"/>
                  <a:pt x="1473" y="372"/>
                  <a:pt x="1473" y="372"/>
                </a:cubicBezTo>
                <a:cubicBezTo>
                  <a:pt x="1471" y="373"/>
                  <a:pt x="1471" y="373"/>
                  <a:pt x="1471" y="373"/>
                </a:cubicBezTo>
                <a:cubicBezTo>
                  <a:pt x="1470" y="373"/>
                  <a:pt x="1470" y="373"/>
                  <a:pt x="1470" y="373"/>
                </a:cubicBezTo>
                <a:cubicBezTo>
                  <a:pt x="1469" y="374"/>
                  <a:pt x="1469" y="374"/>
                  <a:pt x="1469" y="374"/>
                </a:cubicBezTo>
                <a:cubicBezTo>
                  <a:pt x="1469" y="373"/>
                  <a:pt x="1469" y="373"/>
                  <a:pt x="1469" y="373"/>
                </a:cubicBezTo>
                <a:cubicBezTo>
                  <a:pt x="1470" y="372"/>
                  <a:pt x="1470" y="372"/>
                  <a:pt x="1470" y="372"/>
                </a:cubicBezTo>
                <a:cubicBezTo>
                  <a:pt x="1472" y="369"/>
                  <a:pt x="1472" y="369"/>
                  <a:pt x="1472" y="369"/>
                </a:cubicBezTo>
                <a:cubicBezTo>
                  <a:pt x="1471" y="370"/>
                  <a:pt x="1471" y="370"/>
                  <a:pt x="1471" y="370"/>
                </a:cubicBezTo>
                <a:cubicBezTo>
                  <a:pt x="1469" y="369"/>
                  <a:pt x="1469" y="369"/>
                  <a:pt x="1469" y="369"/>
                </a:cubicBezTo>
                <a:cubicBezTo>
                  <a:pt x="1470" y="369"/>
                  <a:pt x="1470" y="369"/>
                  <a:pt x="1470" y="369"/>
                </a:cubicBezTo>
                <a:cubicBezTo>
                  <a:pt x="1470" y="367"/>
                  <a:pt x="1470" y="367"/>
                  <a:pt x="1470" y="367"/>
                </a:cubicBezTo>
                <a:cubicBezTo>
                  <a:pt x="1474" y="364"/>
                  <a:pt x="1474" y="364"/>
                  <a:pt x="1474" y="364"/>
                </a:cubicBezTo>
                <a:cubicBezTo>
                  <a:pt x="1476" y="362"/>
                  <a:pt x="1476" y="362"/>
                  <a:pt x="1476" y="362"/>
                </a:cubicBezTo>
                <a:cubicBezTo>
                  <a:pt x="1477" y="362"/>
                  <a:pt x="1477" y="362"/>
                  <a:pt x="1477" y="362"/>
                </a:cubicBezTo>
                <a:cubicBezTo>
                  <a:pt x="1478" y="360"/>
                  <a:pt x="1478" y="360"/>
                  <a:pt x="1478" y="360"/>
                </a:cubicBezTo>
                <a:cubicBezTo>
                  <a:pt x="1477" y="359"/>
                  <a:pt x="1477" y="359"/>
                  <a:pt x="1477" y="359"/>
                </a:cubicBezTo>
                <a:cubicBezTo>
                  <a:pt x="1478" y="358"/>
                  <a:pt x="1478" y="358"/>
                  <a:pt x="1478" y="358"/>
                </a:cubicBezTo>
                <a:cubicBezTo>
                  <a:pt x="1478" y="357"/>
                  <a:pt x="1478" y="357"/>
                  <a:pt x="1478" y="357"/>
                </a:cubicBezTo>
                <a:cubicBezTo>
                  <a:pt x="1476" y="357"/>
                  <a:pt x="1476" y="357"/>
                  <a:pt x="1476" y="357"/>
                </a:cubicBezTo>
                <a:cubicBezTo>
                  <a:pt x="1475" y="358"/>
                  <a:pt x="1475" y="358"/>
                  <a:pt x="1475" y="358"/>
                </a:cubicBezTo>
                <a:cubicBezTo>
                  <a:pt x="1473" y="358"/>
                  <a:pt x="1473" y="358"/>
                  <a:pt x="1473" y="358"/>
                </a:cubicBezTo>
                <a:cubicBezTo>
                  <a:pt x="1472" y="359"/>
                  <a:pt x="1472" y="359"/>
                  <a:pt x="1472" y="359"/>
                </a:cubicBezTo>
                <a:cubicBezTo>
                  <a:pt x="1470" y="359"/>
                  <a:pt x="1470" y="359"/>
                  <a:pt x="1470" y="359"/>
                </a:cubicBezTo>
                <a:cubicBezTo>
                  <a:pt x="1468" y="359"/>
                  <a:pt x="1468" y="359"/>
                  <a:pt x="1468" y="359"/>
                </a:cubicBezTo>
                <a:cubicBezTo>
                  <a:pt x="1467" y="359"/>
                  <a:pt x="1467" y="359"/>
                  <a:pt x="1467" y="359"/>
                </a:cubicBezTo>
                <a:cubicBezTo>
                  <a:pt x="1467" y="360"/>
                  <a:pt x="1467" y="360"/>
                  <a:pt x="1467" y="360"/>
                </a:cubicBezTo>
                <a:cubicBezTo>
                  <a:pt x="1467" y="359"/>
                  <a:pt x="1467" y="359"/>
                  <a:pt x="1467" y="359"/>
                </a:cubicBezTo>
                <a:cubicBezTo>
                  <a:pt x="1466" y="359"/>
                  <a:pt x="1466" y="359"/>
                  <a:pt x="1466" y="359"/>
                </a:cubicBezTo>
                <a:cubicBezTo>
                  <a:pt x="1464" y="360"/>
                  <a:pt x="1464" y="360"/>
                  <a:pt x="1464" y="360"/>
                </a:cubicBezTo>
                <a:cubicBezTo>
                  <a:pt x="1465" y="359"/>
                  <a:pt x="1465" y="359"/>
                  <a:pt x="1465" y="359"/>
                </a:cubicBezTo>
                <a:cubicBezTo>
                  <a:pt x="1463" y="358"/>
                  <a:pt x="1463" y="358"/>
                  <a:pt x="1463" y="358"/>
                </a:cubicBezTo>
                <a:cubicBezTo>
                  <a:pt x="1462" y="359"/>
                  <a:pt x="1462" y="359"/>
                  <a:pt x="1462" y="359"/>
                </a:cubicBezTo>
                <a:cubicBezTo>
                  <a:pt x="1461" y="360"/>
                  <a:pt x="1461" y="360"/>
                  <a:pt x="1461" y="360"/>
                </a:cubicBezTo>
                <a:cubicBezTo>
                  <a:pt x="1462" y="361"/>
                  <a:pt x="1462" y="361"/>
                  <a:pt x="1462" y="361"/>
                </a:cubicBezTo>
                <a:cubicBezTo>
                  <a:pt x="1461" y="361"/>
                  <a:pt x="1461" y="361"/>
                  <a:pt x="1461" y="361"/>
                </a:cubicBezTo>
                <a:cubicBezTo>
                  <a:pt x="1461" y="363"/>
                  <a:pt x="1461" y="363"/>
                  <a:pt x="1461" y="363"/>
                </a:cubicBezTo>
                <a:cubicBezTo>
                  <a:pt x="1460" y="363"/>
                  <a:pt x="1460" y="363"/>
                  <a:pt x="1460" y="363"/>
                </a:cubicBezTo>
                <a:cubicBezTo>
                  <a:pt x="1460" y="365"/>
                  <a:pt x="1460" y="365"/>
                  <a:pt x="1460" y="365"/>
                </a:cubicBezTo>
                <a:cubicBezTo>
                  <a:pt x="1460" y="366"/>
                  <a:pt x="1460" y="366"/>
                  <a:pt x="1460" y="366"/>
                </a:cubicBezTo>
                <a:cubicBezTo>
                  <a:pt x="1459" y="366"/>
                  <a:pt x="1459" y="366"/>
                  <a:pt x="1459" y="366"/>
                </a:cubicBezTo>
                <a:cubicBezTo>
                  <a:pt x="1461" y="368"/>
                  <a:pt x="1461" y="368"/>
                  <a:pt x="1461" y="368"/>
                </a:cubicBezTo>
                <a:cubicBezTo>
                  <a:pt x="1462" y="369"/>
                  <a:pt x="1462" y="369"/>
                  <a:pt x="1462" y="369"/>
                </a:cubicBezTo>
                <a:cubicBezTo>
                  <a:pt x="1460" y="368"/>
                  <a:pt x="1460" y="368"/>
                  <a:pt x="1460" y="368"/>
                </a:cubicBezTo>
                <a:cubicBezTo>
                  <a:pt x="1459" y="369"/>
                  <a:pt x="1459" y="369"/>
                  <a:pt x="1459" y="369"/>
                </a:cubicBezTo>
                <a:cubicBezTo>
                  <a:pt x="1457" y="368"/>
                  <a:pt x="1457" y="368"/>
                  <a:pt x="1457" y="368"/>
                </a:cubicBezTo>
                <a:cubicBezTo>
                  <a:pt x="1457" y="368"/>
                  <a:pt x="1457" y="368"/>
                  <a:pt x="1457" y="368"/>
                </a:cubicBezTo>
                <a:cubicBezTo>
                  <a:pt x="1458" y="369"/>
                  <a:pt x="1458" y="369"/>
                  <a:pt x="1458" y="369"/>
                </a:cubicBezTo>
                <a:cubicBezTo>
                  <a:pt x="1457" y="370"/>
                  <a:pt x="1457" y="370"/>
                  <a:pt x="1457" y="370"/>
                </a:cubicBezTo>
                <a:cubicBezTo>
                  <a:pt x="1457" y="368"/>
                  <a:pt x="1457" y="368"/>
                  <a:pt x="1457" y="368"/>
                </a:cubicBezTo>
                <a:cubicBezTo>
                  <a:pt x="1456" y="370"/>
                  <a:pt x="1456" y="370"/>
                  <a:pt x="1456" y="370"/>
                </a:cubicBezTo>
                <a:cubicBezTo>
                  <a:pt x="1457" y="371"/>
                  <a:pt x="1457" y="371"/>
                  <a:pt x="1457" y="371"/>
                </a:cubicBezTo>
                <a:cubicBezTo>
                  <a:pt x="1456" y="372"/>
                  <a:pt x="1456" y="372"/>
                  <a:pt x="1456" y="372"/>
                </a:cubicBezTo>
                <a:cubicBezTo>
                  <a:pt x="1457" y="373"/>
                  <a:pt x="1457" y="373"/>
                  <a:pt x="1457" y="373"/>
                </a:cubicBezTo>
                <a:cubicBezTo>
                  <a:pt x="1458" y="373"/>
                  <a:pt x="1458" y="373"/>
                  <a:pt x="1458" y="373"/>
                </a:cubicBezTo>
                <a:cubicBezTo>
                  <a:pt x="1457" y="374"/>
                  <a:pt x="1457" y="374"/>
                  <a:pt x="1457" y="374"/>
                </a:cubicBezTo>
                <a:lnTo>
                  <a:pt x="1456" y="373"/>
                </a:lnTo>
                <a:close/>
                <a:moveTo>
                  <a:pt x="1452" y="371"/>
                </a:moveTo>
                <a:cubicBezTo>
                  <a:pt x="1451" y="371"/>
                  <a:pt x="1451" y="371"/>
                  <a:pt x="1451" y="371"/>
                </a:cubicBezTo>
                <a:cubicBezTo>
                  <a:pt x="1451" y="374"/>
                  <a:pt x="1451" y="374"/>
                  <a:pt x="1451" y="374"/>
                </a:cubicBezTo>
                <a:cubicBezTo>
                  <a:pt x="1449" y="372"/>
                  <a:pt x="1449" y="372"/>
                  <a:pt x="1449" y="372"/>
                </a:cubicBezTo>
                <a:cubicBezTo>
                  <a:pt x="1449" y="374"/>
                  <a:pt x="1449" y="374"/>
                  <a:pt x="1449" y="374"/>
                </a:cubicBezTo>
                <a:cubicBezTo>
                  <a:pt x="1449" y="373"/>
                  <a:pt x="1449" y="373"/>
                  <a:pt x="1449" y="373"/>
                </a:cubicBezTo>
                <a:cubicBezTo>
                  <a:pt x="1448" y="374"/>
                  <a:pt x="1448" y="374"/>
                  <a:pt x="1448" y="374"/>
                </a:cubicBezTo>
                <a:cubicBezTo>
                  <a:pt x="1450" y="375"/>
                  <a:pt x="1450" y="375"/>
                  <a:pt x="1450" y="375"/>
                </a:cubicBezTo>
                <a:cubicBezTo>
                  <a:pt x="1450" y="375"/>
                  <a:pt x="1450" y="375"/>
                  <a:pt x="1450" y="375"/>
                </a:cubicBezTo>
                <a:cubicBezTo>
                  <a:pt x="1451" y="375"/>
                  <a:pt x="1451" y="375"/>
                  <a:pt x="1451" y="375"/>
                </a:cubicBezTo>
                <a:cubicBezTo>
                  <a:pt x="1450" y="376"/>
                  <a:pt x="1450" y="376"/>
                  <a:pt x="1450" y="376"/>
                </a:cubicBezTo>
                <a:cubicBezTo>
                  <a:pt x="1452" y="378"/>
                  <a:pt x="1452" y="378"/>
                  <a:pt x="1452" y="378"/>
                </a:cubicBezTo>
                <a:cubicBezTo>
                  <a:pt x="1454" y="378"/>
                  <a:pt x="1454" y="378"/>
                  <a:pt x="1454" y="378"/>
                </a:cubicBezTo>
                <a:cubicBezTo>
                  <a:pt x="1454" y="380"/>
                  <a:pt x="1454" y="380"/>
                  <a:pt x="1454" y="380"/>
                </a:cubicBezTo>
                <a:cubicBezTo>
                  <a:pt x="1455" y="380"/>
                  <a:pt x="1455" y="380"/>
                  <a:pt x="1455" y="380"/>
                </a:cubicBezTo>
                <a:cubicBezTo>
                  <a:pt x="1456" y="378"/>
                  <a:pt x="1456" y="378"/>
                  <a:pt x="1456" y="378"/>
                </a:cubicBezTo>
                <a:cubicBezTo>
                  <a:pt x="1457" y="377"/>
                  <a:pt x="1457" y="377"/>
                  <a:pt x="1457" y="377"/>
                </a:cubicBezTo>
                <a:cubicBezTo>
                  <a:pt x="1456" y="377"/>
                  <a:pt x="1456" y="377"/>
                  <a:pt x="1456" y="377"/>
                </a:cubicBezTo>
                <a:cubicBezTo>
                  <a:pt x="1455" y="377"/>
                  <a:pt x="1455" y="377"/>
                  <a:pt x="1455" y="377"/>
                </a:cubicBezTo>
                <a:cubicBezTo>
                  <a:pt x="1453" y="376"/>
                  <a:pt x="1453" y="376"/>
                  <a:pt x="1453" y="376"/>
                </a:cubicBezTo>
                <a:cubicBezTo>
                  <a:pt x="1453" y="373"/>
                  <a:pt x="1453" y="373"/>
                  <a:pt x="1453" y="373"/>
                </a:cubicBezTo>
                <a:lnTo>
                  <a:pt x="1452" y="371"/>
                </a:lnTo>
                <a:close/>
                <a:moveTo>
                  <a:pt x="1446" y="366"/>
                </a:moveTo>
                <a:cubicBezTo>
                  <a:pt x="1447" y="367"/>
                  <a:pt x="1447" y="367"/>
                  <a:pt x="1447" y="367"/>
                </a:cubicBezTo>
                <a:cubicBezTo>
                  <a:pt x="1448" y="367"/>
                  <a:pt x="1448" y="367"/>
                  <a:pt x="1448" y="367"/>
                </a:cubicBezTo>
                <a:cubicBezTo>
                  <a:pt x="1450" y="367"/>
                  <a:pt x="1450" y="367"/>
                  <a:pt x="1450" y="367"/>
                </a:cubicBezTo>
                <a:cubicBezTo>
                  <a:pt x="1451" y="365"/>
                  <a:pt x="1451" y="365"/>
                  <a:pt x="1451" y="365"/>
                </a:cubicBezTo>
                <a:cubicBezTo>
                  <a:pt x="1451" y="365"/>
                  <a:pt x="1451" y="365"/>
                  <a:pt x="1451" y="365"/>
                </a:cubicBezTo>
                <a:cubicBezTo>
                  <a:pt x="1451" y="363"/>
                  <a:pt x="1451" y="363"/>
                  <a:pt x="1451" y="363"/>
                </a:cubicBezTo>
                <a:cubicBezTo>
                  <a:pt x="1453" y="362"/>
                  <a:pt x="1453" y="362"/>
                  <a:pt x="1453" y="362"/>
                </a:cubicBezTo>
                <a:cubicBezTo>
                  <a:pt x="1453" y="359"/>
                  <a:pt x="1453" y="359"/>
                  <a:pt x="1453" y="359"/>
                </a:cubicBezTo>
                <a:cubicBezTo>
                  <a:pt x="1448" y="362"/>
                  <a:pt x="1448" y="362"/>
                  <a:pt x="1448" y="362"/>
                </a:cubicBezTo>
                <a:cubicBezTo>
                  <a:pt x="1449" y="364"/>
                  <a:pt x="1449" y="364"/>
                  <a:pt x="1449" y="364"/>
                </a:cubicBezTo>
                <a:cubicBezTo>
                  <a:pt x="1447" y="363"/>
                  <a:pt x="1447" y="363"/>
                  <a:pt x="1447" y="363"/>
                </a:cubicBezTo>
                <a:cubicBezTo>
                  <a:pt x="1446" y="364"/>
                  <a:pt x="1446" y="364"/>
                  <a:pt x="1446" y="364"/>
                </a:cubicBezTo>
                <a:cubicBezTo>
                  <a:pt x="1447" y="366"/>
                  <a:pt x="1447" y="366"/>
                  <a:pt x="1447" y="366"/>
                </a:cubicBezTo>
                <a:lnTo>
                  <a:pt x="1446" y="366"/>
                </a:lnTo>
                <a:close/>
                <a:moveTo>
                  <a:pt x="903" y="48"/>
                </a:moveTo>
                <a:cubicBezTo>
                  <a:pt x="903" y="49"/>
                  <a:pt x="903" y="49"/>
                  <a:pt x="903" y="49"/>
                </a:cubicBezTo>
                <a:cubicBezTo>
                  <a:pt x="904" y="50"/>
                  <a:pt x="904" y="50"/>
                  <a:pt x="904" y="50"/>
                </a:cubicBezTo>
                <a:cubicBezTo>
                  <a:pt x="905" y="49"/>
                  <a:pt x="905" y="49"/>
                  <a:pt x="905" y="49"/>
                </a:cubicBezTo>
                <a:cubicBezTo>
                  <a:pt x="904" y="48"/>
                  <a:pt x="904" y="48"/>
                  <a:pt x="904" y="48"/>
                </a:cubicBezTo>
                <a:lnTo>
                  <a:pt x="903" y="48"/>
                </a:lnTo>
                <a:close/>
                <a:moveTo>
                  <a:pt x="848" y="105"/>
                </a:moveTo>
                <a:cubicBezTo>
                  <a:pt x="847" y="104"/>
                  <a:pt x="847" y="104"/>
                  <a:pt x="847" y="104"/>
                </a:cubicBezTo>
                <a:cubicBezTo>
                  <a:pt x="846" y="105"/>
                  <a:pt x="846" y="105"/>
                  <a:pt x="846" y="105"/>
                </a:cubicBezTo>
                <a:lnTo>
                  <a:pt x="848" y="105"/>
                </a:lnTo>
                <a:close/>
                <a:moveTo>
                  <a:pt x="842" y="103"/>
                </a:moveTo>
                <a:cubicBezTo>
                  <a:pt x="843" y="105"/>
                  <a:pt x="843" y="105"/>
                  <a:pt x="843" y="105"/>
                </a:cubicBezTo>
                <a:cubicBezTo>
                  <a:pt x="844" y="105"/>
                  <a:pt x="844" y="105"/>
                  <a:pt x="844" y="105"/>
                </a:cubicBezTo>
                <a:cubicBezTo>
                  <a:pt x="844" y="104"/>
                  <a:pt x="844" y="104"/>
                  <a:pt x="844" y="104"/>
                </a:cubicBezTo>
                <a:cubicBezTo>
                  <a:pt x="844" y="103"/>
                  <a:pt x="844" y="103"/>
                  <a:pt x="844" y="103"/>
                </a:cubicBezTo>
                <a:cubicBezTo>
                  <a:pt x="843" y="103"/>
                  <a:pt x="843" y="103"/>
                  <a:pt x="843" y="103"/>
                </a:cubicBezTo>
                <a:lnTo>
                  <a:pt x="842" y="103"/>
                </a:lnTo>
                <a:close/>
                <a:moveTo>
                  <a:pt x="907" y="143"/>
                </a:moveTo>
                <a:cubicBezTo>
                  <a:pt x="908" y="142"/>
                  <a:pt x="908" y="142"/>
                  <a:pt x="908" y="142"/>
                </a:cubicBezTo>
                <a:cubicBezTo>
                  <a:pt x="907" y="141"/>
                  <a:pt x="907" y="141"/>
                  <a:pt x="907" y="141"/>
                </a:cubicBezTo>
                <a:cubicBezTo>
                  <a:pt x="906" y="139"/>
                  <a:pt x="906" y="139"/>
                  <a:pt x="906" y="139"/>
                </a:cubicBezTo>
                <a:cubicBezTo>
                  <a:pt x="906" y="141"/>
                  <a:pt x="906" y="141"/>
                  <a:pt x="906" y="141"/>
                </a:cubicBezTo>
                <a:cubicBezTo>
                  <a:pt x="906" y="143"/>
                  <a:pt x="906" y="143"/>
                  <a:pt x="906" y="143"/>
                </a:cubicBezTo>
                <a:lnTo>
                  <a:pt x="907" y="143"/>
                </a:lnTo>
                <a:close/>
                <a:moveTo>
                  <a:pt x="820" y="91"/>
                </a:moveTo>
                <a:cubicBezTo>
                  <a:pt x="819" y="91"/>
                  <a:pt x="819" y="91"/>
                  <a:pt x="819" y="91"/>
                </a:cubicBezTo>
                <a:cubicBezTo>
                  <a:pt x="818" y="91"/>
                  <a:pt x="818" y="91"/>
                  <a:pt x="818" y="91"/>
                </a:cubicBezTo>
                <a:cubicBezTo>
                  <a:pt x="816" y="92"/>
                  <a:pt x="816" y="92"/>
                  <a:pt x="816" y="92"/>
                </a:cubicBezTo>
                <a:cubicBezTo>
                  <a:pt x="817" y="93"/>
                  <a:pt x="817" y="93"/>
                  <a:pt x="817" y="93"/>
                </a:cubicBezTo>
                <a:cubicBezTo>
                  <a:pt x="817" y="94"/>
                  <a:pt x="817" y="94"/>
                  <a:pt x="817" y="94"/>
                </a:cubicBezTo>
                <a:cubicBezTo>
                  <a:pt x="818" y="95"/>
                  <a:pt x="818" y="95"/>
                  <a:pt x="818" y="95"/>
                </a:cubicBezTo>
                <a:cubicBezTo>
                  <a:pt x="819" y="94"/>
                  <a:pt x="819" y="94"/>
                  <a:pt x="819" y="94"/>
                </a:cubicBezTo>
                <a:cubicBezTo>
                  <a:pt x="820" y="95"/>
                  <a:pt x="820" y="95"/>
                  <a:pt x="820" y="95"/>
                </a:cubicBezTo>
                <a:cubicBezTo>
                  <a:pt x="821" y="95"/>
                  <a:pt x="821" y="95"/>
                  <a:pt x="821" y="95"/>
                </a:cubicBezTo>
                <a:cubicBezTo>
                  <a:pt x="822" y="96"/>
                  <a:pt x="822" y="96"/>
                  <a:pt x="822" y="96"/>
                </a:cubicBezTo>
                <a:cubicBezTo>
                  <a:pt x="822" y="96"/>
                  <a:pt x="823" y="96"/>
                  <a:pt x="823" y="96"/>
                </a:cubicBezTo>
                <a:cubicBezTo>
                  <a:pt x="824" y="94"/>
                  <a:pt x="824" y="94"/>
                  <a:pt x="824" y="94"/>
                </a:cubicBezTo>
                <a:cubicBezTo>
                  <a:pt x="823" y="93"/>
                  <a:pt x="823" y="93"/>
                  <a:pt x="823" y="93"/>
                </a:cubicBezTo>
                <a:cubicBezTo>
                  <a:pt x="821" y="92"/>
                  <a:pt x="821" y="92"/>
                  <a:pt x="821" y="92"/>
                </a:cubicBezTo>
                <a:lnTo>
                  <a:pt x="820" y="91"/>
                </a:lnTo>
                <a:close/>
                <a:moveTo>
                  <a:pt x="1007" y="470"/>
                </a:moveTo>
                <a:cubicBezTo>
                  <a:pt x="1007" y="470"/>
                  <a:pt x="1008" y="470"/>
                  <a:pt x="1008" y="470"/>
                </a:cubicBezTo>
                <a:cubicBezTo>
                  <a:pt x="1009" y="470"/>
                  <a:pt x="1009" y="470"/>
                  <a:pt x="1009" y="470"/>
                </a:cubicBezTo>
                <a:cubicBezTo>
                  <a:pt x="1009" y="469"/>
                  <a:pt x="1009" y="469"/>
                  <a:pt x="1009" y="469"/>
                </a:cubicBezTo>
                <a:cubicBezTo>
                  <a:pt x="1008" y="468"/>
                  <a:pt x="1008" y="468"/>
                  <a:pt x="1008" y="468"/>
                </a:cubicBezTo>
                <a:cubicBezTo>
                  <a:pt x="1008" y="468"/>
                  <a:pt x="1008" y="468"/>
                  <a:pt x="1008" y="468"/>
                </a:cubicBezTo>
                <a:cubicBezTo>
                  <a:pt x="1007" y="468"/>
                  <a:pt x="1007" y="468"/>
                  <a:pt x="1007" y="468"/>
                </a:cubicBezTo>
                <a:cubicBezTo>
                  <a:pt x="1007" y="468"/>
                  <a:pt x="1007" y="468"/>
                  <a:pt x="1007" y="468"/>
                </a:cubicBezTo>
                <a:cubicBezTo>
                  <a:pt x="1007" y="468"/>
                  <a:pt x="1007" y="468"/>
                  <a:pt x="1007" y="468"/>
                </a:cubicBezTo>
                <a:lnTo>
                  <a:pt x="1007" y="470"/>
                </a:lnTo>
                <a:close/>
                <a:moveTo>
                  <a:pt x="898" y="48"/>
                </a:moveTo>
                <a:cubicBezTo>
                  <a:pt x="899" y="50"/>
                  <a:pt x="899" y="50"/>
                  <a:pt x="899" y="50"/>
                </a:cubicBezTo>
                <a:cubicBezTo>
                  <a:pt x="900" y="49"/>
                  <a:pt x="900" y="49"/>
                  <a:pt x="900" y="49"/>
                </a:cubicBezTo>
                <a:cubicBezTo>
                  <a:pt x="900" y="48"/>
                  <a:pt x="900" y="48"/>
                  <a:pt x="900" y="48"/>
                </a:cubicBezTo>
                <a:cubicBezTo>
                  <a:pt x="899" y="48"/>
                  <a:pt x="899" y="48"/>
                  <a:pt x="899" y="48"/>
                </a:cubicBezTo>
                <a:lnTo>
                  <a:pt x="898" y="48"/>
                </a:lnTo>
                <a:close/>
                <a:moveTo>
                  <a:pt x="896" y="46"/>
                </a:moveTo>
                <a:cubicBezTo>
                  <a:pt x="896" y="48"/>
                  <a:pt x="896" y="48"/>
                  <a:pt x="896" y="48"/>
                </a:cubicBezTo>
                <a:cubicBezTo>
                  <a:pt x="897" y="47"/>
                  <a:pt x="897" y="47"/>
                  <a:pt x="897" y="47"/>
                </a:cubicBezTo>
                <a:cubicBezTo>
                  <a:pt x="897" y="46"/>
                  <a:pt x="897" y="46"/>
                  <a:pt x="897" y="46"/>
                </a:cubicBezTo>
                <a:cubicBezTo>
                  <a:pt x="897" y="45"/>
                  <a:pt x="897" y="45"/>
                  <a:pt x="897" y="45"/>
                </a:cubicBezTo>
                <a:lnTo>
                  <a:pt x="896" y="46"/>
                </a:lnTo>
                <a:close/>
                <a:moveTo>
                  <a:pt x="904" y="137"/>
                </a:moveTo>
                <a:cubicBezTo>
                  <a:pt x="903" y="137"/>
                  <a:pt x="903" y="137"/>
                  <a:pt x="903" y="137"/>
                </a:cubicBezTo>
                <a:cubicBezTo>
                  <a:pt x="902" y="139"/>
                  <a:pt x="902" y="139"/>
                  <a:pt x="902" y="139"/>
                </a:cubicBezTo>
                <a:cubicBezTo>
                  <a:pt x="901" y="141"/>
                  <a:pt x="901" y="141"/>
                  <a:pt x="901" y="141"/>
                </a:cubicBezTo>
                <a:cubicBezTo>
                  <a:pt x="902" y="143"/>
                  <a:pt x="902" y="143"/>
                  <a:pt x="902" y="143"/>
                </a:cubicBezTo>
                <a:cubicBezTo>
                  <a:pt x="902" y="144"/>
                  <a:pt x="902" y="144"/>
                  <a:pt x="902" y="144"/>
                </a:cubicBezTo>
                <a:cubicBezTo>
                  <a:pt x="903" y="145"/>
                  <a:pt x="903" y="145"/>
                  <a:pt x="903" y="145"/>
                </a:cubicBezTo>
                <a:cubicBezTo>
                  <a:pt x="904" y="145"/>
                  <a:pt x="904" y="145"/>
                  <a:pt x="904" y="145"/>
                </a:cubicBezTo>
                <a:cubicBezTo>
                  <a:pt x="905" y="144"/>
                  <a:pt x="905" y="144"/>
                  <a:pt x="905" y="144"/>
                </a:cubicBezTo>
                <a:cubicBezTo>
                  <a:pt x="904" y="141"/>
                  <a:pt x="904" y="141"/>
                  <a:pt x="904" y="141"/>
                </a:cubicBezTo>
                <a:cubicBezTo>
                  <a:pt x="905" y="139"/>
                  <a:pt x="905" y="139"/>
                  <a:pt x="905" y="139"/>
                </a:cubicBezTo>
                <a:lnTo>
                  <a:pt x="904" y="137"/>
                </a:lnTo>
                <a:close/>
                <a:moveTo>
                  <a:pt x="851" y="105"/>
                </a:moveTo>
                <a:cubicBezTo>
                  <a:pt x="849" y="105"/>
                  <a:pt x="849" y="105"/>
                  <a:pt x="849" y="105"/>
                </a:cubicBezTo>
                <a:cubicBezTo>
                  <a:pt x="849" y="105"/>
                  <a:pt x="849" y="105"/>
                  <a:pt x="849" y="105"/>
                </a:cubicBezTo>
                <a:cubicBezTo>
                  <a:pt x="849" y="106"/>
                  <a:pt x="849" y="106"/>
                  <a:pt x="849" y="106"/>
                </a:cubicBezTo>
                <a:cubicBezTo>
                  <a:pt x="851" y="106"/>
                  <a:pt x="851" y="106"/>
                  <a:pt x="851" y="106"/>
                </a:cubicBezTo>
                <a:cubicBezTo>
                  <a:pt x="852" y="107"/>
                  <a:pt x="852" y="107"/>
                  <a:pt x="852" y="107"/>
                </a:cubicBezTo>
                <a:cubicBezTo>
                  <a:pt x="853" y="107"/>
                  <a:pt x="853" y="107"/>
                  <a:pt x="853" y="107"/>
                </a:cubicBezTo>
                <a:cubicBezTo>
                  <a:pt x="853" y="106"/>
                  <a:pt x="853" y="106"/>
                  <a:pt x="853" y="106"/>
                </a:cubicBezTo>
                <a:cubicBezTo>
                  <a:pt x="851" y="105"/>
                  <a:pt x="851" y="105"/>
                  <a:pt x="851" y="105"/>
                </a:cubicBezTo>
                <a:close/>
                <a:moveTo>
                  <a:pt x="855" y="115"/>
                </a:moveTo>
                <a:cubicBezTo>
                  <a:pt x="855" y="116"/>
                  <a:pt x="855" y="116"/>
                  <a:pt x="855" y="116"/>
                </a:cubicBezTo>
                <a:cubicBezTo>
                  <a:pt x="856" y="116"/>
                  <a:pt x="856" y="116"/>
                  <a:pt x="856" y="116"/>
                </a:cubicBezTo>
                <a:cubicBezTo>
                  <a:pt x="858" y="116"/>
                  <a:pt x="858" y="116"/>
                  <a:pt x="858" y="116"/>
                </a:cubicBezTo>
                <a:cubicBezTo>
                  <a:pt x="858" y="115"/>
                  <a:pt x="858" y="115"/>
                  <a:pt x="858" y="115"/>
                </a:cubicBezTo>
                <a:cubicBezTo>
                  <a:pt x="857" y="114"/>
                  <a:pt x="857" y="114"/>
                  <a:pt x="857" y="114"/>
                </a:cubicBezTo>
                <a:cubicBezTo>
                  <a:pt x="855" y="114"/>
                  <a:pt x="855" y="114"/>
                  <a:pt x="855" y="114"/>
                </a:cubicBezTo>
                <a:lnTo>
                  <a:pt x="855" y="115"/>
                </a:lnTo>
                <a:close/>
                <a:moveTo>
                  <a:pt x="910" y="146"/>
                </a:moveTo>
                <a:cubicBezTo>
                  <a:pt x="909" y="145"/>
                  <a:pt x="909" y="145"/>
                  <a:pt x="909" y="145"/>
                </a:cubicBezTo>
                <a:cubicBezTo>
                  <a:pt x="909" y="145"/>
                  <a:pt x="909" y="145"/>
                  <a:pt x="909" y="145"/>
                </a:cubicBezTo>
                <a:cubicBezTo>
                  <a:pt x="908" y="146"/>
                  <a:pt x="908" y="146"/>
                  <a:pt x="908" y="146"/>
                </a:cubicBezTo>
                <a:cubicBezTo>
                  <a:pt x="909" y="147"/>
                  <a:pt x="909" y="147"/>
                  <a:pt x="909" y="147"/>
                </a:cubicBezTo>
                <a:lnTo>
                  <a:pt x="910" y="146"/>
                </a:lnTo>
                <a:close/>
                <a:moveTo>
                  <a:pt x="857" y="112"/>
                </a:moveTo>
                <a:cubicBezTo>
                  <a:pt x="856" y="112"/>
                  <a:pt x="856" y="112"/>
                  <a:pt x="856" y="112"/>
                </a:cubicBezTo>
                <a:cubicBezTo>
                  <a:pt x="857" y="113"/>
                  <a:pt x="857" y="113"/>
                  <a:pt x="857" y="113"/>
                </a:cubicBezTo>
                <a:lnTo>
                  <a:pt x="857" y="112"/>
                </a:lnTo>
                <a:close/>
                <a:moveTo>
                  <a:pt x="854" y="113"/>
                </a:moveTo>
                <a:cubicBezTo>
                  <a:pt x="854" y="113"/>
                  <a:pt x="854" y="113"/>
                  <a:pt x="854" y="113"/>
                </a:cubicBezTo>
                <a:cubicBezTo>
                  <a:pt x="854" y="112"/>
                  <a:pt x="854" y="112"/>
                  <a:pt x="854" y="112"/>
                </a:cubicBezTo>
                <a:cubicBezTo>
                  <a:pt x="853" y="112"/>
                  <a:pt x="853" y="112"/>
                  <a:pt x="853" y="112"/>
                </a:cubicBezTo>
                <a:lnTo>
                  <a:pt x="854" y="113"/>
                </a:lnTo>
                <a:close/>
                <a:moveTo>
                  <a:pt x="901" y="29"/>
                </a:moveTo>
                <a:cubicBezTo>
                  <a:pt x="903" y="29"/>
                  <a:pt x="903" y="29"/>
                  <a:pt x="903" y="29"/>
                </a:cubicBezTo>
                <a:cubicBezTo>
                  <a:pt x="903" y="31"/>
                  <a:pt x="903" y="31"/>
                  <a:pt x="903" y="31"/>
                </a:cubicBezTo>
                <a:cubicBezTo>
                  <a:pt x="902" y="32"/>
                  <a:pt x="902" y="32"/>
                  <a:pt x="902" y="32"/>
                </a:cubicBezTo>
                <a:cubicBezTo>
                  <a:pt x="902" y="34"/>
                  <a:pt x="902" y="34"/>
                  <a:pt x="902" y="34"/>
                </a:cubicBezTo>
                <a:cubicBezTo>
                  <a:pt x="900" y="35"/>
                  <a:pt x="900" y="35"/>
                  <a:pt x="900" y="35"/>
                </a:cubicBezTo>
                <a:cubicBezTo>
                  <a:pt x="900" y="38"/>
                  <a:pt x="900" y="38"/>
                  <a:pt x="900" y="38"/>
                </a:cubicBezTo>
                <a:cubicBezTo>
                  <a:pt x="901" y="40"/>
                  <a:pt x="901" y="40"/>
                  <a:pt x="901" y="40"/>
                </a:cubicBezTo>
                <a:cubicBezTo>
                  <a:pt x="902" y="40"/>
                  <a:pt x="902" y="40"/>
                  <a:pt x="902" y="40"/>
                </a:cubicBezTo>
                <a:cubicBezTo>
                  <a:pt x="903" y="43"/>
                  <a:pt x="903" y="43"/>
                  <a:pt x="903" y="43"/>
                </a:cubicBezTo>
                <a:cubicBezTo>
                  <a:pt x="905" y="43"/>
                  <a:pt x="905" y="43"/>
                  <a:pt x="905" y="43"/>
                </a:cubicBezTo>
                <a:cubicBezTo>
                  <a:pt x="908" y="45"/>
                  <a:pt x="908" y="45"/>
                  <a:pt x="908" y="45"/>
                </a:cubicBezTo>
                <a:cubicBezTo>
                  <a:pt x="909" y="44"/>
                  <a:pt x="909" y="44"/>
                  <a:pt x="909" y="44"/>
                </a:cubicBezTo>
                <a:cubicBezTo>
                  <a:pt x="911" y="43"/>
                  <a:pt x="911" y="43"/>
                  <a:pt x="911" y="43"/>
                </a:cubicBezTo>
                <a:cubicBezTo>
                  <a:pt x="912" y="42"/>
                  <a:pt x="912" y="42"/>
                  <a:pt x="912" y="42"/>
                </a:cubicBezTo>
                <a:cubicBezTo>
                  <a:pt x="915" y="42"/>
                  <a:pt x="915" y="42"/>
                  <a:pt x="915" y="42"/>
                </a:cubicBezTo>
                <a:cubicBezTo>
                  <a:pt x="917" y="43"/>
                  <a:pt x="917" y="43"/>
                  <a:pt x="917" y="43"/>
                </a:cubicBezTo>
                <a:cubicBezTo>
                  <a:pt x="918" y="43"/>
                  <a:pt x="918" y="43"/>
                  <a:pt x="918" y="43"/>
                </a:cubicBezTo>
                <a:cubicBezTo>
                  <a:pt x="920" y="43"/>
                  <a:pt x="920" y="43"/>
                  <a:pt x="920" y="43"/>
                </a:cubicBezTo>
                <a:cubicBezTo>
                  <a:pt x="922" y="44"/>
                  <a:pt x="922" y="44"/>
                  <a:pt x="922" y="44"/>
                </a:cubicBezTo>
                <a:cubicBezTo>
                  <a:pt x="925" y="45"/>
                  <a:pt x="925" y="45"/>
                  <a:pt x="925" y="45"/>
                </a:cubicBezTo>
                <a:cubicBezTo>
                  <a:pt x="926" y="46"/>
                  <a:pt x="926" y="46"/>
                  <a:pt x="926" y="46"/>
                </a:cubicBezTo>
                <a:cubicBezTo>
                  <a:pt x="930" y="47"/>
                  <a:pt x="930" y="47"/>
                  <a:pt x="930" y="47"/>
                </a:cubicBezTo>
                <a:cubicBezTo>
                  <a:pt x="930" y="45"/>
                  <a:pt x="930" y="45"/>
                  <a:pt x="930" y="45"/>
                </a:cubicBezTo>
                <a:cubicBezTo>
                  <a:pt x="932" y="45"/>
                  <a:pt x="932" y="45"/>
                  <a:pt x="932" y="45"/>
                </a:cubicBezTo>
                <a:cubicBezTo>
                  <a:pt x="932" y="44"/>
                  <a:pt x="932" y="44"/>
                  <a:pt x="932" y="44"/>
                </a:cubicBezTo>
                <a:cubicBezTo>
                  <a:pt x="929" y="43"/>
                  <a:pt x="929" y="43"/>
                  <a:pt x="929" y="43"/>
                </a:cubicBezTo>
                <a:cubicBezTo>
                  <a:pt x="930" y="41"/>
                  <a:pt x="930" y="41"/>
                  <a:pt x="930" y="41"/>
                </a:cubicBezTo>
                <a:cubicBezTo>
                  <a:pt x="930" y="40"/>
                  <a:pt x="930" y="40"/>
                  <a:pt x="930" y="40"/>
                </a:cubicBezTo>
                <a:cubicBezTo>
                  <a:pt x="929" y="38"/>
                  <a:pt x="929" y="38"/>
                  <a:pt x="929" y="38"/>
                </a:cubicBezTo>
                <a:cubicBezTo>
                  <a:pt x="930" y="36"/>
                  <a:pt x="930" y="36"/>
                  <a:pt x="930" y="36"/>
                </a:cubicBezTo>
                <a:cubicBezTo>
                  <a:pt x="929" y="35"/>
                  <a:pt x="929" y="35"/>
                  <a:pt x="929" y="35"/>
                </a:cubicBezTo>
                <a:cubicBezTo>
                  <a:pt x="930" y="34"/>
                  <a:pt x="930" y="34"/>
                  <a:pt x="930" y="34"/>
                </a:cubicBezTo>
                <a:cubicBezTo>
                  <a:pt x="928" y="32"/>
                  <a:pt x="928" y="32"/>
                  <a:pt x="928" y="32"/>
                </a:cubicBezTo>
                <a:cubicBezTo>
                  <a:pt x="928" y="31"/>
                  <a:pt x="928" y="31"/>
                  <a:pt x="928" y="31"/>
                </a:cubicBezTo>
                <a:cubicBezTo>
                  <a:pt x="929" y="29"/>
                  <a:pt x="929" y="29"/>
                  <a:pt x="929" y="29"/>
                </a:cubicBezTo>
                <a:cubicBezTo>
                  <a:pt x="928" y="27"/>
                  <a:pt x="928" y="27"/>
                  <a:pt x="928" y="27"/>
                </a:cubicBezTo>
                <a:cubicBezTo>
                  <a:pt x="925" y="25"/>
                  <a:pt x="925" y="25"/>
                  <a:pt x="925" y="25"/>
                </a:cubicBezTo>
                <a:cubicBezTo>
                  <a:pt x="924" y="23"/>
                  <a:pt x="924" y="23"/>
                  <a:pt x="924" y="23"/>
                </a:cubicBezTo>
                <a:cubicBezTo>
                  <a:pt x="923" y="22"/>
                  <a:pt x="923" y="22"/>
                  <a:pt x="923" y="22"/>
                </a:cubicBezTo>
                <a:cubicBezTo>
                  <a:pt x="920" y="22"/>
                  <a:pt x="920" y="22"/>
                  <a:pt x="920" y="22"/>
                </a:cubicBezTo>
                <a:cubicBezTo>
                  <a:pt x="916" y="21"/>
                  <a:pt x="916" y="21"/>
                  <a:pt x="916" y="21"/>
                </a:cubicBezTo>
                <a:cubicBezTo>
                  <a:pt x="916" y="22"/>
                  <a:pt x="916" y="22"/>
                  <a:pt x="916" y="22"/>
                </a:cubicBezTo>
                <a:cubicBezTo>
                  <a:pt x="913" y="21"/>
                  <a:pt x="913" y="21"/>
                  <a:pt x="913" y="21"/>
                </a:cubicBezTo>
                <a:cubicBezTo>
                  <a:pt x="912" y="20"/>
                  <a:pt x="912" y="20"/>
                  <a:pt x="912" y="20"/>
                </a:cubicBezTo>
                <a:cubicBezTo>
                  <a:pt x="908" y="19"/>
                  <a:pt x="908" y="19"/>
                  <a:pt x="908" y="19"/>
                </a:cubicBezTo>
                <a:cubicBezTo>
                  <a:pt x="908" y="17"/>
                  <a:pt x="908" y="17"/>
                  <a:pt x="908" y="17"/>
                </a:cubicBezTo>
                <a:cubicBezTo>
                  <a:pt x="906" y="16"/>
                  <a:pt x="906" y="16"/>
                  <a:pt x="906" y="16"/>
                </a:cubicBezTo>
                <a:cubicBezTo>
                  <a:pt x="905" y="16"/>
                  <a:pt x="905" y="16"/>
                  <a:pt x="905" y="16"/>
                </a:cubicBezTo>
                <a:cubicBezTo>
                  <a:pt x="904" y="19"/>
                  <a:pt x="904" y="19"/>
                  <a:pt x="904" y="19"/>
                </a:cubicBezTo>
                <a:cubicBezTo>
                  <a:pt x="903" y="20"/>
                  <a:pt x="903" y="20"/>
                  <a:pt x="903" y="20"/>
                </a:cubicBezTo>
                <a:cubicBezTo>
                  <a:pt x="903" y="22"/>
                  <a:pt x="903" y="22"/>
                  <a:pt x="903" y="22"/>
                </a:cubicBezTo>
                <a:cubicBezTo>
                  <a:pt x="903" y="24"/>
                  <a:pt x="903" y="24"/>
                  <a:pt x="903" y="24"/>
                </a:cubicBezTo>
                <a:cubicBezTo>
                  <a:pt x="901" y="23"/>
                  <a:pt x="901" y="23"/>
                  <a:pt x="901" y="23"/>
                </a:cubicBezTo>
                <a:cubicBezTo>
                  <a:pt x="899" y="28"/>
                  <a:pt x="899" y="28"/>
                  <a:pt x="899" y="28"/>
                </a:cubicBezTo>
                <a:lnTo>
                  <a:pt x="901" y="29"/>
                </a:lnTo>
                <a:close/>
                <a:moveTo>
                  <a:pt x="996" y="182"/>
                </a:moveTo>
                <a:cubicBezTo>
                  <a:pt x="997" y="180"/>
                  <a:pt x="997" y="180"/>
                  <a:pt x="997" y="180"/>
                </a:cubicBezTo>
                <a:cubicBezTo>
                  <a:pt x="996" y="180"/>
                  <a:pt x="996" y="180"/>
                  <a:pt x="996" y="180"/>
                </a:cubicBezTo>
                <a:cubicBezTo>
                  <a:pt x="995" y="180"/>
                  <a:pt x="995" y="180"/>
                  <a:pt x="995" y="180"/>
                </a:cubicBezTo>
                <a:cubicBezTo>
                  <a:pt x="994" y="181"/>
                  <a:pt x="994" y="181"/>
                  <a:pt x="994" y="181"/>
                </a:cubicBezTo>
                <a:cubicBezTo>
                  <a:pt x="994" y="183"/>
                  <a:pt x="994" y="183"/>
                  <a:pt x="994" y="183"/>
                </a:cubicBezTo>
                <a:cubicBezTo>
                  <a:pt x="994" y="183"/>
                  <a:pt x="995" y="182"/>
                  <a:pt x="995" y="182"/>
                </a:cubicBezTo>
                <a:lnTo>
                  <a:pt x="996" y="182"/>
                </a:lnTo>
                <a:close/>
                <a:moveTo>
                  <a:pt x="987" y="173"/>
                </a:moveTo>
                <a:cubicBezTo>
                  <a:pt x="988" y="173"/>
                  <a:pt x="988" y="173"/>
                  <a:pt x="988" y="173"/>
                </a:cubicBezTo>
                <a:cubicBezTo>
                  <a:pt x="988" y="171"/>
                  <a:pt x="988" y="171"/>
                  <a:pt x="988" y="171"/>
                </a:cubicBezTo>
                <a:cubicBezTo>
                  <a:pt x="987" y="170"/>
                  <a:pt x="987" y="170"/>
                  <a:pt x="987" y="170"/>
                </a:cubicBezTo>
                <a:cubicBezTo>
                  <a:pt x="985" y="171"/>
                  <a:pt x="985" y="171"/>
                  <a:pt x="985" y="171"/>
                </a:cubicBezTo>
                <a:cubicBezTo>
                  <a:pt x="986" y="173"/>
                  <a:pt x="986" y="173"/>
                  <a:pt x="986" y="173"/>
                </a:cubicBezTo>
                <a:lnTo>
                  <a:pt x="987" y="173"/>
                </a:lnTo>
                <a:close/>
                <a:moveTo>
                  <a:pt x="940" y="82"/>
                </a:moveTo>
                <a:cubicBezTo>
                  <a:pt x="941" y="83"/>
                  <a:pt x="941" y="83"/>
                  <a:pt x="941" y="83"/>
                </a:cubicBezTo>
                <a:cubicBezTo>
                  <a:pt x="942" y="83"/>
                  <a:pt x="942" y="83"/>
                  <a:pt x="942" y="83"/>
                </a:cubicBezTo>
                <a:cubicBezTo>
                  <a:pt x="942" y="81"/>
                  <a:pt x="942" y="81"/>
                  <a:pt x="942" y="81"/>
                </a:cubicBezTo>
                <a:cubicBezTo>
                  <a:pt x="944" y="80"/>
                  <a:pt x="944" y="80"/>
                  <a:pt x="944" y="80"/>
                </a:cubicBezTo>
                <a:cubicBezTo>
                  <a:pt x="943" y="79"/>
                  <a:pt x="943" y="79"/>
                  <a:pt x="943" y="79"/>
                </a:cubicBezTo>
                <a:cubicBezTo>
                  <a:pt x="942" y="80"/>
                  <a:pt x="942" y="80"/>
                  <a:pt x="942" y="80"/>
                </a:cubicBezTo>
                <a:cubicBezTo>
                  <a:pt x="942" y="78"/>
                  <a:pt x="942" y="78"/>
                  <a:pt x="942" y="78"/>
                </a:cubicBezTo>
                <a:cubicBezTo>
                  <a:pt x="941" y="79"/>
                  <a:pt x="941" y="79"/>
                  <a:pt x="941" y="79"/>
                </a:cubicBezTo>
                <a:cubicBezTo>
                  <a:pt x="941" y="81"/>
                  <a:pt x="941" y="81"/>
                  <a:pt x="941" y="81"/>
                </a:cubicBezTo>
                <a:lnTo>
                  <a:pt x="940" y="82"/>
                </a:lnTo>
                <a:close/>
                <a:moveTo>
                  <a:pt x="1004" y="468"/>
                </a:moveTo>
                <a:cubicBezTo>
                  <a:pt x="1004" y="469"/>
                  <a:pt x="1004" y="469"/>
                  <a:pt x="1004" y="469"/>
                </a:cubicBezTo>
                <a:cubicBezTo>
                  <a:pt x="1004" y="470"/>
                  <a:pt x="1004" y="470"/>
                  <a:pt x="1004" y="470"/>
                </a:cubicBezTo>
                <a:cubicBezTo>
                  <a:pt x="1003" y="470"/>
                  <a:pt x="1003" y="470"/>
                  <a:pt x="1003" y="470"/>
                </a:cubicBezTo>
                <a:cubicBezTo>
                  <a:pt x="1002" y="470"/>
                  <a:pt x="1002" y="470"/>
                  <a:pt x="1002" y="470"/>
                </a:cubicBezTo>
                <a:cubicBezTo>
                  <a:pt x="1002" y="470"/>
                  <a:pt x="1002" y="470"/>
                  <a:pt x="1002" y="470"/>
                </a:cubicBezTo>
                <a:cubicBezTo>
                  <a:pt x="1002" y="471"/>
                  <a:pt x="1002" y="471"/>
                  <a:pt x="1002" y="471"/>
                </a:cubicBezTo>
                <a:cubicBezTo>
                  <a:pt x="1003" y="472"/>
                  <a:pt x="1003" y="472"/>
                  <a:pt x="1003" y="472"/>
                </a:cubicBezTo>
                <a:cubicBezTo>
                  <a:pt x="1004" y="471"/>
                  <a:pt x="1004" y="471"/>
                  <a:pt x="1004" y="471"/>
                </a:cubicBezTo>
                <a:cubicBezTo>
                  <a:pt x="1005" y="470"/>
                  <a:pt x="1005" y="470"/>
                  <a:pt x="1005" y="470"/>
                </a:cubicBezTo>
                <a:cubicBezTo>
                  <a:pt x="1005" y="469"/>
                  <a:pt x="1005" y="469"/>
                  <a:pt x="1005" y="469"/>
                </a:cubicBezTo>
                <a:lnTo>
                  <a:pt x="1004" y="468"/>
                </a:lnTo>
                <a:close/>
                <a:moveTo>
                  <a:pt x="1005" y="437"/>
                </a:moveTo>
                <a:cubicBezTo>
                  <a:pt x="1005" y="436"/>
                  <a:pt x="1005" y="436"/>
                  <a:pt x="1005" y="436"/>
                </a:cubicBezTo>
                <a:cubicBezTo>
                  <a:pt x="1003" y="437"/>
                  <a:pt x="1003" y="437"/>
                  <a:pt x="1003" y="437"/>
                </a:cubicBezTo>
                <a:cubicBezTo>
                  <a:pt x="1003" y="439"/>
                  <a:pt x="1003" y="439"/>
                  <a:pt x="1003" y="439"/>
                </a:cubicBezTo>
                <a:cubicBezTo>
                  <a:pt x="1003" y="439"/>
                  <a:pt x="1003" y="439"/>
                  <a:pt x="1003" y="439"/>
                </a:cubicBezTo>
                <a:cubicBezTo>
                  <a:pt x="1004" y="438"/>
                  <a:pt x="1004" y="438"/>
                  <a:pt x="1004" y="438"/>
                </a:cubicBezTo>
                <a:lnTo>
                  <a:pt x="1005" y="437"/>
                </a:lnTo>
                <a:close/>
                <a:moveTo>
                  <a:pt x="971" y="157"/>
                </a:moveTo>
                <a:cubicBezTo>
                  <a:pt x="971" y="157"/>
                  <a:pt x="970" y="158"/>
                  <a:pt x="970" y="158"/>
                </a:cubicBezTo>
                <a:cubicBezTo>
                  <a:pt x="972" y="159"/>
                  <a:pt x="972" y="159"/>
                  <a:pt x="972" y="159"/>
                </a:cubicBezTo>
                <a:cubicBezTo>
                  <a:pt x="973" y="158"/>
                  <a:pt x="973" y="158"/>
                  <a:pt x="973" y="158"/>
                </a:cubicBezTo>
                <a:cubicBezTo>
                  <a:pt x="973" y="157"/>
                  <a:pt x="973" y="157"/>
                  <a:pt x="973" y="157"/>
                </a:cubicBezTo>
                <a:lnTo>
                  <a:pt x="971" y="157"/>
                </a:lnTo>
                <a:close/>
                <a:moveTo>
                  <a:pt x="962" y="149"/>
                </a:moveTo>
                <a:cubicBezTo>
                  <a:pt x="963" y="150"/>
                  <a:pt x="963" y="150"/>
                  <a:pt x="963" y="150"/>
                </a:cubicBezTo>
                <a:cubicBezTo>
                  <a:pt x="964" y="149"/>
                  <a:pt x="964" y="149"/>
                  <a:pt x="964" y="149"/>
                </a:cubicBezTo>
                <a:cubicBezTo>
                  <a:pt x="963" y="149"/>
                  <a:pt x="963" y="149"/>
                  <a:pt x="963" y="149"/>
                </a:cubicBezTo>
                <a:lnTo>
                  <a:pt x="962" y="149"/>
                </a:lnTo>
                <a:close/>
                <a:moveTo>
                  <a:pt x="1086" y="59"/>
                </a:moveTo>
                <a:cubicBezTo>
                  <a:pt x="1086" y="60"/>
                  <a:pt x="1086" y="60"/>
                  <a:pt x="1086" y="60"/>
                </a:cubicBezTo>
                <a:cubicBezTo>
                  <a:pt x="1086" y="60"/>
                  <a:pt x="1086" y="60"/>
                  <a:pt x="1086" y="60"/>
                </a:cubicBezTo>
                <a:cubicBezTo>
                  <a:pt x="1087" y="60"/>
                  <a:pt x="1087" y="60"/>
                  <a:pt x="1087" y="60"/>
                </a:cubicBezTo>
                <a:lnTo>
                  <a:pt x="1086" y="59"/>
                </a:lnTo>
                <a:close/>
                <a:moveTo>
                  <a:pt x="945" y="78"/>
                </a:moveTo>
                <a:cubicBezTo>
                  <a:pt x="946" y="76"/>
                  <a:pt x="946" y="76"/>
                  <a:pt x="946" y="76"/>
                </a:cubicBezTo>
                <a:cubicBezTo>
                  <a:pt x="945" y="75"/>
                  <a:pt x="945" y="75"/>
                  <a:pt x="945" y="75"/>
                </a:cubicBezTo>
                <a:cubicBezTo>
                  <a:pt x="944" y="76"/>
                  <a:pt x="944" y="76"/>
                  <a:pt x="944" y="76"/>
                </a:cubicBezTo>
                <a:cubicBezTo>
                  <a:pt x="944" y="77"/>
                  <a:pt x="944" y="77"/>
                  <a:pt x="944" y="77"/>
                </a:cubicBezTo>
                <a:cubicBezTo>
                  <a:pt x="944" y="78"/>
                  <a:pt x="944" y="78"/>
                  <a:pt x="944" y="78"/>
                </a:cubicBezTo>
                <a:lnTo>
                  <a:pt x="945" y="78"/>
                </a:lnTo>
                <a:close/>
                <a:moveTo>
                  <a:pt x="942" y="76"/>
                </a:moveTo>
                <a:cubicBezTo>
                  <a:pt x="942" y="74"/>
                  <a:pt x="942" y="74"/>
                  <a:pt x="942" y="74"/>
                </a:cubicBezTo>
                <a:cubicBezTo>
                  <a:pt x="942" y="75"/>
                  <a:pt x="942" y="75"/>
                  <a:pt x="942" y="75"/>
                </a:cubicBezTo>
                <a:cubicBezTo>
                  <a:pt x="942" y="76"/>
                  <a:pt x="942" y="76"/>
                  <a:pt x="942" y="76"/>
                </a:cubicBezTo>
                <a:close/>
                <a:moveTo>
                  <a:pt x="950" y="93"/>
                </a:moveTo>
                <a:cubicBezTo>
                  <a:pt x="949" y="92"/>
                  <a:pt x="949" y="92"/>
                  <a:pt x="949" y="92"/>
                </a:cubicBezTo>
                <a:cubicBezTo>
                  <a:pt x="948" y="91"/>
                  <a:pt x="948" y="91"/>
                  <a:pt x="948" y="91"/>
                </a:cubicBezTo>
                <a:cubicBezTo>
                  <a:pt x="946" y="92"/>
                  <a:pt x="946" y="92"/>
                  <a:pt x="946" y="92"/>
                </a:cubicBezTo>
                <a:cubicBezTo>
                  <a:pt x="945" y="94"/>
                  <a:pt x="945" y="94"/>
                  <a:pt x="945" y="94"/>
                </a:cubicBezTo>
                <a:cubicBezTo>
                  <a:pt x="946" y="95"/>
                  <a:pt x="946" y="95"/>
                  <a:pt x="946" y="95"/>
                </a:cubicBezTo>
                <a:cubicBezTo>
                  <a:pt x="946" y="97"/>
                  <a:pt x="946" y="97"/>
                  <a:pt x="946" y="97"/>
                </a:cubicBezTo>
                <a:cubicBezTo>
                  <a:pt x="946" y="97"/>
                  <a:pt x="947" y="97"/>
                  <a:pt x="947" y="97"/>
                </a:cubicBezTo>
                <a:cubicBezTo>
                  <a:pt x="947" y="96"/>
                  <a:pt x="947" y="96"/>
                  <a:pt x="947" y="96"/>
                </a:cubicBezTo>
                <a:cubicBezTo>
                  <a:pt x="948" y="95"/>
                  <a:pt x="948" y="95"/>
                  <a:pt x="948" y="95"/>
                </a:cubicBezTo>
                <a:cubicBezTo>
                  <a:pt x="949" y="96"/>
                  <a:pt x="949" y="96"/>
                  <a:pt x="949" y="96"/>
                </a:cubicBezTo>
                <a:cubicBezTo>
                  <a:pt x="951" y="96"/>
                  <a:pt x="951" y="96"/>
                  <a:pt x="951" y="96"/>
                </a:cubicBezTo>
                <a:cubicBezTo>
                  <a:pt x="952" y="94"/>
                  <a:pt x="952" y="94"/>
                  <a:pt x="952" y="94"/>
                </a:cubicBezTo>
                <a:cubicBezTo>
                  <a:pt x="951" y="93"/>
                  <a:pt x="951" y="93"/>
                  <a:pt x="951" y="93"/>
                </a:cubicBezTo>
                <a:lnTo>
                  <a:pt x="950" y="93"/>
                </a:lnTo>
                <a:close/>
                <a:moveTo>
                  <a:pt x="972" y="128"/>
                </a:moveTo>
                <a:cubicBezTo>
                  <a:pt x="972" y="129"/>
                  <a:pt x="972" y="129"/>
                  <a:pt x="972" y="129"/>
                </a:cubicBezTo>
                <a:cubicBezTo>
                  <a:pt x="973" y="129"/>
                  <a:pt x="973" y="129"/>
                  <a:pt x="973" y="129"/>
                </a:cubicBezTo>
                <a:cubicBezTo>
                  <a:pt x="974" y="128"/>
                  <a:pt x="974" y="128"/>
                  <a:pt x="974" y="128"/>
                </a:cubicBezTo>
                <a:cubicBezTo>
                  <a:pt x="973" y="127"/>
                  <a:pt x="973" y="127"/>
                  <a:pt x="973" y="127"/>
                </a:cubicBezTo>
                <a:lnTo>
                  <a:pt x="972" y="128"/>
                </a:lnTo>
                <a:close/>
                <a:moveTo>
                  <a:pt x="887" y="113"/>
                </a:moveTo>
                <a:cubicBezTo>
                  <a:pt x="886" y="114"/>
                  <a:pt x="886" y="114"/>
                  <a:pt x="886" y="114"/>
                </a:cubicBezTo>
                <a:cubicBezTo>
                  <a:pt x="885" y="114"/>
                  <a:pt x="885" y="114"/>
                  <a:pt x="885" y="114"/>
                </a:cubicBezTo>
                <a:cubicBezTo>
                  <a:pt x="884" y="116"/>
                  <a:pt x="884" y="116"/>
                  <a:pt x="884" y="116"/>
                </a:cubicBezTo>
                <a:cubicBezTo>
                  <a:pt x="883" y="117"/>
                  <a:pt x="883" y="117"/>
                  <a:pt x="883" y="117"/>
                </a:cubicBezTo>
                <a:cubicBezTo>
                  <a:pt x="884" y="117"/>
                  <a:pt x="884" y="117"/>
                  <a:pt x="884" y="117"/>
                </a:cubicBezTo>
                <a:cubicBezTo>
                  <a:pt x="885" y="117"/>
                  <a:pt x="885" y="117"/>
                  <a:pt x="885" y="117"/>
                </a:cubicBezTo>
                <a:cubicBezTo>
                  <a:pt x="887" y="116"/>
                  <a:pt x="887" y="116"/>
                  <a:pt x="887" y="116"/>
                </a:cubicBezTo>
                <a:cubicBezTo>
                  <a:pt x="889" y="115"/>
                  <a:pt x="889" y="115"/>
                  <a:pt x="889" y="115"/>
                </a:cubicBezTo>
                <a:cubicBezTo>
                  <a:pt x="889" y="114"/>
                  <a:pt x="889" y="114"/>
                  <a:pt x="889" y="114"/>
                </a:cubicBezTo>
                <a:cubicBezTo>
                  <a:pt x="888" y="113"/>
                  <a:pt x="888" y="113"/>
                  <a:pt x="888" y="113"/>
                </a:cubicBezTo>
                <a:lnTo>
                  <a:pt x="887" y="113"/>
                </a:lnTo>
                <a:close/>
                <a:moveTo>
                  <a:pt x="873" y="253"/>
                </a:moveTo>
                <a:cubicBezTo>
                  <a:pt x="871" y="251"/>
                  <a:pt x="871" y="251"/>
                  <a:pt x="871" y="251"/>
                </a:cubicBezTo>
                <a:cubicBezTo>
                  <a:pt x="870" y="251"/>
                  <a:pt x="870" y="251"/>
                  <a:pt x="870" y="251"/>
                </a:cubicBezTo>
                <a:cubicBezTo>
                  <a:pt x="869" y="251"/>
                  <a:pt x="869" y="251"/>
                  <a:pt x="869" y="251"/>
                </a:cubicBezTo>
                <a:cubicBezTo>
                  <a:pt x="871" y="252"/>
                  <a:pt x="871" y="252"/>
                  <a:pt x="871" y="252"/>
                </a:cubicBezTo>
                <a:cubicBezTo>
                  <a:pt x="872" y="254"/>
                  <a:pt x="872" y="254"/>
                  <a:pt x="872" y="254"/>
                </a:cubicBezTo>
                <a:cubicBezTo>
                  <a:pt x="874" y="254"/>
                  <a:pt x="874" y="254"/>
                  <a:pt x="874" y="254"/>
                </a:cubicBezTo>
                <a:cubicBezTo>
                  <a:pt x="876" y="255"/>
                  <a:pt x="876" y="255"/>
                  <a:pt x="876" y="255"/>
                </a:cubicBezTo>
                <a:cubicBezTo>
                  <a:pt x="875" y="254"/>
                  <a:pt x="875" y="254"/>
                  <a:pt x="875" y="254"/>
                </a:cubicBezTo>
                <a:lnTo>
                  <a:pt x="873" y="253"/>
                </a:lnTo>
                <a:close/>
                <a:moveTo>
                  <a:pt x="905" y="151"/>
                </a:moveTo>
                <a:cubicBezTo>
                  <a:pt x="904" y="151"/>
                  <a:pt x="904" y="151"/>
                  <a:pt x="904" y="151"/>
                </a:cubicBezTo>
                <a:cubicBezTo>
                  <a:pt x="902" y="151"/>
                  <a:pt x="902" y="151"/>
                  <a:pt x="902" y="151"/>
                </a:cubicBezTo>
                <a:cubicBezTo>
                  <a:pt x="902" y="152"/>
                  <a:pt x="902" y="152"/>
                  <a:pt x="902" y="152"/>
                </a:cubicBezTo>
                <a:cubicBezTo>
                  <a:pt x="902" y="154"/>
                  <a:pt x="902" y="154"/>
                  <a:pt x="902" y="154"/>
                </a:cubicBezTo>
                <a:cubicBezTo>
                  <a:pt x="903" y="156"/>
                  <a:pt x="903" y="156"/>
                  <a:pt x="903" y="156"/>
                </a:cubicBezTo>
                <a:cubicBezTo>
                  <a:pt x="904" y="157"/>
                  <a:pt x="904" y="157"/>
                  <a:pt x="904" y="157"/>
                </a:cubicBezTo>
                <a:cubicBezTo>
                  <a:pt x="905" y="156"/>
                  <a:pt x="905" y="156"/>
                  <a:pt x="905" y="156"/>
                </a:cubicBezTo>
                <a:cubicBezTo>
                  <a:pt x="907" y="157"/>
                  <a:pt x="907" y="157"/>
                  <a:pt x="907" y="157"/>
                </a:cubicBezTo>
                <a:cubicBezTo>
                  <a:pt x="908" y="157"/>
                  <a:pt x="908" y="157"/>
                  <a:pt x="908" y="157"/>
                </a:cubicBezTo>
                <a:cubicBezTo>
                  <a:pt x="909" y="157"/>
                  <a:pt x="909" y="157"/>
                  <a:pt x="909" y="157"/>
                </a:cubicBezTo>
                <a:cubicBezTo>
                  <a:pt x="911" y="158"/>
                  <a:pt x="911" y="158"/>
                  <a:pt x="911" y="158"/>
                </a:cubicBezTo>
                <a:cubicBezTo>
                  <a:pt x="912" y="156"/>
                  <a:pt x="912" y="156"/>
                  <a:pt x="912" y="156"/>
                </a:cubicBezTo>
                <a:cubicBezTo>
                  <a:pt x="911" y="155"/>
                  <a:pt x="911" y="155"/>
                  <a:pt x="911" y="155"/>
                </a:cubicBezTo>
                <a:cubicBezTo>
                  <a:pt x="911" y="153"/>
                  <a:pt x="911" y="153"/>
                  <a:pt x="911" y="153"/>
                </a:cubicBezTo>
                <a:cubicBezTo>
                  <a:pt x="909" y="153"/>
                  <a:pt x="909" y="153"/>
                  <a:pt x="909" y="153"/>
                </a:cubicBezTo>
                <a:cubicBezTo>
                  <a:pt x="908" y="151"/>
                  <a:pt x="908" y="151"/>
                  <a:pt x="908" y="151"/>
                </a:cubicBezTo>
                <a:cubicBezTo>
                  <a:pt x="907" y="151"/>
                  <a:pt x="907" y="151"/>
                  <a:pt x="907" y="151"/>
                </a:cubicBezTo>
                <a:cubicBezTo>
                  <a:pt x="906" y="152"/>
                  <a:pt x="906" y="152"/>
                  <a:pt x="906" y="152"/>
                </a:cubicBezTo>
                <a:cubicBezTo>
                  <a:pt x="906" y="151"/>
                  <a:pt x="906" y="151"/>
                  <a:pt x="906" y="151"/>
                </a:cubicBezTo>
                <a:cubicBezTo>
                  <a:pt x="906" y="150"/>
                  <a:pt x="906" y="150"/>
                  <a:pt x="906" y="150"/>
                </a:cubicBezTo>
                <a:cubicBezTo>
                  <a:pt x="905" y="150"/>
                  <a:pt x="905" y="150"/>
                  <a:pt x="905" y="150"/>
                </a:cubicBezTo>
                <a:lnTo>
                  <a:pt x="905" y="151"/>
                </a:lnTo>
                <a:close/>
                <a:moveTo>
                  <a:pt x="852" y="233"/>
                </a:moveTo>
                <a:cubicBezTo>
                  <a:pt x="852" y="234"/>
                  <a:pt x="852" y="234"/>
                  <a:pt x="852" y="234"/>
                </a:cubicBezTo>
                <a:cubicBezTo>
                  <a:pt x="853" y="235"/>
                  <a:pt x="853" y="235"/>
                  <a:pt x="853" y="235"/>
                </a:cubicBezTo>
                <a:cubicBezTo>
                  <a:pt x="854" y="236"/>
                  <a:pt x="854" y="236"/>
                  <a:pt x="854" y="236"/>
                </a:cubicBezTo>
                <a:cubicBezTo>
                  <a:pt x="854" y="237"/>
                  <a:pt x="854" y="237"/>
                  <a:pt x="854" y="237"/>
                </a:cubicBezTo>
                <a:cubicBezTo>
                  <a:pt x="855" y="238"/>
                  <a:pt x="855" y="238"/>
                  <a:pt x="855" y="238"/>
                </a:cubicBezTo>
                <a:cubicBezTo>
                  <a:pt x="856" y="238"/>
                  <a:pt x="856" y="238"/>
                  <a:pt x="856" y="238"/>
                </a:cubicBezTo>
                <a:cubicBezTo>
                  <a:pt x="856" y="239"/>
                  <a:pt x="856" y="239"/>
                  <a:pt x="856" y="239"/>
                </a:cubicBezTo>
                <a:cubicBezTo>
                  <a:pt x="857" y="238"/>
                  <a:pt x="857" y="238"/>
                  <a:pt x="857" y="238"/>
                </a:cubicBezTo>
                <a:cubicBezTo>
                  <a:pt x="858" y="237"/>
                  <a:pt x="858" y="237"/>
                  <a:pt x="858" y="237"/>
                </a:cubicBezTo>
                <a:cubicBezTo>
                  <a:pt x="858" y="237"/>
                  <a:pt x="858" y="237"/>
                  <a:pt x="858" y="237"/>
                </a:cubicBezTo>
                <a:cubicBezTo>
                  <a:pt x="858" y="236"/>
                  <a:pt x="858" y="236"/>
                  <a:pt x="858" y="236"/>
                </a:cubicBezTo>
                <a:cubicBezTo>
                  <a:pt x="857" y="236"/>
                  <a:pt x="857" y="236"/>
                  <a:pt x="857" y="236"/>
                </a:cubicBezTo>
                <a:cubicBezTo>
                  <a:pt x="858" y="235"/>
                  <a:pt x="858" y="235"/>
                  <a:pt x="858" y="235"/>
                </a:cubicBezTo>
                <a:cubicBezTo>
                  <a:pt x="858" y="234"/>
                  <a:pt x="858" y="234"/>
                  <a:pt x="858" y="234"/>
                </a:cubicBezTo>
                <a:cubicBezTo>
                  <a:pt x="857" y="233"/>
                  <a:pt x="857" y="233"/>
                  <a:pt x="857" y="233"/>
                </a:cubicBezTo>
                <a:cubicBezTo>
                  <a:pt x="855" y="233"/>
                  <a:pt x="855" y="233"/>
                  <a:pt x="855" y="233"/>
                </a:cubicBezTo>
                <a:cubicBezTo>
                  <a:pt x="855" y="232"/>
                  <a:pt x="855" y="232"/>
                  <a:pt x="855" y="232"/>
                </a:cubicBezTo>
                <a:cubicBezTo>
                  <a:pt x="854" y="232"/>
                  <a:pt x="854" y="232"/>
                  <a:pt x="854" y="232"/>
                </a:cubicBezTo>
                <a:cubicBezTo>
                  <a:pt x="853" y="232"/>
                  <a:pt x="853" y="232"/>
                  <a:pt x="853" y="232"/>
                </a:cubicBezTo>
                <a:cubicBezTo>
                  <a:pt x="852" y="231"/>
                  <a:pt x="852" y="231"/>
                  <a:pt x="852" y="231"/>
                </a:cubicBezTo>
                <a:cubicBezTo>
                  <a:pt x="851" y="232"/>
                  <a:pt x="851" y="232"/>
                  <a:pt x="851" y="232"/>
                </a:cubicBezTo>
                <a:cubicBezTo>
                  <a:pt x="851" y="232"/>
                  <a:pt x="851" y="232"/>
                  <a:pt x="851" y="232"/>
                </a:cubicBezTo>
                <a:cubicBezTo>
                  <a:pt x="851" y="233"/>
                  <a:pt x="851" y="233"/>
                  <a:pt x="851" y="233"/>
                </a:cubicBezTo>
                <a:lnTo>
                  <a:pt x="852" y="233"/>
                </a:lnTo>
                <a:close/>
                <a:moveTo>
                  <a:pt x="963" y="245"/>
                </a:moveTo>
                <a:cubicBezTo>
                  <a:pt x="963" y="245"/>
                  <a:pt x="963" y="245"/>
                  <a:pt x="963" y="245"/>
                </a:cubicBezTo>
                <a:cubicBezTo>
                  <a:pt x="962" y="248"/>
                  <a:pt x="962" y="248"/>
                  <a:pt x="962" y="248"/>
                </a:cubicBezTo>
                <a:cubicBezTo>
                  <a:pt x="962" y="250"/>
                  <a:pt x="962" y="250"/>
                  <a:pt x="962" y="250"/>
                </a:cubicBezTo>
                <a:cubicBezTo>
                  <a:pt x="963" y="252"/>
                  <a:pt x="963" y="252"/>
                  <a:pt x="963" y="252"/>
                </a:cubicBezTo>
                <a:cubicBezTo>
                  <a:pt x="963" y="251"/>
                  <a:pt x="963" y="251"/>
                  <a:pt x="963" y="251"/>
                </a:cubicBezTo>
                <a:cubicBezTo>
                  <a:pt x="963" y="250"/>
                  <a:pt x="963" y="250"/>
                  <a:pt x="963" y="250"/>
                </a:cubicBezTo>
                <a:cubicBezTo>
                  <a:pt x="964" y="247"/>
                  <a:pt x="964" y="247"/>
                  <a:pt x="964" y="247"/>
                </a:cubicBezTo>
                <a:lnTo>
                  <a:pt x="963" y="245"/>
                </a:lnTo>
                <a:close/>
                <a:moveTo>
                  <a:pt x="852" y="225"/>
                </a:moveTo>
                <a:cubicBezTo>
                  <a:pt x="851" y="224"/>
                  <a:pt x="851" y="224"/>
                  <a:pt x="851" y="224"/>
                </a:cubicBezTo>
                <a:cubicBezTo>
                  <a:pt x="850" y="224"/>
                  <a:pt x="850" y="224"/>
                  <a:pt x="850" y="224"/>
                </a:cubicBezTo>
                <a:cubicBezTo>
                  <a:pt x="849" y="225"/>
                  <a:pt x="849" y="225"/>
                  <a:pt x="849" y="225"/>
                </a:cubicBezTo>
                <a:cubicBezTo>
                  <a:pt x="851" y="226"/>
                  <a:pt x="851" y="226"/>
                  <a:pt x="851" y="226"/>
                </a:cubicBezTo>
                <a:lnTo>
                  <a:pt x="852" y="225"/>
                </a:lnTo>
                <a:close/>
                <a:moveTo>
                  <a:pt x="904" y="257"/>
                </a:moveTo>
                <a:cubicBezTo>
                  <a:pt x="905" y="258"/>
                  <a:pt x="905" y="258"/>
                  <a:pt x="905" y="258"/>
                </a:cubicBezTo>
                <a:cubicBezTo>
                  <a:pt x="906" y="258"/>
                  <a:pt x="906" y="258"/>
                  <a:pt x="906" y="258"/>
                </a:cubicBezTo>
                <a:cubicBezTo>
                  <a:pt x="907" y="258"/>
                  <a:pt x="907" y="258"/>
                  <a:pt x="907" y="258"/>
                </a:cubicBezTo>
                <a:cubicBezTo>
                  <a:pt x="907" y="258"/>
                  <a:pt x="907" y="258"/>
                  <a:pt x="907" y="258"/>
                </a:cubicBezTo>
                <a:cubicBezTo>
                  <a:pt x="908" y="257"/>
                  <a:pt x="908" y="257"/>
                  <a:pt x="908" y="257"/>
                </a:cubicBezTo>
                <a:cubicBezTo>
                  <a:pt x="908" y="256"/>
                  <a:pt x="908" y="256"/>
                  <a:pt x="908" y="256"/>
                </a:cubicBezTo>
                <a:cubicBezTo>
                  <a:pt x="907" y="255"/>
                  <a:pt x="907" y="255"/>
                  <a:pt x="907" y="255"/>
                </a:cubicBezTo>
                <a:cubicBezTo>
                  <a:pt x="905" y="254"/>
                  <a:pt x="905" y="254"/>
                  <a:pt x="905" y="254"/>
                </a:cubicBezTo>
                <a:cubicBezTo>
                  <a:pt x="905" y="254"/>
                  <a:pt x="905" y="254"/>
                  <a:pt x="905" y="254"/>
                </a:cubicBezTo>
                <a:cubicBezTo>
                  <a:pt x="903" y="253"/>
                  <a:pt x="903" y="253"/>
                  <a:pt x="903" y="253"/>
                </a:cubicBezTo>
                <a:cubicBezTo>
                  <a:pt x="902" y="253"/>
                  <a:pt x="902" y="253"/>
                  <a:pt x="902" y="253"/>
                </a:cubicBezTo>
                <a:cubicBezTo>
                  <a:pt x="901" y="253"/>
                  <a:pt x="901" y="253"/>
                  <a:pt x="901" y="253"/>
                </a:cubicBezTo>
                <a:cubicBezTo>
                  <a:pt x="901" y="254"/>
                  <a:pt x="901" y="254"/>
                  <a:pt x="901" y="254"/>
                </a:cubicBezTo>
                <a:cubicBezTo>
                  <a:pt x="904" y="254"/>
                  <a:pt x="904" y="254"/>
                  <a:pt x="904" y="254"/>
                </a:cubicBezTo>
                <a:cubicBezTo>
                  <a:pt x="904" y="255"/>
                  <a:pt x="904" y="255"/>
                  <a:pt x="904" y="255"/>
                </a:cubicBezTo>
                <a:cubicBezTo>
                  <a:pt x="904" y="256"/>
                  <a:pt x="904" y="256"/>
                  <a:pt x="904" y="256"/>
                </a:cubicBezTo>
                <a:lnTo>
                  <a:pt x="904" y="257"/>
                </a:lnTo>
                <a:close/>
                <a:moveTo>
                  <a:pt x="959" y="225"/>
                </a:moveTo>
                <a:cubicBezTo>
                  <a:pt x="958" y="228"/>
                  <a:pt x="958" y="228"/>
                  <a:pt x="958" y="228"/>
                </a:cubicBezTo>
                <a:cubicBezTo>
                  <a:pt x="959" y="228"/>
                  <a:pt x="959" y="228"/>
                  <a:pt x="959" y="228"/>
                </a:cubicBezTo>
                <a:cubicBezTo>
                  <a:pt x="959" y="227"/>
                  <a:pt x="959" y="227"/>
                  <a:pt x="959" y="227"/>
                </a:cubicBezTo>
                <a:cubicBezTo>
                  <a:pt x="961" y="226"/>
                  <a:pt x="961" y="226"/>
                  <a:pt x="961" y="226"/>
                </a:cubicBezTo>
                <a:cubicBezTo>
                  <a:pt x="961" y="225"/>
                  <a:pt x="961" y="225"/>
                  <a:pt x="961" y="225"/>
                </a:cubicBezTo>
                <a:lnTo>
                  <a:pt x="959" y="225"/>
                </a:lnTo>
                <a:close/>
                <a:moveTo>
                  <a:pt x="955" y="265"/>
                </a:moveTo>
                <a:cubicBezTo>
                  <a:pt x="953" y="266"/>
                  <a:pt x="953" y="266"/>
                  <a:pt x="953" y="266"/>
                </a:cubicBezTo>
                <a:cubicBezTo>
                  <a:pt x="952" y="267"/>
                  <a:pt x="952" y="267"/>
                  <a:pt x="952" y="267"/>
                </a:cubicBezTo>
                <a:cubicBezTo>
                  <a:pt x="952" y="267"/>
                  <a:pt x="952" y="267"/>
                  <a:pt x="952" y="267"/>
                </a:cubicBezTo>
                <a:cubicBezTo>
                  <a:pt x="954" y="267"/>
                  <a:pt x="954" y="267"/>
                  <a:pt x="954" y="267"/>
                </a:cubicBezTo>
                <a:cubicBezTo>
                  <a:pt x="956" y="269"/>
                  <a:pt x="956" y="269"/>
                  <a:pt x="956" y="269"/>
                </a:cubicBezTo>
                <a:cubicBezTo>
                  <a:pt x="957" y="268"/>
                  <a:pt x="957" y="268"/>
                  <a:pt x="957" y="268"/>
                </a:cubicBezTo>
                <a:cubicBezTo>
                  <a:pt x="957" y="267"/>
                  <a:pt x="957" y="267"/>
                  <a:pt x="957" y="267"/>
                </a:cubicBezTo>
                <a:cubicBezTo>
                  <a:pt x="958" y="266"/>
                  <a:pt x="958" y="266"/>
                  <a:pt x="958" y="266"/>
                </a:cubicBezTo>
                <a:cubicBezTo>
                  <a:pt x="958" y="265"/>
                  <a:pt x="958" y="265"/>
                  <a:pt x="958" y="265"/>
                </a:cubicBezTo>
                <a:cubicBezTo>
                  <a:pt x="957" y="265"/>
                  <a:pt x="957" y="265"/>
                  <a:pt x="957" y="265"/>
                </a:cubicBezTo>
                <a:lnTo>
                  <a:pt x="955" y="265"/>
                </a:lnTo>
                <a:close/>
                <a:moveTo>
                  <a:pt x="950" y="280"/>
                </a:moveTo>
                <a:cubicBezTo>
                  <a:pt x="950" y="279"/>
                  <a:pt x="950" y="279"/>
                  <a:pt x="950" y="279"/>
                </a:cubicBezTo>
                <a:cubicBezTo>
                  <a:pt x="950" y="278"/>
                  <a:pt x="950" y="278"/>
                  <a:pt x="950" y="278"/>
                </a:cubicBezTo>
                <a:cubicBezTo>
                  <a:pt x="949" y="277"/>
                  <a:pt x="949" y="277"/>
                  <a:pt x="949" y="277"/>
                </a:cubicBezTo>
                <a:cubicBezTo>
                  <a:pt x="949" y="276"/>
                  <a:pt x="949" y="276"/>
                  <a:pt x="949" y="276"/>
                </a:cubicBezTo>
                <a:cubicBezTo>
                  <a:pt x="948" y="274"/>
                  <a:pt x="948" y="274"/>
                  <a:pt x="948" y="274"/>
                </a:cubicBezTo>
                <a:cubicBezTo>
                  <a:pt x="947" y="275"/>
                  <a:pt x="947" y="275"/>
                  <a:pt x="947" y="275"/>
                </a:cubicBezTo>
                <a:cubicBezTo>
                  <a:pt x="947" y="276"/>
                  <a:pt x="947" y="276"/>
                  <a:pt x="947" y="276"/>
                </a:cubicBezTo>
                <a:cubicBezTo>
                  <a:pt x="948" y="277"/>
                  <a:pt x="948" y="277"/>
                  <a:pt x="948" y="277"/>
                </a:cubicBezTo>
                <a:cubicBezTo>
                  <a:pt x="948" y="278"/>
                  <a:pt x="948" y="278"/>
                  <a:pt x="948" y="278"/>
                </a:cubicBezTo>
                <a:lnTo>
                  <a:pt x="950" y="280"/>
                </a:lnTo>
                <a:close/>
                <a:moveTo>
                  <a:pt x="919" y="294"/>
                </a:moveTo>
                <a:cubicBezTo>
                  <a:pt x="917" y="295"/>
                  <a:pt x="917" y="295"/>
                  <a:pt x="917" y="295"/>
                </a:cubicBezTo>
                <a:cubicBezTo>
                  <a:pt x="915" y="296"/>
                  <a:pt x="915" y="296"/>
                  <a:pt x="915" y="296"/>
                </a:cubicBezTo>
                <a:cubicBezTo>
                  <a:pt x="915" y="297"/>
                  <a:pt x="915" y="297"/>
                  <a:pt x="915" y="297"/>
                </a:cubicBezTo>
                <a:cubicBezTo>
                  <a:pt x="914" y="298"/>
                  <a:pt x="914" y="298"/>
                  <a:pt x="914" y="298"/>
                </a:cubicBezTo>
                <a:cubicBezTo>
                  <a:pt x="913" y="300"/>
                  <a:pt x="913" y="300"/>
                  <a:pt x="913" y="300"/>
                </a:cubicBezTo>
                <a:cubicBezTo>
                  <a:pt x="913" y="301"/>
                  <a:pt x="913" y="301"/>
                  <a:pt x="913" y="301"/>
                </a:cubicBezTo>
                <a:cubicBezTo>
                  <a:pt x="914" y="301"/>
                  <a:pt x="914" y="301"/>
                  <a:pt x="914" y="301"/>
                </a:cubicBezTo>
                <a:cubicBezTo>
                  <a:pt x="916" y="300"/>
                  <a:pt x="916" y="300"/>
                  <a:pt x="916" y="300"/>
                </a:cubicBezTo>
                <a:cubicBezTo>
                  <a:pt x="917" y="300"/>
                  <a:pt x="917" y="300"/>
                  <a:pt x="917" y="300"/>
                </a:cubicBezTo>
                <a:cubicBezTo>
                  <a:pt x="918" y="298"/>
                  <a:pt x="918" y="298"/>
                  <a:pt x="918" y="298"/>
                </a:cubicBezTo>
                <a:cubicBezTo>
                  <a:pt x="920" y="297"/>
                  <a:pt x="920" y="297"/>
                  <a:pt x="920" y="297"/>
                </a:cubicBezTo>
                <a:cubicBezTo>
                  <a:pt x="920" y="296"/>
                  <a:pt x="920" y="296"/>
                  <a:pt x="920" y="296"/>
                </a:cubicBezTo>
                <a:cubicBezTo>
                  <a:pt x="919" y="296"/>
                  <a:pt x="919" y="296"/>
                  <a:pt x="919" y="296"/>
                </a:cubicBezTo>
                <a:cubicBezTo>
                  <a:pt x="919" y="295"/>
                  <a:pt x="919" y="295"/>
                  <a:pt x="919" y="295"/>
                </a:cubicBezTo>
                <a:lnTo>
                  <a:pt x="919" y="294"/>
                </a:lnTo>
                <a:close/>
                <a:moveTo>
                  <a:pt x="945" y="280"/>
                </a:moveTo>
                <a:cubicBezTo>
                  <a:pt x="944" y="280"/>
                  <a:pt x="944" y="280"/>
                  <a:pt x="944" y="280"/>
                </a:cubicBezTo>
                <a:cubicBezTo>
                  <a:pt x="944" y="281"/>
                  <a:pt x="944" y="281"/>
                  <a:pt x="944" y="281"/>
                </a:cubicBezTo>
                <a:cubicBezTo>
                  <a:pt x="945" y="283"/>
                  <a:pt x="945" y="283"/>
                  <a:pt x="945" y="283"/>
                </a:cubicBezTo>
                <a:cubicBezTo>
                  <a:pt x="946" y="283"/>
                  <a:pt x="946" y="283"/>
                  <a:pt x="946" y="283"/>
                </a:cubicBezTo>
                <a:cubicBezTo>
                  <a:pt x="947" y="284"/>
                  <a:pt x="947" y="284"/>
                  <a:pt x="947" y="284"/>
                </a:cubicBezTo>
                <a:cubicBezTo>
                  <a:pt x="947" y="285"/>
                  <a:pt x="947" y="285"/>
                  <a:pt x="947" y="285"/>
                </a:cubicBezTo>
                <a:cubicBezTo>
                  <a:pt x="948" y="286"/>
                  <a:pt x="948" y="286"/>
                  <a:pt x="948" y="286"/>
                </a:cubicBezTo>
                <a:cubicBezTo>
                  <a:pt x="949" y="286"/>
                  <a:pt x="949" y="286"/>
                  <a:pt x="949" y="286"/>
                </a:cubicBezTo>
                <a:cubicBezTo>
                  <a:pt x="949" y="285"/>
                  <a:pt x="949" y="285"/>
                  <a:pt x="949" y="285"/>
                </a:cubicBezTo>
                <a:cubicBezTo>
                  <a:pt x="950" y="284"/>
                  <a:pt x="950" y="284"/>
                  <a:pt x="950" y="284"/>
                </a:cubicBezTo>
                <a:cubicBezTo>
                  <a:pt x="950" y="283"/>
                  <a:pt x="950" y="283"/>
                  <a:pt x="950" y="283"/>
                </a:cubicBezTo>
                <a:cubicBezTo>
                  <a:pt x="951" y="282"/>
                  <a:pt x="951" y="282"/>
                  <a:pt x="951" y="282"/>
                </a:cubicBezTo>
                <a:cubicBezTo>
                  <a:pt x="951" y="281"/>
                  <a:pt x="951" y="281"/>
                  <a:pt x="951" y="281"/>
                </a:cubicBezTo>
                <a:cubicBezTo>
                  <a:pt x="949" y="280"/>
                  <a:pt x="949" y="280"/>
                  <a:pt x="949" y="280"/>
                </a:cubicBezTo>
                <a:cubicBezTo>
                  <a:pt x="946" y="280"/>
                  <a:pt x="946" y="280"/>
                  <a:pt x="946" y="280"/>
                </a:cubicBezTo>
                <a:lnTo>
                  <a:pt x="945" y="280"/>
                </a:lnTo>
                <a:close/>
                <a:moveTo>
                  <a:pt x="892" y="106"/>
                </a:moveTo>
                <a:cubicBezTo>
                  <a:pt x="891" y="107"/>
                  <a:pt x="891" y="107"/>
                  <a:pt x="891" y="107"/>
                </a:cubicBezTo>
                <a:cubicBezTo>
                  <a:pt x="891" y="108"/>
                  <a:pt x="891" y="108"/>
                  <a:pt x="891" y="108"/>
                </a:cubicBezTo>
                <a:cubicBezTo>
                  <a:pt x="891" y="108"/>
                  <a:pt x="891" y="108"/>
                  <a:pt x="891" y="108"/>
                </a:cubicBezTo>
                <a:lnTo>
                  <a:pt x="892" y="106"/>
                </a:lnTo>
                <a:close/>
                <a:moveTo>
                  <a:pt x="997" y="453"/>
                </a:moveTo>
                <a:cubicBezTo>
                  <a:pt x="997" y="454"/>
                  <a:pt x="997" y="454"/>
                  <a:pt x="997" y="454"/>
                </a:cubicBezTo>
                <a:cubicBezTo>
                  <a:pt x="997" y="455"/>
                  <a:pt x="997" y="455"/>
                  <a:pt x="997" y="455"/>
                </a:cubicBezTo>
                <a:cubicBezTo>
                  <a:pt x="998" y="454"/>
                  <a:pt x="998" y="454"/>
                  <a:pt x="998" y="454"/>
                </a:cubicBezTo>
                <a:cubicBezTo>
                  <a:pt x="998" y="454"/>
                  <a:pt x="998" y="454"/>
                  <a:pt x="998" y="454"/>
                </a:cubicBezTo>
                <a:cubicBezTo>
                  <a:pt x="998" y="453"/>
                  <a:pt x="998" y="453"/>
                  <a:pt x="998" y="453"/>
                </a:cubicBezTo>
                <a:cubicBezTo>
                  <a:pt x="998" y="453"/>
                  <a:pt x="998" y="453"/>
                  <a:pt x="998" y="453"/>
                </a:cubicBezTo>
                <a:lnTo>
                  <a:pt x="997" y="453"/>
                </a:lnTo>
                <a:close/>
                <a:moveTo>
                  <a:pt x="875" y="136"/>
                </a:moveTo>
                <a:cubicBezTo>
                  <a:pt x="875" y="135"/>
                  <a:pt x="875" y="135"/>
                  <a:pt x="875" y="135"/>
                </a:cubicBezTo>
                <a:cubicBezTo>
                  <a:pt x="874" y="134"/>
                  <a:pt x="874" y="134"/>
                  <a:pt x="874" y="134"/>
                </a:cubicBezTo>
                <a:cubicBezTo>
                  <a:pt x="873" y="134"/>
                  <a:pt x="873" y="134"/>
                  <a:pt x="873" y="134"/>
                </a:cubicBezTo>
                <a:cubicBezTo>
                  <a:pt x="874" y="136"/>
                  <a:pt x="874" y="136"/>
                  <a:pt x="874" y="136"/>
                </a:cubicBezTo>
                <a:cubicBezTo>
                  <a:pt x="873" y="137"/>
                  <a:pt x="873" y="137"/>
                  <a:pt x="873" y="137"/>
                </a:cubicBezTo>
                <a:cubicBezTo>
                  <a:pt x="873" y="138"/>
                  <a:pt x="873" y="138"/>
                  <a:pt x="873" y="138"/>
                </a:cubicBezTo>
                <a:cubicBezTo>
                  <a:pt x="874" y="137"/>
                  <a:pt x="874" y="137"/>
                  <a:pt x="874" y="137"/>
                </a:cubicBezTo>
                <a:lnTo>
                  <a:pt x="875" y="136"/>
                </a:lnTo>
                <a:close/>
                <a:moveTo>
                  <a:pt x="873" y="109"/>
                </a:moveTo>
                <a:cubicBezTo>
                  <a:pt x="871" y="108"/>
                  <a:pt x="871" y="108"/>
                  <a:pt x="871" y="108"/>
                </a:cubicBezTo>
                <a:cubicBezTo>
                  <a:pt x="870" y="107"/>
                  <a:pt x="870" y="107"/>
                  <a:pt x="870" y="107"/>
                </a:cubicBezTo>
                <a:cubicBezTo>
                  <a:pt x="869" y="108"/>
                  <a:pt x="869" y="108"/>
                  <a:pt x="869" y="108"/>
                </a:cubicBezTo>
                <a:cubicBezTo>
                  <a:pt x="869" y="108"/>
                  <a:pt x="868" y="109"/>
                  <a:pt x="868" y="110"/>
                </a:cubicBezTo>
                <a:cubicBezTo>
                  <a:pt x="869" y="110"/>
                  <a:pt x="869" y="110"/>
                  <a:pt x="869" y="110"/>
                </a:cubicBezTo>
                <a:cubicBezTo>
                  <a:pt x="870" y="111"/>
                  <a:pt x="870" y="111"/>
                  <a:pt x="870" y="111"/>
                </a:cubicBezTo>
                <a:cubicBezTo>
                  <a:pt x="870" y="112"/>
                  <a:pt x="870" y="112"/>
                  <a:pt x="870" y="112"/>
                </a:cubicBezTo>
                <a:cubicBezTo>
                  <a:pt x="870" y="112"/>
                  <a:pt x="870" y="112"/>
                  <a:pt x="870" y="112"/>
                </a:cubicBezTo>
                <a:cubicBezTo>
                  <a:pt x="870" y="113"/>
                  <a:pt x="870" y="113"/>
                  <a:pt x="870" y="113"/>
                </a:cubicBezTo>
                <a:cubicBezTo>
                  <a:pt x="871" y="113"/>
                  <a:pt x="871" y="113"/>
                  <a:pt x="871" y="113"/>
                </a:cubicBezTo>
                <a:cubicBezTo>
                  <a:pt x="872" y="112"/>
                  <a:pt x="872" y="112"/>
                  <a:pt x="872" y="112"/>
                </a:cubicBezTo>
                <a:cubicBezTo>
                  <a:pt x="873" y="112"/>
                  <a:pt x="873" y="112"/>
                  <a:pt x="873" y="112"/>
                </a:cubicBezTo>
                <a:cubicBezTo>
                  <a:pt x="874" y="112"/>
                  <a:pt x="874" y="112"/>
                  <a:pt x="874" y="112"/>
                </a:cubicBezTo>
                <a:cubicBezTo>
                  <a:pt x="875" y="112"/>
                  <a:pt x="875" y="112"/>
                  <a:pt x="875" y="112"/>
                </a:cubicBezTo>
                <a:cubicBezTo>
                  <a:pt x="876" y="111"/>
                  <a:pt x="876" y="111"/>
                  <a:pt x="876" y="111"/>
                </a:cubicBezTo>
                <a:cubicBezTo>
                  <a:pt x="875" y="110"/>
                  <a:pt x="875" y="110"/>
                  <a:pt x="875" y="110"/>
                </a:cubicBezTo>
                <a:lnTo>
                  <a:pt x="873" y="109"/>
                </a:lnTo>
                <a:close/>
                <a:moveTo>
                  <a:pt x="881" y="122"/>
                </a:moveTo>
                <a:cubicBezTo>
                  <a:pt x="880" y="122"/>
                  <a:pt x="880" y="122"/>
                  <a:pt x="880" y="122"/>
                </a:cubicBezTo>
                <a:cubicBezTo>
                  <a:pt x="878" y="123"/>
                  <a:pt x="878" y="123"/>
                  <a:pt x="878" y="123"/>
                </a:cubicBezTo>
                <a:cubicBezTo>
                  <a:pt x="877" y="124"/>
                  <a:pt x="877" y="124"/>
                  <a:pt x="877" y="124"/>
                </a:cubicBezTo>
                <a:cubicBezTo>
                  <a:pt x="874" y="124"/>
                  <a:pt x="874" y="124"/>
                  <a:pt x="874" y="124"/>
                </a:cubicBezTo>
                <a:cubicBezTo>
                  <a:pt x="873" y="125"/>
                  <a:pt x="873" y="125"/>
                  <a:pt x="873" y="125"/>
                </a:cubicBezTo>
                <a:cubicBezTo>
                  <a:pt x="872" y="127"/>
                  <a:pt x="872" y="127"/>
                  <a:pt x="872" y="127"/>
                </a:cubicBezTo>
                <a:cubicBezTo>
                  <a:pt x="871" y="128"/>
                  <a:pt x="871" y="128"/>
                  <a:pt x="871" y="128"/>
                </a:cubicBezTo>
                <a:cubicBezTo>
                  <a:pt x="871" y="130"/>
                  <a:pt x="871" y="130"/>
                  <a:pt x="871" y="130"/>
                </a:cubicBezTo>
                <a:cubicBezTo>
                  <a:pt x="872" y="129"/>
                  <a:pt x="872" y="129"/>
                  <a:pt x="872" y="129"/>
                </a:cubicBezTo>
                <a:cubicBezTo>
                  <a:pt x="874" y="130"/>
                  <a:pt x="874" y="130"/>
                  <a:pt x="874" y="130"/>
                </a:cubicBezTo>
                <a:cubicBezTo>
                  <a:pt x="875" y="130"/>
                  <a:pt x="875" y="130"/>
                  <a:pt x="875" y="130"/>
                </a:cubicBezTo>
                <a:cubicBezTo>
                  <a:pt x="879" y="127"/>
                  <a:pt x="879" y="127"/>
                  <a:pt x="879" y="127"/>
                </a:cubicBezTo>
                <a:cubicBezTo>
                  <a:pt x="880" y="125"/>
                  <a:pt x="880" y="125"/>
                  <a:pt x="880" y="125"/>
                </a:cubicBezTo>
                <a:cubicBezTo>
                  <a:pt x="881" y="125"/>
                  <a:pt x="881" y="125"/>
                  <a:pt x="881" y="125"/>
                </a:cubicBezTo>
                <a:cubicBezTo>
                  <a:pt x="882" y="123"/>
                  <a:pt x="882" y="123"/>
                  <a:pt x="882" y="123"/>
                </a:cubicBezTo>
                <a:cubicBezTo>
                  <a:pt x="884" y="122"/>
                  <a:pt x="884" y="122"/>
                  <a:pt x="884" y="122"/>
                </a:cubicBezTo>
                <a:cubicBezTo>
                  <a:pt x="884" y="120"/>
                  <a:pt x="884" y="120"/>
                  <a:pt x="884" y="120"/>
                </a:cubicBezTo>
                <a:cubicBezTo>
                  <a:pt x="883" y="120"/>
                  <a:pt x="883" y="120"/>
                  <a:pt x="883" y="120"/>
                </a:cubicBezTo>
                <a:cubicBezTo>
                  <a:pt x="882" y="120"/>
                  <a:pt x="882" y="120"/>
                  <a:pt x="882" y="120"/>
                </a:cubicBezTo>
                <a:lnTo>
                  <a:pt x="881" y="122"/>
                </a:lnTo>
                <a:close/>
                <a:moveTo>
                  <a:pt x="871" y="140"/>
                </a:moveTo>
                <a:cubicBezTo>
                  <a:pt x="870" y="141"/>
                  <a:pt x="870" y="141"/>
                  <a:pt x="870" y="141"/>
                </a:cubicBezTo>
                <a:cubicBezTo>
                  <a:pt x="871" y="144"/>
                  <a:pt x="871" y="144"/>
                  <a:pt x="871" y="144"/>
                </a:cubicBezTo>
                <a:cubicBezTo>
                  <a:pt x="872" y="143"/>
                  <a:pt x="872" y="143"/>
                  <a:pt x="872" y="143"/>
                </a:cubicBezTo>
                <a:cubicBezTo>
                  <a:pt x="872" y="142"/>
                  <a:pt x="872" y="142"/>
                  <a:pt x="872" y="142"/>
                </a:cubicBezTo>
                <a:cubicBezTo>
                  <a:pt x="873" y="142"/>
                  <a:pt x="873" y="142"/>
                  <a:pt x="873" y="142"/>
                </a:cubicBezTo>
                <a:cubicBezTo>
                  <a:pt x="873" y="140"/>
                  <a:pt x="873" y="140"/>
                  <a:pt x="873" y="140"/>
                </a:cubicBezTo>
                <a:cubicBezTo>
                  <a:pt x="872" y="140"/>
                  <a:pt x="872" y="140"/>
                  <a:pt x="872" y="140"/>
                </a:cubicBezTo>
                <a:lnTo>
                  <a:pt x="871" y="140"/>
                </a:lnTo>
                <a:close/>
                <a:moveTo>
                  <a:pt x="960" y="233"/>
                </a:moveTo>
                <a:cubicBezTo>
                  <a:pt x="961" y="234"/>
                  <a:pt x="961" y="234"/>
                  <a:pt x="961" y="234"/>
                </a:cubicBezTo>
                <a:cubicBezTo>
                  <a:pt x="961" y="234"/>
                  <a:pt x="961" y="234"/>
                  <a:pt x="961" y="234"/>
                </a:cubicBezTo>
                <a:cubicBezTo>
                  <a:pt x="961" y="233"/>
                  <a:pt x="961" y="233"/>
                  <a:pt x="961" y="233"/>
                </a:cubicBezTo>
                <a:cubicBezTo>
                  <a:pt x="961" y="232"/>
                  <a:pt x="961" y="232"/>
                  <a:pt x="961" y="232"/>
                </a:cubicBezTo>
                <a:lnTo>
                  <a:pt x="960" y="233"/>
                </a:lnTo>
                <a:close/>
                <a:moveTo>
                  <a:pt x="832" y="21"/>
                </a:moveTo>
                <a:cubicBezTo>
                  <a:pt x="829" y="25"/>
                  <a:pt x="829" y="25"/>
                  <a:pt x="829" y="25"/>
                </a:cubicBezTo>
                <a:cubicBezTo>
                  <a:pt x="830" y="26"/>
                  <a:pt x="830" y="26"/>
                  <a:pt x="830" y="26"/>
                </a:cubicBezTo>
                <a:cubicBezTo>
                  <a:pt x="829" y="27"/>
                  <a:pt x="829" y="27"/>
                  <a:pt x="829" y="27"/>
                </a:cubicBezTo>
                <a:cubicBezTo>
                  <a:pt x="828" y="26"/>
                  <a:pt x="828" y="26"/>
                  <a:pt x="828" y="26"/>
                </a:cubicBezTo>
                <a:cubicBezTo>
                  <a:pt x="827" y="26"/>
                  <a:pt x="827" y="26"/>
                  <a:pt x="827" y="26"/>
                </a:cubicBezTo>
                <a:cubicBezTo>
                  <a:pt x="827" y="29"/>
                  <a:pt x="827" y="29"/>
                  <a:pt x="827" y="29"/>
                </a:cubicBezTo>
                <a:cubicBezTo>
                  <a:pt x="826" y="29"/>
                  <a:pt x="826" y="29"/>
                  <a:pt x="826" y="29"/>
                </a:cubicBezTo>
                <a:cubicBezTo>
                  <a:pt x="824" y="29"/>
                  <a:pt x="824" y="29"/>
                  <a:pt x="824" y="29"/>
                </a:cubicBezTo>
                <a:cubicBezTo>
                  <a:pt x="823" y="31"/>
                  <a:pt x="823" y="31"/>
                  <a:pt x="823" y="31"/>
                </a:cubicBezTo>
                <a:cubicBezTo>
                  <a:pt x="822" y="31"/>
                  <a:pt x="822" y="31"/>
                  <a:pt x="822" y="31"/>
                </a:cubicBezTo>
                <a:cubicBezTo>
                  <a:pt x="821" y="34"/>
                  <a:pt x="821" y="34"/>
                  <a:pt x="821" y="34"/>
                </a:cubicBezTo>
                <a:cubicBezTo>
                  <a:pt x="819" y="37"/>
                  <a:pt x="819" y="37"/>
                  <a:pt x="819" y="37"/>
                </a:cubicBezTo>
                <a:cubicBezTo>
                  <a:pt x="819" y="39"/>
                  <a:pt x="819" y="39"/>
                  <a:pt x="819" y="39"/>
                </a:cubicBezTo>
                <a:cubicBezTo>
                  <a:pt x="820" y="38"/>
                  <a:pt x="820" y="38"/>
                  <a:pt x="820" y="38"/>
                </a:cubicBezTo>
                <a:cubicBezTo>
                  <a:pt x="820" y="38"/>
                  <a:pt x="820" y="38"/>
                  <a:pt x="820" y="38"/>
                </a:cubicBezTo>
                <a:cubicBezTo>
                  <a:pt x="820" y="40"/>
                  <a:pt x="820" y="40"/>
                  <a:pt x="820" y="40"/>
                </a:cubicBezTo>
                <a:cubicBezTo>
                  <a:pt x="818" y="40"/>
                  <a:pt x="818" y="40"/>
                  <a:pt x="818" y="40"/>
                </a:cubicBezTo>
                <a:cubicBezTo>
                  <a:pt x="816" y="41"/>
                  <a:pt x="816" y="41"/>
                  <a:pt x="816" y="41"/>
                </a:cubicBezTo>
                <a:cubicBezTo>
                  <a:pt x="815" y="43"/>
                  <a:pt x="815" y="43"/>
                  <a:pt x="815" y="43"/>
                </a:cubicBezTo>
                <a:cubicBezTo>
                  <a:pt x="814" y="44"/>
                  <a:pt x="814" y="44"/>
                  <a:pt x="814" y="44"/>
                </a:cubicBezTo>
                <a:cubicBezTo>
                  <a:pt x="813" y="45"/>
                  <a:pt x="813" y="45"/>
                  <a:pt x="813" y="45"/>
                </a:cubicBezTo>
                <a:cubicBezTo>
                  <a:pt x="813" y="49"/>
                  <a:pt x="813" y="49"/>
                  <a:pt x="813" y="49"/>
                </a:cubicBezTo>
                <a:cubicBezTo>
                  <a:pt x="812" y="51"/>
                  <a:pt x="812" y="51"/>
                  <a:pt x="812" y="51"/>
                </a:cubicBezTo>
                <a:cubicBezTo>
                  <a:pt x="810" y="51"/>
                  <a:pt x="810" y="51"/>
                  <a:pt x="810" y="51"/>
                </a:cubicBezTo>
                <a:cubicBezTo>
                  <a:pt x="810" y="53"/>
                  <a:pt x="810" y="53"/>
                  <a:pt x="810" y="53"/>
                </a:cubicBezTo>
                <a:cubicBezTo>
                  <a:pt x="810" y="54"/>
                  <a:pt x="810" y="54"/>
                  <a:pt x="810" y="54"/>
                </a:cubicBezTo>
                <a:cubicBezTo>
                  <a:pt x="808" y="55"/>
                  <a:pt x="808" y="55"/>
                  <a:pt x="808" y="55"/>
                </a:cubicBezTo>
                <a:cubicBezTo>
                  <a:pt x="808" y="59"/>
                  <a:pt x="808" y="59"/>
                  <a:pt x="808" y="59"/>
                </a:cubicBezTo>
                <a:cubicBezTo>
                  <a:pt x="808" y="60"/>
                  <a:pt x="808" y="60"/>
                  <a:pt x="808" y="60"/>
                </a:cubicBezTo>
                <a:cubicBezTo>
                  <a:pt x="812" y="62"/>
                  <a:pt x="812" y="62"/>
                  <a:pt x="812" y="62"/>
                </a:cubicBezTo>
                <a:cubicBezTo>
                  <a:pt x="814" y="62"/>
                  <a:pt x="814" y="62"/>
                  <a:pt x="814" y="62"/>
                </a:cubicBezTo>
                <a:cubicBezTo>
                  <a:pt x="816" y="64"/>
                  <a:pt x="816" y="64"/>
                  <a:pt x="816" y="64"/>
                </a:cubicBezTo>
                <a:cubicBezTo>
                  <a:pt x="818" y="64"/>
                  <a:pt x="818" y="64"/>
                  <a:pt x="818" y="64"/>
                </a:cubicBezTo>
                <a:cubicBezTo>
                  <a:pt x="820" y="65"/>
                  <a:pt x="820" y="65"/>
                  <a:pt x="820" y="65"/>
                </a:cubicBezTo>
                <a:cubicBezTo>
                  <a:pt x="823" y="65"/>
                  <a:pt x="823" y="65"/>
                  <a:pt x="823" y="65"/>
                </a:cubicBezTo>
                <a:cubicBezTo>
                  <a:pt x="823" y="68"/>
                  <a:pt x="823" y="68"/>
                  <a:pt x="823" y="68"/>
                </a:cubicBezTo>
                <a:cubicBezTo>
                  <a:pt x="826" y="70"/>
                  <a:pt x="826" y="70"/>
                  <a:pt x="826" y="70"/>
                </a:cubicBezTo>
                <a:cubicBezTo>
                  <a:pt x="826" y="71"/>
                  <a:pt x="826" y="71"/>
                  <a:pt x="826" y="71"/>
                </a:cubicBezTo>
                <a:cubicBezTo>
                  <a:pt x="827" y="72"/>
                  <a:pt x="827" y="72"/>
                  <a:pt x="827" y="72"/>
                </a:cubicBezTo>
                <a:cubicBezTo>
                  <a:pt x="824" y="72"/>
                  <a:pt x="824" y="72"/>
                  <a:pt x="824" y="72"/>
                </a:cubicBezTo>
                <a:cubicBezTo>
                  <a:pt x="823" y="73"/>
                  <a:pt x="823" y="73"/>
                  <a:pt x="823" y="73"/>
                </a:cubicBezTo>
                <a:cubicBezTo>
                  <a:pt x="820" y="73"/>
                  <a:pt x="820" y="73"/>
                  <a:pt x="820" y="73"/>
                </a:cubicBezTo>
                <a:cubicBezTo>
                  <a:pt x="817" y="71"/>
                  <a:pt x="817" y="71"/>
                  <a:pt x="817" y="71"/>
                </a:cubicBezTo>
                <a:cubicBezTo>
                  <a:pt x="816" y="69"/>
                  <a:pt x="816" y="69"/>
                  <a:pt x="816" y="69"/>
                </a:cubicBezTo>
                <a:cubicBezTo>
                  <a:pt x="814" y="68"/>
                  <a:pt x="814" y="68"/>
                  <a:pt x="814" y="68"/>
                </a:cubicBezTo>
                <a:cubicBezTo>
                  <a:pt x="811" y="68"/>
                  <a:pt x="811" y="68"/>
                  <a:pt x="811" y="68"/>
                </a:cubicBezTo>
                <a:cubicBezTo>
                  <a:pt x="810" y="67"/>
                  <a:pt x="810" y="67"/>
                  <a:pt x="810" y="67"/>
                </a:cubicBezTo>
                <a:cubicBezTo>
                  <a:pt x="808" y="66"/>
                  <a:pt x="808" y="66"/>
                  <a:pt x="808" y="66"/>
                </a:cubicBezTo>
                <a:cubicBezTo>
                  <a:pt x="808" y="67"/>
                  <a:pt x="808" y="67"/>
                  <a:pt x="808" y="67"/>
                </a:cubicBezTo>
                <a:cubicBezTo>
                  <a:pt x="809" y="69"/>
                  <a:pt x="809" y="69"/>
                  <a:pt x="809" y="69"/>
                </a:cubicBezTo>
                <a:cubicBezTo>
                  <a:pt x="809" y="71"/>
                  <a:pt x="809" y="71"/>
                  <a:pt x="809" y="71"/>
                </a:cubicBezTo>
                <a:cubicBezTo>
                  <a:pt x="808" y="71"/>
                  <a:pt x="808" y="71"/>
                  <a:pt x="808" y="71"/>
                </a:cubicBezTo>
                <a:cubicBezTo>
                  <a:pt x="807" y="72"/>
                  <a:pt x="807" y="72"/>
                  <a:pt x="807" y="72"/>
                </a:cubicBezTo>
                <a:cubicBezTo>
                  <a:pt x="808" y="75"/>
                  <a:pt x="808" y="75"/>
                  <a:pt x="808" y="75"/>
                </a:cubicBezTo>
                <a:cubicBezTo>
                  <a:pt x="808" y="78"/>
                  <a:pt x="808" y="78"/>
                  <a:pt x="808" y="78"/>
                </a:cubicBezTo>
                <a:cubicBezTo>
                  <a:pt x="808" y="80"/>
                  <a:pt x="808" y="80"/>
                  <a:pt x="808" y="80"/>
                </a:cubicBezTo>
                <a:cubicBezTo>
                  <a:pt x="808" y="81"/>
                  <a:pt x="808" y="81"/>
                  <a:pt x="808" y="81"/>
                </a:cubicBezTo>
                <a:cubicBezTo>
                  <a:pt x="811" y="83"/>
                  <a:pt x="811" y="83"/>
                  <a:pt x="811" y="83"/>
                </a:cubicBezTo>
                <a:cubicBezTo>
                  <a:pt x="812" y="85"/>
                  <a:pt x="812" y="85"/>
                  <a:pt x="812" y="85"/>
                </a:cubicBezTo>
                <a:cubicBezTo>
                  <a:pt x="812" y="85"/>
                  <a:pt x="812" y="85"/>
                  <a:pt x="812" y="85"/>
                </a:cubicBezTo>
                <a:cubicBezTo>
                  <a:pt x="811" y="85"/>
                  <a:pt x="811" y="85"/>
                  <a:pt x="811" y="85"/>
                </a:cubicBezTo>
                <a:cubicBezTo>
                  <a:pt x="811" y="84"/>
                  <a:pt x="811" y="84"/>
                  <a:pt x="811" y="84"/>
                </a:cubicBezTo>
                <a:cubicBezTo>
                  <a:pt x="811" y="86"/>
                  <a:pt x="811" y="86"/>
                  <a:pt x="811" y="86"/>
                </a:cubicBezTo>
                <a:cubicBezTo>
                  <a:pt x="813" y="88"/>
                  <a:pt x="813" y="88"/>
                  <a:pt x="813" y="88"/>
                </a:cubicBezTo>
                <a:cubicBezTo>
                  <a:pt x="814" y="88"/>
                  <a:pt x="814" y="88"/>
                  <a:pt x="814" y="88"/>
                </a:cubicBezTo>
                <a:cubicBezTo>
                  <a:pt x="814" y="86"/>
                  <a:pt x="814" y="86"/>
                  <a:pt x="814" y="86"/>
                </a:cubicBezTo>
                <a:cubicBezTo>
                  <a:pt x="815" y="86"/>
                  <a:pt x="815" y="86"/>
                  <a:pt x="815" y="86"/>
                </a:cubicBezTo>
                <a:cubicBezTo>
                  <a:pt x="817" y="86"/>
                  <a:pt x="817" y="86"/>
                  <a:pt x="817" y="86"/>
                </a:cubicBezTo>
                <a:cubicBezTo>
                  <a:pt x="818" y="88"/>
                  <a:pt x="818" y="88"/>
                  <a:pt x="818" y="88"/>
                </a:cubicBezTo>
                <a:cubicBezTo>
                  <a:pt x="820" y="88"/>
                  <a:pt x="820" y="88"/>
                  <a:pt x="820" y="88"/>
                </a:cubicBezTo>
                <a:cubicBezTo>
                  <a:pt x="820" y="87"/>
                  <a:pt x="820" y="87"/>
                  <a:pt x="820" y="87"/>
                </a:cubicBezTo>
                <a:cubicBezTo>
                  <a:pt x="820" y="86"/>
                  <a:pt x="820" y="86"/>
                  <a:pt x="820" y="86"/>
                </a:cubicBezTo>
                <a:cubicBezTo>
                  <a:pt x="820" y="85"/>
                  <a:pt x="820" y="85"/>
                  <a:pt x="820" y="85"/>
                </a:cubicBezTo>
                <a:cubicBezTo>
                  <a:pt x="821" y="85"/>
                  <a:pt x="821" y="85"/>
                  <a:pt x="821" y="85"/>
                </a:cubicBezTo>
                <a:cubicBezTo>
                  <a:pt x="822" y="85"/>
                  <a:pt x="822" y="85"/>
                  <a:pt x="822" y="85"/>
                </a:cubicBezTo>
                <a:cubicBezTo>
                  <a:pt x="822" y="87"/>
                  <a:pt x="822" y="87"/>
                  <a:pt x="822" y="87"/>
                </a:cubicBezTo>
                <a:cubicBezTo>
                  <a:pt x="822" y="88"/>
                  <a:pt x="822" y="88"/>
                  <a:pt x="822" y="88"/>
                </a:cubicBezTo>
                <a:cubicBezTo>
                  <a:pt x="823" y="88"/>
                  <a:pt x="823" y="88"/>
                  <a:pt x="823" y="88"/>
                </a:cubicBezTo>
                <a:cubicBezTo>
                  <a:pt x="824" y="86"/>
                  <a:pt x="824" y="86"/>
                  <a:pt x="824" y="86"/>
                </a:cubicBezTo>
                <a:cubicBezTo>
                  <a:pt x="826" y="86"/>
                  <a:pt x="826" y="86"/>
                  <a:pt x="826" y="86"/>
                </a:cubicBezTo>
                <a:cubicBezTo>
                  <a:pt x="828" y="85"/>
                  <a:pt x="828" y="85"/>
                  <a:pt x="828" y="85"/>
                </a:cubicBezTo>
                <a:cubicBezTo>
                  <a:pt x="828" y="85"/>
                  <a:pt x="828" y="85"/>
                  <a:pt x="828" y="85"/>
                </a:cubicBezTo>
                <a:cubicBezTo>
                  <a:pt x="828" y="86"/>
                  <a:pt x="828" y="86"/>
                  <a:pt x="828" y="86"/>
                </a:cubicBezTo>
                <a:cubicBezTo>
                  <a:pt x="824" y="88"/>
                  <a:pt x="824" y="88"/>
                  <a:pt x="824" y="88"/>
                </a:cubicBezTo>
                <a:cubicBezTo>
                  <a:pt x="824" y="90"/>
                  <a:pt x="824" y="90"/>
                  <a:pt x="824" y="90"/>
                </a:cubicBezTo>
                <a:cubicBezTo>
                  <a:pt x="826" y="91"/>
                  <a:pt x="826" y="91"/>
                  <a:pt x="826" y="91"/>
                </a:cubicBezTo>
                <a:cubicBezTo>
                  <a:pt x="826" y="94"/>
                  <a:pt x="826" y="94"/>
                  <a:pt x="826" y="94"/>
                </a:cubicBezTo>
                <a:cubicBezTo>
                  <a:pt x="828" y="96"/>
                  <a:pt x="828" y="96"/>
                  <a:pt x="828" y="96"/>
                </a:cubicBezTo>
                <a:cubicBezTo>
                  <a:pt x="831" y="96"/>
                  <a:pt x="831" y="96"/>
                  <a:pt x="831" y="96"/>
                </a:cubicBezTo>
                <a:cubicBezTo>
                  <a:pt x="832" y="95"/>
                  <a:pt x="832" y="95"/>
                  <a:pt x="832" y="95"/>
                </a:cubicBezTo>
                <a:cubicBezTo>
                  <a:pt x="830" y="94"/>
                  <a:pt x="830" y="94"/>
                  <a:pt x="830" y="94"/>
                </a:cubicBezTo>
                <a:cubicBezTo>
                  <a:pt x="831" y="94"/>
                  <a:pt x="831" y="94"/>
                  <a:pt x="831" y="94"/>
                </a:cubicBezTo>
                <a:cubicBezTo>
                  <a:pt x="833" y="94"/>
                  <a:pt x="833" y="94"/>
                  <a:pt x="833" y="94"/>
                </a:cubicBezTo>
                <a:cubicBezTo>
                  <a:pt x="835" y="95"/>
                  <a:pt x="835" y="95"/>
                  <a:pt x="835" y="95"/>
                </a:cubicBezTo>
                <a:cubicBezTo>
                  <a:pt x="836" y="95"/>
                  <a:pt x="836" y="95"/>
                  <a:pt x="836" y="95"/>
                </a:cubicBezTo>
                <a:cubicBezTo>
                  <a:pt x="837" y="93"/>
                  <a:pt x="837" y="93"/>
                  <a:pt x="837" y="93"/>
                </a:cubicBezTo>
                <a:cubicBezTo>
                  <a:pt x="839" y="92"/>
                  <a:pt x="839" y="92"/>
                  <a:pt x="839" y="92"/>
                </a:cubicBezTo>
                <a:cubicBezTo>
                  <a:pt x="840" y="92"/>
                  <a:pt x="840" y="92"/>
                  <a:pt x="840" y="92"/>
                </a:cubicBezTo>
                <a:cubicBezTo>
                  <a:pt x="840" y="92"/>
                  <a:pt x="840" y="92"/>
                  <a:pt x="840" y="92"/>
                </a:cubicBezTo>
                <a:cubicBezTo>
                  <a:pt x="839" y="93"/>
                  <a:pt x="839" y="93"/>
                  <a:pt x="839" y="93"/>
                </a:cubicBezTo>
                <a:cubicBezTo>
                  <a:pt x="836" y="96"/>
                  <a:pt x="836" y="96"/>
                  <a:pt x="836" y="96"/>
                </a:cubicBezTo>
                <a:cubicBezTo>
                  <a:pt x="836" y="97"/>
                  <a:pt x="836" y="97"/>
                  <a:pt x="836" y="97"/>
                </a:cubicBezTo>
                <a:cubicBezTo>
                  <a:pt x="839" y="98"/>
                  <a:pt x="839" y="98"/>
                  <a:pt x="839" y="98"/>
                </a:cubicBezTo>
                <a:cubicBezTo>
                  <a:pt x="840" y="100"/>
                  <a:pt x="840" y="100"/>
                  <a:pt x="840" y="100"/>
                </a:cubicBezTo>
                <a:cubicBezTo>
                  <a:pt x="841" y="100"/>
                  <a:pt x="841" y="100"/>
                  <a:pt x="841" y="100"/>
                </a:cubicBezTo>
                <a:cubicBezTo>
                  <a:pt x="844" y="100"/>
                  <a:pt x="844" y="100"/>
                  <a:pt x="844" y="100"/>
                </a:cubicBezTo>
                <a:cubicBezTo>
                  <a:pt x="845" y="101"/>
                  <a:pt x="845" y="101"/>
                  <a:pt x="845" y="101"/>
                </a:cubicBezTo>
                <a:cubicBezTo>
                  <a:pt x="847" y="100"/>
                  <a:pt x="847" y="100"/>
                  <a:pt x="847" y="100"/>
                </a:cubicBezTo>
                <a:cubicBezTo>
                  <a:pt x="850" y="100"/>
                  <a:pt x="850" y="100"/>
                  <a:pt x="850" y="100"/>
                </a:cubicBezTo>
                <a:cubicBezTo>
                  <a:pt x="851" y="102"/>
                  <a:pt x="851" y="102"/>
                  <a:pt x="851" y="102"/>
                </a:cubicBezTo>
                <a:cubicBezTo>
                  <a:pt x="853" y="102"/>
                  <a:pt x="853" y="102"/>
                  <a:pt x="853" y="102"/>
                </a:cubicBezTo>
                <a:cubicBezTo>
                  <a:pt x="854" y="104"/>
                  <a:pt x="854" y="104"/>
                  <a:pt x="854" y="104"/>
                </a:cubicBezTo>
                <a:cubicBezTo>
                  <a:pt x="855" y="103"/>
                  <a:pt x="855" y="103"/>
                  <a:pt x="855" y="103"/>
                </a:cubicBezTo>
                <a:cubicBezTo>
                  <a:pt x="857" y="105"/>
                  <a:pt x="857" y="105"/>
                  <a:pt x="857" y="105"/>
                </a:cubicBezTo>
                <a:cubicBezTo>
                  <a:pt x="858" y="104"/>
                  <a:pt x="858" y="104"/>
                  <a:pt x="858" y="104"/>
                </a:cubicBezTo>
                <a:cubicBezTo>
                  <a:pt x="859" y="105"/>
                  <a:pt x="859" y="105"/>
                  <a:pt x="859" y="105"/>
                </a:cubicBezTo>
                <a:cubicBezTo>
                  <a:pt x="860" y="104"/>
                  <a:pt x="860" y="104"/>
                  <a:pt x="860" y="104"/>
                </a:cubicBezTo>
                <a:cubicBezTo>
                  <a:pt x="860" y="102"/>
                  <a:pt x="860" y="102"/>
                  <a:pt x="860" y="102"/>
                </a:cubicBezTo>
                <a:cubicBezTo>
                  <a:pt x="858" y="101"/>
                  <a:pt x="858" y="101"/>
                  <a:pt x="858" y="101"/>
                </a:cubicBezTo>
                <a:cubicBezTo>
                  <a:pt x="857" y="99"/>
                  <a:pt x="857" y="99"/>
                  <a:pt x="857" y="99"/>
                </a:cubicBezTo>
                <a:cubicBezTo>
                  <a:pt x="856" y="98"/>
                  <a:pt x="856" y="98"/>
                  <a:pt x="856" y="98"/>
                </a:cubicBezTo>
                <a:cubicBezTo>
                  <a:pt x="852" y="95"/>
                  <a:pt x="852" y="95"/>
                  <a:pt x="852" y="95"/>
                </a:cubicBezTo>
                <a:cubicBezTo>
                  <a:pt x="852" y="93"/>
                  <a:pt x="852" y="93"/>
                  <a:pt x="852" y="93"/>
                </a:cubicBezTo>
                <a:cubicBezTo>
                  <a:pt x="853" y="94"/>
                  <a:pt x="853" y="94"/>
                  <a:pt x="853" y="94"/>
                </a:cubicBezTo>
                <a:cubicBezTo>
                  <a:pt x="854" y="95"/>
                  <a:pt x="854" y="95"/>
                  <a:pt x="854" y="95"/>
                </a:cubicBezTo>
                <a:cubicBezTo>
                  <a:pt x="855" y="95"/>
                  <a:pt x="855" y="95"/>
                  <a:pt x="855" y="95"/>
                </a:cubicBezTo>
                <a:cubicBezTo>
                  <a:pt x="857" y="98"/>
                  <a:pt x="857" y="98"/>
                  <a:pt x="857" y="98"/>
                </a:cubicBezTo>
                <a:cubicBezTo>
                  <a:pt x="858" y="98"/>
                  <a:pt x="858" y="98"/>
                  <a:pt x="858" y="98"/>
                </a:cubicBezTo>
                <a:cubicBezTo>
                  <a:pt x="858" y="99"/>
                  <a:pt x="858" y="99"/>
                  <a:pt x="858" y="99"/>
                </a:cubicBezTo>
                <a:cubicBezTo>
                  <a:pt x="860" y="101"/>
                  <a:pt x="860" y="101"/>
                  <a:pt x="860" y="101"/>
                </a:cubicBezTo>
                <a:cubicBezTo>
                  <a:pt x="862" y="103"/>
                  <a:pt x="862" y="103"/>
                  <a:pt x="862" y="103"/>
                </a:cubicBezTo>
                <a:cubicBezTo>
                  <a:pt x="862" y="104"/>
                  <a:pt x="862" y="104"/>
                  <a:pt x="862" y="104"/>
                </a:cubicBezTo>
                <a:cubicBezTo>
                  <a:pt x="863" y="104"/>
                  <a:pt x="863" y="104"/>
                  <a:pt x="863" y="104"/>
                </a:cubicBezTo>
                <a:cubicBezTo>
                  <a:pt x="865" y="106"/>
                  <a:pt x="865" y="106"/>
                  <a:pt x="865" y="106"/>
                </a:cubicBezTo>
                <a:cubicBezTo>
                  <a:pt x="866" y="108"/>
                  <a:pt x="866" y="108"/>
                  <a:pt x="866" y="108"/>
                </a:cubicBezTo>
                <a:cubicBezTo>
                  <a:pt x="867" y="108"/>
                  <a:pt x="867" y="108"/>
                  <a:pt x="867" y="108"/>
                </a:cubicBezTo>
                <a:cubicBezTo>
                  <a:pt x="868" y="108"/>
                  <a:pt x="868" y="108"/>
                  <a:pt x="868" y="108"/>
                </a:cubicBezTo>
                <a:cubicBezTo>
                  <a:pt x="867" y="106"/>
                  <a:pt x="867" y="106"/>
                  <a:pt x="867" y="106"/>
                </a:cubicBezTo>
                <a:cubicBezTo>
                  <a:pt x="865" y="102"/>
                  <a:pt x="865" y="102"/>
                  <a:pt x="865" y="102"/>
                </a:cubicBezTo>
                <a:cubicBezTo>
                  <a:pt x="868" y="102"/>
                  <a:pt x="868" y="102"/>
                  <a:pt x="868" y="102"/>
                </a:cubicBezTo>
                <a:cubicBezTo>
                  <a:pt x="871" y="104"/>
                  <a:pt x="871" y="104"/>
                  <a:pt x="871" y="104"/>
                </a:cubicBezTo>
                <a:cubicBezTo>
                  <a:pt x="875" y="104"/>
                  <a:pt x="875" y="104"/>
                  <a:pt x="875" y="104"/>
                </a:cubicBezTo>
                <a:cubicBezTo>
                  <a:pt x="875" y="106"/>
                  <a:pt x="875" y="106"/>
                  <a:pt x="875" y="106"/>
                </a:cubicBezTo>
                <a:cubicBezTo>
                  <a:pt x="874" y="107"/>
                  <a:pt x="874" y="107"/>
                  <a:pt x="874" y="107"/>
                </a:cubicBezTo>
                <a:cubicBezTo>
                  <a:pt x="876" y="108"/>
                  <a:pt x="876" y="108"/>
                  <a:pt x="876" y="108"/>
                </a:cubicBezTo>
                <a:cubicBezTo>
                  <a:pt x="878" y="108"/>
                  <a:pt x="878" y="108"/>
                  <a:pt x="878" y="108"/>
                </a:cubicBezTo>
                <a:cubicBezTo>
                  <a:pt x="878" y="108"/>
                  <a:pt x="878" y="108"/>
                  <a:pt x="878" y="108"/>
                </a:cubicBezTo>
                <a:cubicBezTo>
                  <a:pt x="883" y="108"/>
                  <a:pt x="883" y="108"/>
                  <a:pt x="883" y="108"/>
                </a:cubicBezTo>
                <a:cubicBezTo>
                  <a:pt x="884" y="107"/>
                  <a:pt x="884" y="107"/>
                  <a:pt x="884" y="107"/>
                </a:cubicBezTo>
                <a:cubicBezTo>
                  <a:pt x="886" y="105"/>
                  <a:pt x="886" y="105"/>
                  <a:pt x="886" y="105"/>
                </a:cubicBezTo>
                <a:cubicBezTo>
                  <a:pt x="886" y="104"/>
                  <a:pt x="886" y="104"/>
                  <a:pt x="886" y="104"/>
                </a:cubicBezTo>
                <a:cubicBezTo>
                  <a:pt x="886" y="102"/>
                  <a:pt x="886" y="102"/>
                  <a:pt x="886" y="102"/>
                </a:cubicBezTo>
                <a:cubicBezTo>
                  <a:pt x="885" y="101"/>
                  <a:pt x="885" y="101"/>
                  <a:pt x="885" y="101"/>
                </a:cubicBezTo>
                <a:cubicBezTo>
                  <a:pt x="884" y="97"/>
                  <a:pt x="884" y="97"/>
                  <a:pt x="884" y="97"/>
                </a:cubicBezTo>
                <a:cubicBezTo>
                  <a:pt x="883" y="97"/>
                  <a:pt x="883" y="97"/>
                  <a:pt x="883" y="97"/>
                </a:cubicBezTo>
                <a:cubicBezTo>
                  <a:pt x="881" y="95"/>
                  <a:pt x="881" y="95"/>
                  <a:pt x="881" y="95"/>
                </a:cubicBezTo>
                <a:cubicBezTo>
                  <a:pt x="881" y="93"/>
                  <a:pt x="881" y="93"/>
                  <a:pt x="881" y="93"/>
                </a:cubicBezTo>
                <a:cubicBezTo>
                  <a:pt x="882" y="93"/>
                  <a:pt x="882" y="93"/>
                  <a:pt x="882" y="93"/>
                </a:cubicBezTo>
                <a:cubicBezTo>
                  <a:pt x="883" y="91"/>
                  <a:pt x="883" y="91"/>
                  <a:pt x="883" y="91"/>
                </a:cubicBezTo>
                <a:cubicBezTo>
                  <a:pt x="883" y="91"/>
                  <a:pt x="883" y="91"/>
                  <a:pt x="883" y="91"/>
                </a:cubicBezTo>
                <a:cubicBezTo>
                  <a:pt x="884" y="92"/>
                  <a:pt x="884" y="92"/>
                  <a:pt x="884" y="92"/>
                </a:cubicBezTo>
                <a:cubicBezTo>
                  <a:pt x="884" y="93"/>
                  <a:pt x="884" y="93"/>
                  <a:pt x="884" y="93"/>
                </a:cubicBezTo>
                <a:cubicBezTo>
                  <a:pt x="886" y="92"/>
                  <a:pt x="886" y="92"/>
                  <a:pt x="886" y="92"/>
                </a:cubicBezTo>
                <a:cubicBezTo>
                  <a:pt x="886" y="89"/>
                  <a:pt x="886" y="89"/>
                  <a:pt x="886" y="89"/>
                </a:cubicBezTo>
                <a:cubicBezTo>
                  <a:pt x="887" y="88"/>
                  <a:pt x="887" y="88"/>
                  <a:pt x="887" y="88"/>
                </a:cubicBezTo>
                <a:cubicBezTo>
                  <a:pt x="888" y="87"/>
                  <a:pt x="888" y="87"/>
                  <a:pt x="888" y="87"/>
                </a:cubicBezTo>
                <a:cubicBezTo>
                  <a:pt x="888" y="90"/>
                  <a:pt x="888" y="90"/>
                  <a:pt x="888" y="90"/>
                </a:cubicBezTo>
                <a:cubicBezTo>
                  <a:pt x="889" y="91"/>
                  <a:pt x="889" y="91"/>
                  <a:pt x="889" y="91"/>
                </a:cubicBezTo>
                <a:cubicBezTo>
                  <a:pt x="888" y="92"/>
                  <a:pt x="888" y="92"/>
                  <a:pt x="888" y="92"/>
                </a:cubicBezTo>
                <a:cubicBezTo>
                  <a:pt x="886" y="92"/>
                  <a:pt x="886" y="92"/>
                  <a:pt x="886" y="92"/>
                </a:cubicBezTo>
                <a:cubicBezTo>
                  <a:pt x="886" y="95"/>
                  <a:pt x="886" y="95"/>
                  <a:pt x="886" y="95"/>
                </a:cubicBezTo>
                <a:cubicBezTo>
                  <a:pt x="887" y="95"/>
                  <a:pt x="887" y="95"/>
                  <a:pt x="887" y="95"/>
                </a:cubicBezTo>
                <a:cubicBezTo>
                  <a:pt x="888" y="96"/>
                  <a:pt x="888" y="96"/>
                  <a:pt x="888" y="96"/>
                </a:cubicBezTo>
                <a:cubicBezTo>
                  <a:pt x="888" y="98"/>
                  <a:pt x="888" y="98"/>
                  <a:pt x="888" y="98"/>
                </a:cubicBezTo>
                <a:cubicBezTo>
                  <a:pt x="890" y="100"/>
                  <a:pt x="890" y="100"/>
                  <a:pt x="890" y="100"/>
                </a:cubicBezTo>
                <a:cubicBezTo>
                  <a:pt x="892" y="101"/>
                  <a:pt x="892" y="101"/>
                  <a:pt x="892" y="101"/>
                </a:cubicBezTo>
                <a:cubicBezTo>
                  <a:pt x="892" y="99"/>
                  <a:pt x="892" y="99"/>
                  <a:pt x="892" y="99"/>
                </a:cubicBezTo>
                <a:cubicBezTo>
                  <a:pt x="892" y="99"/>
                  <a:pt x="892" y="99"/>
                  <a:pt x="892" y="99"/>
                </a:cubicBezTo>
                <a:cubicBezTo>
                  <a:pt x="893" y="100"/>
                  <a:pt x="893" y="100"/>
                  <a:pt x="893" y="100"/>
                </a:cubicBezTo>
                <a:cubicBezTo>
                  <a:pt x="895" y="99"/>
                  <a:pt x="895" y="99"/>
                  <a:pt x="895" y="99"/>
                </a:cubicBezTo>
                <a:cubicBezTo>
                  <a:pt x="896" y="100"/>
                  <a:pt x="896" y="100"/>
                  <a:pt x="896" y="100"/>
                </a:cubicBezTo>
                <a:cubicBezTo>
                  <a:pt x="895" y="101"/>
                  <a:pt x="895" y="101"/>
                  <a:pt x="895" y="101"/>
                </a:cubicBezTo>
                <a:cubicBezTo>
                  <a:pt x="895" y="103"/>
                  <a:pt x="895" y="103"/>
                  <a:pt x="895" y="103"/>
                </a:cubicBezTo>
                <a:cubicBezTo>
                  <a:pt x="894" y="106"/>
                  <a:pt x="894" y="106"/>
                  <a:pt x="894" y="106"/>
                </a:cubicBezTo>
                <a:cubicBezTo>
                  <a:pt x="894" y="106"/>
                  <a:pt x="894" y="106"/>
                  <a:pt x="894" y="106"/>
                </a:cubicBezTo>
                <a:cubicBezTo>
                  <a:pt x="892" y="109"/>
                  <a:pt x="892" y="109"/>
                  <a:pt x="892" y="109"/>
                </a:cubicBezTo>
                <a:cubicBezTo>
                  <a:pt x="891" y="112"/>
                  <a:pt x="891" y="112"/>
                  <a:pt x="891" y="112"/>
                </a:cubicBezTo>
                <a:cubicBezTo>
                  <a:pt x="891" y="113"/>
                  <a:pt x="891" y="113"/>
                  <a:pt x="891" y="113"/>
                </a:cubicBezTo>
                <a:cubicBezTo>
                  <a:pt x="892" y="113"/>
                  <a:pt x="892" y="113"/>
                  <a:pt x="892" y="113"/>
                </a:cubicBezTo>
                <a:cubicBezTo>
                  <a:pt x="892" y="111"/>
                  <a:pt x="892" y="111"/>
                  <a:pt x="892" y="111"/>
                </a:cubicBezTo>
                <a:cubicBezTo>
                  <a:pt x="894" y="112"/>
                  <a:pt x="894" y="112"/>
                  <a:pt x="894" y="112"/>
                </a:cubicBezTo>
                <a:cubicBezTo>
                  <a:pt x="894" y="112"/>
                  <a:pt x="894" y="112"/>
                  <a:pt x="894" y="112"/>
                </a:cubicBezTo>
                <a:cubicBezTo>
                  <a:pt x="895" y="112"/>
                  <a:pt x="895" y="112"/>
                  <a:pt x="895" y="112"/>
                </a:cubicBezTo>
                <a:cubicBezTo>
                  <a:pt x="896" y="114"/>
                  <a:pt x="896" y="114"/>
                  <a:pt x="896" y="114"/>
                </a:cubicBezTo>
                <a:cubicBezTo>
                  <a:pt x="899" y="114"/>
                  <a:pt x="899" y="114"/>
                  <a:pt x="899" y="114"/>
                </a:cubicBezTo>
                <a:cubicBezTo>
                  <a:pt x="897" y="115"/>
                  <a:pt x="897" y="115"/>
                  <a:pt x="897" y="115"/>
                </a:cubicBezTo>
                <a:cubicBezTo>
                  <a:pt x="897" y="116"/>
                  <a:pt x="897" y="116"/>
                  <a:pt x="897" y="116"/>
                </a:cubicBezTo>
                <a:cubicBezTo>
                  <a:pt x="896" y="117"/>
                  <a:pt x="896" y="117"/>
                  <a:pt x="896" y="117"/>
                </a:cubicBezTo>
                <a:cubicBezTo>
                  <a:pt x="896" y="116"/>
                  <a:pt x="896" y="116"/>
                  <a:pt x="896" y="116"/>
                </a:cubicBezTo>
                <a:cubicBezTo>
                  <a:pt x="894" y="116"/>
                  <a:pt x="894" y="116"/>
                  <a:pt x="894" y="116"/>
                </a:cubicBezTo>
                <a:cubicBezTo>
                  <a:pt x="894" y="118"/>
                  <a:pt x="894" y="118"/>
                  <a:pt x="894" y="118"/>
                </a:cubicBezTo>
                <a:cubicBezTo>
                  <a:pt x="896" y="118"/>
                  <a:pt x="896" y="118"/>
                  <a:pt x="896" y="118"/>
                </a:cubicBezTo>
                <a:cubicBezTo>
                  <a:pt x="896" y="119"/>
                  <a:pt x="896" y="119"/>
                  <a:pt x="896" y="119"/>
                </a:cubicBezTo>
                <a:cubicBezTo>
                  <a:pt x="898" y="119"/>
                  <a:pt x="898" y="119"/>
                  <a:pt x="898" y="119"/>
                </a:cubicBezTo>
                <a:cubicBezTo>
                  <a:pt x="898" y="120"/>
                  <a:pt x="898" y="120"/>
                  <a:pt x="898" y="120"/>
                </a:cubicBezTo>
                <a:cubicBezTo>
                  <a:pt x="898" y="121"/>
                  <a:pt x="898" y="121"/>
                  <a:pt x="898" y="121"/>
                </a:cubicBezTo>
                <a:cubicBezTo>
                  <a:pt x="898" y="123"/>
                  <a:pt x="898" y="123"/>
                  <a:pt x="898" y="123"/>
                </a:cubicBezTo>
                <a:cubicBezTo>
                  <a:pt x="899" y="124"/>
                  <a:pt x="899" y="124"/>
                  <a:pt x="899" y="124"/>
                </a:cubicBezTo>
                <a:cubicBezTo>
                  <a:pt x="901" y="125"/>
                  <a:pt x="901" y="125"/>
                  <a:pt x="901" y="125"/>
                </a:cubicBezTo>
                <a:cubicBezTo>
                  <a:pt x="902" y="126"/>
                  <a:pt x="902" y="126"/>
                  <a:pt x="902" y="126"/>
                </a:cubicBezTo>
                <a:cubicBezTo>
                  <a:pt x="903" y="127"/>
                  <a:pt x="903" y="127"/>
                  <a:pt x="903" y="127"/>
                </a:cubicBezTo>
                <a:cubicBezTo>
                  <a:pt x="902" y="129"/>
                  <a:pt x="902" y="129"/>
                  <a:pt x="902" y="129"/>
                </a:cubicBezTo>
                <a:cubicBezTo>
                  <a:pt x="901" y="130"/>
                  <a:pt x="901" y="130"/>
                  <a:pt x="901" y="130"/>
                </a:cubicBezTo>
                <a:cubicBezTo>
                  <a:pt x="900" y="130"/>
                  <a:pt x="900" y="130"/>
                  <a:pt x="900" y="130"/>
                </a:cubicBezTo>
                <a:cubicBezTo>
                  <a:pt x="899" y="131"/>
                  <a:pt x="899" y="131"/>
                  <a:pt x="899" y="131"/>
                </a:cubicBezTo>
                <a:cubicBezTo>
                  <a:pt x="897" y="130"/>
                  <a:pt x="897" y="130"/>
                  <a:pt x="897" y="130"/>
                </a:cubicBezTo>
                <a:cubicBezTo>
                  <a:pt x="896" y="130"/>
                  <a:pt x="896" y="130"/>
                  <a:pt x="896" y="130"/>
                </a:cubicBezTo>
                <a:cubicBezTo>
                  <a:pt x="895" y="130"/>
                  <a:pt x="895" y="130"/>
                  <a:pt x="895" y="130"/>
                </a:cubicBezTo>
                <a:cubicBezTo>
                  <a:pt x="894" y="132"/>
                  <a:pt x="894" y="132"/>
                  <a:pt x="894" y="132"/>
                </a:cubicBezTo>
                <a:cubicBezTo>
                  <a:pt x="895" y="132"/>
                  <a:pt x="895" y="132"/>
                  <a:pt x="895" y="132"/>
                </a:cubicBezTo>
                <a:cubicBezTo>
                  <a:pt x="895" y="133"/>
                  <a:pt x="895" y="133"/>
                  <a:pt x="895" y="133"/>
                </a:cubicBezTo>
                <a:cubicBezTo>
                  <a:pt x="894" y="135"/>
                  <a:pt x="894" y="135"/>
                  <a:pt x="894" y="135"/>
                </a:cubicBezTo>
                <a:cubicBezTo>
                  <a:pt x="894" y="136"/>
                  <a:pt x="894" y="136"/>
                  <a:pt x="894" y="136"/>
                </a:cubicBezTo>
                <a:cubicBezTo>
                  <a:pt x="895" y="136"/>
                  <a:pt x="895" y="136"/>
                  <a:pt x="895" y="136"/>
                </a:cubicBezTo>
                <a:cubicBezTo>
                  <a:pt x="895" y="135"/>
                  <a:pt x="895" y="135"/>
                  <a:pt x="895" y="135"/>
                </a:cubicBezTo>
                <a:cubicBezTo>
                  <a:pt x="897" y="135"/>
                  <a:pt x="897" y="135"/>
                  <a:pt x="897" y="135"/>
                </a:cubicBezTo>
                <a:cubicBezTo>
                  <a:pt x="899" y="135"/>
                  <a:pt x="899" y="135"/>
                  <a:pt x="899" y="135"/>
                </a:cubicBezTo>
                <a:cubicBezTo>
                  <a:pt x="900" y="134"/>
                  <a:pt x="900" y="134"/>
                  <a:pt x="900" y="134"/>
                </a:cubicBezTo>
                <a:cubicBezTo>
                  <a:pt x="901" y="134"/>
                  <a:pt x="901" y="134"/>
                  <a:pt x="901" y="134"/>
                </a:cubicBezTo>
                <a:cubicBezTo>
                  <a:pt x="902" y="132"/>
                  <a:pt x="902" y="132"/>
                  <a:pt x="902" y="132"/>
                </a:cubicBezTo>
                <a:cubicBezTo>
                  <a:pt x="903" y="131"/>
                  <a:pt x="903" y="131"/>
                  <a:pt x="903" y="131"/>
                </a:cubicBezTo>
                <a:cubicBezTo>
                  <a:pt x="903" y="134"/>
                  <a:pt x="903" y="134"/>
                  <a:pt x="903" y="134"/>
                </a:cubicBezTo>
                <a:cubicBezTo>
                  <a:pt x="904" y="134"/>
                  <a:pt x="904" y="134"/>
                  <a:pt x="904" y="134"/>
                </a:cubicBezTo>
                <a:cubicBezTo>
                  <a:pt x="905" y="133"/>
                  <a:pt x="905" y="133"/>
                  <a:pt x="905" y="133"/>
                </a:cubicBezTo>
                <a:cubicBezTo>
                  <a:pt x="907" y="131"/>
                  <a:pt x="907" y="131"/>
                  <a:pt x="907" y="131"/>
                </a:cubicBezTo>
                <a:cubicBezTo>
                  <a:pt x="909" y="130"/>
                  <a:pt x="909" y="130"/>
                  <a:pt x="909" y="130"/>
                </a:cubicBezTo>
                <a:cubicBezTo>
                  <a:pt x="910" y="131"/>
                  <a:pt x="910" y="131"/>
                  <a:pt x="910" y="131"/>
                </a:cubicBezTo>
                <a:cubicBezTo>
                  <a:pt x="909" y="132"/>
                  <a:pt x="909" y="132"/>
                  <a:pt x="909" y="132"/>
                </a:cubicBezTo>
                <a:cubicBezTo>
                  <a:pt x="908" y="132"/>
                  <a:pt x="908" y="132"/>
                  <a:pt x="908" y="132"/>
                </a:cubicBezTo>
                <a:cubicBezTo>
                  <a:pt x="907" y="133"/>
                  <a:pt x="907" y="133"/>
                  <a:pt x="907" y="133"/>
                </a:cubicBezTo>
                <a:cubicBezTo>
                  <a:pt x="908" y="134"/>
                  <a:pt x="908" y="134"/>
                  <a:pt x="908" y="134"/>
                </a:cubicBezTo>
                <a:cubicBezTo>
                  <a:pt x="908" y="134"/>
                  <a:pt x="908" y="134"/>
                  <a:pt x="908" y="134"/>
                </a:cubicBezTo>
                <a:cubicBezTo>
                  <a:pt x="906" y="135"/>
                  <a:pt x="906" y="135"/>
                  <a:pt x="906" y="135"/>
                </a:cubicBezTo>
                <a:cubicBezTo>
                  <a:pt x="906" y="136"/>
                  <a:pt x="906" y="136"/>
                  <a:pt x="906" y="136"/>
                </a:cubicBezTo>
                <a:cubicBezTo>
                  <a:pt x="908" y="135"/>
                  <a:pt x="908" y="135"/>
                  <a:pt x="908" y="135"/>
                </a:cubicBezTo>
                <a:cubicBezTo>
                  <a:pt x="909" y="137"/>
                  <a:pt x="909" y="137"/>
                  <a:pt x="909" y="137"/>
                </a:cubicBezTo>
                <a:cubicBezTo>
                  <a:pt x="907" y="138"/>
                  <a:pt x="907" y="138"/>
                  <a:pt x="907" y="138"/>
                </a:cubicBezTo>
                <a:cubicBezTo>
                  <a:pt x="908" y="141"/>
                  <a:pt x="908" y="141"/>
                  <a:pt x="908" y="141"/>
                </a:cubicBezTo>
                <a:cubicBezTo>
                  <a:pt x="908" y="141"/>
                  <a:pt x="908" y="141"/>
                  <a:pt x="908" y="141"/>
                </a:cubicBezTo>
                <a:cubicBezTo>
                  <a:pt x="909" y="143"/>
                  <a:pt x="909" y="143"/>
                  <a:pt x="909" y="143"/>
                </a:cubicBezTo>
                <a:cubicBezTo>
                  <a:pt x="912" y="142"/>
                  <a:pt x="912" y="142"/>
                  <a:pt x="912" y="142"/>
                </a:cubicBezTo>
                <a:cubicBezTo>
                  <a:pt x="912" y="141"/>
                  <a:pt x="912" y="141"/>
                  <a:pt x="912" y="141"/>
                </a:cubicBezTo>
                <a:cubicBezTo>
                  <a:pt x="911" y="140"/>
                  <a:pt x="911" y="140"/>
                  <a:pt x="911" y="140"/>
                </a:cubicBezTo>
                <a:cubicBezTo>
                  <a:pt x="912" y="139"/>
                  <a:pt x="912" y="139"/>
                  <a:pt x="912" y="139"/>
                </a:cubicBezTo>
                <a:cubicBezTo>
                  <a:pt x="912" y="138"/>
                  <a:pt x="912" y="138"/>
                  <a:pt x="912" y="138"/>
                </a:cubicBezTo>
                <a:cubicBezTo>
                  <a:pt x="915" y="140"/>
                  <a:pt x="915" y="140"/>
                  <a:pt x="915" y="140"/>
                </a:cubicBezTo>
                <a:cubicBezTo>
                  <a:pt x="915" y="141"/>
                  <a:pt x="915" y="141"/>
                  <a:pt x="915" y="141"/>
                </a:cubicBezTo>
                <a:cubicBezTo>
                  <a:pt x="914" y="143"/>
                  <a:pt x="914" y="143"/>
                  <a:pt x="914" y="143"/>
                </a:cubicBezTo>
                <a:cubicBezTo>
                  <a:pt x="915" y="144"/>
                  <a:pt x="915" y="144"/>
                  <a:pt x="915" y="144"/>
                </a:cubicBezTo>
                <a:cubicBezTo>
                  <a:pt x="915" y="145"/>
                  <a:pt x="915" y="145"/>
                  <a:pt x="915" y="145"/>
                </a:cubicBezTo>
                <a:cubicBezTo>
                  <a:pt x="913" y="146"/>
                  <a:pt x="913" y="146"/>
                  <a:pt x="913" y="146"/>
                </a:cubicBezTo>
                <a:cubicBezTo>
                  <a:pt x="912" y="147"/>
                  <a:pt x="912" y="147"/>
                  <a:pt x="912" y="147"/>
                </a:cubicBezTo>
                <a:cubicBezTo>
                  <a:pt x="913" y="148"/>
                  <a:pt x="913" y="148"/>
                  <a:pt x="913" y="148"/>
                </a:cubicBezTo>
                <a:cubicBezTo>
                  <a:pt x="917" y="148"/>
                  <a:pt x="917" y="148"/>
                  <a:pt x="917" y="148"/>
                </a:cubicBezTo>
                <a:cubicBezTo>
                  <a:pt x="918" y="149"/>
                  <a:pt x="918" y="149"/>
                  <a:pt x="918" y="149"/>
                </a:cubicBezTo>
                <a:cubicBezTo>
                  <a:pt x="918" y="150"/>
                  <a:pt x="918" y="150"/>
                  <a:pt x="918" y="150"/>
                </a:cubicBezTo>
                <a:cubicBezTo>
                  <a:pt x="918" y="152"/>
                  <a:pt x="918" y="152"/>
                  <a:pt x="918" y="152"/>
                </a:cubicBezTo>
                <a:cubicBezTo>
                  <a:pt x="919" y="151"/>
                  <a:pt x="919" y="151"/>
                  <a:pt x="919" y="151"/>
                </a:cubicBezTo>
                <a:cubicBezTo>
                  <a:pt x="919" y="150"/>
                  <a:pt x="919" y="150"/>
                  <a:pt x="919" y="150"/>
                </a:cubicBezTo>
                <a:cubicBezTo>
                  <a:pt x="920" y="149"/>
                  <a:pt x="920" y="149"/>
                  <a:pt x="920" y="149"/>
                </a:cubicBezTo>
                <a:cubicBezTo>
                  <a:pt x="921" y="149"/>
                  <a:pt x="921" y="149"/>
                  <a:pt x="921" y="149"/>
                </a:cubicBezTo>
                <a:cubicBezTo>
                  <a:pt x="921" y="150"/>
                  <a:pt x="921" y="150"/>
                  <a:pt x="921" y="150"/>
                </a:cubicBezTo>
                <a:cubicBezTo>
                  <a:pt x="920" y="152"/>
                  <a:pt x="920" y="152"/>
                  <a:pt x="920" y="152"/>
                </a:cubicBezTo>
                <a:cubicBezTo>
                  <a:pt x="920" y="153"/>
                  <a:pt x="920" y="153"/>
                  <a:pt x="920" y="153"/>
                </a:cubicBezTo>
                <a:cubicBezTo>
                  <a:pt x="919" y="153"/>
                  <a:pt x="919" y="153"/>
                  <a:pt x="919" y="153"/>
                </a:cubicBezTo>
                <a:cubicBezTo>
                  <a:pt x="918" y="156"/>
                  <a:pt x="918" y="156"/>
                  <a:pt x="918" y="156"/>
                </a:cubicBezTo>
                <a:cubicBezTo>
                  <a:pt x="918" y="157"/>
                  <a:pt x="918" y="157"/>
                  <a:pt x="918" y="157"/>
                </a:cubicBezTo>
                <a:cubicBezTo>
                  <a:pt x="919" y="158"/>
                  <a:pt x="919" y="158"/>
                  <a:pt x="919" y="158"/>
                </a:cubicBezTo>
                <a:cubicBezTo>
                  <a:pt x="919" y="159"/>
                  <a:pt x="919" y="159"/>
                  <a:pt x="919" y="159"/>
                </a:cubicBezTo>
                <a:cubicBezTo>
                  <a:pt x="918" y="161"/>
                  <a:pt x="918" y="161"/>
                  <a:pt x="918" y="161"/>
                </a:cubicBezTo>
                <a:cubicBezTo>
                  <a:pt x="918" y="163"/>
                  <a:pt x="918" y="163"/>
                  <a:pt x="918" y="163"/>
                </a:cubicBezTo>
                <a:cubicBezTo>
                  <a:pt x="919" y="163"/>
                  <a:pt x="919" y="163"/>
                  <a:pt x="919" y="163"/>
                </a:cubicBezTo>
                <a:cubicBezTo>
                  <a:pt x="918" y="164"/>
                  <a:pt x="918" y="164"/>
                  <a:pt x="918" y="164"/>
                </a:cubicBezTo>
                <a:cubicBezTo>
                  <a:pt x="918" y="168"/>
                  <a:pt x="918" y="168"/>
                  <a:pt x="918" y="168"/>
                </a:cubicBezTo>
                <a:cubicBezTo>
                  <a:pt x="917" y="169"/>
                  <a:pt x="917" y="169"/>
                  <a:pt x="917" y="169"/>
                </a:cubicBezTo>
                <a:cubicBezTo>
                  <a:pt x="918" y="171"/>
                  <a:pt x="918" y="171"/>
                  <a:pt x="918" y="171"/>
                </a:cubicBezTo>
                <a:cubicBezTo>
                  <a:pt x="918" y="172"/>
                  <a:pt x="918" y="172"/>
                  <a:pt x="918" y="172"/>
                </a:cubicBezTo>
                <a:cubicBezTo>
                  <a:pt x="915" y="173"/>
                  <a:pt x="915" y="173"/>
                  <a:pt x="915" y="173"/>
                </a:cubicBezTo>
                <a:cubicBezTo>
                  <a:pt x="912" y="173"/>
                  <a:pt x="912" y="173"/>
                  <a:pt x="912" y="173"/>
                </a:cubicBezTo>
                <a:cubicBezTo>
                  <a:pt x="911" y="173"/>
                  <a:pt x="911" y="173"/>
                  <a:pt x="911" y="173"/>
                </a:cubicBezTo>
                <a:cubicBezTo>
                  <a:pt x="910" y="175"/>
                  <a:pt x="910" y="175"/>
                  <a:pt x="910" y="175"/>
                </a:cubicBezTo>
                <a:cubicBezTo>
                  <a:pt x="907" y="178"/>
                  <a:pt x="907" y="178"/>
                  <a:pt x="907" y="178"/>
                </a:cubicBezTo>
                <a:cubicBezTo>
                  <a:pt x="907" y="179"/>
                  <a:pt x="907" y="179"/>
                  <a:pt x="907" y="179"/>
                </a:cubicBezTo>
                <a:cubicBezTo>
                  <a:pt x="909" y="181"/>
                  <a:pt x="909" y="181"/>
                  <a:pt x="909" y="181"/>
                </a:cubicBezTo>
                <a:cubicBezTo>
                  <a:pt x="908" y="181"/>
                  <a:pt x="908" y="181"/>
                  <a:pt x="908" y="181"/>
                </a:cubicBezTo>
                <a:cubicBezTo>
                  <a:pt x="907" y="181"/>
                  <a:pt x="907" y="181"/>
                  <a:pt x="907" y="181"/>
                </a:cubicBezTo>
                <a:cubicBezTo>
                  <a:pt x="906" y="180"/>
                  <a:pt x="906" y="180"/>
                  <a:pt x="906" y="180"/>
                </a:cubicBezTo>
                <a:cubicBezTo>
                  <a:pt x="905" y="180"/>
                  <a:pt x="905" y="180"/>
                  <a:pt x="905" y="180"/>
                </a:cubicBezTo>
                <a:cubicBezTo>
                  <a:pt x="902" y="183"/>
                  <a:pt x="902" y="183"/>
                  <a:pt x="902" y="183"/>
                </a:cubicBezTo>
                <a:cubicBezTo>
                  <a:pt x="901" y="184"/>
                  <a:pt x="901" y="184"/>
                  <a:pt x="901" y="184"/>
                </a:cubicBezTo>
                <a:cubicBezTo>
                  <a:pt x="897" y="186"/>
                  <a:pt x="897" y="186"/>
                  <a:pt x="897" y="186"/>
                </a:cubicBezTo>
                <a:cubicBezTo>
                  <a:pt x="894" y="188"/>
                  <a:pt x="894" y="188"/>
                  <a:pt x="894" y="188"/>
                </a:cubicBezTo>
                <a:cubicBezTo>
                  <a:pt x="893" y="188"/>
                  <a:pt x="893" y="188"/>
                  <a:pt x="893" y="188"/>
                </a:cubicBezTo>
                <a:cubicBezTo>
                  <a:pt x="892" y="189"/>
                  <a:pt x="892" y="189"/>
                  <a:pt x="892" y="189"/>
                </a:cubicBezTo>
                <a:cubicBezTo>
                  <a:pt x="892" y="192"/>
                  <a:pt x="892" y="192"/>
                  <a:pt x="892" y="192"/>
                </a:cubicBezTo>
                <a:cubicBezTo>
                  <a:pt x="893" y="193"/>
                  <a:pt x="893" y="193"/>
                  <a:pt x="893" y="193"/>
                </a:cubicBezTo>
                <a:cubicBezTo>
                  <a:pt x="893" y="195"/>
                  <a:pt x="893" y="195"/>
                  <a:pt x="893" y="195"/>
                </a:cubicBezTo>
                <a:cubicBezTo>
                  <a:pt x="895" y="198"/>
                  <a:pt x="895" y="198"/>
                  <a:pt x="895" y="198"/>
                </a:cubicBezTo>
                <a:cubicBezTo>
                  <a:pt x="896" y="203"/>
                  <a:pt x="896" y="203"/>
                  <a:pt x="896" y="203"/>
                </a:cubicBezTo>
                <a:cubicBezTo>
                  <a:pt x="895" y="204"/>
                  <a:pt x="895" y="204"/>
                  <a:pt x="895" y="204"/>
                </a:cubicBezTo>
                <a:cubicBezTo>
                  <a:pt x="894" y="203"/>
                  <a:pt x="894" y="203"/>
                  <a:pt x="894" y="203"/>
                </a:cubicBezTo>
                <a:cubicBezTo>
                  <a:pt x="893" y="204"/>
                  <a:pt x="893" y="204"/>
                  <a:pt x="893" y="204"/>
                </a:cubicBezTo>
                <a:cubicBezTo>
                  <a:pt x="892" y="206"/>
                  <a:pt x="892" y="206"/>
                  <a:pt x="892" y="206"/>
                </a:cubicBezTo>
                <a:cubicBezTo>
                  <a:pt x="892" y="204"/>
                  <a:pt x="892" y="204"/>
                  <a:pt x="892" y="204"/>
                </a:cubicBezTo>
                <a:cubicBezTo>
                  <a:pt x="892" y="201"/>
                  <a:pt x="892" y="201"/>
                  <a:pt x="892" y="201"/>
                </a:cubicBezTo>
                <a:cubicBezTo>
                  <a:pt x="891" y="200"/>
                  <a:pt x="891" y="200"/>
                  <a:pt x="891" y="200"/>
                </a:cubicBezTo>
                <a:cubicBezTo>
                  <a:pt x="889" y="201"/>
                  <a:pt x="889" y="201"/>
                  <a:pt x="889" y="201"/>
                </a:cubicBezTo>
                <a:cubicBezTo>
                  <a:pt x="888" y="203"/>
                  <a:pt x="888" y="203"/>
                  <a:pt x="888" y="203"/>
                </a:cubicBezTo>
                <a:cubicBezTo>
                  <a:pt x="886" y="205"/>
                  <a:pt x="886" y="205"/>
                  <a:pt x="886" y="205"/>
                </a:cubicBezTo>
                <a:cubicBezTo>
                  <a:pt x="885" y="204"/>
                  <a:pt x="885" y="204"/>
                  <a:pt x="885" y="204"/>
                </a:cubicBezTo>
                <a:cubicBezTo>
                  <a:pt x="885" y="203"/>
                  <a:pt x="885" y="203"/>
                  <a:pt x="885" y="203"/>
                </a:cubicBezTo>
                <a:cubicBezTo>
                  <a:pt x="885" y="203"/>
                  <a:pt x="885" y="203"/>
                  <a:pt x="885" y="203"/>
                </a:cubicBezTo>
                <a:cubicBezTo>
                  <a:pt x="883" y="203"/>
                  <a:pt x="883" y="203"/>
                  <a:pt x="883" y="203"/>
                </a:cubicBezTo>
                <a:cubicBezTo>
                  <a:pt x="882" y="204"/>
                  <a:pt x="882" y="204"/>
                  <a:pt x="882" y="204"/>
                </a:cubicBezTo>
                <a:cubicBezTo>
                  <a:pt x="881" y="206"/>
                  <a:pt x="881" y="206"/>
                  <a:pt x="881" y="206"/>
                </a:cubicBezTo>
                <a:cubicBezTo>
                  <a:pt x="878" y="205"/>
                  <a:pt x="878" y="205"/>
                  <a:pt x="878" y="205"/>
                </a:cubicBezTo>
                <a:cubicBezTo>
                  <a:pt x="877" y="205"/>
                  <a:pt x="877" y="205"/>
                  <a:pt x="877" y="205"/>
                </a:cubicBezTo>
                <a:cubicBezTo>
                  <a:pt x="876" y="204"/>
                  <a:pt x="876" y="204"/>
                  <a:pt x="876" y="204"/>
                </a:cubicBezTo>
                <a:cubicBezTo>
                  <a:pt x="875" y="204"/>
                  <a:pt x="875" y="204"/>
                  <a:pt x="875" y="204"/>
                </a:cubicBezTo>
                <a:cubicBezTo>
                  <a:pt x="873" y="205"/>
                  <a:pt x="873" y="205"/>
                  <a:pt x="873" y="205"/>
                </a:cubicBezTo>
                <a:cubicBezTo>
                  <a:pt x="871" y="204"/>
                  <a:pt x="871" y="204"/>
                  <a:pt x="871" y="204"/>
                </a:cubicBezTo>
                <a:cubicBezTo>
                  <a:pt x="870" y="204"/>
                  <a:pt x="870" y="204"/>
                  <a:pt x="870" y="204"/>
                </a:cubicBezTo>
                <a:cubicBezTo>
                  <a:pt x="869" y="202"/>
                  <a:pt x="869" y="202"/>
                  <a:pt x="869" y="202"/>
                </a:cubicBezTo>
                <a:cubicBezTo>
                  <a:pt x="867" y="201"/>
                  <a:pt x="867" y="201"/>
                  <a:pt x="867" y="201"/>
                </a:cubicBezTo>
                <a:cubicBezTo>
                  <a:pt x="864" y="201"/>
                  <a:pt x="864" y="201"/>
                  <a:pt x="864" y="201"/>
                </a:cubicBezTo>
                <a:cubicBezTo>
                  <a:pt x="862" y="197"/>
                  <a:pt x="862" y="197"/>
                  <a:pt x="862" y="197"/>
                </a:cubicBezTo>
                <a:cubicBezTo>
                  <a:pt x="862" y="198"/>
                  <a:pt x="862" y="198"/>
                  <a:pt x="862" y="198"/>
                </a:cubicBezTo>
                <a:cubicBezTo>
                  <a:pt x="862" y="199"/>
                  <a:pt x="862" y="199"/>
                  <a:pt x="862" y="199"/>
                </a:cubicBezTo>
                <a:cubicBezTo>
                  <a:pt x="862" y="200"/>
                  <a:pt x="862" y="200"/>
                  <a:pt x="862" y="200"/>
                </a:cubicBezTo>
                <a:cubicBezTo>
                  <a:pt x="860" y="200"/>
                  <a:pt x="860" y="200"/>
                  <a:pt x="860" y="200"/>
                </a:cubicBezTo>
                <a:cubicBezTo>
                  <a:pt x="860" y="200"/>
                  <a:pt x="860" y="200"/>
                  <a:pt x="860" y="200"/>
                </a:cubicBezTo>
                <a:cubicBezTo>
                  <a:pt x="860" y="202"/>
                  <a:pt x="860" y="202"/>
                  <a:pt x="860" y="202"/>
                </a:cubicBezTo>
                <a:cubicBezTo>
                  <a:pt x="861" y="203"/>
                  <a:pt x="861" y="203"/>
                  <a:pt x="861" y="203"/>
                </a:cubicBezTo>
                <a:cubicBezTo>
                  <a:pt x="861" y="204"/>
                  <a:pt x="861" y="204"/>
                  <a:pt x="861" y="204"/>
                </a:cubicBezTo>
                <a:cubicBezTo>
                  <a:pt x="860" y="204"/>
                  <a:pt x="860" y="204"/>
                  <a:pt x="860" y="204"/>
                </a:cubicBezTo>
                <a:cubicBezTo>
                  <a:pt x="858" y="205"/>
                  <a:pt x="858" y="205"/>
                  <a:pt x="858" y="205"/>
                </a:cubicBezTo>
                <a:cubicBezTo>
                  <a:pt x="857" y="206"/>
                  <a:pt x="857" y="206"/>
                  <a:pt x="857" y="206"/>
                </a:cubicBezTo>
                <a:cubicBezTo>
                  <a:pt x="855" y="206"/>
                  <a:pt x="855" y="206"/>
                  <a:pt x="855" y="206"/>
                </a:cubicBezTo>
                <a:cubicBezTo>
                  <a:pt x="853" y="208"/>
                  <a:pt x="853" y="208"/>
                  <a:pt x="853" y="208"/>
                </a:cubicBezTo>
                <a:cubicBezTo>
                  <a:pt x="853" y="210"/>
                  <a:pt x="853" y="210"/>
                  <a:pt x="853" y="210"/>
                </a:cubicBezTo>
                <a:cubicBezTo>
                  <a:pt x="852" y="211"/>
                  <a:pt x="852" y="211"/>
                  <a:pt x="852" y="211"/>
                </a:cubicBezTo>
                <a:cubicBezTo>
                  <a:pt x="851" y="213"/>
                  <a:pt x="851" y="213"/>
                  <a:pt x="851" y="213"/>
                </a:cubicBezTo>
                <a:cubicBezTo>
                  <a:pt x="852" y="217"/>
                  <a:pt x="852" y="217"/>
                  <a:pt x="852" y="217"/>
                </a:cubicBezTo>
                <a:cubicBezTo>
                  <a:pt x="854" y="218"/>
                  <a:pt x="854" y="218"/>
                  <a:pt x="854" y="218"/>
                </a:cubicBezTo>
                <a:cubicBezTo>
                  <a:pt x="855" y="218"/>
                  <a:pt x="855" y="218"/>
                  <a:pt x="855" y="218"/>
                </a:cubicBezTo>
                <a:cubicBezTo>
                  <a:pt x="857" y="220"/>
                  <a:pt x="857" y="220"/>
                  <a:pt x="857" y="220"/>
                </a:cubicBezTo>
                <a:cubicBezTo>
                  <a:pt x="857" y="221"/>
                  <a:pt x="857" y="221"/>
                  <a:pt x="857" y="221"/>
                </a:cubicBezTo>
                <a:cubicBezTo>
                  <a:pt x="860" y="222"/>
                  <a:pt x="860" y="222"/>
                  <a:pt x="860" y="222"/>
                </a:cubicBezTo>
                <a:cubicBezTo>
                  <a:pt x="861" y="222"/>
                  <a:pt x="861" y="222"/>
                  <a:pt x="861" y="222"/>
                </a:cubicBezTo>
                <a:cubicBezTo>
                  <a:pt x="862" y="221"/>
                  <a:pt x="862" y="221"/>
                  <a:pt x="862" y="221"/>
                </a:cubicBezTo>
                <a:cubicBezTo>
                  <a:pt x="864" y="221"/>
                  <a:pt x="864" y="221"/>
                  <a:pt x="864" y="221"/>
                </a:cubicBezTo>
                <a:cubicBezTo>
                  <a:pt x="865" y="220"/>
                  <a:pt x="865" y="220"/>
                  <a:pt x="865" y="220"/>
                </a:cubicBezTo>
                <a:cubicBezTo>
                  <a:pt x="867" y="220"/>
                  <a:pt x="867" y="220"/>
                  <a:pt x="867" y="220"/>
                </a:cubicBezTo>
                <a:cubicBezTo>
                  <a:pt x="868" y="220"/>
                  <a:pt x="868" y="220"/>
                  <a:pt x="868" y="220"/>
                </a:cubicBezTo>
                <a:cubicBezTo>
                  <a:pt x="870" y="220"/>
                  <a:pt x="870" y="220"/>
                  <a:pt x="870" y="220"/>
                </a:cubicBezTo>
                <a:cubicBezTo>
                  <a:pt x="871" y="220"/>
                  <a:pt x="871" y="220"/>
                  <a:pt x="871" y="220"/>
                </a:cubicBezTo>
                <a:cubicBezTo>
                  <a:pt x="871" y="218"/>
                  <a:pt x="871" y="218"/>
                  <a:pt x="871" y="218"/>
                </a:cubicBezTo>
                <a:cubicBezTo>
                  <a:pt x="871" y="216"/>
                  <a:pt x="871" y="216"/>
                  <a:pt x="871" y="216"/>
                </a:cubicBezTo>
                <a:cubicBezTo>
                  <a:pt x="872" y="216"/>
                  <a:pt x="872" y="216"/>
                  <a:pt x="872" y="216"/>
                </a:cubicBezTo>
                <a:cubicBezTo>
                  <a:pt x="874" y="219"/>
                  <a:pt x="874" y="219"/>
                  <a:pt x="874" y="219"/>
                </a:cubicBezTo>
                <a:cubicBezTo>
                  <a:pt x="876" y="219"/>
                  <a:pt x="876" y="219"/>
                  <a:pt x="876" y="219"/>
                </a:cubicBezTo>
                <a:cubicBezTo>
                  <a:pt x="877" y="221"/>
                  <a:pt x="877" y="221"/>
                  <a:pt x="877" y="221"/>
                </a:cubicBezTo>
                <a:cubicBezTo>
                  <a:pt x="879" y="221"/>
                  <a:pt x="879" y="221"/>
                  <a:pt x="879" y="221"/>
                </a:cubicBezTo>
                <a:cubicBezTo>
                  <a:pt x="880" y="220"/>
                  <a:pt x="880" y="220"/>
                  <a:pt x="880" y="220"/>
                </a:cubicBezTo>
                <a:cubicBezTo>
                  <a:pt x="881" y="219"/>
                  <a:pt x="881" y="219"/>
                  <a:pt x="881" y="219"/>
                </a:cubicBezTo>
                <a:cubicBezTo>
                  <a:pt x="882" y="219"/>
                  <a:pt x="882" y="219"/>
                  <a:pt x="882" y="219"/>
                </a:cubicBezTo>
                <a:cubicBezTo>
                  <a:pt x="884" y="217"/>
                  <a:pt x="884" y="217"/>
                  <a:pt x="884" y="217"/>
                </a:cubicBezTo>
                <a:cubicBezTo>
                  <a:pt x="885" y="216"/>
                  <a:pt x="885" y="216"/>
                  <a:pt x="885" y="216"/>
                </a:cubicBezTo>
                <a:cubicBezTo>
                  <a:pt x="885" y="218"/>
                  <a:pt x="885" y="218"/>
                  <a:pt x="885" y="218"/>
                </a:cubicBezTo>
                <a:cubicBezTo>
                  <a:pt x="885" y="220"/>
                  <a:pt x="885" y="220"/>
                  <a:pt x="885" y="220"/>
                </a:cubicBezTo>
                <a:cubicBezTo>
                  <a:pt x="884" y="221"/>
                  <a:pt x="884" y="221"/>
                  <a:pt x="884" y="221"/>
                </a:cubicBezTo>
                <a:cubicBezTo>
                  <a:pt x="884" y="223"/>
                  <a:pt x="884" y="223"/>
                  <a:pt x="884" y="223"/>
                </a:cubicBezTo>
                <a:cubicBezTo>
                  <a:pt x="885" y="222"/>
                  <a:pt x="885" y="222"/>
                  <a:pt x="885" y="222"/>
                </a:cubicBezTo>
                <a:cubicBezTo>
                  <a:pt x="887" y="219"/>
                  <a:pt x="887" y="219"/>
                  <a:pt x="887" y="219"/>
                </a:cubicBezTo>
                <a:cubicBezTo>
                  <a:pt x="887" y="220"/>
                  <a:pt x="887" y="220"/>
                  <a:pt x="887" y="220"/>
                </a:cubicBezTo>
                <a:cubicBezTo>
                  <a:pt x="888" y="219"/>
                  <a:pt x="888" y="219"/>
                  <a:pt x="888" y="219"/>
                </a:cubicBezTo>
                <a:cubicBezTo>
                  <a:pt x="890" y="220"/>
                  <a:pt x="890" y="220"/>
                  <a:pt x="890" y="220"/>
                </a:cubicBezTo>
                <a:cubicBezTo>
                  <a:pt x="888" y="222"/>
                  <a:pt x="888" y="222"/>
                  <a:pt x="888" y="222"/>
                </a:cubicBezTo>
                <a:cubicBezTo>
                  <a:pt x="889" y="223"/>
                  <a:pt x="889" y="223"/>
                  <a:pt x="889" y="223"/>
                </a:cubicBezTo>
                <a:cubicBezTo>
                  <a:pt x="889" y="221"/>
                  <a:pt x="889" y="221"/>
                  <a:pt x="889" y="221"/>
                </a:cubicBezTo>
                <a:cubicBezTo>
                  <a:pt x="893" y="219"/>
                  <a:pt x="893" y="219"/>
                  <a:pt x="893" y="219"/>
                </a:cubicBezTo>
                <a:cubicBezTo>
                  <a:pt x="893" y="220"/>
                  <a:pt x="893" y="220"/>
                  <a:pt x="893" y="220"/>
                </a:cubicBezTo>
                <a:cubicBezTo>
                  <a:pt x="891" y="222"/>
                  <a:pt x="891" y="222"/>
                  <a:pt x="891" y="222"/>
                </a:cubicBezTo>
                <a:cubicBezTo>
                  <a:pt x="891" y="223"/>
                  <a:pt x="891" y="223"/>
                  <a:pt x="891" y="223"/>
                </a:cubicBezTo>
                <a:cubicBezTo>
                  <a:pt x="892" y="224"/>
                  <a:pt x="892" y="224"/>
                  <a:pt x="892" y="224"/>
                </a:cubicBezTo>
                <a:cubicBezTo>
                  <a:pt x="893" y="227"/>
                  <a:pt x="893" y="227"/>
                  <a:pt x="893" y="227"/>
                </a:cubicBezTo>
                <a:cubicBezTo>
                  <a:pt x="893" y="228"/>
                  <a:pt x="893" y="228"/>
                  <a:pt x="893" y="228"/>
                </a:cubicBezTo>
                <a:cubicBezTo>
                  <a:pt x="894" y="230"/>
                  <a:pt x="894" y="230"/>
                  <a:pt x="894" y="230"/>
                </a:cubicBezTo>
                <a:cubicBezTo>
                  <a:pt x="895" y="230"/>
                  <a:pt x="895" y="230"/>
                  <a:pt x="895" y="230"/>
                </a:cubicBezTo>
                <a:cubicBezTo>
                  <a:pt x="895" y="232"/>
                  <a:pt x="895" y="232"/>
                  <a:pt x="895" y="232"/>
                </a:cubicBezTo>
                <a:cubicBezTo>
                  <a:pt x="896" y="233"/>
                  <a:pt x="896" y="233"/>
                  <a:pt x="896" y="233"/>
                </a:cubicBezTo>
                <a:cubicBezTo>
                  <a:pt x="897" y="231"/>
                  <a:pt x="897" y="231"/>
                  <a:pt x="897" y="231"/>
                </a:cubicBezTo>
                <a:cubicBezTo>
                  <a:pt x="897" y="234"/>
                  <a:pt x="897" y="234"/>
                  <a:pt x="897" y="234"/>
                </a:cubicBezTo>
                <a:cubicBezTo>
                  <a:pt x="896" y="235"/>
                  <a:pt x="896" y="235"/>
                  <a:pt x="896" y="235"/>
                </a:cubicBezTo>
                <a:cubicBezTo>
                  <a:pt x="897" y="237"/>
                  <a:pt x="897" y="237"/>
                  <a:pt x="897" y="237"/>
                </a:cubicBezTo>
                <a:cubicBezTo>
                  <a:pt x="898" y="235"/>
                  <a:pt x="898" y="235"/>
                  <a:pt x="898" y="235"/>
                </a:cubicBezTo>
                <a:cubicBezTo>
                  <a:pt x="899" y="234"/>
                  <a:pt x="899" y="234"/>
                  <a:pt x="899" y="234"/>
                </a:cubicBezTo>
                <a:cubicBezTo>
                  <a:pt x="900" y="233"/>
                  <a:pt x="900" y="233"/>
                  <a:pt x="900" y="233"/>
                </a:cubicBezTo>
                <a:cubicBezTo>
                  <a:pt x="899" y="234"/>
                  <a:pt x="899" y="234"/>
                  <a:pt x="899" y="234"/>
                </a:cubicBezTo>
                <a:cubicBezTo>
                  <a:pt x="900" y="236"/>
                  <a:pt x="900" y="236"/>
                  <a:pt x="900" y="236"/>
                </a:cubicBezTo>
                <a:cubicBezTo>
                  <a:pt x="901" y="238"/>
                  <a:pt x="901" y="238"/>
                  <a:pt x="901" y="238"/>
                </a:cubicBezTo>
                <a:cubicBezTo>
                  <a:pt x="904" y="238"/>
                  <a:pt x="904" y="238"/>
                  <a:pt x="904" y="238"/>
                </a:cubicBezTo>
                <a:cubicBezTo>
                  <a:pt x="904" y="239"/>
                  <a:pt x="904" y="239"/>
                  <a:pt x="904" y="239"/>
                </a:cubicBezTo>
                <a:cubicBezTo>
                  <a:pt x="900" y="241"/>
                  <a:pt x="900" y="241"/>
                  <a:pt x="900" y="241"/>
                </a:cubicBezTo>
                <a:cubicBezTo>
                  <a:pt x="897" y="241"/>
                  <a:pt x="897" y="241"/>
                  <a:pt x="897" y="241"/>
                </a:cubicBezTo>
                <a:cubicBezTo>
                  <a:pt x="897" y="242"/>
                  <a:pt x="897" y="242"/>
                  <a:pt x="897" y="242"/>
                </a:cubicBezTo>
                <a:cubicBezTo>
                  <a:pt x="898" y="243"/>
                  <a:pt x="898" y="243"/>
                  <a:pt x="898" y="243"/>
                </a:cubicBezTo>
                <a:cubicBezTo>
                  <a:pt x="899" y="245"/>
                  <a:pt x="899" y="245"/>
                  <a:pt x="899" y="245"/>
                </a:cubicBezTo>
                <a:cubicBezTo>
                  <a:pt x="900" y="247"/>
                  <a:pt x="900" y="247"/>
                  <a:pt x="900" y="247"/>
                </a:cubicBezTo>
                <a:cubicBezTo>
                  <a:pt x="901" y="248"/>
                  <a:pt x="901" y="248"/>
                  <a:pt x="901" y="248"/>
                </a:cubicBezTo>
                <a:cubicBezTo>
                  <a:pt x="902" y="249"/>
                  <a:pt x="902" y="249"/>
                  <a:pt x="902" y="249"/>
                </a:cubicBezTo>
                <a:cubicBezTo>
                  <a:pt x="902" y="250"/>
                  <a:pt x="902" y="250"/>
                  <a:pt x="902" y="250"/>
                </a:cubicBezTo>
                <a:cubicBezTo>
                  <a:pt x="904" y="251"/>
                  <a:pt x="904" y="251"/>
                  <a:pt x="904" y="251"/>
                </a:cubicBezTo>
                <a:cubicBezTo>
                  <a:pt x="905" y="252"/>
                  <a:pt x="905" y="252"/>
                  <a:pt x="905" y="252"/>
                </a:cubicBezTo>
                <a:cubicBezTo>
                  <a:pt x="906" y="252"/>
                  <a:pt x="906" y="252"/>
                  <a:pt x="906" y="252"/>
                </a:cubicBezTo>
                <a:cubicBezTo>
                  <a:pt x="909" y="254"/>
                  <a:pt x="909" y="254"/>
                  <a:pt x="909" y="254"/>
                </a:cubicBezTo>
                <a:cubicBezTo>
                  <a:pt x="911" y="254"/>
                  <a:pt x="911" y="254"/>
                  <a:pt x="911" y="254"/>
                </a:cubicBezTo>
                <a:cubicBezTo>
                  <a:pt x="911" y="255"/>
                  <a:pt x="911" y="255"/>
                  <a:pt x="911" y="255"/>
                </a:cubicBezTo>
                <a:cubicBezTo>
                  <a:pt x="912" y="256"/>
                  <a:pt x="912" y="256"/>
                  <a:pt x="912" y="256"/>
                </a:cubicBezTo>
                <a:cubicBezTo>
                  <a:pt x="913" y="255"/>
                  <a:pt x="913" y="255"/>
                  <a:pt x="913" y="255"/>
                </a:cubicBezTo>
                <a:cubicBezTo>
                  <a:pt x="913" y="255"/>
                  <a:pt x="913" y="255"/>
                  <a:pt x="913" y="255"/>
                </a:cubicBezTo>
                <a:cubicBezTo>
                  <a:pt x="915" y="255"/>
                  <a:pt x="915" y="255"/>
                  <a:pt x="915" y="255"/>
                </a:cubicBezTo>
                <a:cubicBezTo>
                  <a:pt x="914" y="256"/>
                  <a:pt x="914" y="256"/>
                  <a:pt x="914" y="256"/>
                </a:cubicBezTo>
                <a:cubicBezTo>
                  <a:pt x="913" y="257"/>
                  <a:pt x="913" y="257"/>
                  <a:pt x="913" y="257"/>
                </a:cubicBezTo>
                <a:cubicBezTo>
                  <a:pt x="914" y="259"/>
                  <a:pt x="914" y="259"/>
                  <a:pt x="914" y="259"/>
                </a:cubicBezTo>
                <a:cubicBezTo>
                  <a:pt x="915" y="259"/>
                  <a:pt x="915" y="259"/>
                  <a:pt x="915" y="259"/>
                </a:cubicBezTo>
                <a:cubicBezTo>
                  <a:pt x="916" y="259"/>
                  <a:pt x="916" y="259"/>
                  <a:pt x="916" y="259"/>
                </a:cubicBezTo>
                <a:cubicBezTo>
                  <a:pt x="916" y="261"/>
                  <a:pt x="916" y="261"/>
                  <a:pt x="916" y="261"/>
                </a:cubicBezTo>
                <a:cubicBezTo>
                  <a:pt x="918" y="263"/>
                  <a:pt x="918" y="263"/>
                  <a:pt x="918" y="263"/>
                </a:cubicBezTo>
                <a:cubicBezTo>
                  <a:pt x="920" y="263"/>
                  <a:pt x="920" y="263"/>
                  <a:pt x="920" y="263"/>
                </a:cubicBezTo>
                <a:cubicBezTo>
                  <a:pt x="921" y="264"/>
                  <a:pt x="921" y="264"/>
                  <a:pt x="921" y="264"/>
                </a:cubicBezTo>
                <a:cubicBezTo>
                  <a:pt x="921" y="265"/>
                  <a:pt x="921" y="265"/>
                  <a:pt x="921" y="265"/>
                </a:cubicBezTo>
                <a:cubicBezTo>
                  <a:pt x="924" y="266"/>
                  <a:pt x="924" y="266"/>
                  <a:pt x="924" y="266"/>
                </a:cubicBezTo>
                <a:cubicBezTo>
                  <a:pt x="925" y="266"/>
                  <a:pt x="925" y="266"/>
                  <a:pt x="925" y="266"/>
                </a:cubicBezTo>
                <a:cubicBezTo>
                  <a:pt x="926" y="266"/>
                  <a:pt x="926" y="266"/>
                  <a:pt x="926" y="266"/>
                </a:cubicBezTo>
                <a:cubicBezTo>
                  <a:pt x="927" y="266"/>
                  <a:pt x="927" y="266"/>
                  <a:pt x="927" y="266"/>
                </a:cubicBezTo>
                <a:cubicBezTo>
                  <a:pt x="929" y="267"/>
                  <a:pt x="929" y="267"/>
                  <a:pt x="929" y="267"/>
                </a:cubicBezTo>
                <a:cubicBezTo>
                  <a:pt x="929" y="268"/>
                  <a:pt x="929" y="268"/>
                  <a:pt x="929" y="268"/>
                </a:cubicBezTo>
                <a:cubicBezTo>
                  <a:pt x="932" y="270"/>
                  <a:pt x="932" y="270"/>
                  <a:pt x="932" y="270"/>
                </a:cubicBezTo>
                <a:cubicBezTo>
                  <a:pt x="933" y="271"/>
                  <a:pt x="933" y="271"/>
                  <a:pt x="933" y="271"/>
                </a:cubicBezTo>
                <a:cubicBezTo>
                  <a:pt x="935" y="272"/>
                  <a:pt x="935" y="272"/>
                  <a:pt x="935" y="272"/>
                </a:cubicBezTo>
                <a:cubicBezTo>
                  <a:pt x="938" y="273"/>
                  <a:pt x="938" y="273"/>
                  <a:pt x="938" y="273"/>
                </a:cubicBezTo>
                <a:cubicBezTo>
                  <a:pt x="940" y="274"/>
                  <a:pt x="940" y="274"/>
                  <a:pt x="940" y="274"/>
                </a:cubicBezTo>
                <a:cubicBezTo>
                  <a:pt x="941" y="274"/>
                  <a:pt x="941" y="274"/>
                  <a:pt x="941" y="274"/>
                </a:cubicBezTo>
                <a:cubicBezTo>
                  <a:pt x="942" y="273"/>
                  <a:pt x="942" y="273"/>
                  <a:pt x="942" y="273"/>
                </a:cubicBezTo>
                <a:cubicBezTo>
                  <a:pt x="942" y="272"/>
                  <a:pt x="942" y="272"/>
                  <a:pt x="942" y="272"/>
                </a:cubicBezTo>
                <a:cubicBezTo>
                  <a:pt x="941" y="271"/>
                  <a:pt x="941" y="271"/>
                  <a:pt x="941" y="271"/>
                </a:cubicBezTo>
                <a:cubicBezTo>
                  <a:pt x="940" y="270"/>
                  <a:pt x="940" y="270"/>
                  <a:pt x="940" y="270"/>
                </a:cubicBezTo>
                <a:cubicBezTo>
                  <a:pt x="941" y="269"/>
                  <a:pt x="941" y="269"/>
                  <a:pt x="941" y="269"/>
                </a:cubicBezTo>
                <a:cubicBezTo>
                  <a:pt x="942" y="269"/>
                  <a:pt x="942" y="269"/>
                  <a:pt x="942" y="269"/>
                </a:cubicBezTo>
                <a:cubicBezTo>
                  <a:pt x="943" y="268"/>
                  <a:pt x="943" y="268"/>
                  <a:pt x="943" y="268"/>
                </a:cubicBezTo>
                <a:cubicBezTo>
                  <a:pt x="942" y="267"/>
                  <a:pt x="942" y="267"/>
                  <a:pt x="942" y="267"/>
                </a:cubicBezTo>
                <a:cubicBezTo>
                  <a:pt x="941" y="267"/>
                  <a:pt x="941" y="267"/>
                  <a:pt x="941" y="267"/>
                </a:cubicBezTo>
                <a:cubicBezTo>
                  <a:pt x="941" y="267"/>
                  <a:pt x="941" y="267"/>
                  <a:pt x="941" y="267"/>
                </a:cubicBezTo>
                <a:cubicBezTo>
                  <a:pt x="941" y="264"/>
                  <a:pt x="941" y="264"/>
                  <a:pt x="941" y="264"/>
                </a:cubicBezTo>
                <a:cubicBezTo>
                  <a:pt x="941" y="264"/>
                  <a:pt x="941" y="264"/>
                  <a:pt x="941" y="264"/>
                </a:cubicBezTo>
                <a:cubicBezTo>
                  <a:pt x="939" y="266"/>
                  <a:pt x="939" y="266"/>
                  <a:pt x="939" y="266"/>
                </a:cubicBezTo>
                <a:cubicBezTo>
                  <a:pt x="939" y="265"/>
                  <a:pt x="939" y="265"/>
                  <a:pt x="939" y="265"/>
                </a:cubicBezTo>
                <a:cubicBezTo>
                  <a:pt x="938" y="263"/>
                  <a:pt x="938" y="263"/>
                  <a:pt x="938" y="263"/>
                </a:cubicBezTo>
                <a:cubicBezTo>
                  <a:pt x="937" y="263"/>
                  <a:pt x="937" y="263"/>
                  <a:pt x="937" y="263"/>
                </a:cubicBezTo>
                <a:cubicBezTo>
                  <a:pt x="939" y="262"/>
                  <a:pt x="939" y="262"/>
                  <a:pt x="939" y="262"/>
                </a:cubicBezTo>
                <a:cubicBezTo>
                  <a:pt x="938" y="259"/>
                  <a:pt x="938" y="259"/>
                  <a:pt x="938" y="259"/>
                </a:cubicBezTo>
                <a:cubicBezTo>
                  <a:pt x="937" y="259"/>
                  <a:pt x="937" y="259"/>
                  <a:pt x="937" y="259"/>
                </a:cubicBezTo>
                <a:cubicBezTo>
                  <a:pt x="936" y="259"/>
                  <a:pt x="936" y="259"/>
                  <a:pt x="936" y="259"/>
                </a:cubicBezTo>
                <a:cubicBezTo>
                  <a:pt x="936" y="257"/>
                  <a:pt x="936" y="257"/>
                  <a:pt x="936" y="257"/>
                </a:cubicBezTo>
                <a:cubicBezTo>
                  <a:pt x="935" y="255"/>
                  <a:pt x="935" y="255"/>
                  <a:pt x="935" y="255"/>
                </a:cubicBezTo>
                <a:cubicBezTo>
                  <a:pt x="934" y="254"/>
                  <a:pt x="934" y="254"/>
                  <a:pt x="934" y="254"/>
                </a:cubicBezTo>
                <a:cubicBezTo>
                  <a:pt x="933" y="254"/>
                  <a:pt x="933" y="254"/>
                  <a:pt x="933" y="254"/>
                </a:cubicBezTo>
                <a:cubicBezTo>
                  <a:pt x="934" y="253"/>
                  <a:pt x="934" y="253"/>
                  <a:pt x="934" y="253"/>
                </a:cubicBezTo>
                <a:cubicBezTo>
                  <a:pt x="932" y="252"/>
                  <a:pt x="932" y="252"/>
                  <a:pt x="932" y="252"/>
                </a:cubicBezTo>
                <a:cubicBezTo>
                  <a:pt x="932" y="252"/>
                  <a:pt x="932" y="252"/>
                  <a:pt x="932" y="252"/>
                </a:cubicBezTo>
                <a:cubicBezTo>
                  <a:pt x="932" y="251"/>
                  <a:pt x="932" y="251"/>
                  <a:pt x="932" y="251"/>
                </a:cubicBezTo>
                <a:cubicBezTo>
                  <a:pt x="931" y="250"/>
                  <a:pt x="931" y="250"/>
                  <a:pt x="931" y="250"/>
                </a:cubicBezTo>
                <a:cubicBezTo>
                  <a:pt x="928" y="249"/>
                  <a:pt x="928" y="249"/>
                  <a:pt x="928" y="249"/>
                </a:cubicBezTo>
                <a:cubicBezTo>
                  <a:pt x="928" y="249"/>
                  <a:pt x="928" y="249"/>
                  <a:pt x="928" y="249"/>
                </a:cubicBezTo>
                <a:cubicBezTo>
                  <a:pt x="927" y="247"/>
                  <a:pt x="927" y="247"/>
                  <a:pt x="927" y="247"/>
                </a:cubicBezTo>
                <a:cubicBezTo>
                  <a:pt x="927" y="246"/>
                  <a:pt x="927" y="246"/>
                  <a:pt x="927" y="246"/>
                </a:cubicBezTo>
                <a:cubicBezTo>
                  <a:pt x="927" y="245"/>
                  <a:pt x="927" y="245"/>
                  <a:pt x="927" y="245"/>
                </a:cubicBezTo>
                <a:cubicBezTo>
                  <a:pt x="924" y="242"/>
                  <a:pt x="924" y="242"/>
                  <a:pt x="924" y="242"/>
                </a:cubicBezTo>
                <a:cubicBezTo>
                  <a:pt x="924" y="240"/>
                  <a:pt x="924" y="240"/>
                  <a:pt x="924" y="240"/>
                </a:cubicBezTo>
                <a:cubicBezTo>
                  <a:pt x="924" y="238"/>
                  <a:pt x="924" y="238"/>
                  <a:pt x="924" y="238"/>
                </a:cubicBezTo>
                <a:cubicBezTo>
                  <a:pt x="925" y="239"/>
                  <a:pt x="925" y="239"/>
                  <a:pt x="925" y="239"/>
                </a:cubicBezTo>
                <a:cubicBezTo>
                  <a:pt x="926" y="238"/>
                  <a:pt x="926" y="238"/>
                  <a:pt x="926" y="238"/>
                </a:cubicBezTo>
                <a:cubicBezTo>
                  <a:pt x="928" y="238"/>
                  <a:pt x="928" y="238"/>
                  <a:pt x="928" y="238"/>
                </a:cubicBezTo>
                <a:cubicBezTo>
                  <a:pt x="928" y="240"/>
                  <a:pt x="928" y="240"/>
                  <a:pt x="928" y="240"/>
                </a:cubicBezTo>
                <a:cubicBezTo>
                  <a:pt x="930" y="242"/>
                  <a:pt x="930" y="242"/>
                  <a:pt x="930" y="242"/>
                </a:cubicBezTo>
                <a:cubicBezTo>
                  <a:pt x="932" y="244"/>
                  <a:pt x="932" y="244"/>
                  <a:pt x="932" y="244"/>
                </a:cubicBezTo>
                <a:cubicBezTo>
                  <a:pt x="933" y="244"/>
                  <a:pt x="933" y="244"/>
                  <a:pt x="933" y="244"/>
                </a:cubicBezTo>
                <a:cubicBezTo>
                  <a:pt x="933" y="246"/>
                  <a:pt x="933" y="246"/>
                  <a:pt x="933" y="246"/>
                </a:cubicBezTo>
                <a:cubicBezTo>
                  <a:pt x="934" y="247"/>
                  <a:pt x="934" y="247"/>
                  <a:pt x="934" y="247"/>
                </a:cubicBezTo>
                <a:cubicBezTo>
                  <a:pt x="934" y="245"/>
                  <a:pt x="934" y="245"/>
                  <a:pt x="934" y="245"/>
                </a:cubicBezTo>
                <a:cubicBezTo>
                  <a:pt x="933" y="243"/>
                  <a:pt x="933" y="243"/>
                  <a:pt x="933" y="243"/>
                </a:cubicBezTo>
                <a:cubicBezTo>
                  <a:pt x="933" y="242"/>
                  <a:pt x="933" y="242"/>
                  <a:pt x="933" y="242"/>
                </a:cubicBezTo>
                <a:cubicBezTo>
                  <a:pt x="934" y="241"/>
                  <a:pt x="934" y="241"/>
                  <a:pt x="934" y="241"/>
                </a:cubicBezTo>
                <a:cubicBezTo>
                  <a:pt x="935" y="243"/>
                  <a:pt x="935" y="243"/>
                  <a:pt x="935" y="243"/>
                </a:cubicBezTo>
                <a:cubicBezTo>
                  <a:pt x="935" y="244"/>
                  <a:pt x="935" y="244"/>
                  <a:pt x="935" y="244"/>
                </a:cubicBezTo>
                <a:cubicBezTo>
                  <a:pt x="936" y="245"/>
                  <a:pt x="936" y="245"/>
                  <a:pt x="936" y="245"/>
                </a:cubicBezTo>
                <a:cubicBezTo>
                  <a:pt x="937" y="248"/>
                  <a:pt x="937" y="248"/>
                  <a:pt x="937" y="248"/>
                </a:cubicBezTo>
                <a:cubicBezTo>
                  <a:pt x="938" y="248"/>
                  <a:pt x="938" y="248"/>
                  <a:pt x="938" y="248"/>
                </a:cubicBezTo>
                <a:cubicBezTo>
                  <a:pt x="938" y="249"/>
                  <a:pt x="938" y="249"/>
                  <a:pt x="938" y="249"/>
                </a:cubicBezTo>
                <a:cubicBezTo>
                  <a:pt x="939" y="250"/>
                  <a:pt x="939" y="250"/>
                  <a:pt x="939" y="250"/>
                </a:cubicBezTo>
                <a:cubicBezTo>
                  <a:pt x="941" y="254"/>
                  <a:pt x="941" y="254"/>
                  <a:pt x="941" y="254"/>
                </a:cubicBezTo>
                <a:cubicBezTo>
                  <a:pt x="942" y="252"/>
                  <a:pt x="942" y="252"/>
                  <a:pt x="942" y="252"/>
                </a:cubicBezTo>
                <a:cubicBezTo>
                  <a:pt x="941" y="251"/>
                  <a:pt x="941" y="251"/>
                  <a:pt x="941" y="251"/>
                </a:cubicBezTo>
                <a:cubicBezTo>
                  <a:pt x="941" y="248"/>
                  <a:pt x="941" y="248"/>
                  <a:pt x="941" y="248"/>
                </a:cubicBezTo>
                <a:cubicBezTo>
                  <a:pt x="942" y="246"/>
                  <a:pt x="942" y="246"/>
                  <a:pt x="942" y="246"/>
                </a:cubicBezTo>
                <a:cubicBezTo>
                  <a:pt x="942" y="247"/>
                  <a:pt x="942" y="247"/>
                  <a:pt x="942" y="247"/>
                </a:cubicBezTo>
                <a:cubicBezTo>
                  <a:pt x="943" y="250"/>
                  <a:pt x="943" y="250"/>
                  <a:pt x="943" y="250"/>
                </a:cubicBezTo>
                <a:cubicBezTo>
                  <a:pt x="943" y="252"/>
                  <a:pt x="943" y="252"/>
                  <a:pt x="943" y="252"/>
                </a:cubicBezTo>
                <a:cubicBezTo>
                  <a:pt x="943" y="253"/>
                  <a:pt x="943" y="253"/>
                  <a:pt x="943" y="253"/>
                </a:cubicBezTo>
                <a:cubicBezTo>
                  <a:pt x="944" y="254"/>
                  <a:pt x="944" y="254"/>
                  <a:pt x="944" y="254"/>
                </a:cubicBezTo>
                <a:cubicBezTo>
                  <a:pt x="945" y="255"/>
                  <a:pt x="945" y="255"/>
                  <a:pt x="945" y="255"/>
                </a:cubicBezTo>
                <a:cubicBezTo>
                  <a:pt x="946" y="253"/>
                  <a:pt x="946" y="253"/>
                  <a:pt x="946" y="253"/>
                </a:cubicBezTo>
                <a:cubicBezTo>
                  <a:pt x="945" y="252"/>
                  <a:pt x="945" y="252"/>
                  <a:pt x="945" y="252"/>
                </a:cubicBezTo>
                <a:cubicBezTo>
                  <a:pt x="945" y="252"/>
                  <a:pt x="945" y="252"/>
                  <a:pt x="945" y="252"/>
                </a:cubicBezTo>
                <a:cubicBezTo>
                  <a:pt x="946" y="252"/>
                  <a:pt x="946" y="252"/>
                  <a:pt x="946" y="252"/>
                </a:cubicBezTo>
                <a:cubicBezTo>
                  <a:pt x="947" y="254"/>
                  <a:pt x="947" y="254"/>
                  <a:pt x="947" y="254"/>
                </a:cubicBezTo>
                <a:cubicBezTo>
                  <a:pt x="947" y="255"/>
                  <a:pt x="947" y="255"/>
                  <a:pt x="947" y="255"/>
                </a:cubicBezTo>
                <a:cubicBezTo>
                  <a:pt x="947" y="256"/>
                  <a:pt x="947" y="256"/>
                  <a:pt x="947" y="256"/>
                </a:cubicBezTo>
                <a:cubicBezTo>
                  <a:pt x="947" y="254"/>
                  <a:pt x="947" y="254"/>
                  <a:pt x="947" y="254"/>
                </a:cubicBezTo>
                <a:cubicBezTo>
                  <a:pt x="948" y="254"/>
                  <a:pt x="948" y="254"/>
                  <a:pt x="948" y="254"/>
                </a:cubicBezTo>
                <a:cubicBezTo>
                  <a:pt x="948" y="256"/>
                  <a:pt x="948" y="256"/>
                  <a:pt x="948" y="256"/>
                </a:cubicBezTo>
                <a:cubicBezTo>
                  <a:pt x="949" y="258"/>
                  <a:pt x="949" y="258"/>
                  <a:pt x="949" y="258"/>
                </a:cubicBezTo>
                <a:cubicBezTo>
                  <a:pt x="951" y="257"/>
                  <a:pt x="951" y="257"/>
                  <a:pt x="951" y="257"/>
                </a:cubicBezTo>
                <a:cubicBezTo>
                  <a:pt x="952" y="256"/>
                  <a:pt x="952" y="256"/>
                  <a:pt x="952" y="256"/>
                </a:cubicBezTo>
                <a:cubicBezTo>
                  <a:pt x="952" y="258"/>
                  <a:pt x="952" y="258"/>
                  <a:pt x="952" y="258"/>
                </a:cubicBezTo>
                <a:cubicBezTo>
                  <a:pt x="951" y="259"/>
                  <a:pt x="951" y="259"/>
                  <a:pt x="951" y="259"/>
                </a:cubicBezTo>
                <a:cubicBezTo>
                  <a:pt x="952" y="262"/>
                  <a:pt x="952" y="262"/>
                  <a:pt x="952" y="262"/>
                </a:cubicBezTo>
                <a:cubicBezTo>
                  <a:pt x="953" y="264"/>
                  <a:pt x="953" y="264"/>
                  <a:pt x="953" y="264"/>
                </a:cubicBezTo>
                <a:cubicBezTo>
                  <a:pt x="955" y="264"/>
                  <a:pt x="955" y="264"/>
                  <a:pt x="955" y="264"/>
                </a:cubicBezTo>
                <a:cubicBezTo>
                  <a:pt x="955" y="263"/>
                  <a:pt x="955" y="263"/>
                  <a:pt x="955" y="263"/>
                </a:cubicBezTo>
                <a:cubicBezTo>
                  <a:pt x="954" y="262"/>
                  <a:pt x="954" y="262"/>
                  <a:pt x="954" y="262"/>
                </a:cubicBezTo>
                <a:cubicBezTo>
                  <a:pt x="954" y="260"/>
                  <a:pt x="954" y="260"/>
                  <a:pt x="954" y="260"/>
                </a:cubicBezTo>
                <a:cubicBezTo>
                  <a:pt x="953" y="256"/>
                  <a:pt x="953" y="256"/>
                  <a:pt x="953" y="256"/>
                </a:cubicBezTo>
                <a:cubicBezTo>
                  <a:pt x="955" y="256"/>
                  <a:pt x="955" y="256"/>
                  <a:pt x="955" y="256"/>
                </a:cubicBezTo>
                <a:cubicBezTo>
                  <a:pt x="955" y="257"/>
                  <a:pt x="955" y="257"/>
                  <a:pt x="955" y="257"/>
                </a:cubicBezTo>
                <a:cubicBezTo>
                  <a:pt x="957" y="258"/>
                  <a:pt x="957" y="258"/>
                  <a:pt x="957" y="258"/>
                </a:cubicBezTo>
                <a:cubicBezTo>
                  <a:pt x="958" y="257"/>
                  <a:pt x="958" y="257"/>
                  <a:pt x="958" y="257"/>
                </a:cubicBezTo>
                <a:cubicBezTo>
                  <a:pt x="957" y="255"/>
                  <a:pt x="957" y="255"/>
                  <a:pt x="957" y="255"/>
                </a:cubicBezTo>
                <a:cubicBezTo>
                  <a:pt x="957" y="253"/>
                  <a:pt x="957" y="253"/>
                  <a:pt x="957" y="253"/>
                </a:cubicBezTo>
                <a:cubicBezTo>
                  <a:pt x="958" y="250"/>
                  <a:pt x="958" y="250"/>
                  <a:pt x="958" y="250"/>
                </a:cubicBezTo>
                <a:cubicBezTo>
                  <a:pt x="956" y="247"/>
                  <a:pt x="956" y="247"/>
                  <a:pt x="956" y="247"/>
                </a:cubicBezTo>
                <a:cubicBezTo>
                  <a:pt x="957" y="244"/>
                  <a:pt x="957" y="244"/>
                  <a:pt x="957" y="244"/>
                </a:cubicBezTo>
                <a:cubicBezTo>
                  <a:pt x="957" y="242"/>
                  <a:pt x="957" y="242"/>
                  <a:pt x="957" y="242"/>
                </a:cubicBezTo>
                <a:cubicBezTo>
                  <a:pt x="958" y="244"/>
                  <a:pt x="958" y="244"/>
                  <a:pt x="958" y="244"/>
                </a:cubicBezTo>
                <a:cubicBezTo>
                  <a:pt x="957" y="246"/>
                  <a:pt x="957" y="246"/>
                  <a:pt x="957" y="246"/>
                </a:cubicBezTo>
                <a:cubicBezTo>
                  <a:pt x="958" y="249"/>
                  <a:pt x="958" y="249"/>
                  <a:pt x="958" y="249"/>
                </a:cubicBezTo>
                <a:cubicBezTo>
                  <a:pt x="960" y="252"/>
                  <a:pt x="960" y="252"/>
                  <a:pt x="960" y="252"/>
                </a:cubicBezTo>
                <a:cubicBezTo>
                  <a:pt x="961" y="251"/>
                  <a:pt x="961" y="251"/>
                  <a:pt x="961" y="251"/>
                </a:cubicBezTo>
                <a:cubicBezTo>
                  <a:pt x="961" y="249"/>
                  <a:pt x="961" y="249"/>
                  <a:pt x="961" y="249"/>
                </a:cubicBezTo>
                <a:cubicBezTo>
                  <a:pt x="962" y="247"/>
                  <a:pt x="962" y="247"/>
                  <a:pt x="962" y="247"/>
                </a:cubicBezTo>
                <a:cubicBezTo>
                  <a:pt x="962" y="244"/>
                  <a:pt x="962" y="244"/>
                  <a:pt x="962" y="244"/>
                </a:cubicBezTo>
                <a:cubicBezTo>
                  <a:pt x="963" y="243"/>
                  <a:pt x="963" y="243"/>
                  <a:pt x="963" y="243"/>
                </a:cubicBezTo>
                <a:cubicBezTo>
                  <a:pt x="962" y="243"/>
                  <a:pt x="962" y="243"/>
                  <a:pt x="962" y="243"/>
                </a:cubicBezTo>
                <a:cubicBezTo>
                  <a:pt x="960" y="239"/>
                  <a:pt x="960" y="239"/>
                  <a:pt x="960" y="239"/>
                </a:cubicBezTo>
                <a:cubicBezTo>
                  <a:pt x="960" y="237"/>
                  <a:pt x="960" y="237"/>
                  <a:pt x="960" y="237"/>
                </a:cubicBezTo>
                <a:cubicBezTo>
                  <a:pt x="959" y="237"/>
                  <a:pt x="959" y="237"/>
                  <a:pt x="959" y="237"/>
                </a:cubicBezTo>
                <a:cubicBezTo>
                  <a:pt x="959" y="235"/>
                  <a:pt x="959" y="235"/>
                  <a:pt x="959" y="235"/>
                </a:cubicBezTo>
                <a:cubicBezTo>
                  <a:pt x="958" y="233"/>
                  <a:pt x="958" y="233"/>
                  <a:pt x="958" y="233"/>
                </a:cubicBezTo>
                <a:cubicBezTo>
                  <a:pt x="957" y="232"/>
                  <a:pt x="957" y="232"/>
                  <a:pt x="957" y="232"/>
                </a:cubicBezTo>
                <a:cubicBezTo>
                  <a:pt x="959" y="231"/>
                  <a:pt x="959" y="231"/>
                  <a:pt x="959" y="231"/>
                </a:cubicBezTo>
                <a:cubicBezTo>
                  <a:pt x="960" y="231"/>
                  <a:pt x="960" y="231"/>
                  <a:pt x="960" y="231"/>
                </a:cubicBezTo>
                <a:cubicBezTo>
                  <a:pt x="961" y="229"/>
                  <a:pt x="961" y="229"/>
                  <a:pt x="961" y="229"/>
                </a:cubicBezTo>
                <a:cubicBezTo>
                  <a:pt x="960" y="229"/>
                  <a:pt x="960" y="229"/>
                  <a:pt x="960" y="229"/>
                </a:cubicBezTo>
                <a:cubicBezTo>
                  <a:pt x="959" y="229"/>
                  <a:pt x="959" y="229"/>
                  <a:pt x="959" y="229"/>
                </a:cubicBezTo>
                <a:cubicBezTo>
                  <a:pt x="957" y="229"/>
                  <a:pt x="957" y="229"/>
                  <a:pt x="957" y="229"/>
                </a:cubicBezTo>
                <a:cubicBezTo>
                  <a:pt x="956" y="229"/>
                  <a:pt x="956" y="229"/>
                  <a:pt x="956" y="229"/>
                </a:cubicBezTo>
                <a:cubicBezTo>
                  <a:pt x="956" y="228"/>
                  <a:pt x="956" y="228"/>
                  <a:pt x="956" y="228"/>
                </a:cubicBezTo>
                <a:cubicBezTo>
                  <a:pt x="956" y="227"/>
                  <a:pt x="956" y="227"/>
                  <a:pt x="956" y="227"/>
                </a:cubicBezTo>
                <a:cubicBezTo>
                  <a:pt x="958" y="226"/>
                  <a:pt x="958" y="226"/>
                  <a:pt x="958" y="226"/>
                </a:cubicBezTo>
                <a:cubicBezTo>
                  <a:pt x="958" y="224"/>
                  <a:pt x="958" y="224"/>
                  <a:pt x="958" y="224"/>
                </a:cubicBezTo>
                <a:cubicBezTo>
                  <a:pt x="957" y="222"/>
                  <a:pt x="957" y="222"/>
                  <a:pt x="957" y="222"/>
                </a:cubicBezTo>
                <a:cubicBezTo>
                  <a:pt x="956" y="222"/>
                  <a:pt x="956" y="222"/>
                  <a:pt x="956" y="222"/>
                </a:cubicBezTo>
                <a:cubicBezTo>
                  <a:pt x="956" y="223"/>
                  <a:pt x="956" y="223"/>
                  <a:pt x="956" y="223"/>
                </a:cubicBezTo>
                <a:cubicBezTo>
                  <a:pt x="955" y="225"/>
                  <a:pt x="955" y="225"/>
                  <a:pt x="955" y="225"/>
                </a:cubicBezTo>
                <a:cubicBezTo>
                  <a:pt x="955" y="223"/>
                  <a:pt x="955" y="223"/>
                  <a:pt x="955" y="223"/>
                </a:cubicBezTo>
                <a:cubicBezTo>
                  <a:pt x="955" y="224"/>
                  <a:pt x="955" y="224"/>
                  <a:pt x="955" y="224"/>
                </a:cubicBezTo>
                <a:cubicBezTo>
                  <a:pt x="952" y="224"/>
                  <a:pt x="952" y="224"/>
                  <a:pt x="952" y="224"/>
                </a:cubicBezTo>
                <a:cubicBezTo>
                  <a:pt x="952" y="223"/>
                  <a:pt x="952" y="223"/>
                  <a:pt x="952" y="223"/>
                </a:cubicBezTo>
                <a:cubicBezTo>
                  <a:pt x="953" y="222"/>
                  <a:pt x="953" y="222"/>
                  <a:pt x="953" y="222"/>
                </a:cubicBezTo>
                <a:cubicBezTo>
                  <a:pt x="954" y="222"/>
                  <a:pt x="954" y="222"/>
                  <a:pt x="954" y="222"/>
                </a:cubicBezTo>
                <a:cubicBezTo>
                  <a:pt x="953" y="221"/>
                  <a:pt x="953" y="221"/>
                  <a:pt x="953" y="221"/>
                </a:cubicBezTo>
                <a:cubicBezTo>
                  <a:pt x="953" y="219"/>
                  <a:pt x="953" y="219"/>
                  <a:pt x="953" y="219"/>
                </a:cubicBezTo>
                <a:cubicBezTo>
                  <a:pt x="951" y="218"/>
                  <a:pt x="951" y="218"/>
                  <a:pt x="951" y="218"/>
                </a:cubicBezTo>
                <a:cubicBezTo>
                  <a:pt x="951" y="218"/>
                  <a:pt x="951" y="218"/>
                  <a:pt x="951" y="218"/>
                </a:cubicBezTo>
                <a:cubicBezTo>
                  <a:pt x="950" y="220"/>
                  <a:pt x="950" y="220"/>
                  <a:pt x="950" y="220"/>
                </a:cubicBezTo>
                <a:cubicBezTo>
                  <a:pt x="950" y="221"/>
                  <a:pt x="950" y="221"/>
                  <a:pt x="950" y="221"/>
                </a:cubicBezTo>
                <a:cubicBezTo>
                  <a:pt x="949" y="221"/>
                  <a:pt x="949" y="221"/>
                  <a:pt x="949" y="221"/>
                </a:cubicBezTo>
                <a:cubicBezTo>
                  <a:pt x="949" y="219"/>
                  <a:pt x="949" y="219"/>
                  <a:pt x="949" y="219"/>
                </a:cubicBezTo>
                <a:cubicBezTo>
                  <a:pt x="949" y="217"/>
                  <a:pt x="949" y="217"/>
                  <a:pt x="949" y="217"/>
                </a:cubicBezTo>
                <a:cubicBezTo>
                  <a:pt x="948" y="217"/>
                  <a:pt x="948" y="217"/>
                  <a:pt x="948" y="217"/>
                </a:cubicBezTo>
                <a:cubicBezTo>
                  <a:pt x="948" y="215"/>
                  <a:pt x="948" y="215"/>
                  <a:pt x="948" y="215"/>
                </a:cubicBezTo>
                <a:cubicBezTo>
                  <a:pt x="948" y="215"/>
                  <a:pt x="948" y="215"/>
                  <a:pt x="948" y="215"/>
                </a:cubicBezTo>
                <a:cubicBezTo>
                  <a:pt x="947" y="215"/>
                  <a:pt x="947" y="215"/>
                  <a:pt x="947" y="215"/>
                </a:cubicBezTo>
                <a:cubicBezTo>
                  <a:pt x="948" y="215"/>
                  <a:pt x="948" y="215"/>
                  <a:pt x="948" y="215"/>
                </a:cubicBezTo>
                <a:cubicBezTo>
                  <a:pt x="947" y="213"/>
                  <a:pt x="947" y="213"/>
                  <a:pt x="947" y="213"/>
                </a:cubicBezTo>
                <a:cubicBezTo>
                  <a:pt x="946" y="213"/>
                  <a:pt x="946" y="213"/>
                  <a:pt x="946" y="213"/>
                </a:cubicBezTo>
                <a:cubicBezTo>
                  <a:pt x="947" y="212"/>
                  <a:pt x="947" y="212"/>
                  <a:pt x="947" y="212"/>
                </a:cubicBezTo>
                <a:cubicBezTo>
                  <a:pt x="949" y="212"/>
                  <a:pt x="949" y="212"/>
                  <a:pt x="949" y="212"/>
                </a:cubicBezTo>
                <a:cubicBezTo>
                  <a:pt x="950" y="211"/>
                  <a:pt x="950" y="211"/>
                  <a:pt x="950" y="211"/>
                </a:cubicBezTo>
                <a:cubicBezTo>
                  <a:pt x="948" y="210"/>
                  <a:pt x="948" y="210"/>
                  <a:pt x="948" y="210"/>
                </a:cubicBezTo>
                <a:cubicBezTo>
                  <a:pt x="947" y="210"/>
                  <a:pt x="947" y="210"/>
                  <a:pt x="947" y="210"/>
                </a:cubicBezTo>
                <a:cubicBezTo>
                  <a:pt x="946" y="209"/>
                  <a:pt x="946" y="209"/>
                  <a:pt x="946" y="209"/>
                </a:cubicBezTo>
                <a:cubicBezTo>
                  <a:pt x="947" y="208"/>
                  <a:pt x="947" y="208"/>
                  <a:pt x="947" y="208"/>
                </a:cubicBezTo>
                <a:cubicBezTo>
                  <a:pt x="949" y="207"/>
                  <a:pt x="949" y="207"/>
                  <a:pt x="949" y="207"/>
                </a:cubicBezTo>
                <a:cubicBezTo>
                  <a:pt x="949" y="207"/>
                  <a:pt x="949" y="207"/>
                  <a:pt x="949" y="207"/>
                </a:cubicBezTo>
                <a:cubicBezTo>
                  <a:pt x="948" y="206"/>
                  <a:pt x="948" y="206"/>
                  <a:pt x="948" y="206"/>
                </a:cubicBezTo>
                <a:cubicBezTo>
                  <a:pt x="945" y="206"/>
                  <a:pt x="945" y="206"/>
                  <a:pt x="945" y="206"/>
                </a:cubicBezTo>
                <a:cubicBezTo>
                  <a:pt x="945" y="207"/>
                  <a:pt x="945" y="207"/>
                  <a:pt x="945" y="207"/>
                </a:cubicBezTo>
                <a:cubicBezTo>
                  <a:pt x="944" y="208"/>
                  <a:pt x="944" y="208"/>
                  <a:pt x="944" y="208"/>
                </a:cubicBezTo>
                <a:cubicBezTo>
                  <a:pt x="940" y="209"/>
                  <a:pt x="940" y="209"/>
                  <a:pt x="940" y="209"/>
                </a:cubicBezTo>
                <a:cubicBezTo>
                  <a:pt x="942" y="207"/>
                  <a:pt x="942" y="207"/>
                  <a:pt x="942" y="207"/>
                </a:cubicBezTo>
                <a:cubicBezTo>
                  <a:pt x="944" y="205"/>
                  <a:pt x="944" y="205"/>
                  <a:pt x="944" y="205"/>
                </a:cubicBezTo>
                <a:cubicBezTo>
                  <a:pt x="945" y="203"/>
                  <a:pt x="945" y="203"/>
                  <a:pt x="945" y="203"/>
                </a:cubicBezTo>
                <a:cubicBezTo>
                  <a:pt x="945" y="202"/>
                  <a:pt x="945" y="202"/>
                  <a:pt x="945" y="202"/>
                </a:cubicBezTo>
                <a:cubicBezTo>
                  <a:pt x="944" y="202"/>
                  <a:pt x="944" y="202"/>
                  <a:pt x="944" y="202"/>
                </a:cubicBezTo>
                <a:cubicBezTo>
                  <a:pt x="943" y="202"/>
                  <a:pt x="943" y="202"/>
                  <a:pt x="943" y="202"/>
                </a:cubicBezTo>
                <a:cubicBezTo>
                  <a:pt x="944" y="201"/>
                  <a:pt x="944" y="201"/>
                  <a:pt x="944" y="201"/>
                </a:cubicBezTo>
                <a:cubicBezTo>
                  <a:pt x="943" y="200"/>
                  <a:pt x="943" y="200"/>
                  <a:pt x="943" y="200"/>
                </a:cubicBezTo>
                <a:cubicBezTo>
                  <a:pt x="942" y="200"/>
                  <a:pt x="942" y="200"/>
                  <a:pt x="942" y="200"/>
                </a:cubicBezTo>
                <a:cubicBezTo>
                  <a:pt x="942" y="199"/>
                  <a:pt x="942" y="199"/>
                  <a:pt x="942" y="199"/>
                </a:cubicBezTo>
                <a:cubicBezTo>
                  <a:pt x="943" y="198"/>
                  <a:pt x="943" y="198"/>
                  <a:pt x="943" y="198"/>
                </a:cubicBezTo>
                <a:cubicBezTo>
                  <a:pt x="943" y="196"/>
                  <a:pt x="943" y="196"/>
                  <a:pt x="943" y="196"/>
                </a:cubicBezTo>
                <a:cubicBezTo>
                  <a:pt x="941" y="195"/>
                  <a:pt x="941" y="195"/>
                  <a:pt x="941" y="195"/>
                </a:cubicBezTo>
                <a:cubicBezTo>
                  <a:pt x="939" y="194"/>
                  <a:pt x="939" y="194"/>
                  <a:pt x="939" y="194"/>
                </a:cubicBezTo>
                <a:cubicBezTo>
                  <a:pt x="937" y="194"/>
                  <a:pt x="937" y="194"/>
                  <a:pt x="937" y="194"/>
                </a:cubicBezTo>
                <a:cubicBezTo>
                  <a:pt x="936" y="193"/>
                  <a:pt x="936" y="193"/>
                  <a:pt x="936" y="193"/>
                </a:cubicBezTo>
                <a:cubicBezTo>
                  <a:pt x="938" y="193"/>
                  <a:pt x="938" y="193"/>
                  <a:pt x="938" y="193"/>
                </a:cubicBezTo>
                <a:cubicBezTo>
                  <a:pt x="940" y="193"/>
                  <a:pt x="940" y="193"/>
                  <a:pt x="940" y="193"/>
                </a:cubicBezTo>
                <a:cubicBezTo>
                  <a:pt x="941" y="192"/>
                  <a:pt x="941" y="192"/>
                  <a:pt x="941" y="192"/>
                </a:cubicBezTo>
                <a:cubicBezTo>
                  <a:pt x="942" y="194"/>
                  <a:pt x="942" y="194"/>
                  <a:pt x="942" y="194"/>
                </a:cubicBezTo>
                <a:cubicBezTo>
                  <a:pt x="942" y="195"/>
                  <a:pt x="942" y="195"/>
                  <a:pt x="942" y="195"/>
                </a:cubicBezTo>
                <a:cubicBezTo>
                  <a:pt x="944" y="195"/>
                  <a:pt x="944" y="195"/>
                  <a:pt x="944" y="195"/>
                </a:cubicBezTo>
                <a:cubicBezTo>
                  <a:pt x="945" y="196"/>
                  <a:pt x="945" y="196"/>
                  <a:pt x="945" y="196"/>
                </a:cubicBezTo>
                <a:cubicBezTo>
                  <a:pt x="946" y="197"/>
                  <a:pt x="946" y="197"/>
                  <a:pt x="946" y="197"/>
                </a:cubicBezTo>
                <a:cubicBezTo>
                  <a:pt x="945" y="198"/>
                  <a:pt x="945" y="198"/>
                  <a:pt x="945" y="198"/>
                </a:cubicBezTo>
                <a:cubicBezTo>
                  <a:pt x="945" y="199"/>
                  <a:pt x="945" y="199"/>
                  <a:pt x="945" y="199"/>
                </a:cubicBezTo>
                <a:cubicBezTo>
                  <a:pt x="947" y="201"/>
                  <a:pt x="947" y="201"/>
                  <a:pt x="947" y="201"/>
                </a:cubicBezTo>
                <a:cubicBezTo>
                  <a:pt x="948" y="201"/>
                  <a:pt x="948" y="201"/>
                  <a:pt x="948" y="201"/>
                </a:cubicBezTo>
                <a:cubicBezTo>
                  <a:pt x="948" y="200"/>
                  <a:pt x="948" y="200"/>
                  <a:pt x="948" y="200"/>
                </a:cubicBezTo>
                <a:cubicBezTo>
                  <a:pt x="949" y="201"/>
                  <a:pt x="949" y="201"/>
                  <a:pt x="949" y="201"/>
                </a:cubicBezTo>
                <a:cubicBezTo>
                  <a:pt x="951" y="201"/>
                  <a:pt x="951" y="201"/>
                  <a:pt x="951" y="201"/>
                </a:cubicBezTo>
                <a:cubicBezTo>
                  <a:pt x="952" y="201"/>
                  <a:pt x="952" y="201"/>
                  <a:pt x="952" y="201"/>
                </a:cubicBezTo>
                <a:cubicBezTo>
                  <a:pt x="952" y="200"/>
                  <a:pt x="952" y="200"/>
                  <a:pt x="952" y="200"/>
                </a:cubicBezTo>
                <a:cubicBezTo>
                  <a:pt x="952" y="199"/>
                  <a:pt x="952" y="199"/>
                  <a:pt x="952" y="199"/>
                </a:cubicBezTo>
                <a:cubicBezTo>
                  <a:pt x="952" y="198"/>
                  <a:pt x="952" y="198"/>
                  <a:pt x="952" y="198"/>
                </a:cubicBezTo>
                <a:cubicBezTo>
                  <a:pt x="951" y="197"/>
                  <a:pt x="951" y="197"/>
                  <a:pt x="951" y="197"/>
                </a:cubicBezTo>
                <a:cubicBezTo>
                  <a:pt x="950" y="195"/>
                  <a:pt x="950" y="195"/>
                  <a:pt x="950" y="195"/>
                </a:cubicBezTo>
                <a:cubicBezTo>
                  <a:pt x="949" y="195"/>
                  <a:pt x="949" y="195"/>
                  <a:pt x="949" y="195"/>
                </a:cubicBezTo>
                <a:cubicBezTo>
                  <a:pt x="949" y="193"/>
                  <a:pt x="949" y="193"/>
                  <a:pt x="949" y="193"/>
                </a:cubicBezTo>
                <a:cubicBezTo>
                  <a:pt x="949" y="192"/>
                  <a:pt x="949" y="192"/>
                  <a:pt x="949" y="192"/>
                </a:cubicBezTo>
                <a:cubicBezTo>
                  <a:pt x="948" y="191"/>
                  <a:pt x="948" y="191"/>
                  <a:pt x="948" y="191"/>
                </a:cubicBezTo>
                <a:cubicBezTo>
                  <a:pt x="949" y="190"/>
                  <a:pt x="949" y="190"/>
                  <a:pt x="949" y="190"/>
                </a:cubicBezTo>
                <a:cubicBezTo>
                  <a:pt x="949" y="191"/>
                  <a:pt x="949" y="191"/>
                  <a:pt x="949" y="191"/>
                </a:cubicBezTo>
                <a:cubicBezTo>
                  <a:pt x="950" y="193"/>
                  <a:pt x="950" y="193"/>
                  <a:pt x="950" y="193"/>
                </a:cubicBezTo>
                <a:cubicBezTo>
                  <a:pt x="951" y="194"/>
                  <a:pt x="951" y="194"/>
                  <a:pt x="951" y="194"/>
                </a:cubicBezTo>
                <a:cubicBezTo>
                  <a:pt x="952" y="194"/>
                  <a:pt x="952" y="194"/>
                  <a:pt x="952" y="194"/>
                </a:cubicBezTo>
                <a:cubicBezTo>
                  <a:pt x="952" y="193"/>
                  <a:pt x="952" y="193"/>
                  <a:pt x="952" y="193"/>
                </a:cubicBezTo>
                <a:cubicBezTo>
                  <a:pt x="952" y="193"/>
                  <a:pt x="952" y="193"/>
                  <a:pt x="952" y="193"/>
                </a:cubicBezTo>
                <a:cubicBezTo>
                  <a:pt x="954" y="193"/>
                  <a:pt x="954" y="193"/>
                  <a:pt x="954" y="193"/>
                </a:cubicBezTo>
                <a:cubicBezTo>
                  <a:pt x="953" y="191"/>
                  <a:pt x="953" y="191"/>
                  <a:pt x="953" y="191"/>
                </a:cubicBezTo>
                <a:cubicBezTo>
                  <a:pt x="952" y="189"/>
                  <a:pt x="952" y="189"/>
                  <a:pt x="952" y="189"/>
                </a:cubicBezTo>
                <a:cubicBezTo>
                  <a:pt x="950" y="188"/>
                  <a:pt x="950" y="188"/>
                  <a:pt x="950" y="188"/>
                </a:cubicBezTo>
                <a:cubicBezTo>
                  <a:pt x="952" y="188"/>
                  <a:pt x="952" y="188"/>
                  <a:pt x="952" y="188"/>
                </a:cubicBezTo>
                <a:cubicBezTo>
                  <a:pt x="953" y="189"/>
                  <a:pt x="953" y="189"/>
                  <a:pt x="953" y="189"/>
                </a:cubicBezTo>
                <a:cubicBezTo>
                  <a:pt x="954" y="190"/>
                  <a:pt x="954" y="190"/>
                  <a:pt x="954" y="190"/>
                </a:cubicBezTo>
                <a:cubicBezTo>
                  <a:pt x="956" y="189"/>
                  <a:pt x="956" y="189"/>
                  <a:pt x="956" y="189"/>
                </a:cubicBezTo>
                <a:cubicBezTo>
                  <a:pt x="955" y="188"/>
                  <a:pt x="955" y="188"/>
                  <a:pt x="955" y="188"/>
                </a:cubicBezTo>
                <a:cubicBezTo>
                  <a:pt x="955" y="187"/>
                  <a:pt x="955" y="187"/>
                  <a:pt x="955" y="187"/>
                </a:cubicBezTo>
                <a:cubicBezTo>
                  <a:pt x="956" y="187"/>
                  <a:pt x="956" y="187"/>
                  <a:pt x="956" y="187"/>
                </a:cubicBezTo>
                <a:cubicBezTo>
                  <a:pt x="956" y="188"/>
                  <a:pt x="956" y="188"/>
                  <a:pt x="956" y="188"/>
                </a:cubicBezTo>
                <a:cubicBezTo>
                  <a:pt x="958" y="189"/>
                  <a:pt x="958" y="189"/>
                  <a:pt x="958" y="189"/>
                </a:cubicBezTo>
                <a:cubicBezTo>
                  <a:pt x="957" y="190"/>
                  <a:pt x="957" y="190"/>
                  <a:pt x="957" y="190"/>
                </a:cubicBezTo>
                <a:cubicBezTo>
                  <a:pt x="957" y="190"/>
                  <a:pt x="957" y="190"/>
                  <a:pt x="957" y="190"/>
                </a:cubicBezTo>
                <a:cubicBezTo>
                  <a:pt x="957" y="192"/>
                  <a:pt x="957" y="192"/>
                  <a:pt x="957" y="192"/>
                </a:cubicBezTo>
                <a:cubicBezTo>
                  <a:pt x="957" y="193"/>
                  <a:pt x="957" y="193"/>
                  <a:pt x="957" y="193"/>
                </a:cubicBezTo>
                <a:cubicBezTo>
                  <a:pt x="958" y="193"/>
                  <a:pt x="958" y="193"/>
                  <a:pt x="958" y="193"/>
                </a:cubicBezTo>
                <a:cubicBezTo>
                  <a:pt x="958" y="193"/>
                  <a:pt x="958" y="193"/>
                  <a:pt x="958" y="193"/>
                </a:cubicBezTo>
                <a:cubicBezTo>
                  <a:pt x="958" y="194"/>
                  <a:pt x="958" y="194"/>
                  <a:pt x="958" y="194"/>
                </a:cubicBezTo>
                <a:cubicBezTo>
                  <a:pt x="957" y="194"/>
                  <a:pt x="957" y="194"/>
                  <a:pt x="957" y="194"/>
                </a:cubicBezTo>
                <a:cubicBezTo>
                  <a:pt x="957" y="195"/>
                  <a:pt x="957" y="195"/>
                  <a:pt x="957" y="195"/>
                </a:cubicBezTo>
                <a:cubicBezTo>
                  <a:pt x="958" y="196"/>
                  <a:pt x="958" y="196"/>
                  <a:pt x="958" y="196"/>
                </a:cubicBezTo>
                <a:cubicBezTo>
                  <a:pt x="959" y="195"/>
                  <a:pt x="959" y="195"/>
                  <a:pt x="959" y="195"/>
                </a:cubicBezTo>
                <a:cubicBezTo>
                  <a:pt x="960" y="196"/>
                  <a:pt x="960" y="196"/>
                  <a:pt x="960" y="196"/>
                </a:cubicBezTo>
                <a:cubicBezTo>
                  <a:pt x="959" y="197"/>
                  <a:pt x="959" y="197"/>
                  <a:pt x="959" y="197"/>
                </a:cubicBezTo>
                <a:cubicBezTo>
                  <a:pt x="960" y="198"/>
                  <a:pt x="960" y="198"/>
                  <a:pt x="960" y="198"/>
                </a:cubicBezTo>
                <a:cubicBezTo>
                  <a:pt x="961" y="198"/>
                  <a:pt x="961" y="198"/>
                  <a:pt x="961" y="198"/>
                </a:cubicBezTo>
                <a:cubicBezTo>
                  <a:pt x="962" y="198"/>
                  <a:pt x="962" y="198"/>
                  <a:pt x="962" y="198"/>
                </a:cubicBezTo>
                <a:cubicBezTo>
                  <a:pt x="966" y="196"/>
                  <a:pt x="966" y="196"/>
                  <a:pt x="966" y="196"/>
                </a:cubicBezTo>
                <a:cubicBezTo>
                  <a:pt x="967" y="193"/>
                  <a:pt x="967" y="193"/>
                  <a:pt x="967" y="193"/>
                </a:cubicBezTo>
                <a:cubicBezTo>
                  <a:pt x="967" y="195"/>
                  <a:pt x="967" y="195"/>
                  <a:pt x="967" y="195"/>
                </a:cubicBezTo>
                <a:cubicBezTo>
                  <a:pt x="967" y="196"/>
                  <a:pt x="967" y="196"/>
                  <a:pt x="967" y="196"/>
                </a:cubicBezTo>
                <a:cubicBezTo>
                  <a:pt x="966" y="197"/>
                  <a:pt x="966" y="197"/>
                  <a:pt x="966" y="197"/>
                </a:cubicBezTo>
                <a:cubicBezTo>
                  <a:pt x="964" y="198"/>
                  <a:pt x="964" y="198"/>
                  <a:pt x="964" y="198"/>
                </a:cubicBezTo>
                <a:cubicBezTo>
                  <a:pt x="961" y="201"/>
                  <a:pt x="961" y="201"/>
                  <a:pt x="961" y="201"/>
                </a:cubicBezTo>
                <a:cubicBezTo>
                  <a:pt x="961" y="201"/>
                  <a:pt x="961" y="201"/>
                  <a:pt x="961" y="201"/>
                </a:cubicBezTo>
                <a:cubicBezTo>
                  <a:pt x="962" y="202"/>
                  <a:pt x="962" y="202"/>
                  <a:pt x="962" y="202"/>
                </a:cubicBezTo>
                <a:cubicBezTo>
                  <a:pt x="964" y="202"/>
                  <a:pt x="964" y="202"/>
                  <a:pt x="964" y="202"/>
                </a:cubicBezTo>
                <a:cubicBezTo>
                  <a:pt x="967" y="200"/>
                  <a:pt x="967" y="200"/>
                  <a:pt x="967" y="200"/>
                </a:cubicBezTo>
                <a:cubicBezTo>
                  <a:pt x="968" y="200"/>
                  <a:pt x="968" y="200"/>
                  <a:pt x="968" y="200"/>
                </a:cubicBezTo>
                <a:cubicBezTo>
                  <a:pt x="971" y="199"/>
                  <a:pt x="971" y="199"/>
                  <a:pt x="971" y="199"/>
                </a:cubicBezTo>
                <a:cubicBezTo>
                  <a:pt x="971" y="197"/>
                  <a:pt x="971" y="197"/>
                  <a:pt x="971" y="197"/>
                </a:cubicBezTo>
                <a:cubicBezTo>
                  <a:pt x="972" y="197"/>
                  <a:pt x="972" y="197"/>
                  <a:pt x="972" y="197"/>
                </a:cubicBezTo>
                <a:cubicBezTo>
                  <a:pt x="974" y="195"/>
                  <a:pt x="974" y="195"/>
                  <a:pt x="974" y="195"/>
                </a:cubicBezTo>
                <a:cubicBezTo>
                  <a:pt x="975" y="195"/>
                  <a:pt x="975" y="195"/>
                  <a:pt x="975" y="195"/>
                </a:cubicBezTo>
                <a:cubicBezTo>
                  <a:pt x="975" y="196"/>
                  <a:pt x="975" y="196"/>
                  <a:pt x="975" y="196"/>
                </a:cubicBezTo>
                <a:cubicBezTo>
                  <a:pt x="974" y="196"/>
                  <a:pt x="974" y="196"/>
                  <a:pt x="974" y="196"/>
                </a:cubicBezTo>
                <a:cubicBezTo>
                  <a:pt x="973" y="198"/>
                  <a:pt x="973" y="198"/>
                  <a:pt x="973" y="198"/>
                </a:cubicBezTo>
                <a:cubicBezTo>
                  <a:pt x="972" y="199"/>
                  <a:pt x="972" y="199"/>
                  <a:pt x="972" y="199"/>
                </a:cubicBezTo>
                <a:cubicBezTo>
                  <a:pt x="971" y="200"/>
                  <a:pt x="971" y="200"/>
                  <a:pt x="971" y="200"/>
                </a:cubicBezTo>
                <a:cubicBezTo>
                  <a:pt x="969" y="202"/>
                  <a:pt x="969" y="202"/>
                  <a:pt x="969" y="202"/>
                </a:cubicBezTo>
                <a:cubicBezTo>
                  <a:pt x="967" y="202"/>
                  <a:pt x="967" y="202"/>
                  <a:pt x="967" y="202"/>
                </a:cubicBezTo>
                <a:cubicBezTo>
                  <a:pt x="966" y="202"/>
                  <a:pt x="966" y="202"/>
                  <a:pt x="966" y="202"/>
                </a:cubicBezTo>
                <a:cubicBezTo>
                  <a:pt x="965" y="204"/>
                  <a:pt x="965" y="204"/>
                  <a:pt x="965" y="204"/>
                </a:cubicBezTo>
                <a:cubicBezTo>
                  <a:pt x="965" y="205"/>
                  <a:pt x="965" y="205"/>
                  <a:pt x="965" y="205"/>
                </a:cubicBezTo>
                <a:cubicBezTo>
                  <a:pt x="965" y="206"/>
                  <a:pt x="965" y="206"/>
                  <a:pt x="965" y="206"/>
                </a:cubicBezTo>
                <a:cubicBezTo>
                  <a:pt x="966" y="205"/>
                  <a:pt x="966" y="205"/>
                  <a:pt x="966" y="205"/>
                </a:cubicBezTo>
                <a:cubicBezTo>
                  <a:pt x="968" y="205"/>
                  <a:pt x="968" y="205"/>
                  <a:pt x="968" y="205"/>
                </a:cubicBezTo>
                <a:cubicBezTo>
                  <a:pt x="969" y="206"/>
                  <a:pt x="969" y="206"/>
                  <a:pt x="969" y="206"/>
                </a:cubicBezTo>
                <a:cubicBezTo>
                  <a:pt x="968" y="206"/>
                  <a:pt x="968" y="206"/>
                  <a:pt x="968" y="206"/>
                </a:cubicBezTo>
                <a:cubicBezTo>
                  <a:pt x="966" y="207"/>
                  <a:pt x="966" y="207"/>
                  <a:pt x="966" y="207"/>
                </a:cubicBezTo>
                <a:cubicBezTo>
                  <a:pt x="965" y="207"/>
                  <a:pt x="965" y="207"/>
                  <a:pt x="965" y="207"/>
                </a:cubicBezTo>
                <a:cubicBezTo>
                  <a:pt x="965" y="208"/>
                  <a:pt x="965" y="208"/>
                  <a:pt x="965" y="208"/>
                </a:cubicBezTo>
                <a:cubicBezTo>
                  <a:pt x="966" y="208"/>
                  <a:pt x="966" y="208"/>
                  <a:pt x="966" y="208"/>
                </a:cubicBezTo>
                <a:cubicBezTo>
                  <a:pt x="967" y="208"/>
                  <a:pt x="967" y="208"/>
                  <a:pt x="967" y="208"/>
                </a:cubicBezTo>
                <a:cubicBezTo>
                  <a:pt x="968" y="208"/>
                  <a:pt x="968" y="208"/>
                  <a:pt x="968" y="208"/>
                </a:cubicBezTo>
                <a:cubicBezTo>
                  <a:pt x="967" y="209"/>
                  <a:pt x="967" y="209"/>
                  <a:pt x="967" y="209"/>
                </a:cubicBezTo>
                <a:cubicBezTo>
                  <a:pt x="965" y="210"/>
                  <a:pt x="965" y="210"/>
                  <a:pt x="965" y="210"/>
                </a:cubicBezTo>
                <a:cubicBezTo>
                  <a:pt x="965" y="210"/>
                  <a:pt x="965" y="210"/>
                  <a:pt x="965" y="210"/>
                </a:cubicBezTo>
                <a:cubicBezTo>
                  <a:pt x="965" y="211"/>
                  <a:pt x="965" y="211"/>
                  <a:pt x="965" y="211"/>
                </a:cubicBezTo>
                <a:cubicBezTo>
                  <a:pt x="967" y="211"/>
                  <a:pt x="967" y="211"/>
                  <a:pt x="967" y="211"/>
                </a:cubicBezTo>
                <a:cubicBezTo>
                  <a:pt x="968" y="211"/>
                  <a:pt x="968" y="211"/>
                  <a:pt x="968" y="211"/>
                </a:cubicBezTo>
                <a:cubicBezTo>
                  <a:pt x="969" y="211"/>
                  <a:pt x="969" y="211"/>
                  <a:pt x="969" y="211"/>
                </a:cubicBezTo>
                <a:cubicBezTo>
                  <a:pt x="970" y="212"/>
                  <a:pt x="970" y="212"/>
                  <a:pt x="970" y="212"/>
                </a:cubicBezTo>
                <a:cubicBezTo>
                  <a:pt x="969" y="212"/>
                  <a:pt x="969" y="212"/>
                  <a:pt x="969" y="212"/>
                </a:cubicBezTo>
                <a:cubicBezTo>
                  <a:pt x="969" y="213"/>
                  <a:pt x="969" y="213"/>
                  <a:pt x="969" y="213"/>
                </a:cubicBezTo>
                <a:cubicBezTo>
                  <a:pt x="967" y="213"/>
                  <a:pt x="967" y="213"/>
                  <a:pt x="967" y="213"/>
                </a:cubicBezTo>
                <a:cubicBezTo>
                  <a:pt x="966" y="214"/>
                  <a:pt x="966" y="214"/>
                  <a:pt x="966" y="214"/>
                </a:cubicBezTo>
                <a:cubicBezTo>
                  <a:pt x="967" y="215"/>
                  <a:pt x="967" y="215"/>
                  <a:pt x="967" y="215"/>
                </a:cubicBezTo>
                <a:cubicBezTo>
                  <a:pt x="967" y="217"/>
                  <a:pt x="967" y="217"/>
                  <a:pt x="967" y="217"/>
                </a:cubicBezTo>
                <a:cubicBezTo>
                  <a:pt x="967" y="218"/>
                  <a:pt x="967" y="218"/>
                  <a:pt x="967" y="218"/>
                </a:cubicBezTo>
                <a:cubicBezTo>
                  <a:pt x="968" y="218"/>
                  <a:pt x="968" y="218"/>
                  <a:pt x="968" y="218"/>
                </a:cubicBezTo>
                <a:cubicBezTo>
                  <a:pt x="969" y="217"/>
                  <a:pt x="969" y="217"/>
                  <a:pt x="969" y="217"/>
                </a:cubicBezTo>
                <a:cubicBezTo>
                  <a:pt x="970" y="215"/>
                  <a:pt x="970" y="215"/>
                  <a:pt x="970" y="215"/>
                </a:cubicBezTo>
                <a:cubicBezTo>
                  <a:pt x="971" y="214"/>
                  <a:pt x="971" y="214"/>
                  <a:pt x="971" y="214"/>
                </a:cubicBezTo>
                <a:cubicBezTo>
                  <a:pt x="971" y="214"/>
                  <a:pt x="971" y="214"/>
                  <a:pt x="971" y="214"/>
                </a:cubicBezTo>
                <a:cubicBezTo>
                  <a:pt x="971" y="215"/>
                  <a:pt x="971" y="215"/>
                  <a:pt x="971" y="215"/>
                </a:cubicBezTo>
                <a:cubicBezTo>
                  <a:pt x="971" y="216"/>
                  <a:pt x="971" y="216"/>
                  <a:pt x="971" y="216"/>
                </a:cubicBezTo>
                <a:cubicBezTo>
                  <a:pt x="970" y="216"/>
                  <a:pt x="970" y="216"/>
                  <a:pt x="970" y="216"/>
                </a:cubicBezTo>
                <a:cubicBezTo>
                  <a:pt x="970" y="217"/>
                  <a:pt x="970" y="217"/>
                  <a:pt x="970" y="217"/>
                </a:cubicBezTo>
                <a:cubicBezTo>
                  <a:pt x="971" y="218"/>
                  <a:pt x="971" y="218"/>
                  <a:pt x="971" y="218"/>
                </a:cubicBezTo>
                <a:cubicBezTo>
                  <a:pt x="970" y="219"/>
                  <a:pt x="970" y="219"/>
                  <a:pt x="970" y="219"/>
                </a:cubicBezTo>
                <a:cubicBezTo>
                  <a:pt x="971" y="220"/>
                  <a:pt x="971" y="220"/>
                  <a:pt x="971" y="220"/>
                </a:cubicBezTo>
                <a:cubicBezTo>
                  <a:pt x="972" y="220"/>
                  <a:pt x="972" y="220"/>
                  <a:pt x="972" y="220"/>
                </a:cubicBezTo>
                <a:cubicBezTo>
                  <a:pt x="972" y="219"/>
                  <a:pt x="972" y="219"/>
                  <a:pt x="972" y="219"/>
                </a:cubicBezTo>
                <a:cubicBezTo>
                  <a:pt x="973" y="218"/>
                  <a:pt x="973" y="218"/>
                  <a:pt x="973" y="218"/>
                </a:cubicBezTo>
                <a:cubicBezTo>
                  <a:pt x="974" y="218"/>
                  <a:pt x="974" y="218"/>
                  <a:pt x="974" y="218"/>
                </a:cubicBezTo>
                <a:cubicBezTo>
                  <a:pt x="974" y="219"/>
                  <a:pt x="974" y="219"/>
                  <a:pt x="974" y="219"/>
                </a:cubicBezTo>
                <a:cubicBezTo>
                  <a:pt x="973" y="220"/>
                  <a:pt x="973" y="220"/>
                  <a:pt x="973" y="220"/>
                </a:cubicBezTo>
                <a:cubicBezTo>
                  <a:pt x="974" y="221"/>
                  <a:pt x="974" y="221"/>
                  <a:pt x="974" y="221"/>
                </a:cubicBezTo>
                <a:cubicBezTo>
                  <a:pt x="975" y="221"/>
                  <a:pt x="975" y="221"/>
                  <a:pt x="975" y="221"/>
                </a:cubicBezTo>
                <a:cubicBezTo>
                  <a:pt x="975" y="222"/>
                  <a:pt x="975" y="222"/>
                  <a:pt x="975" y="222"/>
                </a:cubicBezTo>
                <a:cubicBezTo>
                  <a:pt x="975" y="222"/>
                  <a:pt x="975" y="222"/>
                  <a:pt x="975" y="222"/>
                </a:cubicBezTo>
                <a:cubicBezTo>
                  <a:pt x="975" y="223"/>
                  <a:pt x="975" y="223"/>
                  <a:pt x="975" y="223"/>
                </a:cubicBezTo>
                <a:cubicBezTo>
                  <a:pt x="976" y="224"/>
                  <a:pt x="976" y="224"/>
                  <a:pt x="976" y="224"/>
                </a:cubicBezTo>
                <a:cubicBezTo>
                  <a:pt x="976" y="223"/>
                  <a:pt x="976" y="223"/>
                  <a:pt x="976" y="223"/>
                </a:cubicBezTo>
                <a:cubicBezTo>
                  <a:pt x="978" y="222"/>
                  <a:pt x="978" y="222"/>
                  <a:pt x="978" y="222"/>
                </a:cubicBezTo>
                <a:cubicBezTo>
                  <a:pt x="979" y="221"/>
                  <a:pt x="979" y="221"/>
                  <a:pt x="979" y="221"/>
                </a:cubicBezTo>
                <a:cubicBezTo>
                  <a:pt x="978" y="220"/>
                  <a:pt x="978" y="220"/>
                  <a:pt x="978" y="220"/>
                </a:cubicBezTo>
                <a:cubicBezTo>
                  <a:pt x="977" y="218"/>
                  <a:pt x="977" y="218"/>
                  <a:pt x="977" y="218"/>
                </a:cubicBezTo>
                <a:cubicBezTo>
                  <a:pt x="978" y="218"/>
                  <a:pt x="978" y="218"/>
                  <a:pt x="978" y="218"/>
                </a:cubicBezTo>
                <a:cubicBezTo>
                  <a:pt x="978" y="219"/>
                  <a:pt x="978" y="219"/>
                  <a:pt x="978" y="219"/>
                </a:cubicBezTo>
                <a:cubicBezTo>
                  <a:pt x="979" y="219"/>
                  <a:pt x="979" y="219"/>
                  <a:pt x="979" y="219"/>
                </a:cubicBezTo>
                <a:cubicBezTo>
                  <a:pt x="979" y="218"/>
                  <a:pt x="979" y="218"/>
                  <a:pt x="979" y="218"/>
                </a:cubicBezTo>
                <a:cubicBezTo>
                  <a:pt x="978" y="216"/>
                  <a:pt x="978" y="216"/>
                  <a:pt x="978" y="216"/>
                </a:cubicBezTo>
                <a:cubicBezTo>
                  <a:pt x="979" y="215"/>
                  <a:pt x="979" y="215"/>
                  <a:pt x="979" y="215"/>
                </a:cubicBezTo>
                <a:cubicBezTo>
                  <a:pt x="979" y="215"/>
                  <a:pt x="979" y="215"/>
                  <a:pt x="979" y="215"/>
                </a:cubicBezTo>
                <a:cubicBezTo>
                  <a:pt x="980" y="214"/>
                  <a:pt x="980" y="214"/>
                  <a:pt x="980" y="214"/>
                </a:cubicBezTo>
                <a:cubicBezTo>
                  <a:pt x="979" y="213"/>
                  <a:pt x="979" y="213"/>
                  <a:pt x="979" y="213"/>
                </a:cubicBezTo>
                <a:cubicBezTo>
                  <a:pt x="979" y="213"/>
                  <a:pt x="979" y="213"/>
                  <a:pt x="979" y="213"/>
                </a:cubicBezTo>
                <a:cubicBezTo>
                  <a:pt x="977" y="212"/>
                  <a:pt x="977" y="212"/>
                  <a:pt x="977" y="212"/>
                </a:cubicBezTo>
                <a:cubicBezTo>
                  <a:pt x="978" y="211"/>
                  <a:pt x="978" y="211"/>
                  <a:pt x="978" y="211"/>
                </a:cubicBezTo>
                <a:cubicBezTo>
                  <a:pt x="978" y="212"/>
                  <a:pt x="978" y="212"/>
                  <a:pt x="978" y="212"/>
                </a:cubicBezTo>
                <a:cubicBezTo>
                  <a:pt x="979" y="212"/>
                  <a:pt x="979" y="212"/>
                  <a:pt x="979" y="212"/>
                </a:cubicBezTo>
                <a:cubicBezTo>
                  <a:pt x="980" y="211"/>
                  <a:pt x="980" y="211"/>
                  <a:pt x="980" y="211"/>
                </a:cubicBezTo>
                <a:cubicBezTo>
                  <a:pt x="980" y="210"/>
                  <a:pt x="980" y="210"/>
                  <a:pt x="980" y="210"/>
                </a:cubicBezTo>
                <a:cubicBezTo>
                  <a:pt x="979" y="210"/>
                  <a:pt x="979" y="210"/>
                  <a:pt x="979" y="210"/>
                </a:cubicBezTo>
                <a:cubicBezTo>
                  <a:pt x="978" y="209"/>
                  <a:pt x="978" y="209"/>
                  <a:pt x="978" y="209"/>
                </a:cubicBezTo>
                <a:cubicBezTo>
                  <a:pt x="980" y="209"/>
                  <a:pt x="980" y="209"/>
                  <a:pt x="980" y="209"/>
                </a:cubicBezTo>
                <a:cubicBezTo>
                  <a:pt x="980" y="209"/>
                  <a:pt x="980" y="209"/>
                  <a:pt x="980" y="209"/>
                </a:cubicBezTo>
                <a:cubicBezTo>
                  <a:pt x="980" y="206"/>
                  <a:pt x="980" y="206"/>
                  <a:pt x="980" y="206"/>
                </a:cubicBezTo>
                <a:cubicBezTo>
                  <a:pt x="981" y="205"/>
                  <a:pt x="981" y="205"/>
                  <a:pt x="981" y="205"/>
                </a:cubicBezTo>
                <a:cubicBezTo>
                  <a:pt x="981" y="206"/>
                  <a:pt x="981" y="206"/>
                  <a:pt x="981" y="206"/>
                </a:cubicBezTo>
                <a:cubicBezTo>
                  <a:pt x="981" y="207"/>
                  <a:pt x="981" y="207"/>
                  <a:pt x="981" y="207"/>
                </a:cubicBezTo>
                <a:cubicBezTo>
                  <a:pt x="982" y="209"/>
                  <a:pt x="982" y="209"/>
                  <a:pt x="982" y="209"/>
                </a:cubicBezTo>
                <a:cubicBezTo>
                  <a:pt x="982" y="210"/>
                  <a:pt x="982" y="210"/>
                  <a:pt x="982" y="210"/>
                </a:cubicBezTo>
                <a:cubicBezTo>
                  <a:pt x="983" y="210"/>
                  <a:pt x="983" y="210"/>
                  <a:pt x="983" y="210"/>
                </a:cubicBezTo>
                <a:cubicBezTo>
                  <a:pt x="984" y="210"/>
                  <a:pt x="984" y="210"/>
                  <a:pt x="984" y="210"/>
                </a:cubicBezTo>
                <a:cubicBezTo>
                  <a:pt x="984" y="209"/>
                  <a:pt x="984" y="209"/>
                  <a:pt x="984" y="209"/>
                </a:cubicBezTo>
                <a:cubicBezTo>
                  <a:pt x="985" y="209"/>
                  <a:pt x="985" y="209"/>
                  <a:pt x="985" y="209"/>
                </a:cubicBezTo>
                <a:cubicBezTo>
                  <a:pt x="985" y="210"/>
                  <a:pt x="985" y="210"/>
                  <a:pt x="985" y="210"/>
                </a:cubicBezTo>
                <a:cubicBezTo>
                  <a:pt x="985" y="211"/>
                  <a:pt x="985" y="211"/>
                  <a:pt x="985" y="211"/>
                </a:cubicBezTo>
                <a:cubicBezTo>
                  <a:pt x="986" y="211"/>
                  <a:pt x="986" y="211"/>
                  <a:pt x="986" y="211"/>
                </a:cubicBezTo>
                <a:cubicBezTo>
                  <a:pt x="987" y="211"/>
                  <a:pt x="987" y="211"/>
                  <a:pt x="987" y="211"/>
                </a:cubicBezTo>
                <a:cubicBezTo>
                  <a:pt x="987" y="208"/>
                  <a:pt x="987" y="208"/>
                  <a:pt x="987" y="208"/>
                </a:cubicBezTo>
                <a:cubicBezTo>
                  <a:pt x="987" y="206"/>
                  <a:pt x="987" y="206"/>
                  <a:pt x="987" y="206"/>
                </a:cubicBezTo>
                <a:cubicBezTo>
                  <a:pt x="986" y="206"/>
                  <a:pt x="986" y="206"/>
                  <a:pt x="986" y="206"/>
                </a:cubicBezTo>
                <a:cubicBezTo>
                  <a:pt x="986" y="205"/>
                  <a:pt x="986" y="205"/>
                  <a:pt x="986" y="205"/>
                </a:cubicBezTo>
                <a:cubicBezTo>
                  <a:pt x="987" y="206"/>
                  <a:pt x="987" y="206"/>
                  <a:pt x="987" y="206"/>
                </a:cubicBezTo>
                <a:cubicBezTo>
                  <a:pt x="989" y="207"/>
                  <a:pt x="989" y="207"/>
                  <a:pt x="989" y="207"/>
                </a:cubicBezTo>
                <a:cubicBezTo>
                  <a:pt x="989" y="208"/>
                  <a:pt x="989" y="208"/>
                  <a:pt x="989" y="208"/>
                </a:cubicBezTo>
                <a:cubicBezTo>
                  <a:pt x="990" y="208"/>
                  <a:pt x="990" y="208"/>
                  <a:pt x="990" y="208"/>
                </a:cubicBezTo>
                <a:cubicBezTo>
                  <a:pt x="991" y="207"/>
                  <a:pt x="991" y="207"/>
                  <a:pt x="991" y="207"/>
                </a:cubicBezTo>
                <a:cubicBezTo>
                  <a:pt x="991" y="205"/>
                  <a:pt x="991" y="205"/>
                  <a:pt x="991" y="205"/>
                </a:cubicBezTo>
                <a:cubicBezTo>
                  <a:pt x="990" y="203"/>
                  <a:pt x="990" y="203"/>
                  <a:pt x="990" y="203"/>
                </a:cubicBezTo>
                <a:cubicBezTo>
                  <a:pt x="988" y="202"/>
                  <a:pt x="988" y="202"/>
                  <a:pt x="988" y="202"/>
                </a:cubicBezTo>
                <a:cubicBezTo>
                  <a:pt x="988" y="201"/>
                  <a:pt x="988" y="201"/>
                  <a:pt x="988" y="201"/>
                </a:cubicBezTo>
                <a:cubicBezTo>
                  <a:pt x="988" y="201"/>
                  <a:pt x="988" y="201"/>
                  <a:pt x="988" y="201"/>
                </a:cubicBezTo>
                <a:cubicBezTo>
                  <a:pt x="989" y="202"/>
                  <a:pt x="989" y="202"/>
                  <a:pt x="989" y="202"/>
                </a:cubicBezTo>
                <a:cubicBezTo>
                  <a:pt x="991" y="203"/>
                  <a:pt x="991" y="203"/>
                  <a:pt x="991" y="203"/>
                </a:cubicBezTo>
                <a:cubicBezTo>
                  <a:pt x="991" y="204"/>
                  <a:pt x="991" y="204"/>
                  <a:pt x="991" y="204"/>
                </a:cubicBezTo>
                <a:cubicBezTo>
                  <a:pt x="994" y="204"/>
                  <a:pt x="994" y="204"/>
                  <a:pt x="994" y="204"/>
                </a:cubicBezTo>
                <a:cubicBezTo>
                  <a:pt x="995" y="203"/>
                  <a:pt x="995" y="203"/>
                  <a:pt x="995" y="203"/>
                </a:cubicBezTo>
                <a:cubicBezTo>
                  <a:pt x="995" y="202"/>
                  <a:pt x="995" y="202"/>
                  <a:pt x="995" y="202"/>
                </a:cubicBezTo>
                <a:cubicBezTo>
                  <a:pt x="993" y="202"/>
                  <a:pt x="993" y="202"/>
                  <a:pt x="993" y="202"/>
                </a:cubicBezTo>
                <a:cubicBezTo>
                  <a:pt x="992" y="201"/>
                  <a:pt x="992" y="201"/>
                  <a:pt x="992" y="201"/>
                </a:cubicBezTo>
                <a:cubicBezTo>
                  <a:pt x="990" y="201"/>
                  <a:pt x="990" y="201"/>
                  <a:pt x="990" y="201"/>
                </a:cubicBezTo>
                <a:cubicBezTo>
                  <a:pt x="989" y="200"/>
                  <a:pt x="989" y="200"/>
                  <a:pt x="989" y="200"/>
                </a:cubicBezTo>
                <a:cubicBezTo>
                  <a:pt x="990" y="198"/>
                  <a:pt x="990" y="198"/>
                  <a:pt x="990" y="198"/>
                </a:cubicBezTo>
                <a:cubicBezTo>
                  <a:pt x="990" y="199"/>
                  <a:pt x="990" y="199"/>
                  <a:pt x="990" y="199"/>
                </a:cubicBezTo>
                <a:cubicBezTo>
                  <a:pt x="991" y="200"/>
                  <a:pt x="991" y="200"/>
                  <a:pt x="991" y="200"/>
                </a:cubicBezTo>
                <a:cubicBezTo>
                  <a:pt x="993" y="200"/>
                  <a:pt x="993" y="200"/>
                  <a:pt x="993" y="200"/>
                </a:cubicBezTo>
                <a:cubicBezTo>
                  <a:pt x="993" y="199"/>
                  <a:pt x="993" y="199"/>
                  <a:pt x="993" y="199"/>
                </a:cubicBezTo>
                <a:cubicBezTo>
                  <a:pt x="993" y="197"/>
                  <a:pt x="993" y="197"/>
                  <a:pt x="993" y="197"/>
                </a:cubicBezTo>
                <a:cubicBezTo>
                  <a:pt x="992" y="197"/>
                  <a:pt x="992" y="197"/>
                  <a:pt x="992" y="197"/>
                </a:cubicBezTo>
                <a:cubicBezTo>
                  <a:pt x="992" y="195"/>
                  <a:pt x="992" y="195"/>
                  <a:pt x="992" y="195"/>
                </a:cubicBezTo>
                <a:cubicBezTo>
                  <a:pt x="992" y="195"/>
                  <a:pt x="992" y="195"/>
                  <a:pt x="992" y="195"/>
                </a:cubicBezTo>
                <a:cubicBezTo>
                  <a:pt x="993" y="196"/>
                  <a:pt x="993" y="196"/>
                  <a:pt x="993" y="196"/>
                </a:cubicBezTo>
                <a:cubicBezTo>
                  <a:pt x="994" y="197"/>
                  <a:pt x="994" y="197"/>
                  <a:pt x="994" y="197"/>
                </a:cubicBezTo>
                <a:cubicBezTo>
                  <a:pt x="994" y="198"/>
                  <a:pt x="994" y="198"/>
                  <a:pt x="994" y="198"/>
                </a:cubicBezTo>
                <a:cubicBezTo>
                  <a:pt x="994" y="199"/>
                  <a:pt x="994" y="199"/>
                  <a:pt x="994" y="199"/>
                </a:cubicBezTo>
                <a:cubicBezTo>
                  <a:pt x="996" y="199"/>
                  <a:pt x="996" y="199"/>
                  <a:pt x="996" y="199"/>
                </a:cubicBezTo>
                <a:cubicBezTo>
                  <a:pt x="998" y="200"/>
                  <a:pt x="998" y="200"/>
                  <a:pt x="998" y="200"/>
                </a:cubicBezTo>
                <a:cubicBezTo>
                  <a:pt x="999" y="199"/>
                  <a:pt x="999" y="199"/>
                  <a:pt x="999" y="199"/>
                </a:cubicBezTo>
                <a:cubicBezTo>
                  <a:pt x="1000" y="199"/>
                  <a:pt x="1000" y="199"/>
                  <a:pt x="1000" y="199"/>
                </a:cubicBezTo>
                <a:cubicBezTo>
                  <a:pt x="1001" y="198"/>
                  <a:pt x="1001" y="198"/>
                  <a:pt x="1001" y="198"/>
                </a:cubicBezTo>
                <a:cubicBezTo>
                  <a:pt x="1001" y="197"/>
                  <a:pt x="1001" y="197"/>
                  <a:pt x="1001" y="197"/>
                </a:cubicBezTo>
                <a:cubicBezTo>
                  <a:pt x="1000" y="197"/>
                  <a:pt x="1000" y="197"/>
                  <a:pt x="1000" y="197"/>
                </a:cubicBezTo>
                <a:cubicBezTo>
                  <a:pt x="998" y="197"/>
                  <a:pt x="998" y="197"/>
                  <a:pt x="998" y="197"/>
                </a:cubicBezTo>
                <a:cubicBezTo>
                  <a:pt x="997" y="197"/>
                  <a:pt x="997" y="197"/>
                  <a:pt x="997" y="197"/>
                </a:cubicBezTo>
                <a:cubicBezTo>
                  <a:pt x="998" y="196"/>
                  <a:pt x="998" y="196"/>
                  <a:pt x="998" y="196"/>
                </a:cubicBezTo>
                <a:cubicBezTo>
                  <a:pt x="1000" y="196"/>
                  <a:pt x="1000" y="196"/>
                  <a:pt x="1000" y="196"/>
                </a:cubicBezTo>
                <a:cubicBezTo>
                  <a:pt x="1001" y="196"/>
                  <a:pt x="1001" y="196"/>
                  <a:pt x="1001" y="196"/>
                </a:cubicBezTo>
                <a:cubicBezTo>
                  <a:pt x="1000" y="195"/>
                  <a:pt x="1000" y="195"/>
                  <a:pt x="1000" y="195"/>
                </a:cubicBezTo>
                <a:cubicBezTo>
                  <a:pt x="999" y="194"/>
                  <a:pt x="999" y="194"/>
                  <a:pt x="999" y="194"/>
                </a:cubicBezTo>
                <a:cubicBezTo>
                  <a:pt x="1000" y="194"/>
                  <a:pt x="1000" y="194"/>
                  <a:pt x="1000" y="194"/>
                </a:cubicBezTo>
                <a:cubicBezTo>
                  <a:pt x="999" y="193"/>
                  <a:pt x="999" y="193"/>
                  <a:pt x="999" y="193"/>
                </a:cubicBezTo>
                <a:cubicBezTo>
                  <a:pt x="998" y="193"/>
                  <a:pt x="998" y="193"/>
                  <a:pt x="998" y="193"/>
                </a:cubicBezTo>
                <a:cubicBezTo>
                  <a:pt x="997" y="194"/>
                  <a:pt x="997" y="194"/>
                  <a:pt x="997" y="194"/>
                </a:cubicBezTo>
                <a:cubicBezTo>
                  <a:pt x="998" y="192"/>
                  <a:pt x="998" y="192"/>
                  <a:pt x="998" y="192"/>
                </a:cubicBezTo>
                <a:cubicBezTo>
                  <a:pt x="999" y="191"/>
                  <a:pt x="999" y="191"/>
                  <a:pt x="999" y="191"/>
                </a:cubicBezTo>
                <a:cubicBezTo>
                  <a:pt x="1000" y="192"/>
                  <a:pt x="1000" y="192"/>
                  <a:pt x="1000" y="192"/>
                </a:cubicBezTo>
                <a:cubicBezTo>
                  <a:pt x="1001" y="192"/>
                  <a:pt x="1001" y="192"/>
                  <a:pt x="1001" y="192"/>
                </a:cubicBezTo>
                <a:cubicBezTo>
                  <a:pt x="1002" y="194"/>
                  <a:pt x="1002" y="194"/>
                  <a:pt x="1002" y="194"/>
                </a:cubicBezTo>
                <a:cubicBezTo>
                  <a:pt x="1001" y="195"/>
                  <a:pt x="1001" y="195"/>
                  <a:pt x="1001" y="195"/>
                </a:cubicBezTo>
                <a:cubicBezTo>
                  <a:pt x="1003" y="195"/>
                  <a:pt x="1003" y="195"/>
                  <a:pt x="1003" y="195"/>
                </a:cubicBezTo>
                <a:cubicBezTo>
                  <a:pt x="1004" y="194"/>
                  <a:pt x="1004" y="194"/>
                  <a:pt x="1004" y="194"/>
                </a:cubicBezTo>
                <a:cubicBezTo>
                  <a:pt x="1005" y="194"/>
                  <a:pt x="1005" y="194"/>
                  <a:pt x="1005" y="194"/>
                </a:cubicBezTo>
                <a:cubicBezTo>
                  <a:pt x="1005" y="193"/>
                  <a:pt x="1005" y="193"/>
                  <a:pt x="1005" y="193"/>
                </a:cubicBezTo>
                <a:cubicBezTo>
                  <a:pt x="1003" y="192"/>
                  <a:pt x="1003" y="192"/>
                  <a:pt x="1003" y="192"/>
                </a:cubicBezTo>
                <a:cubicBezTo>
                  <a:pt x="1003" y="190"/>
                  <a:pt x="1003" y="190"/>
                  <a:pt x="1003" y="190"/>
                </a:cubicBezTo>
                <a:cubicBezTo>
                  <a:pt x="1003" y="189"/>
                  <a:pt x="1003" y="189"/>
                  <a:pt x="1003" y="189"/>
                </a:cubicBezTo>
                <a:cubicBezTo>
                  <a:pt x="1001" y="190"/>
                  <a:pt x="1001" y="190"/>
                  <a:pt x="1001" y="190"/>
                </a:cubicBezTo>
                <a:cubicBezTo>
                  <a:pt x="1002" y="187"/>
                  <a:pt x="1002" y="187"/>
                  <a:pt x="1002" y="187"/>
                </a:cubicBezTo>
                <a:cubicBezTo>
                  <a:pt x="1001" y="186"/>
                  <a:pt x="1001" y="186"/>
                  <a:pt x="1001" y="186"/>
                </a:cubicBezTo>
                <a:cubicBezTo>
                  <a:pt x="999" y="186"/>
                  <a:pt x="999" y="186"/>
                  <a:pt x="999" y="186"/>
                </a:cubicBezTo>
                <a:cubicBezTo>
                  <a:pt x="998" y="186"/>
                  <a:pt x="998" y="186"/>
                  <a:pt x="998" y="186"/>
                </a:cubicBezTo>
                <a:cubicBezTo>
                  <a:pt x="999" y="185"/>
                  <a:pt x="999" y="185"/>
                  <a:pt x="999" y="185"/>
                </a:cubicBezTo>
                <a:cubicBezTo>
                  <a:pt x="999" y="184"/>
                  <a:pt x="999" y="184"/>
                  <a:pt x="999" y="184"/>
                </a:cubicBezTo>
                <a:cubicBezTo>
                  <a:pt x="996" y="186"/>
                  <a:pt x="996" y="186"/>
                  <a:pt x="996" y="186"/>
                </a:cubicBezTo>
                <a:cubicBezTo>
                  <a:pt x="996" y="187"/>
                  <a:pt x="996" y="187"/>
                  <a:pt x="996" y="187"/>
                </a:cubicBezTo>
                <a:cubicBezTo>
                  <a:pt x="996" y="189"/>
                  <a:pt x="996" y="189"/>
                  <a:pt x="996" y="189"/>
                </a:cubicBezTo>
                <a:cubicBezTo>
                  <a:pt x="995" y="189"/>
                  <a:pt x="995" y="189"/>
                  <a:pt x="995" y="189"/>
                </a:cubicBezTo>
                <a:cubicBezTo>
                  <a:pt x="994" y="188"/>
                  <a:pt x="994" y="188"/>
                  <a:pt x="994" y="188"/>
                </a:cubicBezTo>
                <a:cubicBezTo>
                  <a:pt x="994" y="185"/>
                  <a:pt x="994" y="185"/>
                  <a:pt x="994" y="185"/>
                </a:cubicBezTo>
                <a:cubicBezTo>
                  <a:pt x="993" y="185"/>
                  <a:pt x="993" y="185"/>
                  <a:pt x="993" y="185"/>
                </a:cubicBezTo>
                <a:cubicBezTo>
                  <a:pt x="993" y="185"/>
                  <a:pt x="993" y="185"/>
                  <a:pt x="993" y="185"/>
                </a:cubicBezTo>
                <a:cubicBezTo>
                  <a:pt x="993" y="187"/>
                  <a:pt x="993" y="187"/>
                  <a:pt x="993" y="187"/>
                </a:cubicBezTo>
                <a:cubicBezTo>
                  <a:pt x="991" y="189"/>
                  <a:pt x="991" y="189"/>
                  <a:pt x="991" y="189"/>
                </a:cubicBezTo>
                <a:cubicBezTo>
                  <a:pt x="990" y="190"/>
                  <a:pt x="990" y="190"/>
                  <a:pt x="990" y="190"/>
                </a:cubicBezTo>
                <a:cubicBezTo>
                  <a:pt x="991" y="189"/>
                  <a:pt x="991" y="189"/>
                  <a:pt x="991" y="189"/>
                </a:cubicBezTo>
                <a:cubicBezTo>
                  <a:pt x="991" y="186"/>
                  <a:pt x="991" y="186"/>
                  <a:pt x="991" y="186"/>
                </a:cubicBezTo>
                <a:cubicBezTo>
                  <a:pt x="992" y="184"/>
                  <a:pt x="992" y="184"/>
                  <a:pt x="992" y="184"/>
                </a:cubicBezTo>
                <a:cubicBezTo>
                  <a:pt x="992" y="183"/>
                  <a:pt x="992" y="183"/>
                  <a:pt x="992" y="183"/>
                </a:cubicBezTo>
                <a:cubicBezTo>
                  <a:pt x="991" y="183"/>
                  <a:pt x="991" y="183"/>
                  <a:pt x="991" y="183"/>
                </a:cubicBezTo>
                <a:cubicBezTo>
                  <a:pt x="989" y="186"/>
                  <a:pt x="989" y="186"/>
                  <a:pt x="989" y="186"/>
                </a:cubicBezTo>
                <a:cubicBezTo>
                  <a:pt x="989" y="187"/>
                  <a:pt x="989" y="187"/>
                  <a:pt x="989" y="187"/>
                </a:cubicBezTo>
                <a:cubicBezTo>
                  <a:pt x="987" y="188"/>
                  <a:pt x="987" y="188"/>
                  <a:pt x="987" y="188"/>
                </a:cubicBezTo>
                <a:cubicBezTo>
                  <a:pt x="986" y="188"/>
                  <a:pt x="986" y="188"/>
                  <a:pt x="986" y="188"/>
                </a:cubicBezTo>
                <a:cubicBezTo>
                  <a:pt x="986" y="187"/>
                  <a:pt x="986" y="187"/>
                  <a:pt x="986" y="187"/>
                </a:cubicBezTo>
                <a:cubicBezTo>
                  <a:pt x="987" y="185"/>
                  <a:pt x="987" y="185"/>
                  <a:pt x="987" y="185"/>
                </a:cubicBezTo>
                <a:cubicBezTo>
                  <a:pt x="989" y="184"/>
                  <a:pt x="989" y="184"/>
                  <a:pt x="989" y="184"/>
                </a:cubicBezTo>
                <a:cubicBezTo>
                  <a:pt x="990" y="182"/>
                  <a:pt x="990" y="182"/>
                  <a:pt x="990" y="182"/>
                </a:cubicBezTo>
                <a:cubicBezTo>
                  <a:pt x="991" y="181"/>
                  <a:pt x="991" y="181"/>
                  <a:pt x="991" y="181"/>
                </a:cubicBezTo>
                <a:cubicBezTo>
                  <a:pt x="992" y="181"/>
                  <a:pt x="992" y="181"/>
                  <a:pt x="992" y="181"/>
                </a:cubicBezTo>
                <a:cubicBezTo>
                  <a:pt x="993" y="179"/>
                  <a:pt x="993" y="179"/>
                  <a:pt x="993" y="179"/>
                </a:cubicBezTo>
                <a:cubicBezTo>
                  <a:pt x="993" y="178"/>
                  <a:pt x="993" y="178"/>
                  <a:pt x="993" y="178"/>
                </a:cubicBezTo>
                <a:cubicBezTo>
                  <a:pt x="992" y="178"/>
                  <a:pt x="992" y="178"/>
                  <a:pt x="992" y="178"/>
                </a:cubicBezTo>
                <a:cubicBezTo>
                  <a:pt x="990" y="179"/>
                  <a:pt x="990" y="179"/>
                  <a:pt x="990" y="179"/>
                </a:cubicBezTo>
                <a:cubicBezTo>
                  <a:pt x="989" y="181"/>
                  <a:pt x="989" y="181"/>
                  <a:pt x="989" y="181"/>
                </a:cubicBezTo>
                <a:cubicBezTo>
                  <a:pt x="987" y="181"/>
                  <a:pt x="987" y="181"/>
                  <a:pt x="987" y="181"/>
                </a:cubicBezTo>
                <a:cubicBezTo>
                  <a:pt x="985" y="183"/>
                  <a:pt x="985" y="183"/>
                  <a:pt x="985" y="183"/>
                </a:cubicBezTo>
                <a:cubicBezTo>
                  <a:pt x="986" y="181"/>
                  <a:pt x="986" y="181"/>
                  <a:pt x="986" y="181"/>
                </a:cubicBezTo>
                <a:cubicBezTo>
                  <a:pt x="988" y="179"/>
                  <a:pt x="988" y="179"/>
                  <a:pt x="988" y="179"/>
                </a:cubicBezTo>
                <a:cubicBezTo>
                  <a:pt x="987" y="179"/>
                  <a:pt x="987" y="179"/>
                  <a:pt x="987" y="179"/>
                </a:cubicBezTo>
                <a:cubicBezTo>
                  <a:pt x="985" y="179"/>
                  <a:pt x="985" y="179"/>
                  <a:pt x="985" y="179"/>
                </a:cubicBezTo>
                <a:cubicBezTo>
                  <a:pt x="985" y="180"/>
                  <a:pt x="985" y="180"/>
                  <a:pt x="985" y="180"/>
                </a:cubicBezTo>
                <a:cubicBezTo>
                  <a:pt x="982" y="179"/>
                  <a:pt x="982" y="179"/>
                  <a:pt x="982" y="179"/>
                </a:cubicBezTo>
                <a:cubicBezTo>
                  <a:pt x="980" y="180"/>
                  <a:pt x="980" y="180"/>
                  <a:pt x="980" y="180"/>
                </a:cubicBezTo>
                <a:cubicBezTo>
                  <a:pt x="979" y="179"/>
                  <a:pt x="979" y="179"/>
                  <a:pt x="979" y="179"/>
                </a:cubicBezTo>
                <a:cubicBezTo>
                  <a:pt x="981" y="179"/>
                  <a:pt x="981" y="179"/>
                  <a:pt x="981" y="179"/>
                </a:cubicBezTo>
                <a:cubicBezTo>
                  <a:pt x="985" y="178"/>
                  <a:pt x="985" y="178"/>
                  <a:pt x="985" y="178"/>
                </a:cubicBezTo>
                <a:cubicBezTo>
                  <a:pt x="983" y="177"/>
                  <a:pt x="983" y="177"/>
                  <a:pt x="983" y="177"/>
                </a:cubicBezTo>
                <a:cubicBezTo>
                  <a:pt x="982" y="176"/>
                  <a:pt x="982" y="176"/>
                  <a:pt x="982" y="176"/>
                </a:cubicBezTo>
                <a:cubicBezTo>
                  <a:pt x="983" y="177"/>
                  <a:pt x="983" y="177"/>
                  <a:pt x="983" y="177"/>
                </a:cubicBezTo>
                <a:cubicBezTo>
                  <a:pt x="985" y="176"/>
                  <a:pt x="985" y="176"/>
                  <a:pt x="985" y="176"/>
                </a:cubicBezTo>
                <a:cubicBezTo>
                  <a:pt x="984" y="174"/>
                  <a:pt x="984" y="174"/>
                  <a:pt x="984" y="174"/>
                </a:cubicBezTo>
                <a:cubicBezTo>
                  <a:pt x="983" y="174"/>
                  <a:pt x="983" y="174"/>
                  <a:pt x="983" y="174"/>
                </a:cubicBezTo>
                <a:cubicBezTo>
                  <a:pt x="983" y="174"/>
                  <a:pt x="983" y="174"/>
                  <a:pt x="983" y="174"/>
                </a:cubicBezTo>
                <a:cubicBezTo>
                  <a:pt x="984" y="173"/>
                  <a:pt x="984" y="173"/>
                  <a:pt x="984" y="173"/>
                </a:cubicBezTo>
                <a:cubicBezTo>
                  <a:pt x="984" y="172"/>
                  <a:pt x="984" y="172"/>
                  <a:pt x="984" y="172"/>
                </a:cubicBezTo>
                <a:cubicBezTo>
                  <a:pt x="984" y="169"/>
                  <a:pt x="984" y="169"/>
                  <a:pt x="984" y="169"/>
                </a:cubicBezTo>
                <a:cubicBezTo>
                  <a:pt x="983" y="168"/>
                  <a:pt x="983" y="168"/>
                  <a:pt x="983" y="168"/>
                </a:cubicBezTo>
                <a:cubicBezTo>
                  <a:pt x="981" y="169"/>
                  <a:pt x="981" y="169"/>
                  <a:pt x="981" y="169"/>
                </a:cubicBezTo>
                <a:cubicBezTo>
                  <a:pt x="980" y="170"/>
                  <a:pt x="980" y="170"/>
                  <a:pt x="980" y="170"/>
                </a:cubicBezTo>
                <a:cubicBezTo>
                  <a:pt x="979" y="169"/>
                  <a:pt x="979" y="169"/>
                  <a:pt x="979" y="169"/>
                </a:cubicBezTo>
                <a:cubicBezTo>
                  <a:pt x="978" y="170"/>
                  <a:pt x="978" y="170"/>
                  <a:pt x="978" y="170"/>
                </a:cubicBezTo>
                <a:cubicBezTo>
                  <a:pt x="978" y="169"/>
                  <a:pt x="978" y="169"/>
                  <a:pt x="978" y="169"/>
                </a:cubicBezTo>
                <a:cubicBezTo>
                  <a:pt x="978" y="168"/>
                  <a:pt x="978" y="168"/>
                  <a:pt x="978" y="168"/>
                </a:cubicBezTo>
                <a:cubicBezTo>
                  <a:pt x="979" y="166"/>
                  <a:pt x="979" y="166"/>
                  <a:pt x="979" y="166"/>
                </a:cubicBezTo>
                <a:cubicBezTo>
                  <a:pt x="981" y="166"/>
                  <a:pt x="981" y="166"/>
                  <a:pt x="981" y="166"/>
                </a:cubicBezTo>
                <a:cubicBezTo>
                  <a:pt x="982" y="165"/>
                  <a:pt x="982" y="165"/>
                  <a:pt x="982" y="165"/>
                </a:cubicBezTo>
                <a:cubicBezTo>
                  <a:pt x="982" y="163"/>
                  <a:pt x="982" y="163"/>
                  <a:pt x="982" y="163"/>
                </a:cubicBezTo>
                <a:cubicBezTo>
                  <a:pt x="981" y="162"/>
                  <a:pt x="981" y="162"/>
                  <a:pt x="981" y="162"/>
                </a:cubicBezTo>
                <a:cubicBezTo>
                  <a:pt x="980" y="163"/>
                  <a:pt x="980" y="163"/>
                  <a:pt x="980" y="163"/>
                </a:cubicBezTo>
                <a:cubicBezTo>
                  <a:pt x="978" y="165"/>
                  <a:pt x="978" y="165"/>
                  <a:pt x="978" y="165"/>
                </a:cubicBezTo>
                <a:cubicBezTo>
                  <a:pt x="976" y="166"/>
                  <a:pt x="976" y="166"/>
                  <a:pt x="976" y="166"/>
                </a:cubicBezTo>
                <a:cubicBezTo>
                  <a:pt x="975" y="168"/>
                  <a:pt x="975" y="168"/>
                  <a:pt x="975" y="168"/>
                </a:cubicBezTo>
                <a:cubicBezTo>
                  <a:pt x="975" y="169"/>
                  <a:pt x="975" y="169"/>
                  <a:pt x="975" y="169"/>
                </a:cubicBezTo>
                <a:cubicBezTo>
                  <a:pt x="975" y="171"/>
                  <a:pt x="975" y="171"/>
                  <a:pt x="975" y="171"/>
                </a:cubicBezTo>
                <a:cubicBezTo>
                  <a:pt x="974" y="171"/>
                  <a:pt x="974" y="171"/>
                  <a:pt x="974" y="171"/>
                </a:cubicBezTo>
                <a:cubicBezTo>
                  <a:pt x="974" y="169"/>
                  <a:pt x="974" y="169"/>
                  <a:pt x="974" y="169"/>
                </a:cubicBezTo>
                <a:cubicBezTo>
                  <a:pt x="974" y="168"/>
                  <a:pt x="974" y="168"/>
                  <a:pt x="974" y="168"/>
                </a:cubicBezTo>
                <a:cubicBezTo>
                  <a:pt x="975" y="166"/>
                  <a:pt x="975" y="166"/>
                  <a:pt x="975" y="166"/>
                </a:cubicBezTo>
                <a:cubicBezTo>
                  <a:pt x="977" y="164"/>
                  <a:pt x="977" y="164"/>
                  <a:pt x="977" y="164"/>
                </a:cubicBezTo>
                <a:cubicBezTo>
                  <a:pt x="977" y="162"/>
                  <a:pt x="977" y="162"/>
                  <a:pt x="977" y="162"/>
                </a:cubicBezTo>
                <a:cubicBezTo>
                  <a:pt x="977" y="162"/>
                  <a:pt x="977" y="162"/>
                  <a:pt x="977" y="162"/>
                </a:cubicBezTo>
                <a:cubicBezTo>
                  <a:pt x="975" y="163"/>
                  <a:pt x="975" y="163"/>
                  <a:pt x="975" y="163"/>
                </a:cubicBezTo>
                <a:cubicBezTo>
                  <a:pt x="975" y="164"/>
                  <a:pt x="975" y="164"/>
                  <a:pt x="975" y="164"/>
                </a:cubicBezTo>
                <a:cubicBezTo>
                  <a:pt x="975" y="165"/>
                  <a:pt x="975" y="165"/>
                  <a:pt x="975" y="165"/>
                </a:cubicBezTo>
                <a:cubicBezTo>
                  <a:pt x="973" y="166"/>
                  <a:pt x="973" y="166"/>
                  <a:pt x="973" y="166"/>
                </a:cubicBezTo>
                <a:cubicBezTo>
                  <a:pt x="972" y="167"/>
                  <a:pt x="972" y="167"/>
                  <a:pt x="972" y="167"/>
                </a:cubicBezTo>
                <a:cubicBezTo>
                  <a:pt x="972" y="168"/>
                  <a:pt x="972" y="168"/>
                  <a:pt x="972" y="168"/>
                </a:cubicBezTo>
                <a:cubicBezTo>
                  <a:pt x="971" y="170"/>
                  <a:pt x="971" y="170"/>
                  <a:pt x="971" y="170"/>
                </a:cubicBezTo>
                <a:cubicBezTo>
                  <a:pt x="970" y="171"/>
                  <a:pt x="970" y="171"/>
                  <a:pt x="970" y="171"/>
                </a:cubicBezTo>
                <a:cubicBezTo>
                  <a:pt x="970" y="170"/>
                  <a:pt x="970" y="170"/>
                  <a:pt x="970" y="170"/>
                </a:cubicBezTo>
                <a:cubicBezTo>
                  <a:pt x="971" y="168"/>
                  <a:pt x="971" y="168"/>
                  <a:pt x="971" y="168"/>
                </a:cubicBezTo>
                <a:cubicBezTo>
                  <a:pt x="972" y="165"/>
                  <a:pt x="972" y="165"/>
                  <a:pt x="972" y="165"/>
                </a:cubicBezTo>
                <a:cubicBezTo>
                  <a:pt x="973" y="163"/>
                  <a:pt x="973" y="163"/>
                  <a:pt x="973" y="163"/>
                </a:cubicBezTo>
                <a:cubicBezTo>
                  <a:pt x="973" y="162"/>
                  <a:pt x="973" y="162"/>
                  <a:pt x="973" y="162"/>
                </a:cubicBezTo>
                <a:cubicBezTo>
                  <a:pt x="971" y="162"/>
                  <a:pt x="971" y="162"/>
                  <a:pt x="971" y="162"/>
                </a:cubicBezTo>
                <a:cubicBezTo>
                  <a:pt x="970" y="163"/>
                  <a:pt x="970" y="163"/>
                  <a:pt x="970" y="163"/>
                </a:cubicBezTo>
                <a:cubicBezTo>
                  <a:pt x="970" y="165"/>
                  <a:pt x="970" y="165"/>
                  <a:pt x="970" y="165"/>
                </a:cubicBezTo>
                <a:cubicBezTo>
                  <a:pt x="969" y="165"/>
                  <a:pt x="969" y="165"/>
                  <a:pt x="969" y="165"/>
                </a:cubicBezTo>
                <a:cubicBezTo>
                  <a:pt x="969" y="164"/>
                  <a:pt x="969" y="164"/>
                  <a:pt x="969" y="164"/>
                </a:cubicBezTo>
                <a:cubicBezTo>
                  <a:pt x="970" y="162"/>
                  <a:pt x="970" y="162"/>
                  <a:pt x="970" y="162"/>
                </a:cubicBezTo>
                <a:cubicBezTo>
                  <a:pt x="971" y="161"/>
                  <a:pt x="971" y="161"/>
                  <a:pt x="971" y="161"/>
                </a:cubicBezTo>
                <a:cubicBezTo>
                  <a:pt x="970" y="160"/>
                  <a:pt x="970" y="160"/>
                  <a:pt x="970" y="160"/>
                </a:cubicBezTo>
                <a:cubicBezTo>
                  <a:pt x="968" y="159"/>
                  <a:pt x="968" y="159"/>
                  <a:pt x="968" y="159"/>
                </a:cubicBezTo>
                <a:cubicBezTo>
                  <a:pt x="969" y="158"/>
                  <a:pt x="969" y="158"/>
                  <a:pt x="969" y="158"/>
                </a:cubicBezTo>
                <a:cubicBezTo>
                  <a:pt x="968" y="157"/>
                  <a:pt x="968" y="157"/>
                  <a:pt x="968" y="157"/>
                </a:cubicBezTo>
                <a:cubicBezTo>
                  <a:pt x="965" y="157"/>
                  <a:pt x="965" y="157"/>
                  <a:pt x="965" y="157"/>
                </a:cubicBezTo>
                <a:cubicBezTo>
                  <a:pt x="964" y="158"/>
                  <a:pt x="964" y="158"/>
                  <a:pt x="964" y="158"/>
                </a:cubicBezTo>
                <a:cubicBezTo>
                  <a:pt x="965" y="157"/>
                  <a:pt x="965" y="157"/>
                  <a:pt x="965" y="157"/>
                </a:cubicBezTo>
                <a:cubicBezTo>
                  <a:pt x="966" y="156"/>
                  <a:pt x="966" y="156"/>
                  <a:pt x="966" y="156"/>
                </a:cubicBezTo>
                <a:cubicBezTo>
                  <a:pt x="965" y="156"/>
                  <a:pt x="965" y="156"/>
                  <a:pt x="965" y="156"/>
                </a:cubicBezTo>
                <a:cubicBezTo>
                  <a:pt x="962" y="156"/>
                  <a:pt x="962" y="156"/>
                  <a:pt x="962" y="156"/>
                </a:cubicBezTo>
                <a:cubicBezTo>
                  <a:pt x="961" y="157"/>
                  <a:pt x="961" y="157"/>
                  <a:pt x="961" y="157"/>
                </a:cubicBezTo>
                <a:cubicBezTo>
                  <a:pt x="961" y="156"/>
                  <a:pt x="961" y="156"/>
                  <a:pt x="961" y="156"/>
                </a:cubicBezTo>
                <a:cubicBezTo>
                  <a:pt x="964" y="154"/>
                  <a:pt x="964" y="154"/>
                  <a:pt x="964" y="154"/>
                </a:cubicBezTo>
                <a:cubicBezTo>
                  <a:pt x="966" y="154"/>
                  <a:pt x="966" y="154"/>
                  <a:pt x="966" y="154"/>
                </a:cubicBezTo>
                <a:cubicBezTo>
                  <a:pt x="967" y="155"/>
                  <a:pt x="967" y="155"/>
                  <a:pt x="967" y="155"/>
                </a:cubicBezTo>
                <a:cubicBezTo>
                  <a:pt x="969" y="155"/>
                  <a:pt x="969" y="155"/>
                  <a:pt x="969" y="155"/>
                </a:cubicBezTo>
                <a:cubicBezTo>
                  <a:pt x="969" y="154"/>
                  <a:pt x="969" y="154"/>
                  <a:pt x="969" y="154"/>
                </a:cubicBezTo>
                <a:cubicBezTo>
                  <a:pt x="970" y="153"/>
                  <a:pt x="970" y="153"/>
                  <a:pt x="970" y="153"/>
                </a:cubicBezTo>
                <a:cubicBezTo>
                  <a:pt x="969" y="153"/>
                  <a:pt x="969" y="153"/>
                  <a:pt x="969" y="153"/>
                </a:cubicBezTo>
                <a:cubicBezTo>
                  <a:pt x="967" y="152"/>
                  <a:pt x="967" y="152"/>
                  <a:pt x="967" y="152"/>
                </a:cubicBezTo>
                <a:cubicBezTo>
                  <a:pt x="965" y="151"/>
                  <a:pt x="965" y="151"/>
                  <a:pt x="965" y="151"/>
                </a:cubicBezTo>
                <a:cubicBezTo>
                  <a:pt x="963" y="151"/>
                  <a:pt x="963" y="151"/>
                  <a:pt x="963" y="151"/>
                </a:cubicBezTo>
                <a:cubicBezTo>
                  <a:pt x="963" y="153"/>
                  <a:pt x="963" y="153"/>
                  <a:pt x="963" y="153"/>
                </a:cubicBezTo>
                <a:cubicBezTo>
                  <a:pt x="962" y="153"/>
                  <a:pt x="962" y="153"/>
                  <a:pt x="962" y="153"/>
                </a:cubicBezTo>
                <a:cubicBezTo>
                  <a:pt x="962" y="152"/>
                  <a:pt x="962" y="152"/>
                  <a:pt x="962" y="152"/>
                </a:cubicBezTo>
                <a:cubicBezTo>
                  <a:pt x="963" y="152"/>
                  <a:pt x="963" y="152"/>
                  <a:pt x="963" y="152"/>
                </a:cubicBezTo>
                <a:cubicBezTo>
                  <a:pt x="963" y="151"/>
                  <a:pt x="963" y="151"/>
                  <a:pt x="963" y="151"/>
                </a:cubicBezTo>
                <a:cubicBezTo>
                  <a:pt x="961" y="151"/>
                  <a:pt x="961" y="151"/>
                  <a:pt x="961" y="151"/>
                </a:cubicBezTo>
                <a:cubicBezTo>
                  <a:pt x="961" y="152"/>
                  <a:pt x="961" y="152"/>
                  <a:pt x="961" y="152"/>
                </a:cubicBezTo>
                <a:cubicBezTo>
                  <a:pt x="960" y="152"/>
                  <a:pt x="960" y="152"/>
                  <a:pt x="960" y="152"/>
                </a:cubicBezTo>
                <a:cubicBezTo>
                  <a:pt x="960" y="151"/>
                  <a:pt x="960" y="151"/>
                  <a:pt x="960" y="151"/>
                </a:cubicBezTo>
                <a:cubicBezTo>
                  <a:pt x="960" y="150"/>
                  <a:pt x="960" y="150"/>
                  <a:pt x="960" y="150"/>
                </a:cubicBezTo>
                <a:cubicBezTo>
                  <a:pt x="959" y="149"/>
                  <a:pt x="959" y="149"/>
                  <a:pt x="959" y="149"/>
                </a:cubicBezTo>
                <a:cubicBezTo>
                  <a:pt x="958" y="150"/>
                  <a:pt x="958" y="150"/>
                  <a:pt x="958" y="150"/>
                </a:cubicBezTo>
                <a:cubicBezTo>
                  <a:pt x="957" y="149"/>
                  <a:pt x="957" y="149"/>
                  <a:pt x="957" y="149"/>
                </a:cubicBezTo>
                <a:cubicBezTo>
                  <a:pt x="956" y="148"/>
                  <a:pt x="956" y="148"/>
                  <a:pt x="956" y="148"/>
                </a:cubicBezTo>
                <a:cubicBezTo>
                  <a:pt x="955" y="148"/>
                  <a:pt x="955" y="148"/>
                  <a:pt x="955" y="148"/>
                </a:cubicBezTo>
                <a:cubicBezTo>
                  <a:pt x="956" y="147"/>
                  <a:pt x="956" y="147"/>
                  <a:pt x="956" y="147"/>
                </a:cubicBezTo>
                <a:cubicBezTo>
                  <a:pt x="957" y="147"/>
                  <a:pt x="957" y="147"/>
                  <a:pt x="957" y="147"/>
                </a:cubicBezTo>
                <a:cubicBezTo>
                  <a:pt x="960" y="148"/>
                  <a:pt x="960" y="148"/>
                  <a:pt x="960" y="148"/>
                </a:cubicBezTo>
                <a:cubicBezTo>
                  <a:pt x="961" y="148"/>
                  <a:pt x="961" y="148"/>
                  <a:pt x="961" y="148"/>
                </a:cubicBezTo>
                <a:cubicBezTo>
                  <a:pt x="960" y="147"/>
                  <a:pt x="960" y="147"/>
                  <a:pt x="960" y="147"/>
                </a:cubicBezTo>
                <a:cubicBezTo>
                  <a:pt x="955" y="145"/>
                  <a:pt x="955" y="145"/>
                  <a:pt x="955" y="145"/>
                </a:cubicBezTo>
                <a:cubicBezTo>
                  <a:pt x="953" y="144"/>
                  <a:pt x="953" y="144"/>
                  <a:pt x="953" y="144"/>
                </a:cubicBezTo>
                <a:cubicBezTo>
                  <a:pt x="953" y="143"/>
                  <a:pt x="953" y="143"/>
                  <a:pt x="953" y="143"/>
                </a:cubicBezTo>
                <a:cubicBezTo>
                  <a:pt x="954" y="143"/>
                  <a:pt x="954" y="143"/>
                  <a:pt x="954" y="143"/>
                </a:cubicBezTo>
                <a:cubicBezTo>
                  <a:pt x="958" y="144"/>
                  <a:pt x="958" y="144"/>
                  <a:pt x="958" y="144"/>
                </a:cubicBezTo>
                <a:cubicBezTo>
                  <a:pt x="960" y="145"/>
                  <a:pt x="960" y="145"/>
                  <a:pt x="960" y="145"/>
                </a:cubicBezTo>
                <a:cubicBezTo>
                  <a:pt x="964" y="146"/>
                  <a:pt x="964" y="146"/>
                  <a:pt x="964" y="146"/>
                </a:cubicBezTo>
                <a:cubicBezTo>
                  <a:pt x="965" y="145"/>
                  <a:pt x="965" y="145"/>
                  <a:pt x="965" y="145"/>
                </a:cubicBezTo>
                <a:cubicBezTo>
                  <a:pt x="964" y="145"/>
                  <a:pt x="964" y="145"/>
                  <a:pt x="964" y="145"/>
                </a:cubicBezTo>
                <a:cubicBezTo>
                  <a:pt x="964" y="143"/>
                  <a:pt x="964" y="143"/>
                  <a:pt x="964" y="143"/>
                </a:cubicBezTo>
                <a:cubicBezTo>
                  <a:pt x="964" y="142"/>
                  <a:pt x="964" y="142"/>
                  <a:pt x="964" y="142"/>
                </a:cubicBezTo>
                <a:cubicBezTo>
                  <a:pt x="962" y="142"/>
                  <a:pt x="962" y="142"/>
                  <a:pt x="962" y="142"/>
                </a:cubicBezTo>
                <a:cubicBezTo>
                  <a:pt x="961" y="141"/>
                  <a:pt x="961" y="141"/>
                  <a:pt x="961" y="141"/>
                </a:cubicBezTo>
                <a:cubicBezTo>
                  <a:pt x="961" y="140"/>
                  <a:pt x="961" y="140"/>
                  <a:pt x="961" y="140"/>
                </a:cubicBezTo>
                <a:cubicBezTo>
                  <a:pt x="962" y="140"/>
                  <a:pt x="962" y="140"/>
                  <a:pt x="962" y="140"/>
                </a:cubicBezTo>
                <a:cubicBezTo>
                  <a:pt x="963" y="141"/>
                  <a:pt x="963" y="141"/>
                  <a:pt x="963" y="141"/>
                </a:cubicBezTo>
                <a:cubicBezTo>
                  <a:pt x="964" y="142"/>
                  <a:pt x="964" y="142"/>
                  <a:pt x="964" y="142"/>
                </a:cubicBezTo>
                <a:cubicBezTo>
                  <a:pt x="965" y="141"/>
                  <a:pt x="965" y="141"/>
                  <a:pt x="965" y="141"/>
                </a:cubicBezTo>
                <a:cubicBezTo>
                  <a:pt x="967" y="141"/>
                  <a:pt x="967" y="141"/>
                  <a:pt x="967" y="141"/>
                </a:cubicBezTo>
                <a:cubicBezTo>
                  <a:pt x="967" y="141"/>
                  <a:pt x="967" y="141"/>
                  <a:pt x="967" y="141"/>
                </a:cubicBezTo>
                <a:cubicBezTo>
                  <a:pt x="967" y="140"/>
                  <a:pt x="967" y="140"/>
                  <a:pt x="967" y="140"/>
                </a:cubicBezTo>
                <a:cubicBezTo>
                  <a:pt x="966" y="139"/>
                  <a:pt x="966" y="139"/>
                  <a:pt x="966" y="139"/>
                </a:cubicBezTo>
                <a:cubicBezTo>
                  <a:pt x="966" y="139"/>
                  <a:pt x="966" y="139"/>
                  <a:pt x="966" y="139"/>
                </a:cubicBezTo>
                <a:cubicBezTo>
                  <a:pt x="965" y="137"/>
                  <a:pt x="965" y="137"/>
                  <a:pt x="965" y="137"/>
                </a:cubicBezTo>
                <a:cubicBezTo>
                  <a:pt x="963" y="138"/>
                  <a:pt x="963" y="138"/>
                  <a:pt x="963" y="138"/>
                </a:cubicBezTo>
                <a:cubicBezTo>
                  <a:pt x="962" y="138"/>
                  <a:pt x="962" y="138"/>
                  <a:pt x="962" y="138"/>
                </a:cubicBezTo>
                <a:cubicBezTo>
                  <a:pt x="959" y="138"/>
                  <a:pt x="959" y="138"/>
                  <a:pt x="959" y="138"/>
                </a:cubicBezTo>
                <a:cubicBezTo>
                  <a:pt x="959" y="139"/>
                  <a:pt x="959" y="139"/>
                  <a:pt x="959" y="139"/>
                </a:cubicBezTo>
                <a:cubicBezTo>
                  <a:pt x="958" y="139"/>
                  <a:pt x="958" y="139"/>
                  <a:pt x="958" y="139"/>
                </a:cubicBezTo>
                <a:cubicBezTo>
                  <a:pt x="957" y="138"/>
                  <a:pt x="957" y="138"/>
                  <a:pt x="957" y="138"/>
                </a:cubicBezTo>
                <a:cubicBezTo>
                  <a:pt x="959" y="137"/>
                  <a:pt x="959" y="137"/>
                  <a:pt x="959" y="137"/>
                </a:cubicBezTo>
                <a:cubicBezTo>
                  <a:pt x="961" y="137"/>
                  <a:pt x="961" y="137"/>
                  <a:pt x="961" y="137"/>
                </a:cubicBezTo>
                <a:cubicBezTo>
                  <a:pt x="962" y="137"/>
                  <a:pt x="962" y="137"/>
                  <a:pt x="962" y="137"/>
                </a:cubicBezTo>
                <a:cubicBezTo>
                  <a:pt x="965" y="136"/>
                  <a:pt x="965" y="136"/>
                  <a:pt x="965" y="136"/>
                </a:cubicBezTo>
                <a:cubicBezTo>
                  <a:pt x="965" y="136"/>
                  <a:pt x="965" y="136"/>
                  <a:pt x="965" y="136"/>
                </a:cubicBezTo>
                <a:cubicBezTo>
                  <a:pt x="963" y="135"/>
                  <a:pt x="963" y="135"/>
                  <a:pt x="963" y="135"/>
                </a:cubicBezTo>
                <a:cubicBezTo>
                  <a:pt x="962" y="135"/>
                  <a:pt x="962" y="135"/>
                  <a:pt x="962" y="135"/>
                </a:cubicBezTo>
                <a:cubicBezTo>
                  <a:pt x="961" y="134"/>
                  <a:pt x="961" y="134"/>
                  <a:pt x="961" y="134"/>
                </a:cubicBezTo>
                <a:cubicBezTo>
                  <a:pt x="962" y="134"/>
                  <a:pt x="962" y="134"/>
                  <a:pt x="962" y="134"/>
                </a:cubicBezTo>
                <a:cubicBezTo>
                  <a:pt x="964" y="134"/>
                  <a:pt x="964" y="134"/>
                  <a:pt x="964" y="134"/>
                </a:cubicBezTo>
                <a:cubicBezTo>
                  <a:pt x="965" y="134"/>
                  <a:pt x="965" y="134"/>
                  <a:pt x="965" y="134"/>
                </a:cubicBezTo>
                <a:cubicBezTo>
                  <a:pt x="966" y="134"/>
                  <a:pt x="966" y="134"/>
                  <a:pt x="966" y="134"/>
                </a:cubicBezTo>
                <a:cubicBezTo>
                  <a:pt x="969" y="137"/>
                  <a:pt x="969" y="137"/>
                  <a:pt x="969" y="137"/>
                </a:cubicBezTo>
                <a:cubicBezTo>
                  <a:pt x="970" y="137"/>
                  <a:pt x="970" y="137"/>
                  <a:pt x="970" y="137"/>
                </a:cubicBezTo>
                <a:cubicBezTo>
                  <a:pt x="971" y="137"/>
                  <a:pt x="971" y="137"/>
                  <a:pt x="971" y="137"/>
                </a:cubicBezTo>
                <a:cubicBezTo>
                  <a:pt x="972" y="138"/>
                  <a:pt x="972" y="138"/>
                  <a:pt x="972" y="138"/>
                </a:cubicBezTo>
                <a:cubicBezTo>
                  <a:pt x="973" y="138"/>
                  <a:pt x="973" y="138"/>
                  <a:pt x="973" y="138"/>
                </a:cubicBezTo>
                <a:cubicBezTo>
                  <a:pt x="974" y="137"/>
                  <a:pt x="974" y="137"/>
                  <a:pt x="974" y="137"/>
                </a:cubicBezTo>
                <a:cubicBezTo>
                  <a:pt x="974" y="137"/>
                  <a:pt x="974" y="137"/>
                  <a:pt x="974" y="137"/>
                </a:cubicBezTo>
                <a:cubicBezTo>
                  <a:pt x="975" y="139"/>
                  <a:pt x="975" y="139"/>
                  <a:pt x="975" y="139"/>
                </a:cubicBezTo>
                <a:cubicBezTo>
                  <a:pt x="977" y="139"/>
                  <a:pt x="977" y="139"/>
                  <a:pt x="977" y="139"/>
                </a:cubicBezTo>
                <a:cubicBezTo>
                  <a:pt x="977" y="138"/>
                  <a:pt x="977" y="138"/>
                  <a:pt x="977" y="138"/>
                </a:cubicBezTo>
                <a:cubicBezTo>
                  <a:pt x="977" y="136"/>
                  <a:pt x="977" y="136"/>
                  <a:pt x="977" y="136"/>
                </a:cubicBezTo>
                <a:cubicBezTo>
                  <a:pt x="976" y="134"/>
                  <a:pt x="976" y="134"/>
                  <a:pt x="976" y="134"/>
                </a:cubicBezTo>
                <a:cubicBezTo>
                  <a:pt x="976" y="133"/>
                  <a:pt x="976" y="133"/>
                  <a:pt x="976" y="133"/>
                </a:cubicBezTo>
                <a:cubicBezTo>
                  <a:pt x="974" y="132"/>
                  <a:pt x="974" y="132"/>
                  <a:pt x="974" y="132"/>
                </a:cubicBezTo>
                <a:cubicBezTo>
                  <a:pt x="972" y="131"/>
                  <a:pt x="972" y="131"/>
                  <a:pt x="972" y="131"/>
                </a:cubicBezTo>
                <a:cubicBezTo>
                  <a:pt x="971" y="130"/>
                  <a:pt x="971" y="130"/>
                  <a:pt x="971" y="130"/>
                </a:cubicBezTo>
                <a:cubicBezTo>
                  <a:pt x="970" y="131"/>
                  <a:pt x="970" y="131"/>
                  <a:pt x="970" y="131"/>
                </a:cubicBezTo>
                <a:cubicBezTo>
                  <a:pt x="969" y="131"/>
                  <a:pt x="969" y="131"/>
                  <a:pt x="969" y="131"/>
                </a:cubicBezTo>
                <a:cubicBezTo>
                  <a:pt x="968" y="131"/>
                  <a:pt x="968" y="131"/>
                  <a:pt x="968" y="131"/>
                </a:cubicBezTo>
                <a:cubicBezTo>
                  <a:pt x="965" y="128"/>
                  <a:pt x="965" y="128"/>
                  <a:pt x="965" y="128"/>
                </a:cubicBezTo>
                <a:cubicBezTo>
                  <a:pt x="963" y="127"/>
                  <a:pt x="963" y="127"/>
                  <a:pt x="963" y="127"/>
                </a:cubicBezTo>
                <a:cubicBezTo>
                  <a:pt x="960" y="128"/>
                  <a:pt x="960" y="128"/>
                  <a:pt x="960" y="128"/>
                </a:cubicBezTo>
                <a:cubicBezTo>
                  <a:pt x="959" y="127"/>
                  <a:pt x="959" y="127"/>
                  <a:pt x="959" y="127"/>
                </a:cubicBezTo>
                <a:cubicBezTo>
                  <a:pt x="962" y="127"/>
                  <a:pt x="962" y="127"/>
                  <a:pt x="962" y="127"/>
                </a:cubicBezTo>
                <a:cubicBezTo>
                  <a:pt x="963" y="126"/>
                  <a:pt x="963" y="126"/>
                  <a:pt x="963" y="126"/>
                </a:cubicBezTo>
                <a:cubicBezTo>
                  <a:pt x="964" y="126"/>
                  <a:pt x="964" y="126"/>
                  <a:pt x="964" y="126"/>
                </a:cubicBezTo>
                <a:cubicBezTo>
                  <a:pt x="965" y="126"/>
                  <a:pt x="965" y="126"/>
                  <a:pt x="965" y="126"/>
                </a:cubicBezTo>
                <a:cubicBezTo>
                  <a:pt x="966" y="126"/>
                  <a:pt x="966" y="126"/>
                  <a:pt x="966" y="126"/>
                </a:cubicBezTo>
                <a:cubicBezTo>
                  <a:pt x="968" y="125"/>
                  <a:pt x="968" y="125"/>
                  <a:pt x="968" y="125"/>
                </a:cubicBezTo>
                <a:cubicBezTo>
                  <a:pt x="969" y="124"/>
                  <a:pt x="969" y="124"/>
                  <a:pt x="969" y="124"/>
                </a:cubicBezTo>
                <a:cubicBezTo>
                  <a:pt x="972" y="125"/>
                  <a:pt x="972" y="125"/>
                  <a:pt x="972" y="125"/>
                </a:cubicBezTo>
                <a:cubicBezTo>
                  <a:pt x="973" y="126"/>
                  <a:pt x="973" y="126"/>
                  <a:pt x="973" y="126"/>
                </a:cubicBezTo>
                <a:cubicBezTo>
                  <a:pt x="976" y="126"/>
                  <a:pt x="976" y="126"/>
                  <a:pt x="976" y="126"/>
                </a:cubicBezTo>
                <a:cubicBezTo>
                  <a:pt x="976" y="124"/>
                  <a:pt x="976" y="124"/>
                  <a:pt x="976" y="124"/>
                </a:cubicBezTo>
                <a:cubicBezTo>
                  <a:pt x="977" y="123"/>
                  <a:pt x="977" y="123"/>
                  <a:pt x="977" y="123"/>
                </a:cubicBezTo>
                <a:cubicBezTo>
                  <a:pt x="976" y="121"/>
                  <a:pt x="976" y="121"/>
                  <a:pt x="976" y="121"/>
                </a:cubicBezTo>
                <a:cubicBezTo>
                  <a:pt x="975" y="119"/>
                  <a:pt x="975" y="119"/>
                  <a:pt x="975" y="119"/>
                </a:cubicBezTo>
                <a:cubicBezTo>
                  <a:pt x="973" y="115"/>
                  <a:pt x="973" y="115"/>
                  <a:pt x="973" y="115"/>
                </a:cubicBezTo>
                <a:cubicBezTo>
                  <a:pt x="973" y="113"/>
                  <a:pt x="973" y="113"/>
                  <a:pt x="973" y="113"/>
                </a:cubicBezTo>
                <a:cubicBezTo>
                  <a:pt x="972" y="113"/>
                  <a:pt x="972" y="113"/>
                  <a:pt x="972" y="113"/>
                </a:cubicBezTo>
                <a:cubicBezTo>
                  <a:pt x="972" y="113"/>
                  <a:pt x="972" y="113"/>
                  <a:pt x="972" y="113"/>
                </a:cubicBezTo>
                <a:cubicBezTo>
                  <a:pt x="970" y="113"/>
                  <a:pt x="970" y="113"/>
                  <a:pt x="970" y="113"/>
                </a:cubicBezTo>
                <a:cubicBezTo>
                  <a:pt x="970" y="114"/>
                  <a:pt x="970" y="114"/>
                  <a:pt x="970" y="114"/>
                </a:cubicBezTo>
                <a:cubicBezTo>
                  <a:pt x="969" y="116"/>
                  <a:pt x="969" y="116"/>
                  <a:pt x="969" y="116"/>
                </a:cubicBezTo>
                <a:cubicBezTo>
                  <a:pt x="970" y="116"/>
                  <a:pt x="970" y="116"/>
                  <a:pt x="970" y="116"/>
                </a:cubicBezTo>
                <a:cubicBezTo>
                  <a:pt x="970" y="117"/>
                  <a:pt x="970" y="117"/>
                  <a:pt x="970" y="117"/>
                </a:cubicBezTo>
                <a:cubicBezTo>
                  <a:pt x="969" y="118"/>
                  <a:pt x="969" y="118"/>
                  <a:pt x="969" y="118"/>
                </a:cubicBezTo>
                <a:cubicBezTo>
                  <a:pt x="967" y="119"/>
                  <a:pt x="967" y="119"/>
                  <a:pt x="967" y="119"/>
                </a:cubicBezTo>
                <a:cubicBezTo>
                  <a:pt x="966" y="120"/>
                  <a:pt x="966" y="120"/>
                  <a:pt x="966" y="120"/>
                </a:cubicBezTo>
                <a:cubicBezTo>
                  <a:pt x="964" y="120"/>
                  <a:pt x="964" y="120"/>
                  <a:pt x="964" y="120"/>
                </a:cubicBezTo>
                <a:cubicBezTo>
                  <a:pt x="963" y="120"/>
                  <a:pt x="963" y="120"/>
                  <a:pt x="963" y="120"/>
                </a:cubicBezTo>
                <a:cubicBezTo>
                  <a:pt x="961" y="120"/>
                  <a:pt x="961" y="120"/>
                  <a:pt x="961" y="120"/>
                </a:cubicBezTo>
                <a:cubicBezTo>
                  <a:pt x="960" y="122"/>
                  <a:pt x="960" y="122"/>
                  <a:pt x="960" y="122"/>
                </a:cubicBezTo>
                <a:cubicBezTo>
                  <a:pt x="958" y="124"/>
                  <a:pt x="958" y="124"/>
                  <a:pt x="958" y="124"/>
                </a:cubicBezTo>
                <a:cubicBezTo>
                  <a:pt x="957" y="123"/>
                  <a:pt x="957" y="123"/>
                  <a:pt x="957" y="123"/>
                </a:cubicBezTo>
                <a:cubicBezTo>
                  <a:pt x="955" y="123"/>
                  <a:pt x="955" y="123"/>
                  <a:pt x="955" y="123"/>
                </a:cubicBezTo>
                <a:cubicBezTo>
                  <a:pt x="954" y="123"/>
                  <a:pt x="954" y="123"/>
                  <a:pt x="954" y="123"/>
                </a:cubicBezTo>
                <a:cubicBezTo>
                  <a:pt x="953" y="124"/>
                  <a:pt x="953" y="124"/>
                  <a:pt x="953" y="124"/>
                </a:cubicBezTo>
                <a:cubicBezTo>
                  <a:pt x="954" y="122"/>
                  <a:pt x="954" y="122"/>
                  <a:pt x="954" y="122"/>
                </a:cubicBezTo>
                <a:cubicBezTo>
                  <a:pt x="955" y="121"/>
                  <a:pt x="955" y="121"/>
                  <a:pt x="955" y="121"/>
                </a:cubicBezTo>
                <a:cubicBezTo>
                  <a:pt x="957" y="122"/>
                  <a:pt x="957" y="122"/>
                  <a:pt x="957" y="122"/>
                </a:cubicBezTo>
                <a:cubicBezTo>
                  <a:pt x="958" y="122"/>
                  <a:pt x="958" y="122"/>
                  <a:pt x="958" y="122"/>
                </a:cubicBezTo>
                <a:cubicBezTo>
                  <a:pt x="960" y="120"/>
                  <a:pt x="960" y="120"/>
                  <a:pt x="960" y="120"/>
                </a:cubicBezTo>
                <a:cubicBezTo>
                  <a:pt x="961" y="119"/>
                  <a:pt x="961" y="119"/>
                  <a:pt x="961" y="119"/>
                </a:cubicBezTo>
                <a:cubicBezTo>
                  <a:pt x="962" y="119"/>
                  <a:pt x="962" y="119"/>
                  <a:pt x="962" y="119"/>
                </a:cubicBezTo>
                <a:cubicBezTo>
                  <a:pt x="964" y="118"/>
                  <a:pt x="964" y="118"/>
                  <a:pt x="964" y="118"/>
                </a:cubicBezTo>
                <a:cubicBezTo>
                  <a:pt x="965" y="117"/>
                  <a:pt x="965" y="117"/>
                  <a:pt x="965" y="117"/>
                </a:cubicBezTo>
                <a:cubicBezTo>
                  <a:pt x="966" y="115"/>
                  <a:pt x="966" y="115"/>
                  <a:pt x="966" y="115"/>
                </a:cubicBezTo>
                <a:cubicBezTo>
                  <a:pt x="965" y="114"/>
                  <a:pt x="965" y="114"/>
                  <a:pt x="965" y="114"/>
                </a:cubicBezTo>
                <a:cubicBezTo>
                  <a:pt x="964" y="114"/>
                  <a:pt x="964" y="114"/>
                  <a:pt x="964" y="114"/>
                </a:cubicBezTo>
                <a:cubicBezTo>
                  <a:pt x="963" y="115"/>
                  <a:pt x="963" y="115"/>
                  <a:pt x="963" y="115"/>
                </a:cubicBezTo>
                <a:cubicBezTo>
                  <a:pt x="961" y="114"/>
                  <a:pt x="961" y="114"/>
                  <a:pt x="961" y="114"/>
                </a:cubicBezTo>
                <a:cubicBezTo>
                  <a:pt x="959" y="115"/>
                  <a:pt x="959" y="115"/>
                  <a:pt x="959" y="115"/>
                </a:cubicBezTo>
                <a:cubicBezTo>
                  <a:pt x="956" y="117"/>
                  <a:pt x="956" y="117"/>
                  <a:pt x="956" y="117"/>
                </a:cubicBezTo>
                <a:cubicBezTo>
                  <a:pt x="954" y="119"/>
                  <a:pt x="954" y="119"/>
                  <a:pt x="954" y="119"/>
                </a:cubicBezTo>
                <a:cubicBezTo>
                  <a:pt x="951" y="120"/>
                  <a:pt x="951" y="120"/>
                  <a:pt x="951" y="120"/>
                </a:cubicBezTo>
                <a:cubicBezTo>
                  <a:pt x="952" y="119"/>
                  <a:pt x="952" y="119"/>
                  <a:pt x="952" y="119"/>
                </a:cubicBezTo>
                <a:cubicBezTo>
                  <a:pt x="954" y="118"/>
                  <a:pt x="954" y="118"/>
                  <a:pt x="954" y="118"/>
                </a:cubicBezTo>
                <a:cubicBezTo>
                  <a:pt x="955" y="117"/>
                  <a:pt x="955" y="117"/>
                  <a:pt x="955" y="117"/>
                </a:cubicBezTo>
                <a:cubicBezTo>
                  <a:pt x="954" y="116"/>
                  <a:pt x="954" y="116"/>
                  <a:pt x="954" y="116"/>
                </a:cubicBezTo>
                <a:cubicBezTo>
                  <a:pt x="952" y="117"/>
                  <a:pt x="952" y="117"/>
                  <a:pt x="952" y="117"/>
                </a:cubicBezTo>
                <a:cubicBezTo>
                  <a:pt x="955" y="115"/>
                  <a:pt x="955" y="115"/>
                  <a:pt x="955" y="115"/>
                </a:cubicBezTo>
                <a:cubicBezTo>
                  <a:pt x="956" y="115"/>
                  <a:pt x="956" y="115"/>
                  <a:pt x="956" y="115"/>
                </a:cubicBezTo>
                <a:cubicBezTo>
                  <a:pt x="959" y="113"/>
                  <a:pt x="959" y="113"/>
                  <a:pt x="959" y="113"/>
                </a:cubicBezTo>
                <a:cubicBezTo>
                  <a:pt x="961" y="113"/>
                  <a:pt x="961" y="113"/>
                  <a:pt x="961" y="113"/>
                </a:cubicBezTo>
                <a:cubicBezTo>
                  <a:pt x="963" y="113"/>
                  <a:pt x="963" y="113"/>
                  <a:pt x="963" y="113"/>
                </a:cubicBezTo>
                <a:cubicBezTo>
                  <a:pt x="966" y="112"/>
                  <a:pt x="966" y="112"/>
                  <a:pt x="966" y="112"/>
                </a:cubicBezTo>
                <a:cubicBezTo>
                  <a:pt x="967" y="111"/>
                  <a:pt x="967" y="111"/>
                  <a:pt x="967" y="111"/>
                </a:cubicBezTo>
                <a:cubicBezTo>
                  <a:pt x="968" y="110"/>
                  <a:pt x="968" y="110"/>
                  <a:pt x="968" y="110"/>
                </a:cubicBezTo>
                <a:cubicBezTo>
                  <a:pt x="968" y="109"/>
                  <a:pt x="968" y="109"/>
                  <a:pt x="968" y="109"/>
                </a:cubicBezTo>
                <a:cubicBezTo>
                  <a:pt x="969" y="109"/>
                  <a:pt x="969" y="109"/>
                  <a:pt x="969" y="109"/>
                </a:cubicBezTo>
                <a:cubicBezTo>
                  <a:pt x="969" y="111"/>
                  <a:pt x="969" y="111"/>
                  <a:pt x="969" y="111"/>
                </a:cubicBezTo>
                <a:cubicBezTo>
                  <a:pt x="970" y="111"/>
                  <a:pt x="970" y="111"/>
                  <a:pt x="970" y="111"/>
                </a:cubicBezTo>
                <a:cubicBezTo>
                  <a:pt x="972" y="109"/>
                  <a:pt x="972" y="109"/>
                  <a:pt x="972" y="109"/>
                </a:cubicBezTo>
                <a:cubicBezTo>
                  <a:pt x="972" y="108"/>
                  <a:pt x="972" y="108"/>
                  <a:pt x="972" y="108"/>
                </a:cubicBezTo>
                <a:cubicBezTo>
                  <a:pt x="972" y="106"/>
                  <a:pt x="972" y="106"/>
                  <a:pt x="972" y="106"/>
                </a:cubicBezTo>
                <a:cubicBezTo>
                  <a:pt x="970" y="106"/>
                  <a:pt x="970" y="106"/>
                  <a:pt x="970" y="106"/>
                </a:cubicBezTo>
                <a:cubicBezTo>
                  <a:pt x="969" y="104"/>
                  <a:pt x="969" y="104"/>
                  <a:pt x="969" y="104"/>
                </a:cubicBezTo>
                <a:cubicBezTo>
                  <a:pt x="967" y="102"/>
                  <a:pt x="967" y="102"/>
                  <a:pt x="967" y="102"/>
                </a:cubicBezTo>
                <a:cubicBezTo>
                  <a:pt x="966" y="100"/>
                  <a:pt x="966" y="100"/>
                  <a:pt x="966" y="100"/>
                </a:cubicBezTo>
                <a:cubicBezTo>
                  <a:pt x="965" y="100"/>
                  <a:pt x="965" y="100"/>
                  <a:pt x="965" y="100"/>
                </a:cubicBezTo>
                <a:cubicBezTo>
                  <a:pt x="963" y="100"/>
                  <a:pt x="963" y="100"/>
                  <a:pt x="963" y="100"/>
                </a:cubicBezTo>
                <a:cubicBezTo>
                  <a:pt x="963" y="101"/>
                  <a:pt x="963" y="101"/>
                  <a:pt x="963" y="101"/>
                </a:cubicBezTo>
                <a:cubicBezTo>
                  <a:pt x="961" y="102"/>
                  <a:pt x="961" y="102"/>
                  <a:pt x="961" y="102"/>
                </a:cubicBezTo>
                <a:cubicBezTo>
                  <a:pt x="959" y="103"/>
                  <a:pt x="959" y="103"/>
                  <a:pt x="959" y="103"/>
                </a:cubicBezTo>
                <a:cubicBezTo>
                  <a:pt x="957" y="104"/>
                  <a:pt x="957" y="104"/>
                  <a:pt x="957" y="104"/>
                </a:cubicBezTo>
                <a:cubicBezTo>
                  <a:pt x="956" y="105"/>
                  <a:pt x="956" y="105"/>
                  <a:pt x="956" y="105"/>
                </a:cubicBezTo>
                <a:cubicBezTo>
                  <a:pt x="955" y="105"/>
                  <a:pt x="955" y="105"/>
                  <a:pt x="955" y="105"/>
                </a:cubicBezTo>
                <a:cubicBezTo>
                  <a:pt x="956" y="103"/>
                  <a:pt x="956" y="103"/>
                  <a:pt x="956" y="103"/>
                </a:cubicBezTo>
                <a:cubicBezTo>
                  <a:pt x="957" y="102"/>
                  <a:pt x="957" y="102"/>
                  <a:pt x="957" y="102"/>
                </a:cubicBezTo>
                <a:cubicBezTo>
                  <a:pt x="959" y="102"/>
                  <a:pt x="959" y="102"/>
                  <a:pt x="959" y="102"/>
                </a:cubicBezTo>
                <a:cubicBezTo>
                  <a:pt x="961" y="100"/>
                  <a:pt x="961" y="100"/>
                  <a:pt x="961" y="100"/>
                </a:cubicBezTo>
                <a:cubicBezTo>
                  <a:pt x="962" y="99"/>
                  <a:pt x="962" y="99"/>
                  <a:pt x="962" y="99"/>
                </a:cubicBezTo>
                <a:cubicBezTo>
                  <a:pt x="961" y="98"/>
                  <a:pt x="961" y="98"/>
                  <a:pt x="961" y="98"/>
                </a:cubicBezTo>
                <a:cubicBezTo>
                  <a:pt x="960" y="98"/>
                  <a:pt x="960" y="98"/>
                  <a:pt x="960" y="98"/>
                </a:cubicBezTo>
                <a:cubicBezTo>
                  <a:pt x="958" y="99"/>
                  <a:pt x="958" y="99"/>
                  <a:pt x="958" y="99"/>
                </a:cubicBezTo>
                <a:cubicBezTo>
                  <a:pt x="955" y="101"/>
                  <a:pt x="955" y="101"/>
                  <a:pt x="955" y="101"/>
                </a:cubicBezTo>
                <a:cubicBezTo>
                  <a:pt x="954" y="101"/>
                  <a:pt x="954" y="101"/>
                  <a:pt x="954" y="101"/>
                </a:cubicBezTo>
                <a:cubicBezTo>
                  <a:pt x="953" y="102"/>
                  <a:pt x="953" y="102"/>
                  <a:pt x="953" y="102"/>
                </a:cubicBezTo>
                <a:cubicBezTo>
                  <a:pt x="952" y="104"/>
                  <a:pt x="952" y="104"/>
                  <a:pt x="952" y="104"/>
                </a:cubicBezTo>
                <a:cubicBezTo>
                  <a:pt x="951" y="107"/>
                  <a:pt x="951" y="107"/>
                  <a:pt x="951" y="107"/>
                </a:cubicBezTo>
                <a:cubicBezTo>
                  <a:pt x="948" y="111"/>
                  <a:pt x="948" y="111"/>
                  <a:pt x="948" y="111"/>
                </a:cubicBezTo>
                <a:cubicBezTo>
                  <a:pt x="945" y="112"/>
                  <a:pt x="945" y="112"/>
                  <a:pt x="945" y="112"/>
                </a:cubicBezTo>
                <a:cubicBezTo>
                  <a:pt x="944" y="112"/>
                  <a:pt x="944" y="112"/>
                  <a:pt x="944" y="112"/>
                </a:cubicBezTo>
                <a:cubicBezTo>
                  <a:pt x="946" y="110"/>
                  <a:pt x="946" y="110"/>
                  <a:pt x="946" y="110"/>
                </a:cubicBezTo>
                <a:cubicBezTo>
                  <a:pt x="949" y="108"/>
                  <a:pt x="949" y="108"/>
                  <a:pt x="949" y="108"/>
                </a:cubicBezTo>
                <a:cubicBezTo>
                  <a:pt x="950" y="106"/>
                  <a:pt x="950" y="106"/>
                  <a:pt x="950" y="106"/>
                </a:cubicBezTo>
                <a:cubicBezTo>
                  <a:pt x="951" y="105"/>
                  <a:pt x="951" y="105"/>
                  <a:pt x="951" y="105"/>
                </a:cubicBezTo>
                <a:cubicBezTo>
                  <a:pt x="950" y="104"/>
                  <a:pt x="950" y="104"/>
                  <a:pt x="950" y="104"/>
                </a:cubicBezTo>
                <a:cubicBezTo>
                  <a:pt x="950" y="104"/>
                  <a:pt x="950" y="104"/>
                  <a:pt x="950" y="104"/>
                </a:cubicBezTo>
                <a:cubicBezTo>
                  <a:pt x="949" y="103"/>
                  <a:pt x="949" y="103"/>
                  <a:pt x="949" y="103"/>
                </a:cubicBezTo>
                <a:cubicBezTo>
                  <a:pt x="948" y="104"/>
                  <a:pt x="948" y="104"/>
                  <a:pt x="948" y="104"/>
                </a:cubicBezTo>
                <a:cubicBezTo>
                  <a:pt x="947" y="106"/>
                  <a:pt x="947" y="106"/>
                  <a:pt x="947" y="106"/>
                </a:cubicBezTo>
                <a:cubicBezTo>
                  <a:pt x="944" y="109"/>
                  <a:pt x="944" y="109"/>
                  <a:pt x="944" y="109"/>
                </a:cubicBezTo>
                <a:cubicBezTo>
                  <a:pt x="943" y="109"/>
                  <a:pt x="943" y="109"/>
                  <a:pt x="943" y="109"/>
                </a:cubicBezTo>
                <a:cubicBezTo>
                  <a:pt x="944" y="108"/>
                  <a:pt x="944" y="108"/>
                  <a:pt x="944" y="108"/>
                </a:cubicBezTo>
                <a:cubicBezTo>
                  <a:pt x="944" y="106"/>
                  <a:pt x="944" y="106"/>
                  <a:pt x="944" y="106"/>
                </a:cubicBezTo>
                <a:cubicBezTo>
                  <a:pt x="946" y="105"/>
                  <a:pt x="946" y="105"/>
                  <a:pt x="946" y="105"/>
                </a:cubicBezTo>
                <a:cubicBezTo>
                  <a:pt x="946" y="103"/>
                  <a:pt x="946" y="103"/>
                  <a:pt x="946" y="103"/>
                </a:cubicBezTo>
                <a:cubicBezTo>
                  <a:pt x="947" y="102"/>
                  <a:pt x="947" y="102"/>
                  <a:pt x="947" y="102"/>
                </a:cubicBezTo>
                <a:cubicBezTo>
                  <a:pt x="948" y="102"/>
                  <a:pt x="948" y="102"/>
                  <a:pt x="948" y="102"/>
                </a:cubicBezTo>
                <a:cubicBezTo>
                  <a:pt x="950" y="102"/>
                  <a:pt x="950" y="102"/>
                  <a:pt x="950" y="102"/>
                </a:cubicBezTo>
                <a:cubicBezTo>
                  <a:pt x="951" y="102"/>
                  <a:pt x="951" y="102"/>
                  <a:pt x="951" y="102"/>
                </a:cubicBezTo>
                <a:cubicBezTo>
                  <a:pt x="952" y="102"/>
                  <a:pt x="952" y="102"/>
                  <a:pt x="952" y="102"/>
                </a:cubicBezTo>
                <a:cubicBezTo>
                  <a:pt x="953" y="100"/>
                  <a:pt x="953" y="100"/>
                  <a:pt x="953" y="100"/>
                </a:cubicBezTo>
                <a:cubicBezTo>
                  <a:pt x="955" y="100"/>
                  <a:pt x="955" y="100"/>
                  <a:pt x="955" y="100"/>
                </a:cubicBezTo>
                <a:cubicBezTo>
                  <a:pt x="957" y="97"/>
                  <a:pt x="957" y="97"/>
                  <a:pt x="957" y="97"/>
                </a:cubicBezTo>
                <a:cubicBezTo>
                  <a:pt x="958" y="95"/>
                  <a:pt x="958" y="95"/>
                  <a:pt x="958" y="95"/>
                </a:cubicBezTo>
                <a:cubicBezTo>
                  <a:pt x="957" y="94"/>
                  <a:pt x="957" y="94"/>
                  <a:pt x="957" y="94"/>
                </a:cubicBezTo>
                <a:cubicBezTo>
                  <a:pt x="958" y="93"/>
                  <a:pt x="958" y="93"/>
                  <a:pt x="958" y="93"/>
                </a:cubicBezTo>
                <a:cubicBezTo>
                  <a:pt x="957" y="92"/>
                  <a:pt x="957" y="92"/>
                  <a:pt x="957" y="92"/>
                </a:cubicBezTo>
                <a:cubicBezTo>
                  <a:pt x="954" y="93"/>
                  <a:pt x="954" y="93"/>
                  <a:pt x="954" y="93"/>
                </a:cubicBezTo>
                <a:cubicBezTo>
                  <a:pt x="953" y="95"/>
                  <a:pt x="953" y="95"/>
                  <a:pt x="953" y="95"/>
                </a:cubicBezTo>
                <a:cubicBezTo>
                  <a:pt x="953" y="97"/>
                  <a:pt x="953" y="97"/>
                  <a:pt x="953" y="97"/>
                </a:cubicBezTo>
                <a:cubicBezTo>
                  <a:pt x="953" y="99"/>
                  <a:pt x="953" y="99"/>
                  <a:pt x="953" y="99"/>
                </a:cubicBezTo>
                <a:cubicBezTo>
                  <a:pt x="952" y="99"/>
                  <a:pt x="952" y="99"/>
                  <a:pt x="952" y="99"/>
                </a:cubicBezTo>
                <a:cubicBezTo>
                  <a:pt x="952" y="99"/>
                  <a:pt x="952" y="99"/>
                  <a:pt x="952" y="99"/>
                </a:cubicBezTo>
                <a:cubicBezTo>
                  <a:pt x="952" y="98"/>
                  <a:pt x="952" y="98"/>
                  <a:pt x="952" y="98"/>
                </a:cubicBezTo>
                <a:cubicBezTo>
                  <a:pt x="951" y="97"/>
                  <a:pt x="951" y="97"/>
                  <a:pt x="951" y="97"/>
                </a:cubicBezTo>
                <a:cubicBezTo>
                  <a:pt x="949" y="97"/>
                  <a:pt x="949" y="97"/>
                  <a:pt x="949" y="97"/>
                </a:cubicBezTo>
                <a:cubicBezTo>
                  <a:pt x="947" y="98"/>
                  <a:pt x="947" y="98"/>
                  <a:pt x="947" y="98"/>
                </a:cubicBezTo>
                <a:cubicBezTo>
                  <a:pt x="946" y="98"/>
                  <a:pt x="946" y="98"/>
                  <a:pt x="946" y="98"/>
                </a:cubicBezTo>
                <a:cubicBezTo>
                  <a:pt x="944" y="98"/>
                  <a:pt x="944" y="98"/>
                  <a:pt x="944" y="98"/>
                </a:cubicBezTo>
                <a:cubicBezTo>
                  <a:pt x="942" y="99"/>
                  <a:pt x="942" y="99"/>
                  <a:pt x="942" y="99"/>
                </a:cubicBezTo>
                <a:cubicBezTo>
                  <a:pt x="940" y="99"/>
                  <a:pt x="940" y="99"/>
                  <a:pt x="940" y="99"/>
                </a:cubicBezTo>
                <a:cubicBezTo>
                  <a:pt x="941" y="98"/>
                  <a:pt x="941" y="98"/>
                  <a:pt x="941" y="98"/>
                </a:cubicBezTo>
                <a:cubicBezTo>
                  <a:pt x="943" y="97"/>
                  <a:pt x="943" y="97"/>
                  <a:pt x="943" y="97"/>
                </a:cubicBezTo>
                <a:cubicBezTo>
                  <a:pt x="944" y="96"/>
                  <a:pt x="944" y="96"/>
                  <a:pt x="944" y="96"/>
                </a:cubicBezTo>
                <a:cubicBezTo>
                  <a:pt x="944" y="95"/>
                  <a:pt x="944" y="95"/>
                  <a:pt x="944" y="95"/>
                </a:cubicBezTo>
                <a:cubicBezTo>
                  <a:pt x="943" y="95"/>
                  <a:pt x="943" y="95"/>
                  <a:pt x="943" y="95"/>
                </a:cubicBezTo>
                <a:cubicBezTo>
                  <a:pt x="941" y="95"/>
                  <a:pt x="941" y="95"/>
                  <a:pt x="941" y="95"/>
                </a:cubicBezTo>
                <a:cubicBezTo>
                  <a:pt x="942" y="94"/>
                  <a:pt x="942" y="94"/>
                  <a:pt x="942" y="94"/>
                </a:cubicBezTo>
                <a:cubicBezTo>
                  <a:pt x="943" y="94"/>
                  <a:pt x="943" y="94"/>
                  <a:pt x="943" y="94"/>
                </a:cubicBezTo>
                <a:cubicBezTo>
                  <a:pt x="944" y="93"/>
                  <a:pt x="944" y="93"/>
                  <a:pt x="944" y="93"/>
                </a:cubicBezTo>
                <a:cubicBezTo>
                  <a:pt x="945" y="91"/>
                  <a:pt x="945" y="91"/>
                  <a:pt x="945" y="91"/>
                </a:cubicBezTo>
                <a:cubicBezTo>
                  <a:pt x="947" y="90"/>
                  <a:pt x="947" y="90"/>
                  <a:pt x="947" y="90"/>
                </a:cubicBezTo>
                <a:cubicBezTo>
                  <a:pt x="947" y="90"/>
                  <a:pt x="947" y="90"/>
                  <a:pt x="947" y="90"/>
                </a:cubicBezTo>
                <a:cubicBezTo>
                  <a:pt x="948" y="90"/>
                  <a:pt x="948" y="90"/>
                  <a:pt x="948" y="90"/>
                </a:cubicBezTo>
                <a:cubicBezTo>
                  <a:pt x="950" y="91"/>
                  <a:pt x="950" y="91"/>
                  <a:pt x="950" y="91"/>
                </a:cubicBezTo>
                <a:cubicBezTo>
                  <a:pt x="951" y="92"/>
                  <a:pt x="951" y="92"/>
                  <a:pt x="951" y="92"/>
                </a:cubicBezTo>
                <a:cubicBezTo>
                  <a:pt x="953" y="92"/>
                  <a:pt x="953" y="92"/>
                  <a:pt x="953" y="92"/>
                </a:cubicBezTo>
                <a:cubicBezTo>
                  <a:pt x="955" y="90"/>
                  <a:pt x="955" y="90"/>
                  <a:pt x="955" y="90"/>
                </a:cubicBezTo>
                <a:cubicBezTo>
                  <a:pt x="956" y="88"/>
                  <a:pt x="956" y="88"/>
                  <a:pt x="956" y="88"/>
                </a:cubicBezTo>
                <a:cubicBezTo>
                  <a:pt x="956" y="87"/>
                  <a:pt x="956" y="87"/>
                  <a:pt x="956" y="87"/>
                </a:cubicBezTo>
                <a:cubicBezTo>
                  <a:pt x="954" y="85"/>
                  <a:pt x="954" y="85"/>
                  <a:pt x="954" y="85"/>
                </a:cubicBezTo>
                <a:cubicBezTo>
                  <a:pt x="953" y="83"/>
                  <a:pt x="953" y="83"/>
                  <a:pt x="953" y="83"/>
                </a:cubicBezTo>
                <a:cubicBezTo>
                  <a:pt x="953" y="82"/>
                  <a:pt x="953" y="82"/>
                  <a:pt x="953" y="82"/>
                </a:cubicBezTo>
                <a:cubicBezTo>
                  <a:pt x="951" y="80"/>
                  <a:pt x="951" y="80"/>
                  <a:pt x="951" y="80"/>
                </a:cubicBezTo>
                <a:cubicBezTo>
                  <a:pt x="950" y="79"/>
                  <a:pt x="950" y="79"/>
                  <a:pt x="950" y="79"/>
                </a:cubicBezTo>
                <a:cubicBezTo>
                  <a:pt x="948" y="76"/>
                  <a:pt x="948" y="76"/>
                  <a:pt x="948" y="76"/>
                </a:cubicBezTo>
                <a:cubicBezTo>
                  <a:pt x="948" y="76"/>
                  <a:pt x="948" y="76"/>
                  <a:pt x="948" y="76"/>
                </a:cubicBezTo>
                <a:cubicBezTo>
                  <a:pt x="947" y="78"/>
                  <a:pt x="947" y="78"/>
                  <a:pt x="947" y="78"/>
                </a:cubicBezTo>
                <a:cubicBezTo>
                  <a:pt x="946" y="79"/>
                  <a:pt x="946" y="79"/>
                  <a:pt x="946" y="79"/>
                </a:cubicBezTo>
                <a:cubicBezTo>
                  <a:pt x="946" y="79"/>
                  <a:pt x="946" y="79"/>
                  <a:pt x="946" y="79"/>
                </a:cubicBezTo>
                <a:cubicBezTo>
                  <a:pt x="945" y="81"/>
                  <a:pt x="945" y="81"/>
                  <a:pt x="945" y="81"/>
                </a:cubicBezTo>
                <a:cubicBezTo>
                  <a:pt x="945" y="82"/>
                  <a:pt x="945" y="82"/>
                  <a:pt x="945" y="82"/>
                </a:cubicBezTo>
                <a:cubicBezTo>
                  <a:pt x="943" y="83"/>
                  <a:pt x="943" y="83"/>
                  <a:pt x="943" y="83"/>
                </a:cubicBezTo>
                <a:cubicBezTo>
                  <a:pt x="942" y="84"/>
                  <a:pt x="942" y="84"/>
                  <a:pt x="942" y="84"/>
                </a:cubicBezTo>
                <a:cubicBezTo>
                  <a:pt x="942" y="86"/>
                  <a:pt x="942" y="86"/>
                  <a:pt x="942" y="86"/>
                </a:cubicBezTo>
                <a:cubicBezTo>
                  <a:pt x="940" y="87"/>
                  <a:pt x="940" y="87"/>
                  <a:pt x="940" y="87"/>
                </a:cubicBezTo>
                <a:cubicBezTo>
                  <a:pt x="939" y="89"/>
                  <a:pt x="939" y="89"/>
                  <a:pt x="939" y="89"/>
                </a:cubicBezTo>
                <a:cubicBezTo>
                  <a:pt x="939" y="91"/>
                  <a:pt x="939" y="91"/>
                  <a:pt x="939" y="91"/>
                </a:cubicBezTo>
                <a:cubicBezTo>
                  <a:pt x="938" y="92"/>
                  <a:pt x="938" y="92"/>
                  <a:pt x="938" y="92"/>
                </a:cubicBezTo>
                <a:cubicBezTo>
                  <a:pt x="937" y="92"/>
                  <a:pt x="937" y="92"/>
                  <a:pt x="937" y="92"/>
                </a:cubicBezTo>
                <a:cubicBezTo>
                  <a:pt x="938" y="89"/>
                  <a:pt x="938" y="89"/>
                  <a:pt x="938" y="89"/>
                </a:cubicBezTo>
                <a:cubicBezTo>
                  <a:pt x="939" y="87"/>
                  <a:pt x="939" y="87"/>
                  <a:pt x="939" y="87"/>
                </a:cubicBezTo>
                <a:cubicBezTo>
                  <a:pt x="941" y="86"/>
                  <a:pt x="941" y="86"/>
                  <a:pt x="941" y="86"/>
                </a:cubicBezTo>
                <a:cubicBezTo>
                  <a:pt x="941" y="85"/>
                  <a:pt x="941" y="85"/>
                  <a:pt x="941" y="85"/>
                </a:cubicBezTo>
                <a:cubicBezTo>
                  <a:pt x="940" y="85"/>
                  <a:pt x="940" y="85"/>
                  <a:pt x="940" y="85"/>
                </a:cubicBezTo>
                <a:cubicBezTo>
                  <a:pt x="940" y="83"/>
                  <a:pt x="940" y="83"/>
                  <a:pt x="940" y="83"/>
                </a:cubicBezTo>
                <a:cubicBezTo>
                  <a:pt x="938" y="84"/>
                  <a:pt x="938" y="84"/>
                  <a:pt x="938" y="84"/>
                </a:cubicBezTo>
                <a:cubicBezTo>
                  <a:pt x="935" y="87"/>
                  <a:pt x="935" y="87"/>
                  <a:pt x="935" y="87"/>
                </a:cubicBezTo>
                <a:cubicBezTo>
                  <a:pt x="935" y="89"/>
                  <a:pt x="935" y="89"/>
                  <a:pt x="935" y="89"/>
                </a:cubicBezTo>
                <a:cubicBezTo>
                  <a:pt x="933" y="90"/>
                  <a:pt x="933" y="90"/>
                  <a:pt x="933" y="90"/>
                </a:cubicBezTo>
                <a:cubicBezTo>
                  <a:pt x="933" y="89"/>
                  <a:pt x="933" y="89"/>
                  <a:pt x="933" y="89"/>
                </a:cubicBezTo>
                <a:cubicBezTo>
                  <a:pt x="934" y="88"/>
                  <a:pt x="934" y="88"/>
                  <a:pt x="934" y="88"/>
                </a:cubicBezTo>
                <a:cubicBezTo>
                  <a:pt x="935" y="85"/>
                  <a:pt x="935" y="85"/>
                  <a:pt x="935" y="85"/>
                </a:cubicBezTo>
                <a:cubicBezTo>
                  <a:pt x="936" y="84"/>
                  <a:pt x="936" y="84"/>
                  <a:pt x="936" y="84"/>
                </a:cubicBezTo>
                <a:cubicBezTo>
                  <a:pt x="938" y="82"/>
                  <a:pt x="938" y="82"/>
                  <a:pt x="938" y="82"/>
                </a:cubicBezTo>
                <a:cubicBezTo>
                  <a:pt x="939" y="81"/>
                  <a:pt x="939" y="81"/>
                  <a:pt x="939" y="81"/>
                </a:cubicBezTo>
                <a:cubicBezTo>
                  <a:pt x="939" y="79"/>
                  <a:pt x="939" y="79"/>
                  <a:pt x="939" y="79"/>
                </a:cubicBezTo>
                <a:cubicBezTo>
                  <a:pt x="939" y="78"/>
                  <a:pt x="939" y="78"/>
                  <a:pt x="939" y="78"/>
                </a:cubicBezTo>
                <a:cubicBezTo>
                  <a:pt x="937" y="79"/>
                  <a:pt x="937" y="79"/>
                  <a:pt x="937" y="79"/>
                </a:cubicBezTo>
                <a:cubicBezTo>
                  <a:pt x="934" y="82"/>
                  <a:pt x="934" y="82"/>
                  <a:pt x="934" y="82"/>
                </a:cubicBezTo>
                <a:cubicBezTo>
                  <a:pt x="934" y="83"/>
                  <a:pt x="934" y="83"/>
                  <a:pt x="934" y="83"/>
                </a:cubicBezTo>
                <a:cubicBezTo>
                  <a:pt x="932" y="85"/>
                  <a:pt x="932" y="85"/>
                  <a:pt x="932" y="85"/>
                </a:cubicBezTo>
                <a:cubicBezTo>
                  <a:pt x="932" y="85"/>
                  <a:pt x="932" y="85"/>
                  <a:pt x="932" y="85"/>
                </a:cubicBezTo>
                <a:cubicBezTo>
                  <a:pt x="932" y="83"/>
                  <a:pt x="932" y="83"/>
                  <a:pt x="932" y="83"/>
                </a:cubicBezTo>
                <a:cubicBezTo>
                  <a:pt x="933" y="81"/>
                  <a:pt x="933" y="81"/>
                  <a:pt x="933" y="81"/>
                </a:cubicBezTo>
                <a:cubicBezTo>
                  <a:pt x="932" y="81"/>
                  <a:pt x="932" y="81"/>
                  <a:pt x="932" y="81"/>
                </a:cubicBezTo>
                <a:cubicBezTo>
                  <a:pt x="932" y="80"/>
                  <a:pt x="932" y="80"/>
                  <a:pt x="932" y="80"/>
                </a:cubicBezTo>
                <a:cubicBezTo>
                  <a:pt x="934" y="80"/>
                  <a:pt x="934" y="80"/>
                  <a:pt x="934" y="80"/>
                </a:cubicBezTo>
                <a:cubicBezTo>
                  <a:pt x="937" y="77"/>
                  <a:pt x="937" y="77"/>
                  <a:pt x="937" y="77"/>
                </a:cubicBezTo>
                <a:cubicBezTo>
                  <a:pt x="940" y="75"/>
                  <a:pt x="940" y="75"/>
                  <a:pt x="940" y="75"/>
                </a:cubicBezTo>
                <a:cubicBezTo>
                  <a:pt x="940" y="73"/>
                  <a:pt x="940" y="73"/>
                  <a:pt x="940" y="73"/>
                </a:cubicBezTo>
                <a:cubicBezTo>
                  <a:pt x="939" y="73"/>
                  <a:pt x="939" y="73"/>
                  <a:pt x="939" y="73"/>
                </a:cubicBezTo>
                <a:cubicBezTo>
                  <a:pt x="937" y="75"/>
                  <a:pt x="937" y="75"/>
                  <a:pt x="937" y="75"/>
                </a:cubicBezTo>
                <a:cubicBezTo>
                  <a:pt x="936" y="76"/>
                  <a:pt x="936" y="76"/>
                  <a:pt x="936" y="76"/>
                </a:cubicBezTo>
                <a:cubicBezTo>
                  <a:pt x="935" y="77"/>
                  <a:pt x="935" y="77"/>
                  <a:pt x="935" y="77"/>
                </a:cubicBezTo>
                <a:cubicBezTo>
                  <a:pt x="935" y="76"/>
                  <a:pt x="935" y="76"/>
                  <a:pt x="935" y="76"/>
                </a:cubicBezTo>
                <a:cubicBezTo>
                  <a:pt x="934" y="75"/>
                  <a:pt x="934" y="75"/>
                  <a:pt x="934" y="75"/>
                </a:cubicBezTo>
                <a:cubicBezTo>
                  <a:pt x="931" y="78"/>
                  <a:pt x="931" y="78"/>
                  <a:pt x="931" y="78"/>
                </a:cubicBezTo>
                <a:cubicBezTo>
                  <a:pt x="930" y="79"/>
                  <a:pt x="930" y="79"/>
                  <a:pt x="930" y="79"/>
                </a:cubicBezTo>
                <a:cubicBezTo>
                  <a:pt x="928" y="82"/>
                  <a:pt x="928" y="82"/>
                  <a:pt x="928" y="82"/>
                </a:cubicBezTo>
                <a:cubicBezTo>
                  <a:pt x="926" y="84"/>
                  <a:pt x="926" y="84"/>
                  <a:pt x="926" y="84"/>
                </a:cubicBezTo>
                <a:cubicBezTo>
                  <a:pt x="925" y="84"/>
                  <a:pt x="925" y="84"/>
                  <a:pt x="925" y="84"/>
                </a:cubicBezTo>
                <a:cubicBezTo>
                  <a:pt x="926" y="82"/>
                  <a:pt x="926" y="82"/>
                  <a:pt x="926" y="82"/>
                </a:cubicBezTo>
                <a:cubicBezTo>
                  <a:pt x="928" y="81"/>
                  <a:pt x="928" y="81"/>
                  <a:pt x="928" y="81"/>
                </a:cubicBezTo>
                <a:cubicBezTo>
                  <a:pt x="929" y="79"/>
                  <a:pt x="929" y="79"/>
                  <a:pt x="929" y="79"/>
                </a:cubicBezTo>
                <a:cubicBezTo>
                  <a:pt x="929" y="78"/>
                  <a:pt x="929" y="78"/>
                  <a:pt x="929" y="78"/>
                </a:cubicBezTo>
                <a:cubicBezTo>
                  <a:pt x="927" y="79"/>
                  <a:pt x="927" y="79"/>
                  <a:pt x="927" y="79"/>
                </a:cubicBezTo>
                <a:cubicBezTo>
                  <a:pt x="929" y="77"/>
                  <a:pt x="929" y="77"/>
                  <a:pt x="929" y="77"/>
                </a:cubicBezTo>
                <a:cubicBezTo>
                  <a:pt x="931" y="77"/>
                  <a:pt x="931" y="77"/>
                  <a:pt x="931" y="77"/>
                </a:cubicBezTo>
                <a:cubicBezTo>
                  <a:pt x="932" y="76"/>
                  <a:pt x="932" y="76"/>
                  <a:pt x="932" y="76"/>
                </a:cubicBezTo>
                <a:cubicBezTo>
                  <a:pt x="932" y="75"/>
                  <a:pt x="932" y="75"/>
                  <a:pt x="932" y="75"/>
                </a:cubicBezTo>
                <a:cubicBezTo>
                  <a:pt x="931" y="75"/>
                  <a:pt x="931" y="75"/>
                  <a:pt x="931" y="75"/>
                </a:cubicBezTo>
                <a:cubicBezTo>
                  <a:pt x="928" y="76"/>
                  <a:pt x="928" y="76"/>
                  <a:pt x="928" y="76"/>
                </a:cubicBezTo>
                <a:cubicBezTo>
                  <a:pt x="927" y="77"/>
                  <a:pt x="927" y="77"/>
                  <a:pt x="927" y="77"/>
                </a:cubicBezTo>
                <a:cubicBezTo>
                  <a:pt x="926" y="77"/>
                  <a:pt x="926" y="77"/>
                  <a:pt x="926" y="77"/>
                </a:cubicBezTo>
                <a:cubicBezTo>
                  <a:pt x="929" y="75"/>
                  <a:pt x="929" y="75"/>
                  <a:pt x="929" y="75"/>
                </a:cubicBezTo>
                <a:cubicBezTo>
                  <a:pt x="929" y="74"/>
                  <a:pt x="929" y="74"/>
                  <a:pt x="929" y="74"/>
                </a:cubicBezTo>
                <a:cubicBezTo>
                  <a:pt x="927" y="74"/>
                  <a:pt x="927" y="74"/>
                  <a:pt x="927" y="74"/>
                </a:cubicBezTo>
                <a:cubicBezTo>
                  <a:pt x="928" y="72"/>
                  <a:pt x="928" y="72"/>
                  <a:pt x="928" y="72"/>
                </a:cubicBezTo>
                <a:cubicBezTo>
                  <a:pt x="930" y="72"/>
                  <a:pt x="930" y="72"/>
                  <a:pt x="930" y="72"/>
                </a:cubicBezTo>
                <a:cubicBezTo>
                  <a:pt x="931" y="73"/>
                  <a:pt x="931" y="73"/>
                  <a:pt x="931" y="73"/>
                </a:cubicBezTo>
                <a:cubicBezTo>
                  <a:pt x="933" y="73"/>
                  <a:pt x="933" y="73"/>
                  <a:pt x="933" y="73"/>
                </a:cubicBezTo>
                <a:cubicBezTo>
                  <a:pt x="934" y="71"/>
                  <a:pt x="934" y="71"/>
                  <a:pt x="934" y="71"/>
                </a:cubicBezTo>
                <a:cubicBezTo>
                  <a:pt x="936" y="70"/>
                  <a:pt x="936" y="70"/>
                  <a:pt x="936" y="70"/>
                </a:cubicBezTo>
                <a:cubicBezTo>
                  <a:pt x="936" y="69"/>
                  <a:pt x="936" y="69"/>
                  <a:pt x="936" y="69"/>
                </a:cubicBezTo>
                <a:cubicBezTo>
                  <a:pt x="937" y="67"/>
                  <a:pt x="937" y="67"/>
                  <a:pt x="937" y="67"/>
                </a:cubicBezTo>
                <a:cubicBezTo>
                  <a:pt x="937" y="66"/>
                  <a:pt x="937" y="66"/>
                  <a:pt x="937" y="66"/>
                </a:cubicBezTo>
                <a:cubicBezTo>
                  <a:pt x="935" y="66"/>
                  <a:pt x="935" y="66"/>
                  <a:pt x="935" y="66"/>
                </a:cubicBezTo>
                <a:cubicBezTo>
                  <a:pt x="934" y="65"/>
                  <a:pt x="934" y="65"/>
                  <a:pt x="934" y="65"/>
                </a:cubicBezTo>
                <a:cubicBezTo>
                  <a:pt x="932" y="64"/>
                  <a:pt x="932" y="64"/>
                  <a:pt x="932" y="64"/>
                </a:cubicBezTo>
                <a:cubicBezTo>
                  <a:pt x="930" y="66"/>
                  <a:pt x="930" y="66"/>
                  <a:pt x="930" y="66"/>
                </a:cubicBezTo>
                <a:cubicBezTo>
                  <a:pt x="928" y="67"/>
                  <a:pt x="928" y="67"/>
                  <a:pt x="928" y="67"/>
                </a:cubicBezTo>
                <a:cubicBezTo>
                  <a:pt x="926" y="69"/>
                  <a:pt x="926" y="69"/>
                  <a:pt x="926" y="69"/>
                </a:cubicBezTo>
                <a:cubicBezTo>
                  <a:pt x="922" y="73"/>
                  <a:pt x="922" y="73"/>
                  <a:pt x="922" y="73"/>
                </a:cubicBezTo>
                <a:cubicBezTo>
                  <a:pt x="921" y="73"/>
                  <a:pt x="921" y="73"/>
                  <a:pt x="921" y="73"/>
                </a:cubicBezTo>
                <a:cubicBezTo>
                  <a:pt x="922" y="72"/>
                  <a:pt x="922" y="72"/>
                  <a:pt x="922" y="72"/>
                </a:cubicBezTo>
                <a:cubicBezTo>
                  <a:pt x="923" y="71"/>
                  <a:pt x="923" y="71"/>
                  <a:pt x="923" y="71"/>
                </a:cubicBezTo>
                <a:cubicBezTo>
                  <a:pt x="924" y="70"/>
                  <a:pt x="924" y="70"/>
                  <a:pt x="924" y="70"/>
                </a:cubicBezTo>
                <a:cubicBezTo>
                  <a:pt x="927" y="67"/>
                  <a:pt x="927" y="67"/>
                  <a:pt x="927" y="67"/>
                </a:cubicBezTo>
                <a:cubicBezTo>
                  <a:pt x="929" y="65"/>
                  <a:pt x="929" y="65"/>
                  <a:pt x="929" y="65"/>
                </a:cubicBezTo>
                <a:cubicBezTo>
                  <a:pt x="930" y="64"/>
                  <a:pt x="930" y="64"/>
                  <a:pt x="930" y="64"/>
                </a:cubicBezTo>
                <a:cubicBezTo>
                  <a:pt x="930" y="63"/>
                  <a:pt x="930" y="63"/>
                  <a:pt x="930" y="63"/>
                </a:cubicBezTo>
                <a:cubicBezTo>
                  <a:pt x="926" y="63"/>
                  <a:pt x="926" y="63"/>
                  <a:pt x="926" y="63"/>
                </a:cubicBezTo>
                <a:cubicBezTo>
                  <a:pt x="923" y="65"/>
                  <a:pt x="923" y="65"/>
                  <a:pt x="923" y="65"/>
                </a:cubicBezTo>
                <a:cubicBezTo>
                  <a:pt x="926" y="63"/>
                  <a:pt x="926" y="63"/>
                  <a:pt x="926" y="63"/>
                </a:cubicBezTo>
                <a:cubicBezTo>
                  <a:pt x="929" y="62"/>
                  <a:pt x="929" y="62"/>
                  <a:pt x="929" y="62"/>
                </a:cubicBezTo>
                <a:cubicBezTo>
                  <a:pt x="931" y="62"/>
                  <a:pt x="931" y="62"/>
                  <a:pt x="931" y="62"/>
                </a:cubicBezTo>
                <a:cubicBezTo>
                  <a:pt x="932" y="63"/>
                  <a:pt x="932" y="63"/>
                  <a:pt x="932" y="63"/>
                </a:cubicBezTo>
                <a:cubicBezTo>
                  <a:pt x="934" y="61"/>
                  <a:pt x="934" y="61"/>
                  <a:pt x="934" y="61"/>
                </a:cubicBezTo>
                <a:cubicBezTo>
                  <a:pt x="934" y="59"/>
                  <a:pt x="934" y="59"/>
                  <a:pt x="934" y="59"/>
                </a:cubicBezTo>
                <a:cubicBezTo>
                  <a:pt x="933" y="58"/>
                  <a:pt x="933" y="58"/>
                  <a:pt x="933" y="58"/>
                </a:cubicBezTo>
                <a:cubicBezTo>
                  <a:pt x="933" y="57"/>
                  <a:pt x="933" y="57"/>
                  <a:pt x="933" y="57"/>
                </a:cubicBezTo>
                <a:cubicBezTo>
                  <a:pt x="933" y="56"/>
                  <a:pt x="933" y="56"/>
                  <a:pt x="933" y="56"/>
                </a:cubicBezTo>
                <a:cubicBezTo>
                  <a:pt x="931" y="55"/>
                  <a:pt x="931" y="55"/>
                  <a:pt x="931" y="55"/>
                </a:cubicBezTo>
                <a:cubicBezTo>
                  <a:pt x="930" y="53"/>
                  <a:pt x="930" y="53"/>
                  <a:pt x="930" y="53"/>
                </a:cubicBezTo>
                <a:cubicBezTo>
                  <a:pt x="929" y="53"/>
                  <a:pt x="929" y="53"/>
                  <a:pt x="929" y="53"/>
                </a:cubicBezTo>
                <a:cubicBezTo>
                  <a:pt x="928" y="53"/>
                  <a:pt x="928" y="53"/>
                  <a:pt x="928" y="53"/>
                </a:cubicBezTo>
                <a:cubicBezTo>
                  <a:pt x="927" y="53"/>
                  <a:pt x="927" y="53"/>
                  <a:pt x="927" y="53"/>
                </a:cubicBezTo>
                <a:cubicBezTo>
                  <a:pt x="927" y="52"/>
                  <a:pt x="927" y="52"/>
                  <a:pt x="927" y="52"/>
                </a:cubicBezTo>
                <a:cubicBezTo>
                  <a:pt x="926" y="51"/>
                  <a:pt x="926" y="51"/>
                  <a:pt x="926" y="51"/>
                </a:cubicBezTo>
                <a:cubicBezTo>
                  <a:pt x="924" y="50"/>
                  <a:pt x="924" y="50"/>
                  <a:pt x="924" y="50"/>
                </a:cubicBezTo>
                <a:cubicBezTo>
                  <a:pt x="924" y="49"/>
                  <a:pt x="924" y="49"/>
                  <a:pt x="924" y="49"/>
                </a:cubicBezTo>
                <a:cubicBezTo>
                  <a:pt x="921" y="47"/>
                  <a:pt x="921" y="47"/>
                  <a:pt x="921" y="47"/>
                </a:cubicBezTo>
                <a:cubicBezTo>
                  <a:pt x="920" y="48"/>
                  <a:pt x="920" y="48"/>
                  <a:pt x="920" y="48"/>
                </a:cubicBezTo>
                <a:cubicBezTo>
                  <a:pt x="920" y="47"/>
                  <a:pt x="920" y="47"/>
                  <a:pt x="920" y="47"/>
                </a:cubicBezTo>
                <a:cubicBezTo>
                  <a:pt x="917" y="46"/>
                  <a:pt x="917" y="46"/>
                  <a:pt x="917" y="46"/>
                </a:cubicBezTo>
                <a:cubicBezTo>
                  <a:pt x="914" y="47"/>
                  <a:pt x="914" y="47"/>
                  <a:pt x="914" y="47"/>
                </a:cubicBezTo>
                <a:cubicBezTo>
                  <a:pt x="912" y="49"/>
                  <a:pt x="912" y="49"/>
                  <a:pt x="912" y="49"/>
                </a:cubicBezTo>
                <a:cubicBezTo>
                  <a:pt x="910" y="49"/>
                  <a:pt x="910" y="49"/>
                  <a:pt x="910" y="49"/>
                </a:cubicBezTo>
                <a:cubicBezTo>
                  <a:pt x="908" y="52"/>
                  <a:pt x="908" y="52"/>
                  <a:pt x="908" y="52"/>
                </a:cubicBezTo>
                <a:cubicBezTo>
                  <a:pt x="909" y="53"/>
                  <a:pt x="909" y="53"/>
                  <a:pt x="909" y="53"/>
                </a:cubicBezTo>
                <a:cubicBezTo>
                  <a:pt x="910" y="53"/>
                  <a:pt x="910" y="53"/>
                  <a:pt x="910" y="53"/>
                </a:cubicBezTo>
                <a:cubicBezTo>
                  <a:pt x="914" y="56"/>
                  <a:pt x="914" y="56"/>
                  <a:pt x="914" y="56"/>
                </a:cubicBezTo>
                <a:cubicBezTo>
                  <a:pt x="914" y="57"/>
                  <a:pt x="914" y="57"/>
                  <a:pt x="914" y="57"/>
                </a:cubicBezTo>
                <a:cubicBezTo>
                  <a:pt x="916" y="58"/>
                  <a:pt x="916" y="58"/>
                  <a:pt x="916" y="58"/>
                </a:cubicBezTo>
                <a:cubicBezTo>
                  <a:pt x="916" y="60"/>
                  <a:pt x="916" y="60"/>
                  <a:pt x="916" y="60"/>
                </a:cubicBezTo>
                <a:cubicBezTo>
                  <a:pt x="916" y="60"/>
                  <a:pt x="916" y="60"/>
                  <a:pt x="916" y="60"/>
                </a:cubicBezTo>
                <a:cubicBezTo>
                  <a:pt x="914" y="59"/>
                  <a:pt x="914" y="59"/>
                  <a:pt x="914" y="59"/>
                </a:cubicBezTo>
                <a:cubicBezTo>
                  <a:pt x="912" y="59"/>
                  <a:pt x="912" y="59"/>
                  <a:pt x="912" y="59"/>
                </a:cubicBezTo>
                <a:cubicBezTo>
                  <a:pt x="912" y="58"/>
                  <a:pt x="912" y="58"/>
                  <a:pt x="912" y="58"/>
                </a:cubicBezTo>
                <a:cubicBezTo>
                  <a:pt x="909" y="54"/>
                  <a:pt x="909" y="54"/>
                  <a:pt x="909" y="54"/>
                </a:cubicBezTo>
                <a:cubicBezTo>
                  <a:pt x="907" y="55"/>
                  <a:pt x="907" y="55"/>
                  <a:pt x="907" y="55"/>
                </a:cubicBezTo>
                <a:cubicBezTo>
                  <a:pt x="906" y="55"/>
                  <a:pt x="906" y="55"/>
                  <a:pt x="906" y="55"/>
                </a:cubicBezTo>
                <a:cubicBezTo>
                  <a:pt x="906" y="54"/>
                  <a:pt x="906" y="54"/>
                  <a:pt x="906" y="54"/>
                </a:cubicBezTo>
                <a:cubicBezTo>
                  <a:pt x="907" y="52"/>
                  <a:pt x="907" y="52"/>
                  <a:pt x="907" y="52"/>
                </a:cubicBezTo>
                <a:cubicBezTo>
                  <a:pt x="905" y="51"/>
                  <a:pt x="905" y="51"/>
                  <a:pt x="905" y="51"/>
                </a:cubicBezTo>
                <a:cubicBezTo>
                  <a:pt x="904" y="51"/>
                  <a:pt x="904" y="51"/>
                  <a:pt x="904" y="51"/>
                </a:cubicBezTo>
                <a:cubicBezTo>
                  <a:pt x="904" y="55"/>
                  <a:pt x="904" y="55"/>
                  <a:pt x="904" y="55"/>
                </a:cubicBezTo>
                <a:cubicBezTo>
                  <a:pt x="905" y="57"/>
                  <a:pt x="905" y="57"/>
                  <a:pt x="905" y="57"/>
                </a:cubicBezTo>
                <a:cubicBezTo>
                  <a:pt x="905" y="59"/>
                  <a:pt x="905" y="59"/>
                  <a:pt x="905" y="59"/>
                </a:cubicBezTo>
                <a:cubicBezTo>
                  <a:pt x="905" y="61"/>
                  <a:pt x="905" y="61"/>
                  <a:pt x="905" y="61"/>
                </a:cubicBezTo>
                <a:cubicBezTo>
                  <a:pt x="905" y="59"/>
                  <a:pt x="905" y="59"/>
                  <a:pt x="905" y="59"/>
                </a:cubicBezTo>
                <a:cubicBezTo>
                  <a:pt x="903" y="56"/>
                  <a:pt x="903" y="56"/>
                  <a:pt x="903" y="56"/>
                </a:cubicBezTo>
                <a:cubicBezTo>
                  <a:pt x="902" y="58"/>
                  <a:pt x="902" y="58"/>
                  <a:pt x="902" y="58"/>
                </a:cubicBezTo>
                <a:cubicBezTo>
                  <a:pt x="901" y="60"/>
                  <a:pt x="901" y="60"/>
                  <a:pt x="901" y="60"/>
                </a:cubicBezTo>
                <a:cubicBezTo>
                  <a:pt x="902" y="61"/>
                  <a:pt x="902" y="61"/>
                  <a:pt x="902" y="61"/>
                </a:cubicBezTo>
                <a:cubicBezTo>
                  <a:pt x="901" y="62"/>
                  <a:pt x="901" y="62"/>
                  <a:pt x="901" y="62"/>
                </a:cubicBezTo>
                <a:cubicBezTo>
                  <a:pt x="899" y="61"/>
                  <a:pt x="899" y="61"/>
                  <a:pt x="899" y="61"/>
                </a:cubicBezTo>
                <a:cubicBezTo>
                  <a:pt x="897" y="61"/>
                  <a:pt x="897" y="61"/>
                  <a:pt x="897" y="61"/>
                </a:cubicBezTo>
                <a:cubicBezTo>
                  <a:pt x="898" y="60"/>
                  <a:pt x="898" y="60"/>
                  <a:pt x="898" y="60"/>
                </a:cubicBezTo>
                <a:cubicBezTo>
                  <a:pt x="900" y="58"/>
                  <a:pt x="900" y="58"/>
                  <a:pt x="900" y="58"/>
                </a:cubicBezTo>
                <a:cubicBezTo>
                  <a:pt x="902" y="55"/>
                  <a:pt x="902" y="55"/>
                  <a:pt x="902" y="55"/>
                </a:cubicBezTo>
                <a:cubicBezTo>
                  <a:pt x="903" y="53"/>
                  <a:pt x="903" y="53"/>
                  <a:pt x="903" y="53"/>
                </a:cubicBezTo>
                <a:cubicBezTo>
                  <a:pt x="902" y="52"/>
                  <a:pt x="902" y="52"/>
                  <a:pt x="902" y="52"/>
                </a:cubicBezTo>
                <a:cubicBezTo>
                  <a:pt x="901" y="50"/>
                  <a:pt x="901" y="50"/>
                  <a:pt x="901" y="50"/>
                </a:cubicBezTo>
                <a:cubicBezTo>
                  <a:pt x="899" y="52"/>
                  <a:pt x="899" y="52"/>
                  <a:pt x="899" y="52"/>
                </a:cubicBezTo>
                <a:cubicBezTo>
                  <a:pt x="898" y="53"/>
                  <a:pt x="898" y="53"/>
                  <a:pt x="898" y="53"/>
                </a:cubicBezTo>
                <a:cubicBezTo>
                  <a:pt x="897" y="52"/>
                  <a:pt x="897" y="52"/>
                  <a:pt x="897" y="52"/>
                </a:cubicBezTo>
                <a:cubicBezTo>
                  <a:pt x="898" y="50"/>
                  <a:pt x="898" y="50"/>
                  <a:pt x="898" y="50"/>
                </a:cubicBezTo>
                <a:cubicBezTo>
                  <a:pt x="896" y="49"/>
                  <a:pt x="896" y="49"/>
                  <a:pt x="896" y="49"/>
                </a:cubicBezTo>
                <a:cubicBezTo>
                  <a:pt x="895" y="50"/>
                  <a:pt x="895" y="50"/>
                  <a:pt x="895" y="50"/>
                </a:cubicBezTo>
                <a:cubicBezTo>
                  <a:pt x="894" y="51"/>
                  <a:pt x="894" y="51"/>
                  <a:pt x="894" y="51"/>
                </a:cubicBezTo>
                <a:cubicBezTo>
                  <a:pt x="895" y="53"/>
                  <a:pt x="895" y="53"/>
                  <a:pt x="895" y="53"/>
                </a:cubicBezTo>
                <a:cubicBezTo>
                  <a:pt x="895" y="56"/>
                  <a:pt x="895" y="56"/>
                  <a:pt x="895" y="56"/>
                </a:cubicBezTo>
                <a:cubicBezTo>
                  <a:pt x="894" y="55"/>
                  <a:pt x="894" y="55"/>
                  <a:pt x="894" y="55"/>
                </a:cubicBezTo>
                <a:cubicBezTo>
                  <a:pt x="894" y="52"/>
                  <a:pt x="894" y="52"/>
                  <a:pt x="894" y="52"/>
                </a:cubicBezTo>
                <a:cubicBezTo>
                  <a:pt x="893" y="52"/>
                  <a:pt x="893" y="52"/>
                  <a:pt x="893" y="52"/>
                </a:cubicBezTo>
                <a:cubicBezTo>
                  <a:pt x="893" y="53"/>
                  <a:pt x="893" y="53"/>
                  <a:pt x="893" y="53"/>
                </a:cubicBezTo>
                <a:cubicBezTo>
                  <a:pt x="891" y="54"/>
                  <a:pt x="891" y="54"/>
                  <a:pt x="891" y="54"/>
                </a:cubicBezTo>
                <a:cubicBezTo>
                  <a:pt x="891" y="56"/>
                  <a:pt x="891" y="56"/>
                  <a:pt x="891" y="56"/>
                </a:cubicBezTo>
                <a:cubicBezTo>
                  <a:pt x="889" y="57"/>
                  <a:pt x="889" y="57"/>
                  <a:pt x="889" y="57"/>
                </a:cubicBezTo>
                <a:cubicBezTo>
                  <a:pt x="888" y="58"/>
                  <a:pt x="888" y="58"/>
                  <a:pt x="888" y="58"/>
                </a:cubicBezTo>
                <a:cubicBezTo>
                  <a:pt x="887" y="59"/>
                  <a:pt x="887" y="59"/>
                  <a:pt x="887" y="59"/>
                </a:cubicBezTo>
                <a:cubicBezTo>
                  <a:pt x="885" y="59"/>
                  <a:pt x="885" y="59"/>
                  <a:pt x="885" y="59"/>
                </a:cubicBezTo>
                <a:cubicBezTo>
                  <a:pt x="887" y="58"/>
                  <a:pt x="887" y="58"/>
                  <a:pt x="887" y="58"/>
                </a:cubicBezTo>
                <a:cubicBezTo>
                  <a:pt x="887" y="56"/>
                  <a:pt x="887" y="56"/>
                  <a:pt x="887" y="56"/>
                </a:cubicBezTo>
                <a:cubicBezTo>
                  <a:pt x="886" y="56"/>
                  <a:pt x="886" y="56"/>
                  <a:pt x="886" y="56"/>
                </a:cubicBezTo>
                <a:cubicBezTo>
                  <a:pt x="885" y="55"/>
                  <a:pt x="885" y="55"/>
                  <a:pt x="885" y="55"/>
                </a:cubicBezTo>
                <a:cubicBezTo>
                  <a:pt x="885" y="54"/>
                  <a:pt x="885" y="54"/>
                  <a:pt x="885" y="54"/>
                </a:cubicBezTo>
                <a:cubicBezTo>
                  <a:pt x="887" y="54"/>
                  <a:pt x="887" y="54"/>
                  <a:pt x="887" y="54"/>
                </a:cubicBezTo>
                <a:cubicBezTo>
                  <a:pt x="888" y="55"/>
                  <a:pt x="888" y="55"/>
                  <a:pt x="888" y="55"/>
                </a:cubicBezTo>
                <a:cubicBezTo>
                  <a:pt x="888" y="54"/>
                  <a:pt x="888" y="54"/>
                  <a:pt x="888" y="54"/>
                </a:cubicBezTo>
                <a:cubicBezTo>
                  <a:pt x="888" y="53"/>
                  <a:pt x="888" y="53"/>
                  <a:pt x="888" y="53"/>
                </a:cubicBezTo>
                <a:cubicBezTo>
                  <a:pt x="888" y="52"/>
                  <a:pt x="888" y="52"/>
                  <a:pt x="888" y="52"/>
                </a:cubicBezTo>
                <a:cubicBezTo>
                  <a:pt x="890" y="51"/>
                  <a:pt x="890" y="51"/>
                  <a:pt x="890" y="51"/>
                </a:cubicBezTo>
                <a:cubicBezTo>
                  <a:pt x="893" y="49"/>
                  <a:pt x="893" y="49"/>
                  <a:pt x="893" y="49"/>
                </a:cubicBezTo>
                <a:cubicBezTo>
                  <a:pt x="893" y="47"/>
                  <a:pt x="893" y="47"/>
                  <a:pt x="893" y="47"/>
                </a:cubicBezTo>
                <a:cubicBezTo>
                  <a:pt x="895" y="46"/>
                  <a:pt x="895" y="46"/>
                  <a:pt x="895" y="46"/>
                </a:cubicBezTo>
                <a:cubicBezTo>
                  <a:pt x="894" y="46"/>
                  <a:pt x="894" y="46"/>
                  <a:pt x="894" y="46"/>
                </a:cubicBezTo>
                <a:cubicBezTo>
                  <a:pt x="893" y="46"/>
                  <a:pt x="893" y="46"/>
                  <a:pt x="893" y="46"/>
                </a:cubicBezTo>
                <a:cubicBezTo>
                  <a:pt x="890" y="48"/>
                  <a:pt x="890" y="48"/>
                  <a:pt x="890" y="48"/>
                </a:cubicBezTo>
                <a:cubicBezTo>
                  <a:pt x="888" y="50"/>
                  <a:pt x="888" y="50"/>
                  <a:pt x="888" y="50"/>
                </a:cubicBezTo>
                <a:cubicBezTo>
                  <a:pt x="887" y="50"/>
                  <a:pt x="887" y="50"/>
                  <a:pt x="887" y="50"/>
                </a:cubicBezTo>
                <a:cubicBezTo>
                  <a:pt x="888" y="48"/>
                  <a:pt x="888" y="48"/>
                  <a:pt x="888" y="48"/>
                </a:cubicBezTo>
                <a:cubicBezTo>
                  <a:pt x="889" y="47"/>
                  <a:pt x="889" y="47"/>
                  <a:pt x="889" y="47"/>
                </a:cubicBezTo>
                <a:cubicBezTo>
                  <a:pt x="890" y="45"/>
                  <a:pt x="890" y="45"/>
                  <a:pt x="890" y="45"/>
                </a:cubicBezTo>
                <a:cubicBezTo>
                  <a:pt x="892" y="45"/>
                  <a:pt x="892" y="45"/>
                  <a:pt x="892" y="45"/>
                </a:cubicBezTo>
                <a:cubicBezTo>
                  <a:pt x="894" y="43"/>
                  <a:pt x="894" y="43"/>
                  <a:pt x="894" y="43"/>
                </a:cubicBezTo>
                <a:cubicBezTo>
                  <a:pt x="895" y="43"/>
                  <a:pt x="895" y="43"/>
                  <a:pt x="895" y="43"/>
                </a:cubicBezTo>
                <a:cubicBezTo>
                  <a:pt x="896" y="41"/>
                  <a:pt x="896" y="41"/>
                  <a:pt x="896" y="41"/>
                </a:cubicBezTo>
                <a:cubicBezTo>
                  <a:pt x="897" y="40"/>
                  <a:pt x="897" y="40"/>
                  <a:pt x="897" y="40"/>
                </a:cubicBezTo>
                <a:cubicBezTo>
                  <a:pt x="895" y="39"/>
                  <a:pt x="895" y="39"/>
                  <a:pt x="895" y="39"/>
                </a:cubicBezTo>
                <a:cubicBezTo>
                  <a:pt x="895" y="37"/>
                  <a:pt x="895" y="37"/>
                  <a:pt x="895" y="37"/>
                </a:cubicBezTo>
                <a:cubicBezTo>
                  <a:pt x="896" y="35"/>
                  <a:pt x="896" y="35"/>
                  <a:pt x="896" y="35"/>
                </a:cubicBezTo>
                <a:cubicBezTo>
                  <a:pt x="898" y="32"/>
                  <a:pt x="898" y="32"/>
                  <a:pt x="898" y="32"/>
                </a:cubicBezTo>
                <a:cubicBezTo>
                  <a:pt x="899" y="31"/>
                  <a:pt x="899" y="31"/>
                  <a:pt x="899" y="31"/>
                </a:cubicBezTo>
                <a:cubicBezTo>
                  <a:pt x="898" y="30"/>
                  <a:pt x="898" y="30"/>
                  <a:pt x="898" y="30"/>
                </a:cubicBezTo>
                <a:cubicBezTo>
                  <a:pt x="896" y="29"/>
                  <a:pt x="896" y="29"/>
                  <a:pt x="896" y="29"/>
                </a:cubicBezTo>
                <a:cubicBezTo>
                  <a:pt x="896" y="28"/>
                  <a:pt x="896" y="28"/>
                  <a:pt x="896" y="28"/>
                </a:cubicBezTo>
                <a:cubicBezTo>
                  <a:pt x="897" y="25"/>
                  <a:pt x="897" y="25"/>
                  <a:pt x="897" y="25"/>
                </a:cubicBezTo>
                <a:cubicBezTo>
                  <a:pt x="898" y="24"/>
                  <a:pt x="898" y="24"/>
                  <a:pt x="898" y="24"/>
                </a:cubicBezTo>
                <a:cubicBezTo>
                  <a:pt x="899" y="22"/>
                  <a:pt x="899" y="22"/>
                  <a:pt x="899" y="22"/>
                </a:cubicBezTo>
                <a:cubicBezTo>
                  <a:pt x="899" y="18"/>
                  <a:pt x="899" y="18"/>
                  <a:pt x="899" y="18"/>
                </a:cubicBezTo>
                <a:cubicBezTo>
                  <a:pt x="900" y="17"/>
                  <a:pt x="900" y="17"/>
                  <a:pt x="900" y="17"/>
                </a:cubicBezTo>
                <a:cubicBezTo>
                  <a:pt x="900" y="16"/>
                  <a:pt x="900" y="16"/>
                  <a:pt x="900" y="16"/>
                </a:cubicBezTo>
                <a:cubicBezTo>
                  <a:pt x="897" y="15"/>
                  <a:pt x="897" y="15"/>
                  <a:pt x="897" y="15"/>
                </a:cubicBezTo>
                <a:cubicBezTo>
                  <a:pt x="893" y="15"/>
                  <a:pt x="893" y="15"/>
                  <a:pt x="893" y="15"/>
                </a:cubicBezTo>
                <a:cubicBezTo>
                  <a:pt x="890" y="14"/>
                  <a:pt x="890" y="14"/>
                  <a:pt x="890" y="14"/>
                </a:cubicBezTo>
                <a:cubicBezTo>
                  <a:pt x="888" y="16"/>
                  <a:pt x="888" y="16"/>
                  <a:pt x="888" y="16"/>
                </a:cubicBezTo>
                <a:cubicBezTo>
                  <a:pt x="886" y="16"/>
                  <a:pt x="886" y="16"/>
                  <a:pt x="886" y="16"/>
                </a:cubicBezTo>
                <a:cubicBezTo>
                  <a:pt x="883" y="17"/>
                  <a:pt x="883" y="17"/>
                  <a:pt x="883" y="17"/>
                </a:cubicBezTo>
                <a:cubicBezTo>
                  <a:pt x="878" y="18"/>
                  <a:pt x="878" y="18"/>
                  <a:pt x="878" y="18"/>
                </a:cubicBezTo>
                <a:cubicBezTo>
                  <a:pt x="877" y="20"/>
                  <a:pt x="877" y="20"/>
                  <a:pt x="877" y="20"/>
                </a:cubicBezTo>
                <a:cubicBezTo>
                  <a:pt x="879" y="22"/>
                  <a:pt x="879" y="22"/>
                  <a:pt x="879" y="22"/>
                </a:cubicBezTo>
                <a:cubicBezTo>
                  <a:pt x="879" y="23"/>
                  <a:pt x="879" y="23"/>
                  <a:pt x="879" y="23"/>
                </a:cubicBezTo>
                <a:cubicBezTo>
                  <a:pt x="878" y="25"/>
                  <a:pt x="878" y="25"/>
                  <a:pt x="878" y="25"/>
                </a:cubicBezTo>
                <a:cubicBezTo>
                  <a:pt x="877" y="22"/>
                  <a:pt x="877" y="22"/>
                  <a:pt x="877" y="22"/>
                </a:cubicBezTo>
                <a:cubicBezTo>
                  <a:pt x="876" y="21"/>
                  <a:pt x="876" y="21"/>
                  <a:pt x="876" y="21"/>
                </a:cubicBezTo>
                <a:cubicBezTo>
                  <a:pt x="875" y="19"/>
                  <a:pt x="875" y="19"/>
                  <a:pt x="875" y="19"/>
                </a:cubicBezTo>
                <a:cubicBezTo>
                  <a:pt x="873" y="19"/>
                  <a:pt x="873" y="19"/>
                  <a:pt x="873" y="19"/>
                </a:cubicBezTo>
                <a:cubicBezTo>
                  <a:pt x="872" y="21"/>
                  <a:pt x="872" y="21"/>
                  <a:pt x="872" y="21"/>
                </a:cubicBezTo>
                <a:cubicBezTo>
                  <a:pt x="872" y="22"/>
                  <a:pt x="872" y="22"/>
                  <a:pt x="872" y="22"/>
                </a:cubicBezTo>
                <a:cubicBezTo>
                  <a:pt x="871" y="23"/>
                  <a:pt x="871" y="23"/>
                  <a:pt x="871" y="23"/>
                </a:cubicBezTo>
                <a:cubicBezTo>
                  <a:pt x="871" y="21"/>
                  <a:pt x="871" y="21"/>
                  <a:pt x="871" y="21"/>
                </a:cubicBezTo>
                <a:cubicBezTo>
                  <a:pt x="871" y="20"/>
                  <a:pt x="871" y="20"/>
                  <a:pt x="871" y="20"/>
                </a:cubicBezTo>
                <a:cubicBezTo>
                  <a:pt x="870" y="19"/>
                  <a:pt x="870" y="19"/>
                  <a:pt x="870" y="19"/>
                </a:cubicBezTo>
                <a:cubicBezTo>
                  <a:pt x="867" y="20"/>
                  <a:pt x="867" y="20"/>
                  <a:pt x="867" y="20"/>
                </a:cubicBezTo>
                <a:cubicBezTo>
                  <a:pt x="866" y="22"/>
                  <a:pt x="866" y="22"/>
                  <a:pt x="866" y="22"/>
                </a:cubicBezTo>
                <a:cubicBezTo>
                  <a:pt x="867" y="23"/>
                  <a:pt x="867" y="23"/>
                  <a:pt x="867" y="23"/>
                </a:cubicBezTo>
                <a:cubicBezTo>
                  <a:pt x="869" y="25"/>
                  <a:pt x="869" y="25"/>
                  <a:pt x="869" y="25"/>
                </a:cubicBezTo>
                <a:cubicBezTo>
                  <a:pt x="871" y="27"/>
                  <a:pt x="871" y="27"/>
                  <a:pt x="871" y="27"/>
                </a:cubicBezTo>
                <a:cubicBezTo>
                  <a:pt x="873" y="29"/>
                  <a:pt x="873" y="29"/>
                  <a:pt x="873" y="29"/>
                </a:cubicBezTo>
                <a:cubicBezTo>
                  <a:pt x="872" y="29"/>
                  <a:pt x="872" y="29"/>
                  <a:pt x="872" y="29"/>
                </a:cubicBezTo>
                <a:cubicBezTo>
                  <a:pt x="869" y="27"/>
                  <a:pt x="869" y="27"/>
                  <a:pt x="869" y="27"/>
                </a:cubicBezTo>
                <a:cubicBezTo>
                  <a:pt x="866" y="24"/>
                  <a:pt x="866" y="24"/>
                  <a:pt x="866" y="24"/>
                </a:cubicBezTo>
                <a:cubicBezTo>
                  <a:pt x="865" y="24"/>
                  <a:pt x="865" y="24"/>
                  <a:pt x="865" y="24"/>
                </a:cubicBezTo>
                <a:cubicBezTo>
                  <a:pt x="865" y="25"/>
                  <a:pt x="865" y="25"/>
                  <a:pt x="865" y="25"/>
                </a:cubicBezTo>
                <a:cubicBezTo>
                  <a:pt x="861" y="25"/>
                  <a:pt x="861" y="25"/>
                  <a:pt x="861" y="25"/>
                </a:cubicBezTo>
                <a:cubicBezTo>
                  <a:pt x="861" y="25"/>
                  <a:pt x="861" y="25"/>
                  <a:pt x="861" y="25"/>
                </a:cubicBezTo>
                <a:cubicBezTo>
                  <a:pt x="862" y="26"/>
                  <a:pt x="862" y="26"/>
                  <a:pt x="862" y="26"/>
                </a:cubicBezTo>
                <a:cubicBezTo>
                  <a:pt x="864" y="26"/>
                  <a:pt x="864" y="26"/>
                  <a:pt x="864" y="26"/>
                </a:cubicBezTo>
                <a:cubicBezTo>
                  <a:pt x="864" y="28"/>
                  <a:pt x="864" y="28"/>
                  <a:pt x="864" y="28"/>
                </a:cubicBezTo>
                <a:cubicBezTo>
                  <a:pt x="865" y="30"/>
                  <a:pt x="865" y="30"/>
                  <a:pt x="865" y="30"/>
                </a:cubicBezTo>
                <a:cubicBezTo>
                  <a:pt x="868" y="31"/>
                  <a:pt x="868" y="31"/>
                  <a:pt x="868" y="31"/>
                </a:cubicBezTo>
                <a:cubicBezTo>
                  <a:pt x="868" y="33"/>
                  <a:pt x="868" y="33"/>
                  <a:pt x="868" y="33"/>
                </a:cubicBezTo>
                <a:cubicBezTo>
                  <a:pt x="869" y="34"/>
                  <a:pt x="869" y="34"/>
                  <a:pt x="869" y="34"/>
                </a:cubicBezTo>
                <a:cubicBezTo>
                  <a:pt x="868" y="34"/>
                  <a:pt x="868" y="34"/>
                  <a:pt x="868" y="34"/>
                </a:cubicBezTo>
                <a:cubicBezTo>
                  <a:pt x="866" y="32"/>
                  <a:pt x="866" y="32"/>
                  <a:pt x="866" y="32"/>
                </a:cubicBezTo>
                <a:cubicBezTo>
                  <a:pt x="864" y="31"/>
                  <a:pt x="864" y="31"/>
                  <a:pt x="864" y="31"/>
                </a:cubicBezTo>
                <a:cubicBezTo>
                  <a:pt x="863" y="29"/>
                  <a:pt x="863" y="29"/>
                  <a:pt x="863" y="29"/>
                </a:cubicBezTo>
                <a:cubicBezTo>
                  <a:pt x="862" y="28"/>
                  <a:pt x="862" y="28"/>
                  <a:pt x="862" y="28"/>
                </a:cubicBezTo>
                <a:cubicBezTo>
                  <a:pt x="859" y="27"/>
                  <a:pt x="859" y="27"/>
                  <a:pt x="859" y="27"/>
                </a:cubicBezTo>
                <a:cubicBezTo>
                  <a:pt x="858" y="29"/>
                  <a:pt x="858" y="29"/>
                  <a:pt x="858" y="29"/>
                </a:cubicBezTo>
                <a:cubicBezTo>
                  <a:pt x="858" y="30"/>
                  <a:pt x="858" y="30"/>
                  <a:pt x="858" y="30"/>
                </a:cubicBezTo>
                <a:cubicBezTo>
                  <a:pt x="856" y="33"/>
                  <a:pt x="856" y="33"/>
                  <a:pt x="856" y="33"/>
                </a:cubicBezTo>
                <a:cubicBezTo>
                  <a:pt x="855" y="36"/>
                  <a:pt x="855" y="36"/>
                  <a:pt x="855" y="36"/>
                </a:cubicBezTo>
                <a:cubicBezTo>
                  <a:pt x="857" y="38"/>
                  <a:pt x="857" y="38"/>
                  <a:pt x="857" y="38"/>
                </a:cubicBezTo>
                <a:cubicBezTo>
                  <a:pt x="855" y="38"/>
                  <a:pt x="855" y="38"/>
                  <a:pt x="855" y="38"/>
                </a:cubicBezTo>
                <a:cubicBezTo>
                  <a:pt x="854" y="39"/>
                  <a:pt x="854" y="39"/>
                  <a:pt x="854" y="39"/>
                </a:cubicBezTo>
                <a:cubicBezTo>
                  <a:pt x="855" y="41"/>
                  <a:pt x="855" y="41"/>
                  <a:pt x="855" y="41"/>
                </a:cubicBezTo>
                <a:cubicBezTo>
                  <a:pt x="856" y="43"/>
                  <a:pt x="856" y="43"/>
                  <a:pt x="856" y="43"/>
                </a:cubicBezTo>
                <a:cubicBezTo>
                  <a:pt x="857" y="43"/>
                  <a:pt x="857" y="43"/>
                  <a:pt x="857" y="43"/>
                </a:cubicBezTo>
                <a:cubicBezTo>
                  <a:pt x="861" y="40"/>
                  <a:pt x="861" y="40"/>
                  <a:pt x="861" y="40"/>
                </a:cubicBezTo>
                <a:cubicBezTo>
                  <a:pt x="862" y="41"/>
                  <a:pt x="862" y="41"/>
                  <a:pt x="862" y="41"/>
                </a:cubicBezTo>
                <a:cubicBezTo>
                  <a:pt x="863" y="42"/>
                  <a:pt x="863" y="42"/>
                  <a:pt x="863" y="42"/>
                </a:cubicBezTo>
                <a:cubicBezTo>
                  <a:pt x="861" y="42"/>
                  <a:pt x="861" y="42"/>
                  <a:pt x="861" y="42"/>
                </a:cubicBezTo>
                <a:cubicBezTo>
                  <a:pt x="860" y="43"/>
                  <a:pt x="860" y="43"/>
                  <a:pt x="860" y="43"/>
                </a:cubicBezTo>
                <a:cubicBezTo>
                  <a:pt x="860" y="44"/>
                  <a:pt x="860" y="44"/>
                  <a:pt x="860" y="44"/>
                </a:cubicBezTo>
                <a:cubicBezTo>
                  <a:pt x="859" y="44"/>
                  <a:pt x="859" y="44"/>
                  <a:pt x="859" y="44"/>
                </a:cubicBezTo>
                <a:cubicBezTo>
                  <a:pt x="858" y="46"/>
                  <a:pt x="858" y="46"/>
                  <a:pt x="858" y="46"/>
                </a:cubicBezTo>
                <a:cubicBezTo>
                  <a:pt x="858" y="47"/>
                  <a:pt x="858" y="47"/>
                  <a:pt x="858" y="47"/>
                </a:cubicBezTo>
                <a:cubicBezTo>
                  <a:pt x="856" y="49"/>
                  <a:pt x="856" y="49"/>
                  <a:pt x="856" y="49"/>
                </a:cubicBezTo>
                <a:cubicBezTo>
                  <a:pt x="855" y="48"/>
                  <a:pt x="855" y="48"/>
                  <a:pt x="855" y="48"/>
                </a:cubicBezTo>
                <a:cubicBezTo>
                  <a:pt x="856" y="47"/>
                  <a:pt x="856" y="47"/>
                  <a:pt x="856" y="47"/>
                </a:cubicBezTo>
                <a:cubicBezTo>
                  <a:pt x="855" y="44"/>
                  <a:pt x="855" y="44"/>
                  <a:pt x="855" y="44"/>
                </a:cubicBezTo>
                <a:cubicBezTo>
                  <a:pt x="853" y="44"/>
                  <a:pt x="853" y="44"/>
                  <a:pt x="853" y="44"/>
                </a:cubicBezTo>
                <a:cubicBezTo>
                  <a:pt x="852" y="46"/>
                  <a:pt x="852" y="46"/>
                  <a:pt x="852" y="46"/>
                </a:cubicBezTo>
                <a:cubicBezTo>
                  <a:pt x="853" y="47"/>
                  <a:pt x="853" y="47"/>
                  <a:pt x="853" y="47"/>
                </a:cubicBezTo>
                <a:cubicBezTo>
                  <a:pt x="851" y="48"/>
                  <a:pt x="851" y="48"/>
                  <a:pt x="851" y="48"/>
                </a:cubicBezTo>
                <a:cubicBezTo>
                  <a:pt x="849" y="49"/>
                  <a:pt x="849" y="49"/>
                  <a:pt x="849" y="49"/>
                </a:cubicBezTo>
                <a:cubicBezTo>
                  <a:pt x="848" y="50"/>
                  <a:pt x="848" y="50"/>
                  <a:pt x="848" y="50"/>
                </a:cubicBezTo>
                <a:cubicBezTo>
                  <a:pt x="848" y="48"/>
                  <a:pt x="848" y="48"/>
                  <a:pt x="848" y="48"/>
                </a:cubicBezTo>
                <a:cubicBezTo>
                  <a:pt x="847" y="49"/>
                  <a:pt x="847" y="49"/>
                  <a:pt x="847" y="49"/>
                </a:cubicBezTo>
                <a:cubicBezTo>
                  <a:pt x="847" y="51"/>
                  <a:pt x="847" y="51"/>
                  <a:pt x="847" y="51"/>
                </a:cubicBezTo>
                <a:cubicBezTo>
                  <a:pt x="848" y="53"/>
                  <a:pt x="848" y="53"/>
                  <a:pt x="848" y="53"/>
                </a:cubicBezTo>
                <a:cubicBezTo>
                  <a:pt x="848" y="55"/>
                  <a:pt x="848" y="55"/>
                  <a:pt x="848" y="55"/>
                </a:cubicBezTo>
                <a:cubicBezTo>
                  <a:pt x="849" y="56"/>
                  <a:pt x="849" y="56"/>
                  <a:pt x="849" y="56"/>
                </a:cubicBezTo>
                <a:cubicBezTo>
                  <a:pt x="849" y="59"/>
                  <a:pt x="849" y="59"/>
                  <a:pt x="849" y="59"/>
                </a:cubicBezTo>
                <a:cubicBezTo>
                  <a:pt x="850" y="59"/>
                  <a:pt x="850" y="59"/>
                  <a:pt x="850" y="59"/>
                </a:cubicBezTo>
                <a:cubicBezTo>
                  <a:pt x="851" y="60"/>
                  <a:pt x="851" y="60"/>
                  <a:pt x="851" y="60"/>
                </a:cubicBezTo>
                <a:cubicBezTo>
                  <a:pt x="851" y="61"/>
                  <a:pt x="851" y="61"/>
                  <a:pt x="851" y="61"/>
                </a:cubicBezTo>
                <a:cubicBezTo>
                  <a:pt x="852" y="62"/>
                  <a:pt x="852" y="62"/>
                  <a:pt x="852" y="62"/>
                </a:cubicBezTo>
                <a:cubicBezTo>
                  <a:pt x="852" y="64"/>
                  <a:pt x="852" y="64"/>
                  <a:pt x="852" y="64"/>
                </a:cubicBezTo>
                <a:cubicBezTo>
                  <a:pt x="850" y="65"/>
                  <a:pt x="850" y="65"/>
                  <a:pt x="850" y="65"/>
                </a:cubicBezTo>
                <a:cubicBezTo>
                  <a:pt x="849" y="67"/>
                  <a:pt x="849" y="67"/>
                  <a:pt x="849" y="67"/>
                </a:cubicBezTo>
                <a:cubicBezTo>
                  <a:pt x="848" y="70"/>
                  <a:pt x="848" y="70"/>
                  <a:pt x="848" y="70"/>
                </a:cubicBezTo>
                <a:cubicBezTo>
                  <a:pt x="847" y="71"/>
                  <a:pt x="847" y="71"/>
                  <a:pt x="847" y="71"/>
                </a:cubicBezTo>
                <a:cubicBezTo>
                  <a:pt x="845" y="75"/>
                  <a:pt x="845" y="75"/>
                  <a:pt x="845" y="75"/>
                </a:cubicBezTo>
                <a:cubicBezTo>
                  <a:pt x="845" y="76"/>
                  <a:pt x="845" y="76"/>
                  <a:pt x="845" y="76"/>
                </a:cubicBezTo>
                <a:cubicBezTo>
                  <a:pt x="843" y="79"/>
                  <a:pt x="843" y="79"/>
                  <a:pt x="843" y="79"/>
                </a:cubicBezTo>
                <a:cubicBezTo>
                  <a:pt x="843" y="78"/>
                  <a:pt x="843" y="78"/>
                  <a:pt x="843" y="78"/>
                </a:cubicBezTo>
                <a:cubicBezTo>
                  <a:pt x="843" y="76"/>
                  <a:pt x="843" y="76"/>
                  <a:pt x="843" y="76"/>
                </a:cubicBezTo>
                <a:cubicBezTo>
                  <a:pt x="844" y="73"/>
                  <a:pt x="844" y="73"/>
                  <a:pt x="844" y="73"/>
                </a:cubicBezTo>
                <a:cubicBezTo>
                  <a:pt x="846" y="71"/>
                  <a:pt x="846" y="71"/>
                  <a:pt x="846" y="71"/>
                </a:cubicBezTo>
                <a:cubicBezTo>
                  <a:pt x="845" y="71"/>
                  <a:pt x="845" y="71"/>
                  <a:pt x="845" y="71"/>
                </a:cubicBezTo>
                <a:cubicBezTo>
                  <a:pt x="845" y="71"/>
                  <a:pt x="845" y="71"/>
                  <a:pt x="845" y="71"/>
                </a:cubicBezTo>
                <a:cubicBezTo>
                  <a:pt x="843" y="71"/>
                  <a:pt x="843" y="71"/>
                  <a:pt x="843" y="71"/>
                </a:cubicBezTo>
                <a:cubicBezTo>
                  <a:pt x="842" y="70"/>
                  <a:pt x="842" y="70"/>
                  <a:pt x="842" y="70"/>
                </a:cubicBezTo>
                <a:cubicBezTo>
                  <a:pt x="841" y="69"/>
                  <a:pt x="841" y="69"/>
                  <a:pt x="841" y="69"/>
                </a:cubicBezTo>
                <a:cubicBezTo>
                  <a:pt x="842" y="69"/>
                  <a:pt x="842" y="69"/>
                  <a:pt x="842" y="69"/>
                </a:cubicBezTo>
                <a:cubicBezTo>
                  <a:pt x="844" y="68"/>
                  <a:pt x="844" y="68"/>
                  <a:pt x="844" y="68"/>
                </a:cubicBezTo>
                <a:cubicBezTo>
                  <a:pt x="845" y="68"/>
                  <a:pt x="845" y="68"/>
                  <a:pt x="845" y="68"/>
                </a:cubicBezTo>
                <a:cubicBezTo>
                  <a:pt x="845" y="67"/>
                  <a:pt x="845" y="67"/>
                  <a:pt x="845" y="67"/>
                </a:cubicBezTo>
                <a:cubicBezTo>
                  <a:pt x="846" y="67"/>
                  <a:pt x="846" y="67"/>
                  <a:pt x="846" y="67"/>
                </a:cubicBezTo>
                <a:cubicBezTo>
                  <a:pt x="847" y="69"/>
                  <a:pt x="847" y="69"/>
                  <a:pt x="847" y="69"/>
                </a:cubicBezTo>
                <a:cubicBezTo>
                  <a:pt x="847" y="67"/>
                  <a:pt x="847" y="67"/>
                  <a:pt x="847" y="67"/>
                </a:cubicBezTo>
                <a:cubicBezTo>
                  <a:pt x="847" y="65"/>
                  <a:pt x="847" y="65"/>
                  <a:pt x="847" y="65"/>
                </a:cubicBezTo>
                <a:cubicBezTo>
                  <a:pt x="846" y="64"/>
                  <a:pt x="846" y="64"/>
                  <a:pt x="846" y="64"/>
                </a:cubicBezTo>
                <a:cubicBezTo>
                  <a:pt x="845" y="63"/>
                  <a:pt x="845" y="63"/>
                  <a:pt x="845" y="63"/>
                </a:cubicBezTo>
                <a:cubicBezTo>
                  <a:pt x="843" y="60"/>
                  <a:pt x="843" y="60"/>
                  <a:pt x="843" y="60"/>
                </a:cubicBezTo>
                <a:cubicBezTo>
                  <a:pt x="843" y="58"/>
                  <a:pt x="843" y="58"/>
                  <a:pt x="843" y="58"/>
                </a:cubicBezTo>
                <a:cubicBezTo>
                  <a:pt x="843" y="57"/>
                  <a:pt x="843" y="57"/>
                  <a:pt x="843" y="57"/>
                </a:cubicBezTo>
                <a:cubicBezTo>
                  <a:pt x="842" y="54"/>
                  <a:pt x="842" y="54"/>
                  <a:pt x="842" y="54"/>
                </a:cubicBezTo>
                <a:cubicBezTo>
                  <a:pt x="841" y="52"/>
                  <a:pt x="841" y="52"/>
                  <a:pt x="841" y="52"/>
                </a:cubicBezTo>
                <a:cubicBezTo>
                  <a:pt x="841" y="50"/>
                  <a:pt x="841" y="50"/>
                  <a:pt x="841" y="50"/>
                </a:cubicBezTo>
                <a:cubicBezTo>
                  <a:pt x="842" y="50"/>
                  <a:pt x="842" y="50"/>
                  <a:pt x="842" y="50"/>
                </a:cubicBezTo>
                <a:cubicBezTo>
                  <a:pt x="844" y="47"/>
                  <a:pt x="844" y="47"/>
                  <a:pt x="844" y="47"/>
                </a:cubicBezTo>
                <a:cubicBezTo>
                  <a:pt x="844" y="45"/>
                  <a:pt x="844" y="45"/>
                  <a:pt x="844" y="45"/>
                </a:cubicBezTo>
                <a:cubicBezTo>
                  <a:pt x="846" y="43"/>
                  <a:pt x="846" y="43"/>
                  <a:pt x="846" y="43"/>
                </a:cubicBezTo>
                <a:cubicBezTo>
                  <a:pt x="847" y="41"/>
                  <a:pt x="847" y="41"/>
                  <a:pt x="847" y="41"/>
                </a:cubicBezTo>
                <a:cubicBezTo>
                  <a:pt x="849" y="40"/>
                  <a:pt x="849" y="40"/>
                  <a:pt x="849" y="40"/>
                </a:cubicBezTo>
                <a:cubicBezTo>
                  <a:pt x="849" y="38"/>
                  <a:pt x="849" y="38"/>
                  <a:pt x="849" y="38"/>
                </a:cubicBezTo>
                <a:cubicBezTo>
                  <a:pt x="848" y="37"/>
                  <a:pt x="848" y="37"/>
                  <a:pt x="848" y="37"/>
                </a:cubicBezTo>
                <a:cubicBezTo>
                  <a:pt x="847" y="35"/>
                  <a:pt x="847" y="35"/>
                  <a:pt x="847" y="35"/>
                </a:cubicBezTo>
                <a:cubicBezTo>
                  <a:pt x="847" y="33"/>
                  <a:pt x="847" y="33"/>
                  <a:pt x="847" y="33"/>
                </a:cubicBezTo>
                <a:cubicBezTo>
                  <a:pt x="849" y="29"/>
                  <a:pt x="849" y="29"/>
                  <a:pt x="849" y="29"/>
                </a:cubicBezTo>
                <a:cubicBezTo>
                  <a:pt x="850" y="28"/>
                  <a:pt x="850" y="28"/>
                  <a:pt x="850" y="28"/>
                </a:cubicBezTo>
                <a:cubicBezTo>
                  <a:pt x="853" y="26"/>
                  <a:pt x="853" y="26"/>
                  <a:pt x="853" y="26"/>
                </a:cubicBezTo>
                <a:cubicBezTo>
                  <a:pt x="857" y="22"/>
                  <a:pt x="857" y="22"/>
                  <a:pt x="857" y="22"/>
                </a:cubicBezTo>
                <a:cubicBezTo>
                  <a:pt x="861" y="18"/>
                  <a:pt x="861" y="18"/>
                  <a:pt x="861" y="18"/>
                </a:cubicBezTo>
                <a:cubicBezTo>
                  <a:pt x="863" y="18"/>
                  <a:pt x="863" y="18"/>
                  <a:pt x="863" y="18"/>
                </a:cubicBezTo>
                <a:cubicBezTo>
                  <a:pt x="864" y="16"/>
                  <a:pt x="864" y="16"/>
                  <a:pt x="864" y="16"/>
                </a:cubicBezTo>
                <a:cubicBezTo>
                  <a:pt x="865" y="14"/>
                  <a:pt x="865" y="14"/>
                  <a:pt x="865" y="14"/>
                </a:cubicBezTo>
                <a:cubicBezTo>
                  <a:pt x="867" y="14"/>
                  <a:pt x="867" y="14"/>
                  <a:pt x="867" y="14"/>
                </a:cubicBezTo>
                <a:cubicBezTo>
                  <a:pt x="871" y="13"/>
                  <a:pt x="871" y="13"/>
                  <a:pt x="871" y="13"/>
                </a:cubicBezTo>
                <a:cubicBezTo>
                  <a:pt x="873" y="12"/>
                  <a:pt x="873" y="12"/>
                  <a:pt x="873" y="12"/>
                </a:cubicBezTo>
                <a:cubicBezTo>
                  <a:pt x="874" y="10"/>
                  <a:pt x="874" y="10"/>
                  <a:pt x="874" y="10"/>
                </a:cubicBezTo>
                <a:cubicBezTo>
                  <a:pt x="873" y="9"/>
                  <a:pt x="873" y="9"/>
                  <a:pt x="873" y="9"/>
                </a:cubicBezTo>
                <a:cubicBezTo>
                  <a:pt x="869" y="7"/>
                  <a:pt x="869" y="7"/>
                  <a:pt x="869" y="7"/>
                </a:cubicBezTo>
                <a:cubicBezTo>
                  <a:pt x="867" y="5"/>
                  <a:pt x="867" y="5"/>
                  <a:pt x="867" y="5"/>
                </a:cubicBezTo>
                <a:cubicBezTo>
                  <a:pt x="864" y="5"/>
                  <a:pt x="864" y="5"/>
                  <a:pt x="864" y="5"/>
                </a:cubicBezTo>
                <a:cubicBezTo>
                  <a:pt x="863" y="5"/>
                  <a:pt x="863" y="5"/>
                  <a:pt x="863" y="5"/>
                </a:cubicBezTo>
                <a:cubicBezTo>
                  <a:pt x="861" y="5"/>
                  <a:pt x="861" y="5"/>
                  <a:pt x="861" y="5"/>
                </a:cubicBezTo>
                <a:cubicBezTo>
                  <a:pt x="859" y="5"/>
                  <a:pt x="859" y="5"/>
                  <a:pt x="859" y="5"/>
                </a:cubicBezTo>
                <a:cubicBezTo>
                  <a:pt x="857" y="5"/>
                  <a:pt x="857" y="5"/>
                  <a:pt x="857" y="5"/>
                </a:cubicBezTo>
                <a:cubicBezTo>
                  <a:pt x="853" y="6"/>
                  <a:pt x="853" y="6"/>
                  <a:pt x="853" y="6"/>
                </a:cubicBezTo>
                <a:cubicBezTo>
                  <a:pt x="848" y="7"/>
                  <a:pt x="848" y="7"/>
                  <a:pt x="848" y="7"/>
                </a:cubicBezTo>
                <a:cubicBezTo>
                  <a:pt x="844" y="10"/>
                  <a:pt x="844" y="10"/>
                  <a:pt x="844" y="10"/>
                </a:cubicBezTo>
                <a:cubicBezTo>
                  <a:pt x="841" y="12"/>
                  <a:pt x="841" y="12"/>
                  <a:pt x="841" y="12"/>
                </a:cubicBezTo>
                <a:cubicBezTo>
                  <a:pt x="840" y="14"/>
                  <a:pt x="840" y="14"/>
                  <a:pt x="840" y="14"/>
                </a:cubicBezTo>
                <a:cubicBezTo>
                  <a:pt x="841" y="16"/>
                  <a:pt x="841" y="16"/>
                  <a:pt x="841" y="16"/>
                </a:cubicBezTo>
                <a:cubicBezTo>
                  <a:pt x="840" y="15"/>
                  <a:pt x="840" y="15"/>
                  <a:pt x="840" y="15"/>
                </a:cubicBezTo>
                <a:cubicBezTo>
                  <a:pt x="838" y="15"/>
                  <a:pt x="838" y="15"/>
                  <a:pt x="838" y="15"/>
                </a:cubicBezTo>
                <a:cubicBezTo>
                  <a:pt x="837" y="17"/>
                  <a:pt x="837" y="17"/>
                  <a:pt x="837" y="17"/>
                </a:cubicBezTo>
                <a:cubicBezTo>
                  <a:pt x="835" y="17"/>
                  <a:pt x="835" y="17"/>
                  <a:pt x="835" y="17"/>
                </a:cubicBezTo>
                <a:cubicBezTo>
                  <a:pt x="833" y="19"/>
                  <a:pt x="833" y="19"/>
                  <a:pt x="833" y="19"/>
                </a:cubicBezTo>
                <a:cubicBezTo>
                  <a:pt x="833" y="21"/>
                  <a:pt x="833" y="21"/>
                  <a:pt x="833" y="21"/>
                </a:cubicBezTo>
                <a:lnTo>
                  <a:pt x="832" y="21"/>
                </a:lnTo>
                <a:close/>
                <a:moveTo>
                  <a:pt x="981" y="509"/>
                </a:moveTo>
                <a:cubicBezTo>
                  <a:pt x="982" y="509"/>
                  <a:pt x="982" y="509"/>
                  <a:pt x="982" y="509"/>
                </a:cubicBezTo>
                <a:cubicBezTo>
                  <a:pt x="982" y="507"/>
                  <a:pt x="982" y="507"/>
                  <a:pt x="982" y="507"/>
                </a:cubicBezTo>
                <a:cubicBezTo>
                  <a:pt x="982" y="507"/>
                  <a:pt x="982" y="507"/>
                  <a:pt x="982" y="507"/>
                </a:cubicBezTo>
                <a:cubicBezTo>
                  <a:pt x="981" y="506"/>
                  <a:pt x="981" y="506"/>
                  <a:pt x="981" y="506"/>
                </a:cubicBezTo>
                <a:cubicBezTo>
                  <a:pt x="981" y="505"/>
                  <a:pt x="981" y="505"/>
                  <a:pt x="981" y="505"/>
                </a:cubicBezTo>
                <a:cubicBezTo>
                  <a:pt x="982" y="504"/>
                  <a:pt x="982" y="504"/>
                  <a:pt x="982" y="504"/>
                </a:cubicBezTo>
                <a:cubicBezTo>
                  <a:pt x="982" y="503"/>
                  <a:pt x="982" y="503"/>
                  <a:pt x="982" y="503"/>
                </a:cubicBezTo>
                <a:cubicBezTo>
                  <a:pt x="981" y="502"/>
                  <a:pt x="981" y="502"/>
                  <a:pt x="981" y="502"/>
                </a:cubicBezTo>
                <a:cubicBezTo>
                  <a:pt x="981" y="502"/>
                  <a:pt x="981" y="502"/>
                  <a:pt x="981" y="502"/>
                </a:cubicBezTo>
                <a:cubicBezTo>
                  <a:pt x="981" y="502"/>
                  <a:pt x="981" y="502"/>
                  <a:pt x="981" y="502"/>
                </a:cubicBezTo>
                <a:cubicBezTo>
                  <a:pt x="980" y="503"/>
                  <a:pt x="980" y="503"/>
                  <a:pt x="980" y="503"/>
                </a:cubicBezTo>
                <a:cubicBezTo>
                  <a:pt x="981" y="505"/>
                  <a:pt x="981" y="505"/>
                  <a:pt x="981" y="505"/>
                </a:cubicBezTo>
                <a:cubicBezTo>
                  <a:pt x="981" y="506"/>
                  <a:pt x="981" y="506"/>
                  <a:pt x="981" y="506"/>
                </a:cubicBezTo>
                <a:cubicBezTo>
                  <a:pt x="981" y="508"/>
                  <a:pt x="981" y="508"/>
                  <a:pt x="981" y="508"/>
                </a:cubicBezTo>
                <a:lnTo>
                  <a:pt x="981" y="509"/>
                </a:lnTo>
                <a:close/>
                <a:moveTo>
                  <a:pt x="889" y="144"/>
                </a:moveTo>
                <a:cubicBezTo>
                  <a:pt x="887" y="145"/>
                  <a:pt x="887" y="145"/>
                  <a:pt x="887" y="145"/>
                </a:cubicBezTo>
                <a:cubicBezTo>
                  <a:pt x="884" y="150"/>
                  <a:pt x="884" y="150"/>
                  <a:pt x="884" y="150"/>
                </a:cubicBezTo>
                <a:cubicBezTo>
                  <a:pt x="883" y="151"/>
                  <a:pt x="883" y="151"/>
                  <a:pt x="883" y="151"/>
                </a:cubicBezTo>
                <a:cubicBezTo>
                  <a:pt x="882" y="153"/>
                  <a:pt x="882" y="153"/>
                  <a:pt x="882" y="153"/>
                </a:cubicBezTo>
                <a:cubicBezTo>
                  <a:pt x="879" y="155"/>
                  <a:pt x="879" y="155"/>
                  <a:pt x="879" y="155"/>
                </a:cubicBezTo>
                <a:cubicBezTo>
                  <a:pt x="879" y="158"/>
                  <a:pt x="879" y="158"/>
                  <a:pt x="879" y="158"/>
                </a:cubicBezTo>
                <a:cubicBezTo>
                  <a:pt x="879" y="160"/>
                  <a:pt x="879" y="160"/>
                  <a:pt x="879" y="160"/>
                </a:cubicBezTo>
                <a:cubicBezTo>
                  <a:pt x="879" y="161"/>
                  <a:pt x="879" y="161"/>
                  <a:pt x="879" y="161"/>
                </a:cubicBezTo>
                <a:cubicBezTo>
                  <a:pt x="879" y="163"/>
                  <a:pt x="879" y="163"/>
                  <a:pt x="879" y="163"/>
                </a:cubicBezTo>
                <a:cubicBezTo>
                  <a:pt x="879" y="164"/>
                  <a:pt x="879" y="164"/>
                  <a:pt x="879" y="164"/>
                </a:cubicBezTo>
                <a:cubicBezTo>
                  <a:pt x="880" y="164"/>
                  <a:pt x="880" y="164"/>
                  <a:pt x="880" y="164"/>
                </a:cubicBezTo>
                <a:cubicBezTo>
                  <a:pt x="882" y="164"/>
                  <a:pt x="882" y="164"/>
                  <a:pt x="882" y="164"/>
                </a:cubicBezTo>
                <a:cubicBezTo>
                  <a:pt x="885" y="164"/>
                  <a:pt x="885" y="164"/>
                  <a:pt x="885" y="164"/>
                </a:cubicBezTo>
                <a:cubicBezTo>
                  <a:pt x="886" y="164"/>
                  <a:pt x="886" y="164"/>
                  <a:pt x="886" y="164"/>
                </a:cubicBezTo>
                <a:cubicBezTo>
                  <a:pt x="888" y="164"/>
                  <a:pt x="888" y="164"/>
                  <a:pt x="888" y="164"/>
                </a:cubicBezTo>
                <a:cubicBezTo>
                  <a:pt x="889" y="163"/>
                  <a:pt x="889" y="163"/>
                  <a:pt x="889" y="163"/>
                </a:cubicBezTo>
                <a:cubicBezTo>
                  <a:pt x="890" y="163"/>
                  <a:pt x="890" y="163"/>
                  <a:pt x="890" y="163"/>
                </a:cubicBezTo>
                <a:cubicBezTo>
                  <a:pt x="892" y="161"/>
                  <a:pt x="892" y="161"/>
                  <a:pt x="892" y="161"/>
                </a:cubicBezTo>
                <a:cubicBezTo>
                  <a:pt x="894" y="161"/>
                  <a:pt x="894" y="161"/>
                  <a:pt x="894" y="161"/>
                </a:cubicBezTo>
                <a:cubicBezTo>
                  <a:pt x="895" y="159"/>
                  <a:pt x="895" y="159"/>
                  <a:pt x="895" y="159"/>
                </a:cubicBezTo>
                <a:cubicBezTo>
                  <a:pt x="898" y="155"/>
                  <a:pt x="898" y="155"/>
                  <a:pt x="898" y="155"/>
                </a:cubicBezTo>
                <a:cubicBezTo>
                  <a:pt x="898" y="153"/>
                  <a:pt x="898" y="153"/>
                  <a:pt x="898" y="153"/>
                </a:cubicBezTo>
                <a:cubicBezTo>
                  <a:pt x="899" y="151"/>
                  <a:pt x="899" y="151"/>
                  <a:pt x="899" y="151"/>
                </a:cubicBezTo>
                <a:cubicBezTo>
                  <a:pt x="900" y="150"/>
                  <a:pt x="900" y="150"/>
                  <a:pt x="900" y="150"/>
                </a:cubicBezTo>
                <a:cubicBezTo>
                  <a:pt x="900" y="148"/>
                  <a:pt x="900" y="148"/>
                  <a:pt x="900" y="148"/>
                </a:cubicBezTo>
                <a:cubicBezTo>
                  <a:pt x="900" y="146"/>
                  <a:pt x="900" y="146"/>
                  <a:pt x="900" y="146"/>
                </a:cubicBezTo>
                <a:cubicBezTo>
                  <a:pt x="898" y="145"/>
                  <a:pt x="898" y="145"/>
                  <a:pt x="898" y="145"/>
                </a:cubicBezTo>
                <a:cubicBezTo>
                  <a:pt x="897" y="145"/>
                  <a:pt x="897" y="145"/>
                  <a:pt x="897" y="145"/>
                </a:cubicBezTo>
                <a:cubicBezTo>
                  <a:pt x="896" y="143"/>
                  <a:pt x="896" y="143"/>
                  <a:pt x="896" y="143"/>
                </a:cubicBezTo>
                <a:cubicBezTo>
                  <a:pt x="894" y="143"/>
                  <a:pt x="894" y="143"/>
                  <a:pt x="894" y="143"/>
                </a:cubicBezTo>
                <a:cubicBezTo>
                  <a:pt x="892" y="144"/>
                  <a:pt x="892" y="144"/>
                  <a:pt x="892" y="144"/>
                </a:cubicBezTo>
                <a:cubicBezTo>
                  <a:pt x="891" y="143"/>
                  <a:pt x="891" y="143"/>
                  <a:pt x="891" y="143"/>
                </a:cubicBezTo>
                <a:cubicBezTo>
                  <a:pt x="890" y="144"/>
                  <a:pt x="890" y="144"/>
                  <a:pt x="890" y="144"/>
                </a:cubicBezTo>
                <a:lnTo>
                  <a:pt x="889" y="144"/>
                </a:lnTo>
                <a:close/>
                <a:moveTo>
                  <a:pt x="893" y="128"/>
                </a:moveTo>
                <a:cubicBezTo>
                  <a:pt x="894" y="126"/>
                  <a:pt x="894" y="126"/>
                  <a:pt x="894" y="126"/>
                </a:cubicBezTo>
                <a:cubicBezTo>
                  <a:pt x="896" y="126"/>
                  <a:pt x="896" y="126"/>
                  <a:pt x="896" y="126"/>
                </a:cubicBezTo>
                <a:cubicBezTo>
                  <a:pt x="896" y="125"/>
                  <a:pt x="896" y="125"/>
                  <a:pt x="896" y="125"/>
                </a:cubicBezTo>
                <a:cubicBezTo>
                  <a:pt x="896" y="122"/>
                  <a:pt x="896" y="122"/>
                  <a:pt x="896" y="122"/>
                </a:cubicBezTo>
                <a:cubicBezTo>
                  <a:pt x="894" y="122"/>
                  <a:pt x="894" y="122"/>
                  <a:pt x="894" y="122"/>
                </a:cubicBezTo>
                <a:cubicBezTo>
                  <a:pt x="893" y="122"/>
                  <a:pt x="893" y="122"/>
                  <a:pt x="893" y="122"/>
                </a:cubicBezTo>
                <a:cubicBezTo>
                  <a:pt x="892" y="124"/>
                  <a:pt x="892" y="124"/>
                  <a:pt x="892" y="124"/>
                </a:cubicBezTo>
                <a:cubicBezTo>
                  <a:pt x="891" y="125"/>
                  <a:pt x="891" y="125"/>
                  <a:pt x="891" y="125"/>
                </a:cubicBezTo>
                <a:cubicBezTo>
                  <a:pt x="891" y="128"/>
                  <a:pt x="891" y="128"/>
                  <a:pt x="891" y="128"/>
                </a:cubicBezTo>
                <a:lnTo>
                  <a:pt x="893" y="128"/>
                </a:lnTo>
                <a:close/>
              </a:path>
            </a:pathLst>
          </a:custGeom>
          <a:solidFill>
            <a:srgbClr val="073A65"/>
          </a:solidFill>
          <a:ln>
            <a:noFill/>
          </a:ln>
        </p:spPr>
        <p:txBody>
          <a:bodyPr vert="horz" wrap="square" lIns="124347" tIns="62174" rIns="124347" bIns="62174" numCol="1" anchor="t" anchorCtr="0" compatLnSpc="1">
            <a:prstTxWarp prst="textNoShape">
              <a:avLst/>
            </a:prstTxWarp>
          </a:bodyPr>
          <a:lstStyle/>
          <a:p>
            <a:pPr marL="0" marR="0" lvl="0" indent="0" algn="l" defTabSz="1243431"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dirty="0">
              <a:ln>
                <a:noFill/>
              </a:ln>
              <a:solidFill>
                <a:sysClr val="windowText" lastClr="000000"/>
              </a:solidFill>
              <a:effectLst/>
              <a:uLnTx/>
              <a:uFillTx/>
              <a:latin typeface="Calibri"/>
              <a:ea typeface="+mn-ea"/>
              <a:cs typeface="+mn-cs"/>
            </a:endParaRPr>
          </a:p>
        </p:txBody>
      </p:sp>
      <p:grpSp>
        <p:nvGrpSpPr>
          <p:cNvPr id="65" name="Group 64">
            <a:extLst>
              <a:ext uri="{FF2B5EF4-FFF2-40B4-BE49-F238E27FC236}">
                <a16:creationId xmlns:a16="http://schemas.microsoft.com/office/drawing/2014/main" id="{00D91596-F1C8-44B3-AA88-1D6F714D7843}"/>
              </a:ext>
            </a:extLst>
          </p:cNvPr>
          <p:cNvGrpSpPr/>
          <p:nvPr/>
        </p:nvGrpSpPr>
        <p:grpSpPr>
          <a:xfrm>
            <a:off x="10768242" y="4285007"/>
            <a:ext cx="176527" cy="176527"/>
            <a:chOff x="7479058" y="5543188"/>
            <a:chExt cx="492964" cy="492964"/>
          </a:xfrm>
        </p:grpSpPr>
        <p:sp>
          <p:nvSpPr>
            <p:cNvPr id="68" name="Mobile node 1">
              <a:extLst>
                <a:ext uri="{FF2B5EF4-FFF2-40B4-BE49-F238E27FC236}">
                  <a16:creationId xmlns:a16="http://schemas.microsoft.com/office/drawing/2014/main" id="{044FDAC7-B453-451D-AFD9-104002CA6C16}"/>
                </a:ext>
              </a:extLst>
            </p:cNvPr>
            <p:cNvSpPr/>
            <p:nvPr/>
          </p:nvSpPr>
          <p:spPr bwMode="auto">
            <a:xfrm>
              <a:off x="7483144" y="5824017"/>
              <a:ext cx="8962" cy="8962"/>
            </a:xfrm>
            <a:prstGeom prst="ellipse">
              <a:avLst/>
            </a:prstGeom>
            <a:solidFill>
              <a:srgbClr val="FFFFFF">
                <a:lumMod val="85000"/>
              </a:srgbClr>
            </a:solidFill>
            <a:ln w="10795" cap="flat" cmpd="sng" algn="ctr">
              <a:solidFill>
                <a:srgbClr val="0070C0"/>
              </a:solidFill>
              <a:prstDash val="solid"/>
              <a:headEnd type="none" w="med" len="med"/>
              <a:tailEnd type="none" w="med" len="med"/>
            </a:ln>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71" name="Oval 70">
              <a:extLst>
                <a:ext uri="{FF2B5EF4-FFF2-40B4-BE49-F238E27FC236}">
                  <a16:creationId xmlns:a16="http://schemas.microsoft.com/office/drawing/2014/main" id="{4FDE1648-EFE1-41EF-AA3A-E94CE39FE3A0}"/>
                </a:ext>
              </a:extLst>
            </p:cNvPr>
            <p:cNvSpPr/>
            <p:nvPr/>
          </p:nvSpPr>
          <p:spPr bwMode="auto">
            <a:xfrm>
              <a:off x="7479058" y="5543188"/>
              <a:ext cx="492964" cy="492964"/>
            </a:xfrm>
            <a:prstGeom prst="ellipse">
              <a:avLst/>
            </a:prstGeom>
            <a:solidFill>
              <a:schemeClr val="tx1"/>
            </a:solidFill>
            <a:ln w="10795" cap="flat" cmpd="sng" algn="ctr">
              <a:noFill/>
              <a:prstDash val="solid"/>
              <a:headEnd type="none" w="med" len="med"/>
              <a:tailEnd type="none" w="med" len="med"/>
            </a:ln>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nvGrpSpPr>
            <p:cNvPr id="72" name="Group 53">
              <a:extLst>
                <a:ext uri="{FF2B5EF4-FFF2-40B4-BE49-F238E27FC236}">
                  <a16:creationId xmlns:a16="http://schemas.microsoft.com/office/drawing/2014/main" id="{4F0DBFDE-5444-4415-9AA8-A656E2D14AC2}"/>
                </a:ext>
              </a:extLst>
            </p:cNvPr>
            <p:cNvGrpSpPr>
              <a:grpSpLocks noChangeAspect="1"/>
            </p:cNvGrpSpPr>
            <p:nvPr/>
          </p:nvGrpSpPr>
          <p:grpSpPr bwMode="auto">
            <a:xfrm>
              <a:off x="7661800" y="5700443"/>
              <a:ext cx="127480" cy="179260"/>
              <a:chOff x="1955" y="3359"/>
              <a:chExt cx="389" cy="547"/>
            </a:xfrm>
            <a:solidFill>
              <a:srgbClr val="0078D7"/>
            </a:solidFill>
          </p:grpSpPr>
          <p:sp>
            <p:nvSpPr>
              <p:cNvPr id="73" name="Freeform 54">
                <a:extLst>
                  <a:ext uri="{FF2B5EF4-FFF2-40B4-BE49-F238E27FC236}">
                    <a16:creationId xmlns:a16="http://schemas.microsoft.com/office/drawing/2014/main" id="{EEBF90D3-BE2A-430F-A277-165275BD7E7F}"/>
                  </a:ext>
                </a:extLst>
              </p:cNvPr>
              <p:cNvSpPr>
                <a:spLocks/>
              </p:cNvSpPr>
              <p:nvPr/>
            </p:nvSpPr>
            <p:spPr bwMode="auto">
              <a:xfrm>
                <a:off x="1955" y="3359"/>
                <a:ext cx="389" cy="547"/>
              </a:xfrm>
              <a:custGeom>
                <a:avLst/>
                <a:gdLst>
                  <a:gd name="T0" fmla="*/ 389 w 389"/>
                  <a:gd name="T1" fmla="*/ 547 h 547"/>
                  <a:gd name="T2" fmla="*/ 0 w 389"/>
                  <a:gd name="T3" fmla="*/ 547 h 547"/>
                  <a:gd name="T4" fmla="*/ 0 w 389"/>
                  <a:gd name="T5" fmla="*/ 0 h 547"/>
                  <a:gd name="T6" fmla="*/ 389 w 389"/>
                  <a:gd name="T7" fmla="*/ 0 h 547"/>
                  <a:gd name="T8" fmla="*/ 389 w 389"/>
                  <a:gd name="T9" fmla="*/ 16 h 547"/>
                  <a:gd name="T10" fmla="*/ 389 w 389"/>
                  <a:gd name="T11" fmla="*/ 547 h 547"/>
                </a:gdLst>
                <a:ahLst/>
                <a:cxnLst>
                  <a:cxn ang="0">
                    <a:pos x="T0" y="T1"/>
                  </a:cxn>
                  <a:cxn ang="0">
                    <a:pos x="T2" y="T3"/>
                  </a:cxn>
                  <a:cxn ang="0">
                    <a:pos x="T4" y="T5"/>
                  </a:cxn>
                  <a:cxn ang="0">
                    <a:pos x="T6" y="T7"/>
                  </a:cxn>
                  <a:cxn ang="0">
                    <a:pos x="T8" y="T9"/>
                  </a:cxn>
                  <a:cxn ang="0">
                    <a:pos x="T10" y="T11"/>
                  </a:cxn>
                </a:cxnLst>
                <a:rect l="0" t="0" r="r" b="b"/>
                <a:pathLst>
                  <a:path w="389" h="547">
                    <a:moveTo>
                      <a:pt x="389" y="547"/>
                    </a:moveTo>
                    <a:lnTo>
                      <a:pt x="0" y="547"/>
                    </a:lnTo>
                    <a:lnTo>
                      <a:pt x="0" y="0"/>
                    </a:lnTo>
                    <a:lnTo>
                      <a:pt x="389" y="0"/>
                    </a:lnTo>
                    <a:lnTo>
                      <a:pt x="389" y="16"/>
                    </a:lnTo>
                    <a:lnTo>
                      <a:pt x="389" y="547"/>
                    </a:lnTo>
                    <a:close/>
                  </a:path>
                </a:pathLst>
              </a:custGeom>
              <a:noFill/>
              <a:ln w="12700" cap="flat">
                <a:solidFill>
                  <a:srgbClr val="0070C0"/>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74" name="Freeform 55">
                <a:extLst>
                  <a:ext uri="{FF2B5EF4-FFF2-40B4-BE49-F238E27FC236}">
                    <a16:creationId xmlns:a16="http://schemas.microsoft.com/office/drawing/2014/main" id="{A3565044-BF9D-4F95-9D91-9A86F960C309}"/>
                  </a:ext>
                </a:extLst>
              </p:cNvPr>
              <p:cNvSpPr>
                <a:spLocks/>
              </p:cNvSpPr>
              <p:nvPr/>
            </p:nvSpPr>
            <p:spPr bwMode="auto">
              <a:xfrm>
                <a:off x="2134" y="3359"/>
                <a:ext cx="210" cy="547"/>
              </a:xfrm>
              <a:custGeom>
                <a:avLst/>
                <a:gdLst>
                  <a:gd name="T0" fmla="*/ 210 w 210"/>
                  <a:gd name="T1" fmla="*/ 547 h 547"/>
                  <a:gd name="T2" fmla="*/ 0 w 210"/>
                  <a:gd name="T3" fmla="*/ 431 h 547"/>
                  <a:gd name="T4" fmla="*/ 0 w 210"/>
                  <a:gd name="T5" fmla="*/ 117 h 547"/>
                  <a:gd name="T6" fmla="*/ 210 w 210"/>
                  <a:gd name="T7" fmla="*/ 0 h 547"/>
                </a:gdLst>
                <a:ahLst/>
                <a:cxnLst>
                  <a:cxn ang="0">
                    <a:pos x="T0" y="T1"/>
                  </a:cxn>
                  <a:cxn ang="0">
                    <a:pos x="T2" y="T3"/>
                  </a:cxn>
                  <a:cxn ang="0">
                    <a:pos x="T4" y="T5"/>
                  </a:cxn>
                  <a:cxn ang="0">
                    <a:pos x="T6" y="T7"/>
                  </a:cxn>
                </a:cxnLst>
                <a:rect l="0" t="0" r="r" b="b"/>
                <a:pathLst>
                  <a:path w="210" h="547">
                    <a:moveTo>
                      <a:pt x="210" y="547"/>
                    </a:moveTo>
                    <a:lnTo>
                      <a:pt x="0" y="431"/>
                    </a:lnTo>
                    <a:lnTo>
                      <a:pt x="0" y="117"/>
                    </a:lnTo>
                    <a:lnTo>
                      <a:pt x="210" y="0"/>
                    </a:lnTo>
                  </a:path>
                </a:pathLst>
              </a:custGeom>
              <a:noFill/>
              <a:ln w="12700" cap="flat">
                <a:solidFill>
                  <a:srgbClr val="0070C0"/>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75" name="Line 56">
                <a:extLst>
                  <a:ext uri="{FF2B5EF4-FFF2-40B4-BE49-F238E27FC236}">
                    <a16:creationId xmlns:a16="http://schemas.microsoft.com/office/drawing/2014/main" id="{7E5E9A7C-076C-42A9-984F-3FFD8C52D2F3}"/>
                  </a:ext>
                </a:extLst>
              </p:cNvPr>
              <p:cNvSpPr>
                <a:spLocks noChangeShapeType="1"/>
              </p:cNvSpPr>
              <p:nvPr/>
            </p:nvSpPr>
            <p:spPr bwMode="auto">
              <a:xfrm>
                <a:off x="2161" y="3634"/>
                <a:ext cx="38" cy="0"/>
              </a:xfrm>
              <a:prstGeom prst="line">
                <a:avLst/>
              </a:prstGeom>
              <a:grpFill/>
              <a:ln w="12700" cap="flat">
                <a:solidFill>
                  <a:srgbClr val="0070C0"/>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grpSp>
      <p:grpSp>
        <p:nvGrpSpPr>
          <p:cNvPr id="148" name="Group 147">
            <a:extLst>
              <a:ext uri="{FF2B5EF4-FFF2-40B4-BE49-F238E27FC236}">
                <a16:creationId xmlns:a16="http://schemas.microsoft.com/office/drawing/2014/main" id="{DD45BBF1-C6D7-44BE-AD15-9F9579BCA64F}"/>
              </a:ext>
            </a:extLst>
          </p:cNvPr>
          <p:cNvGrpSpPr/>
          <p:nvPr/>
        </p:nvGrpSpPr>
        <p:grpSpPr>
          <a:xfrm>
            <a:off x="10884238" y="4399883"/>
            <a:ext cx="176527" cy="176527"/>
            <a:chOff x="8372590" y="4464617"/>
            <a:chExt cx="492964" cy="492964"/>
          </a:xfrm>
        </p:grpSpPr>
        <p:sp>
          <p:nvSpPr>
            <p:cNvPr id="150" name="Oval 149">
              <a:extLst>
                <a:ext uri="{FF2B5EF4-FFF2-40B4-BE49-F238E27FC236}">
                  <a16:creationId xmlns:a16="http://schemas.microsoft.com/office/drawing/2014/main" id="{FB27FCA4-E1A3-4F2B-BF12-8CC1186F88ED}"/>
                </a:ext>
              </a:extLst>
            </p:cNvPr>
            <p:cNvSpPr/>
            <p:nvPr/>
          </p:nvSpPr>
          <p:spPr bwMode="auto">
            <a:xfrm>
              <a:off x="8372590" y="4464617"/>
              <a:ext cx="492964" cy="492964"/>
            </a:xfrm>
            <a:prstGeom prst="ellipse">
              <a:avLst/>
            </a:prstGeom>
            <a:solidFill>
              <a:schemeClr val="tx1"/>
            </a:solidFill>
            <a:ln w="10795" cap="flat" cmpd="sng" algn="ctr">
              <a:noFill/>
              <a:prstDash val="solid"/>
              <a:headEnd type="none" w="med" len="med"/>
              <a:tailEnd type="none" w="med" len="med"/>
            </a:ln>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nvGrpSpPr>
            <p:cNvPr id="151" name="Group 150">
              <a:extLst>
                <a:ext uri="{FF2B5EF4-FFF2-40B4-BE49-F238E27FC236}">
                  <a16:creationId xmlns:a16="http://schemas.microsoft.com/office/drawing/2014/main" id="{CC04C305-FE42-4317-A6F8-CCD340BA031C}"/>
                </a:ext>
              </a:extLst>
            </p:cNvPr>
            <p:cNvGrpSpPr>
              <a:grpSpLocks noChangeAspect="1"/>
            </p:cNvGrpSpPr>
            <p:nvPr/>
          </p:nvGrpSpPr>
          <p:grpSpPr>
            <a:xfrm>
              <a:off x="8505868" y="4610250"/>
              <a:ext cx="226408" cy="202505"/>
              <a:chOff x="-1320398" y="7123634"/>
              <a:chExt cx="302577" cy="270631"/>
            </a:xfrm>
            <a:noFill/>
          </p:grpSpPr>
          <p:sp>
            <p:nvSpPr>
              <p:cNvPr id="152" name="Oval 151">
                <a:extLst>
                  <a:ext uri="{FF2B5EF4-FFF2-40B4-BE49-F238E27FC236}">
                    <a16:creationId xmlns:a16="http://schemas.microsoft.com/office/drawing/2014/main" id="{9A4CA787-0050-4D31-BB7F-9064C023981E}"/>
                  </a:ext>
                </a:extLst>
              </p:cNvPr>
              <p:cNvSpPr>
                <a:spLocks noChangeArrowheads="1"/>
              </p:cNvSpPr>
              <p:nvPr/>
            </p:nvSpPr>
            <p:spPr bwMode="auto">
              <a:xfrm>
                <a:off x="-1119176" y="7159089"/>
                <a:ext cx="75659" cy="74231"/>
              </a:xfrm>
              <a:prstGeom prst="ellipse">
                <a:avLst/>
              </a:prstGeom>
              <a:grpFill/>
              <a:ln w="12700" cap="flat">
                <a:solidFill>
                  <a:srgbClr val="0070C0"/>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153" name="Freeform 114">
                <a:extLst>
                  <a:ext uri="{FF2B5EF4-FFF2-40B4-BE49-F238E27FC236}">
                    <a16:creationId xmlns:a16="http://schemas.microsoft.com/office/drawing/2014/main" id="{57FCE118-2DB8-41AE-A208-67B092E4EB55}"/>
                  </a:ext>
                </a:extLst>
              </p:cNvPr>
              <p:cNvSpPr>
                <a:spLocks/>
              </p:cNvSpPr>
              <p:nvPr/>
            </p:nvSpPr>
            <p:spPr bwMode="auto">
              <a:xfrm>
                <a:off x="-1145585" y="7234748"/>
                <a:ext cx="127764" cy="63525"/>
              </a:xfrm>
              <a:custGeom>
                <a:avLst/>
                <a:gdLst>
                  <a:gd name="T0" fmla="*/ 0 w 83"/>
                  <a:gd name="T1" fmla="*/ 41 h 41"/>
                  <a:gd name="T2" fmla="*/ 41 w 83"/>
                  <a:gd name="T3" fmla="*/ 0 h 41"/>
                  <a:gd name="T4" fmla="*/ 83 w 83"/>
                  <a:gd name="T5" fmla="*/ 41 h 41"/>
                </a:gdLst>
                <a:ahLst/>
                <a:cxnLst>
                  <a:cxn ang="0">
                    <a:pos x="T0" y="T1"/>
                  </a:cxn>
                  <a:cxn ang="0">
                    <a:pos x="T2" y="T3"/>
                  </a:cxn>
                  <a:cxn ang="0">
                    <a:pos x="T4" y="T5"/>
                  </a:cxn>
                </a:cxnLst>
                <a:rect l="0" t="0" r="r" b="b"/>
                <a:pathLst>
                  <a:path w="83" h="41">
                    <a:moveTo>
                      <a:pt x="0" y="41"/>
                    </a:moveTo>
                    <a:cubicBezTo>
                      <a:pt x="0" y="18"/>
                      <a:pt x="19" y="0"/>
                      <a:pt x="41" y="0"/>
                    </a:cubicBezTo>
                    <a:cubicBezTo>
                      <a:pt x="64" y="0"/>
                      <a:pt x="83" y="18"/>
                      <a:pt x="83" y="41"/>
                    </a:cubicBezTo>
                  </a:path>
                </a:pathLst>
              </a:custGeom>
              <a:grpFill/>
              <a:ln w="12700" cap="flat">
                <a:solidFill>
                  <a:srgbClr val="0070C0"/>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154" name="Freeform 108">
                <a:extLst>
                  <a:ext uri="{FF2B5EF4-FFF2-40B4-BE49-F238E27FC236}">
                    <a16:creationId xmlns:a16="http://schemas.microsoft.com/office/drawing/2014/main" id="{90825AA6-5246-4C6E-A3C9-C165F5858FF0}"/>
                  </a:ext>
                </a:extLst>
              </p:cNvPr>
              <p:cNvSpPr/>
              <p:nvPr/>
            </p:nvSpPr>
            <p:spPr bwMode="auto">
              <a:xfrm>
                <a:off x="-1320398" y="7123634"/>
                <a:ext cx="164858" cy="93906"/>
              </a:xfrm>
              <a:custGeom>
                <a:avLst/>
                <a:gdLst>
                  <a:gd name="connsiteX0" fmla="*/ 37461 w 188119"/>
                  <a:gd name="connsiteY0" fmla="*/ 0 h 107156"/>
                  <a:gd name="connsiteX1" fmla="*/ 101842 w 188119"/>
                  <a:gd name="connsiteY1" fmla="*/ 0 h 107156"/>
                  <a:gd name="connsiteX2" fmla="*/ 139303 w 188119"/>
                  <a:gd name="connsiteY2" fmla="*/ 37461 h 107156"/>
                  <a:gd name="connsiteX3" fmla="*/ 139303 w 188119"/>
                  <a:gd name="connsiteY3" fmla="*/ 67273 h 107156"/>
                  <a:gd name="connsiteX4" fmla="*/ 188119 w 188119"/>
                  <a:gd name="connsiteY4" fmla="*/ 107156 h 107156"/>
                  <a:gd name="connsiteX5" fmla="*/ 101842 w 188119"/>
                  <a:gd name="connsiteY5" fmla="*/ 107156 h 107156"/>
                  <a:gd name="connsiteX6" fmla="*/ 76200 w 188119"/>
                  <a:gd name="connsiteY6" fmla="*/ 107156 h 107156"/>
                  <a:gd name="connsiteX7" fmla="*/ 37461 w 188119"/>
                  <a:gd name="connsiteY7" fmla="*/ 107156 h 107156"/>
                  <a:gd name="connsiteX8" fmla="*/ 0 w 188119"/>
                  <a:gd name="connsiteY8" fmla="*/ 69695 h 107156"/>
                  <a:gd name="connsiteX9" fmla="*/ 0 w 188119"/>
                  <a:gd name="connsiteY9" fmla="*/ 37461 h 107156"/>
                  <a:gd name="connsiteX10" fmla="*/ 37461 w 188119"/>
                  <a:gd name="connsiteY10" fmla="*/ 0 h 107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8119" h="107156">
                    <a:moveTo>
                      <a:pt x="37461" y="0"/>
                    </a:moveTo>
                    <a:lnTo>
                      <a:pt x="101842" y="0"/>
                    </a:lnTo>
                    <a:cubicBezTo>
                      <a:pt x="122531" y="0"/>
                      <a:pt x="139303" y="16772"/>
                      <a:pt x="139303" y="37461"/>
                    </a:cubicBezTo>
                    <a:lnTo>
                      <a:pt x="139303" y="67273"/>
                    </a:lnTo>
                    <a:lnTo>
                      <a:pt x="188119" y="107156"/>
                    </a:lnTo>
                    <a:lnTo>
                      <a:pt x="101842" y="107156"/>
                    </a:lnTo>
                    <a:lnTo>
                      <a:pt x="76200" y="107156"/>
                    </a:lnTo>
                    <a:lnTo>
                      <a:pt x="37461" y="107156"/>
                    </a:lnTo>
                    <a:cubicBezTo>
                      <a:pt x="16772" y="107156"/>
                      <a:pt x="0" y="90384"/>
                      <a:pt x="0" y="69695"/>
                    </a:cubicBezTo>
                    <a:lnTo>
                      <a:pt x="0" y="37461"/>
                    </a:lnTo>
                    <a:cubicBezTo>
                      <a:pt x="0" y="16772"/>
                      <a:pt x="16772" y="0"/>
                      <a:pt x="37461" y="0"/>
                    </a:cubicBezTo>
                    <a:close/>
                  </a:path>
                </a:pathLst>
              </a:custGeom>
              <a:grpFill/>
              <a:ln w="12700" cap="flat">
                <a:solidFill>
                  <a:srgbClr val="0070C0"/>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155" name="Oval 113">
                <a:extLst>
                  <a:ext uri="{FF2B5EF4-FFF2-40B4-BE49-F238E27FC236}">
                    <a16:creationId xmlns:a16="http://schemas.microsoft.com/office/drawing/2014/main" id="{76E08D2E-73C0-4C5C-8C17-E6677444B1B9}"/>
                  </a:ext>
                </a:extLst>
              </p:cNvPr>
              <p:cNvSpPr>
                <a:spLocks noChangeArrowheads="1"/>
              </p:cNvSpPr>
              <p:nvPr/>
            </p:nvSpPr>
            <p:spPr bwMode="auto">
              <a:xfrm>
                <a:off x="-1220386" y="7255082"/>
                <a:ext cx="75659" cy="74231"/>
              </a:xfrm>
              <a:prstGeom prst="ellipse">
                <a:avLst/>
              </a:prstGeom>
              <a:grpFill/>
              <a:ln w="12700" cap="flat">
                <a:solidFill>
                  <a:srgbClr val="0070C0"/>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156" name="Freeform 114">
                <a:extLst>
                  <a:ext uri="{FF2B5EF4-FFF2-40B4-BE49-F238E27FC236}">
                    <a16:creationId xmlns:a16="http://schemas.microsoft.com/office/drawing/2014/main" id="{0E9B8E17-EA6F-4A47-838E-6AE837798B4D}"/>
                  </a:ext>
                </a:extLst>
              </p:cNvPr>
              <p:cNvSpPr>
                <a:spLocks/>
              </p:cNvSpPr>
              <p:nvPr/>
            </p:nvSpPr>
            <p:spPr bwMode="auto">
              <a:xfrm>
                <a:off x="-1246796" y="7330740"/>
                <a:ext cx="127764" cy="63525"/>
              </a:xfrm>
              <a:custGeom>
                <a:avLst/>
                <a:gdLst>
                  <a:gd name="T0" fmla="*/ 0 w 83"/>
                  <a:gd name="T1" fmla="*/ 41 h 41"/>
                  <a:gd name="T2" fmla="*/ 41 w 83"/>
                  <a:gd name="T3" fmla="*/ 0 h 41"/>
                  <a:gd name="T4" fmla="*/ 83 w 83"/>
                  <a:gd name="T5" fmla="*/ 41 h 41"/>
                </a:gdLst>
                <a:ahLst/>
                <a:cxnLst>
                  <a:cxn ang="0">
                    <a:pos x="T0" y="T1"/>
                  </a:cxn>
                  <a:cxn ang="0">
                    <a:pos x="T2" y="T3"/>
                  </a:cxn>
                  <a:cxn ang="0">
                    <a:pos x="T4" y="T5"/>
                  </a:cxn>
                </a:cxnLst>
                <a:rect l="0" t="0" r="r" b="b"/>
                <a:pathLst>
                  <a:path w="83" h="41">
                    <a:moveTo>
                      <a:pt x="0" y="41"/>
                    </a:moveTo>
                    <a:cubicBezTo>
                      <a:pt x="0" y="18"/>
                      <a:pt x="19" y="0"/>
                      <a:pt x="41" y="0"/>
                    </a:cubicBezTo>
                    <a:cubicBezTo>
                      <a:pt x="64" y="0"/>
                      <a:pt x="83" y="18"/>
                      <a:pt x="83" y="41"/>
                    </a:cubicBezTo>
                  </a:path>
                </a:pathLst>
              </a:custGeom>
              <a:grpFill/>
              <a:ln w="12700" cap="flat">
                <a:solidFill>
                  <a:srgbClr val="0070C0"/>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grpSp>
      <p:grpSp>
        <p:nvGrpSpPr>
          <p:cNvPr id="36" name="Group 35">
            <a:extLst>
              <a:ext uri="{FF2B5EF4-FFF2-40B4-BE49-F238E27FC236}">
                <a16:creationId xmlns:a16="http://schemas.microsoft.com/office/drawing/2014/main" id="{D3B276F6-A141-4D72-8DFE-1B5734F7B721}"/>
              </a:ext>
            </a:extLst>
          </p:cNvPr>
          <p:cNvGrpSpPr/>
          <p:nvPr/>
        </p:nvGrpSpPr>
        <p:grpSpPr>
          <a:xfrm>
            <a:off x="1832568" y="1811525"/>
            <a:ext cx="176527" cy="176527"/>
            <a:chOff x="2080368" y="4353922"/>
            <a:chExt cx="492964" cy="492964"/>
          </a:xfrm>
        </p:grpSpPr>
        <p:sp>
          <p:nvSpPr>
            <p:cNvPr id="41" name="Oval 40">
              <a:extLst>
                <a:ext uri="{FF2B5EF4-FFF2-40B4-BE49-F238E27FC236}">
                  <a16:creationId xmlns:a16="http://schemas.microsoft.com/office/drawing/2014/main" id="{999F5679-BF93-424C-8D64-1ED99C19E8B9}"/>
                </a:ext>
              </a:extLst>
            </p:cNvPr>
            <p:cNvSpPr/>
            <p:nvPr/>
          </p:nvSpPr>
          <p:spPr bwMode="auto">
            <a:xfrm>
              <a:off x="2080368" y="4353922"/>
              <a:ext cx="492964" cy="492964"/>
            </a:xfrm>
            <a:prstGeom prst="ellipse">
              <a:avLst/>
            </a:prstGeom>
            <a:solidFill>
              <a:schemeClr val="tx1"/>
            </a:solidFill>
            <a:ln w="10795" cap="flat" cmpd="sng" algn="ctr">
              <a:noFill/>
              <a:prstDash val="solid"/>
              <a:headEnd type="none" w="med" len="med"/>
              <a:tailEnd type="none" w="med" len="med"/>
            </a:ln>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nvGrpSpPr>
            <p:cNvPr id="42" name="Group 41">
              <a:extLst>
                <a:ext uri="{FF2B5EF4-FFF2-40B4-BE49-F238E27FC236}">
                  <a16:creationId xmlns:a16="http://schemas.microsoft.com/office/drawing/2014/main" id="{5EBF0C47-BAE0-4823-BDC3-6163B9C06940}"/>
                </a:ext>
              </a:extLst>
            </p:cNvPr>
            <p:cNvGrpSpPr/>
            <p:nvPr/>
          </p:nvGrpSpPr>
          <p:grpSpPr>
            <a:xfrm>
              <a:off x="2229271" y="4506508"/>
              <a:ext cx="195159" cy="179260"/>
              <a:chOff x="61533" y="3545450"/>
              <a:chExt cx="199100" cy="182880"/>
            </a:xfrm>
          </p:grpSpPr>
          <p:sp>
            <p:nvSpPr>
              <p:cNvPr id="46" name="Freeform 43">
                <a:extLst>
                  <a:ext uri="{FF2B5EF4-FFF2-40B4-BE49-F238E27FC236}">
                    <a16:creationId xmlns:a16="http://schemas.microsoft.com/office/drawing/2014/main" id="{999D9983-6D39-4436-86AC-E12E8C5F633D}"/>
                  </a:ext>
                </a:extLst>
              </p:cNvPr>
              <p:cNvSpPr>
                <a:spLocks/>
              </p:cNvSpPr>
              <p:nvPr/>
            </p:nvSpPr>
            <p:spPr bwMode="auto">
              <a:xfrm>
                <a:off x="62108" y="3577610"/>
                <a:ext cx="197760" cy="150720"/>
              </a:xfrm>
              <a:custGeom>
                <a:avLst/>
                <a:gdLst>
                  <a:gd name="T0" fmla="*/ 178 w 210"/>
                  <a:gd name="T1" fmla="*/ 158 h 158"/>
                  <a:gd name="T2" fmla="*/ 32 w 210"/>
                  <a:gd name="T3" fmla="*/ 158 h 158"/>
                  <a:gd name="T4" fmla="*/ 0 w 210"/>
                  <a:gd name="T5" fmla="*/ 126 h 158"/>
                  <a:gd name="T6" fmla="*/ 0 w 210"/>
                  <a:gd name="T7" fmla="*/ 32 h 158"/>
                  <a:gd name="T8" fmla="*/ 32 w 210"/>
                  <a:gd name="T9" fmla="*/ 0 h 158"/>
                  <a:gd name="T10" fmla="*/ 178 w 210"/>
                  <a:gd name="T11" fmla="*/ 0 h 158"/>
                  <a:gd name="T12" fmla="*/ 210 w 210"/>
                  <a:gd name="T13" fmla="*/ 32 h 158"/>
                  <a:gd name="T14" fmla="*/ 210 w 210"/>
                  <a:gd name="T15" fmla="*/ 126 h 158"/>
                  <a:gd name="T16" fmla="*/ 178 w 210"/>
                  <a:gd name="T17"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0" h="158">
                    <a:moveTo>
                      <a:pt x="178" y="158"/>
                    </a:moveTo>
                    <a:cubicBezTo>
                      <a:pt x="32" y="158"/>
                      <a:pt x="32" y="158"/>
                      <a:pt x="32" y="158"/>
                    </a:cubicBezTo>
                    <a:cubicBezTo>
                      <a:pt x="6" y="158"/>
                      <a:pt x="0" y="152"/>
                      <a:pt x="0" y="126"/>
                    </a:cubicBezTo>
                    <a:cubicBezTo>
                      <a:pt x="0" y="32"/>
                      <a:pt x="0" y="32"/>
                      <a:pt x="0" y="32"/>
                    </a:cubicBezTo>
                    <a:cubicBezTo>
                      <a:pt x="0" y="6"/>
                      <a:pt x="6" y="0"/>
                      <a:pt x="32" y="0"/>
                    </a:cubicBezTo>
                    <a:cubicBezTo>
                      <a:pt x="178" y="0"/>
                      <a:pt x="178" y="0"/>
                      <a:pt x="178" y="0"/>
                    </a:cubicBezTo>
                    <a:cubicBezTo>
                      <a:pt x="204" y="0"/>
                      <a:pt x="210" y="6"/>
                      <a:pt x="210" y="32"/>
                    </a:cubicBezTo>
                    <a:cubicBezTo>
                      <a:pt x="210" y="126"/>
                      <a:pt x="210" y="126"/>
                      <a:pt x="210" y="126"/>
                    </a:cubicBezTo>
                    <a:cubicBezTo>
                      <a:pt x="210" y="152"/>
                      <a:pt x="204" y="158"/>
                      <a:pt x="178" y="158"/>
                    </a:cubicBezTo>
                    <a:close/>
                  </a:path>
                </a:pathLst>
              </a:custGeom>
              <a:noFill/>
              <a:ln w="12700" cap="flat">
                <a:solidFill>
                  <a:srgbClr val="0070C0"/>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47" name="Freeform 44">
                <a:extLst>
                  <a:ext uri="{FF2B5EF4-FFF2-40B4-BE49-F238E27FC236}">
                    <a16:creationId xmlns:a16="http://schemas.microsoft.com/office/drawing/2014/main" id="{784FB769-1AF9-4A7D-9606-3E924552EEAF}"/>
                  </a:ext>
                </a:extLst>
              </p:cNvPr>
              <p:cNvSpPr>
                <a:spLocks/>
              </p:cNvSpPr>
              <p:nvPr/>
            </p:nvSpPr>
            <p:spPr bwMode="auto">
              <a:xfrm>
                <a:off x="107228" y="3545450"/>
                <a:ext cx="107520" cy="32160"/>
              </a:xfrm>
              <a:custGeom>
                <a:avLst/>
                <a:gdLst>
                  <a:gd name="T0" fmla="*/ 0 w 114"/>
                  <a:gd name="T1" fmla="*/ 34 h 34"/>
                  <a:gd name="T2" fmla="*/ 0 w 114"/>
                  <a:gd name="T3" fmla="*/ 20 h 34"/>
                  <a:gd name="T4" fmla="*/ 20 w 114"/>
                  <a:gd name="T5" fmla="*/ 0 h 34"/>
                  <a:gd name="T6" fmla="*/ 94 w 114"/>
                  <a:gd name="T7" fmla="*/ 0 h 34"/>
                  <a:gd name="T8" fmla="*/ 114 w 114"/>
                  <a:gd name="T9" fmla="*/ 20 h 34"/>
                  <a:gd name="T10" fmla="*/ 114 w 114"/>
                  <a:gd name="T11" fmla="*/ 34 h 34"/>
                </a:gdLst>
                <a:ahLst/>
                <a:cxnLst>
                  <a:cxn ang="0">
                    <a:pos x="T0" y="T1"/>
                  </a:cxn>
                  <a:cxn ang="0">
                    <a:pos x="T2" y="T3"/>
                  </a:cxn>
                  <a:cxn ang="0">
                    <a:pos x="T4" y="T5"/>
                  </a:cxn>
                  <a:cxn ang="0">
                    <a:pos x="T6" y="T7"/>
                  </a:cxn>
                  <a:cxn ang="0">
                    <a:pos x="T8" y="T9"/>
                  </a:cxn>
                  <a:cxn ang="0">
                    <a:pos x="T10" y="T11"/>
                  </a:cxn>
                </a:cxnLst>
                <a:rect l="0" t="0" r="r" b="b"/>
                <a:pathLst>
                  <a:path w="114" h="34">
                    <a:moveTo>
                      <a:pt x="0" y="34"/>
                    </a:moveTo>
                    <a:cubicBezTo>
                      <a:pt x="0" y="20"/>
                      <a:pt x="0" y="20"/>
                      <a:pt x="0" y="20"/>
                    </a:cubicBezTo>
                    <a:cubicBezTo>
                      <a:pt x="0" y="3"/>
                      <a:pt x="2" y="0"/>
                      <a:pt x="20" y="0"/>
                    </a:cubicBezTo>
                    <a:cubicBezTo>
                      <a:pt x="94" y="0"/>
                      <a:pt x="94" y="0"/>
                      <a:pt x="94" y="0"/>
                    </a:cubicBezTo>
                    <a:cubicBezTo>
                      <a:pt x="112" y="0"/>
                      <a:pt x="114" y="3"/>
                      <a:pt x="114" y="20"/>
                    </a:cubicBezTo>
                    <a:cubicBezTo>
                      <a:pt x="114" y="34"/>
                      <a:pt x="114" y="34"/>
                      <a:pt x="114" y="34"/>
                    </a:cubicBezTo>
                  </a:path>
                </a:pathLst>
              </a:custGeom>
              <a:noFill/>
              <a:ln w="12700" cap="flat">
                <a:solidFill>
                  <a:srgbClr val="0070C0"/>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49" name="Freeform: Shape 48">
                <a:extLst>
                  <a:ext uri="{FF2B5EF4-FFF2-40B4-BE49-F238E27FC236}">
                    <a16:creationId xmlns:a16="http://schemas.microsoft.com/office/drawing/2014/main" id="{CB7FAB93-F65F-49B8-B7A0-E68779EFB3CC}"/>
                  </a:ext>
                </a:extLst>
              </p:cNvPr>
              <p:cNvSpPr/>
              <p:nvPr/>
            </p:nvSpPr>
            <p:spPr bwMode="auto">
              <a:xfrm rot="10800000">
                <a:off x="61533" y="3636470"/>
                <a:ext cx="199100" cy="34125"/>
              </a:xfrm>
              <a:custGeom>
                <a:avLst/>
                <a:gdLst>
                  <a:gd name="connsiteX0" fmla="*/ 0 w 135731"/>
                  <a:gd name="connsiteY0" fmla="*/ 71437 h 71437"/>
                  <a:gd name="connsiteX1" fmla="*/ 71437 w 135731"/>
                  <a:gd name="connsiteY1" fmla="*/ 0 h 71437"/>
                  <a:gd name="connsiteX2" fmla="*/ 135731 w 135731"/>
                  <a:gd name="connsiteY2" fmla="*/ 64294 h 71437"/>
                  <a:gd name="connsiteX0" fmla="*/ 0 w 135731"/>
                  <a:gd name="connsiteY0" fmla="*/ 71460 h 71460"/>
                  <a:gd name="connsiteX1" fmla="*/ 71437 w 135731"/>
                  <a:gd name="connsiteY1" fmla="*/ 23 h 71460"/>
                  <a:gd name="connsiteX2" fmla="*/ 135731 w 135731"/>
                  <a:gd name="connsiteY2" fmla="*/ 64317 h 71460"/>
                  <a:gd name="connsiteX0" fmla="*/ 0 w 197540"/>
                  <a:gd name="connsiteY0" fmla="*/ 62679 h 64296"/>
                  <a:gd name="connsiteX1" fmla="*/ 133246 w 197540"/>
                  <a:gd name="connsiteY1" fmla="*/ 2 h 64296"/>
                  <a:gd name="connsiteX2" fmla="*/ 197540 w 197540"/>
                  <a:gd name="connsiteY2" fmla="*/ 64296 h 64296"/>
                  <a:gd name="connsiteX0" fmla="*/ 0 w 197540"/>
                  <a:gd name="connsiteY0" fmla="*/ 32508 h 34125"/>
                  <a:gd name="connsiteX1" fmla="*/ 98691 w 197540"/>
                  <a:gd name="connsiteY1" fmla="*/ 6 h 34125"/>
                  <a:gd name="connsiteX2" fmla="*/ 197540 w 197540"/>
                  <a:gd name="connsiteY2" fmla="*/ 34125 h 34125"/>
                </a:gdLst>
                <a:ahLst/>
                <a:cxnLst>
                  <a:cxn ang="0">
                    <a:pos x="connsiteX0" y="connsiteY0"/>
                  </a:cxn>
                  <a:cxn ang="0">
                    <a:pos x="connsiteX1" y="connsiteY1"/>
                  </a:cxn>
                  <a:cxn ang="0">
                    <a:pos x="connsiteX2" y="connsiteY2"/>
                  </a:cxn>
                </a:cxnLst>
                <a:rect l="l" t="t" r="r" b="b"/>
                <a:pathLst>
                  <a:path w="197540" h="34125">
                    <a:moveTo>
                      <a:pt x="0" y="32508"/>
                    </a:moveTo>
                    <a:cubicBezTo>
                      <a:pt x="23812" y="8696"/>
                      <a:pt x="65768" y="-264"/>
                      <a:pt x="98691" y="6"/>
                    </a:cubicBezTo>
                    <a:cubicBezTo>
                      <a:pt x="131614" y="276"/>
                      <a:pt x="176109" y="12694"/>
                      <a:pt x="197540" y="34125"/>
                    </a:cubicBezTo>
                  </a:path>
                </a:pathLst>
              </a:custGeom>
              <a:noFill/>
              <a:ln w="12700" cap="flat">
                <a:solidFill>
                  <a:srgbClr val="0070C0"/>
                </a:solidFill>
                <a:prstDash val="solid"/>
                <a:miter lim="800000"/>
                <a:headEnd/>
                <a:tailEnd/>
              </a:ln>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cxnSp>
            <p:nvCxnSpPr>
              <p:cNvPr id="50" name="Straight Connector 49">
                <a:extLst>
                  <a:ext uri="{FF2B5EF4-FFF2-40B4-BE49-F238E27FC236}">
                    <a16:creationId xmlns:a16="http://schemas.microsoft.com/office/drawing/2014/main" id="{3F454BD6-1620-4E66-B617-F288B8764AF3}"/>
                  </a:ext>
                </a:extLst>
              </p:cNvPr>
              <p:cNvCxnSpPr/>
              <p:nvPr/>
            </p:nvCxnSpPr>
            <p:spPr>
              <a:xfrm>
                <a:off x="107228" y="3634980"/>
                <a:ext cx="0" cy="44051"/>
              </a:xfrm>
              <a:prstGeom prst="line">
                <a:avLst/>
              </a:prstGeom>
              <a:noFill/>
              <a:ln w="12700" cap="flat">
                <a:solidFill>
                  <a:srgbClr val="0070C0"/>
                </a:solidFill>
                <a:prstDash val="solid"/>
                <a:miter lim="800000"/>
                <a:headEnd/>
                <a:tailEnd/>
              </a:ln>
            </p:spPr>
          </p:cxnSp>
          <p:cxnSp>
            <p:nvCxnSpPr>
              <p:cNvPr id="51" name="Straight Connector 50">
                <a:extLst>
                  <a:ext uri="{FF2B5EF4-FFF2-40B4-BE49-F238E27FC236}">
                    <a16:creationId xmlns:a16="http://schemas.microsoft.com/office/drawing/2014/main" id="{F1937F53-82A4-430C-9830-1C8346B4D720}"/>
                  </a:ext>
                </a:extLst>
              </p:cNvPr>
              <p:cNvCxnSpPr/>
              <p:nvPr/>
            </p:nvCxnSpPr>
            <p:spPr>
              <a:xfrm>
                <a:off x="214748" y="3634980"/>
                <a:ext cx="0" cy="44051"/>
              </a:xfrm>
              <a:prstGeom prst="line">
                <a:avLst/>
              </a:prstGeom>
              <a:noFill/>
              <a:ln w="12700" cap="flat">
                <a:solidFill>
                  <a:srgbClr val="0070C0"/>
                </a:solidFill>
                <a:prstDash val="solid"/>
                <a:miter lim="800000"/>
                <a:headEnd/>
                <a:tailEnd/>
              </a:ln>
            </p:spPr>
          </p:cxnSp>
        </p:grpSp>
      </p:grpSp>
      <p:grpSp>
        <p:nvGrpSpPr>
          <p:cNvPr id="2" name="Group 1">
            <a:extLst>
              <a:ext uri="{FF2B5EF4-FFF2-40B4-BE49-F238E27FC236}">
                <a16:creationId xmlns:a16="http://schemas.microsoft.com/office/drawing/2014/main" id="{30D3E5FA-8430-4AB2-8ED6-34EDB1E5BDD3}"/>
              </a:ext>
            </a:extLst>
          </p:cNvPr>
          <p:cNvGrpSpPr/>
          <p:nvPr/>
        </p:nvGrpSpPr>
        <p:grpSpPr>
          <a:xfrm>
            <a:off x="4270084" y="3508473"/>
            <a:ext cx="176527" cy="176527"/>
            <a:chOff x="3553244" y="2811389"/>
            <a:chExt cx="492964" cy="492964"/>
          </a:xfrm>
        </p:grpSpPr>
        <p:sp>
          <p:nvSpPr>
            <p:cNvPr id="116" name="Oval 115">
              <a:extLst>
                <a:ext uri="{FF2B5EF4-FFF2-40B4-BE49-F238E27FC236}">
                  <a16:creationId xmlns:a16="http://schemas.microsoft.com/office/drawing/2014/main" id="{A58E4750-48E1-4A37-881D-75CD019A9CF7}"/>
                </a:ext>
              </a:extLst>
            </p:cNvPr>
            <p:cNvSpPr/>
            <p:nvPr/>
          </p:nvSpPr>
          <p:spPr bwMode="auto">
            <a:xfrm>
              <a:off x="3553244" y="2811389"/>
              <a:ext cx="492964" cy="492964"/>
            </a:xfrm>
            <a:prstGeom prst="ellipse">
              <a:avLst/>
            </a:prstGeom>
            <a:solidFill>
              <a:schemeClr val="tx1"/>
            </a:solidFill>
            <a:ln w="10795" cap="flat" cmpd="sng" algn="ctr">
              <a:noFill/>
              <a:prstDash val="solid"/>
              <a:headEnd type="none" w="med" len="med"/>
              <a:tailEnd type="none" w="med" len="med"/>
            </a:ln>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nvGrpSpPr>
            <p:cNvPr id="117" name="Group 116">
              <a:extLst>
                <a:ext uri="{FF2B5EF4-FFF2-40B4-BE49-F238E27FC236}">
                  <a16:creationId xmlns:a16="http://schemas.microsoft.com/office/drawing/2014/main" id="{AB0D4F1D-5B7C-4D0A-A75A-AC1DEA39FEC8}"/>
                </a:ext>
              </a:extLst>
            </p:cNvPr>
            <p:cNvGrpSpPr/>
            <p:nvPr/>
          </p:nvGrpSpPr>
          <p:grpSpPr>
            <a:xfrm>
              <a:off x="3710695" y="2968644"/>
              <a:ext cx="178062" cy="179260"/>
              <a:chOff x="617831" y="4393376"/>
              <a:chExt cx="181658" cy="182880"/>
            </a:xfrm>
          </p:grpSpPr>
          <p:grpSp>
            <p:nvGrpSpPr>
              <p:cNvPr id="118" name="Group 117">
                <a:extLst>
                  <a:ext uri="{FF2B5EF4-FFF2-40B4-BE49-F238E27FC236}">
                    <a16:creationId xmlns:a16="http://schemas.microsoft.com/office/drawing/2014/main" id="{369C294F-62BA-4B96-846A-AA189D500B35}"/>
                  </a:ext>
                </a:extLst>
              </p:cNvPr>
              <p:cNvGrpSpPr/>
              <p:nvPr/>
            </p:nvGrpSpPr>
            <p:grpSpPr>
              <a:xfrm>
                <a:off x="655168" y="4448176"/>
                <a:ext cx="70894" cy="77230"/>
                <a:chOff x="5790519" y="3043624"/>
                <a:chExt cx="256473" cy="279398"/>
              </a:xfrm>
            </p:grpSpPr>
            <p:sp>
              <p:nvSpPr>
                <p:cNvPr id="123" name="Oval 113">
                  <a:extLst>
                    <a:ext uri="{FF2B5EF4-FFF2-40B4-BE49-F238E27FC236}">
                      <a16:creationId xmlns:a16="http://schemas.microsoft.com/office/drawing/2014/main" id="{88EC8477-7FE5-435E-90B1-7E9DD4E8EA63}"/>
                    </a:ext>
                  </a:extLst>
                </p:cNvPr>
                <p:cNvSpPr>
                  <a:spLocks noChangeArrowheads="1"/>
                </p:cNvSpPr>
                <p:nvPr/>
              </p:nvSpPr>
              <p:spPr bwMode="auto">
                <a:xfrm>
                  <a:off x="5843533" y="3043624"/>
                  <a:ext cx="151878" cy="149012"/>
                </a:xfrm>
                <a:prstGeom prst="ellipse">
                  <a:avLst/>
                </a:prstGeom>
                <a:noFill/>
                <a:ln w="12700" cap="flat">
                  <a:solidFill>
                    <a:srgbClr val="0070C0"/>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124" name="Freeform 114">
                  <a:extLst>
                    <a:ext uri="{FF2B5EF4-FFF2-40B4-BE49-F238E27FC236}">
                      <a16:creationId xmlns:a16="http://schemas.microsoft.com/office/drawing/2014/main" id="{FAC85E6D-EFDE-4E90-8E57-3D49BF3B121F}"/>
                    </a:ext>
                  </a:extLst>
                </p:cNvPr>
                <p:cNvSpPr>
                  <a:spLocks/>
                </p:cNvSpPr>
                <p:nvPr/>
              </p:nvSpPr>
              <p:spPr bwMode="auto">
                <a:xfrm>
                  <a:off x="5790519" y="3195501"/>
                  <a:ext cx="256473" cy="127521"/>
                </a:xfrm>
                <a:custGeom>
                  <a:avLst/>
                  <a:gdLst>
                    <a:gd name="T0" fmla="*/ 0 w 83"/>
                    <a:gd name="T1" fmla="*/ 41 h 41"/>
                    <a:gd name="T2" fmla="*/ 41 w 83"/>
                    <a:gd name="T3" fmla="*/ 0 h 41"/>
                    <a:gd name="T4" fmla="*/ 83 w 83"/>
                    <a:gd name="T5" fmla="*/ 41 h 41"/>
                  </a:gdLst>
                  <a:ahLst/>
                  <a:cxnLst>
                    <a:cxn ang="0">
                      <a:pos x="T0" y="T1"/>
                    </a:cxn>
                    <a:cxn ang="0">
                      <a:pos x="T2" y="T3"/>
                    </a:cxn>
                    <a:cxn ang="0">
                      <a:pos x="T4" y="T5"/>
                    </a:cxn>
                  </a:cxnLst>
                  <a:rect l="0" t="0" r="r" b="b"/>
                  <a:pathLst>
                    <a:path w="83" h="41">
                      <a:moveTo>
                        <a:pt x="0" y="41"/>
                      </a:moveTo>
                      <a:cubicBezTo>
                        <a:pt x="0" y="18"/>
                        <a:pt x="19" y="0"/>
                        <a:pt x="41" y="0"/>
                      </a:cubicBezTo>
                      <a:cubicBezTo>
                        <a:pt x="64" y="0"/>
                        <a:pt x="83" y="18"/>
                        <a:pt x="83" y="41"/>
                      </a:cubicBezTo>
                    </a:path>
                  </a:pathLst>
                </a:custGeom>
                <a:noFill/>
                <a:ln w="12700" cap="flat">
                  <a:solidFill>
                    <a:srgbClr val="0070C0"/>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sp>
            <p:nvSpPr>
              <p:cNvPr id="119" name="Rounded Rectangle 145">
                <a:extLst>
                  <a:ext uri="{FF2B5EF4-FFF2-40B4-BE49-F238E27FC236}">
                    <a16:creationId xmlns:a16="http://schemas.microsoft.com/office/drawing/2014/main" id="{3BB9925D-9742-470B-917C-0D77BFCB8FA1}"/>
                  </a:ext>
                </a:extLst>
              </p:cNvPr>
              <p:cNvSpPr/>
              <p:nvPr/>
            </p:nvSpPr>
            <p:spPr bwMode="auto">
              <a:xfrm>
                <a:off x="617831" y="4393376"/>
                <a:ext cx="181658" cy="180998"/>
              </a:xfrm>
              <a:prstGeom prst="roundRect">
                <a:avLst>
                  <a:gd name="adj" fmla="val 10746"/>
                </a:avLst>
              </a:prstGeom>
              <a:noFill/>
              <a:ln w="12700" cap="flat">
                <a:solidFill>
                  <a:srgbClr val="0070C0"/>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cxnSp>
            <p:nvCxnSpPr>
              <p:cNvPr id="120" name="Straight Connector 119">
                <a:extLst>
                  <a:ext uri="{FF2B5EF4-FFF2-40B4-BE49-F238E27FC236}">
                    <a16:creationId xmlns:a16="http://schemas.microsoft.com/office/drawing/2014/main" id="{E877917B-4157-407D-B850-3B8535DFD4EC}"/>
                  </a:ext>
                </a:extLst>
              </p:cNvPr>
              <p:cNvCxnSpPr/>
              <p:nvPr/>
            </p:nvCxnSpPr>
            <p:spPr>
              <a:xfrm>
                <a:off x="755722" y="4395258"/>
                <a:ext cx="0" cy="180998"/>
              </a:xfrm>
              <a:prstGeom prst="line">
                <a:avLst/>
              </a:prstGeom>
              <a:noFill/>
              <a:ln w="12700" cap="flat">
                <a:solidFill>
                  <a:srgbClr val="0070C0"/>
                </a:solidFill>
                <a:prstDash val="solid"/>
                <a:miter lim="800000"/>
                <a:headEnd/>
                <a:tailEnd/>
              </a:ln>
              <a:extLst>
                <a:ext uri="{909E8E84-426E-40dd-AFC4-6F175D3DCCD1}">
                  <a14:hiddenFill xmlns="" xmlns:a14="http://schemas.microsoft.com/office/drawing/2010/main">
                    <a:solidFill>
                      <a:srgbClr val="FFFFFF"/>
                    </a:solidFill>
                  </a14:hiddenFill>
                </a:ext>
              </a:extLst>
            </p:spPr>
          </p:cxnSp>
          <p:cxnSp>
            <p:nvCxnSpPr>
              <p:cNvPr id="121" name="Straight Connector 120">
                <a:extLst>
                  <a:ext uri="{FF2B5EF4-FFF2-40B4-BE49-F238E27FC236}">
                    <a16:creationId xmlns:a16="http://schemas.microsoft.com/office/drawing/2014/main" id="{3703AA17-91F1-4358-817E-43648D980382}"/>
                  </a:ext>
                </a:extLst>
              </p:cNvPr>
              <p:cNvCxnSpPr/>
              <p:nvPr/>
            </p:nvCxnSpPr>
            <p:spPr>
              <a:xfrm>
                <a:off x="758086" y="4453527"/>
                <a:ext cx="39984" cy="0"/>
              </a:xfrm>
              <a:prstGeom prst="line">
                <a:avLst/>
              </a:prstGeom>
              <a:noFill/>
              <a:ln w="12700" cap="flat">
                <a:solidFill>
                  <a:srgbClr val="0070C0"/>
                </a:solidFill>
                <a:prstDash val="solid"/>
                <a:miter lim="800000"/>
                <a:headEnd/>
                <a:tailEnd/>
              </a:ln>
              <a:extLst>
                <a:ext uri="{909E8E84-426E-40dd-AFC4-6F175D3DCCD1}">
                  <a14:hiddenFill xmlns="" xmlns:a14="http://schemas.microsoft.com/office/drawing/2010/main">
                    <a:solidFill>
                      <a:srgbClr val="FFFFFF"/>
                    </a:solidFill>
                  </a14:hiddenFill>
                </a:ext>
              </a:extLst>
            </p:spPr>
          </p:cxnSp>
          <p:cxnSp>
            <p:nvCxnSpPr>
              <p:cNvPr id="122" name="Straight Connector 121">
                <a:extLst>
                  <a:ext uri="{FF2B5EF4-FFF2-40B4-BE49-F238E27FC236}">
                    <a16:creationId xmlns:a16="http://schemas.microsoft.com/office/drawing/2014/main" id="{C36051ED-1055-470C-AD97-20A68A4B9A1F}"/>
                  </a:ext>
                </a:extLst>
              </p:cNvPr>
              <p:cNvCxnSpPr/>
              <p:nvPr/>
            </p:nvCxnSpPr>
            <p:spPr>
              <a:xfrm>
                <a:off x="758086" y="4513181"/>
                <a:ext cx="39984" cy="0"/>
              </a:xfrm>
              <a:prstGeom prst="line">
                <a:avLst/>
              </a:prstGeom>
              <a:noFill/>
              <a:ln w="12700" cap="flat">
                <a:solidFill>
                  <a:srgbClr val="0070C0"/>
                </a:solidFill>
                <a:prstDash val="solid"/>
                <a:miter lim="800000"/>
                <a:headEnd/>
                <a:tailEnd/>
              </a:ln>
              <a:extLst>
                <a:ext uri="{909E8E84-426E-40dd-AFC4-6F175D3DCCD1}">
                  <a14:hiddenFill xmlns="" xmlns:a14="http://schemas.microsoft.com/office/drawing/2010/main">
                    <a:solidFill>
                      <a:srgbClr val="FFFFFF"/>
                    </a:solidFill>
                  </a14:hiddenFill>
                </a:ext>
              </a:extLst>
            </p:spPr>
          </p:cxnSp>
        </p:grpSp>
      </p:grpSp>
      <p:grpSp>
        <p:nvGrpSpPr>
          <p:cNvPr id="212" name="Group 211">
            <a:extLst>
              <a:ext uri="{FF2B5EF4-FFF2-40B4-BE49-F238E27FC236}">
                <a16:creationId xmlns:a16="http://schemas.microsoft.com/office/drawing/2014/main" id="{4E01FEE4-B227-4E8B-ABF7-1BF7A217E7FD}"/>
              </a:ext>
            </a:extLst>
          </p:cNvPr>
          <p:cNvGrpSpPr/>
          <p:nvPr/>
        </p:nvGrpSpPr>
        <p:grpSpPr>
          <a:xfrm>
            <a:off x="6312543" y="1428710"/>
            <a:ext cx="176527" cy="176527"/>
            <a:chOff x="5793129" y="4617049"/>
            <a:chExt cx="492964" cy="492964"/>
          </a:xfrm>
        </p:grpSpPr>
        <p:sp>
          <p:nvSpPr>
            <p:cNvPr id="214" name="Mobile node 1">
              <a:extLst>
                <a:ext uri="{FF2B5EF4-FFF2-40B4-BE49-F238E27FC236}">
                  <a16:creationId xmlns:a16="http://schemas.microsoft.com/office/drawing/2014/main" id="{C692859F-D1B3-4252-8F64-4652461F34A0}"/>
                </a:ext>
              </a:extLst>
            </p:cNvPr>
            <p:cNvSpPr/>
            <p:nvPr/>
          </p:nvSpPr>
          <p:spPr bwMode="auto">
            <a:xfrm>
              <a:off x="5793129" y="4617049"/>
              <a:ext cx="492964" cy="492964"/>
            </a:xfrm>
            <a:prstGeom prst="ellipse">
              <a:avLst/>
            </a:prstGeom>
            <a:solidFill>
              <a:schemeClr val="tx1"/>
            </a:solidFill>
            <a:ln w="10795" cap="flat" cmpd="sng" algn="ctr">
              <a:noFill/>
              <a:prstDash val="solid"/>
              <a:headEnd type="none" w="med" len="med"/>
              <a:tailEnd type="none" w="med" len="med"/>
            </a:ln>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nvGrpSpPr>
            <p:cNvPr id="215" name="Group 43">
              <a:extLst>
                <a:ext uri="{FF2B5EF4-FFF2-40B4-BE49-F238E27FC236}">
                  <a16:creationId xmlns:a16="http://schemas.microsoft.com/office/drawing/2014/main" id="{E436EB63-AE0A-40DF-8723-09C7C8A04D2B}"/>
                </a:ext>
              </a:extLst>
            </p:cNvPr>
            <p:cNvGrpSpPr>
              <a:grpSpLocks noChangeAspect="1"/>
            </p:cNvGrpSpPr>
            <p:nvPr/>
          </p:nvGrpSpPr>
          <p:grpSpPr bwMode="auto">
            <a:xfrm>
              <a:off x="5964985" y="4765341"/>
              <a:ext cx="134916" cy="197186"/>
              <a:chOff x="467" y="3023"/>
              <a:chExt cx="143" cy="209"/>
            </a:xfrm>
            <a:solidFill>
              <a:srgbClr val="C00000"/>
            </a:solidFill>
          </p:grpSpPr>
          <p:sp>
            <p:nvSpPr>
              <p:cNvPr id="216" name="Rectangle 44">
                <a:extLst>
                  <a:ext uri="{FF2B5EF4-FFF2-40B4-BE49-F238E27FC236}">
                    <a16:creationId xmlns:a16="http://schemas.microsoft.com/office/drawing/2014/main" id="{6C3A99BA-6766-4943-95D6-E5DD6DC6F1A1}"/>
                  </a:ext>
                </a:extLst>
              </p:cNvPr>
              <p:cNvSpPr>
                <a:spLocks noChangeArrowheads="1"/>
              </p:cNvSpPr>
              <p:nvPr/>
            </p:nvSpPr>
            <p:spPr bwMode="auto">
              <a:xfrm>
                <a:off x="467" y="3129"/>
                <a:ext cx="143" cy="103"/>
              </a:xfrm>
              <a:prstGeom prst="rect">
                <a:avLst/>
              </a:prstGeom>
              <a:noFill/>
              <a:ln w="12700" cap="flat">
                <a:solidFill>
                  <a:srgbClr val="0070C0"/>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217" name="Rectangle 45">
                <a:extLst>
                  <a:ext uri="{FF2B5EF4-FFF2-40B4-BE49-F238E27FC236}">
                    <a16:creationId xmlns:a16="http://schemas.microsoft.com/office/drawing/2014/main" id="{5E9D0A2B-0C72-4661-BED8-3E91D4A8AC7B}"/>
                  </a:ext>
                </a:extLst>
              </p:cNvPr>
              <p:cNvSpPr>
                <a:spLocks noChangeArrowheads="1"/>
              </p:cNvSpPr>
              <p:nvPr/>
            </p:nvSpPr>
            <p:spPr bwMode="auto">
              <a:xfrm>
                <a:off x="513" y="3023"/>
                <a:ext cx="51" cy="74"/>
              </a:xfrm>
              <a:prstGeom prst="rect">
                <a:avLst/>
              </a:prstGeom>
              <a:noFill/>
              <a:ln w="12700" cap="flat">
                <a:solidFill>
                  <a:srgbClr val="0070C0"/>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218" name="Line 46">
                <a:extLst>
                  <a:ext uri="{FF2B5EF4-FFF2-40B4-BE49-F238E27FC236}">
                    <a16:creationId xmlns:a16="http://schemas.microsoft.com/office/drawing/2014/main" id="{88A7E5EC-A9FE-4B1D-B304-05CC6B8CDFE8}"/>
                  </a:ext>
                </a:extLst>
              </p:cNvPr>
              <p:cNvSpPr>
                <a:spLocks noChangeShapeType="1"/>
              </p:cNvSpPr>
              <p:nvPr/>
            </p:nvSpPr>
            <p:spPr bwMode="auto">
              <a:xfrm>
                <a:off x="491" y="3097"/>
                <a:ext cx="97" cy="0"/>
              </a:xfrm>
              <a:prstGeom prst="line">
                <a:avLst/>
              </a:prstGeom>
              <a:noFill/>
              <a:ln w="12700" cap="flat">
                <a:solidFill>
                  <a:srgbClr val="0070C0"/>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219" name="Freeform 47">
                <a:extLst>
                  <a:ext uri="{FF2B5EF4-FFF2-40B4-BE49-F238E27FC236}">
                    <a16:creationId xmlns:a16="http://schemas.microsoft.com/office/drawing/2014/main" id="{2B8F5C25-371F-45E1-AE02-6CBAC13C89C1}"/>
                  </a:ext>
                </a:extLst>
              </p:cNvPr>
              <p:cNvSpPr>
                <a:spLocks/>
              </p:cNvSpPr>
              <p:nvPr/>
            </p:nvSpPr>
            <p:spPr bwMode="auto">
              <a:xfrm>
                <a:off x="467" y="3061"/>
                <a:ext cx="46" cy="68"/>
              </a:xfrm>
              <a:custGeom>
                <a:avLst/>
                <a:gdLst>
                  <a:gd name="T0" fmla="*/ 0 w 46"/>
                  <a:gd name="T1" fmla="*/ 68 h 68"/>
                  <a:gd name="T2" fmla="*/ 24 w 46"/>
                  <a:gd name="T3" fmla="*/ 0 h 68"/>
                  <a:gd name="T4" fmla="*/ 46 w 46"/>
                  <a:gd name="T5" fmla="*/ 0 h 68"/>
                </a:gdLst>
                <a:ahLst/>
                <a:cxnLst>
                  <a:cxn ang="0">
                    <a:pos x="T0" y="T1"/>
                  </a:cxn>
                  <a:cxn ang="0">
                    <a:pos x="T2" y="T3"/>
                  </a:cxn>
                  <a:cxn ang="0">
                    <a:pos x="T4" y="T5"/>
                  </a:cxn>
                </a:cxnLst>
                <a:rect l="0" t="0" r="r" b="b"/>
                <a:pathLst>
                  <a:path w="46" h="68">
                    <a:moveTo>
                      <a:pt x="0" y="68"/>
                    </a:moveTo>
                    <a:lnTo>
                      <a:pt x="24" y="0"/>
                    </a:lnTo>
                    <a:lnTo>
                      <a:pt x="46" y="0"/>
                    </a:lnTo>
                  </a:path>
                </a:pathLst>
              </a:custGeom>
              <a:noFill/>
              <a:ln w="12700" cap="flat">
                <a:solidFill>
                  <a:srgbClr val="0070C0"/>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220" name="Freeform 48">
                <a:extLst>
                  <a:ext uri="{FF2B5EF4-FFF2-40B4-BE49-F238E27FC236}">
                    <a16:creationId xmlns:a16="http://schemas.microsoft.com/office/drawing/2014/main" id="{7B2F944C-3D73-47CF-9F78-023254AE7884}"/>
                  </a:ext>
                </a:extLst>
              </p:cNvPr>
              <p:cNvSpPr>
                <a:spLocks/>
              </p:cNvSpPr>
              <p:nvPr/>
            </p:nvSpPr>
            <p:spPr bwMode="auto">
              <a:xfrm>
                <a:off x="564" y="3061"/>
                <a:ext cx="46" cy="68"/>
              </a:xfrm>
              <a:custGeom>
                <a:avLst/>
                <a:gdLst>
                  <a:gd name="T0" fmla="*/ 46 w 46"/>
                  <a:gd name="T1" fmla="*/ 68 h 68"/>
                  <a:gd name="T2" fmla="*/ 24 w 46"/>
                  <a:gd name="T3" fmla="*/ 0 h 68"/>
                  <a:gd name="T4" fmla="*/ 0 w 46"/>
                  <a:gd name="T5" fmla="*/ 0 h 68"/>
                </a:gdLst>
                <a:ahLst/>
                <a:cxnLst>
                  <a:cxn ang="0">
                    <a:pos x="T0" y="T1"/>
                  </a:cxn>
                  <a:cxn ang="0">
                    <a:pos x="T2" y="T3"/>
                  </a:cxn>
                  <a:cxn ang="0">
                    <a:pos x="T4" y="T5"/>
                  </a:cxn>
                </a:cxnLst>
                <a:rect l="0" t="0" r="r" b="b"/>
                <a:pathLst>
                  <a:path w="46" h="68">
                    <a:moveTo>
                      <a:pt x="46" y="68"/>
                    </a:moveTo>
                    <a:lnTo>
                      <a:pt x="24" y="0"/>
                    </a:lnTo>
                    <a:lnTo>
                      <a:pt x="0" y="0"/>
                    </a:lnTo>
                  </a:path>
                </a:pathLst>
              </a:custGeom>
              <a:noFill/>
              <a:ln w="12700" cap="flat">
                <a:solidFill>
                  <a:srgbClr val="0070C0"/>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grpSp>
      <p:grpSp>
        <p:nvGrpSpPr>
          <p:cNvPr id="196" name="Group 195">
            <a:extLst>
              <a:ext uri="{FF2B5EF4-FFF2-40B4-BE49-F238E27FC236}">
                <a16:creationId xmlns:a16="http://schemas.microsoft.com/office/drawing/2014/main" id="{1F9D09B4-5710-43AA-839F-B1F6395685F7}"/>
              </a:ext>
            </a:extLst>
          </p:cNvPr>
          <p:cNvGrpSpPr/>
          <p:nvPr/>
        </p:nvGrpSpPr>
        <p:grpSpPr>
          <a:xfrm>
            <a:off x="1825928" y="1798211"/>
            <a:ext cx="176527" cy="176527"/>
            <a:chOff x="1662835" y="5455929"/>
            <a:chExt cx="492964" cy="492964"/>
          </a:xfrm>
        </p:grpSpPr>
        <p:sp>
          <p:nvSpPr>
            <p:cNvPr id="198" name="Oval 197">
              <a:extLst>
                <a:ext uri="{FF2B5EF4-FFF2-40B4-BE49-F238E27FC236}">
                  <a16:creationId xmlns:a16="http://schemas.microsoft.com/office/drawing/2014/main" id="{700687CB-3C42-49EF-A3C6-AAB0D9A1E2AE}"/>
                </a:ext>
              </a:extLst>
            </p:cNvPr>
            <p:cNvSpPr/>
            <p:nvPr/>
          </p:nvSpPr>
          <p:spPr bwMode="auto">
            <a:xfrm>
              <a:off x="1662835" y="5455929"/>
              <a:ext cx="492964" cy="492964"/>
            </a:xfrm>
            <a:prstGeom prst="ellipse">
              <a:avLst/>
            </a:prstGeom>
            <a:solidFill>
              <a:schemeClr val="tx1"/>
            </a:solidFill>
            <a:ln w="10795" cap="flat" cmpd="sng" algn="ctr">
              <a:noFill/>
              <a:prstDash val="solid"/>
              <a:headEnd type="none" w="med" len="med"/>
              <a:tailEnd type="none" w="med" len="med"/>
            </a:ln>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nvGrpSpPr>
            <p:cNvPr id="199" name="Group 22">
              <a:extLst>
                <a:ext uri="{FF2B5EF4-FFF2-40B4-BE49-F238E27FC236}">
                  <a16:creationId xmlns:a16="http://schemas.microsoft.com/office/drawing/2014/main" id="{7D9ACD44-FC08-492B-807F-770E25068CEE}"/>
                </a:ext>
              </a:extLst>
            </p:cNvPr>
            <p:cNvGrpSpPr>
              <a:grpSpLocks noChangeAspect="1"/>
            </p:cNvGrpSpPr>
            <p:nvPr/>
          </p:nvGrpSpPr>
          <p:grpSpPr bwMode="auto">
            <a:xfrm>
              <a:off x="1847697" y="5613184"/>
              <a:ext cx="123242" cy="179260"/>
              <a:chOff x="3829" y="2078"/>
              <a:chExt cx="176" cy="256"/>
            </a:xfrm>
            <a:solidFill>
              <a:srgbClr val="C00000"/>
            </a:solidFill>
          </p:grpSpPr>
          <p:sp>
            <p:nvSpPr>
              <p:cNvPr id="200" name="Line 23">
                <a:extLst>
                  <a:ext uri="{FF2B5EF4-FFF2-40B4-BE49-F238E27FC236}">
                    <a16:creationId xmlns:a16="http://schemas.microsoft.com/office/drawing/2014/main" id="{6A750F71-2598-4138-AE44-ED974ECBC11A}"/>
                  </a:ext>
                </a:extLst>
              </p:cNvPr>
              <p:cNvSpPr>
                <a:spLocks noChangeShapeType="1"/>
              </p:cNvSpPr>
              <p:nvPr/>
            </p:nvSpPr>
            <p:spPr bwMode="auto">
              <a:xfrm>
                <a:off x="3829" y="2078"/>
                <a:ext cx="0" cy="256"/>
              </a:xfrm>
              <a:prstGeom prst="line">
                <a:avLst/>
              </a:prstGeom>
              <a:noFill/>
              <a:ln w="12700" cap="flat">
                <a:solidFill>
                  <a:srgbClr val="0070C0"/>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201" name="Rectangle 24">
                <a:extLst>
                  <a:ext uri="{FF2B5EF4-FFF2-40B4-BE49-F238E27FC236}">
                    <a16:creationId xmlns:a16="http://schemas.microsoft.com/office/drawing/2014/main" id="{BACC49C6-1EC0-4E89-A1A7-15BFFDAF06E4}"/>
                  </a:ext>
                </a:extLst>
              </p:cNvPr>
              <p:cNvSpPr>
                <a:spLocks noChangeArrowheads="1"/>
              </p:cNvSpPr>
              <p:nvPr/>
            </p:nvSpPr>
            <p:spPr bwMode="auto">
              <a:xfrm>
                <a:off x="3829" y="2078"/>
                <a:ext cx="88" cy="98"/>
              </a:xfrm>
              <a:prstGeom prst="rect">
                <a:avLst/>
              </a:prstGeom>
              <a:noFill/>
              <a:ln w="12700" cap="flat">
                <a:solidFill>
                  <a:srgbClr val="0070C0"/>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202" name="Rectangle 25">
                <a:extLst>
                  <a:ext uri="{FF2B5EF4-FFF2-40B4-BE49-F238E27FC236}">
                    <a16:creationId xmlns:a16="http://schemas.microsoft.com/office/drawing/2014/main" id="{3612A542-9332-401B-9AC2-57F3320238A0}"/>
                  </a:ext>
                </a:extLst>
              </p:cNvPr>
              <p:cNvSpPr>
                <a:spLocks noChangeArrowheads="1"/>
              </p:cNvSpPr>
              <p:nvPr/>
            </p:nvSpPr>
            <p:spPr bwMode="auto">
              <a:xfrm>
                <a:off x="3917" y="2098"/>
                <a:ext cx="88" cy="96"/>
              </a:xfrm>
              <a:prstGeom prst="rect">
                <a:avLst/>
              </a:prstGeom>
              <a:noFill/>
              <a:ln w="12700" cap="flat">
                <a:solidFill>
                  <a:srgbClr val="0070C0"/>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grpSp>
      <p:grpSp>
        <p:nvGrpSpPr>
          <p:cNvPr id="233" name="Group 232">
            <a:extLst>
              <a:ext uri="{FF2B5EF4-FFF2-40B4-BE49-F238E27FC236}">
                <a16:creationId xmlns:a16="http://schemas.microsoft.com/office/drawing/2014/main" id="{1DF69FF2-2026-493A-A90E-383A10CEE0A9}"/>
              </a:ext>
            </a:extLst>
          </p:cNvPr>
          <p:cNvGrpSpPr/>
          <p:nvPr/>
        </p:nvGrpSpPr>
        <p:grpSpPr>
          <a:xfrm>
            <a:off x="11103674" y="4115458"/>
            <a:ext cx="176527" cy="176527"/>
            <a:chOff x="9121680" y="5550538"/>
            <a:chExt cx="492964" cy="492964"/>
          </a:xfrm>
        </p:grpSpPr>
        <p:sp>
          <p:nvSpPr>
            <p:cNvPr id="235" name="Oval 234">
              <a:extLst>
                <a:ext uri="{FF2B5EF4-FFF2-40B4-BE49-F238E27FC236}">
                  <a16:creationId xmlns:a16="http://schemas.microsoft.com/office/drawing/2014/main" id="{CB49E6DF-874E-466B-840E-5B16645AD271}"/>
                </a:ext>
              </a:extLst>
            </p:cNvPr>
            <p:cNvSpPr/>
            <p:nvPr/>
          </p:nvSpPr>
          <p:spPr bwMode="auto">
            <a:xfrm>
              <a:off x="9121680" y="5550538"/>
              <a:ext cx="492964" cy="492964"/>
            </a:xfrm>
            <a:prstGeom prst="ellipse">
              <a:avLst/>
            </a:prstGeom>
            <a:solidFill>
              <a:schemeClr val="tx1"/>
            </a:solidFill>
            <a:ln w="10795" cap="flat" cmpd="sng" algn="ctr">
              <a:noFill/>
              <a:prstDash val="solid"/>
              <a:headEnd type="none" w="med" len="med"/>
              <a:tailEnd type="none" w="med" len="med"/>
            </a:ln>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nvGrpSpPr>
            <p:cNvPr id="236" name="Group 17">
              <a:extLst>
                <a:ext uri="{FF2B5EF4-FFF2-40B4-BE49-F238E27FC236}">
                  <a16:creationId xmlns:a16="http://schemas.microsoft.com/office/drawing/2014/main" id="{F83CC6E7-5929-4187-B13C-B4924517F2CD}"/>
                </a:ext>
              </a:extLst>
            </p:cNvPr>
            <p:cNvGrpSpPr>
              <a:grpSpLocks noChangeAspect="1"/>
            </p:cNvGrpSpPr>
            <p:nvPr/>
          </p:nvGrpSpPr>
          <p:grpSpPr bwMode="auto">
            <a:xfrm>
              <a:off x="9278532" y="5707793"/>
              <a:ext cx="179260" cy="179260"/>
              <a:chOff x="3800" y="2086"/>
              <a:chExt cx="236" cy="236"/>
            </a:xfrm>
          </p:grpSpPr>
          <p:sp>
            <p:nvSpPr>
              <p:cNvPr id="237" name="Freeform 18">
                <a:extLst>
                  <a:ext uri="{FF2B5EF4-FFF2-40B4-BE49-F238E27FC236}">
                    <a16:creationId xmlns:a16="http://schemas.microsoft.com/office/drawing/2014/main" id="{0E1C53D9-D15D-4D89-A140-4A094D863DBA}"/>
                  </a:ext>
                </a:extLst>
              </p:cNvPr>
              <p:cNvSpPr>
                <a:spLocks/>
              </p:cNvSpPr>
              <p:nvPr/>
            </p:nvSpPr>
            <p:spPr bwMode="auto">
              <a:xfrm>
                <a:off x="3800" y="2150"/>
                <a:ext cx="173" cy="172"/>
              </a:xfrm>
              <a:custGeom>
                <a:avLst/>
                <a:gdLst>
                  <a:gd name="T0" fmla="*/ 173 w 173"/>
                  <a:gd name="T1" fmla="*/ 0 h 172"/>
                  <a:gd name="T2" fmla="*/ 93 w 173"/>
                  <a:gd name="T3" fmla="*/ 0 h 172"/>
                  <a:gd name="T4" fmla="*/ 0 w 173"/>
                  <a:gd name="T5" fmla="*/ 96 h 172"/>
                  <a:gd name="T6" fmla="*/ 77 w 173"/>
                  <a:gd name="T7" fmla="*/ 172 h 172"/>
                  <a:gd name="T8" fmla="*/ 173 w 173"/>
                  <a:gd name="T9" fmla="*/ 80 h 172"/>
                  <a:gd name="T10" fmla="*/ 173 w 173"/>
                  <a:gd name="T11" fmla="*/ 0 h 172"/>
                </a:gdLst>
                <a:ahLst/>
                <a:cxnLst>
                  <a:cxn ang="0">
                    <a:pos x="T0" y="T1"/>
                  </a:cxn>
                  <a:cxn ang="0">
                    <a:pos x="T2" y="T3"/>
                  </a:cxn>
                  <a:cxn ang="0">
                    <a:pos x="T4" y="T5"/>
                  </a:cxn>
                  <a:cxn ang="0">
                    <a:pos x="T6" y="T7"/>
                  </a:cxn>
                  <a:cxn ang="0">
                    <a:pos x="T8" y="T9"/>
                  </a:cxn>
                  <a:cxn ang="0">
                    <a:pos x="T10" y="T11"/>
                  </a:cxn>
                </a:cxnLst>
                <a:rect l="0" t="0" r="r" b="b"/>
                <a:pathLst>
                  <a:path w="173" h="172">
                    <a:moveTo>
                      <a:pt x="173" y="0"/>
                    </a:moveTo>
                    <a:lnTo>
                      <a:pt x="93" y="0"/>
                    </a:lnTo>
                    <a:lnTo>
                      <a:pt x="0" y="96"/>
                    </a:lnTo>
                    <a:lnTo>
                      <a:pt x="77" y="172"/>
                    </a:lnTo>
                    <a:lnTo>
                      <a:pt x="173" y="80"/>
                    </a:lnTo>
                    <a:lnTo>
                      <a:pt x="173" y="0"/>
                    </a:lnTo>
                    <a:close/>
                  </a:path>
                </a:pathLst>
              </a:custGeom>
              <a:noFill/>
              <a:ln w="12700" cap="flat">
                <a:solidFill>
                  <a:srgbClr val="0070C0"/>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238" name="Freeform 19">
                <a:extLst>
                  <a:ext uri="{FF2B5EF4-FFF2-40B4-BE49-F238E27FC236}">
                    <a16:creationId xmlns:a16="http://schemas.microsoft.com/office/drawing/2014/main" id="{583804C9-6E5F-4D55-9EC6-32921613CCA5}"/>
                  </a:ext>
                </a:extLst>
              </p:cNvPr>
              <p:cNvSpPr>
                <a:spLocks/>
              </p:cNvSpPr>
              <p:nvPr/>
            </p:nvSpPr>
            <p:spPr bwMode="auto">
              <a:xfrm>
                <a:off x="3925" y="2086"/>
                <a:ext cx="111" cy="112"/>
              </a:xfrm>
              <a:custGeom>
                <a:avLst/>
                <a:gdLst>
                  <a:gd name="T0" fmla="*/ 7 w 56"/>
                  <a:gd name="T1" fmla="*/ 46 h 56"/>
                  <a:gd name="T2" fmla="*/ 0 w 56"/>
                  <a:gd name="T3" fmla="*/ 28 h 56"/>
                  <a:gd name="T4" fmla="*/ 28 w 56"/>
                  <a:gd name="T5" fmla="*/ 0 h 56"/>
                  <a:gd name="T6" fmla="*/ 56 w 56"/>
                  <a:gd name="T7" fmla="*/ 28 h 56"/>
                  <a:gd name="T8" fmla="*/ 28 w 56"/>
                  <a:gd name="T9" fmla="*/ 56 h 56"/>
                  <a:gd name="T10" fmla="*/ 24 w 56"/>
                  <a:gd name="T11" fmla="*/ 56 h 56"/>
                </a:gdLst>
                <a:ahLst/>
                <a:cxnLst>
                  <a:cxn ang="0">
                    <a:pos x="T0" y="T1"/>
                  </a:cxn>
                  <a:cxn ang="0">
                    <a:pos x="T2" y="T3"/>
                  </a:cxn>
                  <a:cxn ang="0">
                    <a:pos x="T4" y="T5"/>
                  </a:cxn>
                  <a:cxn ang="0">
                    <a:pos x="T6" y="T7"/>
                  </a:cxn>
                  <a:cxn ang="0">
                    <a:pos x="T8" y="T9"/>
                  </a:cxn>
                  <a:cxn ang="0">
                    <a:pos x="T10" y="T11"/>
                  </a:cxn>
                </a:cxnLst>
                <a:rect l="0" t="0" r="r" b="b"/>
                <a:pathLst>
                  <a:path w="56" h="56">
                    <a:moveTo>
                      <a:pt x="7" y="46"/>
                    </a:moveTo>
                    <a:cubicBezTo>
                      <a:pt x="3" y="41"/>
                      <a:pt x="0" y="35"/>
                      <a:pt x="0" y="28"/>
                    </a:cubicBezTo>
                    <a:cubicBezTo>
                      <a:pt x="0" y="12"/>
                      <a:pt x="13" y="0"/>
                      <a:pt x="28" y="0"/>
                    </a:cubicBezTo>
                    <a:cubicBezTo>
                      <a:pt x="44" y="0"/>
                      <a:pt x="56" y="12"/>
                      <a:pt x="56" y="28"/>
                    </a:cubicBezTo>
                    <a:cubicBezTo>
                      <a:pt x="56" y="43"/>
                      <a:pt x="44" y="56"/>
                      <a:pt x="28" y="56"/>
                    </a:cubicBezTo>
                    <a:cubicBezTo>
                      <a:pt x="27" y="56"/>
                      <a:pt x="25" y="56"/>
                      <a:pt x="24" y="56"/>
                    </a:cubicBezTo>
                  </a:path>
                </a:pathLst>
              </a:custGeom>
              <a:noFill/>
              <a:ln w="12700" cap="flat">
                <a:solidFill>
                  <a:srgbClr val="0070C0"/>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grpSp>
      <p:grpSp>
        <p:nvGrpSpPr>
          <p:cNvPr id="157" name="Group 156">
            <a:extLst>
              <a:ext uri="{FF2B5EF4-FFF2-40B4-BE49-F238E27FC236}">
                <a16:creationId xmlns:a16="http://schemas.microsoft.com/office/drawing/2014/main" id="{43AD34CE-DCE3-4398-8576-C6DEC189B9D8}"/>
              </a:ext>
            </a:extLst>
          </p:cNvPr>
          <p:cNvGrpSpPr/>
          <p:nvPr/>
        </p:nvGrpSpPr>
        <p:grpSpPr>
          <a:xfrm>
            <a:off x="6231717" y="1414713"/>
            <a:ext cx="176527" cy="176527"/>
            <a:chOff x="4717088" y="5290560"/>
            <a:chExt cx="492964" cy="492964"/>
          </a:xfrm>
        </p:grpSpPr>
        <p:sp>
          <p:nvSpPr>
            <p:cNvPr id="159" name="Oval 158">
              <a:extLst>
                <a:ext uri="{FF2B5EF4-FFF2-40B4-BE49-F238E27FC236}">
                  <a16:creationId xmlns:a16="http://schemas.microsoft.com/office/drawing/2014/main" id="{E41165D4-29B3-4433-8E80-F656A4C1AFC1}"/>
                </a:ext>
              </a:extLst>
            </p:cNvPr>
            <p:cNvSpPr/>
            <p:nvPr/>
          </p:nvSpPr>
          <p:spPr bwMode="auto">
            <a:xfrm>
              <a:off x="4717088" y="5290560"/>
              <a:ext cx="492964" cy="492964"/>
            </a:xfrm>
            <a:prstGeom prst="ellipse">
              <a:avLst/>
            </a:prstGeom>
            <a:solidFill>
              <a:schemeClr val="tx1"/>
            </a:solidFill>
            <a:ln w="10795" cap="flat" cmpd="sng" algn="ctr">
              <a:noFill/>
              <a:prstDash val="solid"/>
              <a:headEnd type="none" w="med" len="med"/>
              <a:tailEnd type="none" w="med" len="med"/>
            </a:ln>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nvGrpSpPr>
            <p:cNvPr id="160" name="Group 159">
              <a:extLst>
                <a:ext uri="{FF2B5EF4-FFF2-40B4-BE49-F238E27FC236}">
                  <a16:creationId xmlns:a16="http://schemas.microsoft.com/office/drawing/2014/main" id="{1C83C689-0CB0-4847-9C17-782811EB890C}"/>
                </a:ext>
              </a:extLst>
            </p:cNvPr>
            <p:cNvGrpSpPr/>
            <p:nvPr/>
          </p:nvGrpSpPr>
          <p:grpSpPr>
            <a:xfrm>
              <a:off x="4896492" y="5432143"/>
              <a:ext cx="134157" cy="169748"/>
              <a:chOff x="4989898" y="5967253"/>
              <a:chExt cx="136866" cy="173176"/>
            </a:xfrm>
          </p:grpSpPr>
          <p:sp>
            <p:nvSpPr>
              <p:cNvPr id="161" name="Freeform 38">
                <a:extLst>
                  <a:ext uri="{FF2B5EF4-FFF2-40B4-BE49-F238E27FC236}">
                    <a16:creationId xmlns:a16="http://schemas.microsoft.com/office/drawing/2014/main" id="{4363BACA-949B-4E92-AF42-2E68A046F03A}"/>
                  </a:ext>
                </a:extLst>
              </p:cNvPr>
              <p:cNvSpPr>
                <a:spLocks/>
              </p:cNvSpPr>
              <p:nvPr/>
            </p:nvSpPr>
            <p:spPr bwMode="auto">
              <a:xfrm rot="5400000">
                <a:off x="5042698" y="6059578"/>
                <a:ext cx="31267" cy="63713"/>
              </a:xfrm>
              <a:custGeom>
                <a:avLst/>
                <a:gdLst>
                  <a:gd name="T0" fmla="*/ 0 w 53"/>
                  <a:gd name="T1" fmla="*/ 0 h 108"/>
                  <a:gd name="T2" fmla="*/ 53 w 53"/>
                  <a:gd name="T3" fmla="*/ 54 h 108"/>
                  <a:gd name="T4" fmla="*/ 0 w 53"/>
                  <a:gd name="T5" fmla="*/ 108 h 108"/>
                </a:gdLst>
                <a:ahLst/>
                <a:cxnLst>
                  <a:cxn ang="0">
                    <a:pos x="T0" y="T1"/>
                  </a:cxn>
                  <a:cxn ang="0">
                    <a:pos x="T2" y="T3"/>
                  </a:cxn>
                  <a:cxn ang="0">
                    <a:pos x="T4" y="T5"/>
                  </a:cxn>
                </a:cxnLst>
                <a:rect l="0" t="0" r="r" b="b"/>
                <a:pathLst>
                  <a:path w="53" h="108">
                    <a:moveTo>
                      <a:pt x="0" y="0"/>
                    </a:moveTo>
                    <a:lnTo>
                      <a:pt x="53" y="54"/>
                    </a:lnTo>
                    <a:lnTo>
                      <a:pt x="0" y="108"/>
                    </a:lnTo>
                  </a:path>
                </a:pathLst>
              </a:custGeom>
              <a:noFill/>
              <a:ln w="12700" cap="flat">
                <a:solidFill>
                  <a:srgbClr val="0070C0"/>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598" b="0" i="0" u="none" strike="noStrike" kern="0" cap="none" spc="0" normalizeH="0" baseline="0" noProof="0" dirty="0">
                  <a:ln>
                    <a:noFill/>
                  </a:ln>
                  <a:gradFill>
                    <a:gsLst>
                      <a:gs pos="28319">
                        <a:srgbClr val="FFFFFF"/>
                      </a:gs>
                      <a:gs pos="74000">
                        <a:srgbClr val="FFFFFF"/>
                      </a:gs>
                    </a:gsLst>
                    <a:lin ang="5400000" scaled="1"/>
                  </a:gradFill>
                  <a:effectLst/>
                  <a:uLnTx/>
                  <a:uFillTx/>
                  <a:latin typeface="Calibri" panose="020F0502020204030204"/>
                  <a:ea typeface="+mn-ea"/>
                  <a:cs typeface="+mn-cs"/>
                </a:endParaRPr>
              </a:p>
            </p:txBody>
          </p:sp>
          <p:grpSp>
            <p:nvGrpSpPr>
              <p:cNvPr id="162" name="Group 161">
                <a:extLst>
                  <a:ext uri="{FF2B5EF4-FFF2-40B4-BE49-F238E27FC236}">
                    <a16:creationId xmlns:a16="http://schemas.microsoft.com/office/drawing/2014/main" id="{78D366F5-E1DD-49DE-9CB6-DFEB149952C7}"/>
                  </a:ext>
                </a:extLst>
              </p:cNvPr>
              <p:cNvGrpSpPr/>
              <p:nvPr/>
            </p:nvGrpSpPr>
            <p:grpSpPr>
              <a:xfrm>
                <a:off x="4989898" y="5967253"/>
                <a:ext cx="136866" cy="173176"/>
                <a:chOff x="4989898" y="5967253"/>
                <a:chExt cx="136866" cy="173176"/>
              </a:xfrm>
            </p:grpSpPr>
            <p:sp>
              <p:nvSpPr>
                <p:cNvPr id="163" name="Line 37">
                  <a:extLst>
                    <a:ext uri="{FF2B5EF4-FFF2-40B4-BE49-F238E27FC236}">
                      <a16:creationId xmlns:a16="http://schemas.microsoft.com/office/drawing/2014/main" id="{865F7EA8-2D00-4227-9A4A-3A644EFC5E2B}"/>
                    </a:ext>
                  </a:extLst>
                </p:cNvPr>
                <p:cNvSpPr>
                  <a:spLocks noChangeShapeType="1"/>
                </p:cNvSpPr>
                <p:nvPr/>
              </p:nvSpPr>
              <p:spPr bwMode="auto">
                <a:xfrm rot="5400000">
                  <a:off x="4988424" y="6037161"/>
                  <a:ext cx="139815" cy="0"/>
                </a:xfrm>
                <a:prstGeom prst="line">
                  <a:avLst/>
                </a:prstGeom>
                <a:noFill/>
                <a:ln w="12700" cap="flat">
                  <a:solidFill>
                    <a:srgbClr val="0070C0"/>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598" b="0" i="0" u="none" strike="noStrike" kern="0" cap="none" spc="0" normalizeH="0" baseline="0" noProof="0" dirty="0">
                    <a:ln>
                      <a:noFill/>
                    </a:ln>
                    <a:gradFill>
                      <a:gsLst>
                        <a:gs pos="28319">
                          <a:srgbClr val="FFFFFF"/>
                        </a:gs>
                        <a:gs pos="74000">
                          <a:srgbClr val="FFFFFF"/>
                        </a:gs>
                      </a:gsLst>
                      <a:lin ang="5400000" scaled="1"/>
                    </a:gradFill>
                    <a:effectLst/>
                    <a:uLnTx/>
                    <a:uFillTx/>
                    <a:latin typeface="Calibri" panose="020F0502020204030204"/>
                    <a:ea typeface="+mn-ea"/>
                    <a:cs typeface="+mn-cs"/>
                  </a:endParaRPr>
                </a:p>
              </p:txBody>
            </p:sp>
            <p:sp>
              <p:nvSpPr>
                <p:cNvPr id="164" name="Rectangle 39">
                  <a:extLst>
                    <a:ext uri="{FF2B5EF4-FFF2-40B4-BE49-F238E27FC236}">
                      <a16:creationId xmlns:a16="http://schemas.microsoft.com/office/drawing/2014/main" id="{69D1FFE4-8CCA-4867-8470-3C44B94CD2AA}"/>
                    </a:ext>
                  </a:extLst>
                </p:cNvPr>
                <p:cNvSpPr>
                  <a:spLocks noChangeArrowheads="1"/>
                </p:cNvSpPr>
                <p:nvPr/>
              </p:nvSpPr>
              <p:spPr bwMode="auto">
                <a:xfrm rot="5400000">
                  <a:off x="5001402" y="6015067"/>
                  <a:ext cx="113858" cy="136866"/>
                </a:xfrm>
                <a:custGeom>
                  <a:avLst/>
                  <a:gdLst>
                    <a:gd name="connsiteX0" fmla="*/ 0 w 113858"/>
                    <a:gd name="connsiteY0" fmla="*/ 0 h 136866"/>
                    <a:gd name="connsiteX1" fmla="*/ 113858 w 113858"/>
                    <a:gd name="connsiteY1" fmla="*/ 0 h 136866"/>
                    <a:gd name="connsiteX2" fmla="*/ 113858 w 113858"/>
                    <a:gd name="connsiteY2" fmla="*/ 136866 h 136866"/>
                    <a:gd name="connsiteX3" fmla="*/ 0 w 113858"/>
                    <a:gd name="connsiteY3" fmla="*/ 136866 h 136866"/>
                    <a:gd name="connsiteX4" fmla="*/ 0 w 113858"/>
                    <a:gd name="connsiteY4" fmla="*/ 0 h 136866"/>
                    <a:gd name="connsiteX0" fmla="*/ 0 w 113858"/>
                    <a:gd name="connsiteY0" fmla="*/ 0 h 136866"/>
                    <a:gd name="connsiteX1" fmla="*/ 113858 w 113858"/>
                    <a:gd name="connsiteY1" fmla="*/ 0 h 136866"/>
                    <a:gd name="connsiteX2" fmla="*/ 113858 w 113858"/>
                    <a:gd name="connsiteY2" fmla="*/ 136866 h 136866"/>
                    <a:gd name="connsiteX3" fmla="*/ 0 w 113858"/>
                    <a:gd name="connsiteY3" fmla="*/ 136866 h 136866"/>
                    <a:gd name="connsiteX4" fmla="*/ 91440 w 113858"/>
                    <a:gd name="connsiteY4" fmla="*/ 91440 h 136866"/>
                    <a:gd name="connsiteX0" fmla="*/ 0 w 113858"/>
                    <a:gd name="connsiteY0" fmla="*/ 0 h 136866"/>
                    <a:gd name="connsiteX1" fmla="*/ 113858 w 113858"/>
                    <a:gd name="connsiteY1" fmla="*/ 0 h 136866"/>
                    <a:gd name="connsiteX2" fmla="*/ 113858 w 113858"/>
                    <a:gd name="connsiteY2" fmla="*/ 136866 h 136866"/>
                    <a:gd name="connsiteX3" fmla="*/ 0 w 113858"/>
                    <a:gd name="connsiteY3" fmla="*/ 136866 h 136866"/>
                  </a:gdLst>
                  <a:ahLst/>
                  <a:cxnLst>
                    <a:cxn ang="0">
                      <a:pos x="connsiteX0" y="connsiteY0"/>
                    </a:cxn>
                    <a:cxn ang="0">
                      <a:pos x="connsiteX1" y="connsiteY1"/>
                    </a:cxn>
                    <a:cxn ang="0">
                      <a:pos x="connsiteX2" y="connsiteY2"/>
                    </a:cxn>
                    <a:cxn ang="0">
                      <a:pos x="connsiteX3" y="connsiteY3"/>
                    </a:cxn>
                  </a:cxnLst>
                  <a:rect l="l" t="t" r="r" b="b"/>
                  <a:pathLst>
                    <a:path w="113858" h="136866">
                      <a:moveTo>
                        <a:pt x="0" y="0"/>
                      </a:moveTo>
                      <a:lnTo>
                        <a:pt x="113858" y="0"/>
                      </a:lnTo>
                      <a:lnTo>
                        <a:pt x="113858" y="136866"/>
                      </a:lnTo>
                      <a:lnTo>
                        <a:pt x="0" y="136866"/>
                      </a:lnTo>
                    </a:path>
                  </a:pathLst>
                </a:custGeom>
                <a:noFill/>
                <a:ln w="12700" cap="flat">
                  <a:solidFill>
                    <a:srgbClr val="0070C0"/>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598" b="0" i="0" u="none" strike="noStrike" kern="0" cap="none" spc="0" normalizeH="0" baseline="0" noProof="0" dirty="0">
                    <a:ln>
                      <a:noFill/>
                    </a:ln>
                    <a:gradFill>
                      <a:gsLst>
                        <a:gs pos="28319">
                          <a:srgbClr val="FFFFFF"/>
                        </a:gs>
                        <a:gs pos="74000">
                          <a:srgbClr val="FFFFFF"/>
                        </a:gs>
                      </a:gsLst>
                      <a:lin ang="5400000" scaled="1"/>
                    </a:gradFill>
                    <a:effectLst/>
                    <a:uLnTx/>
                    <a:uFillTx/>
                    <a:latin typeface="Calibri" panose="020F0502020204030204"/>
                    <a:ea typeface="+mn-ea"/>
                    <a:cs typeface="+mn-cs"/>
                  </a:endParaRPr>
                </a:p>
              </p:txBody>
            </p:sp>
          </p:grpSp>
        </p:grpSp>
      </p:grpSp>
      <p:grpSp>
        <p:nvGrpSpPr>
          <p:cNvPr id="98" name="Group 97">
            <a:extLst>
              <a:ext uri="{FF2B5EF4-FFF2-40B4-BE49-F238E27FC236}">
                <a16:creationId xmlns:a16="http://schemas.microsoft.com/office/drawing/2014/main" id="{5B27ECB2-E411-4FE2-BA94-658F594A2ACD}"/>
              </a:ext>
            </a:extLst>
          </p:cNvPr>
          <p:cNvGrpSpPr/>
          <p:nvPr/>
        </p:nvGrpSpPr>
        <p:grpSpPr>
          <a:xfrm>
            <a:off x="8694625" y="2150428"/>
            <a:ext cx="176527" cy="176527"/>
            <a:chOff x="3255107" y="5497780"/>
            <a:chExt cx="492964" cy="492964"/>
          </a:xfrm>
        </p:grpSpPr>
        <p:sp>
          <p:nvSpPr>
            <p:cNvPr id="99" name="Oval 98">
              <a:extLst>
                <a:ext uri="{FF2B5EF4-FFF2-40B4-BE49-F238E27FC236}">
                  <a16:creationId xmlns:a16="http://schemas.microsoft.com/office/drawing/2014/main" id="{118DAAF7-716A-4FD2-A72A-F5FF08B04601}"/>
                </a:ext>
              </a:extLst>
            </p:cNvPr>
            <p:cNvSpPr/>
            <p:nvPr/>
          </p:nvSpPr>
          <p:spPr bwMode="auto">
            <a:xfrm>
              <a:off x="3255107" y="5497780"/>
              <a:ext cx="492964" cy="492964"/>
            </a:xfrm>
            <a:prstGeom prst="ellipse">
              <a:avLst/>
            </a:prstGeom>
            <a:solidFill>
              <a:schemeClr val="tx1"/>
            </a:solidFill>
            <a:ln w="10795" cap="flat" cmpd="sng" algn="ctr">
              <a:noFill/>
              <a:prstDash val="solid"/>
              <a:headEnd type="none" w="med" len="med"/>
              <a:tailEnd type="none" w="med" len="med"/>
            </a:ln>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nvGrpSpPr>
            <p:cNvPr id="100" name="Group 99">
              <a:extLst>
                <a:ext uri="{FF2B5EF4-FFF2-40B4-BE49-F238E27FC236}">
                  <a16:creationId xmlns:a16="http://schemas.microsoft.com/office/drawing/2014/main" id="{4ED25594-AD0D-4253-BE45-A7EDB7D1429A}"/>
                </a:ext>
              </a:extLst>
            </p:cNvPr>
            <p:cNvGrpSpPr>
              <a:grpSpLocks noChangeAspect="1"/>
            </p:cNvGrpSpPr>
            <p:nvPr/>
          </p:nvGrpSpPr>
          <p:grpSpPr>
            <a:xfrm>
              <a:off x="3411959" y="5641841"/>
              <a:ext cx="179260" cy="191696"/>
              <a:chOff x="7621033" y="3475768"/>
              <a:chExt cx="200024" cy="213901"/>
            </a:xfrm>
            <a:solidFill>
              <a:srgbClr val="0078D7"/>
            </a:solidFill>
          </p:grpSpPr>
          <p:sp>
            <p:nvSpPr>
              <p:cNvPr id="101" name="Freeform 20">
                <a:extLst>
                  <a:ext uri="{FF2B5EF4-FFF2-40B4-BE49-F238E27FC236}">
                    <a16:creationId xmlns:a16="http://schemas.microsoft.com/office/drawing/2014/main" id="{78ACFAFB-D8AB-4238-9944-734CCA7D2AA5}"/>
                  </a:ext>
                </a:extLst>
              </p:cNvPr>
              <p:cNvSpPr>
                <a:spLocks/>
              </p:cNvSpPr>
              <p:nvPr/>
            </p:nvSpPr>
            <p:spPr bwMode="auto">
              <a:xfrm>
                <a:off x="7623015" y="3475768"/>
                <a:ext cx="189315" cy="207157"/>
              </a:xfrm>
              <a:custGeom>
                <a:avLst/>
                <a:gdLst>
                  <a:gd name="T0" fmla="*/ 96 w 96"/>
                  <a:gd name="T1" fmla="*/ 48 h 104"/>
                  <a:gd name="T2" fmla="*/ 48 w 96"/>
                  <a:gd name="T3" fmla="*/ 0 h 104"/>
                  <a:gd name="T4" fmla="*/ 0 w 96"/>
                  <a:gd name="T5" fmla="*/ 48 h 104"/>
                  <a:gd name="T6" fmla="*/ 0 w 96"/>
                  <a:gd name="T7" fmla="*/ 87 h 104"/>
                  <a:gd name="T8" fmla="*/ 14 w 96"/>
                  <a:gd name="T9" fmla="*/ 103 h 104"/>
                  <a:gd name="T10" fmla="*/ 35 w 96"/>
                  <a:gd name="T11" fmla="*/ 103 h 104"/>
                </a:gdLst>
                <a:ahLst/>
                <a:cxnLst>
                  <a:cxn ang="0">
                    <a:pos x="T0" y="T1"/>
                  </a:cxn>
                  <a:cxn ang="0">
                    <a:pos x="T2" y="T3"/>
                  </a:cxn>
                  <a:cxn ang="0">
                    <a:pos x="T4" y="T5"/>
                  </a:cxn>
                  <a:cxn ang="0">
                    <a:pos x="T6" y="T7"/>
                  </a:cxn>
                  <a:cxn ang="0">
                    <a:pos x="T8" y="T9"/>
                  </a:cxn>
                  <a:cxn ang="0">
                    <a:pos x="T10" y="T11"/>
                  </a:cxn>
                </a:cxnLst>
                <a:rect l="0" t="0" r="r" b="b"/>
                <a:pathLst>
                  <a:path w="96" h="104">
                    <a:moveTo>
                      <a:pt x="96" y="48"/>
                    </a:moveTo>
                    <a:cubicBezTo>
                      <a:pt x="96" y="21"/>
                      <a:pt x="75" y="0"/>
                      <a:pt x="48" y="0"/>
                    </a:cubicBezTo>
                    <a:cubicBezTo>
                      <a:pt x="21" y="0"/>
                      <a:pt x="0" y="21"/>
                      <a:pt x="0" y="48"/>
                    </a:cubicBezTo>
                    <a:cubicBezTo>
                      <a:pt x="0" y="87"/>
                      <a:pt x="0" y="87"/>
                      <a:pt x="0" y="87"/>
                    </a:cubicBezTo>
                    <a:cubicBezTo>
                      <a:pt x="0" y="87"/>
                      <a:pt x="4" y="101"/>
                      <a:pt x="14" y="103"/>
                    </a:cubicBezTo>
                    <a:cubicBezTo>
                      <a:pt x="24" y="104"/>
                      <a:pt x="35" y="103"/>
                      <a:pt x="35" y="103"/>
                    </a:cubicBezTo>
                  </a:path>
                </a:pathLst>
              </a:custGeom>
              <a:noFill/>
              <a:ln w="12700" cap="flat">
                <a:solidFill>
                  <a:srgbClr val="0070C0"/>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102" name="Freeform 21">
                <a:extLst>
                  <a:ext uri="{FF2B5EF4-FFF2-40B4-BE49-F238E27FC236}">
                    <a16:creationId xmlns:a16="http://schemas.microsoft.com/office/drawing/2014/main" id="{C11190C2-F300-408F-B804-9E9BF10A7D20}"/>
                  </a:ext>
                </a:extLst>
              </p:cNvPr>
              <p:cNvSpPr>
                <a:spLocks/>
              </p:cNvSpPr>
              <p:nvPr/>
            </p:nvSpPr>
            <p:spPr bwMode="auto">
              <a:xfrm>
                <a:off x="7621033" y="3566957"/>
                <a:ext cx="33700" cy="70374"/>
              </a:xfrm>
              <a:custGeom>
                <a:avLst/>
                <a:gdLst>
                  <a:gd name="T0" fmla="*/ 17 w 17"/>
                  <a:gd name="T1" fmla="*/ 1 h 35"/>
                  <a:gd name="T2" fmla="*/ 17 w 17"/>
                  <a:gd name="T3" fmla="*/ 34 h 35"/>
                  <a:gd name="T4" fmla="*/ 1 w 17"/>
                  <a:gd name="T5" fmla="*/ 30 h 35"/>
                  <a:gd name="T6" fmla="*/ 1 w 17"/>
                  <a:gd name="T7" fmla="*/ 5 h 35"/>
                  <a:gd name="T8" fmla="*/ 17 w 17"/>
                  <a:gd name="T9" fmla="*/ 1 h 35"/>
                </a:gdLst>
                <a:ahLst/>
                <a:cxnLst>
                  <a:cxn ang="0">
                    <a:pos x="T0" y="T1"/>
                  </a:cxn>
                  <a:cxn ang="0">
                    <a:pos x="T2" y="T3"/>
                  </a:cxn>
                  <a:cxn ang="0">
                    <a:pos x="T4" y="T5"/>
                  </a:cxn>
                  <a:cxn ang="0">
                    <a:pos x="T6" y="T7"/>
                  </a:cxn>
                  <a:cxn ang="0">
                    <a:pos x="T8" y="T9"/>
                  </a:cxn>
                </a:cxnLst>
                <a:rect l="0" t="0" r="r" b="b"/>
                <a:pathLst>
                  <a:path w="17" h="35">
                    <a:moveTo>
                      <a:pt x="17" y="1"/>
                    </a:moveTo>
                    <a:cubicBezTo>
                      <a:pt x="17" y="34"/>
                      <a:pt x="17" y="34"/>
                      <a:pt x="17" y="34"/>
                    </a:cubicBezTo>
                    <a:cubicBezTo>
                      <a:pt x="17" y="34"/>
                      <a:pt x="1" y="35"/>
                      <a:pt x="1" y="30"/>
                    </a:cubicBezTo>
                    <a:cubicBezTo>
                      <a:pt x="1" y="26"/>
                      <a:pt x="1" y="5"/>
                      <a:pt x="1" y="5"/>
                    </a:cubicBezTo>
                    <a:cubicBezTo>
                      <a:pt x="1" y="5"/>
                      <a:pt x="0" y="0"/>
                      <a:pt x="17" y="1"/>
                    </a:cubicBezTo>
                    <a:close/>
                  </a:path>
                </a:pathLst>
              </a:custGeom>
              <a:noFill/>
              <a:ln w="12700" cap="flat">
                <a:solidFill>
                  <a:srgbClr val="0070C0"/>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103" name="Oval 22">
                <a:extLst>
                  <a:ext uri="{FF2B5EF4-FFF2-40B4-BE49-F238E27FC236}">
                    <a16:creationId xmlns:a16="http://schemas.microsoft.com/office/drawing/2014/main" id="{619C3CBC-FFD9-432A-8AB5-9F1A53ACD002}"/>
                  </a:ext>
                </a:extLst>
              </p:cNvPr>
              <p:cNvSpPr>
                <a:spLocks noChangeArrowheads="1"/>
              </p:cNvSpPr>
              <p:nvPr/>
            </p:nvSpPr>
            <p:spPr bwMode="auto">
              <a:xfrm>
                <a:off x="7674557" y="3661916"/>
                <a:ext cx="29735" cy="27753"/>
              </a:xfrm>
              <a:prstGeom prst="ellipse">
                <a:avLst/>
              </a:prstGeom>
              <a:grpFill/>
              <a:ln w="12700" cap="flat">
                <a:solidFill>
                  <a:srgbClr val="0070C0"/>
                </a:solidFill>
                <a:prstDash val="solid"/>
                <a:miter lim="800000"/>
                <a:headEnd/>
                <a:tailEnd/>
              </a:ln>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104" name="Oval 23">
                <a:extLst>
                  <a:ext uri="{FF2B5EF4-FFF2-40B4-BE49-F238E27FC236}">
                    <a16:creationId xmlns:a16="http://schemas.microsoft.com/office/drawing/2014/main" id="{D3CD4D00-4471-4B68-A6CE-7B96B6EEDB7B}"/>
                  </a:ext>
                </a:extLst>
              </p:cNvPr>
              <p:cNvSpPr>
                <a:spLocks noChangeArrowheads="1"/>
              </p:cNvSpPr>
              <p:nvPr/>
            </p:nvSpPr>
            <p:spPr bwMode="auto">
              <a:xfrm>
                <a:off x="7793304" y="3561408"/>
                <a:ext cx="27753" cy="29735"/>
              </a:xfrm>
              <a:prstGeom prst="ellipse">
                <a:avLst/>
              </a:prstGeom>
              <a:grpFill/>
              <a:ln w="12700" cap="flat">
                <a:solidFill>
                  <a:srgbClr val="0070C0"/>
                </a:solidFill>
                <a:prstDash val="solid"/>
                <a:miter lim="800000"/>
                <a:headEnd/>
                <a:tailEnd/>
              </a:ln>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grpSp>
      <p:grpSp>
        <p:nvGrpSpPr>
          <p:cNvPr id="125" name="Group 124">
            <a:extLst>
              <a:ext uri="{FF2B5EF4-FFF2-40B4-BE49-F238E27FC236}">
                <a16:creationId xmlns:a16="http://schemas.microsoft.com/office/drawing/2014/main" id="{01363A6A-1FC2-4DC9-B344-A6BEF15A356E}"/>
              </a:ext>
            </a:extLst>
          </p:cNvPr>
          <p:cNvGrpSpPr/>
          <p:nvPr/>
        </p:nvGrpSpPr>
        <p:grpSpPr>
          <a:xfrm>
            <a:off x="9781110" y="1809326"/>
            <a:ext cx="176527" cy="176527"/>
            <a:chOff x="8529871" y="2502818"/>
            <a:chExt cx="492964" cy="492964"/>
          </a:xfrm>
        </p:grpSpPr>
        <p:sp>
          <p:nvSpPr>
            <p:cNvPr id="127" name="Oval 126">
              <a:extLst>
                <a:ext uri="{FF2B5EF4-FFF2-40B4-BE49-F238E27FC236}">
                  <a16:creationId xmlns:a16="http://schemas.microsoft.com/office/drawing/2014/main" id="{52CB4530-D2F2-4B39-BE19-398AA02B3D2F}"/>
                </a:ext>
              </a:extLst>
            </p:cNvPr>
            <p:cNvSpPr/>
            <p:nvPr/>
          </p:nvSpPr>
          <p:spPr bwMode="auto">
            <a:xfrm>
              <a:off x="8529871" y="2502818"/>
              <a:ext cx="492964" cy="492964"/>
            </a:xfrm>
            <a:prstGeom prst="ellipse">
              <a:avLst/>
            </a:prstGeom>
            <a:solidFill>
              <a:schemeClr val="tx1"/>
            </a:solidFill>
            <a:ln w="10795" cap="flat" cmpd="sng" algn="ctr">
              <a:noFill/>
              <a:prstDash val="solid"/>
              <a:headEnd type="none" w="med" len="med"/>
              <a:tailEnd type="none" w="med" len="med"/>
            </a:ln>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nvGrpSpPr>
            <p:cNvPr id="128" name="Group 127">
              <a:extLst>
                <a:ext uri="{FF2B5EF4-FFF2-40B4-BE49-F238E27FC236}">
                  <a16:creationId xmlns:a16="http://schemas.microsoft.com/office/drawing/2014/main" id="{F002AFB6-D0BB-4252-9728-0A832F16FAEF}"/>
                </a:ext>
              </a:extLst>
            </p:cNvPr>
            <p:cNvGrpSpPr>
              <a:grpSpLocks noChangeAspect="1"/>
            </p:cNvGrpSpPr>
            <p:nvPr/>
          </p:nvGrpSpPr>
          <p:grpSpPr>
            <a:xfrm>
              <a:off x="8692505" y="2630690"/>
              <a:ext cx="167695" cy="224075"/>
              <a:chOff x="-1525209" y="4908418"/>
              <a:chExt cx="198086" cy="264682"/>
            </a:xfrm>
          </p:grpSpPr>
          <p:sp>
            <p:nvSpPr>
              <p:cNvPr id="129" name="Freeform 157">
                <a:extLst>
                  <a:ext uri="{FF2B5EF4-FFF2-40B4-BE49-F238E27FC236}">
                    <a16:creationId xmlns:a16="http://schemas.microsoft.com/office/drawing/2014/main" id="{7B851C6F-2900-4A92-A951-EBAC69237542}"/>
                  </a:ext>
                </a:extLst>
              </p:cNvPr>
              <p:cNvSpPr/>
              <p:nvPr/>
            </p:nvSpPr>
            <p:spPr bwMode="auto">
              <a:xfrm>
                <a:off x="-1525209" y="4942142"/>
                <a:ext cx="163801" cy="230958"/>
              </a:xfrm>
              <a:custGeom>
                <a:avLst/>
                <a:gdLst>
                  <a:gd name="connsiteX0" fmla="*/ 0 w 186912"/>
                  <a:gd name="connsiteY0" fmla="*/ 0 h 263545"/>
                  <a:gd name="connsiteX1" fmla="*/ 40314 w 186912"/>
                  <a:gd name="connsiteY1" fmla="*/ 0 h 263545"/>
                  <a:gd name="connsiteX2" fmla="*/ 40314 w 186912"/>
                  <a:gd name="connsiteY2" fmla="*/ 225063 h 263545"/>
                  <a:gd name="connsiteX3" fmla="*/ 186912 w 186912"/>
                  <a:gd name="connsiteY3" fmla="*/ 225063 h 263545"/>
                  <a:gd name="connsiteX4" fmla="*/ 186912 w 186912"/>
                  <a:gd name="connsiteY4" fmla="*/ 263545 h 263545"/>
                  <a:gd name="connsiteX5" fmla="*/ 0 w 186912"/>
                  <a:gd name="connsiteY5" fmla="*/ 263545 h 263545"/>
                  <a:gd name="connsiteX0" fmla="*/ 0 w 186912"/>
                  <a:gd name="connsiteY0" fmla="*/ 0 h 263545"/>
                  <a:gd name="connsiteX1" fmla="*/ 40314 w 186912"/>
                  <a:gd name="connsiteY1" fmla="*/ 0 h 263545"/>
                  <a:gd name="connsiteX2" fmla="*/ 186912 w 186912"/>
                  <a:gd name="connsiteY2" fmla="*/ 225063 h 263545"/>
                  <a:gd name="connsiteX3" fmla="*/ 186912 w 186912"/>
                  <a:gd name="connsiteY3" fmla="*/ 263545 h 263545"/>
                  <a:gd name="connsiteX4" fmla="*/ 0 w 186912"/>
                  <a:gd name="connsiteY4" fmla="*/ 263545 h 263545"/>
                  <a:gd name="connsiteX5" fmla="*/ 0 w 186912"/>
                  <a:gd name="connsiteY5" fmla="*/ 0 h 263545"/>
                  <a:gd name="connsiteX0" fmla="*/ 186912 w 186912"/>
                  <a:gd name="connsiteY0" fmla="*/ 225063 h 263545"/>
                  <a:gd name="connsiteX1" fmla="*/ 186912 w 186912"/>
                  <a:gd name="connsiteY1" fmla="*/ 263545 h 263545"/>
                  <a:gd name="connsiteX2" fmla="*/ 0 w 186912"/>
                  <a:gd name="connsiteY2" fmla="*/ 263545 h 263545"/>
                  <a:gd name="connsiteX3" fmla="*/ 0 w 186912"/>
                  <a:gd name="connsiteY3" fmla="*/ 0 h 263545"/>
                  <a:gd name="connsiteX4" fmla="*/ 131754 w 186912"/>
                  <a:gd name="connsiteY4" fmla="*/ 91440 h 263545"/>
                  <a:gd name="connsiteX0" fmla="*/ 186912 w 186912"/>
                  <a:gd name="connsiteY0" fmla="*/ 225063 h 263545"/>
                  <a:gd name="connsiteX1" fmla="*/ 186912 w 186912"/>
                  <a:gd name="connsiteY1" fmla="*/ 263545 h 263545"/>
                  <a:gd name="connsiteX2" fmla="*/ 0 w 186912"/>
                  <a:gd name="connsiteY2" fmla="*/ 263545 h 263545"/>
                  <a:gd name="connsiteX3" fmla="*/ 0 w 186912"/>
                  <a:gd name="connsiteY3" fmla="*/ 0 h 263545"/>
                  <a:gd name="connsiteX4" fmla="*/ 40076 w 186912"/>
                  <a:gd name="connsiteY4" fmla="*/ 5715 h 263545"/>
                  <a:gd name="connsiteX0" fmla="*/ 186912 w 186912"/>
                  <a:gd name="connsiteY0" fmla="*/ 227683 h 266165"/>
                  <a:gd name="connsiteX1" fmla="*/ 186912 w 186912"/>
                  <a:gd name="connsiteY1" fmla="*/ 266165 h 266165"/>
                  <a:gd name="connsiteX2" fmla="*/ 0 w 186912"/>
                  <a:gd name="connsiteY2" fmla="*/ 266165 h 266165"/>
                  <a:gd name="connsiteX3" fmla="*/ 0 w 186912"/>
                  <a:gd name="connsiteY3" fmla="*/ 2620 h 266165"/>
                  <a:gd name="connsiteX4" fmla="*/ 38885 w 186912"/>
                  <a:gd name="connsiteY4" fmla="*/ 0 h 266165"/>
                  <a:gd name="connsiteX0" fmla="*/ 186912 w 186912"/>
                  <a:gd name="connsiteY0" fmla="*/ 225063 h 263545"/>
                  <a:gd name="connsiteX1" fmla="*/ 186912 w 186912"/>
                  <a:gd name="connsiteY1" fmla="*/ 263545 h 263545"/>
                  <a:gd name="connsiteX2" fmla="*/ 0 w 186912"/>
                  <a:gd name="connsiteY2" fmla="*/ 263545 h 263545"/>
                  <a:gd name="connsiteX3" fmla="*/ 0 w 186912"/>
                  <a:gd name="connsiteY3" fmla="*/ 0 h 263545"/>
                  <a:gd name="connsiteX4" fmla="*/ 35313 w 186912"/>
                  <a:gd name="connsiteY4" fmla="*/ 952 h 263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912" h="263545">
                    <a:moveTo>
                      <a:pt x="186912" y="225063"/>
                    </a:moveTo>
                    <a:lnTo>
                      <a:pt x="186912" y="263545"/>
                    </a:lnTo>
                    <a:lnTo>
                      <a:pt x="0" y="263545"/>
                    </a:lnTo>
                    <a:lnTo>
                      <a:pt x="0" y="0"/>
                    </a:lnTo>
                    <a:cubicBezTo>
                      <a:pt x="13438" y="0"/>
                      <a:pt x="35313" y="952"/>
                      <a:pt x="35313" y="952"/>
                    </a:cubicBezTo>
                  </a:path>
                </a:pathLst>
              </a:custGeom>
              <a:noFill/>
              <a:ln w="12700" cap="flat">
                <a:solidFill>
                  <a:srgbClr val="0070C0"/>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noAutofit/>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130" name="Rectangle 129">
                <a:extLst>
                  <a:ext uri="{FF2B5EF4-FFF2-40B4-BE49-F238E27FC236}">
                    <a16:creationId xmlns:a16="http://schemas.microsoft.com/office/drawing/2014/main" id="{8E52EA98-B85D-4A7A-BCBD-C211308B0BC6}"/>
                  </a:ext>
                </a:extLst>
              </p:cNvPr>
              <p:cNvSpPr/>
              <p:nvPr/>
            </p:nvSpPr>
            <p:spPr bwMode="auto">
              <a:xfrm>
                <a:off x="-1490924" y="4908418"/>
                <a:ext cx="163801" cy="230958"/>
              </a:xfrm>
              <a:prstGeom prst="rect">
                <a:avLst/>
              </a:prstGeom>
              <a:noFill/>
              <a:ln w="12700" cap="flat">
                <a:solidFill>
                  <a:srgbClr val="0070C0"/>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cxnSp>
            <p:nvCxnSpPr>
              <p:cNvPr id="131" name="Straight Connector 130">
                <a:extLst>
                  <a:ext uri="{FF2B5EF4-FFF2-40B4-BE49-F238E27FC236}">
                    <a16:creationId xmlns:a16="http://schemas.microsoft.com/office/drawing/2014/main" id="{F2F75C9C-DD70-4BB2-A4BE-1F08DF7DBD65}"/>
                  </a:ext>
                </a:extLst>
              </p:cNvPr>
              <p:cNvCxnSpPr/>
              <p:nvPr/>
            </p:nvCxnSpPr>
            <p:spPr>
              <a:xfrm>
                <a:off x="-1465230" y="5102441"/>
                <a:ext cx="115624" cy="0"/>
              </a:xfrm>
              <a:prstGeom prst="line">
                <a:avLst/>
              </a:prstGeom>
              <a:noFill/>
              <a:ln w="12700" cap="flat">
                <a:solidFill>
                  <a:srgbClr val="0070C0"/>
                </a:solidFill>
                <a:prstDash val="solid"/>
                <a:miter lim="800000"/>
                <a:headEnd/>
                <a:tailEnd/>
              </a:ln>
              <a:extLst>
                <a:ext uri="{909E8E84-426E-40dd-AFC4-6F175D3DCCD1}">
                  <a14:hiddenFill xmlns="" xmlns:a14="http://schemas.microsoft.com/office/drawing/2010/main">
                    <a:solidFill>
                      <a:srgbClr val="FFFFFF"/>
                    </a:solidFill>
                  </a14:hiddenFill>
                </a:ext>
              </a:extLst>
            </p:spPr>
          </p:cxnSp>
          <p:cxnSp>
            <p:nvCxnSpPr>
              <p:cNvPr id="132" name="Straight Connector 131">
                <a:extLst>
                  <a:ext uri="{FF2B5EF4-FFF2-40B4-BE49-F238E27FC236}">
                    <a16:creationId xmlns:a16="http://schemas.microsoft.com/office/drawing/2014/main" id="{5E8F64C0-5BF8-48A9-B4E2-9C4968851434}"/>
                  </a:ext>
                </a:extLst>
              </p:cNvPr>
              <p:cNvCxnSpPr/>
              <p:nvPr/>
            </p:nvCxnSpPr>
            <p:spPr>
              <a:xfrm>
                <a:off x="-1465230" y="5064300"/>
                <a:ext cx="88147" cy="0"/>
              </a:xfrm>
              <a:prstGeom prst="line">
                <a:avLst/>
              </a:prstGeom>
              <a:noFill/>
              <a:ln w="12700" cap="flat">
                <a:solidFill>
                  <a:srgbClr val="0070C0"/>
                </a:solidFill>
                <a:prstDash val="solid"/>
                <a:miter lim="800000"/>
                <a:headEnd/>
                <a:tailEnd/>
              </a:ln>
              <a:extLst>
                <a:ext uri="{909E8E84-426E-40dd-AFC4-6F175D3DCCD1}">
                  <a14:hiddenFill xmlns="" xmlns:a14="http://schemas.microsoft.com/office/drawing/2010/main">
                    <a:solidFill>
                      <a:srgbClr val="FFFFFF"/>
                    </a:solidFill>
                  </a14:hiddenFill>
                </a:ext>
              </a:extLst>
            </p:spPr>
          </p:cxnSp>
          <p:cxnSp>
            <p:nvCxnSpPr>
              <p:cNvPr id="133" name="Straight Connector 132">
                <a:extLst>
                  <a:ext uri="{FF2B5EF4-FFF2-40B4-BE49-F238E27FC236}">
                    <a16:creationId xmlns:a16="http://schemas.microsoft.com/office/drawing/2014/main" id="{E01A6ACF-AACA-45E7-83F6-6C5BEC3226E6}"/>
                  </a:ext>
                </a:extLst>
              </p:cNvPr>
              <p:cNvCxnSpPr/>
              <p:nvPr/>
            </p:nvCxnSpPr>
            <p:spPr>
              <a:xfrm>
                <a:off x="-1465230" y="5026160"/>
                <a:ext cx="88147" cy="0"/>
              </a:xfrm>
              <a:prstGeom prst="line">
                <a:avLst/>
              </a:prstGeom>
              <a:noFill/>
              <a:ln w="12700" cap="flat">
                <a:solidFill>
                  <a:srgbClr val="0070C0"/>
                </a:solidFill>
                <a:prstDash val="solid"/>
                <a:miter lim="800000"/>
                <a:headEnd/>
                <a:tailEnd/>
              </a:ln>
              <a:extLst>
                <a:ext uri="{909E8E84-426E-40dd-AFC4-6F175D3DCCD1}">
                  <a14:hiddenFill xmlns="" xmlns:a14="http://schemas.microsoft.com/office/drawing/2010/main">
                    <a:solidFill>
                      <a:srgbClr val="FFFFFF"/>
                    </a:solidFill>
                  </a14:hiddenFill>
                </a:ext>
              </a:extLst>
            </p:spPr>
          </p:cxnSp>
          <p:cxnSp>
            <p:nvCxnSpPr>
              <p:cNvPr id="134" name="Straight Connector 133">
                <a:extLst>
                  <a:ext uri="{FF2B5EF4-FFF2-40B4-BE49-F238E27FC236}">
                    <a16:creationId xmlns:a16="http://schemas.microsoft.com/office/drawing/2014/main" id="{31F3AC81-2847-4DD3-8202-F8B4E9BB5C39}"/>
                  </a:ext>
                </a:extLst>
              </p:cNvPr>
              <p:cNvCxnSpPr/>
              <p:nvPr/>
            </p:nvCxnSpPr>
            <p:spPr>
              <a:xfrm>
                <a:off x="-1465230" y="4988021"/>
                <a:ext cx="112187" cy="0"/>
              </a:xfrm>
              <a:prstGeom prst="line">
                <a:avLst/>
              </a:prstGeom>
              <a:noFill/>
              <a:ln w="12700" cap="flat">
                <a:solidFill>
                  <a:srgbClr val="0070C0"/>
                </a:solidFill>
                <a:prstDash val="solid"/>
                <a:miter lim="800000"/>
                <a:headEnd/>
                <a:tailEnd/>
              </a:ln>
              <a:extLst>
                <a:ext uri="{909E8E84-426E-40dd-AFC4-6F175D3DCCD1}">
                  <a14:hiddenFill xmlns="" xmlns:a14="http://schemas.microsoft.com/office/drawing/2010/main">
                    <a:solidFill>
                      <a:srgbClr val="FFFFFF"/>
                    </a:solidFill>
                  </a14:hiddenFill>
                </a:ext>
              </a:extLst>
            </p:spPr>
          </p:cxnSp>
          <p:cxnSp>
            <p:nvCxnSpPr>
              <p:cNvPr id="135" name="Straight Connector 134">
                <a:extLst>
                  <a:ext uri="{FF2B5EF4-FFF2-40B4-BE49-F238E27FC236}">
                    <a16:creationId xmlns:a16="http://schemas.microsoft.com/office/drawing/2014/main" id="{4DEFD46A-CA66-4698-9BAF-B6948AE2BB27}"/>
                  </a:ext>
                </a:extLst>
              </p:cNvPr>
              <p:cNvCxnSpPr/>
              <p:nvPr/>
            </p:nvCxnSpPr>
            <p:spPr>
              <a:xfrm>
                <a:off x="-1465230" y="4949881"/>
                <a:ext cx="112187" cy="0"/>
              </a:xfrm>
              <a:prstGeom prst="line">
                <a:avLst/>
              </a:prstGeom>
              <a:noFill/>
              <a:ln w="12700" cap="flat">
                <a:solidFill>
                  <a:srgbClr val="0070C0"/>
                </a:solidFill>
                <a:prstDash val="solid"/>
                <a:miter lim="800000"/>
                <a:headEnd/>
                <a:tailEnd/>
              </a:ln>
              <a:extLst>
                <a:ext uri="{909E8E84-426E-40dd-AFC4-6F175D3DCCD1}">
                  <a14:hiddenFill xmlns="" xmlns:a14="http://schemas.microsoft.com/office/drawing/2010/main">
                    <a:solidFill>
                      <a:srgbClr val="FFFFFF"/>
                    </a:solidFill>
                  </a14:hiddenFill>
                </a:ext>
              </a:extLst>
            </p:spPr>
          </p:cxnSp>
        </p:grpSp>
      </p:grpSp>
      <p:grpSp>
        <p:nvGrpSpPr>
          <p:cNvPr id="165" name="Group 164">
            <a:extLst>
              <a:ext uri="{FF2B5EF4-FFF2-40B4-BE49-F238E27FC236}">
                <a16:creationId xmlns:a16="http://schemas.microsoft.com/office/drawing/2014/main" id="{12824117-15B1-436C-8807-D63213B082B8}"/>
              </a:ext>
            </a:extLst>
          </p:cNvPr>
          <p:cNvGrpSpPr/>
          <p:nvPr/>
        </p:nvGrpSpPr>
        <p:grpSpPr>
          <a:xfrm>
            <a:off x="3231325" y="1670619"/>
            <a:ext cx="176527" cy="176527"/>
            <a:chOff x="3589127" y="1696353"/>
            <a:chExt cx="492964" cy="492964"/>
          </a:xfrm>
        </p:grpSpPr>
        <p:sp>
          <p:nvSpPr>
            <p:cNvPr id="167" name="Oval 166">
              <a:extLst>
                <a:ext uri="{FF2B5EF4-FFF2-40B4-BE49-F238E27FC236}">
                  <a16:creationId xmlns:a16="http://schemas.microsoft.com/office/drawing/2014/main" id="{3903D8BF-E1A0-4F0A-A0C2-3C62E4388067}"/>
                </a:ext>
              </a:extLst>
            </p:cNvPr>
            <p:cNvSpPr/>
            <p:nvPr/>
          </p:nvSpPr>
          <p:spPr bwMode="auto">
            <a:xfrm>
              <a:off x="3589127" y="1696353"/>
              <a:ext cx="492964" cy="492964"/>
            </a:xfrm>
            <a:prstGeom prst="ellipse">
              <a:avLst/>
            </a:prstGeom>
            <a:solidFill>
              <a:schemeClr val="tx1"/>
            </a:solidFill>
            <a:ln w="10795" cap="flat" cmpd="sng" algn="ctr">
              <a:noFill/>
              <a:prstDash val="solid"/>
              <a:headEnd type="none" w="med" len="med"/>
              <a:tailEnd type="none" w="med" len="med"/>
            </a:ln>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nvGrpSpPr>
            <p:cNvPr id="168" name="Group 4">
              <a:extLst>
                <a:ext uri="{FF2B5EF4-FFF2-40B4-BE49-F238E27FC236}">
                  <a16:creationId xmlns:a16="http://schemas.microsoft.com/office/drawing/2014/main" id="{B1AFD69C-DBAD-4148-8E23-E572093B4096}"/>
                </a:ext>
              </a:extLst>
            </p:cNvPr>
            <p:cNvGrpSpPr>
              <a:grpSpLocks noChangeAspect="1"/>
            </p:cNvGrpSpPr>
            <p:nvPr/>
          </p:nvGrpSpPr>
          <p:grpSpPr bwMode="auto">
            <a:xfrm>
              <a:off x="3752981" y="1824643"/>
              <a:ext cx="181459" cy="207856"/>
              <a:chOff x="3590" y="1796"/>
              <a:chExt cx="660" cy="756"/>
            </a:xfrm>
          </p:grpSpPr>
          <p:sp>
            <p:nvSpPr>
              <p:cNvPr id="169" name="Freeform 5">
                <a:extLst>
                  <a:ext uri="{FF2B5EF4-FFF2-40B4-BE49-F238E27FC236}">
                    <a16:creationId xmlns:a16="http://schemas.microsoft.com/office/drawing/2014/main" id="{2987E55F-DE3F-4859-8ECB-AA81FEBED281}"/>
                  </a:ext>
                </a:extLst>
              </p:cNvPr>
              <p:cNvSpPr>
                <a:spLocks/>
              </p:cNvSpPr>
              <p:nvPr/>
            </p:nvSpPr>
            <p:spPr bwMode="auto">
              <a:xfrm>
                <a:off x="3590" y="1880"/>
                <a:ext cx="332" cy="671"/>
              </a:xfrm>
              <a:custGeom>
                <a:avLst/>
                <a:gdLst>
                  <a:gd name="T0" fmla="*/ 332 w 332"/>
                  <a:gd name="T1" fmla="*/ 671 h 671"/>
                  <a:gd name="T2" fmla="*/ 0 w 332"/>
                  <a:gd name="T3" fmla="*/ 671 h 671"/>
                  <a:gd name="T4" fmla="*/ 0 w 332"/>
                  <a:gd name="T5" fmla="*/ 0 h 671"/>
                  <a:gd name="T6" fmla="*/ 126 w 332"/>
                  <a:gd name="T7" fmla="*/ 0 h 671"/>
                </a:gdLst>
                <a:ahLst/>
                <a:cxnLst>
                  <a:cxn ang="0">
                    <a:pos x="T0" y="T1"/>
                  </a:cxn>
                  <a:cxn ang="0">
                    <a:pos x="T2" y="T3"/>
                  </a:cxn>
                  <a:cxn ang="0">
                    <a:pos x="T4" y="T5"/>
                  </a:cxn>
                  <a:cxn ang="0">
                    <a:pos x="T6" y="T7"/>
                  </a:cxn>
                </a:cxnLst>
                <a:rect l="0" t="0" r="r" b="b"/>
                <a:pathLst>
                  <a:path w="332" h="671">
                    <a:moveTo>
                      <a:pt x="332" y="671"/>
                    </a:moveTo>
                    <a:lnTo>
                      <a:pt x="0" y="671"/>
                    </a:lnTo>
                    <a:lnTo>
                      <a:pt x="0" y="0"/>
                    </a:lnTo>
                    <a:lnTo>
                      <a:pt x="126" y="0"/>
                    </a:lnTo>
                  </a:path>
                </a:pathLst>
              </a:custGeom>
              <a:noFill/>
              <a:ln w="12700" cap="flat">
                <a:solidFill>
                  <a:srgbClr val="0070C0"/>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170" name="Freeform 6">
                <a:extLst>
                  <a:ext uri="{FF2B5EF4-FFF2-40B4-BE49-F238E27FC236}">
                    <a16:creationId xmlns:a16="http://schemas.microsoft.com/office/drawing/2014/main" id="{815E5790-7072-41F1-BA9D-0B5DAB08D0C7}"/>
                  </a:ext>
                </a:extLst>
              </p:cNvPr>
              <p:cNvSpPr>
                <a:spLocks/>
              </p:cNvSpPr>
              <p:nvPr/>
            </p:nvSpPr>
            <p:spPr bwMode="auto">
              <a:xfrm>
                <a:off x="4006" y="1880"/>
                <a:ext cx="125" cy="293"/>
              </a:xfrm>
              <a:custGeom>
                <a:avLst/>
                <a:gdLst>
                  <a:gd name="T0" fmla="*/ 0 w 125"/>
                  <a:gd name="T1" fmla="*/ 0 h 293"/>
                  <a:gd name="T2" fmla="*/ 125 w 125"/>
                  <a:gd name="T3" fmla="*/ 0 h 293"/>
                  <a:gd name="T4" fmla="*/ 125 w 125"/>
                  <a:gd name="T5" fmla="*/ 293 h 293"/>
                </a:gdLst>
                <a:ahLst/>
                <a:cxnLst>
                  <a:cxn ang="0">
                    <a:pos x="T0" y="T1"/>
                  </a:cxn>
                  <a:cxn ang="0">
                    <a:pos x="T2" y="T3"/>
                  </a:cxn>
                  <a:cxn ang="0">
                    <a:pos x="T4" y="T5"/>
                  </a:cxn>
                </a:cxnLst>
                <a:rect l="0" t="0" r="r" b="b"/>
                <a:pathLst>
                  <a:path w="125" h="293">
                    <a:moveTo>
                      <a:pt x="0" y="0"/>
                    </a:moveTo>
                    <a:lnTo>
                      <a:pt x="125" y="0"/>
                    </a:lnTo>
                    <a:lnTo>
                      <a:pt x="125" y="293"/>
                    </a:lnTo>
                  </a:path>
                </a:pathLst>
              </a:custGeom>
              <a:noFill/>
              <a:ln w="12700" cap="flat">
                <a:solidFill>
                  <a:srgbClr val="0070C0"/>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171" name="Freeform 7">
                <a:extLst>
                  <a:ext uri="{FF2B5EF4-FFF2-40B4-BE49-F238E27FC236}">
                    <a16:creationId xmlns:a16="http://schemas.microsoft.com/office/drawing/2014/main" id="{1EB2C528-F9FC-4389-A764-3861315AC41A}"/>
                  </a:ext>
                </a:extLst>
              </p:cNvPr>
              <p:cNvSpPr>
                <a:spLocks/>
              </p:cNvSpPr>
              <p:nvPr/>
            </p:nvSpPr>
            <p:spPr bwMode="auto">
              <a:xfrm>
                <a:off x="3716" y="1880"/>
                <a:ext cx="290" cy="29"/>
              </a:xfrm>
              <a:custGeom>
                <a:avLst/>
                <a:gdLst>
                  <a:gd name="T0" fmla="*/ 0 w 290"/>
                  <a:gd name="T1" fmla="*/ 0 h 29"/>
                  <a:gd name="T2" fmla="*/ 0 w 290"/>
                  <a:gd name="T3" fmla="*/ 29 h 29"/>
                  <a:gd name="T4" fmla="*/ 290 w 290"/>
                  <a:gd name="T5" fmla="*/ 29 h 29"/>
                  <a:gd name="T6" fmla="*/ 290 w 290"/>
                  <a:gd name="T7" fmla="*/ 0 h 29"/>
                </a:gdLst>
                <a:ahLst/>
                <a:cxnLst>
                  <a:cxn ang="0">
                    <a:pos x="T0" y="T1"/>
                  </a:cxn>
                  <a:cxn ang="0">
                    <a:pos x="T2" y="T3"/>
                  </a:cxn>
                  <a:cxn ang="0">
                    <a:pos x="T4" y="T5"/>
                  </a:cxn>
                  <a:cxn ang="0">
                    <a:pos x="T6" y="T7"/>
                  </a:cxn>
                </a:cxnLst>
                <a:rect l="0" t="0" r="r" b="b"/>
                <a:pathLst>
                  <a:path w="290" h="29">
                    <a:moveTo>
                      <a:pt x="0" y="0"/>
                    </a:moveTo>
                    <a:lnTo>
                      <a:pt x="0" y="29"/>
                    </a:lnTo>
                    <a:lnTo>
                      <a:pt x="290" y="29"/>
                    </a:lnTo>
                    <a:lnTo>
                      <a:pt x="290" y="0"/>
                    </a:lnTo>
                  </a:path>
                </a:pathLst>
              </a:custGeom>
              <a:noFill/>
              <a:ln w="12700" cap="flat">
                <a:solidFill>
                  <a:srgbClr val="0070C0"/>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172" name="Freeform 8">
                <a:extLst>
                  <a:ext uri="{FF2B5EF4-FFF2-40B4-BE49-F238E27FC236}">
                    <a16:creationId xmlns:a16="http://schemas.microsoft.com/office/drawing/2014/main" id="{970D1EF8-46FA-48E1-AA72-71941A8E0616}"/>
                  </a:ext>
                </a:extLst>
              </p:cNvPr>
              <p:cNvSpPr>
                <a:spLocks/>
              </p:cNvSpPr>
              <p:nvPr/>
            </p:nvSpPr>
            <p:spPr bwMode="auto">
              <a:xfrm>
                <a:off x="3716" y="1796"/>
                <a:ext cx="290" cy="84"/>
              </a:xfrm>
              <a:custGeom>
                <a:avLst/>
                <a:gdLst>
                  <a:gd name="T0" fmla="*/ 290 w 290"/>
                  <a:gd name="T1" fmla="*/ 84 h 84"/>
                  <a:gd name="T2" fmla="*/ 290 w 290"/>
                  <a:gd name="T3" fmla="*/ 34 h 84"/>
                  <a:gd name="T4" fmla="*/ 204 w 290"/>
                  <a:gd name="T5" fmla="*/ 34 h 84"/>
                  <a:gd name="T6" fmla="*/ 204 w 290"/>
                  <a:gd name="T7" fmla="*/ 0 h 84"/>
                  <a:gd name="T8" fmla="*/ 87 w 290"/>
                  <a:gd name="T9" fmla="*/ 0 h 84"/>
                  <a:gd name="T10" fmla="*/ 87 w 290"/>
                  <a:gd name="T11" fmla="*/ 34 h 84"/>
                  <a:gd name="T12" fmla="*/ 0 w 290"/>
                  <a:gd name="T13" fmla="*/ 34 h 84"/>
                  <a:gd name="T14" fmla="*/ 0 w 290"/>
                  <a:gd name="T15" fmla="*/ 84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0" h="84">
                    <a:moveTo>
                      <a:pt x="290" y="84"/>
                    </a:moveTo>
                    <a:lnTo>
                      <a:pt x="290" y="34"/>
                    </a:lnTo>
                    <a:lnTo>
                      <a:pt x="204" y="34"/>
                    </a:lnTo>
                    <a:lnTo>
                      <a:pt x="204" y="0"/>
                    </a:lnTo>
                    <a:lnTo>
                      <a:pt x="87" y="0"/>
                    </a:lnTo>
                    <a:lnTo>
                      <a:pt x="87" y="34"/>
                    </a:lnTo>
                    <a:lnTo>
                      <a:pt x="0" y="34"/>
                    </a:lnTo>
                    <a:lnTo>
                      <a:pt x="0" y="84"/>
                    </a:lnTo>
                  </a:path>
                </a:pathLst>
              </a:custGeom>
              <a:noFill/>
              <a:ln w="12700" cap="flat">
                <a:solidFill>
                  <a:srgbClr val="0070C0"/>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173" name="Freeform 9">
                <a:extLst>
                  <a:ext uri="{FF2B5EF4-FFF2-40B4-BE49-F238E27FC236}">
                    <a16:creationId xmlns:a16="http://schemas.microsoft.com/office/drawing/2014/main" id="{ABF1F8B8-8940-46B0-9C52-6019FAD73001}"/>
                  </a:ext>
                </a:extLst>
              </p:cNvPr>
              <p:cNvSpPr>
                <a:spLocks/>
              </p:cNvSpPr>
              <p:nvPr/>
            </p:nvSpPr>
            <p:spPr bwMode="auto">
              <a:xfrm>
                <a:off x="3985" y="2307"/>
                <a:ext cx="192" cy="132"/>
              </a:xfrm>
              <a:custGeom>
                <a:avLst/>
                <a:gdLst>
                  <a:gd name="T0" fmla="*/ 0 w 192"/>
                  <a:gd name="T1" fmla="*/ 77 h 132"/>
                  <a:gd name="T2" fmla="*/ 58 w 192"/>
                  <a:gd name="T3" fmla="*/ 132 h 132"/>
                  <a:gd name="T4" fmla="*/ 192 w 192"/>
                  <a:gd name="T5" fmla="*/ 0 h 132"/>
                </a:gdLst>
                <a:ahLst/>
                <a:cxnLst>
                  <a:cxn ang="0">
                    <a:pos x="T0" y="T1"/>
                  </a:cxn>
                  <a:cxn ang="0">
                    <a:pos x="T2" y="T3"/>
                  </a:cxn>
                  <a:cxn ang="0">
                    <a:pos x="T4" y="T5"/>
                  </a:cxn>
                </a:cxnLst>
                <a:rect l="0" t="0" r="r" b="b"/>
                <a:pathLst>
                  <a:path w="192" h="132">
                    <a:moveTo>
                      <a:pt x="0" y="77"/>
                    </a:moveTo>
                    <a:lnTo>
                      <a:pt x="58" y="132"/>
                    </a:lnTo>
                    <a:lnTo>
                      <a:pt x="192" y="0"/>
                    </a:lnTo>
                  </a:path>
                </a:pathLst>
              </a:custGeom>
              <a:noFill/>
              <a:ln w="12700" cap="flat">
                <a:solidFill>
                  <a:srgbClr val="0070C0"/>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174" name="Oval 10">
                <a:extLst>
                  <a:ext uri="{FF2B5EF4-FFF2-40B4-BE49-F238E27FC236}">
                    <a16:creationId xmlns:a16="http://schemas.microsoft.com/office/drawing/2014/main" id="{05F86ABC-8302-4B02-A992-8B53C82C9F15}"/>
                  </a:ext>
                </a:extLst>
              </p:cNvPr>
              <p:cNvSpPr>
                <a:spLocks noChangeArrowheads="1"/>
              </p:cNvSpPr>
              <p:nvPr/>
            </p:nvSpPr>
            <p:spPr bwMode="auto">
              <a:xfrm>
                <a:off x="3913" y="2215"/>
                <a:ext cx="337" cy="337"/>
              </a:xfrm>
              <a:prstGeom prst="ellipse">
                <a:avLst/>
              </a:prstGeom>
              <a:noFill/>
              <a:ln w="12700" cap="flat">
                <a:solidFill>
                  <a:srgbClr val="0070C0"/>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grpSp>
      <p:grpSp>
        <p:nvGrpSpPr>
          <p:cNvPr id="52" name="Group 51">
            <a:extLst>
              <a:ext uri="{FF2B5EF4-FFF2-40B4-BE49-F238E27FC236}">
                <a16:creationId xmlns:a16="http://schemas.microsoft.com/office/drawing/2014/main" id="{44398566-277C-417A-8EBF-18D5946BCB51}"/>
              </a:ext>
            </a:extLst>
          </p:cNvPr>
          <p:cNvGrpSpPr/>
          <p:nvPr/>
        </p:nvGrpSpPr>
        <p:grpSpPr>
          <a:xfrm>
            <a:off x="6068153" y="1557343"/>
            <a:ext cx="176527" cy="176527"/>
            <a:chOff x="4706427" y="3589930"/>
            <a:chExt cx="492964" cy="492964"/>
          </a:xfrm>
        </p:grpSpPr>
        <p:sp>
          <p:nvSpPr>
            <p:cNvPr id="53" name="Oval 52">
              <a:extLst>
                <a:ext uri="{FF2B5EF4-FFF2-40B4-BE49-F238E27FC236}">
                  <a16:creationId xmlns:a16="http://schemas.microsoft.com/office/drawing/2014/main" id="{0C29AE05-D423-43C7-AD58-6C13AF476800}"/>
                </a:ext>
              </a:extLst>
            </p:cNvPr>
            <p:cNvSpPr/>
            <p:nvPr/>
          </p:nvSpPr>
          <p:spPr bwMode="auto">
            <a:xfrm>
              <a:off x="4706427" y="3589930"/>
              <a:ext cx="492964" cy="492964"/>
            </a:xfrm>
            <a:prstGeom prst="ellipse">
              <a:avLst/>
            </a:prstGeom>
            <a:solidFill>
              <a:schemeClr val="tx1"/>
            </a:solidFill>
            <a:ln w="10795" cap="flat" cmpd="sng" algn="ctr">
              <a:noFill/>
              <a:prstDash val="solid"/>
              <a:headEnd type="none" w="med" len="med"/>
              <a:tailEnd type="none" w="med" len="med"/>
            </a:ln>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nvGrpSpPr>
            <p:cNvPr id="54" name="Group 53">
              <a:extLst>
                <a:ext uri="{FF2B5EF4-FFF2-40B4-BE49-F238E27FC236}">
                  <a16:creationId xmlns:a16="http://schemas.microsoft.com/office/drawing/2014/main" id="{24DDE3E5-DEE9-42AB-8F4B-BDCF8169E7B3}"/>
                </a:ext>
              </a:extLst>
            </p:cNvPr>
            <p:cNvGrpSpPr/>
            <p:nvPr/>
          </p:nvGrpSpPr>
          <p:grpSpPr>
            <a:xfrm>
              <a:off x="4863279" y="3754508"/>
              <a:ext cx="179260" cy="122656"/>
              <a:chOff x="4434490" y="3008491"/>
              <a:chExt cx="182880" cy="125133"/>
            </a:xfrm>
          </p:grpSpPr>
          <p:sp>
            <p:nvSpPr>
              <p:cNvPr id="55" name="Line 27">
                <a:extLst>
                  <a:ext uri="{FF2B5EF4-FFF2-40B4-BE49-F238E27FC236}">
                    <a16:creationId xmlns:a16="http://schemas.microsoft.com/office/drawing/2014/main" id="{85533231-86B8-43DB-BC77-0769B5791FA0}"/>
                  </a:ext>
                </a:extLst>
              </p:cNvPr>
              <p:cNvSpPr>
                <a:spLocks noChangeShapeType="1"/>
              </p:cNvSpPr>
              <p:nvPr/>
            </p:nvSpPr>
            <p:spPr bwMode="auto">
              <a:xfrm>
                <a:off x="4434490" y="3133624"/>
                <a:ext cx="182880" cy="0"/>
              </a:xfrm>
              <a:prstGeom prst="line">
                <a:avLst/>
              </a:prstGeom>
              <a:solidFill>
                <a:srgbClr val="0078D7"/>
              </a:solidFill>
              <a:ln w="12700" cap="flat">
                <a:solidFill>
                  <a:srgbClr val="0070C0"/>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56" name="Line 28">
                <a:extLst>
                  <a:ext uri="{FF2B5EF4-FFF2-40B4-BE49-F238E27FC236}">
                    <a16:creationId xmlns:a16="http://schemas.microsoft.com/office/drawing/2014/main" id="{4DBB0F0F-10F3-4BB9-B57C-721D11D487B4}"/>
                  </a:ext>
                </a:extLst>
              </p:cNvPr>
              <p:cNvSpPr>
                <a:spLocks noChangeShapeType="1"/>
              </p:cNvSpPr>
              <p:nvPr/>
            </p:nvSpPr>
            <p:spPr bwMode="auto">
              <a:xfrm>
                <a:off x="4502890" y="3110584"/>
                <a:ext cx="27360" cy="0"/>
              </a:xfrm>
              <a:prstGeom prst="line">
                <a:avLst/>
              </a:prstGeom>
              <a:solidFill>
                <a:srgbClr val="0078D7"/>
              </a:solidFill>
              <a:ln w="12700" cap="flat">
                <a:solidFill>
                  <a:srgbClr val="0070C0"/>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57" name="Line 29">
                <a:extLst>
                  <a:ext uri="{FF2B5EF4-FFF2-40B4-BE49-F238E27FC236}">
                    <a16:creationId xmlns:a16="http://schemas.microsoft.com/office/drawing/2014/main" id="{D90BE838-4411-412F-AD43-86E1F81AD759}"/>
                  </a:ext>
                </a:extLst>
              </p:cNvPr>
              <p:cNvSpPr>
                <a:spLocks noChangeShapeType="1"/>
              </p:cNvSpPr>
              <p:nvPr/>
            </p:nvSpPr>
            <p:spPr bwMode="auto">
              <a:xfrm flipV="1">
                <a:off x="4526429" y="3027064"/>
                <a:ext cx="84240" cy="84960"/>
              </a:xfrm>
              <a:prstGeom prst="line">
                <a:avLst/>
              </a:prstGeom>
              <a:solidFill>
                <a:srgbClr val="0078D7"/>
              </a:solidFill>
              <a:ln w="12700" cap="flat">
                <a:solidFill>
                  <a:srgbClr val="0070C0"/>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58" name="Line 32">
                <a:extLst>
                  <a:ext uri="{FF2B5EF4-FFF2-40B4-BE49-F238E27FC236}">
                    <a16:creationId xmlns:a16="http://schemas.microsoft.com/office/drawing/2014/main" id="{A28822D1-B201-42C4-BF7B-48E5F20623E9}"/>
                  </a:ext>
                </a:extLst>
              </p:cNvPr>
              <p:cNvSpPr>
                <a:spLocks noChangeShapeType="1"/>
              </p:cNvSpPr>
              <p:nvPr/>
            </p:nvSpPr>
            <p:spPr bwMode="auto">
              <a:xfrm>
                <a:off x="4435930" y="3110584"/>
                <a:ext cx="20160" cy="0"/>
              </a:xfrm>
              <a:prstGeom prst="line">
                <a:avLst/>
              </a:prstGeom>
              <a:solidFill>
                <a:srgbClr val="0078D7"/>
              </a:solidFill>
              <a:ln w="12700" cap="flat">
                <a:solidFill>
                  <a:srgbClr val="0070C0"/>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59" name="Line 33">
                <a:extLst>
                  <a:ext uri="{FF2B5EF4-FFF2-40B4-BE49-F238E27FC236}">
                    <a16:creationId xmlns:a16="http://schemas.microsoft.com/office/drawing/2014/main" id="{A1230B55-951F-4394-AE58-2A38B3A77D5D}"/>
                  </a:ext>
                </a:extLst>
              </p:cNvPr>
              <p:cNvSpPr>
                <a:spLocks noChangeShapeType="1"/>
              </p:cNvSpPr>
              <p:nvPr/>
            </p:nvSpPr>
            <p:spPr bwMode="auto">
              <a:xfrm>
                <a:off x="4470490" y="3110584"/>
                <a:ext cx="19440" cy="0"/>
              </a:xfrm>
              <a:prstGeom prst="line">
                <a:avLst/>
              </a:prstGeom>
              <a:solidFill>
                <a:srgbClr val="0078D7"/>
              </a:solidFill>
              <a:ln w="12700" cap="flat">
                <a:solidFill>
                  <a:srgbClr val="0070C0"/>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62" name="Freeform 38">
                <a:extLst>
                  <a:ext uri="{FF2B5EF4-FFF2-40B4-BE49-F238E27FC236}">
                    <a16:creationId xmlns:a16="http://schemas.microsoft.com/office/drawing/2014/main" id="{E1C495B4-1F60-4ADD-B4B4-A2EBC01225DF}"/>
                  </a:ext>
                </a:extLst>
              </p:cNvPr>
              <p:cNvSpPr>
                <a:spLocks/>
              </p:cNvSpPr>
              <p:nvPr/>
            </p:nvSpPr>
            <p:spPr bwMode="auto">
              <a:xfrm rot="18900000">
                <a:off x="4582443" y="3008491"/>
                <a:ext cx="31267" cy="63713"/>
              </a:xfrm>
              <a:custGeom>
                <a:avLst/>
                <a:gdLst>
                  <a:gd name="T0" fmla="*/ 0 w 53"/>
                  <a:gd name="T1" fmla="*/ 0 h 108"/>
                  <a:gd name="T2" fmla="*/ 53 w 53"/>
                  <a:gd name="T3" fmla="*/ 54 h 108"/>
                  <a:gd name="T4" fmla="*/ 0 w 53"/>
                  <a:gd name="T5" fmla="*/ 108 h 108"/>
                </a:gdLst>
                <a:ahLst/>
                <a:cxnLst>
                  <a:cxn ang="0">
                    <a:pos x="T0" y="T1"/>
                  </a:cxn>
                  <a:cxn ang="0">
                    <a:pos x="T2" y="T3"/>
                  </a:cxn>
                  <a:cxn ang="0">
                    <a:pos x="T4" y="T5"/>
                  </a:cxn>
                </a:cxnLst>
                <a:rect l="0" t="0" r="r" b="b"/>
                <a:pathLst>
                  <a:path w="53" h="108">
                    <a:moveTo>
                      <a:pt x="0" y="0"/>
                    </a:moveTo>
                    <a:lnTo>
                      <a:pt x="53" y="54"/>
                    </a:lnTo>
                    <a:lnTo>
                      <a:pt x="0" y="108"/>
                    </a:lnTo>
                  </a:path>
                </a:pathLst>
              </a:custGeom>
              <a:noFill/>
              <a:ln w="12700" cap="flat">
                <a:solidFill>
                  <a:srgbClr val="0070C0"/>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grpSp>
      <p:grpSp>
        <p:nvGrpSpPr>
          <p:cNvPr id="76" name="Group 75">
            <a:extLst>
              <a:ext uri="{FF2B5EF4-FFF2-40B4-BE49-F238E27FC236}">
                <a16:creationId xmlns:a16="http://schemas.microsoft.com/office/drawing/2014/main" id="{1FF5694D-E003-4490-BA00-CFF7296CDC44}"/>
              </a:ext>
            </a:extLst>
          </p:cNvPr>
          <p:cNvGrpSpPr/>
          <p:nvPr/>
        </p:nvGrpSpPr>
        <p:grpSpPr>
          <a:xfrm>
            <a:off x="6177699" y="1442585"/>
            <a:ext cx="176527" cy="176527"/>
            <a:chOff x="6683001" y="2884607"/>
            <a:chExt cx="492964" cy="492964"/>
          </a:xfrm>
        </p:grpSpPr>
        <p:sp>
          <p:nvSpPr>
            <p:cNvPr id="77" name="Oval 76">
              <a:extLst>
                <a:ext uri="{FF2B5EF4-FFF2-40B4-BE49-F238E27FC236}">
                  <a16:creationId xmlns:a16="http://schemas.microsoft.com/office/drawing/2014/main" id="{F1A3A92F-ACEF-4400-A513-9462E0F8960B}"/>
                </a:ext>
              </a:extLst>
            </p:cNvPr>
            <p:cNvSpPr/>
            <p:nvPr/>
          </p:nvSpPr>
          <p:spPr bwMode="auto">
            <a:xfrm>
              <a:off x="6683001" y="2884607"/>
              <a:ext cx="492964" cy="492964"/>
            </a:xfrm>
            <a:prstGeom prst="ellipse">
              <a:avLst/>
            </a:prstGeom>
            <a:solidFill>
              <a:schemeClr val="tx1"/>
            </a:solidFill>
            <a:ln w="10795" cap="flat" cmpd="sng" algn="ctr">
              <a:noFill/>
              <a:prstDash val="solid"/>
              <a:headEnd type="none" w="med" len="med"/>
              <a:tailEnd type="none" w="med" len="med"/>
            </a:ln>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nvGrpSpPr>
            <p:cNvPr id="78" name="Group 4">
              <a:extLst>
                <a:ext uri="{FF2B5EF4-FFF2-40B4-BE49-F238E27FC236}">
                  <a16:creationId xmlns:a16="http://schemas.microsoft.com/office/drawing/2014/main" id="{303FE77D-E655-4956-B4B7-D5496B184A81}"/>
                </a:ext>
              </a:extLst>
            </p:cNvPr>
            <p:cNvGrpSpPr>
              <a:grpSpLocks noChangeAspect="1"/>
            </p:cNvGrpSpPr>
            <p:nvPr/>
          </p:nvGrpSpPr>
          <p:grpSpPr bwMode="auto">
            <a:xfrm>
              <a:off x="6864629" y="3034886"/>
              <a:ext cx="129708" cy="179260"/>
              <a:chOff x="4159" y="1821"/>
              <a:chExt cx="178" cy="246"/>
            </a:xfrm>
            <a:solidFill>
              <a:srgbClr val="0078D7"/>
            </a:solidFill>
          </p:grpSpPr>
          <p:sp>
            <p:nvSpPr>
              <p:cNvPr id="79" name="Freeform 5">
                <a:extLst>
                  <a:ext uri="{FF2B5EF4-FFF2-40B4-BE49-F238E27FC236}">
                    <a16:creationId xmlns:a16="http://schemas.microsoft.com/office/drawing/2014/main" id="{59E7D59E-AD2D-4B7F-96CF-F885225F3E66}"/>
                  </a:ext>
                </a:extLst>
              </p:cNvPr>
              <p:cNvSpPr>
                <a:spLocks/>
              </p:cNvSpPr>
              <p:nvPr/>
            </p:nvSpPr>
            <p:spPr bwMode="auto">
              <a:xfrm>
                <a:off x="4189" y="1821"/>
                <a:ext cx="144" cy="214"/>
              </a:xfrm>
              <a:custGeom>
                <a:avLst/>
                <a:gdLst>
                  <a:gd name="T0" fmla="*/ 144 w 144"/>
                  <a:gd name="T1" fmla="*/ 50 h 214"/>
                  <a:gd name="T2" fmla="*/ 144 w 144"/>
                  <a:gd name="T3" fmla="*/ 214 h 214"/>
                  <a:gd name="T4" fmla="*/ 0 w 144"/>
                  <a:gd name="T5" fmla="*/ 214 h 214"/>
                  <a:gd name="T6" fmla="*/ 0 w 144"/>
                  <a:gd name="T7" fmla="*/ 0 h 214"/>
                  <a:gd name="T8" fmla="*/ 98 w 144"/>
                  <a:gd name="T9" fmla="*/ 0 h 214"/>
                  <a:gd name="T10" fmla="*/ 144 w 144"/>
                  <a:gd name="T11" fmla="*/ 50 h 214"/>
                </a:gdLst>
                <a:ahLst/>
                <a:cxnLst>
                  <a:cxn ang="0">
                    <a:pos x="T0" y="T1"/>
                  </a:cxn>
                  <a:cxn ang="0">
                    <a:pos x="T2" y="T3"/>
                  </a:cxn>
                  <a:cxn ang="0">
                    <a:pos x="T4" y="T5"/>
                  </a:cxn>
                  <a:cxn ang="0">
                    <a:pos x="T6" y="T7"/>
                  </a:cxn>
                  <a:cxn ang="0">
                    <a:pos x="T8" y="T9"/>
                  </a:cxn>
                  <a:cxn ang="0">
                    <a:pos x="T10" y="T11"/>
                  </a:cxn>
                </a:cxnLst>
                <a:rect l="0" t="0" r="r" b="b"/>
                <a:pathLst>
                  <a:path w="144" h="214">
                    <a:moveTo>
                      <a:pt x="144" y="50"/>
                    </a:moveTo>
                    <a:lnTo>
                      <a:pt x="144" y="214"/>
                    </a:lnTo>
                    <a:lnTo>
                      <a:pt x="0" y="214"/>
                    </a:lnTo>
                    <a:lnTo>
                      <a:pt x="0" y="0"/>
                    </a:lnTo>
                    <a:lnTo>
                      <a:pt x="98" y="0"/>
                    </a:lnTo>
                    <a:lnTo>
                      <a:pt x="144" y="50"/>
                    </a:lnTo>
                    <a:close/>
                  </a:path>
                </a:pathLst>
              </a:custGeom>
              <a:noFill/>
              <a:ln w="12700" cap="flat">
                <a:solidFill>
                  <a:srgbClr val="0070C0"/>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80" name="Freeform 6">
                <a:extLst>
                  <a:ext uri="{FF2B5EF4-FFF2-40B4-BE49-F238E27FC236}">
                    <a16:creationId xmlns:a16="http://schemas.microsoft.com/office/drawing/2014/main" id="{3FC5891A-B703-490F-979F-51510A514658}"/>
                  </a:ext>
                </a:extLst>
              </p:cNvPr>
              <p:cNvSpPr>
                <a:spLocks/>
              </p:cNvSpPr>
              <p:nvPr/>
            </p:nvSpPr>
            <p:spPr bwMode="auto">
              <a:xfrm>
                <a:off x="4283" y="1823"/>
                <a:ext cx="54" cy="52"/>
              </a:xfrm>
              <a:custGeom>
                <a:avLst/>
                <a:gdLst>
                  <a:gd name="T0" fmla="*/ 0 w 54"/>
                  <a:gd name="T1" fmla="*/ 0 h 52"/>
                  <a:gd name="T2" fmla="*/ 0 w 54"/>
                  <a:gd name="T3" fmla="*/ 52 h 52"/>
                  <a:gd name="T4" fmla="*/ 54 w 54"/>
                  <a:gd name="T5" fmla="*/ 52 h 52"/>
                </a:gdLst>
                <a:ahLst/>
                <a:cxnLst>
                  <a:cxn ang="0">
                    <a:pos x="T0" y="T1"/>
                  </a:cxn>
                  <a:cxn ang="0">
                    <a:pos x="T2" y="T3"/>
                  </a:cxn>
                  <a:cxn ang="0">
                    <a:pos x="T4" y="T5"/>
                  </a:cxn>
                </a:cxnLst>
                <a:rect l="0" t="0" r="r" b="b"/>
                <a:pathLst>
                  <a:path w="54" h="52">
                    <a:moveTo>
                      <a:pt x="0" y="0"/>
                    </a:moveTo>
                    <a:lnTo>
                      <a:pt x="0" y="52"/>
                    </a:lnTo>
                    <a:lnTo>
                      <a:pt x="54" y="52"/>
                    </a:lnTo>
                  </a:path>
                </a:pathLst>
              </a:custGeom>
              <a:noFill/>
              <a:ln w="12700" cap="flat">
                <a:solidFill>
                  <a:srgbClr val="0070C0"/>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81" name="Freeform 7">
                <a:extLst>
                  <a:ext uri="{FF2B5EF4-FFF2-40B4-BE49-F238E27FC236}">
                    <a16:creationId xmlns:a16="http://schemas.microsoft.com/office/drawing/2014/main" id="{0A13473C-CDC4-4DB0-9E7C-29D8E6E8816F}"/>
                  </a:ext>
                </a:extLst>
              </p:cNvPr>
              <p:cNvSpPr>
                <a:spLocks/>
              </p:cNvSpPr>
              <p:nvPr/>
            </p:nvSpPr>
            <p:spPr bwMode="auto">
              <a:xfrm>
                <a:off x="4159" y="1855"/>
                <a:ext cx="144" cy="212"/>
              </a:xfrm>
              <a:custGeom>
                <a:avLst/>
                <a:gdLst>
                  <a:gd name="T0" fmla="*/ 144 w 144"/>
                  <a:gd name="T1" fmla="*/ 180 h 212"/>
                  <a:gd name="T2" fmla="*/ 144 w 144"/>
                  <a:gd name="T3" fmla="*/ 212 h 212"/>
                  <a:gd name="T4" fmla="*/ 0 w 144"/>
                  <a:gd name="T5" fmla="*/ 212 h 212"/>
                  <a:gd name="T6" fmla="*/ 0 w 144"/>
                  <a:gd name="T7" fmla="*/ 0 h 212"/>
                  <a:gd name="T8" fmla="*/ 30 w 144"/>
                  <a:gd name="T9" fmla="*/ 0 h 212"/>
                </a:gdLst>
                <a:ahLst/>
                <a:cxnLst>
                  <a:cxn ang="0">
                    <a:pos x="T0" y="T1"/>
                  </a:cxn>
                  <a:cxn ang="0">
                    <a:pos x="T2" y="T3"/>
                  </a:cxn>
                  <a:cxn ang="0">
                    <a:pos x="T4" y="T5"/>
                  </a:cxn>
                  <a:cxn ang="0">
                    <a:pos x="T6" y="T7"/>
                  </a:cxn>
                  <a:cxn ang="0">
                    <a:pos x="T8" y="T9"/>
                  </a:cxn>
                </a:cxnLst>
                <a:rect l="0" t="0" r="r" b="b"/>
                <a:pathLst>
                  <a:path w="144" h="212">
                    <a:moveTo>
                      <a:pt x="144" y="180"/>
                    </a:moveTo>
                    <a:lnTo>
                      <a:pt x="144" y="212"/>
                    </a:lnTo>
                    <a:lnTo>
                      <a:pt x="0" y="212"/>
                    </a:lnTo>
                    <a:lnTo>
                      <a:pt x="0" y="0"/>
                    </a:lnTo>
                    <a:lnTo>
                      <a:pt x="30" y="0"/>
                    </a:lnTo>
                  </a:path>
                </a:pathLst>
              </a:custGeom>
              <a:noFill/>
              <a:ln w="12700" cap="flat">
                <a:solidFill>
                  <a:srgbClr val="0070C0"/>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grpSp>
      <p:grpSp>
        <p:nvGrpSpPr>
          <p:cNvPr id="29" name="Group 28">
            <a:extLst>
              <a:ext uri="{FF2B5EF4-FFF2-40B4-BE49-F238E27FC236}">
                <a16:creationId xmlns:a16="http://schemas.microsoft.com/office/drawing/2014/main" id="{A7510504-D641-44E7-970F-A44269DC4800}"/>
              </a:ext>
            </a:extLst>
          </p:cNvPr>
          <p:cNvGrpSpPr/>
          <p:nvPr/>
        </p:nvGrpSpPr>
        <p:grpSpPr>
          <a:xfrm>
            <a:off x="1834866" y="1779491"/>
            <a:ext cx="176527" cy="176527"/>
            <a:chOff x="1490653" y="2166165"/>
            <a:chExt cx="492964" cy="492964"/>
          </a:xfrm>
        </p:grpSpPr>
        <p:sp>
          <p:nvSpPr>
            <p:cNvPr id="31" name="Oval 30">
              <a:extLst>
                <a:ext uri="{FF2B5EF4-FFF2-40B4-BE49-F238E27FC236}">
                  <a16:creationId xmlns:a16="http://schemas.microsoft.com/office/drawing/2014/main" id="{931F1056-D359-4E0C-884B-CDA6F2FE0CE7}"/>
                </a:ext>
              </a:extLst>
            </p:cNvPr>
            <p:cNvSpPr/>
            <p:nvPr/>
          </p:nvSpPr>
          <p:spPr bwMode="auto">
            <a:xfrm>
              <a:off x="1490653" y="2166165"/>
              <a:ext cx="492964" cy="492964"/>
            </a:xfrm>
            <a:prstGeom prst="ellipse">
              <a:avLst/>
            </a:prstGeom>
            <a:solidFill>
              <a:schemeClr val="tx1"/>
            </a:solidFill>
            <a:ln w="10795" cap="flat" cmpd="sng" algn="ctr">
              <a:noFill/>
              <a:prstDash val="solid"/>
              <a:headEnd type="none" w="med" len="med"/>
              <a:tailEnd type="none" w="med" len="med"/>
            </a:ln>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nvGrpSpPr>
            <p:cNvPr id="32" name="Group 31">
              <a:extLst>
                <a:ext uri="{FF2B5EF4-FFF2-40B4-BE49-F238E27FC236}">
                  <a16:creationId xmlns:a16="http://schemas.microsoft.com/office/drawing/2014/main" id="{1DB20D8A-24CE-480C-8EC2-68A9F6A395DC}"/>
                </a:ext>
              </a:extLst>
            </p:cNvPr>
            <p:cNvGrpSpPr/>
            <p:nvPr/>
          </p:nvGrpSpPr>
          <p:grpSpPr>
            <a:xfrm>
              <a:off x="1652173" y="2338996"/>
              <a:ext cx="179260" cy="134157"/>
              <a:chOff x="4457912" y="3720435"/>
              <a:chExt cx="182880" cy="136866"/>
            </a:xfrm>
          </p:grpSpPr>
          <p:sp>
            <p:nvSpPr>
              <p:cNvPr id="33" name="Line 37">
                <a:extLst>
                  <a:ext uri="{FF2B5EF4-FFF2-40B4-BE49-F238E27FC236}">
                    <a16:creationId xmlns:a16="http://schemas.microsoft.com/office/drawing/2014/main" id="{D6247542-8407-47B1-A831-F289A39C66C0}"/>
                  </a:ext>
                </a:extLst>
              </p:cNvPr>
              <p:cNvSpPr>
                <a:spLocks noChangeShapeType="1"/>
              </p:cNvSpPr>
              <p:nvPr/>
            </p:nvSpPr>
            <p:spPr bwMode="auto">
              <a:xfrm>
                <a:off x="4500977" y="3788868"/>
                <a:ext cx="139815" cy="0"/>
              </a:xfrm>
              <a:prstGeom prst="line">
                <a:avLst/>
              </a:prstGeom>
              <a:solidFill>
                <a:srgbClr val="0078D7"/>
              </a:solidFill>
              <a:ln w="12700" cap="flat">
                <a:solidFill>
                  <a:srgbClr val="0070C0"/>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34" name="Freeform 38">
                <a:extLst>
                  <a:ext uri="{FF2B5EF4-FFF2-40B4-BE49-F238E27FC236}">
                    <a16:creationId xmlns:a16="http://schemas.microsoft.com/office/drawing/2014/main" id="{1E3981D5-816D-486B-9FC3-7164AB411F88}"/>
                  </a:ext>
                </a:extLst>
              </p:cNvPr>
              <p:cNvSpPr>
                <a:spLocks/>
              </p:cNvSpPr>
              <p:nvPr/>
            </p:nvSpPr>
            <p:spPr bwMode="auto">
              <a:xfrm>
                <a:off x="4609525" y="3757011"/>
                <a:ext cx="31267" cy="63713"/>
              </a:xfrm>
              <a:custGeom>
                <a:avLst/>
                <a:gdLst>
                  <a:gd name="T0" fmla="*/ 0 w 53"/>
                  <a:gd name="T1" fmla="*/ 0 h 108"/>
                  <a:gd name="T2" fmla="*/ 53 w 53"/>
                  <a:gd name="T3" fmla="*/ 54 h 108"/>
                  <a:gd name="T4" fmla="*/ 0 w 53"/>
                  <a:gd name="T5" fmla="*/ 108 h 108"/>
                </a:gdLst>
                <a:ahLst/>
                <a:cxnLst>
                  <a:cxn ang="0">
                    <a:pos x="T0" y="T1"/>
                  </a:cxn>
                  <a:cxn ang="0">
                    <a:pos x="T2" y="T3"/>
                  </a:cxn>
                  <a:cxn ang="0">
                    <a:pos x="T4" y="T5"/>
                  </a:cxn>
                </a:cxnLst>
                <a:rect l="0" t="0" r="r" b="b"/>
                <a:pathLst>
                  <a:path w="53" h="108">
                    <a:moveTo>
                      <a:pt x="0" y="0"/>
                    </a:moveTo>
                    <a:lnTo>
                      <a:pt x="53" y="54"/>
                    </a:lnTo>
                    <a:lnTo>
                      <a:pt x="0" y="108"/>
                    </a:lnTo>
                  </a:path>
                </a:pathLst>
              </a:custGeom>
              <a:noFill/>
              <a:ln w="12700" cap="flat">
                <a:solidFill>
                  <a:srgbClr val="0070C0"/>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35" name="Rectangle 39">
                <a:extLst>
                  <a:ext uri="{FF2B5EF4-FFF2-40B4-BE49-F238E27FC236}">
                    <a16:creationId xmlns:a16="http://schemas.microsoft.com/office/drawing/2014/main" id="{2A3617D7-9359-494F-8A36-D9C96F79B0F1}"/>
                  </a:ext>
                </a:extLst>
              </p:cNvPr>
              <p:cNvSpPr>
                <a:spLocks noChangeArrowheads="1"/>
              </p:cNvSpPr>
              <p:nvPr/>
            </p:nvSpPr>
            <p:spPr bwMode="auto">
              <a:xfrm>
                <a:off x="4457912" y="3720435"/>
                <a:ext cx="113858" cy="136866"/>
              </a:xfrm>
              <a:prstGeom prst="rect">
                <a:avLst/>
              </a:prstGeom>
              <a:noFill/>
              <a:ln w="12700" cap="flat">
                <a:solidFill>
                  <a:srgbClr val="0070C0"/>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grpSp>
      <p:grpSp>
        <p:nvGrpSpPr>
          <p:cNvPr id="175" name="Group 174">
            <a:extLst>
              <a:ext uri="{FF2B5EF4-FFF2-40B4-BE49-F238E27FC236}">
                <a16:creationId xmlns:a16="http://schemas.microsoft.com/office/drawing/2014/main" id="{B68F68EC-E8E5-4F55-9D1D-427C5CA6B220}"/>
              </a:ext>
            </a:extLst>
          </p:cNvPr>
          <p:cNvGrpSpPr/>
          <p:nvPr/>
        </p:nvGrpSpPr>
        <p:grpSpPr>
          <a:xfrm>
            <a:off x="9610151" y="2131379"/>
            <a:ext cx="176527" cy="176527"/>
            <a:chOff x="9270296" y="1610224"/>
            <a:chExt cx="492964" cy="492964"/>
          </a:xfrm>
        </p:grpSpPr>
        <p:sp>
          <p:nvSpPr>
            <p:cNvPr id="177" name="Oval 176">
              <a:extLst>
                <a:ext uri="{FF2B5EF4-FFF2-40B4-BE49-F238E27FC236}">
                  <a16:creationId xmlns:a16="http://schemas.microsoft.com/office/drawing/2014/main" id="{82C20BDE-0480-46BA-B9BB-74E6D9B550A9}"/>
                </a:ext>
              </a:extLst>
            </p:cNvPr>
            <p:cNvSpPr/>
            <p:nvPr/>
          </p:nvSpPr>
          <p:spPr bwMode="auto">
            <a:xfrm>
              <a:off x="9270296" y="1610224"/>
              <a:ext cx="492964" cy="492964"/>
            </a:xfrm>
            <a:prstGeom prst="ellipse">
              <a:avLst/>
            </a:prstGeom>
            <a:solidFill>
              <a:schemeClr val="tx1"/>
            </a:solidFill>
            <a:ln w="10795" cap="flat" cmpd="sng" algn="ctr">
              <a:noFill/>
              <a:prstDash val="solid"/>
              <a:headEnd type="none" w="med" len="med"/>
              <a:tailEnd type="none" w="med" len="med"/>
            </a:ln>
            <a:effectLst/>
          </p:spPr>
          <p:txBody>
            <a:bodyPr vert="horz" wrap="square" lIns="0" tIns="46623" rIns="0" bIns="46623" numCol="1" rtlCol="0" anchor="ctr" anchorCtr="0" compatLnSpc="1">
              <a:prstTxWarp prst="textNoShape">
                <a:avLst/>
              </a:prstTxWarp>
            </a:bodyPr>
            <a:lstStyle/>
            <a:p>
              <a:pPr marL="0" marR="0" lvl="0" indent="0" algn="r" defTabSz="932114" rtl="0" eaLnBrk="1" fontAlgn="base" latinLnBrk="0" hangingPunct="1">
                <a:lnSpc>
                  <a:spcPct val="90000"/>
                </a:lnSpc>
                <a:spcBef>
                  <a:spcPct val="0"/>
                </a:spcBef>
                <a:spcAft>
                  <a:spcPct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nvGrpSpPr>
            <p:cNvPr id="178" name="Group 177">
              <a:extLst>
                <a:ext uri="{FF2B5EF4-FFF2-40B4-BE49-F238E27FC236}">
                  <a16:creationId xmlns:a16="http://schemas.microsoft.com/office/drawing/2014/main" id="{B0691BA7-AE21-46C3-BE7A-50A3CDE7DA52}"/>
                </a:ext>
              </a:extLst>
            </p:cNvPr>
            <p:cNvGrpSpPr/>
            <p:nvPr/>
          </p:nvGrpSpPr>
          <p:grpSpPr>
            <a:xfrm>
              <a:off x="9413359" y="1760503"/>
              <a:ext cx="206839" cy="179260"/>
              <a:chOff x="148012" y="5019857"/>
              <a:chExt cx="211016" cy="182880"/>
            </a:xfrm>
            <a:solidFill>
              <a:srgbClr val="C00000"/>
            </a:solidFill>
          </p:grpSpPr>
          <p:sp>
            <p:nvSpPr>
              <p:cNvPr id="179" name="Line 29">
                <a:extLst>
                  <a:ext uri="{FF2B5EF4-FFF2-40B4-BE49-F238E27FC236}">
                    <a16:creationId xmlns:a16="http://schemas.microsoft.com/office/drawing/2014/main" id="{52CCBEAE-EFC4-4B33-8FC1-237BDE53695D}"/>
                  </a:ext>
                </a:extLst>
              </p:cNvPr>
              <p:cNvSpPr>
                <a:spLocks noChangeShapeType="1"/>
              </p:cNvSpPr>
              <p:nvPr/>
            </p:nvSpPr>
            <p:spPr bwMode="auto">
              <a:xfrm>
                <a:off x="199738" y="5122392"/>
                <a:ext cx="0" cy="27117"/>
              </a:xfrm>
              <a:prstGeom prst="line">
                <a:avLst/>
              </a:prstGeom>
              <a:grpFill/>
              <a:ln w="12700" cap="flat">
                <a:solidFill>
                  <a:srgbClr val="0070C0"/>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r"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180" name="Line 30">
                <a:extLst>
                  <a:ext uri="{FF2B5EF4-FFF2-40B4-BE49-F238E27FC236}">
                    <a16:creationId xmlns:a16="http://schemas.microsoft.com/office/drawing/2014/main" id="{056078A2-C955-4743-995E-B95F8A7519E6}"/>
                  </a:ext>
                </a:extLst>
              </p:cNvPr>
              <p:cNvSpPr>
                <a:spLocks noChangeShapeType="1"/>
              </p:cNvSpPr>
              <p:nvPr/>
            </p:nvSpPr>
            <p:spPr bwMode="auto">
              <a:xfrm>
                <a:off x="199738" y="5120132"/>
                <a:ext cx="0" cy="28473"/>
              </a:xfrm>
              <a:prstGeom prst="line">
                <a:avLst/>
              </a:prstGeom>
              <a:grpFill/>
              <a:ln w="12700" cap="flat">
                <a:solidFill>
                  <a:srgbClr val="0070C0"/>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r"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181" name="Freeform 31">
                <a:extLst>
                  <a:ext uri="{FF2B5EF4-FFF2-40B4-BE49-F238E27FC236}">
                    <a16:creationId xmlns:a16="http://schemas.microsoft.com/office/drawing/2014/main" id="{8BC107D5-24A9-4982-85E4-9F1277D22262}"/>
                  </a:ext>
                </a:extLst>
              </p:cNvPr>
              <p:cNvSpPr>
                <a:spLocks/>
              </p:cNvSpPr>
              <p:nvPr/>
            </p:nvSpPr>
            <p:spPr bwMode="auto">
              <a:xfrm>
                <a:off x="199738" y="5104766"/>
                <a:ext cx="107564" cy="61465"/>
              </a:xfrm>
              <a:custGeom>
                <a:avLst/>
                <a:gdLst>
                  <a:gd name="T0" fmla="*/ 0 w 238"/>
                  <a:gd name="T1" fmla="*/ 45 h 136"/>
                  <a:gd name="T2" fmla="*/ 238 w 238"/>
                  <a:gd name="T3" fmla="*/ 0 h 136"/>
                  <a:gd name="T4" fmla="*/ 238 w 238"/>
                  <a:gd name="T5" fmla="*/ 136 h 136"/>
                  <a:gd name="T6" fmla="*/ 2 w 238"/>
                  <a:gd name="T7" fmla="*/ 89 h 136"/>
                </a:gdLst>
                <a:ahLst/>
                <a:cxnLst>
                  <a:cxn ang="0">
                    <a:pos x="T0" y="T1"/>
                  </a:cxn>
                  <a:cxn ang="0">
                    <a:pos x="T2" y="T3"/>
                  </a:cxn>
                  <a:cxn ang="0">
                    <a:pos x="T4" y="T5"/>
                  </a:cxn>
                  <a:cxn ang="0">
                    <a:pos x="T6" y="T7"/>
                  </a:cxn>
                </a:cxnLst>
                <a:rect l="0" t="0" r="r" b="b"/>
                <a:pathLst>
                  <a:path w="238" h="136">
                    <a:moveTo>
                      <a:pt x="0" y="45"/>
                    </a:moveTo>
                    <a:lnTo>
                      <a:pt x="238" y="0"/>
                    </a:lnTo>
                    <a:lnTo>
                      <a:pt x="238" y="136"/>
                    </a:lnTo>
                    <a:lnTo>
                      <a:pt x="2" y="89"/>
                    </a:lnTo>
                  </a:path>
                </a:pathLst>
              </a:custGeom>
              <a:noFill/>
              <a:ln w="12700" cap="flat">
                <a:solidFill>
                  <a:srgbClr val="0070C0"/>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r"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182" name="Freeform 32">
                <a:extLst>
                  <a:ext uri="{FF2B5EF4-FFF2-40B4-BE49-F238E27FC236}">
                    <a16:creationId xmlns:a16="http://schemas.microsoft.com/office/drawing/2014/main" id="{09826010-1865-4F80-B315-1996BC2EF955}"/>
                  </a:ext>
                </a:extLst>
              </p:cNvPr>
              <p:cNvSpPr>
                <a:spLocks/>
              </p:cNvSpPr>
              <p:nvPr/>
            </p:nvSpPr>
            <p:spPr bwMode="auto">
              <a:xfrm>
                <a:off x="226403" y="5151316"/>
                <a:ext cx="31636" cy="19434"/>
              </a:xfrm>
              <a:custGeom>
                <a:avLst/>
                <a:gdLst>
                  <a:gd name="T0" fmla="*/ 35 w 35"/>
                  <a:gd name="T1" fmla="*/ 7 h 21"/>
                  <a:gd name="T2" fmla="*/ 18 w 35"/>
                  <a:gd name="T3" fmla="*/ 21 h 21"/>
                  <a:gd name="T4" fmla="*/ 0 w 35"/>
                  <a:gd name="T5" fmla="*/ 4 h 21"/>
                  <a:gd name="T6" fmla="*/ 1 w 35"/>
                  <a:gd name="T7" fmla="*/ 0 h 21"/>
                </a:gdLst>
                <a:ahLst/>
                <a:cxnLst>
                  <a:cxn ang="0">
                    <a:pos x="T0" y="T1"/>
                  </a:cxn>
                  <a:cxn ang="0">
                    <a:pos x="T2" y="T3"/>
                  </a:cxn>
                  <a:cxn ang="0">
                    <a:pos x="T4" y="T5"/>
                  </a:cxn>
                  <a:cxn ang="0">
                    <a:pos x="T6" y="T7"/>
                  </a:cxn>
                </a:cxnLst>
                <a:rect l="0" t="0" r="r" b="b"/>
                <a:pathLst>
                  <a:path w="35" h="21">
                    <a:moveTo>
                      <a:pt x="35" y="7"/>
                    </a:moveTo>
                    <a:cubicBezTo>
                      <a:pt x="34" y="15"/>
                      <a:pt x="27" y="21"/>
                      <a:pt x="18" y="21"/>
                    </a:cubicBezTo>
                    <a:cubicBezTo>
                      <a:pt x="8" y="21"/>
                      <a:pt x="0" y="14"/>
                      <a:pt x="0" y="4"/>
                    </a:cubicBezTo>
                    <a:cubicBezTo>
                      <a:pt x="0" y="3"/>
                      <a:pt x="0" y="2"/>
                      <a:pt x="1" y="0"/>
                    </a:cubicBezTo>
                  </a:path>
                </a:pathLst>
              </a:custGeom>
              <a:noFill/>
              <a:ln w="12700" cap="flat">
                <a:solidFill>
                  <a:srgbClr val="0070C0"/>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r"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183" name="Rectangle 5">
                <a:extLst>
                  <a:ext uri="{FF2B5EF4-FFF2-40B4-BE49-F238E27FC236}">
                    <a16:creationId xmlns:a16="http://schemas.microsoft.com/office/drawing/2014/main" id="{795BBE4B-5767-4B7B-AE44-DAA08FEEAFCE}"/>
                  </a:ext>
                </a:extLst>
              </p:cNvPr>
              <p:cNvSpPr>
                <a:spLocks noChangeArrowheads="1"/>
              </p:cNvSpPr>
              <p:nvPr/>
            </p:nvSpPr>
            <p:spPr bwMode="auto">
              <a:xfrm>
                <a:off x="148012" y="5019857"/>
                <a:ext cx="211016" cy="182880"/>
              </a:xfrm>
              <a:prstGeom prst="rect">
                <a:avLst/>
              </a:prstGeom>
              <a:noFill/>
              <a:ln w="12700" cap="flat">
                <a:solidFill>
                  <a:srgbClr val="0070C0"/>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r"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184" name="Line 6">
                <a:extLst>
                  <a:ext uri="{FF2B5EF4-FFF2-40B4-BE49-F238E27FC236}">
                    <a16:creationId xmlns:a16="http://schemas.microsoft.com/office/drawing/2014/main" id="{269ACD9E-1066-4A83-8C83-4C46A89CCB21}"/>
                  </a:ext>
                </a:extLst>
              </p:cNvPr>
              <p:cNvSpPr>
                <a:spLocks noChangeShapeType="1"/>
              </p:cNvSpPr>
              <p:nvPr/>
            </p:nvSpPr>
            <p:spPr bwMode="auto">
              <a:xfrm>
                <a:off x="148012" y="5073113"/>
                <a:ext cx="211016" cy="0"/>
              </a:xfrm>
              <a:prstGeom prst="line">
                <a:avLst/>
              </a:prstGeom>
              <a:grpFill/>
              <a:ln w="12700" cap="flat">
                <a:solidFill>
                  <a:srgbClr val="0070C0"/>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r"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185" name="Freeform 7">
                <a:extLst>
                  <a:ext uri="{FF2B5EF4-FFF2-40B4-BE49-F238E27FC236}">
                    <a16:creationId xmlns:a16="http://schemas.microsoft.com/office/drawing/2014/main" id="{9DC57801-4225-4EC7-945D-D1D20E73FA49}"/>
                  </a:ext>
                </a:extLst>
              </p:cNvPr>
              <p:cNvSpPr>
                <a:spLocks/>
              </p:cNvSpPr>
              <p:nvPr/>
            </p:nvSpPr>
            <p:spPr bwMode="auto">
              <a:xfrm>
                <a:off x="258544" y="5039954"/>
                <a:ext cx="12058" cy="12058"/>
              </a:xfrm>
              <a:custGeom>
                <a:avLst/>
                <a:gdLst>
                  <a:gd name="T0" fmla="*/ 3 w 6"/>
                  <a:gd name="T1" fmla="*/ 0 h 6"/>
                  <a:gd name="T2" fmla="*/ 3 w 6"/>
                  <a:gd name="T3" fmla="*/ 0 h 6"/>
                  <a:gd name="T4" fmla="*/ 6 w 6"/>
                  <a:gd name="T5" fmla="*/ 3 h 6"/>
                  <a:gd name="T6" fmla="*/ 6 w 6"/>
                  <a:gd name="T7" fmla="*/ 3 h 6"/>
                  <a:gd name="T8" fmla="*/ 3 w 6"/>
                  <a:gd name="T9" fmla="*/ 6 h 6"/>
                  <a:gd name="T10" fmla="*/ 3 w 6"/>
                  <a:gd name="T11" fmla="*/ 6 h 6"/>
                  <a:gd name="T12" fmla="*/ 0 w 6"/>
                  <a:gd name="T13" fmla="*/ 3 h 6"/>
                  <a:gd name="T14" fmla="*/ 0 w 6"/>
                  <a:gd name="T15" fmla="*/ 3 h 6"/>
                  <a:gd name="T16" fmla="*/ 3 w 6"/>
                  <a:gd name="T17"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6">
                    <a:moveTo>
                      <a:pt x="3" y="0"/>
                    </a:moveTo>
                    <a:cubicBezTo>
                      <a:pt x="3" y="0"/>
                      <a:pt x="3" y="0"/>
                      <a:pt x="3" y="0"/>
                    </a:cubicBezTo>
                    <a:cubicBezTo>
                      <a:pt x="5" y="0"/>
                      <a:pt x="6" y="1"/>
                      <a:pt x="6" y="3"/>
                    </a:cubicBezTo>
                    <a:cubicBezTo>
                      <a:pt x="6" y="3"/>
                      <a:pt x="6" y="3"/>
                      <a:pt x="6" y="3"/>
                    </a:cubicBezTo>
                    <a:cubicBezTo>
                      <a:pt x="6" y="5"/>
                      <a:pt x="5" y="6"/>
                      <a:pt x="3" y="6"/>
                    </a:cubicBezTo>
                    <a:cubicBezTo>
                      <a:pt x="3" y="6"/>
                      <a:pt x="3" y="6"/>
                      <a:pt x="3" y="6"/>
                    </a:cubicBezTo>
                    <a:cubicBezTo>
                      <a:pt x="1" y="6"/>
                      <a:pt x="0" y="5"/>
                      <a:pt x="0" y="3"/>
                    </a:cubicBezTo>
                    <a:cubicBezTo>
                      <a:pt x="0" y="3"/>
                      <a:pt x="0" y="3"/>
                      <a:pt x="0" y="3"/>
                    </a:cubicBezTo>
                    <a:cubicBezTo>
                      <a:pt x="0" y="1"/>
                      <a:pt x="1" y="0"/>
                      <a:pt x="3" y="0"/>
                    </a:cubicBezTo>
                    <a:close/>
                  </a:path>
                </a:pathLst>
              </a:custGeom>
              <a:solidFill>
                <a:srgbClr val="002060"/>
              </a:solidFill>
              <a:ln w="12700" cap="flat">
                <a:solidFill>
                  <a:srgbClr val="0070C0"/>
                </a:solidFill>
                <a:prstDash val="solid"/>
                <a:miter lim="800000"/>
                <a:headEnd/>
                <a:tailEnd/>
              </a:ln>
            </p:spPr>
            <p:txBody>
              <a:bodyPr vert="horz" wrap="square" lIns="91414" tIns="45706" rIns="91414" bIns="45706" numCol="1" anchor="t" anchorCtr="0" compatLnSpc="1">
                <a:prstTxWarp prst="textNoShape">
                  <a:avLst/>
                </a:prstTxWarp>
              </a:bodyPr>
              <a:lstStyle/>
              <a:p>
                <a:pPr marL="0" marR="0" lvl="0" indent="0" algn="r"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186" name="Freeform 8">
                <a:extLst>
                  <a:ext uri="{FF2B5EF4-FFF2-40B4-BE49-F238E27FC236}">
                    <a16:creationId xmlns:a16="http://schemas.microsoft.com/office/drawing/2014/main" id="{3B5D158D-8A3F-45B6-984E-9271E92981CB}"/>
                  </a:ext>
                </a:extLst>
              </p:cNvPr>
              <p:cNvSpPr>
                <a:spLocks/>
              </p:cNvSpPr>
              <p:nvPr/>
            </p:nvSpPr>
            <p:spPr bwMode="auto">
              <a:xfrm>
                <a:off x="320844" y="5039954"/>
                <a:ext cx="12058" cy="12058"/>
              </a:xfrm>
              <a:custGeom>
                <a:avLst/>
                <a:gdLst>
                  <a:gd name="T0" fmla="*/ 3 w 6"/>
                  <a:gd name="T1" fmla="*/ 0 h 6"/>
                  <a:gd name="T2" fmla="*/ 3 w 6"/>
                  <a:gd name="T3" fmla="*/ 0 h 6"/>
                  <a:gd name="T4" fmla="*/ 6 w 6"/>
                  <a:gd name="T5" fmla="*/ 3 h 6"/>
                  <a:gd name="T6" fmla="*/ 6 w 6"/>
                  <a:gd name="T7" fmla="*/ 3 h 6"/>
                  <a:gd name="T8" fmla="*/ 3 w 6"/>
                  <a:gd name="T9" fmla="*/ 6 h 6"/>
                  <a:gd name="T10" fmla="*/ 3 w 6"/>
                  <a:gd name="T11" fmla="*/ 6 h 6"/>
                  <a:gd name="T12" fmla="*/ 0 w 6"/>
                  <a:gd name="T13" fmla="*/ 3 h 6"/>
                  <a:gd name="T14" fmla="*/ 0 w 6"/>
                  <a:gd name="T15" fmla="*/ 3 h 6"/>
                  <a:gd name="T16" fmla="*/ 3 w 6"/>
                  <a:gd name="T17"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6">
                    <a:moveTo>
                      <a:pt x="3" y="0"/>
                    </a:moveTo>
                    <a:cubicBezTo>
                      <a:pt x="3" y="0"/>
                      <a:pt x="3" y="0"/>
                      <a:pt x="3" y="0"/>
                    </a:cubicBezTo>
                    <a:cubicBezTo>
                      <a:pt x="5" y="0"/>
                      <a:pt x="6" y="1"/>
                      <a:pt x="6" y="3"/>
                    </a:cubicBezTo>
                    <a:cubicBezTo>
                      <a:pt x="6" y="3"/>
                      <a:pt x="6" y="3"/>
                      <a:pt x="6" y="3"/>
                    </a:cubicBezTo>
                    <a:cubicBezTo>
                      <a:pt x="6" y="5"/>
                      <a:pt x="5" y="6"/>
                      <a:pt x="3" y="6"/>
                    </a:cubicBezTo>
                    <a:cubicBezTo>
                      <a:pt x="3" y="6"/>
                      <a:pt x="3" y="6"/>
                      <a:pt x="3" y="6"/>
                    </a:cubicBezTo>
                    <a:cubicBezTo>
                      <a:pt x="1" y="6"/>
                      <a:pt x="0" y="5"/>
                      <a:pt x="0" y="3"/>
                    </a:cubicBezTo>
                    <a:cubicBezTo>
                      <a:pt x="0" y="3"/>
                      <a:pt x="0" y="3"/>
                      <a:pt x="0" y="3"/>
                    </a:cubicBezTo>
                    <a:cubicBezTo>
                      <a:pt x="0" y="1"/>
                      <a:pt x="1" y="0"/>
                      <a:pt x="3" y="0"/>
                    </a:cubicBezTo>
                    <a:close/>
                  </a:path>
                </a:pathLst>
              </a:custGeom>
              <a:solidFill>
                <a:srgbClr val="002060"/>
              </a:solidFill>
              <a:ln w="12700" cap="flat">
                <a:solidFill>
                  <a:srgbClr val="0070C0"/>
                </a:solidFill>
                <a:prstDash val="solid"/>
                <a:miter lim="800000"/>
                <a:headEnd/>
                <a:tailEnd/>
              </a:ln>
            </p:spPr>
            <p:txBody>
              <a:bodyPr vert="horz" wrap="square" lIns="91414" tIns="45706" rIns="91414" bIns="45706" numCol="1" anchor="t" anchorCtr="0" compatLnSpc="1">
                <a:prstTxWarp prst="textNoShape">
                  <a:avLst/>
                </a:prstTxWarp>
              </a:bodyPr>
              <a:lstStyle/>
              <a:p>
                <a:pPr marL="0" marR="0" lvl="0" indent="0" algn="r"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187" name="Freeform 9">
                <a:extLst>
                  <a:ext uri="{FF2B5EF4-FFF2-40B4-BE49-F238E27FC236}">
                    <a16:creationId xmlns:a16="http://schemas.microsoft.com/office/drawing/2014/main" id="{9951198D-5828-421A-B1CD-EEEFC2FA2092}"/>
                  </a:ext>
                </a:extLst>
              </p:cNvPr>
              <p:cNvSpPr>
                <a:spLocks/>
              </p:cNvSpPr>
              <p:nvPr/>
            </p:nvSpPr>
            <p:spPr bwMode="auto">
              <a:xfrm>
                <a:off x="289694" y="5039954"/>
                <a:ext cx="12058" cy="12058"/>
              </a:xfrm>
              <a:custGeom>
                <a:avLst/>
                <a:gdLst>
                  <a:gd name="T0" fmla="*/ 3 w 6"/>
                  <a:gd name="T1" fmla="*/ 0 h 6"/>
                  <a:gd name="T2" fmla="*/ 3 w 6"/>
                  <a:gd name="T3" fmla="*/ 0 h 6"/>
                  <a:gd name="T4" fmla="*/ 6 w 6"/>
                  <a:gd name="T5" fmla="*/ 3 h 6"/>
                  <a:gd name="T6" fmla="*/ 6 w 6"/>
                  <a:gd name="T7" fmla="*/ 3 h 6"/>
                  <a:gd name="T8" fmla="*/ 3 w 6"/>
                  <a:gd name="T9" fmla="*/ 6 h 6"/>
                  <a:gd name="T10" fmla="*/ 3 w 6"/>
                  <a:gd name="T11" fmla="*/ 6 h 6"/>
                  <a:gd name="T12" fmla="*/ 0 w 6"/>
                  <a:gd name="T13" fmla="*/ 3 h 6"/>
                  <a:gd name="T14" fmla="*/ 0 w 6"/>
                  <a:gd name="T15" fmla="*/ 3 h 6"/>
                  <a:gd name="T16" fmla="*/ 3 w 6"/>
                  <a:gd name="T17"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6">
                    <a:moveTo>
                      <a:pt x="3" y="0"/>
                    </a:moveTo>
                    <a:cubicBezTo>
                      <a:pt x="3" y="0"/>
                      <a:pt x="3" y="0"/>
                      <a:pt x="3" y="0"/>
                    </a:cubicBezTo>
                    <a:cubicBezTo>
                      <a:pt x="5" y="0"/>
                      <a:pt x="6" y="1"/>
                      <a:pt x="6" y="3"/>
                    </a:cubicBezTo>
                    <a:cubicBezTo>
                      <a:pt x="6" y="3"/>
                      <a:pt x="6" y="3"/>
                      <a:pt x="6" y="3"/>
                    </a:cubicBezTo>
                    <a:cubicBezTo>
                      <a:pt x="6" y="5"/>
                      <a:pt x="5" y="6"/>
                      <a:pt x="3" y="6"/>
                    </a:cubicBezTo>
                    <a:cubicBezTo>
                      <a:pt x="3" y="6"/>
                      <a:pt x="3" y="6"/>
                      <a:pt x="3" y="6"/>
                    </a:cubicBezTo>
                    <a:cubicBezTo>
                      <a:pt x="1" y="6"/>
                      <a:pt x="0" y="5"/>
                      <a:pt x="0" y="3"/>
                    </a:cubicBezTo>
                    <a:cubicBezTo>
                      <a:pt x="0" y="3"/>
                      <a:pt x="0" y="3"/>
                      <a:pt x="0" y="3"/>
                    </a:cubicBezTo>
                    <a:cubicBezTo>
                      <a:pt x="0" y="1"/>
                      <a:pt x="1" y="0"/>
                      <a:pt x="3" y="0"/>
                    </a:cubicBezTo>
                    <a:close/>
                  </a:path>
                </a:pathLst>
              </a:custGeom>
              <a:solidFill>
                <a:srgbClr val="002060"/>
              </a:solidFill>
              <a:ln w="12700" cap="flat">
                <a:solidFill>
                  <a:srgbClr val="0070C0"/>
                </a:solidFill>
                <a:prstDash val="solid"/>
                <a:miter lim="800000"/>
                <a:headEnd/>
                <a:tailEnd/>
              </a:ln>
            </p:spPr>
            <p:txBody>
              <a:bodyPr vert="horz" wrap="square" lIns="91414" tIns="45706" rIns="91414" bIns="45706" numCol="1" anchor="t" anchorCtr="0" compatLnSpc="1">
                <a:prstTxWarp prst="textNoShape">
                  <a:avLst/>
                </a:prstTxWarp>
              </a:bodyPr>
              <a:lstStyle/>
              <a:p>
                <a:pPr marL="0" marR="0" lvl="0" indent="0" algn="r"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grpSp>
      <p:grpSp>
        <p:nvGrpSpPr>
          <p:cNvPr id="239" name="Group 238">
            <a:extLst>
              <a:ext uri="{FF2B5EF4-FFF2-40B4-BE49-F238E27FC236}">
                <a16:creationId xmlns:a16="http://schemas.microsoft.com/office/drawing/2014/main" id="{162C1EB7-1710-49EE-9455-181BD7E506B2}"/>
              </a:ext>
            </a:extLst>
          </p:cNvPr>
          <p:cNvGrpSpPr/>
          <p:nvPr/>
        </p:nvGrpSpPr>
        <p:grpSpPr>
          <a:xfrm>
            <a:off x="6083066" y="1419866"/>
            <a:ext cx="176527" cy="176527"/>
            <a:chOff x="6581014" y="2004189"/>
            <a:chExt cx="492964" cy="492964"/>
          </a:xfrm>
        </p:grpSpPr>
        <p:sp>
          <p:nvSpPr>
            <p:cNvPr id="241" name="Oval 240">
              <a:extLst>
                <a:ext uri="{FF2B5EF4-FFF2-40B4-BE49-F238E27FC236}">
                  <a16:creationId xmlns:a16="http://schemas.microsoft.com/office/drawing/2014/main" id="{50DD7DA4-640E-4753-BC6B-07E8096540AF}"/>
                </a:ext>
              </a:extLst>
            </p:cNvPr>
            <p:cNvSpPr/>
            <p:nvPr/>
          </p:nvSpPr>
          <p:spPr bwMode="auto">
            <a:xfrm>
              <a:off x="6581014" y="2004189"/>
              <a:ext cx="492964" cy="492964"/>
            </a:xfrm>
            <a:prstGeom prst="ellipse">
              <a:avLst/>
            </a:prstGeom>
            <a:solidFill>
              <a:schemeClr val="tx1"/>
            </a:solidFill>
            <a:ln w="10795" cap="flat" cmpd="sng" algn="ctr">
              <a:noFill/>
              <a:prstDash val="solid"/>
              <a:headEnd type="none" w="med" len="med"/>
              <a:tailEnd type="none" w="med" len="med"/>
            </a:ln>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nvGrpSpPr>
            <p:cNvPr id="242" name="Group 4">
              <a:extLst>
                <a:ext uri="{FF2B5EF4-FFF2-40B4-BE49-F238E27FC236}">
                  <a16:creationId xmlns:a16="http://schemas.microsoft.com/office/drawing/2014/main" id="{5CD7F764-71EC-45EC-903E-15294F7B8540}"/>
                </a:ext>
              </a:extLst>
            </p:cNvPr>
            <p:cNvGrpSpPr>
              <a:grpSpLocks noChangeAspect="1"/>
            </p:cNvGrpSpPr>
            <p:nvPr/>
          </p:nvGrpSpPr>
          <p:grpSpPr bwMode="auto">
            <a:xfrm>
              <a:off x="6737866" y="2124221"/>
              <a:ext cx="179260" cy="239754"/>
              <a:chOff x="899" y="1007"/>
              <a:chExt cx="403" cy="539"/>
            </a:xfrm>
          </p:grpSpPr>
          <p:sp>
            <p:nvSpPr>
              <p:cNvPr id="243" name="Freeform 5">
                <a:extLst>
                  <a:ext uri="{FF2B5EF4-FFF2-40B4-BE49-F238E27FC236}">
                    <a16:creationId xmlns:a16="http://schemas.microsoft.com/office/drawing/2014/main" id="{301AA566-5C1F-4A44-B99D-C1BE0C61E861}"/>
                  </a:ext>
                </a:extLst>
              </p:cNvPr>
              <p:cNvSpPr>
                <a:spLocks/>
              </p:cNvSpPr>
              <p:nvPr/>
            </p:nvSpPr>
            <p:spPr bwMode="auto">
              <a:xfrm>
                <a:off x="936" y="1149"/>
                <a:ext cx="315" cy="263"/>
              </a:xfrm>
              <a:custGeom>
                <a:avLst/>
                <a:gdLst>
                  <a:gd name="T0" fmla="*/ 4 w 160"/>
                  <a:gd name="T1" fmla="*/ 133 h 133"/>
                  <a:gd name="T2" fmla="*/ 19 w 160"/>
                  <a:gd name="T3" fmla="*/ 92 h 133"/>
                  <a:gd name="T4" fmla="*/ 54 w 160"/>
                  <a:gd name="T5" fmla="*/ 82 h 133"/>
                  <a:gd name="T6" fmla="*/ 124 w 160"/>
                  <a:gd name="T7" fmla="*/ 82 h 133"/>
                  <a:gd name="T8" fmla="*/ 146 w 160"/>
                  <a:gd name="T9" fmla="*/ 72 h 133"/>
                  <a:gd name="T10" fmla="*/ 160 w 160"/>
                  <a:gd name="T11" fmla="*/ 38 h 133"/>
                  <a:gd name="T12" fmla="*/ 160 w 160"/>
                  <a:gd name="T13" fmla="*/ 0 h 133"/>
                </a:gdLst>
                <a:ahLst/>
                <a:cxnLst>
                  <a:cxn ang="0">
                    <a:pos x="T0" y="T1"/>
                  </a:cxn>
                  <a:cxn ang="0">
                    <a:pos x="T2" y="T3"/>
                  </a:cxn>
                  <a:cxn ang="0">
                    <a:pos x="T4" y="T5"/>
                  </a:cxn>
                  <a:cxn ang="0">
                    <a:pos x="T6" y="T7"/>
                  </a:cxn>
                  <a:cxn ang="0">
                    <a:pos x="T8" y="T9"/>
                  </a:cxn>
                  <a:cxn ang="0">
                    <a:pos x="T10" y="T11"/>
                  </a:cxn>
                  <a:cxn ang="0">
                    <a:pos x="T12" y="T13"/>
                  </a:cxn>
                </a:cxnLst>
                <a:rect l="0" t="0" r="r" b="b"/>
                <a:pathLst>
                  <a:path w="160" h="133">
                    <a:moveTo>
                      <a:pt x="4" y="133"/>
                    </a:moveTo>
                    <a:cubicBezTo>
                      <a:pt x="4" y="133"/>
                      <a:pt x="0" y="108"/>
                      <a:pt x="19" y="92"/>
                    </a:cubicBezTo>
                    <a:cubicBezTo>
                      <a:pt x="35" y="79"/>
                      <a:pt x="54" y="82"/>
                      <a:pt x="54" y="82"/>
                    </a:cubicBezTo>
                    <a:cubicBezTo>
                      <a:pt x="60" y="83"/>
                      <a:pt x="124" y="82"/>
                      <a:pt x="124" y="82"/>
                    </a:cubicBezTo>
                    <a:cubicBezTo>
                      <a:pt x="124" y="82"/>
                      <a:pt x="138" y="79"/>
                      <a:pt x="146" y="72"/>
                    </a:cubicBezTo>
                    <a:cubicBezTo>
                      <a:pt x="151" y="65"/>
                      <a:pt x="160" y="59"/>
                      <a:pt x="160" y="38"/>
                    </a:cubicBezTo>
                    <a:cubicBezTo>
                      <a:pt x="160" y="17"/>
                      <a:pt x="160" y="0"/>
                      <a:pt x="160" y="0"/>
                    </a:cubicBezTo>
                  </a:path>
                </a:pathLst>
              </a:custGeom>
              <a:noFill/>
              <a:ln w="12700" cap="flat">
                <a:solidFill>
                  <a:srgbClr val="0070C0"/>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244" name="Freeform 6">
                <a:extLst>
                  <a:ext uri="{FF2B5EF4-FFF2-40B4-BE49-F238E27FC236}">
                    <a16:creationId xmlns:a16="http://schemas.microsoft.com/office/drawing/2014/main" id="{BC06CE27-1E66-4D98-8879-0A8FD8327AF5}"/>
                  </a:ext>
                </a:extLst>
              </p:cNvPr>
              <p:cNvSpPr>
                <a:spLocks/>
              </p:cNvSpPr>
              <p:nvPr/>
            </p:nvSpPr>
            <p:spPr bwMode="auto">
              <a:xfrm>
                <a:off x="1202" y="1149"/>
                <a:ext cx="100" cy="52"/>
              </a:xfrm>
              <a:custGeom>
                <a:avLst/>
                <a:gdLst>
                  <a:gd name="T0" fmla="*/ 0 w 100"/>
                  <a:gd name="T1" fmla="*/ 52 h 52"/>
                  <a:gd name="T2" fmla="*/ 49 w 100"/>
                  <a:gd name="T3" fmla="*/ 0 h 52"/>
                  <a:gd name="T4" fmla="*/ 100 w 100"/>
                  <a:gd name="T5" fmla="*/ 52 h 52"/>
                </a:gdLst>
                <a:ahLst/>
                <a:cxnLst>
                  <a:cxn ang="0">
                    <a:pos x="T0" y="T1"/>
                  </a:cxn>
                  <a:cxn ang="0">
                    <a:pos x="T2" y="T3"/>
                  </a:cxn>
                  <a:cxn ang="0">
                    <a:pos x="T4" y="T5"/>
                  </a:cxn>
                </a:cxnLst>
                <a:rect l="0" t="0" r="r" b="b"/>
                <a:pathLst>
                  <a:path w="100" h="52">
                    <a:moveTo>
                      <a:pt x="0" y="52"/>
                    </a:moveTo>
                    <a:lnTo>
                      <a:pt x="49" y="0"/>
                    </a:lnTo>
                    <a:lnTo>
                      <a:pt x="100" y="52"/>
                    </a:lnTo>
                  </a:path>
                </a:pathLst>
              </a:custGeom>
              <a:noFill/>
              <a:ln w="12700" cap="flat">
                <a:solidFill>
                  <a:srgbClr val="0070C0"/>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245" name="Oval 7">
                <a:extLst>
                  <a:ext uri="{FF2B5EF4-FFF2-40B4-BE49-F238E27FC236}">
                    <a16:creationId xmlns:a16="http://schemas.microsoft.com/office/drawing/2014/main" id="{BFB7ADE0-CDE2-450A-BCB1-390AE5F4F8B6}"/>
                  </a:ext>
                </a:extLst>
              </p:cNvPr>
              <p:cNvSpPr>
                <a:spLocks noChangeArrowheads="1"/>
              </p:cNvSpPr>
              <p:nvPr/>
            </p:nvSpPr>
            <p:spPr bwMode="auto">
              <a:xfrm>
                <a:off x="899" y="1461"/>
                <a:ext cx="86" cy="85"/>
              </a:xfrm>
              <a:prstGeom prst="ellipse">
                <a:avLst/>
              </a:prstGeom>
              <a:noFill/>
              <a:ln w="12700" cap="flat">
                <a:solidFill>
                  <a:srgbClr val="0070C0"/>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246" name="Oval 8">
                <a:extLst>
                  <a:ext uri="{FF2B5EF4-FFF2-40B4-BE49-F238E27FC236}">
                    <a16:creationId xmlns:a16="http://schemas.microsoft.com/office/drawing/2014/main" id="{71D18551-5A91-4090-A2F6-0D6D344A2452}"/>
                  </a:ext>
                </a:extLst>
              </p:cNvPr>
              <p:cNvSpPr>
                <a:spLocks noChangeArrowheads="1"/>
              </p:cNvSpPr>
              <p:nvPr/>
            </p:nvSpPr>
            <p:spPr bwMode="auto">
              <a:xfrm>
                <a:off x="1208" y="1007"/>
                <a:ext cx="86" cy="87"/>
              </a:xfrm>
              <a:prstGeom prst="ellipse">
                <a:avLst/>
              </a:prstGeom>
              <a:noFill/>
              <a:ln w="12700" cap="flat">
                <a:solidFill>
                  <a:srgbClr val="0070C0"/>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247" name="Line 9">
                <a:extLst>
                  <a:ext uri="{FF2B5EF4-FFF2-40B4-BE49-F238E27FC236}">
                    <a16:creationId xmlns:a16="http://schemas.microsoft.com/office/drawing/2014/main" id="{541A9DA2-3901-4B66-91FD-643DA34B6C67}"/>
                  </a:ext>
                </a:extLst>
              </p:cNvPr>
              <p:cNvSpPr>
                <a:spLocks noChangeShapeType="1"/>
              </p:cNvSpPr>
              <p:nvPr/>
            </p:nvSpPr>
            <p:spPr bwMode="auto">
              <a:xfrm>
                <a:off x="993" y="1141"/>
                <a:ext cx="95" cy="95"/>
              </a:xfrm>
              <a:prstGeom prst="line">
                <a:avLst/>
              </a:prstGeom>
              <a:noFill/>
              <a:ln w="12700" cap="flat">
                <a:solidFill>
                  <a:srgbClr val="0070C0"/>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248" name="Line 10">
                <a:extLst>
                  <a:ext uri="{FF2B5EF4-FFF2-40B4-BE49-F238E27FC236}">
                    <a16:creationId xmlns:a16="http://schemas.microsoft.com/office/drawing/2014/main" id="{FF06B42C-C9EB-4D58-A600-894276DDFC58}"/>
                  </a:ext>
                </a:extLst>
              </p:cNvPr>
              <p:cNvSpPr>
                <a:spLocks noChangeShapeType="1"/>
              </p:cNvSpPr>
              <p:nvPr/>
            </p:nvSpPr>
            <p:spPr bwMode="auto">
              <a:xfrm flipH="1">
                <a:off x="997" y="1141"/>
                <a:ext cx="91" cy="89"/>
              </a:xfrm>
              <a:prstGeom prst="line">
                <a:avLst/>
              </a:prstGeom>
              <a:noFill/>
              <a:ln w="12700" cap="flat">
                <a:solidFill>
                  <a:srgbClr val="0070C0"/>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249" name="Line 11">
                <a:extLst>
                  <a:ext uri="{FF2B5EF4-FFF2-40B4-BE49-F238E27FC236}">
                    <a16:creationId xmlns:a16="http://schemas.microsoft.com/office/drawing/2014/main" id="{DA543309-38F6-405E-A889-81B3FA857D5D}"/>
                  </a:ext>
                </a:extLst>
              </p:cNvPr>
              <p:cNvSpPr>
                <a:spLocks noChangeShapeType="1"/>
              </p:cNvSpPr>
              <p:nvPr/>
            </p:nvSpPr>
            <p:spPr bwMode="auto">
              <a:xfrm>
                <a:off x="1204" y="1361"/>
                <a:ext cx="94" cy="92"/>
              </a:xfrm>
              <a:prstGeom prst="line">
                <a:avLst/>
              </a:prstGeom>
              <a:noFill/>
              <a:ln w="12700" cap="flat">
                <a:solidFill>
                  <a:srgbClr val="0070C0"/>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250" name="Line 12">
                <a:extLst>
                  <a:ext uri="{FF2B5EF4-FFF2-40B4-BE49-F238E27FC236}">
                    <a16:creationId xmlns:a16="http://schemas.microsoft.com/office/drawing/2014/main" id="{FF3AC524-774A-48AC-A028-E420D4045631}"/>
                  </a:ext>
                </a:extLst>
              </p:cNvPr>
              <p:cNvSpPr>
                <a:spLocks noChangeShapeType="1"/>
              </p:cNvSpPr>
              <p:nvPr/>
            </p:nvSpPr>
            <p:spPr bwMode="auto">
              <a:xfrm flipH="1">
                <a:off x="1210" y="1361"/>
                <a:ext cx="88" cy="88"/>
              </a:xfrm>
              <a:prstGeom prst="line">
                <a:avLst/>
              </a:prstGeom>
              <a:noFill/>
              <a:ln w="12700" cap="flat">
                <a:solidFill>
                  <a:srgbClr val="0070C0"/>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251" name="Line 13">
                <a:extLst>
                  <a:ext uri="{FF2B5EF4-FFF2-40B4-BE49-F238E27FC236}">
                    <a16:creationId xmlns:a16="http://schemas.microsoft.com/office/drawing/2014/main" id="{629789C0-07CE-4742-B6DF-BA5128CE1221}"/>
                  </a:ext>
                </a:extLst>
              </p:cNvPr>
              <p:cNvSpPr>
                <a:spLocks noChangeShapeType="1"/>
              </p:cNvSpPr>
              <p:nvPr/>
            </p:nvSpPr>
            <p:spPr bwMode="auto">
              <a:xfrm>
                <a:off x="1041" y="1430"/>
                <a:ext cx="94" cy="92"/>
              </a:xfrm>
              <a:prstGeom prst="line">
                <a:avLst/>
              </a:prstGeom>
              <a:noFill/>
              <a:ln w="12700" cap="flat">
                <a:solidFill>
                  <a:srgbClr val="0070C0"/>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252" name="Line 14">
                <a:extLst>
                  <a:ext uri="{FF2B5EF4-FFF2-40B4-BE49-F238E27FC236}">
                    <a16:creationId xmlns:a16="http://schemas.microsoft.com/office/drawing/2014/main" id="{E0B2DDCC-3CF9-4830-9546-29130F744DB0}"/>
                  </a:ext>
                </a:extLst>
              </p:cNvPr>
              <p:cNvSpPr>
                <a:spLocks noChangeShapeType="1"/>
              </p:cNvSpPr>
              <p:nvPr/>
            </p:nvSpPr>
            <p:spPr bwMode="auto">
              <a:xfrm flipH="1">
                <a:off x="1044" y="1430"/>
                <a:ext cx="91" cy="89"/>
              </a:xfrm>
              <a:prstGeom prst="line">
                <a:avLst/>
              </a:prstGeom>
              <a:noFill/>
              <a:ln w="12700" cap="flat">
                <a:solidFill>
                  <a:srgbClr val="0070C0"/>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grpSp>
      <p:grpSp>
        <p:nvGrpSpPr>
          <p:cNvPr id="88" name="Group 87">
            <a:extLst>
              <a:ext uri="{FF2B5EF4-FFF2-40B4-BE49-F238E27FC236}">
                <a16:creationId xmlns:a16="http://schemas.microsoft.com/office/drawing/2014/main" id="{AFE08A41-447D-49F8-9660-86A390823A7E}"/>
              </a:ext>
            </a:extLst>
          </p:cNvPr>
          <p:cNvGrpSpPr/>
          <p:nvPr/>
        </p:nvGrpSpPr>
        <p:grpSpPr>
          <a:xfrm>
            <a:off x="9067852" y="2289782"/>
            <a:ext cx="176527" cy="176527"/>
            <a:chOff x="7636512" y="3603899"/>
            <a:chExt cx="492964" cy="492964"/>
          </a:xfrm>
        </p:grpSpPr>
        <p:sp>
          <p:nvSpPr>
            <p:cNvPr id="89" name="Oval 88">
              <a:extLst>
                <a:ext uri="{FF2B5EF4-FFF2-40B4-BE49-F238E27FC236}">
                  <a16:creationId xmlns:a16="http://schemas.microsoft.com/office/drawing/2014/main" id="{4343B248-DECD-4474-9A5F-9D32DAA7C9C3}"/>
                </a:ext>
              </a:extLst>
            </p:cNvPr>
            <p:cNvSpPr/>
            <p:nvPr/>
          </p:nvSpPr>
          <p:spPr bwMode="auto">
            <a:xfrm>
              <a:off x="7636512" y="3603899"/>
              <a:ext cx="492964" cy="492964"/>
            </a:xfrm>
            <a:prstGeom prst="ellipse">
              <a:avLst/>
            </a:prstGeom>
            <a:solidFill>
              <a:schemeClr val="tx1"/>
            </a:solidFill>
            <a:ln w="10795" cap="flat" cmpd="sng" algn="ctr">
              <a:noFill/>
              <a:prstDash val="solid"/>
              <a:headEnd type="none" w="med" len="med"/>
              <a:tailEnd type="none" w="med" len="med"/>
            </a:ln>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nvGrpSpPr>
            <p:cNvPr id="90" name="Group 59">
              <a:extLst>
                <a:ext uri="{FF2B5EF4-FFF2-40B4-BE49-F238E27FC236}">
                  <a16:creationId xmlns:a16="http://schemas.microsoft.com/office/drawing/2014/main" id="{88FB1B96-6932-4EDD-9CEB-5CC14AAE821C}"/>
                </a:ext>
              </a:extLst>
            </p:cNvPr>
            <p:cNvGrpSpPr>
              <a:grpSpLocks noChangeAspect="1"/>
            </p:cNvGrpSpPr>
            <p:nvPr/>
          </p:nvGrpSpPr>
          <p:grpSpPr bwMode="auto">
            <a:xfrm>
              <a:off x="7779104" y="3760717"/>
              <a:ext cx="207780" cy="179260"/>
              <a:chOff x="897" y="1587"/>
              <a:chExt cx="357" cy="308"/>
            </a:xfrm>
            <a:solidFill>
              <a:srgbClr val="0078D7"/>
            </a:solidFill>
          </p:grpSpPr>
          <p:sp>
            <p:nvSpPr>
              <p:cNvPr id="91" name="Line 60">
                <a:extLst>
                  <a:ext uri="{FF2B5EF4-FFF2-40B4-BE49-F238E27FC236}">
                    <a16:creationId xmlns:a16="http://schemas.microsoft.com/office/drawing/2014/main" id="{CE4F570A-2117-44DD-A918-96977E27EF3D}"/>
                  </a:ext>
                </a:extLst>
              </p:cNvPr>
              <p:cNvSpPr>
                <a:spLocks noChangeShapeType="1"/>
              </p:cNvSpPr>
              <p:nvPr/>
            </p:nvSpPr>
            <p:spPr bwMode="auto">
              <a:xfrm flipV="1">
                <a:off x="950" y="1587"/>
                <a:ext cx="0" cy="308"/>
              </a:xfrm>
              <a:prstGeom prst="line">
                <a:avLst/>
              </a:prstGeom>
              <a:grpFill/>
              <a:ln w="12700" cap="flat">
                <a:solidFill>
                  <a:srgbClr val="0070C0"/>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92" name="Freeform 61">
                <a:extLst>
                  <a:ext uri="{FF2B5EF4-FFF2-40B4-BE49-F238E27FC236}">
                    <a16:creationId xmlns:a16="http://schemas.microsoft.com/office/drawing/2014/main" id="{3CE60252-5E2A-4E96-829C-9E20D14F0346}"/>
                  </a:ext>
                </a:extLst>
              </p:cNvPr>
              <p:cNvSpPr>
                <a:spLocks/>
              </p:cNvSpPr>
              <p:nvPr/>
            </p:nvSpPr>
            <p:spPr bwMode="auto">
              <a:xfrm>
                <a:off x="897" y="1587"/>
                <a:ext cx="108" cy="54"/>
              </a:xfrm>
              <a:custGeom>
                <a:avLst/>
                <a:gdLst>
                  <a:gd name="T0" fmla="*/ 0 w 108"/>
                  <a:gd name="T1" fmla="*/ 54 h 54"/>
                  <a:gd name="T2" fmla="*/ 53 w 108"/>
                  <a:gd name="T3" fmla="*/ 0 h 54"/>
                  <a:gd name="T4" fmla="*/ 108 w 108"/>
                  <a:gd name="T5" fmla="*/ 54 h 54"/>
                </a:gdLst>
                <a:ahLst/>
                <a:cxnLst>
                  <a:cxn ang="0">
                    <a:pos x="T0" y="T1"/>
                  </a:cxn>
                  <a:cxn ang="0">
                    <a:pos x="T2" y="T3"/>
                  </a:cxn>
                  <a:cxn ang="0">
                    <a:pos x="T4" y="T5"/>
                  </a:cxn>
                </a:cxnLst>
                <a:rect l="0" t="0" r="r" b="b"/>
                <a:pathLst>
                  <a:path w="108" h="54">
                    <a:moveTo>
                      <a:pt x="0" y="54"/>
                    </a:moveTo>
                    <a:lnTo>
                      <a:pt x="53" y="0"/>
                    </a:lnTo>
                    <a:lnTo>
                      <a:pt x="108" y="54"/>
                    </a:lnTo>
                  </a:path>
                </a:pathLst>
              </a:custGeom>
              <a:noFill/>
              <a:ln w="12700" cap="flat">
                <a:solidFill>
                  <a:srgbClr val="0070C0"/>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93" name="Freeform 62">
                <a:extLst>
                  <a:ext uri="{FF2B5EF4-FFF2-40B4-BE49-F238E27FC236}">
                    <a16:creationId xmlns:a16="http://schemas.microsoft.com/office/drawing/2014/main" id="{1B3ACA6E-3544-4A6B-9137-673328092E92}"/>
                  </a:ext>
                </a:extLst>
              </p:cNvPr>
              <p:cNvSpPr>
                <a:spLocks/>
              </p:cNvSpPr>
              <p:nvPr/>
            </p:nvSpPr>
            <p:spPr bwMode="auto">
              <a:xfrm>
                <a:off x="897" y="1841"/>
                <a:ext cx="108" cy="54"/>
              </a:xfrm>
              <a:custGeom>
                <a:avLst/>
                <a:gdLst>
                  <a:gd name="T0" fmla="*/ 108 w 108"/>
                  <a:gd name="T1" fmla="*/ 0 h 54"/>
                  <a:gd name="T2" fmla="*/ 53 w 108"/>
                  <a:gd name="T3" fmla="*/ 54 h 54"/>
                  <a:gd name="T4" fmla="*/ 0 w 108"/>
                  <a:gd name="T5" fmla="*/ 0 h 54"/>
                </a:gdLst>
                <a:ahLst/>
                <a:cxnLst>
                  <a:cxn ang="0">
                    <a:pos x="T0" y="T1"/>
                  </a:cxn>
                  <a:cxn ang="0">
                    <a:pos x="T2" y="T3"/>
                  </a:cxn>
                  <a:cxn ang="0">
                    <a:pos x="T4" y="T5"/>
                  </a:cxn>
                </a:cxnLst>
                <a:rect l="0" t="0" r="r" b="b"/>
                <a:pathLst>
                  <a:path w="108" h="54">
                    <a:moveTo>
                      <a:pt x="108" y="0"/>
                    </a:moveTo>
                    <a:lnTo>
                      <a:pt x="53" y="54"/>
                    </a:lnTo>
                    <a:lnTo>
                      <a:pt x="0" y="0"/>
                    </a:lnTo>
                  </a:path>
                </a:pathLst>
              </a:custGeom>
              <a:noFill/>
              <a:ln w="12700" cap="flat">
                <a:solidFill>
                  <a:srgbClr val="0070C0"/>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94" name="Line 63">
                <a:extLst>
                  <a:ext uri="{FF2B5EF4-FFF2-40B4-BE49-F238E27FC236}">
                    <a16:creationId xmlns:a16="http://schemas.microsoft.com/office/drawing/2014/main" id="{6A92AD34-2060-46C4-97D1-988C49BD4C3B}"/>
                  </a:ext>
                </a:extLst>
              </p:cNvPr>
              <p:cNvSpPr>
                <a:spLocks noChangeShapeType="1"/>
              </p:cNvSpPr>
              <p:nvPr/>
            </p:nvSpPr>
            <p:spPr bwMode="auto">
              <a:xfrm>
                <a:off x="1057" y="1627"/>
                <a:ext cx="197" cy="0"/>
              </a:xfrm>
              <a:prstGeom prst="line">
                <a:avLst/>
              </a:prstGeom>
              <a:grpFill/>
              <a:ln w="12700" cap="flat">
                <a:solidFill>
                  <a:srgbClr val="0070C0"/>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95" name="Line 64">
                <a:extLst>
                  <a:ext uri="{FF2B5EF4-FFF2-40B4-BE49-F238E27FC236}">
                    <a16:creationId xmlns:a16="http://schemas.microsoft.com/office/drawing/2014/main" id="{C346D6AF-7936-4080-9CE5-88798E93BA07}"/>
                  </a:ext>
                </a:extLst>
              </p:cNvPr>
              <p:cNvSpPr>
                <a:spLocks noChangeShapeType="1"/>
              </p:cNvSpPr>
              <p:nvPr/>
            </p:nvSpPr>
            <p:spPr bwMode="auto">
              <a:xfrm>
                <a:off x="1057" y="1869"/>
                <a:ext cx="197" cy="0"/>
              </a:xfrm>
              <a:prstGeom prst="line">
                <a:avLst/>
              </a:prstGeom>
              <a:grpFill/>
              <a:ln w="12700" cap="flat">
                <a:solidFill>
                  <a:srgbClr val="0070C0"/>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96" name="Line 65">
                <a:extLst>
                  <a:ext uri="{FF2B5EF4-FFF2-40B4-BE49-F238E27FC236}">
                    <a16:creationId xmlns:a16="http://schemas.microsoft.com/office/drawing/2014/main" id="{BFE21020-F770-45D0-987D-87B203EB21DF}"/>
                  </a:ext>
                </a:extLst>
              </p:cNvPr>
              <p:cNvSpPr>
                <a:spLocks noChangeShapeType="1"/>
              </p:cNvSpPr>
              <p:nvPr/>
            </p:nvSpPr>
            <p:spPr bwMode="auto">
              <a:xfrm>
                <a:off x="1012" y="1788"/>
                <a:ext cx="242" cy="0"/>
              </a:xfrm>
              <a:prstGeom prst="line">
                <a:avLst/>
              </a:prstGeom>
              <a:grpFill/>
              <a:ln w="12700" cap="flat">
                <a:solidFill>
                  <a:srgbClr val="0070C0"/>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97" name="Line 66">
                <a:extLst>
                  <a:ext uri="{FF2B5EF4-FFF2-40B4-BE49-F238E27FC236}">
                    <a16:creationId xmlns:a16="http://schemas.microsoft.com/office/drawing/2014/main" id="{D6E82462-5503-4095-9AA6-551D6A2E53E3}"/>
                  </a:ext>
                </a:extLst>
              </p:cNvPr>
              <p:cNvSpPr>
                <a:spLocks noChangeShapeType="1"/>
              </p:cNvSpPr>
              <p:nvPr/>
            </p:nvSpPr>
            <p:spPr bwMode="auto">
              <a:xfrm>
                <a:off x="1012" y="1708"/>
                <a:ext cx="242" cy="0"/>
              </a:xfrm>
              <a:prstGeom prst="line">
                <a:avLst/>
              </a:prstGeom>
              <a:grpFill/>
              <a:ln w="12700" cap="flat">
                <a:solidFill>
                  <a:srgbClr val="0070C0"/>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grpSp>
      <p:grpSp>
        <p:nvGrpSpPr>
          <p:cNvPr id="142" name="Group 141">
            <a:extLst>
              <a:ext uri="{FF2B5EF4-FFF2-40B4-BE49-F238E27FC236}">
                <a16:creationId xmlns:a16="http://schemas.microsoft.com/office/drawing/2014/main" id="{663D25A7-7A1A-42F3-A1AD-DBC137D0293B}"/>
              </a:ext>
            </a:extLst>
          </p:cNvPr>
          <p:cNvGrpSpPr/>
          <p:nvPr/>
        </p:nvGrpSpPr>
        <p:grpSpPr>
          <a:xfrm>
            <a:off x="9836323" y="1289460"/>
            <a:ext cx="176527" cy="176527"/>
            <a:chOff x="9165434" y="3762723"/>
            <a:chExt cx="492964" cy="492964"/>
          </a:xfrm>
        </p:grpSpPr>
        <p:sp>
          <p:nvSpPr>
            <p:cNvPr id="144" name="Oval 143">
              <a:extLst>
                <a:ext uri="{FF2B5EF4-FFF2-40B4-BE49-F238E27FC236}">
                  <a16:creationId xmlns:a16="http://schemas.microsoft.com/office/drawing/2014/main" id="{11908DAB-91C0-4C0C-8CD8-FEB76C3014DA}"/>
                </a:ext>
              </a:extLst>
            </p:cNvPr>
            <p:cNvSpPr/>
            <p:nvPr/>
          </p:nvSpPr>
          <p:spPr bwMode="auto">
            <a:xfrm>
              <a:off x="9165434" y="3762723"/>
              <a:ext cx="492964" cy="492964"/>
            </a:xfrm>
            <a:prstGeom prst="ellipse">
              <a:avLst/>
            </a:prstGeom>
            <a:solidFill>
              <a:schemeClr val="tx1"/>
            </a:solidFill>
            <a:ln w="10795" cap="flat" cmpd="sng" algn="ctr">
              <a:noFill/>
              <a:prstDash val="solid"/>
              <a:headEnd type="none" w="med" len="med"/>
              <a:tailEnd type="none" w="med" len="med"/>
            </a:ln>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nvGrpSpPr>
            <p:cNvPr id="145" name="Group 144">
              <a:extLst>
                <a:ext uri="{FF2B5EF4-FFF2-40B4-BE49-F238E27FC236}">
                  <a16:creationId xmlns:a16="http://schemas.microsoft.com/office/drawing/2014/main" id="{5FB59B71-9367-4879-93A5-18F5C4C9D440}"/>
                </a:ext>
              </a:extLst>
            </p:cNvPr>
            <p:cNvGrpSpPr>
              <a:grpSpLocks noChangeAspect="1"/>
            </p:cNvGrpSpPr>
            <p:nvPr/>
          </p:nvGrpSpPr>
          <p:grpSpPr>
            <a:xfrm>
              <a:off x="9299879" y="3921436"/>
              <a:ext cx="224075" cy="175471"/>
              <a:chOff x="-2178049" y="6200634"/>
              <a:chExt cx="295707" cy="231567"/>
            </a:xfrm>
          </p:grpSpPr>
          <p:sp>
            <p:nvSpPr>
              <p:cNvPr id="146" name="Freeform 134">
                <a:extLst>
                  <a:ext uri="{FF2B5EF4-FFF2-40B4-BE49-F238E27FC236}">
                    <a16:creationId xmlns:a16="http://schemas.microsoft.com/office/drawing/2014/main" id="{78B21E1E-9FA1-4670-B6E4-15928D272313}"/>
                  </a:ext>
                </a:extLst>
              </p:cNvPr>
              <p:cNvSpPr/>
              <p:nvPr/>
            </p:nvSpPr>
            <p:spPr bwMode="auto">
              <a:xfrm rot="5400000">
                <a:off x="-2154703" y="6243593"/>
                <a:ext cx="165262" cy="211953"/>
              </a:xfrm>
              <a:custGeom>
                <a:avLst/>
                <a:gdLst>
                  <a:gd name="connsiteX0" fmla="*/ 0 w 185053"/>
                  <a:gd name="connsiteY0" fmla="*/ 237335 h 237335"/>
                  <a:gd name="connsiteX1" fmla="*/ 0 w 185053"/>
                  <a:gd name="connsiteY1" fmla="*/ 143551 h 237335"/>
                  <a:gd name="connsiteX2" fmla="*/ 61964 w 185053"/>
                  <a:gd name="connsiteY2" fmla="*/ 143551 h 237335"/>
                  <a:gd name="connsiteX3" fmla="*/ 61964 w 185053"/>
                  <a:gd name="connsiteY3" fmla="*/ 0 h 237335"/>
                  <a:gd name="connsiteX4" fmla="*/ 136210 w 185053"/>
                  <a:gd name="connsiteY4" fmla="*/ 0 h 237335"/>
                  <a:gd name="connsiteX5" fmla="*/ 136210 w 185053"/>
                  <a:gd name="connsiteY5" fmla="*/ 164694 h 237335"/>
                  <a:gd name="connsiteX6" fmla="*/ 185053 w 185053"/>
                  <a:gd name="connsiteY6" fmla="*/ 216010 h 237335"/>
                  <a:gd name="connsiteX7" fmla="*/ 136210 w 185053"/>
                  <a:gd name="connsiteY7" fmla="*/ 216010 h 237335"/>
                  <a:gd name="connsiteX8" fmla="*/ 136210 w 185053"/>
                  <a:gd name="connsiteY8" fmla="*/ 237335 h 237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5053" h="237335">
                    <a:moveTo>
                      <a:pt x="0" y="237335"/>
                    </a:moveTo>
                    <a:lnTo>
                      <a:pt x="0" y="143551"/>
                    </a:lnTo>
                    <a:lnTo>
                      <a:pt x="61964" y="143551"/>
                    </a:lnTo>
                    <a:lnTo>
                      <a:pt x="61964" y="0"/>
                    </a:lnTo>
                    <a:lnTo>
                      <a:pt x="136210" y="0"/>
                    </a:lnTo>
                    <a:lnTo>
                      <a:pt x="136210" y="164694"/>
                    </a:lnTo>
                    <a:lnTo>
                      <a:pt x="185053" y="216010"/>
                    </a:lnTo>
                    <a:lnTo>
                      <a:pt x="136210" y="216010"/>
                    </a:lnTo>
                    <a:lnTo>
                      <a:pt x="136210" y="237335"/>
                    </a:lnTo>
                    <a:close/>
                  </a:path>
                </a:pathLst>
              </a:custGeom>
              <a:noFill/>
              <a:ln w="12700" cap="flat">
                <a:solidFill>
                  <a:srgbClr val="0070C0"/>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47" name="Freeform 135">
                <a:extLst>
                  <a:ext uri="{FF2B5EF4-FFF2-40B4-BE49-F238E27FC236}">
                    <a16:creationId xmlns:a16="http://schemas.microsoft.com/office/drawing/2014/main" id="{BB5C2C35-1218-4280-A41B-D554745DD052}"/>
                  </a:ext>
                </a:extLst>
              </p:cNvPr>
              <p:cNvSpPr/>
              <p:nvPr/>
            </p:nvSpPr>
            <p:spPr bwMode="auto">
              <a:xfrm rot="16200000" flipH="1">
                <a:off x="-2070949" y="6177288"/>
                <a:ext cx="165262" cy="211953"/>
              </a:xfrm>
              <a:custGeom>
                <a:avLst/>
                <a:gdLst>
                  <a:gd name="connsiteX0" fmla="*/ 0 w 1547004"/>
                  <a:gd name="connsiteY0" fmla="*/ 1984075 h 1984075"/>
                  <a:gd name="connsiteX1" fmla="*/ 0 w 1547004"/>
                  <a:gd name="connsiteY1" fmla="*/ 0 h 1984075"/>
                  <a:gd name="connsiteX2" fmla="*/ 1138687 w 1547004"/>
                  <a:gd name="connsiteY2" fmla="*/ 0 h 1984075"/>
                  <a:gd name="connsiteX3" fmla="*/ 1138687 w 1547004"/>
                  <a:gd name="connsiteY3" fmla="*/ 1376804 h 1984075"/>
                  <a:gd name="connsiteX4" fmla="*/ 1547004 w 1547004"/>
                  <a:gd name="connsiteY4" fmla="*/ 1805796 h 1984075"/>
                  <a:gd name="connsiteX5" fmla="*/ 1138687 w 1547004"/>
                  <a:gd name="connsiteY5" fmla="*/ 1805796 h 1984075"/>
                  <a:gd name="connsiteX6" fmla="*/ 1138687 w 1547004"/>
                  <a:gd name="connsiteY6" fmla="*/ 1984075 h 1984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47004" h="1984075">
                    <a:moveTo>
                      <a:pt x="0" y="1984075"/>
                    </a:moveTo>
                    <a:lnTo>
                      <a:pt x="0" y="0"/>
                    </a:lnTo>
                    <a:lnTo>
                      <a:pt x="1138687" y="0"/>
                    </a:lnTo>
                    <a:lnTo>
                      <a:pt x="1138687" y="1376804"/>
                    </a:lnTo>
                    <a:lnTo>
                      <a:pt x="1547004" y="1805796"/>
                    </a:lnTo>
                    <a:lnTo>
                      <a:pt x="1138687" y="1805796"/>
                    </a:lnTo>
                    <a:lnTo>
                      <a:pt x="1138687" y="1984075"/>
                    </a:lnTo>
                    <a:close/>
                  </a:path>
                </a:pathLst>
              </a:custGeom>
              <a:noFill/>
              <a:ln w="12700" cap="flat">
                <a:solidFill>
                  <a:srgbClr val="0070C0"/>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Segoe UI" pitchFamily="34" charset="0"/>
                  <a:cs typeface="Segoe UI Semibold" panose="020B0702040204020203" pitchFamily="34" charset="0"/>
                </a:endParaRPr>
              </a:p>
            </p:txBody>
          </p:sp>
        </p:grpSp>
      </p:grpSp>
      <p:grpSp>
        <p:nvGrpSpPr>
          <p:cNvPr id="188" name="Group 187">
            <a:extLst>
              <a:ext uri="{FF2B5EF4-FFF2-40B4-BE49-F238E27FC236}">
                <a16:creationId xmlns:a16="http://schemas.microsoft.com/office/drawing/2014/main" id="{899E5854-48BA-410B-8875-5D26D3852ED6}"/>
              </a:ext>
            </a:extLst>
          </p:cNvPr>
          <p:cNvGrpSpPr/>
          <p:nvPr/>
        </p:nvGrpSpPr>
        <p:grpSpPr>
          <a:xfrm>
            <a:off x="3114750" y="1717292"/>
            <a:ext cx="176527" cy="176527"/>
            <a:chOff x="2924491" y="3107360"/>
            <a:chExt cx="492964" cy="492964"/>
          </a:xfrm>
        </p:grpSpPr>
        <p:sp>
          <p:nvSpPr>
            <p:cNvPr id="190" name="Oval 189">
              <a:extLst>
                <a:ext uri="{FF2B5EF4-FFF2-40B4-BE49-F238E27FC236}">
                  <a16:creationId xmlns:a16="http://schemas.microsoft.com/office/drawing/2014/main" id="{51424CAD-9EBF-46DE-BCF1-909038EDE97B}"/>
                </a:ext>
              </a:extLst>
            </p:cNvPr>
            <p:cNvSpPr/>
            <p:nvPr/>
          </p:nvSpPr>
          <p:spPr bwMode="auto">
            <a:xfrm>
              <a:off x="2924491" y="3107360"/>
              <a:ext cx="492964" cy="492964"/>
            </a:xfrm>
            <a:prstGeom prst="ellipse">
              <a:avLst/>
            </a:prstGeom>
            <a:solidFill>
              <a:schemeClr val="tx1"/>
            </a:solidFill>
            <a:ln w="10795" cap="flat" cmpd="sng" algn="ctr">
              <a:noFill/>
              <a:prstDash val="solid"/>
              <a:headEnd type="none" w="med" len="med"/>
              <a:tailEnd type="none" w="med" len="med"/>
            </a:ln>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nvGrpSpPr>
            <p:cNvPr id="191" name="Group 190">
              <a:extLst>
                <a:ext uri="{FF2B5EF4-FFF2-40B4-BE49-F238E27FC236}">
                  <a16:creationId xmlns:a16="http://schemas.microsoft.com/office/drawing/2014/main" id="{8152880E-1859-4C1E-87CE-24344BD6D5BD}"/>
                </a:ext>
              </a:extLst>
            </p:cNvPr>
            <p:cNvGrpSpPr/>
            <p:nvPr/>
          </p:nvGrpSpPr>
          <p:grpSpPr>
            <a:xfrm>
              <a:off x="3058611" y="3241445"/>
              <a:ext cx="224723" cy="224723"/>
              <a:chOff x="-5014174" y="7084021"/>
              <a:chExt cx="250104" cy="250104"/>
            </a:xfrm>
            <a:solidFill>
              <a:srgbClr val="C00000"/>
            </a:solidFill>
          </p:grpSpPr>
          <p:sp>
            <p:nvSpPr>
              <p:cNvPr id="192" name="Oval 191">
                <a:extLst>
                  <a:ext uri="{FF2B5EF4-FFF2-40B4-BE49-F238E27FC236}">
                    <a16:creationId xmlns:a16="http://schemas.microsoft.com/office/drawing/2014/main" id="{DF14BCE4-FCF6-4E43-A6F3-73EB8C26F8AD}"/>
                  </a:ext>
                </a:extLst>
              </p:cNvPr>
              <p:cNvSpPr/>
              <p:nvPr/>
            </p:nvSpPr>
            <p:spPr bwMode="auto">
              <a:xfrm>
                <a:off x="-5014174" y="7084021"/>
                <a:ext cx="250104" cy="250104"/>
              </a:xfrm>
              <a:prstGeom prst="ellipse">
                <a:avLst/>
              </a:prstGeom>
              <a:noFill/>
              <a:ln w="12700" cap="flat">
                <a:solidFill>
                  <a:srgbClr val="0070C0"/>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nvGrpSpPr>
              <p:cNvPr id="193" name="Group 192">
                <a:extLst>
                  <a:ext uri="{FF2B5EF4-FFF2-40B4-BE49-F238E27FC236}">
                    <a16:creationId xmlns:a16="http://schemas.microsoft.com/office/drawing/2014/main" id="{229ACDEA-2283-4F28-9C96-393B642322E7}"/>
                  </a:ext>
                </a:extLst>
              </p:cNvPr>
              <p:cNvGrpSpPr/>
              <p:nvPr/>
            </p:nvGrpSpPr>
            <p:grpSpPr>
              <a:xfrm>
                <a:off x="-4889122" y="7147766"/>
                <a:ext cx="0" cy="122615"/>
                <a:chOff x="5975872" y="2477361"/>
                <a:chExt cx="0" cy="140824"/>
              </a:xfrm>
              <a:grpFill/>
            </p:grpSpPr>
            <p:cxnSp>
              <p:nvCxnSpPr>
                <p:cNvPr id="194" name="Straight Connector 193">
                  <a:extLst>
                    <a:ext uri="{FF2B5EF4-FFF2-40B4-BE49-F238E27FC236}">
                      <a16:creationId xmlns:a16="http://schemas.microsoft.com/office/drawing/2014/main" id="{5007FAE7-7BA6-4833-B662-43CC07E847B8}"/>
                    </a:ext>
                  </a:extLst>
                </p:cNvPr>
                <p:cNvCxnSpPr/>
                <p:nvPr/>
              </p:nvCxnSpPr>
              <p:spPr>
                <a:xfrm flipV="1">
                  <a:off x="5975872" y="2530109"/>
                  <a:ext cx="0" cy="88076"/>
                </a:xfrm>
                <a:prstGeom prst="line">
                  <a:avLst/>
                </a:prstGeom>
                <a:grpFill/>
                <a:ln w="12700" cap="flat">
                  <a:solidFill>
                    <a:srgbClr val="0070C0"/>
                  </a:solidFill>
                  <a:prstDash val="solid"/>
                  <a:miter lim="800000"/>
                  <a:headEnd/>
                  <a:tailEnd/>
                </a:ln>
                <a:extLst/>
              </p:spPr>
            </p:cxnSp>
            <p:cxnSp>
              <p:nvCxnSpPr>
                <p:cNvPr id="195" name="Straight Connector 194">
                  <a:extLst>
                    <a:ext uri="{FF2B5EF4-FFF2-40B4-BE49-F238E27FC236}">
                      <a16:creationId xmlns:a16="http://schemas.microsoft.com/office/drawing/2014/main" id="{9B3F8463-4ED1-4014-8B6B-2CE4BC2F0307}"/>
                    </a:ext>
                  </a:extLst>
                </p:cNvPr>
                <p:cNvCxnSpPr/>
                <p:nvPr/>
              </p:nvCxnSpPr>
              <p:spPr>
                <a:xfrm flipV="1">
                  <a:off x="5975872" y="2477361"/>
                  <a:ext cx="0" cy="27714"/>
                </a:xfrm>
                <a:prstGeom prst="line">
                  <a:avLst/>
                </a:prstGeom>
                <a:grpFill/>
                <a:ln w="12700" cap="flat">
                  <a:solidFill>
                    <a:srgbClr val="0070C0"/>
                  </a:solidFill>
                  <a:prstDash val="solid"/>
                  <a:miter lim="800000"/>
                  <a:headEnd/>
                  <a:tailEnd/>
                </a:ln>
                <a:extLst/>
              </p:spPr>
            </p:cxnSp>
          </p:grpSp>
        </p:grpSp>
      </p:grpSp>
      <p:grpSp>
        <p:nvGrpSpPr>
          <p:cNvPr id="203" name="Group 202">
            <a:extLst>
              <a:ext uri="{FF2B5EF4-FFF2-40B4-BE49-F238E27FC236}">
                <a16:creationId xmlns:a16="http://schemas.microsoft.com/office/drawing/2014/main" id="{5B2E5C64-D4EB-499D-AE05-D839ED1F6677}"/>
              </a:ext>
            </a:extLst>
          </p:cNvPr>
          <p:cNvGrpSpPr/>
          <p:nvPr/>
        </p:nvGrpSpPr>
        <p:grpSpPr>
          <a:xfrm>
            <a:off x="4289694" y="3487587"/>
            <a:ext cx="176527" cy="176527"/>
            <a:chOff x="4061855" y="2883816"/>
            <a:chExt cx="492964" cy="492964"/>
          </a:xfrm>
        </p:grpSpPr>
        <p:sp>
          <p:nvSpPr>
            <p:cNvPr id="205" name="Mobile node 1">
              <a:extLst>
                <a:ext uri="{FF2B5EF4-FFF2-40B4-BE49-F238E27FC236}">
                  <a16:creationId xmlns:a16="http://schemas.microsoft.com/office/drawing/2014/main" id="{EE6035BD-0C97-4973-BF2C-8CAED5E3D543}"/>
                </a:ext>
              </a:extLst>
            </p:cNvPr>
            <p:cNvSpPr/>
            <p:nvPr/>
          </p:nvSpPr>
          <p:spPr bwMode="auto">
            <a:xfrm>
              <a:off x="4061855" y="2883816"/>
              <a:ext cx="492964" cy="492964"/>
            </a:xfrm>
            <a:prstGeom prst="ellipse">
              <a:avLst/>
            </a:prstGeom>
            <a:solidFill>
              <a:schemeClr val="tx1"/>
            </a:solidFill>
            <a:ln w="10795" cap="flat" cmpd="sng" algn="ctr">
              <a:noFill/>
              <a:prstDash val="solid"/>
              <a:headEnd type="none" w="med" len="med"/>
              <a:tailEnd type="none" w="med" len="med"/>
            </a:ln>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nvGrpSpPr>
            <p:cNvPr id="206" name="Group 205">
              <a:extLst>
                <a:ext uri="{FF2B5EF4-FFF2-40B4-BE49-F238E27FC236}">
                  <a16:creationId xmlns:a16="http://schemas.microsoft.com/office/drawing/2014/main" id="{B5AEEE91-F208-466B-8498-02A633BBA779}"/>
                </a:ext>
              </a:extLst>
            </p:cNvPr>
            <p:cNvGrpSpPr>
              <a:grpSpLocks noChangeAspect="1"/>
            </p:cNvGrpSpPr>
            <p:nvPr/>
          </p:nvGrpSpPr>
          <p:grpSpPr>
            <a:xfrm>
              <a:off x="4222795" y="3037970"/>
              <a:ext cx="179260" cy="184588"/>
              <a:chOff x="11399837" y="5630862"/>
              <a:chExt cx="214292" cy="220663"/>
            </a:xfrm>
            <a:solidFill>
              <a:srgbClr val="C00000"/>
            </a:solidFill>
          </p:grpSpPr>
          <p:sp>
            <p:nvSpPr>
              <p:cNvPr id="207" name="Rectangle 36">
                <a:extLst>
                  <a:ext uri="{FF2B5EF4-FFF2-40B4-BE49-F238E27FC236}">
                    <a16:creationId xmlns:a16="http://schemas.microsoft.com/office/drawing/2014/main" id="{8E9CA619-987E-4F91-B6F3-3B674AA3BE33}"/>
                  </a:ext>
                </a:extLst>
              </p:cNvPr>
              <p:cNvSpPr>
                <a:spLocks noChangeArrowheads="1"/>
              </p:cNvSpPr>
              <p:nvPr/>
            </p:nvSpPr>
            <p:spPr bwMode="auto">
              <a:xfrm>
                <a:off x="11399837" y="5652870"/>
                <a:ext cx="214292" cy="198655"/>
              </a:xfrm>
              <a:prstGeom prst="rect">
                <a:avLst/>
              </a:prstGeom>
              <a:noFill/>
              <a:ln w="12700" cap="flat">
                <a:solidFill>
                  <a:srgbClr val="0070C0"/>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208" name="Line 37">
                <a:extLst>
                  <a:ext uri="{FF2B5EF4-FFF2-40B4-BE49-F238E27FC236}">
                    <a16:creationId xmlns:a16="http://schemas.microsoft.com/office/drawing/2014/main" id="{575EF190-797B-401B-8333-BDE0999A6A19}"/>
                  </a:ext>
                </a:extLst>
              </p:cNvPr>
              <p:cNvSpPr>
                <a:spLocks noChangeShapeType="1"/>
              </p:cNvSpPr>
              <p:nvPr/>
            </p:nvSpPr>
            <p:spPr bwMode="auto">
              <a:xfrm>
                <a:off x="11399837" y="5683566"/>
                <a:ext cx="214292" cy="0"/>
              </a:xfrm>
              <a:prstGeom prst="line">
                <a:avLst/>
              </a:prstGeom>
              <a:grpFill/>
              <a:ln w="12700" cap="flat">
                <a:solidFill>
                  <a:srgbClr val="0070C0"/>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209" name="Line 38">
                <a:extLst>
                  <a:ext uri="{FF2B5EF4-FFF2-40B4-BE49-F238E27FC236}">
                    <a16:creationId xmlns:a16="http://schemas.microsoft.com/office/drawing/2014/main" id="{5351AEEB-FBE9-4BE4-B18F-02AC62F98748}"/>
                  </a:ext>
                </a:extLst>
              </p:cNvPr>
              <p:cNvSpPr>
                <a:spLocks noChangeShapeType="1"/>
              </p:cNvSpPr>
              <p:nvPr/>
            </p:nvSpPr>
            <p:spPr bwMode="auto">
              <a:xfrm>
                <a:off x="11442116" y="5630862"/>
                <a:ext cx="0" cy="35908"/>
              </a:xfrm>
              <a:prstGeom prst="line">
                <a:avLst/>
              </a:prstGeom>
              <a:grpFill/>
              <a:ln w="12700" cap="flat">
                <a:solidFill>
                  <a:srgbClr val="0070C0"/>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210" name="Line 39">
                <a:extLst>
                  <a:ext uri="{FF2B5EF4-FFF2-40B4-BE49-F238E27FC236}">
                    <a16:creationId xmlns:a16="http://schemas.microsoft.com/office/drawing/2014/main" id="{CA54B365-893B-4E47-99DE-672793956DD1}"/>
                  </a:ext>
                </a:extLst>
              </p:cNvPr>
              <p:cNvSpPr>
                <a:spLocks noChangeShapeType="1"/>
              </p:cNvSpPr>
              <p:nvPr/>
            </p:nvSpPr>
            <p:spPr bwMode="auto">
              <a:xfrm>
                <a:off x="11575325" y="5630862"/>
                <a:ext cx="0" cy="35908"/>
              </a:xfrm>
              <a:prstGeom prst="line">
                <a:avLst/>
              </a:prstGeom>
              <a:grpFill/>
              <a:ln w="12700" cap="flat">
                <a:solidFill>
                  <a:srgbClr val="0070C0"/>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211" name="Freeform 40">
                <a:extLst>
                  <a:ext uri="{FF2B5EF4-FFF2-40B4-BE49-F238E27FC236}">
                    <a16:creationId xmlns:a16="http://schemas.microsoft.com/office/drawing/2014/main" id="{9F482549-A5EA-423B-B19D-EF30D5F0ED15}"/>
                  </a:ext>
                </a:extLst>
              </p:cNvPr>
              <p:cNvSpPr>
                <a:spLocks/>
              </p:cNvSpPr>
              <p:nvPr/>
            </p:nvSpPr>
            <p:spPr bwMode="auto">
              <a:xfrm>
                <a:off x="11455944" y="5718583"/>
                <a:ext cx="102120" cy="94264"/>
              </a:xfrm>
              <a:custGeom>
                <a:avLst/>
                <a:gdLst>
                  <a:gd name="T0" fmla="*/ 102 w 119"/>
                  <a:gd name="T1" fmla="*/ 66 h 109"/>
                  <a:gd name="T2" fmla="*/ 59 w 119"/>
                  <a:gd name="T3" fmla="*/ 109 h 109"/>
                  <a:gd name="T4" fmla="*/ 16 w 119"/>
                  <a:gd name="T5" fmla="*/ 66 h 109"/>
                  <a:gd name="T6" fmla="*/ 5 w 119"/>
                  <a:gd name="T7" fmla="*/ 55 h 109"/>
                  <a:gd name="T8" fmla="*/ 0 w 119"/>
                  <a:gd name="T9" fmla="*/ 36 h 109"/>
                  <a:gd name="T10" fmla="*/ 36 w 119"/>
                  <a:gd name="T11" fmla="*/ 0 h 109"/>
                  <a:gd name="T12" fmla="*/ 59 w 119"/>
                  <a:gd name="T13" fmla="*/ 9 h 109"/>
                  <a:gd name="T14" fmla="*/ 83 w 119"/>
                  <a:gd name="T15" fmla="*/ 0 h 109"/>
                  <a:gd name="T16" fmla="*/ 119 w 119"/>
                  <a:gd name="T17" fmla="*/ 36 h 109"/>
                  <a:gd name="T18" fmla="*/ 114 w 119"/>
                  <a:gd name="T19" fmla="*/ 55 h 109"/>
                  <a:gd name="T20" fmla="*/ 102 w 119"/>
                  <a:gd name="T21"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9" h="109">
                    <a:moveTo>
                      <a:pt x="102" y="66"/>
                    </a:moveTo>
                    <a:cubicBezTo>
                      <a:pt x="59" y="109"/>
                      <a:pt x="59" y="109"/>
                      <a:pt x="59" y="109"/>
                    </a:cubicBezTo>
                    <a:cubicBezTo>
                      <a:pt x="16" y="66"/>
                      <a:pt x="16" y="66"/>
                      <a:pt x="16" y="66"/>
                    </a:cubicBezTo>
                    <a:cubicBezTo>
                      <a:pt x="5" y="55"/>
                      <a:pt x="5" y="55"/>
                      <a:pt x="5" y="55"/>
                    </a:cubicBezTo>
                    <a:cubicBezTo>
                      <a:pt x="2" y="49"/>
                      <a:pt x="0" y="43"/>
                      <a:pt x="0" y="36"/>
                    </a:cubicBezTo>
                    <a:cubicBezTo>
                      <a:pt x="0" y="16"/>
                      <a:pt x="16" y="0"/>
                      <a:pt x="36" y="0"/>
                    </a:cubicBezTo>
                    <a:cubicBezTo>
                      <a:pt x="45" y="0"/>
                      <a:pt x="53" y="3"/>
                      <a:pt x="59" y="9"/>
                    </a:cubicBezTo>
                    <a:cubicBezTo>
                      <a:pt x="66" y="3"/>
                      <a:pt x="74" y="0"/>
                      <a:pt x="83" y="0"/>
                    </a:cubicBezTo>
                    <a:cubicBezTo>
                      <a:pt x="103" y="0"/>
                      <a:pt x="119" y="16"/>
                      <a:pt x="119" y="36"/>
                    </a:cubicBezTo>
                    <a:cubicBezTo>
                      <a:pt x="119" y="43"/>
                      <a:pt x="117" y="49"/>
                      <a:pt x="114" y="55"/>
                    </a:cubicBezTo>
                    <a:lnTo>
                      <a:pt x="102" y="66"/>
                    </a:lnTo>
                    <a:close/>
                  </a:path>
                </a:pathLst>
              </a:custGeom>
              <a:noFill/>
              <a:ln w="12700" cap="flat">
                <a:solidFill>
                  <a:srgbClr val="0070C0"/>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grpSp>
      <p:grpSp>
        <p:nvGrpSpPr>
          <p:cNvPr id="136" name="Group 135">
            <a:extLst>
              <a:ext uri="{FF2B5EF4-FFF2-40B4-BE49-F238E27FC236}">
                <a16:creationId xmlns:a16="http://schemas.microsoft.com/office/drawing/2014/main" id="{F80E772E-B0FA-473D-9F16-59B6CFDA9AC4}"/>
              </a:ext>
            </a:extLst>
          </p:cNvPr>
          <p:cNvGrpSpPr/>
          <p:nvPr/>
        </p:nvGrpSpPr>
        <p:grpSpPr>
          <a:xfrm>
            <a:off x="6257490" y="1433180"/>
            <a:ext cx="176527" cy="176527"/>
            <a:chOff x="6330623" y="3776463"/>
            <a:chExt cx="492964" cy="492964"/>
          </a:xfrm>
        </p:grpSpPr>
        <p:sp>
          <p:nvSpPr>
            <p:cNvPr id="138" name="Oval 137">
              <a:extLst>
                <a:ext uri="{FF2B5EF4-FFF2-40B4-BE49-F238E27FC236}">
                  <a16:creationId xmlns:a16="http://schemas.microsoft.com/office/drawing/2014/main" id="{2BB5BB10-6106-4F3F-9D8F-CEE3C49F0A2F}"/>
                </a:ext>
              </a:extLst>
            </p:cNvPr>
            <p:cNvSpPr/>
            <p:nvPr/>
          </p:nvSpPr>
          <p:spPr bwMode="auto">
            <a:xfrm>
              <a:off x="6330623" y="3776463"/>
              <a:ext cx="492964" cy="492964"/>
            </a:xfrm>
            <a:prstGeom prst="ellipse">
              <a:avLst/>
            </a:prstGeom>
            <a:solidFill>
              <a:schemeClr val="tx1"/>
            </a:solidFill>
            <a:ln w="10795" cap="flat" cmpd="sng" algn="ctr">
              <a:noFill/>
              <a:prstDash val="solid"/>
              <a:headEnd type="none" w="med" len="med"/>
              <a:tailEnd type="none" w="med" len="med"/>
            </a:ln>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nvGrpSpPr>
            <p:cNvPr id="139" name="Group 138">
              <a:extLst>
                <a:ext uri="{FF2B5EF4-FFF2-40B4-BE49-F238E27FC236}">
                  <a16:creationId xmlns:a16="http://schemas.microsoft.com/office/drawing/2014/main" id="{A9D9BA7B-0549-46AE-A93A-7DDCAAA8D552}"/>
                </a:ext>
              </a:extLst>
            </p:cNvPr>
            <p:cNvGrpSpPr>
              <a:grpSpLocks noChangeAspect="1"/>
            </p:cNvGrpSpPr>
            <p:nvPr/>
          </p:nvGrpSpPr>
          <p:grpSpPr>
            <a:xfrm>
              <a:off x="6483387" y="3957835"/>
              <a:ext cx="179260" cy="130151"/>
              <a:chOff x="-4119757" y="5792140"/>
              <a:chExt cx="226376" cy="164360"/>
            </a:xfrm>
          </p:grpSpPr>
          <p:sp>
            <p:nvSpPr>
              <p:cNvPr id="140" name="Rectangle 139">
                <a:extLst>
                  <a:ext uri="{FF2B5EF4-FFF2-40B4-BE49-F238E27FC236}">
                    <a16:creationId xmlns:a16="http://schemas.microsoft.com/office/drawing/2014/main" id="{5A874982-3994-4F3D-A466-3CE308153B8D}"/>
                  </a:ext>
                </a:extLst>
              </p:cNvPr>
              <p:cNvSpPr/>
              <p:nvPr/>
            </p:nvSpPr>
            <p:spPr bwMode="auto">
              <a:xfrm>
                <a:off x="-4119011" y="5792140"/>
                <a:ext cx="224759" cy="164360"/>
              </a:xfrm>
              <a:prstGeom prst="rect">
                <a:avLst/>
              </a:prstGeom>
              <a:noFill/>
              <a:ln w="12700" cap="flat">
                <a:solidFill>
                  <a:srgbClr val="0070C0"/>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141" name="Isosceles Triangle 150">
                <a:extLst>
                  <a:ext uri="{FF2B5EF4-FFF2-40B4-BE49-F238E27FC236}">
                    <a16:creationId xmlns:a16="http://schemas.microsoft.com/office/drawing/2014/main" id="{C9530728-51A8-4461-AC85-5BD24AF34C9A}"/>
                  </a:ext>
                </a:extLst>
              </p:cNvPr>
              <p:cNvSpPr/>
              <p:nvPr/>
            </p:nvSpPr>
            <p:spPr bwMode="auto">
              <a:xfrm flipV="1">
                <a:off x="-4119757" y="5805843"/>
                <a:ext cx="226376" cy="52966"/>
              </a:xfrm>
              <a:custGeom>
                <a:avLst/>
                <a:gdLst>
                  <a:gd name="connsiteX0" fmla="*/ 0 w 292350"/>
                  <a:gd name="connsiteY0" fmla="*/ 63536 h 63536"/>
                  <a:gd name="connsiteX1" fmla="*/ 146175 w 292350"/>
                  <a:gd name="connsiteY1" fmla="*/ 0 h 63536"/>
                  <a:gd name="connsiteX2" fmla="*/ 292350 w 292350"/>
                  <a:gd name="connsiteY2" fmla="*/ 63536 h 63536"/>
                  <a:gd name="connsiteX3" fmla="*/ 0 w 292350"/>
                  <a:gd name="connsiteY3" fmla="*/ 63536 h 63536"/>
                  <a:gd name="connsiteX0" fmla="*/ 0 w 383790"/>
                  <a:gd name="connsiteY0" fmla="*/ 63536 h 154976"/>
                  <a:gd name="connsiteX1" fmla="*/ 146175 w 383790"/>
                  <a:gd name="connsiteY1" fmla="*/ 0 h 154976"/>
                  <a:gd name="connsiteX2" fmla="*/ 383790 w 383790"/>
                  <a:gd name="connsiteY2" fmla="*/ 154976 h 154976"/>
                  <a:gd name="connsiteX0" fmla="*/ 0 w 282047"/>
                  <a:gd name="connsiteY0" fmla="*/ 63536 h 64824"/>
                  <a:gd name="connsiteX1" fmla="*/ 146175 w 282047"/>
                  <a:gd name="connsiteY1" fmla="*/ 0 h 64824"/>
                  <a:gd name="connsiteX2" fmla="*/ 282047 w 282047"/>
                  <a:gd name="connsiteY2" fmla="*/ 64824 h 64824"/>
                  <a:gd name="connsiteX0" fmla="*/ 0 w 289191"/>
                  <a:gd name="connsiteY0" fmla="*/ 63536 h 64824"/>
                  <a:gd name="connsiteX1" fmla="*/ 146175 w 289191"/>
                  <a:gd name="connsiteY1" fmla="*/ 0 h 64824"/>
                  <a:gd name="connsiteX2" fmla="*/ 289191 w 289191"/>
                  <a:gd name="connsiteY2" fmla="*/ 64824 h 64824"/>
                  <a:gd name="connsiteX0" fmla="*/ 0 w 292763"/>
                  <a:gd name="connsiteY0" fmla="*/ 61155 h 64824"/>
                  <a:gd name="connsiteX1" fmla="*/ 149747 w 292763"/>
                  <a:gd name="connsiteY1" fmla="*/ 0 h 64824"/>
                  <a:gd name="connsiteX2" fmla="*/ 292763 w 292763"/>
                  <a:gd name="connsiteY2" fmla="*/ 64824 h 64824"/>
                  <a:gd name="connsiteX0" fmla="*/ 0 w 290382"/>
                  <a:gd name="connsiteY0" fmla="*/ 65918 h 65918"/>
                  <a:gd name="connsiteX1" fmla="*/ 147366 w 290382"/>
                  <a:gd name="connsiteY1" fmla="*/ 0 h 65918"/>
                  <a:gd name="connsiteX2" fmla="*/ 290382 w 290382"/>
                  <a:gd name="connsiteY2" fmla="*/ 64824 h 65918"/>
                  <a:gd name="connsiteX0" fmla="*/ 0 w 294453"/>
                  <a:gd name="connsiteY0" fmla="*/ 68631 h 68631"/>
                  <a:gd name="connsiteX1" fmla="*/ 151437 w 294453"/>
                  <a:gd name="connsiteY1" fmla="*/ 0 h 68631"/>
                  <a:gd name="connsiteX2" fmla="*/ 294453 w 294453"/>
                  <a:gd name="connsiteY2" fmla="*/ 64824 h 68631"/>
                  <a:gd name="connsiteX0" fmla="*/ 0 w 294453"/>
                  <a:gd name="connsiteY0" fmla="*/ 68631 h 68895"/>
                  <a:gd name="connsiteX1" fmla="*/ 151437 w 294453"/>
                  <a:gd name="connsiteY1" fmla="*/ 0 h 68895"/>
                  <a:gd name="connsiteX2" fmla="*/ 294453 w 294453"/>
                  <a:gd name="connsiteY2" fmla="*/ 68895 h 68895"/>
                </a:gdLst>
                <a:ahLst/>
                <a:cxnLst>
                  <a:cxn ang="0">
                    <a:pos x="connsiteX0" y="connsiteY0"/>
                  </a:cxn>
                  <a:cxn ang="0">
                    <a:pos x="connsiteX1" y="connsiteY1"/>
                  </a:cxn>
                  <a:cxn ang="0">
                    <a:pos x="connsiteX2" y="connsiteY2"/>
                  </a:cxn>
                </a:cxnLst>
                <a:rect l="l" t="t" r="r" b="b"/>
                <a:pathLst>
                  <a:path w="294453" h="68895">
                    <a:moveTo>
                      <a:pt x="0" y="68631"/>
                    </a:moveTo>
                    <a:lnTo>
                      <a:pt x="151437" y="0"/>
                    </a:lnTo>
                    <a:cubicBezTo>
                      <a:pt x="200162" y="21179"/>
                      <a:pt x="294453" y="68895"/>
                      <a:pt x="294453" y="68895"/>
                    </a:cubicBezTo>
                  </a:path>
                </a:pathLst>
              </a:custGeom>
              <a:noFill/>
              <a:ln w="12700" cap="flat">
                <a:solidFill>
                  <a:srgbClr val="0070C0"/>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grpSp>
      <p:grpSp>
        <p:nvGrpSpPr>
          <p:cNvPr id="221" name="Group 220">
            <a:extLst>
              <a:ext uri="{FF2B5EF4-FFF2-40B4-BE49-F238E27FC236}">
                <a16:creationId xmlns:a16="http://schemas.microsoft.com/office/drawing/2014/main" id="{C6BC9E2D-D1A9-4030-8B54-FFF7B71CCACE}"/>
              </a:ext>
            </a:extLst>
          </p:cNvPr>
          <p:cNvGrpSpPr/>
          <p:nvPr/>
        </p:nvGrpSpPr>
        <p:grpSpPr>
          <a:xfrm>
            <a:off x="3302405" y="1352084"/>
            <a:ext cx="176527" cy="176527"/>
            <a:chOff x="1122555" y="3541621"/>
            <a:chExt cx="492964" cy="492964"/>
          </a:xfrm>
        </p:grpSpPr>
        <p:sp>
          <p:nvSpPr>
            <p:cNvPr id="223" name="Oval 222">
              <a:extLst>
                <a:ext uri="{FF2B5EF4-FFF2-40B4-BE49-F238E27FC236}">
                  <a16:creationId xmlns:a16="http://schemas.microsoft.com/office/drawing/2014/main" id="{204A1D7D-406B-499C-86CE-3F0329AC7886}"/>
                </a:ext>
              </a:extLst>
            </p:cNvPr>
            <p:cNvSpPr/>
            <p:nvPr/>
          </p:nvSpPr>
          <p:spPr bwMode="auto">
            <a:xfrm>
              <a:off x="1122555" y="3541621"/>
              <a:ext cx="492964" cy="492964"/>
            </a:xfrm>
            <a:prstGeom prst="ellipse">
              <a:avLst/>
            </a:prstGeom>
            <a:solidFill>
              <a:schemeClr val="tx1"/>
            </a:solidFill>
            <a:ln w="10795" cap="flat" cmpd="sng" algn="ctr">
              <a:noFill/>
              <a:prstDash val="solid"/>
              <a:headEnd type="none" w="med" len="med"/>
              <a:tailEnd type="none" w="med" len="med"/>
            </a:ln>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224" name="Freeform 236">
              <a:extLst>
                <a:ext uri="{FF2B5EF4-FFF2-40B4-BE49-F238E27FC236}">
                  <a16:creationId xmlns:a16="http://schemas.microsoft.com/office/drawing/2014/main" id="{2F0733B9-895E-4889-8CE6-89656EAB6335}"/>
                </a:ext>
              </a:extLst>
            </p:cNvPr>
            <p:cNvSpPr/>
            <p:nvPr/>
          </p:nvSpPr>
          <p:spPr bwMode="auto">
            <a:xfrm>
              <a:off x="1279407" y="3698439"/>
              <a:ext cx="179260" cy="179260"/>
            </a:xfrm>
            <a:custGeom>
              <a:avLst/>
              <a:gdLst>
                <a:gd name="connsiteX0" fmla="*/ 108347 w 369888"/>
                <a:gd name="connsiteY0" fmla="*/ 0 h 369888"/>
                <a:gd name="connsiteX1" fmla="*/ 261541 w 369888"/>
                <a:gd name="connsiteY1" fmla="*/ 0 h 369888"/>
                <a:gd name="connsiteX2" fmla="*/ 261541 w 369888"/>
                <a:gd name="connsiteY2" fmla="*/ 108347 h 369888"/>
                <a:gd name="connsiteX3" fmla="*/ 369888 w 369888"/>
                <a:gd name="connsiteY3" fmla="*/ 108347 h 369888"/>
                <a:gd name="connsiteX4" fmla="*/ 369888 w 369888"/>
                <a:gd name="connsiteY4" fmla="*/ 261541 h 369888"/>
                <a:gd name="connsiteX5" fmla="*/ 261541 w 369888"/>
                <a:gd name="connsiteY5" fmla="*/ 261541 h 369888"/>
                <a:gd name="connsiteX6" fmla="*/ 261541 w 369888"/>
                <a:gd name="connsiteY6" fmla="*/ 369888 h 369888"/>
                <a:gd name="connsiteX7" fmla="*/ 108347 w 369888"/>
                <a:gd name="connsiteY7" fmla="*/ 369888 h 369888"/>
                <a:gd name="connsiteX8" fmla="*/ 108347 w 369888"/>
                <a:gd name="connsiteY8" fmla="*/ 261541 h 369888"/>
                <a:gd name="connsiteX9" fmla="*/ 0 w 369888"/>
                <a:gd name="connsiteY9" fmla="*/ 261541 h 369888"/>
                <a:gd name="connsiteX10" fmla="*/ 0 w 369888"/>
                <a:gd name="connsiteY10" fmla="*/ 108347 h 369888"/>
                <a:gd name="connsiteX11" fmla="*/ 108347 w 369888"/>
                <a:gd name="connsiteY11" fmla="*/ 108347 h 369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69888" h="369888">
                  <a:moveTo>
                    <a:pt x="108347" y="0"/>
                  </a:moveTo>
                  <a:lnTo>
                    <a:pt x="261541" y="0"/>
                  </a:lnTo>
                  <a:lnTo>
                    <a:pt x="261541" y="108347"/>
                  </a:lnTo>
                  <a:lnTo>
                    <a:pt x="369888" y="108347"/>
                  </a:lnTo>
                  <a:lnTo>
                    <a:pt x="369888" y="261541"/>
                  </a:lnTo>
                  <a:lnTo>
                    <a:pt x="261541" y="261541"/>
                  </a:lnTo>
                  <a:lnTo>
                    <a:pt x="261541" y="369888"/>
                  </a:lnTo>
                  <a:lnTo>
                    <a:pt x="108347" y="369888"/>
                  </a:lnTo>
                  <a:lnTo>
                    <a:pt x="108347" y="261541"/>
                  </a:lnTo>
                  <a:lnTo>
                    <a:pt x="0" y="261541"/>
                  </a:lnTo>
                  <a:lnTo>
                    <a:pt x="0" y="108347"/>
                  </a:lnTo>
                  <a:lnTo>
                    <a:pt x="108347" y="108347"/>
                  </a:lnTo>
                  <a:close/>
                </a:path>
              </a:pathLst>
            </a:custGeom>
            <a:noFill/>
            <a:ln w="12700" cap="flat">
              <a:solidFill>
                <a:srgbClr val="0070C0"/>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grpSp>
        <p:nvGrpSpPr>
          <p:cNvPr id="225" name="Group 224">
            <a:extLst>
              <a:ext uri="{FF2B5EF4-FFF2-40B4-BE49-F238E27FC236}">
                <a16:creationId xmlns:a16="http://schemas.microsoft.com/office/drawing/2014/main" id="{2A984E7D-CDD6-4B39-85BC-504CF3FA59CC}"/>
              </a:ext>
            </a:extLst>
          </p:cNvPr>
          <p:cNvGrpSpPr/>
          <p:nvPr/>
        </p:nvGrpSpPr>
        <p:grpSpPr>
          <a:xfrm>
            <a:off x="11075942" y="4129891"/>
            <a:ext cx="176527" cy="176527"/>
            <a:chOff x="10400855" y="2811594"/>
            <a:chExt cx="492964" cy="492964"/>
          </a:xfrm>
        </p:grpSpPr>
        <p:sp>
          <p:nvSpPr>
            <p:cNvPr id="227" name="Oval 226">
              <a:extLst>
                <a:ext uri="{FF2B5EF4-FFF2-40B4-BE49-F238E27FC236}">
                  <a16:creationId xmlns:a16="http://schemas.microsoft.com/office/drawing/2014/main" id="{CDD1515C-688E-46C5-AD57-8FAC0C23FED7}"/>
                </a:ext>
              </a:extLst>
            </p:cNvPr>
            <p:cNvSpPr/>
            <p:nvPr/>
          </p:nvSpPr>
          <p:spPr bwMode="auto">
            <a:xfrm>
              <a:off x="10400855" y="2811594"/>
              <a:ext cx="492964" cy="492964"/>
            </a:xfrm>
            <a:prstGeom prst="ellipse">
              <a:avLst/>
            </a:prstGeom>
            <a:solidFill>
              <a:schemeClr val="tx1"/>
            </a:solidFill>
            <a:ln w="10795" cap="flat" cmpd="sng" algn="ctr">
              <a:noFill/>
              <a:prstDash val="solid"/>
              <a:headEnd type="none" w="med" len="med"/>
              <a:tailEnd type="none" w="med" len="med"/>
            </a:ln>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nvGrpSpPr>
            <p:cNvPr id="228" name="Group 28">
              <a:extLst>
                <a:ext uri="{FF2B5EF4-FFF2-40B4-BE49-F238E27FC236}">
                  <a16:creationId xmlns:a16="http://schemas.microsoft.com/office/drawing/2014/main" id="{9A88D517-0F8D-40FE-950D-9572FF6D170B}"/>
                </a:ext>
              </a:extLst>
            </p:cNvPr>
            <p:cNvGrpSpPr>
              <a:grpSpLocks noChangeAspect="1"/>
            </p:cNvGrpSpPr>
            <p:nvPr/>
          </p:nvGrpSpPr>
          <p:grpSpPr bwMode="auto">
            <a:xfrm>
              <a:off x="10557707" y="3003059"/>
              <a:ext cx="179260" cy="109965"/>
              <a:chOff x="5219" y="2831"/>
              <a:chExt cx="238" cy="146"/>
            </a:xfrm>
          </p:grpSpPr>
          <p:sp>
            <p:nvSpPr>
              <p:cNvPr id="229" name="Line 29">
                <a:extLst>
                  <a:ext uri="{FF2B5EF4-FFF2-40B4-BE49-F238E27FC236}">
                    <a16:creationId xmlns:a16="http://schemas.microsoft.com/office/drawing/2014/main" id="{90A8D5F8-0DF8-4DF5-8203-02238FC8F7B2}"/>
                  </a:ext>
                </a:extLst>
              </p:cNvPr>
              <p:cNvSpPr>
                <a:spLocks noChangeShapeType="1"/>
              </p:cNvSpPr>
              <p:nvPr/>
            </p:nvSpPr>
            <p:spPr bwMode="auto">
              <a:xfrm>
                <a:off x="5219" y="2870"/>
                <a:ext cx="0" cy="60"/>
              </a:xfrm>
              <a:prstGeom prst="line">
                <a:avLst/>
              </a:prstGeom>
              <a:noFill/>
              <a:ln w="12700" cap="flat">
                <a:solidFill>
                  <a:srgbClr val="0070C0"/>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230" name="Line 30">
                <a:extLst>
                  <a:ext uri="{FF2B5EF4-FFF2-40B4-BE49-F238E27FC236}">
                    <a16:creationId xmlns:a16="http://schemas.microsoft.com/office/drawing/2014/main" id="{49A67C66-65FB-42F6-B37F-6800BCB9B563}"/>
                  </a:ext>
                </a:extLst>
              </p:cNvPr>
              <p:cNvSpPr>
                <a:spLocks noChangeShapeType="1"/>
              </p:cNvSpPr>
              <p:nvPr/>
            </p:nvSpPr>
            <p:spPr bwMode="auto">
              <a:xfrm>
                <a:off x="5219" y="2865"/>
                <a:ext cx="0" cy="63"/>
              </a:xfrm>
              <a:prstGeom prst="line">
                <a:avLst/>
              </a:prstGeom>
              <a:noFill/>
              <a:ln w="12700" cap="flat">
                <a:solidFill>
                  <a:srgbClr val="0070C0"/>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231" name="Freeform 31">
                <a:extLst>
                  <a:ext uri="{FF2B5EF4-FFF2-40B4-BE49-F238E27FC236}">
                    <a16:creationId xmlns:a16="http://schemas.microsoft.com/office/drawing/2014/main" id="{0ED43367-A8A5-4042-9E51-09A1395E48C5}"/>
                  </a:ext>
                </a:extLst>
              </p:cNvPr>
              <p:cNvSpPr>
                <a:spLocks/>
              </p:cNvSpPr>
              <p:nvPr/>
            </p:nvSpPr>
            <p:spPr bwMode="auto">
              <a:xfrm>
                <a:off x="5219" y="2831"/>
                <a:ext cx="238" cy="136"/>
              </a:xfrm>
              <a:custGeom>
                <a:avLst/>
                <a:gdLst>
                  <a:gd name="T0" fmla="*/ 0 w 238"/>
                  <a:gd name="T1" fmla="*/ 45 h 136"/>
                  <a:gd name="T2" fmla="*/ 238 w 238"/>
                  <a:gd name="T3" fmla="*/ 0 h 136"/>
                  <a:gd name="T4" fmla="*/ 238 w 238"/>
                  <a:gd name="T5" fmla="*/ 136 h 136"/>
                  <a:gd name="T6" fmla="*/ 2 w 238"/>
                  <a:gd name="T7" fmla="*/ 89 h 136"/>
                </a:gdLst>
                <a:ahLst/>
                <a:cxnLst>
                  <a:cxn ang="0">
                    <a:pos x="T0" y="T1"/>
                  </a:cxn>
                  <a:cxn ang="0">
                    <a:pos x="T2" y="T3"/>
                  </a:cxn>
                  <a:cxn ang="0">
                    <a:pos x="T4" y="T5"/>
                  </a:cxn>
                  <a:cxn ang="0">
                    <a:pos x="T6" y="T7"/>
                  </a:cxn>
                </a:cxnLst>
                <a:rect l="0" t="0" r="r" b="b"/>
                <a:pathLst>
                  <a:path w="238" h="136">
                    <a:moveTo>
                      <a:pt x="0" y="45"/>
                    </a:moveTo>
                    <a:lnTo>
                      <a:pt x="238" y="0"/>
                    </a:lnTo>
                    <a:lnTo>
                      <a:pt x="238" y="136"/>
                    </a:lnTo>
                    <a:lnTo>
                      <a:pt x="2" y="89"/>
                    </a:lnTo>
                  </a:path>
                </a:pathLst>
              </a:custGeom>
              <a:noFill/>
              <a:ln w="12700" cap="flat">
                <a:solidFill>
                  <a:srgbClr val="0070C0"/>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232" name="Freeform 32">
                <a:extLst>
                  <a:ext uri="{FF2B5EF4-FFF2-40B4-BE49-F238E27FC236}">
                    <a16:creationId xmlns:a16="http://schemas.microsoft.com/office/drawing/2014/main" id="{1A5555D9-1FB8-4227-8026-AD91848A7EB8}"/>
                  </a:ext>
                </a:extLst>
              </p:cNvPr>
              <p:cNvSpPr>
                <a:spLocks/>
              </p:cNvSpPr>
              <p:nvPr/>
            </p:nvSpPr>
            <p:spPr bwMode="auto">
              <a:xfrm>
                <a:off x="5278" y="2934"/>
                <a:ext cx="70" cy="43"/>
              </a:xfrm>
              <a:custGeom>
                <a:avLst/>
                <a:gdLst>
                  <a:gd name="T0" fmla="*/ 35 w 35"/>
                  <a:gd name="T1" fmla="*/ 7 h 21"/>
                  <a:gd name="T2" fmla="*/ 18 w 35"/>
                  <a:gd name="T3" fmla="*/ 21 h 21"/>
                  <a:gd name="T4" fmla="*/ 0 w 35"/>
                  <a:gd name="T5" fmla="*/ 4 h 21"/>
                  <a:gd name="T6" fmla="*/ 1 w 35"/>
                  <a:gd name="T7" fmla="*/ 0 h 21"/>
                </a:gdLst>
                <a:ahLst/>
                <a:cxnLst>
                  <a:cxn ang="0">
                    <a:pos x="T0" y="T1"/>
                  </a:cxn>
                  <a:cxn ang="0">
                    <a:pos x="T2" y="T3"/>
                  </a:cxn>
                  <a:cxn ang="0">
                    <a:pos x="T4" y="T5"/>
                  </a:cxn>
                  <a:cxn ang="0">
                    <a:pos x="T6" y="T7"/>
                  </a:cxn>
                </a:cxnLst>
                <a:rect l="0" t="0" r="r" b="b"/>
                <a:pathLst>
                  <a:path w="35" h="21">
                    <a:moveTo>
                      <a:pt x="35" y="7"/>
                    </a:moveTo>
                    <a:cubicBezTo>
                      <a:pt x="34" y="15"/>
                      <a:pt x="27" y="21"/>
                      <a:pt x="18" y="21"/>
                    </a:cubicBezTo>
                    <a:cubicBezTo>
                      <a:pt x="8" y="21"/>
                      <a:pt x="0" y="14"/>
                      <a:pt x="0" y="4"/>
                    </a:cubicBezTo>
                    <a:cubicBezTo>
                      <a:pt x="0" y="3"/>
                      <a:pt x="0" y="2"/>
                      <a:pt x="1" y="0"/>
                    </a:cubicBezTo>
                  </a:path>
                </a:pathLst>
              </a:custGeom>
              <a:noFill/>
              <a:ln w="12700" cap="flat">
                <a:solidFill>
                  <a:srgbClr val="0070C0"/>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grpSp>
      <p:grpSp>
        <p:nvGrpSpPr>
          <p:cNvPr id="6" name="Group 5">
            <a:extLst>
              <a:ext uri="{FF2B5EF4-FFF2-40B4-BE49-F238E27FC236}">
                <a16:creationId xmlns:a16="http://schemas.microsoft.com/office/drawing/2014/main" id="{37F620D3-1C72-4E72-9929-1060284586A7}"/>
              </a:ext>
            </a:extLst>
          </p:cNvPr>
          <p:cNvGrpSpPr/>
          <p:nvPr/>
        </p:nvGrpSpPr>
        <p:grpSpPr>
          <a:xfrm>
            <a:off x="8998678" y="2341792"/>
            <a:ext cx="176527" cy="176527"/>
            <a:chOff x="5212315" y="2167162"/>
            <a:chExt cx="492964" cy="492964"/>
          </a:xfrm>
        </p:grpSpPr>
        <p:grpSp>
          <p:nvGrpSpPr>
            <p:cNvPr id="111" name="Group 110">
              <a:extLst>
                <a:ext uri="{FF2B5EF4-FFF2-40B4-BE49-F238E27FC236}">
                  <a16:creationId xmlns:a16="http://schemas.microsoft.com/office/drawing/2014/main" id="{74F7C7DB-C668-41C9-8693-F39614A1A268}"/>
                </a:ext>
              </a:extLst>
            </p:cNvPr>
            <p:cNvGrpSpPr/>
            <p:nvPr/>
          </p:nvGrpSpPr>
          <p:grpSpPr>
            <a:xfrm>
              <a:off x="5406871" y="2308167"/>
              <a:ext cx="103879" cy="33003"/>
              <a:chOff x="6531429" y="4365270"/>
              <a:chExt cx="176213" cy="55984"/>
            </a:xfrm>
          </p:grpSpPr>
          <p:cxnSp>
            <p:nvCxnSpPr>
              <p:cNvPr id="112" name="Straight Connector 111">
                <a:extLst>
                  <a:ext uri="{FF2B5EF4-FFF2-40B4-BE49-F238E27FC236}">
                    <a16:creationId xmlns:a16="http://schemas.microsoft.com/office/drawing/2014/main" id="{06C9D2D8-6C55-4F06-A722-15E6E33CA57D}"/>
                  </a:ext>
                </a:extLst>
              </p:cNvPr>
              <p:cNvCxnSpPr/>
              <p:nvPr/>
            </p:nvCxnSpPr>
            <p:spPr>
              <a:xfrm flipV="1">
                <a:off x="6531429" y="4365270"/>
                <a:ext cx="0" cy="55984"/>
              </a:xfrm>
              <a:prstGeom prst="line">
                <a:avLst/>
              </a:prstGeom>
              <a:noFill/>
              <a:ln w="12700" cap="flat">
                <a:solidFill>
                  <a:srgbClr val="0070C0"/>
                </a:solidFill>
                <a:prstDash val="solid"/>
                <a:miter lim="800000"/>
                <a:headEnd/>
                <a:tailEnd/>
              </a:ln>
              <a:extLst>
                <a:ext uri="{909E8E84-426E-40dd-AFC4-6F175D3DCCD1}">
                  <a14:hiddenFill xmlns="" xmlns:a14="http://schemas.microsoft.com/office/drawing/2010/main">
                    <a:solidFill>
                      <a:srgbClr val="FFFFFF"/>
                    </a:solidFill>
                  </a14:hiddenFill>
                </a:ext>
              </a:extLst>
            </p:spPr>
          </p:cxnSp>
          <p:cxnSp>
            <p:nvCxnSpPr>
              <p:cNvPr id="113" name="Straight Connector 112">
                <a:extLst>
                  <a:ext uri="{FF2B5EF4-FFF2-40B4-BE49-F238E27FC236}">
                    <a16:creationId xmlns:a16="http://schemas.microsoft.com/office/drawing/2014/main" id="{4F2C38DC-76C8-41A8-8DC4-1B6D4A1BF0A4}"/>
                  </a:ext>
                </a:extLst>
              </p:cNvPr>
              <p:cNvCxnSpPr/>
              <p:nvPr/>
            </p:nvCxnSpPr>
            <p:spPr>
              <a:xfrm flipV="1">
                <a:off x="6707642" y="4365270"/>
                <a:ext cx="0" cy="55984"/>
              </a:xfrm>
              <a:prstGeom prst="line">
                <a:avLst/>
              </a:prstGeom>
              <a:noFill/>
              <a:ln w="12700" cap="flat">
                <a:solidFill>
                  <a:srgbClr val="0070C0"/>
                </a:solidFill>
                <a:prstDash val="solid"/>
                <a:miter lim="800000"/>
                <a:headEnd/>
                <a:tailEnd/>
              </a:ln>
              <a:extLst>
                <a:ext uri="{909E8E84-426E-40dd-AFC4-6F175D3DCCD1}">
                  <a14:hiddenFill xmlns="" xmlns:a14="http://schemas.microsoft.com/office/drawing/2010/main">
                    <a:solidFill>
                      <a:srgbClr val="FFFFFF"/>
                    </a:solidFill>
                  </a14:hiddenFill>
                </a:ext>
              </a:extLst>
            </p:spPr>
          </p:cxnSp>
        </p:grpSp>
        <p:grpSp>
          <p:nvGrpSpPr>
            <p:cNvPr id="4" name="Group 3">
              <a:extLst>
                <a:ext uri="{FF2B5EF4-FFF2-40B4-BE49-F238E27FC236}">
                  <a16:creationId xmlns:a16="http://schemas.microsoft.com/office/drawing/2014/main" id="{34B13D15-FBA0-419A-ACE7-8A335FA81978}"/>
                </a:ext>
              </a:extLst>
            </p:cNvPr>
            <p:cNvGrpSpPr/>
            <p:nvPr/>
          </p:nvGrpSpPr>
          <p:grpSpPr>
            <a:xfrm>
              <a:off x="5212315" y="2167162"/>
              <a:ext cx="492964" cy="492964"/>
              <a:chOff x="5212315" y="1897094"/>
              <a:chExt cx="492964" cy="492964"/>
            </a:xfrm>
          </p:grpSpPr>
          <p:grpSp>
            <p:nvGrpSpPr>
              <p:cNvPr id="287" name="Group 286">
                <a:extLst>
                  <a:ext uri="{FF2B5EF4-FFF2-40B4-BE49-F238E27FC236}">
                    <a16:creationId xmlns:a16="http://schemas.microsoft.com/office/drawing/2014/main" id="{80D3F510-E459-4734-B010-773B8DCA1442}"/>
                  </a:ext>
                </a:extLst>
              </p:cNvPr>
              <p:cNvGrpSpPr/>
              <p:nvPr/>
            </p:nvGrpSpPr>
            <p:grpSpPr>
              <a:xfrm>
                <a:off x="5212315" y="1897094"/>
                <a:ext cx="492964" cy="492964"/>
                <a:chOff x="4977846" y="2162676"/>
                <a:chExt cx="492964" cy="492964"/>
              </a:xfrm>
            </p:grpSpPr>
            <p:sp>
              <p:nvSpPr>
                <p:cNvPr id="288" name="Oval 287">
                  <a:extLst>
                    <a:ext uri="{FF2B5EF4-FFF2-40B4-BE49-F238E27FC236}">
                      <a16:creationId xmlns:a16="http://schemas.microsoft.com/office/drawing/2014/main" id="{DE98EC26-5D13-46E0-8A37-7BE54B677D66}"/>
                    </a:ext>
                  </a:extLst>
                </p:cNvPr>
                <p:cNvSpPr/>
                <p:nvPr/>
              </p:nvSpPr>
              <p:spPr bwMode="auto">
                <a:xfrm>
                  <a:off x="4977846" y="2162676"/>
                  <a:ext cx="492964" cy="492964"/>
                </a:xfrm>
                <a:prstGeom prst="ellipse">
                  <a:avLst/>
                </a:prstGeom>
                <a:solidFill>
                  <a:schemeClr val="tx1"/>
                </a:solidFill>
                <a:ln w="10795" cap="flat" cmpd="sng" algn="ctr">
                  <a:noFill/>
                  <a:prstDash val="solid"/>
                  <a:headEnd type="none" w="med" len="med"/>
                  <a:tailEnd type="none" w="med" len="med"/>
                </a:ln>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nvGrpSpPr>
                <p:cNvPr id="289" name="Group 288">
                  <a:extLst>
                    <a:ext uri="{FF2B5EF4-FFF2-40B4-BE49-F238E27FC236}">
                      <a16:creationId xmlns:a16="http://schemas.microsoft.com/office/drawing/2014/main" id="{B3B3E35B-0953-4EF9-AE1C-30E49A2A5F2E}"/>
                    </a:ext>
                  </a:extLst>
                </p:cNvPr>
                <p:cNvGrpSpPr/>
                <p:nvPr/>
              </p:nvGrpSpPr>
              <p:grpSpPr>
                <a:xfrm>
                  <a:off x="5170646" y="2312865"/>
                  <a:ext cx="103879" cy="33003"/>
                  <a:chOff x="6531429" y="4365270"/>
                  <a:chExt cx="176213" cy="55984"/>
                </a:xfrm>
              </p:grpSpPr>
              <p:cxnSp>
                <p:nvCxnSpPr>
                  <p:cNvPr id="290" name="Straight Connector 289">
                    <a:extLst>
                      <a:ext uri="{FF2B5EF4-FFF2-40B4-BE49-F238E27FC236}">
                        <a16:creationId xmlns:a16="http://schemas.microsoft.com/office/drawing/2014/main" id="{735110E5-1AAF-430D-931E-8223095A7E85}"/>
                      </a:ext>
                    </a:extLst>
                  </p:cNvPr>
                  <p:cNvCxnSpPr/>
                  <p:nvPr/>
                </p:nvCxnSpPr>
                <p:spPr>
                  <a:xfrm flipV="1">
                    <a:off x="6531429" y="4365270"/>
                    <a:ext cx="0" cy="55984"/>
                  </a:xfrm>
                  <a:prstGeom prst="line">
                    <a:avLst/>
                  </a:prstGeom>
                  <a:noFill/>
                  <a:ln w="12700" cap="flat">
                    <a:solidFill>
                      <a:srgbClr val="0070C0"/>
                    </a:solidFill>
                    <a:prstDash val="solid"/>
                    <a:miter lim="800000"/>
                    <a:headEnd/>
                    <a:tailEnd/>
                  </a:ln>
                  <a:extLst>
                    <a:ext uri="{909E8E84-426E-40dd-AFC4-6F175D3DCCD1}">
                      <a14:hiddenFill xmlns="" xmlns:a14="http://schemas.microsoft.com/office/drawing/2010/main">
                        <a:solidFill>
                          <a:srgbClr val="FFFFFF"/>
                        </a:solidFill>
                      </a14:hiddenFill>
                    </a:ext>
                  </a:extLst>
                </p:spPr>
              </p:cxnSp>
              <p:cxnSp>
                <p:nvCxnSpPr>
                  <p:cNvPr id="291" name="Straight Connector 290">
                    <a:extLst>
                      <a:ext uri="{FF2B5EF4-FFF2-40B4-BE49-F238E27FC236}">
                        <a16:creationId xmlns:a16="http://schemas.microsoft.com/office/drawing/2014/main" id="{44FF571D-201E-4D9D-B956-98A01E4E0E5D}"/>
                      </a:ext>
                    </a:extLst>
                  </p:cNvPr>
                  <p:cNvCxnSpPr/>
                  <p:nvPr/>
                </p:nvCxnSpPr>
                <p:spPr>
                  <a:xfrm flipV="1">
                    <a:off x="6707642" y="4365270"/>
                    <a:ext cx="0" cy="55984"/>
                  </a:xfrm>
                  <a:prstGeom prst="line">
                    <a:avLst/>
                  </a:prstGeom>
                  <a:noFill/>
                  <a:ln w="12700" cap="flat">
                    <a:solidFill>
                      <a:srgbClr val="0070C0"/>
                    </a:solidFill>
                    <a:prstDash val="solid"/>
                    <a:miter lim="800000"/>
                    <a:headEnd/>
                    <a:tailEnd/>
                  </a:ln>
                  <a:extLst>
                    <a:ext uri="{909E8E84-426E-40dd-AFC4-6F175D3DCCD1}">
                      <a14:hiddenFill xmlns="" xmlns:a14="http://schemas.microsoft.com/office/drawing/2010/main">
                        <a:solidFill>
                          <a:srgbClr val="FFFFFF"/>
                        </a:solidFill>
                      </a14:hiddenFill>
                    </a:ext>
                  </a:extLst>
                </p:spPr>
              </p:cxnSp>
            </p:grpSp>
          </p:grpSp>
          <p:sp>
            <p:nvSpPr>
              <p:cNvPr id="292" name="Freeform 16">
                <a:extLst>
                  <a:ext uri="{FF2B5EF4-FFF2-40B4-BE49-F238E27FC236}">
                    <a16:creationId xmlns:a16="http://schemas.microsoft.com/office/drawing/2014/main" id="{B86F007E-EDA2-4FEF-B6E5-41F01FD66E5F}"/>
                  </a:ext>
                </a:extLst>
              </p:cNvPr>
              <p:cNvSpPr>
                <a:spLocks/>
              </p:cNvSpPr>
              <p:nvPr/>
            </p:nvSpPr>
            <p:spPr bwMode="auto">
              <a:xfrm>
                <a:off x="5367589" y="2062186"/>
                <a:ext cx="175387" cy="161808"/>
              </a:xfrm>
              <a:custGeom>
                <a:avLst/>
                <a:gdLst>
                  <a:gd name="T0" fmla="*/ 155 w 155"/>
                  <a:gd name="T1" fmla="*/ 143 h 143"/>
                  <a:gd name="T2" fmla="*/ 0 w 155"/>
                  <a:gd name="T3" fmla="*/ 143 h 143"/>
                  <a:gd name="T4" fmla="*/ 0 w 155"/>
                  <a:gd name="T5" fmla="*/ 37 h 143"/>
                  <a:gd name="T6" fmla="*/ 0 w 155"/>
                  <a:gd name="T7" fmla="*/ 0 h 143"/>
                  <a:gd name="T8" fmla="*/ 155 w 155"/>
                  <a:gd name="T9" fmla="*/ 0 h 143"/>
                  <a:gd name="T10" fmla="*/ 155 w 155"/>
                  <a:gd name="T11" fmla="*/ 143 h 143"/>
                </a:gdLst>
                <a:ahLst/>
                <a:cxnLst>
                  <a:cxn ang="0">
                    <a:pos x="T0" y="T1"/>
                  </a:cxn>
                  <a:cxn ang="0">
                    <a:pos x="T2" y="T3"/>
                  </a:cxn>
                  <a:cxn ang="0">
                    <a:pos x="T4" y="T5"/>
                  </a:cxn>
                  <a:cxn ang="0">
                    <a:pos x="T6" y="T7"/>
                  </a:cxn>
                  <a:cxn ang="0">
                    <a:pos x="T8" y="T9"/>
                  </a:cxn>
                  <a:cxn ang="0">
                    <a:pos x="T10" y="T11"/>
                  </a:cxn>
                </a:cxnLst>
                <a:rect l="0" t="0" r="r" b="b"/>
                <a:pathLst>
                  <a:path w="155" h="143">
                    <a:moveTo>
                      <a:pt x="155" y="143"/>
                    </a:moveTo>
                    <a:lnTo>
                      <a:pt x="0" y="143"/>
                    </a:lnTo>
                    <a:lnTo>
                      <a:pt x="0" y="37"/>
                    </a:lnTo>
                    <a:lnTo>
                      <a:pt x="0" y="0"/>
                    </a:lnTo>
                    <a:lnTo>
                      <a:pt x="155" y="0"/>
                    </a:lnTo>
                    <a:lnTo>
                      <a:pt x="155" y="143"/>
                    </a:lnTo>
                    <a:close/>
                  </a:path>
                </a:pathLst>
              </a:custGeom>
              <a:noFill/>
              <a:ln w="12700" cap="flat">
                <a:solidFill>
                  <a:srgbClr val="0070C0"/>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293" name="Line 17">
                <a:extLst>
                  <a:ext uri="{FF2B5EF4-FFF2-40B4-BE49-F238E27FC236}">
                    <a16:creationId xmlns:a16="http://schemas.microsoft.com/office/drawing/2014/main" id="{DC980CF2-CA0B-477C-8BF2-0D9BA4841878}"/>
                  </a:ext>
                </a:extLst>
              </p:cNvPr>
              <p:cNvSpPr>
                <a:spLocks noChangeShapeType="1"/>
              </p:cNvSpPr>
              <p:nvPr/>
            </p:nvSpPr>
            <p:spPr bwMode="auto">
              <a:xfrm flipH="1">
                <a:off x="5369972" y="2097396"/>
                <a:ext cx="177650" cy="0"/>
              </a:xfrm>
              <a:prstGeom prst="line">
                <a:avLst/>
              </a:prstGeom>
              <a:noFill/>
              <a:ln w="12700" cap="flat">
                <a:solidFill>
                  <a:srgbClr val="0070C0"/>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grpSp>
      <p:grpSp>
        <p:nvGrpSpPr>
          <p:cNvPr id="3" name="Group 2">
            <a:extLst>
              <a:ext uri="{FF2B5EF4-FFF2-40B4-BE49-F238E27FC236}">
                <a16:creationId xmlns:a16="http://schemas.microsoft.com/office/drawing/2014/main" id="{2DF968CC-0FA4-4B33-B722-5A8C0A73A972}"/>
              </a:ext>
            </a:extLst>
          </p:cNvPr>
          <p:cNvGrpSpPr/>
          <p:nvPr/>
        </p:nvGrpSpPr>
        <p:grpSpPr>
          <a:xfrm>
            <a:off x="402619" y="4186239"/>
            <a:ext cx="6105855" cy="2697661"/>
            <a:chOff x="402619" y="4186239"/>
            <a:chExt cx="6105855" cy="2697661"/>
          </a:xfrm>
        </p:grpSpPr>
        <p:sp>
          <p:nvSpPr>
            <p:cNvPr id="213" name="TextBox 212">
              <a:extLst>
                <a:ext uri="{FF2B5EF4-FFF2-40B4-BE49-F238E27FC236}">
                  <a16:creationId xmlns:a16="http://schemas.microsoft.com/office/drawing/2014/main" id="{23973576-A92C-4E3C-8CC6-BE2C7FC64727}"/>
                </a:ext>
              </a:extLst>
            </p:cNvPr>
            <p:cNvSpPr txBox="1"/>
            <p:nvPr/>
          </p:nvSpPr>
          <p:spPr>
            <a:xfrm>
              <a:off x="402619" y="4186239"/>
              <a:ext cx="2394414" cy="2697661"/>
            </a:xfrm>
            <a:prstGeom prst="rect">
              <a:avLst/>
            </a:prstGeom>
            <a:noFill/>
          </p:spPr>
          <p:txBody>
            <a:bodyPr wrap="none" rtlCol="0">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6930" b="0" i="0" u="none" strike="noStrike" kern="0" cap="none" spc="-800" normalizeH="0" baseline="0" noProof="0" dirty="0">
                  <a:ln>
                    <a:noFill/>
                  </a:ln>
                  <a:solidFill>
                    <a:srgbClr val="FFFFFF"/>
                  </a:solidFill>
                  <a:effectLst/>
                  <a:uLnTx/>
                  <a:uFillTx/>
                  <a:latin typeface="Segoe UI Semilight"/>
                  <a:ea typeface="+mn-ea"/>
                  <a:cs typeface="Segoe UI Semilight" panose="020B0402040204020203" pitchFamily="34" charset="0"/>
                </a:rPr>
                <a:t>42</a:t>
              </a:r>
              <a:r>
                <a:rPr kumimoji="0" lang="en-US" sz="16930" b="0" i="0" u="none" strike="noStrike" kern="0" cap="none" spc="-80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 </a:t>
              </a:r>
              <a:endParaRPr kumimoji="0" lang="en-US" sz="4896" b="0" i="0" u="none" strike="noStrike" kern="0" cap="none" spc="-800" normalizeH="0" baseline="0" noProof="0" dirty="0">
                <a:ln>
                  <a:noFill/>
                </a:ln>
                <a:solidFill>
                  <a:srgbClr val="FFFFFF"/>
                </a:solidFill>
                <a:effectLst/>
                <a:uLnTx/>
                <a:uFillTx/>
                <a:latin typeface="Segoe UI Semilight"/>
                <a:ea typeface="+mn-ea"/>
                <a:cs typeface="Segoe UI Semilight" panose="020B0402040204020203" pitchFamily="34" charset="0"/>
              </a:endParaRPr>
            </a:p>
          </p:txBody>
        </p:sp>
        <p:sp>
          <p:nvSpPr>
            <p:cNvPr id="305" name="Rectangle 304">
              <a:extLst>
                <a:ext uri="{FF2B5EF4-FFF2-40B4-BE49-F238E27FC236}">
                  <a16:creationId xmlns:a16="http://schemas.microsoft.com/office/drawing/2014/main" id="{BE67AB0C-21D5-4068-8233-B727A4FC2767}"/>
                </a:ext>
              </a:extLst>
            </p:cNvPr>
            <p:cNvSpPr/>
            <p:nvPr/>
          </p:nvSpPr>
          <p:spPr>
            <a:xfrm>
              <a:off x="2779633" y="5831868"/>
              <a:ext cx="3728841" cy="665259"/>
            </a:xfrm>
            <a:prstGeom prst="rect">
              <a:avLst/>
            </a:prstGeom>
          </p:spPr>
          <p:txBody>
            <a:bodyPr wrap="none">
              <a:spAutoFit/>
            </a:bodyPr>
            <a:lstStyle/>
            <a:p>
              <a:pPr marL="0" marR="0" lvl="0" indent="0" algn="l" defTabSz="932597" rtl="0" eaLnBrk="1" fontAlgn="auto" latinLnBrk="0" hangingPunct="1">
                <a:lnSpc>
                  <a:spcPts val="4284"/>
                </a:lnSpc>
                <a:spcBef>
                  <a:spcPts val="0"/>
                </a:spcBef>
                <a:spcAft>
                  <a:spcPts val="0"/>
                </a:spcAft>
                <a:buClrTx/>
                <a:buSzTx/>
                <a:buFontTx/>
                <a:buNone/>
                <a:tabLst/>
                <a:defRPr/>
              </a:pPr>
              <a:r>
                <a:rPr kumimoji="0" lang="en-US" sz="4488" b="0" i="0" u="none" strike="noStrike" kern="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Azure regions</a:t>
              </a:r>
              <a:r>
                <a:rPr kumimoji="0" lang="en-US" sz="4000" b="0" i="0" u="none" strike="noStrike" kern="0" cap="none" spc="0" normalizeH="0" baseline="3000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6</a:t>
              </a:r>
              <a:endParaRPr kumimoji="0" lang="en-US" sz="4488" b="0" i="0" u="none" strike="noStrike" kern="0" cap="none" spc="0" normalizeH="0" baseline="30000" noProof="0" dirty="0">
                <a:ln>
                  <a:noFill/>
                </a:ln>
                <a:solidFill>
                  <a:srgbClr val="FFFFFF"/>
                </a:solidFill>
                <a:effectLst/>
                <a:uLnTx/>
                <a:uFillTx/>
                <a:latin typeface="Segoe UI Light" panose="020B0502040204020203" pitchFamily="34" charset="0"/>
                <a:ea typeface="+mn-ea"/>
                <a:cs typeface="Segoe UI Light" panose="020B0502040204020203" pitchFamily="34" charset="0"/>
              </a:endParaRPr>
            </a:p>
          </p:txBody>
        </p:sp>
      </p:grpSp>
      <p:sp>
        <p:nvSpPr>
          <p:cNvPr id="306" name="Freeform 6">
            <a:extLst>
              <a:ext uri="{FF2B5EF4-FFF2-40B4-BE49-F238E27FC236}">
                <a16:creationId xmlns:a16="http://schemas.microsoft.com/office/drawing/2014/main" id="{A28BFA25-81A6-43AD-89BB-31033A6166CC}"/>
              </a:ext>
            </a:extLst>
          </p:cNvPr>
          <p:cNvSpPr>
            <a:spLocks noEditPoints="1"/>
          </p:cNvSpPr>
          <p:nvPr/>
        </p:nvSpPr>
        <p:spPr bwMode="auto">
          <a:xfrm>
            <a:off x="656406" y="-1"/>
            <a:ext cx="11409996" cy="5307672"/>
          </a:xfrm>
          <a:custGeom>
            <a:avLst/>
            <a:gdLst>
              <a:gd name="T0" fmla="*/ 2843 w 3260"/>
              <a:gd name="T1" fmla="*/ 1040 h 1694"/>
              <a:gd name="T2" fmla="*/ 2706 w 3260"/>
              <a:gd name="T3" fmla="*/ 1121 h 1694"/>
              <a:gd name="T4" fmla="*/ 3101 w 3260"/>
              <a:gd name="T5" fmla="*/ 1119 h 1694"/>
              <a:gd name="T6" fmla="*/ 1330 w 3260"/>
              <a:gd name="T7" fmla="*/ 153 h 1694"/>
              <a:gd name="T8" fmla="*/ 1357 w 3260"/>
              <a:gd name="T9" fmla="*/ 41 h 1694"/>
              <a:gd name="T10" fmla="*/ 1093 w 3260"/>
              <a:gd name="T11" fmla="*/ 175 h 1694"/>
              <a:gd name="T12" fmla="*/ 1115 w 3260"/>
              <a:gd name="T13" fmla="*/ 313 h 1694"/>
              <a:gd name="T14" fmla="*/ 1909 w 3260"/>
              <a:gd name="T15" fmla="*/ 55 h 1694"/>
              <a:gd name="T16" fmla="*/ 590 w 3260"/>
              <a:gd name="T17" fmla="*/ 24 h 1694"/>
              <a:gd name="T18" fmla="*/ 897 w 3260"/>
              <a:gd name="T19" fmla="*/ 944 h 1694"/>
              <a:gd name="T20" fmla="*/ 622 w 3260"/>
              <a:gd name="T21" fmla="*/ 717 h 1694"/>
              <a:gd name="T22" fmla="*/ 934 w 3260"/>
              <a:gd name="T23" fmla="*/ 526 h 1694"/>
              <a:gd name="T24" fmla="*/ 900 w 3260"/>
              <a:gd name="T25" fmla="*/ 310 h 1694"/>
              <a:gd name="T26" fmla="*/ 808 w 3260"/>
              <a:gd name="T27" fmla="*/ 172 h 1694"/>
              <a:gd name="T28" fmla="*/ 687 w 3260"/>
              <a:gd name="T29" fmla="*/ 121 h 1694"/>
              <a:gd name="T30" fmla="*/ 152 w 3260"/>
              <a:gd name="T31" fmla="*/ 11 h 1694"/>
              <a:gd name="T32" fmla="*/ 118 w 3260"/>
              <a:gd name="T33" fmla="*/ 222 h 1694"/>
              <a:gd name="T34" fmla="*/ 327 w 3260"/>
              <a:gd name="T35" fmla="*/ 321 h 1694"/>
              <a:gd name="T36" fmla="*/ 406 w 3260"/>
              <a:gd name="T37" fmla="*/ 761 h 1694"/>
              <a:gd name="T38" fmla="*/ 749 w 3260"/>
              <a:gd name="T39" fmla="*/ 1186 h 1694"/>
              <a:gd name="T40" fmla="*/ 886 w 3260"/>
              <a:gd name="T41" fmla="*/ 1643 h 1694"/>
              <a:gd name="T42" fmla="*/ 3236 w 3260"/>
              <a:gd name="T43" fmla="*/ 1515 h 1694"/>
              <a:gd name="T44" fmla="*/ 2763 w 3260"/>
              <a:gd name="T45" fmla="*/ 958 h 1694"/>
              <a:gd name="T46" fmla="*/ 2590 w 3260"/>
              <a:gd name="T47" fmla="*/ 854 h 1694"/>
              <a:gd name="T48" fmla="*/ 2698 w 3260"/>
              <a:gd name="T49" fmla="*/ 572 h 1694"/>
              <a:gd name="T50" fmla="*/ 2898 w 3260"/>
              <a:gd name="T51" fmla="*/ 132 h 1694"/>
              <a:gd name="T52" fmla="*/ 2300 w 3260"/>
              <a:gd name="T53" fmla="*/ 3 h 1694"/>
              <a:gd name="T54" fmla="*/ 1991 w 3260"/>
              <a:gd name="T55" fmla="*/ 151 h 1694"/>
              <a:gd name="T56" fmla="*/ 1720 w 3260"/>
              <a:gd name="T57" fmla="*/ 141 h 1694"/>
              <a:gd name="T58" fmla="*/ 1548 w 3260"/>
              <a:gd name="T59" fmla="*/ 310 h 1694"/>
              <a:gd name="T60" fmla="*/ 1697 w 3260"/>
              <a:gd name="T61" fmla="*/ 325 h 1694"/>
              <a:gd name="T62" fmla="*/ 1491 w 3260"/>
              <a:gd name="T63" fmla="*/ 562 h 1694"/>
              <a:gd name="T64" fmla="*/ 1768 w 3260"/>
              <a:gd name="T65" fmla="*/ 594 h 1694"/>
              <a:gd name="T66" fmla="*/ 1719 w 3260"/>
              <a:gd name="T67" fmla="*/ 686 h 1694"/>
              <a:gd name="T68" fmla="*/ 1682 w 3260"/>
              <a:gd name="T69" fmla="*/ 1394 h 1694"/>
              <a:gd name="T70" fmla="*/ 1850 w 3260"/>
              <a:gd name="T71" fmla="*/ 731 h 1694"/>
              <a:gd name="T72" fmla="*/ 2233 w 3260"/>
              <a:gd name="T73" fmla="*/ 809 h 1694"/>
              <a:gd name="T74" fmla="*/ 2002 w 3260"/>
              <a:gd name="T75" fmla="*/ 527 h 1694"/>
              <a:gd name="T76" fmla="*/ 2891 w 3260"/>
              <a:gd name="T77" fmla="*/ 1163 h 1694"/>
              <a:gd name="T78" fmla="*/ 2926 w 3260"/>
              <a:gd name="T79" fmla="*/ 1501 h 1694"/>
              <a:gd name="T80" fmla="*/ 293 w 3260"/>
              <a:gd name="T81" fmla="*/ 349 h 1694"/>
              <a:gd name="T82" fmla="*/ 2003 w 3260"/>
              <a:gd name="T83" fmla="*/ 1218 h 1694"/>
              <a:gd name="T84" fmla="*/ 1312 w 3260"/>
              <a:gd name="T85" fmla="*/ 233 h 1694"/>
              <a:gd name="T86" fmla="*/ 131 w 3260"/>
              <a:gd name="T87" fmla="*/ 226 h 1694"/>
              <a:gd name="T88" fmla="*/ 2836 w 3260"/>
              <a:gd name="T89" fmla="*/ 628 h 1694"/>
              <a:gd name="T90" fmla="*/ 2925 w 3260"/>
              <a:gd name="T91" fmla="*/ 1111 h 1694"/>
              <a:gd name="T92" fmla="*/ 2830 w 3260"/>
              <a:gd name="T93" fmla="*/ 367 h 1694"/>
              <a:gd name="T94" fmla="*/ 2757 w 3260"/>
              <a:gd name="T95" fmla="*/ 892 h 1694"/>
              <a:gd name="T96" fmla="*/ 2695 w 3260"/>
              <a:gd name="T97" fmla="*/ 1047 h 1694"/>
              <a:gd name="T98" fmla="*/ 2553 w 3260"/>
              <a:gd name="T99" fmla="*/ 1023 h 1694"/>
              <a:gd name="T100" fmla="*/ 1684 w 3260"/>
              <a:gd name="T101" fmla="*/ 276 h 1694"/>
              <a:gd name="T102" fmla="*/ 1744 w 3260"/>
              <a:gd name="T103" fmla="*/ 617 h 1694"/>
              <a:gd name="T104" fmla="*/ 1659 w 3260"/>
              <a:gd name="T105" fmla="*/ 156 h 1694"/>
              <a:gd name="T106" fmla="*/ 1937 w 3260"/>
              <a:gd name="T107" fmla="*/ 121 h 1694"/>
              <a:gd name="T108" fmla="*/ 940 w 3260"/>
              <a:gd name="T109" fmla="*/ 505 h 1694"/>
              <a:gd name="T110" fmla="*/ 175 w 3260"/>
              <a:gd name="T111" fmla="*/ 174 h 1694"/>
              <a:gd name="T112" fmla="*/ 1009 w 3260"/>
              <a:gd name="T113" fmla="*/ 1028 h 1694"/>
              <a:gd name="T114" fmla="*/ 1009 w 3260"/>
              <a:gd name="T115" fmla="*/ 492 h 1694"/>
              <a:gd name="T116" fmla="*/ 1464 w 3260"/>
              <a:gd name="T117" fmla="*/ 394 h 1694"/>
              <a:gd name="T118" fmla="*/ 930 w 3260"/>
              <a:gd name="T119" fmla="*/ 34 h 1694"/>
              <a:gd name="T120" fmla="*/ 884 w 3260"/>
              <a:gd name="T121" fmla="*/ 92 h 1694"/>
              <a:gd name="T122" fmla="*/ 956 w 3260"/>
              <a:gd name="T123" fmla="*/ 188 h 1694"/>
              <a:gd name="T124" fmla="*/ 950 w 3260"/>
              <a:gd name="T125" fmla="*/ 104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60" h="1694">
                <a:moveTo>
                  <a:pt x="2796" y="665"/>
                </a:moveTo>
                <a:cubicBezTo>
                  <a:pt x="2795" y="664"/>
                  <a:pt x="2795" y="664"/>
                  <a:pt x="2795" y="664"/>
                </a:cubicBezTo>
                <a:cubicBezTo>
                  <a:pt x="2794" y="665"/>
                  <a:pt x="2794" y="665"/>
                  <a:pt x="2794" y="665"/>
                </a:cubicBezTo>
                <a:cubicBezTo>
                  <a:pt x="2795" y="666"/>
                  <a:pt x="2795" y="666"/>
                  <a:pt x="2795" y="666"/>
                </a:cubicBezTo>
                <a:lnTo>
                  <a:pt x="2796" y="665"/>
                </a:lnTo>
                <a:close/>
                <a:moveTo>
                  <a:pt x="2760" y="1091"/>
                </a:moveTo>
                <a:cubicBezTo>
                  <a:pt x="2759" y="1090"/>
                  <a:pt x="2759" y="1090"/>
                  <a:pt x="2759" y="1090"/>
                </a:cubicBezTo>
                <a:cubicBezTo>
                  <a:pt x="2758" y="1089"/>
                  <a:pt x="2758" y="1089"/>
                  <a:pt x="2758" y="1089"/>
                </a:cubicBezTo>
                <a:cubicBezTo>
                  <a:pt x="2759" y="1088"/>
                  <a:pt x="2759" y="1088"/>
                  <a:pt x="2759" y="1088"/>
                </a:cubicBezTo>
                <a:cubicBezTo>
                  <a:pt x="2760" y="1087"/>
                  <a:pt x="2760" y="1087"/>
                  <a:pt x="2760" y="1087"/>
                </a:cubicBezTo>
                <a:cubicBezTo>
                  <a:pt x="2761" y="1086"/>
                  <a:pt x="2761" y="1086"/>
                  <a:pt x="2761" y="1086"/>
                </a:cubicBezTo>
                <a:cubicBezTo>
                  <a:pt x="2761" y="1087"/>
                  <a:pt x="2761" y="1087"/>
                  <a:pt x="2761" y="1087"/>
                </a:cubicBezTo>
                <a:cubicBezTo>
                  <a:pt x="2761" y="1086"/>
                  <a:pt x="2761" y="1086"/>
                  <a:pt x="2761" y="1086"/>
                </a:cubicBezTo>
                <a:cubicBezTo>
                  <a:pt x="2760" y="1085"/>
                  <a:pt x="2760" y="1085"/>
                  <a:pt x="2760" y="1085"/>
                </a:cubicBezTo>
                <a:cubicBezTo>
                  <a:pt x="2760" y="1083"/>
                  <a:pt x="2760" y="1083"/>
                  <a:pt x="2760" y="1083"/>
                </a:cubicBezTo>
                <a:cubicBezTo>
                  <a:pt x="2759" y="1083"/>
                  <a:pt x="2759" y="1083"/>
                  <a:pt x="2759" y="1083"/>
                </a:cubicBezTo>
                <a:cubicBezTo>
                  <a:pt x="2758" y="1084"/>
                  <a:pt x="2758" y="1084"/>
                  <a:pt x="2758" y="1084"/>
                </a:cubicBezTo>
                <a:cubicBezTo>
                  <a:pt x="2758" y="1087"/>
                  <a:pt x="2758" y="1087"/>
                  <a:pt x="2758" y="1087"/>
                </a:cubicBezTo>
                <a:cubicBezTo>
                  <a:pt x="2757" y="1090"/>
                  <a:pt x="2757" y="1090"/>
                  <a:pt x="2757" y="1090"/>
                </a:cubicBezTo>
                <a:cubicBezTo>
                  <a:pt x="2755" y="1093"/>
                  <a:pt x="2755" y="1093"/>
                  <a:pt x="2755" y="1093"/>
                </a:cubicBezTo>
                <a:cubicBezTo>
                  <a:pt x="2755" y="1095"/>
                  <a:pt x="2755" y="1095"/>
                  <a:pt x="2755" y="1095"/>
                </a:cubicBezTo>
                <a:cubicBezTo>
                  <a:pt x="2756" y="1095"/>
                  <a:pt x="2756" y="1095"/>
                  <a:pt x="2756" y="1095"/>
                </a:cubicBezTo>
                <a:cubicBezTo>
                  <a:pt x="2758" y="1095"/>
                  <a:pt x="2758" y="1095"/>
                  <a:pt x="2758" y="1095"/>
                </a:cubicBezTo>
                <a:cubicBezTo>
                  <a:pt x="2759" y="1093"/>
                  <a:pt x="2759" y="1093"/>
                  <a:pt x="2759" y="1093"/>
                </a:cubicBezTo>
                <a:cubicBezTo>
                  <a:pt x="2760" y="1092"/>
                  <a:pt x="2760" y="1092"/>
                  <a:pt x="2760" y="1092"/>
                </a:cubicBezTo>
                <a:cubicBezTo>
                  <a:pt x="2761" y="1091"/>
                  <a:pt x="2761" y="1091"/>
                  <a:pt x="2761" y="1091"/>
                </a:cubicBezTo>
                <a:lnTo>
                  <a:pt x="2760" y="1091"/>
                </a:lnTo>
                <a:close/>
                <a:moveTo>
                  <a:pt x="2801" y="1122"/>
                </a:moveTo>
                <a:cubicBezTo>
                  <a:pt x="2800" y="1121"/>
                  <a:pt x="2800" y="1121"/>
                  <a:pt x="2800" y="1121"/>
                </a:cubicBezTo>
                <a:cubicBezTo>
                  <a:pt x="2799" y="1122"/>
                  <a:pt x="2799" y="1122"/>
                  <a:pt x="2799" y="1122"/>
                </a:cubicBezTo>
                <a:cubicBezTo>
                  <a:pt x="2800" y="1123"/>
                  <a:pt x="2800" y="1123"/>
                  <a:pt x="2800" y="1123"/>
                </a:cubicBezTo>
                <a:lnTo>
                  <a:pt x="2801" y="1122"/>
                </a:lnTo>
                <a:close/>
                <a:moveTo>
                  <a:pt x="2756" y="1128"/>
                </a:moveTo>
                <a:cubicBezTo>
                  <a:pt x="2757" y="1127"/>
                  <a:pt x="2757" y="1127"/>
                  <a:pt x="2757" y="1127"/>
                </a:cubicBezTo>
                <a:cubicBezTo>
                  <a:pt x="2759" y="1126"/>
                  <a:pt x="2759" y="1126"/>
                  <a:pt x="2759" y="1126"/>
                </a:cubicBezTo>
                <a:cubicBezTo>
                  <a:pt x="2757" y="1126"/>
                  <a:pt x="2757" y="1126"/>
                  <a:pt x="2757" y="1126"/>
                </a:cubicBezTo>
                <a:lnTo>
                  <a:pt x="2756" y="1128"/>
                </a:lnTo>
                <a:close/>
                <a:moveTo>
                  <a:pt x="2759" y="1143"/>
                </a:moveTo>
                <a:cubicBezTo>
                  <a:pt x="2758" y="1145"/>
                  <a:pt x="2758" y="1145"/>
                  <a:pt x="2758" y="1145"/>
                </a:cubicBezTo>
                <a:cubicBezTo>
                  <a:pt x="2759" y="1145"/>
                  <a:pt x="2759" y="1145"/>
                  <a:pt x="2759" y="1145"/>
                </a:cubicBezTo>
                <a:cubicBezTo>
                  <a:pt x="2760" y="1143"/>
                  <a:pt x="2760" y="1143"/>
                  <a:pt x="2760" y="1143"/>
                </a:cubicBezTo>
                <a:lnTo>
                  <a:pt x="2759" y="1143"/>
                </a:lnTo>
                <a:close/>
                <a:moveTo>
                  <a:pt x="2759" y="1150"/>
                </a:moveTo>
                <a:cubicBezTo>
                  <a:pt x="2760" y="1148"/>
                  <a:pt x="2760" y="1148"/>
                  <a:pt x="2760" y="1148"/>
                </a:cubicBezTo>
                <a:cubicBezTo>
                  <a:pt x="2759" y="1147"/>
                  <a:pt x="2759" y="1147"/>
                  <a:pt x="2759" y="1147"/>
                </a:cubicBezTo>
                <a:cubicBezTo>
                  <a:pt x="2757" y="1148"/>
                  <a:pt x="2757" y="1148"/>
                  <a:pt x="2757" y="1148"/>
                </a:cubicBezTo>
                <a:cubicBezTo>
                  <a:pt x="2758" y="1148"/>
                  <a:pt x="2758" y="1148"/>
                  <a:pt x="2758" y="1148"/>
                </a:cubicBezTo>
                <a:cubicBezTo>
                  <a:pt x="2755" y="1150"/>
                  <a:pt x="2755" y="1150"/>
                  <a:pt x="2755" y="1150"/>
                </a:cubicBezTo>
                <a:cubicBezTo>
                  <a:pt x="2753" y="1151"/>
                  <a:pt x="2753" y="1151"/>
                  <a:pt x="2753" y="1151"/>
                </a:cubicBezTo>
                <a:cubicBezTo>
                  <a:pt x="2755" y="1152"/>
                  <a:pt x="2755" y="1152"/>
                  <a:pt x="2755" y="1152"/>
                </a:cubicBezTo>
                <a:lnTo>
                  <a:pt x="2759" y="1150"/>
                </a:lnTo>
                <a:close/>
                <a:moveTo>
                  <a:pt x="2829" y="645"/>
                </a:moveTo>
                <a:cubicBezTo>
                  <a:pt x="2832" y="646"/>
                  <a:pt x="2832" y="646"/>
                  <a:pt x="2832" y="646"/>
                </a:cubicBezTo>
                <a:cubicBezTo>
                  <a:pt x="2833" y="648"/>
                  <a:pt x="2833" y="648"/>
                  <a:pt x="2833" y="648"/>
                </a:cubicBezTo>
                <a:cubicBezTo>
                  <a:pt x="2834" y="647"/>
                  <a:pt x="2834" y="647"/>
                  <a:pt x="2834" y="647"/>
                </a:cubicBezTo>
                <a:cubicBezTo>
                  <a:pt x="2835" y="644"/>
                  <a:pt x="2835" y="644"/>
                  <a:pt x="2835" y="644"/>
                </a:cubicBezTo>
                <a:cubicBezTo>
                  <a:pt x="2837" y="642"/>
                  <a:pt x="2837" y="642"/>
                  <a:pt x="2837" y="642"/>
                </a:cubicBezTo>
                <a:cubicBezTo>
                  <a:pt x="2838" y="640"/>
                  <a:pt x="2838" y="640"/>
                  <a:pt x="2838" y="640"/>
                </a:cubicBezTo>
                <a:cubicBezTo>
                  <a:pt x="2837" y="640"/>
                  <a:pt x="2837" y="640"/>
                  <a:pt x="2837" y="640"/>
                </a:cubicBezTo>
                <a:cubicBezTo>
                  <a:pt x="2836" y="638"/>
                  <a:pt x="2836" y="638"/>
                  <a:pt x="2836" y="638"/>
                </a:cubicBezTo>
                <a:cubicBezTo>
                  <a:pt x="2834" y="636"/>
                  <a:pt x="2834" y="636"/>
                  <a:pt x="2834" y="636"/>
                </a:cubicBezTo>
                <a:cubicBezTo>
                  <a:pt x="2833" y="636"/>
                  <a:pt x="2833" y="636"/>
                  <a:pt x="2833" y="636"/>
                </a:cubicBezTo>
                <a:cubicBezTo>
                  <a:pt x="2831" y="635"/>
                  <a:pt x="2831" y="635"/>
                  <a:pt x="2831" y="635"/>
                </a:cubicBezTo>
                <a:cubicBezTo>
                  <a:pt x="2829" y="635"/>
                  <a:pt x="2829" y="635"/>
                  <a:pt x="2829" y="635"/>
                </a:cubicBezTo>
                <a:cubicBezTo>
                  <a:pt x="2826" y="637"/>
                  <a:pt x="2826" y="637"/>
                  <a:pt x="2826" y="637"/>
                </a:cubicBezTo>
                <a:cubicBezTo>
                  <a:pt x="2826" y="638"/>
                  <a:pt x="2826" y="638"/>
                  <a:pt x="2826" y="638"/>
                </a:cubicBezTo>
                <a:cubicBezTo>
                  <a:pt x="2825" y="640"/>
                  <a:pt x="2825" y="640"/>
                  <a:pt x="2825" y="640"/>
                </a:cubicBezTo>
                <a:cubicBezTo>
                  <a:pt x="2823" y="640"/>
                  <a:pt x="2823" y="640"/>
                  <a:pt x="2823" y="640"/>
                </a:cubicBezTo>
                <a:cubicBezTo>
                  <a:pt x="2822" y="642"/>
                  <a:pt x="2822" y="642"/>
                  <a:pt x="2822" y="642"/>
                </a:cubicBezTo>
                <a:cubicBezTo>
                  <a:pt x="2821" y="641"/>
                  <a:pt x="2821" y="641"/>
                  <a:pt x="2821" y="641"/>
                </a:cubicBezTo>
                <a:cubicBezTo>
                  <a:pt x="2820" y="639"/>
                  <a:pt x="2820" y="639"/>
                  <a:pt x="2820" y="639"/>
                </a:cubicBezTo>
                <a:cubicBezTo>
                  <a:pt x="2819" y="639"/>
                  <a:pt x="2819" y="639"/>
                  <a:pt x="2819" y="639"/>
                </a:cubicBezTo>
                <a:cubicBezTo>
                  <a:pt x="2816" y="642"/>
                  <a:pt x="2816" y="642"/>
                  <a:pt x="2816" y="642"/>
                </a:cubicBezTo>
                <a:cubicBezTo>
                  <a:pt x="2816" y="643"/>
                  <a:pt x="2816" y="643"/>
                  <a:pt x="2816" y="643"/>
                </a:cubicBezTo>
                <a:cubicBezTo>
                  <a:pt x="2814" y="645"/>
                  <a:pt x="2814" y="645"/>
                  <a:pt x="2814" y="645"/>
                </a:cubicBezTo>
                <a:cubicBezTo>
                  <a:pt x="2814" y="647"/>
                  <a:pt x="2814" y="647"/>
                  <a:pt x="2814" y="647"/>
                </a:cubicBezTo>
                <a:cubicBezTo>
                  <a:pt x="2817" y="647"/>
                  <a:pt x="2817" y="647"/>
                  <a:pt x="2817" y="647"/>
                </a:cubicBezTo>
                <a:cubicBezTo>
                  <a:pt x="2817" y="649"/>
                  <a:pt x="2817" y="649"/>
                  <a:pt x="2817" y="649"/>
                </a:cubicBezTo>
                <a:cubicBezTo>
                  <a:pt x="2817" y="650"/>
                  <a:pt x="2817" y="650"/>
                  <a:pt x="2817" y="650"/>
                </a:cubicBezTo>
                <a:cubicBezTo>
                  <a:pt x="2817" y="651"/>
                  <a:pt x="2817" y="651"/>
                  <a:pt x="2817" y="651"/>
                </a:cubicBezTo>
                <a:cubicBezTo>
                  <a:pt x="2818" y="653"/>
                  <a:pt x="2818" y="653"/>
                  <a:pt x="2818" y="653"/>
                </a:cubicBezTo>
                <a:cubicBezTo>
                  <a:pt x="2821" y="654"/>
                  <a:pt x="2821" y="654"/>
                  <a:pt x="2821" y="654"/>
                </a:cubicBezTo>
                <a:cubicBezTo>
                  <a:pt x="2821" y="655"/>
                  <a:pt x="2821" y="655"/>
                  <a:pt x="2821" y="655"/>
                </a:cubicBezTo>
                <a:cubicBezTo>
                  <a:pt x="2821" y="655"/>
                  <a:pt x="2821" y="655"/>
                  <a:pt x="2821" y="655"/>
                </a:cubicBezTo>
                <a:cubicBezTo>
                  <a:pt x="2822" y="655"/>
                  <a:pt x="2822" y="655"/>
                  <a:pt x="2822" y="655"/>
                </a:cubicBezTo>
                <a:cubicBezTo>
                  <a:pt x="2823" y="655"/>
                  <a:pt x="2823" y="655"/>
                  <a:pt x="2823" y="655"/>
                </a:cubicBezTo>
                <a:cubicBezTo>
                  <a:pt x="2824" y="655"/>
                  <a:pt x="2824" y="655"/>
                  <a:pt x="2824" y="655"/>
                </a:cubicBezTo>
                <a:cubicBezTo>
                  <a:pt x="2824" y="654"/>
                  <a:pt x="2824" y="654"/>
                  <a:pt x="2824" y="654"/>
                </a:cubicBezTo>
                <a:cubicBezTo>
                  <a:pt x="2822" y="652"/>
                  <a:pt x="2822" y="652"/>
                  <a:pt x="2822" y="652"/>
                </a:cubicBezTo>
                <a:cubicBezTo>
                  <a:pt x="2823" y="650"/>
                  <a:pt x="2823" y="650"/>
                  <a:pt x="2823" y="650"/>
                </a:cubicBezTo>
                <a:cubicBezTo>
                  <a:pt x="2824" y="647"/>
                  <a:pt x="2824" y="647"/>
                  <a:pt x="2824" y="647"/>
                </a:cubicBezTo>
                <a:cubicBezTo>
                  <a:pt x="2826" y="645"/>
                  <a:pt x="2826" y="645"/>
                  <a:pt x="2826" y="645"/>
                </a:cubicBezTo>
                <a:cubicBezTo>
                  <a:pt x="2827" y="644"/>
                  <a:pt x="2827" y="644"/>
                  <a:pt x="2827" y="644"/>
                </a:cubicBezTo>
                <a:lnTo>
                  <a:pt x="2829" y="645"/>
                </a:lnTo>
                <a:close/>
                <a:moveTo>
                  <a:pt x="2719" y="1139"/>
                </a:moveTo>
                <a:cubicBezTo>
                  <a:pt x="2721" y="1139"/>
                  <a:pt x="2721" y="1139"/>
                  <a:pt x="2721" y="1139"/>
                </a:cubicBezTo>
                <a:cubicBezTo>
                  <a:pt x="2723" y="1141"/>
                  <a:pt x="2723" y="1141"/>
                  <a:pt x="2723" y="1141"/>
                </a:cubicBezTo>
                <a:cubicBezTo>
                  <a:pt x="2725" y="1141"/>
                  <a:pt x="2725" y="1141"/>
                  <a:pt x="2725" y="1141"/>
                </a:cubicBezTo>
                <a:cubicBezTo>
                  <a:pt x="2726" y="1144"/>
                  <a:pt x="2726" y="1144"/>
                  <a:pt x="2726" y="1144"/>
                </a:cubicBezTo>
                <a:cubicBezTo>
                  <a:pt x="2729" y="1145"/>
                  <a:pt x="2729" y="1145"/>
                  <a:pt x="2729" y="1145"/>
                </a:cubicBezTo>
                <a:cubicBezTo>
                  <a:pt x="2732" y="1144"/>
                  <a:pt x="2732" y="1144"/>
                  <a:pt x="2732" y="1144"/>
                </a:cubicBezTo>
                <a:cubicBezTo>
                  <a:pt x="2734" y="1143"/>
                  <a:pt x="2734" y="1143"/>
                  <a:pt x="2734" y="1143"/>
                </a:cubicBezTo>
                <a:cubicBezTo>
                  <a:pt x="2734" y="1142"/>
                  <a:pt x="2734" y="1142"/>
                  <a:pt x="2734" y="1142"/>
                </a:cubicBezTo>
                <a:cubicBezTo>
                  <a:pt x="2732" y="1140"/>
                  <a:pt x="2732" y="1140"/>
                  <a:pt x="2732" y="1140"/>
                </a:cubicBezTo>
                <a:cubicBezTo>
                  <a:pt x="2731" y="1137"/>
                  <a:pt x="2731" y="1137"/>
                  <a:pt x="2731" y="1137"/>
                </a:cubicBezTo>
                <a:cubicBezTo>
                  <a:pt x="2729" y="1137"/>
                  <a:pt x="2729" y="1137"/>
                  <a:pt x="2729" y="1137"/>
                </a:cubicBezTo>
                <a:cubicBezTo>
                  <a:pt x="2728" y="1136"/>
                  <a:pt x="2728" y="1136"/>
                  <a:pt x="2728" y="1136"/>
                </a:cubicBezTo>
                <a:cubicBezTo>
                  <a:pt x="2726" y="1134"/>
                  <a:pt x="2726" y="1134"/>
                  <a:pt x="2726" y="1134"/>
                </a:cubicBezTo>
                <a:cubicBezTo>
                  <a:pt x="2724" y="1136"/>
                  <a:pt x="2724" y="1136"/>
                  <a:pt x="2724" y="1136"/>
                </a:cubicBezTo>
                <a:cubicBezTo>
                  <a:pt x="2722" y="1136"/>
                  <a:pt x="2722" y="1136"/>
                  <a:pt x="2722" y="1136"/>
                </a:cubicBezTo>
                <a:cubicBezTo>
                  <a:pt x="2719" y="1133"/>
                  <a:pt x="2719" y="1133"/>
                  <a:pt x="2719" y="1133"/>
                </a:cubicBezTo>
                <a:cubicBezTo>
                  <a:pt x="2715" y="1136"/>
                  <a:pt x="2715" y="1136"/>
                  <a:pt x="2715" y="1136"/>
                </a:cubicBezTo>
                <a:cubicBezTo>
                  <a:pt x="2715" y="1137"/>
                  <a:pt x="2715" y="1137"/>
                  <a:pt x="2715" y="1137"/>
                </a:cubicBezTo>
                <a:cubicBezTo>
                  <a:pt x="2716" y="1139"/>
                  <a:pt x="2716" y="1139"/>
                  <a:pt x="2716" y="1139"/>
                </a:cubicBezTo>
                <a:lnTo>
                  <a:pt x="2719" y="1139"/>
                </a:lnTo>
                <a:close/>
                <a:moveTo>
                  <a:pt x="2833" y="633"/>
                </a:moveTo>
                <a:cubicBezTo>
                  <a:pt x="2833" y="632"/>
                  <a:pt x="2833" y="632"/>
                  <a:pt x="2833" y="632"/>
                </a:cubicBezTo>
                <a:cubicBezTo>
                  <a:pt x="2831" y="632"/>
                  <a:pt x="2831" y="632"/>
                  <a:pt x="2831" y="632"/>
                </a:cubicBezTo>
                <a:cubicBezTo>
                  <a:pt x="2830" y="634"/>
                  <a:pt x="2830" y="634"/>
                  <a:pt x="2830" y="634"/>
                </a:cubicBezTo>
                <a:cubicBezTo>
                  <a:pt x="2831" y="634"/>
                  <a:pt x="2831" y="634"/>
                  <a:pt x="2831" y="634"/>
                </a:cubicBezTo>
                <a:lnTo>
                  <a:pt x="2833" y="633"/>
                </a:lnTo>
                <a:close/>
                <a:moveTo>
                  <a:pt x="2810" y="685"/>
                </a:moveTo>
                <a:cubicBezTo>
                  <a:pt x="2810" y="683"/>
                  <a:pt x="2810" y="683"/>
                  <a:pt x="2810" y="683"/>
                </a:cubicBezTo>
                <a:cubicBezTo>
                  <a:pt x="2809" y="682"/>
                  <a:pt x="2809" y="682"/>
                  <a:pt x="2809" y="682"/>
                </a:cubicBezTo>
                <a:cubicBezTo>
                  <a:pt x="2809" y="684"/>
                  <a:pt x="2809" y="684"/>
                  <a:pt x="2809" y="684"/>
                </a:cubicBezTo>
                <a:cubicBezTo>
                  <a:pt x="2809" y="687"/>
                  <a:pt x="2809" y="687"/>
                  <a:pt x="2809" y="687"/>
                </a:cubicBezTo>
                <a:cubicBezTo>
                  <a:pt x="2810" y="687"/>
                  <a:pt x="2810" y="687"/>
                  <a:pt x="2810" y="687"/>
                </a:cubicBezTo>
                <a:lnTo>
                  <a:pt x="2810" y="685"/>
                </a:lnTo>
                <a:close/>
                <a:moveTo>
                  <a:pt x="2803" y="1044"/>
                </a:moveTo>
                <a:cubicBezTo>
                  <a:pt x="2802" y="1044"/>
                  <a:pt x="2802" y="1044"/>
                  <a:pt x="2802" y="1044"/>
                </a:cubicBezTo>
                <a:cubicBezTo>
                  <a:pt x="2801" y="1045"/>
                  <a:pt x="2801" y="1045"/>
                  <a:pt x="2801" y="1045"/>
                </a:cubicBezTo>
                <a:cubicBezTo>
                  <a:pt x="2803" y="1046"/>
                  <a:pt x="2803" y="1046"/>
                  <a:pt x="2803" y="1046"/>
                </a:cubicBezTo>
                <a:lnTo>
                  <a:pt x="2803" y="1044"/>
                </a:lnTo>
                <a:close/>
                <a:moveTo>
                  <a:pt x="2818" y="1026"/>
                </a:moveTo>
                <a:cubicBezTo>
                  <a:pt x="2819" y="1022"/>
                  <a:pt x="2819" y="1022"/>
                  <a:pt x="2819" y="1022"/>
                </a:cubicBezTo>
                <a:cubicBezTo>
                  <a:pt x="2819" y="1021"/>
                  <a:pt x="2819" y="1021"/>
                  <a:pt x="2819" y="1021"/>
                </a:cubicBezTo>
                <a:cubicBezTo>
                  <a:pt x="2818" y="1019"/>
                  <a:pt x="2818" y="1019"/>
                  <a:pt x="2818" y="1019"/>
                </a:cubicBezTo>
                <a:cubicBezTo>
                  <a:pt x="2815" y="1021"/>
                  <a:pt x="2815" y="1021"/>
                  <a:pt x="2815" y="1021"/>
                </a:cubicBezTo>
                <a:cubicBezTo>
                  <a:pt x="2812" y="1022"/>
                  <a:pt x="2812" y="1022"/>
                  <a:pt x="2812" y="1022"/>
                </a:cubicBezTo>
                <a:cubicBezTo>
                  <a:pt x="2812" y="1024"/>
                  <a:pt x="2812" y="1024"/>
                  <a:pt x="2812" y="1024"/>
                </a:cubicBezTo>
                <a:cubicBezTo>
                  <a:pt x="2813" y="1024"/>
                  <a:pt x="2813" y="1024"/>
                  <a:pt x="2813" y="1024"/>
                </a:cubicBezTo>
                <a:cubicBezTo>
                  <a:pt x="2812" y="1025"/>
                  <a:pt x="2812" y="1025"/>
                  <a:pt x="2812" y="1025"/>
                </a:cubicBezTo>
                <a:cubicBezTo>
                  <a:pt x="2810" y="1025"/>
                  <a:pt x="2810" y="1025"/>
                  <a:pt x="2810" y="1025"/>
                </a:cubicBezTo>
                <a:cubicBezTo>
                  <a:pt x="2809" y="1027"/>
                  <a:pt x="2809" y="1027"/>
                  <a:pt x="2809" y="1027"/>
                </a:cubicBezTo>
                <a:cubicBezTo>
                  <a:pt x="2808" y="1027"/>
                  <a:pt x="2808" y="1027"/>
                  <a:pt x="2808" y="1027"/>
                </a:cubicBezTo>
                <a:cubicBezTo>
                  <a:pt x="2807" y="1026"/>
                  <a:pt x="2807" y="1026"/>
                  <a:pt x="2807" y="1026"/>
                </a:cubicBezTo>
                <a:cubicBezTo>
                  <a:pt x="2809" y="1024"/>
                  <a:pt x="2809" y="1024"/>
                  <a:pt x="2809" y="1024"/>
                </a:cubicBezTo>
                <a:cubicBezTo>
                  <a:pt x="2810" y="1024"/>
                  <a:pt x="2810" y="1024"/>
                  <a:pt x="2810" y="1024"/>
                </a:cubicBezTo>
                <a:cubicBezTo>
                  <a:pt x="2811" y="1021"/>
                  <a:pt x="2811" y="1021"/>
                  <a:pt x="2811" y="1021"/>
                </a:cubicBezTo>
                <a:cubicBezTo>
                  <a:pt x="2811" y="1018"/>
                  <a:pt x="2811" y="1018"/>
                  <a:pt x="2811" y="1018"/>
                </a:cubicBezTo>
                <a:cubicBezTo>
                  <a:pt x="2809" y="1018"/>
                  <a:pt x="2809" y="1018"/>
                  <a:pt x="2809" y="1018"/>
                </a:cubicBezTo>
                <a:cubicBezTo>
                  <a:pt x="2809" y="1017"/>
                  <a:pt x="2809" y="1017"/>
                  <a:pt x="2809" y="1017"/>
                </a:cubicBezTo>
                <a:cubicBezTo>
                  <a:pt x="2811" y="1015"/>
                  <a:pt x="2811" y="1015"/>
                  <a:pt x="2811" y="1015"/>
                </a:cubicBezTo>
                <a:cubicBezTo>
                  <a:pt x="2811" y="1013"/>
                  <a:pt x="2811" y="1013"/>
                  <a:pt x="2811" y="1013"/>
                </a:cubicBezTo>
                <a:cubicBezTo>
                  <a:pt x="2810" y="1014"/>
                  <a:pt x="2810" y="1014"/>
                  <a:pt x="2810" y="1014"/>
                </a:cubicBezTo>
                <a:cubicBezTo>
                  <a:pt x="2807" y="1017"/>
                  <a:pt x="2807" y="1017"/>
                  <a:pt x="2807" y="1017"/>
                </a:cubicBezTo>
                <a:cubicBezTo>
                  <a:pt x="2806" y="1019"/>
                  <a:pt x="2806" y="1019"/>
                  <a:pt x="2806" y="1019"/>
                </a:cubicBezTo>
                <a:cubicBezTo>
                  <a:pt x="2806" y="1022"/>
                  <a:pt x="2806" y="1022"/>
                  <a:pt x="2806" y="1022"/>
                </a:cubicBezTo>
                <a:cubicBezTo>
                  <a:pt x="2805" y="1023"/>
                  <a:pt x="2805" y="1023"/>
                  <a:pt x="2805" y="1023"/>
                </a:cubicBezTo>
                <a:cubicBezTo>
                  <a:pt x="2804" y="1025"/>
                  <a:pt x="2804" y="1025"/>
                  <a:pt x="2804" y="1025"/>
                </a:cubicBezTo>
                <a:cubicBezTo>
                  <a:pt x="2805" y="1027"/>
                  <a:pt x="2805" y="1027"/>
                  <a:pt x="2805" y="1027"/>
                </a:cubicBezTo>
                <a:cubicBezTo>
                  <a:pt x="2807" y="1029"/>
                  <a:pt x="2807" y="1029"/>
                  <a:pt x="2807" y="1029"/>
                </a:cubicBezTo>
                <a:cubicBezTo>
                  <a:pt x="2806" y="1030"/>
                  <a:pt x="2806" y="1030"/>
                  <a:pt x="2806" y="1030"/>
                </a:cubicBezTo>
                <a:cubicBezTo>
                  <a:pt x="2805" y="1032"/>
                  <a:pt x="2805" y="1032"/>
                  <a:pt x="2805" y="1032"/>
                </a:cubicBezTo>
                <a:cubicBezTo>
                  <a:pt x="2807" y="1034"/>
                  <a:pt x="2807" y="1034"/>
                  <a:pt x="2807" y="1034"/>
                </a:cubicBezTo>
                <a:cubicBezTo>
                  <a:pt x="2807" y="1035"/>
                  <a:pt x="2807" y="1035"/>
                  <a:pt x="2807" y="1035"/>
                </a:cubicBezTo>
                <a:cubicBezTo>
                  <a:pt x="2808" y="1036"/>
                  <a:pt x="2808" y="1036"/>
                  <a:pt x="2808" y="1036"/>
                </a:cubicBezTo>
                <a:cubicBezTo>
                  <a:pt x="2807" y="1038"/>
                  <a:pt x="2807" y="1038"/>
                  <a:pt x="2807" y="1038"/>
                </a:cubicBezTo>
                <a:cubicBezTo>
                  <a:pt x="2808" y="1041"/>
                  <a:pt x="2808" y="1041"/>
                  <a:pt x="2808" y="1041"/>
                </a:cubicBezTo>
                <a:cubicBezTo>
                  <a:pt x="2810" y="1042"/>
                  <a:pt x="2810" y="1042"/>
                  <a:pt x="2810" y="1042"/>
                </a:cubicBezTo>
                <a:cubicBezTo>
                  <a:pt x="2812" y="1045"/>
                  <a:pt x="2812" y="1045"/>
                  <a:pt x="2812" y="1045"/>
                </a:cubicBezTo>
                <a:cubicBezTo>
                  <a:pt x="2813" y="1046"/>
                  <a:pt x="2813" y="1046"/>
                  <a:pt x="2813" y="1046"/>
                </a:cubicBezTo>
                <a:cubicBezTo>
                  <a:pt x="2814" y="1048"/>
                  <a:pt x="2814" y="1048"/>
                  <a:pt x="2814" y="1048"/>
                </a:cubicBezTo>
                <a:cubicBezTo>
                  <a:pt x="2814" y="1046"/>
                  <a:pt x="2814" y="1046"/>
                  <a:pt x="2814" y="1046"/>
                </a:cubicBezTo>
                <a:cubicBezTo>
                  <a:pt x="2815" y="1046"/>
                  <a:pt x="2815" y="1046"/>
                  <a:pt x="2815" y="1046"/>
                </a:cubicBezTo>
                <a:cubicBezTo>
                  <a:pt x="2814" y="1045"/>
                  <a:pt x="2814" y="1045"/>
                  <a:pt x="2814" y="1045"/>
                </a:cubicBezTo>
                <a:cubicBezTo>
                  <a:pt x="2812" y="1043"/>
                  <a:pt x="2812" y="1043"/>
                  <a:pt x="2812" y="1043"/>
                </a:cubicBezTo>
                <a:cubicBezTo>
                  <a:pt x="2811" y="1040"/>
                  <a:pt x="2811" y="1040"/>
                  <a:pt x="2811" y="1040"/>
                </a:cubicBezTo>
                <a:cubicBezTo>
                  <a:pt x="2809" y="1037"/>
                  <a:pt x="2809" y="1037"/>
                  <a:pt x="2809" y="1037"/>
                </a:cubicBezTo>
                <a:cubicBezTo>
                  <a:pt x="2809" y="1033"/>
                  <a:pt x="2809" y="1033"/>
                  <a:pt x="2809" y="1033"/>
                </a:cubicBezTo>
                <a:cubicBezTo>
                  <a:pt x="2811" y="1032"/>
                  <a:pt x="2811" y="1032"/>
                  <a:pt x="2811" y="1032"/>
                </a:cubicBezTo>
                <a:cubicBezTo>
                  <a:pt x="2813" y="1033"/>
                  <a:pt x="2813" y="1033"/>
                  <a:pt x="2813" y="1033"/>
                </a:cubicBezTo>
                <a:cubicBezTo>
                  <a:pt x="2816" y="1033"/>
                  <a:pt x="2816" y="1033"/>
                  <a:pt x="2816" y="1033"/>
                </a:cubicBezTo>
                <a:cubicBezTo>
                  <a:pt x="2817" y="1034"/>
                  <a:pt x="2817" y="1034"/>
                  <a:pt x="2817" y="1034"/>
                </a:cubicBezTo>
                <a:cubicBezTo>
                  <a:pt x="2819" y="1034"/>
                  <a:pt x="2819" y="1034"/>
                  <a:pt x="2819" y="1034"/>
                </a:cubicBezTo>
                <a:cubicBezTo>
                  <a:pt x="2818" y="1033"/>
                  <a:pt x="2818" y="1033"/>
                  <a:pt x="2818" y="1033"/>
                </a:cubicBezTo>
                <a:cubicBezTo>
                  <a:pt x="2818" y="1032"/>
                  <a:pt x="2818" y="1032"/>
                  <a:pt x="2818" y="1032"/>
                </a:cubicBezTo>
                <a:cubicBezTo>
                  <a:pt x="2815" y="1030"/>
                  <a:pt x="2815" y="1030"/>
                  <a:pt x="2815" y="1030"/>
                </a:cubicBezTo>
                <a:cubicBezTo>
                  <a:pt x="2814" y="1030"/>
                  <a:pt x="2814" y="1030"/>
                  <a:pt x="2814" y="1030"/>
                </a:cubicBezTo>
                <a:cubicBezTo>
                  <a:pt x="2813" y="1028"/>
                  <a:pt x="2813" y="1028"/>
                  <a:pt x="2813" y="1028"/>
                </a:cubicBezTo>
                <a:cubicBezTo>
                  <a:pt x="2814" y="1027"/>
                  <a:pt x="2814" y="1027"/>
                  <a:pt x="2814" y="1027"/>
                </a:cubicBezTo>
                <a:lnTo>
                  <a:pt x="2818" y="1026"/>
                </a:lnTo>
                <a:close/>
                <a:moveTo>
                  <a:pt x="2802" y="1114"/>
                </a:moveTo>
                <a:cubicBezTo>
                  <a:pt x="2801" y="1115"/>
                  <a:pt x="2801" y="1115"/>
                  <a:pt x="2801" y="1115"/>
                </a:cubicBezTo>
                <a:cubicBezTo>
                  <a:pt x="2801" y="1116"/>
                  <a:pt x="2801" y="1116"/>
                  <a:pt x="2801" y="1116"/>
                </a:cubicBezTo>
                <a:cubicBezTo>
                  <a:pt x="2803" y="1115"/>
                  <a:pt x="2803" y="1115"/>
                  <a:pt x="2803" y="1115"/>
                </a:cubicBezTo>
                <a:lnTo>
                  <a:pt x="2802" y="1114"/>
                </a:lnTo>
                <a:close/>
                <a:moveTo>
                  <a:pt x="2805" y="1122"/>
                </a:moveTo>
                <a:cubicBezTo>
                  <a:pt x="2803" y="1123"/>
                  <a:pt x="2803" y="1123"/>
                  <a:pt x="2803" y="1123"/>
                </a:cubicBezTo>
                <a:cubicBezTo>
                  <a:pt x="2805" y="1123"/>
                  <a:pt x="2805" y="1123"/>
                  <a:pt x="2805" y="1123"/>
                </a:cubicBezTo>
                <a:lnTo>
                  <a:pt x="2805" y="1122"/>
                </a:lnTo>
                <a:close/>
                <a:moveTo>
                  <a:pt x="2745" y="1041"/>
                </a:moveTo>
                <a:cubicBezTo>
                  <a:pt x="2746" y="1042"/>
                  <a:pt x="2746" y="1042"/>
                  <a:pt x="2746" y="1042"/>
                </a:cubicBezTo>
                <a:cubicBezTo>
                  <a:pt x="2748" y="1042"/>
                  <a:pt x="2748" y="1042"/>
                  <a:pt x="2748" y="1042"/>
                </a:cubicBezTo>
                <a:cubicBezTo>
                  <a:pt x="2746" y="1041"/>
                  <a:pt x="2746" y="1041"/>
                  <a:pt x="2746" y="1041"/>
                </a:cubicBezTo>
                <a:lnTo>
                  <a:pt x="2745" y="1041"/>
                </a:lnTo>
                <a:close/>
                <a:moveTo>
                  <a:pt x="2761" y="1058"/>
                </a:moveTo>
                <a:cubicBezTo>
                  <a:pt x="2761" y="1058"/>
                  <a:pt x="2761" y="1056"/>
                  <a:pt x="2761" y="1056"/>
                </a:cubicBezTo>
                <a:cubicBezTo>
                  <a:pt x="2760" y="1057"/>
                  <a:pt x="2760" y="1057"/>
                  <a:pt x="2760" y="1057"/>
                </a:cubicBezTo>
                <a:lnTo>
                  <a:pt x="2761" y="1058"/>
                </a:lnTo>
                <a:close/>
                <a:moveTo>
                  <a:pt x="2766" y="1055"/>
                </a:moveTo>
                <a:cubicBezTo>
                  <a:pt x="2766" y="1053"/>
                  <a:pt x="2766" y="1053"/>
                  <a:pt x="2766" y="1053"/>
                </a:cubicBezTo>
                <a:cubicBezTo>
                  <a:pt x="2765" y="1054"/>
                  <a:pt x="2765" y="1054"/>
                  <a:pt x="2765" y="1054"/>
                </a:cubicBezTo>
                <a:lnTo>
                  <a:pt x="2766" y="1055"/>
                </a:lnTo>
                <a:close/>
                <a:moveTo>
                  <a:pt x="2763" y="1052"/>
                </a:moveTo>
                <a:cubicBezTo>
                  <a:pt x="2763" y="1053"/>
                  <a:pt x="2763" y="1053"/>
                  <a:pt x="2763" y="1053"/>
                </a:cubicBezTo>
                <a:cubicBezTo>
                  <a:pt x="2765" y="1053"/>
                  <a:pt x="2765" y="1053"/>
                  <a:pt x="2765" y="1053"/>
                </a:cubicBezTo>
                <a:cubicBezTo>
                  <a:pt x="2766" y="1051"/>
                  <a:pt x="2766" y="1051"/>
                  <a:pt x="2766" y="1051"/>
                </a:cubicBezTo>
                <a:cubicBezTo>
                  <a:pt x="2764" y="1050"/>
                  <a:pt x="2764" y="1050"/>
                  <a:pt x="2764" y="1050"/>
                </a:cubicBezTo>
                <a:cubicBezTo>
                  <a:pt x="2763" y="1051"/>
                  <a:pt x="2763" y="1051"/>
                  <a:pt x="2763" y="1051"/>
                </a:cubicBezTo>
                <a:cubicBezTo>
                  <a:pt x="2762" y="1052"/>
                  <a:pt x="2762" y="1052"/>
                  <a:pt x="2762" y="1052"/>
                </a:cubicBezTo>
                <a:cubicBezTo>
                  <a:pt x="2763" y="1050"/>
                  <a:pt x="2763" y="1050"/>
                  <a:pt x="2763" y="1050"/>
                </a:cubicBezTo>
                <a:cubicBezTo>
                  <a:pt x="2762" y="1050"/>
                  <a:pt x="2762" y="1050"/>
                  <a:pt x="2762" y="1050"/>
                </a:cubicBezTo>
                <a:cubicBezTo>
                  <a:pt x="2760" y="1049"/>
                  <a:pt x="2760" y="1049"/>
                  <a:pt x="2760" y="1049"/>
                </a:cubicBezTo>
                <a:cubicBezTo>
                  <a:pt x="2757" y="1051"/>
                  <a:pt x="2757" y="1051"/>
                  <a:pt x="2757" y="1051"/>
                </a:cubicBezTo>
                <a:cubicBezTo>
                  <a:pt x="2757" y="1053"/>
                  <a:pt x="2757" y="1053"/>
                  <a:pt x="2757" y="1053"/>
                </a:cubicBezTo>
                <a:cubicBezTo>
                  <a:pt x="2759" y="1054"/>
                  <a:pt x="2759" y="1054"/>
                  <a:pt x="2759" y="1054"/>
                </a:cubicBezTo>
                <a:cubicBezTo>
                  <a:pt x="2760" y="1053"/>
                  <a:pt x="2760" y="1053"/>
                  <a:pt x="2760" y="1053"/>
                </a:cubicBezTo>
                <a:cubicBezTo>
                  <a:pt x="2762" y="1054"/>
                  <a:pt x="2762" y="1054"/>
                  <a:pt x="2762" y="1054"/>
                </a:cubicBezTo>
                <a:lnTo>
                  <a:pt x="2763" y="1052"/>
                </a:lnTo>
                <a:close/>
                <a:moveTo>
                  <a:pt x="2781" y="1056"/>
                </a:moveTo>
                <a:cubicBezTo>
                  <a:pt x="2783" y="1057"/>
                  <a:pt x="2783" y="1057"/>
                  <a:pt x="2783" y="1057"/>
                </a:cubicBezTo>
                <a:cubicBezTo>
                  <a:pt x="2783" y="1055"/>
                  <a:pt x="2783" y="1055"/>
                  <a:pt x="2783" y="1055"/>
                </a:cubicBezTo>
                <a:cubicBezTo>
                  <a:pt x="2781" y="1054"/>
                  <a:pt x="2781" y="1054"/>
                  <a:pt x="2781" y="1054"/>
                </a:cubicBezTo>
                <a:cubicBezTo>
                  <a:pt x="2780" y="1055"/>
                  <a:pt x="2780" y="1055"/>
                  <a:pt x="2780" y="1055"/>
                </a:cubicBezTo>
                <a:cubicBezTo>
                  <a:pt x="2779" y="1055"/>
                  <a:pt x="2779" y="1055"/>
                  <a:pt x="2779" y="1055"/>
                </a:cubicBezTo>
                <a:cubicBezTo>
                  <a:pt x="2777" y="1054"/>
                  <a:pt x="2777" y="1054"/>
                  <a:pt x="2777" y="1054"/>
                </a:cubicBezTo>
                <a:cubicBezTo>
                  <a:pt x="2775" y="1055"/>
                  <a:pt x="2775" y="1055"/>
                  <a:pt x="2775" y="1055"/>
                </a:cubicBezTo>
                <a:cubicBezTo>
                  <a:pt x="2775" y="1054"/>
                  <a:pt x="2775" y="1054"/>
                  <a:pt x="2775" y="1054"/>
                </a:cubicBezTo>
                <a:cubicBezTo>
                  <a:pt x="2773" y="1056"/>
                  <a:pt x="2773" y="1056"/>
                  <a:pt x="2773" y="1056"/>
                </a:cubicBezTo>
                <a:cubicBezTo>
                  <a:pt x="2773" y="1057"/>
                  <a:pt x="2773" y="1057"/>
                  <a:pt x="2773" y="1057"/>
                </a:cubicBezTo>
                <a:cubicBezTo>
                  <a:pt x="2774" y="1058"/>
                  <a:pt x="2774" y="1058"/>
                  <a:pt x="2774" y="1058"/>
                </a:cubicBezTo>
                <a:cubicBezTo>
                  <a:pt x="2776" y="1058"/>
                  <a:pt x="2776" y="1058"/>
                  <a:pt x="2776" y="1058"/>
                </a:cubicBezTo>
                <a:cubicBezTo>
                  <a:pt x="2778" y="1057"/>
                  <a:pt x="2778" y="1057"/>
                  <a:pt x="2778" y="1057"/>
                </a:cubicBezTo>
                <a:cubicBezTo>
                  <a:pt x="2779" y="1057"/>
                  <a:pt x="2779" y="1057"/>
                  <a:pt x="2779" y="1057"/>
                </a:cubicBezTo>
                <a:lnTo>
                  <a:pt x="2781" y="1056"/>
                </a:lnTo>
                <a:close/>
                <a:moveTo>
                  <a:pt x="2762" y="1056"/>
                </a:moveTo>
                <a:cubicBezTo>
                  <a:pt x="2764" y="1056"/>
                  <a:pt x="2764" y="1056"/>
                  <a:pt x="2764" y="1056"/>
                </a:cubicBezTo>
                <a:cubicBezTo>
                  <a:pt x="2763" y="1055"/>
                  <a:pt x="2763" y="1055"/>
                  <a:pt x="2763" y="1055"/>
                </a:cubicBezTo>
                <a:lnTo>
                  <a:pt x="2762" y="1056"/>
                </a:lnTo>
                <a:close/>
                <a:moveTo>
                  <a:pt x="2761" y="1127"/>
                </a:moveTo>
                <a:cubicBezTo>
                  <a:pt x="2763" y="1127"/>
                  <a:pt x="2763" y="1127"/>
                  <a:pt x="2763" y="1127"/>
                </a:cubicBezTo>
                <a:cubicBezTo>
                  <a:pt x="2764" y="1126"/>
                  <a:pt x="2764" y="1126"/>
                  <a:pt x="2764" y="1126"/>
                </a:cubicBezTo>
                <a:cubicBezTo>
                  <a:pt x="2766" y="1124"/>
                  <a:pt x="2766" y="1124"/>
                  <a:pt x="2766" y="1124"/>
                </a:cubicBezTo>
                <a:cubicBezTo>
                  <a:pt x="2766" y="1123"/>
                  <a:pt x="2766" y="1123"/>
                  <a:pt x="2766" y="1123"/>
                </a:cubicBezTo>
                <a:cubicBezTo>
                  <a:pt x="2764" y="1124"/>
                  <a:pt x="2764" y="1124"/>
                  <a:pt x="2764" y="1124"/>
                </a:cubicBezTo>
                <a:cubicBezTo>
                  <a:pt x="2763" y="1124"/>
                  <a:pt x="2763" y="1124"/>
                  <a:pt x="2763" y="1124"/>
                </a:cubicBezTo>
                <a:cubicBezTo>
                  <a:pt x="2762" y="1124"/>
                  <a:pt x="2762" y="1124"/>
                  <a:pt x="2762" y="1124"/>
                </a:cubicBezTo>
                <a:cubicBezTo>
                  <a:pt x="2762" y="1125"/>
                  <a:pt x="2762" y="1125"/>
                  <a:pt x="2762" y="1125"/>
                </a:cubicBezTo>
                <a:cubicBezTo>
                  <a:pt x="2760" y="1126"/>
                  <a:pt x="2760" y="1126"/>
                  <a:pt x="2760" y="1126"/>
                </a:cubicBezTo>
                <a:lnTo>
                  <a:pt x="2761" y="1127"/>
                </a:lnTo>
                <a:close/>
                <a:moveTo>
                  <a:pt x="2768" y="1125"/>
                </a:moveTo>
                <a:cubicBezTo>
                  <a:pt x="2767" y="1126"/>
                  <a:pt x="2767" y="1126"/>
                  <a:pt x="2767" y="1126"/>
                </a:cubicBezTo>
                <a:cubicBezTo>
                  <a:pt x="2768" y="1126"/>
                  <a:pt x="2768" y="1126"/>
                  <a:pt x="2768" y="1126"/>
                </a:cubicBezTo>
                <a:cubicBezTo>
                  <a:pt x="2769" y="1127"/>
                  <a:pt x="2769" y="1127"/>
                  <a:pt x="2769" y="1127"/>
                </a:cubicBezTo>
                <a:cubicBezTo>
                  <a:pt x="2771" y="1125"/>
                  <a:pt x="2771" y="1125"/>
                  <a:pt x="2771" y="1125"/>
                </a:cubicBezTo>
                <a:cubicBezTo>
                  <a:pt x="2770" y="1124"/>
                  <a:pt x="2770" y="1124"/>
                  <a:pt x="2770" y="1124"/>
                </a:cubicBezTo>
                <a:cubicBezTo>
                  <a:pt x="2769" y="1125"/>
                  <a:pt x="2769" y="1125"/>
                  <a:pt x="2769" y="1125"/>
                </a:cubicBezTo>
                <a:lnTo>
                  <a:pt x="2768" y="1125"/>
                </a:lnTo>
                <a:close/>
                <a:moveTo>
                  <a:pt x="2722" y="1129"/>
                </a:moveTo>
                <a:cubicBezTo>
                  <a:pt x="2723" y="1129"/>
                  <a:pt x="2723" y="1129"/>
                  <a:pt x="2723" y="1129"/>
                </a:cubicBezTo>
                <a:cubicBezTo>
                  <a:pt x="2723" y="1128"/>
                  <a:pt x="2723" y="1128"/>
                  <a:pt x="2723" y="1128"/>
                </a:cubicBezTo>
                <a:cubicBezTo>
                  <a:pt x="2723" y="1127"/>
                  <a:pt x="2723" y="1127"/>
                  <a:pt x="2723" y="1127"/>
                </a:cubicBezTo>
                <a:lnTo>
                  <a:pt x="2722" y="1129"/>
                </a:lnTo>
                <a:close/>
                <a:moveTo>
                  <a:pt x="2734" y="1100"/>
                </a:moveTo>
                <a:cubicBezTo>
                  <a:pt x="2733" y="1097"/>
                  <a:pt x="2733" y="1097"/>
                  <a:pt x="2733" y="1097"/>
                </a:cubicBezTo>
                <a:cubicBezTo>
                  <a:pt x="2732" y="1098"/>
                  <a:pt x="2732" y="1098"/>
                  <a:pt x="2732" y="1098"/>
                </a:cubicBezTo>
                <a:cubicBezTo>
                  <a:pt x="2732" y="1100"/>
                  <a:pt x="2732" y="1100"/>
                  <a:pt x="2732" y="1100"/>
                </a:cubicBezTo>
                <a:cubicBezTo>
                  <a:pt x="2731" y="1101"/>
                  <a:pt x="2731" y="1101"/>
                  <a:pt x="2731" y="1101"/>
                </a:cubicBezTo>
                <a:cubicBezTo>
                  <a:pt x="2732" y="1102"/>
                  <a:pt x="2732" y="1102"/>
                  <a:pt x="2732" y="1102"/>
                </a:cubicBezTo>
                <a:cubicBezTo>
                  <a:pt x="2733" y="1104"/>
                  <a:pt x="2733" y="1104"/>
                  <a:pt x="2733" y="1104"/>
                </a:cubicBezTo>
                <a:cubicBezTo>
                  <a:pt x="2733" y="1102"/>
                  <a:pt x="2733" y="1102"/>
                  <a:pt x="2733" y="1102"/>
                </a:cubicBezTo>
                <a:lnTo>
                  <a:pt x="2734" y="1100"/>
                </a:lnTo>
                <a:close/>
                <a:moveTo>
                  <a:pt x="2748" y="1040"/>
                </a:moveTo>
                <a:cubicBezTo>
                  <a:pt x="2748" y="1040"/>
                  <a:pt x="2747" y="1041"/>
                  <a:pt x="2747" y="1041"/>
                </a:cubicBezTo>
                <a:cubicBezTo>
                  <a:pt x="2748" y="1041"/>
                  <a:pt x="2748" y="1041"/>
                  <a:pt x="2748" y="1041"/>
                </a:cubicBezTo>
                <a:lnTo>
                  <a:pt x="2748" y="1040"/>
                </a:lnTo>
                <a:close/>
                <a:moveTo>
                  <a:pt x="2735" y="1111"/>
                </a:moveTo>
                <a:cubicBezTo>
                  <a:pt x="2733" y="1110"/>
                  <a:pt x="2733" y="1110"/>
                  <a:pt x="2733" y="1110"/>
                </a:cubicBezTo>
                <a:cubicBezTo>
                  <a:pt x="2733" y="1111"/>
                  <a:pt x="2733" y="1111"/>
                  <a:pt x="2733" y="1111"/>
                </a:cubicBezTo>
                <a:cubicBezTo>
                  <a:pt x="2734" y="1112"/>
                  <a:pt x="2734" y="1112"/>
                  <a:pt x="2734" y="1112"/>
                </a:cubicBezTo>
                <a:lnTo>
                  <a:pt x="2735" y="1111"/>
                </a:lnTo>
                <a:close/>
                <a:moveTo>
                  <a:pt x="2719" y="1128"/>
                </a:moveTo>
                <a:cubicBezTo>
                  <a:pt x="2720" y="1129"/>
                  <a:pt x="2720" y="1129"/>
                  <a:pt x="2720" y="1129"/>
                </a:cubicBezTo>
                <a:cubicBezTo>
                  <a:pt x="2721" y="1127"/>
                  <a:pt x="2721" y="1127"/>
                  <a:pt x="2721" y="1127"/>
                </a:cubicBezTo>
                <a:cubicBezTo>
                  <a:pt x="2722" y="1126"/>
                  <a:pt x="2722" y="1126"/>
                  <a:pt x="2722" y="1126"/>
                </a:cubicBezTo>
                <a:cubicBezTo>
                  <a:pt x="2720" y="1125"/>
                  <a:pt x="2720" y="1125"/>
                  <a:pt x="2720" y="1125"/>
                </a:cubicBezTo>
                <a:lnTo>
                  <a:pt x="2719" y="1128"/>
                </a:lnTo>
                <a:close/>
                <a:moveTo>
                  <a:pt x="2838" y="631"/>
                </a:moveTo>
                <a:cubicBezTo>
                  <a:pt x="2837" y="631"/>
                  <a:pt x="2837" y="631"/>
                  <a:pt x="2837" y="631"/>
                </a:cubicBezTo>
                <a:cubicBezTo>
                  <a:pt x="2836" y="632"/>
                  <a:pt x="2836" y="632"/>
                  <a:pt x="2836" y="632"/>
                </a:cubicBezTo>
                <a:cubicBezTo>
                  <a:pt x="2836" y="633"/>
                  <a:pt x="2836" y="633"/>
                  <a:pt x="2836" y="633"/>
                </a:cubicBezTo>
                <a:cubicBezTo>
                  <a:pt x="2837" y="636"/>
                  <a:pt x="2837" y="636"/>
                  <a:pt x="2837" y="636"/>
                </a:cubicBezTo>
                <a:cubicBezTo>
                  <a:pt x="2838" y="635"/>
                  <a:pt x="2838" y="635"/>
                  <a:pt x="2838" y="635"/>
                </a:cubicBezTo>
                <a:cubicBezTo>
                  <a:pt x="2838" y="634"/>
                  <a:pt x="2838" y="634"/>
                  <a:pt x="2838" y="634"/>
                </a:cubicBezTo>
                <a:cubicBezTo>
                  <a:pt x="2838" y="633"/>
                  <a:pt x="2838" y="633"/>
                  <a:pt x="2838" y="633"/>
                </a:cubicBezTo>
                <a:cubicBezTo>
                  <a:pt x="2838" y="632"/>
                  <a:pt x="2838" y="632"/>
                  <a:pt x="2838" y="632"/>
                </a:cubicBezTo>
                <a:lnTo>
                  <a:pt x="2838" y="631"/>
                </a:lnTo>
                <a:close/>
                <a:moveTo>
                  <a:pt x="2746" y="1090"/>
                </a:moveTo>
                <a:cubicBezTo>
                  <a:pt x="2746" y="1091"/>
                  <a:pt x="2746" y="1091"/>
                  <a:pt x="2746" y="1091"/>
                </a:cubicBezTo>
                <a:cubicBezTo>
                  <a:pt x="2746" y="1091"/>
                  <a:pt x="2746" y="1091"/>
                  <a:pt x="2746" y="1091"/>
                </a:cubicBezTo>
                <a:cubicBezTo>
                  <a:pt x="2746" y="1094"/>
                  <a:pt x="2746" y="1094"/>
                  <a:pt x="2746" y="1094"/>
                </a:cubicBezTo>
                <a:cubicBezTo>
                  <a:pt x="2747" y="1094"/>
                  <a:pt x="2747" y="1094"/>
                  <a:pt x="2747" y="1094"/>
                </a:cubicBezTo>
                <a:cubicBezTo>
                  <a:pt x="2749" y="1093"/>
                  <a:pt x="2749" y="1093"/>
                  <a:pt x="2749" y="1093"/>
                </a:cubicBezTo>
                <a:cubicBezTo>
                  <a:pt x="2748" y="1091"/>
                  <a:pt x="2748" y="1091"/>
                  <a:pt x="2748" y="1091"/>
                </a:cubicBezTo>
                <a:cubicBezTo>
                  <a:pt x="2747" y="1089"/>
                  <a:pt x="2747" y="1089"/>
                  <a:pt x="2747" y="1089"/>
                </a:cubicBezTo>
                <a:cubicBezTo>
                  <a:pt x="2747" y="1089"/>
                  <a:pt x="2746" y="1090"/>
                  <a:pt x="2746" y="1090"/>
                </a:cubicBezTo>
                <a:close/>
                <a:moveTo>
                  <a:pt x="2751" y="1092"/>
                </a:moveTo>
                <a:cubicBezTo>
                  <a:pt x="2752" y="1093"/>
                  <a:pt x="2752" y="1093"/>
                  <a:pt x="2752" y="1093"/>
                </a:cubicBezTo>
                <a:cubicBezTo>
                  <a:pt x="2753" y="1092"/>
                  <a:pt x="2753" y="1092"/>
                  <a:pt x="2753" y="1092"/>
                </a:cubicBezTo>
                <a:cubicBezTo>
                  <a:pt x="2754" y="1092"/>
                  <a:pt x="2754" y="1092"/>
                  <a:pt x="2754" y="1092"/>
                </a:cubicBezTo>
                <a:cubicBezTo>
                  <a:pt x="2754" y="1091"/>
                  <a:pt x="2754" y="1091"/>
                  <a:pt x="2754" y="1091"/>
                </a:cubicBezTo>
                <a:cubicBezTo>
                  <a:pt x="2755" y="1090"/>
                  <a:pt x="2755" y="1090"/>
                  <a:pt x="2755" y="1090"/>
                </a:cubicBezTo>
                <a:cubicBezTo>
                  <a:pt x="2756" y="1088"/>
                  <a:pt x="2756" y="1088"/>
                  <a:pt x="2756" y="1088"/>
                </a:cubicBezTo>
                <a:cubicBezTo>
                  <a:pt x="2756" y="1087"/>
                  <a:pt x="2756" y="1087"/>
                  <a:pt x="2756" y="1087"/>
                </a:cubicBezTo>
                <a:cubicBezTo>
                  <a:pt x="2755" y="1086"/>
                  <a:pt x="2755" y="1086"/>
                  <a:pt x="2755" y="1086"/>
                </a:cubicBezTo>
                <a:cubicBezTo>
                  <a:pt x="2753" y="1086"/>
                  <a:pt x="2753" y="1086"/>
                  <a:pt x="2753" y="1086"/>
                </a:cubicBezTo>
                <a:cubicBezTo>
                  <a:pt x="2752" y="1088"/>
                  <a:pt x="2752" y="1088"/>
                  <a:pt x="2752" y="1088"/>
                </a:cubicBezTo>
                <a:cubicBezTo>
                  <a:pt x="2753" y="1089"/>
                  <a:pt x="2753" y="1089"/>
                  <a:pt x="2753" y="1089"/>
                </a:cubicBezTo>
                <a:cubicBezTo>
                  <a:pt x="2751" y="1091"/>
                  <a:pt x="2751" y="1091"/>
                  <a:pt x="2751" y="1091"/>
                </a:cubicBezTo>
                <a:cubicBezTo>
                  <a:pt x="2751" y="1091"/>
                  <a:pt x="2751" y="1092"/>
                  <a:pt x="2751" y="1092"/>
                </a:cubicBezTo>
                <a:close/>
                <a:moveTo>
                  <a:pt x="2816" y="1015"/>
                </a:moveTo>
                <a:cubicBezTo>
                  <a:pt x="2817" y="1014"/>
                  <a:pt x="2817" y="1014"/>
                  <a:pt x="2817" y="1014"/>
                </a:cubicBezTo>
                <a:cubicBezTo>
                  <a:pt x="2817" y="1012"/>
                  <a:pt x="2817" y="1012"/>
                  <a:pt x="2817" y="1012"/>
                </a:cubicBezTo>
                <a:cubicBezTo>
                  <a:pt x="2816" y="1011"/>
                  <a:pt x="2816" y="1011"/>
                  <a:pt x="2816" y="1011"/>
                </a:cubicBezTo>
                <a:cubicBezTo>
                  <a:pt x="2814" y="1012"/>
                  <a:pt x="2814" y="1012"/>
                  <a:pt x="2814" y="1012"/>
                </a:cubicBezTo>
                <a:cubicBezTo>
                  <a:pt x="2813" y="1013"/>
                  <a:pt x="2813" y="1013"/>
                  <a:pt x="2813" y="1013"/>
                </a:cubicBezTo>
                <a:cubicBezTo>
                  <a:pt x="2813" y="1016"/>
                  <a:pt x="2813" y="1016"/>
                  <a:pt x="2813" y="1016"/>
                </a:cubicBezTo>
                <a:cubicBezTo>
                  <a:pt x="2815" y="1015"/>
                  <a:pt x="2815" y="1015"/>
                  <a:pt x="2815" y="1015"/>
                </a:cubicBezTo>
                <a:lnTo>
                  <a:pt x="2816" y="1015"/>
                </a:lnTo>
                <a:close/>
                <a:moveTo>
                  <a:pt x="2826" y="1120"/>
                </a:moveTo>
                <a:cubicBezTo>
                  <a:pt x="2828" y="1120"/>
                  <a:pt x="2828" y="1120"/>
                  <a:pt x="2828" y="1120"/>
                </a:cubicBezTo>
                <a:cubicBezTo>
                  <a:pt x="2828" y="1118"/>
                  <a:pt x="2828" y="1118"/>
                  <a:pt x="2828" y="1118"/>
                </a:cubicBezTo>
                <a:cubicBezTo>
                  <a:pt x="2826" y="1117"/>
                  <a:pt x="2826" y="1117"/>
                  <a:pt x="2826" y="1117"/>
                </a:cubicBezTo>
                <a:cubicBezTo>
                  <a:pt x="2825" y="1118"/>
                  <a:pt x="2825" y="1118"/>
                  <a:pt x="2825" y="1118"/>
                </a:cubicBezTo>
                <a:cubicBezTo>
                  <a:pt x="2825" y="1119"/>
                  <a:pt x="2825" y="1119"/>
                  <a:pt x="2825" y="1119"/>
                </a:cubicBezTo>
                <a:lnTo>
                  <a:pt x="2826" y="1120"/>
                </a:lnTo>
                <a:close/>
                <a:moveTo>
                  <a:pt x="2828" y="1121"/>
                </a:moveTo>
                <a:cubicBezTo>
                  <a:pt x="2826" y="1122"/>
                  <a:pt x="2826" y="1122"/>
                  <a:pt x="2826" y="1122"/>
                </a:cubicBezTo>
                <a:cubicBezTo>
                  <a:pt x="2828" y="1122"/>
                  <a:pt x="2828" y="1122"/>
                  <a:pt x="2828" y="1122"/>
                </a:cubicBezTo>
                <a:lnTo>
                  <a:pt x="2828" y="1121"/>
                </a:lnTo>
                <a:close/>
                <a:moveTo>
                  <a:pt x="2831" y="1160"/>
                </a:moveTo>
                <a:cubicBezTo>
                  <a:pt x="2833" y="1161"/>
                  <a:pt x="2833" y="1161"/>
                  <a:pt x="2833" y="1161"/>
                </a:cubicBezTo>
                <a:cubicBezTo>
                  <a:pt x="2833" y="1160"/>
                  <a:pt x="2833" y="1160"/>
                  <a:pt x="2833" y="1160"/>
                </a:cubicBezTo>
                <a:cubicBezTo>
                  <a:pt x="2831" y="1159"/>
                  <a:pt x="2831" y="1159"/>
                  <a:pt x="2831" y="1159"/>
                </a:cubicBezTo>
                <a:cubicBezTo>
                  <a:pt x="2831" y="1156"/>
                  <a:pt x="2831" y="1156"/>
                  <a:pt x="2831" y="1156"/>
                </a:cubicBezTo>
                <a:cubicBezTo>
                  <a:pt x="2829" y="1156"/>
                  <a:pt x="2829" y="1156"/>
                  <a:pt x="2829" y="1156"/>
                </a:cubicBezTo>
                <a:cubicBezTo>
                  <a:pt x="2829" y="1157"/>
                  <a:pt x="2829" y="1157"/>
                  <a:pt x="2829" y="1157"/>
                </a:cubicBezTo>
                <a:cubicBezTo>
                  <a:pt x="2829" y="1158"/>
                  <a:pt x="2829" y="1158"/>
                  <a:pt x="2829" y="1158"/>
                </a:cubicBezTo>
                <a:cubicBezTo>
                  <a:pt x="2830" y="1158"/>
                  <a:pt x="2830" y="1158"/>
                  <a:pt x="2830" y="1158"/>
                </a:cubicBezTo>
                <a:cubicBezTo>
                  <a:pt x="2830" y="1159"/>
                  <a:pt x="2830" y="1159"/>
                  <a:pt x="2830" y="1159"/>
                </a:cubicBezTo>
                <a:cubicBezTo>
                  <a:pt x="2829" y="1158"/>
                  <a:pt x="2829" y="1158"/>
                  <a:pt x="2829" y="1158"/>
                </a:cubicBezTo>
                <a:cubicBezTo>
                  <a:pt x="2828" y="1158"/>
                  <a:pt x="2828" y="1158"/>
                  <a:pt x="2828" y="1158"/>
                </a:cubicBezTo>
                <a:cubicBezTo>
                  <a:pt x="2828" y="1160"/>
                  <a:pt x="2828" y="1160"/>
                  <a:pt x="2828" y="1160"/>
                </a:cubicBezTo>
                <a:cubicBezTo>
                  <a:pt x="2830" y="1160"/>
                  <a:pt x="2830" y="1160"/>
                  <a:pt x="2830" y="1160"/>
                </a:cubicBezTo>
                <a:lnTo>
                  <a:pt x="2831" y="1160"/>
                </a:lnTo>
                <a:close/>
                <a:moveTo>
                  <a:pt x="2809" y="1124"/>
                </a:moveTo>
                <a:cubicBezTo>
                  <a:pt x="2811" y="1123"/>
                  <a:pt x="2811" y="1123"/>
                  <a:pt x="2811" y="1123"/>
                </a:cubicBezTo>
                <a:cubicBezTo>
                  <a:pt x="2811" y="1122"/>
                  <a:pt x="2811" y="1122"/>
                  <a:pt x="2811" y="1122"/>
                </a:cubicBezTo>
                <a:cubicBezTo>
                  <a:pt x="2809" y="1122"/>
                  <a:pt x="2809" y="1122"/>
                  <a:pt x="2809" y="1122"/>
                </a:cubicBezTo>
                <a:cubicBezTo>
                  <a:pt x="2806" y="1122"/>
                  <a:pt x="2806" y="1122"/>
                  <a:pt x="2806" y="1122"/>
                </a:cubicBezTo>
                <a:cubicBezTo>
                  <a:pt x="2807" y="1123"/>
                  <a:pt x="2807" y="1123"/>
                  <a:pt x="2807" y="1123"/>
                </a:cubicBezTo>
                <a:lnTo>
                  <a:pt x="2809" y="1124"/>
                </a:lnTo>
                <a:close/>
                <a:moveTo>
                  <a:pt x="2837" y="1163"/>
                </a:moveTo>
                <a:cubicBezTo>
                  <a:pt x="2841" y="1159"/>
                  <a:pt x="2841" y="1159"/>
                  <a:pt x="2841" y="1159"/>
                </a:cubicBezTo>
                <a:cubicBezTo>
                  <a:pt x="2842" y="1159"/>
                  <a:pt x="2842" y="1159"/>
                  <a:pt x="2842" y="1159"/>
                </a:cubicBezTo>
                <a:cubicBezTo>
                  <a:pt x="2842" y="1158"/>
                  <a:pt x="2842" y="1158"/>
                  <a:pt x="2842" y="1158"/>
                </a:cubicBezTo>
                <a:cubicBezTo>
                  <a:pt x="2843" y="1157"/>
                  <a:pt x="2843" y="1157"/>
                  <a:pt x="2843" y="1157"/>
                </a:cubicBezTo>
                <a:cubicBezTo>
                  <a:pt x="2842" y="1157"/>
                  <a:pt x="2842" y="1157"/>
                  <a:pt x="2842" y="1157"/>
                </a:cubicBezTo>
                <a:cubicBezTo>
                  <a:pt x="2841" y="1155"/>
                  <a:pt x="2841" y="1155"/>
                  <a:pt x="2841" y="1155"/>
                </a:cubicBezTo>
                <a:cubicBezTo>
                  <a:pt x="2841" y="1155"/>
                  <a:pt x="2841" y="1155"/>
                  <a:pt x="2841" y="1155"/>
                </a:cubicBezTo>
                <a:cubicBezTo>
                  <a:pt x="2839" y="1156"/>
                  <a:pt x="2839" y="1156"/>
                  <a:pt x="2839" y="1156"/>
                </a:cubicBezTo>
                <a:cubicBezTo>
                  <a:pt x="2837" y="1156"/>
                  <a:pt x="2837" y="1156"/>
                  <a:pt x="2837" y="1156"/>
                </a:cubicBezTo>
                <a:cubicBezTo>
                  <a:pt x="2835" y="1157"/>
                  <a:pt x="2835" y="1157"/>
                  <a:pt x="2835" y="1157"/>
                </a:cubicBezTo>
                <a:cubicBezTo>
                  <a:pt x="2834" y="1157"/>
                  <a:pt x="2834" y="1157"/>
                  <a:pt x="2834" y="1157"/>
                </a:cubicBezTo>
                <a:cubicBezTo>
                  <a:pt x="2834" y="1156"/>
                  <a:pt x="2834" y="1156"/>
                  <a:pt x="2834" y="1156"/>
                </a:cubicBezTo>
                <a:cubicBezTo>
                  <a:pt x="2833" y="1156"/>
                  <a:pt x="2833" y="1156"/>
                  <a:pt x="2833" y="1156"/>
                </a:cubicBezTo>
                <a:cubicBezTo>
                  <a:pt x="2832" y="1155"/>
                  <a:pt x="2832" y="1155"/>
                  <a:pt x="2832" y="1155"/>
                </a:cubicBezTo>
                <a:cubicBezTo>
                  <a:pt x="2831" y="1155"/>
                  <a:pt x="2831" y="1155"/>
                  <a:pt x="2831" y="1155"/>
                </a:cubicBezTo>
                <a:cubicBezTo>
                  <a:pt x="2831" y="1155"/>
                  <a:pt x="2831" y="1155"/>
                  <a:pt x="2831" y="1155"/>
                </a:cubicBezTo>
                <a:cubicBezTo>
                  <a:pt x="2832" y="1158"/>
                  <a:pt x="2832" y="1158"/>
                  <a:pt x="2832" y="1158"/>
                </a:cubicBezTo>
                <a:cubicBezTo>
                  <a:pt x="2833" y="1160"/>
                  <a:pt x="2833" y="1160"/>
                  <a:pt x="2833" y="1160"/>
                </a:cubicBezTo>
                <a:cubicBezTo>
                  <a:pt x="2835" y="1161"/>
                  <a:pt x="2835" y="1161"/>
                  <a:pt x="2835" y="1161"/>
                </a:cubicBezTo>
                <a:lnTo>
                  <a:pt x="2837" y="1163"/>
                </a:lnTo>
                <a:close/>
                <a:moveTo>
                  <a:pt x="2831" y="1102"/>
                </a:moveTo>
                <a:cubicBezTo>
                  <a:pt x="2830" y="1101"/>
                  <a:pt x="2830" y="1101"/>
                  <a:pt x="2830" y="1101"/>
                </a:cubicBezTo>
                <a:cubicBezTo>
                  <a:pt x="2829" y="1103"/>
                  <a:pt x="2829" y="1103"/>
                  <a:pt x="2829" y="1103"/>
                </a:cubicBezTo>
                <a:lnTo>
                  <a:pt x="2831" y="1102"/>
                </a:lnTo>
                <a:close/>
                <a:moveTo>
                  <a:pt x="2825" y="1106"/>
                </a:moveTo>
                <a:cubicBezTo>
                  <a:pt x="2824" y="1107"/>
                  <a:pt x="2824" y="1107"/>
                  <a:pt x="2824" y="1107"/>
                </a:cubicBezTo>
                <a:cubicBezTo>
                  <a:pt x="2825" y="1107"/>
                  <a:pt x="2825" y="1107"/>
                  <a:pt x="2825" y="1107"/>
                </a:cubicBezTo>
                <a:lnTo>
                  <a:pt x="2825" y="1106"/>
                </a:lnTo>
                <a:close/>
                <a:moveTo>
                  <a:pt x="2812" y="1076"/>
                </a:moveTo>
                <a:cubicBezTo>
                  <a:pt x="2813" y="1074"/>
                  <a:pt x="2813" y="1074"/>
                  <a:pt x="2813" y="1074"/>
                </a:cubicBezTo>
                <a:cubicBezTo>
                  <a:pt x="2812" y="1074"/>
                  <a:pt x="2812" y="1074"/>
                  <a:pt x="2812" y="1074"/>
                </a:cubicBezTo>
                <a:cubicBezTo>
                  <a:pt x="2811" y="1074"/>
                  <a:pt x="2811" y="1074"/>
                  <a:pt x="2811" y="1074"/>
                </a:cubicBezTo>
                <a:cubicBezTo>
                  <a:pt x="2809" y="1075"/>
                  <a:pt x="2809" y="1075"/>
                  <a:pt x="2809" y="1075"/>
                </a:cubicBezTo>
                <a:cubicBezTo>
                  <a:pt x="2810" y="1076"/>
                  <a:pt x="2810" y="1076"/>
                  <a:pt x="2810" y="1076"/>
                </a:cubicBezTo>
                <a:cubicBezTo>
                  <a:pt x="2812" y="1075"/>
                  <a:pt x="2812" y="1075"/>
                  <a:pt x="2812" y="1075"/>
                </a:cubicBezTo>
                <a:lnTo>
                  <a:pt x="2812" y="1076"/>
                </a:lnTo>
                <a:close/>
                <a:moveTo>
                  <a:pt x="2860" y="584"/>
                </a:moveTo>
                <a:cubicBezTo>
                  <a:pt x="2860" y="583"/>
                  <a:pt x="2860" y="583"/>
                  <a:pt x="2860" y="583"/>
                </a:cubicBezTo>
                <a:cubicBezTo>
                  <a:pt x="2861" y="582"/>
                  <a:pt x="2861" y="582"/>
                  <a:pt x="2861" y="582"/>
                </a:cubicBezTo>
                <a:cubicBezTo>
                  <a:pt x="2862" y="580"/>
                  <a:pt x="2862" y="580"/>
                  <a:pt x="2862" y="580"/>
                </a:cubicBezTo>
                <a:cubicBezTo>
                  <a:pt x="2862" y="579"/>
                  <a:pt x="2862" y="579"/>
                  <a:pt x="2862" y="579"/>
                </a:cubicBezTo>
                <a:cubicBezTo>
                  <a:pt x="2860" y="579"/>
                  <a:pt x="2860" y="579"/>
                  <a:pt x="2860" y="579"/>
                </a:cubicBezTo>
                <a:cubicBezTo>
                  <a:pt x="2860" y="577"/>
                  <a:pt x="2860" y="577"/>
                  <a:pt x="2860" y="577"/>
                </a:cubicBezTo>
                <a:cubicBezTo>
                  <a:pt x="2860" y="576"/>
                  <a:pt x="2860" y="576"/>
                  <a:pt x="2860" y="576"/>
                </a:cubicBezTo>
                <a:cubicBezTo>
                  <a:pt x="2859" y="576"/>
                  <a:pt x="2859" y="576"/>
                  <a:pt x="2859" y="576"/>
                </a:cubicBezTo>
                <a:cubicBezTo>
                  <a:pt x="2858" y="580"/>
                  <a:pt x="2858" y="580"/>
                  <a:pt x="2858" y="580"/>
                </a:cubicBezTo>
                <a:cubicBezTo>
                  <a:pt x="2859" y="581"/>
                  <a:pt x="2859" y="581"/>
                  <a:pt x="2859" y="581"/>
                </a:cubicBezTo>
                <a:cubicBezTo>
                  <a:pt x="2860" y="580"/>
                  <a:pt x="2860" y="580"/>
                  <a:pt x="2860" y="580"/>
                </a:cubicBezTo>
                <a:cubicBezTo>
                  <a:pt x="2860" y="581"/>
                  <a:pt x="2860" y="581"/>
                  <a:pt x="2860" y="581"/>
                </a:cubicBezTo>
                <a:cubicBezTo>
                  <a:pt x="2860" y="582"/>
                  <a:pt x="2860" y="582"/>
                  <a:pt x="2860" y="582"/>
                </a:cubicBezTo>
                <a:lnTo>
                  <a:pt x="2860" y="584"/>
                </a:lnTo>
                <a:close/>
                <a:moveTo>
                  <a:pt x="2906" y="479"/>
                </a:moveTo>
                <a:cubicBezTo>
                  <a:pt x="2907" y="479"/>
                  <a:pt x="2907" y="479"/>
                  <a:pt x="2907" y="479"/>
                </a:cubicBezTo>
                <a:cubicBezTo>
                  <a:pt x="2910" y="476"/>
                  <a:pt x="2910" y="476"/>
                  <a:pt x="2910" y="476"/>
                </a:cubicBezTo>
                <a:cubicBezTo>
                  <a:pt x="2910" y="474"/>
                  <a:pt x="2910" y="474"/>
                  <a:pt x="2910" y="474"/>
                </a:cubicBezTo>
                <a:cubicBezTo>
                  <a:pt x="2910" y="474"/>
                  <a:pt x="2910" y="474"/>
                  <a:pt x="2910" y="474"/>
                </a:cubicBezTo>
                <a:cubicBezTo>
                  <a:pt x="2908" y="475"/>
                  <a:pt x="2908" y="475"/>
                  <a:pt x="2908" y="475"/>
                </a:cubicBezTo>
                <a:cubicBezTo>
                  <a:pt x="2907" y="474"/>
                  <a:pt x="2907" y="474"/>
                  <a:pt x="2907" y="474"/>
                </a:cubicBezTo>
                <a:cubicBezTo>
                  <a:pt x="2906" y="473"/>
                  <a:pt x="2906" y="473"/>
                  <a:pt x="2906" y="473"/>
                </a:cubicBezTo>
                <a:cubicBezTo>
                  <a:pt x="2905" y="474"/>
                  <a:pt x="2905" y="474"/>
                  <a:pt x="2905" y="474"/>
                </a:cubicBezTo>
                <a:cubicBezTo>
                  <a:pt x="2905" y="476"/>
                  <a:pt x="2905" y="476"/>
                  <a:pt x="2905" y="476"/>
                </a:cubicBezTo>
                <a:cubicBezTo>
                  <a:pt x="2905" y="479"/>
                  <a:pt x="2905" y="479"/>
                  <a:pt x="2905" y="479"/>
                </a:cubicBezTo>
                <a:cubicBezTo>
                  <a:pt x="2904" y="482"/>
                  <a:pt x="2904" y="482"/>
                  <a:pt x="2904" y="482"/>
                </a:cubicBezTo>
                <a:cubicBezTo>
                  <a:pt x="2903" y="483"/>
                  <a:pt x="2903" y="483"/>
                  <a:pt x="2903" y="483"/>
                </a:cubicBezTo>
                <a:cubicBezTo>
                  <a:pt x="2904" y="485"/>
                  <a:pt x="2904" y="485"/>
                  <a:pt x="2904" y="485"/>
                </a:cubicBezTo>
                <a:cubicBezTo>
                  <a:pt x="2905" y="487"/>
                  <a:pt x="2905" y="487"/>
                  <a:pt x="2905" y="487"/>
                </a:cubicBezTo>
                <a:cubicBezTo>
                  <a:pt x="2905" y="487"/>
                  <a:pt x="2906" y="484"/>
                  <a:pt x="2906" y="484"/>
                </a:cubicBezTo>
                <a:lnTo>
                  <a:pt x="2906" y="479"/>
                </a:lnTo>
                <a:close/>
                <a:moveTo>
                  <a:pt x="2850" y="515"/>
                </a:moveTo>
                <a:cubicBezTo>
                  <a:pt x="2850" y="517"/>
                  <a:pt x="2850" y="517"/>
                  <a:pt x="2850" y="517"/>
                </a:cubicBezTo>
                <a:cubicBezTo>
                  <a:pt x="2851" y="518"/>
                  <a:pt x="2851" y="518"/>
                  <a:pt x="2851" y="518"/>
                </a:cubicBezTo>
                <a:cubicBezTo>
                  <a:pt x="2852" y="517"/>
                  <a:pt x="2852" y="517"/>
                  <a:pt x="2852" y="517"/>
                </a:cubicBezTo>
                <a:cubicBezTo>
                  <a:pt x="2852" y="515"/>
                  <a:pt x="2852" y="515"/>
                  <a:pt x="2852" y="515"/>
                </a:cubicBezTo>
                <a:cubicBezTo>
                  <a:pt x="2852" y="513"/>
                  <a:pt x="2852" y="513"/>
                  <a:pt x="2852" y="513"/>
                </a:cubicBezTo>
                <a:cubicBezTo>
                  <a:pt x="2851" y="514"/>
                  <a:pt x="2851" y="514"/>
                  <a:pt x="2851" y="514"/>
                </a:cubicBezTo>
                <a:lnTo>
                  <a:pt x="2850" y="515"/>
                </a:lnTo>
                <a:close/>
                <a:moveTo>
                  <a:pt x="2887" y="1054"/>
                </a:moveTo>
                <a:cubicBezTo>
                  <a:pt x="2890" y="1055"/>
                  <a:pt x="2890" y="1055"/>
                  <a:pt x="2890" y="1055"/>
                </a:cubicBezTo>
                <a:cubicBezTo>
                  <a:pt x="2895" y="1056"/>
                  <a:pt x="2895" y="1056"/>
                  <a:pt x="2895" y="1056"/>
                </a:cubicBezTo>
                <a:cubicBezTo>
                  <a:pt x="2899" y="1055"/>
                  <a:pt x="2899" y="1055"/>
                  <a:pt x="2899" y="1055"/>
                </a:cubicBezTo>
                <a:cubicBezTo>
                  <a:pt x="2900" y="1055"/>
                  <a:pt x="2900" y="1055"/>
                  <a:pt x="2900" y="1055"/>
                </a:cubicBezTo>
                <a:cubicBezTo>
                  <a:pt x="2897" y="1054"/>
                  <a:pt x="2897" y="1054"/>
                  <a:pt x="2897" y="1054"/>
                </a:cubicBezTo>
                <a:cubicBezTo>
                  <a:pt x="2895" y="1054"/>
                  <a:pt x="2895" y="1054"/>
                  <a:pt x="2895" y="1054"/>
                </a:cubicBezTo>
                <a:cubicBezTo>
                  <a:pt x="2892" y="1053"/>
                  <a:pt x="2892" y="1053"/>
                  <a:pt x="2892" y="1053"/>
                </a:cubicBezTo>
                <a:cubicBezTo>
                  <a:pt x="2890" y="1054"/>
                  <a:pt x="2890" y="1054"/>
                  <a:pt x="2890" y="1054"/>
                </a:cubicBezTo>
                <a:cubicBezTo>
                  <a:pt x="2886" y="1053"/>
                  <a:pt x="2886" y="1053"/>
                  <a:pt x="2886" y="1053"/>
                </a:cubicBezTo>
                <a:cubicBezTo>
                  <a:pt x="2886" y="1053"/>
                  <a:pt x="2887" y="1054"/>
                  <a:pt x="2887" y="1054"/>
                </a:cubicBezTo>
                <a:close/>
                <a:moveTo>
                  <a:pt x="2883" y="1053"/>
                </a:moveTo>
                <a:cubicBezTo>
                  <a:pt x="2885" y="1052"/>
                  <a:pt x="2885" y="1052"/>
                  <a:pt x="2885" y="1052"/>
                </a:cubicBezTo>
                <a:cubicBezTo>
                  <a:pt x="2882" y="1052"/>
                  <a:pt x="2882" y="1052"/>
                  <a:pt x="2882" y="1052"/>
                </a:cubicBezTo>
                <a:lnTo>
                  <a:pt x="2883" y="1053"/>
                </a:lnTo>
                <a:close/>
                <a:moveTo>
                  <a:pt x="2879" y="1046"/>
                </a:moveTo>
                <a:cubicBezTo>
                  <a:pt x="2880" y="1048"/>
                  <a:pt x="2880" y="1048"/>
                  <a:pt x="2880" y="1048"/>
                </a:cubicBezTo>
                <a:cubicBezTo>
                  <a:pt x="2881" y="1047"/>
                  <a:pt x="2881" y="1047"/>
                  <a:pt x="2881" y="1047"/>
                </a:cubicBezTo>
                <a:cubicBezTo>
                  <a:pt x="2880" y="1046"/>
                  <a:pt x="2880" y="1046"/>
                  <a:pt x="2880" y="1046"/>
                </a:cubicBezTo>
                <a:lnTo>
                  <a:pt x="2879" y="1046"/>
                </a:lnTo>
                <a:close/>
                <a:moveTo>
                  <a:pt x="2892" y="1048"/>
                </a:moveTo>
                <a:cubicBezTo>
                  <a:pt x="2892" y="1048"/>
                  <a:pt x="2892" y="1048"/>
                  <a:pt x="2892" y="1048"/>
                </a:cubicBezTo>
                <a:cubicBezTo>
                  <a:pt x="2893" y="1048"/>
                  <a:pt x="2893" y="1048"/>
                  <a:pt x="2893" y="1048"/>
                </a:cubicBezTo>
                <a:cubicBezTo>
                  <a:pt x="2896" y="1048"/>
                  <a:pt x="2896" y="1048"/>
                  <a:pt x="2896" y="1048"/>
                </a:cubicBezTo>
                <a:cubicBezTo>
                  <a:pt x="2895" y="1047"/>
                  <a:pt x="2895" y="1047"/>
                  <a:pt x="2895" y="1047"/>
                </a:cubicBezTo>
                <a:cubicBezTo>
                  <a:pt x="2893" y="1046"/>
                  <a:pt x="2893" y="1046"/>
                  <a:pt x="2893" y="1046"/>
                </a:cubicBezTo>
                <a:cubicBezTo>
                  <a:pt x="2892" y="1044"/>
                  <a:pt x="2892" y="1044"/>
                  <a:pt x="2892" y="1044"/>
                </a:cubicBezTo>
                <a:cubicBezTo>
                  <a:pt x="2890" y="1043"/>
                  <a:pt x="2890" y="1043"/>
                  <a:pt x="2890" y="1043"/>
                </a:cubicBezTo>
                <a:cubicBezTo>
                  <a:pt x="2889" y="1043"/>
                  <a:pt x="2889" y="1043"/>
                  <a:pt x="2889" y="1043"/>
                </a:cubicBezTo>
                <a:cubicBezTo>
                  <a:pt x="2886" y="1043"/>
                  <a:pt x="2886" y="1043"/>
                  <a:pt x="2886" y="1043"/>
                </a:cubicBezTo>
                <a:cubicBezTo>
                  <a:pt x="2886" y="1043"/>
                  <a:pt x="2886" y="1043"/>
                  <a:pt x="2886" y="1043"/>
                </a:cubicBezTo>
                <a:cubicBezTo>
                  <a:pt x="2888" y="1045"/>
                  <a:pt x="2888" y="1045"/>
                  <a:pt x="2888" y="1045"/>
                </a:cubicBezTo>
                <a:cubicBezTo>
                  <a:pt x="2888" y="1044"/>
                  <a:pt x="2888" y="1044"/>
                  <a:pt x="2888" y="1044"/>
                </a:cubicBezTo>
                <a:cubicBezTo>
                  <a:pt x="2889" y="1044"/>
                  <a:pt x="2889" y="1044"/>
                  <a:pt x="2889" y="1044"/>
                </a:cubicBezTo>
                <a:cubicBezTo>
                  <a:pt x="2891" y="1046"/>
                  <a:pt x="2891" y="1046"/>
                  <a:pt x="2891" y="1046"/>
                </a:cubicBezTo>
                <a:cubicBezTo>
                  <a:pt x="2890" y="1048"/>
                  <a:pt x="2890" y="1048"/>
                  <a:pt x="2890" y="1048"/>
                </a:cubicBezTo>
                <a:lnTo>
                  <a:pt x="2892" y="1048"/>
                </a:lnTo>
                <a:close/>
                <a:moveTo>
                  <a:pt x="2839" y="1114"/>
                </a:moveTo>
                <a:cubicBezTo>
                  <a:pt x="2840" y="1114"/>
                  <a:pt x="2840" y="1114"/>
                  <a:pt x="2840" y="1114"/>
                </a:cubicBezTo>
                <a:cubicBezTo>
                  <a:pt x="2841" y="1114"/>
                  <a:pt x="2841" y="1114"/>
                  <a:pt x="2841" y="1114"/>
                </a:cubicBezTo>
                <a:cubicBezTo>
                  <a:pt x="2841" y="1114"/>
                  <a:pt x="2841" y="1114"/>
                  <a:pt x="2841" y="1114"/>
                </a:cubicBezTo>
                <a:lnTo>
                  <a:pt x="2839" y="1114"/>
                </a:lnTo>
                <a:close/>
                <a:moveTo>
                  <a:pt x="2832" y="1058"/>
                </a:moveTo>
                <a:cubicBezTo>
                  <a:pt x="2835" y="1057"/>
                  <a:pt x="2835" y="1057"/>
                  <a:pt x="2835" y="1057"/>
                </a:cubicBezTo>
                <a:cubicBezTo>
                  <a:pt x="2834" y="1057"/>
                  <a:pt x="2834" y="1057"/>
                  <a:pt x="2834" y="1057"/>
                </a:cubicBezTo>
                <a:cubicBezTo>
                  <a:pt x="2834" y="1055"/>
                  <a:pt x="2834" y="1055"/>
                  <a:pt x="2834" y="1055"/>
                </a:cubicBezTo>
                <a:cubicBezTo>
                  <a:pt x="2833" y="1054"/>
                  <a:pt x="2833" y="1054"/>
                  <a:pt x="2833" y="1054"/>
                </a:cubicBezTo>
                <a:cubicBezTo>
                  <a:pt x="2829" y="1055"/>
                  <a:pt x="2829" y="1055"/>
                  <a:pt x="2829" y="1055"/>
                </a:cubicBezTo>
                <a:cubicBezTo>
                  <a:pt x="2828" y="1056"/>
                  <a:pt x="2828" y="1056"/>
                  <a:pt x="2828" y="1056"/>
                </a:cubicBezTo>
                <a:cubicBezTo>
                  <a:pt x="2829" y="1057"/>
                  <a:pt x="2829" y="1057"/>
                  <a:pt x="2829" y="1057"/>
                </a:cubicBezTo>
                <a:lnTo>
                  <a:pt x="2832" y="1058"/>
                </a:lnTo>
                <a:close/>
                <a:moveTo>
                  <a:pt x="2843" y="1040"/>
                </a:moveTo>
                <a:cubicBezTo>
                  <a:pt x="2844" y="1040"/>
                  <a:pt x="2844" y="1040"/>
                  <a:pt x="2844" y="1040"/>
                </a:cubicBezTo>
                <a:cubicBezTo>
                  <a:pt x="2846" y="1040"/>
                  <a:pt x="2846" y="1040"/>
                  <a:pt x="2846" y="1040"/>
                </a:cubicBezTo>
                <a:cubicBezTo>
                  <a:pt x="2845" y="1038"/>
                  <a:pt x="2845" y="1038"/>
                  <a:pt x="2845" y="1038"/>
                </a:cubicBezTo>
                <a:cubicBezTo>
                  <a:pt x="2843" y="1037"/>
                  <a:pt x="2843" y="1037"/>
                  <a:pt x="2843" y="1037"/>
                </a:cubicBezTo>
                <a:cubicBezTo>
                  <a:pt x="2840" y="1037"/>
                  <a:pt x="2840" y="1037"/>
                  <a:pt x="2840" y="1037"/>
                </a:cubicBezTo>
                <a:cubicBezTo>
                  <a:pt x="2838" y="1038"/>
                  <a:pt x="2838" y="1038"/>
                  <a:pt x="2838" y="1038"/>
                </a:cubicBezTo>
                <a:cubicBezTo>
                  <a:pt x="2836" y="1038"/>
                  <a:pt x="2836" y="1038"/>
                  <a:pt x="2836" y="1038"/>
                </a:cubicBezTo>
                <a:cubicBezTo>
                  <a:pt x="2835" y="1038"/>
                  <a:pt x="2835" y="1038"/>
                  <a:pt x="2835" y="1038"/>
                </a:cubicBezTo>
                <a:cubicBezTo>
                  <a:pt x="2836" y="1039"/>
                  <a:pt x="2836" y="1039"/>
                  <a:pt x="2836" y="1039"/>
                </a:cubicBezTo>
                <a:cubicBezTo>
                  <a:pt x="2835" y="1039"/>
                  <a:pt x="2835" y="1039"/>
                  <a:pt x="2835" y="1039"/>
                </a:cubicBezTo>
                <a:cubicBezTo>
                  <a:pt x="2838" y="1040"/>
                  <a:pt x="2838" y="1040"/>
                  <a:pt x="2838" y="1040"/>
                </a:cubicBezTo>
                <a:cubicBezTo>
                  <a:pt x="2839" y="1041"/>
                  <a:pt x="2839" y="1041"/>
                  <a:pt x="2839" y="1041"/>
                </a:cubicBezTo>
                <a:cubicBezTo>
                  <a:pt x="2841" y="1040"/>
                  <a:pt x="2841" y="1040"/>
                  <a:pt x="2841" y="1040"/>
                </a:cubicBezTo>
                <a:cubicBezTo>
                  <a:pt x="2841" y="1040"/>
                  <a:pt x="2841" y="1040"/>
                  <a:pt x="2841" y="1040"/>
                </a:cubicBezTo>
                <a:cubicBezTo>
                  <a:pt x="2839" y="1039"/>
                  <a:pt x="2839" y="1039"/>
                  <a:pt x="2839" y="1039"/>
                </a:cubicBezTo>
                <a:cubicBezTo>
                  <a:pt x="2839" y="1039"/>
                  <a:pt x="2839" y="1039"/>
                  <a:pt x="2839" y="1039"/>
                </a:cubicBezTo>
                <a:cubicBezTo>
                  <a:pt x="2840" y="1038"/>
                  <a:pt x="2840" y="1038"/>
                  <a:pt x="2840" y="1038"/>
                </a:cubicBezTo>
                <a:lnTo>
                  <a:pt x="2843" y="1040"/>
                </a:lnTo>
                <a:close/>
                <a:moveTo>
                  <a:pt x="2836" y="1045"/>
                </a:moveTo>
                <a:cubicBezTo>
                  <a:pt x="2837" y="1046"/>
                  <a:pt x="2837" y="1046"/>
                  <a:pt x="2837" y="1046"/>
                </a:cubicBezTo>
                <a:cubicBezTo>
                  <a:pt x="2840" y="1046"/>
                  <a:pt x="2840" y="1046"/>
                  <a:pt x="2840" y="1046"/>
                </a:cubicBezTo>
                <a:cubicBezTo>
                  <a:pt x="2837" y="1045"/>
                  <a:pt x="2837" y="1045"/>
                  <a:pt x="2837" y="1045"/>
                </a:cubicBezTo>
                <a:lnTo>
                  <a:pt x="2836" y="1045"/>
                </a:lnTo>
                <a:close/>
                <a:moveTo>
                  <a:pt x="2841" y="1044"/>
                </a:moveTo>
                <a:cubicBezTo>
                  <a:pt x="2839" y="1045"/>
                  <a:pt x="2839" y="1045"/>
                  <a:pt x="2839" y="1045"/>
                </a:cubicBezTo>
                <a:cubicBezTo>
                  <a:pt x="2840" y="1046"/>
                  <a:pt x="2840" y="1046"/>
                  <a:pt x="2840" y="1046"/>
                </a:cubicBezTo>
                <a:lnTo>
                  <a:pt x="2841" y="1044"/>
                </a:lnTo>
                <a:close/>
                <a:moveTo>
                  <a:pt x="2838" y="1115"/>
                </a:moveTo>
                <a:cubicBezTo>
                  <a:pt x="2838" y="1115"/>
                  <a:pt x="2838" y="1115"/>
                  <a:pt x="2838" y="1115"/>
                </a:cubicBezTo>
                <a:cubicBezTo>
                  <a:pt x="2838" y="1115"/>
                  <a:pt x="2839" y="1115"/>
                  <a:pt x="2839" y="1115"/>
                </a:cubicBezTo>
                <a:lnTo>
                  <a:pt x="2838" y="1115"/>
                </a:lnTo>
                <a:close/>
                <a:moveTo>
                  <a:pt x="2842" y="1046"/>
                </a:moveTo>
                <a:cubicBezTo>
                  <a:pt x="2841" y="1046"/>
                  <a:pt x="2841" y="1046"/>
                  <a:pt x="2841" y="1046"/>
                </a:cubicBezTo>
                <a:cubicBezTo>
                  <a:pt x="2839" y="1047"/>
                  <a:pt x="2839" y="1047"/>
                  <a:pt x="2839" y="1047"/>
                </a:cubicBezTo>
                <a:cubicBezTo>
                  <a:pt x="2839" y="1050"/>
                  <a:pt x="2839" y="1050"/>
                  <a:pt x="2839" y="1050"/>
                </a:cubicBezTo>
                <a:cubicBezTo>
                  <a:pt x="2841" y="1051"/>
                  <a:pt x="2841" y="1051"/>
                  <a:pt x="2841" y="1051"/>
                </a:cubicBezTo>
                <a:cubicBezTo>
                  <a:pt x="2842" y="1050"/>
                  <a:pt x="2842" y="1050"/>
                  <a:pt x="2842" y="1050"/>
                </a:cubicBezTo>
                <a:lnTo>
                  <a:pt x="2842" y="1046"/>
                </a:lnTo>
                <a:close/>
                <a:moveTo>
                  <a:pt x="2841" y="1122"/>
                </a:moveTo>
                <a:cubicBezTo>
                  <a:pt x="2841" y="1121"/>
                  <a:pt x="2841" y="1121"/>
                  <a:pt x="2841" y="1121"/>
                </a:cubicBezTo>
                <a:cubicBezTo>
                  <a:pt x="2840" y="1121"/>
                  <a:pt x="2840" y="1121"/>
                  <a:pt x="2840" y="1121"/>
                </a:cubicBezTo>
                <a:cubicBezTo>
                  <a:pt x="2839" y="1122"/>
                  <a:pt x="2839" y="1122"/>
                  <a:pt x="2839" y="1122"/>
                </a:cubicBezTo>
                <a:cubicBezTo>
                  <a:pt x="2838" y="1123"/>
                  <a:pt x="2838" y="1123"/>
                  <a:pt x="2838" y="1123"/>
                </a:cubicBezTo>
                <a:cubicBezTo>
                  <a:pt x="2840" y="1123"/>
                  <a:pt x="2840" y="1123"/>
                  <a:pt x="2840" y="1123"/>
                </a:cubicBezTo>
                <a:lnTo>
                  <a:pt x="2841" y="1122"/>
                </a:lnTo>
                <a:close/>
                <a:moveTo>
                  <a:pt x="2808" y="1070"/>
                </a:moveTo>
                <a:cubicBezTo>
                  <a:pt x="2808" y="1069"/>
                  <a:pt x="2808" y="1069"/>
                  <a:pt x="2808" y="1069"/>
                </a:cubicBezTo>
                <a:cubicBezTo>
                  <a:pt x="2807" y="1070"/>
                  <a:pt x="2807" y="1070"/>
                  <a:pt x="2807" y="1070"/>
                </a:cubicBezTo>
                <a:lnTo>
                  <a:pt x="2808" y="1070"/>
                </a:lnTo>
                <a:close/>
                <a:moveTo>
                  <a:pt x="2807" y="1055"/>
                </a:moveTo>
                <a:cubicBezTo>
                  <a:pt x="2808" y="1055"/>
                  <a:pt x="2808" y="1055"/>
                  <a:pt x="2808" y="1055"/>
                </a:cubicBezTo>
                <a:cubicBezTo>
                  <a:pt x="2811" y="1055"/>
                  <a:pt x="2811" y="1055"/>
                  <a:pt x="2811" y="1055"/>
                </a:cubicBezTo>
                <a:cubicBezTo>
                  <a:pt x="2812" y="1054"/>
                  <a:pt x="2812" y="1054"/>
                  <a:pt x="2812" y="1054"/>
                </a:cubicBezTo>
                <a:cubicBezTo>
                  <a:pt x="2809" y="1051"/>
                  <a:pt x="2809" y="1051"/>
                  <a:pt x="2809" y="1051"/>
                </a:cubicBezTo>
                <a:cubicBezTo>
                  <a:pt x="2807" y="1051"/>
                  <a:pt x="2807" y="1051"/>
                  <a:pt x="2807" y="1051"/>
                </a:cubicBezTo>
                <a:cubicBezTo>
                  <a:pt x="2804" y="1053"/>
                  <a:pt x="2804" y="1053"/>
                  <a:pt x="2804" y="1053"/>
                </a:cubicBezTo>
                <a:cubicBezTo>
                  <a:pt x="2805" y="1055"/>
                  <a:pt x="2805" y="1055"/>
                  <a:pt x="2805" y="1055"/>
                </a:cubicBezTo>
                <a:lnTo>
                  <a:pt x="2807" y="1055"/>
                </a:lnTo>
                <a:close/>
                <a:moveTo>
                  <a:pt x="2806" y="1041"/>
                </a:moveTo>
                <a:cubicBezTo>
                  <a:pt x="2804" y="1042"/>
                  <a:pt x="2804" y="1042"/>
                  <a:pt x="2804" y="1042"/>
                </a:cubicBezTo>
                <a:cubicBezTo>
                  <a:pt x="2804" y="1042"/>
                  <a:pt x="2804" y="1042"/>
                  <a:pt x="2804" y="1042"/>
                </a:cubicBezTo>
                <a:cubicBezTo>
                  <a:pt x="2804" y="1043"/>
                  <a:pt x="2804" y="1043"/>
                  <a:pt x="2804" y="1043"/>
                </a:cubicBezTo>
                <a:cubicBezTo>
                  <a:pt x="2805" y="1045"/>
                  <a:pt x="2805" y="1045"/>
                  <a:pt x="2805" y="1045"/>
                </a:cubicBezTo>
                <a:cubicBezTo>
                  <a:pt x="2807" y="1045"/>
                  <a:pt x="2807" y="1045"/>
                  <a:pt x="2807" y="1045"/>
                </a:cubicBezTo>
                <a:cubicBezTo>
                  <a:pt x="2808" y="1046"/>
                  <a:pt x="2808" y="1046"/>
                  <a:pt x="2808" y="1046"/>
                </a:cubicBezTo>
                <a:cubicBezTo>
                  <a:pt x="2809" y="1045"/>
                  <a:pt x="2809" y="1045"/>
                  <a:pt x="2809" y="1045"/>
                </a:cubicBezTo>
                <a:cubicBezTo>
                  <a:pt x="2808" y="1044"/>
                  <a:pt x="2808" y="1044"/>
                  <a:pt x="2808" y="1044"/>
                </a:cubicBezTo>
                <a:cubicBezTo>
                  <a:pt x="2807" y="1044"/>
                  <a:pt x="2807" y="1044"/>
                  <a:pt x="2807" y="1044"/>
                </a:cubicBezTo>
                <a:cubicBezTo>
                  <a:pt x="2807" y="1042"/>
                  <a:pt x="2807" y="1042"/>
                  <a:pt x="2807" y="1042"/>
                </a:cubicBezTo>
                <a:lnTo>
                  <a:pt x="2806" y="1041"/>
                </a:lnTo>
                <a:close/>
                <a:moveTo>
                  <a:pt x="2810" y="1068"/>
                </a:moveTo>
                <a:cubicBezTo>
                  <a:pt x="2810" y="1067"/>
                  <a:pt x="2810" y="1067"/>
                  <a:pt x="2810" y="1067"/>
                </a:cubicBezTo>
                <a:cubicBezTo>
                  <a:pt x="2808" y="1067"/>
                  <a:pt x="2808" y="1067"/>
                  <a:pt x="2808" y="1067"/>
                </a:cubicBezTo>
                <a:cubicBezTo>
                  <a:pt x="2809" y="1068"/>
                  <a:pt x="2809" y="1068"/>
                  <a:pt x="2809" y="1068"/>
                </a:cubicBezTo>
                <a:lnTo>
                  <a:pt x="2810" y="1068"/>
                </a:lnTo>
                <a:close/>
                <a:moveTo>
                  <a:pt x="2824" y="1037"/>
                </a:moveTo>
                <a:cubicBezTo>
                  <a:pt x="2827" y="1039"/>
                  <a:pt x="2827" y="1039"/>
                  <a:pt x="2827" y="1039"/>
                </a:cubicBezTo>
                <a:cubicBezTo>
                  <a:pt x="2826" y="1038"/>
                  <a:pt x="2826" y="1038"/>
                  <a:pt x="2826" y="1038"/>
                </a:cubicBezTo>
                <a:cubicBezTo>
                  <a:pt x="2823" y="1036"/>
                  <a:pt x="2823" y="1036"/>
                  <a:pt x="2823" y="1036"/>
                </a:cubicBezTo>
                <a:lnTo>
                  <a:pt x="2824" y="1037"/>
                </a:lnTo>
                <a:close/>
                <a:moveTo>
                  <a:pt x="2772" y="1125"/>
                </a:moveTo>
                <a:cubicBezTo>
                  <a:pt x="2774" y="1126"/>
                  <a:pt x="2774" y="1126"/>
                  <a:pt x="2774" y="1126"/>
                </a:cubicBezTo>
                <a:cubicBezTo>
                  <a:pt x="2778" y="1124"/>
                  <a:pt x="2778" y="1124"/>
                  <a:pt x="2778" y="1124"/>
                </a:cubicBezTo>
                <a:cubicBezTo>
                  <a:pt x="2779" y="1123"/>
                  <a:pt x="2779" y="1123"/>
                  <a:pt x="2779" y="1123"/>
                </a:cubicBezTo>
                <a:cubicBezTo>
                  <a:pt x="2778" y="1122"/>
                  <a:pt x="2778" y="1122"/>
                  <a:pt x="2778" y="1122"/>
                </a:cubicBezTo>
                <a:cubicBezTo>
                  <a:pt x="2775" y="1123"/>
                  <a:pt x="2775" y="1123"/>
                  <a:pt x="2775" y="1123"/>
                </a:cubicBezTo>
                <a:cubicBezTo>
                  <a:pt x="2774" y="1122"/>
                  <a:pt x="2774" y="1122"/>
                  <a:pt x="2774" y="1122"/>
                </a:cubicBezTo>
                <a:cubicBezTo>
                  <a:pt x="2772" y="1123"/>
                  <a:pt x="2772" y="1123"/>
                  <a:pt x="2772" y="1123"/>
                </a:cubicBezTo>
                <a:cubicBezTo>
                  <a:pt x="2773" y="1124"/>
                  <a:pt x="2773" y="1124"/>
                  <a:pt x="2773" y="1124"/>
                </a:cubicBezTo>
                <a:cubicBezTo>
                  <a:pt x="2772" y="1124"/>
                  <a:pt x="2772" y="1124"/>
                  <a:pt x="2772" y="1124"/>
                </a:cubicBezTo>
                <a:lnTo>
                  <a:pt x="2772" y="1125"/>
                </a:lnTo>
                <a:close/>
                <a:moveTo>
                  <a:pt x="2807" y="692"/>
                </a:moveTo>
                <a:cubicBezTo>
                  <a:pt x="2808" y="691"/>
                  <a:pt x="2808" y="691"/>
                  <a:pt x="2808" y="691"/>
                </a:cubicBezTo>
                <a:cubicBezTo>
                  <a:pt x="2807" y="689"/>
                  <a:pt x="2807" y="689"/>
                  <a:pt x="2807" y="689"/>
                </a:cubicBezTo>
                <a:cubicBezTo>
                  <a:pt x="2806" y="688"/>
                  <a:pt x="2806" y="688"/>
                  <a:pt x="2806" y="688"/>
                </a:cubicBezTo>
                <a:cubicBezTo>
                  <a:pt x="2805" y="688"/>
                  <a:pt x="2805" y="688"/>
                  <a:pt x="2805" y="688"/>
                </a:cubicBezTo>
                <a:cubicBezTo>
                  <a:pt x="2804" y="689"/>
                  <a:pt x="2804" y="689"/>
                  <a:pt x="2804" y="689"/>
                </a:cubicBezTo>
                <a:cubicBezTo>
                  <a:pt x="2806" y="691"/>
                  <a:pt x="2806" y="691"/>
                  <a:pt x="2806" y="691"/>
                </a:cubicBezTo>
                <a:lnTo>
                  <a:pt x="2807" y="692"/>
                </a:lnTo>
                <a:close/>
                <a:moveTo>
                  <a:pt x="2760" y="1123"/>
                </a:moveTo>
                <a:cubicBezTo>
                  <a:pt x="2759" y="1124"/>
                  <a:pt x="2759" y="1124"/>
                  <a:pt x="2759" y="1124"/>
                </a:cubicBezTo>
                <a:cubicBezTo>
                  <a:pt x="2760" y="1125"/>
                  <a:pt x="2760" y="1125"/>
                  <a:pt x="2760" y="1125"/>
                </a:cubicBezTo>
                <a:cubicBezTo>
                  <a:pt x="2760" y="1124"/>
                  <a:pt x="2760" y="1124"/>
                  <a:pt x="2760" y="1124"/>
                </a:cubicBezTo>
                <a:lnTo>
                  <a:pt x="2760" y="1123"/>
                </a:lnTo>
                <a:close/>
                <a:moveTo>
                  <a:pt x="2779" y="1136"/>
                </a:moveTo>
                <a:cubicBezTo>
                  <a:pt x="2780" y="1136"/>
                  <a:pt x="2780" y="1136"/>
                  <a:pt x="2780" y="1136"/>
                </a:cubicBezTo>
                <a:cubicBezTo>
                  <a:pt x="2780" y="1136"/>
                  <a:pt x="2780" y="1136"/>
                  <a:pt x="2780" y="1136"/>
                </a:cubicBezTo>
                <a:cubicBezTo>
                  <a:pt x="2782" y="1134"/>
                  <a:pt x="2782" y="1134"/>
                  <a:pt x="2782" y="1134"/>
                </a:cubicBezTo>
                <a:cubicBezTo>
                  <a:pt x="2784" y="1133"/>
                  <a:pt x="2784" y="1133"/>
                  <a:pt x="2784" y="1133"/>
                </a:cubicBezTo>
                <a:cubicBezTo>
                  <a:pt x="2786" y="1134"/>
                  <a:pt x="2786" y="1134"/>
                  <a:pt x="2786" y="1134"/>
                </a:cubicBezTo>
                <a:cubicBezTo>
                  <a:pt x="2790" y="1133"/>
                  <a:pt x="2790" y="1133"/>
                  <a:pt x="2790" y="1133"/>
                </a:cubicBezTo>
                <a:cubicBezTo>
                  <a:pt x="2793" y="1131"/>
                  <a:pt x="2793" y="1131"/>
                  <a:pt x="2793" y="1131"/>
                </a:cubicBezTo>
                <a:cubicBezTo>
                  <a:pt x="2796" y="1130"/>
                  <a:pt x="2796" y="1130"/>
                  <a:pt x="2796" y="1130"/>
                </a:cubicBezTo>
                <a:cubicBezTo>
                  <a:pt x="2796" y="1129"/>
                  <a:pt x="2796" y="1129"/>
                  <a:pt x="2796" y="1129"/>
                </a:cubicBezTo>
                <a:cubicBezTo>
                  <a:pt x="2798" y="1129"/>
                  <a:pt x="2798" y="1129"/>
                  <a:pt x="2798" y="1129"/>
                </a:cubicBezTo>
                <a:cubicBezTo>
                  <a:pt x="2800" y="1127"/>
                  <a:pt x="2800" y="1127"/>
                  <a:pt x="2800" y="1127"/>
                </a:cubicBezTo>
                <a:cubicBezTo>
                  <a:pt x="2800" y="1127"/>
                  <a:pt x="2800" y="1127"/>
                  <a:pt x="2800" y="1127"/>
                </a:cubicBezTo>
                <a:cubicBezTo>
                  <a:pt x="2799" y="1126"/>
                  <a:pt x="2799" y="1126"/>
                  <a:pt x="2799" y="1126"/>
                </a:cubicBezTo>
                <a:cubicBezTo>
                  <a:pt x="2795" y="1127"/>
                  <a:pt x="2795" y="1127"/>
                  <a:pt x="2795" y="1127"/>
                </a:cubicBezTo>
                <a:cubicBezTo>
                  <a:pt x="2792" y="1126"/>
                  <a:pt x="2792" y="1126"/>
                  <a:pt x="2792" y="1126"/>
                </a:cubicBezTo>
                <a:cubicBezTo>
                  <a:pt x="2790" y="1127"/>
                  <a:pt x="2790" y="1127"/>
                  <a:pt x="2790" y="1127"/>
                </a:cubicBezTo>
                <a:cubicBezTo>
                  <a:pt x="2788" y="1127"/>
                  <a:pt x="2788" y="1127"/>
                  <a:pt x="2788" y="1127"/>
                </a:cubicBezTo>
                <a:cubicBezTo>
                  <a:pt x="2785" y="1127"/>
                  <a:pt x="2785" y="1127"/>
                  <a:pt x="2785" y="1127"/>
                </a:cubicBezTo>
                <a:cubicBezTo>
                  <a:pt x="2781" y="1127"/>
                  <a:pt x="2781" y="1127"/>
                  <a:pt x="2781" y="1127"/>
                </a:cubicBezTo>
                <a:cubicBezTo>
                  <a:pt x="2778" y="1130"/>
                  <a:pt x="2778" y="1130"/>
                  <a:pt x="2778" y="1130"/>
                </a:cubicBezTo>
                <a:cubicBezTo>
                  <a:pt x="2775" y="1131"/>
                  <a:pt x="2775" y="1131"/>
                  <a:pt x="2775" y="1131"/>
                </a:cubicBezTo>
                <a:cubicBezTo>
                  <a:pt x="2775" y="1132"/>
                  <a:pt x="2775" y="1132"/>
                  <a:pt x="2775" y="1132"/>
                </a:cubicBezTo>
                <a:cubicBezTo>
                  <a:pt x="2773" y="1132"/>
                  <a:pt x="2773" y="1132"/>
                  <a:pt x="2773" y="1132"/>
                </a:cubicBezTo>
                <a:cubicBezTo>
                  <a:pt x="2772" y="1133"/>
                  <a:pt x="2772" y="1133"/>
                  <a:pt x="2772" y="1133"/>
                </a:cubicBezTo>
                <a:cubicBezTo>
                  <a:pt x="2769" y="1133"/>
                  <a:pt x="2769" y="1133"/>
                  <a:pt x="2769" y="1133"/>
                </a:cubicBezTo>
                <a:cubicBezTo>
                  <a:pt x="2767" y="1134"/>
                  <a:pt x="2767" y="1134"/>
                  <a:pt x="2767" y="1134"/>
                </a:cubicBezTo>
                <a:cubicBezTo>
                  <a:pt x="2767" y="1135"/>
                  <a:pt x="2767" y="1135"/>
                  <a:pt x="2767" y="1135"/>
                </a:cubicBezTo>
                <a:cubicBezTo>
                  <a:pt x="2765" y="1136"/>
                  <a:pt x="2765" y="1136"/>
                  <a:pt x="2765" y="1136"/>
                </a:cubicBezTo>
                <a:cubicBezTo>
                  <a:pt x="2764" y="1138"/>
                  <a:pt x="2764" y="1138"/>
                  <a:pt x="2764" y="1138"/>
                </a:cubicBezTo>
                <a:cubicBezTo>
                  <a:pt x="2762" y="1141"/>
                  <a:pt x="2762" y="1141"/>
                  <a:pt x="2762" y="1141"/>
                </a:cubicBezTo>
                <a:cubicBezTo>
                  <a:pt x="2762" y="1142"/>
                  <a:pt x="2762" y="1142"/>
                  <a:pt x="2762" y="1142"/>
                </a:cubicBezTo>
                <a:cubicBezTo>
                  <a:pt x="2763" y="1143"/>
                  <a:pt x="2763" y="1143"/>
                  <a:pt x="2763" y="1143"/>
                </a:cubicBezTo>
                <a:cubicBezTo>
                  <a:pt x="2763" y="1144"/>
                  <a:pt x="2763" y="1144"/>
                  <a:pt x="2763" y="1144"/>
                </a:cubicBezTo>
                <a:cubicBezTo>
                  <a:pt x="2762" y="1144"/>
                  <a:pt x="2762" y="1144"/>
                  <a:pt x="2762" y="1144"/>
                </a:cubicBezTo>
                <a:cubicBezTo>
                  <a:pt x="2761" y="1143"/>
                  <a:pt x="2761" y="1143"/>
                  <a:pt x="2761" y="1143"/>
                </a:cubicBezTo>
                <a:cubicBezTo>
                  <a:pt x="2760" y="1145"/>
                  <a:pt x="2760" y="1145"/>
                  <a:pt x="2760" y="1145"/>
                </a:cubicBezTo>
                <a:cubicBezTo>
                  <a:pt x="2761" y="1146"/>
                  <a:pt x="2761" y="1146"/>
                  <a:pt x="2761" y="1146"/>
                </a:cubicBezTo>
                <a:cubicBezTo>
                  <a:pt x="2765" y="1146"/>
                  <a:pt x="2765" y="1146"/>
                  <a:pt x="2765" y="1146"/>
                </a:cubicBezTo>
                <a:cubicBezTo>
                  <a:pt x="2768" y="1144"/>
                  <a:pt x="2768" y="1144"/>
                  <a:pt x="2768" y="1144"/>
                </a:cubicBezTo>
                <a:cubicBezTo>
                  <a:pt x="2769" y="1143"/>
                  <a:pt x="2769" y="1143"/>
                  <a:pt x="2769" y="1143"/>
                </a:cubicBezTo>
                <a:cubicBezTo>
                  <a:pt x="2771" y="1144"/>
                  <a:pt x="2771" y="1144"/>
                  <a:pt x="2771" y="1144"/>
                </a:cubicBezTo>
                <a:cubicBezTo>
                  <a:pt x="2773" y="1142"/>
                  <a:pt x="2773" y="1142"/>
                  <a:pt x="2773" y="1142"/>
                </a:cubicBezTo>
                <a:cubicBezTo>
                  <a:pt x="2774" y="1140"/>
                  <a:pt x="2774" y="1140"/>
                  <a:pt x="2774" y="1140"/>
                </a:cubicBezTo>
                <a:cubicBezTo>
                  <a:pt x="2778" y="1138"/>
                  <a:pt x="2778" y="1138"/>
                  <a:pt x="2778" y="1138"/>
                </a:cubicBezTo>
                <a:lnTo>
                  <a:pt x="2779" y="1136"/>
                </a:lnTo>
                <a:close/>
                <a:moveTo>
                  <a:pt x="2775" y="1191"/>
                </a:moveTo>
                <a:cubicBezTo>
                  <a:pt x="2775" y="1190"/>
                  <a:pt x="2775" y="1190"/>
                  <a:pt x="2775" y="1190"/>
                </a:cubicBezTo>
                <a:cubicBezTo>
                  <a:pt x="2774" y="1190"/>
                  <a:pt x="2774" y="1190"/>
                  <a:pt x="2774" y="1190"/>
                </a:cubicBezTo>
                <a:cubicBezTo>
                  <a:pt x="2774" y="1191"/>
                  <a:pt x="2774" y="1191"/>
                  <a:pt x="2774" y="1191"/>
                </a:cubicBezTo>
                <a:lnTo>
                  <a:pt x="2775" y="1191"/>
                </a:lnTo>
                <a:close/>
                <a:moveTo>
                  <a:pt x="2766" y="1199"/>
                </a:moveTo>
                <a:cubicBezTo>
                  <a:pt x="2767" y="1200"/>
                  <a:pt x="2767" y="1200"/>
                  <a:pt x="2767" y="1200"/>
                </a:cubicBezTo>
                <a:cubicBezTo>
                  <a:pt x="2768" y="1200"/>
                  <a:pt x="2768" y="1200"/>
                  <a:pt x="2768" y="1200"/>
                </a:cubicBezTo>
                <a:cubicBezTo>
                  <a:pt x="2767" y="1198"/>
                  <a:pt x="2767" y="1198"/>
                  <a:pt x="2767" y="1198"/>
                </a:cubicBezTo>
                <a:cubicBezTo>
                  <a:pt x="2767" y="1198"/>
                  <a:pt x="2766" y="1199"/>
                  <a:pt x="2766" y="1199"/>
                </a:cubicBezTo>
                <a:close/>
                <a:moveTo>
                  <a:pt x="2766" y="1206"/>
                </a:moveTo>
                <a:cubicBezTo>
                  <a:pt x="2766" y="1204"/>
                  <a:pt x="2766" y="1204"/>
                  <a:pt x="2766" y="1204"/>
                </a:cubicBezTo>
                <a:cubicBezTo>
                  <a:pt x="2765" y="1203"/>
                  <a:pt x="2765" y="1203"/>
                  <a:pt x="2765" y="1203"/>
                </a:cubicBezTo>
                <a:cubicBezTo>
                  <a:pt x="2765" y="1206"/>
                  <a:pt x="2765" y="1206"/>
                  <a:pt x="2765" y="1206"/>
                </a:cubicBezTo>
                <a:lnTo>
                  <a:pt x="2766" y="1206"/>
                </a:lnTo>
                <a:close/>
                <a:moveTo>
                  <a:pt x="2821" y="1073"/>
                </a:moveTo>
                <a:cubicBezTo>
                  <a:pt x="2825" y="1073"/>
                  <a:pt x="2825" y="1073"/>
                  <a:pt x="2825" y="1073"/>
                </a:cubicBezTo>
                <a:cubicBezTo>
                  <a:pt x="2826" y="1072"/>
                  <a:pt x="2826" y="1072"/>
                  <a:pt x="2826" y="1072"/>
                </a:cubicBezTo>
                <a:cubicBezTo>
                  <a:pt x="2828" y="1072"/>
                  <a:pt x="2828" y="1072"/>
                  <a:pt x="2828" y="1072"/>
                </a:cubicBezTo>
                <a:cubicBezTo>
                  <a:pt x="2832" y="1074"/>
                  <a:pt x="2832" y="1074"/>
                  <a:pt x="2832" y="1074"/>
                </a:cubicBezTo>
                <a:cubicBezTo>
                  <a:pt x="2834" y="1074"/>
                  <a:pt x="2834" y="1074"/>
                  <a:pt x="2834" y="1074"/>
                </a:cubicBezTo>
                <a:cubicBezTo>
                  <a:pt x="2836" y="1077"/>
                  <a:pt x="2836" y="1077"/>
                  <a:pt x="2836" y="1077"/>
                </a:cubicBezTo>
                <a:cubicBezTo>
                  <a:pt x="2838" y="1077"/>
                  <a:pt x="2838" y="1077"/>
                  <a:pt x="2838" y="1077"/>
                </a:cubicBezTo>
                <a:cubicBezTo>
                  <a:pt x="2839" y="1075"/>
                  <a:pt x="2839" y="1075"/>
                  <a:pt x="2839" y="1075"/>
                </a:cubicBezTo>
                <a:cubicBezTo>
                  <a:pt x="2838" y="1071"/>
                  <a:pt x="2838" y="1071"/>
                  <a:pt x="2838" y="1071"/>
                </a:cubicBezTo>
                <a:cubicBezTo>
                  <a:pt x="2833" y="1068"/>
                  <a:pt x="2833" y="1068"/>
                  <a:pt x="2833" y="1068"/>
                </a:cubicBezTo>
                <a:cubicBezTo>
                  <a:pt x="2829" y="1068"/>
                  <a:pt x="2829" y="1068"/>
                  <a:pt x="2829" y="1068"/>
                </a:cubicBezTo>
                <a:cubicBezTo>
                  <a:pt x="2827" y="1066"/>
                  <a:pt x="2827" y="1066"/>
                  <a:pt x="2827" y="1066"/>
                </a:cubicBezTo>
                <a:cubicBezTo>
                  <a:pt x="2825" y="1066"/>
                  <a:pt x="2825" y="1066"/>
                  <a:pt x="2825" y="1066"/>
                </a:cubicBezTo>
                <a:cubicBezTo>
                  <a:pt x="2823" y="1067"/>
                  <a:pt x="2823" y="1067"/>
                  <a:pt x="2823" y="1067"/>
                </a:cubicBezTo>
                <a:cubicBezTo>
                  <a:pt x="2821" y="1067"/>
                  <a:pt x="2821" y="1067"/>
                  <a:pt x="2821" y="1067"/>
                </a:cubicBezTo>
                <a:cubicBezTo>
                  <a:pt x="2819" y="1066"/>
                  <a:pt x="2819" y="1066"/>
                  <a:pt x="2819" y="1066"/>
                </a:cubicBezTo>
                <a:cubicBezTo>
                  <a:pt x="2816" y="1067"/>
                  <a:pt x="2816" y="1067"/>
                  <a:pt x="2816" y="1067"/>
                </a:cubicBezTo>
                <a:cubicBezTo>
                  <a:pt x="2812" y="1067"/>
                  <a:pt x="2812" y="1067"/>
                  <a:pt x="2812" y="1067"/>
                </a:cubicBezTo>
                <a:cubicBezTo>
                  <a:pt x="2811" y="1068"/>
                  <a:pt x="2811" y="1068"/>
                  <a:pt x="2811" y="1068"/>
                </a:cubicBezTo>
                <a:cubicBezTo>
                  <a:pt x="2811" y="1069"/>
                  <a:pt x="2811" y="1069"/>
                  <a:pt x="2811" y="1069"/>
                </a:cubicBezTo>
                <a:cubicBezTo>
                  <a:pt x="2810" y="1070"/>
                  <a:pt x="2810" y="1070"/>
                  <a:pt x="2810" y="1070"/>
                </a:cubicBezTo>
                <a:cubicBezTo>
                  <a:pt x="2809" y="1071"/>
                  <a:pt x="2809" y="1071"/>
                  <a:pt x="2809" y="1071"/>
                </a:cubicBezTo>
                <a:cubicBezTo>
                  <a:pt x="2809" y="1073"/>
                  <a:pt x="2809" y="1073"/>
                  <a:pt x="2809" y="1073"/>
                </a:cubicBezTo>
                <a:cubicBezTo>
                  <a:pt x="2811" y="1073"/>
                  <a:pt x="2811" y="1073"/>
                  <a:pt x="2811" y="1073"/>
                </a:cubicBezTo>
                <a:cubicBezTo>
                  <a:pt x="2812" y="1070"/>
                  <a:pt x="2812" y="1070"/>
                  <a:pt x="2812" y="1070"/>
                </a:cubicBezTo>
                <a:cubicBezTo>
                  <a:pt x="2814" y="1071"/>
                  <a:pt x="2814" y="1071"/>
                  <a:pt x="2814" y="1071"/>
                </a:cubicBezTo>
                <a:cubicBezTo>
                  <a:pt x="2815" y="1073"/>
                  <a:pt x="2815" y="1073"/>
                  <a:pt x="2815" y="1073"/>
                </a:cubicBezTo>
                <a:cubicBezTo>
                  <a:pt x="2817" y="1073"/>
                  <a:pt x="2817" y="1073"/>
                  <a:pt x="2817" y="1073"/>
                </a:cubicBezTo>
                <a:cubicBezTo>
                  <a:pt x="2819" y="1071"/>
                  <a:pt x="2819" y="1071"/>
                  <a:pt x="2819" y="1071"/>
                </a:cubicBezTo>
                <a:cubicBezTo>
                  <a:pt x="2820" y="1071"/>
                  <a:pt x="2820" y="1071"/>
                  <a:pt x="2820" y="1071"/>
                </a:cubicBezTo>
                <a:lnTo>
                  <a:pt x="2821" y="1073"/>
                </a:lnTo>
                <a:close/>
                <a:moveTo>
                  <a:pt x="2817" y="1075"/>
                </a:moveTo>
                <a:cubicBezTo>
                  <a:pt x="2817" y="1074"/>
                  <a:pt x="2817" y="1074"/>
                  <a:pt x="2817" y="1074"/>
                </a:cubicBezTo>
                <a:cubicBezTo>
                  <a:pt x="2816" y="1074"/>
                  <a:pt x="2816" y="1074"/>
                  <a:pt x="2816" y="1074"/>
                </a:cubicBezTo>
                <a:cubicBezTo>
                  <a:pt x="2816" y="1075"/>
                  <a:pt x="2816" y="1075"/>
                  <a:pt x="2816" y="1075"/>
                </a:cubicBezTo>
                <a:lnTo>
                  <a:pt x="2817" y="1075"/>
                </a:lnTo>
                <a:close/>
                <a:moveTo>
                  <a:pt x="2819" y="1123"/>
                </a:moveTo>
                <a:cubicBezTo>
                  <a:pt x="2818" y="1123"/>
                  <a:pt x="2818" y="1123"/>
                  <a:pt x="2818" y="1123"/>
                </a:cubicBezTo>
                <a:cubicBezTo>
                  <a:pt x="2816" y="1123"/>
                  <a:pt x="2816" y="1123"/>
                  <a:pt x="2816" y="1123"/>
                </a:cubicBezTo>
                <a:cubicBezTo>
                  <a:pt x="2817" y="1123"/>
                  <a:pt x="2817" y="1123"/>
                  <a:pt x="2817" y="1123"/>
                </a:cubicBezTo>
                <a:lnTo>
                  <a:pt x="2819" y="1123"/>
                </a:lnTo>
                <a:close/>
                <a:moveTo>
                  <a:pt x="2776" y="1030"/>
                </a:moveTo>
                <a:cubicBezTo>
                  <a:pt x="2777" y="1029"/>
                  <a:pt x="2777" y="1029"/>
                  <a:pt x="2777" y="1029"/>
                </a:cubicBezTo>
                <a:cubicBezTo>
                  <a:pt x="2778" y="1029"/>
                  <a:pt x="2778" y="1029"/>
                  <a:pt x="2778" y="1029"/>
                </a:cubicBezTo>
                <a:cubicBezTo>
                  <a:pt x="2779" y="1027"/>
                  <a:pt x="2779" y="1027"/>
                  <a:pt x="2779" y="1027"/>
                </a:cubicBezTo>
                <a:cubicBezTo>
                  <a:pt x="2780" y="1026"/>
                  <a:pt x="2780" y="1026"/>
                  <a:pt x="2780" y="1026"/>
                </a:cubicBezTo>
                <a:cubicBezTo>
                  <a:pt x="2781" y="1025"/>
                  <a:pt x="2781" y="1025"/>
                  <a:pt x="2781" y="1025"/>
                </a:cubicBezTo>
                <a:cubicBezTo>
                  <a:pt x="2782" y="1023"/>
                  <a:pt x="2782" y="1023"/>
                  <a:pt x="2782" y="1023"/>
                </a:cubicBezTo>
                <a:cubicBezTo>
                  <a:pt x="2783" y="1022"/>
                  <a:pt x="2783" y="1022"/>
                  <a:pt x="2783" y="1022"/>
                </a:cubicBezTo>
                <a:cubicBezTo>
                  <a:pt x="2782" y="1021"/>
                  <a:pt x="2782" y="1021"/>
                  <a:pt x="2782" y="1021"/>
                </a:cubicBezTo>
                <a:cubicBezTo>
                  <a:pt x="2782" y="1020"/>
                  <a:pt x="2782" y="1020"/>
                  <a:pt x="2782" y="1020"/>
                </a:cubicBezTo>
                <a:cubicBezTo>
                  <a:pt x="2779" y="1020"/>
                  <a:pt x="2779" y="1020"/>
                  <a:pt x="2779" y="1020"/>
                </a:cubicBezTo>
                <a:cubicBezTo>
                  <a:pt x="2777" y="1020"/>
                  <a:pt x="2777" y="1020"/>
                  <a:pt x="2777" y="1020"/>
                </a:cubicBezTo>
                <a:cubicBezTo>
                  <a:pt x="2776" y="1022"/>
                  <a:pt x="2776" y="1022"/>
                  <a:pt x="2776" y="1022"/>
                </a:cubicBezTo>
                <a:cubicBezTo>
                  <a:pt x="2775" y="1023"/>
                  <a:pt x="2775" y="1023"/>
                  <a:pt x="2775" y="1023"/>
                </a:cubicBezTo>
                <a:cubicBezTo>
                  <a:pt x="2775" y="1024"/>
                  <a:pt x="2775" y="1024"/>
                  <a:pt x="2775" y="1024"/>
                </a:cubicBezTo>
                <a:cubicBezTo>
                  <a:pt x="2773" y="1026"/>
                  <a:pt x="2773" y="1026"/>
                  <a:pt x="2773" y="1026"/>
                </a:cubicBezTo>
                <a:cubicBezTo>
                  <a:pt x="2771" y="1026"/>
                  <a:pt x="2771" y="1026"/>
                  <a:pt x="2771" y="1026"/>
                </a:cubicBezTo>
                <a:cubicBezTo>
                  <a:pt x="2770" y="1028"/>
                  <a:pt x="2770" y="1028"/>
                  <a:pt x="2770" y="1028"/>
                </a:cubicBezTo>
                <a:cubicBezTo>
                  <a:pt x="2768" y="1028"/>
                  <a:pt x="2768" y="1028"/>
                  <a:pt x="2768" y="1028"/>
                </a:cubicBezTo>
                <a:cubicBezTo>
                  <a:pt x="2763" y="1027"/>
                  <a:pt x="2763" y="1027"/>
                  <a:pt x="2763" y="1027"/>
                </a:cubicBezTo>
                <a:cubicBezTo>
                  <a:pt x="2759" y="1027"/>
                  <a:pt x="2759" y="1027"/>
                  <a:pt x="2759" y="1027"/>
                </a:cubicBezTo>
                <a:cubicBezTo>
                  <a:pt x="2758" y="1028"/>
                  <a:pt x="2758" y="1028"/>
                  <a:pt x="2758" y="1028"/>
                </a:cubicBezTo>
                <a:cubicBezTo>
                  <a:pt x="2757" y="1028"/>
                  <a:pt x="2757" y="1028"/>
                  <a:pt x="2757" y="1028"/>
                </a:cubicBezTo>
                <a:cubicBezTo>
                  <a:pt x="2755" y="1026"/>
                  <a:pt x="2755" y="1026"/>
                  <a:pt x="2755" y="1026"/>
                </a:cubicBezTo>
                <a:cubicBezTo>
                  <a:pt x="2754" y="1026"/>
                  <a:pt x="2754" y="1026"/>
                  <a:pt x="2754" y="1026"/>
                </a:cubicBezTo>
                <a:cubicBezTo>
                  <a:pt x="2752" y="1026"/>
                  <a:pt x="2752" y="1026"/>
                  <a:pt x="2752" y="1026"/>
                </a:cubicBezTo>
                <a:cubicBezTo>
                  <a:pt x="2750" y="1026"/>
                  <a:pt x="2750" y="1026"/>
                  <a:pt x="2750" y="1026"/>
                </a:cubicBezTo>
                <a:cubicBezTo>
                  <a:pt x="2747" y="1025"/>
                  <a:pt x="2747" y="1025"/>
                  <a:pt x="2747" y="1025"/>
                </a:cubicBezTo>
                <a:cubicBezTo>
                  <a:pt x="2746" y="1026"/>
                  <a:pt x="2746" y="1026"/>
                  <a:pt x="2746" y="1026"/>
                </a:cubicBezTo>
                <a:cubicBezTo>
                  <a:pt x="2744" y="1025"/>
                  <a:pt x="2744" y="1025"/>
                  <a:pt x="2744" y="1025"/>
                </a:cubicBezTo>
                <a:cubicBezTo>
                  <a:pt x="2742" y="1024"/>
                  <a:pt x="2742" y="1024"/>
                  <a:pt x="2742" y="1024"/>
                </a:cubicBezTo>
                <a:cubicBezTo>
                  <a:pt x="2739" y="1023"/>
                  <a:pt x="2739" y="1023"/>
                  <a:pt x="2739" y="1023"/>
                </a:cubicBezTo>
                <a:cubicBezTo>
                  <a:pt x="2738" y="1023"/>
                  <a:pt x="2738" y="1023"/>
                  <a:pt x="2738" y="1023"/>
                </a:cubicBezTo>
                <a:cubicBezTo>
                  <a:pt x="2738" y="1025"/>
                  <a:pt x="2738" y="1025"/>
                  <a:pt x="2738" y="1025"/>
                </a:cubicBezTo>
                <a:cubicBezTo>
                  <a:pt x="2736" y="1026"/>
                  <a:pt x="2736" y="1026"/>
                  <a:pt x="2736" y="1026"/>
                </a:cubicBezTo>
                <a:cubicBezTo>
                  <a:pt x="2735" y="1028"/>
                  <a:pt x="2735" y="1028"/>
                  <a:pt x="2735" y="1028"/>
                </a:cubicBezTo>
                <a:cubicBezTo>
                  <a:pt x="2734" y="1029"/>
                  <a:pt x="2734" y="1029"/>
                  <a:pt x="2734" y="1029"/>
                </a:cubicBezTo>
                <a:cubicBezTo>
                  <a:pt x="2731" y="1028"/>
                  <a:pt x="2731" y="1028"/>
                  <a:pt x="2731" y="1028"/>
                </a:cubicBezTo>
                <a:cubicBezTo>
                  <a:pt x="2729" y="1029"/>
                  <a:pt x="2729" y="1029"/>
                  <a:pt x="2729" y="1029"/>
                </a:cubicBezTo>
                <a:cubicBezTo>
                  <a:pt x="2728" y="1030"/>
                  <a:pt x="2728" y="1030"/>
                  <a:pt x="2728" y="1030"/>
                </a:cubicBezTo>
                <a:cubicBezTo>
                  <a:pt x="2728" y="1031"/>
                  <a:pt x="2728" y="1031"/>
                  <a:pt x="2728" y="1031"/>
                </a:cubicBezTo>
                <a:cubicBezTo>
                  <a:pt x="2726" y="1033"/>
                  <a:pt x="2726" y="1033"/>
                  <a:pt x="2726" y="1033"/>
                </a:cubicBezTo>
                <a:cubicBezTo>
                  <a:pt x="2726" y="1036"/>
                  <a:pt x="2726" y="1036"/>
                  <a:pt x="2726" y="1036"/>
                </a:cubicBezTo>
                <a:cubicBezTo>
                  <a:pt x="2726" y="1038"/>
                  <a:pt x="2726" y="1038"/>
                  <a:pt x="2726" y="1038"/>
                </a:cubicBezTo>
                <a:cubicBezTo>
                  <a:pt x="2726" y="1041"/>
                  <a:pt x="2726" y="1041"/>
                  <a:pt x="2726" y="1041"/>
                </a:cubicBezTo>
                <a:cubicBezTo>
                  <a:pt x="2725" y="1042"/>
                  <a:pt x="2725" y="1042"/>
                  <a:pt x="2725" y="1042"/>
                </a:cubicBezTo>
                <a:cubicBezTo>
                  <a:pt x="2726" y="1045"/>
                  <a:pt x="2726" y="1045"/>
                  <a:pt x="2726" y="1045"/>
                </a:cubicBezTo>
                <a:cubicBezTo>
                  <a:pt x="2727" y="1047"/>
                  <a:pt x="2727" y="1047"/>
                  <a:pt x="2727" y="1047"/>
                </a:cubicBezTo>
                <a:cubicBezTo>
                  <a:pt x="2726" y="1046"/>
                  <a:pt x="2726" y="1046"/>
                  <a:pt x="2726" y="1046"/>
                </a:cubicBezTo>
                <a:cubicBezTo>
                  <a:pt x="2725" y="1044"/>
                  <a:pt x="2725" y="1044"/>
                  <a:pt x="2725" y="1044"/>
                </a:cubicBezTo>
                <a:cubicBezTo>
                  <a:pt x="2724" y="1045"/>
                  <a:pt x="2724" y="1045"/>
                  <a:pt x="2724" y="1045"/>
                </a:cubicBezTo>
                <a:cubicBezTo>
                  <a:pt x="2723" y="1046"/>
                  <a:pt x="2723" y="1046"/>
                  <a:pt x="2723" y="1046"/>
                </a:cubicBezTo>
                <a:cubicBezTo>
                  <a:pt x="2721" y="1047"/>
                  <a:pt x="2721" y="1047"/>
                  <a:pt x="2721" y="1047"/>
                </a:cubicBezTo>
                <a:cubicBezTo>
                  <a:pt x="2721" y="1049"/>
                  <a:pt x="2721" y="1049"/>
                  <a:pt x="2721" y="1049"/>
                </a:cubicBezTo>
                <a:cubicBezTo>
                  <a:pt x="2721" y="1051"/>
                  <a:pt x="2721" y="1051"/>
                  <a:pt x="2721" y="1051"/>
                </a:cubicBezTo>
                <a:cubicBezTo>
                  <a:pt x="2720" y="1053"/>
                  <a:pt x="2720" y="1053"/>
                  <a:pt x="2720" y="1053"/>
                </a:cubicBezTo>
                <a:cubicBezTo>
                  <a:pt x="2721" y="1057"/>
                  <a:pt x="2721" y="1057"/>
                  <a:pt x="2721" y="1057"/>
                </a:cubicBezTo>
                <a:cubicBezTo>
                  <a:pt x="2720" y="1058"/>
                  <a:pt x="2720" y="1058"/>
                  <a:pt x="2720" y="1058"/>
                </a:cubicBezTo>
                <a:cubicBezTo>
                  <a:pt x="2720" y="1060"/>
                  <a:pt x="2720" y="1060"/>
                  <a:pt x="2720" y="1060"/>
                </a:cubicBezTo>
                <a:cubicBezTo>
                  <a:pt x="2719" y="1060"/>
                  <a:pt x="2719" y="1060"/>
                  <a:pt x="2719" y="1060"/>
                </a:cubicBezTo>
                <a:cubicBezTo>
                  <a:pt x="2719" y="1063"/>
                  <a:pt x="2719" y="1063"/>
                  <a:pt x="2719" y="1063"/>
                </a:cubicBezTo>
                <a:cubicBezTo>
                  <a:pt x="2716" y="1065"/>
                  <a:pt x="2716" y="1065"/>
                  <a:pt x="2716" y="1065"/>
                </a:cubicBezTo>
                <a:cubicBezTo>
                  <a:pt x="2716" y="1067"/>
                  <a:pt x="2716" y="1067"/>
                  <a:pt x="2716" y="1067"/>
                </a:cubicBezTo>
                <a:cubicBezTo>
                  <a:pt x="2716" y="1068"/>
                  <a:pt x="2716" y="1068"/>
                  <a:pt x="2716" y="1068"/>
                </a:cubicBezTo>
                <a:cubicBezTo>
                  <a:pt x="2715" y="1069"/>
                  <a:pt x="2715" y="1069"/>
                  <a:pt x="2715" y="1069"/>
                </a:cubicBezTo>
                <a:cubicBezTo>
                  <a:pt x="2716" y="1073"/>
                  <a:pt x="2716" y="1073"/>
                  <a:pt x="2716" y="1073"/>
                </a:cubicBezTo>
                <a:cubicBezTo>
                  <a:pt x="2717" y="1074"/>
                  <a:pt x="2717" y="1074"/>
                  <a:pt x="2717" y="1074"/>
                </a:cubicBezTo>
                <a:cubicBezTo>
                  <a:pt x="2718" y="1074"/>
                  <a:pt x="2718" y="1074"/>
                  <a:pt x="2718" y="1074"/>
                </a:cubicBezTo>
                <a:cubicBezTo>
                  <a:pt x="2720" y="1074"/>
                  <a:pt x="2720" y="1074"/>
                  <a:pt x="2720" y="1074"/>
                </a:cubicBezTo>
                <a:cubicBezTo>
                  <a:pt x="2721" y="1073"/>
                  <a:pt x="2721" y="1073"/>
                  <a:pt x="2721" y="1073"/>
                </a:cubicBezTo>
                <a:cubicBezTo>
                  <a:pt x="2722" y="1074"/>
                  <a:pt x="2722" y="1074"/>
                  <a:pt x="2722" y="1074"/>
                </a:cubicBezTo>
                <a:cubicBezTo>
                  <a:pt x="2722" y="1076"/>
                  <a:pt x="2722" y="1076"/>
                  <a:pt x="2722" y="1076"/>
                </a:cubicBezTo>
                <a:cubicBezTo>
                  <a:pt x="2724" y="1081"/>
                  <a:pt x="2724" y="1081"/>
                  <a:pt x="2724" y="1081"/>
                </a:cubicBezTo>
                <a:cubicBezTo>
                  <a:pt x="2724" y="1082"/>
                  <a:pt x="2724" y="1082"/>
                  <a:pt x="2724" y="1082"/>
                </a:cubicBezTo>
                <a:cubicBezTo>
                  <a:pt x="2723" y="1085"/>
                  <a:pt x="2723" y="1085"/>
                  <a:pt x="2723" y="1085"/>
                </a:cubicBezTo>
                <a:cubicBezTo>
                  <a:pt x="2721" y="1087"/>
                  <a:pt x="2721" y="1087"/>
                  <a:pt x="2721" y="1087"/>
                </a:cubicBezTo>
                <a:cubicBezTo>
                  <a:pt x="2721" y="1091"/>
                  <a:pt x="2721" y="1091"/>
                  <a:pt x="2721" y="1091"/>
                </a:cubicBezTo>
                <a:cubicBezTo>
                  <a:pt x="2722" y="1095"/>
                  <a:pt x="2722" y="1095"/>
                  <a:pt x="2722" y="1095"/>
                </a:cubicBezTo>
                <a:cubicBezTo>
                  <a:pt x="2723" y="1095"/>
                  <a:pt x="2723" y="1095"/>
                  <a:pt x="2723" y="1095"/>
                </a:cubicBezTo>
                <a:cubicBezTo>
                  <a:pt x="2724" y="1095"/>
                  <a:pt x="2724" y="1095"/>
                  <a:pt x="2724" y="1095"/>
                </a:cubicBezTo>
                <a:cubicBezTo>
                  <a:pt x="2726" y="1095"/>
                  <a:pt x="2726" y="1095"/>
                  <a:pt x="2726" y="1095"/>
                </a:cubicBezTo>
                <a:cubicBezTo>
                  <a:pt x="2727" y="1094"/>
                  <a:pt x="2727" y="1094"/>
                  <a:pt x="2727" y="1094"/>
                </a:cubicBezTo>
                <a:cubicBezTo>
                  <a:pt x="2729" y="1095"/>
                  <a:pt x="2729" y="1095"/>
                  <a:pt x="2729" y="1095"/>
                </a:cubicBezTo>
                <a:cubicBezTo>
                  <a:pt x="2731" y="1094"/>
                  <a:pt x="2731" y="1094"/>
                  <a:pt x="2731" y="1094"/>
                </a:cubicBezTo>
                <a:cubicBezTo>
                  <a:pt x="2732" y="1095"/>
                  <a:pt x="2732" y="1095"/>
                  <a:pt x="2732" y="1095"/>
                </a:cubicBezTo>
                <a:cubicBezTo>
                  <a:pt x="2732" y="1094"/>
                  <a:pt x="2732" y="1094"/>
                  <a:pt x="2732" y="1094"/>
                </a:cubicBezTo>
                <a:cubicBezTo>
                  <a:pt x="2732" y="1092"/>
                  <a:pt x="2732" y="1092"/>
                  <a:pt x="2732" y="1092"/>
                </a:cubicBezTo>
                <a:cubicBezTo>
                  <a:pt x="2731" y="1091"/>
                  <a:pt x="2731" y="1091"/>
                  <a:pt x="2731" y="1091"/>
                </a:cubicBezTo>
                <a:cubicBezTo>
                  <a:pt x="2730" y="1088"/>
                  <a:pt x="2730" y="1088"/>
                  <a:pt x="2730" y="1088"/>
                </a:cubicBezTo>
                <a:cubicBezTo>
                  <a:pt x="2731" y="1086"/>
                  <a:pt x="2731" y="1086"/>
                  <a:pt x="2731" y="1086"/>
                </a:cubicBezTo>
                <a:cubicBezTo>
                  <a:pt x="2732" y="1083"/>
                  <a:pt x="2732" y="1083"/>
                  <a:pt x="2732" y="1083"/>
                </a:cubicBezTo>
                <a:cubicBezTo>
                  <a:pt x="2732" y="1080"/>
                  <a:pt x="2732" y="1080"/>
                  <a:pt x="2732" y="1080"/>
                </a:cubicBezTo>
                <a:cubicBezTo>
                  <a:pt x="2731" y="1079"/>
                  <a:pt x="2731" y="1079"/>
                  <a:pt x="2731" y="1079"/>
                </a:cubicBezTo>
                <a:cubicBezTo>
                  <a:pt x="2733" y="1076"/>
                  <a:pt x="2733" y="1076"/>
                  <a:pt x="2733" y="1076"/>
                </a:cubicBezTo>
                <a:cubicBezTo>
                  <a:pt x="2733" y="1073"/>
                  <a:pt x="2733" y="1073"/>
                  <a:pt x="2733" y="1073"/>
                </a:cubicBezTo>
                <a:cubicBezTo>
                  <a:pt x="2733" y="1070"/>
                  <a:pt x="2733" y="1070"/>
                  <a:pt x="2733" y="1070"/>
                </a:cubicBezTo>
                <a:cubicBezTo>
                  <a:pt x="2731" y="1069"/>
                  <a:pt x="2731" y="1069"/>
                  <a:pt x="2731" y="1069"/>
                </a:cubicBezTo>
                <a:cubicBezTo>
                  <a:pt x="2731" y="1068"/>
                  <a:pt x="2731" y="1068"/>
                  <a:pt x="2731" y="1068"/>
                </a:cubicBezTo>
                <a:cubicBezTo>
                  <a:pt x="2734" y="1067"/>
                  <a:pt x="2734" y="1067"/>
                  <a:pt x="2734" y="1067"/>
                </a:cubicBezTo>
                <a:cubicBezTo>
                  <a:pt x="2735" y="1065"/>
                  <a:pt x="2735" y="1065"/>
                  <a:pt x="2735" y="1065"/>
                </a:cubicBezTo>
                <a:cubicBezTo>
                  <a:pt x="2737" y="1065"/>
                  <a:pt x="2737" y="1065"/>
                  <a:pt x="2737" y="1065"/>
                </a:cubicBezTo>
                <a:cubicBezTo>
                  <a:pt x="2739" y="1066"/>
                  <a:pt x="2739" y="1066"/>
                  <a:pt x="2739" y="1066"/>
                </a:cubicBezTo>
                <a:cubicBezTo>
                  <a:pt x="2738" y="1067"/>
                  <a:pt x="2738" y="1067"/>
                  <a:pt x="2738" y="1067"/>
                </a:cubicBezTo>
                <a:cubicBezTo>
                  <a:pt x="2739" y="1068"/>
                  <a:pt x="2739" y="1068"/>
                  <a:pt x="2739" y="1068"/>
                </a:cubicBezTo>
                <a:cubicBezTo>
                  <a:pt x="2739" y="1070"/>
                  <a:pt x="2739" y="1070"/>
                  <a:pt x="2739" y="1070"/>
                </a:cubicBezTo>
                <a:cubicBezTo>
                  <a:pt x="2738" y="1072"/>
                  <a:pt x="2738" y="1072"/>
                  <a:pt x="2738" y="1072"/>
                </a:cubicBezTo>
                <a:cubicBezTo>
                  <a:pt x="2737" y="1074"/>
                  <a:pt x="2737" y="1074"/>
                  <a:pt x="2737" y="1074"/>
                </a:cubicBezTo>
                <a:cubicBezTo>
                  <a:pt x="2738" y="1076"/>
                  <a:pt x="2738" y="1076"/>
                  <a:pt x="2738" y="1076"/>
                </a:cubicBezTo>
                <a:cubicBezTo>
                  <a:pt x="2740" y="1076"/>
                  <a:pt x="2740" y="1076"/>
                  <a:pt x="2740" y="1076"/>
                </a:cubicBezTo>
                <a:cubicBezTo>
                  <a:pt x="2741" y="1078"/>
                  <a:pt x="2741" y="1078"/>
                  <a:pt x="2741" y="1078"/>
                </a:cubicBezTo>
                <a:cubicBezTo>
                  <a:pt x="2743" y="1079"/>
                  <a:pt x="2743" y="1079"/>
                  <a:pt x="2743" y="1079"/>
                </a:cubicBezTo>
                <a:cubicBezTo>
                  <a:pt x="2744" y="1081"/>
                  <a:pt x="2744" y="1081"/>
                  <a:pt x="2744" y="1081"/>
                </a:cubicBezTo>
                <a:cubicBezTo>
                  <a:pt x="2743" y="1081"/>
                  <a:pt x="2743" y="1081"/>
                  <a:pt x="2743" y="1081"/>
                </a:cubicBezTo>
                <a:cubicBezTo>
                  <a:pt x="2742" y="1085"/>
                  <a:pt x="2742" y="1085"/>
                  <a:pt x="2742" y="1085"/>
                </a:cubicBezTo>
                <a:cubicBezTo>
                  <a:pt x="2743" y="1087"/>
                  <a:pt x="2743" y="1087"/>
                  <a:pt x="2743" y="1087"/>
                </a:cubicBezTo>
                <a:cubicBezTo>
                  <a:pt x="2745" y="1087"/>
                  <a:pt x="2745" y="1087"/>
                  <a:pt x="2745" y="1087"/>
                </a:cubicBezTo>
                <a:cubicBezTo>
                  <a:pt x="2746" y="1087"/>
                  <a:pt x="2746" y="1087"/>
                  <a:pt x="2746" y="1087"/>
                </a:cubicBezTo>
                <a:cubicBezTo>
                  <a:pt x="2748" y="1088"/>
                  <a:pt x="2748" y="1088"/>
                  <a:pt x="2748" y="1088"/>
                </a:cubicBezTo>
                <a:cubicBezTo>
                  <a:pt x="2750" y="1088"/>
                  <a:pt x="2750" y="1088"/>
                  <a:pt x="2750" y="1088"/>
                </a:cubicBezTo>
                <a:cubicBezTo>
                  <a:pt x="2749" y="1087"/>
                  <a:pt x="2749" y="1087"/>
                  <a:pt x="2749" y="1087"/>
                </a:cubicBezTo>
                <a:cubicBezTo>
                  <a:pt x="2749" y="1085"/>
                  <a:pt x="2749" y="1085"/>
                  <a:pt x="2749" y="1085"/>
                </a:cubicBezTo>
                <a:cubicBezTo>
                  <a:pt x="2751" y="1084"/>
                  <a:pt x="2751" y="1084"/>
                  <a:pt x="2751" y="1084"/>
                </a:cubicBezTo>
                <a:cubicBezTo>
                  <a:pt x="2752" y="1083"/>
                  <a:pt x="2752" y="1083"/>
                  <a:pt x="2752" y="1083"/>
                </a:cubicBezTo>
                <a:cubicBezTo>
                  <a:pt x="2755" y="1082"/>
                  <a:pt x="2755" y="1082"/>
                  <a:pt x="2755" y="1082"/>
                </a:cubicBezTo>
                <a:cubicBezTo>
                  <a:pt x="2758" y="1082"/>
                  <a:pt x="2758" y="1082"/>
                  <a:pt x="2758" y="1082"/>
                </a:cubicBezTo>
                <a:cubicBezTo>
                  <a:pt x="2759" y="1081"/>
                  <a:pt x="2759" y="1081"/>
                  <a:pt x="2759" y="1081"/>
                </a:cubicBezTo>
                <a:cubicBezTo>
                  <a:pt x="2760" y="1081"/>
                  <a:pt x="2760" y="1081"/>
                  <a:pt x="2760" y="1081"/>
                </a:cubicBezTo>
                <a:cubicBezTo>
                  <a:pt x="2761" y="1081"/>
                  <a:pt x="2761" y="1081"/>
                  <a:pt x="2761" y="1081"/>
                </a:cubicBezTo>
                <a:cubicBezTo>
                  <a:pt x="2762" y="1080"/>
                  <a:pt x="2762" y="1080"/>
                  <a:pt x="2762" y="1080"/>
                </a:cubicBezTo>
                <a:cubicBezTo>
                  <a:pt x="2762" y="1079"/>
                  <a:pt x="2762" y="1079"/>
                  <a:pt x="2762" y="1079"/>
                </a:cubicBezTo>
                <a:cubicBezTo>
                  <a:pt x="2759" y="1079"/>
                  <a:pt x="2759" y="1079"/>
                  <a:pt x="2759" y="1079"/>
                </a:cubicBezTo>
                <a:cubicBezTo>
                  <a:pt x="2758" y="1079"/>
                  <a:pt x="2758" y="1079"/>
                  <a:pt x="2758" y="1079"/>
                </a:cubicBezTo>
                <a:cubicBezTo>
                  <a:pt x="2757" y="1079"/>
                  <a:pt x="2757" y="1079"/>
                  <a:pt x="2757" y="1079"/>
                </a:cubicBezTo>
                <a:cubicBezTo>
                  <a:pt x="2756" y="1079"/>
                  <a:pt x="2756" y="1079"/>
                  <a:pt x="2756" y="1079"/>
                </a:cubicBezTo>
                <a:cubicBezTo>
                  <a:pt x="2755" y="1078"/>
                  <a:pt x="2755" y="1078"/>
                  <a:pt x="2755" y="1078"/>
                </a:cubicBezTo>
                <a:cubicBezTo>
                  <a:pt x="2754" y="1078"/>
                  <a:pt x="2754" y="1078"/>
                  <a:pt x="2754" y="1078"/>
                </a:cubicBezTo>
                <a:cubicBezTo>
                  <a:pt x="2755" y="1077"/>
                  <a:pt x="2755" y="1077"/>
                  <a:pt x="2755" y="1077"/>
                </a:cubicBezTo>
                <a:cubicBezTo>
                  <a:pt x="2754" y="1076"/>
                  <a:pt x="2754" y="1076"/>
                  <a:pt x="2754" y="1076"/>
                </a:cubicBezTo>
                <a:cubicBezTo>
                  <a:pt x="2753" y="1077"/>
                  <a:pt x="2753" y="1077"/>
                  <a:pt x="2753" y="1077"/>
                </a:cubicBezTo>
                <a:cubicBezTo>
                  <a:pt x="2753" y="1076"/>
                  <a:pt x="2753" y="1076"/>
                  <a:pt x="2753" y="1076"/>
                </a:cubicBezTo>
                <a:cubicBezTo>
                  <a:pt x="2751" y="1075"/>
                  <a:pt x="2751" y="1075"/>
                  <a:pt x="2751" y="1075"/>
                </a:cubicBezTo>
                <a:cubicBezTo>
                  <a:pt x="2750" y="1074"/>
                  <a:pt x="2750" y="1074"/>
                  <a:pt x="2750" y="1074"/>
                </a:cubicBezTo>
                <a:cubicBezTo>
                  <a:pt x="2752" y="1073"/>
                  <a:pt x="2752" y="1073"/>
                  <a:pt x="2752" y="1073"/>
                </a:cubicBezTo>
                <a:cubicBezTo>
                  <a:pt x="2752" y="1072"/>
                  <a:pt x="2752" y="1072"/>
                  <a:pt x="2752" y="1072"/>
                </a:cubicBezTo>
                <a:cubicBezTo>
                  <a:pt x="2753" y="1072"/>
                  <a:pt x="2753" y="1072"/>
                  <a:pt x="2753" y="1072"/>
                </a:cubicBezTo>
                <a:cubicBezTo>
                  <a:pt x="2752" y="1071"/>
                  <a:pt x="2752" y="1071"/>
                  <a:pt x="2752" y="1071"/>
                </a:cubicBezTo>
                <a:cubicBezTo>
                  <a:pt x="2753" y="1071"/>
                  <a:pt x="2753" y="1071"/>
                  <a:pt x="2753" y="1071"/>
                </a:cubicBezTo>
                <a:cubicBezTo>
                  <a:pt x="2753" y="1070"/>
                  <a:pt x="2753" y="1070"/>
                  <a:pt x="2753" y="1070"/>
                </a:cubicBezTo>
                <a:cubicBezTo>
                  <a:pt x="2752" y="1069"/>
                  <a:pt x="2752" y="1069"/>
                  <a:pt x="2752" y="1069"/>
                </a:cubicBezTo>
                <a:cubicBezTo>
                  <a:pt x="2751" y="1068"/>
                  <a:pt x="2751" y="1068"/>
                  <a:pt x="2751" y="1068"/>
                </a:cubicBezTo>
                <a:cubicBezTo>
                  <a:pt x="2752" y="1067"/>
                  <a:pt x="2752" y="1067"/>
                  <a:pt x="2752" y="1067"/>
                </a:cubicBezTo>
                <a:cubicBezTo>
                  <a:pt x="2751" y="1066"/>
                  <a:pt x="2751" y="1066"/>
                  <a:pt x="2751" y="1066"/>
                </a:cubicBezTo>
                <a:cubicBezTo>
                  <a:pt x="2750" y="1065"/>
                  <a:pt x="2750" y="1065"/>
                  <a:pt x="2750" y="1065"/>
                </a:cubicBezTo>
                <a:cubicBezTo>
                  <a:pt x="2749" y="1065"/>
                  <a:pt x="2749" y="1065"/>
                  <a:pt x="2749" y="1065"/>
                </a:cubicBezTo>
                <a:cubicBezTo>
                  <a:pt x="2748" y="1063"/>
                  <a:pt x="2748" y="1063"/>
                  <a:pt x="2748" y="1063"/>
                </a:cubicBezTo>
                <a:cubicBezTo>
                  <a:pt x="2745" y="1060"/>
                  <a:pt x="2745" y="1060"/>
                  <a:pt x="2745" y="1060"/>
                </a:cubicBezTo>
                <a:cubicBezTo>
                  <a:pt x="2744" y="1059"/>
                  <a:pt x="2744" y="1059"/>
                  <a:pt x="2744" y="1059"/>
                </a:cubicBezTo>
                <a:cubicBezTo>
                  <a:pt x="2743" y="1057"/>
                  <a:pt x="2743" y="1057"/>
                  <a:pt x="2743" y="1057"/>
                </a:cubicBezTo>
                <a:cubicBezTo>
                  <a:pt x="2743" y="1056"/>
                  <a:pt x="2743" y="1056"/>
                  <a:pt x="2743" y="1056"/>
                </a:cubicBezTo>
                <a:cubicBezTo>
                  <a:pt x="2744" y="1056"/>
                  <a:pt x="2744" y="1056"/>
                  <a:pt x="2744" y="1056"/>
                </a:cubicBezTo>
                <a:cubicBezTo>
                  <a:pt x="2744" y="1057"/>
                  <a:pt x="2744" y="1057"/>
                  <a:pt x="2744" y="1057"/>
                </a:cubicBezTo>
                <a:cubicBezTo>
                  <a:pt x="2746" y="1057"/>
                  <a:pt x="2746" y="1057"/>
                  <a:pt x="2746" y="1057"/>
                </a:cubicBezTo>
                <a:cubicBezTo>
                  <a:pt x="2747" y="1056"/>
                  <a:pt x="2747" y="1056"/>
                  <a:pt x="2747" y="1056"/>
                </a:cubicBezTo>
                <a:cubicBezTo>
                  <a:pt x="2748" y="1055"/>
                  <a:pt x="2748" y="1055"/>
                  <a:pt x="2748" y="1055"/>
                </a:cubicBezTo>
                <a:cubicBezTo>
                  <a:pt x="2752" y="1054"/>
                  <a:pt x="2752" y="1054"/>
                  <a:pt x="2752" y="1054"/>
                </a:cubicBezTo>
                <a:cubicBezTo>
                  <a:pt x="2755" y="1051"/>
                  <a:pt x="2755" y="1051"/>
                  <a:pt x="2755" y="1051"/>
                </a:cubicBezTo>
                <a:cubicBezTo>
                  <a:pt x="2756" y="1049"/>
                  <a:pt x="2756" y="1049"/>
                  <a:pt x="2756" y="1049"/>
                </a:cubicBezTo>
                <a:cubicBezTo>
                  <a:pt x="2758" y="1048"/>
                  <a:pt x="2758" y="1048"/>
                  <a:pt x="2758" y="1048"/>
                </a:cubicBezTo>
                <a:cubicBezTo>
                  <a:pt x="2758" y="1047"/>
                  <a:pt x="2758" y="1047"/>
                  <a:pt x="2758" y="1047"/>
                </a:cubicBezTo>
                <a:cubicBezTo>
                  <a:pt x="2760" y="1046"/>
                  <a:pt x="2760" y="1046"/>
                  <a:pt x="2760" y="1046"/>
                </a:cubicBezTo>
                <a:cubicBezTo>
                  <a:pt x="2762" y="1047"/>
                  <a:pt x="2762" y="1047"/>
                  <a:pt x="2762" y="1047"/>
                </a:cubicBezTo>
                <a:cubicBezTo>
                  <a:pt x="2764" y="1047"/>
                  <a:pt x="2764" y="1047"/>
                  <a:pt x="2764" y="1047"/>
                </a:cubicBezTo>
                <a:cubicBezTo>
                  <a:pt x="2765" y="1045"/>
                  <a:pt x="2765" y="1045"/>
                  <a:pt x="2765" y="1045"/>
                </a:cubicBezTo>
                <a:cubicBezTo>
                  <a:pt x="2765" y="1043"/>
                  <a:pt x="2765" y="1043"/>
                  <a:pt x="2765" y="1043"/>
                </a:cubicBezTo>
                <a:cubicBezTo>
                  <a:pt x="2763" y="1042"/>
                  <a:pt x="2763" y="1042"/>
                  <a:pt x="2763" y="1042"/>
                </a:cubicBezTo>
                <a:cubicBezTo>
                  <a:pt x="2759" y="1043"/>
                  <a:pt x="2759" y="1043"/>
                  <a:pt x="2759" y="1043"/>
                </a:cubicBezTo>
                <a:cubicBezTo>
                  <a:pt x="2757" y="1044"/>
                  <a:pt x="2757" y="1044"/>
                  <a:pt x="2757" y="1044"/>
                </a:cubicBezTo>
                <a:cubicBezTo>
                  <a:pt x="2754" y="1044"/>
                  <a:pt x="2754" y="1044"/>
                  <a:pt x="2754" y="1044"/>
                </a:cubicBezTo>
                <a:cubicBezTo>
                  <a:pt x="2752" y="1045"/>
                  <a:pt x="2752" y="1045"/>
                  <a:pt x="2752" y="1045"/>
                </a:cubicBezTo>
                <a:cubicBezTo>
                  <a:pt x="2750" y="1046"/>
                  <a:pt x="2750" y="1046"/>
                  <a:pt x="2750" y="1046"/>
                </a:cubicBezTo>
                <a:cubicBezTo>
                  <a:pt x="2749" y="1046"/>
                  <a:pt x="2749" y="1046"/>
                  <a:pt x="2749" y="1046"/>
                </a:cubicBezTo>
                <a:cubicBezTo>
                  <a:pt x="2747" y="1047"/>
                  <a:pt x="2747" y="1047"/>
                  <a:pt x="2747" y="1047"/>
                </a:cubicBezTo>
                <a:cubicBezTo>
                  <a:pt x="2745" y="1046"/>
                  <a:pt x="2745" y="1046"/>
                  <a:pt x="2745" y="1046"/>
                </a:cubicBezTo>
                <a:cubicBezTo>
                  <a:pt x="2743" y="1045"/>
                  <a:pt x="2743" y="1045"/>
                  <a:pt x="2743" y="1045"/>
                </a:cubicBezTo>
                <a:cubicBezTo>
                  <a:pt x="2741" y="1048"/>
                  <a:pt x="2741" y="1048"/>
                  <a:pt x="2741" y="1048"/>
                </a:cubicBezTo>
                <a:cubicBezTo>
                  <a:pt x="2740" y="1051"/>
                  <a:pt x="2740" y="1051"/>
                  <a:pt x="2740" y="1051"/>
                </a:cubicBezTo>
                <a:cubicBezTo>
                  <a:pt x="2738" y="1052"/>
                  <a:pt x="2738" y="1052"/>
                  <a:pt x="2738" y="1052"/>
                </a:cubicBezTo>
                <a:cubicBezTo>
                  <a:pt x="2736" y="1052"/>
                  <a:pt x="2736" y="1052"/>
                  <a:pt x="2736" y="1052"/>
                </a:cubicBezTo>
                <a:cubicBezTo>
                  <a:pt x="2735" y="1051"/>
                  <a:pt x="2735" y="1051"/>
                  <a:pt x="2735" y="1051"/>
                </a:cubicBezTo>
                <a:cubicBezTo>
                  <a:pt x="2733" y="1048"/>
                  <a:pt x="2733" y="1048"/>
                  <a:pt x="2733" y="1048"/>
                </a:cubicBezTo>
                <a:cubicBezTo>
                  <a:pt x="2730" y="1046"/>
                  <a:pt x="2730" y="1046"/>
                  <a:pt x="2730" y="1046"/>
                </a:cubicBezTo>
                <a:cubicBezTo>
                  <a:pt x="2729" y="1042"/>
                  <a:pt x="2729" y="1042"/>
                  <a:pt x="2729" y="1042"/>
                </a:cubicBezTo>
                <a:cubicBezTo>
                  <a:pt x="2729" y="1038"/>
                  <a:pt x="2729" y="1038"/>
                  <a:pt x="2729" y="1038"/>
                </a:cubicBezTo>
                <a:cubicBezTo>
                  <a:pt x="2731" y="1034"/>
                  <a:pt x="2731" y="1034"/>
                  <a:pt x="2731" y="1034"/>
                </a:cubicBezTo>
                <a:cubicBezTo>
                  <a:pt x="2733" y="1032"/>
                  <a:pt x="2733" y="1032"/>
                  <a:pt x="2733" y="1032"/>
                </a:cubicBezTo>
                <a:cubicBezTo>
                  <a:pt x="2735" y="1032"/>
                  <a:pt x="2735" y="1032"/>
                  <a:pt x="2735" y="1032"/>
                </a:cubicBezTo>
                <a:cubicBezTo>
                  <a:pt x="2738" y="1033"/>
                  <a:pt x="2738" y="1033"/>
                  <a:pt x="2738" y="1033"/>
                </a:cubicBezTo>
                <a:cubicBezTo>
                  <a:pt x="2741" y="1033"/>
                  <a:pt x="2741" y="1033"/>
                  <a:pt x="2741" y="1033"/>
                </a:cubicBezTo>
                <a:cubicBezTo>
                  <a:pt x="2745" y="1031"/>
                  <a:pt x="2745" y="1031"/>
                  <a:pt x="2745" y="1031"/>
                </a:cubicBezTo>
                <a:cubicBezTo>
                  <a:pt x="2747" y="1031"/>
                  <a:pt x="2747" y="1031"/>
                  <a:pt x="2747" y="1031"/>
                </a:cubicBezTo>
                <a:cubicBezTo>
                  <a:pt x="2748" y="1033"/>
                  <a:pt x="2748" y="1033"/>
                  <a:pt x="2748" y="1033"/>
                </a:cubicBezTo>
                <a:cubicBezTo>
                  <a:pt x="2750" y="1033"/>
                  <a:pt x="2750" y="1033"/>
                  <a:pt x="2750" y="1033"/>
                </a:cubicBezTo>
                <a:cubicBezTo>
                  <a:pt x="2751" y="1032"/>
                  <a:pt x="2751" y="1032"/>
                  <a:pt x="2751" y="1032"/>
                </a:cubicBezTo>
                <a:cubicBezTo>
                  <a:pt x="2756" y="1032"/>
                  <a:pt x="2756" y="1032"/>
                  <a:pt x="2756" y="1032"/>
                </a:cubicBezTo>
                <a:cubicBezTo>
                  <a:pt x="2758" y="1032"/>
                  <a:pt x="2758" y="1032"/>
                  <a:pt x="2758" y="1032"/>
                </a:cubicBezTo>
                <a:cubicBezTo>
                  <a:pt x="2758" y="1032"/>
                  <a:pt x="2758" y="1032"/>
                  <a:pt x="2758" y="1032"/>
                </a:cubicBezTo>
                <a:cubicBezTo>
                  <a:pt x="2761" y="1032"/>
                  <a:pt x="2761" y="1032"/>
                  <a:pt x="2761" y="1032"/>
                </a:cubicBezTo>
                <a:cubicBezTo>
                  <a:pt x="2762" y="1033"/>
                  <a:pt x="2762" y="1033"/>
                  <a:pt x="2762" y="1033"/>
                </a:cubicBezTo>
                <a:cubicBezTo>
                  <a:pt x="2763" y="1034"/>
                  <a:pt x="2763" y="1034"/>
                  <a:pt x="2763" y="1034"/>
                </a:cubicBezTo>
                <a:cubicBezTo>
                  <a:pt x="2765" y="1034"/>
                  <a:pt x="2765" y="1034"/>
                  <a:pt x="2765" y="1034"/>
                </a:cubicBezTo>
                <a:cubicBezTo>
                  <a:pt x="2772" y="1033"/>
                  <a:pt x="2772" y="1033"/>
                  <a:pt x="2772" y="1033"/>
                </a:cubicBezTo>
                <a:lnTo>
                  <a:pt x="2776" y="1030"/>
                </a:lnTo>
                <a:close/>
                <a:moveTo>
                  <a:pt x="2727" y="889"/>
                </a:moveTo>
                <a:cubicBezTo>
                  <a:pt x="2725" y="887"/>
                  <a:pt x="2725" y="887"/>
                  <a:pt x="2725" y="887"/>
                </a:cubicBezTo>
                <a:cubicBezTo>
                  <a:pt x="2724" y="887"/>
                  <a:pt x="2724" y="887"/>
                  <a:pt x="2724" y="887"/>
                </a:cubicBezTo>
                <a:cubicBezTo>
                  <a:pt x="2724" y="889"/>
                  <a:pt x="2724" y="889"/>
                  <a:pt x="2724" y="889"/>
                </a:cubicBezTo>
                <a:cubicBezTo>
                  <a:pt x="2726" y="890"/>
                  <a:pt x="2726" y="890"/>
                  <a:pt x="2726" y="890"/>
                </a:cubicBezTo>
                <a:lnTo>
                  <a:pt x="2727" y="889"/>
                </a:lnTo>
                <a:close/>
                <a:moveTo>
                  <a:pt x="2722" y="905"/>
                </a:moveTo>
                <a:cubicBezTo>
                  <a:pt x="2722" y="906"/>
                  <a:pt x="2722" y="906"/>
                  <a:pt x="2722" y="906"/>
                </a:cubicBezTo>
                <a:cubicBezTo>
                  <a:pt x="2723" y="907"/>
                  <a:pt x="2723" y="907"/>
                  <a:pt x="2723" y="907"/>
                </a:cubicBezTo>
                <a:cubicBezTo>
                  <a:pt x="2725" y="907"/>
                  <a:pt x="2725" y="907"/>
                  <a:pt x="2725" y="907"/>
                </a:cubicBezTo>
                <a:cubicBezTo>
                  <a:pt x="2727" y="908"/>
                  <a:pt x="2727" y="908"/>
                  <a:pt x="2727" y="908"/>
                </a:cubicBezTo>
                <a:cubicBezTo>
                  <a:pt x="2728" y="907"/>
                  <a:pt x="2728" y="907"/>
                  <a:pt x="2728" y="907"/>
                </a:cubicBezTo>
                <a:cubicBezTo>
                  <a:pt x="2727" y="906"/>
                  <a:pt x="2727" y="906"/>
                  <a:pt x="2727" y="906"/>
                </a:cubicBezTo>
                <a:cubicBezTo>
                  <a:pt x="2725" y="906"/>
                  <a:pt x="2725" y="906"/>
                  <a:pt x="2725" y="906"/>
                </a:cubicBezTo>
                <a:cubicBezTo>
                  <a:pt x="2724" y="904"/>
                  <a:pt x="2724" y="904"/>
                  <a:pt x="2724" y="904"/>
                </a:cubicBezTo>
                <a:cubicBezTo>
                  <a:pt x="2722" y="904"/>
                  <a:pt x="2722" y="904"/>
                  <a:pt x="2722" y="904"/>
                </a:cubicBezTo>
                <a:lnTo>
                  <a:pt x="2722" y="905"/>
                </a:lnTo>
                <a:close/>
                <a:moveTo>
                  <a:pt x="2740" y="895"/>
                </a:moveTo>
                <a:cubicBezTo>
                  <a:pt x="2738" y="895"/>
                  <a:pt x="2738" y="895"/>
                  <a:pt x="2738" y="895"/>
                </a:cubicBezTo>
                <a:cubicBezTo>
                  <a:pt x="2734" y="891"/>
                  <a:pt x="2734" y="891"/>
                  <a:pt x="2734" y="891"/>
                </a:cubicBezTo>
                <a:cubicBezTo>
                  <a:pt x="2731" y="891"/>
                  <a:pt x="2731" y="891"/>
                  <a:pt x="2731" y="891"/>
                </a:cubicBezTo>
                <a:cubicBezTo>
                  <a:pt x="2729" y="891"/>
                  <a:pt x="2729" y="891"/>
                  <a:pt x="2729" y="891"/>
                </a:cubicBezTo>
                <a:cubicBezTo>
                  <a:pt x="2727" y="892"/>
                  <a:pt x="2727" y="892"/>
                  <a:pt x="2727" y="892"/>
                </a:cubicBezTo>
                <a:cubicBezTo>
                  <a:pt x="2727" y="892"/>
                  <a:pt x="2727" y="892"/>
                  <a:pt x="2727" y="892"/>
                </a:cubicBezTo>
                <a:cubicBezTo>
                  <a:pt x="2729" y="892"/>
                  <a:pt x="2729" y="892"/>
                  <a:pt x="2729" y="892"/>
                </a:cubicBezTo>
                <a:cubicBezTo>
                  <a:pt x="2729" y="895"/>
                  <a:pt x="2729" y="895"/>
                  <a:pt x="2729" y="895"/>
                </a:cubicBezTo>
                <a:cubicBezTo>
                  <a:pt x="2731" y="895"/>
                  <a:pt x="2731" y="895"/>
                  <a:pt x="2731" y="895"/>
                </a:cubicBezTo>
                <a:cubicBezTo>
                  <a:pt x="2732" y="897"/>
                  <a:pt x="2732" y="897"/>
                  <a:pt x="2732" y="897"/>
                </a:cubicBezTo>
                <a:cubicBezTo>
                  <a:pt x="2732" y="900"/>
                  <a:pt x="2732" y="900"/>
                  <a:pt x="2732" y="900"/>
                </a:cubicBezTo>
                <a:cubicBezTo>
                  <a:pt x="2734" y="901"/>
                  <a:pt x="2734" y="901"/>
                  <a:pt x="2734" y="901"/>
                </a:cubicBezTo>
                <a:cubicBezTo>
                  <a:pt x="2734" y="903"/>
                  <a:pt x="2734" y="903"/>
                  <a:pt x="2734" y="903"/>
                </a:cubicBezTo>
                <a:cubicBezTo>
                  <a:pt x="2736" y="905"/>
                  <a:pt x="2736" y="905"/>
                  <a:pt x="2736" y="905"/>
                </a:cubicBezTo>
                <a:cubicBezTo>
                  <a:pt x="2737" y="906"/>
                  <a:pt x="2737" y="906"/>
                  <a:pt x="2737" y="906"/>
                </a:cubicBezTo>
                <a:cubicBezTo>
                  <a:pt x="2739" y="904"/>
                  <a:pt x="2739" y="904"/>
                  <a:pt x="2739" y="904"/>
                </a:cubicBezTo>
                <a:cubicBezTo>
                  <a:pt x="2739" y="903"/>
                  <a:pt x="2739" y="903"/>
                  <a:pt x="2739" y="903"/>
                </a:cubicBezTo>
                <a:cubicBezTo>
                  <a:pt x="2740" y="902"/>
                  <a:pt x="2740" y="902"/>
                  <a:pt x="2740" y="902"/>
                </a:cubicBezTo>
                <a:cubicBezTo>
                  <a:pt x="2740" y="900"/>
                  <a:pt x="2740" y="900"/>
                  <a:pt x="2740" y="900"/>
                </a:cubicBezTo>
                <a:cubicBezTo>
                  <a:pt x="2739" y="899"/>
                  <a:pt x="2739" y="899"/>
                  <a:pt x="2739" y="899"/>
                </a:cubicBezTo>
                <a:cubicBezTo>
                  <a:pt x="2740" y="897"/>
                  <a:pt x="2740" y="897"/>
                  <a:pt x="2740" y="897"/>
                </a:cubicBezTo>
                <a:lnTo>
                  <a:pt x="2740" y="895"/>
                </a:lnTo>
                <a:close/>
                <a:moveTo>
                  <a:pt x="2743" y="1147"/>
                </a:moveTo>
                <a:cubicBezTo>
                  <a:pt x="2742" y="1149"/>
                  <a:pt x="2742" y="1149"/>
                  <a:pt x="2742" y="1149"/>
                </a:cubicBezTo>
                <a:cubicBezTo>
                  <a:pt x="2744" y="1149"/>
                  <a:pt x="2744" y="1149"/>
                  <a:pt x="2744" y="1149"/>
                </a:cubicBezTo>
                <a:cubicBezTo>
                  <a:pt x="2746" y="1148"/>
                  <a:pt x="2746" y="1148"/>
                  <a:pt x="2746" y="1148"/>
                </a:cubicBezTo>
                <a:cubicBezTo>
                  <a:pt x="2745" y="1147"/>
                  <a:pt x="2745" y="1147"/>
                  <a:pt x="2745" y="1147"/>
                </a:cubicBezTo>
                <a:cubicBezTo>
                  <a:pt x="2744" y="1146"/>
                  <a:pt x="2744" y="1146"/>
                  <a:pt x="2744" y="1146"/>
                </a:cubicBezTo>
                <a:lnTo>
                  <a:pt x="2743" y="1147"/>
                </a:lnTo>
                <a:close/>
                <a:moveTo>
                  <a:pt x="2815" y="1074"/>
                </a:moveTo>
                <a:cubicBezTo>
                  <a:pt x="2814" y="1074"/>
                  <a:pt x="2814" y="1074"/>
                  <a:pt x="2814" y="1074"/>
                </a:cubicBezTo>
                <a:cubicBezTo>
                  <a:pt x="2814" y="1075"/>
                  <a:pt x="2814" y="1075"/>
                  <a:pt x="2814" y="1075"/>
                </a:cubicBezTo>
                <a:cubicBezTo>
                  <a:pt x="2815" y="1075"/>
                  <a:pt x="2815" y="1075"/>
                  <a:pt x="2815" y="1075"/>
                </a:cubicBezTo>
                <a:lnTo>
                  <a:pt x="2815" y="1074"/>
                </a:lnTo>
                <a:close/>
                <a:moveTo>
                  <a:pt x="2749" y="1128"/>
                </a:moveTo>
                <a:cubicBezTo>
                  <a:pt x="2751" y="1129"/>
                  <a:pt x="2751" y="1129"/>
                  <a:pt x="2751" y="1129"/>
                </a:cubicBezTo>
                <a:cubicBezTo>
                  <a:pt x="2752" y="1128"/>
                  <a:pt x="2752" y="1128"/>
                  <a:pt x="2752" y="1128"/>
                </a:cubicBezTo>
                <a:cubicBezTo>
                  <a:pt x="2754" y="1127"/>
                  <a:pt x="2754" y="1127"/>
                  <a:pt x="2754" y="1127"/>
                </a:cubicBezTo>
                <a:cubicBezTo>
                  <a:pt x="2755" y="1126"/>
                  <a:pt x="2755" y="1126"/>
                  <a:pt x="2755" y="1126"/>
                </a:cubicBezTo>
                <a:cubicBezTo>
                  <a:pt x="2757" y="1125"/>
                  <a:pt x="2757" y="1125"/>
                  <a:pt x="2757" y="1125"/>
                </a:cubicBezTo>
                <a:cubicBezTo>
                  <a:pt x="2758" y="1123"/>
                  <a:pt x="2758" y="1123"/>
                  <a:pt x="2758" y="1123"/>
                </a:cubicBezTo>
                <a:cubicBezTo>
                  <a:pt x="2757" y="1121"/>
                  <a:pt x="2757" y="1121"/>
                  <a:pt x="2757" y="1121"/>
                </a:cubicBezTo>
                <a:cubicBezTo>
                  <a:pt x="2755" y="1121"/>
                  <a:pt x="2755" y="1121"/>
                  <a:pt x="2755" y="1121"/>
                </a:cubicBezTo>
                <a:cubicBezTo>
                  <a:pt x="2754" y="1122"/>
                  <a:pt x="2754" y="1122"/>
                  <a:pt x="2754" y="1122"/>
                </a:cubicBezTo>
                <a:cubicBezTo>
                  <a:pt x="2754" y="1122"/>
                  <a:pt x="2754" y="1122"/>
                  <a:pt x="2754" y="1122"/>
                </a:cubicBezTo>
                <a:cubicBezTo>
                  <a:pt x="2753" y="1124"/>
                  <a:pt x="2753" y="1124"/>
                  <a:pt x="2753" y="1124"/>
                </a:cubicBezTo>
                <a:cubicBezTo>
                  <a:pt x="2751" y="1124"/>
                  <a:pt x="2751" y="1124"/>
                  <a:pt x="2751" y="1124"/>
                </a:cubicBezTo>
                <a:cubicBezTo>
                  <a:pt x="2750" y="1126"/>
                  <a:pt x="2750" y="1126"/>
                  <a:pt x="2750" y="1126"/>
                </a:cubicBezTo>
                <a:cubicBezTo>
                  <a:pt x="2748" y="1126"/>
                  <a:pt x="2748" y="1126"/>
                  <a:pt x="2748" y="1126"/>
                </a:cubicBezTo>
                <a:cubicBezTo>
                  <a:pt x="2747" y="1125"/>
                  <a:pt x="2747" y="1125"/>
                  <a:pt x="2747" y="1125"/>
                </a:cubicBezTo>
                <a:cubicBezTo>
                  <a:pt x="2744" y="1125"/>
                  <a:pt x="2744" y="1125"/>
                  <a:pt x="2744" y="1125"/>
                </a:cubicBezTo>
                <a:cubicBezTo>
                  <a:pt x="2742" y="1126"/>
                  <a:pt x="2742" y="1126"/>
                  <a:pt x="2742" y="1126"/>
                </a:cubicBezTo>
                <a:cubicBezTo>
                  <a:pt x="2739" y="1124"/>
                  <a:pt x="2739" y="1124"/>
                  <a:pt x="2739" y="1124"/>
                </a:cubicBezTo>
                <a:cubicBezTo>
                  <a:pt x="2736" y="1123"/>
                  <a:pt x="2736" y="1123"/>
                  <a:pt x="2736" y="1123"/>
                </a:cubicBezTo>
                <a:cubicBezTo>
                  <a:pt x="2735" y="1124"/>
                  <a:pt x="2735" y="1124"/>
                  <a:pt x="2735" y="1124"/>
                </a:cubicBezTo>
                <a:cubicBezTo>
                  <a:pt x="2732" y="1123"/>
                  <a:pt x="2732" y="1123"/>
                  <a:pt x="2732" y="1123"/>
                </a:cubicBezTo>
                <a:cubicBezTo>
                  <a:pt x="2727" y="1124"/>
                  <a:pt x="2727" y="1124"/>
                  <a:pt x="2727" y="1124"/>
                </a:cubicBezTo>
                <a:cubicBezTo>
                  <a:pt x="2724" y="1125"/>
                  <a:pt x="2724" y="1125"/>
                  <a:pt x="2724" y="1125"/>
                </a:cubicBezTo>
                <a:cubicBezTo>
                  <a:pt x="2724" y="1125"/>
                  <a:pt x="2724" y="1127"/>
                  <a:pt x="2724" y="1127"/>
                </a:cubicBezTo>
                <a:cubicBezTo>
                  <a:pt x="2724" y="1129"/>
                  <a:pt x="2724" y="1129"/>
                  <a:pt x="2724" y="1129"/>
                </a:cubicBezTo>
                <a:cubicBezTo>
                  <a:pt x="2726" y="1129"/>
                  <a:pt x="2726" y="1129"/>
                  <a:pt x="2726" y="1129"/>
                </a:cubicBezTo>
                <a:cubicBezTo>
                  <a:pt x="2728" y="1129"/>
                  <a:pt x="2728" y="1129"/>
                  <a:pt x="2728" y="1129"/>
                </a:cubicBezTo>
                <a:cubicBezTo>
                  <a:pt x="2729" y="1129"/>
                  <a:pt x="2729" y="1129"/>
                  <a:pt x="2729" y="1129"/>
                </a:cubicBezTo>
                <a:cubicBezTo>
                  <a:pt x="2730" y="1129"/>
                  <a:pt x="2730" y="1129"/>
                  <a:pt x="2730" y="1129"/>
                </a:cubicBezTo>
                <a:cubicBezTo>
                  <a:pt x="2732" y="1129"/>
                  <a:pt x="2732" y="1129"/>
                  <a:pt x="2732" y="1129"/>
                </a:cubicBezTo>
                <a:cubicBezTo>
                  <a:pt x="2733" y="1130"/>
                  <a:pt x="2733" y="1130"/>
                  <a:pt x="2733" y="1130"/>
                </a:cubicBezTo>
                <a:cubicBezTo>
                  <a:pt x="2735" y="1130"/>
                  <a:pt x="2735" y="1130"/>
                  <a:pt x="2735" y="1130"/>
                </a:cubicBezTo>
                <a:cubicBezTo>
                  <a:pt x="2736" y="1130"/>
                  <a:pt x="2736" y="1130"/>
                  <a:pt x="2736" y="1130"/>
                </a:cubicBezTo>
                <a:cubicBezTo>
                  <a:pt x="2738" y="1130"/>
                  <a:pt x="2738" y="1130"/>
                  <a:pt x="2738" y="1130"/>
                </a:cubicBezTo>
                <a:cubicBezTo>
                  <a:pt x="2738" y="1130"/>
                  <a:pt x="2738" y="1130"/>
                  <a:pt x="2738" y="1130"/>
                </a:cubicBezTo>
                <a:cubicBezTo>
                  <a:pt x="2740" y="1129"/>
                  <a:pt x="2740" y="1129"/>
                  <a:pt x="2740" y="1129"/>
                </a:cubicBezTo>
                <a:cubicBezTo>
                  <a:pt x="2744" y="1129"/>
                  <a:pt x="2744" y="1129"/>
                  <a:pt x="2744" y="1129"/>
                </a:cubicBezTo>
                <a:cubicBezTo>
                  <a:pt x="2746" y="1128"/>
                  <a:pt x="2746" y="1128"/>
                  <a:pt x="2746" y="1128"/>
                </a:cubicBezTo>
                <a:lnTo>
                  <a:pt x="2749" y="1128"/>
                </a:lnTo>
                <a:close/>
                <a:moveTo>
                  <a:pt x="2693" y="1131"/>
                </a:moveTo>
                <a:cubicBezTo>
                  <a:pt x="2695" y="1132"/>
                  <a:pt x="2695" y="1132"/>
                  <a:pt x="2695" y="1132"/>
                </a:cubicBezTo>
                <a:cubicBezTo>
                  <a:pt x="2698" y="1131"/>
                  <a:pt x="2698" y="1131"/>
                  <a:pt x="2698" y="1131"/>
                </a:cubicBezTo>
                <a:cubicBezTo>
                  <a:pt x="2699" y="1132"/>
                  <a:pt x="2699" y="1132"/>
                  <a:pt x="2699" y="1132"/>
                </a:cubicBezTo>
                <a:cubicBezTo>
                  <a:pt x="2701" y="1131"/>
                  <a:pt x="2701" y="1131"/>
                  <a:pt x="2701" y="1131"/>
                </a:cubicBezTo>
                <a:cubicBezTo>
                  <a:pt x="2702" y="1130"/>
                  <a:pt x="2702" y="1130"/>
                  <a:pt x="2702" y="1130"/>
                </a:cubicBezTo>
                <a:cubicBezTo>
                  <a:pt x="2704" y="1131"/>
                  <a:pt x="2704" y="1131"/>
                  <a:pt x="2704" y="1131"/>
                </a:cubicBezTo>
                <a:cubicBezTo>
                  <a:pt x="2706" y="1130"/>
                  <a:pt x="2706" y="1130"/>
                  <a:pt x="2706" y="1130"/>
                </a:cubicBezTo>
                <a:cubicBezTo>
                  <a:pt x="2708" y="1130"/>
                  <a:pt x="2708" y="1130"/>
                  <a:pt x="2708" y="1130"/>
                </a:cubicBezTo>
                <a:cubicBezTo>
                  <a:pt x="2711" y="1128"/>
                  <a:pt x="2711" y="1128"/>
                  <a:pt x="2711" y="1128"/>
                </a:cubicBezTo>
                <a:cubicBezTo>
                  <a:pt x="2711" y="1130"/>
                  <a:pt x="2711" y="1130"/>
                  <a:pt x="2711" y="1130"/>
                </a:cubicBezTo>
                <a:cubicBezTo>
                  <a:pt x="2713" y="1129"/>
                  <a:pt x="2713" y="1129"/>
                  <a:pt x="2713" y="1129"/>
                </a:cubicBezTo>
                <a:cubicBezTo>
                  <a:pt x="2716" y="1130"/>
                  <a:pt x="2716" y="1130"/>
                  <a:pt x="2716" y="1130"/>
                </a:cubicBezTo>
                <a:cubicBezTo>
                  <a:pt x="2715" y="1129"/>
                  <a:pt x="2715" y="1129"/>
                  <a:pt x="2715" y="1129"/>
                </a:cubicBezTo>
                <a:cubicBezTo>
                  <a:pt x="2717" y="1129"/>
                  <a:pt x="2717" y="1129"/>
                  <a:pt x="2717" y="1129"/>
                </a:cubicBezTo>
                <a:cubicBezTo>
                  <a:pt x="2718" y="1126"/>
                  <a:pt x="2718" y="1126"/>
                  <a:pt x="2718" y="1126"/>
                </a:cubicBezTo>
                <a:cubicBezTo>
                  <a:pt x="2717" y="1127"/>
                  <a:pt x="2717" y="1127"/>
                  <a:pt x="2717" y="1127"/>
                </a:cubicBezTo>
                <a:cubicBezTo>
                  <a:pt x="2716" y="1126"/>
                  <a:pt x="2716" y="1126"/>
                  <a:pt x="2716" y="1126"/>
                </a:cubicBezTo>
                <a:cubicBezTo>
                  <a:pt x="2716" y="1124"/>
                  <a:pt x="2716" y="1124"/>
                  <a:pt x="2716" y="1124"/>
                </a:cubicBezTo>
                <a:cubicBezTo>
                  <a:pt x="2714" y="1123"/>
                  <a:pt x="2714" y="1123"/>
                  <a:pt x="2714" y="1123"/>
                </a:cubicBezTo>
                <a:cubicBezTo>
                  <a:pt x="2715" y="1125"/>
                  <a:pt x="2715" y="1125"/>
                  <a:pt x="2715" y="1125"/>
                </a:cubicBezTo>
                <a:cubicBezTo>
                  <a:pt x="2714" y="1125"/>
                  <a:pt x="2714" y="1125"/>
                  <a:pt x="2714" y="1125"/>
                </a:cubicBezTo>
                <a:cubicBezTo>
                  <a:pt x="2713" y="1124"/>
                  <a:pt x="2713" y="1124"/>
                  <a:pt x="2713" y="1124"/>
                </a:cubicBezTo>
                <a:cubicBezTo>
                  <a:pt x="2711" y="1122"/>
                  <a:pt x="2711" y="1122"/>
                  <a:pt x="2711" y="1122"/>
                </a:cubicBezTo>
                <a:cubicBezTo>
                  <a:pt x="2709" y="1123"/>
                  <a:pt x="2709" y="1123"/>
                  <a:pt x="2709" y="1123"/>
                </a:cubicBezTo>
                <a:cubicBezTo>
                  <a:pt x="2707" y="1122"/>
                  <a:pt x="2707" y="1122"/>
                  <a:pt x="2707" y="1122"/>
                </a:cubicBezTo>
                <a:cubicBezTo>
                  <a:pt x="2706" y="1121"/>
                  <a:pt x="2706" y="1121"/>
                  <a:pt x="2706" y="1121"/>
                </a:cubicBezTo>
                <a:cubicBezTo>
                  <a:pt x="2703" y="1123"/>
                  <a:pt x="2703" y="1123"/>
                  <a:pt x="2703" y="1123"/>
                </a:cubicBezTo>
                <a:cubicBezTo>
                  <a:pt x="2703" y="1124"/>
                  <a:pt x="2703" y="1124"/>
                  <a:pt x="2703" y="1124"/>
                </a:cubicBezTo>
                <a:cubicBezTo>
                  <a:pt x="2707" y="1125"/>
                  <a:pt x="2707" y="1125"/>
                  <a:pt x="2707" y="1125"/>
                </a:cubicBezTo>
                <a:cubicBezTo>
                  <a:pt x="2709" y="1127"/>
                  <a:pt x="2709" y="1127"/>
                  <a:pt x="2709" y="1127"/>
                </a:cubicBezTo>
                <a:cubicBezTo>
                  <a:pt x="2706" y="1127"/>
                  <a:pt x="2706" y="1127"/>
                  <a:pt x="2706" y="1127"/>
                </a:cubicBezTo>
                <a:cubicBezTo>
                  <a:pt x="2705" y="1128"/>
                  <a:pt x="2705" y="1128"/>
                  <a:pt x="2705" y="1128"/>
                </a:cubicBezTo>
                <a:cubicBezTo>
                  <a:pt x="2702" y="1127"/>
                  <a:pt x="2702" y="1127"/>
                  <a:pt x="2702" y="1127"/>
                </a:cubicBezTo>
                <a:cubicBezTo>
                  <a:pt x="2702" y="1125"/>
                  <a:pt x="2702" y="1125"/>
                  <a:pt x="2702" y="1125"/>
                </a:cubicBezTo>
                <a:cubicBezTo>
                  <a:pt x="2700" y="1125"/>
                  <a:pt x="2700" y="1125"/>
                  <a:pt x="2700" y="1125"/>
                </a:cubicBezTo>
                <a:cubicBezTo>
                  <a:pt x="2699" y="1125"/>
                  <a:pt x="2699" y="1125"/>
                  <a:pt x="2699" y="1125"/>
                </a:cubicBezTo>
                <a:cubicBezTo>
                  <a:pt x="2697" y="1125"/>
                  <a:pt x="2697" y="1125"/>
                  <a:pt x="2697" y="1125"/>
                </a:cubicBezTo>
                <a:cubicBezTo>
                  <a:pt x="2694" y="1126"/>
                  <a:pt x="2694" y="1126"/>
                  <a:pt x="2694" y="1126"/>
                </a:cubicBezTo>
                <a:cubicBezTo>
                  <a:pt x="2694" y="1126"/>
                  <a:pt x="2693" y="1127"/>
                  <a:pt x="2693" y="1127"/>
                </a:cubicBezTo>
                <a:cubicBezTo>
                  <a:pt x="2692" y="1129"/>
                  <a:pt x="2692" y="1129"/>
                  <a:pt x="2692" y="1129"/>
                </a:cubicBezTo>
                <a:cubicBezTo>
                  <a:pt x="2693" y="1129"/>
                  <a:pt x="2693" y="1129"/>
                  <a:pt x="2693" y="1129"/>
                </a:cubicBezTo>
                <a:cubicBezTo>
                  <a:pt x="2693" y="1130"/>
                  <a:pt x="2693" y="1130"/>
                  <a:pt x="2693" y="1130"/>
                </a:cubicBezTo>
                <a:lnTo>
                  <a:pt x="2693" y="1131"/>
                </a:lnTo>
                <a:close/>
                <a:moveTo>
                  <a:pt x="2875" y="1094"/>
                </a:moveTo>
                <a:cubicBezTo>
                  <a:pt x="2874" y="1095"/>
                  <a:pt x="2874" y="1095"/>
                  <a:pt x="2874" y="1095"/>
                </a:cubicBezTo>
                <a:cubicBezTo>
                  <a:pt x="2873" y="1095"/>
                  <a:pt x="2873" y="1095"/>
                  <a:pt x="2873" y="1095"/>
                </a:cubicBezTo>
                <a:cubicBezTo>
                  <a:pt x="2874" y="1096"/>
                  <a:pt x="2874" y="1096"/>
                  <a:pt x="2874" y="1096"/>
                </a:cubicBezTo>
                <a:cubicBezTo>
                  <a:pt x="2874" y="1096"/>
                  <a:pt x="2874" y="1096"/>
                  <a:pt x="2874" y="1096"/>
                </a:cubicBezTo>
                <a:cubicBezTo>
                  <a:pt x="2875" y="1096"/>
                  <a:pt x="2875" y="1096"/>
                  <a:pt x="2875" y="1096"/>
                </a:cubicBezTo>
                <a:cubicBezTo>
                  <a:pt x="2874" y="1097"/>
                  <a:pt x="2874" y="1097"/>
                  <a:pt x="2874" y="1097"/>
                </a:cubicBezTo>
                <a:cubicBezTo>
                  <a:pt x="2874" y="1098"/>
                  <a:pt x="2874" y="1098"/>
                  <a:pt x="2874" y="1098"/>
                </a:cubicBezTo>
                <a:cubicBezTo>
                  <a:pt x="2875" y="1098"/>
                  <a:pt x="2875" y="1098"/>
                  <a:pt x="2875" y="1098"/>
                </a:cubicBezTo>
                <a:cubicBezTo>
                  <a:pt x="2876" y="1097"/>
                  <a:pt x="2876" y="1097"/>
                  <a:pt x="2876" y="1097"/>
                </a:cubicBezTo>
                <a:cubicBezTo>
                  <a:pt x="2877" y="1097"/>
                  <a:pt x="2877" y="1097"/>
                  <a:pt x="2877" y="1097"/>
                </a:cubicBezTo>
                <a:cubicBezTo>
                  <a:pt x="2878" y="1096"/>
                  <a:pt x="2878" y="1096"/>
                  <a:pt x="2878" y="1096"/>
                </a:cubicBezTo>
                <a:cubicBezTo>
                  <a:pt x="2878" y="1095"/>
                  <a:pt x="2878" y="1095"/>
                  <a:pt x="2878" y="1095"/>
                </a:cubicBezTo>
                <a:cubicBezTo>
                  <a:pt x="2877" y="1095"/>
                  <a:pt x="2877" y="1095"/>
                  <a:pt x="2877" y="1095"/>
                </a:cubicBezTo>
                <a:cubicBezTo>
                  <a:pt x="2876" y="1094"/>
                  <a:pt x="2876" y="1094"/>
                  <a:pt x="2876" y="1094"/>
                </a:cubicBezTo>
                <a:lnTo>
                  <a:pt x="2875" y="1094"/>
                </a:lnTo>
                <a:close/>
                <a:moveTo>
                  <a:pt x="2877" y="1105"/>
                </a:moveTo>
                <a:cubicBezTo>
                  <a:pt x="2877" y="1104"/>
                  <a:pt x="2877" y="1104"/>
                  <a:pt x="2877" y="1104"/>
                </a:cubicBezTo>
                <a:cubicBezTo>
                  <a:pt x="2876" y="1103"/>
                  <a:pt x="2876" y="1103"/>
                  <a:pt x="2876" y="1103"/>
                </a:cubicBezTo>
                <a:cubicBezTo>
                  <a:pt x="2876" y="1103"/>
                  <a:pt x="2875" y="1103"/>
                  <a:pt x="2875" y="1103"/>
                </a:cubicBezTo>
                <a:cubicBezTo>
                  <a:pt x="2875" y="1104"/>
                  <a:pt x="2875" y="1104"/>
                  <a:pt x="2875" y="1104"/>
                </a:cubicBezTo>
                <a:cubicBezTo>
                  <a:pt x="2876" y="1105"/>
                  <a:pt x="2876" y="1105"/>
                  <a:pt x="2876" y="1105"/>
                </a:cubicBezTo>
                <a:lnTo>
                  <a:pt x="2877" y="1105"/>
                </a:lnTo>
                <a:close/>
                <a:moveTo>
                  <a:pt x="2878" y="1094"/>
                </a:moveTo>
                <a:cubicBezTo>
                  <a:pt x="2877" y="1093"/>
                  <a:pt x="2877" y="1093"/>
                  <a:pt x="2877" y="1093"/>
                </a:cubicBezTo>
                <a:cubicBezTo>
                  <a:pt x="2876" y="1093"/>
                  <a:pt x="2876" y="1093"/>
                  <a:pt x="2876" y="1093"/>
                </a:cubicBezTo>
                <a:cubicBezTo>
                  <a:pt x="2877" y="1094"/>
                  <a:pt x="2877" y="1094"/>
                  <a:pt x="2877" y="1094"/>
                </a:cubicBezTo>
                <a:lnTo>
                  <a:pt x="2878" y="1094"/>
                </a:lnTo>
                <a:close/>
                <a:moveTo>
                  <a:pt x="2878" y="1100"/>
                </a:moveTo>
                <a:cubicBezTo>
                  <a:pt x="2878" y="1100"/>
                  <a:pt x="2878" y="1100"/>
                  <a:pt x="2878" y="1100"/>
                </a:cubicBezTo>
                <a:cubicBezTo>
                  <a:pt x="2878" y="1099"/>
                  <a:pt x="2878" y="1099"/>
                  <a:pt x="2878" y="1099"/>
                </a:cubicBezTo>
                <a:cubicBezTo>
                  <a:pt x="2877" y="1098"/>
                  <a:pt x="2877" y="1098"/>
                  <a:pt x="2877" y="1098"/>
                </a:cubicBezTo>
                <a:cubicBezTo>
                  <a:pt x="2877" y="1098"/>
                  <a:pt x="2877" y="1098"/>
                  <a:pt x="2877" y="1098"/>
                </a:cubicBezTo>
                <a:cubicBezTo>
                  <a:pt x="2875" y="1099"/>
                  <a:pt x="2875" y="1099"/>
                  <a:pt x="2875" y="1099"/>
                </a:cubicBezTo>
                <a:cubicBezTo>
                  <a:pt x="2874" y="1100"/>
                  <a:pt x="2874" y="1100"/>
                  <a:pt x="2874" y="1100"/>
                </a:cubicBezTo>
                <a:cubicBezTo>
                  <a:pt x="2874" y="1101"/>
                  <a:pt x="2874" y="1101"/>
                  <a:pt x="2874" y="1101"/>
                </a:cubicBezTo>
                <a:cubicBezTo>
                  <a:pt x="2876" y="1102"/>
                  <a:pt x="2876" y="1102"/>
                  <a:pt x="2876" y="1102"/>
                </a:cubicBezTo>
                <a:cubicBezTo>
                  <a:pt x="2877" y="1102"/>
                  <a:pt x="2877" y="1102"/>
                  <a:pt x="2877" y="1102"/>
                </a:cubicBezTo>
                <a:cubicBezTo>
                  <a:pt x="2878" y="1101"/>
                  <a:pt x="2878" y="1101"/>
                  <a:pt x="2878" y="1101"/>
                </a:cubicBezTo>
                <a:lnTo>
                  <a:pt x="2878" y="1100"/>
                </a:lnTo>
                <a:close/>
                <a:moveTo>
                  <a:pt x="2878" y="1106"/>
                </a:moveTo>
                <a:cubicBezTo>
                  <a:pt x="2878" y="1106"/>
                  <a:pt x="2878" y="1106"/>
                  <a:pt x="2878" y="1106"/>
                </a:cubicBezTo>
                <a:cubicBezTo>
                  <a:pt x="2877" y="1106"/>
                  <a:pt x="2877" y="1106"/>
                  <a:pt x="2877" y="1106"/>
                </a:cubicBezTo>
                <a:cubicBezTo>
                  <a:pt x="2878" y="1107"/>
                  <a:pt x="2878" y="1107"/>
                  <a:pt x="2878" y="1107"/>
                </a:cubicBezTo>
                <a:lnTo>
                  <a:pt x="2878" y="1106"/>
                </a:lnTo>
                <a:close/>
                <a:moveTo>
                  <a:pt x="2872" y="1100"/>
                </a:moveTo>
                <a:cubicBezTo>
                  <a:pt x="2873" y="1102"/>
                  <a:pt x="2873" y="1102"/>
                  <a:pt x="2873" y="1102"/>
                </a:cubicBezTo>
                <a:cubicBezTo>
                  <a:pt x="2874" y="1103"/>
                  <a:pt x="2874" y="1103"/>
                  <a:pt x="2874" y="1103"/>
                </a:cubicBezTo>
                <a:cubicBezTo>
                  <a:pt x="2875" y="1102"/>
                  <a:pt x="2875" y="1102"/>
                  <a:pt x="2875" y="1102"/>
                </a:cubicBezTo>
                <a:cubicBezTo>
                  <a:pt x="2873" y="1101"/>
                  <a:pt x="2873" y="1101"/>
                  <a:pt x="2873" y="1101"/>
                </a:cubicBezTo>
                <a:cubicBezTo>
                  <a:pt x="2873" y="1100"/>
                  <a:pt x="2873" y="1100"/>
                  <a:pt x="2873" y="1100"/>
                </a:cubicBezTo>
                <a:cubicBezTo>
                  <a:pt x="2872" y="1099"/>
                  <a:pt x="2872" y="1099"/>
                  <a:pt x="2872" y="1099"/>
                </a:cubicBezTo>
                <a:lnTo>
                  <a:pt x="2872" y="1100"/>
                </a:lnTo>
                <a:close/>
                <a:moveTo>
                  <a:pt x="2872" y="1096"/>
                </a:moveTo>
                <a:cubicBezTo>
                  <a:pt x="2872" y="1097"/>
                  <a:pt x="2872" y="1097"/>
                  <a:pt x="2872" y="1097"/>
                </a:cubicBezTo>
                <a:cubicBezTo>
                  <a:pt x="2873" y="1097"/>
                  <a:pt x="2873" y="1097"/>
                  <a:pt x="2873" y="1097"/>
                </a:cubicBezTo>
                <a:cubicBezTo>
                  <a:pt x="2873" y="1096"/>
                  <a:pt x="2873" y="1096"/>
                  <a:pt x="2873" y="1096"/>
                </a:cubicBezTo>
                <a:lnTo>
                  <a:pt x="2872" y="1096"/>
                </a:lnTo>
                <a:close/>
                <a:moveTo>
                  <a:pt x="2737" y="972"/>
                </a:moveTo>
                <a:cubicBezTo>
                  <a:pt x="2736" y="973"/>
                  <a:pt x="2736" y="973"/>
                  <a:pt x="2736" y="973"/>
                </a:cubicBezTo>
                <a:cubicBezTo>
                  <a:pt x="2737" y="974"/>
                  <a:pt x="2737" y="974"/>
                  <a:pt x="2737" y="974"/>
                </a:cubicBezTo>
                <a:cubicBezTo>
                  <a:pt x="2739" y="974"/>
                  <a:pt x="2739" y="974"/>
                  <a:pt x="2739" y="974"/>
                </a:cubicBezTo>
                <a:cubicBezTo>
                  <a:pt x="2740" y="973"/>
                  <a:pt x="2740" y="973"/>
                  <a:pt x="2740" y="973"/>
                </a:cubicBezTo>
                <a:cubicBezTo>
                  <a:pt x="2741" y="974"/>
                  <a:pt x="2741" y="974"/>
                  <a:pt x="2741" y="974"/>
                </a:cubicBezTo>
                <a:cubicBezTo>
                  <a:pt x="2742" y="973"/>
                  <a:pt x="2742" y="973"/>
                  <a:pt x="2742" y="973"/>
                </a:cubicBezTo>
                <a:cubicBezTo>
                  <a:pt x="2742" y="972"/>
                  <a:pt x="2742" y="972"/>
                  <a:pt x="2742" y="972"/>
                </a:cubicBezTo>
                <a:cubicBezTo>
                  <a:pt x="2740" y="972"/>
                  <a:pt x="2740" y="972"/>
                  <a:pt x="2740" y="972"/>
                </a:cubicBezTo>
                <a:lnTo>
                  <a:pt x="2737" y="972"/>
                </a:lnTo>
                <a:close/>
                <a:moveTo>
                  <a:pt x="2850" y="1112"/>
                </a:moveTo>
                <a:cubicBezTo>
                  <a:pt x="2849" y="1111"/>
                  <a:pt x="2849" y="1111"/>
                  <a:pt x="2849" y="1111"/>
                </a:cubicBezTo>
                <a:cubicBezTo>
                  <a:pt x="2847" y="1110"/>
                  <a:pt x="2847" y="1110"/>
                  <a:pt x="2847" y="1110"/>
                </a:cubicBezTo>
                <a:lnTo>
                  <a:pt x="2850" y="1112"/>
                </a:lnTo>
                <a:close/>
                <a:moveTo>
                  <a:pt x="2850" y="1108"/>
                </a:moveTo>
                <a:cubicBezTo>
                  <a:pt x="2849" y="1110"/>
                  <a:pt x="2849" y="1110"/>
                  <a:pt x="2849" y="1110"/>
                </a:cubicBezTo>
                <a:cubicBezTo>
                  <a:pt x="2851" y="1109"/>
                  <a:pt x="2851" y="1109"/>
                  <a:pt x="2851" y="1109"/>
                </a:cubicBezTo>
                <a:lnTo>
                  <a:pt x="2850" y="1108"/>
                </a:lnTo>
                <a:close/>
                <a:moveTo>
                  <a:pt x="2816" y="1112"/>
                </a:moveTo>
                <a:cubicBezTo>
                  <a:pt x="2816" y="1111"/>
                  <a:pt x="2816" y="1111"/>
                  <a:pt x="2816" y="1111"/>
                </a:cubicBezTo>
                <a:cubicBezTo>
                  <a:pt x="2815" y="1110"/>
                  <a:pt x="2815" y="1110"/>
                  <a:pt x="2815" y="1110"/>
                </a:cubicBezTo>
                <a:cubicBezTo>
                  <a:pt x="2814" y="1111"/>
                  <a:pt x="2814" y="1111"/>
                  <a:pt x="2814" y="1111"/>
                </a:cubicBezTo>
                <a:cubicBezTo>
                  <a:pt x="2814" y="1112"/>
                  <a:pt x="2814" y="1112"/>
                  <a:pt x="2814" y="1112"/>
                </a:cubicBezTo>
                <a:lnTo>
                  <a:pt x="2816" y="1112"/>
                </a:lnTo>
                <a:close/>
                <a:moveTo>
                  <a:pt x="2847" y="1111"/>
                </a:moveTo>
                <a:cubicBezTo>
                  <a:pt x="2846" y="1111"/>
                  <a:pt x="2846" y="1111"/>
                  <a:pt x="2846" y="1111"/>
                </a:cubicBezTo>
                <a:cubicBezTo>
                  <a:pt x="2845" y="1112"/>
                  <a:pt x="2845" y="1112"/>
                  <a:pt x="2845" y="1112"/>
                </a:cubicBezTo>
                <a:cubicBezTo>
                  <a:pt x="2845" y="1113"/>
                  <a:pt x="2845" y="1113"/>
                  <a:pt x="2845" y="1113"/>
                </a:cubicBezTo>
                <a:cubicBezTo>
                  <a:pt x="2842" y="1115"/>
                  <a:pt x="2842" y="1115"/>
                  <a:pt x="2842" y="1115"/>
                </a:cubicBezTo>
                <a:cubicBezTo>
                  <a:pt x="2842" y="1116"/>
                  <a:pt x="2842" y="1116"/>
                  <a:pt x="2842" y="1116"/>
                </a:cubicBezTo>
                <a:cubicBezTo>
                  <a:pt x="2842" y="1117"/>
                  <a:pt x="2842" y="1117"/>
                  <a:pt x="2842" y="1117"/>
                </a:cubicBezTo>
                <a:cubicBezTo>
                  <a:pt x="2841" y="1118"/>
                  <a:pt x="2841" y="1118"/>
                  <a:pt x="2841" y="1118"/>
                </a:cubicBezTo>
                <a:cubicBezTo>
                  <a:pt x="2841" y="1119"/>
                  <a:pt x="2841" y="1119"/>
                  <a:pt x="2841" y="1119"/>
                </a:cubicBezTo>
                <a:cubicBezTo>
                  <a:pt x="2843" y="1120"/>
                  <a:pt x="2843" y="1120"/>
                  <a:pt x="2843" y="1120"/>
                </a:cubicBezTo>
                <a:cubicBezTo>
                  <a:pt x="2844" y="1120"/>
                  <a:pt x="2844" y="1120"/>
                  <a:pt x="2844" y="1120"/>
                </a:cubicBezTo>
                <a:cubicBezTo>
                  <a:pt x="2846" y="1117"/>
                  <a:pt x="2846" y="1117"/>
                  <a:pt x="2846" y="1117"/>
                </a:cubicBezTo>
                <a:cubicBezTo>
                  <a:pt x="2847" y="1115"/>
                  <a:pt x="2847" y="1115"/>
                  <a:pt x="2847" y="1115"/>
                </a:cubicBezTo>
                <a:cubicBezTo>
                  <a:pt x="2847" y="1113"/>
                  <a:pt x="2847" y="1113"/>
                  <a:pt x="2847" y="1113"/>
                </a:cubicBezTo>
                <a:cubicBezTo>
                  <a:pt x="2847" y="1112"/>
                  <a:pt x="2847" y="1112"/>
                  <a:pt x="2847" y="1112"/>
                </a:cubicBezTo>
                <a:lnTo>
                  <a:pt x="2847" y="1111"/>
                </a:lnTo>
                <a:close/>
                <a:moveTo>
                  <a:pt x="2857" y="1096"/>
                </a:moveTo>
                <a:cubicBezTo>
                  <a:pt x="2857" y="1098"/>
                  <a:pt x="2857" y="1098"/>
                  <a:pt x="2857" y="1098"/>
                </a:cubicBezTo>
                <a:cubicBezTo>
                  <a:pt x="2858" y="1098"/>
                  <a:pt x="2858" y="1098"/>
                  <a:pt x="2858" y="1098"/>
                </a:cubicBezTo>
                <a:cubicBezTo>
                  <a:pt x="2858" y="1096"/>
                  <a:pt x="2858" y="1096"/>
                  <a:pt x="2858" y="1096"/>
                </a:cubicBezTo>
                <a:cubicBezTo>
                  <a:pt x="2857" y="1094"/>
                  <a:pt x="2857" y="1094"/>
                  <a:pt x="2857" y="1094"/>
                </a:cubicBezTo>
                <a:lnTo>
                  <a:pt x="2857" y="1096"/>
                </a:lnTo>
                <a:close/>
                <a:moveTo>
                  <a:pt x="2853" y="1154"/>
                </a:moveTo>
                <a:cubicBezTo>
                  <a:pt x="2854" y="1156"/>
                  <a:pt x="2854" y="1156"/>
                  <a:pt x="2854" y="1156"/>
                </a:cubicBezTo>
                <a:cubicBezTo>
                  <a:pt x="2854" y="1154"/>
                  <a:pt x="2854" y="1154"/>
                  <a:pt x="2854" y="1154"/>
                </a:cubicBezTo>
                <a:cubicBezTo>
                  <a:pt x="2854" y="1153"/>
                  <a:pt x="2854" y="1153"/>
                  <a:pt x="2854" y="1153"/>
                </a:cubicBezTo>
                <a:cubicBezTo>
                  <a:pt x="2853" y="1153"/>
                  <a:pt x="2853" y="1153"/>
                  <a:pt x="2853" y="1153"/>
                </a:cubicBezTo>
                <a:lnTo>
                  <a:pt x="2853" y="1154"/>
                </a:lnTo>
                <a:close/>
                <a:moveTo>
                  <a:pt x="2859" y="1097"/>
                </a:moveTo>
                <a:cubicBezTo>
                  <a:pt x="2859" y="1098"/>
                  <a:pt x="2859" y="1098"/>
                  <a:pt x="2859" y="1098"/>
                </a:cubicBezTo>
                <a:cubicBezTo>
                  <a:pt x="2860" y="1098"/>
                  <a:pt x="2860" y="1098"/>
                  <a:pt x="2860" y="1098"/>
                </a:cubicBezTo>
                <a:cubicBezTo>
                  <a:pt x="2861" y="1094"/>
                  <a:pt x="2861" y="1094"/>
                  <a:pt x="2861" y="1094"/>
                </a:cubicBezTo>
                <a:cubicBezTo>
                  <a:pt x="2862" y="1092"/>
                  <a:pt x="2862" y="1092"/>
                  <a:pt x="2862" y="1092"/>
                </a:cubicBezTo>
                <a:cubicBezTo>
                  <a:pt x="2860" y="1093"/>
                  <a:pt x="2860" y="1093"/>
                  <a:pt x="2860" y="1093"/>
                </a:cubicBezTo>
                <a:lnTo>
                  <a:pt x="2859" y="1097"/>
                </a:lnTo>
                <a:close/>
                <a:moveTo>
                  <a:pt x="2788" y="1058"/>
                </a:moveTo>
                <a:cubicBezTo>
                  <a:pt x="2788" y="1060"/>
                  <a:pt x="2788" y="1060"/>
                  <a:pt x="2788" y="1060"/>
                </a:cubicBezTo>
                <a:cubicBezTo>
                  <a:pt x="2789" y="1062"/>
                  <a:pt x="2789" y="1062"/>
                  <a:pt x="2789" y="1062"/>
                </a:cubicBezTo>
                <a:cubicBezTo>
                  <a:pt x="2790" y="1063"/>
                  <a:pt x="2790" y="1063"/>
                  <a:pt x="2790" y="1063"/>
                </a:cubicBezTo>
                <a:cubicBezTo>
                  <a:pt x="2790" y="1062"/>
                  <a:pt x="2790" y="1062"/>
                  <a:pt x="2790" y="1062"/>
                </a:cubicBezTo>
                <a:cubicBezTo>
                  <a:pt x="2789" y="1060"/>
                  <a:pt x="2789" y="1060"/>
                  <a:pt x="2789" y="1060"/>
                </a:cubicBezTo>
                <a:cubicBezTo>
                  <a:pt x="2789" y="1058"/>
                  <a:pt x="2789" y="1058"/>
                  <a:pt x="2789" y="1058"/>
                </a:cubicBezTo>
                <a:lnTo>
                  <a:pt x="2788" y="1058"/>
                </a:lnTo>
                <a:close/>
                <a:moveTo>
                  <a:pt x="2756" y="895"/>
                </a:moveTo>
                <a:cubicBezTo>
                  <a:pt x="2755" y="895"/>
                  <a:pt x="2755" y="895"/>
                  <a:pt x="2755" y="895"/>
                </a:cubicBezTo>
                <a:cubicBezTo>
                  <a:pt x="2755" y="896"/>
                  <a:pt x="2755" y="896"/>
                  <a:pt x="2755" y="896"/>
                </a:cubicBezTo>
                <a:cubicBezTo>
                  <a:pt x="2757" y="899"/>
                  <a:pt x="2757" y="899"/>
                  <a:pt x="2757" y="899"/>
                </a:cubicBezTo>
                <a:cubicBezTo>
                  <a:pt x="2758" y="898"/>
                  <a:pt x="2758" y="898"/>
                  <a:pt x="2758" y="898"/>
                </a:cubicBezTo>
                <a:cubicBezTo>
                  <a:pt x="2758" y="897"/>
                  <a:pt x="2758" y="897"/>
                  <a:pt x="2758" y="897"/>
                </a:cubicBezTo>
                <a:lnTo>
                  <a:pt x="2756" y="895"/>
                </a:lnTo>
                <a:close/>
                <a:moveTo>
                  <a:pt x="2767" y="923"/>
                </a:moveTo>
                <a:cubicBezTo>
                  <a:pt x="2767" y="922"/>
                  <a:pt x="2767" y="922"/>
                  <a:pt x="2767" y="922"/>
                </a:cubicBezTo>
                <a:cubicBezTo>
                  <a:pt x="2767" y="920"/>
                  <a:pt x="2767" y="920"/>
                  <a:pt x="2767" y="920"/>
                </a:cubicBezTo>
                <a:cubicBezTo>
                  <a:pt x="2767" y="916"/>
                  <a:pt x="2767" y="916"/>
                  <a:pt x="2767" y="916"/>
                </a:cubicBezTo>
                <a:cubicBezTo>
                  <a:pt x="2766" y="917"/>
                  <a:pt x="2766" y="917"/>
                  <a:pt x="2766" y="917"/>
                </a:cubicBezTo>
                <a:cubicBezTo>
                  <a:pt x="2766" y="921"/>
                  <a:pt x="2766" y="921"/>
                  <a:pt x="2766" y="921"/>
                </a:cubicBezTo>
                <a:cubicBezTo>
                  <a:pt x="2764" y="924"/>
                  <a:pt x="2764" y="924"/>
                  <a:pt x="2764" y="924"/>
                </a:cubicBezTo>
                <a:cubicBezTo>
                  <a:pt x="2764" y="926"/>
                  <a:pt x="2764" y="926"/>
                  <a:pt x="2764" y="926"/>
                </a:cubicBezTo>
                <a:cubicBezTo>
                  <a:pt x="2763" y="929"/>
                  <a:pt x="2763" y="929"/>
                  <a:pt x="2763" y="929"/>
                </a:cubicBezTo>
                <a:cubicBezTo>
                  <a:pt x="2761" y="931"/>
                  <a:pt x="2761" y="931"/>
                  <a:pt x="2761" y="931"/>
                </a:cubicBezTo>
                <a:cubicBezTo>
                  <a:pt x="2761" y="933"/>
                  <a:pt x="2761" y="933"/>
                  <a:pt x="2761" y="933"/>
                </a:cubicBezTo>
                <a:cubicBezTo>
                  <a:pt x="2762" y="935"/>
                  <a:pt x="2762" y="935"/>
                  <a:pt x="2762" y="935"/>
                </a:cubicBezTo>
                <a:cubicBezTo>
                  <a:pt x="2763" y="933"/>
                  <a:pt x="2763" y="933"/>
                  <a:pt x="2763" y="933"/>
                </a:cubicBezTo>
                <a:cubicBezTo>
                  <a:pt x="2764" y="929"/>
                  <a:pt x="2764" y="929"/>
                  <a:pt x="2764" y="929"/>
                </a:cubicBezTo>
                <a:cubicBezTo>
                  <a:pt x="2767" y="925"/>
                  <a:pt x="2767" y="925"/>
                  <a:pt x="2767" y="925"/>
                </a:cubicBezTo>
                <a:lnTo>
                  <a:pt x="2767" y="923"/>
                </a:lnTo>
                <a:close/>
                <a:moveTo>
                  <a:pt x="2743" y="890"/>
                </a:moveTo>
                <a:cubicBezTo>
                  <a:pt x="2742" y="891"/>
                  <a:pt x="2742" y="891"/>
                  <a:pt x="2742" y="891"/>
                </a:cubicBezTo>
                <a:cubicBezTo>
                  <a:pt x="2743" y="893"/>
                  <a:pt x="2743" y="893"/>
                  <a:pt x="2743" y="893"/>
                </a:cubicBezTo>
                <a:cubicBezTo>
                  <a:pt x="2745" y="894"/>
                  <a:pt x="2745" y="894"/>
                  <a:pt x="2745" y="894"/>
                </a:cubicBezTo>
                <a:cubicBezTo>
                  <a:pt x="2745" y="893"/>
                  <a:pt x="2745" y="893"/>
                  <a:pt x="2745" y="893"/>
                </a:cubicBezTo>
                <a:cubicBezTo>
                  <a:pt x="2746" y="892"/>
                  <a:pt x="2746" y="892"/>
                  <a:pt x="2746" y="892"/>
                </a:cubicBezTo>
                <a:cubicBezTo>
                  <a:pt x="2745" y="891"/>
                  <a:pt x="2745" y="891"/>
                  <a:pt x="2745" y="891"/>
                </a:cubicBezTo>
                <a:lnTo>
                  <a:pt x="2743" y="890"/>
                </a:lnTo>
                <a:close/>
                <a:moveTo>
                  <a:pt x="2754" y="923"/>
                </a:moveTo>
                <a:cubicBezTo>
                  <a:pt x="2754" y="922"/>
                  <a:pt x="2754" y="922"/>
                  <a:pt x="2754" y="922"/>
                </a:cubicBezTo>
                <a:cubicBezTo>
                  <a:pt x="2753" y="922"/>
                  <a:pt x="2753" y="922"/>
                  <a:pt x="2753" y="922"/>
                </a:cubicBezTo>
                <a:cubicBezTo>
                  <a:pt x="2752" y="922"/>
                  <a:pt x="2752" y="922"/>
                  <a:pt x="2752" y="922"/>
                </a:cubicBezTo>
                <a:cubicBezTo>
                  <a:pt x="2751" y="924"/>
                  <a:pt x="2751" y="924"/>
                  <a:pt x="2751" y="924"/>
                </a:cubicBezTo>
                <a:cubicBezTo>
                  <a:pt x="2752" y="925"/>
                  <a:pt x="2752" y="925"/>
                  <a:pt x="2752" y="925"/>
                </a:cubicBezTo>
                <a:lnTo>
                  <a:pt x="2754" y="923"/>
                </a:lnTo>
                <a:close/>
                <a:moveTo>
                  <a:pt x="2784" y="1057"/>
                </a:moveTo>
                <a:cubicBezTo>
                  <a:pt x="2786" y="1057"/>
                  <a:pt x="2786" y="1057"/>
                  <a:pt x="2786" y="1057"/>
                </a:cubicBezTo>
                <a:cubicBezTo>
                  <a:pt x="2791" y="1056"/>
                  <a:pt x="2791" y="1056"/>
                  <a:pt x="2791" y="1056"/>
                </a:cubicBezTo>
                <a:cubicBezTo>
                  <a:pt x="2793" y="1056"/>
                  <a:pt x="2793" y="1056"/>
                  <a:pt x="2793" y="1056"/>
                </a:cubicBezTo>
                <a:cubicBezTo>
                  <a:pt x="2791" y="1055"/>
                  <a:pt x="2791" y="1055"/>
                  <a:pt x="2791" y="1055"/>
                </a:cubicBezTo>
                <a:cubicBezTo>
                  <a:pt x="2787" y="1055"/>
                  <a:pt x="2787" y="1055"/>
                  <a:pt x="2787" y="1055"/>
                </a:cubicBezTo>
                <a:cubicBezTo>
                  <a:pt x="2786" y="1056"/>
                  <a:pt x="2786" y="1056"/>
                  <a:pt x="2786" y="1056"/>
                </a:cubicBezTo>
                <a:cubicBezTo>
                  <a:pt x="2784" y="1055"/>
                  <a:pt x="2784" y="1055"/>
                  <a:pt x="2784" y="1055"/>
                </a:cubicBezTo>
                <a:cubicBezTo>
                  <a:pt x="2783" y="1056"/>
                  <a:pt x="2783" y="1056"/>
                  <a:pt x="2783" y="1056"/>
                </a:cubicBezTo>
                <a:cubicBezTo>
                  <a:pt x="2784" y="1056"/>
                  <a:pt x="2784" y="1056"/>
                  <a:pt x="2784" y="1056"/>
                </a:cubicBezTo>
                <a:lnTo>
                  <a:pt x="2784" y="1057"/>
                </a:lnTo>
                <a:close/>
                <a:moveTo>
                  <a:pt x="2872" y="1105"/>
                </a:moveTo>
                <a:cubicBezTo>
                  <a:pt x="2871" y="1107"/>
                  <a:pt x="2871" y="1107"/>
                  <a:pt x="2871" y="1107"/>
                </a:cubicBezTo>
                <a:cubicBezTo>
                  <a:pt x="2872" y="1108"/>
                  <a:pt x="2872" y="1108"/>
                  <a:pt x="2872" y="1108"/>
                </a:cubicBezTo>
                <a:cubicBezTo>
                  <a:pt x="2873" y="1108"/>
                  <a:pt x="2873" y="1108"/>
                  <a:pt x="2873" y="1108"/>
                </a:cubicBezTo>
                <a:cubicBezTo>
                  <a:pt x="2875" y="1106"/>
                  <a:pt x="2875" y="1106"/>
                  <a:pt x="2875" y="1106"/>
                </a:cubicBezTo>
                <a:cubicBezTo>
                  <a:pt x="2876" y="1105"/>
                  <a:pt x="2876" y="1105"/>
                  <a:pt x="2876" y="1105"/>
                </a:cubicBezTo>
                <a:cubicBezTo>
                  <a:pt x="2875" y="1105"/>
                  <a:pt x="2875" y="1105"/>
                  <a:pt x="2875" y="1105"/>
                </a:cubicBezTo>
                <a:cubicBezTo>
                  <a:pt x="2874" y="1104"/>
                  <a:pt x="2874" y="1104"/>
                  <a:pt x="2874" y="1104"/>
                </a:cubicBezTo>
                <a:cubicBezTo>
                  <a:pt x="2872" y="1102"/>
                  <a:pt x="2872" y="1102"/>
                  <a:pt x="2872" y="1102"/>
                </a:cubicBezTo>
                <a:cubicBezTo>
                  <a:pt x="2871" y="1101"/>
                  <a:pt x="2871" y="1101"/>
                  <a:pt x="2871" y="1101"/>
                </a:cubicBezTo>
                <a:cubicBezTo>
                  <a:pt x="2872" y="1102"/>
                  <a:pt x="2872" y="1102"/>
                  <a:pt x="2872" y="1102"/>
                </a:cubicBezTo>
                <a:cubicBezTo>
                  <a:pt x="2872" y="1104"/>
                  <a:pt x="2872" y="1104"/>
                  <a:pt x="2872" y="1104"/>
                </a:cubicBezTo>
                <a:cubicBezTo>
                  <a:pt x="2872" y="1105"/>
                  <a:pt x="2872" y="1105"/>
                  <a:pt x="2872" y="1105"/>
                </a:cubicBezTo>
                <a:cubicBezTo>
                  <a:pt x="2873" y="1106"/>
                  <a:pt x="2873" y="1106"/>
                  <a:pt x="2873" y="1106"/>
                </a:cubicBezTo>
                <a:cubicBezTo>
                  <a:pt x="2872" y="1105"/>
                  <a:pt x="2872" y="1105"/>
                  <a:pt x="2872" y="1105"/>
                </a:cubicBezTo>
                <a:close/>
                <a:moveTo>
                  <a:pt x="2762" y="922"/>
                </a:moveTo>
                <a:cubicBezTo>
                  <a:pt x="2762" y="920"/>
                  <a:pt x="2762" y="920"/>
                  <a:pt x="2762" y="920"/>
                </a:cubicBezTo>
                <a:cubicBezTo>
                  <a:pt x="2761" y="919"/>
                  <a:pt x="2761" y="919"/>
                  <a:pt x="2761" y="919"/>
                </a:cubicBezTo>
                <a:cubicBezTo>
                  <a:pt x="2760" y="920"/>
                  <a:pt x="2760" y="920"/>
                  <a:pt x="2760" y="920"/>
                </a:cubicBezTo>
                <a:cubicBezTo>
                  <a:pt x="2758" y="919"/>
                  <a:pt x="2758" y="919"/>
                  <a:pt x="2758" y="919"/>
                </a:cubicBezTo>
                <a:cubicBezTo>
                  <a:pt x="2757" y="920"/>
                  <a:pt x="2757" y="920"/>
                  <a:pt x="2757" y="920"/>
                </a:cubicBezTo>
                <a:cubicBezTo>
                  <a:pt x="2757" y="922"/>
                  <a:pt x="2757" y="922"/>
                  <a:pt x="2757" y="922"/>
                </a:cubicBezTo>
                <a:cubicBezTo>
                  <a:pt x="2756" y="924"/>
                  <a:pt x="2756" y="924"/>
                  <a:pt x="2756" y="924"/>
                </a:cubicBezTo>
                <a:cubicBezTo>
                  <a:pt x="2756" y="927"/>
                  <a:pt x="2756" y="927"/>
                  <a:pt x="2756" y="927"/>
                </a:cubicBezTo>
                <a:cubicBezTo>
                  <a:pt x="2755" y="929"/>
                  <a:pt x="2755" y="929"/>
                  <a:pt x="2755" y="929"/>
                </a:cubicBezTo>
                <a:cubicBezTo>
                  <a:pt x="2752" y="930"/>
                  <a:pt x="2752" y="930"/>
                  <a:pt x="2752" y="930"/>
                </a:cubicBezTo>
                <a:cubicBezTo>
                  <a:pt x="2751" y="931"/>
                  <a:pt x="2751" y="931"/>
                  <a:pt x="2751" y="931"/>
                </a:cubicBezTo>
                <a:cubicBezTo>
                  <a:pt x="2751" y="934"/>
                  <a:pt x="2751" y="934"/>
                  <a:pt x="2751" y="934"/>
                </a:cubicBezTo>
                <a:cubicBezTo>
                  <a:pt x="2753" y="934"/>
                  <a:pt x="2753" y="934"/>
                  <a:pt x="2753" y="934"/>
                </a:cubicBezTo>
                <a:cubicBezTo>
                  <a:pt x="2755" y="936"/>
                  <a:pt x="2755" y="936"/>
                  <a:pt x="2755" y="936"/>
                </a:cubicBezTo>
                <a:cubicBezTo>
                  <a:pt x="2757" y="936"/>
                  <a:pt x="2757" y="936"/>
                  <a:pt x="2757" y="936"/>
                </a:cubicBezTo>
                <a:cubicBezTo>
                  <a:pt x="2757" y="938"/>
                  <a:pt x="2757" y="938"/>
                  <a:pt x="2757" y="938"/>
                </a:cubicBezTo>
                <a:cubicBezTo>
                  <a:pt x="2759" y="939"/>
                  <a:pt x="2759" y="939"/>
                  <a:pt x="2759" y="939"/>
                </a:cubicBezTo>
                <a:cubicBezTo>
                  <a:pt x="2761" y="938"/>
                  <a:pt x="2761" y="938"/>
                  <a:pt x="2761" y="938"/>
                </a:cubicBezTo>
                <a:cubicBezTo>
                  <a:pt x="2761" y="936"/>
                  <a:pt x="2761" y="936"/>
                  <a:pt x="2761" y="936"/>
                </a:cubicBezTo>
                <a:cubicBezTo>
                  <a:pt x="2759" y="934"/>
                  <a:pt x="2759" y="934"/>
                  <a:pt x="2759" y="934"/>
                </a:cubicBezTo>
                <a:cubicBezTo>
                  <a:pt x="2759" y="930"/>
                  <a:pt x="2759" y="930"/>
                  <a:pt x="2759" y="930"/>
                </a:cubicBezTo>
                <a:cubicBezTo>
                  <a:pt x="2760" y="924"/>
                  <a:pt x="2760" y="924"/>
                  <a:pt x="2760" y="924"/>
                </a:cubicBezTo>
                <a:lnTo>
                  <a:pt x="2762" y="922"/>
                </a:lnTo>
                <a:close/>
                <a:moveTo>
                  <a:pt x="2748" y="968"/>
                </a:moveTo>
                <a:cubicBezTo>
                  <a:pt x="2749" y="969"/>
                  <a:pt x="2749" y="969"/>
                  <a:pt x="2749" y="969"/>
                </a:cubicBezTo>
                <a:cubicBezTo>
                  <a:pt x="2751" y="967"/>
                  <a:pt x="2751" y="967"/>
                  <a:pt x="2751" y="967"/>
                </a:cubicBezTo>
                <a:cubicBezTo>
                  <a:pt x="2752" y="966"/>
                  <a:pt x="2752" y="966"/>
                  <a:pt x="2752" y="966"/>
                </a:cubicBezTo>
                <a:cubicBezTo>
                  <a:pt x="2750" y="965"/>
                  <a:pt x="2750" y="965"/>
                  <a:pt x="2750" y="965"/>
                </a:cubicBezTo>
                <a:cubicBezTo>
                  <a:pt x="2749" y="965"/>
                  <a:pt x="2749" y="965"/>
                  <a:pt x="2749" y="965"/>
                </a:cubicBezTo>
                <a:cubicBezTo>
                  <a:pt x="2748" y="966"/>
                  <a:pt x="2748" y="966"/>
                  <a:pt x="2748" y="966"/>
                </a:cubicBezTo>
                <a:cubicBezTo>
                  <a:pt x="2746" y="966"/>
                  <a:pt x="2746" y="966"/>
                  <a:pt x="2746" y="966"/>
                </a:cubicBezTo>
                <a:cubicBezTo>
                  <a:pt x="2746" y="967"/>
                  <a:pt x="2746" y="967"/>
                  <a:pt x="2746" y="967"/>
                </a:cubicBezTo>
                <a:lnTo>
                  <a:pt x="2748" y="968"/>
                </a:lnTo>
                <a:close/>
                <a:moveTo>
                  <a:pt x="2803" y="1041"/>
                </a:moveTo>
                <a:cubicBezTo>
                  <a:pt x="2803" y="1040"/>
                  <a:pt x="2803" y="1040"/>
                  <a:pt x="2803" y="1040"/>
                </a:cubicBezTo>
                <a:cubicBezTo>
                  <a:pt x="2802" y="1040"/>
                  <a:pt x="2802" y="1040"/>
                  <a:pt x="2802" y="1040"/>
                </a:cubicBezTo>
                <a:cubicBezTo>
                  <a:pt x="2801" y="1042"/>
                  <a:pt x="2801" y="1042"/>
                  <a:pt x="2801" y="1042"/>
                </a:cubicBezTo>
                <a:cubicBezTo>
                  <a:pt x="2802" y="1043"/>
                  <a:pt x="2802" y="1043"/>
                  <a:pt x="2802" y="1043"/>
                </a:cubicBezTo>
                <a:lnTo>
                  <a:pt x="2803" y="1041"/>
                </a:lnTo>
                <a:close/>
                <a:moveTo>
                  <a:pt x="2784" y="1123"/>
                </a:moveTo>
                <a:cubicBezTo>
                  <a:pt x="2783" y="1122"/>
                  <a:pt x="2783" y="1122"/>
                  <a:pt x="2783" y="1122"/>
                </a:cubicBezTo>
                <a:cubicBezTo>
                  <a:pt x="2783" y="1123"/>
                  <a:pt x="2783" y="1123"/>
                  <a:pt x="2783" y="1123"/>
                </a:cubicBezTo>
                <a:cubicBezTo>
                  <a:pt x="2783" y="1124"/>
                  <a:pt x="2783" y="1124"/>
                  <a:pt x="2783" y="1124"/>
                </a:cubicBezTo>
                <a:lnTo>
                  <a:pt x="2784" y="1123"/>
                </a:lnTo>
                <a:close/>
                <a:moveTo>
                  <a:pt x="2787" y="1001"/>
                </a:moveTo>
                <a:cubicBezTo>
                  <a:pt x="2786" y="999"/>
                  <a:pt x="2786" y="999"/>
                  <a:pt x="2786" y="999"/>
                </a:cubicBezTo>
                <a:cubicBezTo>
                  <a:pt x="2784" y="996"/>
                  <a:pt x="2784" y="996"/>
                  <a:pt x="2784" y="996"/>
                </a:cubicBezTo>
                <a:cubicBezTo>
                  <a:pt x="2784" y="998"/>
                  <a:pt x="2784" y="998"/>
                  <a:pt x="2784" y="998"/>
                </a:cubicBezTo>
                <a:cubicBezTo>
                  <a:pt x="2784" y="1000"/>
                  <a:pt x="2784" y="1000"/>
                  <a:pt x="2784" y="1000"/>
                </a:cubicBezTo>
                <a:cubicBezTo>
                  <a:pt x="2786" y="1002"/>
                  <a:pt x="2786" y="1002"/>
                  <a:pt x="2786" y="1002"/>
                </a:cubicBezTo>
                <a:lnTo>
                  <a:pt x="2787" y="1001"/>
                </a:lnTo>
                <a:close/>
                <a:moveTo>
                  <a:pt x="2789" y="1118"/>
                </a:moveTo>
                <a:cubicBezTo>
                  <a:pt x="2792" y="1119"/>
                  <a:pt x="2792" y="1119"/>
                  <a:pt x="2792" y="1119"/>
                </a:cubicBezTo>
                <a:cubicBezTo>
                  <a:pt x="2793" y="1120"/>
                  <a:pt x="2793" y="1120"/>
                  <a:pt x="2793" y="1120"/>
                </a:cubicBezTo>
                <a:cubicBezTo>
                  <a:pt x="2794" y="1119"/>
                  <a:pt x="2794" y="1119"/>
                  <a:pt x="2794" y="1119"/>
                </a:cubicBezTo>
                <a:cubicBezTo>
                  <a:pt x="2795" y="1118"/>
                  <a:pt x="2795" y="1118"/>
                  <a:pt x="2795" y="1118"/>
                </a:cubicBezTo>
                <a:cubicBezTo>
                  <a:pt x="2797" y="1117"/>
                  <a:pt x="2797" y="1117"/>
                  <a:pt x="2797" y="1117"/>
                </a:cubicBezTo>
                <a:cubicBezTo>
                  <a:pt x="2796" y="1116"/>
                  <a:pt x="2796" y="1116"/>
                  <a:pt x="2796" y="1116"/>
                </a:cubicBezTo>
                <a:cubicBezTo>
                  <a:pt x="2794" y="1115"/>
                  <a:pt x="2794" y="1115"/>
                  <a:pt x="2794" y="1115"/>
                </a:cubicBezTo>
                <a:cubicBezTo>
                  <a:pt x="2793" y="1116"/>
                  <a:pt x="2793" y="1116"/>
                  <a:pt x="2793" y="1116"/>
                </a:cubicBezTo>
                <a:cubicBezTo>
                  <a:pt x="2789" y="1117"/>
                  <a:pt x="2789" y="1117"/>
                  <a:pt x="2789" y="1117"/>
                </a:cubicBezTo>
                <a:cubicBezTo>
                  <a:pt x="2788" y="1116"/>
                  <a:pt x="2788" y="1116"/>
                  <a:pt x="2788" y="1116"/>
                </a:cubicBezTo>
                <a:cubicBezTo>
                  <a:pt x="2787" y="1117"/>
                  <a:pt x="2787" y="1117"/>
                  <a:pt x="2787" y="1117"/>
                </a:cubicBezTo>
                <a:cubicBezTo>
                  <a:pt x="2786" y="1119"/>
                  <a:pt x="2786" y="1119"/>
                  <a:pt x="2786" y="1119"/>
                </a:cubicBezTo>
                <a:cubicBezTo>
                  <a:pt x="2787" y="1120"/>
                  <a:pt x="2787" y="1120"/>
                  <a:pt x="2787" y="1120"/>
                </a:cubicBezTo>
                <a:lnTo>
                  <a:pt x="2789" y="1118"/>
                </a:lnTo>
                <a:close/>
                <a:moveTo>
                  <a:pt x="2797" y="996"/>
                </a:moveTo>
                <a:cubicBezTo>
                  <a:pt x="2798" y="996"/>
                  <a:pt x="2798" y="996"/>
                  <a:pt x="2798" y="996"/>
                </a:cubicBezTo>
                <a:cubicBezTo>
                  <a:pt x="2798" y="994"/>
                  <a:pt x="2798" y="994"/>
                  <a:pt x="2798" y="994"/>
                </a:cubicBezTo>
                <a:cubicBezTo>
                  <a:pt x="2797" y="994"/>
                  <a:pt x="2797" y="994"/>
                  <a:pt x="2797" y="994"/>
                </a:cubicBezTo>
                <a:cubicBezTo>
                  <a:pt x="2797" y="994"/>
                  <a:pt x="2797" y="996"/>
                  <a:pt x="2797" y="996"/>
                </a:cubicBezTo>
                <a:close/>
                <a:moveTo>
                  <a:pt x="2799" y="993"/>
                </a:moveTo>
                <a:cubicBezTo>
                  <a:pt x="2799" y="991"/>
                  <a:pt x="2799" y="991"/>
                  <a:pt x="2799" y="991"/>
                </a:cubicBezTo>
                <a:cubicBezTo>
                  <a:pt x="2799" y="989"/>
                  <a:pt x="2799" y="989"/>
                  <a:pt x="2799" y="989"/>
                </a:cubicBezTo>
                <a:cubicBezTo>
                  <a:pt x="2797" y="989"/>
                  <a:pt x="2797" y="989"/>
                  <a:pt x="2797" y="989"/>
                </a:cubicBezTo>
                <a:cubicBezTo>
                  <a:pt x="2797" y="989"/>
                  <a:pt x="2797" y="989"/>
                  <a:pt x="2797" y="989"/>
                </a:cubicBezTo>
                <a:cubicBezTo>
                  <a:pt x="2797" y="992"/>
                  <a:pt x="2797" y="992"/>
                  <a:pt x="2797" y="992"/>
                </a:cubicBezTo>
                <a:cubicBezTo>
                  <a:pt x="2797" y="994"/>
                  <a:pt x="2797" y="994"/>
                  <a:pt x="2797" y="994"/>
                </a:cubicBezTo>
                <a:lnTo>
                  <a:pt x="2799" y="993"/>
                </a:lnTo>
                <a:close/>
                <a:moveTo>
                  <a:pt x="2799" y="1077"/>
                </a:moveTo>
                <a:cubicBezTo>
                  <a:pt x="2801" y="1075"/>
                  <a:pt x="2801" y="1075"/>
                  <a:pt x="2801" y="1075"/>
                </a:cubicBezTo>
                <a:cubicBezTo>
                  <a:pt x="2803" y="1075"/>
                  <a:pt x="2803" y="1075"/>
                  <a:pt x="2803" y="1075"/>
                </a:cubicBezTo>
                <a:cubicBezTo>
                  <a:pt x="2803" y="1073"/>
                  <a:pt x="2803" y="1073"/>
                  <a:pt x="2803" y="1073"/>
                </a:cubicBezTo>
                <a:cubicBezTo>
                  <a:pt x="2801" y="1071"/>
                  <a:pt x="2801" y="1071"/>
                  <a:pt x="2801" y="1071"/>
                </a:cubicBezTo>
                <a:cubicBezTo>
                  <a:pt x="2801" y="1070"/>
                  <a:pt x="2801" y="1070"/>
                  <a:pt x="2801" y="1070"/>
                </a:cubicBezTo>
                <a:cubicBezTo>
                  <a:pt x="2798" y="1069"/>
                  <a:pt x="2798" y="1069"/>
                  <a:pt x="2798" y="1069"/>
                </a:cubicBezTo>
                <a:cubicBezTo>
                  <a:pt x="2794" y="1069"/>
                  <a:pt x="2794" y="1069"/>
                  <a:pt x="2794" y="1069"/>
                </a:cubicBezTo>
                <a:cubicBezTo>
                  <a:pt x="2793" y="1070"/>
                  <a:pt x="2793" y="1070"/>
                  <a:pt x="2793" y="1070"/>
                </a:cubicBezTo>
                <a:cubicBezTo>
                  <a:pt x="2791" y="1069"/>
                  <a:pt x="2791" y="1069"/>
                  <a:pt x="2791" y="1069"/>
                </a:cubicBezTo>
                <a:cubicBezTo>
                  <a:pt x="2789" y="1071"/>
                  <a:pt x="2789" y="1071"/>
                  <a:pt x="2789" y="1071"/>
                </a:cubicBezTo>
                <a:cubicBezTo>
                  <a:pt x="2789" y="1073"/>
                  <a:pt x="2789" y="1073"/>
                  <a:pt x="2789" y="1073"/>
                </a:cubicBezTo>
                <a:cubicBezTo>
                  <a:pt x="2790" y="1075"/>
                  <a:pt x="2790" y="1075"/>
                  <a:pt x="2790" y="1075"/>
                </a:cubicBezTo>
                <a:cubicBezTo>
                  <a:pt x="2793" y="1076"/>
                  <a:pt x="2793" y="1076"/>
                  <a:pt x="2793" y="1076"/>
                </a:cubicBezTo>
                <a:cubicBezTo>
                  <a:pt x="2794" y="1077"/>
                  <a:pt x="2794" y="1077"/>
                  <a:pt x="2794" y="1077"/>
                </a:cubicBezTo>
                <a:cubicBezTo>
                  <a:pt x="2797" y="1076"/>
                  <a:pt x="2797" y="1076"/>
                  <a:pt x="2797" y="1076"/>
                </a:cubicBezTo>
                <a:lnTo>
                  <a:pt x="2799" y="1077"/>
                </a:lnTo>
                <a:close/>
                <a:moveTo>
                  <a:pt x="2758" y="907"/>
                </a:moveTo>
                <a:cubicBezTo>
                  <a:pt x="2758" y="908"/>
                  <a:pt x="2758" y="908"/>
                  <a:pt x="2758" y="908"/>
                </a:cubicBezTo>
                <a:cubicBezTo>
                  <a:pt x="2760" y="906"/>
                  <a:pt x="2760" y="906"/>
                  <a:pt x="2760" y="906"/>
                </a:cubicBezTo>
                <a:cubicBezTo>
                  <a:pt x="2761" y="905"/>
                  <a:pt x="2761" y="905"/>
                  <a:pt x="2761" y="905"/>
                </a:cubicBezTo>
                <a:cubicBezTo>
                  <a:pt x="2763" y="908"/>
                  <a:pt x="2763" y="908"/>
                  <a:pt x="2763" y="908"/>
                </a:cubicBezTo>
                <a:cubicBezTo>
                  <a:pt x="2766" y="909"/>
                  <a:pt x="2766" y="909"/>
                  <a:pt x="2766" y="909"/>
                </a:cubicBezTo>
                <a:cubicBezTo>
                  <a:pt x="2768" y="909"/>
                  <a:pt x="2768" y="909"/>
                  <a:pt x="2768" y="909"/>
                </a:cubicBezTo>
                <a:cubicBezTo>
                  <a:pt x="2768" y="908"/>
                  <a:pt x="2768" y="908"/>
                  <a:pt x="2768" y="908"/>
                </a:cubicBezTo>
                <a:cubicBezTo>
                  <a:pt x="2766" y="906"/>
                  <a:pt x="2766" y="906"/>
                  <a:pt x="2766" y="906"/>
                </a:cubicBezTo>
                <a:cubicBezTo>
                  <a:pt x="2763" y="904"/>
                  <a:pt x="2763" y="904"/>
                  <a:pt x="2763" y="904"/>
                </a:cubicBezTo>
                <a:cubicBezTo>
                  <a:pt x="2762" y="904"/>
                  <a:pt x="2762" y="904"/>
                  <a:pt x="2762" y="904"/>
                </a:cubicBezTo>
                <a:cubicBezTo>
                  <a:pt x="2760" y="902"/>
                  <a:pt x="2760" y="902"/>
                  <a:pt x="2760" y="902"/>
                </a:cubicBezTo>
                <a:cubicBezTo>
                  <a:pt x="2759" y="902"/>
                  <a:pt x="2759" y="902"/>
                  <a:pt x="2759" y="902"/>
                </a:cubicBezTo>
                <a:cubicBezTo>
                  <a:pt x="2760" y="902"/>
                  <a:pt x="2760" y="902"/>
                  <a:pt x="2760" y="902"/>
                </a:cubicBezTo>
                <a:cubicBezTo>
                  <a:pt x="2758" y="901"/>
                  <a:pt x="2758" y="901"/>
                  <a:pt x="2758" y="901"/>
                </a:cubicBezTo>
                <a:cubicBezTo>
                  <a:pt x="2758" y="903"/>
                  <a:pt x="2758" y="903"/>
                  <a:pt x="2758" y="903"/>
                </a:cubicBezTo>
                <a:cubicBezTo>
                  <a:pt x="2759" y="905"/>
                  <a:pt x="2759" y="905"/>
                  <a:pt x="2759" y="905"/>
                </a:cubicBezTo>
                <a:cubicBezTo>
                  <a:pt x="2758" y="906"/>
                  <a:pt x="2758" y="906"/>
                  <a:pt x="2758" y="906"/>
                </a:cubicBezTo>
                <a:lnTo>
                  <a:pt x="2758" y="907"/>
                </a:lnTo>
                <a:close/>
                <a:moveTo>
                  <a:pt x="2747" y="900"/>
                </a:moveTo>
                <a:cubicBezTo>
                  <a:pt x="2746" y="902"/>
                  <a:pt x="2746" y="902"/>
                  <a:pt x="2746" y="902"/>
                </a:cubicBezTo>
                <a:cubicBezTo>
                  <a:pt x="2745" y="904"/>
                  <a:pt x="2745" y="904"/>
                  <a:pt x="2745" y="904"/>
                </a:cubicBezTo>
                <a:cubicBezTo>
                  <a:pt x="2746" y="907"/>
                  <a:pt x="2746" y="907"/>
                  <a:pt x="2746" y="907"/>
                </a:cubicBezTo>
                <a:cubicBezTo>
                  <a:pt x="2747" y="906"/>
                  <a:pt x="2747" y="906"/>
                  <a:pt x="2747" y="906"/>
                </a:cubicBezTo>
                <a:cubicBezTo>
                  <a:pt x="2748" y="904"/>
                  <a:pt x="2748" y="904"/>
                  <a:pt x="2748" y="904"/>
                </a:cubicBezTo>
                <a:cubicBezTo>
                  <a:pt x="2747" y="902"/>
                  <a:pt x="2747" y="902"/>
                  <a:pt x="2747" y="902"/>
                </a:cubicBezTo>
                <a:cubicBezTo>
                  <a:pt x="2747" y="900"/>
                  <a:pt x="2747" y="900"/>
                  <a:pt x="2747" y="900"/>
                </a:cubicBezTo>
                <a:close/>
                <a:moveTo>
                  <a:pt x="2722" y="984"/>
                </a:moveTo>
                <a:cubicBezTo>
                  <a:pt x="2721" y="985"/>
                  <a:pt x="2721" y="985"/>
                  <a:pt x="2721" y="985"/>
                </a:cubicBezTo>
                <a:cubicBezTo>
                  <a:pt x="2722" y="987"/>
                  <a:pt x="2722" y="987"/>
                  <a:pt x="2722" y="987"/>
                </a:cubicBezTo>
                <a:cubicBezTo>
                  <a:pt x="2722" y="986"/>
                  <a:pt x="2722" y="986"/>
                  <a:pt x="2722" y="986"/>
                </a:cubicBezTo>
                <a:lnTo>
                  <a:pt x="2722" y="984"/>
                </a:lnTo>
                <a:close/>
                <a:moveTo>
                  <a:pt x="2748" y="910"/>
                </a:moveTo>
                <a:cubicBezTo>
                  <a:pt x="2746" y="908"/>
                  <a:pt x="2746" y="908"/>
                  <a:pt x="2746" y="908"/>
                </a:cubicBezTo>
                <a:cubicBezTo>
                  <a:pt x="2744" y="909"/>
                  <a:pt x="2744" y="909"/>
                  <a:pt x="2744" y="909"/>
                </a:cubicBezTo>
                <a:cubicBezTo>
                  <a:pt x="2744" y="910"/>
                  <a:pt x="2744" y="910"/>
                  <a:pt x="2744" y="910"/>
                </a:cubicBezTo>
                <a:cubicBezTo>
                  <a:pt x="2746" y="911"/>
                  <a:pt x="2746" y="911"/>
                  <a:pt x="2746" y="911"/>
                </a:cubicBezTo>
                <a:cubicBezTo>
                  <a:pt x="2747" y="911"/>
                  <a:pt x="2747" y="911"/>
                  <a:pt x="2747" y="911"/>
                </a:cubicBezTo>
                <a:cubicBezTo>
                  <a:pt x="2747" y="913"/>
                  <a:pt x="2747" y="913"/>
                  <a:pt x="2747" y="913"/>
                </a:cubicBezTo>
                <a:cubicBezTo>
                  <a:pt x="2747" y="915"/>
                  <a:pt x="2747" y="915"/>
                  <a:pt x="2747" y="915"/>
                </a:cubicBezTo>
                <a:cubicBezTo>
                  <a:pt x="2747" y="918"/>
                  <a:pt x="2747" y="918"/>
                  <a:pt x="2747" y="918"/>
                </a:cubicBezTo>
                <a:cubicBezTo>
                  <a:pt x="2746" y="921"/>
                  <a:pt x="2746" y="921"/>
                  <a:pt x="2746" y="921"/>
                </a:cubicBezTo>
                <a:cubicBezTo>
                  <a:pt x="2747" y="924"/>
                  <a:pt x="2747" y="924"/>
                  <a:pt x="2747" y="924"/>
                </a:cubicBezTo>
                <a:cubicBezTo>
                  <a:pt x="2748" y="924"/>
                  <a:pt x="2748" y="924"/>
                  <a:pt x="2748" y="924"/>
                </a:cubicBezTo>
                <a:cubicBezTo>
                  <a:pt x="2748" y="923"/>
                  <a:pt x="2748" y="923"/>
                  <a:pt x="2748" y="923"/>
                </a:cubicBezTo>
                <a:cubicBezTo>
                  <a:pt x="2750" y="921"/>
                  <a:pt x="2750" y="921"/>
                  <a:pt x="2750" y="921"/>
                </a:cubicBezTo>
                <a:cubicBezTo>
                  <a:pt x="2752" y="922"/>
                  <a:pt x="2752" y="922"/>
                  <a:pt x="2752" y="922"/>
                </a:cubicBezTo>
                <a:cubicBezTo>
                  <a:pt x="2752" y="921"/>
                  <a:pt x="2752" y="921"/>
                  <a:pt x="2752" y="921"/>
                </a:cubicBezTo>
                <a:cubicBezTo>
                  <a:pt x="2753" y="921"/>
                  <a:pt x="2753" y="921"/>
                  <a:pt x="2753" y="921"/>
                </a:cubicBezTo>
                <a:cubicBezTo>
                  <a:pt x="2754" y="920"/>
                  <a:pt x="2754" y="920"/>
                  <a:pt x="2754" y="920"/>
                </a:cubicBezTo>
                <a:cubicBezTo>
                  <a:pt x="2756" y="918"/>
                  <a:pt x="2756" y="918"/>
                  <a:pt x="2756" y="918"/>
                </a:cubicBezTo>
                <a:cubicBezTo>
                  <a:pt x="2757" y="915"/>
                  <a:pt x="2757" y="915"/>
                  <a:pt x="2757" y="915"/>
                </a:cubicBezTo>
                <a:cubicBezTo>
                  <a:pt x="2758" y="915"/>
                  <a:pt x="2758" y="915"/>
                  <a:pt x="2758" y="915"/>
                </a:cubicBezTo>
                <a:cubicBezTo>
                  <a:pt x="2759" y="913"/>
                  <a:pt x="2759" y="913"/>
                  <a:pt x="2759" y="913"/>
                </a:cubicBezTo>
                <a:cubicBezTo>
                  <a:pt x="2758" y="911"/>
                  <a:pt x="2758" y="911"/>
                  <a:pt x="2758" y="911"/>
                </a:cubicBezTo>
                <a:cubicBezTo>
                  <a:pt x="2757" y="912"/>
                  <a:pt x="2757" y="912"/>
                  <a:pt x="2757" y="912"/>
                </a:cubicBezTo>
                <a:cubicBezTo>
                  <a:pt x="2755" y="914"/>
                  <a:pt x="2755" y="914"/>
                  <a:pt x="2755" y="914"/>
                </a:cubicBezTo>
                <a:cubicBezTo>
                  <a:pt x="2754" y="912"/>
                  <a:pt x="2754" y="912"/>
                  <a:pt x="2754" y="912"/>
                </a:cubicBezTo>
                <a:cubicBezTo>
                  <a:pt x="2753" y="912"/>
                  <a:pt x="2753" y="912"/>
                  <a:pt x="2753" y="912"/>
                </a:cubicBezTo>
                <a:cubicBezTo>
                  <a:pt x="2751" y="912"/>
                  <a:pt x="2751" y="912"/>
                  <a:pt x="2751" y="912"/>
                </a:cubicBezTo>
                <a:cubicBezTo>
                  <a:pt x="2749" y="912"/>
                  <a:pt x="2749" y="912"/>
                  <a:pt x="2749" y="912"/>
                </a:cubicBezTo>
                <a:cubicBezTo>
                  <a:pt x="2750" y="911"/>
                  <a:pt x="2750" y="911"/>
                  <a:pt x="2750" y="911"/>
                </a:cubicBezTo>
                <a:lnTo>
                  <a:pt x="2748" y="910"/>
                </a:lnTo>
                <a:close/>
                <a:moveTo>
                  <a:pt x="2725" y="923"/>
                </a:moveTo>
                <a:cubicBezTo>
                  <a:pt x="2724" y="922"/>
                  <a:pt x="2724" y="922"/>
                  <a:pt x="2724" y="922"/>
                </a:cubicBezTo>
                <a:cubicBezTo>
                  <a:pt x="2724" y="923"/>
                  <a:pt x="2724" y="923"/>
                  <a:pt x="2724" y="923"/>
                </a:cubicBezTo>
                <a:cubicBezTo>
                  <a:pt x="2723" y="924"/>
                  <a:pt x="2723" y="924"/>
                  <a:pt x="2723" y="924"/>
                </a:cubicBezTo>
                <a:cubicBezTo>
                  <a:pt x="2723" y="925"/>
                  <a:pt x="2723" y="925"/>
                  <a:pt x="2723" y="925"/>
                </a:cubicBezTo>
                <a:cubicBezTo>
                  <a:pt x="2724" y="925"/>
                  <a:pt x="2724" y="925"/>
                  <a:pt x="2724" y="925"/>
                </a:cubicBezTo>
                <a:cubicBezTo>
                  <a:pt x="2726" y="925"/>
                  <a:pt x="2726" y="925"/>
                  <a:pt x="2726" y="925"/>
                </a:cubicBezTo>
                <a:cubicBezTo>
                  <a:pt x="2726" y="924"/>
                  <a:pt x="2726" y="924"/>
                  <a:pt x="2726" y="924"/>
                </a:cubicBezTo>
                <a:lnTo>
                  <a:pt x="2725" y="923"/>
                </a:lnTo>
                <a:close/>
                <a:moveTo>
                  <a:pt x="2723" y="912"/>
                </a:moveTo>
                <a:cubicBezTo>
                  <a:pt x="2724" y="911"/>
                  <a:pt x="2724" y="911"/>
                  <a:pt x="2724" y="911"/>
                </a:cubicBezTo>
                <a:cubicBezTo>
                  <a:pt x="2725" y="910"/>
                  <a:pt x="2725" y="910"/>
                  <a:pt x="2725" y="910"/>
                </a:cubicBezTo>
                <a:cubicBezTo>
                  <a:pt x="2724" y="909"/>
                  <a:pt x="2724" y="909"/>
                  <a:pt x="2724" y="909"/>
                </a:cubicBezTo>
                <a:cubicBezTo>
                  <a:pt x="2722" y="908"/>
                  <a:pt x="2722" y="908"/>
                  <a:pt x="2722" y="908"/>
                </a:cubicBezTo>
                <a:cubicBezTo>
                  <a:pt x="2722" y="909"/>
                  <a:pt x="2722" y="909"/>
                  <a:pt x="2722" y="909"/>
                </a:cubicBezTo>
                <a:cubicBezTo>
                  <a:pt x="2722" y="912"/>
                  <a:pt x="2722" y="912"/>
                  <a:pt x="2722" y="912"/>
                </a:cubicBezTo>
                <a:lnTo>
                  <a:pt x="2723" y="912"/>
                </a:lnTo>
                <a:close/>
                <a:moveTo>
                  <a:pt x="2728" y="982"/>
                </a:moveTo>
                <a:cubicBezTo>
                  <a:pt x="2730" y="981"/>
                  <a:pt x="2730" y="981"/>
                  <a:pt x="2730" y="981"/>
                </a:cubicBezTo>
                <a:cubicBezTo>
                  <a:pt x="2730" y="979"/>
                  <a:pt x="2730" y="979"/>
                  <a:pt x="2730" y="979"/>
                </a:cubicBezTo>
                <a:cubicBezTo>
                  <a:pt x="2729" y="979"/>
                  <a:pt x="2729" y="979"/>
                  <a:pt x="2729" y="979"/>
                </a:cubicBezTo>
                <a:cubicBezTo>
                  <a:pt x="2725" y="982"/>
                  <a:pt x="2725" y="982"/>
                  <a:pt x="2725" y="982"/>
                </a:cubicBezTo>
                <a:cubicBezTo>
                  <a:pt x="2726" y="983"/>
                  <a:pt x="2726" y="983"/>
                  <a:pt x="2726" y="983"/>
                </a:cubicBezTo>
                <a:lnTo>
                  <a:pt x="2728" y="982"/>
                </a:lnTo>
                <a:close/>
                <a:moveTo>
                  <a:pt x="2753" y="904"/>
                </a:moveTo>
                <a:cubicBezTo>
                  <a:pt x="2753" y="903"/>
                  <a:pt x="2753" y="903"/>
                  <a:pt x="2753" y="903"/>
                </a:cubicBezTo>
                <a:cubicBezTo>
                  <a:pt x="2751" y="902"/>
                  <a:pt x="2751" y="902"/>
                  <a:pt x="2751" y="902"/>
                </a:cubicBezTo>
                <a:cubicBezTo>
                  <a:pt x="2750" y="903"/>
                  <a:pt x="2750" y="903"/>
                  <a:pt x="2750" y="903"/>
                </a:cubicBezTo>
                <a:cubicBezTo>
                  <a:pt x="2751" y="904"/>
                  <a:pt x="2751" y="904"/>
                  <a:pt x="2751" y="904"/>
                </a:cubicBezTo>
                <a:lnTo>
                  <a:pt x="2753" y="904"/>
                </a:lnTo>
                <a:close/>
                <a:moveTo>
                  <a:pt x="2770" y="923"/>
                </a:moveTo>
                <a:cubicBezTo>
                  <a:pt x="2770" y="921"/>
                  <a:pt x="2770" y="921"/>
                  <a:pt x="2770" y="921"/>
                </a:cubicBezTo>
                <a:cubicBezTo>
                  <a:pt x="2770" y="922"/>
                  <a:pt x="2770" y="922"/>
                  <a:pt x="2770" y="922"/>
                </a:cubicBezTo>
                <a:lnTo>
                  <a:pt x="2770" y="923"/>
                </a:lnTo>
                <a:close/>
                <a:moveTo>
                  <a:pt x="2766" y="931"/>
                </a:moveTo>
                <a:cubicBezTo>
                  <a:pt x="2767" y="933"/>
                  <a:pt x="2767" y="933"/>
                  <a:pt x="2767" y="933"/>
                </a:cubicBezTo>
                <a:cubicBezTo>
                  <a:pt x="2767" y="934"/>
                  <a:pt x="2767" y="934"/>
                  <a:pt x="2767" y="934"/>
                </a:cubicBezTo>
                <a:cubicBezTo>
                  <a:pt x="2769" y="933"/>
                  <a:pt x="2769" y="933"/>
                  <a:pt x="2769" y="933"/>
                </a:cubicBezTo>
                <a:cubicBezTo>
                  <a:pt x="2772" y="932"/>
                  <a:pt x="2772" y="932"/>
                  <a:pt x="2772" y="932"/>
                </a:cubicBezTo>
                <a:cubicBezTo>
                  <a:pt x="2773" y="931"/>
                  <a:pt x="2773" y="931"/>
                  <a:pt x="2773" y="931"/>
                </a:cubicBezTo>
                <a:cubicBezTo>
                  <a:pt x="2773" y="929"/>
                  <a:pt x="2773" y="929"/>
                  <a:pt x="2773" y="929"/>
                </a:cubicBezTo>
                <a:cubicBezTo>
                  <a:pt x="2772" y="928"/>
                  <a:pt x="2772" y="928"/>
                  <a:pt x="2772" y="928"/>
                </a:cubicBezTo>
                <a:cubicBezTo>
                  <a:pt x="2771" y="928"/>
                  <a:pt x="2771" y="928"/>
                  <a:pt x="2771" y="928"/>
                </a:cubicBezTo>
                <a:cubicBezTo>
                  <a:pt x="2767" y="930"/>
                  <a:pt x="2767" y="930"/>
                  <a:pt x="2767" y="930"/>
                </a:cubicBezTo>
                <a:lnTo>
                  <a:pt x="2766" y="931"/>
                </a:lnTo>
                <a:close/>
                <a:moveTo>
                  <a:pt x="2774" y="937"/>
                </a:moveTo>
                <a:cubicBezTo>
                  <a:pt x="2774" y="938"/>
                  <a:pt x="2774" y="938"/>
                  <a:pt x="2774" y="938"/>
                </a:cubicBezTo>
                <a:cubicBezTo>
                  <a:pt x="2776" y="939"/>
                  <a:pt x="2776" y="939"/>
                  <a:pt x="2776" y="939"/>
                </a:cubicBezTo>
                <a:cubicBezTo>
                  <a:pt x="2776" y="937"/>
                  <a:pt x="2776" y="937"/>
                  <a:pt x="2776" y="937"/>
                </a:cubicBezTo>
                <a:cubicBezTo>
                  <a:pt x="2774" y="936"/>
                  <a:pt x="2774" y="936"/>
                  <a:pt x="2774" y="936"/>
                </a:cubicBezTo>
                <a:lnTo>
                  <a:pt x="2774" y="937"/>
                </a:lnTo>
                <a:close/>
                <a:moveTo>
                  <a:pt x="2769" y="913"/>
                </a:moveTo>
                <a:cubicBezTo>
                  <a:pt x="2771" y="914"/>
                  <a:pt x="2771" y="914"/>
                  <a:pt x="2771" y="914"/>
                </a:cubicBezTo>
                <a:cubicBezTo>
                  <a:pt x="2772" y="914"/>
                  <a:pt x="2772" y="914"/>
                  <a:pt x="2772" y="914"/>
                </a:cubicBezTo>
                <a:cubicBezTo>
                  <a:pt x="2773" y="912"/>
                  <a:pt x="2773" y="912"/>
                  <a:pt x="2773" y="912"/>
                </a:cubicBezTo>
                <a:cubicBezTo>
                  <a:pt x="2770" y="912"/>
                  <a:pt x="2770" y="912"/>
                  <a:pt x="2770" y="912"/>
                </a:cubicBezTo>
                <a:lnTo>
                  <a:pt x="2769" y="913"/>
                </a:lnTo>
                <a:close/>
                <a:moveTo>
                  <a:pt x="2780" y="930"/>
                </a:moveTo>
                <a:cubicBezTo>
                  <a:pt x="2781" y="931"/>
                  <a:pt x="2781" y="931"/>
                  <a:pt x="2781" y="931"/>
                </a:cubicBezTo>
                <a:cubicBezTo>
                  <a:pt x="2781" y="930"/>
                  <a:pt x="2781" y="930"/>
                  <a:pt x="2781" y="930"/>
                </a:cubicBezTo>
                <a:cubicBezTo>
                  <a:pt x="2780" y="928"/>
                  <a:pt x="2780" y="928"/>
                  <a:pt x="2780" y="928"/>
                </a:cubicBezTo>
                <a:lnTo>
                  <a:pt x="2780" y="930"/>
                </a:lnTo>
                <a:close/>
                <a:moveTo>
                  <a:pt x="2777" y="921"/>
                </a:moveTo>
                <a:cubicBezTo>
                  <a:pt x="2777" y="918"/>
                  <a:pt x="2777" y="918"/>
                  <a:pt x="2777" y="918"/>
                </a:cubicBezTo>
                <a:cubicBezTo>
                  <a:pt x="2776" y="916"/>
                  <a:pt x="2776" y="916"/>
                  <a:pt x="2776" y="916"/>
                </a:cubicBezTo>
                <a:cubicBezTo>
                  <a:pt x="2775" y="915"/>
                  <a:pt x="2775" y="915"/>
                  <a:pt x="2775" y="915"/>
                </a:cubicBezTo>
                <a:cubicBezTo>
                  <a:pt x="2773" y="916"/>
                  <a:pt x="2773" y="916"/>
                  <a:pt x="2773" y="916"/>
                </a:cubicBezTo>
                <a:cubicBezTo>
                  <a:pt x="2771" y="915"/>
                  <a:pt x="2771" y="915"/>
                  <a:pt x="2771" y="915"/>
                </a:cubicBezTo>
                <a:cubicBezTo>
                  <a:pt x="2770" y="915"/>
                  <a:pt x="2770" y="915"/>
                  <a:pt x="2770" y="915"/>
                </a:cubicBezTo>
                <a:cubicBezTo>
                  <a:pt x="2771" y="917"/>
                  <a:pt x="2771" y="917"/>
                  <a:pt x="2771" y="917"/>
                </a:cubicBezTo>
                <a:cubicBezTo>
                  <a:pt x="2771" y="919"/>
                  <a:pt x="2771" y="919"/>
                  <a:pt x="2771" y="919"/>
                </a:cubicBezTo>
                <a:cubicBezTo>
                  <a:pt x="2772" y="920"/>
                  <a:pt x="2772" y="920"/>
                  <a:pt x="2772" y="920"/>
                </a:cubicBezTo>
                <a:cubicBezTo>
                  <a:pt x="2773" y="919"/>
                  <a:pt x="2773" y="919"/>
                  <a:pt x="2773" y="919"/>
                </a:cubicBezTo>
                <a:cubicBezTo>
                  <a:pt x="2774" y="920"/>
                  <a:pt x="2774" y="920"/>
                  <a:pt x="2774" y="920"/>
                </a:cubicBezTo>
                <a:cubicBezTo>
                  <a:pt x="2774" y="923"/>
                  <a:pt x="2774" y="923"/>
                  <a:pt x="2774" y="923"/>
                </a:cubicBezTo>
                <a:cubicBezTo>
                  <a:pt x="2775" y="925"/>
                  <a:pt x="2775" y="925"/>
                  <a:pt x="2775" y="925"/>
                </a:cubicBezTo>
                <a:cubicBezTo>
                  <a:pt x="2775" y="927"/>
                  <a:pt x="2775" y="927"/>
                  <a:pt x="2775" y="927"/>
                </a:cubicBezTo>
                <a:cubicBezTo>
                  <a:pt x="2777" y="929"/>
                  <a:pt x="2777" y="929"/>
                  <a:pt x="2777" y="929"/>
                </a:cubicBezTo>
                <a:cubicBezTo>
                  <a:pt x="2777" y="926"/>
                  <a:pt x="2777" y="926"/>
                  <a:pt x="2777" y="926"/>
                </a:cubicBezTo>
                <a:cubicBezTo>
                  <a:pt x="2778" y="927"/>
                  <a:pt x="2778" y="927"/>
                  <a:pt x="2778" y="927"/>
                </a:cubicBezTo>
                <a:cubicBezTo>
                  <a:pt x="2780" y="927"/>
                  <a:pt x="2780" y="927"/>
                  <a:pt x="2780" y="927"/>
                </a:cubicBezTo>
                <a:cubicBezTo>
                  <a:pt x="2780" y="925"/>
                  <a:pt x="2780" y="925"/>
                  <a:pt x="2780" y="925"/>
                </a:cubicBezTo>
                <a:cubicBezTo>
                  <a:pt x="2779" y="922"/>
                  <a:pt x="2779" y="922"/>
                  <a:pt x="2779" y="922"/>
                </a:cubicBezTo>
                <a:lnTo>
                  <a:pt x="2777" y="921"/>
                </a:lnTo>
                <a:close/>
                <a:moveTo>
                  <a:pt x="2734" y="969"/>
                </a:moveTo>
                <a:cubicBezTo>
                  <a:pt x="2735" y="968"/>
                  <a:pt x="2735" y="968"/>
                  <a:pt x="2735" y="968"/>
                </a:cubicBezTo>
                <a:cubicBezTo>
                  <a:pt x="2735" y="967"/>
                  <a:pt x="2735" y="967"/>
                  <a:pt x="2735" y="967"/>
                </a:cubicBezTo>
                <a:cubicBezTo>
                  <a:pt x="2733" y="969"/>
                  <a:pt x="2733" y="969"/>
                  <a:pt x="2733" y="969"/>
                </a:cubicBezTo>
                <a:lnTo>
                  <a:pt x="2734" y="969"/>
                </a:lnTo>
                <a:close/>
                <a:moveTo>
                  <a:pt x="2762" y="938"/>
                </a:moveTo>
                <a:cubicBezTo>
                  <a:pt x="2763" y="939"/>
                  <a:pt x="2763" y="939"/>
                  <a:pt x="2763" y="939"/>
                </a:cubicBezTo>
                <a:cubicBezTo>
                  <a:pt x="2765" y="939"/>
                  <a:pt x="2765" y="939"/>
                  <a:pt x="2765" y="939"/>
                </a:cubicBezTo>
                <a:cubicBezTo>
                  <a:pt x="2765" y="937"/>
                  <a:pt x="2765" y="937"/>
                  <a:pt x="2765" y="937"/>
                </a:cubicBezTo>
                <a:cubicBezTo>
                  <a:pt x="2764" y="937"/>
                  <a:pt x="2764" y="937"/>
                  <a:pt x="2764" y="937"/>
                </a:cubicBezTo>
                <a:cubicBezTo>
                  <a:pt x="2763" y="937"/>
                  <a:pt x="2763" y="937"/>
                  <a:pt x="2763" y="937"/>
                </a:cubicBezTo>
                <a:lnTo>
                  <a:pt x="2762" y="938"/>
                </a:lnTo>
                <a:close/>
                <a:moveTo>
                  <a:pt x="3114" y="1128"/>
                </a:moveTo>
                <a:cubicBezTo>
                  <a:pt x="3115" y="1127"/>
                  <a:pt x="3115" y="1127"/>
                  <a:pt x="3115" y="1127"/>
                </a:cubicBezTo>
                <a:cubicBezTo>
                  <a:pt x="3115" y="1126"/>
                  <a:pt x="3115" y="1126"/>
                  <a:pt x="3115" y="1126"/>
                </a:cubicBezTo>
                <a:cubicBezTo>
                  <a:pt x="3113" y="1126"/>
                  <a:pt x="3113" y="1126"/>
                  <a:pt x="3113" y="1126"/>
                </a:cubicBezTo>
                <a:cubicBezTo>
                  <a:pt x="3113" y="1127"/>
                  <a:pt x="3113" y="1127"/>
                  <a:pt x="3113" y="1127"/>
                </a:cubicBezTo>
                <a:lnTo>
                  <a:pt x="3114" y="1128"/>
                </a:lnTo>
                <a:close/>
                <a:moveTo>
                  <a:pt x="3099" y="1642"/>
                </a:moveTo>
                <a:cubicBezTo>
                  <a:pt x="3100" y="1642"/>
                  <a:pt x="3100" y="1642"/>
                  <a:pt x="3100" y="1642"/>
                </a:cubicBezTo>
                <a:cubicBezTo>
                  <a:pt x="3100" y="1641"/>
                  <a:pt x="3100" y="1641"/>
                  <a:pt x="3100" y="1641"/>
                </a:cubicBezTo>
                <a:cubicBezTo>
                  <a:pt x="3099" y="1640"/>
                  <a:pt x="3099" y="1640"/>
                  <a:pt x="3099" y="1640"/>
                </a:cubicBezTo>
                <a:cubicBezTo>
                  <a:pt x="3098" y="1641"/>
                  <a:pt x="3098" y="1641"/>
                  <a:pt x="3098" y="1641"/>
                </a:cubicBezTo>
                <a:cubicBezTo>
                  <a:pt x="3098" y="1641"/>
                  <a:pt x="3098" y="1641"/>
                  <a:pt x="3098" y="1641"/>
                </a:cubicBezTo>
                <a:lnTo>
                  <a:pt x="3099" y="1642"/>
                </a:lnTo>
                <a:close/>
                <a:moveTo>
                  <a:pt x="3131" y="1133"/>
                </a:moveTo>
                <a:cubicBezTo>
                  <a:pt x="3131" y="1136"/>
                  <a:pt x="3131" y="1136"/>
                  <a:pt x="3131" y="1136"/>
                </a:cubicBezTo>
                <a:cubicBezTo>
                  <a:pt x="3133" y="1138"/>
                  <a:pt x="3133" y="1138"/>
                  <a:pt x="3133" y="1138"/>
                </a:cubicBezTo>
                <a:cubicBezTo>
                  <a:pt x="3135" y="1140"/>
                  <a:pt x="3135" y="1140"/>
                  <a:pt x="3135" y="1140"/>
                </a:cubicBezTo>
                <a:cubicBezTo>
                  <a:pt x="3138" y="1139"/>
                  <a:pt x="3138" y="1139"/>
                  <a:pt x="3138" y="1139"/>
                </a:cubicBezTo>
                <a:cubicBezTo>
                  <a:pt x="3139" y="1141"/>
                  <a:pt x="3139" y="1141"/>
                  <a:pt x="3139" y="1141"/>
                </a:cubicBezTo>
                <a:cubicBezTo>
                  <a:pt x="3141" y="1141"/>
                  <a:pt x="3141" y="1141"/>
                  <a:pt x="3141" y="1141"/>
                </a:cubicBezTo>
                <a:cubicBezTo>
                  <a:pt x="3142" y="1139"/>
                  <a:pt x="3142" y="1139"/>
                  <a:pt x="3142" y="1139"/>
                </a:cubicBezTo>
                <a:cubicBezTo>
                  <a:pt x="3142" y="1138"/>
                  <a:pt x="3142" y="1138"/>
                  <a:pt x="3142" y="1138"/>
                </a:cubicBezTo>
                <a:cubicBezTo>
                  <a:pt x="3141" y="1138"/>
                  <a:pt x="3141" y="1138"/>
                  <a:pt x="3141" y="1138"/>
                </a:cubicBezTo>
                <a:cubicBezTo>
                  <a:pt x="3139" y="1136"/>
                  <a:pt x="3139" y="1136"/>
                  <a:pt x="3139" y="1136"/>
                </a:cubicBezTo>
                <a:cubicBezTo>
                  <a:pt x="3136" y="1135"/>
                  <a:pt x="3136" y="1135"/>
                  <a:pt x="3136" y="1135"/>
                </a:cubicBezTo>
                <a:cubicBezTo>
                  <a:pt x="3134" y="1135"/>
                  <a:pt x="3134" y="1135"/>
                  <a:pt x="3134" y="1135"/>
                </a:cubicBezTo>
                <a:cubicBezTo>
                  <a:pt x="3132" y="1133"/>
                  <a:pt x="3132" y="1133"/>
                  <a:pt x="3132" y="1133"/>
                </a:cubicBezTo>
                <a:lnTo>
                  <a:pt x="3131" y="1133"/>
                </a:lnTo>
                <a:close/>
                <a:moveTo>
                  <a:pt x="3139" y="1132"/>
                </a:moveTo>
                <a:cubicBezTo>
                  <a:pt x="3139" y="1131"/>
                  <a:pt x="3139" y="1131"/>
                  <a:pt x="3139" y="1131"/>
                </a:cubicBezTo>
                <a:cubicBezTo>
                  <a:pt x="3137" y="1130"/>
                  <a:pt x="3137" y="1130"/>
                  <a:pt x="3137" y="1130"/>
                </a:cubicBezTo>
                <a:cubicBezTo>
                  <a:pt x="3137" y="1132"/>
                  <a:pt x="3137" y="1132"/>
                  <a:pt x="3137" y="1132"/>
                </a:cubicBezTo>
                <a:lnTo>
                  <a:pt x="3139" y="1132"/>
                </a:lnTo>
                <a:close/>
                <a:moveTo>
                  <a:pt x="3100" y="1105"/>
                </a:moveTo>
                <a:cubicBezTo>
                  <a:pt x="3101" y="1108"/>
                  <a:pt x="3101" y="1108"/>
                  <a:pt x="3101" y="1108"/>
                </a:cubicBezTo>
                <a:cubicBezTo>
                  <a:pt x="3104" y="1110"/>
                  <a:pt x="3104" y="1110"/>
                  <a:pt x="3104" y="1110"/>
                </a:cubicBezTo>
                <a:cubicBezTo>
                  <a:pt x="3107" y="1112"/>
                  <a:pt x="3107" y="1112"/>
                  <a:pt x="3107" y="1112"/>
                </a:cubicBezTo>
                <a:cubicBezTo>
                  <a:pt x="3109" y="1113"/>
                  <a:pt x="3109" y="1113"/>
                  <a:pt x="3109" y="1113"/>
                </a:cubicBezTo>
                <a:cubicBezTo>
                  <a:pt x="3111" y="1113"/>
                  <a:pt x="3111" y="1113"/>
                  <a:pt x="3111" y="1113"/>
                </a:cubicBezTo>
                <a:cubicBezTo>
                  <a:pt x="3110" y="1112"/>
                  <a:pt x="3110" y="1112"/>
                  <a:pt x="3110" y="1112"/>
                </a:cubicBezTo>
                <a:cubicBezTo>
                  <a:pt x="3108" y="1110"/>
                  <a:pt x="3108" y="1110"/>
                  <a:pt x="3108" y="1110"/>
                </a:cubicBezTo>
                <a:cubicBezTo>
                  <a:pt x="3107" y="1109"/>
                  <a:pt x="3107" y="1109"/>
                  <a:pt x="3107" y="1109"/>
                </a:cubicBezTo>
                <a:cubicBezTo>
                  <a:pt x="3107" y="1108"/>
                  <a:pt x="3107" y="1108"/>
                  <a:pt x="3107" y="1108"/>
                </a:cubicBezTo>
                <a:cubicBezTo>
                  <a:pt x="3105" y="1107"/>
                  <a:pt x="3105" y="1107"/>
                  <a:pt x="3105" y="1107"/>
                </a:cubicBezTo>
                <a:cubicBezTo>
                  <a:pt x="3102" y="1106"/>
                  <a:pt x="3102" y="1106"/>
                  <a:pt x="3102" y="1106"/>
                </a:cubicBezTo>
                <a:cubicBezTo>
                  <a:pt x="3102" y="1105"/>
                  <a:pt x="3102" y="1105"/>
                  <a:pt x="3102" y="1105"/>
                </a:cubicBezTo>
                <a:cubicBezTo>
                  <a:pt x="3100" y="1104"/>
                  <a:pt x="3100" y="1104"/>
                  <a:pt x="3100" y="1104"/>
                </a:cubicBezTo>
                <a:lnTo>
                  <a:pt x="3100" y="1105"/>
                </a:lnTo>
                <a:close/>
                <a:moveTo>
                  <a:pt x="3101" y="1101"/>
                </a:moveTo>
                <a:cubicBezTo>
                  <a:pt x="3098" y="1104"/>
                  <a:pt x="3098" y="1104"/>
                  <a:pt x="3098" y="1104"/>
                </a:cubicBezTo>
                <a:cubicBezTo>
                  <a:pt x="3100" y="1103"/>
                  <a:pt x="3100" y="1103"/>
                  <a:pt x="3100" y="1103"/>
                </a:cubicBezTo>
                <a:lnTo>
                  <a:pt x="3101" y="1101"/>
                </a:lnTo>
                <a:close/>
                <a:moveTo>
                  <a:pt x="3103" y="1118"/>
                </a:moveTo>
                <a:cubicBezTo>
                  <a:pt x="3103" y="1117"/>
                  <a:pt x="3103" y="1117"/>
                  <a:pt x="3103" y="1117"/>
                </a:cubicBezTo>
                <a:cubicBezTo>
                  <a:pt x="3101" y="1115"/>
                  <a:pt x="3101" y="1115"/>
                  <a:pt x="3101" y="1115"/>
                </a:cubicBezTo>
                <a:cubicBezTo>
                  <a:pt x="3101" y="1117"/>
                  <a:pt x="3101" y="1117"/>
                  <a:pt x="3101" y="1117"/>
                </a:cubicBezTo>
                <a:cubicBezTo>
                  <a:pt x="3101" y="1118"/>
                  <a:pt x="3101" y="1118"/>
                  <a:pt x="3101" y="1118"/>
                </a:cubicBezTo>
                <a:cubicBezTo>
                  <a:pt x="3101" y="1119"/>
                  <a:pt x="3101" y="1119"/>
                  <a:pt x="3101" y="1119"/>
                </a:cubicBezTo>
                <a:lnTo>
                  <a:pt x="3103" y="1118"/>
                </a:lnTo>
                <a:close/>
                <a:moveTo>
                  <a:pt x="3126" y="1121"/>
                </a:moveTo>
                <a:cubicBezTo>
                  <a:pt x="3128" y="1123"/>
                  <a:pt x="3128" y="1123"/>
                  <a:pt x="3128" y="1123"/>
                </a:cubicBezTo>
                <a:cubicBezTo>
                  <a:pt x="3129" y="1124"/>
                  <a:pt x="3129" y="1124"/>
                  <a:pt x="3129" y="1124"/>
                </a:cubicBezTo>
                <a:cubicBezTo>
                  <a:pt x="3130" y="1125"/>
                  <a:pt x="3130" y="1125"/>
                  <a:pt x="3130" y="1125"/>
                </a:cubicBezTo>
                <a:cubicBezTo>
                  <a:pt x="3131" y="1124"/>
                  <a:pt x="3131" y="1124"/>
                  <a:pt x="3131" y="1124"/>
                </a:cubicBezTo>
                <a:cubicBezTo>
                  <a:pt x="3132" y="1125"/>
                  <a:pt x="3132" y="1125"/>
                  <a:pt x="3132" y="1125"/>
                </a:cubicBezTo>
                <a:cubicBezTo>
                  <a:pt x="3132" y="1124"/>
                  <a:pt x="3132" y="1124"/>
                  <a:pt x="3132" y="1124"/>
                </a:cubicBezTo>
                <a:cubicBezTo>
                  <a:pt x="3132" y="1123"/>
                  <a:pt x="3132" y="1123"/>
                  <a:pt x="3132" y="1123"/>
                </a:cubicBezTo>
                <a:cubicBezTo>
                  <a:pt x="3129" y="1119"/>
                  <a:pt x="3129" y="1119"/>
                  <a:pt x="3129" y="1119"/>
                </a:cubicBezTo>
                <a:cubicBezTo>
                  <a:pt x="3125" y="1117"/>
                  <a:pt x="3125" y="1117"/>
                  <a:pt x="3125" y="1117"/>
                </a:cubicBezTo>
                <a:cubicBezTo>
                  <a:pt x="3123" y="1115"/>
                  <a:pt x="3123" y="1115"/>
                  <a:pt x="3123" y="1115"/>
                </a:cubicBezTo>
                <a:cubicBezTo>
                  <a:pt x="3119" y="1115"/>
                  <a:pt x="3119" y="1115"/>
                  <a:pt x="3119" y="1115"/>
                </a:cubicBezTo>
                <a:cubicBezTo>
                  <a:pt x="3119" y="1115"/>
                  <a:pt x="3122" y="1116"/>
                  <a:pt x="3122" y="1116"/>
                </a:cubicBezTo>
                <a:lnTo>
                  <a:pt x="3126" y="1121"/>
                </a:lnTo>
                <a:close/>
                <a:moveTo>
                  <a:pt x="3200" y="1211"/>
                </a:moveTo>
                <a:cubicBezTo>
                  <a:pt x="3200" y="1212"/>
                  <a:pt x="3200" y="1212"/>
                  <a:pt x="3200" y="1212"/>
                </a:cubicBezTo>
                <a:cubicBezTo>
                  <a:pt x="3201" y="1212"/>
                  <a:pt x="3201" y="1212"/>
                  <a:pt x="3201" y="1212"/>
                </a:cubicBezTo>
                <a:cubicBezTo>
                  <a:pt x="3202" y="1213"/>
                  <a:pt x="3202" y="1213"/>
                  <a:pt x="3202" y="1213"/>
                </a:cubicBezTo>
                <a:cubicBezTo>
                  <a:pt x="3202" y="1214"/>
                  <a:pt x="3202" y="1214"/>
                  <a:pt x="3202" y="1214"/>
                </a:cubicBezTo>
                <a:cubicBezTo>
                  <a:pt x="3201" y="1217"/>
                  <a:pt x="3201" y="1217"/>
                  <a:pt x="3201" y="1217"/>
                </a:cubicBezTo>
                <a:cubicBezTo>
                  <a:pt x="3202" y="1219"/>
                  <a:pt x="3202" y="1219"/>
                  <a:pt x="3202" y="1219"/>
                </a:cubicBezTo>
                <a:cubicBezTo>
                  <a:pt x="3204" y="1217"/>
                  <a:pt x="3204" y="1217"/>
                  <a:pt x="3204" y="1217"/>
                </a:cubicBezTo>
                <a:cubicBezTo>
                  <a:pt x="3206" y="1217"/>
                  <a:pt x="3206" y="1217"/>
                  <a:pt x="3206" y="1217"/>
                </a:cubicBezTo>
                <a:cubicBezTo>
                  <a:pt x="3205" y="1216"/>
                  <a:pt x="3205" y="1216"/>
                  <a:pt x="3205" y="1216"/>
                </a:cubicBezTo>
                <a:cubicBezTo>
                  <a:pt x="3203" y="1213"/>
                  <a:pt x="3203" y="1213"/>
                  <a:pt x="3203" y="1213"/>
                </a:cubicBezTo>
                <a:cubicBezTo>
                  <a:pt x="3203" y="1211"/>
                  <a:pt x="3203" y="1211"/>
                  <a:pt x="3203" y="1211"/>
                </a:cubicBezTo>
                <a:cubicBezTo>
                  <a:pt x="3202" y="1210"/>
                  <a:pt x="3202" y="1210"/>
                  <a:pt x="3202" y="1210"/>
                </a:cubicBezTo>
                <a:cubicBezTo>
                  <a:pt x="3200" y="1210"/>
                  <a:pt x="3200" y="1210"/>
                  <a:pt x="3200" y="1210"/>
                </a:cubicBezTo>
                <a:lnTo>
                  <a:pt x="3200" y="1211"/>
                </a:lnTo>
                <a:close/>
                <a:moveTo>
                  <a:pt x="3197" y="1569"/>
                </a:moveTo>
                <a:cubicBezTo>
                  <a:pt x="3196" y="1570"/>
                  <a:pt x="3196" y="1570"/>
                  <a:pt x="3196" y="1570"/>
                </a:cubicBezTo>
                <a:cubicBezTo>
                  <a:pt x="3195" y="1571"/>
                  <a:pt x="3195" y="1571"/>
                  <a:pt x="3195" y="1571"/>
                </a:cubicBezTo>
                <a:cubicBezTo>
                  <a:pt x="3196" y="1571"/>
                  <a:pt x="3196" y="1571"/>
                  <a:pt x="3196" y="1571"/>
                </a:cubicBezTo>
                <a:lnTo>
                  <a:pt x="3197" y="1569"/>
                </a:lnTo>
                <a:close/>
                <a:moveTo>
                  <a:pt x="3195" y="1204"/>
                </a:moveTo>
                <a:cubicBezTo>
                  <a:pt x="3196" y="1207"/>
                  <a:pt x="3196" y="1207"/>
                  <a:pt x="3196" y="1207"/>
                </a:cubicBezTo>
                <a:cubicBezTo>
                  <a:pt x="3198" y="1207"/>
                  <a:pt x="3198" y="1207"/>
                  <a:pt x="3198" y="1207"/>
                </a:cubicBezTo>
                <a:cubicBezTo>
                  <a:pt x="3199" y="1205"/>
                  <a:pt x="3199" y="1205"/>
                  <a:pt x="3199" y="1205"/>
                </a:cubicBezTo>
                <a:cubicBezTo>
                  <a:pt x="3200" y="1206"/>
                  <a:pt x="3200" y="1206"/>
                  <a:pt x="3200" y="1206"/>
                </a:cubicBezTo>
                <a:cubicBezTo>
                  <a:pt x="3201" y="1205"/>
                  <a:pt x="3201" y="1205"/>
                  <a:pt x="3201" y="1205"/>
                </a:cubicBezTo>
                <a:cubicBezTo>
                  <a:pt x="3201" y="1202"/>
                  <a:pt x="3201" y="1202"/>
                  <a:pt x="3201" y="1202"/>
                </a:cubicBezTo>
                <a:cubicBezTo>
                  <a:pt x="3200" y="1201"/>
                  <a:pt x="3200" y="1201"/>
                  <a:pt x="3200" y="1201"/>
                </a:cubicBezTo>
                <a:cubicBezTo>
                  <a:pt x="3201" y="1199"/>
                  <a:pt x="3201" y="1199"/>
                  <a:pt x="3201" y="1199"/>
                </a:cubicBezTo>
                <a:cubicBezTo>
                  <a:pt x="3200" y="1198"/>
                  <a:pt x="3200" y="1198"/>
                  <a:pt x="3200" y="1198"/>
                </a:cubicBezTo>
                <a:cubicBezTo>
                  <a:pt x="3199" y="1199"/>
                  <a:pt x="3199" y="1199"/>
                  <a:pt x="3199" y="1199"/>
                </a:cubicBezTo>
                <a:cubicBezTo>
                  <a:pt x="3199" y="1200"/>
                  <a:pt x="3199" y="1200"/>
                  <a:pt x="3199" y="1200"/>
                </a:cubicBezTo>
                <a:cubicBezTo>
                  <a:pt x="3198" y="1201"/>
                  <a:pt x="3198" y="1201"/>
                  <a:pt x="3198" y="1201"/>
                </a:cubicBezTo>
                <a:cubicBezTo>
                  <a:pt x="3197" y="1200"/>
                  <a:pt x="3197" y="1200"/>
                  <a:pt x="3197" y="1200"/>
                </a:cubicBezTo>
                <a:cubicBezTo>
                  <a:pt x="3197" y="1196"/>
                  <a:pt x="3197" y="1196"/>
                  <a:pt x="3197" y="1196"/>
                </a:cubicBezTo>
                <a:cubicBezTo>
                  <a:pt x="3197" y="1196"/>
                  <a:pt x="3195" y="1195"/>
                  <a:pt x="3195" y="1195"/>
                </a:cubicBezTo>
                <a:cubicBezTo>
                  <a:pt x="3194" y="1199"/>
                  <a:pt x="3194" y="1199"/>
                  <a:pt x="3194" y="1199"/>
                </a:cubicBezTo>
                <a:cubicBezTo>
                  <a:pt x="3195" y="1201"/>
                  <a:pt x="3195" y="1201"/>
                  <a:pt x="3195" y="1201"/>
                </a:cubicBezTo>
                <a:lnTo>
                  <a:pt x="3195" y="1204"/>
                </a:lnTo>
                <a:close/>
                <a:moveTo>
                  <a:pt x="3141" y="1125"/>
                </a:moveTo>
                <a:cubicBezTo>
                  <a:pt x="3141" y="1127"/>
                  <a:pt x="3141" y="1127"/>
                  <a:pt x="3141" y="1127"/>
                </a:cubicBezTo>
                <a:cubicBezTo>
                  <a:pt x="3142" y="1128"/>
                  <a:pt x="3142" y="1128"/>
                  <a:pt x="3142" y="1128"/>
                </a:cubicBezTo>
                <a:cubicBezTo>
                  <a:pt x="3143" y="1131"/>
                  <a:pt x="3143" y="1131"/>
                  <a:pt x="3143" y="1131"/>
                </a:cubicBezTo>
                <a:cubicBezTo>
                  <a:pt x="3147" y="1135"/>
                  <a:pt x="3147" y="1135"/>
                  <a:pt x="3147" y="1135"/>
                </a:cubicBezTo>
                <a:cubicBezTo>
                  <a:pt x="3148" y="1135"/>
                  <a:pt x="3148" y="1135"/>
                  <a:pt x="3148" y="1135"/>
                </a:cubicBezTo>
                <a:cubicBezTo>
                  <a:pt x="3149" y="1137"/>
                  <a:pt x="3149" y="1137"/>
                  <a:pt x="3149" y="1137"/>
                </a:cubicBezTo>
                <a:cubicBezTo>
                  <a:pt x="3150" y="1138"/>
                  <a:pt x="3150" y="1138"/>
                  <a:pt x="3150" y="1138"/>
                </a:cubicBezTo>
                <a:cubicBezTo>
                  <a:pt x="3151" y="1136"/>
                  <a:pt x="3151" y="1136"/>
                  <a:pt x="3151" y="1136"/>
                </a:cubicBezTo>
                <a:cubicBezTo>
                  <a:pt x="3149" y="1134"/>
                  <a:pt x="3149" y="1134"/>
                  <a:pt x="3149" y="1134"/>
                </a:cubicBezTo>
                <a:cubicBezTo>
                  <a:pt x="3147" y="1133"/>
                  <a:pt x="3147" y="1133"/>
                  <a:pt x="3147" y="1133"/>
                </a:cubicBezTo>
                <a:cubicBezTo>
                  <a:pt x="3146" y="1131"/>
                  <a:pt x="3146" y="1131"/>
                  <a:pt x="3146" y="1131"/>
                </a:cubicBezTo>
                <a:cubicBezTo>
                  <a:pt x="3144" y="1128"/>
                  <a:pt x="3144" y="1128"/>
                  <a:pt x="3144" y="1128"/>
                </a:cubicBezTo>
                <a:cubicBezTo>
                  <a:pt x="3144" y="1126"/>
                  <a:pt x="3144" y="1126"/>
                  <a:pt x="3144" y="1126"/>
                </a:cubicBezTo>
                <a:cubicBezTo>
                  <a:pt x="3142" y="1124"/>
                  <a:pt x="3142" y="1124"/>
                  <a:pt x="3142" y="1124"/>
                </a:cubicBezTo>
                <a:cubicBezTo>
                  <a:pt x="3140" y="1124"/>
                  <a:pt x="3140" y="1124"/>
                  <a:pt x="3140" y="1124"/>
                </a:cubicBezTo>
                <a:cubicBezTo>
                  <a:pt x="3140" y="1124"/>
                  <a:pt x="3140" y="1124"/>
                  <a:pt x="3140" y="1124"/>
                </a:cubicBezTo>
                <a:lnTo>
                  <a:pt x="3141" y="1125"/>
                </a:lnTo>
                <a:close/>
                <a:moveTo>
                  <a:pt x="3110" y="1119"/>
                </a:moveTo>
                <a:cubicBezTo>
                  <a:pt x="3109" y="1119"/>
                  <a:pt x="3109" y="1119"/>
                  <a:pt x="3109" y="1119"/>
                </a:cubicBezTo>
                <a:cubicBezTo>
                  <a:pt x="3108" y="1120"/>
                  <a:pt x="3108" y="1120"/>
                  <a:pt x="3108" y="1120"/>
                </a:cubicBezTo>
                <a:cubicBezTo>
                  <a:pt x="3107" y="1122"/>
                  <a:pt x="3107" y="1122"/>
                  <a:pt x="3107" y="1122"/>
                </a:cubicBezTo>
                <a:cubicBezTo>
                  <a:pt x="3109" y="1123"/>
                  <a:pt x="3109" y="1123"/>
                  <a:pt x="3109" y="1123"/>
                </a:cubicBezTo>
                <a:cubicBezTo>
                  <a:pt x="3110" y="1123"/>
                  <a:pt x="3110" y="1123"/>
                  <a:pt x="3110" y="1123"/>
                </a:cubicBezTo>
                <a:cubicBezTo>
                  <a:pt x="3110" y="1124"/>
                  <a:pt x="3110" y="1124"/>
                  <a:pt x="3110" y="1124"/>
                </a:cubicBezTo>
                <a:cubicBezTo>
                  <a:pt x="3112" y="1125"/>
                  <a:pt x="3112" y="1125"/>
                  <a:pt x="3112" y="1125"/>
                </a:cubicBezTo>
                <a:cubicBezTo>
                  <a:pt x="3113" y="1125"/>
                  <a:pt x="3113" y="1125"/>
                  <a:pt x="3113" y="1125"/>
                </a:cubicBezTo>
                <a:cubicBezTo>
                  <a:pt x="3113" y="1123"/>
                  <a:pt x="3113" y="1123"/>
                  <a:pt x="3113" y="1123"/>
                </a:cubicBezTo>
                <a:cubicBezTo>
                  <a:pt x="3112" y="1122"/>
                  <a:pt x="3112" y="1122"/>
                  <a:pt x="3112" y="1122"/>
                </a:cubicBezTo>
                <a:cubicBezTo>
                  <a:pt x="3111" y="1121"/>
                  <a:pt x="3111" y="1121"/>
                  <a:pt x="3111" y="1121"/>
                </a:cubicBezTo>
                <a:lnTo>
                  <a:pt x="3110" y="1119"/>
                </a:lnTo>
                <a:close/>
                <a:moveTo>
                  <a:pt x="3149" y="1145"/>
                </a:moveTo>
                <a:cubicBezTo>
                  <a:pt x="3146" y="1144"/>
                  <a:pt x="3146" y="1144"/>
                  <a:pt x="3146" y="1144"/>
                </a:cubicBezTo>
                <a:cubicBezTo>
                  <a:pt x="3147" y="1146"/>
                  <a:pt x="3147" y="1146"/>
                  <a:pt x="3147" y="1146"/>
                </a:cubicBezTo>
                <a:cubicBezTo>
                  <a:pt x="3148" y="1148"/>
                  <a:pt x="3148" y="1148"/>
                  <a:pt x="3148" y="1148"/>
                </a:cubicBezTo>
                <a:cubicBezTo>
                  <a:pt x="3150" y="1150"/>
                  <a:pt x="3150" y="1150"/>
                  <a:pt x="3150" y="1150"/>
                </a:cubicBezTo>
                <a:cubicBezTo>
                  <a:pt x="3154" y="1151"/>
                  <a:pt x="3154" y="1151"/>
                  <a:pt x="3154" y="1151"/>
                </a:cubicBezTo>
                <a:cubicBezTo>
                  <a:pt x="3156" y="1151"/>
                  <a:pt x="3156" y="1151"/>
                  <a:pt x="3156" y="1151"/>
                </a:cubicBezTo>
                <a:cubicBezTo>
                  <a:pt x="3155" y="1151"/>
                  <a:pt x="3155" y="1151"/>
                  <a:pt x="3155" y="1151"/>
                </a:cubicBezTo>
                <a:cubicBezTo>
                  <a:pt x="3156" y="1149"/>
                  <a:pt x="3156" y="1149"/>
                  <a:pt x="3156" y="1149"/>
                </a:cubicBezTo>
                <a:cubicBezTo>
                  <a:pt x="3154" y="1148"/>
                  <a:pt x="3154" y="1148"/>
                  <a:pt x="3154" y="1148"/>
                </a:cubicBezTo>
                <a:cubicBezTo>
                  <a:pt x="3151" y="1147"/>
                  <a:pt x="3151" y="1147"/>
                  <a:pt x="3151" y="1147"/>
                </a:cubicBezTo>
                <a:lnTo>
                  <a:pt x="3149" y="1145"/>
                </a:lnTo>
                <a:close/>
                <a:moveTo>
                  <a:pt x="3195" y="1570"/>
                </a:moveTo>
                <a:cubicBezTo>
                  <a:pt x="3195" y="1569"/>
                  <a:pt x="3195" y="1569"/>
                  <a:pt x="3195" y="1569"/>
                </a:cubicBezTo>
                <a:cubicBezTo>
                  <a:pt x="3193" y="1570"/>
                  <a:pt x="3193" y="1570"/>
                  <a:pt x="3193" y="1570"/>
                </a:cubicBezTo>
                <a:cubicBezTo>
                  <a:pt x="3194" y="1570"/>
                  <a:pt x="3194" y="1570"/>
                  <a:pt x="3194" y="1570"/>
                </a:cubicBezTo>
                <a:lnTo>
                  <a:pt x="3195" y="1570"/>
                </a:lnTo>
                <a:close/>
                <a:moveTo>
                  <a:pt x="3135" y="1158"/>
                </a:moveTo>
                <a:cubicBezTo>
                  <a:pt x="3133" y="1158"/>
                  <a:pt x="3133" y="1158"/>
                  <a:pt x="3133" y="1158"/>
                </a:cubicBezTo>
                <a:cubicBezTo>
                  <a:pt x="3133" y="1159"/>
                  <a:pt x="3133" y="1159"/>
                  <a:pt x="3133" y="1159"/>
                </a:cubicBezTo>
                <a:cubicBezTo>
                  <a:pt x="3134" y="1160"/>
                  <a:pt x="3134" y="1160"/>
                  <a:pt x="3134" y="1160"/>
                </a:cubicBezTo>
                <a:cubicBezTo>
                  <a:pt x="3135" y="1160"/>
                  <a:pt x="3135" y="1160"/>
                  <a:pt x="3135" y="1160"/>
                </a:cubicBezTo>
                <a:cubicBezTo>
                  <a:pt x="3137" y="1161"/>
                  <a:pt x="3137" y="1161"/>
                  <a:pt x="3137" y="1161"/>
                </a:cubicBezTo>
                <a:cubicBezTo>
                  <a:pt x="3138" y="1160"/>
                  <a:pt x="3138" y="1160"/>
                  <a:pt x="3138" y="1160"/>
                </a:cubicBezTo>
                <a:cubicBezTo>
                  <a:pt x="3136" y="1159"/>
                  <a:pt x="3136" y="1159"/>
                  <a:pt x="3136" y="1159"/>
                </a:cubicBezTo>
                <a:lnTo>
                  <a:pt x="3135" y="1158"/>
                </a:lnTo>
                <a:close/>
                <a:moveTo>
                  <a:pt x="3065" y="1084"/>
                </a:moveTo>
                <a:cubicBezTo>
                  <a:pt x="3066" y="1082"/>
                  <a:pt x="3066" y="1082"/>
                  <a:pt x="3066" y="1082"/>
                </a:cubicBezTo>
                <a:cubicBezTo>
                  <a:pt x="3066" y="1080"/>
                  <a:pt x="3066" y="1080"/>
                  <a:pt x="3066" y="1080"/>
                </a:cubicBezTo>
                <a:cubicBezTo>
                  <a:pt x="3065" y="1080"/>
                  <a:pt x="3065" y="1080"/>
                  <a:pt x="3065" y="1080"/>
                </a:cubicBezTo>
                <a:cubicBezTo>
                  <a:pt x="3064" y="1076"/>
                  <a:pt x="3064" y="1076"/>
                  <a:pt x="3064" y="1076"/>
                </a:cubicBezTo>
                <a:cubicBezTo>
                  <a:pt x="3063" y="1076"/>
                  <a:pt x="3063" y="1076"/>
                  <a:pt x="3063" y="1076"/>
                </a:cubicBezTo>
                <a:cubicBezTo>
                  <a:pt x="3061" y="1073"/>
                  <a:pt x="3061" y="1073"/>
                  <a:pt x="3061" y="1073"/>
                </a:cubicBezTo>
                <a:cubicBezTo>
                  <a:pt x="3059" y="1072"/>
                  <a:pt x="3059" y="1072"/>
                  <a:pt x="3059" y="1072"/>
                </a:cubicBezTo>
                <a:cubicBezTo>
                  <a:pt x="3057" y="1070"/>
                  <a:pt x="3057" y="1070"/>
                  <a:pt x="3057" y="1070"/>
                </a:cubicBezTo>
                <a:cubicBezTo>
                  <a:pt x="3055" y="1069"/>
                  <a:pt x="3055" y="1069"/>
                  <a:pt x="3055" y="1069"/>
                </a:cubicBezTo>
                <a:cubicBezTo>
                  <a:pt x="3051" y="1066"/>
                  <a:pt x="3051" y="1066"/>
                  <a:pt x="3051" y="1066"/>
                </a:cubicBezTo>
                <a:cubicBezTo>
                  <a:pt x="3048" y="1065"/>
                  <a:pt x="3048" y="1065"/>
                  <a:pt x="3048" y="1065"/>
                </a:cubicBezTo>
                <a:cubicBezTo>
                  <a:pt x="3043" y="1063"/>
                  <a:pt x="3043" y="1063"/>
                  <a:pt x="3043" y="1063"/>
                </a:cubicBezTo>
                <a:cubicBezTo>
                  <a:pt x="3043" y="1064"/>
                  <a:pt x="3043" y="1064"/>
                  <a:pt x="3043" y="1064"/>
                </a:cubicBezTo>
                <a:cubicBezTo>
                  <a:pt x="3045" y="1065"/>
                  <a:pt x="3045" y="1065"/>
                  <a:pt x="3045" y="1065"/>
                </a:cubicBezTo>
                <a:cubicBezTo>
                  <a:pt x="3052" y="1069"/>
                  <a:pt x="3052" y="1069"/>
                  <a:pt x="3052" y="1069"/>
                </a:cubicBezTo>
                <a:cubicBezTo>
                  <a:pt x="3055" y="1071"/>
                  <a:pt x="3055" y="1071"/>
                  <a:pt x="3055" y="1071"/>
                </a:cubicBezTo>
                <a:cubicBezTo>
                  <a:pt x="3058" y="1072"/>
                  <a:pt x="3058" y="1072"/>
                  <a:pt x="3058" y="1072"/>
                </a:cubicBezTo>
                <a:cubicBezTo>
                  <a:pt x="3061" y="1075"/>
                  <a:pt x="3061" y="1075"/>
                  <a:pt x="3061" y="1075"/>
                </a:cubicBezTo>
                <a:cubicBezTo>
                  <a:pt x="3063" y="1081"/>
                  <a:pt x="3063" y="1081"/>
                  <a:pt x="3063" y="1081"/>
                </a:cubicBezTo>
                <a:cubicBezTo>
                  <a:pt x="3062" y="1082"/>
                  <a:pt x="3062" y="1082"/>
                  <a:pt x="3062" y="1082"/>
                </a:cubicBezTo>
                <a:cubicBezTo>
                  <a:pt x="3063" y="1084"/>
                  <a:pt x="3063" y="1084"/>
                  <a:pt x="3063" y="1084"/>
                </a:cubicBezTo>
                <a:cubicBezTo>
                  <a:pt x="3065" y="1087"/>
                  <a:pt x="3065" y="1087"/>
                  <a:pt x="3065" y="1087"/>
                </a:cubicBezTo>
                <a:lnTo>
                  <a:pt x="3065" y="1084"/>
                </a:lnTo>
                <a:close/>
                <a:moveTo>
                  <a:pt x="3067" y="1158"/>
                </a:moveTo>
                <a:cubicBezTo>
                  <a:pt x="3065" y="1156"/>
                  <a:pt x="3065" y="1156"/>
                  <a:pt x="3065" y="1156"/>
                </a:cubicBezTo>
                <a:cubicBezTo>
                  <a:pt x="3064" y="1156"/>
                  <a:pt x="3064" y="1156"/>
                  <a:pt x="3064" y="1156"/>
                </a:cubicBezTo>
                <a:cubicBezTo>
                  <a:pt x="3066" y="1159"/>
                  <a:pt x="3066" y="1159"/>
                  <a:pt x="3066" y="1159"/>
                </a:cubicBezTo>
                <a:cubicBezTo>
                  <a:pt x="3068" y="1159"/>
                  <a:pt x="3068" y="1159"/>
                  <a:pt x="3068" y="1159"/>
                </a:cubicBezTo>
                <a:cubicBezTo>
                  <a:pt x="3069" y="1160"/>
                  <a:pt x="3069" y="1160"/>
                  <a:pt x="3069" y="1160"/>
                </a:cubicBezTo>
                <a:cubicBezTo>
                  <a:pt x="3070" y="1159"/>
                  <a:pt x="3070" y="1159"/>
                  <a:pt x="3070" y="1159"/>
                </a:cubicBezTo>
                <a:cubicBezTo>
                  <a:pt x="3069" y="1158"/>
                  <a:pt x="3069" y="1158"/>
                  <a:pt x="3069" y="1158"/>
                </a:cubicBezTo>
                <a:lnTo>
                  <a:pt x="3067" y="1158"/>
                </a:lnTo>
                <a:close/>
                <a:moveTo>
                  <a:pt x="3072" y="1156"/>
                </a:moveTo>
                <a:cubicBezTo>
                  <a:pt x="3073" y="1157"/>
                  <a:pt x="3073" y="1157"/>
                  <a:pt x="3073" y="1157"/>
                </a:cubicBezTo>
                <a:cubicBezTo>
                  <a:pt x="3073" y="1157"/>
                  <a:pt x="3073" y="1157"/>
                  <a:pt x="3073" y="1157"/>
                </a:cubicBezTo>
                <a:cubicBezTo>
                  <a:pt x="3075" y="1157"/>
                  <a:pt x="3075" y="1157"/>
                  <a:pt x="3075" y="1157"/>
                </a:cubicBezTo>
                <a:cubicBezTo>
                  <a:pt x="3075" y="1156"/>
                  <a:pt x="3075" y="1156"/>
                  <a:pt x="3075" y="1156"/>
                </a:cubicBezTo>
                <a:cubicBezTo>
                  <a:pt x="3074" y="1155"/>
                  <a:pt x="3074" y="1155"/>
                  <a:pt x="3074" y="1155"/>
                </a:cubicBezTo>
                <a:lnTo>
                  <a:pt x="3072" y="1156"/>
                </a:lnTo>
                <a:close/>
                <a:moveTo>
                  <a:pt x="3059" y="1130"/>
                </a:moveTo>
                <a:cubicBezTo>
                  <a:pt x="3059" y="1131"/>
                  <a:pt x="3059" y="1131"/>
                  <a:pt x="3059" y="1131"/>
                </a:cubicBezTo>
                <a:cubicBezTo>
                  <a:pt x="3059" y="1133"/>
                  <a:pt x="3059" y="1133"/>
                  <a:pt x="3059" y="1133"/>
                </a:cubicBezTo>
                <a:cubicBezTo>
                  <a:pt x="3060" y="1132"/>
                  <a:pt x="3060" y="1132"/>
                  <a:pt x="3060" y="1132"/>
                </a:cubicBezTo>
                <a:cubicBezTo>
                  <a:pt x="3062" y="1134"/>
                  <a:pt x="3062" y="1134"/>
                  <a:pt x="3062" y="1134"/>
                </a:cubicBezTo>
                <a:cubicBezTo>
                  <a:pt x="3062" y="1133"/>
                  <a:pt x="3062" y="1133"/>
                  <a:pt x="3062" y="1133"/>
                </a:cubicBezTo>
                <a:lnTo>
                  <a:pt x="3059" y="1130"/>
                </a:lnTo>
                <a:close/>
                <a:moveTo>
                  <a:pt x="3035" y="1086"/>
                </a:moveTo>
                <a:cubicBezTo>
                  <a:pt x="3034" y="1087"/>
                  <a:pt x="3034" y="1087"/>
                  <a:pt x="3034" y="1087"/>
                </a:cubicBezTo>
                <a:cubicBezTo>
                  <a:pt x="3036" y="1089"/>
                  <a:pt x="3036" y="1089"/>
                  <a:pt x="3036" y="1089"/>
                </a:cubicBezTo>
                <a:cubicBezTo>
                  <a:pt x="3037" y="1088"/>
                  <a:pt x="3037" y="1088"/>
                  <a:pt x="3037" y="1088"/>
                </a:cubicBezTo>
                <a:cubicBezTo>
                  <a:pt x="3036" y="1086"/>
                  <a:pt x="3036" y="1086"/>
                  <a:pt x="3036" y="1086"/>
                </a:cubicBezTo>
                <a:lnTo>
                  <a:pt x="3035" y="1086"/>
                </a:lnTo>
                <a:close/>
                <a:moveTo>
                  <a:pt x="3039" y="1062"/>
                </a:moveTo>
                <a:cubicBezTo>
                  <a:pt x="3038" y="1062"/>
                  <a:pt x="3038" y="1062"/>
                  <a:pt x="3038" y="1062"/>
                </a:cubicBezTo>
                <a:cubicBezTo>
                  <a:pt x="3035" y="1062"/>
                  <a:pt x="3035" y="1062"/>
                  <a:pt x="3035" y="1062"/>
                </a:cubicBezTo>
                <a:cubicBezTo>
                  <a:pt x="3035" y="1064"/>
                  <a:pt x="3035" y="1064"/>
                  <a:pt x="3035" y="1064"/>
                </a:cubicBezTo>
                <a:cubicBezTo>
                  <a:pt x="3037" y="1065"/>
                  <a:pt x="3037" y="1065"/>
                  <a:pt x="3037" y="1065"/>
                </a:cubicBezTo>
                <a:cubicBezTo>
                  <a:pt x="3039" y="1064"/>
                  <a:pt x="3039" y="1064"/>
                  <a:pt x="3039" y="1064"/>
                </a:cubicBezTo>
                <a:lnTo>
                  <a:pt x="3039" y="1062"/>
                </a:lnTo>
                <a:close/>
                <a:moveTo>
                  <a:pt x="3079" y="1082"/>
                </a:moveTo>
                <a:cubicBezTo>
                  <a:pt x="3078" y="1083"/>
                  <a:pt x="3078" y="1083"/>
                  <a:pt x="3078" y="1083"/>
                </a:cubicBezTo>
                <a:cubicBezTo>
                  <a:pt x="3077" y="1083"/>
                  <a:pt x="3077" y="1083"/>
                  <a:pt x="3077" y="1083"/>
                </a:cubicBezTo>
                <a:cubicBezTo>
                  <a:pt x="3077" y="1084"/>
                  <a:pt x="3077" y="1084"/>
                  <a:pt x="3077" y="1084"/>
                </a:cubicBezTo>
                <a:cubicBezTo>
                  <a:pt x="3079" y="1085"/>
                  <a:pt x="3079" y="1085"/>
                  <a:pt x="3079" y="1085"/>
                </a:cubicBezTo>
                <a:cubicBezTo>
                  <a:pt x="3080" y="1083"/>
                  <a:pt x="3080" y="1083"/>
                  <a:pt x="3080" y="1083"/>
                </a:cubicBezTo>
                <a:lnTo>
                  <a:pt x="3079" y="1082"/>
                </a:lnTo>
                <a:close/>
                <a:moveTo>
                  <a:pt x="3111" y="1664"/>
                </a:moveTo>
                <a:cubicBezTo>
                  <a:pt x="3111" y="1663"/>
                  <a:pt x="3111" y="1663"/>
                  <a:pt x="3111" y="1663"/>
                </a:cubicBezTo>
                <a:cubicBezTo>
                  <a:pt x="3110" y="1664"/>
                  <a:pt x="3110" y="1664"/>
                  <a:pt x="3110" y="1664"/>
                </a:cubicBezTo>
                <a:lnTo>
                  <a:pt x="3111" y="1664"/>
                </a:lnTo>
                <a:close/>
                <a:moveTo>
                  <a:pt x="3200" y="1571"/>
                </a:moveTo>
                <a:cubicBezTo>
                  <a:pt x="3199" y="1571"/>
                  <a:pt x="3199" y="1571"/>
                  <a:pt x="3199" y="1571"/>
                </a:cubicBezTo>
                <a:cubicBezTo>
                  <a:pt x="3199" y="1569"/>
                  <a:pt x="3199" y="1569"/>
                  <a:pt x="3199" y="1569"/>
                </a:cubicBezTo>
                <a:cubicBezTo>
                  <a:pt x="3197" y="1569"/>
                  <a:pt x="3197" y="1569"/>
                  <a:pt x="3197" y="1569"/>
                </a:cubicBezTo>
                <a:cubicBezTo>
                  <a:pt x="3196" y="1571"/>
                  <a:pt x="3196" y="1571"/>
                  <a:pt x="3196" y="1571"/>
                </a:cubicBezTo>
                <a:cubicBezTo>
                  <a:pt x="3197" y="1572"/>
                  <a:pt x="3197" y="1572"/>
                  <a:pt x="3197" y="1572"/>
                </a:cubicBezTo>
                <a:cubicBezTo>
                  <a:pt x="3198" y="1572"/>
                  <a:pt x="3198" y="1572"/>
                  <a:pt x="3198" y="1572"/>
                </a:cubicBezTo>
                <a:cubicBezTo>
                  <a:pt x="3196" y="1573"/>
                  <a:pt x="3196" y="1573"/>
                  <a:pt x="3196" y="1573"/>
                </a:cubicBezTo>
                <a:cubicBezTo>
                  <a:pt x="3195" y="1572"/>
                  <a:pt x="3195" y="1572"/>
                  <a:pt x="3195" y="1572"/>
                </a:cubicBezTo>
                <a:cubicBezTo>
                  <a:pt x="3195" y="1571"/>
                  <a:pt x="3195" y="1571"/>
                  <a:pt x="3195" y="1571"/>
                </a:cubicBezTo>
                <a:cubicBezTo>
                  <a:pt x="3194" y="1571"/>
                  <a:pt x="3194" y="1571"/>
                  <a:pt x="3194" y="1571"/>
                </a:cubicBezTo>
                <a:cubicBezTo>
                  <a:pt x="3193" y="1571"/>
                  <a:pt x="3193" y="1571"/>
                  <a:pt x="3193" y="1571"/>
                </a:cubicBezTo>
                <a:cubicBezTo>
                  <a:pt x="3192" y="1572"/>
                  <a:pt x="3192" y="1572"/>
                  <a:pt x="3192" y="1572"/>
                </a:cubicBezTo>
                <a:cubicBezTo>
                  <a:pt x="3190" y="1574"/>
                  <a:pt x="3190" y="1574"/>
                  <a:pt x="3190" y="1574"/>
                </a:cubicBezTo>
                <a:cubicBezTo>
                  <a:pt x="3189" y="1573"/>
                  <a:pt x="3189" y="1573"/>
                  <a:pt x="3189" y="1573"/>
                </a:cubicBezTo>
                <a:cubicBezTo>
                  <a:pt x="3188" y="1570"/>
                  <a:pt x="3188" y="1570"/>
                  <a:pt x="3188" y="1570"/>
                </a:cubicBezTo>
                <a:cubicBezTo>
                  <a:pt x="3189" y="1569"/>
                  <a:pt x="3189" y="1569"/>
                  <a:pt x="3189" y="1569"/>
                </a:cubicBezTo>
                <a:cubicBezTo>
                  <a:pt x="3190" y="1568"/>
                  <a:pt x="3190" y="1568"/>
                  <a:pt x="3190" y="1568"/>
                </a:cubicBezTo>
                <a:cubicBezTo>
                  <a:pt x="3190" y="1567"/>
                  <a:pt x="3190" y="1567"/>
                  <a:pt x="3190" y="1567"/>
                </a:cubicBezTo>
                <a:cubicBezTo>
                  <a:pt x="3190" y="1567"/>
                  <a:pt x="3190" y="1567"/>
                  <a:pt x="3190" y="1567"/>
                </a:cubicBezTo>
                <a:cubicBezTo>
                  <a:pt x="3190" y="1566"/>
                  <a:pt x="3190" y="1566"/>
                  <a:pt x="3190" y="1566"/>
                </a:cubicBezTo>
                <a:cubicBezTo>
                  <a:pt x="3189" y="1566"/>
                  <a:pt x="3189" y="1566"/>
                  <a:pt x="3189" y="1566"/>
                </a:cubicBezTo>
                <a:cubicBezTo>
                  <a:pt x="3188" y="1566"/>
                  <a:pt x="3188" y="1566"/>
                  <a:pt x="3188" y="1566"/>
                </a:cubicBezTo>
                <a:cubicBezTo>
                  <a:pt x="3187" y="1566"/>
                  <a:pt x="3187" y="1566"/>
                  <a:pt x="3187" y="1566"/>
                </a:cubicBezTo>
                <a:cubicBezTo>
                  <a:pt x="3186" y="1565"/>
                  <a:pt x="3186" y="1565"/>
                  <a:pt x="3186" y="1565"/>
                </a:cubicBezTo>
                <a:cubicBezTo>
                  <a:pt x="3187" y="1564"/>
                  <a:pt x="3187" y="1564"/>
                  <a:pt x="3187" y="1564"/>
                </a:cubicBezTo>
                <a:cubicBezTo>
                  <a:pt x="3188" y="1562"/>
                  <a:pt x="3188" y="1562"/>
                  <a:pt x="3188" y="1562"/>
                </a:cubicBezTo>
                <a:cubicBezTo>
                  <a:pt x="3186" y="1562"/>
                  <a:pt x="3186" y="1562"/>
                  <a:pt x="3186" y="1562"/>
                </a:cubicBezTo>
                <a:cubicBezTo>
                  <a:pt x="3183" y="1564"/>
                  <a:pt x="3183" y="1564"/>
                  <a:pt x="3183" y="1564"/>
                </a:cubicBezTo>
                <a:cubicBezTo>
                  <a:pt x="3182" y="1564"/>
                  <a:pt x="3182" y="1564"/>
                  <a:pt x="3182" y="1564"/>
                </a:cubicBezTo>
                <a:cubicBezTo>
                  <a:pt x="3180" y="1566"/>
                  <a:pt x="3180" y="1566"/>
                  <a:pt x="3180" y="1566"/>
                </a:cubicBezTo>
                <a:cubicBezTo>
                  <a:pt x="3180" y="1568"/>
                  <a:pt x="3180" y="1568"/>
                  <a:pt x="3180" y="1568"/>
                </a:cubicBezTo>
                <a:cubicBezTo>
                  <a:pt x="3178" y="1573"/>
                  <a:pt x="3178" y="1573"/>
                  <a:pt x="3178" y="1573"/>
                </a:cubicBezTo>
                <a:cubicBezTo>
                  <a:pt x="3176" y="1575"/>
                  <a:pt x="3176" y="1575"/>
                  <a:pt x="3176" y="1575"/>
                </a:cubicBezTo>
                <a:cubicBezTo>
                  <a:pt x="3175" y="1575"/>
                  <a:pt x="3175" y="1575"/>
                  <a:pt x="3175" y="1575"/>
                </a:cubicBezTo>
                <a:cubicBezTo>
                  <a:pt x="3173" y="1578"/>
                  <a:pt x="3173" y="1578"/>
                  <a:pt x="3173" y="1578"/>
                </a:cubicBezTo>
                <a:cubicBezTo>
                  <a:pt x="3172" y="1580"/>
                  <a:pt x="3172" y="1580"/>
                  <a:pt x="3172" y="1580"/>
                </a:cubicBezTo>
                <a:cubicBezTo>
                  <a:pt x="3171" y="1580"/>
                  <a:pt x="3171" y="1580"/>
                  <a:pt x="3171" y="1580"/>
                </a:cubicBezTo>
                <a:cubicBezTo>
                  <a:pt x="3169" y="1580"/>
                  <a:pt x="3169" y="1580"/>
                  <a:pt x="3169" y="1580"/>
                </a:cubicBezTo>
                <a:cubicBezTo>
                  <a:pt x="3167" y="1581"/>
                  <a:pt x="3167" y="1581"/>
                  <a:pt x="3167" y="1581"/>
                </a:cubicBezTo>
                <a:cubicBezTo>
                  <a:pt x="3167" y="1583"/>
                  <a:pt x="3167" y="1583"/>
                  <a:pt x="3167" y="1583"/>
                </a:cubicBezTo>
                <a:cubicBezTo>
                  <a:pt x="3166" y="1585"/>
                  <a:pt x="3166" y="1585"/>
                  <a:pt x="3166" y="1585"/>
                </a:cubicBezTo>
                <a:cubicBezTo>
                  <a:pt x="3165" y="1586"/>
                  <a:pt x="3165" y="1586"/>
                  <a:pt x="3165" y="1586"/>
                </a:cubicBezTo>
                <a:cubicBezTo>
                  <a:pt x="3164" y="1588"/>
                  <a:pt x="3164" y="1588"/>
                  <a:pt x="3164" y="1588"/>
                </a:cubicBezTo>
                <a:cubicBezTo>
                  <a:pt x="3164" y="1590"/>
                  <a:pt x="3164" y="1590"/>
                  <a:pt x="3164" y="1590"/>
                </a:cubicBezTo>
                <a:cubicBezTo>
                  <a:pt x="3163" y="1591"/>
                  <a:pt x="3163" y="1591"/>
                  <a:pt x="3163" y="1591"/>
                </a:cubicBezTo>
                <a:cubicBezTo>
                  <a:pt x="3162" y="1593"/>
                  <a:pt x="3162" y="1593"/>
                  <a:pt x="3162" y="1593"/>
                </a:cubicBezTo>
                <a:cubicBezTo>
                  <a:pt x="3159" y="1597"/>
                  <a:pt x="3159" y="1597"/>
                  <a:pt x="3159" y="1597"/>
                </a:cubicBezTo>
                <a:cubicBezTo>
                  <a:pt x="3155" y="1600"/>
                  <a:pt x="3155" y="1600"/>
                  <a:pt x="3155" y="1600"/>
                </a:cubicBezTo>
                <a:cubicBezTo>
                  <a:pt x="3153" y="1600"/>
                  <a:pt x="3153" y="1600"/>
                  <a:pt x="3153" y="1600"/>
                </a:cubicBezTo>
                <a:cubicBezTo>
                  <a:pt x="3150" y="1602"/>
                  <a:pt x="3150" y="1602"/>
                  <a:pt x="3150" y="1602"/>
                </a:cubicBezTo>
                <a:cubicBezTo>
                  <a:pt x="3150" y="1603"/>
                  <a:pt x="3150" y="1603"/>
                  <a:pt x="3150" y="1603"/>
                </a:cubicBezTo>
                <a:cubicBezTo>
                  <a:pt x="3148" y="1603"/>
                  <a:pt x="3148" y="1603"/>
                  <a:pt x="3148" y="1603"/>
                </a:cubicBezTo>
                <a:cubicBezTo>
                  <a:pt x="3144" y="1605"/>
                  <a:pt x="3144" y="1605"/>
                  <a:pt x="3144" y="1605"/>
                </a:cubicBezTo>
                <a:cubicBezTo>
                  <a:pt x="3141" y="1608"/>
                  <a:pt x="3141" y="1608"/>
                  <a:pt x="3141" y="1608"/>
                </a:cubicBezTo>
                <a:cubicBezTo>
                  <a:pt x="3139" y="1608"/>
                  <a:pt x="3139" y="1608"/>
                  <a:pt x="3139" y="1608"/>
                </a:cubicBezTo>
                <a:cubicBezTo>
                  <a:pt x="3136" y="1611"/>
                  <a:pt x="3136" y="1611"/>
                  <a:pt x="3136" y="1611"/>
                </a:cubicBezTo>
                <a:cubicBezTo>
                  <a:pt x="3135" y="1612"/>
                  <a:pt x="3135" y="1612"/>
                  <a:pt x="3135" y="1612"/>
                </a:cubicBezTo>
                <a:cubicBezTo>
                  <a:pt x="3136" y="1613"/>
                  <a:pt x="3136" y="1613"/>
                  <a:pt x="3136" y="1613"/>
                </a:cubicBezTo>
                <a:cubicBezTo>
                  <a:pt x="3136" y="1615"/>
                  <a:pt x="3136" y="1615"/>
                  <a:pt x="3136" y="1615"/>
                </a:cubicBezTo>
                <a:cubicBezTo>
                  <a:pt x="3134" y="1614"/>
                  <a:pt x="3134" y="1614"/>
                  <a:pt x="3134" y="1614"/>
                </a:cubicBezTo>
                <a:cubicBezTo>
                  <a:pt x="3134" y="1613"/>
                  <a:pt x="3134" y="1613"/>
                  <a:pt x="3134" y="1613"/>
                </a:cubicBezTo>
                <a:cubicBezTo>
                  <a:pt x="3132" y="1614"/>
                  <a:pt x="3132" y="1614"/>
                  <a:pt x="3132" y="1614"/>
                </a:cubicBezTo>
                <a:cubicBezTo>
                  <a:pt x="3130" y="1614"/>
                  <a:pt x="3130" y="1614"/>
                  <a:pt x="3130" y="1614"/>
                </a:cubicBezTo>
                <a:cubicBezTo>
                  <a:pt x="3129" y="1614"/>
                  <a:pt x="3129" y="1614"/>
                  <a:pt x="3129" y="1614"/>
                </a:cubicBezTo>
                <a:cubicBezTo>
                  <a:pt x="3128" y="1614"/>
                  <a:pt x="3128" y="1614"/>
                  <a:pt x="3128" y="1614"/>
                </a:cubicBezTo>
                <a:cubicBezTo>
                  <a:pt x="3125" y="1616"/>
                  <a:pt x="3125" y="1616"/>
                  <a:pt x="3125" y="1616"/>
                </a:cubicBezTo>
                <a:cubicBezTo>
                  <a:pt x="3124" y="1618"/>
                  <a:pt x="3124" y="1618"/>
                  <a:pt x="3124" y="1618"/>
                </a:cubicBezTo>
                <a:cubicBezTo>
                  <a:pt x="3121" y="1620"/>
                  <a:pt x="3121" y="1620"/>
                  <a:pt x="3121" y="1620"/>
                </a:cubicBezTo>
                <a:cubicBezTo>
                  <a:pt x="3119" y="1620"/>
                  <a:pt x="3119" y="1620"/>
                  <a:pt x="3119" y="1620"/>
                </a:cubicBezTo>
                <a:cubicBezTo>
                  <a:pt x="3118" y="1623"/>
                  <a:pt x="3118" y="1623"/>
                  <a:pt x="3118" y="1623"/>
                </a:cubicBezTo>
                <a:cubicBezTo>
                  <a:pt x="3117" y="1625"/>
                  <a:pt x="3117" y="1625"/>
                  <a:pt x="3117" y="1625"/>
                </a:cubicBezTo>
                <a:cubicBezTo>
                  <a:pt x="3117" y="1624"/>
                  <a:pt x="3117" y="1624"/>
                  <a:pt x="3117" y="1624"/>
                </a:cubicBezTo>
                <a:cubicBezTo>
                  <a:pt x="3116" y="1623"/>
                  <a:pt x="3116" y="1623"/>
                  <a:pt x="3116" y="1623"/>
                </a:cubicBezTo>
                <a:cubicBezTo>
                  <a:pt x="3115" y="1624"/>
                  <a:pt x="3115" y="1624"/>
                  <a:pt x="3115" y="1624"/>
                </a:cubicBezTo>
                <a:cubicBezTo>
                  <a:pt x="3114" y="1625"/>
                  <a:pt x="3114" y="1625"/>
                  <a:pt x="3114" y="1625"/>
                </a:cubicBezTo>
                <a:cubicBezTo>
                  <a:pt x="3114" y="1627"/>
                  <a:pt x="3114" y="1627"/>
                  <a:pt x="3114" y="1627"/>
                </a:cubicBezTo>
                <a:cubicBezTo>
                  <a:pt x="3113" y="1628"/>
                  <a:pt x="3113" y="1628"/>
                  <a:pt x="3113" y="1628"/>
                </a:cubicBezTo>
                <a:cubicBezTo>
                  <a:pt x="3112" y="1628"/>
                  <a:pt x="3112" y="1628"/>
                  <a:pt x="3112" y="1628"/>
                </a:cubicBezTo>
                <a:cubicBezTo>
                  <a:pt x="3109" y="1631"/>
                  <a:pt x="3109" y="1631"/>
                  <a:pt x="3109" y="1631"/>
                </a:cubicBezTo>
                <a:cubicBezTo>
                  <a:pt x="3108" y="1631"/>
                  <a:pt x="3108" y="1631"/>
                  <a:pt x="3108" y="1631"/>
                </a:cubicBezTo>
                <a:cubicBezTo>
                  <a:pt x="3107" y="1632"/>
                  <a:pt x="3107" y="1632"/>
                  <a:pt x="3107" y="1632"/>
                </a:cubicBezTo>
                <a:cubicBezTo>
                  <a:pt x="3107" y="1636"/>
                  <a:pt x="3107" y="1636"/>
                  <a:pt x="3107" y="1636"/>
                </a:cubicBezTo>
                <a:cubicBezTo>
                  <a:pt x="3106" y="1637"/>
                  <a:pt x="3106" y="1637"/>
                  <a:pt x="3106" y="1637"/>
                </a:cubicBezTo>
                <a:cubicBezTo>
                  <a:pt x="3105" y="1635"/>
                  <a:pt x="3105" y="1635"/>
                  <a:pt x="3105" y="1635"/>
                </a:cubicBezTo>
                <a:cubicBezTo>
                  <a:pt x="3105" y="1635"/>
                  <a:pt x="3105" y="1635"/>
                  <a:pt x="3105" y="1635"/>
                </a:cubicBezTo>
                <a:cubicBezTo>
                  <a:pt x="3104" y="1636"/>
                  <a:pt x="3104" y="1636"/>
                  <a:pt x="3104" y="1636"/>
                </a:cubicBezTo>
                <a:cubicBezTo>
                  <a:pt x="3103" y="1636"/>
                  <a:pt x="3103" y="1636"/>
                  <a:pt x="3103" y="1636"/>
                </a:cubicBezTo>
                <a:cubicBezTo>
                  <a:pt x="3101" y="1639"/>
                  <a:pt x="3101" y="1639"/>
                  <a:pt x="3101" y="1639"/>
                </a:cubicBezTo>
                <a:cubicBezTo>
                  <a:pt x="3102" y="1640"/>
                  <a:pt x="3102" y="1640"/>
                  <a:pt x="3102" y="1640"/>
                </a:cubicBezTo>
                <a:cubicBezTo>
                  <a:pt x="3103" y="1642"/>
                  <a:pt x="3103" y="1642"/>
                  <a:pt x="3103" y="1642"/>
                </a:cubicBezTo>
                <a:cubicBezTo>
                  <a:pt x="3104" y="1643"/>
                  <a:pt x="3104" y="1643"/>
                  <a:pt x="3104" y="1643"/>
                </a:cubicBezTo>
                <a:cubicBezTo>
                  <a:pt x="3103" y="1644"/>
                  <a:pt x="3103" y="1644"/>
                  <a:pt x="3103" y="1644"/>
                </a:cubicBezTo>
                <a:cubicBezTo>
                  <a:pt x="3101" y="1643"/>
                  <a:pt x="3101" y="1643"/>
                  <a:pt x="3101" y="1643"/>
                </a:cubicBezTo>
                <a:cubicBezTo>
                  <a:pt x="3099" y="1644"/>
                  <a:pt x="3099" y="1644"/>
                  <a:pt x="3099" y="1644"/>
                </a:cubicBezTo>
                <a:cubicBezTo>
                  <a:pt x="3097" y="1646"/>
                  <a:pt x="3097" y="1646"/>
                  <a:pt x="3097" y="1646"/>
                </a:cubicBezTo>
                <a:cubicBezTo>
                  <a:pt x="3098" y="1647"/>
                  <a:pt x="3098" y="1647"/>
                  <a:pt x="3098" y="1647"/>
                </a:cubicBezTo>
                <a:cubicBezTo>
                  <a:pt x="3099" y="1647"/>
                  <a:pt x="3099" y="1647"/>
                  <a:pt x="3099" y="1647"/>
                </a:cubicBezTo>
                <a:cubicBezTo>
                  <a:pt x="3098" y="1648"/>
                  <a:pt x="3098" y="1648"/>
                  <a:pt x="3098" y="1648"/>
                </a:cubicBezTo>
                <a:cubicBezTo>
                  <a:pt x="3098" y="1649"/>
                  <a:pt x="3098" y="1649"/>
                  <a:pt x="3098" y="1649"/>
                </a:cubicBezTo>
                <a:cubicBezTo>
                  <a:pt x="3099" y="1651"/>
                  <a:pt x="3099" y="1651"/>
                  <a:pt x="3099" y="1651"/>
                </a:cubicBezTo>
                <a:cubicBezTo>
                  <a:pt x="3100" y="1651"/>
                  <a:pt x="3100" y="1651"/>
                  <a:pt x="3100" y="1651"/>
                </a:cubicBezTo>
                <a:cubicBezTo>
                  <a:pt x="3103" y="1652"/>
                  <a:pt x="3103" y="1652"/>
                  <a:pt x="3103" y="1652"/>
                </a:cubicBezTo>
                <a:cubicBezTo>
                  <a:pt x="3103" y="1652"/>
                  <a:pt x="3103" y="1652"/>
                  <a:pt x="3103" y="1652"/>
                </a:cubicBezTo>
                <a:cubicBezTo>
                  <a:pt x="3104" y="1652"/>
                  <a:pt x="3104" y="1652"/>
                  <a:pt x="3104" y="1652"/>
                </a:cubicBezTo>
                <a:cubicBezTo>
                  <a:pt x="3104" y="1651"/>
                  <a:pt x="3104" y="1651"/>
                  <a:pt x="3104" y="1651"/>
                </a:cubicBezTo>
                <a:cubicBezTo>
                  <a:pt x="3105" y="1651"/>
                  <a:pt x="3105" y="1651"/>
                  <a:pt x="3105" y="1651"/>
                </a:cubicBezTo>
                <a:cubicBezTo>
                  <a:pt x="3106" y="1652"/>
                  <a:pt x="3106" y="1652"/>
                  <a:pt x="3106" y="1652"/>
                </a:cubicBezTo>
                <a:cubicBezTo>
                  <a:pt x="3107" y="1653"/>
                  <a:pt x="3107" y="1653"/>
                  <a:pt x="3107" y="1653"/>
                </a:cubicBezTo>
                <a:cubicBezTo>
                  <a:pt x="3107" y="1654"/>
                  <a:pt x="3107" y="1654"/>
                  <a:pt x="3107" y="1654"/>
                </a:cubicBezTo>
                <a:cubicBezTo>
                  <a:pt x="3108" y="1655"/>
                  <a:pt x="3108" y="1655"/>
                  <a:pt x="3108" y="1655"/>
                </a:cubicBezTo>
                <a:cubicBezTo>
                  <a:pt x="3109" y="1655"/>
                  <a:pt x="3109" y="1655"/>
                  <a:pt x="3109" y="1655"/>
                </a:cubicBezTo>
                <a:cubicBezTo>
                  <a:pt x="3110" y="1656"/>
                  <a:pt x="3110" y="1656"/>
                  <a:pt x="3110" y="1656"/>
                </a:cubicBezTo>
                <a:cubicBezTo>
                  <a:pt x="3110" y="1658"/>
                  <a:pt x="3110" y="1658"/>
                  <a:pt x="3110" y="1658"/>
                </a:cubicBezTo>
                <a:cubicBezTo>
                  <a:pt x="3112" y="1659"/>
                  <a:pt x="3112" y="1659"/>
                  <a:pt x="3112" y="1659"/>
                </a:cubicBezTo>
                <a:cubicBezTo>
                  <a:pt x="3114" y="1660"/>
                  <a:pt x="3114" y="1660"/>
                  <a:pt x="3114" y="1660"/>
                </a:cubicBezTo>
                <a:cubicBezTo>
                  <a:pt x="3112" y="1661"/>
                  <a:pt x="3112" y="1661"/>
                  <a:pt x="3112" y="1661"/>
                </a:cubicBezTo>
                <a:cubicBezTo>
                  <a:pt x="3113" y="1662"/>
                  <a:pt x="3113" y="1662"/>
                  <a:pt x="3113" y="1662"/>
                </a:cubicBezTo>
                <a:cubicBezTo>
                  <a:pt x="3115" y="1660"/>
                  <a:pt x="3115" y="1660"/>
                  <a:pt x="3115" y="1660"/>
                </a:cubicBezTo>
                <a:cubicBezTo>
                  <a:pt x="3115" y="1661"/>
                  <a:pt x="3115" y="1661"/>
                  <a:pt x="3115" y="1661"/>
                </a:cubicBezTo>
                <a:cubicBezTo>
                  <a:pt x="3117" y="1662"/>
                  <a:pt x="3117" y="1662"/>
                  <a:pt x="3117" y="1662"/>
                </a:cubicBezTo>
                <a:cubicBezTo>
                  <a:pt x="3119" y="1662"/>
                  <a:pt x="3119" y="1662"/>
                  <a:pt x="3119" y="1662"/>
                </a:cubicBezTo>
                <a:cubicBezTo>
                  <a:pt x="3123" y="1660"/>
                  <a:pt x="3123" y="1660"/>
                  <a:pt x="3123" y="1660"/>
                </a:cubicBezTo>
                <a:cubicBezTo>
                  <a:pt x="3126" y="1658"/>
                  <a:pt x="3126" y="1658"/>
                  <a:pt x="3126" y="1658"/>
                </a:cubicBezTo>
                <a:cubicBezTo>
                  <a:pt x="3128" y="1657"/>
                  <a:pt x="3128" y="1657"/>
                  <a:pt x="3128" y="1657"/>
                </a:cubicBezTo>
                <a:cubicBezTo>
                  <a:pt x="3128" y="1656"/>
                  <a:pt x="3128" y="1656"/>
                  <a:pt x="3128" y="1656"/>
                </a:cubicBezTo>
                <a:cubicBezTo>
                  <a:pt x="3127" y="1654"/>
                  <a:pt x="3127" y="1654"/>
                  <a:pt x="3127" y="1654"/>
                </a:cubicBezTo>
                <a:cubicBezTo>
                  <a:pt x="3129" y="1655"/>
                  <a:pt x="3129" y="1655"/>
                  <a:pt x="3129" y="1655"/>
                </a:cubicBezTo>
                <a:cubicBezTo>
                  <a:pt x="3128" y="1656"/>
                  <a:pt x="3128" y="1656"/>
                  <a:pt x="3128" y="1656"/>
                </a:cubicBezTo>
                <a:cubicBezTo>
                  <a:pt x="3131" y="1655"/>
                  <a:pt x="3131" y="1655"/>
                  <a:pt x="3131" y="1655"/>
                </a:cubicBezTo>
                <a:cubicBezTo>
                  <a:pt x="3131" y="1653"/>
                  <a:pt x="3131" y="1653"/>
                  <a:pt x="3131" y="1653"/>
                </a:cubicBezTo>
                <a:cubicBezTo>
                  <a:pt x="3133" y="1651"/>
                  <a:pt x="3133" y="1651"/>
                  <a:pt x="3133" y="1651"/>
                </a:cubicBezTo>
                <a:cubicBezTo>
                  <a:pt x="3136" y="1650"/>
                  <a:pt x="3136" y="1650"/>
                  <a:pt x="3136" y="1650"/>
                </a:cubicBezTo>
                <a:cubicBezTo>
                  <a:pt x="3138" y="1650"/>
                  <a:pt x="3138" y="1650"/>
                  <a:pt x="3138" y="1650"/>
                </a:cubicBezTo>
                <a:cubicBezTo>
                  <a:pt x="3139" y="1649"/>
                  <a:pt x="3139" y="1649"/>
                  <a:pt x="3139" y="1649"/>
                </a:cubicBezTo>
                <a:cubicBezTo>
                  <a:pt x="3139" y="1649"/>
                  <a:pt x="3139" y="1649"/>
                  <a:pt x="3139" y="1649"/>
                </a:cubicBezTo>
                <a:cubicBezTo>
                  <a:pt x="3137" y="1649"/>
                  <a:pt x="3137" y="1649"/>
                  <a:pt x="3137" y="1649"/>
                </a:cubicBezTo>
                <a:cubicBezTo>
                  <a:pt x="3138" y="1649"/>
                  <a:pt x="3138" y="1649"/>
                  <a:pt x="3138" y="1649"/>
                </a:cubicBezTo>
                <a:cubicBezTo>
                  <a:pt x="3139" y="1648"/>
                  <a:pt x="3139" y="1648"/>
                  <a:pt x="3139" y="1648"/>
                </a:cubicBezTo>
                <a:cubicBezTo>
                  <a:pt x="3138" y="1648"/>
                  <a:pt x="3138" y="1648"/>
                  <a:pt x="3138" y="1648"/>
                </a:cubicBezTo>
                <a:cubicBezTo>
                  <a:pt x="3140" y="1645"/>
                  <a:pt x="3140" y="1645"/>
                  <a:pt x="3140" y="1645"/>
                </a:cubicBezTo>
                <a:cubicBezTo>
                  <a:pt x="3142" y="1642"/>
                  <a:pt x="3142" y="1642"/>
                  <a:pt x="3142" y="1642"/>
                </a:cubicBezTo>
                <a:cubicBezTo>
                  <a:pt x="3143" y="1639"/>
                  <a:pt x="3143" y="1639"/>
                  <a:pt x="3143" y="1639"/>
                </a:cubicBezTo>
                <a:cubicBezTo>
                  <a:pt x="3144" y="1638"/>
                  <a:pt x="3144" y="1638"/>
                  <a:pt x="3144" y="1638"/>
                </a:cubicBezTo>
                <a:cubicBezTo>
                  <a:pt x="3148" y="1634"/>
                  <a:pt x="3148" y="1634"/>
                  <a:pt x="3148" y="1634"/>
                </a:cubicBezTo>
                <a:cubicBezTo>
                  <a:pt x="3149" y="1633"/>
                  <a:pt x="3149" y="1633"/>
                  <a:pt x="3149" y="1633"/>
                </a:cubicBezTo>
                <a:cubicBezTo>
                  <a:pt x="3150" y="1631"/>
                  <a:pt x="3150" y="1631"/>
                  <a:pt x="3150" y="1631"/>
                </a:cubicBezTo>
                <a:cubicBezTo>
                  <a:pt x="3152" y="1627"/>
                  <a:pt x="3152" y="1627"/>
                  <a:pt x="3152" y="1627"/>
                </a:cubicBezTo>
                <a:cubicBezTo>
                  <a:pt x="3153" y="1626"/>
                  <a:pt x="3153" y="1626"/>
                  <a:pt x="3153" y="1626"/>
                </a:cubicBezTo>
                <a:cubicBezTo>
                  <a:pt x="3153" y="1624"/>
                  <a:pt x="3153" y="1624"/>
                  <a:pt x="3153" y="1624"/>
                </a:cubicBezTo>
                <a:cubicBezTo>
                  <a:pt x="3155" y="1622"/>
                  <a:pt x="3155" y="1622"/>
                  <a:pt x="3155" y="1622"/>
                </a:cubicBezTo>
                <a:cubicBezTo>
                  <a:pt x="3156" y="1621"/>
                  <a:pt x="3156" y="1621"/>
                  <a:pt x="3156" y="1621"/>
                </a:cubicBezTo>
                <a:cubicBezTo>
                  <a:pt x="3157" y="1619"/>
                  <a:pt x="3157" y="1619"/>
                  <a:pt x="3157" y="1619"/>
                </a:cubicBezTo>
                <a:cubicBezTo>
                  <a:pt x="3158" y="1620"/>
                  <a:pt x="3158" y="1620"/>
                  <a:pt x="3158" y="1620"/>
                </a:cubicBezTo>
                <a:cubicBezTo>
                  <a:pt x="3159" y="1620"/>
                  <a:pt x="3159" y="1620"/>
                  <a:pt x="3159" y="1620"/>
                </a:cubicBezTo>
                <a:cubicBezTo>
                  <a:pt x="3160" y="1619"/>
                  <a:pt x="3160" y="1619"/>
                  <a:pt x="3160" y="1619"/>
                </a:cubicBezTo>
                <a:cubicBezTo>
                  <a:pt x="3161" y="1619"/>
                  <a:pt x="3161" y="1619"/>
                  <a:pt x="3161" y="1619"/>
                </a:cubicBezTo>
                <a:cubicBezTo>
                  <a:pt x="3163" y="1619"/>
                  <a:pt x="3163" y="1619"/>
                  <a:pt x="3163" y="1619"/>
                </a:cubicBezTo>
                <a:cubicBezTo>
                  <a:pt x="3164" y="1617"/>
                  <a:pt x="3164" y="1617"/>
                  <a:pt x="3164" y="1617"/>
                </a:cubicBezTo>
                <a:cubicBezTo>
                  <a:pt x="3164" y="1615"/>
                  <a:pt x="3164" y="1615"/>
                  <a:pt x="3164" y="1615"/>
                </a:cubicBezTo>
                <a:cubicBezTo>
                  <a:pt x="3162" y="1614"/>
                  <a:pt x="3162" y="1614"/>
                  <a:pt x="3162" y="1614"/>
                </a:cubicBezTo>
                <a:cubicBezTo>
                  <a:pt x="3164" y="1615"/>
                  <a:pt x="3164" y="1615"/>
                  <a:pt x="3164" y="1615"/>
                </a:cubicBezTo>
                <a:cubicBezTo>
                  <a:pt x="3165" y="1617"/>
                  <a:pt x="3165" y="1617"/>
                  <a:pt x="3165" y="1617"/>
                </a:cubicBezTo>
                <a:cubicBezTo>
                  <a:pt x="3165" y="1617"/>
                  <a:pt x="3165" y="1617"/>
                  <a:pt x="3165" y="1617"/>
                </a:cubicBezTo>
                <a:cubicBezTo>
                  <a:pt x="3167" y="1616"/>
                  <a:pt x="3167" y="1616"/>
                  <a:pt x="3167" y="1616"/>
                </a:cubicBezTo>
                <a:cubicBezTo>
                  <a:pt x="3167" y="1616"/>
                  <a:pt x="3167" y="1616"/>
                  <a:pt x="3167" y="1616"/>
                </a:cubicBezTo>
                <a:cubicBezTo>
                  <a:pt x="3168" y="1615"/>
                  <a:pt x="3168" y="1615"/>
                  <a:pt x="3168" y="1615"/>
                </a:cubicBezTo>
                <a:cubicBezTo>
                  <a:pt x="3169" y="1615"/>
                  <a:pt x="3169" y="1615"/>
                  <a:pt x="3169" y="1615"/>
                </a:cubicBezTo>
                <a:cubicBezTo>
                  <a:pt x="3169" y="1616"/>
                  <a:pt x="3169" y="1616"/>
                  <a:pt x="3169" y="1616"/>
                </a:cubicBezTo>
                <a:cubicBezTo>
                  <a:pt x="3168" y="1617"/>
                  <a:pt x="3168" y="1617"/>
                  <a:pt x="3168" y="1617"/>
                </a:cubicBezTo>
                <a:cubicBezTo>
                  <a:pt x="3170" y="1617"/>
                  <a:pt x="3170" y="1617"/>
                  <a:pt x="3170" y="1617"/>
                </a:cubicBezTo>
                <a:cubicBezTo>
                  <a:pt x="3171" y="1617"/>
                  <a:pt x="3171" y="1617"/>
                  <a:pt x="3171" y="1617"/>
                </a:cubicBezTo>
                <a:cubicBezTo>
                  <a:pt x="3172" y="1616"/>
                  <a:pt x="3172" y="1616"/>
                  <a:pt x="3172" y="1616"/>
                </a:cubicBezTo>
                <a:cubicBezTo>
                  <a:pt x="3172" y="1615"/>
                  <a:pt x="3172" y="1615"/>
                  <a:pt x="3172" y="1615"/>
                </a:cubicBezTo>
                <a:cubicBezTo>
                  <a:pt x="3172" y="1614"/>
                  <a:pt x="3172" y="1614"/>
                  <a:pt x="3172" y="1614"/>
                </a:cubicBezTo>
                <a:cubicBezTo>
                  <a:pt x="3173" y="1615"/>
                  <a:pt x="3173" y="1615"/>
                  <a:pt x="3173" y="1615"/>
                </a:cubicBezTo>
                <a:cubicBezTo>
                  <a:pt x="3173" y="1617"/>
                  <a:pt x="3173" y="1617"/>
                  <a:pt x="3173" y="1617"/>
                </a:cubicBezTo>
                <a:cubicBezTo>
                  <a:pt x="3173" y="1617"/>
                  <a:pt x="3173" y="1617"/>
                  <a:pt x="3173" y="1617"/>
                </a:cubicBezTo>
                <a:cubicBezTo>
                  <a:pt x="3174" y="1617"/>
                  <a:pt x="3174" y="1617"/>
                  <a:pt x="3174" y="1617"/>
                </a:cubicBezTo>
                <a:cubicBezTo>
                  <a:pt x="3175" y="1614"/>
                  <a:pt x="3175" y="1614"/>
                  <a:pt x="3175" y="1614"/>
                </a:cubicBezTo>
                <a:cubicBezTo>
                  <a:pt x="3174" y="1613"/>
                  <a:pt x="3174" y="1613"/>
                  <a:pt x="3174" y="1613"/>
                </a:cubicBezTo>
                <a:cubicBezTo>
                  <a:pt x="3172" y="1612"/>
                  <a:pt x="3172" y="1612"/>
                  <a:pt x="3172" y="1612"/>
                </a:cubicBezTo>
                <a:cubicBezTo>
                  <a:pt x="3173" y="1611"/>
                  <a:pt x="3173" y="1611"/>
                  <a:pt x="3173" y="1611"/>
                </a:cubicBezTo>
                <a:cubicBezTo>
                  <a:pt x="3173" y="1609"/>
                  <a:pt x="3173" y="1609"/>
                  <a:pt x="3173" y="1609"/>
                </a:cubicBezTo>
                <a:cubicBezTo>
                  <a:pt x="3173" y="1606"/>
                  <a:pt x="3173" y="1606"/>
                  <a:pt x="3173" y="1606"/>
                </a:cubicBezTo>
                <a:cubicBezTo>
                  <a:pt x="3175" y="1605"/>
                  <a:pt x="3175" y="1605"/>
                  <a:pt x="3175" y="1605"/>
                </a:cubicBezTo>
                <a:cubicBezTo>
                  <a:pt x="3178" y="1604"/>
                  <a:pt x="3178" y="1604"/>
                  <a:pt x="3178" y="1604"/>
                </a:cubicBezTo>
                <a:cubicBezTo>
                  <a:pt x="3181" y="1602"/>
                  <a:pt x="3181" y="1602"/>
                  <a:pt x="3181" y="1602"/>
                </a:cubicBezTo>
                <a:cubicBezTo>
                  <a:pt x="3181" y="1601"/>
                  <a:pt x="3181" y="1601"/>
                  <a:pt x="3181" y="1601"/>
                </a:cubicBezTo>
                <a:cubicBezTo>
                  <a:pt x="3183" y="1599"/>
                  <a:pt x="3183" y="1599"/>
                  <a:pt x="3183" y="1599"/>
                </a:cubicBezTo>
                <a:cubicBezTo>
                  <a:pt x="3184" y="1597"/>
                  <a:pt x="3184" y="1597"/>
                  <a:pt x="3184" y="1597"/>
                </a:cubicBezTo>
                <a:cubicBezTo>
                  <a:pt x="3186" y="1595"/>
                  <a:pt x="3186" y="1595"/>
                  <a:pt x="3186" y="1595"/>
                </a:cubicBezTo>
                <a:cubicBezTo>
                  <a:pt x="3187" y="1595"/>
                  <a:pt x="3187" y="1595"/>
                  <a:pt x="3187" y="1595"/>
                </a:cubicBezTo>
                <a:cubicBezTo>
                  <a:pt x="3187" y="1594"/>
                  <a:pt x="3187" y="1594"/>
                  <a:pt x="3187" y="1594"/>
                </a:cubicBezTo>
                <a:cubicBezTo>
                  <a:pt x="3191" y="1590"/>
                  <a:pt x="3191" y="1590"/>
                  <a:pt x="3191" y="1590"/>
                </a:cubicBezTo>
                <a:cubicBezTo>
                  <a:pt x="3191" y="1589"/>
                  <a:pt x="3191" y="1589"/>
                  <a:pt x="3191" y="1589"/>
                </a:cubicBezTo>
                <a:cubicBezTo>
                  <a:pt x="3196" y="1585"/>
                  <a:pt x="3196" y="1585"/>
                  <a:pt x="3196" y="1585"/>
                </a:cubicBezTo>
                <a:cubicBezTo>
                  <a:pt x="3198" y="1583"/>
                  <a:pt x="3198" y="1583"/>
                  <a:pt x="3198" y="1583"/>
                </a:cubicBezTo>
                <a:cubicBezTo>
                  <a:pt x="3197" y="1583"/>
                  <a:pt x="3197" y="1583"/>
                  <a:pt x="3197" y="1583"/>
                </a:cubicBezTo>
                <a:cubicBezTo>
                  <a:pt x="3197" y="1581"/>
                  <a:pt x="3197" y="1581"/>
                  <a:pt x="3197" y="1581"/>
                </a:cubicBezTo>
                <a:cubicBezTo>
                  <a:pt x="3196" y="1579"/>
                  <a:pt x="3196" y="1579"/>
                  <a:pt x="3196" y="1579"/>
                </a:cubicBezTo>
                <a:cubicBezTo>
                  <a:pt x="3196" y="1577"/>
                  <a:pt x="3196" y="1577"/>
                  <a:pt x="3196" y="1577"/>
                </a:cubicBezTo>
                <a:cubicBezTo>
                  <a:pt x="3197" y="1576"/>
                  <a:pt x="3197" y="1576"/>
                  <a:pt x="3197" y="1576"/>
                </a:cubicBezTo>
                <a:cubicBezTo>
                  <a:pt x="3197" y="1576"/>
                  <a:pt x="3197" y="1576"/>
                  <a:pt x="3197" y="1576"/>
                </a:cubicBezTo>
                <a:cubicBezTo>
                  <a:pt x="3199" y="1573"/>
                  <a:pt x="3199" y="1573"/>
                  <a:pt x="3199" y="1573"/>
                </a:cubicBezTo>
                <a:cubicBezTo>
                  <a:pt x="3198" y="1574"/>
                  <a:pt x="3198" y="1574"/>
                  <a:pt x="3198" y="1574"/>
                </a:cubicBezTo>
                <a:cubicBezTo>
                  <a:pt x="3196" y="1574"/>
                  <a:pt x="3196" y="1574"/>
                  <a:pt x="3196" y="1574"/>
                </a:cubicBezTo>
                <a:cubicBezTo>
                  <a:pt x="3198" y="1573"/>
                  <a:pt x="3198" y="1573"/>
                  <a:pt x="3198" y="1573"/>
                </a:cubicBezTo>
                <a:lnTo>
                  <a:pt x="3200" y="1571"/>
                </a:lnTo>
                <a:close/>
                <a:moveTo>
                  <a:pt x="3105" y="1118"/>
                </a:moveTo>
                <a:cubicBezTo>
                  <a:pt x="3104" y="1119"/>
                  <a:pt x="3104" y="1119"/>
                  <a:pt x="3104" y="1119"/>
                </a:cubicBezTo>
                <a:cubicBezTo>
                  <a:pt x="3104" y="1118"/>
                  <a:pt x="3104" y="1120"/>
                  <a:pt x="3104" y="1120"/>
                </a:cubicBezTo>
                <a:cubicBezTo>
                  <a:pt x="3105" y="1120"/>
                  <a:pt x="3105" y="1120"/>
                  <a:pt x="3105" y="1120"/>
                </a:cubicBezTo>
                <a:cubicBezTo>
                  <a:pt x="3107" y="1120"/>
                  <a:pt x="3107" y="1120"/>
                  <a:pt x="3107" y="1120"/>
                </a:cubicBezTo>
                <a:cubicBezTo>
                  <a:pt x="3107" y="1119"/>
                  <a:pt x="3107" y="1119"/>
                  <a:pt x="3107" y="1119"/>
                </a:cubicBezTo>
                <a:lnTo>
                  <a:pt x="3105" y="1118"/>
                </a:lnTo>
                <a:close/>
                <a:moveTo>
                  <a:pt x="3080" y="1088"/>
                </a:moveTo>
                <a:cubicBezTo>
                  <a:pt x="3080" y="1089"/>
                  <a:pt x="3080" y="1089"/>
                  <a:pt x="3080" y="1089"/>
                </a:cubicBezTo>
                <a:cubicBezTo>
                  <a:pt x="3081" y="1090"/>
                  <a:pt x="3081" y="1090"/>
                  <a:pt x="3081" y="1090"/>
                </a:cubicBezTo>
                <a:cubicBezTo>
                  <a:pt x="3081" y="1092"/>
                  <a:pt x="3081" y="1092"/>
                  <a:pt x="3081" y="1092"/>
                </a:cubicBezTo>
                <a:cubicBezTo>
                  <a:pt x="3082" y="1090"/>
                  <a:pt x="3082" y="1090"/>
                  <a:pt x="3082" y="1090"/>
                </a:cubicBezTo>
                <a:cubicBezTo>
                  <a:pt x="3082" y="1088"/>
                  <a:pt x="3082" y="1088"/>
                  <a:pt x="3082" y="1088"/>
                </a:cubicBezTo>
                <a:lnTo>
                  <a:pt x="3080" y="1088"/>
                </a:lnTo>
                <a:close/>
                <a:moveTo>
                  <a:pt x="3109" y="1125"/>
                </a:moveTo>
                <a:cubicBezTo>
                  <a:pt x="3108" y="1124"/>
                  <a:pt x="3108" y="1124"/>
                  <a:pt x="3108" y="1124"/>
                </a:cubicBezTo>
                <a:cubicBezTo>
                  <a:pt x="3107" y="1125"/>
                  <a:pt x="3107" y="1125"/>
                  <a:pt x="3107" y="1125"/>
                </a:cubicBezTo>
                <a:cubicBezTo>
                  <a:pt x="3108" y="1126"/>
                  <a:pt x="3108" y="1126"/>
                  <a:pt x="3108" y="1126"/>
                </a:cubicBezTo>
                <a:lnTo>
                  <a:pt x="3109" y="1125"/>
                </a:lnTo>
                <a:close/>
                <a:moveTo>
                  <a:pt x="3106" y="1664"/>
                </a:moveTo>
                <a:cubicBezTo>
                  <a:pt x="3108" y="1664"/>
                  <a:pt x="3108" y="1664"/>
                  <a:pt x="3108" y="1664"/>
                </a:cubicBezTo>
                <a:cubicBezTo>
                  <a:pt x="3108" y="1664"/>
                  <a:pt x="3108" y="1664"/>
                  <a:pt x="3108" y="1664"/>
                </a:cubicBezTo>
                <a:cubicBezTo>
                  <a:pt x="3107" y="1663"/>
                  <a:pt x="3107" y="1663"/>
                  <a:pt x="3107" y="1663"/>
                </a:cubicBezTo>
                <a:cubicBezTo>
                  <a:pt x="3106" y="1661"/>
                  <a:pt x="3106" y="1661"/>
                  <a:pt x="3106" y="1661"/>
                </a:cubicBezTo>
                <a:cubicBezTo>
                  <a:pt x="3105" y="1659"/>
                  <a:pt x="3105" y="1659"/>
                  <a:pt x="3105" y="1659"/>
                </a:cubicBezTo>
                <a:cubicBezTo>
                  <a:pt x="3103" y="1660"/>
                  <a:pt x="3103" y="1660"/>
                  <a:pt x="3103" y="1660"/>
                </a:cubicBezTo>
                <a:cubicBezTo>
                  <a:pt x="3103" y="1661"/>
                  <a:pt x="3103" y="1661"/>
                  <a:pt x="3103" y="1661"/>
                </a:cubicBezTo>
                <a:cubicBezTo>
                  <a:pt x="3103" y="1663"/>
                  <a:pt x="3103" y="1663"/>
                  <a:pt x="3103" y="1663"/>
                </a:cubicBezTo>
                <a:cubicBezTo>
                  <a:pt x="3102" y="1665"/>
                  <a:pt x="3102" y="1665"/>
                  <a:pt x="3102" y="1665"/>
                </a:cubicBezTo>
                <a:cubicBezTo>
                  <a:pt x="3101" y="1665"/>
                  <a:pt x="3101" y="1665"/>
                  <a:pt x="3101" y="1665"/>
                </a:cubicBezTo>
                <a:cubicBezTo>
                  <a:pt x="3101" y="1666"/>
                  <a:pt x="3101" y="1666"/>
                  <a:pt x="3101" y="1666"/>
                </a:cubicBezTo>
                <a:cubicBezTo>
                  <a:pt x="3100" y="1667"/>
                  <a:pt x="3100" y="1667"/>
                  <a:pt x="3100" y="1667"/>
                </a:cubicBezTo>
                <a:cubicBezTo>
                  <a:pt x="3098" y="1669"/>
                  <a:pt x="3098" y="1669"/>
                  <a:pt x="3098" y="1669"/>
                </a:cubicBezTo>
                <a:cubicBezTo>
                  <a:pt x="3098" y="1670"/>
                  <a:pt x="3098" y="1670"/>
                  <a:pt x="3098" y="1670"/>
                </a:cubicBezTo>
                <a:cubicBezTo>
                  <a:pt x="3099" y="1670"/>
                  <a:pt x="3099" y="1670"/>
                  <a:pt x="3099" y="1670"/>
                </a:cubicBezTo>
                <a:cubicBezTo>
                  <a:pt x="3101" y="1668"/>
                  <a:pt x="3101" y="1668"/>
                  <a:pt x="3101" y="1668"/>
                </a:cubicBezTo>
                <a:cubicBezTo>
                  <a:pt x="3101" y="1668"/>
                  <a:pt x="3101" y="1668"/>
                  <a:pt x="3101" y="1668"/>
                </a:cubicBezTo>
                <a:cubicBezTo>
                  <a:pt x="3102" y="1668"/>
                  <a:pt x="3102" y="1668"/>
                  <a:pt x="3102" y="1668"/>
                </a:cubicBezTo>
                <a:cubicBezTo>
                  <a:pt x="3103" y="1668"/>
                  <a:pt x="3103" y="1668"/>
                  <a:pt x="3103" y="1668"/>
                </a:cubicBezTo>
                <a:cubicBezTo>
                  <a:pt x="3104" y="1668"/>
                  <a:pt x="3104" y="1668"/>
                  <a:pt x="3104" y="1668"/>
                </a:cubicBezTo>
                <a:cubicBezTo>
                  <a:pt x="3106" y="1667"/>
                  <a:pt x="3106" y="1667"/>
                  <a:pt x="3106" y="1667"/>
                </a:cubicBezTo>
                <a:cubicBezTo>
                  <a:pt x="3107" y="1667"/>
                  <a:pt x="3107" y="1667"/>
                  <a:pt x="3107" y="1667"/>
                </a:cubicBezTo>
                <a:cubicBezTo>
                  <a:pt x="3108" y="1666"/>
                  <a:pt x="3108" y="1666"/>
                  <a:pt x="3108" y="1666"/>
                </a:cubicBezTo>
                <a:cubicBezTo>
                  <a:pt x="3107" y="1665"/>
                  <a:pt x="3107" y="1665"/>
                  <a:pt x="3107" y="1665"/>
                </a:cubicBezTo>
                <a:cubicBezTo>
                  <a:pt x="3107" y="1665"/>
                  <a:pt x="3107" y="1665"/>
                  <a:pt x="3107" y="1665"/>
                </a:cubicBezTo>
                <a:cubicBezTo>
                  <a:pt x="3106" y="1664"/>
                  <a:pt x="3106" y="1664"/>
                  <a:pt x="3106" y="1664"/>
                </a:cubicBezTo>
                <a:cubicBezTo>
                  <a:pt x="3105" y="1664"/>
                  <a:pt x="3105" y="1664"/>
                  <a:pt x="3105" y="1664"/>
                </a:cubicBezTo>
                <a:cubicBezTo>
                  <a:pt x="3106" y="1664"/>
                  <a:pt x="3106" y="1664"/>
                  <a:pt x="3106" y="1664"/>
                </a:cubicBezTo>
                <a:close/>
                <a:moveTo>
                  <a:pt x="3089" y="1098"/>
                </a:moveTo>
                <a:cubicBezTo>
                  <a:pt x="3087" y="1097"/>
                  <a:pt x="3087" y="1097"/>
                  <a:pt x="3087" y="1097"/>
                </a:cubicBezTo>
                <a:cubicBezTo>
                  <a:pt x="3086" y="1094"/>
                  <a:pt x="3086" y="1094"/>
                  <a:pt x="3086" y="1094"/>
                </a:cubicBezTo>
                <a:cubicBezTo>
                  <a:pt x="3085" y="1092"/>
                  <a:pt x="3085" y="1092"/>
                  <a:pt x="3085" y="1092"/>
                </a:cubicBezTo>
                <a:cubicBezTo>
                  <a:pt x="3083" y="1093"/>
                  <a:pt x="3083" y="1093"/>
                  <a:pt x="3083" y="1093"/>
                </a:cubicBezTo>
                <a:cubicBezTo>
                  <a:pt x="3082" y="1095"/>
                  <a:pt x="3082" y="1095"/>
                  <a:pt x="3082" y="1095"/>
                </a:cubicBezTo>
                <a:cubicBezTo>
                  <a:pt x="3083" y="1096"/>
                  <a:pt x="3083" y="1096"/>
                  <a:pt x="3083" y="1096"/>
                </a:cubicBezTo>
                <a:cubicBezTo>
                  <a:pt x="3083" y="1099"/>
                  <a:pt x="3083" y="1099"/>
                  <a:pt x="3083" y="1099"/>
                </a:cubicBezTo>
                <a:cubicBezTo>
                  <a:pt x="3085" y="1100"/>
                  <a:pt x="3085" y="1100"/>
                  <a:pt x="3085" y="1100"/>
                </a:cubicBezTo>
                <a:cubicBezTo>
                  <a:pt x="3087" y="1104"/>
                  <a:pt x="3087" y="1104"/>
                  <a:pt x="3087" y="1104"/>
                </a:cubicBezTo>
                <a:cubicBezTo>
                  <a:pt x="3086" y="1105"/>
                  <a:pt x="3086" y="1105"/>
                  <a:pt x="3086" y="1105"/>
                </a:cubicBezTo>
                <a:cubicBezTo>
                  <a:pt x="3087" y="1107"/>
                  <a:pt x="3087" y="1107"/>
                  <a:pt x="3087" y="1107"/>
                </a:cubicBezTo>
                <a:cubicBezTo>
                  <a:pt x="3089" y="1107"/>
                  <a:pt x="3089" y="1107"/>
                  <a:pt x="3089" y="1107"/>
                </a:cubicBezTo>
                <a:cubicBezTo>
                  <a:pt x="3090" y="1107"/>
                  <a:pt x="3090" y="1107"/>
                  <a:pt x="3090" y="1107"/>
                </a:cubicBezTo>
                <a:cubicBezTo>
                  <a:pt x="3093" y="1107"/>
                  <a:pt x="3093" y="1107"/>
                  <a:pt x="3093" y="1107"/>
                </a:cubicBezTo>
                <a:cubicBezTo>
                  <a:pt x="3093" y="1106"/>
                  <a:pt x="3093" y="1106"/>
                  <a:pt x="3093" y="1106"/>
                </a:cubicBezTo>
                <a:cubicBezTo>
                  <a:pt x="3094" y="1106"/>
                  <a:pt x="3094" y="1106"/>
                  <a:pt x="3094" y="1106"/>
                </a:cubicBezTo>
                <a:cubicBezTo>
                  <a:pt x="3095" y="1103"/>
                  <a:pt x="3095" y="1103"/>
                  <a:pt x="3095" y="1103"/>
                </a:cubicBezTo>
                <a:cubicBezTo>
                  <a:pt x="3093" y="1100"/>
                  <a:pt x="3093" y="1100"/>
                  <a:pt x="3093" y="1100"/>
                </a:cubicBezTo>
                <a:lnTo>
                  <a:pt x="3089" y="1098"/>
                </a:lnTo>
                <a:close/>
                <a:moveTo>
                  <a:pt x="3095" y="1107"/>
                </a:moveTo>
                <a:cubicBezTo>
                  <a:pt x="3097" y="1108"/>
                  <a:pt x="3097" y="1108"/>
                  <a:pt x="3097" y="1108"/>
                </a:cubicBezTo>
                <a:cubicBezTo>
                  <a:pt x="3096" y="1106"/>
                  <a:pt x="3096" y="1106"/>
                  <a:pt x="3096" y="1106"/>
                </a:cubicBezTo>
                <a:lnTo>
                  <a:pt x="3095" y="1107"/>
                </a:lnTo>
                <a:close/>
                <a:moveTo>
                  <a:pt x="3203" y="1280"/>
                </a:moveTo>
                <a:cubicBezTo>
                  <a:pt x="3203" y="1278"/>
                  <a:pt x="3203" y="1278"/>
                  <a:pt x="3203" y="1278"/>
                </a:cubicBezTo>
                <a:cubicBezTo>
                  <a:pt x="3202" y="1277"/>
                  <a:pt x="3202" y="1277"/>
                  <a:pt x="3202" y="1277"/>
                </a:cubicBezTo>
                <a:cubicBezTo>
                  <a:pt x="3199" y="1277"/>
                  <a:pt x="3199" y="1277"/>
                  <a:pt x="3199" y="1277"/>
                </a:cubicBezTo>
                <a:cubicBezTo>
                  <a:pt x="3199" y="1279"/>
                  <a:pt x="3199" y="1279"/>
                  <a:pt x="3199" y="1279"/>
                </a:cubicBezTo>
                <a:cubicBezTo>
                  <a:pt x="3201" y="1281"/>
                  <a:pt x="3201" y="1281"/>
                  <a:pt x="3201" y="1281"/>
                </a:cubicBezTo>
                <a:cubicBezTo>
                  <a:pt x="3202" y="1280"/>
                  <a:pt x="3202" y="1280"/>
                  <a:pt x="3202" y="1280"/>
                </a:cubicBezTo>
                <a:lnTo>
                  <a:pt x="3203" y="1280"/>
                </a:lnTo>
                <a:close/>
                <a:moveTo>
                  <a:pt x="1304" y="171"/>
                </a:moveTo>
                <a:cubicBezTo>
                  <a:pt x="1305" y="172"/>
                  <a:pt x="1305" y="172"/>
                  <a:pt x="1305" y="172"/>
                </a:cubicBezTo>
                <a:cubicBezTo>
                  <a:pt x="1305" y="172"/>
                  <a:pt x="1305" y="172"/>
                  <a:pt x="1305" y="172"/>
                </a:cubicBezTo>
                <a:cubicBezTo>
                  <a:pt x="1306" y="173"/>
                  <a:pt x="1306" y="173"/>
                  <a:pt x="1306" y="173"/>
                </a:cubicBezTo>
                <a:cubicBezTo>
                  <a:pt x="1308" y="171"/>
                  <a:pt x="1308" y="171"/>
                  <a:pt x="1308" y="171"/>
                </a:cubicBezTo>
                <a:cubicBezTo>
                  <a:pt x="1308" y="170"/>
                  <a:pt x="1308" y="170"/>
                  <a:pt x="1308" y="170"/>
                </a:cubicBezTo>
                <a:cubicBezTo>
                  <a:pt x="1307" y="169"/>
                  <a:pt x="1307" y="169"/>
                  <a:pt x="1307" y="169"/>
                </a:cubicBezTo>
                <a:cubicBezTo>
                  <a:pt x="1307" y="169"/>
                  <a:pt x="1307" y="169"/>
                  <a:pt x="1307" y="169"/>
                </a:cubicBezTo>
                <a:cubicBezTo>
                  <a:pt x="1309" y="168"/>
                  <a:pt x="1309" y="168"/>
                  <a:pt x="1309" y="168"/>
                </a:cubicBezTo>
                <a:cubicBezTo>
                  <a:pt x="1309" y="169"/>
                  <a:pt x="1309" y="169"/>
                  <a:pt x="1309" y="169"/>
                </a:cubicBezTo>
                <a:cubicBezTo>
                  <a:pt x="1310" y="170"/>
                  <a:pt x="1310" y="170"/>
                  <a:pt x="1310" y="170"/>
                </a:cubicBezTo>
                <a:cubicBezTo>
                  <a:pt x="1311" y="168"/>
                  <a:pt x="1311" y="168"/>
                  <a:pt x="1311" y="168"/>
                </a:cubicBezTo>
                <a:cubicBezTo>
                  <a:pt x="1311" y="167"/>
                  <a:pt x="1311" y="167"/>
                  <a:pt x="1311" y="167"/>
                </a:cubicBezTo>
                <a:cubicBezTo>
                  <a:pt x="1311" y="165"/>
                  <a:pt x="1311" y="165"/>
                  <a:pt x="1311" y="165"/>
                </a:cubicBezTo>
                <a:cubicBezTo>
                  <a:pt x="1312" y="165"/>
                  <a:pt x="1312" y="165"/>
                  <a:pt x="1312" y="165"/>
                </a:cubicBezTo>
                <a:cubicBezTo>
                  <a:pt x="1312" y="166"/>
                  <a:pt x="1312" y="166"/>
                  <a:pt x="1312" y="166"/>
                </a:cubicBezTo>
                <a:cubicBezTo>
                  <a:pt x="1313" y="167"/>
                  <a:pt x="1313" y="167"/>
                  <a:pt x="1313" y="167"/>
                </a:cubicBezTo>
                <a:cubicBezTo>
                  <a:pt x="1314" y="166"/>
                  <a:pt x="1314" y="166"/>
                  <a:pt x="1314" y="166"/>
                </a:cubicBezTo>
                <a:cubicBezTo>
                  <a:pt x="1315" y="165"/>
                  <a:pt x="1315" y="165"/>
                  <a:pt x="1315" y="165"/>
                </a:cubicBezTo>
                <a:cubicBezTo>
                  <a:pt x="1316" y="165"/>
                  <a:pt x="1316" y="165"/>
                  <a:pt x="1316" y="165"/>
                </a:cubicBezTo>
                <a:cubicBezTo>
                  <a:pt x="1316" y="164"/>
                  <a:pt x="1316" y="164"/>
                  <a:pt x="1316" y="164"/>
                </a:cubicBezTo>
                <a:cubicBezTo>
                  <a:pt x="1316" y="163"/>
                  <a:pt x="1316" y="163"/>
                  <a:pt x="1316" y="163"/>
                </a:cubicBezTo>
                <a:cubicBezTo>
                  <a:pt x="1316" y="163"/>
                  <a:pt x="1316" y="163"/>
                  <a:pt x="1316" y="163"/>
                </a:cubicBezTo>
                <a:cubicBezTo>
                  <a:pt x="1317" y="163"/>
                  <a:pt x="1317" y="163"/>
                  <a:pt x="1317" y="163"/>
                </a:cubicBezTo>
                <a:cubicBezTo>
                  <a:pt x="1318" y="164"/>
                  <a:pt x="1318" y="164"/>
                  <a:pt x="1318" y="164"/>
                </a:cubicBezTo>
                <a:cubicBezTo>
                  <a:pt x="1319" y="163"/>
                  <a:pt x="1319" y="163"/>
                  <a:pt x="1319" y="163"/>
                </a:cubicBezTo>
                <a:cubicBezTo>
                  <a:pt x="1320" y="163"/>
                  <a:pt x="1320" y="163"/>
                  <a:pt x="1320" y="163"/>
                </a:cubicBezTo>
                <a:cubicBezTo>
                  <a:pt x="1320" y="162"/>
                  <a:pt x="1320" y="162"/>
                  <a:pt x="1320" y="162"/>
                </a:cubicBezTo>
                <a:cubicBezTo>
                  <a:pt x="1320" y="161"/>
                  <a:pt x="1320" y="161"/>
                  <a:pt x="1320" y="161"/>
                </a:cubicBezTo>
                <a:cubicBezTo>
                  <a:pt x="1319" y="160"/>
                  <a:pt x="1319" y="160"/>
                  <a:pt x="1319" y="160"/>
                </a:cubicBezTo>
                <a:cubicBezTo>
                  <a:pt x="1320" y="160"/>
                  <a:pt x="1320" y="160"/>
                  <a:pt x="1320" y="160"/>
                </a:cubicBezTo>
                <a:cubicBezTo>
                  <a:pt x="1322" y="160"/>
                  <a:pt x="1322" y="160"/>
                  <a:pt x="1322" y="160"/>
                </a:cubicBezTo>
                <a:cubicBezTo>
                  <a:pt x="1322" y="160"/>
                  <a:pt x="1322" y="160"/>
                  <a:pt x="1322" y="160"/>
                </a:cubicBezTo>
                <a:cubicBezTo>
                  <a:pt x="1323" y="159"/>
                  <a:pt x="1323" y="159"/>
                  <a:pt x="1323" y="159"/>
                </a:cubicBezTo>
                <a:cubicBezTo>
                  <a:pt x="1323" y="158"/>
                  <a:pt x="1323" y="158"/>
                  <a:pt x="1323" y="158"/>
                </a:cubicBezTo>
                <a:cubicBezTo>
                  <a:pt x="1324" y="159"/>
                  <a:pt x="1324" y="159"/>
                  <a:pt x="1324" y="159"/>
                </a:cubicBezTo>
                <a:cubicBezTo>
                  <a:pt x="1325" y="159"/>
                  <a:pt x="1325" y="159"/>
                  <a:pt x="1325" y="159"/>
                </a:cubicBezTo>
                <a:cubicBezTo>
                  <a:pt x="1326" y="160"/>
                  <a:pt x="1326" y="160"/>
                  <a:pt x="1326" y="160"/>
                </a:cubicBezTo>
                <a:cubicBezTo>
                  <a:pt x="1326" y="159"/>
                  <a:pt x="1326" y="159"/>
                  <a:pt x="1326" y="159"/>
                </a:cubicBezTo>
                <a:cubicBezTo>
                  <a:pt x="1326" y="158"/>
                  <a:pt x="1326" y="158"/>
                  <a:pt x="1326" y="158"/>
                </a:cubicBezTo>
                <a:cubicBezTo>
                  <a:pt x="1325" y="157"/>
                  <a:pt x="1325" y="157"/>
                  <a:pt x="1325" y="157"/>
                </a:cubicBezTo>
                <a:cubicBezTo>
                  <a:pt x="1325" y="157"/>
                  <a:pt x="1325" y="157"/>
                  <a:pt x="1325" y="157"/>
                </a:cubicBezTo>
                <a:cubicBezTo>
                  <a:pt x="1327" y="156"/>
                  <a:pt x="1327" y="156"/>
                  <a:pt x="1327" y="156"/>
                </a:cubicBezTo>
                <a:cubicBezTo>
                  <a:pt x="1328" y="156"/>
                  <a:pt x="1328" y="156"/>
                  <a:pt x="1328" y="156"/>
                </a:cubicBezTo>
                <a:cubicBezTo>
                  <a:pt x="1330" y="156"/>
                  <a:pt x="1330" y="156"/>
                  <a:pt x="1330" y="156"/>
                </a:cubicBezTo>
                <a:cubicBezTo>
                  <a:pt x="1332" y="154"/>
                  <a:pt x="1332" y="154"/>
                  <a:pt x="1332" y="154"/>
                </a:cubicBezTo>
                <a:cubicBezTo>
                  <a:pt x="1333" y="153"/>
                  <a:pt x="1333" y="153"/>
                  <a:pt x="1333" y="153"/>
                </a:cubicBezTo>
                <a:cubicBezTo>
                  <a:pt x="1333" y="152"/>
                  <a:pt x="1333" y="152"/>
                  <a:pt x="1333" y="152"/>
                </a:cubicBezTo>
                <a:cubicBezTo>
                  <a:pt x="1330" y="153"/>
                  <a:pt x="1330" y="153"/>
                  <a:pt x="1330" y="153"/>
                </a:cubicBezTo>
                <a:cubicBezTo>
                  <a:pt x="1328" y="153"/>
                  <a:pt x="1328" y="153"/>
                  <a:pt x="1328" y="153"/>
                </a:cubicBezTo>
                <a:cubicBezTo>
                  <a:pt x="1327" y="152"/>
                  <a:pt x="1327" y="152"/>
                  <a:pt x="1327" y="152"/>
                </a:cubicBezTo>
                <a:cubicBezTo>
                  <a:pt x="1324" y="152"/>
                  <a:pt x="1324" y="152"/>
                  <a:pt x="1324" y="152"/>
                </a:cubicBezTo>
                <a:cubicBezTo>
                  <a:pt x="1323" y="152"/>
                  <a:pt x="1323" y="152"/>
                  <a:pt x="1323" y="152"/>
                </a:cubicBezTo>
                <a:cubicBezTo>
                  <a:pt x="1320" y="152"/>
                  <a:pt x="1320" y="152"/>
                  <a:pt x="1320" y="152"/>
                </a:cubicBezTo>
                <a:cubicBezTo>
                  <a:pt x="1318" y="151"/>
                  <a:pt x="1318" y="151"/>
                  <a:pt x="1318" y="151"/>
                </a:cubicBezTo>
                <a:cubicBezTo>
                  <a:pt x="1315" y="150"/>
                  <a:pt x="1315" y="150"/>
                  <a:pt x="1315" y="150"/>
                </a:cubicBezTo>
                <a:cubicBezTo>
                  <a:pt x="1313" y="148"/>
                  <a:pt x="1313" y="148"/>
                  <a:pt x="1313" y="148"/>
                </a:cubicBezTo>
                <a:cubicBezTo>
                  <a:pt x="1312" y="147"/>
                  <a:pt x="1312" y="147"/>
                  <a:pt x="1312" y="147"/>
                </a:cubicBezTo>
                <a:cubicBezTo>
                  <a:pt x="1311" y="147"/>
                  <a:pt x="1311" y="147"/>
                  <a:pt x="1311" y="147"/>
                </a:cubicBezTo>
                <a:cubicBezTo>
                  <a:pt x="1310" y="148"/>
                  <a:pt x="1310" y="148"/>
                  <a:pt x="1310" y="148"/>
                </a:cubicBezTo>
                <a:cubicBezTo>
                  <a:pt x="1309" y="148"/>
                  <a:pt x="1309" y="148"/>
                  <a:pt x="1309" y="148"/>
                </a:cubicBezTo>
                <a:cubicBezTo>
                  <a:pt x="1310" y="147"/>
                  <a:pt x="1310" y="147"/>
                  <a:pt x="1310" y="147"/>
                </a:cubicBezTo>
                <a:cubicBezTo>
                  <a:pt x="1310" y="146"/>
                  <a:pt x="1310" y="146"/>
                  <a:pt x="1310" y="146"/>
                </a:cubicBezTo>
                <a:cubicBezTo>
                  <a:pt x="1309" y="147"/>
                  <a:pt x="1309" y="147"/>
                  <a:pt x="1309" y="147"/>
                </a:cubicBezTo>
                <a:cubicBezTo>
                  <a:pt x="1306" y="149"/>
                  <a:pt x="1306" y="149"/>
                  <a:pt x="1306" y="149"/>
                </a:cubicBezTo>
                <a:cubicBezTo>
                  <a:pt x="1304" y="150"/>
                  <a:pt x="1304" y="150"/>
                  <a:pt x="1304" y="150"/>
                </a:cubicBezTo>
                <a:cubicBezTo>
                  <a:pt x="1302" y="150"/>
                  <a:pt x="1302" y="150"/>
                  <a:pt x="1302" y="150"/>
                </a:cubicBezTo>
                <a:cubicBezTo>
                  <a:pt x="1301" y="150"/>
                  <a:pt x="1301" y="150"/>
                  <a:pt x="1301" y="150"/>
                </a:cubicBezTo>
                <a:cubicBezTo>
                  <a:pt x="1300" y="150"/>
                  <a:pt x="1300" y="150"/>
                  <a:pt x="1300" y="150"/>
                </a:cubicBezTo>
                <a:cubicBezTo>
                  <a:pt x="1299" y="149"/>
                  <a:pt x="1299" y="149"/>
                  <a:pt x="1299" y="149"/>
                </a:cubicBezTo>
                <a:cubicBezTo>
                  <a:pt x="1299" y="149"/>
                  <a:pt x="1298" y="150"/>
                  <a:pt x="1297" y="150"/>
                </a:cubicBezTo>
                <a:cubicBezTo>
                  <a:pt x="1297" y="150"/>
                  <a:pt x="1296" y="150"/>
                  <a:pt x="1296" y="150"/>
                </a:cubicBezTo>
                <a:cubicBezTo>
                  <a:pt x="1293" y="152"/>
                  <a:pt x="1293" y="152"/>
                  <a:pt x="1293" y="152"/>
                </a:cubicBezTo>
                <a:cubicBezTo>
                  <a:pt x="1293" y="153"/>
                  <a:pt x="1293" y="153"/>
                  <a:pt x="1293" y="153"/>
                </a:cubicBezTo>
                <a:cubicBezTo>
                  <a:pt x="1292" y="152"/>
                  <a:pt x="1292" y="152"/>
                  <a:pt x="1292" y="152"/>
                </a:cubicBezTo>
                <a:cubicBezTo>
                  <a:pt x="1291" y="152"/>
                  <a:pt x="1291" y="152"/>
                  <a:pt x="1291" y="152"/>
                </a:cubicBezTo>
                <a:cubicBezTo>
                  <a:pt x="1288" y="152"/>
                  <a:pt x="1288" y="152"/>
                  <a:pt x="1288" y="152"/>
                </a:cubicBezTo>
                <a:cubicBezTo>
                  <a:pt x="1286" y="151"/>
                  <a:pt x="1286" y="151"/>
                  <a:pt x="1286" y="151"/>
                </a:cubicBezTo>
                <a:cubicBezTo>
                  <a:pt x="1285" y="151"/>
                  <a:pt x="1285" y="151"/>
                  <a:pt x="1285" y="151"/>
                </a:cubicBezTo>
                <a:cubicBezTo>
                  <a:pt x="1285" y="151"/>
                  <a:pt x="1285" y="151"/>
                  <a:pt x="1285" y="151"/>
                </a:cubicBezTo>
                <a:cubicBezTo>
                  <a:pt x="1286" y="149"/>
                  <a:pt x="1286" y="149"/>
                  <a:pt x="1286" y="149"/>
                </a:cubicBezTo>
                <a:cubicBezTo>
                  <a:pt x="1287" y="149"/>
                  <a:pt x="1287" y="149"/>
                  <a:pt x="1287" y="149"/>
                </a:cubicBezTo>
                <a:cubicBezTo>
                  <a:pt x="1289" y="150"/>
                  <a:pt x="1289" y="150"/>
                  <a:pt x="1289" y="150"/>
                </a:cubicBezTo>
                <a:cubicBezTo>
                  <a:pt x="1290" y="151"/>
                  <a:pt x="1290" y="151"/>
                  <a:pt x="1290" y="151"/>
                </a:cubicBezTo>
                <a:cubicBezTo>
                  <a:pt x="1291" y="150"/>
                  <a:pt x="1291" y="150"/>
                  <a:pt x="1291" y="150"/>
                </a:cubicBezTo>
                <a:cubicBezTo>
                  <a:pt x="1294" y="150"/>
                  <a:pt x="1294" y="150"/>
                  <a:pt x="1294" y="150"/>
                </a:cubicBezTo>
                <a:cubicBezTo>
                  <a:pt x="1295" y="148"/>
                  <a:pt x="1295" y="148"/>
                  <a:pt x="1295" y="148"/>
                </a:cubicBezTo>
                <a:cubicBezTo>
                  <a:pt x="1297" y="148"/>
                  <a:pt x="1297" y="148"/>
                  <a:pt x="1297" y="148"/>
                </a:cubicBezTo>
                <a:cubicBezTo>
                  <a:pt x="1299" y="149"/>
                  <a:pt x="1299" y="149"/>
                  <a:pt x="1299" y="149"/>
                </a:cubicBezTo>
                <a:cubicBezTo>
                  <a:pt x="1301" y="148"/>
                  <a:pt x="1301" y="148"/>
                  <a:pt x="1301" y="148"/>
                </a:cubicBezTo>
                <a:cubicBezTo>
                  <a:pt x="1301" y="147"/>
                  <a:pt x="1301" y="147"/>
                  <a:pt x="1301" y="147"/>
                </a:cubicBezTo>
                <a:cubicBezTo>
                  <a:pt x="1301" y="146"/>
                  <a:pt x="1301" y="146"/>
                  <a:pt x="1301" y="146"/>
                </a:cubicBezTo>
                <a:cubicBezTo>
                  <a:pt x="1300" y="146"/>
                  <a:pt x="1300" y="146"/>
                  <a:pt x="1300" y="146"/>
                </a:cubicBezTo>
                <a:cubicBezTo>
                  <a:pt x="1299" y="146"/>
                  <a:pt x="1299" y="146"/>
                  <a:pt x="1299" y="146"/>
                </a:cubicBezTo>
                <a:cubicBezTo>
                  <a:pt x="1298" y="145"/>
                  <a:pt x="1298" y="145"/>
                  <a:pt x="1298" y="145"/>
                </a:cubicBezTo>
                <a:cubicBezTo>
                  <a:pt x="1297" y="146"/>
                  <a:pt x="1297" y="146"/>
                  <a:pt x="1297" y="146"/>
                </a:cubicBezTo>
                <a:cubicBezTo>
                  <a:pt x="1295" y="145"/>
                  <a:pt x="1295" y="145"/>
                  <a:pt x="1295" y="145"/>
                </a:cubicBezTo>
                <a:cubicBezTo>
                  <a:pt x="1292" y="145"/>
                  <a:pt x="1292" y="145"/>
                  <a:pt x="1292" y="145"/>
                </a:cubicBezTo>
                <a:cubicBezTo>
                  <a:pt x="1290" y="146"/>
                  <a:pt x="1290" y="146"/>
                  <a:pt x="1290" y="146"/>
                </a:cubicBezTo>
                <a:cubicBezTo>
                  <a:pt x="1289" y="146"/>
                  <a:pt x="1289" y="146"/>
                  <a:pt x="1289" y="146"/>
                </a:cubicBezTo>
                <a:cubicBezTo>
                  <a:pt x="1286" y="145"/>
                  <a:pt x="1286" y="145"/>
                  <a:pt x="1286" y="145"/>
                </a:cubicBezTo>
                <a:cubicBezTo>
                  <a:pt x="1286" y="144"/>
                  <a:pt x="1286" y="144"/>
                  <a:pt x="1286" y="144"/>
                </a:cubicBezTo>
                <a:cubicBezTo>
                  <a:pt x="1285" y="144"/>
                  <a:pt x="1285" y="144"/>
                  <a:pt x="1285" y="144"/>
                </a:cubicBezTo>
                <a:cubicBezTo>
                  <a:pt x="1283" y="144"/>
                  <a:pt x="1283" y="144"/>
                  <a:pt x="1283" y="144"/>
                </a:cubicBezTo>
                <a:cubicBezTo>
                  <a:pt x="1281" y="144"/>
                  <a:pt x="1281" y="144"/>
                  <a:pt x="1281" y="144"/>
                </a:cubicBezTo>
                <a:cubicBezTo>
                  <a:pt x="1277" y="146"/>
                  <a:pt x="1277" y="146"/>
                  <a:pt x="1277" y="146"/>
                </a:cubicBezTo>
                <a:cubicBezTo>
                  <a:pt x="1277" y="146"/>
                  <a:pt x="1277" y="146"/>
                  <a:pt x="1277" y="146"/>
                </a:cubicBezTo>
                <a:cubicBezTo>
                  <a:pt x="1278" y="144"/>
                  <a:pt x="1278" y="144"/>
                  <a:pt x="1278" y="144"/>
                </a:cubicBezTo>
                <a:cubicBezTo>
                  <a:pt x="1279" y="143"/>
                  <a:pt x="1279" y="143"/>
                  <a:pt x="1279" y="143"/>
                </a:cubicBezTo>
                <a:cubicBezTo>
                  <a:pt x="1280" y="143"/>
                  <a:pt x="1280" y="143"/>
                  <a:pt x="1280" y="143"/>
                </a:cubicBezTo>
                <a:cubicBezTo>
                  <a:pt x="1282" y="143"/>
                  <a:pt x="1282" y="143"/>
                  <a:pt x="1282" y="143"/>
                </a:cubicBezTo>
                <a:cubicBezTo>
                  <a:pt x="1286" y="141"/>
                  <a:pt x="1286" y="141"/>
                  <a:pt x="1286" y="141"/>
                </a:cubicBezTo>
                <a:cubicBezTo>
                  <a:pt x="1287" y="141"/>
                  <a:pt x="1287" y="141"/>
                  <a:pt x="1287" y="141"/>
                </a:cubicBezTo>
                <a:cubicBezTo>
                  <a:pt x="1287" y="139"/>
                  <a:pt x="1287" y="139"/>
                  <a:pt x="1287" y="139"/>
                </a:cubicBezTo>
                <a:cubicBezTo>
                  <a:pt x="1288" y="138"/>
                  <a:pt x="1288" y="138"/>
                  <a:pt x="1288" y="138"/>
                </a:cubicBezTo>
                <a:cubicBezTo>
                  <a:pt x="1289" y="138"/>
                  <a:pt x="1289" y="138"/>
                  <a:pt x="1289" y="138"/>
                </a:cubicBezTo>
                <a:cubicBezTo>
                  <a:pt x="1289" y="138"/>
                  <a:pt x="1289" y="138"/>
                  <a:pt x="1289" y="138"/>
                </a:cubicBezTo>
                <a:cubicBezTo>
                  <a:pt x="1290" y="137"/>
                  <a:pt x="1290" y="137"/>
                  <a:pt x="1290" y="137"/>
                </a:cubicBezTo>
                <a:cubicBezTo>
                  <a:pt x="1290" y="136"/>
                  <a:pt x="1290" y="136"/>
                  <a:pt x="1290" y="136"/>
                </a:cubicBezTo>
                <a:cubicBezTo>
                  <a:pt x="1289" y="135"/>
                  <a:pt x="1289" y="135"/>
                  <a:pt x="1289" y="135"/>
                </a:cubicBezTo>
                <a:cubicBezTo>
                  <a:pt x="1288" y="134"/>
                  <a:pt x="1288" y="134"/>
                  <a:pt x="1288" y="134"/>
                </a:cubicBezTo>
                <a:cubicBezTo>
                  <a:pt x="1287" y="134"/>
                  <a:pt x="1287" y="134"/>
                  <a:pt x="1287" y="134"/>
                </a:cubicBezTo>
                <a:cubicBezTo>
                  <a:pt x="1289" y="133"/>
                  <a:pt x="1289" y="133"/>
                  <a:pt x="1289" y="133"/>
                </a:cubicBezTo>
                <a:cubicBezTo>
                  <a:pt x="1289" y="133"/>
                  <a:pt x="1289" y="133"/>
                  <a:pt x="1289" y="133"/>
                </a:cubicBezTo>
                <a:cubicBezTo>
                  <a:pt x="1290" y="134"/>
                  <a:pt x="1290" y="134"/>
                  <a:pt x="1290" y="134"/>
                </a:cubicBezTo>
                <a:cubicBezTo>
                  <a:pt x="1291" y="134"/>
                  <a:pt x="1291" y="134"/>
                  <a:pt x="1291" y="134"/>
                </a:cubicBezTo>
                <a:cubicBezTo>
                  <a:pt x="1292" y="133"/>
                  <a:pt x="1292" y="133"/>
                  <a:pt x="1292" y="133"/>
                </a:cubicBezTo>
                <a:cubicBezTo>
                  <a:pt x="1291" y="132"/>
                  <a:pt x="1291" y="132"/>
                  <a:pt x="1291" y="132"/>
                </a:cubicBezTo>
                <a:cubicBezTo>
                  <a:pt x="1291" y="132"/>
                  <a:pt x="1291" y="132"/>
                  <a:pt x="1291" y="132"/>
                </a:cubicBezTo>
                <a:cubicBezTo>
                  <a:pt x="1291" y="130"/>
                  <a:pt x="1291" y="130"/>
                  <a:pt x="1291" y="130"/>
                </a:cubicBezTo>
                <a:cubicBezTo>
                  <a:pt x="1292" y="130"/>
                  <a:pt x="1292" y="130"/>
                  <a:pt x="1292" y="130"/>
                </a:cubicBezTo>
                <a:cubicBezTo>
                  <a:pt x="1293" y="131"/>
                  <a:pt x="1293" y="131"/>
                  <a:pt x="1293" y="131"/>
                </a:cubicBezTo>
                <a:cubicBezTo>
                  <a:pt x="1293" y="132"/>
                  <a:pt x="1293" y="132"/>
                  <a:pt x="1293" y="132"/>
                </a:cubicBezTo>
                <a:cubicBezTo>
                  <a:pt x="1294" y="134"/>
                  <a:pt x="1294" y="134"/>
                  <a:pt x="1294" y="134"/>
                </a:cubicBezTo>
                <a:cubicBezTo>
                  <a:pt x="1295" y="135"/>
                  <a:pt x="1295" y="135"/>
                  <a:pt x="1295" y="135"/>
                </a:cubicBezTo>
                <a:cubicBezTo>
                  <a:pt x="1297" y="134"/>
                  <a:pt x="1297" y="134"/>
                  <a:pt x="1297" y="134"/>
                </a:cubicBezTo>
                <a:cubicBezTo>
                  <a:pt x="1299" y="134"/>
                  <a:pt x="1299" y="134"/>
                  <a:pt x="1299" y="134"/>
                </a:cubicBezTo>
                <a:cubicBezTo>
                  <a:pt x="1304" y="132"/>
                  <a:pt x="1304" y="132"/>
                  <a:pt x="1304" y="132"/>
                </a:cubicBezTo>
                <a:cubicBezTo>
                  <a:pt x="1306" y="132"/>
                  <a:pt x="1306" y="132"/>
                  <a:pt x="1306" y="132"/>
                </a:cubicBezTo>
                <a:cubicBezTo>
                  <a:pt x="1307" y="131"/>
                  <a:pt x="1307" y="131"/>
                  <a:pt x="1307" y="131"/>
                </a:cubicBezTo>
                <a:cubicBezTo>
                  <a:pt x="1308" y="130"/>
                  <a:pt x="1308" y="130"/>
                  <a:pt x="1308" y="130"/>
                </a:cubicBezTo>
                <a:cubicBezTo>
                  <a:pt x="1309" y="129"/>
                  <a:pt x="1309" y="129"/>
                  <a:pt x="1309" y="129"/>
                </a:cubicBezTo>
                <a:cubicBezTo>
                  <a:pt x="1310" y="128"/>
                  <a:pt x="1310" y="128"/>
                  <a:pt x="1310" y="128"/>
                </a:cubicBezTo>
                <a:cubicBezTo>
                  <a:pt x="1309" y="126"/>
                  <a:pt x="1309" y="126"/>
                  <a:pt x="1309" y="126"/>
                </a:cubicBezTo>
                <a:cubicBezTo>
                  <a:pt x="1308" y="124"/>
                  <a:pt x="1308" y="124"/>
                  <a:pt x="1308" y="124"/>
                </a:cubicBezTo>
                <a:cubicBezTo>
                  <a:pt x="1307" y="124"/>
                  <a:pt x="1307" y="124"/>
                  <a:pt x="1307" y="124"/>
                </a:cubicBezTo>
                <a:cubicBezTo>
                  <a:pt x="1306" y="123"/>
                  <a:pt x="1306" y="123"/>
                  <a:pt x="1306" y="123"/>
                </a:cubicBezTo>
                <a:cubicBezTo>
                  <a:pt x="1301" y="122"/>
                  <a:pt x="1301" y="122"/>
                  <a:pt x="1301" y="122"/>
                </a:cubicBezTo>
                <a:cubicBezTo>
                  <a:pt x="1300" y="122"/>
                  <a:pt x="1300" y="122"/>
                  <a:pt x="1300" y="122"/>
                </a:cubicBezTo>
                <a:cubicBezTo>
                  <a:pt x="1298" y="123"/>
                  <a:pt x="1298" y="123"/>
                  <a:pt x="1298" y="123"/>
                </a:cubicBezTo>
                <a:cubicBezTo>
                  <a:pt x="1298" y="122"/>
                  <a:pt x="1298" y="122"/>
                  <a:pt x="1298" y="122"/>
                </a:cubicBezTo>
                <a:cubicBezTo>
                  <a:pt x="1298" y="121"/>
                  <a:pt x="1298" y="121"/>
                  <a:pt x="1298" y="121"/>
                </a:cubicBezTo>
                <a:cubicBezTo>
                  <a:pt x="1297" y="120"/>
                  <a:pt x="1297" y="120"/>
                  <a:pt x="1297" y="120"/>
                </a:cubicBezTo>
                <a:cubicBezTo>
                  <a:pt x="1295" y="121"/>
                  <a:pt x="1295" y="121"/>
                  <a:pt x="1295" y="121"/>
                </a:cubicBezTo>
                <a:cubicBezTo>
                  <a:pt x="1294" y="121"/>
                  <a:pt x="1294" y="121"/>
                  <a:pt x="1294" y="121"/>
                </a:cubicBezTo>
                <a:cubicBezTo>
                  <a:pt x="1292" y="122"/>
                  <a:pt x="1292" y="122"/>
                  <a:pt x="1292" y="122"/>
                </a:cubicBezTo>
                <a:cubicBezTo>
                  <a:pt x="1291" y="123"/>
                  <a:pt x="1291" y="123"/>
                  <a:pt x="1291" y="123"/>
                </a:cubicBezTo>
                <a:cubicBezTo>
                  <a:pt x="1289" y="122"/>
                  <a:pt x="1289" y="122"/>
                  <a:pt x="1289" y="122"/>
                </a:cubicBezTo>
                <a:cubicBezTo>
                  <a:pt x="1289" y="121"/>
                  <a:pt x="1289" y="121"/>
                  <a:pt x="1289" y="121"/>
                </a:cubicBezTo>
                <a:cubicBezTo>
                  <a:pt x="1290" y="122"/>
                  <a:pt x="1290" y="122"/>
                  <a:pt x="1290" y="122"/>
                </a:cubicBezTo>
                <a:cubicBezTo>
                  <a:pt x="1292" y="121"/>
                  <a:pt x="1292" y="121"/>
                  <a:pt x="1292" y="121"/>
                </a:cubicBezTo>
                <a:cubicBezTo>
                  <a:pt x="1293" y="120"/>
                  <a:pt x="1293" y="120"/>
                  <a:pt x="1293" y="120"/>
                </a:cubicBezTo>
                <a:cubicBezTo>
                  <a:pt x="1295" y="120"/>
                  <a:pt x="1295" y="120"/>
                  <a:pt x="1295" y="120"/>
                </a:cubicBezTo>
                <a:cubicBezTo>
                  <a:pt x="1295" y="119"/>
                  <a:pt x="1295" y="119"/>
                  <a:pt x="1295" y="119"/>
                </a:cubicBezTo>
                <a:cubicBezTo>
                  <a:pt x="1294" y="118"/>
                  <a:pt x="1294" y="118"/>
                  <a:pt x="1294" y="118"/>
                </a:cubicBezTo>
                <a:cubicBezTo>
                  <a:pt x="1293" y="116"/>
                  <a:pt x="1293" y="116"/>
                  <a:pt x="1293" y="116"/>
                </a:cubicBezTo>
                <a:cubicBezTo>
                  <a:pt x="1292" y="115"/>
                  <a:pt x="1292" y="115"/>
                  <a:pt x="1292" y="115"/>
                </a:cubicBezTo>
                <a:cubicBezTo>
                  <a:pt x="1290" y="115"/>
                  <a:pt x="1290" y="115"/>
                  <a:pt x="1290" y="115"/>
                </a:cubicBezTo>
                <a:cubicBezTo>
                  <a:pt x="1291" y="114"/>
                  <a:pt x="1291" y="114"/>
                  <a:pt x="1291" y="114"/>
                </a:cubicBezTo>
                <a:cubicBezTo>
                  <a:pt x="1293" y="113"/>
                  <a:pt x="1293" y="113"/>
                  <a:pt x="1293" y="113"/>
                </a:cubicBezTo>
                <a:cubicBezTo>
                  <a:pt x="1293" y="113"/>
                  <a:pt x="1293" y="113"/>
                  <a:pt x="1293" y="113"/>
                </a:cubicBezTo>
                <a:cubicBezTo>
                  <a:pt x="1293" y="111"/>
                  <a:pt x="1293" y="111"/>
                  <a:pt x="1293" y="111"/>
                </a:cubicBezTo>
                <a:cubicBezTo>
                  <a:pt x="1293" y="110"/>
                  <a:pt x="1293" y="110"/>
                  <a:pt x="1293" y="110"/>
                </a:cubicBezTo>
                <a:cubicBezTo>
                  <a:pt x="1294" y="111"/>
                  <a:pt x="1294" y="111"/>
                  <a:pt x="1294" y="111"/>
                </a:cubicBezTo>
                <a:cubicBezTo>
                  <a:pt x="1295" y="113"/>
                  <a:pt x="1295" y="113"/>
                  <a:pt x="1295" y="113"/>
                </a:cubicBezTo>
                <a:cubicBezTo>
                  <a:pt x="1296" y="115"/>
                  <a:pt x="1296" y="115"/>
                  <a:pt x="1296" y="115"/>
                </a:cubicBezTo>
                <a:cubicBezTo>
                  <a:pt x="1296" y="116"/>
                  <a:pt x="1296" y="116"/>
                  <a:pt x="1296" y="116"/>
                </a:cubicBezTo>
                <a:cubicBezTo>
                  <a:pt x="1298" y="118"/>
                  <a:pt x="1298" y="118"/>
                  <a:pt x="1298" y="118"/>
                </a:cubicBezTo>
                <a:cubicBezTo>
                  <a:pt x="1298" y="119"/>
                  <a:pt x="1298" y="119"/>
                  <a:pt x="1298" y="119"/>
                </a:cubicBezTo>
                <a:cubicBezTo>
                  <a:pt x="1300" y="120"/>
                  <a:pt x="1300" y="120"/>
                  <a:pt x="1300" y="120"/>
                </a:cubicBezTo>
                <a:cubicBezTo>
                  <a:pt x="1300" y="121"/>
                  <a:pt x="1300" y="121"/>
                  <a:pt x="1300" y="121"/>
                </a:cubicBezTo>
                <a:cubicBezTo>
                  <a:pt x="1302" y="120"/>
                  <a:pt x="1302" y="120"/>
                  <a:pt x="1302" y="120"/>
                </a:cubicBezTo>
                <a:cubicBezTo>
                  <a:pt x="1302" y="120"/>
                  <a:pt x="1302" y="120"/>
                  <a:pt x="1302" y="120"/>
                </a:cubicBezTo>
                <a:cubicBezTo>
                  <a:pt x="1304" y="120"/>
                  <a:pt x="1304" y="120"/>
                  <a:pt x="1304" y="120"/>
                </a:cubicBezTo>
                <a:cubicBezTo>
                  <a:pt x="1306" y="120"/>
                  <a:pt x="1306" y="120"/>
                  <a:pt x="1306" y="120"/>
                </a:cubicBezTo>
                <a:cubicBezTo>
                  <a:pt x="1307" y="119"/>
                  <a:pt x="1307" y="119"/>
                  <a:pt x="1307" y="119"/>
                </a:cubicBezTo>
                <a:cubicBezTo>
                  <a:pt x="1308" y="120"/>
                  <a:pt x="1308" y="120"/>
                  <a:pt x="1308" y="120"/>
                </a:cubicBezTo>
                <a:cubicBezTo>
                  <a:pt x="1308" y="122"/>
                  <a:pt x="1308" y="122"/>
                  <a:pt x="1308" y="122"/>
                </a:cubicBezTo>
                <a:cubicBezTo>
                  <a:pt x="1311" y="126"/>
                  <a:pt x="1311" y="126"/>
                  <a:pt x="1311" y="126"/>
                </a:cubicBezTo>
                <a:cubicBezTo>
                  <a:pt x="1313" y="127"/>
                  <a:pt x="1313" y="127"/>
                  <a:pt x="1313" y="127"/>
                </a:cubicBezTo>
                <a:cubicBezTo>
                  <a:pt x="1313" y="126"/>
                  <a:pt x="1313" y="126"/>
                  <a:pt x="1313" y="126"/>
                </a:cubicBezTo>
                <a:cubicBezTo>
                  <a:pt x="1315" y="126"/>
                  <a:pt x="1315" y="126"/>
                  <a:pt x="1315" y="126"/>
                </a:cubicBezTo>
                <a:cubicBezTo>
                  <a:pt x="1316" y="126"/>
                  <a:pt x="1316" y="126"/>
                  <a:pt x="1316" y="126"/>
                </a:cubicBezTo>
                <a:cubicBezTo>
                  <a:pt x="1316" y="127"/>
                  <a:pt x="1316" y="127"/>
                  <a:pt x="1316" y="127"/>
                </a:cubicBezTo>
                <a:cubicBezTo>
                  <a:pt x="1316" y="128"/>
                  <a:pt x="1316" y="128"/>
                  <a:pt x="1316" y="128"/>
                </a:cubicBezTo>
                <a:cubicBezTo>
                  <a:pt x="1315" y="130"/>
                  <a:pt x="1315" y="130"/>
                  <a:pt x="1315" y="130"/>
                </a:cubicBezTo>
                <a:cubicBezTo>
                  <a:pt x="1316" y="132"/>
                  <a:pt x="1316" y="132"/>
                  <a:pt x="1316" y="132"/>
                </a:cubicBezTo>
                <a:cubicBezTo>
                  <a:pt x="1317" y="134"/>
                  <a:pt x="1317" y="134"/>
                  <a:pt x="1317" y="134"/>
                </a:cubicBezTo>
                <a:cubicBezTo>
                  <a:pt x="1318" y="135"/>
                  <a:pt x="1318" y="135"/>
                  <a:pt x="1318" y="135"/>
                </a:cubicBezTo>
                <a:cubicBezTo>
                  <a:pt x="1318" y="138"/>
                  <a:pt x="1318" y="138"/>
                  <a:pt x="1318" y="138"/>
                </a:cubicBezTo>
                <a:cubicBezTo>
                  <a:pt x="1319" y="140"/>
                  <a:pt x="1319" y="140"/>
                  <a:pt x="1319" y="140"/>
                </a:cubicBezTo>
                <a:cubicBezTo>
                  <a:pt x="1320" y="141"/>
                  <a:pt x="1320" y="141"/>
                  <a:pt x="1320" y="141"/>
                </a:cubicBezTo>
                <a:cubicBezTo>
                  <a:pt x="1322" y="144"/>
                  <a:pt x="1322" y="144"/>
                  <a:pt x="1322" y="144"/>
                </a:cubicBezTo>
                <a:cubicBezTo>
                  <a:pt x="1324" y="146"/>
                  <a:pt x="1324" y="146"/>
                  <a:pt x="1324" y="146"/>
                </a:cubicBezTo>
                <a:cubicBezTo>
                  <a:pt x="1325" y="147"/>
                  <a:pt x="1325" y="147"/>
                  <a:pt x="1325" y="147"/>
                </a:cubicBezTo>
                <a:cubicBezTo>
                  <a:pt x="1327" y="147"/>
                  <a:pt x="1327" y="147"/>
                  <a:pt x="1327" y="147"/>
                </a:cubicBezTo>
                <a:cubicBezTo>
                  <a:pt x="1328" y="146"/>
                  <a:pt x="1328" y="146"/>
                  <a:pt x="1328" y="146"/>
                </a:cubicBezTo>
                <a:cubicBezTo>
                  <a:pt x="1329" y="146"/>
                  <a:pt x="1329" y="146"/>
                  <a:pt x="1329" y="146"/>
                </a:cubicBezTo>
                <a:cubicBezTo>
                  <a:pt x="1330" y="146"/>
                  <a:pt x="1330" y="146"/>
                  <a:pt x="1330" y="146"/>
                </a:cubicBezTo>
                <a:cubicBezTo>
                  <a:pt x="1330" y="145"/>
                  <a:pt x="1330" y="145"/>
                  <a:pt x="1330" y="145"/>
                </a:cubicBezTo>
                <a:cubicBezTo>
                  <a:pt x="1330" y="142"/>
                  <a:pt x="1330" y="142"/>
                  <a:pt x="1330" y="142"/>
                </a:cubicBezTo>
                <a:cubicBezTo>
                  <a:pt x="1330" y="140"/>
                  <a:pt x="1330" y="140"/>
                  <a:pt x="1330" y="140"/>
                </a:cubicBezTo>
                <a:cubicBezTo>
                  <a:pt x="1330" y="138"/>
                  <a:pt x="1330" y="138"/>
                  <a:pt x="1330" y="138"/>
                </a:cubicBezTo>
                <a:cubicBezTo>
                  <a:pt x="1331" y="137"/>
                  <a:pt x="1331" y="137"/>
                  <a:pt x="1331" y="137"/>
                </a:cubicBezTo>
                <a:cubicBezTo>
                  <a:pt x="1331" y="137"/>
                  <a:pt x="1331" y="137"/>
                  <a:pt x="1331" y="137"/>
                </a:cubicBezTo>
                <a:cubicBezTo>
                  <a:pt x="1332" y="138"/>
                  <a:pt x="1332" y="138"/>
                  <a:pt x="1332" y="138"/>
                </a:cubicBezTo>
                <a:cubicBezTo>
                  <a:pt x="1332" y="139"/>
                  <a:pt x="1332" y="139"/>
                  <a:pt x="1332" y="139"/>
                </a:cubicBezTo>
                <a:cubicBezTo>
                  <a:pt x="1332" y="141"/>
                  <a:pt x="1332" y="141"/>
                  <a:pt x="1332" y="141"/>
                </a:cubicBezTo>
                <a:cubicBezTo>
                  <a:pt x="1332" y="142"/>
                  <a:pt x="1332" y="142"/>
                  <a:pt x="1332" y="142"/>
                </a:cubicBezTo>
                <a:cubicBezTo>
                  <a:pt x="1331" y="144"/>
                  <a:pt x="1331" y="144"/>
                  <a:pt x="1331" y="144"/>
                </a:cubicBezTo>
                <a:cubicBezTo>
                  <a:pt x="1331" y="145"/>
                  <a:pt x="1331" y="145"/>
                  <a:pt x="1331" y="145"/>
                </a:cubicBezTo>
                <a:cubicBezTo>
                  <a:pt x="1332" y="146"/>
                  <a:pt x="1332" y="146"/>
                  <a:pt x="1332" y="146"/>
                </a:cubicBezTo>
                <a:cubicBezTo>
                  <a:pt x="1333" y="145"/>
                  <a:pt x="1333" y="145"/>
                  <a:pt x="1333" y="145"/>
                </a:cubicBezTo>
                <a:cubicBezTo>
                  <a:pt x="1334" y="144"/>
                  <a:pt x="1334" y="144"/>
                  <a:pt x="1334" y="144"/>
                </a:cubicBezTo>
                <a:cubicBezTo>
                  <a:pt x="1335" y="145"/>
                  <a:pt x="1335" y="145"/>
                  <a:pt x="1335" y="145"/>
                </a:cubicBezTo>
                <a:cubicBezTo>
                  <a:pt x="1335" y="146"/>
                  <a:pt x="1335" y="146"/>
                  <a:pt x="1335" y="146"/>
                </a:cubicBezTo>
                <a:cubicBezTo>
                  <a:pt x="1335" y="147"/>
                  <a:pt x="1335" y="147"/>
                  <a:pt x="1335" y="147"/>
                </a:cubicBezTo>
                <a:cubicBezTo>
                  <a:pt x="1335" y="148"/>
                  <a:pt x="1335" y="148"/>
                  <a:pt x="1335" y="148"/>
                </a:cubicBezTo>
                <a:cubicBezTo>
                  <a:pt x="1336" y="147"/>
                  <a:pt x="1336" y="147"/>
                  <a:pt x="1336" y="147"/>
                </a:cubicBezTo>
                <a:cubicBezTo>
                  <a:pt x="1337" y="147"/>
                  <a:pt x="1337" y="147"/>
                  <a:pt x="1337" y="147"/>
                </a:cubicBezTo>
                <a:cubicBezTo>
                  <a:pt x="1338" y="147"/>
                  <a:pt x="1338" y="147"/>
                  <a:pt x="1338" y="147"/>
                </a:cubicBezTo>
                <a:cubicBezTo>
                  <a:pt x="1338" y="145"/>
                  <a:pt x="1338" y="145"/>
                  <a:pt x="1338" y="145"/>
                </a:cubicBezTo>
                <a:cubicBezTo>
                  <a:pt x="1338" y="144"/>
                  <a:pt x="1338" y="144"/>
                  <a:pt x="1338" y="144"/>
                </a:cubicBezTo>
                <a:cubicBezTo>
                  <a:pt x="1338" y="141"/>
                  <a:pt x="1338" y="141"/>
                  <a:pt x="1338" y="141"/>
                </a:cubicBezTo>
                <a:cubicBezTo>
                  <a:pt x="1339" y="140"/>
                  <a:pt x="1339" y="140"/>
                  <a:pt x="1339" y="140"/>
                </a:cubicBezTo>
                <a:cubicBezTo>
                  <a:pt x="1339" y="138"/>
                  <a:pt x="1339" y="138"/>
                  <a:pt x="1339" y="138"/>
                </a:cubicBezTo>
                <a:cubicBezTo>
                  <a:pt x="1339" y="137"/>
                  <a:pt x="1339" y="137"/>
                  <a:pt x="1339" y="137"/>
                </a:cubicBezTo>
                <a:cubicBezTo>
                  <a:pt x="1338" y="136"/>
                  <a:pt x="1338" y="136"/>
                  <a:pt x="1338" y="136"/>
                </a:cubicBezTo>
                <a:cubicBezTo>
                  <a:pt x="1337" y="136"/>
                  <a:pt x="1337" y="136"/>
                  <a:pt x="1337" y="136"/>
                </a:cubicBezTo>
                <a:cubicBezTo>
                  <a:pt x="1338" y="135"/>
                  <a:pt x="1338" y="135"/>
                  <a:pt x="1338" y="135"/>
                </a:cubicBezTo>
                <a:cubicBezTo>
                  <a:pt x="1338" y="134"/>
                  <a:pt x="1338" y="134"/>
                  <a:pt x="1338" y="134"/>
                </a:cubicBezTo>
                <a:cubicBezTo>
                  <a:pt x="1338" y="133"/>
                  <a:pt x="1338" y="133"/>
                  <a:pt x="1338" y="133"/>
                </a:cubicBezTo>
                <a:cubicBezTo>
                  <a:pt x="1336" y="134"/>
                  <a:pt x="1336" y="134"/>
                  <a:pt x="1336" y="134"/>
                </a:cubicBezTo>
                <a:cubicBezTo>
                  <a:pt x="1336" y="133"/>
                  <a:pt x="1336" y="133"/>
                  <a:pt x="1336" y="133"/>
                </a:cubicBezTo>
                <a:cubicBezTo>
                  <a:pt x="1336" y="132"/>
                  <a:pt x="1336" y="132"/>
                  <a:pt x="1336" y="132"/>
                </a:cubicBezTo>
                <a:cubicBezTo>
                  <a:pt x="1338" y="132"/>
                  <a:pt x="1338" y="132"/>
                  <a:pt x="1338" y="132"/>
                </a:cubicBezTo>
                <a:cubicBezTo>
                  <a:pt x="1339" y="131"/>
                  <a:pt x="1339" y="131"/>
                  <a:pt x="1339" y="131"/>
                </a:cubicBezTo>
                <a:cubicBezTo>
                  <a:pt x="1339" y="129"/>
                  <a:pt x="1339" y="129"/>
                  <a:pt x="1339" y="129"/>
                </a:cubicBezTo>
                <a:cubicBezTo>
                  <a:pt x="1338" y="129"/>
                  <a:pt x="1338" y="129"/>
                  <a:pt x="1338" y="129"/>
                </a:cubicBezTo>
                <a:cubicBezTo>
                  <a:pt x="1337" y="129"/>
                  <a:pt x="1337" y="129"/>
                  <a:pt x="1337" y="129"/>
                </a:cubicBezTo>
                <a:cubicBezTo>
                  <a:pt x="1337" y="128"/>
                  <a:pt x="1337" y="128"/>
                  <a:pt x="1337" y="128"/>
                </a:cubicBezTo>
                <a:cubicBezTo>
                  <a:pt x="1338" y="127"/>
                  <a:pt x="1338" y="127"/>
                  <a:pt x="1338" y="127"/>
                </a:cubicBezTo>
                <a:cubicBezTo>
                  <a:pt x="1339" y="125"/>
                  <a:pt x="1339" y="125"/>
                  <a:pt x="1339" y="125"/>
                </a:cubicBezTo>
                <a:cubicBezTo>
                  <a:pt x="1339" y="124"/>
                  <a:pt x="1339" y="124"/>
                  <a:pt x="1339" y="124"/>
                </a:cubicBezTo>
                <a:cubicBezTo>
                  <a:pt x="1338" y="124"/>
                  <a:pt x="1338" y="124"/>
                  <a:pt x="1338" y="124"/>
                </a:cubicBezTo>
                <a:cubicBezTo>
                  <a:pt x="1337" y="125"/>
                  <a:pt x="1337" y="125"/>
                  <a:pt x="1337" y="125"/>
                </a:cubicBezTo>
                <a:cubicBezTo>
                  <a:pt x="1335" y="127"/>
                  <a:pt x="1335" y="127"/>
                  <a:pt x="1335" y="127"/>
                </a:cubicBezTo>
                <a:cubicBezTo>
                  <a:pt x="1335" y="130"/>
                  <a:pt x="1335" y="130"/>
                  <a:pt x="1335" y="130"/>
                </a:cubicBezTo>
                <a:cubicBezTo>
                  <a:pt x="1334" y="130"/>
                  <a:pt x="1334" y="130"/>
                  <a:pt x="1334" y="130"/>
                </a:cubicBezTo>
                <a:cubicBezTo>
                  <a:pt x="1334" y="129"/>
                  <a:pt x="1334" y="129"/>
                  <a:pt x="1334" y="129"/>
                </a:cubicBezTo>
                <a:cubicBezTo>
                  <a:pt x="1334" y="127"/>
                  <a:pt x="1334" y="127"/>
                  <a:pt x="1334" y="127"/>
                </a:cubicBezTo>
                <a:cubicBezTo>
                  <a:pt x="1334" y="126"/>
                  <a:pt x="1334" y="126"/>
                  <a:pt x="1334" y="126"/>
                </a:cubicBezTo>
                <a:cubicBezTo>
                  <a:pt x="1334" y="125"/>
                  <a:pt x="1334" y="125"/>
                  <a:pt x="1334" y="125"/>
                </a:cubicBezTo>
                <a:cubicBezTo>
                  <a:pt x="1334" y="124"/>
                  <a:pt x="1334" y="124"/>
                  <a:pt x="1334" y="124"/>
                </a:cubicBezTo>
                <a:cubicBezTo>
                  <a:pt x="1334" y="123"/>
                  <a:pt x="1334" y="123"/>
                  <a:pt x="1334" y="123"/>
                </a:cubicBezTo>
                <a:cubicBezTo>
                  <a:pt x="1336" y="122"/>
                  <a:pt x="1336" y="122"/>
                  <a:pt x="1336" y="122"/>
                </a:cubicBezTo>
                <a:cubicBezTo>
                  <a:pt x="1337" y="121"/>
                  <a:pt x="1337" y="121"/>
                  <a:pt x="1337" y="121"/>
                </a:cubicBezTo>
                <a:cubicBezTo>
                  <a:pt x="1338" y="119"/>
                  <a:pt x="1338" y="119"/>
                  <a:pt x="1338" y="119"/>
                </a:cubicBezTo>
                <a:cubicBezTo>
                  <a:pt x="1337" y="118"/>
                  <a:pt x="1337" y="118"/>
                  <a:pt x="1337" y="118"/>
                </a:cubicBezTo>
                <a:cubicBezTo>
                  <a:pt x="1336" y="118"/>
                  <a:pt x="1336" y="118"/>
                  <a:pt x="1336" y="118"/>
                </a:cubicBezTo>
                <a:cubicBezTo>
                  <a:pt x="1335" y="119"/>
                  <a:pt x="1335" y="119"/>
                  <a:pt x="1335" y="119"/>
                </a:cubicBezTo>
                <a:cubicBezTo>
                  <a:pt x="1335" y="120"/>
                  <a:pt x="1335" y="120"/>
                  <a:pt x="1335" y="120"/>
                </a:cubicBezTo>
                <a:cubicBezTo>
                  <a:pt x="1334" y="121"/>
                  <a:pt x="1334" y="121"/>
                  <a:pt x="1334" y="121"/>
                </a:cubicBezTo>
                <a:cubicBezTo>
                  <a:pt x="1335" y="119"/>
                  <a:pt x="1335" y="119"/>
                  <a:pt x="1335" y="119"/>
                </a:cubicBezTo>
                <a:cubicBezTo>
                  <a:pt x="1335" y="118"/>
                  <a:pt x="1335" y="118"/>
                  <a:pt x="1335" y="118"/>
                </a:cubicBezTo>
                <a:cubicBezTo>
                  <a:pt x="1335" y="118"/>
                  <a:pt x="1335" y="118"/>
                  <a:pt x="1335" y="118"/>
                </a:cubicBezTo>
                <a:cubicBezTo>
                  <a:pt x="1334" y="118"/>
                  <a:pt x="1334" y="118"/>
                  <a:pt x="1334" y="118"/>
                </a:cubicBezTo>
                <a:cubicBezTo>
                  <a:pt x="1332" y="119"/>
                  <a:pt x="1332" y="119"/>
                  <a:pt x="1332" y="119"/>
                </a:cubicBezTo>
                <a:cubicBezTo>
                  <a:pt x="1331" y="121"/>
                  <a:pt x="1331" y="121"/>
                  <a:pt x="1331" y="121"/>
                </a:cubicBezTo>
                <a:cubicBezTo>
                  <a:pt x="1331" y="120"/>
                  <a:pt x="1331" y="120"/>
                  <a:pt x="1331" y="120"/>
                </a:cubicBezTo>
                <a:cubicBezTo>
                  <a:pt x="1331" y="119"/>
                  <a:pt x="1331" y="119"/>
                  <a:pt x="1331" y="119"/>
                </a:cubicBezTo>
                <a:cubicBezTo>
                  <a:pt x="1332" y="118"/>
                  <a:pt x="1332" y="118"/>
                  <a:pt x="1332" y="118"/>
                </a:cubicBezTo>
                <a:cubicBezTo>
                  <a:pt x="1333" y="117"/>
                  <a:pt x="1333" y="117"/>
                  <a:pt x="1333" y="117"/>
                </a:cubicBezTo>
                <a:cubicBezTo>
                  <a:pt x="1334" y="115"/>
                  <a:pt x="1334" y="115"/>
                  <a:pt x="1334" y="115"/>
                </a:cubicBezTo>
                <a:cubicBezTo>
                  <a:pt x="1334" y="115"/>
                  <a:pt x="1334" y="115"/>
                  <a:pt x="1334" y="115"/>
                </a:cubicBezTo>
                <a:cubicBezTo>
                  <a:pt x="1333" y="114"/>
                  <a:pt x="1333" y="114"/>
                  <a:pt x="1333" y="114"/>
                </a:cubicBezTo>
                <a:cubicBezTo>
                  <a:pt x="1332" y="113"/>
                  <a:pt x="1332" y="113"/>
                  <a:pt x="1332" y="113"/>
                </a:cubicBezTo>
                <a:cubicBezTo>
                  <a:pt x="1332" y="113"/>
                  <a:pt x="1332" y="113"/>
                  <a:pt x="1332" y="113"/>
                </a:cubicBezTo>
                <a:cubicBezTo>
                  <a:pt x="1331" y="112"/>
                  <a:pt x="1331" y="112"/>
                  <a:pt x="1331" y="112"/>
                </a:cubicBezTo>
                <a:cubicBezTo>
                  <a:pt x="1330" y="111"/>
                  <a:pt x="1330" y="111"/>
                  <a:pt x="1330" y="111"/>
                </a:cubicBezTo>
                <a:cubicBezTo>
                  <a:pt x="1329" y="110"/>
                  <a:pt x="1329" y="110"/>
                  <a:pt x="1329" y="110"/>
                </a:cubicBezTo>
                <a:cubicBezTo>
                  <a:pt x="1328" y="109"/>
                  <a:pt x="1328" y="109"/>
                  <a:pt x="1328" y="109"/>
                </a:cubicBezTo>
                <a:cubicBezTo>
                  <a:pt x="1327" y="109"/>
                  <a:pt x="1327" y="109"/>
                  <a:pt x="1327" y="109"/>
                </a:cubicBezTo>
                <a:cubicBezTo>
                  <a:pt x="1327" y="108"/>
                  <a:pt x="1327" y="108"/>
                  <a:pt x="1327" y="108"/>
                </a:cubicBezTo>
                <a:cubicBezTo>
                  <a:pt x="1325" y="108"/>
                  <a:pt x="1325" y="108"/>
                  <a:pt x="1325" y="108"/>
                </a:cubicBezTo>
                <a:cubicBezTo>
                  <a:pt x="1325" y="107"/>
                  <a:pt x="1325" y="107"/>
                  <a:pt x="1325" y="107"/>
                </a:cubicBezTo>
                <a:cubicBezTo>
                  <a:pt x="1325" y="107"/>
                  <a:pt x="1325" y="107"/>
                  <a:pt x="1325" y="107"/>
                </a:cubicBezTo>
                <a:cubicBezTo>
                  <a:pt x="1322" y="104"/>
                  <a:pt x="1322" y="104"/>
                  <a:pt x="1322" y="104"/>
                </a:cubicBezTo>
                <a:cubicBezTo>
                  <a:pt x="1321" y="103"/>
                  <a:pt x="1321" y="103"/>
                  <a:pt x="1321" y="103"/>
                </a:cubicBezTo>
                <a:cubicBezTo>
                  <a:pt x="1319" y="103"/>
                  <a:pt x="1319" y="103"/>
                  <a:pt x="1319" y="103"/>
                </a:cubicBezTo>
                <a:cubicBezTo>
                  <a:pt x="1318" y="103"/>
                  <a:pt x="1318" y="103"/>
                  <a:pt x="1318" y="103"/>
                </a:cubicBezTo>
                <a:cubicBezTo>
                  <a:pt x="1316" y="103"/>
                  <a:pt x="1316" y="103"/>
                  <a:pt x="1316" y="103"/>
                </a:cubicBezTo>
                <a:cubicBezTo>
                  <a:pt x="1314" y="105"/>
                  <a:pt x="1314" y="105"/>
                  <a:pt x="1314" y="105"/>
                </a:cubicBezTo>
                <a:cubicBezTo>
                  <a:pt x="1314" y="104"/>
                  <a:pt x="1314" y="104"/>
                  <a:pt x="1314" y="104"/>
                </a:cubicBezTo>
                <a:cubicBezTo>
                  <a:pt x="1314" y="103"/>
                  <a:pt x="1314" y="103"/>
                  <a:pt x="1314" y="103"/>
                </a:cubicBezTo>
                <a:cubicBezTo>
                  <a:pt x="1311" y="102"/>
                  <a:pt x="1311" y="102"/>
                  <a:pt x="1311" y="102"/>
                </a:cubicBezTo>
                <a:cubicBezTo>
                  <a:pt x="1309" y="102"/>
                  <a:pt x="1309" y="102"/>
                  <a:pt x="1309" y="102"/>
                </a:cubicBezTo>
                <a:cubicBezTo>
                  <a:pt x="1307" y="102"/>
                  <a:pt x="1307" y="102"/>
                  <a:pt x="1307" y="102"/>
                </a:cubicBezTo>
                <a:cubicBezTo>
                  <a:pt x="1307" y="102"/>
                  <a:pt x="1307" y="102"/>
                  <a:pt x="1307" y="102"/>
                </a:cubicBezTo>
                <a:cubicBezTo>
                  <a:pt x="1308" y="100"/>
                  <a:pt x="1308" y="100"/>
                  <a:pt x="1308" y="100"/>
                </a:cubicBezTo>
                <a:cubicBezTo>
                  <a:pt x="1309" y="101"/>
                  <a:pt x="1309" y="101"/>
                  <a:pt x="1309" y="101"/>
                </a:cubicBezTo>
                <a:cubicBezTo>
                  <a:pt x="1312" y="101"/>
                  <a:pt x="1312" y="101"/>
                  <a:pt x="1312" y="101"/>
                </a:cubicBezTo>
                <a:cubicBezTo>
                  <a:pt x="1314" y="101"/>
                  <a:pt x="1314" y="101"/>
                  <a:pt x="1314" y="101"/>
                </a:cubicBezTo>
                <a:cubicBezTo>
                  <a:pt x="1315" y="102"/>
                  <a:pt x="1315" y="102"/>
                  <a:pt x="1315" y="102"/>
                </a:cubicBezTo>
                <a:cubicBezTo>
                  <a:pt x="1317" y="101"/>
                  <a:pt x="1317" y="101"/>
                  <a:pt x="1317" y="101"/>
                </a:cubicBezTo>
                <a:cubicBezTo>
                  <a:pt x="1318" y="100"/>
                  <a:pt x="1318" y="100"/>
                  <a:pt x="1318" y="100"/>
                </a:cubicBezTo>
                <a:cubicBezTo>
                  <a:pt x="1319" y="97"/>
                  <a:pt x="1319" y="97"/>
                  <a:pt x="1319" y="97"/>
                </a:cubicBezTo>
                <a:cubicBezTo>
                  <a:pt x="1318" y="96"/>
                  <a:pt x="1318" y="96"/>
                  <a:pt x="1318" y="96"/>
                </a:cubicBezTo>
                <a:cubicBezTo>
                  <a:pt x="1318" y="95"/>
                  <a:pt x="1318" y="95"/>
                  <a:pt x="1318" y="95"/>
                </a:cubicBezTo>
                <a:cubicBezTo>
                  <a:pt x="1317" y="95"/>
                  <a:pt x="1317" y="95"/>
                  <a:pt x="1317" y="95"/>
                </a:cubicBezTo>
                <a:cubicBezTo>
                  <a:pt x="1315" y="94"/>
                  <a:pt x="1315" y="94"/>
                  <a:pt x="1315" y="94"/>
                </a:cubicBezTo>
                <a:cubicBezTo>
                  <a:pt x="1314" y="93"/>
                  <a:pt x="1314" y="93"/>
                  <a:pt x="1314" y="93"/>
                </a:cubicBezTo>
                <a:cubicBezTo>
                  <a:pt x="1313" y="93"/>
                  <a:pt x="1313" y="93"/>
                  <a:pt x="1313" y="93"/>
                </a:cubicBezTo>
                <a:cubicBezTo>
                  <a:pt x="1311" y="95"/>
                  <a:pt x="1311" y="95"/>
                  <a:pt x="1311" y="95"/>
                </a:cubicBezTo>
                <a:cubicBezTo>
                  <a:pt x="1310" y="95"/>
                  <a:pt x="1310" y="95"/>
                  <a:pt x="1310" y="95"/>
                </a:cubicBezTo>
                <a:cubicBezTo>
                  <a:pt x="1309" y="95"/>
                  <a:pt x="1309" y="95"/>
                  <a:pt x="1309" y="95"/>
                </a:cubicBezTo>
                <a:cubicBezTo>
                  <a:pt x="1308" y="96"/>
                  <a:pt x="1308" y="96"/>
                  <a:pt x="1308" y="96"/>
                </a:cubicBezTo>
                <a:cubicBezTo>
                  <a:pt x="1308" y="96"/>
                  <a:pt x="1308" y="96"/>
                  <a:pt x="1308" y="96"/>
                </a:cubicBezTo>
                <a:cubicBezTo>
                  <a:pt x="1307" y="95"/>
                  <a:pt x="1307" y="95"/>
                  <a:pt x="1307" y="95"/>
                </a:cubicBezTo>
                <a:cubicBezTo>
                  <a:pt x="1307" y="94"/>
                  <a:pt x="1307" y="94"/>
                  <a:pt x="1307" y="94"/>
                </a:cubicBezTo>
                <a:cubicBezTo>
                  <a:pt x="1306" y="94"/>
                  <a:pt x="1306" y="94"/>
                  <a:pt x="1306" y="94"/>
                </a:cubicBezTo>
                <a:cubicBezTo>
                  <a:pt x="1304" y="95"/>
                  <a:pt x="1304" y="95"/>
                  <a:pt x="1304" y="95"/>
                </a:cubicBezTo>
                <a:cubicBezTo>
                  <a:pt x="1303" y="95"/>
                  <a:pt x="1303" y="95"/>
                  <a:pt x="1303" y="95"/>
                </a:cubicBezTo>
                <a:cubicBezTo>
                  <a:pt x="1302" y="95"/>
                  <a:pt x="1302" y="95"/>
                  <a:pt x="1302" y="95"/>
                </a:cubicBezTo>
                <a:cubicBezTo>
                  <a:pt x="1303" y="95"/>
                  <a:pt x="1303" y="95"/>
                  <a:pt x="1303" y="95"/>
                </a:cubicBezTo>
                <a:cubicBezTo>
                  <a:pt x="1304" y="94"/>
                  <a:pt x="1304" y="94"/>
                  <a:pt x="1304" y="94"/>
                </a:cubicBezTo>
                <a:cubicBezTo>
                  <a:pt x="1306" y="93"/>
                  <a:pt x="1306" y="93"/>
                  <a:pt x="1306" y="93"/>
                </a:cubicBezTo>
                <a:cubicBezTo>
                  <a:pt x="1307" y="93"/>
                  <a:pt x="1307" y="93"/>
                  <a:pt x="1307" y="93"/>
                </a:cubicBezTo>
                <a:cubicBezTo>
                  <a:pt x="1306" y="92"/>
                  <a:pt x="1306" y="92"/>
                  <a:pt x="1306" y="92"/>
                </a:cubicBezTo>
                <a:cubicBezTo>
                  <a:pt x="1305" y="91"/>
                  <a:pt x="1305" y="91"/>
                  <a:pt x="1305" y="91"/>
                </a:cubicBezTo>
                <a:cubicBezTo>
                  <a:pt x="1304" y="92"/>
                  <a:pt x="1304" y="92"/>
                  <a:pt x="1304" y="92"/>
                </a:cubicBezTo>
                <a:cubicBezTo>
                  <a:pt x="1302" y="92"/>
                  <a:pt x="1302" y="92"/>
                  <a:pt x="1302" y="92"/>
                </a:cubicBezTo>
                <a:cubicBezTo>
                  <a:pt x="1301" y="92"/>
                  <a:pt x="1301" y="92"/>
                  <a:pt x="1301" y="92"/>
                </a:cubicBezTo>
                <a:cubicBezTo>
                  <a:pt x="1301" y="91"/>
                  <a:pt x="1301" y="91"/>
                  <a:pt x="1301" y="91"/>
                </a:cubicBezTo>
                <a:cubicBezTo>
                  <a:pt x="1302" y="91"/>
                  <a:pt x="1302" y="91"/>
                  <a:pt x="1302" y="91"/>
                </a:cubicBezTo>
                <a:cubicBezTo>
                  <a:pt x="1303" y="91"/>
                  <a:pt x="1303" y="91"/>
                  <a:pt x="1303" y="91"/>
                </a:cubicBezTo>
                <a:cubicBezTo>
                  <a:pt x="1304" y="91"/>
                  <a:pt x="1304" y="91"/>
                  <a:pt x="1304" y="91"/>
                </a:cubicBezTo>
                <a:cubicBezTo>
                  <a:pt x="1305" y="90"/>
                  <a:pt x="1305" y="90"/>
                  <a:pt x="1305" y="90"/>
                </a:cubicBezTo>
                <a:cubicBezTo>
                  <a:pt x="1306" y="90"/>
                  <a:pt x="1306" y="90"/>
                  <a:pt x="1306" y="90"/>
                </a:cubicBezTo>
                <a:cubicBezTo>
                  <a:pt x="1307" y="91"/>
                  <a:pt x="1307" y="91"/>
                  <a:pt x="1307" y="91"/>
                </a:cubicBezTo>
                <a:cubicBezTo>
                  <a:pt x="1308" y="93"/>
                  <a:pt x="1308" y="93"/>
                  <a:pt x="1308" y="93"/>
                </a:cubicBezTo>
                <a:cubicBezTo>
                  <a:pt x="1310" y="93"/>
                  <a:pt x="1310" y="93"/>
                  <a:pt x="1310" y="93"/>
                </a:cubicBezTo>
                <a:cubicBezTo>
                  <a:pt x="1311" y="92"/>
                  <a:pt x="1311" y="92"/>
                  <a:pt x="1311" y="92"/>
                </a:cubicBezTo>
                <a:cubicBezTo>
                  <a:pt x="1313" y="91"/>
                  <a:pt x="1313" y="91"/>
                  <a:pt x="1313" y="91"/>
                </a:cubicBezTo>
                <a:cubicBezTo>
                  <a:pt x="1314" y="91"/>
                  <a:pt x="1314" y="91"/>
                  <a:pt x="1314" y="91"/>
                </a:cubicBezTo>
                <a:cubicBezTo>
                  <a:pt x="1316" y="91"/>
                  <a:pt x="1316" y="91"/>
                  <a:pt x="1316" y="91"/>
                </a:cubicBezTo>
                <a:cubicBezTo>
                  <a:pt x="1317" y="90"/>
                  <a:pt x="1317" y="90"/>
                  <a:pt x="1317" y="90"/>
                </a:cubicBezTo>
                <a:cubicBezTo>
                  <a:pt x="1318" y="89"/>
                  <a:pt x="1318" y="89"/>
                  <a:pt x="1318" y="89"/>
                </a:cubicBezTo>
                <a:cubicBezTo>
                  <a:pt x="1318" y="88"/>
                  <a:pt x="1318" y="88"/>
                  <a:pt x="1318" y="88"/>
                </a:cubicBezTo>
                <a:cubicBezTo>
                  <a:pt x="1318" y="87"/>
                  <a:pt x="1318" y="87"/>
                  <a:pt x="1318" y="87"/>
                </a:cubicBezTo>
                <a:cubicBezTo>
                  <a:pt x="1317" y="86"/>
                  <a:pt x="1317" y="86"/>
                  <a:pt x="1317" y="86"/>
                </a:cubicBezTo>
                <a:cubicBezTo>
                  <a:pt x="1314" y="86"/>
                  <a:pt x="1314" y="86"/>
                  <a:pt x="1314" y="86"/>
                </a:cubicBezTo>
                <a:cubicBezTo>
                  <a:pt x="1313" y="85"/>
                  <a:pt x="1313" y="85"/>
                  <a:pt x="1313" y="85"/>
                </a:cubicBezTo>
                <a:cubicBezTo>
                  <a:pt x="1312" y="84"/>
                  <a:pt x="1312" y="84"/>
                  <a:pt x="1312" y="84"/>
                </a:cubicBezTo>
                <a:cubicBezTo>
                  <a:pt x="1311" y="84"/>
                  <a:pt x="1311" y="84"/>
                  <a:pt x="1311" y="84"/>
                </a:cubicBezTo>
                <a:cubicBezTo>
                  <a:pt x="1309" y="84"/>
                  <a:pt x="1309" y="84"/>
                  <a:pt x="1309" y="84"/>
                </a:cubicBezTo>
                <a:cubicBezTo>
                  <a:pt x="1308" y="84"/>
                  <a:pt x="1308" y="84"/>
                  <a:pt x="1308" y="84"/>
                </a:cubicBezTo>
                <a:cubicBezTo>
                  <a:pt x="1307" y="85"/>
                  <a:pt x="1307" y="85"/>
                  <a:pt x="1307" y="85"/>
                </a:cubicBezTo>
                <a:cubicBezTo>
                  <a:pt x="1306" y="86"/>
                  <a:pt x="1306" y="86"/>
                  <a:pt x="1306" y="86"/>
                </a:cubicBezTo>
                <a:cubicBezTo>
                  <a:pt x="1306" y="86"/>
                  <a:pt x="1305" y="86"/>
                  <a:pt x="1305" y="86"/>
                </a:cubicBezTo>
                <a:cubicBezTo>
                  <a:pt x="1305" y="85"/>
                  <a:pt x="1303" y="85"/>
                  <a:pt x="1303" y="85"/>
                </a:cubicBezTo>
                <a:cubicBezTo>
                  <a:pt x="1301" y="85"/>
                  <a:pt x="1301" y="85"/>
                  <a:pt x="1301" y="85"/>
                </a:cubicBezTo>
                <a:cubicBezTo>
                  <a:pt x="1301" y="86"/>
                  <a:pt x="1301" y="86"/>
                  <a:pt x="1301" y="86"/>
                </a:cubicBezTo>
                <a:cubicBezTo>
                  <a:pt x="1301" y="87"/>
                  <a:pt x="1301" y="87"/>
                  <a:pt x="1301" y="87"/>
                </a:cubicBezTo>
                <a:cubicBezTo>
                  <a:pt x="1300" y="87"/>
                  <a:pt x="1300" y="87"/>
                  <a:pt x="1300" y="87"/>
                </a:cubicBezTo>
                <a:cubicBezTo>
                  <a:pt x="1299" y="86"/>
                  <a:pt x="1299" y="86"/>
                  <a:pt x="1299" y="86"/>
                </a:cubicBezTo>
                <a:cubicBezTo>
                  <a:pt x="1298" y="86"/>
                  <a:pt x="1298" y="86"/>
                  <a:pt x="1298" y="86"/>
                </a:cubicBezTo>
                <a:cubicBezTo>
                  <a:pt x="1298" y="85"/>
                  <a:pt x="1298" y="85"/>
                  <a:pt x="1298" y="85"/>
                </a:cubicBezTo>
                <a:cubicBezTo>
                  <a:pt x="1299" y="84"/>
                  <a:pt x="1299" y="84"/>
                  <a:pt x="1299" y="84"/>
                </a:cubicBezTo>
                <a:cubicBezTo>
                  <a:pt x="1301" y="83"/>
                  <a:pt x="1301" y="83"/>
                  <a:pt x="1301" y="83"/>
                </a:cubicBezTo>
                <a:cubicBezTo>
                  <a:pt x="1303" y="84"/>
                  <a:pt x="1303" y="84"/>
                  <a:pt x="1303" y="84"/>
                </a:cubicBezTo>
                <a:cubicBezTo>
                  <a:pt x="1306" y="84"/>
                  <a:pt x="1306" y="84"/>
                  <a:pt x="1306" y="84"/>
                </a:cubicBezTo>
                <a:cubicBezTo>
                  <a:pt x="1307" y="83"/>
                  <a:pt x="1307" y="83"/>
                  <a:pt x="1307" y="83"/>
                </a:cubicBezTo>
                <a:cubicBezTo>
                  <a:pt x="1307" y="82"/>
                  <a:pt x="1307" y="82"/>
                  <a:pt x="1307" y="82"/>
                </a:cubicBezTo>
                <a:cubicBezTo>
                  <a:pt x="1306" y="81"/>
                  <a:pt x="1306" y="81"/>
                  <a:pt x="1306" y="81"/>
                </a:cubicBezTo>
                <a:cubicBezTo>
                  <a:pt x="1304" y="79"/>
                  <a:pt x="1304" y="79"/>
                  <a:pt x="1304" y="79"/>
                </a:cubicBezTo>
                <a:cubicBezTo>
                  <a:pt x="1302" y="78"/>
                  <a:pt x="1302" y="78"/>
                  <a:pt x="1302" y="78"/>
                </a:cubicBezTo>
                <a:cubicBezTo>
                  <a:pt x="1302" y="77"/>
                  <a:pt x="1302" y="77"/>
                  <a:pt x="1302" y="77"/>
                </a:cubicBezTo>
                <a:cubicBezTo>
                  <a:pt x="1302" y="75"/>
                  <a:pt x="1302" y="75"/>
                  <a:pt x="1302" y="75"/>
                </a:cubicBezTo>
                <a:cubicBezTo>
                  <a:pt x="1302" y="75"/>
                  <a:pt x="1302" y="75"/>
                  <a:pt x="1302" y="75"/>
                </a:cubicBezTo>
                <a:cubicBezTo>
                  <a:pt x="1303" y="75"/>
                  <a:pt x="1303" y="75"/>
                  <a:pt x="1303" y="75"/>
                </a:cubicBezTo>
                <a:cubicBezTo>
                  <a:pt x="1303" y="76"/>
                  <a:pt x="1303" y="76"/>
                  <a:pt x="1303" y="76"/>
                </a:cubicBezTo>
                <a:cubicBezTo>
                  <a:pt x="1303" y="77"/>
                  <a:pt x="1303" y="77"/>
                  <a:pt x="1303" y="77"/>
                </a:cubicBezTo>
                <a:cubicBezTo>
                  <a:pt x="1304" y="78"/>
                  <a:pt x="1304" y="78"/>
                  <a:pt x="1304" y="78"/>
                </a:cubicBezTo>
                <a:cubicBezTo>
                  <a:pt x="1307" y="80"/>
                  <a:pt x="1307" y="80"/>
                  <a:pt x="1307" y="80"/>
                </a:cubicBezTo>
                <a:cubicBezTo>
                  <a:pt x="1307" y="81"/>
                  <a:pt x="1307" y="81"/>
                  <a:pt x="1307" y="81"/>
                </a:cubicBezTo>
                <a:cubicBezTo>
                  <a:pt x="1308" y="81"/>
                  <a:pt x="1308" y="81"/>
                  <a:pt x="1308" y="81"/>
                </a:cubicBezTo>
                <a:cubicBezTo>
                  <a:pt x="1309" y="81"/>
                  <a:pt x="1309" y="81"/>
                  <a:pt x="1309" y="81"/>
                </a:cubicBezTo>
                <a:cubicBezTo>
                  <a:pt x="1310" y="82"/>
                  <a:pt x="1310" y="82"/>
                  <a:pt x="1310" y="82"/>
                </a:cubicBezTo>
                <a:cubicBezTo>
                  <a:pt x="1312" y="83"/>
                  <a:pt x="1312" y="83"/>
                  <a:pt x="1312" y="83"/>
                </a:cubicBezTo>
                <a:cubicBezTo>
                  <a:pt x="1313" y="82"/>
                  <a:pt x="1313" y="82"/>
                  <a:pt x="1313" y="82"/>
                </a:cubicBezTo>
                <a:cubicBezTo>
                  <a:pt x="1315" y="81"/>
                  <a:pt x="1315" y="81"/>
                  <a:pt x="1315" y="81"/>
                </a:cubicBezTo>
                <a:cubicBezTo>
                  <a:pt x="1316" y="81"/>
                  <a:pt x="1316" y="81"/>
                  <a:pt x="1316" y="81"/>
                </a:cubicBezTo>
                <a:cubicBezTo>
                  <a:pt x="1317" y="80"/>
                  <a:pt x="1317" y="80"/>
                  <a:pt x="1317" y="80"/>
                </a:cubicBezTo>
                <a:cubicBezTo>
                  <a:pt x="1318" y="79"/>
                  <a:pt x="1318" y="79"/>
                  <a:pt x="1318" y="79"/>
                </a:cubicBezTo>
                <a:cubicBezTo>
                  <a:pt x="1320" y="78"/>
                  <a:pt x="1320" y="78"/>
                  <a:pt x="1320" y="78"/>
                </a:cubicBezTo>
                <a:cubicBezTo>
                  <a:pt x="1321" y="78"/>
                  <a:pt x="1321" y="78"/>
                  <a:pt x="1321" y="78"/>
                </a:cubicBezTo>
                <a:cubicBezTo>
                  <a:pt x="1321" y="77"/>
                  <a:pt x="1321" y="77"/>
                  <a:pt x="1321" y="77"/>
                </a:cubicBezTo>
                <a:cubicBezTo>
                  <a:pt x="1320" y="76"/>
                  <a:pt x="1320" y="76"/>
                  <a:pt x="1320" y="76"/>
                </a:cubicBezTo>
                <a:cubicBezTo>
                  <a:pt x="1319" y="75"/>
                  <a:pt x="1319" y="75"/>
                  <a:pt x="1319" y="75"/>
                </a:cubicBezTo>
                <a:cubicBezTo>
                  <a:pt x="1319" y="74"/>
                  <a:pt x="1319" y="74"/>
                  <a:pt x="1319" y="74"/>
                </a:cubicBezTo>
                <a:cubicBezTo>
                  <a:pt x="1317" y="70"/>
                  <a:pt x="1317" y="70"/>
                  <a:pt x="1317" y="70"/>
                </a:cubicBezTo>
                <a:cubicBezTo>
                  <a:pt x="1315" y="69"/>
                  <a:pt x="1315" y="69"/>
                  <a:pt x="1315" y="69"/>
                </a:cubicBezTo>
                <a:cubicBezTo>
                  <a:pt x="1315" y="68"/>
                  <a:pt x="1315" y="68"/>
                  <a:pt x="1315" y="68"/>
                </a:cubicBezTo>
                <a:cubicBezTo>
                  <a:pt x="1315" y="68"/>
                  <a:pt x="1315" y="68"/>
                  <a:pt x="1315" y="68"/>
                </a:cubicBezTo>
                <a:cubicBezTo>
                  <a:pt x="1316" y="68"/>
                  <a:pt x="1316" y="68"/>
                  <a:pt x="1316" y="68"/>
                </a:cubicBezTo>
                <a:cubicBezTo>
                  <a:pt x="1317" y="68"/>
                  <a:pt x="1317" y="68"/>
                  <a:pt x="1317" y="68"/>
                </a:cubicBezTo>
                <a:cubicBezTo>
                  <a:pt x="1317" y="69"/>
                  <a:pt x="1317" y="69"/>
                  <a:pt x="1317" y="69"/>
                </a:cubicBezTo>
                <a:cubicBezTo>
                  <a:pt x="1318" y="70"/>
                  <a:pt x="1318" y="70"/>
                  <a:pt x="1318" y="70"/>
                </a:cubicBezTo>
                <a:cubicBezTo>
                  <a:pt x="1320" y="74"/>
                  <a:pt x="1320" y="74"/>
                  <a:pt x="1320" y="74"/>
                </a:cubicBezTo>
                <a:cubicBezTo>
                  <a:pt x="1323" y="78"/>
                  <a:pt x="1323" y="78"/>
                  <a:pt x="1323" y="78"/>
                </a:cubicBezTo>
                <a:cubicBezTo>
                  <a:pt x="1324" y="78"/>
                  <a:pt x="1324" y="78"/>
                  <a:pt x="1324" y="78"/>
                </a:cubicBezTo>
                <a:cubicBezTo>
                  <a:pt x="1324" y="77"/>
                  <a:pt x="1324" y="77"/>
                  <a:pt x="1324" y="77"/>
                </a:cubicBezTo>
                <a:cubicBezTo>
                  <a:pt x="1324" y="76"/>
                  <a:pt x="1324" y="76"/>
                  <a:pt x="1324" y="76"/>
                </a:cubicBezTo>
                <a:cubicBezTo>
                  <a:pt x="1324" y="73"/>
                  <a:pt x="1324" y="73"/>
                  <a:pt x="1324" y="73"/>
                </a:cubicBezTo>
                <a:cubicBezTo>
                  <a:pt x="1324" y="71"/>
                  <a:pt x="1324" y="71"/>
                  <a:pt x="1324" y="71"/>
                </a:cubicBezTo>
                <a:cubicBezTo>
                  <a:pt x="1325" y="70"/>
                  <a:pt x="1325" y="70"/>
                  <a:pt x="1325" y="70"/>
                </a:cubicBezTo>
                <a:cubicBezTo>
                  <a:pt x="1326" y="70"/>
                  <a:pt x="1326" y="70"/>
                  <a:pt x="1326" y="70"/>
                </a:cubicBezTo>
                <a:cubicBezTo>
                  <a:pt x="1327" y="71"/>
                  <a:pt x="1327" y="71"/>
                  <a:pt x="1327" y="71"/>
                </a:cubicBezTo>
                <a:cubicBezTo>
                  <a:pt x="1327" y="72"/>
                  <a:pt x="1327" y="72"/>
                  <a:pt x="1327" y="72"/>
                </a:cubicBezTo>
                <a:cubicBezTo>
                  <a:pt x="1327" y="73"/>
                  <a:pt x="1327" y="73"/>
                  <a:pt x="1327" y="73"/>
                </a:cubicBezTo>
                <a:cubicBezTo>
                  <a:pt x="1328" y="73"/>
                  <a:pt x="1328" y="73"/>
                  <a:pt x="1328" y="73"/>
                </a:cubicBezTo>
                <a:cubicBezTo>
                  <a:pt x="1332" y="74"/>
                  <a:pt x="1332" y="74"/>
                  <a:pt x="1332" y="74"/>
                </a:cubicBezTo>
                <a:cubicBezTo>
                  <a:pt x="1335" y="76"/>
                  <a:pt x="1335" y="76"/>
                  <a:pt x="1335" y="76"/>
                </a:cubicBezTo>
                <a:cubicBezTo>
                  <a:pt x="1336" y="77"/>
                  <a:pt x="1336" y="77"/>
                  <a:pt x="1336" y="77"/>
                </a:cubicBezTo>
                <a:cubicBezTo>
                  <a:pt x="1337" y="76"/>
                  <a:pt x="1337" y="76"/>
                  <a:pt x="1337" y="76"/>
                </a:cubicBezTo>
                <a:cubicBezTo>
                  <a:pt x="1338" y="76"/>
                  <a:pt x="1338" y="76"/>
                  <a:pt x="1338" y="76"/>
                </a:cubicBezTo>
                <a:cubicBezTo>
                  <a:pt x="1339" y="77"/>
                  <a:pt x="1339" y="77"/>
                  <a:pt x="1339" y="77"/>
                </a:cubicBezTo>
                <a:cubicBezTo>
                  <a:pt x="1338" y="77"/>
                  <a:pt x="1338" y="77"/>
                  <a:pt x="1338" y="77"/>
                </a:cubicBezTo>
                <a:cubicBezTo>
                  <a:pt x="1336" y="78"/>
                  <a:pt x="1336" y="78"/>
                  <a:pt x="1336" y="78"/>
                </a:cubicBezTo>
                <a:cubicBezTo>
                  <a:pt x="1335" y="78"/>
                  <a:pt x="1335" y="78"/>
                  <a:pt x="1335" y="78"/>
                </a:cubicBezTo>
                <a:cubicBezTo>
                  <a:pt x="1333" y="77"/>
                  <a:pt x="1333" y="77"/>
                  <a:pt x="1333" y="77"/>
                </a:cubicBezTo>
                <a:cubicBezTo>
                  <a:pt x="1330" y="75"/>
                  <a:pt x="1330" y="75"/>
                  <a:pt x="1330" y="75"/>
                </a:cubicBezTo>
                <a:cubicBezTo>
                  <a:pt x="1329" y="74"/>
                  <a:pt x="1329" y="74"/>
                  <a:pt x="1329" y="74"/>
                </a:cubicBezTo>
                <a:cubicBezTo>
                  <a:pt x="1328" y="74"/>
                  <a:pt x="1328" y="74"/>
                  <a:pt x="1328" y="74"/>
                </a:cubicBezTo>
                <a:cubicBezTo>
                  <a:pt x="1327" y="74"/>
                  <a:pt x="1327" y="74"/>
                  <a:pt x="1327" y="74"/>
                </a:cubicBezTo>
                <a:cubicBezTo>
                  <a:pt x="1327" y="75"/>
                  <a:pt x="1327" y="75"/>
                  <a:pt x="1327" y="75"/>
                </a:cubicBezTo>
                <a:cubicBezTo>
                  <a:pt x="1327" y="76"/>
                  <a:pt x="1327" y="76"/>
                  <a:pt x="1327" y="76"/>
                </a:cubicBezTo>
                <a:cubicBezTo>
                  <a:pt x="1327" y="77"/>
                  <a:pt x="1327" y="77"/>
                  <a:pt x="1327" y="77"/>
                </a:cubicBezTo>
                <a:cubicBezTo>
                  <a:pt x="1331" y="81"/>
                  <a:pt x="1331" y="81"/>
                  <a:pt x="1331" y="81"/>
                </a:cubicBezTo>
                <a:cubicBezTo>
                  <a:pt x="1333" y="83"/>
                  <a:pt x="1333" y="83"/>
                  <a:pt x="1333" y="83"/>
                </a:cubicBezTo>
                <a:cubicBezTo>
                  <a:pt x="1336" y="84"/>
                  <a:pt x="1336" y="84"/>
                  <a:pt x="1336" y="84"/>
                </a:cubicBezTo>
                <a:cubicBezTo>
                  <a:pt x="1337" y="86"/>
                  <a:pt x="1337" y="86"/>
                  <a:pt x="1337" y="86"/>
                </a:cubicBezTo>
                <a:cubicBezTo>
                  <a:pt x="1339" y="86"/>
                  <a:pt x="1339" y="86"/>
                  <a:pt x="1339" y="86"/>
                </a:cubicBezTo>
                <a:cubicBezTo>
                  <a:pt x="1340" y="86"/>
                  <a:pt x="1340" y="86"/>
                  <a:pt x="1340" y="86"/>
                </a:cubicBezTo>
                <a:cubicBezTo>
                  <a:pt x="1340" y="85"/>
                  <a:pt x="1340" y="85"/>
                  <a:pt x="1340" y="85"/>
                </a:cubicBezTo>
                <a:cubicBezTo>
                  <a:pt x="1341" y="83"/>
                  <a:pt x="1341" y="83"/>
                  <a:pt x="1341" y="83"/>
                </a:cubicBezTo>
                <a:cubicBezTo>
                  <a:pt x="1342" y="83"/>
                  <a:pt x="1342" y="83"/>
                  <a:pt x="1342" y="83"/>
                </a:cubicBezTo>
                <a:cubicBezTo>
                  <a:pt x="1343" y="83"/>
                  <a:pt x="1343" y="83"/>
                  <a:pt x="1343" y="83"/>
                </a:cubicBezTo>
                <a:cubicBezTo>
                  <a:pt x="1344" y="82"/>
                  <a:pt x="1344" y="82"/>
                  <a:pt x="1344" y="82"/>
                </a:cubicBezTo>
                <a:cubicBezTo>
                  <a:pt x="1344" y="81"/>
                  <a:pt x="1344" y="81"/>
                  <a:pt x="1344" y="81"/>
                </a:cubicBezTo>
                <a:cubicBezTo>
                  <a:pt x="1345" y="80"/>
                  <a:pt x="1345" y="80"/>
                  <a:pt x="1345" y="80"/>
                </a:cubicBezTo>
                <a:cubicBezTo>
                  <a:pt x="1346" y="80"/>
                  <a:pt x="1346" y="80"/>
                  <a:pt x="1346" y="80"/>
                </a:cubicBezTo>
                <a:cubicBezTo>
                  <a:pt x="1347" y="81"/>
                  <a:pt x="1347" y="81"/>
                  <a:pt x="1347" y="81"/>
                </a:cubicBezTo>
                <a:cubicBezTo>
                  <a:pt x="1349" y="81"/>
                  <a:pt x="1349" y="81"/>
                  <a:pt x="1349" y="81"/>
                </a:cubicBezTo>
                <a:cubicBezTo>
                  <a:pt x="1351" y="81"/>
                  <a:pt x="1351" y="81"/>
                  <a:pt x="1351" y="81"/>
                </a:cubicBezTo>
                <a:cubicBezTo>
                  <a:pt x="1353" y="81"/>
                  <a:pt x="1353" y="81"/>
                  <a:pt x="1353" y="81"/>
                </a:cubicBezTo>
                <a:cubicBezTo>
                  <a:pt x="1353" y="80"/>
                  <a:pt x="1353" y="80"/>
                  <a:pt x="1353" y="80"/>
                </a:cubicBezTo>
                <a:cubicBezTo>
                  <a:pt x="1353" y="78"/>
                  <a:pt x="1353" y="78"/>
                  <a:pt x="1353" y="78"/>
                </a:cubicBezTo>
                <a:cubicBezTo>
                  <a:pt x="1353" y="76"/>
                  <a:pt x="1353" y="76"/>
                  <a:pt x="1353" y="76"/>
                </a:cubicBezTo>
                <a:cubicBezTo>
                  <a:pt x="1354" y="75"/>
                  <a:pt x="1354" y="75"/>
                  <a:pt x="1354" y="75"/>
                </a:cubicBezTo>
                <a:cubicBezTo>
                  <a:pt x="1355" y="72"/>
                  <a:pt x="1355" y="72"/>
                  <a:pt x="1355" y="72"/>
                </a:cubicBezTo>
                <a:cubicBezTo>
                  <a:pt x="1355" y="71"/>
                  <a:pt x="1355" y="71"/>
                  <a:pt x="1355" y="71"/>
                </a:cubicBezTo>
                <a:cubicBezTo>
                  <a:pt x="1355" y="70"/>
                  <a:pt x="1355" y="70"/>
                  <a:pt x="1355" y="70"/>
                </a:cubicBezTo>
                <a:cubicBezTo>
                  <a:pt x="1354" y="70"/>
                  <a:pt x="1354" y="70"/>
                  <a:pt x="1354" y="70"/>
                </a:cubicBezTo>
                <a:cubicBezTo>
                  <a:pt x="1352" y="70"/>
                  <a:pt x="1352" y="70"/>
                  <a:pt x="1352" y="70"/>
                </a:cubicBezTo>
                <a:cubicBezTo>
                  <a:pt x="1351" y="71"/>
                  <a:pt x="1351" y="71"/>
                  <a:pt x="1351" y="71"/>
                </a:cubicBezTo>
                <a:cubicBezTo>
                  <a:pt x="1351" y="70"/>
                  <a:pt x="1351" y="70"/>
                  <a:pt x="1351" y="70"/>
                </a:cubicBezTo>
                <a:cubicBezTo>
                  <a:pt x="1350" y="70"/>
                  <a:pt x="1350" y="70"/>
                  <a:pt x="1350" y="70"/>
                </a:cubicBezTo>
                <a:cubicBezTo>
                  <a:pt x="1349" y="71"/>
                  <a:pt x="1349" y="71"/>
                  <a:pt x="1349" y="71"/>
                </a:cubicBezTo>
                <a:cubicBezTo>
                  <a:pt x="1348" y="70"/>
                  <a:pt x="1348" y="70"/>
                  <a:pt x="1348" y="70"/>
                </a:cubicBezTo>
                <a:cubicBezTo>
                  <a:pt x="1347" y="69"/>
                  <a:pt x="1347" y="69"/>
                  <a:pt x="1347" y="69"/>
                </a:cubicBezTo>
                <a:cubicBezTo>
                  <a:pt x="1346" y="68"/>
                  <a:pt x="1346" y="68"/>
                  <a:pt x="1346" y="68"/>
                </a:cubicBezTo>
                <a:cubicBezTo>
                  <a:pt x="1346" y="67"/>
                  <a:pt x="1346" y="67"/>
                  <a:pt x="1346" y="67"/>
                </a:cubicBezTo>
                <a:cubicBezTo>
                  <a:pt x="1345" y="66"/>
                  <a:pt x="1345" y="66"/>
                  <a:pt x="1345" y="66"/>
                </a:cubicBezTo>
                <a:cubicBezTo>
                  <a:pt x="1344" y="68"/>
                  <a:pt x="1344" y="68"/>
                  <a:pt x="1344" y="68"/>
                </a:cubicBezTo>
                <a:cubicBezTo>
                  <a:pt x="1344" y="70"/>
                  <a:pt x="1344" y="70"/>
                  <a:pt x="1344" y="70"/>
                </a:cubicBezTo>
                <a:cubicBezTo>
                  <a:pt x="1345" y="70"/>
                  <a:pt x="1345" y="70"/>
                  <a:pt x="1345" y="70"/>
                </a:cubicBezTo>
                <a:cubicBezTo>
                  <a:pt x="1345" y="72"/>
                  <a:pt x="1345" y="72"/>
                  <a:pt x="1345" y="72"/>
                </a:cubicBezTo>
                <a:cubicBezTo>
                  <a:pt x="1344" y="73"/>
                  <a:pt x="1344" y="73"/>
                  <a:pt x="1344" y="73"/>
                </a:cubicBezTo>
                <a:cubicBezTo>
                  <a:pt x="1344" y="75"/>
                  <a:pt x="1344" y="75"/>
                  <a:pt x="1344" y="75"/>
                </a:cubicBezTo>
                <a:cubicBezTo>
                  <a:pt x="1344" y="74"/>
                  <a:pt x="1344" y="74"/>
                  <a:pt x="1344" y="74"/>
                </a:cubicBezTo>
                <a:cubicBezTo>
                  <a:pt x="1344" y="71"/>
                  <a:pt x="1344" y="71"/>
                  <a:pt x="1344" y="71"/>
                </a:cubicBezTo>
                <a:cubicBezTo>
                  <a:pt x="1344" y="70"/>
                  <a:pt x="1344" y="70"/>
                  <a:pt x="1344" y="70"/>
                </a:cubicBezTo>
                <a:cubicBezTo>
                  <a:pt x="1343" y="69"/>
                  <a:pt x="1343" y="69"/>
                  <a:pt x="1343" y="69"/>
                </a:cubicBezTo>
                <a:cubicBezTo>
                  <a:pt x="1342" y="67"/>
                  <a:pt x="1342" y="67"/>
                  <a:pt x="1342" y="67"/>
                </a:cubicBezTo>
                <a:cubicBezTo>
                  <a:pt x="1341" y="66"/>
                  <a:pt x="1341" y="66"/>
                  <a:pt x="1341" y="66"/>
                </a:cubicBezTo>
                <a:cubicBezTo>
                  <a:pt x="1340" y="65"/>
                  <a:pt x="1340" y="65"/>
                  <a:pt x="1340" y="65"/>
                </a:cubicBezTo>
                <a:cubicBezTo>
                  <a:pt x="1341" y="65"/>
                  <a:pt x="1341" y="65"/>
                  <a:pt x="1341" y="65"/>
                </a:cubicBezTo>
                <a:cubicBezTo>
                  <a:pt x="1342" y="64"/>
                  <a:pt x="1342" y="64"/>
                  <a:pt x="1342" y="64"/>
                </a:cubicBezTo>
                <a:cubicBezTo>
                  <a:pt x="1343" y="62"/>
                  <a:pt x="1343" y="62"/>
                  <a:pt x="1343" y="62"/>
                </a:cubicBezTo>
                <a:cubicBezTo>
                  <a:pt x="1343" y="61"/>
                  <a:pt x="1343" y="61"/>
                  <a:pt x="1343" y="61"/>
                </a:cubicBezTo>
                <a:cubicBezTo>
                  <a:pt x="1343" y="60"/>
                  <a:pt x="1343" y="60"/>
                  <a:pt x="1343" y="60"/>
                </a:cubicBezTo>
                <a:cubicBezTo>
                  <a:pt x="1341" y="60"/>
                  <a:pt x="1341" y="60"/>
                  <a:pt x="1341" y="60"/>
                </a:cubicBezTo>
                <a:cubicBezTo>
                  <a:pt x="1342" y="59"/>
                  <a:pt x="1342" y="59"/>
                  <a:pt x="1342" y="59"/>
                </a:cubicBezTo>
                <a:cubicBezTo>
                  <a:pt x="1344" y="59"/>
                  <a:pt x="1344" y="59"/>
                  <a:pt x="1344" y="59"/>
                </a:cubicBezTo>
                <a:cubicBezTo>
                  <a:pt x="1345" y="59"/>
                  <a:pt x="1345" y="59"/>
                  <a:pt x="1345" y="59"/>
                </a:cubicBezTo>
                <a:cubicBezTo>
                  <a:pt x="1346" y="57"/>
                  <a:pt x="1346" y="57"/>
                  <a:pt x="1346" y="57"/>
                </a:cubicBezTo>
                <a:cubicBezTo>
                  <a:pt x="1345" y="55"/>
                  <a:pt x="1345" y="55"/>
                  <a:pt x="1345" y="55"/>
                </a:cubicBezTo>
                <a:cubicBezTo>
                  <a:pt x="1345" y="54"/>
                  <a:pt x="1345" y="54"/>
                  <a:pt x="1345" y="54"/>
                </a:cubicBezTo>
                <a:cubicBezTo>
                  <a:pt x="1345" y="53"/>
                  <a:pt x="1345" y="53"/>
                  <a:pt x="1345" y="53"/>
                </a:cubicBezTo>
                <a:cubicBezTo>
                  <a:pt x="1345" y="53"/>
                  <a:pt x="1345" y="53"/>
                  <a:pt x="1345" y="53"/>
                </a:cubicBezTo>
                <a:cubicBezTo>
                  <a:pt x="1347" y="54"/>
                  <a:pt x="1347" y="54"/>
                  <a:pt x="1347" y="54"/>
                </a:cubicBezTo>
                <a:cubicBezTo>
                  <a:pt x="1347" y="56"/>
                  <a:pt x="1347" y="56"/>
                  <a:pt x="1347" y="56"/>
                </a:cubicBezTo>
                <a:cubicBezTo>
                  <a:pt x="1348" y="56"/>
                  <a:pt x="1348" y="56"/>
                  <a:pt x="1348" y="56"/>
                </a:cubicBezTo>
                <a:cubicBezTo>
                  <a:pt x="1349" y="56"/>
                  <a:pt x="1349" y="56"/>
                  <a:pt x="1349" y="56"/>
                </a:cubicBezTo>
                <a:cubicBezTo>
                  <a:pt x="1351" y="55"/>
                  <a:pt x="1351" y="55"/>
                  <a:pt x="1351" y="55"/>
                </a:cubicBezTo>
                <a:cubicBezTo>
                  <a:pt x="1352" y="56"/>
                  <a:pt x="1352" y="56"/>
                  <a:pt x="1352" y="56"/>
                </a:cubicBezTo>
                <a:cubicBezTo>
                  <a:pt x="1354" y="57"/>
                  <a:pt x="1354" y="57"/>
                  <a:pt x="1354" y="57"/>
                </a:cubicBezTo>
                <a:cubicBezTo>
                  <a:pt x="1355" y="57"/>
                  <a:pt x="1355" y="57"/>
                  <a:pt x="1355" y="57"/>
                </a:cubicBezTo>
                <a:cubicBezTo>
                  <a:pt x="1357" y="59"/>
                  <a:pt x="1357" y="59"/>
                  <a:pt x="1357" y="59"/>
                </a:cubicBezTo>
                <a:cubicBezTo>
                  <a:pt x="1357" y="60"/>
                  <a:pt x="1357" y="60"/>
                  <a:pt x="1357" y="60"/>
                </a:cubicBezTo>
                <a:cubicBezTo>
                  <a:pt x="1358" y="62"/>
                  <a:pt x="1358" y="62"/>
                  <a:pt x="1358" y="62"/>
                </a:cubicBezTo>
                <a:cubicBezTo>
                  <a:pt x="1359" y="63"/>
                  <a:pt x="1359" y="63"/>
                  <a:pt x="1359" y="63"/>
                </a:cubicBezTo>
                <a:cubicBezTo>
                  <a:pt x="1359" y="64"/>
                  <a:pt x="1359" y="64"/>
                  <a:pt x="1359" y="64"/>
                </a:cubicBezTo>
                <a:cubicBezTo>
                  <a:pt x="1360" y="64"/>
                  <a:pt x="1360" y="64"/>
                  <a:pt x="1360" y="64"/>
                </a:cubicBezTo>
                <a:cubicBezTo>
                  <a:pt x="1363" y="63"/>
                  <a:pt x="1363" y="63"/>
                  <a:pt x="1363" y="63"/>
                </a:cubicBezTo>
                <a:cubicBezTo>
                  <a:pt x="1364" y="60"/>
                  <a:pt x="1364" y="60"/>
                  <a:pt x="1364" y="60"/>
                </a:cubicBezTo>
                <a:cubicBezTo>
                  <a:pt x="1365" y="58"/>
                  <a:pt x="1365" y="58"/>
                  <a:pt x="1365" y="58"/>
                </a:cubicBezTo>
                <a:cubicBezTo>
                  <a:pt x="1364" y="57"/>
                  <a:pt x="1364" y="57"/>
                  <a:pt x="1364" y="57"/>
                </a:cubicBezTo>
                <a:cubicBezTo>
                  <a:pt x="1364" y="56"/>
                  <a:pt x="1364" y="56"/>
                  <a:pt x="1364" y="56"/>
                </a:cubicBezTo>
                <a:cubicBezTo>
                  <a:pt x="1365" y="55"/>
                  <a:pt x="1365" y="55"/>
                  <a:pt x="1365" y="55"/>
                </a:cubicBezTo>
                <a:cubicBezTo>
                  <a:pt x="1365" y="54"/>
                  <a:pt x="1365" y="54"/>
                  <a:pt x="1365" y="54"/>
                </a:cubicBezTo>
                <a:cubicBezTo>
                  <a:pt x="1363" y="54"/>
                  <a:pt x="1363" y="54"/>
                  <a:pt x="1363" y="54"/>
                </a:cubicBezTo>
                <a:cubicBezTo>
                  <a:pt x="1361" y="54"/>
                  <a:pt x="1361" y="54"/>
                  <a:pt x="1361" y="54"/>
                </a:cubicBezTo>
                <a:cubicBezTo>
                  <a:pt x="1361" y="55"/>
                  <a:pt x="1361" y="55"/>
                  <a:pt x="1361" y="55"/>
                </a:cubicBezTo>
                <a:cubicBezTo>
                  <a:pt x="1359" y="54"/>
                  <a:pt x="1359" y="54"/>
                  <a:pt x="1359" y="54"/>
                </a:cubicBezTo>
                <a:cubicBezTo>
                  <a:pt x="1357" y="52"/>
                  <a:pt x="1357" y="52"/>
                  <a:pt x="1357" y="52"/>
                </a:cubicBezTo>
                <a:cubicBezTo>
                  <a:pt x="1355" y="52"/>
                  <a:pt x="1355" y="52"/>
                  <a:pt x="1355" y="52"/>
                </a:cubicBezTo>
                <a:cubicBezTo>
                  <a:pt x="1354" y="52"/>
                  <a:pt x="1354" y="52"/>
                  <a:pt x="1354" y="52"/>
                </a:cubicBezTo>
                <a:cubicBezTo>
                  <a:pt x="1353" y="51"/>
                  <a:pt x="1353" y="51"/>
                  <a:pt x="1353" y="51"/>
                </a:cubicBezTo>
                <a:cubicBezTo>
                  <a:pt x="1353" y="51"/>
                  <a:pt x="1353" y="51"/>
                  <a:pt x="1353" y="51"/>
                </a:cubicBezTo>
                <a:cubicBezTo>
                  <a:pt x="1354" y="51"/>
                  <a:pt x="1354" y="51"/>
                  <a:pt x="1354" y="51"/>
                </a:cubicBezTo>
                <a:cubicBezTo>
                  <a:pt x="1355" y="49"/>
                  <a:pt x="1355" y="49"/>
                  <a:pt x="1355" y="49"/>
                </a:cubicBezTo>
                <a:cubicBezTo>
                  <a:pt x="1355" y="46"/>
                  <a:pt x="1355" y="46"/>
                  <a:pt x="1355" y="46"/>
                </a:cubicBezTo>
                <a:cubicBezTo>
                  <a:pt x="1355" y="45"/>
                  <a:pt x="1355" y="45"/>
                  <a:pt x="1355" y="45"/>
                </a:cubicBezTo>
                <a:cubicBezTo>
                  <a:pt x="1356" y="44"/>
                  <a:pt x="1356" y="44"/>
                  <a:pt x="1356" y="44"/>
                </a:cubicBezTo>
                <a:cubicBezTo>
                  <a:pt x="1353" y="43"/>
                  <a:pt x="1353" y="43"/>
                  <a:pt x="1353" y="43"/>
                </a:cubicBezTo>
                <a:cubicBezTo>
                  <a:pt x="1352" y="43"/>
                  <a:pt x="1352" y="43"/>
                  <a:pt x="1352" y="43"/>
                </a:cubicBezTo>
                <a:cubicBezTo>
                  <a:pt x="1351" y="45"/>
                  <a:pt x="1351" y="45"/>
                  <a:pt x="1351" y="45"/>
                </a:cubicBezTo>
                <a:cubicBezTo>
                  <a:pt x="1349" y="46"/>
                  <a:pt x="1349" y="46"/>
                  <a:pt x="1349" y="46"/>
                </a:cubicBezTo>
                <a:cubicBezTo>
                  <a:pt x="1347" y="45"/>
                  <a:pt x="1347" y="45"/>
                  <a:pt x="1347" y="45"/>
                </a:cubicBezTo>
                <a:cubicBezTo>
                  <a:pt x="1346" y="44"/>
                  <a:pt x="1346" y="44"/>
                  <a:pt x="1346" y="44"/>
                </a:cubicBezTo>
                <a:cubicBezTo>
                  <a:pt x="1346" y="42"/>
                  <a:pt x="1346" y="42"/>
                  <a:pt x="1346" y="42"/>
                </a:cubicBezTo>
                <a:cubicBezTo>
                  <a:pt x="1345" y="41"/>
                  <a:pt x="1345" y="41"/>
                  <a:pt x="1345" y="41"/>
                </a:cubicBezTo>
                <a:cubicBezTo>
                  <a:pt x="1345" y="40"/>
                  <a:pt x="1345" y="40"/>
                  <a:pt x="1345" y="40"/>
                </a:cubicBezTo>
                <a:cubicBezTo>
                  <a:pt x="1346" y="41"/>
                  <a:pt x="1346" y="41"/>
                  <a:pt x="1346" y="41"/>
                </a:cubicBezTo>
                <a:cubicBezTo>
                  <a:pt x="1347" y="42"/>
                  <a:pt x="1347" y="42"/>
                  <a:pt x="1347" y="42"/>
                </a:cubicBezTo>
                <a:cubicBezTo>
                  <a:pt x="1346" y="42"/>
                  <a:pt x="1346" y="42"/>
                  <a:pt x="1346" y="42"/>
                </a:cubicBezTo>
                <a:cubicBezTo>
                  <a:pt x="1347" y="44"/>
                  <a:pt x="1347" y="44"/>
                  <a:pt x="1347" y="44"/>
                </a:cubicBezTo>
                <a:cubicBezTo>
                  <a:pt x="1349" y="44"/>
                  <a:pt x="1349" y="44"/>
                  <a:pt x="1349" y="44"/>
                </a:cubicBezTo>
                <a:cubicBezTo>
                  <a:pt x="1350" y="44"/>
                  <a:pt x="1350" y="44"/>
                  <a:pt x="1350" y="44"/>
                </a:cubicBezTo>
                <a:cubicBezTo>
                  <a:pt x="1352" y="42"/>
                  <a:pt x="1352" y="42"/>
                  <a:pt x="1352" y="42"/>
                </a:cubicBezTo>
                <a:cubicBezTo>
                  <a:pt x="1353" y="42"/>
                  <a:pt x="1353" y="42"/>
                  <a:pt x="1353" y="42"/>
                </a:cubicBezTo>
                <a:cubicBezTo>
                  <a:pt x="1355" y="42"/>
                  <a:pt x="1355" y="42"/>
                  <a:pt x="1355" y="42"/>
                </a:cubicBezTo>
                <a:cubicBezTo>
                  <a:pt x="1356" y="42"/>
                  <a:pt x="1356" y="42"/>
                  <a:pt x="1356" y="42"/>
                </a:cubicBezTo>
                <a:cubicBezTo>
                  <a:pt x="1357" y="43"/>
                  <a:pt x="1357" y="43"/>
                  <a:pt x="1357" y="43"/>
                </a:cubicBezTo>
                <a:cubicBezTo>
                  <a:pt x="1357" y="42"/>
                  <a:pt x="1357" y="42"/>
                  <a:pt x="1357" y="42"/>
                </a:cubicBezTo>
                <a:cubicBezTo>
                  <a:pt x="1357" y="41"/>
                  <a:pt x="1357" y="41"/>
                  <a:pt x="1357" y="41"/>
                </a:cubicBezTo>
                <a:cubicBezTo>
                  <a:pt x="1353" y="37"/>
                  <a:pt x="1353" y="37"/>
                  <a:pt x="1353" y="37"/>
                </a:cubicBezTo>
                <a:cubicBezTo>
                  <a:pt x="1350" y="35"/>
                  <a:pt x="1350" y="35"/>
                  <a:pt x="1350" y="35"/>
                </a:cubicBezTo>
                <a:cubicBezTo>
                  <a:pt x="1348" y="35"/>
                  <a:pt x="1348" y="35"/>
                  <a:pt x="1348" y="35"/>
                </a:cubicBezTo>
                <a:cubicBezTo>
                  <a:pt x="1345" y="33"/>
                  <a:pt x="1345" y="33"/>
                  <a:pt x="1345" y="33"/>
                </a:cubicBezTo>
                <a:cubicBezTo>
                  <a:pt x="1343" y="31"/>
                  <a:pt x="1343" y="31"/>
                  <a:pt x="1343" y="31"/>
                </a:cubicBezTo>
                <a:cubicBezTo>
                  <a:pt x="1343" y="30"/>
                  <a:pt x="1343" y="30"/>
                  <a:pt x="1343" y="30"/>
                </a:cubicBezTo>
                <a:cubicBezTo>
                  <a:pt x="1343" y="29"/>
                  <a:pt x="1343" y="29"/>
                  <a:pt x="1343" y="29"/>
                </a:cubicBezTo>
                <a:cubicBezTo>
                  <a:pt x="1344" y="30"/>
                  <a:pt x="1344" y="30"/>
                  <a:pt x="1344" y="30"/>
                </a:cubicBezTo>
                <a:cubicBezTo>
                  <a:pt x="1345" y="32"/>
                  <a:pt x="1345" y="32"/>
                  <a:pt x="1345" y="32"/>
                </a:cubicBezTo>
                <a:cubicBezTo>
                  <a:pt x="1346" y="33"/>
                  <a:pt x="1346" y="33"/>
                  <a:pt x="1346" y="33"/>
                </a:cubicBezTo>
                <a:cubicBezTo>
                  <a:pt x="1349" y="33"/>
                  <a:pt x="1349" y="33"/>
                  <a:pt x="1349" y="33"/>
                </a:cubicBezTo>
                <a:cubicBezTo>
                  <a:pt x="1349" y="32"/>
                  <a:pt x="1349" y="32"/>
                  <a:pt x="1349" y="32"/>
                </a:cubicBezTo>
                <a:cubicBezTo>
                  <a:pt x="1349" y="31"/>
                  <a:pt x="1349" y="31"/>
                  <a:pt x="1349" y="31"/>
                </a:cubicBezTo>
                <a:cubicBezTo>
                  <a:pt x="1347" y="29"/>
                  <a:pt x="1347" y="29"/>
                  <a:pt x="1347" y="29"/>
                </a:cubicBezTo>
                <a:cubicBezTo>
                  <a:pt x="1347" y="29"/>
                  <a:pt x="1347" y="29"/>
                  <a:pt x="1347" y="29"/>
                </a:cubicBezTo>
                <a:cubicBezTo>
                  <a:pt x="1347" y="28"/>
                  <a:pt x="1347" y="28"/>
                  <a:pt x="1347" y="28"/>
                </a:cubicBezTo>
                <a:cubicBezTo>
                  <a:pt x="1347" y="28"/>
                  <a:pt x="1347" y="28"/>
                  <a:pt x="1347" y="28"/>
                </a:cubicBezTo>
                <a:cubicBezTo>
                  <a:pt x="1348" y="29"/>
                  <a:pt x="1348" y="29"/>
                  <a:pt x="1348" y="29"/>
                </a:cubicBezTo>
                <a:cubicBezTo>
                  <a:pt x="1351" y="31"/>
                  <a:pt x="1351" y="31"/>
                  <a:pt x="1351" y="31"/>
                </a:cubicBezTo>
                <a:cubicBezTo>
                  <a:pt x="1351" y="33"/>
                  <a:pt x="1351" y="33"/>
                  <a:pt x="1351" y="33"/>
                </a:cubicBezTo>
                <a:cubicBezTo>
                  <a:pt x="1351" y="34"/>
                  <a:pt x="1351" y="34"/>
                  <a:pt x="1351" y="34"/>
                </a:cubicBezTo>
                <a:cubicBezTo>
                  <a:pt x="1353" y="35"/>
                  <a:pt x="1353" y="35"/>
                  <a:pt x="1353" y="35"/>
                </a:cubicBezTo>
                <a:cubicBezTo>
                  <a:pt x="1355" y="37"/>
                  <a:pt x="1355" y="37"/>
                  <a:pt x="1355" y="37"/>
                </a:cubicBezTo>
                <a:cubicBezTo>
                  <a:pt x="1357" y="39"/>
                  <a:pt x="1357" y="39"/>
                  <a:pt x="1357" y="39"/>
                </a:cubicBezTo>
                <a:cubicBezTo>
                  <a:pt x="1358" y="40"/>
                  <a:pt x="1358" y="40"/>
                  <a:pt x="1358" y="40"/>
                </a:cubicBezTo>
                <a:cubicBezTo>
                  <a:pt x="1359" y="39"/>
                  <a:pt x="1359" y="39"/>
                  <a:pt x="1359" y="39"/>
                </a:cubicBezTo>
                <a:cubicBezTo>
                  <a:pt x="1360" y="40"/>
                  <a:pt x="1360" y="40"/>
                  <a:pt x="1360" y="40"/>
                </a:cubicBezTo>
                <a:cubicBezTo>
                  <a:pt x="1361" y="40"/>
                  <a:pt x="1361" y="40"/>
                  <a:pt x="1361" y="40"/>
                </a:cubicBezTo>
                <a:cubicBezTo>
                  <a:pt x="1359" y="42"/>
                  <a:pt x="1359" y="42"/>
                  <a:pt x="1359" y="42"/>
                </a:cubicBezTo>
                <a:cubicBezTo>
                  <a:pt x="1360" y="43"/>
                  <a:pt x="1360" y="43"/>
                  <a:pt x="1360" y="43"/>
                </a:cubicBezTo>
                <a:cubicBezTo>
                  <a:pt x="1361" y="44"/>
                  <a:pt x="1361" y="44"/>
                  <a:pt x="1361" y="44"/>
                </a:cubicBezTo>
                <a:cubicBezTo>
                  <a:pt x="1362" y="44"/>
                  <a:pt x="1362" y="44"/>
                  <a:pt x="1362" y="44"/>
                </a:cubicBezTo>
                <a:cubicBezTo>
                  <a:pt x="1363" y="43"/>
                  <a:pt x="1363" y="43"/>
                  <a:pt x="1363" y="43"/>
                </a:cubicBezTo>
                <a:cubicBezTo>
                  <a:pt x="1364" y="39"/>
                  <a:pt x="1364" y="39"/>
                  <a:pt x="1364" y="39"/>
                </a:cubicBezTo>
                <a:cubicBezTo>
                  <a:pt x="1365" y="38"/>
                  <a:pt x="1365" y="38"/>
                  <a:pt x="1365" y="38"/>
                </a:cubicBezTo>
                <a:cubicBezTo>
                  <a:pt x="1365" y="37"/>
                  <a:pt x="1365" y="37"/>
                  <a:pt x="1365" y="37"/>
                </a:cubicBezTo>
                <a:cubicBezTo>
                  <a:pt x="1365" y="35"/>
                  <a:pt x="1365" y="35"/>
                  <a:pt x="1365" y="35"/>
                </a:cubicBezTo>
                <a:cubicBezTo>
                  <a:pt x="1365" y="35"/>
                  <a:pt x="1365" y="35"/>
                  <a:pt x="1365" y="35"/>
                </a:cubicBezTo>
                <a:cubicBezTo>
                  <a:pt x="1365" y="32"/>
                  <a:pt x="1365" y="32"/>
                  <a:pt x="1365" y="32"/>
                </a:cubicBezTo>
                <a:cubicBezTo>
                  <a:pt x="1364" y="31"/>
                  <a:pt x="1364" y="31"/>
                  <a:pt x="1364" y="31"/>
                </a:cubicBezTo>
                <a:cubicBezTo>
                  <a:pt x="1364" y="30"/>
                  <a:pt x="1364" y="30"/>
                  <a:pt x="1364" y="30"/>
                </a:cubicBezTo>
                <a:cubicBezTo>
                  <a:pt x="1365" y="29"/>
                  <a:pt x="1365" y="29"/>
                  <a:pt x="1365" y="29"/>
                </a:cubicBezTo>
                <a:cubicBezTo>
                  <a:pt x="1365" y="30"/>
                  <a:pt x="1365" y="30"/>
                  <a:pt x="1365" y="30"/>
                </a:cubicBezTo>
                <a:cubicBezTo>
                  <a:pt x="1367" y="30"/>
                  <a:pt x="1367" y="30"/>
                  <a:pt x="1367" y="30"/>
                </a:cubicBezTo>
                <a:cubicBezTo>
                  <a:pt x="1367" y="30"/>
                  <a:pt x="1367" y="30"/>
                  <a:pt x="1367" y="30"/>
                </a:cubicBezTo>
                <a:cubicBezTo>
                  <a:pt x="1367" y="29"/>
                  <a:pt x="1367" y="29"/>
                  <a:pt x="1367" y="29"/>
                </a:cubicBezTo>
                <a:cubicBezTo>
                  <a:pt x="1365" y="27"/>
                  <a:pt x="1365" y="27"/>
                  <a:pt x="1365" y="27"/>
                </a:cubicBezTo>
                <a:cubicBezTo>
                  <a:pt x="1364" y="26"/>
                  <a:pt x="1364" y="26"/>
                  <a:pt x="1364" y="26"/>
                </a:cubicBezTo>
                <a:cubicBezTo>
                  <a:pt x="1363" y="25"/>
                  <a:pt x="1363" y="25"/>
                  <a:pt x="1363" y="25"/>
                </a:cubicBezTo>
                <a:cubicBezTo>
                  <a:pt x="1362" y="24"/>
                  <a:pt x="1362" y="24"/>
                  <a:pt x="1362" y="24"/>
                </a:cubicBezTo>
                <a:cubicBezTo>
                  <a:pt x="1360" y="24"/>
                  <a:pt x="1360" y="24"/>
                  <a:pt x="1360" y="24"/>
                </a:cubicBezTo>
                <a:cubicBezTo>
                  <a:pt x="1359" y="23"/>
                  <a:pt x="1359" y="23"/>
                  <a:pt x="1359" y="23"/>
                </a:cubicBezTo>
                <a:cubicBezTo>
                  <a:pt x="1358" y="22"/>
                  <a:pt x="1358" y="22"/>
                  <a:pt x="1358" y="22"/>
                </a:cubicBezTo>
                <a:cubicBezTo>
                  <a:pt x="1355" y="22"/>
                  <a:pt x="1355" y="22"/>
                  <a:pt x="1355" y="22"/>
                </a:cubicBezTo>
                <a:cubicBezTo>
                  <a:pt x="1353" y="22"/>
                  <a:pt x="1353" y="22"/>
                  <a:pt x="1353" y="22"/>
                </a:cubicBezTo>
                <a:cubicBezTo>
                  <a:pt x="1352" y="22"/>
                  <a:pt x="1352" y="22"/>
                  <a:pt x="1352" y="22"/>
                </a:cubicBezTo>
                <a:cubicBezTo>
                  <a:pt x="1352" y="22"/>
                  <a:pt x="1352" y="22"/>
                  <a:pt x="1352" y="22"/>
                </a:cubicBezTo>
                <a:cubicBezTo>
                  <a:pt x="1351" y="21"/>
                  <a:pt x="1351" y="21"/>
                  <a:pt x="1351" y="21"/>
                </a:cubicBezTo>
                <a:cubicBezTo>
                  <a:pt x="1352" y="20"/>
                  <a:pt x="1352" y="20"/>
                  <a:pt x="1352" y="20"/>
                </a:cubicBezTo>
                <a:cubicBezTo>
                  <a:pt x="1352" y="21"/>
                  <a:pt x="1352" y="21"/>
                  <a:pt x="1352" y="21"/>
                </a:cubicBezTo>
                <a:cubicBezTo>
                  <a:pt x="1353" y="21"/>
                  <a:pt x="1353" y="21"/>
                  <a:pt x="1353" y="21"/>
                </a:cubicBezTo>
                <a:cubicBezTo>
                  <a:pt x="1355" y="21"/>
                  <a:pt x="1355" y="21"/>
                  <a:pt x="1355" y="21"/>
                </a:cubicBezTo>
                <a:cubicBezTo>
                  <a:pt x="1358" y="21"/>
                  <a:pt x="1358" y="21"/>
                  <a:pt x="1358" y="21"/>
                </a:cubicBezTo>
                <a:cubicBezTo>
                  <a:pt x="1359" y="21"/>
                  <a:pt x="1359" y="21"/>
                  <a:pt x="1359" y="21"/>
                </a:cubicBezTo>
                <a:cubicBezTo>
                  <a:pt x="1360" y="21"/>
                  <a:pt x="1360" y="21"/>
                  <a:pt x="1360" y="21"/>
                </a:cubicBezTo>
                <a:cubicBezTo>
                  <a:pt x="1361" y="20"/>
                  <a:pt x="1361" y="20"/>
                  <a:pt x="1361" y="20"/>
                </a:cubicBezTo>
                <a:cubicBezTo>
                  <a:pt x="1363" y="21"/>
                  <a:pt x="1363" y="21"/>
                  <a:pt x="1363" y="21"/>
                </a:cubicBezTo>
                <a:cubicBezTo>
                  <a:pt x="1363" y="21"/>
                  <a:pt x="1363" y="21"/>
                  <a:pt x="1363" y="21"/>
                </a:cubicBezTo>
                <a:cubicBezTo>
                  <a:pt x="1365" y="21"/>
                  <a:pt x="1365" y="21"/>
                  <a:pt x="1365" y="21"/>
                </a:cubicBezTo>
                <a:cubicBezTo>
                  <a:pt x="1365" y="20"/>
                  <a:pt x="1365" y="20"/>
                  <a:pt x="1365" y="20"/>
                </a:cubicBezTo>
                <a:cubicBezTo>
                  <a:pt x="1365" y="19"/>
                  <a:pt x="1365" y="19"/>
                  <a:pt x="1365" y="19"/>
                </a:cubicBezTo>
                <a:cubicBezTo>
                  <a:pt x="1365" y="17"/>
                  <a:pt x="1365" y="17"/>
                  <a:pt x="1365" y="17"/>
                </a:cubicBezTo>
                <a:cubicBezTo>
                  <a:pt x="1365" y="16"/>
                  <a:pt x="1365" y="16"/>
                  <a:pt x="1365" y="16"/>
                </a:cubicBezTo>
                <a:cubicBezTo>
                  <a:pt x="1364" y="16"/>
                  <a:pt x="1364" y="16"/>
                  <a:pt x="1364" y="16"/>
                </a:cubicBezTo>
                <a:cubicBezTo>
                  <a:pt x="1363" y="16"/>
                  <a:pt x="1363" y="16"/>
                  <a:pt x="1363" y="16"/>
                </a:cubicBezTo>
                <a:cubicBezTo>
                  <a:pt x="1362" y="17"/>
                  <a:pt x="1362" y="17"/>
                  <a:pt x="1362" y="17"/>
                </a:cubicBezTo>
                <a:cubicBezTo>
                  <a:pt x="1360" y="16"/>
                  <a:pt x="1360" y="16"/>
                  <a:pt x="1360" y="16"/>
                </a:cubicBezTo>
                <a:cubicBezTo>
                  <a:pt x="1358" y="16"/>
                  <a:pt x="1358" y="16"/>
                  <a:pt x="1358" y="16"/>
                </a:cubicBezTo>
                <a:cubicBezTo>
                  <a:pt x="1357" y="15"/>
                  <a:pt x="1357" y="15"/>
                  <a:pt x="1357" y="15"/>
                </a:cubicBezTo>
                <a:cubicBezTo>
                  <a:pt x="1356" y="15"/>
                  <a:pt x="1356" y="15"/>
                  <a:pt x="1356" y="15"/>
                </a:cubicBezTo>
                <a:cubicBezTo>
                  <a:pt x="1354" y="15"/>
                  <a:pt x="1354" y="15"/>
                  <a:pt x="1354" y="15"/>
                </a:cubicBezTo>
                <a:cubicBezTo>
                  <a:pt x="1353" y="16"/>
                  <a:pt x="1353" y="16"/>
                  <a:pt x="1353" y="16"/>
                </a:cubicBezTo>
                <a:cubicBezTo>
                  <a:pt x="1352" y="16"/>
                  <a:pt x="1352" y="16"/>
                  <a:pt x="1352" y="16"/>
                </a:cubicBezTo>
                <a:cubicBezTo>
                  <a:pt x="1352" y="14"/>
                  <a:pt x="1352" y="14"/>
                  <a:pt x="1352" y="14"/>
                </a:cubicBezTo>
                <a:cubicBezTo>
                  <a:pt x="1353" y="13"/>
                  <a:pt x="1353" y="13"/>
                  <a:pt x="1353" y="13"/>
                </a:cubicBezTo>
                <a:cubicBezTo>
                  <a:pt x="1352" y="12"/>
                  <a:pt x="1352" y="12"/>
                  <a:pt x="1352" y="12"/>
                </a:cubicBezTo>
                <a:cubicBezTo>
                  <a:pt x="1350" y="12"/>
                  <a:pt x="1350" y="12"/>
                  <a:pt x="1350" y="12"/>
                </a:cubicBezTo>
                <a:cubicBezTo>
                  <a:pt x="1349" y="12"/>
                  <a:pt x="1349" y="12"/>
                  <a:pt x="1349" y="12"/>
                </a:cubicBezTo>
                <a:cubicBezTo>
                  <a:pt x="1347" y="12"/>
                  <a:pt x="1347" y="12"/>
                  <a:pt x="1347" y="12"/>
                </a:cubicBezTo>
                <a:cubicBezTo>
                  <a:pt x="1348" y="11"/>
                  <a:pt x="1348" y="11"/>
                  <a:pt x="1348" y="11"/>
                </a:cubicBezTo>
                <a:cubicBezTo>
                  <a:pt x="1349" y="11"/>
                  <a:pt x="1349" y="11"/>
                  <a:pt x="1349" y="11"/>
                </a:cubicBezTo>
                <a:cubicBezTo>
                  <a:pt x="1351" y="11"/>
                  <a:pt x="1351" y="11"/>
                  <a:pt x="1351" y="11"/>
                </a:cubicBezTo>
                <a:cubicBezTo>
                  <a:pt x="1352" y="11"/>
                  <a:pt x="1352" y="11"/>
                  <a:pt x="1352" y="11"/>
                </a:cubicBezTo>
                <a:cubicBezTo>
                  <a:pt x="1352" y="10"/>
                  <a:pt x="1352" y="10"/>
                  <a:pt x="1352" y="10"/>
                </a:cubicBezTo>
                <a:cubicBezTo>
                  <a:pt x="1351" y="9"/>
                  <a:pt x="1351" y="9"/>
                  <a:pt x="1351" y="9"/>
                </a:cubicBezTo>
                <a:cubicBezTo>
                  <a:pt x="1352" y="8"/>
                  <a:pt x="1352" y="8"/>
                  <a:pt x="1352" y="8"/>
                </a:cubicBezTo>
                <a:cubicBezTo>
                  <a:pt x="1351" y="7"/>
                  <a:pt x="1351" y="7"/>
                  <a:pt x="1351" y="7"/>
                </a:cubicBezTo>
                <a:cubicBezTo>
                  <a:pt x="1351" y="6"/>
                  <a:pt x="1351" y="6"/>
                  <a:pt x="1351" y="6"/>
                </a:cubicBezTo>
                <a:cubicBezTo>
                  <a:pt x="1352" y="5"/>
                  <a:pt x="1352" y="5"/>
                  <a:pt x="1352" y="5"/>
                </a:cubicBezTo>
                <a:cubicBezTo>
                  <a:pt x="1351" y="4"/>
                  <a:pt x="1351" y="4"/>
                  <a:pt x="1351" y="4"/>
                </a:cubicBezTo>
                <a:cubicBezTo>
                  <a:pt x="1351" y="3"/>
                  <a:pt x="1351" y="3"/>
                  <a:pt x="1351" y="3"/>
                </a:cubicBezTo>
                <a:cubicBezTo>
                  <a:pt x="1352" y="2"/>
                  <a:pt x="1352" y="2"/>
                  <a:pt x="1352" y="2"/>
                </a:cubicBezTo>
                <a:cubicBezTo>
                  <a:pt x="1353" y="3"/>
                  <a:pt x="1353" y="3"/>
                  <a:pt x="1353" y="3"/>
                </a:cubicBezTo>
                <a:cubicBezTo>
                  <a:pt x="1352" y="4"/>
                  <a:pt x="1352" y="4"/>
                  <a:pt x="1352" y="4"/>
                </a:cubicBezTo>
                <a:cubicBezTo>
                  <a:pt x="1353" y="5"/>
                  <a:pt x="1353" y="5"/>
                  <a:pt x="1353" y="5"/>
                </a:cubicBezTo>
                <a:cubicBezTo>
                  <a:pt x="1354" y="5"/>
                  <a:pt x="1354" y="5"/>
                  <a:pt x="1354" y="5"/>
                </a:cubicBezTo>
                <a:cubicBezTo>
                  <a:pt x="1356" y="4"/>
                  <a:pt x="1356" y="4"/>
                  <a:pt x="1356" y="4"/>
                </a:cubicBezTo>
                <a:cubicBezTo>
                  <a:pt x="1358" y="2"/>
                  <a:pt x="1358" y="2"/>
                  <a:pt x="1358" y="2"/>
                </a:cubicBezTo>
                <a:cubicBezTo>
                  <a:pt x="1359" y="2"/>
                  <a:pt x="1359" y="2"/>
                  <a:pt x="1359" y="2"/>
                </a:cubicBezTo>
                <a:cubicBezTo>
                  <a:pt x="1360" y="1"/>
                  <a:pt x="1360" y="1"/>
                  <a:pt x="1360" y="1"/>
                </a:cubicBezTo>
                <a:cubicBezTo>
                  <a:pt x="1359" y="0"/>
                  <a:pt x="1359" y="0"/>
                  <a:pt x="1359" y="0"/>
                </a:cubicBezTo>
                <a:cubicBezTo>
                  <a:pt x="1087" y="0"/>
                  <a:pt x="1087" y="0"/>
                  <a:pt x="1087" y="0"/>
                </a:cubicBezTo>
                <a:cubicBezTo>
                  <a:pt x="1087" y="0"/>
                  <a:pt x="1087" y="0"/>
                  <a:pt x="1087" y="0"/>
                </a:cubicBezTo>
                <a:cubicBezTo>
                  <a:pt x="1087" y="1"/>
                  <a:pt x="1087" y="1"/>
                  <a:pt x="1087" y="1"/>
                </a:cubicBezTo>
                <a:cubicBezTo>
                  <a:pt x="1086" y="2"/>
                  <a:pt x="1086" y="2"/>
                  <a:pt x="1086" y="2"/>
                </a:cubicBezTo>
                <a:cubicBezTo>
                  <a:pt x="1085" y="4"/>
                  <a:pt x="1085" y="4"/>
                  <a:pt x="1085" y="4"/>
                </a:cubicBezTo>
                <a:cubicBezTo>
                  <a:pt x="1084" y="5"/>
                  <a:pt x="1084" y="5"/>
                  <a:pt x="1084" y="5"/>
                </a:cubicBezTo>
                <a:cubicBezTo>
                  <a:pt x="1084" y="6"/>
                  <a:pt x="1084" y="6"/>
                  <a:pt x="1084" y="6"/>
                </a:cubicBezTo>
                <a:cubicBezTo>
                  <a:pt x="1086" y="6"/>
                  <a:pt x="1086" y="6"/>
                  <a:pt x="1086" y="6"/>
                </a:cubicBezTo>
                <a:cubicBezTo>
                  <a:pt x="1086" y="6"/>
                  <a:pt x="1086" y="6"/>
                  <a:pt x="1086" y="6"/>
                </a:cubicBezTo>
                <a:cubicBezTo>
                  <a:pt x="1086" y="7"/>
                  <a:pt x="1086" y="7"/>
                  <a:pt x="1086" y="7"/>
                </a:cubicBezTo>
                <a:cubicBezTo>
                  <a:pt x="1084" y="8"/>
                  <a:pt x="1084" y="8"/>
                  <a:pt x="1084" y="8"/>
                </a:cubicBezTo>
                <a:cubicBezTo>
                  <a:pt x="1082" y="10"/>
                  <a:pt x="1082" y="10"/>
                  <a:pt x="1082" y="10"/>
                </a:cubicBezTo>
                <a:cubicBezTo>
                  <a:pt x="1082" y="10"/>
                  <a:pt x="1082" y="10"/>
                  <a:pt x="1082" y="10"/>
                </a:cubicBezTo>
                <a:cubicBezTo>
                  <a:pt x="1082" y="11"/>
                  <a:pt x="1082" y="11"/>
                  <a:pt x="1082" y="11"/>
                </a:cubicBezTo>
                <a:cubicBezTo>
                  <a:pt x="1083" y="12"/>
                  <a:pt x="1083" y="12"/>
                  <a:pt x="1083" y="12"/>
                </a:cubicBezTo>
                <a:cubicBezTo>
                  <a:pt x="1083" y="13"/>
                  <a:pt x="1083" y="13"/>
                  <a:pt x="1083" y="13"/>
                </a:cubicBezTo>
                <a:cubicBezTo>
                  <a:pt x="1083" y="14"/>
                  <a:pt x="1083" y="14"/>
                  <a:pt x="1083" y="14"/>
                </a:cubicBezTo>
                <a:cubicBezTo>
                  <a:pt x="1087" y="17"/>
                  <a:pt x="1087" y="17"/>
                  <a:pt x="1087" y="17"/>
                </a:cubicBezTo>
                <a:cubicBezTo>
                  <a:pt x="1088" y="18"/>
                  <a:pt x="1088" y="18"/>
                  <a:pt x="1088" y="18"/>
                </a:cubicBezTo>
                <a:cubicBezTo>
                  <a:pt x="1088" y="20"/>
                  <a:pt x="1088" y="20"/>
                  <a:pt x="1088" y="20"/>
                </a:cubicBezTo>
                <a:cubicBezTo>
                  <a:pt x="1088" y="21"/>
                  <a:pt x="1088" y="21"/>
                  <a:pt x="1088" y="21"/>
                </a:cubicBezTo>
                <a:cubicBezTo>
                  <a:pt x="1087" y="22"/>
                  <a:pt x="1087" y="22"/>
                  <a:pt x="1087" y="22"/>
                </a:cubicBezTo>
                <a:cubicBezTo>
                  <a:pt x="1087" y="23"/>
                  <a:pt x="1087" y="23"/>
                  <a:pt x="1087" y="23"/>
                </a:cubicBezTo>
                <a:cubicBezTo>
                  <a:pt x="1088" y="24"/>
                  <a:pt x="1088" y="24"/>
                  <a:pt x="1088" y="24"/>
                </a:cubicBezTo>
                <a:cubicBezTo>
                  <a:pt x="1089" y="24"/>
                  <a:pt x="1089" y="24"/>
                  <a:pt x="1089" y="24"/>
                </a:cubicBezTo>
                <a:cubicBezTo>
                  <a:pt x="1090" y="25"/>
                  <a:pt x="1090" y="25"/>
                  <a:pt x="1090" y="25"/>
                </a:cubicBezTo>
                <a:cubicBezTo>
                  <a:pt x="1090" y="26"/>
                  <a:pt x="1090" y="26"/>
                  <a:pt x="1090" y="26"/>
                </a:cubicBezTo>
                <a:cubicBezTo>
                  <a:pt x="1091" y="28"/>
                  <a:pt x="1091" y="28"/>
                  <a:pt x="1091" y="28"/>
                </a:cubicBezTo>
                <a:cubicBezTo>
                  <a:pt x="1092" y="29"/>
                  <a:pt x="1092" y="29"/>
                  <a:pt x="1092" y="29"/>
                </a:cubicBezTo>
                <a:cubicBezTo>
                  <a:pt x="1092" y="31"/>
                  <a:pt x="1092" y="31"/>
                  <a:pt x="1092" y="31"/>
                </a:cubicBezTo>
                <a:cubicBezTo>
                  <a:pt x="1092" y="32"/>
                  <a:pt x="1092" y="32"/>
                  <a:pt x="1092" y="32"/>
                </a:cubicBezTo>
                <a:cubicBezTo>
                  <a:pt x="1090" y="33"/>
                  <a:pt x="1090" y="33"/>
                  <a:pt x="1090" y="33"/>
                </a:cubicBezTo>
                <a:cubicBezTo>
                  <a:pt x="1089" y="34"/>
                  <a:pt x="1089" y="34"/>
                  <a:pt x="1089" y="34"/>
                </a:cubicBezTo>
                <a:cubicBezTo>
                  <a:pt x="1088" y="35"/>
                  <a:pt x="1088" y="35"/>
                  <a:pt x="1088" y="35"/>
                </a:cubicBezTo>
                <a:cubicBezTo>
                  <a:pt x="1087" y="37"/>
                  <a:pt x="1087" y="37"/>
                  <a:pt x="1087" y="37"/>
                </a:cubicBezTo>
                <a:cubicBezTo>
                  <a:pt x="1086" y="37"/>
                  <a:pt x="1086" y="37"/>
                  <a:pt x="1086" y="37"/>
                </a:cubicBezTo>
                <a:cubicBezTo>
                  <a:pt x="1084" y="38"/>
                  <a:pt x="1084" y="38"/>
                  <a:pt x="1084" y="38"/>
                </a:cubicBezTo>
                <a:cubicBezTo>
                  <a:pt x="1084" y="39"/>
                  <a:pt x="1084" y="39"/>
                  <a:pt x="1084" y="39"/>
                </a:cubicBezTo>
                <a:cubicBezTo>
                  <a:pt x="1085" y="39"/>
                  <a:pt x="1085" y="39"/>
                  <a:pt x="1085" y="39"/>
                </a:cubicBezTo>
                <a:cubicBezTo>
                  <a:pt x="1086" y="39"/>
                  <a:pt x="1086" y="39"/>
                  <a:pt x="1086" y="39"/>
                </a:cubicBezTo>
                <a:cubicBezTo>
                  <a:pt x="1086" y="38"/>
                  <a:pt x="1086" y="38"/>
                  <a:pt x="1086" y="38"/>
                </a:cubicBezTo>
                <a:cubicBezTo>
                  <a:pt x="1088" y="38"/>
                  <a:pt x="1088" y="38"/>
                  <a:pt x="1088" y="38"/>
                </a:cubicBezTo>
                <a:cubicBezTo>
                  <a:pt x="1089" y="36"/>
                  <a:pt x="1089" y="36"/>
                  <a:pt x="1089" y="36"/>
                </a:cubicBezTo>
                <a:cubicBezTo>
                  <a:pt x="1090" y="36"/>
                  <a:pt x="1090" y="36"/>
                  <a:pt x="1090" y="36"/>
                </a:cubicBezTo>
                <a:cubicBezTo>
                  <a:pt x="1091" y="36"/>
                  <a:pt x="1091" y="36"/>
                  <a:pt x="1091" y="36"/>
                </a:cubicBezTo>
                <a:cubicBezTo>
                  <a:pt x="1090" y="39"/>
                  <a:pt x="1090" y="39"/>
                  <a:pt x="1090" y="39"/>
                </a:cubicBezTo>
                <a:cubicBezTo>
                  <a:pt x="1090" y="40"/>
                  <a:pt x="1090" y="40"/>
                  <a:pt x="1090" y="40"/>
                </a:cubicBezTo>
                <a:cubicBezTo>
                  <a:pt x="1090" y="41"/>
                  <a:pt x="1090" y="41"/>
                  <a:pt x="1090" y="41"/>
                </a:cubicBezTo>
                <a:cubicBezTo>
                  <a:pt x="1090" y="42"/>
                  <a:pt x="1090" y="42"/>
                  <a:pt x="1090" y="42"/>
                </a:cubicBezTo>
                <a:cubicBezTo>
                  <a:pt x="1091" y="44"/>
                  <a:pt x="1091" y="44"/>
                  <a:pt x="1091" y="44"/>
                </a:cubicBezTo>
                <a:cubicBezTo>
                  <a:pt x="1091" y="45"/>
                  <a:pt x="1091" y="45"/>
                  <a:pt x="1091" y="45"/>
                </a:cubicBezTo>
                <a:cubicBezTo>
                  <a:pt x="1090" y="47"/>
                  <a:pt x="1090" y="47"/>
                  <a:pt x="1090" y="47"/>
                </a:cubicBezTo>
                <a:cubicBezTo>
                  <a:pt x="1090" y="48"/>
                  <a:pt x="1090" y="48"/>
                  <a:pt x="1090" y="48"/>
                </a:cubicBezTo>
                <a:cubicBezTo>
                  <a:pt x="1091" y="49"/>
                  <a:pt x="1091" y="49"/>
                  <a:pt x="1091" y="49"/>
                </a:cubicBezTo>
                <a:cubicBezTo>
                  <a:pt x="1091" y="50"/>
                  <a:pt x="1091" y="50"/>
                  <a:pt x="1091" y="50"/>
                </a:cubicBezTo>
                <a:cubicBezTo>
                  <a:pt x="1090" y="49"/>
                  <a:pt x="1090" y="49"/>
                  <a:pt x="1090" y="49"/>
                </a:cubicBezTo>
                <a:cubicBezTo>
                  <a:pt x="1089" y="49"/>
                  <a:pt x="1089" y="49"/>
                  <a:pt x="1089" y="49"/>
                </a:cubicBezTo>
                <a:cubicBezTo>
                  <a:pt x="1090" y="51"/>
                  <a:pt x="1090" y="51"/>
                  <a:pt x="1090" y="51"/>
                </a:cubicBezTo>
                <a:cubicBezTo>
                  <a:pt x="1091" y="53"/>
                  <a:pt x="1091" y="53"/>
                  <a:pt x="1091" y="53"/>
                </a:cubicBezTo>
                <a:cubicBezTo>
                  <a:pt x="1091" y="54"/>
                  <a:pt x="1091" y="54"/>
                  <a:pt x="1091" y="54"/>
                </a:cubicBezTo>
                <a:cubicBezTo>
                  <a:pt x="1090" y="54"/>
                  <a:pt x="1090" y="54"/>
                  <a:pt x="1090" y="54"/>
                </a:cubicBezTo>
                <a:cubicBezTo>
                  <a:pt x="1089" y="55"/>
                  <a:pt x="1089" y="55"/>
                  <a:pt x="1089" y="55"/>
                </a:cubicBezTo>
                <a:cubicBezTo>
                  <a:pt x="1090" y="56"/>
                  <a:pt x="1090" y="56"/>
                  <a:pt x="1090" y="56"/>
                </a:cubicBezTo>
                <a:cubicBezTo>
                  <a:pt x="1090" y="57"/>
                  <a:pt x="1090" y="57"/>
                  <a:pt x="1090" y="57"/>
                </a:cubicBezTo>
                <a:cubicBezTo>
                  <a:pt x="1092" y="57"/>
                  <a:pt x="1092" y="57"/>
                  <a:pt x="1092" y="57"/>
                </a:cubicBezTo>
                <a:cubicBezTo>
                  <a:pt x="1092" y="58"/>
                  <a:pt x="1092" y="58"/>
                  <a:pt x="1092" y="58"/>
                </a:cubicBezTo>
                <a:cubicBezTo>
                  <a:pt x="1092" y="59"/>
                  <a:pt x="1092" y="59"/>
                  <a:pt x="1092" y="59"/>
                </a:cubicBezTo>
                <a:cubicBezTo>
                  <a:pt x="1091" y="60"/>
                  <a:pt x="1091" y="60"/>
                  <a:pt x="1091" y="60"/>
                </a:cubicBezTo>
                <a:cubicBezTo>
                  <a:pt x="1091" y="61"/>
                  <a:pt x="1091" y="61"/>
                  <a:pt x="1091" y="61"/>
                </a:cubicBezTo>
                <a:cubicBezTo>
                  <a:pt x="1090" y="63"/>
                  <a:pt x="1090" y="63"/>
                  <a:pt x="1090" y="63"/>
                </a:cubicBezTo>
                <a:cubicBezTo>
                  <a:pt x="1089" y="63"/>
                  <a:pt x="1089" y="63"/>
                  <a:pt x="1089" y="63"/>
                </a:cubicBezTo>
                <a:cubicBezTo>
                  <a:pt x="1088" y="63"/>
                  <a:pt x="1088" y="63"/>
                  <a:pt x="1088" y="63"/>
                </a:cubicBezTo>
                <a:cubicBezTo>
                  <a:pt x="1087" y="63"/>
                  <a:pt x="1087" y="63"/>
                  <a:pt x="1087" y="63"/>
                </a:cubicBezTo>
                <a:cubicBezTo>
                  <a:pt x="1087" y="64"/>
                  <a:pt x="1087" y="64"/>
                  <a:pt x="1087" y="64"/>
                </a:cubicBezTo>
                <a:cubicBezTo>
                  <a:pt x="1088" y="65"/>
                  <a:pt x="1088" y="65"/>
                  <a:pt x="1088" y="65"/>
                </a:cubicBezTo>
                <a:cubicBezTo>
                  <a:pt x="1089" y="65"/>
                  <a:pt x="1089" y="65"/>
                  <a:pt x="1089" y="65"/>
                </a:cubicBezTo>
                <a:cubicBezTo>
                  <a:pt x="1090" y="66"/>
                  <a:pt x="1090" y="66"/>
                  <a:pt x="1090" y="66"/>
                </a:cubicBezTo>
                <a:cubicBezTo>
                  <a:pt x="1091" y="66"/>
                  <a:pt x="1091" y="66"/>
                  <a:pt x="1091" y="66"/>
                </a:cubicBezTo>
                <a:cubicBezTo>
                  <a:pt x="1093" y="66"/>
                  <a:pt x="1093" y="66"/>
                  <a:pt x="1093" y="66"/>
                </a:cubicBezTo>
                <a:cubicBezTo>
                  <a:pt x="1093" y="67"/>
                  <a:pt x="1093" y="67"/>
                  <a:pt x="1093" y="67"/>
                </a:cubicBezTo>
                <a:cubicBezTo>
                  <a:pt x="1093" y="69"/>
                  <a:pt x="1093" y="69"/>
                  <a:pt x="1093" y="69"/>
                </a:cubicBezTo>
                <a:cubicBezTo>
                  <a:pt x="1093" y="71"/>
                  <a:pt x="1093" y="71"/>
                  <a:pt x="1093" y="71"/>
                </a:cubicBezTo>
                <a:cubicBezTo>
                  <a:pt x="1091" y="73"/>
                  <a:pt x="1091" y="73"/>
                  <a:pt x="1091" y="73"/>
                </a:cubicBezTo>
                <a:cubicBezTo>
                  <a:pt x="1091" y="75"/>
                  <a:pt x="1091" y="75"/>
                  <a:pt x="1091" y="75"/>
                </a:cubicBezTo>
                <a:cubicBezTo>
                  <a:pt x="1092" y="75"/>
                  <a:pt x="1092" y="75"/>
                  <a:pt x="1092" y="75"/>
                </a:cubicBezTo>
                <a:cubicBezTo>
                  <a:pt x="1091" y="78"/>
                  <a:pt x="1091" y="78"/>
                  <a:pt x="1091" y="78"/>
                </a:cubicBezTo>
                <a:cubicBezTo>
                  <a:pt x="1089" y="79"/>
                  <a:pt x="1089" y="79"/>
                  <a:pt x="1089" y="79"/>
                </a:cubicBezTo>
                <a:cubicBezTo>
                  <a:pt x="1087" y="79"/>
                  <a:pt x="1087" y="79"/>
                  <a:pt x="1087" y="79"/>
                </a:cubicBezTo>
                <a:cubicBezTo>
                  <a:pt x="1086" y="78"/>
                  <a:pt x="1086" y="78"/>
                  <a:pt x="1086" y="78"/>
                </a:cubicBezTo>
                <a:cubicBezTo>
                  <a:pt x="1085" y="78"/>
                  <a:pt x="1085" y="78"/>
                  <a:pt x="1085" y="78"/>
                </a:cubicBezTo>
                <a:cubicBezTo>
                  <a:pt x="1083" y="80"/>
                  <a:pt x="1083" y="80"/>
                  <a:pt x="1083" y="80"/>
                </a:cubicBezTo>
                <a:cubicBezTo>
                  <a:pt x="1083" y="81"/>
                  <a:pt x="1083" y="81"/>
                  <a:pt x="1083" y="81"/>
                </a:cubicBezTo>
                <a:cubicBezTo>
                  <a:pt x="1083" y="81"/>
                  <a:pt x="1083" y="81"/>
                  <a:pt x="1083" y="81"/>
                </a:cubicBezTo>
                <a:cubicBezTo>
                  <a:pt x="1084" y="81"/>
                  <a:pt x="1084" y="81"/>
                  <a:pt x="1084" y="81"/>
                </a:cubicBezTo>
                <a:cubicBezTo>
                  <a:pt x="1087" y="82"/>
                  <a:pt x="1087" y="82"/>
                  <a:pt x="1087" y="82"/>
                </a:cubicBezTo>
                <a:cubicBezTo>
                  <a:pt x="1088" y="81"/>
                  <a:pt x="1088" y="81"/>
                  <a:pt x="1088" y="81"/>
                </a:cubicBezTo>
                <a:cubicBezTo>
                  <a:pt x="1088" y="80"/>
                  <a:pt x="1088" y="80"/>
                  <a:pt x="1088" y="80"/>
                </a:cubicBezTo>
                <a:cubicBezTo>
                  <a:pt x="1088" y="81"/>
                  <a:pt x="1088" y="81"/>
                  <a:pt x="1088" y="81"/>
                </a:cubicBezTo>
                <a:cubicBezTo>
                  <a:pt x="1089" y="82"/>
                  <a:pt x="1089" y="82"/>
                  <a:pt x="1089" y="82"/>
                </a:cubicBezTo>
                <a:cubicBezTo>
                  <a:pt x="1089" y="82"/>
                  <a:pt x="1089" y="82"/>
                  <a:pt x="1089" y="82"/>
                </a:cubicBezTo>
                <a:cubicBezTo>
                  <a:pt x="1088" y="83"/>
                  <a:pt x="1088" y="83"/>
                  <a:pt x="1088" y="83"/>
                </a:cubicBezTo>
                <a:cubicBezTo>
                  <a:pt x="1087" y="83"/>
                  <a:pt x="1087" y="83"/>
                  <a:pt x="1087" y="83"/>
                </a:cubicBezTo>
                <a:cubicBezTo>
                  <a:pt x="1087" y="84"/>
                  <a:pt x="1087" y="84"/>
                  <a:pt x="1087" y="84"/>
                </a:cubicBezTo>
                <a:cubicBezTo>
                  <a:pt x="1087" y="85"/>
                  <a:pt x="1087" y="85"/>
                  <a:pt x="1087" y="85"/>
                </a:cubicBezTo>
                <a:cubicBezTo>
                  <a:pt x="1087" y="86"/>
                  <a:pt x="1087" y="86"/>
                  <a:pt x="1087" y="86"/>
                </a:cubicBezTo>
                <a:cubicBezTo>
                  <a:pt x="1085" y="86"/>
                  <a:pt x="1085" y="86"/>
                  <a:pt x="1085" y="86"/>
                </a:cubicBezTo>
                <a:cubicBezTo>
                  <a:pt x="1083" y="88"/>
                  <a:pt x="1083" y="88"/>
                  <a:pt x="1083" y="88"/>
                </a:cubicBezTo>
                <a:cubicBezTo>
                  <a:pt x="1081" y="89"/>
                  <a:pt x="1081" y="89"/>
                  <a:pt x="1081" y="89"/>
                </a:cubicBezTo>
                <a:cubicBezTo>
                  <a:pt x="1081" y="90"/>
                  <a:pt x="1081" y="90"/>
                  <a:pt x="1081" y="90"/>
                </a:cubicBezTo>
                <a:cubicBezTo>
                  <a:pt x="1083" y="91"/>
                  <a:pt x="1083" y="91"/>
                  <a:pt x="1083" y="91"/>
                </a:cubicBezTo>
                <a:cubicBezTo>
                  <a:pt x="1085" y="92"/>
                  <a:pt x="1085" y="92"/>
                  <a:pt x="1085" y="92"/>
                </a:cubicBezTo>
                <a:cubicBezTo>
                  <a:pt x="1087" y="91"/>
                  <a:pt x="1087" y="91"/>
                  <a:pt x="1087" y="91"/>
                </a:cubicBezTo>
                <a:cubicBezTo>
                  <a:pt x="1089" y="89"/>
                  <a:pt x="1089" y="89"/>
                  <a:pt x="1089" y="89"/>
                </a:cubicBezTo>
                <a:cubicBezTo>
                  <a:pt x="1090" y="87"/>
                  <a:pt x="1090" y="87"/>
                  <a:pt x="1090" y="87"/>
                </a:cubicBezTo>
                <a:cubicBezTo>
                  <a:pt x="1091" y="87"/>
                  <a:pt x="1091" y="87"/>
                  <a:pt x="1091" y="87"/>
                </a:cubicBezTo>
                <a:cubicBezTo>
                  <a:pt x="1091" y="87"/>
                  <a:pt x="1091" y="87"/>
                  <a:pt x="1091" y="87"/>
                </a:cubicBezTo>
                <a:cubicBezTo>
                  <a:pt x="1091" y="88"/>
                  <a:pt x="1091" y="88"/>
                  <a:pt x="1091" y="88"/>
                </a:cubicBezTo>
                <a:cubicBezTo>
                  <a:pt x="1090" y="91"/>
                  <a:pt x="1090" y="91"/>
                  <a:pt x="1090" y="91"/>
                </a:cubicBezTo>
                <a:cubicBezTo>
                  <a:pt x="1088" y="93"/>
                  <a:pt x="1088" y="93"/>
                  <a:pt x="1088" y="93"/>
                </a:cubicBezTo>
                <a:cubicBezTo>
                  <a:pt x="1087" y="93"/>
                  <a:pt x="1087" y="93"/>
                  <a:pt x="1087" y="93"/>
                </a:cubicBezTo>
                <a:cubicBezTo>
                  <a:pt x="1084" y="93"/>
                  <a:pt x="1084" y="93"/>
                  <a:pt x="1084" y="93"/>
                </a:cubicBezTo>
                <a:cubicBezTo>
                  <a:pt x="1083" y="93"/>
                  <a:pt x="1083" y="93"/>
                  <a:pt x="1083" y="93"/>
                </a:cubicBezTo>
                <a:cubicBezTo>
                  <a:pt x="1082" y="95"/>
                  <a:pt x="1082" y="95"/>
                  <a:pt x="1082" y="95"/>
                </a:cubicBezTo>
                <a:cubicBezTo>
                  <a:pt x="1081" y="95"/>
                  <a:pt x="1081" y="95"/>
                  <a:pt x="1081" y="95"/>
                </a:cubicBezTo>
                <a:cubicBezTo>
                  <a:pt x="1079" y="95"/>
                  <a:pt x="1079" y="95"/>
                  <a:pt x="1079" y="95"/>
                </a:cubicBezTo>
                <a:cubicBezTo>
                  <a:pt x="1078" y="96"/>
                  <a:pt x="1078" y="96"/>
                  <a:pt x="1078" y="96"/>
                </a:cubicBezTo>
                <a:cubicBezTo>
                  <a:pt x="1078" y="97"/>
                  <a:pt x="1078" y="97"/>
                  <a:pt x="1078" y="97"/>
                </a:cubicBezTo>
                <a:cubicBezTo>
                  <a:pt x="1078" y="97"/>
                  <a:pt x="1078" y="97"/>
                  <a:pt x="1078" y="97"/>
                </a:cubicBezTo>
                <a:cubicBezTo>
                  <a:pt x="1079" y="99"/>
                  <a:pt x="1079" y="99"/>
                  <a:pt x="1079" y="99"/>
                </a:cubicBezTo>
                <a:cubicBezTo>
                  <a:pt x="1078" y="100"/>
                  <a:pt x="1078" y="100"/>
                  <a:pt x="1078" y="100"/>
                </a:cubicBezTo>
                <a:cubicBezTo>
                  <a:pt x="1079" y="102"/>
                  <a:pt x="1079" y="102"/>
                  <a:pt x="1079" y="102"/>
                </a:cubicBezTo>
                <a:cubicBezTo>
                  <a:pt x="1079" y="102"/>
                  <a:pt x="1079" y="102"/>
                  <a:pt x="1079" y="102"/>
                </a:cubicBezTo>
                <a:cubicBezTo>
                  <a:pt x="1080" y="101"/>
                  <a:pt x="1080" y="101"/>
                  <a:pt x="1080" y="101"/>
                </a:cubicBezTo>
                <a:cubicBezTo>
                  <a:pt x="1081" y="101"/>
                  <a:pt x="1081" y="101"/>
                  <a:pt x="1081" y="101"/>
                </a:cubicBezTo>
                <a:cubicBezTo>
                  <a:pt x="1081" y="102"/>
                  <a:pt x="1081" y="102"/>
                  <a:pt x="1081" y="102"/>
                </a:cubicBezTo>
                <a:cubicBezTo>
                  <a:pt x="1082" y="103"/>
                  <a:pt x="1082" y="103"/>
                  <a:pt x="1082" y="103"/>
                </a:cubicBezTo>
                <a:cubicBezTo>
                  <a:pt x="1082" y="104"/>
                  <a:pt x="1082" y="104"/>
                  <a:pt x="1082" y="104"/>
                </a:cubicBezTo>
                <a:cubicBezTo>
                  <a:pt x="1083" y="105"/>
                  <a:pt x="1083" y="105"/>
                  <a:pt x="1083" y="105"/>
                </a:cubicBezTo>
                <a:cubicBezTo>
                  <a:pt x="1085" y="105"/>
                  <a:pt x="1085" y="105"/>
                  <a:pt x="1085" y="105"/>
                </a:cubicBezTo>
                <a:cubicBezTo>
                  <a:pt x="1087" y="104"/>
                  <a:pt x="1087" y="104"/>
                  <a:pt x="1087" y="104"/>
                </a:cubicBezTo>
                <a:cubicBezTo>
                  <a:pt x="1087" y="104"/>
                  <a:pt x="1087" y="104"/>
                  <a:pt x="1087" y="104"/>
                </a:cubicBezTo>
                <a:cubicBezTo>
                  <a:pt x="1088" y="104"/>
                  <a:pt x="1088" y="104"/>
                  <a:pt x="1088" y="104"/>
                </a:cubicBezTo>
                <a:cubicBezTo>
                  <a:pt x="1090" y="104"/>
                  <a:pt x="1090" y="104"/>
                  <a:pt x="1090" y="104"/>
                </a:cubicBezTo>
                <a:cubicBezTo>
                  <a:pt x="1091" y="102"/>
                  <a:pt x="1091" y="102"/>
                  <a:pt x="1091" y="102"/>
                </a:cubicBezTo>
                <a:cubicBezTo>
                  <a:pt x="1091" y="101"/>
                  <a:pt x="1091" y="101"/>
                  <a:pt x="1091" y="101"/>
                </a:cubicBezTo>
                <a:cubicBezTo>
                  <a:pt x="1091" y="99"/>
                  <a:pt x="1091" y="99"/>
                  <a:pt x="1091" y="99"/>
                </a:cubicBezTo>
                <a:cubicBezTo>
                  <a:pt x="1090" y="99"/>
                  <a:pt x="1090" y="99"/>
                  <a:pt x="1090" y="99"/>
                </a:cubicBezTo>
                <a:cubicBezTo>
                  <a:pt x="1091" y="99"/>
                  <a:pt x="1091" y="99"/>
                  <a:pt x="1091" y="99"/>
                </a:cubicBezTo>
                <a:cubicBezTo>
                  <a:pt x="1092" y="99"/>
                  <a:pt x="1092" y="99"/>
                  <a:pt x="1092" y="99"/>
                </a:cubicBezTo>
                <a:cubicBezTo>
                  <a:pt x="1092" y="98"/>
                  <a:pt x="1092" y="98"/>
                  <a:pt x="1092" y="98"/>
                </a:cubicBezTo>
                <a:cubicBezTo>
                  <a:pt x="1092" y="96"/>
                  <a:pt x="1092" y="96"/>
                  <a:pt x="1092" y="96"/>
                </a:cubicBezTo>
                <a:cubicBezTo>
                  <a:pt x="1093" y="97"/>
                  <a:pt x="1093" y="97"/>
                  <a:pt x="1093" y="97"/>
                </a:cubicBezTo>
                <a:cubicBezTo>
                  <a:pt x="1094" y="98"/>
                  <a:pt x="1094" y="98"/>
                  <a:pt x="1094" y="98"/>
                </a:cubicBezTo>
                <a:cubicBezTo>
                  <a:pt x="1095" y="98"/>
                  <a:pt x="1095" y="98"/>
                  <a:pt x="1095" y="98"/>
                </a:cubicBezTo>
                <a:cubicBezTo>
                  <a:pt x="1096" y="96"/>
                  <a:pt x="1096" y="96"/>
                  <a:pt x="1096" y="96"/>
                </a:cubicBezTo>
                <a:cubicBezTo>
                  <a:pt x="1096" y="94"/>
                  <a:pt x="1096" y="94"/>
                  <a:pt x="1096" y="94"/>
                </a:cubicBezTo>
                <a:cubicBezTo>
                  <a:pt x="1096" y="92"/>
                  <a:pt x="1096" y="92"/>
                  <a:pt x="1096" y="92"/>
                </a:cubicBezTo>
                <a:cubicBezTo>
                  <a:pt x="1095" y="90"/>
                  <a:pt x="1095" y="90"/>
                  <a:pt x="1095" y="90"/>
                </a:cubicBezTo>
                <a:cubicBezTo>
                  <a:pt x="1095" y="88"/>
                  <a:pt x="1095" y="88"/>
                  <a:pt x="1095" y="88"/>
                </a:cubicBezTo>
                <a:cubicBezTo>
                  <a:pt x="1095" y="85"/>
                  <a:pt x="1095" y="85"/>
                  <a:pt x="1095" y="85"/>
                </a:cubicBezTo>
                <a:cubicBezTo>
                  <a:pt x="1096" y="84"/>
                  <a:pt x="1096" y="84"/>
                  <a:pt x="1096" y="84"/>
                </a:cubicBezTo>
                <a:cubicBezTo>
                  <a:pt x="1096" y="84"/>
                  <a:pt x="1096" y="84"/>
                  <a:pt x="1096" y="84"/>
                </a:cubicBezTo>
                <a:cubicBezTo>
                  <a:pt x="1096" y="85"/>
                  <a:pt x="1096" y="85"/>
                  <a:pt x="1096" y="85"/>
                </a:cubicBezTo>
                <a:cubicBezTo>
                  <a:pt x="1096" y="87"/>
                  <a:pt x="1096" y="87"/>
                  <a:pt x="1096" y="87"/>
                </a:cubicBezTo>
                <a:cubicBezTo>
                  <a:pt x="1096" y="89"/>
                  <a:pt x="1096" y="89"/>
                  <a:pt x="1096" y="89"/>
                </a:cubicBezTo>
                <a:cubicBezTo>
                  <a:pt x="1097" y="91"/>
                  <a:pt x="1097" y="91"/>
                  <a:pt x="1097" y="91"/>
                </a:cubicBezTo>
                <a:cubicBezTo>
                  <a:pt x="1097" y="93"/>
                  <a:pt x="1097" y="93"/>
                  <a:pt x="1097" y="93"/>
                </a:cubicBezTo>
                <a:cubicBezTo>
                  <a:pt x="1096" y="96"/>
                  <a:pt x="1096" y="96"/>
                  <a:pt x="1096" y="96"/>
                </a:cubicBezTo>
                <a:cubicBezTo>
                  <a:pt x="1096" y="97"/>
                  <a:pt x="1096" y="97"/>
                  <a:pt x="1096" y="97"/>
                </a:cubicBezTo>
                <a:cubicBezTo>
                  <a:pt x="1097" y="97"/>
                  <a:pt x="1097" y="97"/>
                  <a:pt x="1097" y="97"/>
                </a:cubicBezTo>
                <a:cubicBezTo>
                  <a:pt x="1097" y="97"/>
                  <a:pt x="1097" y="97"/>
                  <a:pt x="1097" y="97"/>
                </a:cubicBezTo>
                <a:cubicBezTo>
                  <a:pt x="1099" y="96"/>
                  <a:pt x="1099" y="96"/>
                  <a:pt x="1099" y="96"/>
                </a:cubicBezTo>
                <a:cubicBezTo>
                  <a:pt x="1099" y="95"/>
                  <a:pt x="1099" y="95"/>
                  <a:pt x="1099" y="95"/>
                </a:cubicBezTo>
                <a:cubicBezTo>
                  <a:pt x="1101" y="93"/>
                  <a:pt x="1101" y="93"/>
                  <a:pt x="1101" y="93"/>
                </a:cubicBezTo>
                <a:cubicBezTo>
                  <a:pt x="1102" y="92"/>
                  <a:pt x="1102" y="92"/>
                  <a:pt x="1102" y="92"/>
                </a:cubicBezTo>
                <a:cubicBezTo>
                  <a:pt x="1103" y="92"/>
                  <a:pt x="1103" y="92"/>
                  <a:pt x="1103" y="92"/>
                </a:cubicBezTo>
                <a:cubicBezTo>
                  <a:pt x="1103" y="92"/>
                  <a:pt x="1103" y="92"/>
                  <a:pt x="1103" y="92"/>
                </a:cubicBezTo>
                <a:cubicBezTo>
                  <a:pt x="1102" y="93"/>
                  <a:pt x="1102" y="93"/>
                  <a:pt x="1102" y="93"/>
                </a:cubicBezTo>
                <a:cubicBezTo>
                  <a:pt x="1101" y="94"/>
                  <a:pt x="1101" y="94"/>
                  <a:pt x="1101" y="94"/>
                </a:cubicBezTo>
                <a:cubicBezTo>
                  <a:pt x="1100" y="96"/>
                  <a:pt x="1100" y="96"/>
                  <a:pt x="1100" y="96"/>
                </a:cubicBezTo>
                <a:cubicBezTo>
                  <a:pt x="1099" y="97"/>
                  <a:pt x="1099" y="97"/>
                  <a:pt x="1099" y="97"/>
                </a:cubicBezTo>
                <a:cubicBezTo>
                  <a:pt x="1099" y="98"/>
                  <a:pt x="1099" y="98"/>
                  <a:pt x="1099" y="98"/>
                </a:cubicBezTo>
                <a:cubicBezTo>
                  <a:pt x="1099" y="99"/>
                  <a:pt x="1099" y="99"/>
                  <a:pt x="1099" y="99"/>
                </a:cubicBezTo>
                <a:cubicBezTo>
                  <a:pt x="1101" y="99"/>
                  <a:pt x="1101" y="99"/>
                  <a:pt x="1101" y="99"/>
                </a:cubicBezTo>
                <a:cubicBezTo>
                  <a:pt x="1102" y="99"/>
                  <a:pt x="1102" y="99"/>
                  <a:pt x="1102" y="99"/>
                </a:cubicBezTo>
                <a:cubicBezTo>
                  <a:pt x="1103" y="100"/>
                  <a:pt x="1103" y="100"/>
                  <a:pt x="1103" y="100"/>
                </a:cubicBezTo>
                <a:cubicBezTo>
                  <a:pt x="1104" y="101"/>
                  <a:pt x="1104" y="101"/>
                  <a:pt x="1104" y="101"/>
                </a:cubicBezTo>
                <a:cubicBezTo>
                  <a:pt x="1106" y="100"/>
                  <a:pt x="1106" y="100"/>
                  <a:pt x="1106" y="100"/>
                </a:cubicBezTo>
                <a:cubicBezTo>
                  <a:pt x="1107" y="99"/>
                  <a:pt x="1107" y="99"/>
                  <a:pt x="1107" y="99"/>
                </a:cubicBezTo>
                <a:cubicBezTo>
                  <a:pt x="1108" y="99"/>
                  <a:pt x="1108" y="99"/>
                  <a:pt x="1108" y="99"/>
                </a:cubicBezTo>
                <a:cubicBezTo>
                  <a:pt x="1109" y="100"/>
                  <a:pt x="1109" y="100"/>
                  <a:pt x="1109" y="100"/>
                </a:cubicBezTo>
                <a:cubicBezTo>
                  <a:pt x="1108" y="100"/>
                  <a:pt x="1108" y="100"/>
                  <a:pt x="1108" y="100"/>
                </a:cubicBezTo>
                <a:cubicBezTo>
                  <a:pt x="1106" y="102"/>
                  <a:pt x="1106" y="102"/>
                  <a:pt x="1106" y="102"/>
                </a:cubicBezTo>
                <a:cubicBezTo>
                  <a:pt x="1103" y="102"/>
                  <a:pt x="1103" y="102"/>
                  <a:pt x="1103" y="102"/>
                </a:cubicBezTo>
                <a:cubicBezTo>
                  <a:pt x="1100" y="103"/>
                  <a:pt x="1100" y="103"/>
                  <a:pt x="1100" y="103"/>
                </a:cubicBezTo>
                <a:cubicBezTo>
                  <a:pt x="1099" y="104"/>
                  <a:pt x="1099" y="104"/>
                  <a:pt x="1099" y="104"/>
                </a:cubicBezTo>
                <a:cubicBezTo>
                  <a:pt x="1098" y="104"/>
                  <a:pt x="1098" y="104"/>
                  <a:pt x="1098" y="104"/>
                </a:cubicBezTo>
                <a:cubicBezTo>
                  <a:pt x="1098" y="105"/>
                  <a:pt x="1098" y="105"/>
                  <a:pt x="1098" y="105"/>
                </a:cubicBezTo>
                <a:cubicBezTo>
                  <a:pt x="1099" y="106"/>
                  <a:pt x="1099" y="106"/>
                  <a:pt x="1099" y="106"/>
                </a:cubicBezTo>
                <a:cubicBezTo>
                  <a:pt x="1101" y="106"/>
                  <a:pt x="1101" y="106"/>
                  <a:pt x="1101" y="106"/>
                </a:cubicBezTo>
                <a:cubicBezTo>
                  <a:pt x="1102" y="106"/>
                  <a:pt x="1102" y="106"/>
                  <a:pt x="1102" y="106"/>
                </a:cubicBezTo>
                <a:cubicBezTo>
                  <a:pt x="1103" y="106"/>
                  <a:pt x="1103" y="106"/>
                  <a:pt x="1103" y="106"/>
                </a:cubicBezTo>
                <a:cubicBezTo>
                  <a:pt x="1104" y="105"/>
                  <a:pt x="1104" y="105"/>
                  <a:pt x="1104" y="105"/>
                </a:cubicBezTo>
                <a:cubicBezTo>
                  <a:pt x="1107" y="105"/>
                  <a:pt x="1107" y="105"/>
                  <a:pt x="1107" y="105"/>
                </a:cubicBezTo>
                <a:cubicBezTo>
                  <a:pt x="1107" y="105"/>
                  <a:pt x="1107" y="105"/>
                  <a:pt x="1107" y="105"/>
                </a:cubicBezTo>
                <a:cubicBezTo>
                  <a:pt x="1107" y="106"/>
                  <a:pt x="1107" y="106"/>
                  <a:pt x="1107" y="106"/>
                </a:cubicBezTo>
                <a:cubicBezTo>
                  <a:pt x="1105" y="106"/>
                  <a:pt x="1105" y="106"/>
                  <a:pt x="1105" y="106"/>
                </a:cubicBezTo>
                <a:cubicBezTo>
                  <a:pt x="1104" y="107"/>
                  <a:pt x="1104" y="107"/>
                  <a:pt x="1104" y="107"/>
                </a:cubicBezTo>
                <a:cubicBezTo>
                  <a:pt x="1103" y="107"/>
                  <a:pt x="1103" y="107"/>
                  <a:pt x="1103" y="107"/>
                </a:cubicBezTo>
                <a:cubicBezTo>
                  <a:pt x="1102" y="107"/>
                  <a:pt x="1102" y="107"/>
                  <a:pt x="1102" y="107"/>
                </a:cubicBezTo>
                <a:cubicBezTo>
                  <a:pt x="1101" y="109"/>
                  <a:pt x="1101" y="109"/>
                  <a:pt x="1101" y="109"/>
                </a:cubicBezTo>
                <a:cubicBezTo>
                  <a:pt x="1100" y="110"/>
                  <a:pt x="1100" y="110"/>
                  <a:pt x="1100" y="110"/>
                </a:cubicBezTo>
                <a:cubicBezTo>
                  <a:pt x="1099" y="111"/>
                  <a:pt x="1099" y="111"/>
                  <a:pt x="1099" y="111"/>
                </a:cubicBezTo>
                <a:cubicBezTo>
                  <a:pt x="1099" y="112"/>
                  <a:pt x="1099" y="112"/>
                  <a:pt x="1099" y="112"/>
                </a:cubicBezTo>
                <a:cubicBezTo>
                  <a:pt x="1100" y="112"/>
                  <a:pt x="1100" y="112"/>
                  <a:pt x="1100" y="112"/>
                </a:cubicBezTo>
                <a:cubicBezTo>
                  <a:pt x="1103" y="110"/>
                  <a:pt x="1103" y="110"/>
                  <a:pt x="1103" y="110"/>
                </a:cubicBezTo>
                <a:cubicBezTo>
                  <a:pt x="1104" y="109"/>
                  <a:pt x="1104" y="109"/>
                  <a:pt x="1104" y="109"/>
                </a:cubicBezTo>
                <a:cubicBezTo>
                  <a:pt x="1105" y="109"/>
                  <a:pt x="1105" y="109"/>
                  <a:pt x="1105" y="109"/>
                </a:cubicBezTo>
                <a:cubicBezTo>
                  <a:pt x="1105" y="108"/>
                  <a:pt x="1105" y="108"/>
                  <a:pt x="1105" y="108"/>
                </a:cubicBezTo>
                <a:cubicBezTo>
                  <a:pt x="1106" y="108"/>
                  <a:pt x="1106" y="108"/>
                  <a:pt x="1106" y="108"/>
                </a:cubicBezTo>
                <a:cubicBezTo>
                  <a:pt x="1107" y="110"/>
                  <a:pt x="1107" y="110"/>
                  <a:pt x="1107" y="110"/>
                </a:cubicBezTo>
                <a:cubicBezTo>
                  <a:pt x="1107" y="111"/>
                  <a:pt x="1107" y="111"/>
                  <a:pt x="1107" y="111"/>
                </a:cubicBezTo>
                <a:cubicBezTo>
                  <a:pt x="1107" y="112"/>
                  <a:pt x="1107" y="112"/>
                  <a:pt x="1107" y="112"/>
                </a:cubicBezTo>
                <a:cubicBezTo>
                  <a:pt x="1106" y="111"/>
                  <a:pt x="1106" y="111"/>
                  <a:pt x="1106" y="111"/>
                </a:cubicBezTo>
                <a:cubicBezTo>
                  <a:pt x="1105" y="110"/>
                  <a:pt x="1105" y="110"/>
                  <a:pt x="1105" y="110"/>
                </a:cubicBezTo>
                <a:cubicBezTo>
                  <a:pt x="1103" y="112"/>
                  <a:pt x="1103" y="112"/>
                  <a:pt x="1103" y="112"/>
                </a:cubicBezTo>
                <a:cubicBezTo>
                  <a:pt x="1102" y="112"/>
                  <a:pt x="1102" y="112"/>
                  <a:pt x="1102" y="112"/>
                </a:cubicBezTo>
                <a:cubicBezTo>
                  <a:pt x="1102" y="113"/>
                  <a:pt x="1102" y="113"/>
                  <a:pt x="1102" y="113"/>
                </a:cubicBezTo>
                <a:cubicBezTo>
                  <a:pt x="1104" y="114"/>
                  <a:pt x="1104" y="114"/>
                  <a:pt x="1104" y="114"/>
                </a:cubicBezTo>
                <a:cubicBezTo>
                  <a:pt x="1106" y="113"/>
                  <a:pt x="1106" y="113"/>
                  <a:pt x="1106" y="113"/>
                </a:cubicBezTo>
                <a:cubicBezTo>
                  <a:pt x="1107" y="113"/>
                  <a:pt x="1107" y="113"/>
                  <a:pt x="1107" y="113"/>
                </a:cubicBezTo>
                <a:cubicBezTo>
                  <a:pt x="1108" y="113"/>
                  <a:pt x="1108" y="113"/>
                  <a:pt x="1108" y="113"/>
                </a:cubicBezTo>
                <a:cubicBezTo>
                  <a:pt x="1109" y="115"/>
                  <a:pt x="1109" y="115"/>
                  <a:pt x="1109" y="115"/>
                </a:cubicBezTo>
                <a:cubicBezTo>
                  <a:pt x="1109" y="116"/>
                  <a:pt x="1109" y="116"/>
                  <a:pt x="1109" y="116"/>
                </a:cubicBezTo>
                <a:cubicBezTo>
                  <a:pt x="1108" y="116"/>
                  <a:pt x="1108" y="116"/>
                  <a:pt x="1108" y="116"/>
                </a:cubicBezTo>
                <a:cubicBezTo>
                  <a:pt x="1104" y="115"/>
                  <a:pt x="1104" y="115"/>
                  <a:pt x="1104" y="115"/>
                </a:cubicBezTo>
                <a:cubicBezTo>
                  <a:pt x="1102" y="114"/>
                  <a:pt x="1102" y="114"/>
                  <a:pt x="1102" y="114"/>
                </a:cubicBezTo>
                <a:cubicBezTo>
                  <a:pt x="1102" y="115"/>
                  <a:pt x="1102" y="115"/>
                  <a:pt x="1102" y="115"/>
                </a:cubicBezTo>
                <a:cubicBezTo>
                  <a:pt x="1102" y="116"/>
                  <a:pt x="1102" y="116"/>
                  <a:pt x="1102" y="116"/>
                </a:cubicBezTo>
                <a:cubicBezTo>
                  <a:pt x="1104" y="117"/>
                  <a:pt x="1104" y="117"/>
                  <a:pt x="1104" y="117"/>
                </a:cubicBezTo>
                <a:cubicBezTo>
                  <a:pt x="1106" y="120"/>
                  <a:pt x="1106" y="120"/>
                  <a:pt x="1106" y="120"/>
                </a:cubicBezTo>
                <a:cubicBezTo>
                  <a:pt x="1107" y="121"/>
                  <a:pt x="1107" y="121"/>
                  <a:pt x="1107" y="121"/>
                </a:cubicBezTo>
                <a:cubicBezTo>
                  <a:pt x="1106" y="121"/>
                  <a:pt x="1106" y="121"/>
                  <a:pt x="1106" y="121"/>
                </a:cubicBezTo>
                <a:cubicBezTo>
                  <a:pt x="1105" y="120"/>
                  <a:pt x="1105" y="120"/>
                  <a:pt x="1105" y="120"/>
                </a:cubicBezTo>
                <a:cubicBezTo>
                  <a:pt x="1104" y="119"/>
                  <a:pt x="1104" y="119"/>
                  <a:pt x="1104" y="119"/>
                </a:cubicBezTo>
                <a:cubicBezTo>
                  <a:pt x="1104" y="120"/>
                  <a:pt x="1104" y="120"/>
                  <a:pt x="1104" y="120"/>
                </a:cubicBezTo>
                <a:cubicBezTo>
                  <a:pt x="1104" y="121"/>
                  <a:pt x="1104" y="121"/>
                  <a:pt x="1104" y="121"/>
                </a:cubicBezTo>
                <a:cubicBezTo>
                  <a:pt x="1106" y="123"/>
                  <a:pt x="1106" y="123"/>
                  <a:pt x="1106" y="123"/>
                </a:cubicBezTo>
                <a:cubicBezTo>
                  <a:pt x="1109" y="125"/>
                  <a:pt x="1109" y="125"/>
                  <a:pt x="1109" y="125"/>
                </a:cubicBezTo>
                <a:cubicBezTo>
                  <a:pt x="1109" y="126"/>
                  <a:pt x="1109" y="126"/>
                  <a:pt x="1109" y="126"/>
                </a:cubicBezTo>
                <a:cubicBezTo>
                  <a:pt x="1107" y="126"/>
                  <a:pt x="1107" y="126"/>
                  <a:pt x="1107" y="126"/>
                </a:cubicBezTo>
                <a:cubicBezTo>
                  <a:pt x="1107" y="127"/>
                  <a:pt x="1107" y="127"/>
                  <a:pt x="1107" y="127"/>
                </a:cubicBezTo>
                <a:cubicBezTo>
                  <a:pt x="1106" y="127"/>
                  <a:pt x="1106" y="127"/>
                  <a:pt x="1106" y="127"/>
                </a:cubicBezTo>
                <a:cubicBezTo>
                  <a:pt x="1105" y="125"/>
                  <a:pt x="1105" y="125"/>
                  <a:pt x="1105" y="125"/>
                </a:cubicBezTo>
                <a:cubicBezTo>
                  <a:pt x="1104" y="125"/>
                  <a:pt x="1104" y="125"/>
                  <a:pt x="1104" y="125"/>
                </a:cubicBezTo>
                <a:cubicBezTo>
                  <a:pt x="1104" y="126"/>
                  <a:pt x="1104" y="126"/>
                  <a:pt x="1104" y="126"/>
                </a:cubicBezTo>
                <a:cubicBezTo>
                  <a:pt x="1106" y="128"/>
                  <a:pt x="1106" y="128"/>
                  <a:pt x="1106" y="128"/>
                </a:cubicBezTo>
                <a:cubicBezTo>
                  <a:pt x="1107" y="129"/>
                  <a:pt x="1107" y="129"/>
                  <a:pt x="1107" y="129"/>
                </a:cubicBezTo>
                <a:cubicBezTo>
                  <a:pt x="1108" y="129"/>
                  <a:pt x="1108" y="129"/>
                  <a:pt x="1108" y="129"/>
                </a:cubicBezTo>
                <a:cubicBezTo>
                  <a:pt x="1109" y="128"/>
                  <a:pt x="1109" y="128"/>
                  <a:pt x="1109" y="128"/>
                </a:cubicBezTo>
                <a:cubicBezTo>
                  <a:pt x="1110" y="129"/>
                  <a:pt x="1110" y="129"/>
                  <a:pt x="1110" y="129"/>
                </a:cubicBezTo>
                <a:cubicBezTo>
                  <a:pt x="1109" y="130"/>
                  <a:pt x="1109" y="130"/>
                  <a:pt x="1109" y="130"/>
                </a:cubicBezTo>
                <a:cubicBezTo>
                  <a:pt x="1108" y="131"/>
                  <a:pt x="1108" y="131"/>
                  <a:pt x="1108" y="131"/>
                </a:cubicBezTo>
                <a:cubicBezTo>
                  <a:pt x="1106" y="130"/>
                  <a:pt x="1106" y="130"/>
                  <a:pt x="1106" y="130"/>
                </a:cubicBezTo>
                <a:cubicBezTo>
                  <a:pt x="1104" y="129"/>
                  <a:pt x="1104" y="129"/>
                  <a:pt x="1104" y="129"/>
                </a:cubicBezTo>
                <a:cubicBezTo>
                  <a:pt x="1102" y="127"/>
                  <a:pt x="1102" y="127"/>
                  <a:pt x="1102" y="127"/>
                </a:cubicBezTo>
                <a:cubicBezTo>
                  <a:pt x="1101" y="126"/>
                  <a:pt x="1101" y="126"/>
                  <a:pt x="1101" y="126"/>
                </a:cubicBezTo>
                <a:cubicBezTo>
                  <a:pt x="1100" y="122"/>
                  <a:pt x="1100" y="122"/>
                  <a:pt x="1100" y="122"/>
                </a:cubicBezTo>
                <a:cubicBezTo>
                  <a:pt x="1099" y="121"/>
                  <a:pt x="1099" y="121"/>
                  <a:pt x="1099" y="121"/>
                </a:cubicBezTo>
                <a:cubicBezTo>
                  <a:pt x="1098" y="120"/>
                  <a:pt x="1098" y="120"/>
                  <a:pt x="1098" y="120"/>
                </a:cubicBezTo>
                <a:cubicBezTo>
                  <a:pt x="1096" y="120"/>
                  <a:pt x="1096" y="120"/>
                  <a:pt x="1096" y="120"/>
                </a:cubicBezTo>
                <a:cubicBezTo>
                  <a:pt x="1095" y="119"/>
                  <a:pt x="1095" y="119"/>
                  <a:pt x="1095" y="119"/>
                </a:cubicBezTo>
                <a:cubicBezTo>
                  <a:pt x="1093" y="119"/>
                  <a:pt x="1093" y="119"/>
                  <a:pt x="1093" y="119"/>
                </a:cubicBezTo>
                <a:cubicBezTo>
                  <a:pt x="1092" y="118"/>
                  <a:pt x="1092" y="118"/>
                  <a:pt x="1092" y="118"/>
                </a:cubicBezTo>
                <a:cubicBezTo>
                  <a:pt x="1091" y="118"/>
                  <a:pt x="1091" y="118"/>
                  <a:pt x="1091" y="118"/>
                </a:cubicBezTo>
                <a:cubicBezTo>
                  <a:pt x="1089" y="118"/>
                  <a:pt x="1089" y="118"/>
                  <a:pt x="1089" y="118"/>
                </a:cubicBezTo>
                <a:cubicBezTo>
                  <a:pt x="1087" y="116"/>
                  <a:pt x="1087" y="116"/>
                  <a:pt x="1087" y="116"/>
                </a:cubicBezTo>
                <a:cubicBezTo>
                  <a:pt x="1085" y="116"/>
                  <a:pt x="1085" y="116"/>
                  <a:pt x="1085" y="116"/>
                </a:cubicBezTo>
                <a:cubicBezTo>
                  <a:pt x="1084" y="116"/>
                  <a:pt x="1084" y="116"/>
                  <a:pt x="1084" y="116"/>
                </a:cubicBezTo>
                <a:cubicBezTo>
                  <a:pt x="1083" y="116"/>
                  <a:pt x="1083" y="116"/>
                  <a:pt x="1083" y="116"/>
                </a:cubicBezTo>
                <a:cubicBezTo>
                  <a:pt x="1081" y="116"/>
                  <a:pt x="1081" y="116"/>
                  <a:pt x="1081" y="116"/>
                </a:cubicBezTo>
                <a:cubicBezTo>
                  <a:pt x="1079" y="118"/>
                  <a:pt x="1079" y="118"/>
                  <a:pt x="1079" y="118"/>
                </a:cubicBezTo>
                <a:cubicBezTo>
                  <a:pt x="1079" y="119"/>
                  <a:pt x="1079" y="119"/>
                  <a:pt x="1079" y="119"/>
                </a:cubicBezTo>
                <a:cubicBezTo>
                  <a:pt x="1080" y="120"/>
                  <a:pt x="1080" y="120"/>
                  <a:pt x="1080" y="120"/>
                </a:cubicBezTo>
                <a:cubicBezTo>
                  <a:pt x="1081" y="121"/>
                  <a:pt x="1081" y="121"/>
                  <a:pt x="1081" y="121"/>
                </a:cubicBezTo>
                <a:cubicBezTo>
                  <a:pt x="1082" y="124"/>
                  <a:pt x="1082" y="124"/>
                  <a:pt x="1082" y="124"/>
                </a:cubicBezTo>
                <a:cubicBezTo>
                  <a:pt x="1082" y="125"/>
                  <a:pt x="1082" y="125"/>
                  <a:pt x="1082" y="125"/>
                </a:cubicBezTo>
                <a:cubicBezTo>
                  <a:pt x="1084" y="127"/>
                  <a:pt x="1084" y="127"/>
                  <a:pt x="1084" y="127"/>
                </a:cubicBezTo>
                <a:cubicBezTo>
                  <a:pt x="1086" y="128"/>
                  <a:pt x="1086" y="128"/>
                  <a:pt x="1086" y="128"/>
                </a:cubicBezTo>
                <a:cubicBezTo>
                  <a:pt x="1090" y="129"/>
                  <a:pt x="1090" y="129"/>
                  <a:pt x="1090" y="129"/>
                </a:cubicBezTo>
                <a:cubicBezTo>
                  <a:pt x="1092" y="131"/>
                  <a:pt x="1092" y="131"/>
                  <a:pt x="1092" y="131"/>
                </a:cubicBezTo>
                <a:cubicBezTo>
                  <a:pt x="1093" y="133"/>
                  <a:pt x="1093" y="133"/>
                  <a:pt x="1093" y="133"/>
                </a:cubicBezTo>
                <a:cubicBezTo>
                  <a:pt x="1093" y="134"/>
                  <a:pt x="1093" y="134"/>
                  <a:pt x="1093" y="134"/>
                </a:cubicBezTo>
                <a:cubicBezTo>
                  <a:pt x="1094" y="134"/>
                  <a:pt x="1094" y="134"/>
                  <a:pt x="1094" y="134"/>
                </a:cubicBezTo>
                <a:cubicBezTo>
                  <a:pt x="1096" y="134"/>
                  <a:pt x="1096" y="134"/>
                  <a:pt x="1096" y="134"/>
                </a:cubicBezTo>
                <a:cubicBezTo>
                  <a:pt x="1097" y="136"/>
                  <a:pt x="1097" y="136"/>
                  <a:pt x="1097" y="136"/>
                </a:cubicBezTo>
                <a:cubicBezTo>
                  <a:pt x="1099" y="136"/>
                  <a:pt x="1099" y="136"/>
                  <a:pt x="1099" y="136"/>
                </a:cubicBezTo>
                <a:cubicBezTo>
                  <a:pt x="1100" y="136"/>
                  <a:pt x="1100" y="136"/>
                  <a:pt x="1100" y="136"/>
                </a:cubicBezTo>
                <a:cubicBezTo>
                  <a:pt x="1101" y="137"/>
                  <a:pt x="1101" y="137"/>
                  <a:pt x="1101" y="137"/>
                </a:cubicBezTo>
                <a:cubicBezTo>
                  <a:pt x="1102" y="137"/>
                  <a:pt x="1102" y="137"/>
                  <a:pt x="1102" y="137"/>
                </a:cubicBezTo>
                <a:cubicBezTo>
                  <a:pt x="1103" y="136"/>
                  <a:pt x="1103" y="136"/>
                  <a:pt x="1103" y="136"/>
                </a:cubicBezTo>
                <a:cubicBezTo>
                  <a:pt x="1104" y="137"/>
                  <a:pt x="1104" y="137"/>
                  <a:pt x="1104" y="137"/>
                </a:cubicBezTo>
                <a:cubicBezTo>
                  <a:pt x="1106" y="137"/>
                  <a:pt x="1106" y="137"/>
                  <a:pt x="1106" y="137"/>
                </a:cubicBezTo>
                <a:cubicBezTo>
                  <a:pt x="1108" y="136"/>
                  <a:pt x="1108" y="136"/>
                  <a:pt x="1108" y="136"/>
                </a:cubicBezTo>
                <a:cubicBezTo>
                  <a:pt x="1109" y="136"/>
                  <a:pt x="1109" y="136"/>
                  <a:pt x="1109" y="136"/>
                </a:cubicBezTo>
                <a:cubicBezTo>
                  <a:pt x="1110" y="136"/>
                  <a:pt x="1110" y="136"/>
                  <a:pt x="1110" y="136"/>
                </a:cubicBezTo>
                <a:cubicBezTo>
                  <a:pt x="1111" y="138"/>
                  <a:pt x="1111" y="138"/>
                  <a:pt x="1111" y="138"/>
                </a:cubicBezTo>
                <a:cubicBezTo>
                  <a:pt x="1109" y="138"/>
                  <a:pt x="1109" y="138"/>
                  <a:pt x="1109" y="138"/>
                </a:cubicBezTo>
                <a:cubicBezTo>
                  <a:pt x="1108" y="138"/>
                  <a:pt x="1108" y="138"/>
                  <a:pt x="1108" y="138"/>
                </a:cubicBezTo>
                <a:cubicBezTo>
                  <a:pt x="1108" y="139"/>
                  <a:pt x="1108" y="139"/>
                  <a:pt x="1108" y="139"/>
                </a:cubicBezTo>
                <a:cubicBezTo>
                  <a:pt x="1109" y="139"/>
                  <a:pt x="1109" y="139"/>
                  <a:pt x="1109" y="139"/>
                </a:cubicBezTo>
                <a:cubicBezTo>
                  <a:pt x="1110" y="140"/>
                  <a:pt x="1110" y="140"/>
                  <a:pt x="1110" y="140"/>
                </a:cubicBezTo>
                <a:cubicBezTo>
                  <a:pt x="1109" y="141"/>
                  <a:pt x="1109" y="141"/>
                  <a:pt x="1109" y="141"/>
                </a:cubicBezTo>
                <a:cubicBezTo>
                  <a:pt x="1109" y="142"/>
                  <a:pt x="1109" y="142"/>
                  <a:pt x="1109" y="142"/>
                </a:cubicBezTo>
                <a:cubicBezTo>
                  <a:pt x="1107" y="142"/>
                  <a:pt x="1107" y="142"/>
                  <a:pt x="1107" y="142"/>
                </a:cubicBezTo>
                <a:cubicBezTo>
                  <a:pt x="1107" y="143"/>
                  <a:pt x="1107" y="143"/>
                  <a:pt x="1107" y="143"/>
                </a:cubicBezTo>
                <a:cubicBezTo>
                  <a:pt x="1105" y="144"/>
                  <a:pt x="1105" y="144"/>
                  <a:pt x="1105" y="144"/>
                </a:cubicBezTo>
                <a:cubicBezTo>
                  <a:pt x="1104" y="145"/>
                  <a:pt x="1104" y="145"/>
                  <a:pt x="1104" y="145"/>
                </a:cubicBezTo>
                <a:cubicBezTo>
                  <a:pt x="1105" y="145"/>
                  <a:pt x="1105" y="145"/>
                  <a:pt x="1105" y="145"/>
                </a:cubicBezTo>
                <a:cubicBezTo>
                  <a:pt x="1106" y="145"/>
                  <a:pt x="1106" y="145"/>
                  <a:pt x="1106" y="145"/>
                </a:cubicBezTo>
                <a:cubicBezTo>
                  <a:pt x="1107" y="146"/>
                  <a:pt x="1107" y="146"/>
                  <a:pt x="1107" y="146"/>
                </a:cubicBezTo>
                <a:cubicBezTo>
                  <a:pt x="1108" y="147"/>
                  <a:pt x="1108" y="147"/>
                  <a:pt x="1108" y="147"/>
                </a:cubicBezTo>
                <a:cubicBezTo>
                  <a:pt x="1106" y="147"/>
                  <a:pt x="1106" y="147"/>
                  <a:pt x="1106" y="147"/>
                </a:cubicBezTo>
                <a:cubicBezTo>
                  <a:pt x="1105" y="147"/>
                  <a:pt x="1105" y="147"/>
                  <a:pt x="1105" y="147"/>
                </a:cubicBezTo>
                <a:cubicBezTo>
                  <a:pt x="1105" y="147"/>
                  <a:pt x="1105" y="147"/>
                  <a:pt x="1105" y="147"/>
                </a:cubicBezTo>
                <a:cubicBezTo>
                  <a:pt x="1104" y="147"/>
                  <a:pt x="1104" y="147"/>
                  <a:pt x="1104" y="147"/>
                </a:cubicBezTo>
                <a:cubicBezTo>
                  <a:pt x="1102" y="150"/>
                  <a:pt x="1102" y="150"/>
                  <a:pt x="1102" y="150"/>
                </a:cubicBezTo>
                <a:cubicBezTo>
                  <a:pt x="1101" y="150"/>
                  <a:pt x="1101" y="150"/>
                  <a:pt x="1101" y="150"/>
                </a:cubicBezTo>
                <a:cubicBezTo>
                  <a:pt x="1100" y="151"/>
                  <a:pt x="1100" y="151"/>
                  <a:pt x="1100" y="151"/>
                </a:cubicBezTo>
                <a:cubicBezTo>
                  <a:pt x="1100" y="152"/>
                  <a:pt x="1100" y="152"/>
                  <a:pt x="1100" y="152"/>
                </a:cubicBezTo>
                <a:cubicBezTo>
                  <a:pt x="1102" y="152"/>
                  <a:pt x="1102" y="152"/>
                  <a:pt x="1102" y="152"/>
                </a:cubicBezTo>
                <a:cubicBezTo>
                  <a:pt x="1103" y="152"/>
                  <a:pt x="1103" y="152"/>
                  <a:pt x="1103" y="152"/>
                </a:cubicBezTo>
                <a:cubicBezTo>
                  <a:pt x="1104" y="151"/>
                  <a:pt x="1104" y="151"/>
                  <a:pt x="1104" y="151"/>
                </a:cubicBezTo>
                <a:cubicBezTo>
                  <a:pt x="1104" y="152"/>
                  <a:pt x="1104" y="152"/>
                  <a:pt x="1104" y="152"/>
                </a:cubicBezTo>
                <a:cubicBezTo>
                  <a:pt x="1105" y="153"/>
                  <a:pt x="1105" y="153"/>
                  <a:pt x="1105" y="153"/>
                </a:cubicBezTo>
                <a:cubicBezTo>
                  <a:pt x="1106" y="153"/>
                  <a:pt x="1106" y="153"/>
                  <a:pt x="1106" y="153"/>
                </a:cubicBezTo>
                <a:cubicBezTo>
                  <a:pt x="1107" y="153"/>
                  <a:pt x="1107" y="153"/>
                  <a:pt x="1107" y="153"/>
                </a:cubicBezTo>
                <a:cubicBezTo>
                  <a:pt x="1107" y="154"/>
                  <a:pt x="1107" y="154"/>
                  <a:pt x="1107" y="154"/>
                </a:cubicBezTo>
                <a:cubicBezTo>
                  <a:pt x="1105" y="154"/>
                  <a:pt x="1105" y="154"/>
                  <a:pt x="1105" y="154"/>
                </a:cubicBezTo>
                <a:cubicBezTo>
                  <a:pt x="1103" y="155"/>
                  <a:pt x="1103" y="155"/>
                  <a:pt x="1103" y="155"/>
                </a:cubicBezTo>
                <a:cubicBezTo>
                  <a:pt x="1103" y="155"/>
                  <a:pt x="1103" y="155"/>
                  <a:pt x="1103" y="155"/>
                </a:cubicBezTo>
                <a:cubicBezTo>
                  <a:pt x="1106" y="155"/>
                  <a:pt x="1106" y="155"/>
                  <a:pt x="1106" y="155"/>
                </a:cubicBezTo>
                <a:cubicBezTo>
                  <a:pt x="1107" y="156"/>
                  <a:pt x="1107" y="156"/>
                  <a:pt x="1107" y="156"/>
                </a:cubicBezTo>
                <a:cubicBezTo>
                  <a:pt x="1107" y="157"/>
                  <a:pt x="1107" y="157"/>
                  <a:pt x="1107" y="157"/>
                </a:cubicBezTo>
                <a:cubicBezTo>
                  <a:pt x="1106" y="157"/>
                  <a:pt x="1106" y="157"/>
                  <a:pt x="1106" y="157"/>
                </a:cubicBezTo>
                <a:cubicBezTo>
                  <a:pt x="1105" y="157"/>
                  <a:pt x="1105" y="157"/>
                  <a:pt x="1105" y="157"/>
                </a:cubicBezTo>
                <a:cubicBezTo>
                  <a:pt x="1105" y="157"/>
                  <a:pt x="1105" y="157"/>
                  <a:pt x="1105" y="157"/>
                </a:cubicBezTo>
                <a:cubicBezTo>
                  <a:pt x="1104" y="157"/>
                  <a:pt x="1104" y="157"/>
                  <a:pt x="1104" y="157"/>
                </a:cubicBezTo>
                <a:cubicBezTo>
                  <a:pt x="1103" y="157"/>
                  <a:pt x="1103" y="157"/>
                  <a:pt x="1103" y="157"/>
                </a:cubicBezTo>
                <a:cubicBezTo>
                  <a:pt x="1102" y="157"/>
                  <a:pt x="1102" y="157"/>
                  <a:pt x="1102" y="157"/>
                </a:cubicBezTo>
                <a:cubicBezTo>
                  <a:pt x="1100" y="156"/>
                  <a:pt x="1100" y="156"/>
                  <a:pt x="1100" y="156"/>
                </a:cubicBezTo>
                <a:cubicBezTo>
                  <a:pt x="1100" y="155"/>
                  <a:pt x="1100" y="155"/>
                  <a:pt x="1100" y="155"/>
                </a:cubicBezTo>
                <a:cubicBezTo>
                  <a:pt x="1101" y="155"/>
                  <a:pt x="1101" y="155"/>
                  <a:pt x="1101" y="155"/>
                </a:cubicBezTo>
                <a:cubicBezTo>
                  <a:pt x="1100" y="153"/>
                  <a:pt x="1100" y="153"/>
                  <a:pt x="1100" y="153"/>
                </a:cubicBezTo>
                <a:cubicBezTo>
                  <a:pt x="1099" y="153"/>
                  <a:pt x="1099" y="153"/>
                  <a:pt x="1099" y="153"/>
                </a:cubicBezTo>
                <a:cubicBezTo>
                  <a:pt x="1098" y="153"/>
                  <a:pt x="1098" y="153"/>
                  <a:pt x="1098" y="153"/>
                </a:cubicBezTo>
                <a:cubicBezTo>
                  <a:pt x="1098" y="155"/>
                  <a:pt x="1098" y="155"/>
                  <a:pt x="1098" y="155"/>
                </a:cubicBezTo>
                <a:cubicBezTo>
                  <a:pt x="1097" y="158"/>
                  <a:pt x="1097" y="158"/>
                  <a:pt x="1097" y="158"/>
                </a:cubicBezTo>
                <a:cubicBezTo>
                  <a:pt x="1096" y="160"/>
                  <a:pt x="1096" y="160"/>
                  <a:pt x="1096" y="160"/>
                </a:cubicBezTo>
                <a:cubicBezTo>
                  <a:pt x="1097" y="161"/>
                  <a:pt x="1097" y="161"/>
                  <a:pt x="1097" y="161"/>
                </a:cubicBezTo>
                <a:cubicBezTo>
                  <a:pt x="1098" y="161"/>
                  <a:pt x="1098" y="161"/>
                  <a:pt x="1098" y="161"/>
                </a:cubicBezTo>
                <a:cubicBezTo>
                  <a:pt x="1099" y="160"/>
                  <a:pt x="1099" y="160"/>
                  <a:pt x="1099" y="160"/>
                </a:cubicBezTo>
                <a:cubicBezTo>
                  <a:pt x="1100" y="160"/>
                  <a:pt x="1100" y="160"/>
                  <a:pt x="1100" y="160"/>
                </a:cubicBezTo>
                <a:cubicBezTo>
                  <a:pt x="1099" y="161"/>
                  <a:pt x="1099" y="161"/>
                  <a:pt x="1099" y="161"/>
                </a:cubicBezTo>
                <a:cubicBezTo>
                  <a:pt x="1098" y="162"/>
                  <a:pt x="1098" y="162"/>
                  <a:pt x="1098" y="162"/>
                </a:cubicBezTo>
                <a:cubicBezTo>
                  <a:pt x="1097" y="163"/>
                  <a:pt x="1097" y="163"/>
                  <a:pt x="1097" y="163"/>
                </a:cubicBezTo>
                <a:cubicBezTo>
                  <a:pt x="1096" y="163"/>
                  <a:pt x="1096" y="163"/>
                  <a:pt x="1096" y="163"/>
                </a:cubicBezTo>
                <a:cubicBezTo>
                  <a:pt x="1096" y="164"/>
                  <a:pt x="1096" y="164"/>
                  <a:pt x="1096" y="164"/>
                </a:cubicBezTo>
                <a:cubicBezTo>
                  <a:pt x="1094" y="164"/>
                  <a:pt x="1094" y="164"/>
                  <a:pt x="1094" y="164"/>
                </a:cubicBezTo>
                <a:cubicBezTo>
                  <a:pt x="1092" y="164"/>
                  <a:pt x="1092" y="164"/>
                  <a:pt x="1092" y="164"/>
                </a:cubicBezTo>
                <a:cubicBezTo>
                  <a:pt x="1090" y="164"/>
                  <a:pt x="1090" y="164"/>
                  <a:pt x="1090" y="164"/>
                </a:cubicBezTo>
                <a:cubicBezTo>
                  <a:pt x="1090" y="164"/>
                  <a:pt x="1090" y="164"/>
                  <a:pt x="1090" y="164"/>
                </a:cubicBezTo>
                <a:cubicBezTo>
                  <a:pt x="1087" y="164"/>
                  <a:pt x="1087" y="164"/>
                  <a:pt x="1087" y="164"/>
                </a:cubicBezTo>
                <a:cubicBezTo>
                  <a:pt x="1086" y="164"/>
                  <a:pt x="1086" y="164"/>
                  <a:pt x="1086" y="164"/>
                </a:cubicBezTo>
                <a:cubicBezTo>
                  <a:pt x="1084" y="165"/>
                  <a:pt x="1084" y="165"/>
                  <a:pt x="1084" y="165"/>
                </a:cubicBezTo>
                <a:cubicBezTo>
                  <a:pt x="1081" y="166"/>
                  <a:pt x="1081" y="166"/>
                  <a:pt x="1081" y="166"/>
                </a:cubicBezTo>
                <a:cubicBezTo>
                  <a:pt x="1082" y="166"/>
                  <a:pt x="1082" y="166"/>
                  <a:pt x="1082" y="166"/>
                </a:cubicBezTo>
                <a:cubicBezTo>
                  <a:pt x="1084" y="166"/>
                  <a:pt x="1084" y="166"/>
                  <a:pt x="1084" y="166"/>
                </a:cubicBezTo>
                <a:cubicBezTo>
                  <a:pt x="1085" y="166"/>
                  <a:pt x="1085" y="166"/>
                  <a:pt x="1085" y="166"/>
                </a:cubicBezTo>
                <a:cubicBezTo>
                  <a:pt x="1084" y="167"/>
                  <a:pt x="1084" y="167"/>
                  <a:pt x="1084" y="167"/>
                </a:cubicBezTo>
                <a:cubicBezTo>
                  <a:pt x="1083" y="167"/>
                  <a:pt x="1083" y="167"/>
                  <a:pt x="1083" y="167"/>
                </a:cubicBezTo>
                <a:cubicBezTo>
                  <a:pt x="1083" y="168"/>
                  <a:pt x="1083" y="168"/>
                  <a:pt x="1083" y="168"/>
                </a:cubicBezTo>
                <a:cubicBezTo>
                  <a:pt x="1085" y="169"/>
                  <a:pt x="1085" y="169"/>
                  <a:pt x="1085" y="169"/>
                </a:cubicBezTo>
                <a:cubicBezTo>
                  <a:pt x="1086" y="170"/>
                  <a:pt x="1086" y="170"/>
                  <a:pt x="1086" y="170"/>
                </a:cubicBezTo>
                <a:cubicBezTo>
                  <a:pt x="1087" y="170"/>
                  <a:pt x="1087" y="170"/>
                  <a:pt x="1087" y="170"/>
                </a:cubicBezTo>
                <a:cubicBezTo>
                  <a:pt x="1089" y="170"/>
                  <a:pt x="1089" y="170"/>
                  <a:pt x="1089" y="170"/>
                </a:cubicBezTo>
                <a:cubicBezTo>
                  <a:pt x="1090" y="170"/>
                  <a:pt x="1090" y="170"/>
                  <a:pt x="1090" y="170"/>
                </a:cubicBezTo>
                <a:cubicBezTo>
                  <a:pt x="1092" y="170"/>
                  <a:pt x="1092" y="170"/>
                  <a:pt x="1092" y="170"/>
                </a:cubicBezTo>
                <a:cubicBezTo>
                  <a:pt x="1093" y="169"/>
                  <a:pt x="1093" y="169"/>
                  <a:pt x="1093" y="169"/>
                </a:cubicBezTo>
                <a:cubicBezTo>
                  <a:pt x="1091" y="168"/>
                  <a:pt x="1091" y="168"/>
                  <a:pt x="1091" y="168"/>
                </a:cubicBezTo>
                <a:cubicBezTo>
                  <a:pt x="1091" y="167"/>
                  <a:pt x="1091" y="167"/>
                  <a:pt x="1091" y="167"/>
                </a:cubicBezTo>
                <a:cubicBezTo>
                  <a:pt x="1091" y="167"/>
                  <a:pt x="1091" y="167"/>
                  <a:pt x="1091" y="167"/>
                </a:cubicBezTo>
                <a:cubicBezTo>
                  <a:pt x="1094" y="167"/>
                  <a:pt x="1094" y="167"/>
                  <a:pt x="1094" y="167"/>
                </a:cubicBezTo>
                <a:cubicBezTo>
                  <a:pt x="1095" y="166"/>
                  <a:pt x="1095" y="166"/>
                  <a:pt x="1095" y="166"/>
                </a:cubicBezTo>
                <a:cubicBezTo>
                  <a:pt x="1097" y="166"/>
                  <a:pt x="1097" y="166"/>
                  <a:pt x="1097" y="166"/>
                </a:cubicBezTo>
                <a:cubicBezTo>
                  <a:pt x="1097" y="167"/>
                  <a:pt x="1097" y="167"/>
                  <a:pt x="1097" y="167"/>
                </a:cubicBezTo>
                <a:cubicBezTo>
                  <a:pt x="1096" y="167"/>
                  <a:pt x="1096" y="167"/>
                  <a:pt x="1096" y="167"/>
                </a:cubicBezTo>
                <a:cubicBezTo>
                  <a:pt x="1095" y="168"/>
                  <a:pt x="1095" y="168"/>
                  <a:pt x="1095" y="168"/>
                </a:cubicBezTo>
                <a:cubicBezTo>
                  <a:pt x="1095" y="170"/>
                  <a:pt x="1095" y="170"/>
                  <a:pt x="1095" y="170"/>
                </a:cubicBezTo>
                <a:cubicBezTo>
                  <a:pt x="1093" y="170"/>
                  <a:pt x="1093" y="170"/>
                  <a:pt x="1093" y="170"/>
                </a:cubicBezTo>
                <a:cubicBezTo>
                  <a:pt x="1093" y="171"/>
                  <a:pt x="1093" y="171"/>
                  <a:pt x="1093" y="171"/>
                </a:cubicBezTo>
                <a:cubicBezTo>
                  <a:pt x="1093" y="172"/>
                  <a:pt x="1093" y="172"/>
                  <a:pt x="1093" y="172"/>
                </a:cubicBezTo>
                <a:cubicBezTo>
                  <a:pt x="1097" y="175"/>
                  <a:pt x="1097" y="175"/>
                  <a:pt x="1097" y="175"/>
                </a:cubicBezTo>
                <a:cubicBezTo>
                  <a:pt x="1099" y="177"/>
                  <a:pt x="1099" y="177"/>
                  <a:pt x="1099" y="177"/>
                </a:cubicBezTo>
                <a:cubicBezTo>
                  <a:pt x="1099" y="178"/>
                  <a:pt x="1099" y="178"/>
                  <a:pt x="1099" y="178"/>
                </a:cubicBezTo>
                <a:cubicBezTo>
                  <a:pt x="1097" y="178"/>
                  <a:pt x="1097" y="178"/>
                  <a:pt x="1097" y="178"/>
                </a:cubicBezTo>
                <a:cubicBezTo>
                  <a:pt x="1097" y="177"/>
                  <a:pt x="1097" y="177"/>
                  <a:pt x="1097" y="177"/>
                </a:cubicBezTo>
                <a:cubicBezTo>
                  <a:pt x="1095" y="176"/>
                  <a:pt x="1095" y="176"/>
                  <a:pt x="1095" y="176"/>
                </a:cubicBezTo>
                <a:cubicBezTo>
                  <a:pt x="1093" y="175"/>
                  <a:pt x="1093" y="175"/>
                  <a:pt x="1093" y="175"/>
                </a:cubicBezTo>
                <a:cubicBezTo>
                  <a:pt x="1092" y="174"/>
                  <a:pt x="1092" y="174"/>
                  <a:pt x="1092" y="174"/>
                </a:cubicBezTo>
                <a:cubicBezTo>
                  <a:pt x="1090" y="174"/>
                  <a:pt x="1090" y="174"/>
                  <a:pt x="1090" y="174"/>
                </a:cubicBezTo>
                <a:cubicBezTo>
                  <a:pt x="1090" y="175"/>
                  <a:pt x="1090" y="175"/>
                  <a:pt x="1090" y="175"/>
                </a:cubicBezTo>
                <a:cubicBezTo>
                  <a:pt x="1088" y="175"/>
                  <a:pt x="1088" y="175"/>
                  <a:pt x="1088" y="175"/>
                </a:cubicBezTo>
                <a:cubicBezTo>
                  <a:pt x="1085" y="173"/>
                  <a:pt x="1085" y="173"/>
                  <a:pt x="1085" y="173"/>
                </a:cubicBezTo>
                <a:cubicBezTo>
                  <a:pt x="1084" y="172"/>
                  <a:pt x="1084" y="172"/>
                  <a:pt x="1084" y="172"/>
                </a:cubicBezTo>
                <a:cubicBezTo>
                  <a:pt x="1083" y="170"/>
                  <a:pt x="1083" y="170"/>
                  <a:pt x="1083" y="170"/>
                </a:cubicBezTo>
                <a:cubicBezTo>
                  <a:pt x="1083" y="170"/>
                  <a:pt x="1083" y="170"/>
                  <a:pt x="1083" y="170"/>
                </a:cubicBezTo>
                <a:cubicBezTo>
                  <a:pt x="1083" y="172"/>
                  <a:pt x="1083" y="172"/>
                  <a:pt x="1083" y="172"/>
                </a:cubicBezTo>
                <a:cubicBezTo>
                  <a:pt x="1084" y="173"/>
                  <a:pt x="1084" y="173"/>
                  <a:pt x="1084" y="173"/>
                </a:cubicBezTo>
                <a:cubicBezTo>
                  <a:pt x="1083" y="174"/>
                  <a:pt x="1083" y="174"/>
                  <a:pt x="1083" y="174"/>
                </a:cubicBezTo>
                <a:cubicBezTo>
                  <a:pt x="1082" y="172"/>
                  <a:pt x="1082" y="172"/>
                  <a:pt x="1082" y="172"/>
                </a:cubicBezTo>
                <a:cubicBezTo>
                  <a:pt x="1080" y="170"/>
                  <a:pt x="1080" y="170"/>
                  <a:pt x="1080" y="170"/>
                </a:cubicBezTo>
                <a:cubicBezTo>
                  <a:pt x="1077" y="169"/>
                  <a:pt x="1077" y="169"/>
                  <a:pt x="1077" y="169"/>
                </a:cubicBezTo>
                <a:cubicBezTo>
                  <a:pt x="1077" y="169"/>
                  <a:pt x="1077" y="169"/>
                  <a:pt x="1077" y="169"/>
                </a:cubicBezTo>
                <a:cubicBezTo>
                  <a:pt x="1077" y="170"/>
                  <a:pt x="1077" y="170"/>
                  <a:pt x="1077" y="170"/>
                </a:cubicBezTo>
                <a:cubicBezTo>
                  <a:pt x="1078" y="171"/>
                  <a:pt x="1078" y="171"/>
                  <a:pt x="1078" y="171"/>
                </a:cubicBezTo>
                <a:cubicBezTo>
                  <a:pt x="1078" y="172"/>
                  <a:pt x="1078" y="172"/>
                  <a:pt x="1078" y="172"/>
                </a:cubicBezTo>
                <a:cubicBezTo>
                  <a:pt x="1081" y="174"/>
                  <a:pt x="1081" y="174"/>
                  <a:pt x="1081" y="174"/>
                </a:cubicBezTo>
                <a:cubicBezTo>
                  <a:pt x="1082" y="175"/>
                  <a:pt x="1082" y="175"/>
                  <a:pt x="1082" y="175"/>
                </a:cubicBezTo>
                <a:cubicBezTo>
                  <a:pt x="1083" y="175"/>
                  <a:pt x="1083" y="175"/>
                  <a:pt x="1083" y="175"/>
                </a:cubicBezTo>
                <a:cubicBezTo>
                  <a:pt x="1084" y="175"/>
                  <a:pt x="1084" y="175"/>
                  <a:pt x="1084" y="175"/>
                </a:cubicBezTo>
                <a:cubicBezTo>
                  <a:pt x="1085" y="176"/>
                  <a:pt x="1085" y="176"/>
                  <a:pt x="1085" y="176"/>
                </a:cubicBezTo>
                <a:cubicBezTo>
                  <a:pt x="1082" y="176"/>
                  <a:pt x="1082" y="176"/>
                  <a:pt x="1082" y="176"/>
                </a:cubicBezTo>
                <a:cubicBezTo>
                  <a:pt x="1080" y="175"/>
                  <a:pt x="1080" y="175"/>
                  <a:pt x="1080" y="175"/>
                </a:cubicBezTo>
                <a:cubicBezTo>
                  <a:pt x="1078" y="174"/>
                  <a:pt x="1078" y="174"/>
                  <a:pt x="1078" y="174"/>
                </a:cubicBezTo>
                <a:cubicBezTo>
                  <a:pt x="1077" y="174"/>
                  <a:pt x="1077" y="174"/>
                  <a:pt x="1077" y="174"/>
                </a:cubicBezTo>
                <a:cubicBezTo>
                  <a:pt x="1077" y="175"/>
                  <a:pt x="1077" y="175"/>
                  <a:pt x="1077" y="175"/>
                </a:cubicBezTo>
                <a:cubicBezTo>
                  <a:pt x="1077" y="176"/>
                  <a:pt x="1077" y="176"/>
                  <a:pt x="1077" y="176"/>
                </a:cubicBezTo>
                <a:cubicBezTo>
                  <a:pt x="1076" y="177"/>
                  <a:pt x="1076" y="177"/>
                  <a:pt x="1076" y="177"/>
                </a:cubicBezTo>
                <a:cubicBezTo>
                  <a:pt x="1075" y="177"/>
                  <a:pt x="1075" y="177"/>
                  <a:pt x="1075" y="177"/>
                </a:cubicBezTo>
                <a:cubicBezTo>
                  <a:pt x="1075" y="178"/>
                  <a:pt x="1075" y="178"/>
                  <a:pt x="1075" y="178"/>
                </a:cubicBezTo>
                <a:cubicBezTo>
                  <a:pt x="1074" y="179"/>
                  <a:pt x="1074" y="179"/>
                  <a:pt x="1074" y="179"/>
                </a:cubicBezTo>
                <a:cubicBezTo>
                  <a:pt x="1074" y="179"/>
                  <a:pt x="1074" y="179"/>
                  <a:pt x="1074" y="179"/>
                </a:cubicBezTo>
                <a:cubicBezTo>
                  <a:pt x="1071" y="182"/>
                  <a:pt x="1071" y="182"/>
                  <a:pt x="1071" y="182"/>
                </a:cubicBezTo>
                <a:cubicBezTo>
                  <a:pt x="1071" y="183"/>
                  <a:pt x="1071" y="183"/>
                  <a:pt x="1071" y="183"/>
                </a:cubicBezTo>
                <a:cubicBezTo>
                  <a:pt x="1072" y="183"/>
                  <a:pt x="1072" y="183"/>
                  <a:pt x="1072" y="183"/>
                </a:cubicBezTo>
                <a:cubicBezTo>
                  <a:pt x="1073" y="183"/>
                  <a:pt x="1073" y="183"/>
                  <a:pt x="1073" y="183"/>
                </a:cubicBezTo>
                <a:cubicBezTo>
                  <a:pt x="1075" y="180"/>
                  <a:pt x="1075" y="180"/>
                  <a:pt x="1075" y="180"/>
                </a:cubicBezTo>
                <a:cubicBezTo>
                  <a:pt x="1077" y="179"/>
                  <a:pt x="1077" y="179"/>
                  <a:pt x="1077" y="179"/>
                </a:cubicBezTo>
                <a:cubicBezTo>
                  <a:pt x="1078" y="179"/>
                  <a:pt x="1078" y="179"/>
                  <a:pt x="1078" y="179"/>
                </a:cubicBezTo>
                <a:cubicBezTo>
                  <a:pt x="1081" y="179"/>
                  <a:pt x="1081" y="179"/>
                  <a:pt x="1081" y="179"/>
                </a:cubicBezTo>
                <a:cubicBezTo>
                  <a:pt x="1081" y="178"/>
                  <a:pt x="1081" y="178"/>
                  <a:pt x="1081" y="178"/>
                </a:cubicBezTo>
                <a:cubicBezTo>
                  <a:pt x="1082" y="178"/>
                  <a:pt x="1082" y="178"/>
                  <a:pt x="1082" y="178"/>
                </a:cubicBezTo>
                <a:cubicBezTo>
                  <a:pt x="1082" y="179"/>
                  <a:pt x="1082" y="179"/>
                  <a:pt x="1082" y="179"/>
                </a:cubicBezTo>
                <a:cubicBezTo>
                  <a:pt x="1083" y="180"/>
                  <a:pt x="1083" y="180"/>
                  <a:pt x="1083" y="180"/>
                </a:cubicBezTo>
                <a:cubicBezTo>
                  <a:pt x="1085" y="180"/>
                  <a:pt x="1085" y="180"/>
                  <a:pt x="1085" y="180"/>
                </a:cubicBezTo>
                <a:cubicBezTo>
                  <a:pt x="1087" y="182"/>
                  <a:pt x="1087" y="182"/>
                  <a:pt x="1087" y="182"/>
                </a:cubicBezTo>
                <a:cubicBezTo>
                  <a:pt x="1088" y="182"/>
                  <a:pt x="1088" y="182"/>
                  <a:pt x="1088" y="182"/>
                </a:cubicBezTo>
                <a:cubicBezTo>
                  <a:pt x="1089" y="181"/>
                  <a:pt x="1089" y="181"/>
                  <a:pt x="1089" y="181"/>
                </a:cubicBezTo>
                <a:cubicBezTo>
                  <a:pt x="1090" y="180"/>
                  <a:pt x="1090" y="180"/>
                  <a:pt x="1090" y="180"/>
                </a:cubicBezTo>
                <a:cubicBezTo>
                  <a:pt x="1090" y="179"/>
                  <a:pt x="1090" y="179"/>
                  <a:pt x="1090" y="179"/>
                </a:cubicBezTo>
                <a:cubicBezTo>
                  <a:pt x="1090" y="178"/>
                  <a:pt x="1090" y="178"/>
                  <a:pt x="1090" y="178"/>
                </a:cubicBezTo>
                <a:cubicBezTo>
                  <a:pt x="1090" y="177"/>
                  <a:pt x="1090" y="177"/>
                  <a:pt x="1090" y="177"/>
                </a:cubicBezTo>
                <a:cubicBezTo>
                  <a:pt x="1091" y="177"/>
                  <a:pt x="1091" y="177"/>
                  <a:pt x="1091" y="177"/>
                </a:cubicBezTo>
                <a:cubicBezTo>
                  <a:pt x="1092" y="177"/>
                  <a:pt x="1092" y="177"/>
                  <a:pt x="1092" y="177"/>
                </a:cubicBezTo>
                <a:cubicBezTo>
                  <a:pt x="1092" y="177"/>
                  <a:pt x="1092" y="177"/>
                  <a:pt x="1092" y="177"/>
                </a:cubicBezTo>
                <a:cubicBezTo>
                  <a:pt x="1093" y="177"/>
                  <a:pt x="1093" y="177"/>
                  <a:pt x="1093" y="177"/>
                </a:cubicBezTo>
                <a:cubicBezTo>
                  <a:pt x="1094" y="178"/>
                  <a:pt x="1094" y="178"/>
                  <a:pt x="1094" y="178"/>
                </a:cubicBezTo>
                <a:cubicBezTo>
                  <a:pt x="1094" y="179"/>
                  <a:pt x="1094" y="179"/>
                  <a:pt x="1094" y="179"/>
                </a:cubicBezTo>
                <a:cubicBezTo>
                  <a:pt x="1093" y="178"/>
                  <a:pt x="1093" y="178"/>
                  <a:pt x="1093" y="178"/>
                </a:cubicBezTo>
                <a:cubicBezTo>
                  <a:pt x="1092" y="179"/>
                  <a:pt x="1092" y="179"/>
                  <a:pt x="1092" y="179"/>
                </a:cubicBezTo>
                <a:cubicBezTo>
                  <a:pt x="1092" y="180"/>
                  <a:pt x="1092" y="180"/>
                  <a:pt x="1092" y="180"/>
                </a:cubicBezTo>
                <a:cubicBezTo>
                  <a:pt x="1093" y="181"/>
                  <a:pt x="1093" y="181"/>
                  <a:pt x="1093" y="181"/>
                </a:cubicBezTo>
                <a:cubicBezTo>
                  <a:pt x="1096" y="181"/>
                  <a:pt x="1096" y="181"/>
                  <a:pt x="1096" y="181"/>
                </a:cubicBezTo>
                <a:cubicBezTo>
                  <a:pt x="1096" y="181"/>
                  <a:pt x="1096" y="181"/>
                  <a:pt x="1096" y="181"/>
                </a:cubicBezTo>
                <a:cubicBezTo>
                  <a:pt x="1096" y="180"/>
                  <a:pt x="1096" y="180"/>
                  <a:pt x="1096" y="180"/>
                </a:cubicBezTo>
                <a:cubicBezTo>
                  <a:pt x="1096" y="179"/>
                  <a:pt x="1096" y="179"/>
                  <a:pt x="1096" y="179"/>
                </a:cubicBezTo>
                <a:cubicBezTo>
                  <a:pt x="1097" y="179"/>
                  <a:pt x="1097" y="179"/>
                  <a:pt x="1097" y="179"/>
                </a:cubicBezTo>
                <a:cubicBezTo>
                  <a:pt x="1099" y="179"/>
                  <a:pt x="1099" y="179"/>
                  <a:pt x="1099" y="179"/>
                </a:cubicBezTo>
                <a:cubicBezTo>
                  <a:pt x="1100" y="180"/>
                  <a:pt x="1100" y="180"/>
                  <a:pt x="1100" y="180"/>
                </a:cubicBezTo>
                <a:cubicBezTo>
                  <a:pt x="1099" y="181"/>
                  <a:pt x="1099" y="181"/>
                  <a:pt x="1099" y="181"/>
                </a:cubicBezTo>
                <a:cubicBezTo>
                  <a:pt x="1096" y="182"/>
                  <a:pt x="1096" y="182"/>
                  <a:pt x="1096" y="182"/>
                </a:cubicBezTo>
                <a:cubicBezTo>
                  <a:pt x="1093" y="182"/>
                  <a:pt x="1093" y="182"/>
                  <a:pt x="1093" y="182"/>
                </a:cubicBezTo>
                <a:cubicBezTo>
                  <a:pt x="1092" y="182"/>
                  <a:pt x="1092" y="182"/>
                  <a:pt x="1092" y="182"/>
                </a:cubicBezTo>
                <a:cubicBezTo>
                  <a:pt x="1092" y="183"/>
                  <a:pt x="1092" y="183"/>
                  <a:pt x="1092" y="183"/>
                </a:cubicBezTo>
                <a:cubicBezTo>
                  <a:pt x="1094" y="186"/>
                  <a:pt x="1094" y="186"/>
                  <a:pt x="1094" y="186"/>
                </a:cubicBezTo>
                <a:cubicBezTo>
                  <a:pt x="1096" y="187"/>
                  <a:pt x="1096" y="187"/>
                  <a:pt x="1096" y="187"/>
                </a:cubicBezTo>
                <a:cubicBezTo>
                  <a:pt x="1098" y="187"/>
                  <a:pt x="1098" y="187"/>
                  <a:pt x="1098" y="187"/>
                </a:cubicBezTo>
                <a:cubicBezTo>
                  <a:pt x="1098" y="187"/>
                  <a:pt x="1098" y="187"/>
                  <a:pt x="1098" y="187"/>
                </a:cubicBezTo>
                <a:cubicBezTo>
                  <a:pt x="1100" y="186"/>
                  <a:pt x="1100" y="186"/>
                  <a:pt x="1100" y="186"/>
                </a:cubicBezTo>
                <a:cubicBezTo>
                  <a:pt x="1100" y="187"/>
                  <a:pt x="1100" y="187"/>
                  <a:pt x="1100" y="187"/>
                </a:cubicBezTo>
                <a:cubicBezTo>
                  <a:pt x="1100" y="188"/>
                  <a:pt x="1100" y="188"/>
                  <a:pt x="1100" y="188"/>
                </a:cubicBezTo>
                <a:cubicBezTo>
                  <a:pt x="1099" y="188"/>
                  <a:pt x="1099" y="188"/>
                  <a:pt x="1099" y="188"/>
                </a:cubicBezTo>
                <a:cubicBezTo>
                  <a:pt x="1098" y="188"/>
                  <a:pt x="1098" y="188"/>
                  <a:pt x="1098" y="188"/>
                </a:cubicBezTo>
                <a:cubicBezTo>
                  <a:pt x="1095" y="188"/>
                  <a:pt x="1095" y="188"/>
                  <a:pt x="1095" y="188"/>
                </a:cubicBezTo>
                <a:cubicBezTo>
                  <a:pt x="1093" y="186"/>
                  <a:pt x="1093" y="186"/>
                  <a:pt x="1093" y="186"/>
                </a:cubicBezTo>
                <a:cubicBezTo>
                  <a:pt x="1091" y="184"/>
                  <a:pt x="1091" y="184"/>
                  <a:pt x="1091" y="184"/>
                </a:cubicBezTo>
                <a:cubicBezTo>
                  <a:pt x="1089" y="183"/>
                  <a:pt x="1089" y="183"/>
                  <a:pt x="1089" y="183"/>
                </a:cubicBezTo>
                <a:cubicBezTo>
                  <a:pt x="1087" y="184"/>
                  <a:pt x="1087" y="184"/>
                  <a:pt x="1087" y="184"/>
                </a:cubicBezTo>
                <a:cubicBezTo>
                  <a:pt x="1085" y="182"/>
                  <a:pt x="1085" y="182"/>
                  <a:pt x="1085" y="182"/>
                </a:cubicBezTo>
                <a:cubicBezTo>
                  <a:pt x="1083" y="181"/>
                  <a:pt x="1083" y="181"/>
                  <a:pt x="1083" y="181"/>
                </a:cubicBezTo>
                <a:cubicBezTo>
                  <a:pt x="1083" y="181"/>
                  <a:pt x="1083" y="181"/>
                  <a:pt x="1083" y="181"/>
                </a:cubicBezTo>
                <a:cubicBezTo>
                  <a:pt x="1081" y="181"/>
                  <a:pt x="1081" y="181"/>
                  <a:pt x="1081" y="181"/>
                </a:cubicBezTo>
                <a:cubicBezTo>
                  <a:pt x="1080" y="181"/>
                  <a:pt x="1080" y="181"/>
                  <a:pt x="1080" y="181"/>
                </a:cubicBezTo>
                <a:cubicBezTo>
                  <a:pt x="1078" y="181"/>
                  <a:pt x="1078" y="181"/>
                  <a:pt x="1078" y="181"/>
                </a:cubicBezTo>
                <a:cubicBezTo>
                  <a:pt x="1078" y="181"/>
                  <a:pt x="1078" y="181"/>
                  <a:pt x="1078" y="181"/>
                </a:cubicBezTo>
                <a:cubicBezTo>
                  <a:pt x="1077" y="181"/>
                  <a:pt x="1077" y="181"/>
                  <a:pt x="1077" y="181"/>
                </a:cubicBezTo>
                <a:cubicBezTo>
                  <a:pt x="1075" y="182"/>
                  <a:pt x="1075" y="182"/>
                  <a:pt x="1075" y="182"/>
                </a:cubicBezTo>
                <a:cubicBezTo>
                  <a:pt x="1075" y="184"/>
                  <a:pt x="1075" y="184"/>
                  <a:pt x="1075" y="184"/>
                </a:cubicBezTo>
                <a:cubicBezTo>
                  <a:pt x="1073" y="184"/>
                  <a:pt x="1073" y="184"/>
                  <a:pt x="1073" y="184"/>
                </a:cubicBezTo>
                <a:cubicBezTo>
                  <a:pt x="1071" y="185"/>
                  <a:pt x="1071" y="185"/>
                  <a:pt x="1071" y="185"/>
                </a:cubicBezTo>
                <a:cubicBezTo>
                  <a:pt x="1070" y="186"/>
                  <a:pt x="1070" y="186"/>
                  <a:pt x="1070" y="186"/>
                </a:cubicBezTo>
                <a:cubicBezTo>
                  <a:pt x="1068" y="188"/>
                  <a:pt x="1068" y="188"/>
                  <a:pt x="1068" y="188"/>
                </a:cubicBezTo>
                <a:cubicBezTo>
                  <a:pt x="1068" y="189"/>
                  <a:pt x="1068" y="189"/>
                  <a:pt x="1068" y="189"/>
                </a:cubicBezTo>
                <a:cubicBezTo>
                  <a:pt x="1069" y="190"/>
                  <a:pt x="1069" y="190"/>
                  <a:pt x="1069" y="190"/>
                </a:cubicBezTo>
                <a:cubicBezTo>
                  <a:pt x="1070" y="189"/>
                  <a:pt x="1070" y="189"/>
                  <a:pt x="1070" y="189"/>
                </a:cubicBezTo>
                <a:cubicBezTo>
                  <a:pt x="1072" y="188"/>
                  <a:pt x="1072" y="188"/>
                  <a:pt x="1072" y="188"/>
                </a:cubicBezTo>
                <a:cubicBezTo>
                  <a:pt x="1073" y="188"/>
                  <a:pt x="1073" y="188"/>
                  <a:pt x="1073" y="188"/>
                </a:cubicBezTo>
                <a:cubicBezTo>
                  <a:pt x="1074" y="189"/>
                  <a:pt x="1074" y="189"/>
                  <a:pt x="1074" y="189"/>
                </a:cubicBezTo>
                <a:cubicBezTo>
                  <a:pt x="1076" y="189"/>
                  <a:pt x="1076" y="189"/>
                  <a:pt x="1076" y="189"/>
                </a:cubicBezTo>
                <a:cubicBezTo>
                  <a:pt x="1079" y="188"/>
                  <a:pt x="1079" y="188"/>
                  <a:pt x="1079" y="188"/>
                </a:cubicBezTo>
                <a:cubicBezTo>
                  <a:pt x="1082" y="188"/>
                  <a:pt x="1082" y="188"/>
                  <a:pt x="1082" y="188"/>
                </a:cubicBezTo>
                <a:cubicBezTo>
                  <a:pt x="1084" y="189"/>
                  <a:pt x="1084" y="189"/>
                  <a:pt x="1084" y="189"/>
                </a:cubicBezTo>
                <a:cubicBezTo>
                  <a:pt x="1085" y="190"/>
                  <a:pt x="1085" y="190"/>
                  <a:pt x="1085" y="190"/>
                </a:cubicBezTo>
                <a:cubicBezTo>
                  <a:pt x="1084" y="190"/>
                  <a:pt x="1084" y="190"/>
                  <a:pt x="1084" y="190"/>
                </a:cubicBezTo>
                <a:cubicBezTo>
                  <a:pt x="1081" y="190"/>
                  <a:pt x="1081" y="190"/>
                  <a:pt x="1081" y="190"/>
                </a:cubicBezTo>
                <a:cubicBezTo>
                  <a:pt x="1080" y="190"/>
                  <a:pt x="1080" y="190"/>
                  <a:pt x="1080" y="190"/>
                </a:cubicBezTo>
                <a:cubicBezTo>
                  <a:pt x="1073" y="190"/>
                  <a:pt x="1073" y="190"/>
                  <a:pt x="1073" y="190"/>
                </a:cubicBezTo>
                <a:cubicBezTo>
                  <a:pt x="1071" y="190"/>
                  <a:pt x="1071" y="190"/>
                  <a:pt x="1071" y="190"/>
                </a:cubicBezTo>
                <a:cubicBezTo>
                  <a:pt x="1071" y="191"/>
                  <a:pt x="1071" y="191"/>
                  <a:pt x="1071" y="191"/>
                </a:cubicBezTo>
                <a:cubicBezTo>
                  <a:pt x="1068" y="191"/>
                  <a:pt x="1068" y="191"/>
                  <a:pt x="1068" y="191"/>
                </a:cubicBezTo>
                <a:cubicBezTo>
                  <a:pt x="1068" y="192"/>
                  <a:pt x="1068" y="192"/>
                  <a:pt x="1068" y="192"/>
                </a:cubicBezTo>
                <a:cubicBezTo>
                  <a:pt x="1069" y="192"/>
                  <a:pt x="1069" y="192"/>
                  <a:pt x="1069" y="192"/>
                </a:cubicBezTo>
                <a:cubicBezTo>
                  <a:pt x="1070" y="192"/>
                  <a:pt x="1070" y="192"/>
                  <a:pt x="1070" y="192"/>
                </a:cubicBezTo>
                <a:cubicBezTo>
                  <a:pt x="1071" y="193"/>
                  <a:pt x="1071" y="193"/>
                  <a:pt x="1071" y="193"/>
                </a:cubicBezTo>
                <a:cubicBezTo>
                  <a:pt x="1070" y="193"/>
                  <a:pt x="1070" y="193"/>
                  <a:pt x="1070" y="193"/>
                </a:cubicBezTo>
                <a:cubicBezTo>
                  <a:pt x="1069" y="193"/>
                  <a:pt x="1069" y="193"/>
                  <a:pt x="1069" y="193"/>
                </a:cubicBezTo>
                <a:cubicBezTo>
                  <a:pt x="1067" y="193"/>
                  <a:pt x="1067" y="193"/>
                  <a:pt x="1067" y="193"/>
                </a:cubicBezTo>
                <a:cubicBezTo>
                  <a:pt x="1067" y="193"/>
                  <a:pt x="1067" y="193"/>
                  <a:pt x="1067" y="193"/>
                </a:cubicBezTo>
                <a:cubicBezTo>
                  <a:pt x="1068" y="194"/>
                  <a:pt x="1068" y="194"/>
                  <a:pt x="1068" y="194"/>
                </a:cubicBezTo>
                <a:cubicBezTo>
                  <a:pt x="1069" y="194"/>
                  <a:pt x="1069" y="194"/>
                  <a:pt x="1069" y="194"/>
                </a:cubicBezTo>
                <a:cubicBezTo>
                  <a:pt x="1074" y="196"/>
                  <a:pt x="1074" y="196"/>
                  <a:pt x="1074" y="196"/>
                </a:cubicBezTo>
                <a:cubicBezTo>
                  <a:pt x="1075" y="196"/>
                  <a:pt x="1075" y="196"/>
                  <a:pt x="1075" y="196"/>
                </a:cubicBezTo>
                <a:cubicBezTo>
                  <a:pt x="1076" y="195"/>
                  <a:pt x="1076" y="195"/>
                  <a:pt x="1076" y="195"/>
                </a:cubicBezTo>
                <a:cubicBezTo>
                  <a:pt x="1077" y="195"/>
                  <a:pt x="1077" y="195"/>
                  <a:pt x="1077" y="195"/>
                </a:cubicBezTo>
                <a:cubicBezTo>
                  <a:pt x="1078" y="195"/>
                  <a:pt x="1078" y="195"/>
                  <a:pt x="1078" y="195"/>
                </a:cubicBezTo>
                <a:cubicBezTo>
                  <a:pt x="1078" y="197"/>
                  <a:pt x="1078" y="197"/>
                  <a:pt x="1078" y="197"/>
                </a:cubicBezTo>
                <a:cubicBezTo>
                  <a:pt x="1078" y="198"/>
                  <a:pt x="1078" y="198"/>
                  <a:pt x="1078" y="198"/>
                </a:cubicBezTo>
                <a:cubicBezTo>
                  <a:pt x="1077" y="198"/>
                  <a:pt x="1077" y="198"/>
                  <a:pt x="1077" y="198"/>
                </a:cubicBezTo>
                <a:cubicBezTo>
                  <a:pt x="1076" y="198"/>
                  <a:pt x="1076" y="198"/>
                  <a:pt x="1076" y="198"/>
                </a:cubicBezTo>
                <a:cubicBezTo>
                  <a:pt x="1075" y="198"/>
                  <a:pt x="1075" y="198"/>
                  <a:pt x="1075" y="198"/>
                </a:cubicBezTo>
                <a:cubicBezTo>
                  <a:pt x="1074" y="198"/>
                  <a:pt x="1074" y="198"/>
                  <a:pt x="1074" y="198"/>
                </a:cubicBezTo>
                <a:cubicBezTo>
                  <a:pt x="1073" y="198"/>
                  <a:pt x="1073" y="198"/>
                  <a:pt x="1073" y="198"/>
                </a:cubicBezTo>
                <a:cubicBezTo>
                  <a:pt x="1073" y="199"/>
                  <a:pt x="1073" y="199"/>
                  <a:pt x="1073" y="199"/>
                </a:cubicBezTo>
                <a:cubicBezTo>
                  <a:pt x="1073" y="200"/>
                  <a:pt x="1073" y="200"/>
                  <a:pt x="1073" y="200"/>
                </a:cubicBezTo>
                <a:cubicBezTo>
                  <a:pt x="1074" y="200"/>
                  <a:pt x="1074" y="200"/>
                  <a:pt x="1074" y="200"/>
                </a:cubicBezTo>
                <a:cubicBezTo>
                  <a:pt x="1075" y="200"/>
                  <a:pt x="1075" y="200"/>
                  <a:pt x="1075" y="200"/>
                </a:cubicBezTo>
                <a:cubicBezTo>
                  <a:pt x="1075" y="201"/>
                  <a:pt x="1075" y="201"/>
                  <a:pt x="1075" y="201"/>
                </a:cubicBezTo>
                <a:cubicBezTo>
                  <a:pt x="1074" y="201"/>
                  <a:pt x="1074" y="201"/>
                  <a:pt x="1074" y="201"/>
                </a:cubicBezTo>
                <a:cubicBezTo>
                  <a:pt x="1072" y="201"/>
                  <a:pt x="1072" y="201"/>
                  <a:pt x="1072" y="201"/>
                </a:cubicBezTo>
                <a:cubicBezTo>
                  <a:pt x="1070" y="200"/>
                  <a:pt x="1070" y="200"/>
                  <a:pt x="1070" y="200"/>
                </a:cubicBezTo>
                <a:cubicBezTo>
                  <a:pt x="1068" y="201"/>
                  <a:pt x="1068" y="201"/>
                  <a:pt x="1068" y="201"/>
                </a:cubicBezTo>
                <a:cubicBezTo>
                  <a:pt x="1068" y="201"/>
                  <a:pt x="1068" y="201"/>
                  <a:pt x="1068" y="201"/>
                </a:cubicBezTo>
                <a:cubicBezTo>
                  <a:pt x="1069" y="203"/>
                  <a:pt x="1069" y="203"/>
                  <a:pt x="1069" y="203"/>
                </a:cubicBezTo>
                <a:cubicBezTo>
                  <a:pt x="1070" y="203"/>
                  <a:pt x="1070" y="203"/>
                  <a:pt x="1070" y="203"/>
                </a:cubicBezTo>
                <a:cubicBezTo>
                  <a:pt x="1071" y="202"/>
                  <a:pt x="1071" y="202"/>
                  <a:pt x="1071" y="202"/>
                </a:cubicBezTo>
                <a:cubicBezTo>
                  <a:pt x="1073" y="202"/>
                  <a:pt x="1073" y="202"/>
                  <a:pt x="1073" y="202"/>
                </a:cubicBezTo>
                <a:cubicBezTo>
                  <a:pt x="1074" y="203"/>
                  <a:pt x="1074" y="203"/>
                  <a:pt x="1074" y="203"/>
                </a:cubicBezTo>
                <a:cubicBezTo>
                  <a:pt x="1075" y="204"/>
                  <a:pt x="1075" y="204"/>
                  <a:pt x="1075" y="204"/>
                </a:cubicBezTo>
                <a:cubicBezTo>
                  <a:pt x="1073" y="204"/>
                  <a:pt x="1073" y="204"/>
                  <a:pt x="1073" y="204"/>
                </a:cubicBezTo>
                <a:cubicBezTo>
                  <a:pt x="1071" y="204"/>
                  <a:pt x="1071" y="204"/>
                  <a:pt x="1071" y="204"/>
                </a:cubicBezTo>
                <a:cubicBezTo>
                  <a:pt x="1069" y="204"/>
                  <a:pt x="1069" y="204"/>
                  <a:pt x="1069" y="204"/>
                </a:cubicBezTo>
                <a:cubicBezTo>
                  <a:pt x="1068" y="203"/>
                  <a:pt x="1068" y="203"/>
                  <a:pt x="1068" y="203"/>
                </a:cubicBezTo>
                <a:cubicBezTo>
                  <a:pt x="1067" y="203"/>
                  <a:pt x="1067" y="203"/>
                  <a:pt x="1067" y="203"/>
                </a:cubicBezTo>
                <a:cubicBezTo>
                  <a:pt x="1066" y="205"/>
                  <a:pt x="1066" y="205"/>
                  <a:pt x="1066" y="205"/>
                </a:cubicBezTo>
                <a:cubicBezTo>
                  <a:pt x="1066" y="208"/>
                  <a:pt x="1066" y="208"/>
                  <a:pt x="1066" y="208"/>
                </a:cubicBezTo>
                <a:cubicBezTo>
                  <a:pt x="1065" y="209"/>
                  <a:pt x="1065" y="209"/>
                  <a:pt x="1065" y="209"/>
                </a:cubicBezTo>
                <a:cubicBezTo>
                  <a:pt x="1066" y="210"/>
                  <a:pt x="1066" y="210"/>
                  <a:pt x="1066" y="210"/>
                </a:cubicBezTo>
                <a:cubicBezTo>
                  <a:pt x="1067" y="210"/>
                  <a:pt x="1067" y="210"/>
                  <a:pt x="1067" y="210"/>
                </a:cubicBezTo>
                <a:cubicBezTo>
                  <a:pt x="1071" y="208"/>
                  <a:pt x="1071" y="208"/>
                  <a:pt x="1071" y="208"/>
                </a:cubicBezTo>
                <a:cubicBezTo>
                  <a:pt x="1072" y="208"/>
                  <a:pt x="1072" y="208"/>
                  <a:pt x="1072" y="208"/>
                </a:cubicBezTo>
                <a:cubicBezTo>
                  <a:pt x="1075" y="207"/>
                  <a:pt x="1075" y="207"/>
                  <a:pt x="1075" y="207"/>
                </a:cubicBezTo>
                <a:cubicBezTo>
                  <a:pt x="1077" y="206"/>
                  <a:pt x="1077" y="206"/>
                  <a:pt x="1077" y="206"/>
                </a:cubicBezTo>
                <a:cubicBezTo>
                  <a:pt x="1079" y="204"/>
                  <a:pt x="1079" y="204"/>
                  <a:pt x="1079" y="204"/>
                </a:cubicBezTo>
                <a:cubicBezTo>
                  <a:pt x="1081" y="201"/>
                  <a:pt x="1081" y="201"/>
                  <a:pt x="1081" y="201"/>
                </a:cubicBezTo>
                <a:cubicBezTo>
                  <a:pt x="1086" y="199"/>
                  <a:pt x="1086" y="199"/>
                  <a:pt x="1086" y="199"/>
                </a:cubicBezTo>
                <a:cubicBezTo>
                  <a:pt x="1089" y="198"/>
                  <a:pt x="1089" y="198"/>
                  <a:pt x="1089" y="198"/>
                </a:cubicBezTo>
                <a:cubicBezTo>
                  <a:pt x="1090" y="199"/>
                  <a:pt x="1090" y="199"/>
                  <a:pt x="1090" y="199"/>
                </a:cubicBezTo>
                <a:cubicBezTo>
                  <a:pt x="1090" y="199"/>
                  <a:pt x="1090" y="199"/>
                  <a:pt x="1090" y="199"/>
                </a:cubicBezTo>
                <a:cubicBezTo>
                  <a:pt x="1089" y="200"/>
                  <a:pt x="1089" y="200"/>
                  <a:pt x="1089" y="200"/>
                </a:cubicBezTo>
                <a:cubicBezTo>
                  <a:pt x="1088" y="200"/>
                  <a:pt x="1088" y="200"/>
                  <a:pt x="1088" y="200"/>
                </a:cubicBezTo>
                <a:cubicBezTo>
                  <a:pt x="1085" y="201"/>
                  <a:pt x="1085" y="201"/>
                  <a:pt x="1085" y="201"/>
                </a:cubicBezTo>
                <a:cubicBezTo>
                  <a:pt x="1082" y="203"/>
                  <a:pt x="1082" y="203"/>
                  <a:pt x="1082" y="203"/>
                </a:cubicBezTo>
                <a:cubicBezTo>
                  <a:pt x="1079" y="206"/>
                  <a:pt x="1079" y="206"/>
                  <a:pt x="1079" y="206"/>
                </a:cubicBezTo>
                <a:cubicBezTo>
                  <a:pt x="1077" y="208"/>
                  <a:pt x="1077" y="208"/>
                  <a:pt x="1077" y="208"/>
                </a:cubicBezTo>
                <a:cubicBezTo>
                  <a:pt x="1074" y="208"/>
                  <a:pt x="1074" y="208"/>
                  <a:pt x="1074" y="208"/>
                </a:cubicBezTo>
                <a:cubicBezTo>
                  <a:pt x="1073" y="209"/>
                  <a:pt x="1073" y="209"/>
                  <a:pt x="1073" y="209"/>
                </a:cubicBezTo>
                <a:cubicBezTo>
                  <a:pt x="1070" y="211"/>
                  <a:pt x="1070" y="211"/>
                  <a:pt x="1070" y="211"/>
                </a:cubicBezTo>
                <a:cubicBezTo>
                  <a:pt x="1067" y="212"/>
                  <a:pt x="1067" y="212"/>
                  <a:pt x="1067" y="212"/>
                </a:cubicBezTo>
                <a:cubicBezTo>
                  <a:pt x="1066" y="212"/>
                  <a:pt x="1066" y="212"/>
                  <a:pt x="1066" y="212"/>
                </a:cubicBezTo>
                <a:cubicBezTo>
                  <a:pt x="1066" y="213"/>
                  <a:pt x="1066" y="213"/>
                  <a:pt x="1066" y="213"/>
                </a:cubicBezTo>
                <a:cubicBezTo>
                  <a:pt x="1067" y="213"/>
                  <a:pt x="1067" y="213"/>
                  <a:pt x="1067" y="213"/>
                </a:cubicBezTo>
                <a:cubicBezTo>
                  <a:pt x="1068" y="213"/>
                  <a:pt x="1068" y="213"/>
                  <a:pt x="1068" y="213"/>
                </a:cubicBezTo>
                <a:cubicBezTo>
                  <a:pt x="1069" y="213"/>
                  <a:pt x="1069" y="213"/>
                  <a:pt x="1069" y="213"/>
                </a:cubicBezTo>
                <a:cubicBezTo>
                  <a:pt x="1069" y="214"/>
                  <a:pt x="1069" y="214"/>
                  <a:pt x="1069" y="214"/>
                </a:cubicBezTo>
                <a:cubicBezTo>
                  <a:pt x="1071" y="213"/>
                  <a:pt x="1071" y="213"/>
                  <a:pt x="1071" y="213"/>
                </a:cubicBezTo>
                <a:cubicBezTo>
                  <a:pt x="1072" y="212"/>
                  <a:pt x="1072" y="212"/>
                  <a:pt x="1072" y="212"/>
                </a:cubicBezTo>
                <a:cubicBezTo>
                  <a:pt x="1073" y="212"/>
                  <a:pt x="1073" y="212"/>
                  <a:pt x="1073" y="212"/>
                </a:cubicBezTo>
                <a:cubicBezTo>
                  <a:pt x="1074" y="213"/>
                  <a:pt x="1074" y="213"/>
                  <a:pt x="1074" y="213"/>
                </a:cubicBezTo>
                <a:cubicBezTo>
                  <a:pt x="1075" y="213"/>
                  <a:pt x="1075" y="213"/>
                  <a:pt x="1075" y="213"/>
                </a:cubicBezTo>
                <a:cubicBezTo>
                  <a:pt x="1076" y="212"/>
                  <a:pt x="1076" y="212"/>
                  <a:pt x="1076" y="212"/>
                </a:cubicBezTo>
                <a:cubicBezTo>
                  <a:pt x="1078" y="211"/>
                  <a:pt x="1078" y="211"/>
                  <a:pt x="1078" y="211"/>
                </a:cubicBezTo>
                <a:cubicBezTo>
                  <a:pt x="1079" y="211"/>
                  <a:pt x="1079" y="211"/>
                  <a:pt x="1079" y="211"/>
                </a:cubicBezTo>
                <a:cubicBezTo>
                  <a:pt x="1080" y="212"/>
                  <a:pt x="1080" y="212"/>
                  <a:pt x="1080" y="212"/>
                </a:cubicBezTo>
                <a:cubicBezTo>
                  <a:pt x="1079" y="213"/>
                  <a:pt x="1079" y="213"/>
                  <a:pt x="1079" y="213"/>
                </a:cubicBezTo>
                <a:cubicBezTo>
                  <a:pt x="1078" y="213"/>
                  <a:pt x="1078" y="213"/>
                  <a:pt x="1078" y="213"/>
                </a:cubicBezTo>
                <a:cubicBezTo>
                  <a:pt x="1076" y="214"/>
                  <a:pt x="1076" y="214"/>
                  <a:pt x="1076" y="214"/>
                </a:cubicBezTo>
                <a:cubicBezTo>
                  <a:pt x="1075" y="214"/>
                  <a:pt x="1075" y="214"/>
                  <a:pt x="1075" y="214"/>
                </a:cubicBezTo>
                <a:cubicBezTo>
                  <a:pt x="1073" y="214"/>
                  <a:pt x="1073" y="214"/>
                  <a:pt x="1073" y="214"/>
                </a:cubicBezTo>
                <a:cubicBezTo>
                  <a:pt x="1072" y="213"/>
                  <a:pt x="1072" y="213"/>
                  <a:pt x="1072" y="213"/>
                </a:cubicBezTo>
                <a:cubicBezTo>
                  <a:pt x="1071" y="214"/>
                  <a:pt x="1071" y="214"/>
                  <a:pt x="1071" y="214"/>
                </a:cubicBezTo>
                <a:cubicBezTo>
                  <a:pt x="1070" y="215"/>
                  <a:pt x="1070" y="215"/>
                  <a:pt x="1070" y="215"/>
                </a:cubicBezTo>
                <a:cubicBezTo>
                  <a:pt x="1068" y="216"/>
                  <a:pt x="1068" y="216"/>
                  <a:pt x="1068" y="216"/>
                </a:cubicBezTo>
                <a:cubicBezTo>
                  <a:pt x="1068" y="216"/>
                  <a:pt x="1068" y="216"/>
                  <a:pt x="1068" y="216"/>
                </a:cubicBezTo>
                <a:cubicBezTo>
                  <a:pt x="1069" y="217"/>
                  <a:pt x="1069" y="217"/>
                  <a:pt x="1069" y="217"/>
                </a:cubicBezTo>
                <a:cubicBezTo>
                  <a:pt x="1070" y="217"/>
                  <a:pt x="1070" y="217"/>
                  <a:pt x="1070" y="217"/>
                </a:cubicBezTo>
                <a:cubicBezTo>
                  <a:pt x="1072" y="219"/>
                  <a:pt x="1072" y="219"/>
                  <a:pt x="1072" y="219"/>
                </a:cubicBezTo>
                <a:cubicBezTo>
                  <a:pt x="1070" y="220"/>
                  <a:pt x="1070" y="220"/>
                  <a:pt x="1070" y="220"/>
                </a:cubicBezTo>
                <a:cubicBezTo>
                  <a:pt x="1070" y="221"/>
                  <a:pt x="1070" y="221"/>
                  <a:pt x="1070" y="221"/>
                </a:cubicBezTo>
                <a:cubicBezTo>
                  <a:pt x="1072" y="221"/>
                  <a:pt x="1072" y="221"/>
                  <a:pt x="1072" y="221"/>
                </a:cubicBezTo>
                <a:cubicBezTo>
                  <a:pt x="1071" y="222"/>
                  <a:pt x="1071" y="222"/>
                  <a:pt x="1071" y="222"/>
                </a:cubicBezTo>
                <a:cubicBezTo>
                  <a:pt x="1072" y="223"/>
                  <a:pt x="1072" y="223"/>
                  <a:pt x="1072" y="223"/>
                </a:cubicBezTo>
                <a:cubicBezTo>
                  <a:pt x="1072" y="223"/>
                  <a:pt x="1072" y="223"/>
                  <a:pt x="1072" y="223"/>
                </a:cubicBezTo>
                <a:cubicBezTo>
                  <a:pt x="1074" y="221"/>
                  <a:pt x="1074" y="221"/>
                  <a:pt x="1074" y="221"/>
                </a:cubicBezTo>
                <a:cubicBezTo>
                  <a:pt x="1075" y="221"/>
                  <a:pt x="1075" y="221"/>
                  <a:pt x="1075" y="221"/>
                </a:cubicBezTo>
                <a:cubicBezTo>
                  <a:pt x="1076" y="220"/>
                  <a:pt x="1076" y="220"/>
                  <a:pt x="1076" y="220"/>
                </a:cubicBezTo>
                <a:cubicBezTo>
                  <a:pt x="1077" y="219"/>
                  <a:pt x="1077" y="219"/>
                  <a:pt x="1077" y="219"/>
                </a:cubicBezTo>
                <a:cubicBezTo>
                  <a:pt x="1078" y="218"/>
                  <a:pt x="1078" y="218"/>
                  <a:pt x="1078" y="218"/>
                </a:cubicBezTo>
                <a:cubicBezTo>
                  <a:pt x="1079" y="218"/>
                  <a:pt x="1079" y="218"/>
                  <a:pt x="1079" y="218"/>
                </a:cubicBezTo>
                <a:cubicBezTo>
                  <a:pt x="1083" y="216"/>
                  <a:pt x="1083" y="216"/>
                  <a:pt x="1083" y="216"/>
                </a:cubicBezTo>
                <a:cubicBezTo>
                  <a:pt x="1084" y="216"/>
                  <a:pt x="1084" y="216"/>
                  <a:pt x="1084" y="216"/>
                </a:cubicBezTo>
                <a:cubicBezTo>
                  <a:pt x="1084" y="217"/>
                  <a:pt x="1084" y="217"/>
                  <a:pt x="1084" y="217"/>
                </a:cubicBezTo>
                <a:cubicBezTo>
                  <a:pt x="1086" y="218"/>
                  <a:pt x="1086" y="218"/>
                  <a:pt x="1086" y="218"/>
                </a:cubicBezTo>
                <a:cubicBezTo>
                  <a:pt x="1086" y="219"/>
                  <a:pt x="1086" y="219"/>
                  <a:pt x="1086" y="219"/>
                </a:cubicBezTo>
                <a:cubicBezTo>
                  <a:pt x="1085" y="219"/>
                  <a:pt x="1085" y="219"/>
                  <a:pt x="1085" y="219"/>
                </a:cubicBezTo>
                <a:cubicBezTo>
                  <a:pt x="1084" y="218"/>
                  <a:pt x="1084" y="218"/>
                  <a:pt x="1084" y="218"/>
                </a:cubicBezTo>
                <a:cubicBezTo>
                  <a:pt x="1081" y="219"/>
                  <a:pt x="1081" y="219"/>
                  <a:pt x="1081" y="219"/>
                </a:cubicBezTo>
                <a:cubicBezTo>
                  <a:pt x="1080" y="219"/>
                  <a:pt x="1080" y="219"/>
                  <a:pt x="1080" y="219"/>
                </a:cubicBezTo>
                <a:cubicBezTo>
                  <a:pt x="1080" y="219"/>
                  <a:pt x="1080" y="219"/>
                  <a:pt x="1080" y="219"/>
                </a:cubicBezTo>
                <a:cubicBezTo>
                  <a:pt x="1079" y="219"/>
                  <a:pt x="1079" y="219"/>
                  <a:pt x="1079" y="219"/>
                </a:cubicBezTo>
                <a:cubicBezTo>
                  <a:pt x="1078" y="221"/>
                  <a:pt x="1078" y="221"/>
                  <a:pt x="1078" y="221"/>
                </a:cubicBezTo>
                <a:cubicBezTo>
                  <a:pt x="1077" y="221"/>
                  <a:pt x="1077" y="221"/>
                  <a:pt x="1077" y="221"/>
                </a:cubicBezTo>
                <a:cubicBezTo>
                  <a:pt x="1076" y="222"/>
                  <a:pt x="1076" y="222"/>
                  <a:pt x="1076" y="222"/>
                </a:cubicBezTo>
                <a:cubicBezTo>
                  <a:pt x="1074" y="223"/>
                  <a:pt x="1074" y="223"/>
                  <a:pt x="1074" y="223"/>
                </a:cubicBezTo>
                <a:cubicBezTo>
                  <a:pt x="1073" y="224"/>
                  <a:pt x="1073" y="224"/>
                  <a:pt x="1073" y="224"/>
                </a:cubicBezTo>
                <a:cubicBezTo>
                  <a:pt x="1071" y="224"/>
                  <a:pt x="1071" y="224"/>
                  <a:pt x="1071" y="224"/>
                </a:cubicBezTo>
                <a:cubicBezTo>
                  <a:pt x="1069" y="225"/>
                  <a:pt x="1069" y="225"/>
                  <a:pt x="1069" y="225"/>
                </a:cubicBezTo>
                <a:cubicBezTo>
                  <a:pt x="1070" y="226"/>
                  <a:pt x="1070" y="226"/>
                  <a:pt x="1070" y="226"/>
                </a:cubicBezTo>
                <a:cubicBezTo>
                  <a:pt x="1071" y="227"/>
                  <a:pt x="1071" y="227"/>
                  <a:pt x="1071" y="227"/>
                </a:cubicBezTo>
                <a:cubicBezTo>
                  <a:pt x="1072" y="226"/>
                  <a:pt x="1072" y="226"/>
                  <a:pt x="1072" y="226"/>
                </a:cubicBezTo>
                <a:cubicBezTo>
                  <a:pt x="1072" y="225"/>
                  <a:pt x="1072" y="225"/>
                  <a:pt x="1072" y="225"/>
                </a:cubicBezTo>
                <a:cubicBezTo>
                  <a:pt x="1073" y="227"/>
                  <a:pt x="1073" y="227"/>
                  <a:pt x="1073" y="227"/>
                </a:cubicBezTo>
                <a:cubicBezTo>
                  <a:pt x="1073" y="229"/>
                  <a:pt x="1073" y="229"/>
                  <a:pt x="1073" y="229"/>
                </a:cubicBezTo>
                <a:cubicBezTo>
                  <a:pt x="1072" y="229"/>
                  <a:pt x="1072" y="229"/>
                  <a:pt x="1072" y="229"/>
                </a:cubicBezTo>
                <a:cubicBezTo>
                  <a:pt x="1072" y="232"/>
                  <a:pt x="1072" y="232"/>
                  <a:pt x="1072" y="232"/>
                </a:cubicBezTo>
                <a:cubicBezTo>
                  <a:pt x="1072" y="233"/>
                  <a:pt x="1072" y="233"/>
                  <a:pt x="1072" y="233"/>
                </a:cubicBezTo>
                <a:cubicBezTo>
                  <a:pt x="1074" y="234"/>
                  <a:pt x="1074" y="234"/>
                  <a:pt x="1074" y="234"/>
                </a:cubicBezTo>
                <a:cubicBezTo>
                  <a:pt x="1075" y="233"/>
                  <a:pt x="1075" y="233"/>
                  <a:pt x="1075" y="233"/>
                </a:cubicBezTo>
                <a:cubicBezTo>
                  <a:pt x="1076" y="231"/>
                  <a:pt x="1076" y="231"/>
                  <a:pt x="1076" y="231"/>
                </a:cubicBezTo>
                <a:cubicBezTo>
                  <a:pt x="1077" y="232"/>
                  <a:pt x="1077" y="232"/>
                  <a:pt x="1077" y="232"/>
                </a:cubicBezTo>
                <a:cubicBezTo>
                  <a:pt x="1078" y="231"/>
                  <a:pt x="1078" y="231"/>
                  <a:pt x="1078" y="231"/>
                </a:cubicBezTo>
                <a:cubicBezTo>
                  <a:pt x="1079" y="231"/>
                  <a:pt x="1079" y="231"/>
                  <a:pt x="1079" y="231"/>
                </a:cubicBezTo>
                <a:cubicBezTo>
                  <a:pt x="1080" y="232"/>
                  <a:pt x="1080" y="232"/>
                  <a:pt x="1080" y="232"/>
                </a:cubicBezTo>
                <a:cubicBezTo>
                  <a:pt x="1079" y="232"/>
                  <a:pt x="1079" y="232"/>
                  <a:pt x="1079" y="232"/>
                </a:cubicBezTo>
                <a:cubicBezTo>
                  <a:pt x="1077" y="234"/>
                  <a:pt x="1077" y="234"/>
                  <a:pt x="1077" y="234"/>
                </a:cubicBezTo>
                <a:cubicBezTo>
                  <a:pt x="1076" y="233"/>
                  <a:pt x="1076" y="233"/>
                  <a:pt x="1076" y="233"/>
                </a:cubicBezTo>
                <a:cubicBezTo>
                  <a:pt x="1073" y="234"/>
                  <a:pt x="1073" y="234"/>
                  <a:pt x="1073" y="234"/>
                </a:cubicBezTo>
                <a:cubicBezTo>
                  <a:pt x="1072" y="235"/>
                  <a:pt x="1072" y="235"/>
                  <a:pt x="1072" y="235"/>
                </a:cubicBezTo>
                <a:cubicBezTo>
                  <a:pt x="1072" y="236"/>
                  <a:pt x="1072" y="236"/>
                  <a:pt x="1072" y="236"/>
                </a:cubicBezTo>
                <a:cubicBezTo>
                  <a:pt x="1071" y="238"/>
                  <a:pt x="1071" y="238"/>
                  <a:pt x="1071" y="238"/>
                </a:cubicBezTo>
                <a:cubicBezTo>
                  <a:pt x="1073" y="239"/>
                  <a:pt x="1073" y="239"/>
                  <a:pt x="1073" y="239"/>
                </a:cubicBezTo>
                <a:cubicBezTo>
                  <a:pt x="1072" y="240"/>
                  <a:pt x="1072" y="240"/>
                  <a:pt x="1072" y="240"/>
                </a:cubicBezTo>
                <a:cubicBezTo>
                  <a:pt x="1071" y="242"/>
                  <a:pt x="1071" y="242"/>
                  <a:pt x="1071" y="242"/>
                </a:cubicBezTo>
                <a:cubicBezTo>
                  <a:pt x="1072" y="244"/>
                  <a:pt x="1072" y="244"/>
                  <a:pt x="1072" y="244"/>
                </a:cubicBezTo>
                <a:cubicBezTo>
                  <a:pt x="1073" y="244"/>
                  <a:pt x="1073" y="244"/>
                  <a:pt x="1073" y="244"/>
                </a:cubicBezTo>
                <a:cubicBezTo>
                  <a:pt x="1074" y="241"/>
                  <a:pt x="1074" y="241"/>
                  <a:pt x="1074" y="241"/>
                </a:cubicBezTo>
                <a:cubicBezTo>
                  <a:pt x="1075" y="241"/>
                  <a:pt x="1075" y="241"/>
                  <a:pt x="1075" y="241"/>
                </a:cubicBezTo>
                <a:cubicBezTo>
                  <a:pt x="1078" y="239"/>
                  <a:pt x="1078" y="239"/>
                  <a:pt x="1078" y="239"/>
                </a:cubicBezTo>
                <a:cubicBezTo>
                  <a:pt x="1078" y="238"/>
                  <a:pt x="1078" y="238"/>
                  <a:pt x="1078" y="238"/>
                </a:cubicBezTo>
                <a:cubicBezTo>
                  <a:pt x="1079" y="237"/>
                  <a:pt x="1079" y="237"/>
                  <a:pt x="1079" y="237"/>
                </a:cubicBezTo>
                <a:cubicBezTo>
                  <a:pt x="1080" y="237"/>
                  <a:pt x="1080" y="237"/>
                  <a:pt x="1080" y="237"/>
                </a:cubicBezTo>
                <a:cubicBezTo>
                  <a:pt x="1081" y="237"/>
                  <a:pt x="1081" y="237"/>
                  <a:pt x="1081" y="237"/>
                </a:cubicBezTo>
                <a:cubicBezTo>
                  <a:pt x="1080" y="238"/>
                  <a:pt x="1080" y="238"/>
                  <a:pt x="1080" y="238"/>
                </a:cubicBezTo>
                <a:cubicBezTo>
                  <a:pt x="1080" y="239"/>
                  <a:pt x="1080" y="239"/>
                  <a:pt x="1080" y="239"/>
                </a:cubicBezTo>
                <a:cubicBezTo>
                  <a:pt x="1080" y="239"/>
                  <a:pt x="1080" y="239"/>
                  <a:pt x="1080" y="239"/>
                </a:cubicBezTo>
                <a:cubicBezTo>
                  <a:pt x="1082" y="238"/>
                  <a:pt x="1082" y="238"/>
                  <a:pt x="1082" y="238"/>
                </a:cubicBezTo>
                <a:cubicBezTo>
                  <a:pt x="1084" y="236"/>
                  <a:pt x="1084" y="236"/>
                  <a:pt x="1084" y="236"/>
                </a:cubicBezTo>
                <a:cubicBezTo>
                  <a:pt x="1084" y="235"/>
                  <a:pt x="1084" y="235"/>
                  <a:pt x="1084" y="235"/>
                </a:cubicBezTo>
                <a:cubicBezTo>
                  <a:pt x="1085" y="237"/>
                  <a:pt x="1085" y="237"/>
                  <a:pt x="1085" y="237"/>
                </a:cubicBezTo>
                <a:cubicBezTo>
                  <a:pt x="1086" y="237"/>
                  <a:pt x="1086" y="237"/>
                  <a:pt x="1086" y="237"/>
                </a:cubicBezTo>
                <a:cubicBezTo>
                  <a:pt x="1087" y="235"/>
                  <a:pt x="1087" y="235"/>
                  <a:pt x="1087" y="235"/>
                </a:cubicBezTo>
                <a:cubicBezTo>
                  <a:pt x="1089" y="236"/>
                  <a:pt x="1089" y="236"/>
                  <a:pt x="1089" y="236"/>
                </a:cubicBezTo>
                <a:cubicBezTo>
                  <a:pt x="1088" y="236"/>
                  <a:pt x="1088" y="236"/>
                  <a:pt x="1088" y="236"/>
                </a:cubicBezTo>
                <a:cubicBezTo>
                  <a:pt x="1087" y="237"/>
                  <a:pt x="1087" y="237"/>
                  <a:pt x="1087" y="237"/>
                </a:cubicBezTo>
                <a:cubicBezTo>
                  <a:pt x="1087" y="241"/>
                  <a:pt x="1087" y="241"/>
                  <a:pt x="1087" y="241"/>
                </a:cubicBezTo>
                <a:cubicBezTo>
                  <a:pt x="1088" y="241"/>
                  <a:pt x="1088" y="241"/>
                  <a:pt x="1088" y="241"/>
                </a:cubicBezTo>
                <a:cubicBezTo>
                  <a:pt x="1089" y="243"/>
                  <a:pt x="1089" y="243"/>
                  <a:pt x="1089" y="243"/>
                </a:cubicBezTo>
                <a:cubicBezTo>
                  <a:pt x="1089" y="243"/>
                  <a:pt x="1089" y="243"/>
                  <a:pt x="1089" y="243"/>
                </a:cubicBezTo>
                <a:cubicBezTo>
                  <a:pt x="1087" y="242"/>
                  <a:pt x="1087" y="242"/>
                  <a:pt x="1087" y="242"/>
                </a:cubicBezTo>
                <a:cubicBezTo>
                  <a:pt x="1086" y="240"/>
                  <a:pt x="1086" y="240"/>
                  <a:pt x="1086" y="240"/>
                </a:cubicBezTo>
                <a:cubicBezTo>
                  <a:pt x="1085" y="239"/>
                  <a:pt x="1085" y="239"/>
                  <a:pt x="1085" y="239"/>
                </a:cubicBezTo>
                <a:cubicBezTo>
                  <a:pt x="1084" y="239"/>
                  <a:pt x="1084" y="239"/>
                  <a:pt x="1084" y="239"/>
                </a:cubicBezTo>
                <a:cubicBezTo>
                  <a:pt x="1083" y="240"/>
                  <a:pt x="1083" y="240"/>
                  <a:pt x="1083" y="240"/>
                </a:cubicBezTo>
                <a:cubicBezTo>
                  <a:pt x="1082" y="240"/>
                  <a:pt x="1082" y="240"/>
                  <a:pt x="1082" y="240"/>
                </a:cubicBezTo>
                <a:cubicBezTo>
                  <a:pt x="1082" y="240"/>
                  <a:pt x="1082" y="240"/>
                  <a:pt x="1082" y="240"/>
                </a:cubicBezTo>
                <a:cubicBezTo>
                  <a:pt x="1083" y="241"/>
                  <a:pt x="1083" y="241"/>
                  <a:pt x="1083" y="241"/>
                </a:cubicBezTo>
                <a:cubicBezTo>
                  <a:pt x="1084" y="241"/>
                  <a:pt x="1084" y="241"/>
                  <a:pt x="1084" y="241"/>
                </a:cubicBezTo>
                <a:cubicBezTo>
                  <a:pt x="1085" y="243"/>
                  <a:pt x="1085" y="243"/>
                  <a:pt x="1085" y="243"/>
                </a:cubicBezTo>
                <a:cubicBezTo>
                  <a:pt x="1086" y="243"/>
                  <a:pt x="1086" y="243"/>
                  <a:pt x="1086" y="243"/>
                </a:cubicBezTo>
                <a:cubicBezTo>
                  <a:pt x="1086" y="244"/>
                  <a:pt x="1086" y="244"/>
                  <a:pt x="1086" y="244"/>
                </a:cubicBezTo>
                <a:cubicBezTo>
                  <a:pt x="1085" y="244"/>
                  <a:pt x="1085" y="244"/>
                  <a:pt x="1085" y="244"/>
                </a:cubicBezTo>
                <a:cubicBezTo>
                  <a:pt x="1083" y="243"/>
                  <a:pt x="1083" y="243"/>
                  <a:pt x="1083" y="243"/>
                </a:cubicBezTo>
                <a:cubicBezTo>
                  <a:pt x="1082" y="242"/>
                  <a:pt x="1082" y="242"/>
                  <a:pt x="1082" y="242"/>
                </a:cubicBezTo>
                <a:cubicBezTo>
                  <a:pt x="1081" y="243"/>
                  <a:pt x="1081" y="243"/>
                  <a:pt x="1081" y="243"/>
                </a:cubicBezTo>
                <a:cubicBezTo>
                  <a:pt x="1079" y="245"/>
                  <a:pt x="1079" y="245"/>
                  <a:pt x="1079" y="245"/>
                </a:cubicBezTo>
                <a:cubicBezTo>
                  <a:pt x="1078" y="246"/>
                  <a:pt x="1078" y="246"/>
                  <a:pt x="1078" y="246"/>
                </a:cubicBezTo>
                <a:cubicBezTo>
                  <a:pt x="1074" y="246"/>
                  <a:pt x="1074" y="246"/>
                  <a:pt x="1074" y="246"/>
                </a:cubicBezTo>
                <a:cubicBezTo>
                  <a:pt x="1074" y="246"/>
                  <a:pt x="1074" y="246"/>
                  <a:pt x="1074" y="246"/>
                </a:cubicBezTo>
                <a:cubicBezTo>
                  <a:pt x="1075" y="247"/>
                  <a:pt x="1075" y="247"/>
                  <a:pt x="1075" y="247"/>
                </a:cubicBezTo>
                <a:cubicBezTo>
                  <a:pt x="1077" y="247"/>
                  <a:pt x="1077" y="247"/>
                  <a:pt x="1077" y="247"/>
                </a:cubicBezTo>
                <a:cubicBezTo>
                  <a:pt x="1078" y="246"/>
                  <a:pt x="1078" y="246"/>
                  <a:pt x="1078" y="246"/>
                </a:cubicBezTo>
                <a:cubicBezTo>
                  <a:pt x="1081" y="246"/>
                  <a:pt x="1081" y="246"/>
                  <a:pt x="1081" y="246"/>
                </a:cubicBezTo>
                <a:cubicBezTo>
                  <a:pt x="1083" y="245"/>
                  <a:pt x="1083" y="245"/>
                  <a:pt x="1083" y="245"/>
                </a:cubicBezTo>
                <a:cubicBezTo>
                  <a:pt x="1084" y="245"/>
                  <a:pt x="1084" y="245"/>
                  <a:pt x="1084" y="245"/>
                </a:cubicBezTo>
                <a:cubicBezTo>
                  <a:pt x="1086" y="245"/>
                  <a:pt x="1086" y="245"/>
                  <a:pt x="1086" y="245"/>
                </a:cubicBezTo>
                <a:cubicBezTo>
                  <a:pt x="1086" y="246"/>
                  <a:pt x="1086" y="246"/>
                  <a:pt x="1086" y="246"/>
                </a:cubicBezTo>
                <a:cubicBezTo>
                  <a:pt x="1084" y="247"/>
                  <a:pt x="1084" y="247"/>
                  <a:pt x="1084" y="247"/>
                </a:cubicBezTo>
                <a:cubicBezTo>
                  <a:pt x="1082" y="247"/>
                  <a:pt x="1082" y="247"/>
                  <a:pt x="1082" y="247"/>
                </a:cubicBezTo>
                <a:cubicBezTo>
                  <a:pt x="1079" y="248"/>
                  <a:pt x="1079" y="248"/>
                  <a:pt x="1079" y="248"/>
                </a:cubicBezTo>
                <a:cubicBezTo>
                  <a:pt x="1075" y="247"/>
                  <a:pt x="1075" y="247"/>
                  <a:pt x="1075" y="247"/>
                </a:cubicBezTo>
                <a:cubicBezTo>
                  <a:pt x="1074" y="248"/>
                  <a:pt x="1074" y="248"/>
                  <a:pt x="1074" y="248"/>
                </a:cubicBezTo>
                <a:cubicBezTo>
                  <a:pt x="1073" y="249"/>
                  <a:pt x="1073" y="249"/>
                  <a:pt x="1073" y="249"/>
                </a:cubicBezTo>
                <a:cubicBezTo>
                  <a:pt x="1074" y="251"/>
                  <a:pt x="1074" y="251"/>
                  <a:pt x="1074" y="251"/>
                </a:cubicBezTo>
                <a:cubicBezTo>
                  <a:pt x="1075" y="251"/>
                  <a:pt x="1075" y="251"/>
                  <a:pt x="1075" y="251"/>
                </a:cubicBezTo>
                <a:cubicBezTo>
                  <a:pt x="1077" y="251"/>
                  <a:pt x="1077" y="251"/>
                  <a:pt x="1077" y="251"/>
                </a:cubicBezTo>
                <a:cubicBezTo>
                  <a:pt x="1078" y="251"/>
                  <a:pt x="1078" y="251"/>
                  <a:pt x="1078" y="251"/>
                </a:cubicBezTo>
                <a:cubicBezTo>
                  <a:pt x="1076" y="252"/>
                  <a:pt x="1076" y="252"/>
                  <a:pt x="1076" y="252"/>
                </a:cubicBezTo>
                <a:cubicBezTo>
                  <a:pt x="1074" y="252"/>
                  <a:pt x="1074" y="252"/>
                  <a:pt x="1074" y="252"/>
                </a:cubicBezTo>
                <a:cubicBezTo>
                  <a:pt x="1073" y="254"/>
                  <a:pt x="1073" y="254"/>
                  <a:pt x="1073" y="254"/>
                </a:cubicBezTo>
                <a:cubicBezTo>
                  <a:pt x="1073" y="255"/>
                  <a:pt x="1073" y="255"/>
                  <a:pt x="1073" y="255"/>
                </a:cubicBezTo>
                <a:cubicBezTo>
                  <a:pt x="1075" y="256"/>
                  <a:pt x="1075" y="256"/>
                  <a:pt x="1075" y="256"/>
                </a:cubicBezTo>
                <a:cubicBezTo>
                  <a:pt x="1076" y="255"/>
                  <a:pt x="1076" y="255"/>
                  <a:pt x="1076" y="255"/>
                </a:cubicBezTo>
                <a:cubicBezTo>
                  <a:pt x="1077" y="254"/>
                  <a:pt x="1077" y="254"/>
                  <a:pt x="1077" y="254"/>
                </a:cubicBezTo>
                <a:cubicBezTo>
                  <a:pt x="1078" y="254"/>
                  <a:pt x="1078" y="254"/>
                  <a:pt x="1078" y="254"/>
                </a:cubicBezTo>
                <a:cubicBezTo>
                  <a:pt x="1079" y="254"/>
                  <a:pt x="1079" y="254"/>
                  <a:pt x="1079" y="254"/>
                </a:cubicBezTo>
                <a:cubicBezTo>
                  <a:pt x="1080" y="254"/>
                  <a:pt x="1080" y="254"/>
                  <a:pt x="1080" y="254"/>
                </a:cubicBezTo>
                <a:cubicBezTo>
                  <a:pt x="1081" y="254"/>
                  <a:pt x="1081" y="254"/>
                  <a:pt x="1081" y="254"/>
                </a:cubicBezTo>
                <a:cubicBezTo>
                  <a:pt x="1082" y="254"/>
                  <a:pt x="1082" y="254"/>
                  <a:pt x="1082" y="254"/>
                </a:cubicBezTo>
                <a:cubicBezTo>
                  <a:pt x="1083" y="254"/>
                  <a:pt x="1083" y="254"/>
                  <a:pt x="1083" y="254"/>
                </a:cubicBezTo>
                <a:cubicBezTo>
                  <a:pt x="1082" y="255"/>
                  <a:pt x="1082" y="255"/>
                  <a:pt x="1082" y="255"/>
                </a:cubicBezTo>
                <a:cubicBezTo>
                  <a:pt x="1080" y="256"/>
                  <a:pt x="1080" y="256"/>
                  <a:pt x="1080" y="256"/>
                </a:cubicBezTo>
                <a:cubicBezTo>
                  <a:pt x="1079" y="255"/>
                  <a:pt x="1079" y="255"/>
                  <a:pt x="1079" y="255"/>
                </a:cubicBezTo>
                <a:cubicBezTo>
                  <a:pt x="1077" y="255"/>
                  <a:pt x="1077" y="255"/>
                  <a:pt x="1077" y="255"/>
                </a:cubicBezTo>
                <a:cubicBezTo>
                  <a:pt x="1077" y="255"/>
                  <a:pt x="1077" y="255"/>
                  <a:pt x="1077" y="255"/>
                </a:cubicBezTo>
                <a:cubicBezTo>
                  <a:pt x="1078" y="256"/>
                  <a:pt x="1078" y="256"/>
                  <a:pt x="1078" y="256"/>
                </a:cubicBezTo>
                <a:cubicBezTo>
                  <a:pt x="1079" y="256"/>
                  <a:pt x="1079" y="256"/>
                  <a:pt x="1079" y="256"/>
                </a:cubicBezTo>
                <a:cubicBezTo>
                  <a:pt x="1080" y="257"/>
                  <a:pt x="1080" y="257"/>
                  <a:pt x="1080" y="257"/>
                </a:cubicBezTo>
                <a:cubicBezTo>
                  <a:pt x="1079" y="257"/>
                  <a:pt x="1079" y="257"/>
                  <a:pt x="1079" y="257"/>
                </a:cubicBezTo>
                <a:cubicBezTo>
                  <a:pt x="1077" y="257"/>
                  <a:pt x="1077" y="257"/>
                  <a:pt x="1077" y="257"/>
                </a:cubicBezTo>
                <a:cubicBezTo>
                  <a:pt x="1075" y="259"/>
                  <a:pt x="1075" y="259"/>
                  <a:pt x="1075" y="259"/>
                </a:cubicBezTo>
                <a:cubicBezTo>
                  <a:pt x="1076" y="260"/>
                  <a:pt x="1076" y="260"/>
                  <a:pt x="1076" y="260"/>
                </a:cubicBezTo>
                <a:cubicBezTo>
                  <a:pt x="1077" y="260"/>
                  <a:pt x="1077" y="260"/>
                  <a:pt x="1077" y="260"/>
                </a:cubicBezTo>
                <a:cubicBezTo>
                  <a:pt x="1078" y="259"/>
                  <a:pt x="1078" y="259"/>
                  <a:pt x="1078" y="259"/>
                </a:cubicBezTo>
                <a:cubicBezTo>
                  <a:pt x="1080" y="259"/>
                  <a:pt x="1080" y="259"/>
                  <a:pt x="1080" y="259"/>
                </a:cubicBezTo>
                <a:cubicBezTo>
                  <a:pt x="1081" y="260"/>
                  <a:pt x="1081" y="260"/>
                  <a:pt x="1081" y="260"/>
                </a:cubicBezTo>
                <a:cubicBezTo>
                  <a:pt x="1082" y="260"/>
                  <a:pt x="1082" y="260"/>
                  <a:pt x="1082" y="260"/>
                </a:cubicBezTo>
                <a:cubicBezTo>
                  <a:pt x="1081" y="260"/>
                  <a:pt x="1081" y="260"/>
                  <a:pt x="1081" y="260"/>
                </a:cubicBezTo>
                <a:cubicBezTo>
                  <a:pt x="1078" y="261"/>
                  <a:pt x="1078" y="261"/>
                  <a:pt x="1078" y="261"/>
                </a:cubicBezTo>
                <a:cubicBezTo>
                  <a:pt x="1077" y="260"/>
                  <a:pt x="1077" y="260"/>
                  <a:pt x="1077" y="260"/>
                </a:cubicBezTo>
                <a:cubicBezTo>
                  <a:pt x="1075" y="261"/>
                  <a:pt x="1075" y="261"/>
                  <a:pt x="1075" y="261"/>
                </a:cubicBezTo>
                <a:cubicBezTo>
                  <a:pt x="1075" y="262"/>
                  <a:pt x="1075" y="262"/>
                  <a:pt x="1075" y="262"/>
                </a:cubicBezTo>
                <a:cubicBezTo>
                  <a:pt x="1076" y="263"/>
                  <a:pt x="1076" y="263"/>
                  <a:pt x="1076" y="263"/>
                </a:cubicBezTo>
                <a:cubicBezTo>
                  <a:pt x="1077" y="263"/>
                  <a:pt x="1077" y="263"/>
                  <a:pt x="1077" y="263"/>
                </a:cubicBezTo>
                <a:cubicBezTo>
                  <a:pt x="1078" y="262"/>
                  <a:pt x="1078" y="262"/>
                  <a:pt x="1078" y="262"/>
                </a:cubicBezTo>
                <a:cubicBezTo>
                  <a:pt x="1080" y="262"/>
                  <a:pt x="1080" y="262"/>
                  <a:pt x="1080" y="262"/>
                </a:cubicBezTo>
                <a:cubicBezTo>
                  <a:pt x="1081" y="263"/>
                  <a:pt x="1081" y="263"/>
                  <a:pt x="1081" y="263"/>
                </a:cubicBezTo>
                <a:cubicBezTo>
                  <a:pt x="1081" y="264"/>
                  <a:pt x="1081" y="264"/>
                  <a:pt x="1081" y="264"/>
                </a:cubicBezTo>
                <a:cubicBezTo>
                  <a:pt x="1078" y="265"/>
                  <a:pt x="1078" y="265"/>
                  <a:pt x="1078" y="265"/>
                </a:cubicBezTo>
                <a:cubicBezTo>
                  <a:pt x="1078" y="266"/>
                  <a:pt x="1078" y="266"/>
                  <a:pt x="1078" y="266"/>
                </a:cubicBezTo>
                <a:cubicBezTo>
                  <a:pt x="1079" y="268"/>
                  <a:pt x="1079" y="268"/>
                  <a:pt x="1079" y="268"/>
                </a:cubicBezTo>
                <a:cubicBezTo>
                  <a:pt x="1079" y="268"/>
                  <a:pt x="1079" y="268"/>
                  <a:pt x="1079" y="268"/>
                </a:cubicBezTo>
                <a:cubicBezTo>
                  <a:pt x="1080" y="267"/>
                  <a:pt x="1080" y="267"/>
                  <a:pt x="1080" y="267"/>
                </a:cubicBezTo>
                <a:cubicBezTo>
                  <a:pt x="1081" y="267"/>
                  <a:pt x="1081" y="267"/>
                  <a:pt x="1081" y="267"/>
                </a:cubicBezTo>
                <a:cubicBezTo>
                  <a:pt x="1082" y="268"/>
                  <a:pt x="1082" y="268"/>
                  <a:pt x="1082" y="268"/>
                </a:cubicBezTo>
                <a:cubicBezTo>
                  <a:pt x="1082" y="267"/>
                  <a:pt x="1082" y="267"/>
                  <a:pt x="1082" y="267"/>
                </a:cubicBezTo>
                <a:cubicBezTo>
                  <a:pt x="1083" y="267"/>
                  <a:pt x="1083" y="267"/>
                  <a:pt x="1083" y="267"/>
                </a:cubicBezTo>
                <a:cubicBezTo>
                  <a:pt x="1084" y="268"/>
                  <a:pt x="1084" y="268"/>
                  <a:pt x="1084" y="268"/>
                </a:cubicBezTo>
                <a:cubicBezTo>
                  <a:pt x="1083" y="268"/>
                  <a:pt x="1083" y="268"/>
                  <a:pt x="1083" y="268"/>
                </a:cubicBezTo>
                <a:cubicBezTo>
                  <a:pt x="1083" y="270"/>
                  <a:pt x="1083" y="270"/>
                  <a:pt x="1083" y="270"/>
                </a:cubicBezTo>
                <a:cubicBezTo>
                  <a:pt x="1084" y="270"/>
                  <a:pt x="1084" y="270"/>
                  <a:pt x="1084" y="270"/>
                </a:cubicBezTo>
                <a:cubicBezTo>
                  <a:pt x="1082" y="273"/>
                  <a:pt x="1082" y="273"/>
                  <a:pt x="1082" y="273"/>
                </a:cubicBezTo>
                <a:cubicBezTo>
                  <a:pt x="1081" y="273"/>
                  <a:pt x="1081" y="273"/>
                  <a:pt x="1081" y="273"/>
                </a:cubicBezTo>
                <a:cubicBezTo>
                  <a:pt x="1080" y="274"/>
                  <a:pt x="1080" y="274"/>
                  <a:pt x="1080" y="274"/>
                </a:cubicBezTo>
                <a:cubicBezTo>
                  <a:pt x="1079" y="276"/>
                  <a:pt x="1079" y="276"/>
                  <a:pt x="1079" y="276"/>
                </a:cubicBezTo>
                <a:cubicBezTo>
                  <a:pt x="1080" y="276"/>
                  <a:pt x="1080" y="276"/>
                  <a:pt x="1080" y="276"/>
                </a:cubicBezTo>
                <a:cubicBezTo>
                  <a:pt x="1081" y="276"/>
                  <a:pt x="1081" y="276"/>
                  <a:pt x="1081" y="276"/>
                </a:cubicBezTo>
                <a:cubicBezTo>
                  <a:pt x="1082" y="275"/>
                  <a:pt x="1082" y="275"/>
                  <a:pt x="1082" y="275"/>
                </a:cubicBezTo>
                <a:cubicBezTo>
                  <a:pt x="1083" y="276"/>
                  <a:pt x="1083" y="276"/>
                  <a:pt x="1083" y="276"/>
                </a:cubicBezTo>
                <a:cubicBezTo>
                  <a:pt x="1083" y="277"/>
                  <a:pt x="1083" y="277"/>
                  <a:pt x="1083" y="277"/>
                </a:cubicBezTo>
                <a:cubicBezTo>
                  <a:pt x="1083" y="278"/>
                  <a:pt x="1083" y="278"/>
                  <a:pt x="1083" y="278"/>
                </a:cubicBezTo>
                <a:cubicBezTo>
                  <a:pt x="1083" y="278"/>
                  <a:pt x="1083" y="278"/>
                  <a:pt x="1083" y="278"/>
                </a:cubicBezTo>
                <a:cubicBezTo>
                  <a:pt x="1084" y="278"/>
                  <a:pt x="1084" y="278"/>
                  <a:pt x="1084" y="278"/>
                </a:cubicBezTo>
                <a:cubicBezTo>
                  <a:pt x="1085" y="279"/>
                  <a:pt x="1085" y="279"/>
                  <a:pt x="1085" y="279"/>
                </a:cubicBezTo>
                <a:cubicBezTo>
                  <a:pt x="1085" y="280"/>
                  <a:pt x="1085" y="280"/>
                  <a:pt x="1085" y="280"/>
                </a:cubicBezTo>
                <a:cubicBezTo>
                  <a:pt x="1084" y="280"/>
                  <a:pt x="1084" y="280"/>
                  <a:pt x="1084" y="280"/>
                </a:cubicBezTo>
                <a:cubicBezTo>
                  <a:pt x="1085" y="281"/>
                  <a:pt x="1085" y="281"/>
                  <a:pt x="1085" y="281"/>
                </a:cubicBezTo>
                <a:cubicBezTo>
                  <a:pt x="1084" y="282"/>
                  <a:pt x="1084" y="282"/>
                  <a:pt x="1084" y="282"/>
                </a:cubicBezTo>
                <a:cubicBezTo>
                  <a:pt x="1083" y="283"/>
                  <a:pt x="1083" y="283"/>
                  <a:pt x="1083" y="283"/>
                </a:cubicBezTo>
                <a:cubicBezTo>
                  <a:pt x="1082" y="284"/>
                  <a:pt x="1082" y="284"/>
                  <a:pt x="1082" y="284"/>
                </a:cubicBezTo>
                <a:cubicBezTo>
                  <a:pt x="1084" y="284"/>
                  <a:pt x="1084" y="284"/>
                  <a:pt x="1084" y="284"/>
                </a:cubicBezTo>
                <a:cubicBezTo>
                  <a:pt x="1085" y="283"/>
                  <a:pt x="1085" y="283"/>
                  <a:pt x="1085" y="283"/>
                </a:cubicBezTo>
                <a:cubicBezTo>
                  <a:pt x="1086" y="282"/>
                  <a:pt x="1086" y="282"/>
                  <a:pt x="1086" y="282"/>
                </a:cubicBezTo>
                <a:cubicBezTo>
                  <a:pt x="1088" y="281"/>
                  <a:pt x="1088" y="281"/>
                  <a:pt x="1088" y="281"/>
                </a:cubicBezTo>
                <a:cubicBezTo>
                  <a:pt x="1089" y="282"/>
                  <a:pt x="1089" y="282"/>
                  <a:pt x="1089" y="282"/>
                </a:cubicBezTo>
                <a:cubicBezTo>
                  <a:pt x="1088" y="283"/>
                  <a:pt x="1088" y="283"/>
                  <a:pt x="1088" y="283"/>
                </a:cubicBezTo>
                <a:cubicBezTo>
                  <a:pt x="1088" y="284"/>
                  <a:pt x="1088" y="284"/>
                  <a:pt x="1088" y="284"/>
                </a:cubicBezTo>
                <a:cubicBezTo>
                  <a:pt x="1087" y="285"/>
                  <a:pt x="1087" y="285"/>
                  <a:pt x="1087" y="285"/>
                </a:cubicBezTo>
                <a:cubicBezTo>
                  <a:pt x="1086" y="286"/>
                  <a:pt x="1086" y="286"/>
                  <a:pt x="1086" y="286"/>
                </a:cubicBezTo>
                <a:cubicBezTo>
                  <a:pt x="1085" y="286"/>
                  <a:pt x="1085" y="286"/>
                  <a:pt x="1085" y="286"/>
                </a:cubicBezTo>
                <a:cubicBezTo>
                  <a:pt x="1084" y="286"/>
                  <a:pt x="1084" y="286"/>
                  <a:pt x="1084" y="286"/>
                </a:cubicBezTo>
                <a:cubicBezTo>
                  <a:pt x="1083" y="287"/>
                  <a:pt x="1083" y="287"/>
                  <a:pt x="1083" y="287"/>
                </a:cubicBezTo>
                <a:cubicBezTo>
                  <a:pt x="1084" y="288"/>
                  <a:pt x="1084" y="288"/>
                  <a:pt x="1084" y="288"/>
                </a:cubicBezTo>
                <a:cubicBezTo>
                  <a:pt x="1085" y="287"/>
                  <a:pt x="1085" y="287"/>
                  <a:pt x="1085" y="287"/>
                </a:cubicBezTo>
                <a:cubicBezTo>
                  <a:pt x="1086" y="286"/>
                  <a:pt x="1086" y="286"/>
                  <a:pt x="1086" y="286"/>
                </a:cubicBezTo>
                <a:cubicBezTo>
                  <a:pt x="1088" y="287"/>
                  <a:pt x="1088" y="287"/>
                  <a:pt x="1088" y="287"/>
                </a:cubicBezTo>
                <a:cubicBezTo>
                  <a:pt x="1089" y="287"/>
                  <a:pt x="1089" y="287"/>
                  <a:pt x="1089" y="287"/>
                </a:cubicBezTo>
                <a:cubicBezTo>
                  <a:pt x="1088" y="288"/>
                  <a:pt x="1088" y="288"/>
                  <a:pt x="1088" y="288"/>
                </a:cubicBezTo>
                <a:cubicBezTo>
                  <a:pt x="1086" y="289"/>
                  <a:pt x="1086" y="289"/>
                  <a:pt x="1086" y="289"/>
                </a:cubicBezTo>
                <a:cubicBezTo>
                  <a:pt x="1086" y="291"/>
                  <a:pt x="1086" y="291"/>
                  <a:pt x="1086" y="291"/>
                </a:cubicBezTo>
                <a:cubicBezTo>
                  <a:pt x="1085" y="291"/>
                  <a:pt x="1085" y="291"/>
                  <a:pt x="1085" y="291"/>
                </a:cubicBezTo>
                <a:cubicBezTo>
                  <a:pt x="1083" y="292"/>
                  <a:pt x="1083" y="292"/>
                  <a:pt x="1083" y="292"/>
                </a:cubicBezTo>
                <a:cubicBezTo>
                  <a:pt x="1083" y="293"/>
                  <a:pt x="1083" y="293"/>
                  <a:pt x="1083" y="293"/>
                </a:cubicBezTo>
                <a:cubicBezTo>
                  <a:pt x="1084" y="294"/>
                  <a:pt x="1084" y="294"/>
                  <a:pt x="1084" y="294"/>
                </a:cubicBezTo>
                <a:cubicBezTo>
                  <a:pt x="1087" y="293"/>
                  <a:pt x="1087" y="293"/>
                  <a:pt x="1087" y="293"/>
                </a:cubicBezTo>
                <a:cubicBezTo>
                  <a:pt x="1088" y="292"/>
                  <a:pt x="1088" y="292"/>
                  <a:pt x="1088" y="292"/>
                </a:cubicBezTo>
                <a:cubicBezTo>
                  <a:pt x="1090" y="292"/>
                  <a:pt x="1090" y="292"/>
                  <a:pt x="1090" y="292"/>
                </a:cubicBezTo>
                <a:cubicBezTo>
                  <a:pt x="1091" y="292"/>
                  <a:pt x="1091" y="292"/>
                  <a:pt x="1091" y="292"/>
                </a:cubicBezTo>
                <a:cubicBezTo>
                  <a:pt x="1092" y="293"/>
                  <a:pt x="1092" y="293"/>
                  <a:pt x="1092" y="293"/>
                </a:cubicBezTo>
                <a:cubicBezTo>
                  <a:pt x="1091" y="293"/>
                  <a:pt x="1091" y="293"/>
                  <a:pt x="1091" y="293"/>
                </a:cubicBezTo>
                <a:cubicBezTo>
                  <a:pt x="1090" y="293"/>
                  <a:pt x="1090" y="293"/>
                  <a:pt x="1090" y="293"/>
                </a:cubicBezTo>
                <a:cubicBezTo>
                  <a:pt x="1087" y="294"/>
                  <a:pt x="1087" y="294"/>
                  <a:pt x="1087" y="294"/>
                </a:cubicBezTo>
                <a:cubicBezTo>
                  <a:pt x="1087" y="295"/>
                  <a:pt x="1087" y="295"/>
                  <a:pt x="1087" y="295"/>
                </a:cubicBezTo>
                <a:cubicBezTo>
                  <a:pt x="1089" y="295"/>
                  <a:pt x="1089" y="295"/>
                  <a:pt x="1089" y="295"/>
                </a:cubicBezTo>
                <a:cubicBezTo>
                  <a:pt x="1089" y="296"/>
                  <a:pt x="1089" y="296"/>
                  <a:pt x="1089" y="296"/>
                </a:cubicBezTo>
                <a:cubicBezTo>
                  <a:pt x="1088" y="297"/>
                  <a:pt x="1088" y="297"/>
                  <a:pt x="1088" y="297"/>
                </a:cubicBezTo>
                <a:cubicBezTo>
                  <a:pt x="1088" y="299"/>
                  <a:pt x="1088" y="299"/>
                  <a:pt x="1088" y="299"/>
                </a:cubicBezTo>
                <a:cubicBezTo>
                  <a:pt x="1090" y="299"/>
                  <a:pt x="1090" y="299"/>
                  <a:pt x="1090" y="299"/>
                </a:cubicBezTo>
                <a:cubicBezTo>
                  <a:pt x="1092" y="297"/>
                  <a:pt x="1092" y="297"/>
                  <a:pt x="1092" y="297"/>
                </a:cubicBezTo>
                <a:cubicBezTo>
                  <a:pt x="1093" y="297"/>
                  <a:pt x="1093" y="297"/>
                  <a:pt x="1093" y="297"/>
                </a:cubicBezTo>
                <a:cubicBezTo>
                  <a:pt x="1094" y="298"/>
                  <a:pt x="1094" y="298"/>
                  <a:pt x="1094" y="298"/>
                </a:cubicBezTo>
                <a:cubicBezTo>
                  <a:pt x="1095" y="299"/>
                  <a:pt x="1095" y="299"/>
                  <a:pt x="1095" y="299"/>
                </a:cubicBezTo>
                <a:cubicBezTo>
                  <a:pt x="1095" y="301"/>
                  <a:pt x="1095" y="301"/>
                  <a:pt x="1095" y="301"/>
                </a:cubicBezTo>
                <a:cubicBezTo>
                  <a:pt x="1097" y="302"/>
                  <a:pt x="1097" y="302"/>
                  <a:pt x="1097" y="302"/>
                </a:cubicBezTo>
                <a:cubicBezTo>
                  <a:pt x="1097" y="302"/>
                  <a:pt x="1097" y="302"/>
                  <a:pt x="1097" y="302"/>
                </a:cubicBezTo>
                <a:cubicBezTo>
                  <a:pt x="1096" y="303"/>
                  <a:pt x="1096" y="303"/>
                  <a:pt x="1096" y="303"/>
                </a:cubicBezTo>
                <a:cubicBezTo>
                  <a:pt x="1094" y="303"/>
                  <a:pt x="1094" y="303"/>
                  <a:pt x="1094" y="303"/>
                </a:cubicBezTo>
                <a:cubicBezTo>
                  <a:pt x="1093" y="305"/>
                  <a:pt x="1093" y="305"/>
                  <a:pt x="1093" y="305"/>
                </a:cubicBezTo>
                <a:cubicBezTo>
                  <a:pt x="1094" y="306"/>
                  <a:pt x="1094" y="306"/>
                  <a:pt x="1094" y="306"/>
                </a:cubicBezTo>
                <a:cubicBezTo>
                  <a:pt x="1097" y="306"/>
                  <a:pt x="1097" y="306"/>
                  <a:pt x="1097" y="306"/>
                </a:cubicBezTo>
                <a:cubicBezTo>
                  <a:pt x="1097" y="306"/>
                  <a:pt x="1097" y="306"/>
                  <a:pt x="1097" y="306"/>
                </a:cubicBezTo>
                <a:cubicBezTo>
                  <a:pt x="1097" y="305"/>
                  <a:pt x="1097" y="305"/>
                  <a:pt x="1097" y="305"/>
                </a:cubicBezTo>
                <a:cubicBezTo>
                  <a:pt x="1097" y="304"/>
                  <a:pt x="1097" y="304"/>
                  <a:pt x="1097" y="304"/>
                </a:cubicBezTo>
                <a:cubicBezTo>
                  <a:pt x="1098" y="304"/>
                  <a:pt x="1098" y="304"/>
                  <a:pt x="1098" y="304"/>
                </a:cubicBezTo>
                <a:cubicBezTo>
                  <a:pt x="1099" y="304"/>
                  <a:pt x="1099" y="304"/>
                  <a:pt x="1099" y="304"/>
                </a:cubicBezTo>
                <a:cubicBezTo>
                  <a:pt x="1100" y="303"/>
                  <a:pt x="1100" y="303"/>
                  <a:pt x="1100" y="303"/>
                </a:cubicBezTo>
                <a:cubicBezTo>
                  <a:pt x="1102" y="303"/>
                  <a:pt x="1102" y="303"/>
                  <a:pt x="1102" y="303"/>
                </a:cubicBezTo>
                <a:cubicBezTo>
                  <a:pt x="1103" y="304"/>
                  <a:pt x="1103" y="304"/>
                  <a:pt x="1103" y="304"/>
                </a:cubicBezTo>
                <a:cubicBezTo>
                  <a:pt x="1104" y="304"/>
                  <a:pt x="1104" y="304"/>
                  <a:pt x="1104" y="304"/>
                </a:cubicBezTo>
                <a:cubicBezTo>
                  <a:pt x="1105" y="304"/>
                  <a:pt x="1105" y="304"/>
                  <a:pt x="1105" y="304"/>
                </a:cubicBezTo>
                <a:cubicBezTo>
                  <a:pt x="1106" y="302"/>
                  <a:pt x="1106" y="302"/>
                  <a:pt x="1106" y="302"/>
                </a:cubicBezTo>
                <a:cubicBezTo>
                  <a:pt x="1107" y="302"/>
                  <a:pt x="1107" y="302"/>
                  <a:pt x="1107" y="302"/>
                </a:cubicBezTo>
                <a:cubicBezTo>
                  <a:pt x="1108" y="302"/>
                  <a:pt x="1108" y="302"/>
                  <a:pt x="1108" y="302"/>
                </a:cubicBezTo>
                <a:cubicBezTo>
                  <a:pt x="1109" y="301"/>
                  <a:pt x="1109" y="301"/>
                  <a:pt x="1109" y="301"/>
                </a:cubicBezTo>
                <a:cubicBezTo>
                  <a:pt x="1110" y="302"/>
                  <a:pt x="1110" y="302"/>
                  <a:pt x="1110" y="302"/>
                </a:cubicBezTo>
                <a:cubicBezTo>
                  <a:pt x="1112" y="301"/>
                  <a:pt x="1112" y="301"/>
                  <a:pt x="1112" y="301"/>
                </a:cubicBezTo>
                <a:cubicBezTo>
                  <a:pt x="1112" y="300"/>
                  <a:pt x="1112" y="300"/>
                  <a:pt x="1112" y="300"/>
                </a:cubicBezTo>
                <a:cubicBezTo>
                  <a:pt x="1111" y="299"/>
                  <a:pt x="1111" y="299"/>
                  <a:pt x="1111" y="299"/>
                </a:cubicBezTo>
                <a:cubicBezTo>
                  <a:pt x="1111" y="298"/>
                  <a:pt x="1111" y="298"/>
                  <a:pt x="1111" y="298"/>
                </a:cubicBezTo>
                <a:cubicBezTo>
                  <a:pt x="1112" y="298"/>
                  <a:pt x="1112" y="298"/>
                  <a:pt x="1112" y="298"/>
                </a:cubicBezTo>
                <a:cubicBezTo>
                  <a:pt x="1113" y="298"/>
                  <a:pt x="1113" y="298"/>
                  <a:pt x="1113" y="298"/>
                </a:cubicBezTo>
                <a:cubicBezTo>
                  <a:pt x="1114" y="300"/>
                  <a:pt x="1114" y="300"/>
                  <a:pt x="1114" y="300"/>
                </a:cubicBezTo>
                <a:cubicBezTo>
                  <a:pt x="1113" y="302"/>
                  <a:pt x="1113" y="302"/>
                  <a:pt x="1113" y="302"/>
                </a:cubicBezTo>
                <a:cubicBezTo>
                  <a:pt x="1112" y="303"/>
                  <a:pt x="1112" y="303"/>
                  <a:pt x="1112" y="303"/>
                </a:cubicBezTo>
                <a:cubicBezTo>
                  <a:pt x="1111" y="303"/>
                  <a:pt x="1111" y="303"/>
                  <a:pt x="1111" y="303"/>
                </a:cubicBezTo>
                <a:cubicBezTo>
                  <a:pt x="1110" y="304"/>
                  <a:pt x="1110" y="304"/>
                  <a:pt x="1110" y="304"/>
                </a:cubicBezTo>
                <a:cubicBezTo>
                  <a:pt x="1110" y="305"/>
                  <a:pt x="1110" y="305"/>
                  <a:pt x="1110" y="305"/>
                </a:cubicBezTo>
                <a:cubicBezTo>
                  <a:pt x="1112" y="304"/>
                  <a:pt x="1112" y="304"/>
                  <a:pt x="1112" y="304"/>
                </a:cubicBezTo>
                <a:cubicBezTo>
                  <a:pt x="1115" y="302"/>
                  <a:pt x="1115" y="302"/>
                  <a:pt x="1115" y="302"/>
                </a:cubicBezTo>
                <a:cubicBezTo>
                  <a:pt x="1117" y="300"/>
                  <a:pt x="1117" y="300"/>
                  <a:pt x="1117" y="300"/>
                </a:cubicBezTo>
                <a:cubicBezTo>
                  <a:pt x="1118" y="300"/>
                  <a:pt x="1118" y="300"/>
                  <a:pt x="1118" y="300"/>
                </a:cubicBezTo>
                <a:cubicBezTo>
                  <a:pt x="1119" y="301"/>
                  <a:pt x="1119" y="301"/>
                  <a:pt x="1119" y="301"/>
                </a:cubicBezTo>
                <a:cubicBezTo>
                  <a:pt x="1119" y="302"/>
                  <a:pt x="1119" y="302"/>
                  <a:pt x="1119" y="302"/>
                </a:cubicBezTo>
                <a:cubicBezTo>
                  <a:pt x="1117" y="303"/>
                  <a:pt x="1117" y="303"/>
                  <a:pt x="1117" y="303"/>
                </a:cubicBezTo>
                <a:cubicBezTo>
                  <a:pt x="1116" y="304"/>
                  <a:pt x="1116" y="304"/>
                  <a:pt x="1116" y="304"/>
                </a:cubicBezTo>
                <a:cubicBezTo>
                  <a:pt x="1114" y="305"/>
                  <a:pt x="1114" y="305"/>
                  <a:pt x="1114" y="305"/>
                </a:cubicBezTo>
                <a:cubicBezTo>
                  <a:pt x="1113" y="306"/>
                  <a:pt x="1113" y="306"/>
                  <a:pt x="1113" y="306"/>
                </a:cubicBezTo>
                <a:cubicBezTo>
                  <a:pt x="1112" y="306"/>
                  <a:pt x="1112" y="306"/>
                  <a:pt x="1112" y="306"/>
                </a:cubicBezTo>
                <a:cubicBezTo>
                  <a:pt x="1112" y="307"/>
                  <a:pt x="1112" y="307"/>
                  <a:pt x="1112" y="307"/>
                </a:cubicBezTo>
                <a:cubicBezTo>
                  <a:pt x="1114" y="306"/>
                  <a:pt x="1114" y="306"/>
                  <a:pt x="1114" y="306"/>
                </a:cubicBezTo>
                <a:cubicBezTo>
                  <a:pt x="1116" y="305"/>
                  <a:pt x="1116" y="305"/>
                  <a:pt x="1116" y="305"/>
                </a:cubicBezTo>
                <a:cubicBezTo>
                  <a:pt x="1117" y="305"/>
                  <a:pt x="1117" y="305"/>
                  <a:pt x="1117" y="305"/>
                </a:cubicBezTo>
                <a:cubicBezTo>
                  <a:pt x="1115" y="307"/>
                  <a:pt x="1115" y="307"/>
                  <a:pt x="1115" y="307"/>
                </a:cubicBezTo>
                <a:cubicBezTo>
                  <a:pt x="1113" y="307"/>
                  <a:pt x="1113" y="307"/>
                  <a:pt x="1113" y="307"/>
                </a:cubicBezTo>
                <a:cubicBezTo>
                  <a:pt x="1113" y="309"/>
                  <a:pt x="1113" y="309"/>
                  <a:pt x="1113" y="309"/>
                </a:cubicBezTo>
                <a:cubicBezTo>
                  <a:pt x="1110" y="311"/>
                  <a:pt x="1110" y="311"/>
                  <a:pt x="1110" y="311"/>
                </a:cubicBezTo>
                <a:cubicBezTo>
                  <a:pt x="1110" y="312"/>
                  <a:pt x="1110" y="312"/>
                  <a:pt x="1110" y="312"/>
                </a:cubicBezTo>
                <a:cubicBezTo>
                  <a:pt x="1111" y="312"/>
                  <a:pt x="1111" y="312"/>
                  <a:pt x="1111" y="312"/>
                </a:cubicBezTo>
                <a:cubicBezTo>
                  <a:pt x="1112" y="311"/>
                  <a:pt x="1112" y="311"/>
                  <a:pt x="1112" y="311"/>
                </a:cubicBezTo>
                <a:cubicBezTo>
                  <a:pt x="1112" y="311"/>
                  <a:pt x="1112" y="311"/>
                  <a:pt x="1112" y="311"/>
                </a:cubicBezTo>
                <a:cubicBezTo>
                  <a:pt x="1113" y="311"/>
                  <a:pt x="1113" y="311"/>
                  <a:pt x="1113" y="311"/>
                </a:cubicBezTo>
                <a:cubicBezTo>
                  <a:pt x="1113" y="313"/>
                  <a:pt x="1113" y="313"/>
                  <a:pt x="1113" y="313"/>
                </a:cubicBezTo>
                <a:cubicBezTo>
                  <a:pt x="1114" y="312"/>
                  <a:pt x="1114" y="312"/>
                  <a:pt x="1114" y="312"/>
                </a:cubicBezTo>
                <a:cubicBezTo>
                  <a:pt x="1115" y="311"/>
                  <a:pt x="1115" y="311"/>
                  <a:pt x="1115" y="311"/>
                </a:cubicBezTo>
                <a:cubicBezTo>
                  <a:pt x="1116" y="310"/>
                  <a:pt x="1116" y="310"/>
                  <a:pt x="1116" y="310"/>
                </a:cubicBezTo>
                <a:cubicBezTo>
                  <a:pt x="1116" y="310"/>
                  <a:pt x="1116" y="310"/>
                  <a:pt x="1116" y="310"/>
                </a:cubicBezTo>
                <a:cubicBezTo>
                  <a:pt x="1117" y="310"/>
                  <a:pt x="1117" y="310"/>
                  <a:pt x="1117" y="310"/>
                </a:cubicBezTo>
                <a:cubicBezTo>
                  <a:pt x="1116" y="311"/>
                  <a:pt x="1116" y="311"/>
                  <a:pt x="1116" y="311"/>
                </a:cubicBezTo>
                <a:cubicBezTo>
                  <a:pt x="1115" y="313"/>
                  <a:pt x="1115" y="313"/>
                  <a:pt x="1115" y="313"/>
                </a:cubicBezTo>
                <a:cubicBezTo>
                  <a:pt x="1115" y="313"/>
                  <a:pt x="1115" y="313"/>
                  <a:pt x="1115" y="313"/>
                </a:cubicBezTo>
                <a:cubicBezTo>
                  <a:pt x="1117" y="313"/>
                  <a:pt x="1117" y="313"/>
                  <a:pt x="1117" y="313"/>
                </a:cubicBezTo>
                <a:cubicBezTo>
                  <a:pt x="1118" y="312"/>
                  <a:pt x="1118" y="312"/>
                  <a:pt x="1118" y="312"/>
                </a:cubicBezTo>
                <a:cubicBezTo>
                  <a:pt x="1118" y="312"/>
                  <a:pt x="1118" y="312"/>
                  <a:pt x="1118" y="312"/>
                </a:cubicBezTo>
                <a:cubicBezTo>
                  <a:pt x="1120" y="311"/>
                  <a:pt x="1120" y="311"/>
                  <a:pt x="1120" y="311"/>
                </a:cubicBezTo>
                <a:cubicBezTo>
                  <a:pt x="1118" y="313"/>
                  <a:pt x="1118" y="313"/>
                  <a:pt x="1118" y="313"/>
                </a:cubicBezTo>
                <a:cubicBezTo>
                  <a:pt x="1118" y="315"/>
                  <a:pt x="1118" y="315"/>
                  <a:pt x="1118" y="315"/>
                </a:cubicBezTo>
                <a:cubicBezTo>
                  <a:pt x="1116" y="317"/>
                  <a:pt x="1116" y="317"/>
                  <a:pt x="1116" y="317"/>
                </a:cubicBezTo>
                <a:cubicBezTo>
                  <a:pt x="1116" y="318"/>
                  <a:pt x="1116" y="318"/>
                  <a:pt x="1116" y="318"/>
                </a:cubicBezTo>
                <a:cubicBezTo>
                  <a:pt x="1117" y="318"/>
                  <a:pt x="1117" y="318"/>
                  <a:pt x="1117" y="318"/>
                </a:cubicBezTo>
                <a:cubicBezTo>
                  <a:pt x="1118" y="317"/>
                  <a:pt x="1118" y="317"/>
                  <a:pt x="1118" y="317"/>
                </a:cubicBezTo>
                <a:cubicBezTo>
                  <a:pt x="1120" y="313"/>
                  <a:pt x="1120" y="313"/>
                  <a:pt x="1120" y="313"/>
                </a:cubicBezTo>
                <a:cubicBezTo>
                  <a:pt x="1121" y="312"/>
                  <a:pt x="1121" y="312"/>
                  <a:pt x="1121" y="312"/>
                </a:cubicBezTo>
                <a:cubicBezTo>
                  <a:pt x="1121" y="313"/>
                  <a:pt x="1121" y="313"/>
                  <a:pt x="1121" y="313"/>
                </a:cubicBezTo>
                <a:cubicBezTo>
                  <a:pt x="1120" y="315"/>
                  <a:pt x="1120" y="315"/>
                  <a:pt x="1120" y="315"/>
                </a:cubicBezTo>
                <a:cubicBezTo>
                  <a:pt x="1120" y="317"/>
                  <a:pt x="1120" y="317"/>
                  <a:pt x="1120" y="317"/>
                </a:cubicBezTo>
                <a:cubicBezTo>
                  <a:pt x="1119" y="318"/>
                  <a:pt x="1119" y="318"/>
                  <a:pt x="1119" y="318"/>
                </a:cubicBezTo>
                <a:cubicBezTo>
                  <a:pt x="1118" y="320"/>
                  <a:pt x="1118" y="320"/>
                  <a:pt x="1118" y="320"/>
                </a:cubicBezTo>
                <a:cubicBezTo>
                  <a:pt x="1120" y="321"/>
                  <a:pt x="1120" y="321"/>
                  <a:pt x="1120" y="321"/>
                </a:cubicBezTo>
                <a:cubicBezTo>
                  <a:pt x="1120" y="320"/>
                  <a:pt x="1120" y="320"/>
                  <a:pt x="1120" y="320"/>
                </a:cubicBezTo>
                <a:cubicBezTo>
                  <a:pt x="1120" y="318"/>
                  <a:pt x="1120" y="318"/>
                  <a:pt x="1120" y="318"/>
                </a:cubicBezTo>
                <a:cubicBezTo>
                  <a:pt x="1121" y="317"/>
                  <a:pt x="1121" y="317"/>
                  <a:pt x="1121" y="317"/>
                </a:cubicBezTo>
                <a:cubicBezTo>
                  <a:pt x="1121" y="317"/>
                  <a:pt x="1121" y="317"/>
                  <a:pt x="1121" y="317"/>
                </a:cubicBezTo>
                <a:cubicBezTo>
                  <a:pt x="1123" y="318"/>
                  <a:pt x="1123" y="318"/>
                  <a:pt x="1123" y="318"/>
                </a:cubicBezTo>
                <a:cubicBezTo>
                  <a:pt x="1123" y="315"/>
                  <a:pt x="1123" y="315"/>
                  <a:pt x="1123" y="315"/>
                </a:cubicBezTo>
                <a:cubicBezTo>
                  <a:pt x="1123" y="315"/>
                  <a:pt x="1123" y="315"/>
                  <a:pt x="1123" y="315"/>
                </a:cubicBezTo>
                <a:cubicBezTo>
                  <a:pt x="1124" y="314"/>
                  <a:pt x="1124" y="314"/>
                  <a:pt x="1124" y="314"/>
                </a:cubicBezTo>
                <a:cubicBezTo>
                  <a:pt x="1125" y="314"/>
                  <a:pt x="1125" y="314"/>
                  <a:pt x="1125" y="314"/>
                </a:cubicBezTo>
                <a:cubicBezTo>
                  <a:pt x="1125" y="315"/>
                  <a:pt x="1125" y="315"/>
                  <a:pt x="1125" y="315"/>
                </a:cubicBezTo>
                <a:cubicBezTo>
                  <a:pt x="1125" y="315"/>
                  <a:pt x="1125" y="315"/>
                  <a:pt x="1125" y="315"/>
                </a:cubicBezTo>
                <a:cubicBezTo>
                  <a:pt x="1124" y="317"/>
                  <a:pt x="1124" y="317"/>
                  <a:pt x="1124" y="317"/>
                </a:cubicBezTo>
                <a:cubicBezTo>
                  <a:pt x="1125" y="318"/>
                  <a:pt x="1125" y="318"/>
                  <a:pt x="1125" y="318"/>
                </a:cubicBezTo>
                <a:cubicBezTo>
                  <a:pt x="1127" y="318"/>
                  <a:pt x="1127" y="318"/>
                  <a:pt x="1127" y="318"/>
                </a:cubicBezTo>
                <a:cubicBezTo>
                  <a:pt x="1132" y="320"/>
                  <a:pt x="1132" y="320"/>
                  <a:pt x="1132" y="320"/>
                </a:cubicBezTo>
                <a:cubicBezTo>
                  <a:pt x="1132" y="320"/>
                  <a:pt x="1132" y="320"/>
                  <a:pt x="1132" y="320"/>
                </a:cubicBezTo>
                <a:cubicBezTo>
                  <a:pt x="1132" y="319"/>
                  <a:pt x="1132" y="319"/>
                  <a:pt x="1132" y="319"/>
                </a:cubicBezTo>
                <a:cubicBezTo>
                  <a:pt x="1133" y="319"/>
                  <a:pt x="1133" y="319"/>
                  <a:pt x="1133" y="319"/>
                </a:cubicBezTo>
                <a:cubicBezTo>
                  <a:pt x="1134" y="318"/>
                  <a:pt x="1134" y="318"/>
                  <a:pt x="1134" y="318"/>
                </a:cubicBezTo>
                <a:cubicBezTo>
                  <a:pt x="1134" y="318"/>
                  <a:pt x="1134" y="318"/>
                  <a:pt x="1134" y="318"/>
                </a:cubicBezTo>
                <a:cubicBezTo>
                  <a:pt x="1134" y="317"/>
                  <a:pt x="1134" y="317"/>
                  <a:pt x="1134" y="317"/>
                </a:cubicBezTo>
                <a:cubicBezTo>
                  <a:pt x="1133" y="317"/>
                  <a:pt x="1133" y="317"/>
                  <a:pt x="1133" y="317"/>
                </a:cubicBezTo>
                <a:cubicBezTo>
                  <a:pt x="1132" y="317"/>
                  <a:pt x="1132" y="317"/>
                  <a:pt x="1132" y="317"/>
                </a:cubicBezTo>
                <a:cubicBezTo>
                  <a:pt x="1131" y="317"/>
                  <a:pt x="1131" y="317"/>
                  <a:pt x="1131" y="317"/>
                </a:cubicBezTo>
                <a:cubicBezTo>
                  <a:pt x="1131" y="316"/>
                  <a:pt x="1131" y="316"/>
                  <a:pt x="1131" y="316"/>
                </a:cubicBezTo>
                <a:cubicBezTo>
                  <a:pt x="1132" y="315"/>
                  <a:pt x="1132" y="315"/>
                  <a:pt x="1132" y="315"/>
                </a:cubicBezTo>
                <a:cubicBezTo>
                  <a:pt x="1132" y="315"/>
                  <a:pt x="1132" y="315"/>
                  <a:pt x="1132" y="315"/>
                </a:cubicBezTo>
                <a:cubicBezTo>
                  <a:pt x="1130" y="314"/>
                  <a:pt x="1130" y="314"/>
                  <a:pt x="1130" y="314"/>
                </a:cubicBezTo>
                <a:cubicBezTo>
                  <a:pt x="1127" y="312"/>
                  <a:pt x="1127" y="312"/>
                  <a:pt x="1127" y="312"/>
                </a:cubicBezTo>
                <a:cubicBezTo>
                  <a:pt x="1126" y="311"/>
                  <a:pt x="1126" y="311"/>
                  <a:pt x="1126" y="311"/>
                </a:cubicBezTo>
                <a:cubicBezTo>
                  <a:pt x="1127" y="311"/>
                  <a:pt x="1127" y="311"/>
                  <a:pt x="1127" y="311"/>
                </a:cubicBezTo>
                <a:cubicBezTo>
                  <a:pt x="1128" y="311"/>
                  <a:pt x="1128" y="311"/>
                  <a:pt x="1128" y="311"/>
                </a:cubicBezTo>
                <a:cubicBezTo>
                  <a:pt x="1129" y="311"/>
                  <a:pt x="1129" y="311"/>
                  <a:pt x="1129" y="311"/>
                </a:cubicBezTo>
                <a:cubicBezTo>
                  <a:pt x="1130" y="311"/>
                  <a:pt x="1130" y="311"/>
                  <a:pt x="1130" y="311"/>
                </a:cubicBezTo>
                <a:cubicBezTo>
                  <a:pt x="1130" y="312"/>
                  <a:pt x="1130" y="312"/>
                  <a:pt x="1130" y="312"/>
                </a:cubicBezTo>
                <a:cubicBezTo>
                  <a:pt x="1132" y="313"/>
                  <a:pt x="1132" y="313"/>
                  <a:pt x="1132" y="313"/>
                </a:cubicBezTo>
                <a:cubicBezTo>
                  <a:pt x="1133" y="314"/>
                  <a:pt x="1133" y="314"/>
                  <a:pt x="1133" y="314"/>
                </a:cubicBezTo>
                <a:cubicBezTo>
                  <a:pt x="1134" y="314"/>
                  <a:pt x="1134" y="314"/>
                  <a:pt x="1134" y="314"/>
                </a:cubicBezTo>
                <a:cubicBezTo>
                  <a:pt x="1136" y="313"/>
                  <a:pt x="1136" y="313"/>
                  <a:pt x="1136" y="313"/>
                </a:cubicBezTo>
                <a:cubicBezTo>
                  <a:pt x="1137" y="312"/>
                  <a:pt x="1137" y="312"/>
                  <a:pt x="1137" y="312"/>
                </a:cubicBezTo>
                <a:cubicBezTo>
                  <a:pt x="1137" y="312"/>
                  <a:pt x="1137" y="312"/>
                  <a:pt x="1137" y="312"/>
                </a:cubicBezTo>
                <a:cubicBezTo>
                  <a:pt x="1136" y="311"/>
                  <a:pt x="1136" y="311"/>
                  <a:pt x="1136" y="311"/>
                </a:cubicBezTo>
                <a:cubicBezTo>
                  <a:pt x="1134" y="312"/>
                  <a:pt x="1134" y="312"/>
                  <a:pt x="1134" y="312"/>
                </a:cubicBezTo>
                <a:cubicBezTo>
                  <a:pt x="1133" y="311"/>
                  <a:pt x="1133" y="311"/>
                  <a:pt x="1133" y="311"/>
                </a:cubicBezTo>
                <a:cubicBezTo>
                  <a:pt x="1133" y="311"/>
                  <a:pt x="1133" y="311"/>
                  <a:pt x="1133" y="311"/>
                </a:cubicBezTo>
                <a:cubicBezTo>
                  <a:pt x="1134" y="311"/>
                  <a:pt x="1134" y="311"/>
                  <a:pt x="1134" y="311"/>
                </a:cubicBezTo>
                <a:cubicBezTo>
                  <a:pt x="1136" y="311"/>
                  <a:pt x="1136" y="311"/>
                  <a:pt x="1136" y="311"/>
                </a:cubicBezTo>
                <a:cubicBezTo>
                  <a:pt x="1137" y="310"/>
                  <a:pt x="1137" y="310"/>
                  <a:pt x="1137" y="310"/>
                </a:cubicBezTo>
                <a:cubicBezTo>
                  <a:pt x="1137" y="309"/>
                  <a:pt x="1137" y="309"/>
                  <a:pt x="1137" y="309"/>
                </a:cubicBezTo>
                <a:cubicBezTo>
                  <a:pt x="1135" y="309"/>
                  <a:pt x="1135" y="309"/>
                  <a:pt x="1135" y="309"/>
                </a:cubicBezTo>
                <a:cubicBezTo>
                  <a:pt x="1134" y="308"/>
                  <a:pt x="1134" y="308"/>
                  <a:pt x="1134" y="308"/>
                </a:cubicBezTo>
                <a:cubicBezTo>
                  <a:pt x="1134" y="308"/>
                  <a:pt x="1134" y="308"/>
                  <a:pt x="1134" y="308"/>
                </a:cubicBezTo>
                <a:cubicBezTo>
                  <a:pt x="1135" y="308"/>
                  <a:pt x="1135" y="308"/>
                  <a:pt x="1135" y="308"/>
                </a:cubicBezTo>
                <a:cubicBezTo>
                  <a:pt x="1135" y="307"/>
                  <a:pt x="1135" y="307"/>
                  <a:pt x="1135" y="307"/>
                </a:cubicBezTo>
                <a:cubicBezTo>
                  <a:pt x="1134" y="307"/>
                  <a:pt x="1134" y="307"/>
                  <a:pt x="1134" y="307"/>
                </a:cubicBezTo>
                <a:cubicBezTo>
                  <a:pt x="1132" y="306"/>
                  <a:pt x="1132" y="306"/>
                  <a:pt x="1132" y="306"/>
                </a:cubicBezTo>
                <a:cubicBezTo>
                  <a:pt x="1132" y="305"/>
                  <a:pt x="1132" y="305"/>
                  <a:pt x="1132" y="305"/>
                </a:cubicBezTo>
                <a:cubicBezTo>
                  <a:pt x="1132" y="305"/>
                  <a:pt x="1132" y="305"/>
                  <a:pt x="1132" y="305"/>
                </a:cubicBezTo>
                <a:cubicBezTo>
                  <a:pt x="1134" y="306"/>
                  <a:pt x="1134" y="306"/>
                  <a:pt x="1134" y="306"/>
                </a:cubicBezTo>
                <a:cubicBezTo>
                  <a:pt x="1136" y="306"/>
                  <a:pt x="1136" y="306"/>
                  <a:pt x="1136" y="306"/>
                </a:cubicBezTo>
                <a:cubicBezTo>
                  <a:pt x="1138" y="306"/>
                  <a:pt x="1138" y="306"/>
                  <a:pt x="1138" y="306"/>
                </a:cubicBezTo>
                <a:cubicBezTo>
                  <a:pt x="1140" y="305"/>
                  <a:pt x="1140" y="305"/>
                  <a:pt x="1140" y="305"/>
                </a:cubicBezTo>
                <a:cubicBezTo>
                  <a:pt x="1140" y="304"/>
                  <a:pt x="1140" y="304"/>
                  <a:pt x="1140" y="304"/>
                </a:cubicBezTo>
                <a:cubicBezTo>
                  <a:pt x="1139" y="303"/>
                  <a:pt x="1139" y="303"/>
                  <a:pt x="1139" y="303"/>
                </a:cubicBezTo>
                <a:cubicBezTo>
                  <a:pt x="1138" y="303"/>
                  <a:pt x="1138" y="303"/>
                  <a:pt x="1138" y="303"/>
                </a:cubicBezTo>
                <a:cubicBezTo>
                  <a:pt x="1134" y="302"/>
                  <a:pt x="1134" y="302"/>
                  <a:pt x="1134" y="302"/>
                </a:cubicBezTo>
                <a:cubicBezTo>
                  <a:pt x="1133" y="302"/>
                  <a:pt x="1133" y="302"/>
                  <a:pt x="1133" y="302"/>
                </a:cubicBezTo>
                <a:cubicBezTo>
                  <a:pt x="1133" y="301"/>
                  <a:pt x="1133" y="301"/>
                  <a:pt x="1133" y="301"/>
                </a:cubicBezTo>
                <a:cubicBezTo>
                  <a:pt x="1134" y="301"/>
                  <a:pt x="1134" y="301"/>
                  <a:pt x="1134" y="301"/>
                </a:cubicBezTo>
                <a:cubicBezTo>
                  <a:pt x="1135" y="302"/>
                  <a:pt x="1135" y="302"/>
                  <a:pt x="1135" y="302"/>
                </a:cubicBezTo>
                <a:cubicBezTo>
                  <a:pt x="1137" y="302"/>
                  <a:pt x="1137" y="302"/>
                  <a:pt x="1137" y="302"/>
                </a:cubicBezTo>
                <a:cubicBezTo>
                  <a:pt x="1139" y="301"/>
                  <a:pt x="1139" y="301"/>
                  <a:pt x="1139" y="301"/>
                </a:cubicBezTo>
                <a:cubicBezTo>
                  <a:pt x="1139" y="300"/>
                  <a:pt x="1139" y="300"/>
                  <a:pt x="1139" y="300"/>
                </a:cubicBezTo>
                <a:cubicBezTo>
                  <a:pt x="1138" y="299"/>
                  <a:pt x="1138" y="299"/>
                  <a:pt x="1138" y="299"/>
                </a:cubicBezTo>
                <a:cubicBezTo>
                  <a:pt x="1136" y="298"/>
                  <a:pt x="1136" y="298"/>
                  <a:pt x="1136" y="298"/>
                </a:cubicBezTo>
                <a:cubicBezTo>
                  <a:pt x="1136" y="297"/>
                  <a:pt x="1136" y="297"/>
                  <a:pt x="1136" y="297"/>
                </a:cubicBezTo>
                <a:cubicBezTo>
                  <a:pt x="1137" y="297"/>
                  <a:pt x="1137" y="297"/>
                  <a:pt x="1137" y="297"/>
                </a:cubicBezTo>
                <a:cubicBezTo>
                  <a:pt x="1138" y="298"/>
                  <a:pt x="1138" y="298"/>
                  <a:pt x="1138" y="298"/>
                </a:cubicBezTo>
                <a:cubicBezTo>
                  <a:pt x="1139" y="299"/>
                  <a:pt x="1139" y="299"/>
                  <a:pt x="1139" y="299"/>
                </a:cubicBezTo>
                <a:cubicBezTo>
                  <a:pt x="1140" y="298"/>
                  <a:pt x="1140" y="298"/>
                  <a:pt x="1140" y="298"/>
                </a:cubicBezTo>
                <a:cubicBezTo>
                  <a:pt x="1141" y="297"/>
                  <a:pt x="1141" y="297"/>
                  <a:pt x="1141" y="297"/>
                </a:cubicBezTo>
                <a:cubicBezTo>
                  <a:pt x="1141" y="296"/>
                  <a:pt x="1141" y="296"/>
                  <a:pt x="1141" y="296"/>
                </a:cubicBezTo>
                <a:cubicBezTo>
                  <a:pt x="1140" y="296"/>
                  <a:pt x="1140" y="296"/>
                  <a:pt x="1140" y="296"/>
                </a:cubicBezTo>
                <a:cubicBezTo>
                  <a:pt x="1139" y="295"/>
                  <a:pt x="1139" y="295"/>
                  <a:pt x="1139" y="295"/>
                </a:cubicBezTo>
                <a:cubicBezTo>
                  <a:pt x="1139" y="294"/>
                  <a:pt x="1139" y="294"/>
                  <a:pt x="1139" y="294"/>
                </a:cubicBezTo>
                <a:cubicBezTo>
                  <a:pt x="1140" y="294"/>
                  <a:pt x="1140" y="294"/>
                  <a:pt x="1140" y="294"/>
                </a:cubicBezTo>
                <a:cubicBezTo>
                  <a:pt x="1140" y="295"/>
                  <a:pt x="1140" y="295"/>
                  <a:pt x="1140" y="295"/>
                </a:cubicBezTo>
                <a:cubicBezTo>
                  <a:pt x="1141" y="295"/>
                  <a:pt x="1141" y="295"/>
                  <a:pt x="1141" y="295"/>
                </a:cubicBezTo>
                <a:cubicBezTo>
                  <a:pt x="1143" y="294"/>
                  <a:pt x="1143" y="294"/>
                  <a:pt x="1143" y="294"/>
                </a:cubicBezTo>
                <a:cubicBezTo>
                  <a:pt x="1143" y="293"/>
                  <a:pt x="1143" y="293"/>
                  <a:pt x="1143" y="293"/>
                </a:cubicBezTo>
                <a:cubicBezTo>
                  <a:pt x="1141" y="293"/>
                  <a:pt x="1141" y="293"/>
                  <a:pt x="1141" y="293"/>
                </a:cubicBezTo>
                <a:cubicBezTo>
                  <a:pt x="1139" y="292"/>
                  <a:pt x="1139" y="292"/>
                  <a:pt x="1139" y="292"/>
                </a:cubicBezTo>
                <a:cubicBezTo>
                  <a:pt x="1139" y="291"/>
                  <a:pt x="1139" y="291"/>
                  <a:pt x="1139" y="291"/>
                </a:cubicBezTo>
                <a:cubicBezTo>
                  <a:pt x="1139" y="291"/>
                  <a:pt x="1139" y="291"/>
                  <a:pt x="1139" y="291"/>
                </a:cubicBezTo>
                <a:cubicBezTo>
                  <a:pt x="1141" y="292"/>
                  <a:pt x="1141" y="292"/>
                  <a:pt x="1141" y="292"/>
                </a:cubicBezTo>
                <a:cubicBezTo>
                  <a:pt x="1142" y="292"/>
                  <a:pt x="1142" y="292"/>
                  <a:pt x="1142" y="292"/>
                </a:cubicBezTo>
                <a:cubicBezTo>
                  <a:pt x="1143" y="293"/>
                  <a:pt x="1143" y="293"/>
                  <a:pt x="1143" y="293"/>
                </a:cubicBezTo>
                <a:cubicBezTo>
                  <a:pt x="1144" y="293"/>
                  <a:pt x="1144" y="293"/>
                  <a:pt x="1144" y="293"/>
                </a:cubicBezTo>
                <a:cubicBezTo>
                  <a:pt x="1145" y="291"/>
                  <a:pt x="1145" y="291"/>
                  <a:pt x="1145" y="291"/>
                </a:cubicBezTo>
                <a:cubicBezTo>
                  <a:pt x="1145" y="290"/>
                  <a:pt x="1145" y="290"/>
                  <a:pt x="1145" y="290"/>
                </a:cubicBezTo>
                <a:cubicBezTo>
                  <a:pt x="1146" y="289"/>
                  <a:pt x="1146" y="289"/>
                  <a:pt x="1146" y="289"/>
                </a:cubicBezTo>
                <a:cubicBezTo>
                  <a:pt x="1146" y="289"/>
                  <a:pt x="1146" y="289"/>
                  <a:pt x="1146" y="289"/>
                </a:cubicBezTo>
                <a:cubicBezTo>
                  <a:pt x="1146" y="288"/>
                  <a:pt x="1146" y="288"/>
                  <a:pt x="1146" y="288"/>
                </a:cubicBezTo>
                <a:cubicBezTo>
                  <a:pt x="1146" y="286"/>
                  <a:pt x="1146" y="286"/>
                  <a:pt x="1146" y="286"/>
                </a:cubicBezTo>
                <a:cubicBezTo>
                  <a:pt x="1146" y="285"/>
                  <a:pt x="1146" y="285"/>
                  <a:pt x="1146" y="285"/>
                </a:cubicBezTo>
                <a:cubicBezTo>
                  <a:pt x="1145" y="283"/>
                  <a:pt x="1145" y="283"/>
                  <a:pt x="1145" y="283"/>
                </a:cubicBezTo>
                <a:cubicBezTo>
                  <a:pt x="1143" y="281"/>
                  <a:pt x="1143" y="281"/>
                  <a:pt x="1143" y="281"/>
                </a:cubicBezTo>
                <a:cubicBezTo>
                  <a:pt x="1141" y="281"/>
                  <a:pt x="1141" y="281"/>
                  <a:pt x="1141" y="281"/>
                </a:cubicBezTo>
                <a:cubicBezTo>
                  <a:pt x="1140" y="280"/>
                  <a:pt x="1140" y="280"/>
                  <a:pt x="1140" y="280"/>
                </a:cubicBezTo>
                <a:cubicBezTo>
                  <a:pt x="1140" y="280"/>
                  <a:pt x="1140" y="280"/>
                  <a:pt x="1140" y="280"/>
                </a:cubicBezTo>
                <a:cubicBezTo>
                  <a:pt x="1141" y="279"/>
                  <a:pt x="1141" y="279"/>
                  <a:pt x="1141" y="279"/>
                </a:cubicBezTo>
                <a:cubicBezTo>
                  <a:pt x="1142" y="280"/>
                  <a:pt x="1142" y="280"/>
                  <a:pt x="1142" y="280"/>
                </a:cubicBezTo>
                <a:cubicBezTo>
                  <a:pt x="1145" y="282"/>
                  <a:pt x="1145" y="282"/>
                  <a:pt x="1145" y="282"/>
                </a:cubicBezTo>
                <a:cubicBezTo>
                  <a:pt x="1146" y="283"/>
                  <a:pt x="1146" y="283"/>
                  <a:pt x="1146" y="283"/>
                </a:cubicBezTo>
                <a:cubicBezTo>
                  <a:pt x="1147" y="283"/>
                  <a:pt x="1147" y="283"/>
                  <a:pt x="1147" y="283"/>
                </a:cubicBezTo>
                <a:cubicBezTo>
                  <a:pt x="1148" y="283"/>
                  <a:pt x="1148" y="283"/>
                  <a:pt x="1148" y="283"/>
                </a:cubicBezTo>
                <a:cubicBezTo>
                  <a:pt x="1147" y="280"/>
                  <a:pt x="1147" y="280"/>
                  <a:pt x="1147" y="280"/>
                </a:cubicBezTo>
                <a:cubicBezTo>
                  <a:pt x="1146" y="279"/>
                  <a:pt x="1146" y="279"/>
                  <a:pt x="1146" y="279"/>
                </a:cubicBezTo>
                <a:cubicBezTo>
                  <a:pt x="1144" y="278"/>
                  <a:pt x="1144" y="278"/>
                  <a:pt x="1144" y="278"/>
                </a:cubicBezTo>
                <a:cubicBezTo>
                  <a:pt x="1141" y="277"/>
                  <a:pt x="1141" y="277"/>
                  <a:pt x="1141" y="277"/>
                </a:cubicBezTo>
                <a:cubicBezTo>
                  <a:pt x="1140" y="276"/>
                  <a:pt x="1140" y="276"/>
                  <a:pt x="1140" y="276"/>
                </a:cubicBezTo>
                <a:cubicBezTo>
                  <a:pt x="1140" y="275"/>
                  <a:pt x="1140" y="275"/>
                  <a:pt x="1140" y="275"/>
                </a:cubicBezTo>
                <a:cubicBezTo>
                  <a:pt x="1141" y="275"/>
                  <a:pt x="1141" y="275"/>
                  <a:pt x="1141" y="275"/>
                </a:cubicBezTo>
                <a:cubicBezTo>
                  <a:pt x="1142" y="276"/>
                  <a:pt x="1142" y="276"/>
                  <a:pt x="1142" y="276"/>
                </a:cubicBezTo>
                <a:cubicBezTo>
                  <a:pt x="1143" y="277"/>
                  <a:pt x="1143" y="277"/>
                  <a:pt x="1143" y="277"/>
                </a:cubicBezTo>
                <a:cubicBezTo>
                  <a:pt x="1145" y="277"/>
                  <a:pt x="1145" y="277"/>
                  <a:pt x="1145" y="277"/>
                </a:cubicBezTo>
                <a:cubicBezTo>
                  <a:pt x="1146" y="275"/>
                  <a:pt x="1146" y="275"/>
                  <a:pt x="1146" y="275"/>
                </a:cubicBezTo>
                <a:cubicBezTo>
                  <a:pt x="1146" y="274"/>
                  <a:pt x="1146" y="274"/>
                  <a:pt x="1146" y="274"/>
                </a:cubicBezTo>
                <a:cubicBezTo>
                  <a:pt x="1146" y="273"/>
                  <a:pt x="1146" y="273"/>
                  <a:pt x="1146" y="273"/>
                </a:cubicBezTo>
                <a:cubicBezTo>
                  <a:pt x="1147" y="273"/>
                  <a:pt x="1147" y="273"/>
                  <a:pt x="1147" y="273"/>
                </a:cubicBezTo>
                <a:cubicBezTo>
                  <a:pt x="1148" y="273"/>
                  <a:pt x="1148" y="273"/>
                  <a:pt x="1148" y="273"/>
                </a:cubicBezTo>
                <a:cubicBezTo>
                  <a:pt x="1148" y="274"/>
                  <a:pt x="1148" y="274"/>
                  <a:pt x="1148" y="274"/>
                </a:cubicBezTo>
                <a:cubicBezTo>
                  <a:pt x="1148" y="275"/>
                  <a:pt x="1148" y="275"/>
                  <a:pt x="1148" y="275"/>
                </a:cubicBezTo>
                <a:cubicBezTo>
                  <a:pt x="1149" y="276"/>
                  <a:pt x="1149" y="276"/>
                  <a:pt x="1149" y="276"/>
                </a:cubicBezTo>
                <a:cubicBezTo>
                  <a:pt x="1151" y="276"/>
                  <a:pt x="1151" y="276"/>
                  <a:pt x="1151" y="276"/>
                </a:cubicBezTo>
                <a:cubicBezTo>
                  <a:pt x="1152" y="276"/>
                  <a:pt x="1152" y="276"/>
                  <a:pt x="1152" y="276"/>
                </a:cubicBezTo>
                <a:cubicBezTo>
                  <a:pt x="1153" y="276"/>
                  <a:pt x="1153" y="276"/>
                  <a:pt x="1153" y="276"/>
                </a:cubicBezTo>
                <a:cubicBezTo>
                  <a:pt x="1153" y="275"/>
                  <a:pt x="1153" y="275"/>
                  <a:pt x="1153" y="275"/>
                </a:cubicBezTo>
                <a:cubicBezTo>
                  <a:pt x="1154" y="274"/>
                  <a:pt x="1154" y="274"/>
                  <a:pt x="1154" y="274"/>
                </a:cubicBezTo>
                <a:cubicBezTo>
                  <a:pt x="1155" y="274"/>
                  <a:pt x="1155" y="274"/>
                  <a:pt x="1155" y="274"/>
                </a:cubicBezTo>
                <a:cubicBezTo>
                  <a:pt x="1154" y="273"/>
                  <a:pt x="1154" y="273"/>
                  <a:pt x="1154" y="273"/>
                </a:cubicBezTo>
                <a:cubicBezTo>
                  <a:pt x="1153" y="272"/>
                  <a:pt x="1153" y="272"/>
                  <a:pt x="1153" y="272"/>
                </a:cubicBezTo>
                <a:cubicBezTo>
                  <a:pt x="1150" y="272"/>
                  <a:pt x="1150" y="272"/>
                  <a:pt x="1150" y="272"/>
                </a:cubicBezTo>
                <a:cubicBezTo>
                  <a:pt x="1150" y="272"/>
                  <a:pt x="1150" y="272"/>
                  <a:pt x="1150" y="272"/>
                </a:cubicBezTo>
                <a:cubicBezTo>
                  <a:pt x="1150" y="271"/>
                  <a:pt x="1150" y="271"/>
                  <a:pt x="1150" y="271"/>
                </a:cubicBezTo>
                <a:cubicBezTo>
                  <a:pt x="1150" y="270"/>
                  <a:pt x="1150" y="270"/>
                  <a:pt x="1150" y="270"/>
                </a:cubicBezTo>
                <a:cubicBezTo>
                  <a:pt x="1149" y="269"/>
                  <a:pt x="1149" y="269"/>
                  <a:pt x="1149" y="269"/>
                </a:cubicBezTo>
                <a:cubicBezTo>
                  <a:pt x="1149" y="268"/>
                  <a:pt x="1149" y="268"/>
                  <a:pt x="1149" y="268"/>
                </a:cubicBezTo>
                <a:cubicBezTo>
                  <a:pt x="1149" y="267"/>
                  <a:pt x="1149" y="267"/>
                  <a:pt x="1149" y="267"/>
                </a:cubicBezTo>
                <a:cubicBezTo>
                  <a:pt x="1150" y="267"/>
                  <a:pt x="1150" y="267"/>
                  <a:pt x="1150" y="267"/>
                </a:cubicBezTo>
                <a:cubicBezTo>
                  <a:pt x="1151" y="268"/>
                  <a:pt x="1151" y="268"/>
                  <a:pt x="1151" y="268"/>
                </a:cubicBezTo>
                <a:cubicBezTo>
                  <a:pt x="1151" y="270"/>
                  <a:pt x="1151" y="270"/>
                  <a:pt x="1151" y="270"/>
                </a:cubicBezTo>
                <a:cubicBezTo>
                  <a:pt x="1152" y="271"/>
                  <a:pt x="1152" y="271"/>
                  <a:pt x="1152" y="271"/>
                </a:cubicBezTo>
                <a:cubicBezTo>
                  <a:pt x="1154" y="271"/>
                  <a:pt x="1154" y="271"/>
                  <a:pt x="1154" y="271"/>
                </a:cubicBezTo>
                <a:cubicBezTo>
                  <a:pt x="1155" y="270"/>
                  <a:pt x="1155" y="270"/>
                  <a:pt x="1155" y="270"/>
                </a:cubicBezTo>
                <a:cubicBezTo>
                  <a:pt x="1155" y="270"/>
                  <a:pt x="1155" y="270"/>
                  <a:pt x="1155" y="270"/>
                </a:cubicBezTo>
                <a:cubicBezTo>
                  <a:pt x="1155" y="269"/>
                  <a:pt x="1155" y="269"/>
                  <a:pt x="1155" y="269"/>
                </a:cubicBezTo>
                <a:cubicBezTo>
                  <a:pt x="1153" y="268"/>
                  <a:pt x="1153" y="268"/>
                  <a:pt x="1153" y="268"/>
                </a:cubicBezTo>
                <a:cubicBezTo>
                  <a:pt x="1151" y="267"/>
                  <a:pt x="1151" y="267"/>
                  <a:pt x="1151" y="267"/>
                </a:cubicBezTo>
                <a:cubicBezTo>
                  <a:pt x="1151" y="265"/>
                  <a:pt x="1151" y="265"/>
                  <a:pt x="1151" y="265"/>
                </a:cubicBezTo>
                <a:cubicBezTo>
                  <a:pt x="1152" y="265"/>
                  <a:pt x="1152" y="265"/>
                  <a:pt x="1152" y="265"/>
                </a:cubicBezTo>
                <a:cubicBezTo>
                  <a:pt x="1152" y="266"/>
                  <a:pt x="1152" y="266"/>
                  <a:pt x="1152" y="266"/>
                </a:cubicBezTo>
                <a:cubicBezTo>
                  <a:pt x="1154" y="267"/>
                  <a:pt x="1154" y="267"/>
                  <a:pt x="1154" y="267"/>
                </a:cubicBezTo>
                <a:cubicBezTo>
                  <a:pt x="1155" y="268"/>
                  <a:pt x="1155" y="268"/>
                  <a:pt x="1155" y="268"/>
                </a:cubicBezTo>
                <a:cubicBezTo>
                  <a:pt x="1157" y="269"/>
                  <a:pt x="1157" y="269"/>
                  <a:pt x="1157" y="269"/>
                </a:cubicBezTo>
                <a:cubicBezTo>
                  <a:pt x="1157" y="268"/>
                  <a:pt x="1157" y="268"/>
                  <a:pt x="1157" y="268"/>
                </a:cubicBezTo>
                <a:cubicBezTo>
                  <a:pt x="1157" y="267"/>
                  <a:pt x="1157" y="267"/>
                  <a:pt x="1157" y="267"/>
                </a:cubicBezTo>
                <a:cubicBezTo>
                  <a:pt x="1157" y="266"/>
                  <a:pt x="1157" y="266"/>
                  <a:pt x="1157" y="266"/>
                </a:cubicBezTo>
                <a:cubicBezTo>
                  <a:pt x="1155" y="265"/>
                  <a:pt x="1155" y="265"/>
                  <a:pt x="1155" y="265"/>
                </a:cubicBezTo>
                <a:cubicBezTo>
                  <a:pt x="1153" y="264"/>
                  <a:pt x="1153" y="264"/>
                  <a:pt x="1153" y="264"/>
                </a:cubicBezTo>
                <a:cubicBezTo>
                  <a:pt x="1153" y="263"/>
                  <a:pt x="1153" y="263"/>
                  <a:pt x="1153" y="263"/>
                </a:cubicBezTo>
                <a:cubicBezTo>
                  <a:pt x="1154" y="262"/>
                  <a:pt x="1154" y="262"/>
                  <a:pt x="1154" y="262"/>
                </a:cubicBezTo>
                <a:cubicBezTo>
                  <a:pt x="1155" y="261"/>
                  <a:pt x="1155" y="261"/>
                  <a:pt x="1155" y="261"/>
                </a:cubicBezTo>
                <a:cubicBezTo>
                  <a:pt x="1156" y="261"/>
                  <a:pt x="1156" y="261"/>
                  <a:pt x="1156" y="261"/>
                </a:cubicBezTo>
                <a:cubicBezTo>
                  <a:pt x="1156" y="262"/>
                  <a:pt x="1156" y="262"/>
                  <a:pt x="1156" y="262"/>
                </a:cubicBezTo>
                <a:cubicBezTo>
                  <a:pt x="1158" y="264"/>
                  <a:pt x="1158" y="264"/>
                  <a:pt x="1158" y="264"/>
                </a:cubicBezTo>
                <a:cubicBezTo>
                  <a:pt x="1160" y="264"/>
                  <a:pt x="1160" y="264"/>
                  <a:pt x="1160" y="264"/>
                </a:cubicBezTo>
                <a:cubicBezTo>
                  <a:pt x="1160" y="264"/>
                  <a:pt x="1160" y="264"/>
                  <a:pt x="1160" y="264"/>
                </a:cubicBezTo>
                <a:cubicBezTo>
                  <a:pt x="1162" y="264"/>
                  <a:pt x="1162" y="264"/>
                  <a:pt x="1162" y="264"/>
                </a:cubicBezTo>
                <a:cubicBezTo>
                  <a:pt x="1163" y="263"/>
                  <a:pt x="1163" y="263"/>
                  <a:pt x="1163" y="263"/>
                </a:cubicBezTo>
                <a:cubicBezTo>
                  <a:pt x="1164" y="262"/>
                  <a:pt x="1164" y="262"/>
                  <a:pt x="1164" y="262"/>
                </a:cubicBezTo>
                <a:cubicBezTo>
                  <a:pt x="1163" y="261"/>
                  <a:pt x="1163" y="261"/>
                  <a:pt x="1163" y="261"/>
                </a:cubicBezTo>
                <a:cubicBezTo>
                  <a:pt x="1162" y="261"/>
                  <a:pt x="1162" y="261"/>
                  <a:pt x="1162" y="261"/>
                </a:cubicBezTo>
                <a:cubicBezTo>
                  <a:pt x="1161" y="260"/>
                  <a:pt x="1161" y="260"/>
                  <a:pt x="1161" y="260"/>
                </a:cubicBezTo>
                <a:cubicBezTo>
                  <a:pt x="1159" y="259"/>
                  <a:pt x="1159" y="259"/>
                  <a:pt x="1159" y="259"/>
                </a:cubicBezTo>
                <a:cubicBezTo>
                  <a:pt x="1158" y="258"/>
                  <a:pt x="1158" y="258"/>
                  <a:pt x="1158" y="258"/>
                </a:cubicBezTo>
                <a:cubicBezTo>
                  <a:pt x="1156" y="258"/>
                  <a:pt x="1156" y="258"/>
                  <a:pt x="1156" y="258"/>
                </a:cubicBezTo>
                <a:cubicBezTo>
                  <a:pt x="1157" y="257"/>
                  <a:pt x="1157" y="257"/>
                  <a:pt x="1157" y="257"/>
                </a:cubicBezTo>
                <a:cubicBezTo>
                  <a:pt x="1157" y="256"/>
                  <a:pt x="1157" y="256"/>
                  <a:pt x="1157" y="256"/>
                </a:cubicBezTo>
                <a:cubicBezTo>
                  <a:pt x="1158" y="257"/>
                  <a:pt x="1158" y="257"/>
                  <a:pt x="1158" y="257"/>
                </a:cubicBezTo>
                <a:cubicBezTo>
                  <a:pt x="1159" y="258"/>
                  <a:pt x="1159" y="258"/>
                  <a:pt x="1159" y="258"/>
                </a:cubicBezTo>
                <a:cubicBezTo>
                  <a:pt x="1160" y="258"/>
                  <a:pt x="1160" y="258"/>
                  <a:pt x="1160" y="258"/>
                </a:cubicBezTo>
                <a:cubicBezTo>
                  <a:pt x="1161" y="258"/>
                  <a:pt x="1161" y="258"/>
                  <a:pt x="1161" y="258"/>
                </a:cubicBezTo>
                <a:cubicBezTo>
                  <a:pt x="1162" y="260"/>
                  <a:pt x="1162" y="260"/>
                  <a:pt x="1162" y="260"/>
                </a:cubicBezTo>
                <a:cubicBezTo>
                  <a:pt x="1164" y="261"/>
                  <a:pt x="1164" y="261"/>
                  <a:pt x="1164" y="261"/>
                </a:cubicBezTo>
                <a:cubicBezTo>
                  <a:pt x="1164" y="260"/>
                  <a:pt x="1164" y="260"/>
                  <a:pt x="1164" y="260"/>
                </a:cubicBezTo>
                <a:cubicBezTo>
                  <a:pt x="1165" y="259"/>
                  <a:pt x="1165" y="259"/>
                  <a:pt x="1165" y="259"/>
                </a:cubicBezTo>
                <a:cubicBezTo>
                  <a:pt x="1165" y="258"/>
                  <a:pt x="1165" y="258"/>
                  <a:pt x="1165" y="258"/>
                </a:cubicBezTo>
                <a:cubicBezTo>
                  <a:pt x="1165" y="257"/>
                  <a:pt x="1165" y="257"/>
                  <a:pt x="1165" y="257"/>
                </a:cubicBezTo>
                <a:cubicBezTo>
                  <a:pt x="1165" y="256"/>
                  <a:pt x="1165" y="256"/>
                  <a:pt x="1165" y="256"/>
                </a:cubicBezTo>
                <a:cubicBezTo>
                  <a:pt x="1164" y="255"/>
                  <a:pt x="1164" y="255"/>
                  <a:pt x="1164" y="255"/>
                </a:cubicBezTo>
                <a:cubicBezTo>
                  <a:pt x="1164" y="255"/>
                  <a:pt x="1164" y="255"/>
                  <a:pt x="1164" y="255"/>
                </a:cubicBezTo>
                <a:cubicBezTo>
                  <a:pt x="1165" y="255"/>
                  <a:pt x="1165" y="255"/>
                  <a:pt x="1165" y="255"/>
                </a:cubicBezTo>
                <a:cubicBezTo>
                  <a:pt x="1166" y="255"/>
                  <a:pt x="1166" y="255"/>
                  <a:pt x="1166" y="255"/>
                </a:cubicBezTo>
                <a:cubicBezTo>
                  <a:pt x="1166" y="253"/>
                  <a:pt x="1166" y="253"/>
                  <a:pt x="1166" y="253"/>
                </a:cubicBezTo>
                <a:cubicBezTo>
                  <a:pt x="1166" y="252"/>
                  <a:pt x="1166" y="252"/>
                  <a:pt x="1166" y="252"/>
                </a:cubicBezTo>
                <a:cubicBezTo>
                  <a:pt x="1165" y="252"/>
                  <a:pt x="1165" y="252"/>
                  <a:pt x="1165" y="252"/>
                </a:cubicBezTo>
                <a:cubicBezTo>
                  <a:pt x="1164" y="252"/>
                  <a:pt x="1164" y="252"/>
                  <a:pt x="1164" y="252"/>
                </a:cubicBezTo>
                <a:cubicBezTo>
                  <a:pt x="1164" y="252"/>
                  <a:pt x="1164" y="252"/>
                  <a:pt x="1164" y="252"/>
                </a:cubicBezTo>
                <a:cubicBezTo>
                  <a:pt x="1163" y="251"/>
                  <a:pt x="1163" y="251"/>
                  <a:pt x="1163" y="251"/>
                </a:cubicBezTo>
                <a:cubicBezTo>
                  <a:pt x="1161" y="251"/>
                  <a:pt x="1161" y="251"/>
                  <a:pt x="1161" y="251"/>
                </a:cubicBezTo>
                <a:cubicBezTo>
                  <a:pt x="1159" y="249"/>
                  <a:pt x="1159" y="249"/>
                  <a:pt x="1159" y="249"/>
                </a:cubicBezTo>
                <a:cubicBezTo>
                  <a:pt x="1158" y="249"/>
                  <a:pt x="1158" y="249"/>
                  <a:pt x="1158" y="249"/>
                </a:cubicBezTo>
                <a:cubicBezTo>
                  <a:pt x="1159" y="248"/>
                  <a:pt x="1159" y="248"/>
                  <a:pt x="1159" y="248"/>
                </a:cubicBezTo>
                <a:cubicBezTo>
                  <a:pt x="1161" y="248"/>
                  <a:pt x="1161" y="248"/>
                  <a:pt x="1161" y="248"/>
                </a:cubicBezTo>
                <a:cubicBezTo>
                  <a:pt x="1163" y="248"/>
                  <a:pt x="1163" y="248"/>
                  <a:pt x="1163" y="248"/>
                </a:cubicBezTo>
                <a:cubicBezTo>
                  <a:pt x="1165" y="248"/>
                  <a:pt x="1165" y="248"/>
                  <a:pt x="1165" y="248"/>
                </a:cubicBezTo>
                <a:cubicBezTo>
                  <a:pt x="1165" y="247"/>
                  <a:pt x="1165" y="247"/>
                  <a:pt x="1165" y="247"/>
                </a:cubicBezTo>
                <a:cubicBezTo>
                  <a:pt x="1166" y="247"/>
                  <a:pt x="1166" y="247"/>
                  <a:pt x="1166" y="247"/>
                </a:cubicBezTo>
                <a:cubicBezTo>
                  <a:pt x="1167" y="248"/>
                  <a:pt x="1167" y="248"/>
                  <a:pt x="1167" y="248"/>
                </a:cubicBezTo>
                <a:cubicBezTo>
                  <a:pt x="1168" y="246"/>
                  <a:pt x="1168" y="246"/>
                  <a:pt x="1168" y="246"/>
                </a:cubicBezTo>
                <a:cubicBezTo>
                  <a:pt x="1167" y="243"/>
                  <a:pt x="1167" y="243"/>
                  <a:pt x="1167" y="243"/>
                </a:cubicBezTo>
                <a:cubicBezTo>
                  <a:pt x="1167" y="241"/>
                  <a:pt x="1167" y="241"/>
                  <a:pt x="1167" y="241"/>
                </a:cubicBezTo>
                <a:cubicBezTo>
                  <a:pt x="1165" y="240"/>
                  <a:pt x="1165" y="240"/>
                  <a:pt x="1165" y="240"/>
                </a:cubicBezTo>
                <a:cubicBezTo>
                  <a:pt x="1165" y="239"/>
                  <a:pt x="1165" y="239"/>
                  <a:pt x="1165" y="239"/>
                </a:cubicBezTo>
                <a:cubicBezTo>
                  <a:pt x="1165" y="238"/>
                  <a:pt x="1165" y="238"/>
                  <a:pt x="1165" y="238"/>
                </a:cubicBezTo>
                <a:cubicBezTo>
                  <a:pt x="1166" y="237"/>
                  <a:pt x="1166" y="237"/>
                  <a:pt x="1166" y="237"/>
                </a:cubicBezTo>
                <a:cubicBezTo>
                  <a:pt x="1165" y="235"/>
                  <a:pt x="1165" y="235"/>
                  <a:pt x="1165" y="235"/>
                </a:cubicBezTo>
                <a:cubicBezTo>
                  <a:pt x="1165" y="235"/>
                  <a:pt x="1165" y="235"/>
                  <a:pt x="1165" y="235"/>
                </a:cubicBezTo>
                <a:cubicBezTo>
                  <a:pt x="1165" y="234"/>
                  <a:pt x="1165" y="234"/>
                  <a:pt x="1165" y="234"/>
                </a:cubicBezTo>
                <a:cubicBezTo>
                  <a:pt x="1166" y="234"/>
                  <a:pt x="1166" y="234"/>
                  <a:pt x="1166" y="234"/>
                </a:cubicBezTo>
                <a:cubicBezTo>
                  <a:pt x="1167" y="235"/>
                  <a:pt x="1167" y="235"/>
                  <a:pt x="1167" y="235"/>
                </a:cubicBezTo>
                <a:cubicBezTo>
                  <a:pt x="1168" y="236"/>
                  <a:pt x="1168" y="236"/>
                  <a:pt x="1168" y="236"/>
                </a:cubicBezTo>
                <a:cubicBezTo>
                  <a:pt x="1168" y="235"/>
                  <a:pt x="1168" y="235"/>
                  <a:pt x="1168" y="235"/>
                </a:cubicBezTo>
                <a:cubicBezTo>
                  <a:pt x="1169" y="235"/>
                  <a:pt x="1169" y="235"/>
                  <a:pt x="1169" y="235"/>
                </a:cubicBezTo>
                <a:cubicBezTo>
                  <a:pt x="1170" y="235"/>
                  <a:pt x="1170" y="235"/>
                  <a:pt x="1170" y="235"/>
                </a:cubicBezTo>
                <a:cubicBezTo>
                  <a:pt x="1171" y="237"/>
                  <a:pt x="1171" y="237"/>
                  <a:pt x="1171" y="237"/>
                </a:cubicBezTo>
                <a:cubicBezTo>
                  <a:pt x="1172" y="238"/>
                  <a:pt x="1172" y="238"/>
                  <a:pt x="1172" y="238"/>
                </a:cubicBezTo>
                <a:cubicBezTo>
                  <a:pt x="1173" y="238"/>
                  <a:pt x="1173" y="238"/>
                  <a:pt x="1173" y="238"/>
                </a:cubicBezTo>
                <a:cubicBezTo>
                  <a:pt x="1175" y="236"/>
                  <a:pt x="1175" y="236"/>
                  <a:pt x="1175" y="236"/>
                </a:cubicBezTo>
                <a:cubicBezTo>
                  <a:pt x="1176" y="233"/>
                  <a:pt x="1176" y="233"/>
                  <a:pt x="1176" y="233"/>
                </a:cubicBezTo>
                <a:cubicBezTo>
                  <a:pt x="1176" y="231"/>
                  <a:pt x="1176" y="231"/>
                  <a:pt x="1176" y="231"/>
                </a:cubicBezTo>
                <a:cubicBezTo>
                  <a:pt x="1175" y="230"/>
                  <a:pt x="1175" y="230"/>
                  <a:pt x="1175" y="230"/>
                </a:cubicBezTo>
                <a:cubicBezTo>
                  <a:pt x="1175" y="229"/>
                  <a:pt x="1175" y="229"/>
                  <a:pt x="1175" y="229"/>
                </a:cubicBezTo>
                <a:cubicBezTo>
                  <a:pt x="1176" y="228"/>
                  <a:pt x="1176" y="228"/>
                  <a:pt x="1176" y="228"/>
                </a:cubicBezTo>
                <a:cubicBezTo>
                  <a:pt x="1177" y="228"/>
                  <a:pt x="1177" y="228"/>
                  <a:pt x="1177" y="228"/>
                </a:cubicBezTo>
                <a:cubicBezTo>
                  <a:pt x="1177" y="228"/>
                  <a:pt x="1177" y="228"/>
                  <a:pt x="1177" y="228"/>
                </a:cubicBezTo>
                <a:cubicBezTo>
                  <a:pt x="1178" y="227"/>
                  <a:pt x="1178" y="227"/>
                  <a:pt x="1178" y="227"/>
                </a:cubicBezTo>
                <a:cubicBezTo>
                  <a:pt x="1179" y="228"/>
                  <a:pt x="1179" y="228"/>
                  <a:pt x="1179" y="228"/>
                </a:cubicBezTo>
                <a:cubicBezTo>
                  <a:pt x="1179" y="230"/>
                  <a:pt x="1179" y="230"/>
                  <a:pt x="1179" y="230"/>
                </a:cubicBezTo>
                <a:cubicBezTo>
                  <a:pt x="1180" y="230"/>
                  <a:pt x="1180" y="230"/>
                  <a:pt x="1180" y="230"/>
                </a:cubicBezTo>
                <a:cubicBezTo>
                  <a:pt x="1181" y="229"/>
                  <a:pt x="1181" y="229"/>
                  <a:pt x="1181" y="229"/>
                </a:cubicBezTo>
                <a:cubicBezTo>
                  <a:pt x="1181" y="228"/>
                  <a:pt x="1181" y="228"/>
                  <a:pt x="1181" y="228"/>
                </a:cubicBezTo>
                <a:cubicBezTo>
                  <a:pt x="1182" y="227"/>
                  <a:pt x="1182" y="227"/>
                  <a:pt x="1182" y="227"/>
                </a:cubicBezTo>
                <a:cubicBezTo>
                  <a:pt x="1182" y="227"/>
                  <a:pt x="1182" y="227"/>
                  <a:pt x="1182" y="227"/>
                </a:cubicBezTo>
                <a:cubicBezTo>
                  <a:pt x="1183" y="228"/>
                  <a:pt x="1183" y="228"/>
                  <a:pt x="1183" y="228"/>
                </a:cubicBezTo>
                <a:cubicBezTo>
                  <a:pt x="1183" y="230"/>
                  <a:pt x="1183" y="230"/>
                  <a:pt x="1183" y="230"/>
                </a:cubicBezTo>
                <a:cubicBezTo>
                  <a:pt x="1184" y="231"/>
                  <a:pt x="1184" y="231"/>
                  <a:pt x="1184" y="231"/>
                </a:cubicBezTo>
                <a:cubicBezTo>
                  <a:pt x="1186" y="230"/>
                  <a:pt x="1186" y="230"/>
                  <a:pt x="1186" y="230"/>
                </a:cubicBezTo>
                <a:cubicBezTo>
                  <a:pt x="1186" y="229"/>
                  <a:pt x="1186" y="229"/>
                  <a:pt x="1186" y="229"/>
                </a:cubicBezTo>
                <a:cubicBezTo>
                  <a:pt x="1187" y="228"/>
                  <a:pt x="1187" y="228"/>
                  <a:pt x="1187" y="228"/>
                </a:cubicBezTo>
                <a:cubicBezTo>
                  <a:pt x="1188" y="229"/>
                  <a:pt x="1188" y="229"/>
                  <a:pt x="1188" y="229"/>
                </a:cubicBezTo>
                <a:cubicBezTo>
                  <a:pt x="1189" y="229"/>
                  <a:pt x="1189" y="229"/>
                  <a:pt x="1189" y="229"/>
                </a:cubicBezTo>
                <a:cubicBezTo>
                  <a:pt x="1191" y="229"/>
                  <a:pt x="1191" y="229"/>
                  <a:pt x="1191" y="229"/>
                </a:cubicBezTo>
                <a:cubicBezTo>
                  <a:pt x="1191" y="227"/>
                  <a:pt x="1191" y="227"/>
                  <a:pt x="1191" y="227"/>
                </a:cubicBezTo>
                <a:cubicBezTo>
                  <a:pt x="1192" y="227"/>
                  <a:pt x="1192" y="227"/>
                  <a:pt x="1192" y="227"/>
                </a:cubicBezTo>
                <a:cubicBezTo>
                  <a:pt x="1192" y="226"/>
                  <a:pt x="1192" y="226"/>
                  <a:pt x="1192" y="226"/>
                </a:cubicBezTo>
                <a:cubicBezTo>
                  <a:pt x="1191" y="225"/>
                  <a:pt x="1191" y="225"/>
                  <a:pt x="1191" y="225"/>
                </a:cubicBezTo>
                <a:cubicBezTo>
                  <a:pt x="1190" y="223"/>
                  <a:pt x="1190" y="223"/>
                  <a:pt x="1190" y="223"/>
                </a:cubicBezTo>
                <a:cubicBezTo>
                  <a:pt x="1190" y="222"/>
                  <a:pt x="1190" y="222"/>
                  <a:pt x="1190" y="222"/>
                </a:cubicBezTo>
                <a:cubicBezTo>
                  <a:pt x="1190" y="221"/>
                  <a:pt x="1190" y="221"/>
                  <a:pt x="1190" y="221"/>
                </a:cubicBezTo>
                <a:cubicBezTo>
                  <a:pt x="1191" y="221"/>
                  <a:pt x="1191" y="221"/>
                  <a:pt x="1191" y="221"/>
                </a:cubicBezTo>
                <a:cubicBezTo>
                  <a:pt x="1191" y="223"/>
                  <a:pt x="1191" y="223"/>
                  <a:pt x="1191" y="223"/>
                </a:cubicBezTo>
                <a:cubicBezTo>
                  <a:pt x="1192" y="223"/>
                  <a:pt x="1192" y="223"/>
                  <a:pt x="1192" y="223"/>
                </a:cubicBezTo>
                <a:cubicBezTo>
                  <a:pt x="1194" y="221"/>
                  <a:pt x="1194" y="221"/>
                  <a:pt x="1194" y="221"/>
                </a:cubicBezTo>
                <a:cubicBezTo>
                  <a:pt x="1194" y="220"/>
                  <a:pt x="1194" y="220"/>
                  <a:pt x="1194" y="220"/>
                </a:cubicBezTo>
                <a:cubicBezTo>
                  <a:pt x="1195" y="219"/>
                  <a:pt x="1195" y="219"/>
                  <a:pt x="1195" y="219"/>
                </a:cubicBezTo>
                <a:cubicBezTo>
                  <a:pt x="1195" y="218"/>
                  <a:pt x="1195" y="218"/>
                  <a:pt x="1195" y="218"/>
                </a:cubicBezTo>
                <a:cubicBezTo>
                  <a:pt x="1194" y="216"/>
                  <a:pt x="1194" y="216"/>
                  <a:pt x="1194" y="216"/>
                </a:cubicBezTo>
                <a:cubicBezTo>
                  <a:pt x="1194" y="215"/>
                  <a:pt x="1194" y="215"/>
                  <a:pt x="1194" y="215"/>
                </a:cubicBezTo>
                <a:cubicBezTo>
                  <a:pt x="1195" y="214"/>
                  <a:pt x="1195" y="214"/>
                  <a:pt x="1195" y="214"/>
                </a:cubicBezTo>
                <a:cubicBezTo>
                  <a:pt x="1195" y="214"/>
                  <a:pt x="1195" y="214"/>
                  <a:pt x="1195" y="214"/>
                </a:cubicBezTo>
                <a:cubicBezTo>
                  <a:pt x="1196" y="214"/>
                  <a:pt x="1196" y="214"/>
                  <a:pt x="1196" y="214"/>
                </a:cubicBezTo>
                <a:cubicBezTo>
                  <a:pt x="1196" y="215"/>
                  <a:pt x="1196" y="215"/>
                  <a:pt x="1196" y="215"/>
                </a:cubicBezTo>
                <a:cubicBezTo>
                  <a:pt x="1197" y="216"/>
                  <a:pt x="1197" y="216"/>
                  <a:pt x="1197" y="216"/>
                </a:cubicBezTo>
                <a:cubicBezTo>
                  <a:pt x="1199" y="216"/>
                  <a:pt x="1199" y="216"/>
                  <a:pt x="1199" y="216"/>
                </a:cubicBezTo>
                <a:cubicBezTo>
                  <a:pt x="1199" y="217"/>
                  <a:pt x="1199" y="217"/>
                  <a:pt x="1199" y="217"/>
                </a:cubicBezTo>
                <a:cubicBezTo>
                  <a:pt x="1198" y="218"/>
                  <a:pt x="1198" y="218"/>
                  <a:pt x="1198" y="218"/>
                </a:cubicBezTo>
                <a:cubicBezTo>
                  <a:pt x="1197" y="219"/>
                  <a:pt x="1197" y="219"/>
                  <a:pt x="1197" y="219"/>
                </a:cubicBezTo>
                <a:cubicBezTo>
                  <a:pt x="1196" y="221"/>
                  <a:pt x="1196" y="221"/>
                  <a:pt x="1196" y="221"/>
                </a:cubicBezTo>
                <a:cubicBezTo>
                  <a:pt x="1196" y="222"/>
                  <a:pt x="1196" y="222"/>
                  <a:pt x="1196" y="222"/>
                </a:cubicBezTo>
                <a:cubicBezTo>
                  <a:pt x="1198" y="225"/>
                  <a:pt x="1198" y="225"/>
                  <a:pt x="1198" y="225"/>
                </a:cubicBezTo>
                <a:cubicBezTo>
                  <a:pt x="1199" y="226"/>
                  <a:pt x="1199" y="226"/>
                  <a:pt x="1199" y="226"/>
                </a:cubicBezTo>
                <a:cubicBezTo>
                  <a:pt x="1200" y="224"/>
                  <a:pt x="1200" y="224"/>
                  <a:pt x="1200" y="224"/>
                </a:cubicBezTo>
                <a:cubicBezTo>
                  <a:pt x="1200" y="223"/>
                  <a:pt x="1200" y="223"/>
                  <a:pt x="1200" y="223"/>
                </a:cubicBezTo>
                <a:cubicBezTo>
                  <a:pt x="1200" y="222"/>
                  <a:pt x="1200" y="222"/>
                  <a:pt x="1200" y="222"/>
                </a:cubicBezTo>
                <a:cubicBezTo>
                  <a:pt x="1200" y="220"/>
                  <a:pt x="1200" y="220"/>
                  <a:pt x="1200" y="220"/>
                </a:cubicBezTo>
                <a:cubicBezTo>
                  <a:pt x="1201" y="220"/>
                  <a:pt x="1201" y="220"/>
                  <a:pt x="1201" y="220"/>
                </a:cubicBezTo>
                <a:cubicBezTo>
                  <a:pt x="1201" y="221"/>
                  <a:pt x="1201" y="221"/>
                  <a:pt x="1201" y="221"/>
                </a:cubicBezTo>
                <a:cubicBezTo>
                  <a:pt x="1201" y="222"/>
                  <a:pt x="1201" y="222"/>
                  <a:pt x="1201" y="222"/>
                </a:cubicBezTo>
                <a:cubicBezTo>
                  <a:pt x="1201" y="223"/>
                  <a:pt x="1201" y="223"/>
                  <a:pt x="1201" y="223"/>
                </a:cubicBezTo>
                <a:cubicBezTo>
                  <a:pt x="1202" y="225"/>
                  <a:pt x="1202" y="225"/>
                  <a:pt x="1202" y="225"/>
                </a:cubicBezTo>
                <a:cubicBezTo>
                  <a:pt x="1203" y="225"/>
                  <a:pt x="1203" y="225"/>
                  <a:pt x="1203" y="225"/>
                </a:cubicBezTo>
                <a:cubicBezTo>
                  <a:pt x="1205" y="225"/>
                  <a:pt x="1205" y="225"/>
                  <a:pt x="1205" y="225"/>
                </a:cubicBezTo>
                <a:cubicBezTo>
                  <a:pt x="1206" y="225"/>
                  <a:pt x="1206" y="225"/>
                  <a:pt x="1206" y="225"/>
                </a:cubicBezTo>
                <a:cubicBezTo>
                  <a:pt x="1206" y="224"/>
                  <a:pt x="1206" y="224"/>
                  <a:pt x="1206" y="224"/>
                </a:cubicBezTo>
                <a:cubicBezTo>
                  <a:pt x="1206" y="223"/>
                  <a:pt x="1206" y="223"/>
                  <a:pt x="1206" y="223"/>
                </a:cubicBezTo>
                <a:cubicBezTo>
                  <a:pt x="1206" y="222"/>
                  <a:pt x="1206" y="222"/>
                  <a:pt x="1206" y="222"/>
                </a:cubicBezTo>
                <a:cubicBezTo>
                  <a:pt x="1207" y="222"/>
                  <a:pt x="1207" y="222"/>
                  <a:pt x="1207" y="222"/>
                </a:cubicBezTo>
                <a:cubicBezTo>
                  <a:pt x="1208" y="222"/>
                  <a:pt x="1208" y="222"/>
                  <a:pt x="1208" y="222"/>
                </a:cubicBezTo>
                <a:cubicBezTo>
                  <a:pt x="1207" y="223"/>
                  <a:pt x="1207" y="223"/>
                  <a:pt x="1207" y="223"/>
                </a:cubicBezTo>
                <a:cubicBezTo>
                  <a:pt x="1207" y="224"/>
                  <a:pt x="1207" y="224"/>
                  <a:pt x="1207" y="224"/>
                </a:cubicBezTo>
                <a:cubicBezTo>
                  <a:pt x="1208" y="225"/>
                  <a:pt x="1208" y="225"/>
                  <a:pt x="1208" y="225"/>
                </a:cubicBezTo>
                <a:cubicBezTo>
                  <a:pt x="1210" y="225"/>
                  <a:pt x="1210" y="225"/>
                  <a:pt x="1210" y="225"/>
                </a:cubicBezTo>
                <a:cubicBezTo>
                  <a:pt x="1211" y="223"/>
                  <a:pt x="1211" y="223"/>
                  <a:pt x="1211" y="223"/>
                </a:cubicBezTo>
                <a:cubicBezTo>
                  <a:pt x="1214" y="221"/>
                  <a:pt x="1214" y="221"/>
                  <a:pt x="1214" y="221"/>
                </a:cubicBezTo>
                <a:cubicBezTo>
                  <a:pt x="1214" y="221"/>
                  <a:pt x="1214" y="221"/>
                  <a:pt x="1214" y="221"/>
                </a:cubicBezTo>
                <a:cubicBezTo>
                  <a:pt x="1215" y="221"/>
                  <a:pt x="1215" y="221"/>
                  <a:pt x="1215" y="221"/>
                </a:cubicBezTo>
                <a:cubicBezTo>
                  <a:pt x="1215" y="219"/>
                  <a:pt x="1215" y="219"/>
                  <a:pt x="1215" y="219"/>
                </a:cubicBezTo>
                <a:cubicBezTo>
                  <a:pt x="1215" y="218"/>
                  <a:pt x="1215" y="218"/>
                  <a:pt x="1215" y="218"/>
                </a:cubicBezTo>
                <a:cubicBezTo>
                  <a:pt x="1214" y="217"/>
                  <a:pt x="1214" y="217"/>
                  <a:pt x="1214" y="217"/>
                </a:cubicBezTo>
                <a:cubicBezTo>
                  <a:pt x="1213" y="216"/>
                  <a:pt x="1213" y="216"/>
                  <a:pt x="1213" y="216"/>
                </a:cubicBezTo>
                <a:cubicBezTo>
                  <a:pt x="1213" y="216"/>
                  <a:pt x="1213" y="216"/>
                  <a:pt x="1213" y="216"/>
                </a:cubicBezTo>
                <a:cubicBezTo>
                  <a:pt x="1214" y="216"/>
                  <a:pt x="1214" y="216"/>
                  <a:pt x="1214" y="216"/>
                </a:cubicBezTo>
                <a:cubicBezTo>
                  <a:pt x="1215" y="217"/>
                  <a:pt x="1215" y="217"/>
                  <a:pt x="1215" y="217"/>
                </a:cubicBezTo>
                <a:cubicBezTo>
                  <a:pt x="1217" y="218"/>
                  <a:pt x="1217" y="218"/>
                  <a:pt x="1217" y="218"/>
                </a:cubicBezTo>
                <a:cubicBezTo>
                  <a:pt x="1218" y="218"/>
                  <a:pt x="1218" y="218"/>
                  <a:pt x="1218" y="218"/>
                </a:cubicBezTo>
                <a:cubicBezTo>
                  <a:pt x="1218" y="217"/>
                  <a:pt x="1218" y="217"/>
                  <a:pt x="1218" y="217"/>
                </a:cubicBezTo>
                <a:cubicBezTo>
                  <a:pt x="1219" y="217"/>
                  <a:pt x="1219" y="217"/>
                  <a:pt x="1219" y="217"/>
                </a:cubicBezTo>
                <a:cubicBezTo>
                  <a:pt x="1219" y="217"/>
                  <a:pt x="1219" y="217"/>
                  <a:pt x="1219" y="217"/>
                </a:cubicBezTo>
                <a:cubicBezTo>
                  <a:pt x="1219" y="219"/>
                  <a:pt x="1219" y="219"/>
                  <a:pt x="1219" y="219"/>
                </a:cubicBezTo>
                <a:cubicBezTo>
                  <a:pt x="1220" y="219"/>
                  <a:pt x="1220" y="219"/>
                  <a:pt x="1220" y="219"/>
                </a:cubicBezTo>
                <a:cubicBezTo>
                  <a:pt x="1221" y="218"/>
                  <a:pt x="1221" y="218"/>
                  <a:pt x="1221" y="218"/>
                </a:cubicBezTo>
                <a:cubicBezTo>
                  <a:pt x="1223" y="216"/>
                  <a:pt x="1223" y="216"/>
                  <a:pt x="1223" y="216"/>
                </a:cubicBezTo>
                <a:cubicBezTo>
                  <a:pt x="1224" y="215"/>
                  <a:pt x="1224" y="215"/>
                  <a:pt x="1224" y="215"/>
                </a:cubicBezTo>
                <a:cubicBezTo>
                  <a:pt x="1223" y="215"/>
                  <a:pt x="1223" y="215"/>
                  <a:pt x="1223" y="215"/>
                </a:cubicBezTo>
                <a:cubicBezTo>
                  <a:pt x="1224" y="213"/>
                  <a:pt x="1224" y="213"/>
                  <a:pt x="1224" y="213"/>
                </a:cubicBezTo>
                <a:cubicBezTo>
                  <a:pt x="1224" y="213"/>
                  <a:pt x="1224" y="213"/>
                  <a:pt x="1224" y="213"/>
                </a:cubicBezTo>
                <a:cubicBezTo>
                  <a:pt x="1225" y="212"/>
                  <a:pt x="1225" y="212"/>
                  <a:pt x="1225" y="212"/>
                </a:cubicBezTo>
                <a:cubicBezTo>
                  <a:pt x="1225" y="213"/>
                  <a:pt x="1225" y="213"/>
                  <a:pt x="1225" y="213"/>
                </a:cubicBezTo>
                <a:cubicBezTo>
                  <a:pt x="1225" y="214"/>
                  <a:pt x="1225" y="214"/>
                  <a:pt x="1225" y="214"/>
                </a:cubicBezTo>
                <a:cubicBezTo>
                  <a:pt x="1226" y="214"/>
                  <a:pt x="1226" y="214"/>
                  <a:pt x="1226" y="214"/>
                </a:cubicBezTo>
                <a:cubicBezTo>
                  <a:pt x="1227" y="214"/>
                  <a:pt x="1227" y="214"/>
                  <a:pt x="1227" y="214"/>
                </a:cubicBezTo>
                <a:cubicBezTo>
                  <a:pt x="1228" y="212"/>
                  <a:pt x="1228" y="212"/>
                  <a:pt x="1228" y="212"/>
                </a:cubicBezTo>
                <a:cubicBezTo>
                  <a:pt x="1229" y="210"/>
                  <a:pt x="1229" y="210"/>
                  <a:pt x="1229" y="210"/>
                </a:cubicBezTo>
                <a:cubicBezTo>
                  <a:pt x="1229" y="209"/>
                  <a:pt x="1229" y="209"/>
                  <a:pt x="1229" y="209"/>
                </a:cubicBezTo>
                <a:cubicBezTo>
                  <a:pt x="1229" y="208"/>
                  <a:pt x="1229" y="208"/>
                  <a:pt x="1229" y="208"/>
                </a:cubicBezTo>
                <a:cubicBezTo>
                  <a:pt x="1231" y="205"/>
                  <a:pt x="1231" y="205"/>
                  <a:pt x="1231" y="205"/>
                </a:cubicBezTo>
                <a:cubicBezTo>
                  <a:pt x="1233" y="205"/>
                  <a:pt x="1233" y="205"/>
                  <a:pt x="1233" y="205"/>
                </a:cubicBezTo>
                <a:cubicBezTo>
                  <a:pt x="1233" y="204"/>
                  <a:pt x="1233" y="204"/>
                  <a:pt x="1233" y="204"/>
                </a:cubicBezTo>
                <a:cubicBezTo>
                  <a:pt x="1233" y="203"/>
                  <a:pt x="1233" y="203"/>
                  <a:pt x="1233" y="203"/>
                </a:cubicBezTo>
                <a:cubicBezTo>
                  <a:pt x="1233" y="202"/>
                  <a:pt x="1233" y="202"/>
                  <a:pt x="1233" y="202"/>
                </a:cubicBezTo>
                <a:cubicBezTo>
                  <a:pt x="1233" y="202"/>
                  <a:pt x="1233" y="202"/>
                  <a:pt x="1233" y="202"/>
                </a:cubicBezTo>
                <a:cubicBezTo>
                  <a:pt x="1234" y="202"/>
                  <a:pt x="1234" y="202"/>
                  <a:pt x="1234" y="202"/>
                </a:cubicBezTo>
                <a:cubicBezTo>
                  <a:pt x="1235" y="202"/>
                  <a:pt x="1235" y="202"/>
                  <a:pt x="1235" y="202"/>
                </a:cubicBezTo>
                <a:cubicBezTo>
                  <a:pt x="1235" y="202"/>
                  <a:pt x="1235" y="202"/>
                  <a:pt x="1235" y="202"/>
                </a:cubicBezTo>
                <a:cubicBezTo>
                  <a:pt x="1236" y="201"/>
                  <a:pt x="1236" y="201"/>
                  <a:pt x="1236" y="201"/>
                </a:cubicBezTo>
                <a:cubicBezTo>
                  <a:pt x="1236" y="200"/>
                  <a:pt x="1236" y="200"/>
                  <a:pt x="1236" y="200"/>
                </a:cubicBezTo>
                <a:cubicBezTo>
                  <a:pt x="1235" y="199"/>
                  <a:pt x="1235" y="199"/>
                  <a:pt x="1235" y="199"/>
                </a:cubicBezTo>
                <a:cubicBezTo>
                  <a:pt x="1236" y="200"/>
                  <a:pt x="1236" y="200"/>
                  <a:pt x="1236" y="200"/>
                </a:cubicBezTo>
                <a:cubicBezTo>
                  <a:pt x="1237" y="201"/>
                  <a:pt x="1237" y="201"/>
                  <a:pt x="1237" y="201"/>
                </a:cubicBezTo>
                <a:cubicBezTo>
                  <a:pt x="1237" y="200"/>
                  <a:pt x="1237" y="200"/>
                  <a:pt x="1237" y="200"/>
                </a:cubicBezTo>
                <a:cubicBezTo>
                  <a:pt x="1237" y="199"/>
                  <a:pt x="1237" y="199"/>
                  <a:pt x="1237" y="199"/>
                </a:cubicBezTo>
                <a:cubicBezTo>
                  <a:pt x="1237" y="197"/>
                  <a:pt x="1237" y="197"/>
                  <a:pt x="1237" y="197"/>
                </a:cubicBezTo>
                <a:cubicBezTo>
                  <a:pt x="1238" y="197"/>
                  <a:pt x="1238" y="197"/>
                  <a:pt x="1238" y="197"/>
                </a:cubicBezTo>
                <a:cubicBezTo>
                  <a:pt x="1240" y="197"/>
                  <a:pt x="1240" y="197"/>
                  <a:pt x="1240" y="197"/>
                </a:cubicBezTo>
                <a:cubicBezTo>
                  <a:pt x="1240" y="195"/>
                  <a:pt x="1240" y="195"/>
                  <a:pt x="1240" y="195"/>
                </a:cubicBezTo>
                <a:cubicBezTo>
                  <a:pt x="1239" y="195"/>
                  <a:pt x="1239" y="195"/>
                  <a:pt x="1239" y="195"/>
                </a:cubicBezTo>
                <a:cubicBezTo>
                  <a:pt x="1240" y="194"/>
                  <a:pt x="1240" y="194"/>
                  <a:pt x="1240" y="194"/>
                </a:cubicBezTo>
                <a:cubicBezTo>
                  <a:pt x="1241" y="194"/>
                  <a:pt x="1241" y="194"/>
                  <a:pt x="1241" y="194"/>
                </a:cubicBezTo>
                <a:cubicBezTo>
                  <a:pt x="1242" y="194"/>
                  <a:pt x="1242" y="194"/>
                  <a:pt x="1242" y="194"/>
                </a:cubicBezTo>
                <a:cubicBezTo>
                  <a:pt x="1243" y="192"/>
                  <a:pt x="1243" y="192"/>
                  <a:pt x="1243" y="192"/>
                </a:cubicBezTo>
                <a:cubicBezTo>
                  <a:pt x="1245" y="191"/>
                  <a:pt x="1245" y="191"/>
                  <a:pt x="1245" y="191"/>
                </a:cubicBezTo>
                <a:cubicBezTo>
                  <a:pt x="1246" y="191"/>
                  <a:pt x="1246" y="191"/>
                  <a:pt x="1246" y="191"/>
                </a:cubicBezTo>
                <a:cubicBezTo>
                  <a:pt x="1246" y="192"/>
                  <a:pt x="1246" y="192"/>
                  <a:pt x="1246" y="192"/>
                </a:cubicBezTo>
                <a:cubicBezTo>
                  <a:pt x="1247" y="191"/>
                  <a:pt x="1247" y="191"/>
                  <a:pt x="1247" y="191"/>
                </a:cubicBezTo>
                <a:cubicBezTo>
                  <a:pt x="1248" y="190"/>
                  <a:pt x="1248" y="190"/>
                  <a:pt x="1248" y="190"/>
                </a:cubicBezTo>
                <a:cubicBezTo>
                  <a:pt x="1249" y="188"/>
                  <a:pt x="1249" y="188"/>
                  <a:pt x="1249" y="188"/>
                </a:cubicBezTo>
                <a:cubicBezTo>
                  <a:pt x="1249" y="186"/>
                  <a:pt x="1249" y="186"/>
                  <a:pt x="1249" y="186"/>
                </a:cubicBezTo>
                <a:cubicBezTo>
                  <a:pt x="1247" y="185"/>
                  <a:pt x="1247" y="185"/>
                  <a:pt x="1247" y="185"/>
                </a:cubicBezTo>
                <a:cubicBezTo>
                  <a:pt x="1247" y="185"/>
                  <a:pt x="1247" y="185"/>
                  <a:pt x="1247" y="185"/>
                </a:cubicBezTo>
                <a:cubicBezTo>
                  <a:pt x="1248" y="184"/>
                  <a:pt x="1248" y="184"/>
                  <a:pt x="1248" y="184"/>
                </a:cubicBezTo>
                <a:cubicBezTo>
                  <a:pt x="1248" y="182"/>
                  <a:pt x="1248" y="182"/>
                  <a:pt x="1248" y="182"/>
                </a:cubicBezTo>
                <a:cubicBezTo>
                  <a:pt x="1247" y="181"/>
                  <a:pt x="1247" y="181"/>
                  <a:pt x="1247" y="181"/>
                </a:cubicBezTo>
                <a:cubicBezTo>
                  <a:pt x="1246" y="180"/>
                  <a:pt x="1246" y="180"/>
                  <a:pt x="1246" y="180"/>
                </a:cubicBezTo>
                <a:cubicBezTo>
                  <a:pt x="1246" y="178"/>
                  <a:pt x="1246" y="178"/>
                  <a:pt x="1246" y="178"/>
                </a:cubicBezTo>
                <a:cubicBezTo>
                  <a:pt x="1245" y="177"/>
                  <a:pt x="1245" y="177"/>
                  <a:pt x="1245" y="177"/>
                </a:cubicBezTo>
                <a:cubicBezTo>
                  <a:pt x="1245" y="176"/>
                  <a:pt x="1245" y="176"/>
                  <a:pt x="1245" y="176"/>
                </a:cubicBezTo>
                <a:cubicBezTo>
                  <a:pt x="1246" y="176"/>
                  <a:pt x="1246" y="176"/>
                  <a:pt x="1246" y="176"/>
                </a:cubicBezTo>
                <a:cubicBezTo>
                  <a:pt x="1247" y="176"/>
                  <a:pt x="1247" y="176"/>
                  <a:pt x="1247" y="176"/>
                </a:cubicBezTo>
                <a:cubicBezTo>
                  <a:pt x="1247" y="178"/>
                  <a:pt x="1247" y="178"/>
                  <a:pt x="1247" y="178"/>
                </a:cubicBezTo>
                <a:cubicBezTo>
                  <a:pt x="1248" y="179"/>
                  <a:pt x="1248" y="179"/>
                  <a:pt x="1248" y="179"/>
                </a:cubicBezTo>
                <a:cubicBezTo>
                  <a:pt x="1248" y="181"/>
                  <a:pt x="1248" y="181"/>
                  <a:pt x="1248" y="181"/>
                </a:cubicBezTo>
                <a:cubicBezTo>
                  <a:pt x="1249" y="183"/>
                  <a:pt x="1249" y="183"/>
                  <a:pt x="1249" y="183"/>
                </a:cubicBezTo>
                <a:cubicBezTo>
                  <a:pt x="1250" y="183"/>
                  <a:pt x="1250" y="183"/>
                  <a:pt x="1250" y="183"/>
                </a:cubicBezTo>
                <a:cubicBezTo>
                  <a:pt x="1251" y="184"/>
                  <a:pt x="1251" y="184"/>
                  <a:pt x="1251" y="184"/>
                </a:cubicBezTo>
                <a:cubicBezTo>
                  <a:pt x="1251" y="185"/>
                  <a:pt x="1251" y="185"/>
                  <a:pt x="1251" y="185"/>
                </a:cubicBezTo>
                <a:cubicBezTo>
                  <a:pt x="1251" y="187"/>
                  <a:pt x="1251" y="187"/>
                  <a:pt x="1251" y="187"/>
                </a:cubicBezTo>
                <a:cubicBezTo>
                  <a:pt x="1253" y="188"/>
                  <a:pt x="1253" y="188"/>
                  <a:pt x="1253" y="188"/>
                </a:cubicBezTo>
                <a:cubicBezTo>
                  <a:pt x="1254" y="188"/>
                  <a:pt x="1254" y="188"/>
                  <a:pt x="1254" y="188"/>
                </a:cubicBezTo>
                <a:cubicBezTo>
                  <a:pt x="1254" y="187"/>
                  <a:pt x="1254" y="187"/>
                  <a:pt x="1254" y="187"/>
                </a:cubicBezTo>
                <a:cubicBezTo>
                  <a:pt x="1255" y="186"/>
                  <a:pt x="1255" y="186"/>
                  <a:pt x="1255" y="186"/>
                </a:cubicBezTo>
                <a:cubicBezTo>
                  <a:pt x="1255" y="186"/>
                  <a:pt x="1255" y="186"/>
                  <a:pt x="1255" y="186"/>
                </a:cubicBezTo>
                <a:cubicBezTo>
                  <a:pt x="1256" y="187"/>
                  <a:pt x="1256" y="187"/>
                  <a:pt x="1256" y="187"/>
                </a:cubicBezTo>
                <a:cubicBezTo>
                  <a:pt x="1258" y="188"/>
                  <a:pt x="1258" y="188"/>
                  <a:pt x="1258" y="188"/>
                </a:cubicBezTo>
                <a:cubicBezTo>
                  <a:pt x="1259" y="187"/>
                  <a:pt x="1259" y="187"/>
                  <a:pt x="1259" y="187"/>
                </a:cubicBezTo>
                <a:cubicBezTo>
                  <a:pt x="1260" y="186"/>
                  <a:pt x="1260" y="186"/>
                  <a:pt x="1260" y="186"/>
                </a:cubicBezTo>
                <a:cubicBezTo>
                  <a:pt x="1261" y="187"/>
                  <a:pt x="1261" y="187"/>
                  <a:pt x="1261" y="187"/>
                </a:cubicBezTo>
                <a:cubicBezTo>
                  <a:pt x="1262" y="187"/>
                  <a:pt x="1262" y="187"/>
                  <a:pt x="1262" y="187"/>
                </a:cubicBezTo>
                <a:cubicBezTo>
                  <a:pt x="1263" y="186"/>
                  <a:pt x="1263" y="186"/>
                  <a:pt x="1263" y="186"/>
                </a:cubicBezTo>
                <a:cubicBezTo>
                  <a:pt x="1263" y="185"/>
                  <a:pt x="1263" y="185"/>
                  <a:pt x="1263" y="185"/>
                </a:cubicBezTo>
                <a:cubicBezTo>
                  <a:pt x="1264" y="185"/>
                  <a:pt x="1264" y="185"/>
                  <a:pt x="1264" y="185"/>
                </a:cubicBezTo>
                <a:cubicBezTo>
                  <a:pt x="1264" y="184"/>
                  <a:pt x="1264" y="184"/>
                  <a:pt x="1264" y="184"/>
                </a:cubicBezTo>
                <a:cubicBezTo>
                  <a:pt x="1265" y="183"/>
                  <a:pt x="1265" y="183"/>
                  <a:pt x="1265" y="183"/>
                </a:cubicBezTo>
                <a:cubicBezTo>
                  <a:pt x="1266" y="184"/>
                  <a:pt x="1266" y="184"/>
                  <a:pt x="1266" y="184"/>
                </a:cubicBezTo>
                <a:cubicBezTo>
                  <a:pt x="1268" y="186"/>
                  <a:pt x="1268" y="186"/>
                  <a:pt x="1268" y="186"/>
                </a:cubicBezTo>
                <a:cubicBezTo>
                  <a:pt x="1269" y="187"/>
                  <a:pt x="1269" y="187"/>
                  <a:pt x="1269" y="187"/>
                </a:cubicBezTo>
                <a:cubicBezTo>
                  <a:pt x="1270" y="187"/>
                  <a:pt x="1270" y="187"/>
                  <a:pt x="1270" y="187"/>
                </a:cubicBezTo>
                <a:cubicBezTo>
                  <a:pt x="1270" y="186"/>
                  <a:pt x="1270" y="186"/>
                  <a:pt x="1270" y="186"/>
                </a:cubicBezTo>
                <a:cubicBezTo>
                  <a:pt x="1271" y="186"/>
                  <a:pt x="1271" y="186"/>
                  <a:pt x="1271" y="186"/>
                </a:cubicBezTo>
                <a:cubicBezTo>
                  <a:pt x="1272" y="184"/>
                  <a:pt x="1272" y="184"/>
                  <a:pt x="1272" y="184"/>
                </a:cubicBezTo>
                <a:cubicBezTo>
                  <a:pt x="1272" y="184"/>
                  <a:pt x="1272" y="184"/>
                  <a:pt x="1272" y="184"/>
                </a:cubicBezTo>
                <a:cubicBezTo>
                  <a:pt x="1273" y="184"/>
                  <a:pt x="1273" y="184"/>
                  <a:pt x="1273" y="184"/>
                </a:cubicBezTo>
                <a:cubicBezTo>
                  <a:pt x="1273" y="184"/>
                  <a:pt x="1273" y="184"/>
                  <a:pt x="1273" y="184"/>
                </a:cubicBezTo>
                <a:cubicBezTo>
                  <a:pt x="1274" y="183"/>
                  <a:pt x="1274" y="183"/>
                  <a:pt x="1274" y="183"/>
                </a:cubicBezTo>
                <a:cubicBezTo>
                  <a:pt x="1274" y="183"/>
                  <a:pt x="1274" y="183"/>
                  <a:pt x="1274" y="183"/>
                </a:cubicBezTo>
                <a:cubicBezTo>
                  <a:pt x="1275" y="184"/>
                  <a:pt x="1275" y="184"/>
                  <a:pt x="1275" y="184"/>
                </a:cubicBezTo>
                <a:cubicBezTo>
                  <a:pt x="1276" y="184"/>
                  <a:pt x="1276" y="184"/>
                  <a:pt x="1276" y="184"/>
                </a:cubicBezTo>
                <a:cubicBezTo>
                  <a:pt x="1276" y="183"/>
                  <a:pt x="1276" y="183"/>
                  <a:pt x="1276" y="183"/>
                </a:cubicBezTo>
                <a:cubicBezTo>
                  <a:pt x="1276" y="182"/>
                  <a:pt x="1276" y="182"/>
                  <a:pt x="1276" y="182"/>
                </a:cubicBezTo>
                <a:cubicBezTo>
                  <a:pt x="1277" y="182"/>
                  <a:pt x="1277" y="182"/>
                  <a:pt x="1277" y="182"/>
                </a:cubicBezTo>
                <a:cubicBezTo>
                  <a:pt x="1279" y="182"/>
                  <a:pt x="1279" y="182"/>
                  <a:pt x="1279" y="182"/>
                </a:cubicBezTo>
                <a:cubicBezTo>
                  <a:pt x="1280" y="181"/>
                  <a:pt x="1280" y="181"/>
                  <a:pt x="1280" y="181"/>
                </a:cubicBezTo>
                <a:cubicBezTo>
                  <a:pt x="1280" y="180"/>
                  <a:pt x="1280" y="180"/>
                  <a:pt x="1280" y="180"/>
                </a:cubicBezTo>
                <a:cubicBezTo>
                  <a:pt x="1280" y="180"/>
                  <a:pt x="1280" y="180"/>
                  <a:pt x="1280" y="180"/>
                </a:cubicBezTo>
                <a:cubicBezTo>
                  <a:pt x="1280" y="181"/>
                  <a:pt x="1280" y="181"/>
                  <a:pt x="1280" y="181"/>
                </a:cubicBezTo>
                <a:cubicBezTo>
                  <a:pt x="1281" y="182"/>
                  <a:pt x="1281" y="182"/>
                  <a:pt x="1281" y="182"/>
                </a:cubicBezTo>
                <a:cubicBezTo>
                  <a:pt x="1282" y="181"/>
                  <a:pt x="1282" y="181"/>
                  <a:pt x="1282" y="181"/>
                </a:cubicBezTo>
                <a:cubicBezTo>
                  <a:pt x="1283" y="179"/>
                  <a:pt x="1283" y="179"/>
                  <a:pt x="1283" y="179"/>
                </a:cubicBezTo>
                <a:cubicBezTo>
                  <a:pt x="1283" y="180"/>
                  <a:pt x="1283" y="180"/>
                  <a:pt x="1283" y="180"/>
                </a:cubicBezTo>
                <a:cubicBezTo>
                  <a:pt x="1284" y="181"/>
                  <a:pt x="1284" y="181"/>
                  <a:pt x="1284" y="181"/>
                </a:cubicBezTo>
                <a:cubicBezTo>
                  <a:pt x="1285" y="181"/>
                  <a:pt x="1285" y="181"/>
                  <a:pt x="1285" y="181"/>
                </a:cubicBezTo>
                <a:cubicBezTo>
                  <a:pt x="1286" y="179"/>
                  <a:pt x="1286" y="179"/>
                  <a:pt x="1286" y="179"/>
                </a:cubicBezTo>
                <a:cubicBezTo>
                  <a:pt x="1287" y="179"/>
                  <a:pt x="1287" y="179"/>
                  <a:pt x="1287" y="179"/>
                </a:cubicBezTo>
                <a:cubicBezTo>
                  <a:pt x="1287" y="180"/>
                  <a:pt x="1287" y="180"/>
                  <a:pt x="1287" y="180"/>
                </a:cubicBezTo>
                <a:cubicBezTo>
                  <a:pt x="1288" y="180"/>
                  <a:pt x="1288" y="180"/>
                  <a:pt x="1288" y="180"/>
                </a:cubicBezTo>
                <a:cubicBezTo>
                  <a:pt x="1289" y="180"/>
                  <a:pt x="1289" y="180"/>
                  <a:pt x="1289" y="180"/>
                </a:cubicBezTo>
                <a:cubicBezTo>
                  <a:pt x="1290" y="179"/>
                  <a:pt x="1290" y="179"/>
                  <a:pt x="1290" y="179"/>
                </a:cubicBezTo>
                <a:cubicBezTo>
                  <a:pt x="1291" y="179"/>
                  <a:pt x="1291" y="179"/>
                  <a:pt x="1291" y="179"/>
                </a:cubicBezTo>
                <a:cubicBezTo>
                  <a:pt x="1292" y="179"/>
                  <a:pt x="1292" y="179"/>
                  <a:pt x="1292" y="179"/>
                </a:cubicBezTo>
                <a:cubicBezTo>
                  <a:pt x="1294" y="178"/>
                  <a:pt x="1294" y="178"/>
                  <a:pt x="1294" y="178"/>
                </a:cubicBezTo>
                <a:cubicBezTo>
                  <a:pt x="1295" y="178"/>
                  <a:pt x="1295" y="178"/>
                  <a:pt x="1295" y="178"/>
                </a:cubicBezTo>
                <a:cubicBezTo>
                  <a:pt x="1296" y="179"/>
                  <a:pt x="1296" y="179"/>
                  <a:pt x="1296" y="179"/>
                </a:cubicBezTo>
                <a:cubicBezTo>
                  <a:pt x="1296" y="179"/>
                  <a:pt x="1296" y="179"/>
                  <a:pt x="1296" y="179"/>
                </a:cubicBezTo>
                <a:cubicBezTo>
                  <a:pt x="1297" y="177"/>
                  <a:pt x="1297" y="177"/>
                  <a:pt x="1297" y="177"/>
                </a:cubicBezTo>
                <a:cubicBezTo>
                  <a:pt x="1298" y="176"/>
                  <a:pt x="1298" y="176"/>
                  <a:pt x="1298" y="176"/>
                </a:cubicBezTo>
                <a:cubicBezTo>
                  <a:pt x="1300" y="176"/>
                  <a:pt x="1300" y="176"/>
                  <a:pt x="1300" y="176"/>
                </a:cubicBezTo>
                <a:cubicBezTo>
                  <a:pt x="1301" y="175"/>
                  <a:pt x="1301" y="175"/>
                  <a:pt x="1301" y="175"/>
                </a:cubicBezTo>
                <a:cubicBezTo>
                  <a:pt x="1302" y="175"/>
                  <a:pt x="1302" y="175"/>
                  <a:pt x="1302" y="175"/>
                </a:cubicBezTo>
                <a:cubicBezTo>
                  <a:pt x="1303" y="174"/>
                  <a:pt x="1303" y="174"/>
                  <a:pt x="1303" y="174"/>
                </a:cubicBezTo>
                <a:cubicBezTo>
                  <a:pt x="1303" y="173"/>
                  <a:pt x="1303" y="173"/>
                  <a:pt x="1303" y="173"/>
                </a:cubicBezTo>
                <a:cubicBezTo>
                  <a:pt x="1303" y="172"/>
                  <a:pt x="1303" y="172"/>
                  <a:pt x="1303" y="172"/>
                </a:cubicBezTo>
                <a:cubicBezTo>
                  <a:pt x="1303" y="171"/>
                  <a:pt x="1303" y="171"/>
                  <a:pt x="1303" y="171"/>
                </a:cubicBezTo>
                <a:lnTo>
                  <a:pt x="1304" y="171"/>
                </a:lnTo>
                <a:close/>
                <a:moveTo>
                  <a:pt x="1370" y="3"/>
                </a:moveTo>
                <a:cubicBezTo>
                  <a:pt x="1370" y="2"/>
                  <a:pt x="1370" y="2"/>
                  <a:pt x="1370" y="2"/>
                </a:cubicBezTo>
                <a:cubicBezTo>
                  <a:pt x="1371" y="3"/>
                  <a:pt x="1371" y="3"/>
                  <a:pt x="1371" y="3"/>
                </a:cubicBezTo>
                <a:cubicBezTo>
                  <a:pt x="1372" y="4"/>
                  <a:pt x="1372" y="4"/>
                  <a:pt x="1372" y="4"/>
                </a:cubicBezTo>
                <a:cubicBezTo>
                  <a:pt x="1374" y="5"/>
                  <a:pt x="1374" y="5"/>
                  <a:pt x="1374" y="5"/>
                </a:cubicBezTo>
                <a:cubicBezTo>
                  <a:pt x="1375" y="6"/>
                  <a:pt x="1375" y="6"/>
                  <a:pt x="1375" y="6"/>
                </a:cubicBezTo>
                <a:cubicBezTo>
                  <a:pt x="1376" y="7"/>
                  <a:pt x="1376" y="7"/>
                  <a:pt x="1376" y="7"/>
                </a:cubicBezTo>
                <a:cubicBezTo>
                  <a:pt x="1376" y="6"/>
                  <a:pt x="1376" y="6"/>
                  <a:pt x="1376" y="6"/>
                </a:cubicBezTo>
                <a:cubicBezTo>
                  <a:pt x="1377" y="4"/>
                  <a:pt x="1377" y="4"/>
                  <a:pt x="1377" y="4"/>
                </a:cubicBezTo>
                <a:cubicBezTo>
                  <a:pt x="1377" y="3"/>
                  <a:pt x="1377" y="3"/>
                  <a:pt x="1377" y="3"/>
                </a:cubicBezTo>
                <a:cubicBezTo>
                  <a:pt x="1378" y="0"/>
                  <a:pt x="1378" y="0"/>
                  <a:pt x="1378" y="0"/>
                </a:cubicBezTo>
                <a:cubicBezTo>
                  <a:pt x="1368" y="0"/>
                  <a:pt x="1368" y="0"/>
                  <a:pt x="1368" y="0"/>
                </a:cubicBezTo>
                <a:cubicBezTo>
                  <a:pt x="1368" y="2"/>
                  <a:pt x="1368" y="2"/>
                  <a:pt x="1368" y="2"/>
                </a:cubicBezTo>
                <a:cubicBezTo>
                  <a:pt x="1368" y="2"/>
                  <a:pt x="1368" y="2"/>
                  <a:pt x="1368" y="2"/>
                </a:cubicBezTo>
                <a:lnTo>
                  <a:pt x="1370" y="3"/>
                </a:lnTo>
                <a:close/>
                <a:moveTo>
                  <a:pt x="3232" y="1495"/>
                </a:moveTo>
                <a:cubicBezTo>
                  <a:pt x="3231" y="1495"/>
                  <a:pt x="3231" y="1495"/>
                  <a:pt x="3231" y="1495"/>
                </a:cubicBezTo>
                <a:cubicBezTo>
                  <a:pt x="3232" y="1496"/>
                  <a:pt x="3232" y="1496"/>
                  <a:pt x="3232" y="1496"/>
                </a:cubicBezTo>
                <a:lnTo>
                  <a:pt x="3232" y="1495"/>
                </a:lnTo>
                <a:close/>
                <a:moveTo>
                  <a:pt x="3229" y="1505"/>
                </a:moveTo>
                <a:cubicBezTo>
                  <a:pt x="3230" y="1505"/>
                  <a:pt x="3230" y="1505"/>
                  <a:pt x="3230" y="1505"/>
                </a:cubicBezTo>
                <a:cubicBezTo>
                  <a:pt x="3230" y="1504"/>
                  <a:pt x="3230" y="1504"/>
                  <a:pt x="3230" y="1504"/>
                </a:cubicBezTo>
                <a:cubicBezTo>
                  <a:pt x="3229" y="1504"/>
                  <a:pt x="3229" y="1504"/>
                  <a:pt x="3229" y="1504"/>
                </a:cubicBezTo>
                <a:lnTo>
                  <a:pt x="3229" y="1505"/>
                </a:lnTo>
                <a:close/>
                <a:moveTo>
                  <a:pt x="1906" y="57"/>
                </a:moveTo>
                <a:cubicBezTo>
                  <a:pt x="1907" y="56"/>
                  <a:pt x="1907" y="56"/>
                  <a:pt x="1907" y="56"/>
                </a:cubicBezTo>
                <a:cubicBezTo>
                  <a:pt x="1907" y="55"/>
                  <a:pt x="1907" y="55"/>
                  <a:pt x="1907" y="55"/>
                </a:cubicBezTo>
                <a:cubicBezTo>
                  <a:pt x="1908" y="54"/>
                  <a:pt x="1908" y="54"/>
                  <a:pt x="1908" y="54"/>
                </a:cubicBezTo>
                <a:cubicBezTo>
                  <a:pt x="1911" y="52"/>
                  <a:pt x="1911" y="52"/>
                  <a:pt x="1911" y="52"/>
                </a:cubicBezTo>
                <a:cubicBezTo>
                  <a:pt x="1913" y="51"/>
                  <a:pt x="1913" y="51"/>
                  <a:pt x="1913" y="51"/>
                </a:cubicBezTo>
                <a:cubicBezTo>
                  <a:pt x="1915" y="52"/>
                  <a:pt x="1915" y="52"/>
                  <a:pt x="1915" y="52"/>
                </a:cubicBezTo>
                <a:cubicBezTo>
                  <a:pt x="1916" y="52"/>
                  <a:pt x="1916" y="52"/>
                  <a:pt x="1916" y="52"/>
                </a:cubicBezTo>
                <a:cubicBezTo>
                  <a:pt x="1916" y="53"/>
                  <a:pt x="1916" y="53"/>
                  <a:pt x="1916" y="53"/>
                </a:cubicBezTo>
                <a:cubicBezTo>
                  <a:pt x="1915" y="53"/>
                  <a:pt x="1915" y="53"/>
                  <a:pt x="1915" y="53"/>
                </a:cubicBezTo>
                <a:cubicBezTo>
                  <a:pt x="1914" y="52"/>
                  <a:pt x="1914" y="52"/>
                  <a:pt x="1914" y="52"/>
                </a:cubicBezTo>
                <a:cubicBezTo>
                  <a:pt x="1913" y="52"/>
                  <a:pt x="1913" y="52"/>
                  <a:pt x="1913" y="52"/>
                </a:cubicBezTo>
                <a:cubicBezTo>
                  <a:pt x="1912" y="54"/>
                  <a:pt x="1912" y="54"/>
                  <a:pt x="1912" y="54"/>
                </a:cubicBezTo>
                <a:cubicBezTo>
                  <a:pt x="1909" y="55"/>
                  <a:pt x="1909" y="55"/>
                  <a:pt x="1909" y="55"/>
                </a:cubicBezTo>
                <a:cubicBezTo>
                  <a:pt x="1908" y="57"/>
                  <a:pt x="1908" y="57"/>
                  <a:pt x="1908" y="57"/>
                </a:cubicBezTo>
                <a:cubicBezTo>
                  <a:pt x="1908" y="59"/>
                  <a:pt x="1908" y="59"/>
                  <a:pt x="1908" y="59"/>
                </a:cubicBezTo>
                <a:cubicBezTo>
                  <a:pt x="1908" y="60"/>
                  <a:pt x="1908" y="60"/>
                  <a:pt x="1908" y="60"/>
                </a:cubicBezTo>
                <a:cubicBezTo>
                  <a:pt x="1908" y="61"/>
                  <a:pt x="1908" y="61"/>
                  <a:pt x="1908" y="61"/>
                </a:cubicBezTo>
                <a:cubicBezTo>
                  <a:pt x="1908" y="61"/>
                  <a:pt x="1908" y="62"/>
                  <a:pt x="1908" y="62"/>
                </a:cubicBezTo>
                <a:cubicBezTo>
                  <a:pt x="1911" y="62"/>
                  <a:pt x="1911" y="62"/>
                  <a:pt x="1911" y="62"/>
                </a:cubicBezTo>
                <a:cubicBezTo>
                  <a:pt x="1914" y="61"/>
                  <a:pt x="1914" y="61"/>
                  <a:pt x="1914" y="61"/>
                </a:cubicBezTo>
                <a:cubicBezTo>
                  <a:pt x="1916" y="60"/>
                  <a:pt x="1916" y="60"/>
                  <a:pt x="1916" y="60"/>
                </a:cubicBezTo>
                <a:cubicBezTo>
                  <a:pt x="1918" y="60"/>
                  <a:pt x="1918" y="60"/>
                  <a:pt x="1918" y="60"/>
                </a:cubicBezTo>
                <a:cubicBezTo>
                  <a:pt x="1919" y="61"/>
                  <a:pt x="1919" y="61"/>
                  <a:pt x="1919" y="61"/>
                </a:cubicBezTo>
                <a:cubicBezTo>
                  <a:pt x="1921" y="62"/>
                  <a:pt x="1921" y="62"/>
                  <a:pt x="1921" y="62"/>
                </a:cubicBezTo>
                <a:cubicBezTo>
                  <a:pt x="1923" y="61"/>
                  <a:pt x="1923" y="61"/>
                  <a:pt x="1923" y="61"/>
                </a:cubicBezTo>
                <a:cubicBezTo>
                  <a:pt x="1922" y="60"/>
                  <a:pt x="1922" y="60"/>
                  <a:pt x="1922" y="60"/>
                </a:cubicBezTo>
                <a:cubicBezTo>
                  <a:pt x="1922" y="58"/>
                  <a:pt x="1922" y="58"/>
                  <a:pt x="1922" y="58"/>
                </a:cubicBezTo>
                <a:cubicBezTo>
                  <a:pt x="1923" y="59"/>
                  <a:pt x="1923" y="59"/>
                  <a:pt x="1923" y="59"/>
                </a:cubicBezTo>
                <a:cubicBezTo>
                  <a:pt x="1924" y="61"/>
                  <a:pt x="1924" y="61"/>
                  <a:pt x="1924" y="61"/>
                </a:cubicBezTo>
                <a:cubicBezTo>
                  <a:pt x="1926" y="61"/>
                  <a:pt x="1926" y="61"/>
                  <a:pt x="1926" y="61"/>
                </a:cubicBezTo>
                <a:cubicBezTo>
                  <a:pt x="1928" y="61"/>
                  <a:pt x="1928" y="61"/>
                  <a:pt x="1928" y="61"/>
                </a:cubicBezTo>
                <a:cubicBezTo>
                  <a:pt x="1929" y="60"/>
                  <a:pt x="1929" y="60"/>
                  <a:pt x="1929" y="60"/>
                </a:cubicBezTo>
                <a:cubicBezTo>
                  <a:pt x="1930" y="60"/>
                  <a:pt x="1930" y="60"/>
                  <a:pt x="1930" y="60"/>
                </a:cubicBezTo>
                <a:cubicBezTo>
                  <a:pt x="1932" y="57"/>
                  <a:pt x="1932" y="57"/>
                  <a:pt x="1932" y="57"/>
                </a:cubicBezTo>
                <a:cubicBezTo>
                  <a:pt x="1931" y="55"/>
                  <a:pt x="1931" y="55"/>
                  <a:pt x="1931" y="55"/>
                </a:cubicBezTo>
                <a:cubicBezTo>
                  <a:pt x="1933" y="53"/>
                  <a:pt x="1933" y="53"/>
                  <a:pt x="1933" y="53"/>
                </a:cubicBezTo>
                <a:cubicBezTo>
                  <a:pt x="1933" y="51"/>
                  <a:pt x="1933" y="51"/>
                  <a:pt x="1933" y="51"/>
                </a:cubicBezTo>
                <a:cubicBezTo>
                  <a:pt x="1932" y="50"/>
                  <a:pt x="1932" y="50"/>
                  <a:pt x="1932" y="50"/>
                </a:cubicBezTo>
                <a:cubicBezTo>
                  <a:pt x="1930" y="48"/>
                  <a:pt x="1930" y="48"/>
                  <a:pt x="1930" y="48"/>
                </a:cubicBezTo>
                <a:cubicBezTo>
                  <a:pt x="1929" y="47"/>
                  <a:pt x="1929" y="47"/>
                  <a:pt x="1929" y="47"/>
                </a:cubicBezTo>
                <a:cubicBezTo>
                  <a:pt x="1927" y="47"/>
                  <a:pt x="1927" y="47"/>
                  <a:pt x="1927" y="47"/>
                </a:cubicBezTo>
                <a:cubicBezTo>
                  <a:pt x="1926" y="46"/>
                  <a:pt x="1926" y="46"/>
                  <a:pt x="1926" y="46"/>
                </a:cubicBezTo>
                <a:cubicBezTo>
                  <a:pt x="1928" y="46"/>
                  <a:pt x="1928" y="46"/>
                  <a:pt x="1928" y="46"/>
                </a:cubicBezTo>
                <a:cubicBezTo>
                  <a:pt x="1929" y="46"/>
                  <a:pt x="1929" y="46"/>
                  <a:pt x="1929" y="46"/>
                </a:cubicBezTo>
                <a:cubicBezTo>
                  <a:pt x="1931" y="46"/>
                  <a:pt x="1931" y="46"/>
                  <a:pt x="1931" y="46"/>
                </a:cubicBezTo>
                <a:cubicBezTo>
                  <a:pt x="1932" y="47"/>
                  <a:pt x="1932" y="47"/>
                  <a:pt x="1932" y="47"/>
                </a:cubicBezTo>
                <a:cubicBezTo>
                  <a:pt x="1932" y="48"/>
                  <a:pt x="1932" y="48"/>
                  <a:pt x="1932" y="48"/>
                </a:cubicBezTo>
                <a:cubicBezTo>
                  <a:pt x="1933" y="49"/>
                  <a:pt x="1933" y="49"/>
                  <a:pt x="1933" y="49"/>
                </a:cubicBezTo>
                <a:cubicBezTo>
                  <a:pt x="1934" y="48"/>
                  <a:pt x="1934" y="48"/>
                  <a:pt x="1934" y="48"/>
                </a:cubicBezTo>
                <a:cubicBezTo>
                  <a:pt x="1933" y="45"/>
                  <a:pt x="1933" y="45"/>
                  <a:pt x="1933" y="45"/>
                </a:cubicBezTo>
                <a:cubicBezTo>
                  <a:pt x="1931" y="42"/>
                  <a:pt x="1931" y="42"/>
                  <a:pt x="1931" y="42"/>
                </a:cubicBezTo>
                <a:cubicBezTo>
                  <a:pt x="1929" y="39"/>
                  <a:pt x="1929" y="39"/>
                  <a:pt x="1929" y="39"/>
                </a:cubicBezTo>
                <a:cubicBezTo>
                  <a:pt x="1929" y="38"/>
                  <a:pt x="1929" y="38"/>
                  <a:pt x="1929" y="38"/>
                </a:cubicBezTo>
                <a:cubicBezTo>
                  <a:pt x="1931" y="40"/>
                  <a:pt x="1931" y="40"/>
                  <a:pt x="1931" y="40"/>
                </a:cubicBezTo>
                <a:cubicBezTo>
                  <a:pt x="1931" y="41"/>
                  <a:pt x="1931" y="41"/>
                  <a:pt x="1931" y="41"/>
                </a:cubicBezTo>
                <a:cubicBezTo>
                  <a:pt x="1933" y="42"/>
                  <a:pt x="1933" y="42"/>
                  <a:pt x="1933" y="42"/>
                </a:cubicBezTo>
                <a:cubicBezTo>
                  <a:pt x="1935" y="42"/>
                  <a:pt x="1935" y="42"/>
                  <a:pt x="1935" y="42"/>
                </a:cubicBezTo>
                <a:cubicBezTo>
                  <a:pt x="1935" y="41"/>
                  <a:pt x="1935" y="41"/>
                  <a:pt x="1935" y="41"/>
                </a:cubicBezTo>
                <a:cubicBezTo>
                  <a:pt x="1935" y="40"/>
                  <a:pt x="1935" y="40"/>
                  <a:pt x="1935" y="40"/>
                </a:cubicBezTo>
                <a:cubicBezTo>
                  <a:pt x="1934" y="39"/>
                  <a:pt x="1934" y="39"/>
                  <a:pt x="1934" y="39"/>
                </a:cubicBezTo>
                <a:cubicBezTo>
                  <a:pt x="1934" y="38"/>
                  <a:pt x="1934" y="38"/>
                  <a:pt x="1934" y="38"/>
                </a:cubicBezTo>
                <a:cubicBezTo>
                  <a:pt x="1935" y="36"/>
                  <a:pt x="1935" y="36"/>
                  <a:pt x="1935" y="36"/>
                </a:cubicBezTo>
                <a:cubicBezTo>
                  <a:pt x="1935" y="34"/>
                  <a:pt x="1935" y="34"/>
                  <a:pt x="1935" y="34"/>
                </a:cubicBezTo>
                <a:cubicBezTo>
                  <a:pt x="1934" y="32"/>
                  <a:pt x="1934" y="32"/>
                  <a:pt x="1934" y="32"/>
                </a:cubicBezTo>
                <a:cubicBezTo>
                  <a:pt x="1932" y="29"/>
                  <a:pt x="1932" y="29"/>
                  <a:pt x="1932" y="29"/>
                </a:cubicBezTo>
                <a:cubicBezTo>
                  <a:pt x="1933" y="29"/>
                  <a:pt x="1933" y="29"/>
                  <a:pt x="1933" y="29"/>
                </a:cubicBezTo>
                <a:cubicBezTo>
                  <a:pt x="1935" y="31"/>
                  <a:pt x="1935" y="31"/>
                  <a:pt x="1935" y="31"/>
                </a:cubicBezTo>
                <a:cubicBezTo>
                  <a:pt x="1936" y="30"/>
                  <a:pt x="1936" y="30"/>
                  <a:pt x="1936" y="30"/>
                </a:cubicBezTo>
                <a:cubicBezTo>
                  <a:pt x="1937" y="28"/>
                  <a:pt x="1937" y="28"/>
                  <a:pt x="1937" y="28"/>
                </a:cubicBezTo>
                <a:cubicBezTo>
                  <a:pt x="1936" y="28"/>
                  <a:pt x="1936" y="28"/>
                  <a:pt x="1936" y="28"/>
                </a:cubicBezTo>
                <a:cubicBezTo>
                  <a:pt x="1935" y="28"/>
                  <a:pt x="1935" y="28"/>
                  <a:pt x="1935" y="28"/>
                </a:cubicBezTo>
                <a:cubicBezTo>
                  <a:pt x="1935" y="25"/>
                  <a:pt x="1935" y="25"/>
                  <a:pt x="1935" y="25"/>
                </a:cubicBezTo>
                <a:cubicBezTo>
                  <a:pt x="1936" y="25"/>
                  <a:pt x="1936" y="25"/>
                  <a:pt x="1936" y="25"/>
                </a:cubicBezTo>
                <a:cubicBezTo>
                  <a:pt x="1938" y="26"/>
                  <a:pt x="1938" y="26"/>
                  <a:pt x="1938" y="26"/>
                </a:cubicBezTo>
                <a:cubicBezTo>
                  <a:pt x="1941" y="27"/>
                  <a:pt x="1941" y="27"/>
                  <a:pt x="1941" y="27"/>
                </a:cubicBezTo>
                <a:cubicBezTo>
                  <a:pt x="1942" y="26"/>
                  <a:pt x="1942" y="26"/>
                  <a:pt x="1942" y="26"/>
                </a:cubicBezTo>
                <a:cubicBezTo>
                  <a:pt x="1940" y="25"/>
                  <a:pt x="1940" y="25"/>
                  <a:pt x="1940" y="25"/>
                </a:cubicBezTo>
                <a:cubicBezTo>
                  <a:pt x="1940" y="24"/>
                  <a:pt x="1940" y="24"/>
                  <a:pt x="1940" y="24"/>
                </a:cubicBezTo>
                <a:cubicBezTo>
                  <a:pt x="1942" y="24"/>
                  <a:pt x="1942" y="24"/>
                  <a:pt x="1942" y="24"/>
                </a:cubicBezTo>
                <a:cubicBezTo>
                  <a:pt x="1943" y="24"/>
                  <a:pt x="1943" y="24"/>
                  <a:pt x="1943" y="24"/>
                </a:cubicBezTo>
                <a:cubicBezTo>
                  <a:pt x="1944" y="23"/>
                  <a:pt x="1944" y="23"/>
                  <a:pt x="1944" y="23"/>
                </a:cubicBezTo>
                <a:cubicBezTo>
                  <a:pt x="1944" y="21"/>
                  <a:pt x="1944" y="21"/>
                  <a:pt x="1944" y="21"/>
                </a:cubicBezTo>
                <a:cubicBezTo>
                  <a:pt x="1944" y="20"/>
                  <a:pt x="1944" y="20"/>
                  <a:pt x="1944" y="20"/>
                </a:cubicBezTo>
                <a:cubicBezTo>
                  <a:pt x="1944" y="19"/>
                  <a:pt x="1944" y="19"/>
                  <a:pt x="1944" y="19"/>
                </a:cubicBezTo>
                <a:cubicBezTo>
                  <a:pt x="1947" y="18"/>
                  <a:pt x="1947" y="18"/>
                  <a:pt x="1947" y="18"/>
                </a:cubicBezTo>
                <a:cubicBezTo>
                  <a:pt x="1947" y="17"/>
                  <a:pt x="1947" y="17"/>
                  <a:pt x="1947" y="17"/>
                </a:cubicBezTo>
                <a:cubicBezTo>
                  <a:pt x="1945" y="16"/>
                  <a:pt x="1945" y="16"/>
                  <a:pt x="1945" y="16"/>
                </a:cubicBezTo>
                <a:cubicBezTo>
                  <a:pt x="1945" y="14"/>
                  <a:pt x="1945" y="14"/>
                  <a:pt x="1945" y="14"/>
                </a:cubicBezTo>
                <a:cubicBezTo>
                  <a:pt x="1946" y="12"/>
                  <a:pt x="1946" y="12"/>
                  <a:pt x="1946" y="12"/>
                </a:cubicBezTo>
                <a:cubicBezTo>
                  <a:pt x="1947" y="14"/>
                  <a:pt x="1947" y="14"/>
                  <a:pt x="1947" y="14"/>
                </a:cubicBezTo>
                <a:cubicBezTo>
                  <a:pt x="1948" y="13"/>
                  <a:pt x="1948" y="13"/>
                  <a:pt x="1948" y="13"/>
                </a:cubicBezTo>
                <a:cubicBezTo>
                  <a:pt x="1951" y="10"/>
                  <a:pt x="1951" y="10"/>
                  <a:pt x="1951" y="10"/>
                </a:cubicBezTo>
                <a:cubicBezTo>
                  <a:pt x="1951" y="7"/>
                  <a:pt x="1951" y="7"/>
                  <a:pt x="1951" y="7"/>
                </a:cubicBezTo>
                <a:cubicBezTo>
                  <a:pt x="1953" y="6"/>
                  <a:pt x="1953" y="6"/>
                  <a:pt x="1953" y="6"/>
                </a:cubicBezTo>
                <a:cubicBezTo>
                  <a:pt x="1953" y="4"/>
                  <a:pt x="1953" y="4"/>
                  <a:pt x="1953" y="4"/>
                </a:cubicBezTo>
                <a:cubicBezTo>
                  <a:pt x="1956" y="2"/>
                  <a:pt x="1956" y="2"/>
                  <a:pt x="1956" y="2"/>
                </a:cubicBezTo>
                <a:cubicBezTo>
                  <a:pt x="1957" y="0"/>
                  <a:pt x="1957" y="0"/>
                  <a:pt x="1957" y="0"/>
                </a:cubicBezTo>
                <a:cubicBezTo>
                  <a:pt x="1921" y="0"/>
                  <a:pt x="1921" y="0"/>
                  <a:pt x="1921" y="0"/>
                </a:cubicBezTo>
                <a:cubicBezTo>
                  <a:pt x="1921" y="1"/>
                  <a:pt x="1921" y="1"/>
                  <a:pt x="1921" y="1"/>
                </a:cubicBezTo>
                <a:cubicBezTo>
                  <a:pt x="1922" y="2"/>
                  <a:pt x="1922" y="2"/>
                  <a:pt x="1922" y="2"/>
                </a:cubicBezTo>
                <a:cubicBezTo>
                  <a:pt x="1923" y="2"/>
                  <a:pt x="1923" y="2"/>
                  <a:pt x="1923" y="2"/>
                </a:cubicBezTo>
                <a:cubicBezTo>
                  <a:pt x="1921" y="3"/>
                  <a:pt x="1921" y="3"/>
                  <a:pt x="1921" y="3"/>
                </a:cubicBezTo>
                <a:cubicBezTo>
                  <a:pt x="1918" y="3"/>
                  <a:pt x="1918" y="3"/>
                  <a:pt x="1918" y="3"/>
                </a:cubicBezTo>
                <a:cubicBezTo>
                  <a:pt x="1917" y="4"/>
                  <a:pt x="1917" y="4"/>
                  <a:pt x="1917" y="4"/>
                </a:cubicBezTo>
                <a:cubicBezTo>
                  <a:pt x="1917" y="7"/>
                  <a:pt x="1917" y="7"/>
                  <a:pt x="1917" y="7"/>
                </a:cubicBezTo>
                <a:cubicBezTo>
                  <a:pt x="1917" y="9"/>
                  <a:pt x="1917" y="9"/>
                  <a:pt x="1917" y="9"/>
                </a:cubicBezTo>
                <a:cubicBezTo>
                  <a:pt x="1918" y="9"/>
                  <a:pt x="1918" y="9"/>
                  <a:pt x="1918" y="9"/>
                </a:cubicBezTo>
                <a:cubicBezTo>
                  <a:pt x="1919" y="8"/>
                  <a:pt x="1919" y="8"/>
                  <a:pt x="1919" y="8"/>
                </a:cubicBezTo>
                <a:cubicBezTo>
                  <a:pt x="1920" y="9"/>
                  <a:pt x="1920" y="9"/>
                  <a:pt x="1920" y="9"/>
                </a:cubicBezTo>
                <a:cubicBezTo>
                  <a:pt x="1920" y="10"/>
                  <a:pt x="1920" y="10"/>
                  <a:pt x="1920" y="10"/>
                </a:cubicBezTo>
                <a:cubicBezTo>
                  <a:pt x="1920" y="12"/>
                  <a:pt x="1920" y="12"/>
                  <a:pt x="1920" y="12"/>
                </a:cubicBezTo>
                <a:cubicBezTo>
                  <a:pt x="1919" y="13"/>
                  <a:pt x="1919" y="13"/>
                  <a:pt x="1919" y="13"/>
                </a:cubicBezTo>
                <a:cubicBezTo>
                  <a:pt x="1917" y="12"/>
                  <a:pt x="1917" y="12"/>
                  <a:pt x="1917" y="12"/>
                </a:cubicBezTo>
                <a:cubicBezTo>
                  <a:pt x="1915" y="12"/>
                  <a:pt x="1915" y="12"/>
                  <a:pt x="1915" y="12"/>
                </a:cubicBezTo>
                <a:cubicBezTo>
                  <a:pt x="1913" y="13"/>
                  <a:pt x="1913" y="13"/>
                  <a:pt x="1913" y="13"/>
                </a:cubicBezTo>
                <a:cubicBezTo>
                  <a:pt x="1912" y="14"/>
                  <a:pt x="1912" y="14"/>
                  <a:pt x="1912" y="14"/>
                </a:cubicBezTo>
                <a:cubicBezTo>
                  <a:pt x="1912" y="16"/>
                  <a:pt x="1912" y="16"/>
                  <a:pt x="1912" y="16"/>
                </a:cubicBezTo>
                <a:cubicBezTo>
                  <a:pt x="1911" y="18"/>
                  <a:pt x="1911" y="18"/>
                  <a:pt x="1911" y="18"/>
                </a:cubicBezTo>
                <a:cubicBezTo>
                  <a:pt x="1910" y="19"/>
                  <a:pt x="1910" y="19"/>
                  <a:pt x="1910" y="19"/>
                </a:cubicBezTo>
                <a:cubicBezTo>
                  <a:pt x="1908" y="18"/>
                  <a:pt x="1908" y="18"/>
                  <a:pt x="1908" y="18"/>
                </a:cubicBezTo>
                <a:cubicBezTo>
                  <a:pt x="1907" y="17"/>
                  <a:pt x="1907" y="17"/>
                  <a:pt x="1907" y="17"/>
                </a:cubicBezTo>
                <a:cubicBezTo>
                  <a:pt x="1907" y="16"/>
                  <a:pt x="1907" y="16"/>
                  <a:pt x="1907" y="16"/>
                </a:cubicBezTo>
                <a:cubicBezTo>
                  <a:pt x="1906" y="16"/>
                  <a:pt x="1906" y="16"/>
                  <a:pt x="1906" y="16"/>
                </a:cubicBezTo>
                <a:cubicBezTo>
                  <a:pt x="1905" y="19"/>
                  <a:pt x="1905" y="19"/>
                  <a:pt x="1905" y="19"/>
                </a:cubicBezTo>
                <a:cubicBezTo>
                  <a:pt x="1906" y="21"/>
                  <a:pt x="1906" y="21"/>
                  <a:pt x="1906" y="21"/>
                </a:cubicBezTo>
                <a:cubicBezTo>
                  <a:pt x="1907" y="22"/>
                  <a:pt x="1907" y="22"/>
                  <a:pt x="1907" y="22"/>
                </a:cubicBezTo>
                <a:cubicBezTo>
                  <a:pt x="1909" y="22"/>
                  <a:pt x="1909" y="22"/>
                  <a:pt x="1909" y="22"/>
                </a:cubicBezTo>
                <a:cubicBezTo>
                  <a:pt x="1909" y="22"/>
                  <a:pt x="1909" y="22"/>
                  <a:pt x="1909" y="22"/>
                </a:cubicBezTo>
                <a:cubicBezTo>
                  <a:pt x="1910" y="23"/>
                  <a:pt x="1910" y="23"/>
                  <a:pt x="1910" y="23"/>
                </a:cubicBezTo>
                <a:cubicBezTo>
                  <a:pt x="1909" y="26"/>
                  <a:pt x="1909" y="26"/>
                  <a:pt x="1909" y="26"/>
                </a:cubicBezTo>
                <a:cubicBezTo>
                  <a:pt x="1909" y="27"/>
                  <a:pt x="1909" y="27"/>
                  <a:pt x="1909" y="27"/>
                </a:cubicBezTo>
                <a:cubicBezTo>
                  <a:pt x="1910" y="27"/>
                  <a:pt x="1910" y="27"/>
                  <a:pt x="1910" y="27"/>
                </a:cubicBezTo>
                <a:cubicBezTo>
                  <a:pt x="1911" y="26"/>
                  <a:pt x="1911" y="26"/>
                  <a:pt x="1911" y="26"/>
                </a:cubicBezTo>
                <a:cubicBezTo>
                  <a:pt x="1912" y="26"/>
                  <a:pt x="1912" y="26"/>
                  <a:pt x="1912" y="26"/>
                </a:cubicBezTo>
                <a:cubicBezTo>
                  <a:pt x="1913" y="27"/>
                  <a:pt x="1913" y="27"/>
                  <a:pt x="1913" y="27"/>
                </a:cubicBezTo>
                <a:cubicBezTo>
                  <a:pt x="1915" y="27"/>
                  <a:pt x="1915" y="27"/>
                  <a:pt x="1915" y="27"/>
                </a:cubicBezTo>
                <a:cubicBezTo>
                  <a:pt x="1916" y="26"/>
                  <a:pt x="1916" y="26"/>
                  <a:pt x="1916" y="26"/>
                </a:cubicBezTo>
                <a:cubicBezTo>
                  <a:pt x="1917" y="26"/>
                  <a:pt x="1917" y="26"/>
                  <a:pt x="1917" y="26"/>
                </a:cubicBezTo>
                <a:cubicBezTo>
                  <a:pt x="1916" y="28"/>
                  <a:pt x="1916" y="28"/>
                  <a:pt x="1916" y="28"/>
                </a:cubicBezTo>
                <a:cubicBezTo>
                  <a:pt x="1914" y="28"/>
                  <a:pt x="1914" y="28"/>
                  <a:pt x="1914" y="28"/>
                </a:cubicBezTo>
                <a:cubicBezTo>
                  <a:pt x="1912" y="28"/>
                  <a:pt x="1912" y="28"/>
                  <a:pt x="1912" y="28"/>
                </a:cubicBezTo>
                <a:cubicBezTo>
                  <a:pt x="1911" y="29"/>
                  <a:pt x="1911" y="29"/>
                  <a:pt x="1911" y="29"/>
                </a:cubicBezTo>
                <a:cubicBezTo>
                  <a:pt x="1910" y="29"/>
                  <a:pt x="1910" y="29"/>
                  <a:pt x="1910" y="29"/>
                </a:cubicBezTo>
                <a:cubicBezTo>
                  <a:pt x="1909" y="30"/>
                  <a:pt x="1909" y="30"/>
                  <a:pt x="1909" y="30"/>
                </a:cubicBezTo>
                <a:cubicBezTo>
                  <a:pt x="1910" y="32"/>
                  <a:pt x="1910" y="32"/>
                  <a:pt x="1910" y="32"/>
                </a:cubicBezTo>
                <a:cubicBezTo>
                  <a:pt x="1911" y="33"/>
                  <a:pt x="1911" y="33"/>
                  <a:pt x="1911" y="33"/>
                </a:cubicBezTo>
                <a:cubicBezTo>
                  <a:pt x="1913" y="33"/>
                  <a:pt x="1913" y="33"/>
                  <a:pt x="1913" y="33"/>
                </a:cubicBezTo>
                <a:cubicBezTo>
                  <a:pt x="1914" y="33"/>
                  <a:pt x="1914" y="33"/>
                  <a:pt x="1914" y="33"/>
                </a:cubicBezTo>
                <a:cubicBezTo>
                  <a:pt x="1915" y="33"/>
                  <a:pt x="1915" y="33"/>
                  <a:pt x="1915" y="33"/>
                </a:cubicBezTo>
                <a:cubicBezTo>
                  <a:pt x="1914" y="34"/>
                  <a:pt x="1914" y="34"/>
                  <a:pt x="1914" y="34"/>
                </a:cubicBezTo>
                <a:cubicBezTo>
                  <a:pt x="1912" y="35"/>
                  <a:pt x="1912" y="35"/>
                  <a:pt x="1912" y="35"/>
                </a:cubicBezTo>
                <a:cubicBezTo>
                  <a:pt x="1910" y="35"/>
                  <a:pt x="1910" y="35"/>
                  <a:pt x="1910" y="35"/>
                </a:cubicBezTo>
                <a:cubicBezTo>
                  <a:pt x="1908" y="36"/>
                  <a:pt x="1908" y="36"/>
                  <a:pt x="1908" y="36"/>
                </a:cubicBezTo>
                <a:cubicBezTo>
                  <a:pt x="1908" y="37"/>
                  <a:pt x="1908" y="37"/>
                  <a:pt x="1908" y="37"/>
                </a:cubicBezTo>
                <a:cubicBezTo>
                  <a:pt x="1909" y="38"/>
                  <a:pt x="1909" y="38"/>
                  <a:pt x="1909" y="38"/>
                </a:cubicBezTo>
                <a:cubicBezTo>
                  <a:pt x="1911" y="37"/>
                  <a:pt x="1911" y="37"/>
                  <a:pt x="1911" y="37"/>
                </a:cubicBezTo>
                <a:cubicBezTo>
                  <a:pt x="1913" y="37"/>
                  <a:pt x="1913" y="37"/>
                  <a:pt x="1913" y="37"/>
                </a:cubicBezTo>
                <a:cubicBezTo>
                  <a:pt x="1913" y="38"/>
                  <a:pt x="1913" y="38"/>
                  <a:pt x="1913" y="38"/>
                </a:cubicBezTo>
                <a:cubicBezTo>
                  <a:pt x="1912" y="39"/>
                  <a:pt x="1912" y="39"/>
                  <a:pt x="1912" y="39"/>
                </a:cubicBezTo>
                <a:cubicBezTo>
                  <a:pt x="1910" y="39"/>
                  <a:pt x="1910" y="39"/>
                  <a:pt x="1910" y="39"/>
                </a:cubicBezTo>
                <a:cubicBezTo>
                  <a:pt x="1910" y="40"/>
                  <a:pt x="1910" y="40"/>
                  <a:pt x="1910" y="40"/>
                </a:cubicBezTo>
                <a:cubicBezTo>
                  <a:pt x="1911" y="40"/>
                  <a:pt x="1911" y="40"/>
                  <a:pt x="1911" y="40"/>
                </a:cubicBezTo>
                <a:cubicBezTo>
                  <a:pt x="1913" y="41"/>
                  <a:pt x="1913" y="41"/>
                  <a:pt x="1913" y="41"/>
                </a:cubicBezTo>
                <a:cubicBezTo>
                  <a:pt x="1916" y="43"/>
                  <a:pt x="1916" y="43"/>
                  <a:pt x="1916" y="43"/>
                </a:cubicBezTo>
                <a:cubicBezTo>
                  <a:pt x="1917" y="43"/>
                  <a:pt x="1917" y="43"/>
                  <a:pt x="1917" y="43"/>
                </a:cubicBezTo>
                <a:cubicBezTo>
                  <a:pt x="1917" y="44"/>
                  <a:pt x="1917" y="44"/>
                  <a:pt x="1917" y="44"/>
                </a:cubicBezTo>
                <a:cubicBezTo>
                  <a:pt x="1918" y="45"/>
                  <a:pt x="1918" y="45"/>
                  <a:pt x="1918" y="45"/>
                </a:cubicBezTo>
                <a:cubicBezTo>
                  <a:pt x="1916" y="44"/>
                  <a:pt x="1916" y="44"/>
                  <a:pt x="1916" y="44"/>
                </a:cubicBezTo>
                <a:cubicBezTo>
                  <a:pt x="1914" y="43"/>
                  <a:pt x="1914" y="43"/>
                  <a:pt x="1914" y="43"/>
                </a:cubicBezTo>
                <a:cubicBezTo>
                  <a:pt x="1912" y="43"/>
                  <a:pt x="1912" y="43"/>
                  <a:pt x="1912" y="43"/>
                </a:cubicBezTo>
                <a:cubicBezTo>
                  <a:pt x="1911" y="42"/>
                  <a:pt x="1911" y="42"/>
                  <a:pt x="1911" y="42"/>
                </a:cubicBezTo>
                <a:cubicBezTo>
                  <a:pt x="1909" y="41"/>
                  <a:pt x="1909" y="41"/>
                  <a:pt x="1909" y="41"/>
                </a:cubicBezTo>
                <a:cubicBezTo>
                  <a:pt x="1908" y="43"/>
                  <a:pt x="1908" y="43"/>
                  <a:pt x="1908" y="43"/>
                </a:cubicBezTo>
                <a:cubicBezTo>
                  <a:pt x="1908" y="44"/>
                  <a:pt x="1908" y="44"/>
                  <a:pt x="1908" y="44"/>
                </a:cubicBezTo>
                <a:cubicBezTo>
                  <a:pt x="1907" y="45"/>
                  <a:pt x="1907" y="45"/>
                  <a:pt x="1907" y="45"/>
                </a:cubicBezTo>
                <a:cubicBezTo>
                  <a:pt x="1907" y="46"/>
                  <a:pt x="1907" y="46"/>
                  <a:pt x="1907" y="46"/>
                </a:cubicBezTo>
                <a:cubicBezTo>
                  <a:pt x="1908" y="47"/>
                  <a:pt x="1908" y="47"/>
                  <a:pt x="1908" y="47"/>
                </a:cubicBezTo>
                <a:cubicBezTo>
                  <a:pt x="1907" y="48"/>
                  <a:pt x="1907" y="48"/>
                  <a:pt x="1907" y="48"/>
                </a:cubicBezTo>
                <a:cubicBezTo>
                  <a:pt x="1906" y="48"/>
                  <a:pt x="1906" y="48"/>
                  <a:pt x="1906" y="48"/>
                </a:cubicBezTo>
                <a:cubicBezTo>
                  <a:pt x="1905" y="48"/>
                  <a:pt x="1905" y="48"/>
                  <a:pt x="1905" y="48"/>
                </a:cubicBezTo>
                <a:cubicBezTo>
                  <a:pt x="1904" y="49"/>
                  <a:pt x="1904" y="49"/>
                  <a:pt x="1904" y="49"/>
                </a:cubicBezTo>
                <a:cubicBezTo>
                  <a:pt x="1904" y="51"/>
                  <a:pt x="1904" y="51"/>
                  <a:pt x="1904" y="51"/>
                </a:cubicBezTo>
                <a:cubicBezTo>
                  <a:pt x="1904" y="52"/>
                  <a:pt x="1904" y="52"/>
                  <a:pt x="1904" y="52"/>
                </a:cubicBezTo>
                <a:cubicBezTo>
                  <a:pt x="1903" y="52"/>
                  <a:pt x="1903" y="52"/>
                  <a:pt x="1903" y="52"/>
                </a:cubicBezTo>
                <a:cubicBezTo>
                  <a:pt x="1902" y="53"/>
                  <a:pt x="1902" y="53"/>
                  <a:pt x="1902" y="53"/>
                </a:cubicBezTo>
                <a:cubicBezTo>
                  <a:pt x="1902" y="53"/>
                  <a:pt x="1902" y="53"/>
                  <a:pt x="1902" y="53"/>
                </a:cubicBezTo>
                <a:cubicBezTo>
                  <a:pt x="1904" y="56"/>
                  <a:pt x="1904" y="56"/>
                  <a:pt x="1904" y="56"/>
                </a:cubicBezTo>
                <a:lnTo>
                  <a:pt x="1906" y="57"/>
                </a:lnTo>
                <a:close/>
                <a:moveTo>
                  <a:pt x="3235" y="1496"/>
                </a:moveTo>
                <a:cubicBezTo>
                  <a:pt x="3235" y="1495"/>
                  <a:pt x="3235" y="1495"/>
                  <a:pt x="3235" y="1495"/>
                </a:cubicBezTo>
                <a:cubicBezTo>
                  <a:pt x="3236" y="1495"/>
                  <a:pt x="3236" y="1495"/>
                  <a:pt x="3236" y="1495"/>
                </a:cubicBezTo>
                <a:cubicBezTo>
                  <a:pt x="3235" y="1494"/>
                  <a:pt x="3235" y="1494"/>
                  <a:pt x="3235" y="1494"/>
                </a:cubicBezTo>
                <a:cubicBezTo>
                  <a:pt x="3235" y="1492"/>
                  <a:pt x="3235" y="1492"/>
                  <a:pt x="3235" y="1492"/>
                </a:cubicBezTo>
                <a:cubicBezTo>
                  <a:pt x="3234" y="1495"/>
                  <a:pt x="3234" y="1495"/>
                  <a:pt x="3234" y="1495"/>
                </a:cubicBezTo>
                <a:cubicBezTo>
                  <a:pt x="3235" y="1496"/>
                  <a:pt x="3235" y="1496"/>
                  <a:pt x="3235" y="1496"/>
                </a:cubicBezTo>
                <a:close/>
                <a:moveTo>
                  <a:pt x="576" y="50"/>
                </a:moveTo>
                <a:cubicBezTo>
                  <a:pt x="577" y="50"/>
                  <a:pt x="577" y="50"/>
                  <a:pt x="577" y="50"/>
                </a:cubicBezTo>
                <a:cubicBezTo>
                  <a:pt x="577" y="51"/>
                  <a:pt x="577" y="51"/>
                  <a:pt x="577" y="51"/>
                </a:cubicBezTo>
                <a:cubicBezTo>
                  <a:pt x="576" y="52"/>
                  <a:pt x="576" y="52"/>
                  <a:pt x="576" y="52"/>
                </a:cubicBezTo>
                <a:cubicBezTo>
                  <a:pt x="578" y="56"/>
                  <a:pt x="578" y="56"/>
                  <a:pt x="578" y="56"/>
                </a:cubicBezTo>
                <a:cubicBezTo>
                  <a:pt x="579" y="57"/>
                  <a:pt x="579" y="57"/>
                  <a:pt x="579" y="57"/>
                </a:cubicBezTo>
                <a:cubicBezTo>
                  <a:pt x="579" y="58"/>
                  <a:pt x="579" y="58"/>
                  <a:pt x="579" y="58"/>
                </a:cubicBezTo>
                <a:cubicBezTo>
                  <a:pt x="582" y="60"/>
                  <a:pt x="582" y="60"/>
                  <a:pt x="582" y="60"/>
                </a:cubicBezTo>
                <a:cubicBezTo>
                  <a:pt x="583" y="61"/>
                  <a:pt x="583" y="61"/>
                  <a:pt x="583" y="61"/>
                </a:cubicBezTo>
                <a:cubicBezTo>
                  <a:pt x="585" y="61"/>
                  <a:pt x="585" y="61"/>
                  <a:pt x="585" y="61"/>
                </a:cubicBezTo>
                <a:cubicBezTo>
                  <a:pt x="586" y="62"/>
                  <a:pt x="586" y="62"/>
                  <a:pt x="586" y="62"/>
                </a:cubicBezTo>
                <a:cubicBezTo>
                  <a:pt x="587" y="62"/>
                  <a:pt x="587" y="62"/>
                  <a:pt x="587" y="62"/>
                </a:cubicBezTo>
                <a:cubicBezTo>
                  <a:pt x="589" y="61"/>
                  <a:pt x="589" y="61"/>
                  <a:pt x="589" y="61"/>
                </a:cubicBezTo>
                <a:cubicBezTo>
                  <a:pt x="591" y="61"/>
                  <a:pt x="591" y="61"/>
                  <a:pt x="591" y="61"/>
                </a:cubicBezTo>
                <a:cubicBezTo>
                  <a:pt x="592" y="63"/>
                  <a:pt x="592" y="63"/>
                  <a:pt x="592" y="63"/>
                </a:cubicBezTo>
                <a:cubicBezTo>
                  <a:pt x="594" y="63"/>
                  <a:pt x="594" y="63"/>
                  <a:pt x="594" y="63"/>
                </a:cubicBezTo>
                <a:cubicBezTo>
                  <a:pt x="596" y="65"/>
                  <a:pt x="596" y="65"/>
                  <a:pt x="596" y="65"/>
                </a:cubicBezTo>
                <a:cubicBezTo>
                  <a:pt x="597" y="65"/>
                  <a:pt x="597" y="65"/>
                  <a:pt x="597" y="65"/>
                </a:cubicBezTo>
                <a:cubicBezTo>
                  <a:pt x="597" y="66"/>
                  <a:pt x="597" y="66"/>
                  <a:pt x="597" y="66"/>
                </a:cubicBezTo>
                <a:cubicBezTo>
                  <a:pt x="595" y="67"/>
                  <a:pt x="595" y="67"/>
                  <a:pt x="595" y="67"/>
                </a:cubicBezTo>
                <a:cubicBezTo>
                  <a:pt x="595" y="68"/>
                  <a:pt x="595" y="68"/>
                  <a:pt x="595" y="68"/>
                </a:cubicBezTo>
                <a:cubicBezTo>
                  <a:pt x="594" y="69"/>
                  <a:pt x="594" y="69"/>
                  <a:pt x="594" y="69"/>
                </a:cubicBezTo>
                <a:cubicBezTo>
                  <a:pt x="594" y="70"/>
                  <a:pt x="594" y="70"/>
                  <a:pt x="594" y="70"/>
                </a:cubicBezTo>
                <a:cubicBezTo>
                  <a:pt x="594" y="72"/>
                  <a:pt x="594" y="72"/>
                  <a:pt x="594" y="72"/>
                </a:cubicBezTo>
                <a:cubicBezTo>
                  <a:pt x="591" y="73"/>
                  <a:pt x="591" y="73"/>
                  <a:pt x="591" y="73"/>
                </a:cubicBezTo>
                <a:cubicBezTo>
                  <a:pt x="591" y="74"/>
                  <a:pt x="591" y="74"/>
                  <a:pt x="591" y="74"/>
                </a:cubicBezTo>
                <a:cubicBezTo>
                  <a:pt x="590" y="75"/>
                  <a:pt x="590" y="75"/>
                  <a:pt x="590" y="75"/>
                </a:cubicBezTo>
                <a:cubicBezTo>
                  <a:pt x="592" y="76"/>
                  <a:pt x="592" y="76"/>
                  <a:pt x="592" y="76"/>
                </a:cubicBezTo>
                <a:cubicBezTo>
                  <a:pt x="592" y="79"/>
                  <a:pt x="592" y="79"/>
                  <a:pt x="592" y="79"/>
                </a:cubicBezTo>
                <a:cubicBezTo>
                  <a:pt x="593" y="81"/>
                  <a:pt x="593" y="81"/>
                  <a:pt x="593" y="81"/>
                </a:cubicBezTo>
                <a:cubicBezTo>
                  <a:pt x="593" y="82"/>
                  <a:pt x="593" y="82"/>
                  <a:pt x="593" y="82"/>
                </a:cubicBezTo>
                <a:cubicBezTo>
                  <a:pt x="591" y="83"/>
                  <a:pt x="591" y="83"/>
                  <a:pt x="591" y="83"/>
                </a:cubicBezTo>
                <a:cubicBezTo>
                  <a:pt x="591" y="84"/>
                  <a:pt x="591" y="84"/>
                  <a:pt x="591" y="84"/>
                </a:cubicBezTo>
                <a:cubicBezTo>
                  <a:pt x="595" y="84"/>
                  <a:pt x="595" y="84"/>
                  <a:pt x="595" y="84"/>
                </a:cubicBezTo>
                <a:cubicBezTo>
                  <a:pt x="596" y="84"/>
                  <a:pt x="596" y="84"/>
                  <a:pt x="596" y="84"/>
                </a:cubicBezTo>
                <a:cubicBezTo>
                  <a:pt x="597" y="84"/>
                  <a:pt x="597" y="84"/>
                  <a:pt x="597" y="84"/>
                </a:cubicBezTo>
                <a:cubicBezTo>
                  <a:pt x="597" y="85"/>
                  <a:pt x="597" y="85"/>
                  <a:pt x="597" y="85"/>
                </a:cubicBezTo>
                <a:cubicBezTo>
                  <a:pt x="598" y="84"/>
                  <a:pt x="598" y="84"/>
                  <a:pt x="598" y="84"/>
                </a:cubicBezTo>
                <a:cubicBezTo>
                  <a:pt x="599" y="83"/>
                  <a:pt x="599" y="83"/>
                  <a:pt x="599" y="83"/>
                </a:cubicBezTo>
                <a:cubicBezTo>
                  <a:pt x="600" y="84"/>
                  <a:pt x="600" y="84"/>
                  <a:pt x="600" y="84"/>
                </a:cubicBezTo>
                <a:cubicBezTo>
                  <a:pt x="603" y="84"/>
                  <a:pt x="603" y="84"/>
                  <a:pt x="603" y="84"/>
                </a:cubicBezTo>
                <a:cubicBezTo>
                  <a:pt x="606" y="85"/>
                  <a:pt x="606" y="85"/>
                  <a:pt x="606" y="85"/>
                </a:cubicBezTo>
                <a:cubicBezTo>
                  <a:pt x="607" y="84"/>
                  <a:pt x="607" y="84"/>
                  <a:pt x="607" y="84"/>
                </a:cubicBezTo>
                <a:cubicBezTo>
                  <a:pt x="610" y="84"/>
                  <a:pt x="610" y="84"/>
                  <a:pt x="610" y="84"/>
                </a:cubicBezTo>
                <a:cubicBezTo>
                  <a:pt x="610" y="85"/>
                  <a:pt x="610" y="85"/>
                  <a:pt x="610" y="85"/>
                </a:cubicBezTo>
                <a:cubicBezTo>
                  <a:pt x="611" y="85"/>
                  <a:pt x="611" y="85"/>
                  <a:pt x="611" y="85"/>
                </a:cubicBezTo>
                <a:cubicBezTo>
                  <a:pt x="612" y="85"/>
                  <a:pt x="612" y="85"/>
                  <a:pt x="612" y="85"/>
                </a:cubicBezTo>
                <a:cubicBezTo>
                  <a:pt x="613" y="84"/>
                  <a:pt x="613" y="84"/>
                  <a:pt x="613" y="84"/>
                </a:cubicBezTo>
                <a:cubicBezTo>
                  <a:pt x="614" y="85"/>
                  <a:pt x="614" y="85"/>
                  <a:pt x="614" y="85"/>
                </a:cubicBezTo>
                <a:cubicBezTo>
                  <a:pt x="614" y="86"/>
                  <a:pt x="614" y="86"/>
                  <a:pt x="614" y="86"/>
                </a:cubicBezTo>
                <a:cubicBezTo>
                  <a:pt x="615" y="86"/>
                  <a:pt x="615" y="86"/>
                  <a:pt x="615" y="86"/>
                </a:cubicBezTo>
                <a:cubicBezTo>
                  <a:pt x="616" y="85"/>
                  <a:pt x="616" y="85"/>
                  <a:pt x="616" y="85"/>
                </a:cubicBezTo>
                <a:cubicBezTo>
                  <a:pt x="617" y="86"/>
                  <a:pt x="617" y="86"/>
                  <a:pt x="617" y="86"/>
                </a:cubicBezTo>
                <a:cubicBezTo>
                  <a:pt x="617" y="87"/>
                  <a:pt x="617" y="87"/>
                  <a:pt x="617" y="87"/>
                </a:cubicBezTo>
                <a:cubicBezTo>
                  <a:pt x="618" y="87"/>
                  <a:pt x="618" y="87"/>
                  <a:pt x="618" y="87"/>
                </a:cubicBezTo>
                <a:cubicBezTo>
                  <a:pt x="619" y="86"/>
                  <a:pt x="619" y="86"/>
                  <a:pt x="619" y="86"/>
                </a:cubicBezTo>
                <a:cubicBezTo>
                  <a:pt x="622" y="86"/>
                  <a:pt x="622" y="86"/>
                  <a:pt x="622" y="86"/>
                </a:cubicBezTo>
                <a:cubicBezTo>
                  <a:pt x="623" y="85"/>
                  <a:pt x="623" y="85"/>
                  <a:pt x="623" y="85"/>
                </a:cubicBezTo>
                <a:cubicBezTo>
                  <a:pt x="625" y="84"/>
                  <a:pt x="625" y="84"/>
                  <a:pt x="625" y="84"/>
                </a:cubicBezTo>
                <a:cubicBezTo>
                  <a:pt x="626" y="84"/>
                  <a:pt x="626" y="84"/>
                  <a:pt x="626" y="84"/>
                </a:cubicBezTo>
                <a:cubicBezTo>
                  <a:pt x="628" y="82"/>
                  <a:pt x="628" y="82"/>
                  <a:pt x="628" y="82"/>
                </a:cubicBezTo>
                <a:cubicBezTo>
                  <a:pt x="630" y="81"/>
                  <a:pt x="630" y="81"/>
                  <a:pt x="630" y="81"/>
                </a:cubicBezTo>
                <a:cubicBezTo>
                  <a:pt x="632" y="81"/>
                  <a:pt x="632" y="81"/>
                  <a:pt x="632" y="81"/>
                </a:cubicBezTo>
                <a:cubicBezTo>
                  <a:pt x="633" y="80"/>
                  <a:pt x="633" y="80"/>
                  <a:pt x="633" y="80"/>
                </a:cubicBezTo>
                <a:cubicBezTo>
                  <a:pt x="634" y="80"/>
                  <a:pt x="634" y="80"/>
                  <a:pt x="634" y="80"/>
                </a:cubicBezTo>
                <a:cubicBezTo>
                  <a:pt x="636" y="80"/>
                  <a:pt x="636" y="80"/>
                  <a:pt x="636" y="80"/>
                </a:cubicBezTo>
                <a:cubicBezTo>
                  <a:pt x="637" y="80"/>
                  <a:pt x="637" y="80"/>
                  <a:pt x="637" y="80"/>
                </a:cubicBezTo>
                <a:cubicBezTo>
                  <a:pt x="639" y="81"/>
                  <a:pt x="639" y="81"/>
                  <a:pt x="639" y="81"/>
                </a:cubicBezTo>
                <a:cubicBezTo>
                  <a:pt x="643" y="81"/>
                  <a:pt x="643" y="81"/>
                  <a:pt x="643" y="81"/>
                </a:cubicBezTo>
                <a:cubicBezTo>
                  <a:pt x="647" y="78"/>
                  <a:pt x="647" y="78"/>
                  <a:pt x="647" y="78"/>
                </a:cubicBezTo>
                <a:cubicBezTo>
                  <a:pt x="647" y="77"/>
                  <a:pt x="647" y="77"/>
                  <a:pt x="647" y="77"/>
                </a:cubicBezTo>
                <a:cubicBezTo>
                  <a:pt x="648" y="77"/>
                  <a:pt x="648" y="77"/>
                  <a:pt x="648" y="77"/>
                </a:cubicBezTo>
                <a:cubicBezTo>
                  <a:pt x="649" y="78"/>
                  <a:pt x="649" y="78"/>
                  <a:pt x="649" y="78"/>
                </a:cubicBezTo>
                <a:cubicBezTo>
                  <a:pt x="649" y="77"/>
                  <a:pt x="649" y="77"/>
                  <a:pt x="649" y="77"/>
                </a:cubicBezTo>
                <a:cubicBezTo>
                  <a:pt x="651" y="76"/>
                  <a:pt x="651" y="76"/>
                  <a:pt x="651" y="76"/>
                </a:cubicBezTo>
                <a:cubicBezTo>
                  <a:pt x="651" y="74"/>
                  <a:pt x="651" y="74"/>
                  <a:pt x="651" y="74"/>
                </a:cubicBezTo>
                <a:cubicBezTo>
                  <a:pt x="651" y="74"/>
                  <a:pt x="651" y="74"/>
                  <a:pt x="651" y="74"/>
                </a:cubicBezTo>
                <a:cubicBezTo>
                  <a:pt x="652" y="74"/>
                  <a:pt x="652" y="74"/>
                  <a:pt x="652" y="74"/>
                </a:cubicBezTo>
                <a:cubicBezTo>
                  <a:pt x="653" y="74"/>
                  <a:pt x="653" y="74"/>
                  <a:pt x="653" y="74"/>
                </a:cubicBezTo>
                <a:cubicBezTo>
                  <a:pt x="654" y="73"/>
                  <a:pt x="654" y="73"/>
                  <a:pt x="654" y="73"/>
                </a:cubicBezTo>
                <a:cubicBezTo>
                  <a:pt x="654" y="72"/>
                  <a:pt x="654" y="72"/>
                  <a:pt x="654" y="72"/>
                </a:cubicBezTo>
                <a:cubicBezTo>
                  <a:pt x="655" y="72"/>
                  <a:pt x="655" y="72"/>
                  <a:pt x="655" y="72"/>
                </a:cubicBezTo>
                <a:cubicBezTo>
                  <a:pt x="656" y="72"/>
                  <a:pt x="656" y="72"/>
                  <a:pt x="656" y="72"/>
                </a:cubicBezTo>
                <a:cubicBezTo>
                  <a:pt x="656" y="73"/>
                  <a:pt x="656" y="73"/>
                  <a:pt x="656" y="73"/>
                </a:cubicBezTo>
                <a:cubicBezTo>
                  <a:pt x="656" y="74"/>
                  <a:pt x="656" y="74"/>
                  <a:pt x="656" y="74"/>
                </a:cubicBezTo>
                <a:cubicBezTo>
                  <a:pt x="657" y="75"/>
                  <a:pt x="657" y="75"/>
                  <a:pt x="657" y="75"/>
                </a:cubicBezTo>
                <a:cubicBezTo>
                  <a:pt x="655" y="76"/>
                  <a:pt x="655" y="76"/>
                  <a:pt x="655" y="76"/>
                </a:cubicBezTo>
                <a:cubicBezTo>
                  <a:pt x="655" y="77"/>
                  <a:pt x="655" y="77"/>
                  <a:pt x="655" y="77"/>
                </a:cubicBezTo>
                <a:cubicBezTo>
                  <a:pt x="655" y="78"/>
                  <a:pt x="655" y="78"/>
                  <a:pt x="655" y="78"/>
                </a:cubicBezTo>
                <a:cubicBezTo>
                  <a:pt x="654" y="79"/>
                  <a:pt x="654" y="79"/>
                  <a:pt x="654" y="79"/>
                </a:cubicBezTo>
                <a:cubicBezTo>
                  <a:pt x="654" y="80"/>
                  <a:pt x="654" y="80"/>
                  <a:pt x="654" y="80"/>
                </a:cubicBezTo>
                <a:cubicBezTo>
                  <a:pt x="655" y="80"/>
                  <a:pt x="655" y="80"/>
                  <a:pt x="655" y="80"/>
                </a:cubicBezTo>
                <a:cubicBezTo>
                  <a:pt x="657" y="81"/>
                  <a:pt x="657" y="81"/>
                  <a:pt x="657" y="81"/>
                </a:cubicBezTo>
                <a:cubicBezTo>
                  <a:pt x="657" y="81"/>
                  <a:pt x="657" y="81"/>
                  <a:pt x="657" y="81"/>
                </a:cubicBezTo>
                <a:cubicBezTo>
                  <a:pt x="659" y="81"/>
                  <a:pt x="659" y="81"/>
                  <a:pt x="659" y="81"/>
                </a:cubicBezTo>
                <a:cubicBezTo>
                  <a:pt x="660" y="81"/>
                  <a:pt x="660" y="81"/>
                  <a:pt x="660" y="81"/>
                </a:cubicBezTo>
                <a:cubicBezTo>
                  <a:pt x="661" y="83"/>
                  <a:pt x="661" y="83"/>
                  <a:pt x="661" y="83"/>
                </a:cubicBezTo>
                <a:cubicBezTo>
                  <a:pt x="662" y="84"/>
                  <a:pt x="662" y="84"/>
                  <a:pt x="662" y="84"/>
                </a:cubicBezTo>
                <a:cubicBezTo>
                  <a:pt x="662" y="83"/>
                  <a:pt x="662" y="83"/>
                  <a:pt x="662" y="83"/>
                </a:cubicBezTo>
                <a:cubicBezTo>
                  <a:pt x="662" y="83"/>
                  <a:pt x="662" y="83"/>
                  <a:pt x="662" y="83"/>
                </a:cubicBezTo>
                <a:cubicBezTo>
                  <a:pt x="663" y="83"/>
                  <a:pt x="663" y="83"/>
                  <a:pt x="663" y="83"/>
                </a:cubicBezTo>
                <a:cubicBezTo>
                  <a:pt x="664" y="84"/>
                  <a:pt x="664" y="84"/>
                  <a:pt x="664" y="84"/>
                </a:cubicBezTo>
                <a:cubicBezTo>
                  <a:pt x="662" y="86"/>
                  <a:pt x="662" y="86"/>
                  <a:pt x="662" y="86"/>
                </a:cubicBezTo>
                <a:cubicBezTo>
                  <a:pt x="661" y="86"/>
                  <a:pt x="661" y="86"/>
                  <a:pt x="661" y="86"/>
                </a:cubicBezTo>
                <a:cubicBezTo>
                  <a:pt x="660" y="87"/>
                  <a:pt x="660" y="87"/>
                  <a:pt x="660" y="87"/>
                </a:cubicBezTo>
                <a:cubicBezTo>
                  <a:pt x="660" y="88"/>
                  <a:pt x="660" y="88"/>
                  <a:pt x="660" y="88"/>
                </a:cubicBezTo>
                <a:cubicBezTo>
                  <a:pt x="661" y="88"/>
                  <a:pt x="661" y="88"/>
                  <a:pt x="661" y="88"/>
                </a:cubicBezTo>
                <a:cubicBezTo>
                  <a:pt x="662" y="88"/>
                  <a:pt x="662" y="88"/>
                  <a:pt x="662" y="88"/>
                </a:cubicBezTo>
                <a:cubicBezTo>
                  <a:pt x="664" y="90"/>
                  <a:pt x="664" y="90"/>
                  <a:pt x="664" y="90"/>
                </a:cubicBezTo>
                <a:cubicBezTo>
                  <a:pt x="665" y="89"/>
                  <a:pt x="665" y="89"/>
                  <a:pt x="665" y="89"/>
                </a:cubicBezTo>
                <a:cubicBezTo>
                  <a:pt x="667" y="87"/>
                  <a:pt x="667" y="87"/>
                  <a:pt x="667" y="87"/>
                </a:cubicBezTo>
                <a:cubicBezTo>
                  <a:pt x="667" y="87"/>
                  <a:pt x="667" y="87"/>
                  <a:pt x="667" y="87"/>
                </a:cubicBezTo>
                <a:cubicBezTo>
                  <a:pt x="667" y="89"/>
                  <a:pt x="667" y="89"/>
                  <a:pt x="667" y="89"/>
                </a:cubicBezTo>
                <a:cubicBezTo>
                  <a:pt x="668" y="91"/>
                  <a:pt x="668" y="91"/>
                  <a:pt x="668" y="91"/>
                </a:cubicBezTo>
                <a:cubicBezTo>
                  <a:pt x="669" y="91"/>
                  <a:pt x="669" y="91"/>
                  <a:pt x="669" y="91"/>
                </a:cubicBezTo>
                <a:cubicBezTo>
                  <a:pt x="670" y="90"/>
                  <a:pt x="670" y="90"/>
                  <a:pt x="670" y="90"/>
                </a:cubicBezTo>
                <a:cubicBezTo>
                  <a:pt x="672" y="91"/>
                  <a:pt x="672" y="91"/>
                  <a:pt x="672" y="91"/>
                </a:cubicBezTo>
                <a:cubicBezTo>
                  <a:pt x="673" y="92"/>
                  <a:pt x="673" y="92"/>
                  <a:pt x="673" y="92"/>
                </a:cubicBezTo>
                <a:cubicBezTo>
                  <a:pt x="674" y="92"/>
                  <a:pt x="674" y="92"/>
                  <a:pt x="674" y="92"/>
                </a:cubicBezTo>
                <a:cubicBezTo>
                  <a:pt x="675" y="93"/>
                  <a:pt x="675" y="93"/>
                  <a:pt x="675" y="93"/>
                </a:cubicBezTo>
                <a:cubicBezTo>
                  <a:pt x="676" y="93"/>
                  <a:pt x="676" y="93"/>
                  <a:pt x="676" y="93"/>
                </a:cubicBezTo>
                <a:cubicBezTo>
                  <a:pt x="676" y="92"/>
                  <a:pt x="676" y="92"/>
                  <a:pt x="676" y="92"/>
                </a:cubicBezTo>
                <a:cubicBezTo>
                  <a:pt x="677" y="92"/>
                  <a:pt x="677" y="92"/>
                  <a:pt x="677" y="92"/>
                </a:cubicBezTo>
                <a:cubicBezTo>
                  <a:pt x="678" y="91"/>
                  <a:pt x="678" y="91"/>
                  <a:pt x="678" y="91"/>
                </a:cubicBezTo>
                <a:cubicBezTo>
                  <a:pt x="679" y="92"/>
                  <a:pt x="679" y="92"/>
                  <a:pt x="679" y="92"/>
                </a:cubicBezTo>
                <a:cubicBezTo>
                  <a:pt x="679" y="93"/>
                  <a:pt x="679" y="93"/>
                  <a:pt x="679" y="93"/>
                </a:cubicBezTo>
                <a:cubicBezTo>
                  <a:pt x="680" y="93"/>
                  <a:pt x="680" y="93"/>
                  <a:pt x="680" y="93"/>
                </a:cubicBezTo>
                <a:cubicBezTo>
                  <a:pt x="681" y="93"/>
                  <a:pt x="681" y="93"/>
                  <a:pt x="681" y="93"/>
                </a:cubicBezTo>
                <a:cubicBezTo>
                  <a:pt x="682" y="92"/>
                  <a:pt x="682" y="92"/>
                  <a:pt x="682" y="92"/>
                </a:cubicBezTo>
                <a:cubicBezTo>
                  <a:pt x="683" y="92"/>
                  <a:pt x="683" y="92"/>
                  <a:pt x="683" y="92"/>
                </a:cubicBezTo>
                <a:cubicBezTo>
                  <a:pt x="683" y="93"/>
                  <a:pt x="683" y="93"/>
                  <a:pt x="683" y="93"/>
                </a:cubicBezTo>
                <a:cubicBezTo>
                  <a:pt x="684" y="93"/>
                  <a:pt x="684" y="93"/>
                  <a:pt x="684" y="93"/>
                </a:cubicBezTo>
                <a:cubicBezTo>
                  <a:pt x="685" y="92"/>
                  <a:pt x="685" y="92"/>
                  <a:pt x="685" y="92"/>
                </a:cubicBezTo>
                <a:cubicBezTo>
                  <a:pt x="685" y="92"/>
                  <a:pt x="685" y="92"/>
                  <a:pt x="685" y="92"/>
                </a:cubicBezTo>
                <a:cubicBezTo>
                  <a:pt x="686" y="91"/>
                  <a:pt x="686" y="91"/>
                  <a:pt x="686" y="91"/>
                </a:cubicBezTo>
                <a:cubicBezTo>
                  <a:pt x="688" y="91"/>
                  <a:pt x="688" y="91"/>
                  <a:pt x="688" y="91"/>
                </a:cubicBezTo>
                <a:cubicBezTo>
                  <a:pt x="688" y="92"/>
                  <a:pt x="688" y="92"/>
                  <a:pt x="688" y="92"/>
                </a:cubicBezTo>
                <a:cubicBezTo>
                  <a:pt x="689" y="92"/>
                  <a:pt x="689" y="92"/>
                  <a:pt x="689" y="92"/>
                </a:cubicBezTo>
                <a:cubicBezTo>
                  <a:pt x="690" y="92"/>
                  <a:pt x="690" y="92"/>
                  <a:pt x="690" y="92"/>
                </a:cubicBezTo>
                <a:cubicBezTo>
                  <a:pt x="690" y="91"/>
                  <a:pt x="690" y="91"/>
                  <a:pt x="690" y="91"/>
                </a:cubicBezTo>
                <a:cubicBezTo>
                  <a:pt x="690" y="90"/>
                  <a:pt x="690" y="90"/>
                  <a:pt x="690" y="90"/>
                </a:cubicBezTo>
                <a:cubicBezTo>
                  <a:pt x="691" y="88"/>
                  <a:pt x="691" y="88"/>
                  <a:pt x="691" y="88"/>
                </a:cubicBezTo>
                <a:cubicBezTo>
                  <a:pt x="691" y="88"/>
                  <a:pt x="691" y="88"/>
                  <a:pt x="691" y="88"/>
                </a:cubicBezTo>
                <a:cubicBezTo>
                  <a:pt x="692" y="86"/>
                  <a:pt x="692" y="86"/>
                  <a:pt x="692" y="86"/>
                </a:cubicBezTo>
                <a:cubicBezTo>
                  <a:pt x="692" y="85"/>
                  <a:pt x="692" y="85"/>
                  <a:pt x="692" y="85"/>
                </a:cubicBezTo>
                <a:cubicBezTo>
                  <a:pt x="690" y="85"/>
                  <a:pt x="690" y="85"/>
                  <a:pt x="690" y="85"/>
                </a:cubicBezTo>
                <a:cubicBezTo>
                  <a:pt x="690" y="84"/>
                  <a:pt x="690" y="84"/>
                  <a:pt x="690" y="84"/>
                </a:cubicBezTo>
                <a:cubicBezTo>
                  <a:pt x="690" y="82"/>
                  <a:pt x="690" y="82"/>
                  <a:pt x="690" y="82"/>
                </a:cubicBezTo>
                <a:cubicBezTo>
                  <a:pt x="692" y="82"/>
                  <a:pt x="692" y="82"/>
                  <a:pt x="692" y="82"/>
                </a:cubicBezTo>
                <a:cubicBezTo>
                  <a:pt x="692" y="80"/>
                  <a:pt x="692" y="80"/>
                  <a:pt x="692" y="80"/>
                </a:cubicBezTo>
                <a:cubicBezTo>
                  <a:pt x="690" y="79"/>
                  <a:pt x="690" y="79"/>
                  <a:pt x="690" y="79"/>
                </a:cubicBezTo>
                <a:cubicBezTo>
                  <a:pt x="689" y="79"/>
                  <a:pt x="689" y="79"/>
                  <a:pt x="689" y="79"/>
                </a:cubicBezTo>
                <a:cubicBezTo>
                  <a:pt x="689" y="81"/>
                  <a:pt x="689" y="81"/>
                  <a:pt x="689" y="81"/>
                </a:cubicBezTo>
                <a:cubicBezTo>
                  <a:pt x="688" y="81"/>
                  <a:pt x="688" y="81"/>
                  <a:pt x="688" y="81"/>
                </a:cubicBezTo>
                <a:cubicBezTo>
                  <a:pt x="687" y="81"/>
                  <a:pt x="687" y="81"/>
                  <a:pt x="687" y="81"/>
                </a:cubicBezTo>
                <a:cubicBezTo>
                  <a:pt x="684" y="80"/>
                  <a:pt x="684" y="80"/>
                  <a:pt x="684" y="80"/>
                </a:cubicBezTo>
                <a:cubicBezTo>
                  <a:pt x="682" y="83"/>
                  <a:pt x="682" y="83"/>
                  <a:pt x="682" y="83"/>
                </a:cubicBezTo>
                <a:cubicBezTo>
                  <a:pt x="680" y="84"/>
                  <a:pt x="680" y="84"/>
                  <a:pt x="680" y="84"/>
                </a:cubicBezTo>
                <a:cubicBezTo>
                  <a:pt x="680" y="83"/>
                  <a:pt x="680" y="83"/>
                  <a:pt x="680" y="83"/>
                </a:cubicBezTo>
                <a:cubicBezTo>
                  <a:pt x="682" y="82"/>
                  <a:pt x="682" y="82"/>
                  <a:pt x="682" y="82"/>
                </a:cubicBezTo>
                <a:cubicBezTo>
                  <a:pt x="683" y="81"/>
                  <a:pt x="683" y="81"/>
                  <a:pt x="683" y="81"/>
                </a:cubicBezTo>
                <a:cubicBezTo>
                  <a:pt x="683" y="78"/>
                  <a:pt x="683" y="78"/>
                  <a:pt x="683" y="78"/>
                </a:cubicBezTo>
                <a:cubicBezTo>
                  <a:pt x="682" y="80"/>
                  <a:pt x="682" y="80"/>
                  <a:pt x="682" y="80"/>
                </a:cubicBezTo>
                <a:cubicBezTo>
                  <a:pt x="682" y="79"/>
                  <a:pt x="682" y="79"/>
                  <a:pt x="682" y="79"/>
                </a:cubicBezTo>
                <a:cubicBezTo>
                  <a:pt x="681" y="78"/>
                  <a:pt x="681" y="78"/>
                  <a:pt x="681" y="78"/>
                </a:cubicBezTo>
                <a:cubicBezTo>
                  <a:pt x="683" y="76"/>
                  <a:pt x="683" y="76"/>
                  <a:pt x="683" y="76"/>
                </a:cubicBezTo>
                <a:cubicBezTo>
                  <a:pt x="682" y="74"/>
                  <a:pt x="682" y="74"/>
                  <a:pt x="682" y="74"/>
                </a:cubicBezTo>
                <a:cubicBezTo>
                  <a:pt x="683" y="72"/>
                  <a:pt x="683" y="72"/>
                  <a:pt x="683" y="72"/>
                </a:cubicBezTo>
                <a:cubicBezTo>
                  <a:pt x="684" y="72"/>
                  <a:pt x="684" y="72"/>
                  <a:pt x="684" y="72"/>
                </a:cubicBezTo>
                <a:cubicBezTo>
                  <a:pt x="684" y="73"/>
                  <a:pt x="684" y="73"/>
                  <a:pt x="684" y="73"/>
                </a:cubicBezTo>
                <a:cubicBezTo>
                  <a:pt x="685" y="76"/>
                  <a:pt x="685" y="76"/>
                  <a:pt x="685" y="76"/>
                </a:cubicBezTo>
                <a:cubicBezTo>
                  <a:pt x="686" y="78"/>
                  <a:pt x="686" y="78"/>
                  <a:pt x="686" y="78"/>
                </a:cubicBezTo>
                <a:cubicBezTo>
                  <a:pt x="687" y="77"/>
                  <a:pt x="687" y="77"/>
                  <a:pt x="687" y="77"/>
                </a:cubicBezTo>
                <a:cubicBezTo>
                  <a:pt x="689" y="77"/>
                  <a:pt x="689" y="77"/>
                  <a:pt x="689" y="77"/>
                </a:cubicBezTo>
                <a:cubicBezTo>
                  <a:pt x="690" y="75"/>
                  <a:pt x="690" y="75"/>
                  <a:pt x="690" y="75"/>
                </a:cubicBezTo>
                <a:cubicBezTo>
                  <a:pt x="689" y="74"/>
                  <a:pt x="689" y="74"/>
                  <a:pt x="689" y="74"/>
                </a:cubicBezTo>
                <a:cubicBezTo>
                  <a:pt x="689" y="73"/>
                  <a:pt x="689" y="73"/>
                  <a:pt x="689" y="73"/>
                </a:cubicBezTo>
                <a:cubicBezTo>
                  <a:pt x="691" y="73"/>
                  <a:pt x="691" y="73"/>
                  <a:pt x="691" y="73"/>
                </a:cubicBezTo>
                <a:cubicBezTo>
                  <a:pt x="691" y="74"/>
                  <a:pt x="691" y="74"/>
                  <a:pt x="691" y="74"/>
                </a:cubicBezTo>
                <a:cubicBezTo>
                  <a:pt x="692" y="73"/>
                  <a:pt x="692" y="73"/>
                  <a:pt x="692" y="73"/>
                </a:cubicBezTo>
                <a:cubicBezTo>
                  <a:pt x="694" y="72"/>
                  <a:pt x="694" y="72"/>
                  <a:pt x="694" y="72"/>
                </a:cubicBezTo>
                <a:cubicBezTo>
                  <a:pt x="695" y="70"/>
                  <a:pt x="695" y="70"/>
                  <a:pt x="695" y="70"/>
                </a:cubicBezTo>
                <a:cubicBezTo>
                  <a:pt x="695" y="72"/>
                  <a:pt x="695" y="72"/>
                  <a:pt x="695" y="72"/>
                </a:cubicBezTo>
                <a:cubicBezTo>
                  <a:pt x="696" y="72"/>
                  <a:pt x="696" y="72"/>
                  <a:pt x="696" y="72"/>
                </a:cubicBezTo>
                <a:cubicBezTo>
                  <a:pt x="697" y="70"/>
                  <a:pt x="697" y="70"/>
                  <a:pt x="697" y="70"/>
                </a:cubicBezTo>
                <a:cubicBezTo>
                  <a:pt x="696" y="73"/>
                  <a:pt x="696" y="73"/>
                  <a:pt x="696" y="73"/>
                </a:cubicBezTo>
                <a:cubicBezTo>
                  <a:pt x="696" y="76"/>
                  <a:pt x="696" y="76"/>
                  <a:pt x="696" y="76"/>
                </a:cubicBezTo>
                <a:cubicBezTo>
                  <a:pt x="697" y="75"/>
                  <a:pt x="697" y="75"/>
                  <a:pt x="697" y="75"/>
                </a:cubicBezTo>
                <a:cubicBezTo>
                  <a:pt x="698" y="76"/>
                  <a:pt x="698" y="76"/>
                  <a:pt x="698" y="76"/>
                </a:cubicBezTo>
                <a:cubicBezTo>
                  <a:pt x="697" y="77"/>
                  <a:pt x="697" y="77"/>
                  <a:pt x="697" y="77"/>
                </a:cubicBezTo>
                <a:cubicBezTo>
                  <a:pt x="698" y="77"/>
                  <a:pt x="698" y="77"/>
                  <a:pt x="698" y="77"/>
                </a:cubicBezTo>
                <a:cubicBezTo>
                  <a:pt x="699" y="75"/>
                  <a:pt x="699" y="75"/>
                  <a:pt x="699" y="75"/>
                </a:cubicBezTo>
                <a:cubicBezTo>
                  <a:pt x="700" y="75"/>
                  <a:pt x="700" y="75"/>
                  <a:pt x="700" y="75"/>
                </a:cubicBezTo>
                <a:cubicBezTo>
                  <a:pt x="701" y="72"/>
                  <a:pt x="701" y="72"/>
                  <a:pt x="701" y="72"/>
                </a:cubicBezTo>
                <a:cubicBezTo>
                  <a:pt x="703" y="71"/>
                  <a:pt x="703" y="71"/>
                  <a:pt x="703" y="71"/>
                </a:cubicBezTo>
                <a:cubicBezTo>
                  <a:pt x="702" y="73"/>
                  <a:pt x="702" y="73"/>
                  <a:pt x="702" y="73"/>
                </a:cubicBezTo>
                <a:cubicBezTo>
                  <a:pt x="701" y="75"/>
                  <a:pt x="701" y="75"/>
                  <a:pt x="701" y="75"/>
                </a:cubicBezTo>
                <a:cubicBezTo>
                  <a:pt x="701" y="78"/>
                  <a:pt x="701" y="78"/>
                  <a:pt x="701" y="78"/>
                </a:cubicBezTo>
                <a:cubicBezTo>
                  <a:pt x="703" y="78"/>
                  <a:pt x="703" y="78"/>
                  <a:pt x="703" y="78"/>
                </a:cubicBezTo>
                <a:cubicBezTo>
                  <a:pt x="704" y="79"/>
                  <a:pt x="704" y="79"/>
                  <a:pt x="704" y="79"/>
                </a:cubicBezTo>
                <a:cubicBezTo>
                  <a:pt x="705" y="78"/>
                  <a:pt x="705" y="78"/>
                  <a:pt x="705" y="78"/>
                </a:cubicBezTo>
                <a:cubicBezTo>
                  <a:pt x="707" y="76"/>
                  <a:pt x="707" y="76"/>
                  <a:pt x="707" y="76"/>
                </a:cubicBezTo>
                <a:cubicBezTo>
                  <a:pt x="708" y="73"/>
                  <a:pt x="708" y="73"/>
                  <a:pt x="708" y="73"/>
                </a:cubicBezTo>
                <a:cubicBezTo>
                  <a:pt x="709" y="71"/>
                  <a:pt x="709" y="71"/>
                  <a:pt x="709" y="71"/>
                </a:cubicBezTo>
                <a:cubicBezTo>
                  <a:pt x="708" y="69"/>
                  <a:pt x="708" y="69"/>
                  <a:pt x="708" y="69"/>
                </a:cubicBezTo>
                <a:cubicBezTo>
                  <a:pt x="709" y="68"/>
                  <a:pt x="709" y="68"/>
                  <a:pt x="709" y="68"/>
                </a:cubicBezTo>
                <a:cubicBezTo>
                  <a:pt x="709" y="67"/>
                  <a:pt x="709" y="67"/>
                  <a:pt x="709" y="67"/>
                </a:cubicBezTo>
                <a:cubicBezTo>
                  <a:pt x="707" y="67"/>
                  <a:pt x="707" y="67"/>
                  <a:pt x="707" y="67"/>
                </a:cubicBezTo>
                <a:cubicBezTo>
                  <a:pt x="706" y="66"/>
                  <a:pt x="706" y="66"/>
                  <a:pt x="706" y="66"/>
                </a:cubicBezTo>
                <a:cubicBezTo>
                  <a:pt x="705" y="67"/>
                  <a:pt x="705" y="67"/>
                  <a:pt x="705" y="67"/>
                </a:cubicBezTo>
                <a:cubicBezTo>
                  <a:pt x="705" y="65"/>
                  <a:pt x="705" y="65"/>
                  <a:pt x="705" y="65"/>
                </a:cubicBezTo>
                <a:cubicBezTo>
                  <a:pt x="706" y="64"/>
                  <a:pt x="706" y="64"/>
                  <a:pt x="706" y="64"/>
                </a:cubicBezTo>
                <a:cubicBezTo>
                  <a:pt x="705" y="63"/>
                  <a:pt x="705" y="63"/>
                  <a:pt x="705" y="63"/>
                </a:cubicBezTo>
                <a:cubicBezTo>
                  <a:pt x="703" y="64"/>
                  <a:pt x="703" y="64"/>
                  <a:pt x="703" y="64"/>
                </a:cubicBezTo>
                <a:cubicBezTo>
                  <a:pt x="703" y="63"/>
                  <a:pt x="703" y="63"/>
                  <a:pt x="703" y="63"/>
                </a:cubicBezTo>
                <a:cubicBezTo>
                  <a:pt x="701" y="61"/>
                  <a:pt x="701" y="61"/>
                  <a:pt x="701" y="61"/>
                </a:cubicBezTo>
                <a:cubicBezTo>
                  <a:pt x="701" y="60"/>
                  <a:pt x="701" y="60"/>
                  <a:pt x="701" y="60"/>
                </a:cubicBezTo>
                <a:cubicBezTo>
                  <a:pt x="700" y="57"/>
                  <a:pt x="700" y="57"/>
                  <a:pt x="700" y="57"/>
                </a:cubicBezTo>
                <a:cubicBezTo>
                  <a:pt x="700" y="54"/>
                  <a:pt x="700" y="54"/>
                  <a:pt x="700" y="54"/>
                </a:cubicBezTo>
                <a:cubicBezTo>
                  <a:pt x="701" y="52"/>
                  <a:pt x="701" y="52"/>
                  <a:pt x="701" y="52"/>
                </a:cubicBezTo>
                <a:cubicBezTo>
                  <a:pt x="700" y="49"/>
                  <a:pt x="700" y="49"/>
                  <a:pt x="700" y="49"/>
                </a:cubicBezTo>
                <a:cubicBezTo>
                  <a:pt x="699" y="51"/>
                  <a:pt x="699" y="51"/>
                  <a:pt x="699" y="51"/>
                </a:cubicBezTo>
                <a:cubicBezTo>
                  <a:pt x="699" y="53"/>
                  <a:pt x="699" y="53"/>
                  <a:pt x="699" y="53"/>
                </a:cubicBezTo>
                <a:cubicBezTo>
                  <a:pt x="697" y="51"/>
                  <a:pt x="697" y="51"/>
                  <a:pt x="697" y="51"/>
                </a:cubicBezTo>
                <a:cubicBezTo>
                  <a:pt x="695" y="50"/>
                  <a:pt x="695" y="50"/>
                  <a:pt x="695" y="50"/>
                </a:cubicBezTo>
                <a:cubicBezTo>
                  <a:pt x="694" y="46"/>
                  <a:pt x="694" y="46"/>
                  <a:pt x="694" y="46"/>
                </a:cubicBezTo>
                <a:cubicBezTo>
                  <a:pt x="693" y="45"/>
                  <a:pt x="693" y="45"/>
                  <a:pt x="693" y="45"/>
                </a:cubicBezTo>
                <a:cubicBezTo>
                  <a:pt x="693" y="42"/>
                  <a:pt x="693" y="42"/>
                  <a:pt x="693" y="42"/>
                </a:cubicBezTo>
                <a:cubicBezTo>
                  <a:pt x="691" y="40"/>
                  <a:pt x="691" y="40"/>
                  <a:pt x="691" y="40"/>
                </a:cubicBezTo>
                <a:cubicBezTo>
                  <a:pt x="691" y="38"/>
                  <a:pt x="691" y="38"/>
                  <a:pt x="691" y="38"/>
                </a:cubicBezTo>
                <a:cubicBezTo>
                  <a:pt x="691" y="37"/>
                  <a:pt x="691" y="37"/>
                  <a:pt x="691" y="37"/>
                </a:cubicBezTo>
                <a:cubicBezTo>
                  <a:pt x="691" y="35"/>
                  <a:pt x="691" y="35"/>
                  <a:pt x="691" y="35"/>
                </a:cubicBezTo>
                <a:cubicBezTo>
                  <a:pt x="693" y="35"/>
                  <a:pt x="693" y="35"/>
                  <a:pt x="693" y="35"/>
                </a:cubicBezTo>
                <a:cubicBezTo>
                  <a:pt x="693" y="33"/>
                  <a:pt x="693" y="33"/>
                  <a:pt x="693" y="33"/>
                </a:cubicBezTo>
                <a:cubicBezTo>
                  <a:pt x="695" y="33"/>
                  <a:pt x="695" y="33"/>
                  <a:pt x="695" y="33"/>
                </a:cubicBezTo>
                <a:cubicBezTo>
                  <a:pt x="695" y="34"/>
                  <a:pt x="695" y="34"/>
                  <a:pt x="695" y="34"/>
                </a:cubicBezTo>
                <a:cubicBezTo>
                  <a:pt x="696" y="33"/>
                  <a:pt x="696" y="33"/>
                  <a:pt x="696" y="33"/>
                </a:cubicBezTo>
                <a:cubicBezTo>
                  <a:pt x="696" y="31"/>
                  <a:pt x="696" y="31"/>
                  <a:pt x="696" y="31"/>
                </a:cubicBezTo>
                <a:cubicBezTo>
                  <a:pt x="698" y="27"/>
                  <a:pt x="698" y="27"/>
                  <a:pt x="698" y="27"/>
                </a:cubicBezTo>
                <a:cubicBezTo>
                  <a:pt x="698" y="24"/>
                  <a:pt x="698" y="24"/>
                  <a:pt x="698" y="24"/>
                </a:cubicBezTo>
                <a:cubicBezTo>
                  <a:pt x="699" y="23"/>
                  <a:pt x="699" y="23"/>
                  <a:pt x="699" y="23"/>
                </a:cubicBezTo>
                <a:cubicBezTo>
                  <a:pt x="697" y="20"/>
                  <a:pt x="697" y="20"/>
                  <a:pt x="697" y="20"/>
                </a:cubicBezTo>
                <a:cubicBezTo>
                  <a:pt x="698" y="18"/>
                  <a:pt x="698" y="18"/>
                  <a:pt x="698" y="18"/>
                </a:cubicBezTo>
                <a:cubicBezTo>
                  <a:pt x="699" y="18"/>
                  <a:pt x="699" y="18"/>
                  <a:pt x="699" y="18"/>
                </a:cubicBezTo>
                <a:cubicBezTo>
                  <a:pt x="699" y="15"/>
                  <a:pt x="699" y="15"/>
                  <a:pt x="699" y="15"/>
                </a:cubicBezTo>
                <a:cubicBezTo>
                  <a:pt x="701" y="12"/>
                  <a:pt x="701" y="12"/>
                  <a:pt x="701" y="12"/>
                </a:cubicBezTo>
                <a:cubicBezTo>
                  <a:pt x="702" y="10"/>
                  <a:pt x="702" y="10"/>
                  <a:pt x="702" y="10"/>
                </a:cubicBezTo>
                <a:cubicBezTo>
                  <a:pt x="703" y="9"/>
                  <a:pt x="703" y="9"/>
                  <a:pt x="703" y="9"/>
                </a:cubicBezTo>
                <a:cubicBezTo>
                  <a:pt x="703" y="5"/>
                  <a:pt x="703" y="5"/>
                  <a:pt x="703" y="5"/>
                </a:cubicBezTo>
                <a:cubicBezTo>
                  <a:pt x="704" y="4"/>
                  <a:pt x="704" y="4"/>
                  <a:pt x="704" y="4"/>
                </a:cubicBezTo>
                <a:cubicBezTo>
                  <a:pt x="704" y="3"/>
                  <a:pt x="704" y="3"/>
                  <a:pt x="704" y="3"/>
                </a:cubicBezTo>
                <a:cubicBezTo>
                  <a:pt x="706" y="0"/>
                  <a:pt x="706" y="0"/>
                  <a:pt x="706" y="0"/>
                </a:cubicBezTo>
                <a:cubicBezTo>
                  <a:pt x="683" y="0"/>
                  <a:pt x="683" y="0"/>
                  <a:pt x="683" y="0"/>
                </a:cubicBezTo>
                <a:cubicBezTo>
                  <a:pt x="683" y="3"/>
                  <a:pt x="683" y="3"/>
                  <a:pt x="683" y="3"/>
                </a:cubicBezTo>
                <a:cubicBezTo>
                  <a:pt x="682" y="4"/>
                  <a:pt x="682" y="4"/>
                  <a:pt x="682" y="4"/>
                </a:cubicBezTo>
                <a:cubicBezTo>
                  <a:pt x="681" y="4"/>
                  <a:pt x="681" y="4"/>
                  <a:pt x="681" y="4"/>
                </a:cubicBezTo>
                <a:cubicBezTo>
                  <a:pt x="679" y="7"/>
                  <a:pt x="679" y="7"/>
                  <a:pt x="679" y="7"/>
                </a:cubicBezTo>
                <a:cubicBezTo>
                  <a:pt x="680" y="8"/>
                  <a:pt x="680" y="8"/>
                  <a:pt x="680" y="8"/>
                </a:cubicBezTo>
                <a:cubicBezTo>
                  <a:pt x="680" y="10"/>
                  <a:pt x="680" y="10"/>
                  <a:pt x="680" y="10"/>
                </a:cubicBezTo>
                <a:cubicBezTo>
                  <a:pt x="679" y="12"/>
                  <a:pt x="679" y="12"/>
                  <a:pt x="679" y="12"/>
                </a:cubicBezTo>
                <a:cubicBezTo>
                  <a:pt x="678" y="14"/>
                  <a:pt x="678" y="14"/>
                  <a:pt x="678" y="14"/>
                </a:cubicBezTo>
                <a:cubicBezTo>
                  <a:pt x="679" y="15"/>
                  <a:pt x="679" y="15"/>
                  <a:pt x="679" y="15"/>
                </a:cubicBezTo>
                <a:cubicBezTo>
                  <a:pt x="679" y="17"/>
                  <a:pt x="679" y="17"/>
                  <a:pt x="679" y="17"/>
                </a:cubicBezTo>
                <a:cubicBezTo>
                  <a:pt x="676" y="17"/>
                  <a:pt x="676" y="17"/>
                  <a:pt x="676" y="17"/>
                </a:cubicBezTo>
                <a:cubicBezTo>
                  <a:pt x="677" y="18"/>
                  <a:pt x="677" y="18"/>
                  <a:pt x="677" y="18"/>
                </a:cubicBezTo>
                <a:cubicBezTo>
                  <a:pt x="679" y="19"/>
                  <a:pt x="679" y="19"/>
                  <a:pt x="679" y="19"/>
                </a:cubicBezTo>
                <a:cubicBezTo>
                  <a:pt x="679" y="20"/>
                  <a:pt x="679" y="20"/>
                  <a:pt x="679" y="20"/>
                </a:cubicBezTo>
                <a:cubicBezTo>
                  <a:pt x="678" y="20"/>
                  <a:pt x="678" y="20"/>
                  <a:pt x="678" y="20"/>
                </a:cubicBezTo>
                <a:cubicBezTo>
                  <a:pt x="676" y="20"/>
                  <a:pt x="676" y="20"/>
                  <a:pt x="676" y="20"/>
                </a:cubicBezTo>
                <a:cubicBezTo>
                  <a:pt x="675" y="21"/>
                  <a:pt x="675" y="21"/>
                  <a:pt x="675" y="21"/>
                </a:cubicBezTo>
                <a:cubicBezTo>
                  <a:pt x="674" y="21"/>
                  <a:pt x="674" y="21"/>
                  <a:pt x="674" y="21"/>
                </a:cubicBezTo>
                <a:cubicBezTo>
                  <a:pt x="673" y="22"/>
                  <a:pt x="673" y="22"/>
                  <a:pt x="673" y="22"/>
                </a:cubicBezTo>
                <a:cubicBezTo>
                  <a:pt x="673" y="24"/>
                  <a:pt x="673" y="24"/>
                  <a:pt x="673" y="24"/>
                </a:cubicBezTo>
                <a:cubicBezTo>
                  <a:pt x="672" y="24"/>
                  <a:pt x="672" y="24"/>
                  <a:pt x="672" y="24"/>
                </a:cubicBezTo>
                <a:cubicBezTo>
                  <a:pt x="671" y="24"/>
                  <a:pt x="671" y="24"/>
                  <a:pt x="671" y="24"/>
                </a:cubicBezTo>
                <a:cubicBezTo>
                  <a:pt x="670" y="22"/>
                  <a:pt x="670" y="22"/>
                  <a:pt x="670" y="22"/>
                </a:cubicBezTo>
                <a:cubicBezTo>
                  <a:pt x="671" y="20"/>
                  <a:pt x="671" y="20"/>
                  <a:pt x="671" y="20"/>
                </a:cubicBezTo>
                <a:cubicBezTo>
                  <a:pt x="670" y="19"/>
                  <a:pt x="670" y="19"/>
                  <a:pt x="670" y="19"/>
                </a:cubicBezTo>
                <a:cubicBezTo>
                  <a:pt x="670" y="16"/>
                  <a:pt x="670" y="16"/>
                  <a:pt x="670" y="16"/>
                </a:cubicBezTo>
                <a:cubicBezTo>
                  <a:pt x="671" y="13"/>
                  <a:pt x="671" y="13"/>
                  <a:pt x="671" y="13"/>
                </a:cubicBezTo>
                <a:cubicBezTo>
                  <a:pt x="672" y="10"/>
                  <a:pt x="672" y="10"/>
                  <a:pt x="672" y="10"/>
                </a:cubicBezTo>
                <a:cubicBezTo>
                  <a:pt x="673" y="9"/>
                  <a:pt x="673" y="9"/>
                  <a:pt x="673" y="9"/>
                </a:cubicBezTo>
                <a:cubicBezTo>
                  <a:pt x="673" y="7"/>
                  <a:pt x="673" y="7"/>
                  <a:pt x="673" y="7"/>
                </a:cubicBezTo>
                <a:cubicBezTo>
                  <a:pt x="674" y="6"/>
                  <a:pt x="674" y="6"/>
                  <a:pt x="674" y="6"/>
                </a:cubicBezTo>
                <a:cubicBezTo>
                  <a:pt x="675" y="2"/>
                  <a:pt x="675" y="2"/>
                  <a:pt x="675" y="2"/>
                </a:cubicBezTo>
                <a:cubicBezTo>
                  <a:pt x="677" y="0"/>
                  <a:pt x="677" y="0"/>
                  <a:pt x="677" y="0"/>
                </a:cubicBezTo>
                <a:cubicBezTo>
                  <a:pt x="594" y="0"/>
                  <a:pt x="594" y="0"/>
                  <a:pt x="594" y="0"/>
                </a:cubicBezTo>
                <a:cubicBezTo>
                  <a:pt x="592" y="1"/>
                  <a:pt x="592" y="1"/>
                  <a:pt x="592" y="1"/>
                </a:cubicBezTo>
                <a:cubicBezTo>
                  <a:pt x="591" y="0"/>
                  <a:pt x="591" y="0"/>
                  <a:pt x="591" y="0"/>
                </a:cubicBezTo>
                <a:cubicBezTo>
                  <a:pt x="589" y="0"/>
                  <a:pt x="589" y="0"/>
                  <a:pt x="589" y="0"/>
                </a:cubicBezTo>
                <a:cubicBezTo>
                  <a:pt x="588" y="1"/>
                  <a:pt x="588" y="1"/>
                  <a:pt x="588" y="1"/>
                </a:cubicBezTo>
                <a:cubicBezTo>
                  <a:pt x="589" y="3"/>
                  <a:pt x="589" y="3"/>
                  <a:pt x="589" y="3"/>
                </a:cubicBezTo>
                <a:cubicBezTo>
                  <a:pt x="592" y="4"/>
                  <a:pt x="592" y="4"/>
                  <a:pt x="592" y="4"/>
                </a:cubicBezTo>
                <a:cubicBezTo>
                  <a:pt x="593" y="4"/>
                  <a:pt x="593" y="4"/>
                  <a:pt x="593" y="4"/>
                </a:cubicBezTo>
                <a:cubicBezTo>
                  <a:pt x="594" y="2"/>
                  <a:pt x="594" y="2"/>
                  <a:pt x="594" y="2"/>
                </a:cubicBezTo>
                <a:cubicBezTo>
                  <a:pt x="595" y="2"/>
                  <a:pt x="595" y="2"/>
                  <a:pt x="595" y="2"/>
                </a:cubicBezTo>
                <a:cubicBezTo>
                  <a:pt x="596" y="3"/>
                  <a:pt x="596" y="3"/>
                  <a:pt x="596" y="3"/>
                </a:cubicBezTo>
                <a:cubicBezTo>
                  <a:pt x="595" y="4"/>
                  <a:pt x="595" y="4"/>
                  <a:pt x="595" y="4"/>
                </a:cubicBezTo>
                <a:cubicBezTo>
                  <a:pt x="596" y="4"/>
                  <a:pt x="596" y="4"/>
                  <a:pt x="596" y="4"/>
                </a:cubicBezTo>
                <a:cubicBezTo>
                  <a:pt x="600" y="5"/>
                  <a:pt x="600" y="5"/>
                  <a:pt x="600" y="5"/>
                </a:cubicBezTo>
                <a:cubicBezTo>
                  <a:pt x="603" y="4"/>
                  <a:pt x="603" y="4"/>
                  <a:pt x="603" y="4"/>
                </a:cubicBezTo>
                <a:cubicBezTo>
                  <a:pt x="605" y="4"/>
                  <a:pt x="605" y="4"/>
                  <a:pt x="605" y="4"/>
                </a:cubicBezTo>
                <a:cubicBezTo>
                  <a:pt x="608" y="5"/>
                  <a:pt x="608" y="5"/>
                  <a:pt x="608" y="5"/>
                </a:cubicBezTo>
                <a:cubicBezTo>
                  <a:pt x="610" y="5"/>
                  <a:pt x="610" y="5"/>
                  <a:pt x="610" y="5"/>
                </a:cubicBezTo>
                <a:cubicBezTo>
                  <a:pt x="612" y="6"/>
                  <a:pt x="612" y="6"/>
                  <a:pt x="612" y="6"/>
                </a:cubicBezTo>
                <a:cubicBezTo>
                  <a:pt x="613" y="7"/>
                  <a:pt x="613" y="7"/>
                  <a:pt x="613" y="7"/>
                </a:cubicBezTo>
                <a:cubicBezTo>
                  <a:pt x="614" y="8"/>
                  <a:pt x="614" y="8"/>
                  <a:pt x="614" y="8"/>
                </a:cubicBezTo>
                <a:cubicBezTo>
                  <a:pt x="614" y="9"/>
                  <a:pt x="614" y="9"/>
                  <a:pt x="614" y="9"/>
                </a:cubicBezTo>
                <a:cubicBezTo>
                  <a:pt x="612" y="9"/>
                  <a:pt x="612" y="9"/>
                  <a:pt x="612" y="9"/>
                </a:cubicBezTo>
                <a:cubicBezTo>
                  <a:pt x="610" y="7"/>
                  <a:pt x="610" y="7"/>
                  <a:pt x="610" y="7"/>
                </a:cubicBezTo>
                <a:cubicBezTo>
                  <a:pt x="606" y="7"/>
                  <a:pt x="606" y="7"/>
                  <a:pt x="606" y="7"/>
                </a:cubicBezTo>
                <a:cubicBezTo>
                  <a:pt x="605" y="7"/>
                  <a:pt x="605" y="7"/>
                  <a:pt x="605" y="7"/>
                </a:cubicBezTo>
                <a:cubicBezTo>
                  <a:pt x="607" y="8"/>
                  <a:pt x="607" y="8"/>
                  <a:pt x="607" y="8"/>
                </a:cubicBezTo>
                <a:cubicBezTo>
                  <a:pt x="608" y="9"/>
                  <a:pt x="608" y="9"/>
                  <a:pt x="608" y="9"/>
                </a:cubicBezTo>
                <a:cubicBezTo>
                  <a:pt x="605" y="9"/>
                  <a:pt x="605" y="9"/>
                  <a:pt x="605" y="9"/>
                </a:cubicBezTo>
                <a:cubicBezTo>
                  <a:pt x="603" y="8"/>
                  <a:pt x="603" y="8"/>
                  <a:pt x="603" y="8"/>
                </a:cubicBezTo>
                <a:cubicBezTo>
                  <a:pt x="599" y="9"/>
                  <a:pt x="599" y="9"/>
                  <a:pt x="599" y="9"/>
                </a:cubicBezTo>
                <a:cubicBezTo>
                  <a:pt x="598" y="10"/>
                  <a:pt x="598" y="10"/>
                  <a:pt x="598" y="10"/>
                </a:cubicBezTo>
                <a:cubicBezTo>
                  <a:pt x="596" y="9"/>
                  <a:pt x="596" y="9"/>
                  <a:pt x="596" y="9"/>
                </a:cubicBezTo>
                <a:cubicBezTo>
                  <a:pt x="595" y="9"/>
                  <a:pt x="595" y="9"/>
                  <a:pt x="595" y="9"/>
                </a:cubicBezTo>
                <a:cubicBezTo>
                  <a:pt x="594" y="9"/>
                  <a:pt x="594" y="9"/>
                  <a:pt x="594" y="9"/>
                </a:cubicBezTo>
                <a:cubicBezTo>
                  <a:pt x="592" y="9"/>
                  <a:pt x="592" y="9"/>
                  <a:pt x="592" y="9"/>
                </a:cubicBezTo>
                <a:cubicBezTo>
                  <a:pt x="587" y="10"/>
                  <a:pt x="587" y="10"/>
                  <a:pt x="587" y="10"/>
                </a:cubicBezTo>
                <a:cubicBezTo>
                  <a:pt x="587" y="10"/>
                  <a:pt x="587" y="10"/>
                  <a:pt x="587" y="10"/>
                </a:cubicBezTo>
                <a:cubicBezTo>
                  <a:pt x="583" y="11"/>
                  <a:pt x="583" y="11"/>
                  <a:pt x="583" y="11"/>
                </a:cubicBezTo>
                <a:cubicBezTo>
                  <a:pt x="582" y="13"/>
                  <a:pt x="582" y="13"/>
                  <a:pt x="582" y="13"/>
                </a:cubicBezTo>
                <a:cubicBezTo>
                  <a:pt x="583" y="19"/>
                  <a:pt x="583" y="19"/>
                  <a:pt x="583" y="19"/>
                </a:cubicBezTo>
                <a:cubicBezTo>
                  <a:pt x="583" y="20"/>
                  <a:pt x="583" y="20"/>
                  <a:pt x="583" y="20"/>
                </a:cubicBezTo>
                <a:cubicBezTo>
                  <a:pt x="583" y="22"/>
                  <a:pt x="583" y="22"/>
                  <a:pt x="583" y="22"/>
                </a:cubicBezTo>
                <a:cubicBezTo>
                  <a:pt x="582" y="22"/>
                  <a:pt x="582" y="22"/>
                  <a:pt x="582" y="22"/>
                </a:cubicBezTo>
                <a:cubicBezTo>
                  <a:pt x="583" y="24"/>
                  <a:pt x="583" y="24"/>
                  <a:pt x="583" y="24"/>
                </a:cubicBezTo>
                <a:cubicBezTo>
                  <a:pt x="584" y="25"/>
                  <a:pt x="584" y="25"/>
                  <a:pt x="584" y="25"/>
                </a:cubicBezTo>
                <a:cubicBezTo>
                  <a:pt x="585" y="24"/>
                  <a:pt x="585" y="24"/>
                  <a:pt x="585" y="24"/>
                </a:cubicBezTo>
                <a:cubicBezTo>
                  <a:pt x="586" y="24"/>
                  <a:pt x="586" y="24"/>
                  <a:pt x="586" y="24"/>
                </a:cubicBezTo>
                <a:cubicBezTo>
                  <a:pt x="587" y="25"/>
                  <a:pt x="587" y="25"/>
                  <a:pt x="587" y="25"/>
                </a:cubicBezTo>
                <a:cubicBezTo>
                  <a:pt x="589" y="25"/>
                  <a:pt x="589" y="25"/>
                  <a:pt x="589" y="25"/>
                </a:cubicBezTo>
                <a:cubicBezTo>
                  <a:pt x="590" y="24"/>
                  <a:pt x="590" y="24"/>
                  <a:pt x="590" y="24"/>
                </a:cubicBezTo>
                <a:cubicBezTo>
                  <a:pt x="590" y="24"/>
                  <a:pt x="590" y="24"/>
                  <a:pt x="590" y="24"/>
                </a:cubicBezTo>
                <a:cubicBezTo>
                  <a:pt x="591" y="25"/>
                  <a:pt x="591" y="25"/>
                  <a:pt x="591" y="25"/>
                </a:cubicBezTo>
                <a:cubicBezTo>
                  <a:pt x="592" y="26"/>
                  <a:pt x="592" y="26"/>
                  <a:pt x="592" y="26"/>
                </a:cubicBezTo>
                <a:cubicBezTo>
                  <a:pt x="593" y="25"/>
                  <a:pt x="593" y="25"/>
                  <a:pt x="593" y="25"/>
                </a:cubicBezTo>
                <a:cubicBezTo>
                  <a:pt x="594" y="26"/>
                  <a:pt x="594" y="26"/>
                  <a:pt x="594" y="26"/>
                </a:cubicBezTo>
                <a:cubicBezTo>
                  <a:pt x="595" y="27"/>
                  <a:pt x="595" y="27"/>
                  <a:pt x="595" y="27"/>
                </a:cubicBezTo>
                <a:cubicBezTo>
                  <a:pt x="596" y="28"/>
                  <a:pt x="596" y="28"/>
                  <a:pt x="596" y="28"/>
                </a:cubicBezTo>
                <a:cubicBezTo>
                  <a:pt x="597" y="27"/>
                  <a:pt x="597" y="27"/>
                  <a:pt x="597" y="27"/>
                </a:cubicBezTo>
                <a:cubicBezTo>
                  <a:pt x="599" y="27"/>
                  <a:pt x="599" y="27"/>
                  <a:pt x="599" y="27"/>
                </a:cubicBezTo>
                <a:cubicBezTo>
                  <a:pt x="599" y="28"/>
                  <a:pt x="599" y="28"/>
                  <a:pt x="599" y="28"/>
                </a:cubicBezTo>
                <a:cubicBezTo>
                  <a:pt x="602" y="28"/>
                  <a:pt x="602" y="28"/>
                  <a:pt x="602" y="28"/>
                </a:cubicBezTo>
                <a:cubicBezTo>
                  <a:pt x="603" y="28"/>
                  <a:pt x="603" y="28"/>
                  <a:pt x="603" y="28"/>
                </a:cubicBezTo>
                <a:cubicBezTo>
                  <a:pt x="605" y="29"/>
                  <a:pt x="605" y="29"/>
                  <a:pt x="605" y="29"/>
                </a:cubicBezTo>
                <a:cubicBezTo>
                  <a:pt x="606" y="28"/>
                  <a:pt x="606" y="28"/>
                  <a:pt x="606" y="28"/>
                </a:cubicBezTo>
                <a:cubicBezTo>
                  <a:pt x="608" y="28"/>
                  <a:pt x="608" y="28"/>
                  <a:pt x="608" y="28"/>
                </a:cubicBezTo>
                <a:cubicBezTo>
                  <a:pt x="610" y="29"/>
                  <a:pt x="610" y="29"/>
                  <a:pt x="610" y="29"/>
                </a:cubicBezTo>
                <a:cubicBezTo>
                  <a:pt x="612" y="28"/>
                  <a:pt x="612" y="28"/>
                  <a:pt x="612" y="28"/>
                </a:cubicBezTo>
                <a:cubicBezTo>
                  <a:pt x="614" y="29"/>
                  <a:pt x="614" y="29"/>
                  <a:pt x="614" y="29"/>
                </a:cubicBezTo>
                <a:cubicBezTo>
                  <a:pt x="614" y="30"/>
                  <a:pt x="614" y="30"/>
                  <a:pt x="614" y="30"/>
                </a:cubicBezTo>
                <a:cubicBezTo>
                  <a:pt x="616" y="29"/>
                  <a:pt x="616" y="29"/>
                  <a:pt x="616" y="29"/>
                </a:cubicBezTo>
                <a:cubicBezTo>
                  <a:pt x="616" y="31"/>
                  <a:pt x="616" y="31"/>
                  <a:pt x="616" y="31"/>
                </a:cubicBezTo>
                <a:cubicBezTo>
                  <a:pt x="618" y="33"/>
                  <a:pt x="618" y="33"/>
                  <a:pt x="618" y="33"/>
                </a:cubicBezTo>
                <a:cubicBezTo>
                  <a:pt x="618" y="33"/>
                  <a:pt x="618" y="33"/>
                  <a:pt x="618" y="33"/>
                </a:cubicBezTo>
                <a:cubicBezTo>
                  <a:pt x="618" y="34"/>
                  <a:pt x="618" y="34"/>
                  <a:pt x="618" y="34"/>
                </a:cubicBezTo>
                <a:cubicBezTo>
                  <a:pt x="620" y="34"/>
                  <a:pt x="620" y="34"/>
                  <a:pt x="620" y="34"/>
                </a:cubicBezTo>
                <a:cubicBezTo>
                  <a:pt x="621" y="35"/>
                  <a:pt x="621" y="35"/>
                  <a:pt x="621" y="35"/>
                </a:cubicBezTo>
                <a:cubicBezTo>
                  <a:pt x="622" y="36"/>
                  <a:pt x="622" y="36"/>
                  <a:pt x="622" y="36"/>
                </a:cubicBezTo>
                <a:cubicBezTo>
                  <a:pt x="623" y="36"/>
                  <a:pt x="623" y="36"/>
                  <a:pt x="623" y="36"/>
                </a:cubicBezTo>
                <a:cubicBezTo>
                  <a:pt x="624" y="38"/>
                  <a:pt x="624" y="38"/>
                  <a:pt x="624" y="38"/>
                </a:cubicBezTo>
                <a:cubicBezTo>
                  <a:pt x="624" y="38"/>
                  <a:pt x="624" y="38"/>
                  <a:pt x="624" y="38"/>
                </a:cubicBezTo>
                <a:cubicBezTo>
                  <a:pt x="624" y="40"/>
                  <a:pt x="624" y="40"/>
                  <a:pt x="624" y="40"/>
                </a:cubicBezTo>
                <a:cubicBezTo>
                  <a:pt x="625" y="42"/>
                  <a:pt x="625" y="42"/>
                  <a:pt x="625" y="42"/>
                </a:cubicBezTo>
                <a:cubicBezTo>
                  <a:pt x="628" y="43"/>
                  <a:pt x="628" y="43"/>
                  <a:pt x="628" y="43"/>
                </a:cubicBezTo>
                <a:cubicBezTo>
                  <a:pt x="628" y="45"/>
                  <a:pt x="628" y="45"/>
                  <a:pt x="628" y="45"/>
                </a:cubicBezTo>
                <a:cubicBezTo>
                  <a:pt x="628" y="45"/>
                  <a:pt x="628" y="45"/>
                  <a:pt x="628" y="45"/>
                </a:cubicBezTo>
                <a:cubicBezTo>
                  <a:pt x="628" y="46"/>
                  <a:pt x="628" y="46"/>
                  <a:pt x="628" y="46"/>
                </a:cubicBezTo>
                <a:cubicBezTo>
                  <a:pt x="627" y="46"/>
                  <a:pt x="627" y="46"/>
                  <a:pt x="627" y="46"/>
                </a:cubicBezTo>
                <a:cubicBezTo>
                  <a:pt x="624" y="45"/>
                  <a:pt x="624" y="45"/>
                  <a:pt x="624" y="45"/>
                </a:cubicBezTo>
                <a:cubicBezTo>
                  <a:pt x="621" y="44"/>
                  <a:pt x="621" y="44"/>
                  <a:pt x="621" y="44"/>
                </a:cubicBezTo>
                <a:cubicBezTo>
                  <a:pt x="619" y="45"/>
                  <a:pt x="619" y="45"/>
                  <a:pt x="619" y="45"/>
                </a:cubicBezTo>
                <a:cubicBezTo>
                  <a:pt x="618" y="44"/>
                  <a:pt x="618" y="44"/>
                  <a:pt x="618" y="44"/>
                </a:cubicBezTo>
                <a:cubicBezTo>
                  <a:pt x="617" y="44"/>
                  <a:pt x="617" y="44"/>
                  <a:pt x="617" y="44"/>
                </a:cubicBezTo>
                <a:cubicBezTo>
                  <a:pt x="616" y="44"/>
                  <a:pt x="616" y="44"/>
                  <a:pt x="616" y="44"/>
                </a:cubicBezTo>
                <a:cubicBezTo>
                  <a:pt x="614" y="43"/>
                  <a:pt x="614" y="43"/>
                  <a:pt x="614" y="43"/>
                </a:cubicBezTo>
                <a:cubicBezTo>
                  <a:pt x="613" y="43"/>
                  <a:pt x="613" y="43"/>
                  <a:pt x="613" y="43"/>
                </a:cubicBezTo>
                <a:cubicBezTo>
                  <a:pt x="612" y="41"/>
                  <a:pt x="612" y="41"/>
                  <a:pt x="612" y="41"/>
                </a:cubicBezTo>
                <a:cubicBezTo>
                  <a:pt x="611" y="41"/>
                  <a:pt x="611" y="41"/>
                  <a:pt x="611" y="41"/>
                </a:cubicBezTo>
                <a:cubicBezTo>
                  <a:pt x="609" y="41"/>
                  <a:pt x="609" y="41"/>
                  <a:pt x="609" y="41"/>
                </a:cubicBezTo>
                <a:cubicBezTo>
                  <a:pt x="608" y="41"/>
                  <a:pt x="608" y="41"/>
                  <a:pt x="608" y="41"/>
                </a:cubicBezTo>
                <a:cubicBezTo>
                  <a:pt x="607" y="40"/>
                  <a:pt x="607" y="40"/>
                  <a:pt x="607" y="40"/>
                </a:cubicBezTo>
                <a:cubicBezTo>
                  <a:pt x="605" y="39"/>
                  <a:pt x="605" y="39"/>
                  <a:pt x="605" y="39"/>
                </a:cubicBezTo>
                <a:cubicBezTo>
                  <a:pt x="604" y="37"/>
                  <a:pt x="604" y="37"/>
                  <a:pt x="604" y="37"/>
                </a:cubicBezTo>
                <a:cubicBezTo>
                  <a:pt x="603" y="37"/>
                  <a:pt x="603" y="37"/>
                  <a:pt x="603" y="37"/>
                </a:cubicBezTo>
                <a:cubicBezTo>
                  <a:pt x="602" y="37"/>
                  <a:pt x="602" y="37"/>
                  <a:pt x="602" y="37"/>
                </a:cubicBezTo>
                <a:cubicBezTo>
                  <a:pt x="600" y="37"/>
                  <a:pt x="600" y="37"/>
                  <a:pt x="600" y="37"/>
                </a:cubicBezTo>
                <a:cubicBezTo>
                  <a:pt x="599" y="37"/>
                  <a:pt x="599" y="37"/>
                  <a:pt x="599" y="37"/>
                </a:cubicBezTo>
                <a:cubicBezTo>
                  <a:pt x="595" y="37"/>
                  <a:pt x="595" y="37"/>
                  <a:pt x="595" y="37"/>
                </a:cubicBezTo>
                <a:cubicBezTo>
                  <a:pt x="592" y="36"/>
                  <a:pt x="592" y="36"/>
                  <a:pt x="592" y="36"/>
                </a:cubicBezTo>
                <a:cubicBezTo>
                  <a:pt x="590" y="36"/>
                  <a:pt x="590" y="36"/>
                  <a:pt x="590" y="36"/>
                </a:cubicBezTo>
                <a:cubicBezTo>
                  <a:pt x="582" y="36"/>
                  <a:pt x="582" y="36"/>
                  <a:pt x="582" y="36"/>
                </a:cubicBezTo>
                <a:cubicBezTo>
                  <a:pt x="581" y="36"/>
                  <a:pt x="581" y="36"/>
                  <a:pt x="581" y="36"/>
                </a:cubicBezTo>
                <a:cubicBezTo>
                  <a:pt x="579" y="37"/>
                  <a:pt x="579" y="37"/>
                  <a:pt x="579" y="37"/>
                </a:cubicBezTo>
                <a:cubicBezTo>
                  <a:pt x="577" y="38"/>
                  <a:pt x="577" y="38"/>
                  <a:pt x="577" y="38"/>
                </a:cubicBezTo>
                <a:cubicBezTo>
                  <a:pt x="577" y="42"/>
                  <a:pt x="577" y="42"/>
                  <a:pt x="577" y="42"/>
                </a:cubicBezTo>
                <a:cubicBezTo>
                  <a:pt x="576" y="44"/>
                  <a:pt x="576" y="44"/>
                  <a:pt x="576" y="44"/>
                </a:cubicBezTo>
                <a:cubicBezTo>
                  <a:pt x="576" y="47"/>
                  <a:pt x="576" y="47"/>
                  <a:pt x="576" y="47"/>
                </a:cubicBezTo>
                <a:cubicBezTo>
                  <a:pt x="575" y="49"/>
                  <a:pt x="575" y="49"/>
                  <a:pt x="575" y="49"/>
                </a:cubicBezTo>
                <a:lnTo>
                  <a:pt x="576" y="50"/>
                </a:lnTo>
                <a:close/>
                <a:moveTo>
                  <a:pt x="727" y="13"/>
                </a:moveTo>
                <a:cubicBezTo>
                  <a:pt x="727" y="15"/>
                  <a:pt x="727" y="15"/>
                  <a:pt x="727" y="15"/>
                </a:cubicBezTo>
                <a:cubicBezTo>
                  <a:pt x="728" y="16"/>
                  <a:pt x="728" y="16"/>
                  <a:pt x="728" y="16"/>
                </a:cubicBezTo>
                <a:cubicBezTo>
                  <a:pt x="730" y="16"/>
                  <a:pt x="730" y="16"/>
                  <a:pt x="730" y="16"/>
                </a:cubicBezTo>
                <a:cubicBezTo>
                  <a:pt x="730" y="17"/>
                  <a:pt x="730" y="17"/>
                  <a:pt x="730" y="17"/>
                </a:cubicBezTo>
                <a:cubicBezTo>
                  <a:pt x="732" y="16"/>
                  <a:pt x="732" y="16"/>
                  <a:pt x="732" y="16"/>
                </a:cubicBezTo>
                <a:cubicBezTo>
                  <a:pt x="733" y="16"/>
                  <a:pt x="733" y="16"/>
                  <a:pt x="733" y="16"/>
                </a:cubicBezTo>
                <a:cubicBezTo>
                  <a:pt x="733" y="18"/>
                  <a:pt x="733" y="18"/>
                  <a:pt x="733" y="18"/>
                </a:cubicBezTo>
                <a:cubicBezTo>
                  <a:pt x="734" y="19"/>
                  <a:pt x="734" y="19"/>
                  <a:pt x="734" y="19"/>
                </a:cubicBezTo>
                <a:cubicBezTo>
                  <a:pt x="735" y="19"/>
                  <a:pt x="735" y="19"/>
                  <a:pt x="735" y="19"/>
                </a:cubicBezTo>
                <a:cubicBezTo>
                  <a:pt x="736" y="22"/>
                  <a:pt x="736" y="22"/>
                  <a:pt x="736" y="22"/>
                </a:cubicBezTo>
                <a:cubicBezTo>
                  <a:pt x="736" y="25"/>
                  <a:pt x="736" y="25"/>
                  <a:pt x="736" y="25"/>
                </a:cubicBezTo>
                <a:cubicBezTo>
                  <a:pt x="737" y="27"/>
                  <a:pt x="737" y="27"/>
                  <a:pt x="737" y="27"/>
                </a:cubicBezTo>
                <a:cubicBezTo>
                  <a:pt x="737" y="29"/>
                  <a:pt x="737" y="29"/>
                  <a:pt x="737" y="29"/>
                </a:cubicBezTo>
                <a:cubicBezTo>
                  <a:pt x="738" y="30"/>
                  <a:pt x="738" y="30"/>
                  <a:pt x="738" y="30"/>
                </a:cubicBezTo>
                <a:cubicBezTo>
                  <a:pt x="740" y="31"/>
                  <a:pt x="740" y="31"/>
                  <a:pt x="740" y="31"/>
                </a:cubicBezTo>
                <a:cubicBezTo>
                  <a:pt x="739" y="32"/>
                  <a:pt x="739" y="32"/>
                  <a:pt x="739" y="32"/>
                </a:cubicBezTo>
                <a:cubicBezTo>
                  <a:pt x="739" y="35"/>
                  <a:pt x="739" y="35"/>
                  <a:pt x="739" y="35"/>
                </a:cubicBezTo>
                <a:cubicBezTo>
                  <a:pt x="738" y="38"/>
                  <a:pt x="738" y="38"/>
                  <a:pt x="738" y="38"/>
                </a:cubicBezTo>
                <a:cubicBezTo>
                  <a:pt x="740" y="39"/>
                  <a:pt x="740" y="39"/>
                  <a:pt x="740" y="39"/>
                </a:cubicBezTo>
                <a:cubicBezTo>
                  <a:pt x="740" y="41"/>
                  <a:pt x="740" y="41"/>
                  <a:pt x="740" y="41"/>
                </a:cubicBezTo>
                <a:cubicBezTo>
                  <a:pt x="740" y="43"/>
                  <a:pt x="740" y="43"/>
                  <a:pt x="740" y="43"/>
                </a:cubicBezTo>
                <a:cubicBezTo>
                  <a:pt x="740" y="44"/>
                  <a:pt x="740" y="44"/>
                  <a:pt x="740" y="44"/>
                </a:cubicBezTo>
                <a:cubicBezTo>
                  <a:pt x="741" y="43"/>
                  <a:pt x="741" y="43"/>
                  <a:pt x="741" y="43"/>
                </a:cubicBezTo>
                <a:cubicBezTo>
                  <a:pt x="742" y="44"/>
                  <a:pt x="742" y="44"/>
                  <a:pt x="742" y="44"/>
                </a:cubicBezTo>
                <a:cubicBezTo>
                  <a:pt x="742" y="46"/>
                  <a:pt x="742" y="46"/>
                  <a:pt x="742" y="46"/>
                </a:cubicBezTo>
                <a:cubicBezTo>
                  <a:pt x="743" y="47"/>
                  <a:pt x="743" y="47"/>
                  <a:pt x="743" y="47"/>
                </a:cubicBezTo>
                <a:cubicBezTo>
                  <a:pt x="743" y="47"/>
                  <a:pt x="746" y="46"/>
                  <a:pt x="746" y="46"/>
                </a:cubicBezTo>
                <a:cubicBezTo>
                  <a:pt x="747" y="44"/>
                  <a:pt x="747" y="44"/>
                  <a:pt x="747" y="44"/>
                </a:cubicBezTo>
                <a:cubicBezTo>
                  <a:pt x="749" y="43"/>
                  <a:pt x="749" y="43"/>
                  <a:pt x="749" y="43"/>
                </a:cubicBezTo>
                <a:cubicBezTo>
                  <a:pt x="750" y="41"/>
                  <a:pt x="750" y="41"/>
                  <a:pt x="750" y="41"/>
                </a:cubicBezTo>
                <a:cubicBezTo>
                  <a:pt x="749" y="40"/>
                  <a:pt x="749" y="40"/>
                  <a:pt x="749" y="40"/>
                </a:cubicBezTo>
                <a:cubicBezTo>
                  <a:pt x="747" y="36"/>
                  <a:pt x="747" y="36"/>
                  <a:pt x="747" y="36"/>
                </a:cubicBezTo>
                <a:cubicBezTo>
                  <a:pt x="748" y="34"/>
                  <a:pt x="748" y="34"/>
                  <a:pt x="748" y="34"/>
                </a:cubicBezTo>
                <a:cubicBezTo>
                  <a:pt x="751" y="31"/>
                  <a:pt x="751" y="31"/>
                  <a:pt x="751" y="31"/>
                </a:cubicBezTo>
                <a:cubicBezTo>
                  <a:pt x="751" y="33"/>
                  <a:pt x="751" y="33"/>
                  <a:pt x="751" y="33"/>
                </a:cubicBezTo>
                <a:cubicBezTo>
                  <a:pt x="749" y="35"/>
                  <a:pt x="749" y="35"/>
                  <a:pt x="749" y="35"/>
                </a:cubicBezTo>
                <a:cubicBezTo>
                  <a:pt x="750" y="39"/>
                  <a:pt x="750" y="39"/>
                  <a:pt x="750" y="39"/>
                </a:cubicBezTo>
                <a:cubicBezTo>
                  <a:pt x="751" y="39"/>
                  <a:pt x="751" y="39"/>
                  <a:pt x="751" y="39"/>
                </a:cubicBezTo>
                <a:cubicBezTo>
                  <a:pt x="753" y="38"/>
                  <a:pt x="753" y="38"/>
                  <a:pt x="753" y="38"/>
                </a:cubicBezTo>
                <a:cubicBezTo>
                  <a:pt x="756" y="40"/>
                  <a:pt x="756" y="40"/>
                  <a:pt x="756" y="40"/>
                </a:cubicBezTo>
                <a:cubicBezTo>
                  <a:pt x="758" y="39"/>
                  <a:pt x="758" y="39"/>
                  <a:pt x="758" y="39"/>
                </a:cubicBezTo>
                <a:cubicBezTo>
                  <a:pt x="758" y="38"/>
                  <a:pt x="758" y="38"/>
                  <a:pt x="758" y="38"/>
                </a:cubicBezTo>
                <a:cubicBezTo>
                  <a:pt x="761" y="36"/>
                  <a:pt x="761" y="36"/>
                  <a:pt x="761" y="36"/>
                </a:cubicBezTo>
                <a:cubicBezTo>
                  <a:pt x="763" y="37"/>
                  <a:pt x="763" y="37"/>
                  <a:pt x="763" y="37"/>
                </a:cubicBezTo>
                <a:cubicBezTo>
                  <a:pt x="764" y="35"/>
                  <a:pt x="764" y="35"/>
                  <a:pt x="764" y="35"/>
                </a:cubicBezTo>
                <a:cubicBezTo>
                  <a:pt x="765" y="36"/>
                  <a:pt x="765" y="36"/>
                  <a:pt x="765" y="36"/>
                </a:cubicBezTo>
                <a:cubicBezTo>
                  <a:pt x="767" y="34"/>
                  <a:pt x="767" y="34"/>
                  <a:pt x="767" y="34"/>
                </a:cubicBezTo>
                <a:cubicBezTo>
                  <a:pt x="766" y="33"/>
                  <a:pt x="766" y="33"/>
                  <a:pt x="766" y="33"/>
                </a:cubicBezTo>
                <a:cubicBezTo>
                  <a:pt x="768" y="32"/>
                  <a:pt x="768" y="32"/>
                  <a:pt x="768" y="32"/>
                </a:cubicBezTo>
                <a:cubicBezTo>
                  <a:pt x="768" y="31"/>
                  <a:pt x="768" y="31"/>
                  <a:pt x="768" y="31"/>
                </a:cubicBezTo>
                <a:cubicBezTo>
                  <a:pt x="766" y="30"/>
                  <a:pt x="766" y="30"/>
                  <a:pt x="766" y="30"/>
                </a:cubicBezTo>
                <a:cubicBezTo>
                  <a:pt x="766" y="29"/>
                  <a:pt x="766" y="29"/>
                  <a:pt x="766" y="29"/>
                </a:cubicBezTo>
                <a:cubicBezTo>
                  <a:pt x="767" y="28"/>
                  <a:pt x="767" y="28"/>
                  <a:pt x="767" y="28"/>
                </a:cubicBezTo>
                <a:cubicBezTo>
                  <a:pt x="767" y="29"/>
                  <a:pt x="767" y="29"/>
                  <a:pt x="767" y="29"/>
                </a:cubicBezTo>
                <a:cubicBezTo>
                  <a:pt x="769" y="29"/>
                  <a:pt x="769" y="29"/>
                  <a:pt x="769" y="29"/>
                </a:cubicBezTo>
                <a:cubicBezTo>
                  <a:pt x="769" y="26"/>
                  <a:pt x="769" y="26"/>
                  <a:pt x="769" y="26"/>
                </a:cubicBezTo>
                <a:cubicBezTo>
                  <a:pt x="769" y="25"/>
                  <a:pt x="769" y="25"/>
                  <a:pt x="769" y="25"/>
                </a:cubicBezTo>
                <a:cubicBezTo>
                  <a:pt x="769" y="24"/>
                  <a:pt x="769" y="24"/>
                  <a:pt x="769" y="24"/>
                </a:cubicBezTo>
                <a:cubicBezTo>
                  <a:pt x="771" y="24"/>
                  <a:pt x="771" y="24"/>
                  <a:pt x="771" y="24"/>
                </a:cubicBezTo>
                <a:cubicBezTo>
                  <a:pt x="774" y="22"/>
                  <a:pt x="774" y="22"/>
                  <a:pt x="774" y="22"/>
                </a:cubicBezTo>
                <a:cubicBezTo>
                  <a:pt x="774" y="20"/>
                  <a:pt x="774" y="20"/>
                  <a:pt x="774" y="20"/>
                </a:cubicBezTo>
                <a:cubicBezTo>
                  <a:pt x="776" y="17"/>
                  <a:pt x="776" y="17"/>
                  <a:pt x="776" y="17"/>
                </a:cubicBezTo>
                <a:cubicBezTo>
                  <a:pt x="775" y="14"/>
                  <a:pt x="775" y="14"/>
                  <a:pt x="775" y="14"/>
                </a:cubicBezTo>
                <a:cubicBezTo>
                  <a:pt x="776" y="13"/>
                  <a:pt x="776" y="13"/>
                  <a:pt x="776" y="13"/>
                </a:cubicBezTo>
                <a:cubicBezTo>
                  <a:pt x="775" y="13"/>
                  <a:pt x="775" y="13"/>
                  <a:pt x="775" y="13"/>
                </a:cubicBezTo>
                <a:cubicBezTo>
                  <a:pt x="774" y="14"/>
                  <a:pt x="774" y="14"/>
                  <a:pt x="774" y="14"/>
                </a:cubicBezTo>
                <a:cubicBezTo>
                  <a:pt x="772" y="15"/>
                  <a:pt x="772" y="15"/>
                  <a:pt x="772" y="15"/>
                </a:cubicBezTo>
                <a:cubicBezTo>
                  <a:pt x="771" y="17"/>
                  <a:pt x="771" y="17"/>
                  <a:pt x="771" y="17"/>
                </a:cubicBezTo>
                <a:cubicBezTo>
                  <a:pt x="771" y="16"/>
                  <a:pt x="771" y="16"/>
                  <a:pt x="771" y="16"/>
                </a:cubicBezTo>
                <a:cubicBezTo>
                  <a:pt x="771" y="14"/>
                  <a:pt x="771" y="14"/>
                  <a:pt x="771" y="14"/>
                </a:cubicBezTo>
                <a:cubicBezTo>
                  <a:pt x="772" y="13"/>
                  <a:pt x="772" y="13"/>
                  <a:pt x="772" y="13"/>
                </a:cubicBezTo>
                <a:cubicBezTo>
                  <a:pt x="772" y="11"/>
                  <a:pt x="772" y="11"/>
                  <a:pt x="772" y="11"/>
                </a:cubicBezTo>
                <a:cubicBezTo>
                  <a:pt x="772" y="10"/>
                  <a:pt x="772" y="10"/>
                  <a:pt x="772" y="10"/>
                </a:cubicBezTo>
                <a:cubicBezTo>
                  <a:pt x="770" y="9"/>
                  <a:pt x="770" y="9"/>
                  <a:pt x="770" y="9"/>
                </a:cubicBezTo>
                <a:cubicBezTo>
                  <a:pt x="772" y="9"/>
                  <a:pt x="772" y="9"/>
                  <a:pt x="772" y="9"/>
                </a:cubicBezTo>
                <a:cubicBezTo>
                  <a:pt x="773" y="8"/>
                  <a:pt x="773" y="8"/>
                  <a:pt x="773" y="8"/>
                </a:cubicBezTo>
                <a:cubicBezTo>
                  <a:pt x="772" y="6"/>
                  <a:pt x="772" y="6"/>
                  <a:pt x="772" y="6"/>
                </a:cubicBezTo>
                <a:cubicBezTo>
                  <a:pt x="769" y="4"/>
                  <a:pt x="769" y="4"/>
                  <a:pt x="769" y="4"/>
                </a:cubicBezTo>
                <a:cubicBezTo>
                  <a:pt x="768" y="5"/>
                  <a:pt x="768" y="5"/>
                  <a:pt x="768" y="5"/>
                </a:cubicBezTo>
                <a:cubicBezTo>
                  <a:pt x="765" y="5"/>
                  <a:pt x="765" y="5"/>
                  <a:pt x="765" y="5"/>
                </a:cubicBezTo>
                <a:cubicBezTo>
                  <a:pt x="764" y="6"/>
                  <a:pt x="764" y="6"/>
                  <a:pt x="764" y="6"/>
                </a:cubicBezTo>
                <a:cubicBezTo>
                  <a:pt x="763" y="6"/>
                  <a:pt x="763" y="6"/>
                  <a:pt x="763" y="6"/>
                </a:cubicBezTo>
                <a:cubicBezTo>
                  <a:pt x="763" y="5"/>
                  <a:pt x="763" y="5"/>
                  <a:pt x="763" y="5"/>
                </a:cubicBezTo>
                <a:cubicBezTo>
                  <a:pt x="765" y="3"/>
                  <a:pt x="765" y="3"/>
                  <a:pt x="765" y="3"/>
                </a:cubicBezTo>
                <a:cubicBezTo>
                  <a:pt x="766" y="2"/>
                  <a:pt x="766" y="2"/>
                  <a:pt x="766" y="2"/>
                </a:cubicBezTo>
                <a:cubicBezTo>
                  <a:pt x="768" y="1"/>
                  <a:pt x="768" y="1"/>
                  <a:pt x="768" y="1"/>
                </a:cubicBezTo>
                <a:cubicBezTo>
                  <a:pt x="769" y="0"/>
                  <a:pt x="769" y="0"/>
                  <a:pt x="769" y="0"/>
                </a:cubicBezTo>
                <a:cubicBezTo>
                  <a:pt x="751" y="0"/>
                  <a:pt x="751" y="0"/>
                  <a:pt x="751" y="0"/>
                </a:cubicBezTo>
                <a:cubicBezTo>
                  <a:pt x="750" y="2"/>
                  <a:pt x="750" y="2"/>
                  <a:pt x="750" y="2"/>
                </a:cubicBezTo>
                <a:cubicBezTo>
                  <a:pt x="749" y="3"/>
                  <a:pt x="749" y="3"/>
                  <a:pt x="749" y="3"/>
                </a:cubicBezTo>
                <a:cubicBezTo>
                  <a:pt x="749" y="4"/>
                  <a:pt x="749" y="4"/>
                  <a:pt x="749" y="4"/>
                </a:cubicBezTo>
                <a:cubicBezTo>
                  <a:pt x="748" y="7"/>
                  <a:pt x="748" y="7"/>
                  <a:pt x="748" y="7"/>
                </a:cubicBezTo>
                <a:cubicBezTo>
                  <a:pt x="747" y="7"/>
                  <a:pt x="747" y="7"/>
                  <a:pt x="747" y="7"/>
                </a:cubicBezTo>
                <a:cubicBezTo>
                  <a:pt x="747" y="9"/>
                  <a:pt x="747" y="9"/>
                  <a:pt x="747" y="9"/>
                </a:cubicBezTo>
                <a:cubicBezTo>
                  <a:pt x="746" y="10"/>
                  <a:pt x="746" y="10"/>
                  <a:pt x="746" y="10"/>
                </a:cubicBezTo>
                <a:cubicBezTo>
                  <a:pt x="744" y="10"/>
                  <a:pt x="744" y="10"/>
                  <a:pt x="744" y="10"/>
                </a:cubicBezTo>
                <a:cubicBezTo>
                  <a:pt x="743" y="8"/>
                  <a:pt x="743" y="8"/>
                  <a:pt x="743" y="8"/>
                </a:cubicBezTo>
                <a:cubicBezTo>
                  <a:pt x="743" y="6"/>
                  <a:pt x="743" y="6"/>
                  <a:pt x="743" y="6"/>
                </a:cubicBezTo>
                <a:cubicBezTo>
                  <a:pt x="741" y="3"/>
                  <a:pt x="741" y="3"/>
                  <a:pt x="741" y="3"/>
                </a:cubicBezTo>
                <a:cubicBezTo>
                  <a:pt x="741" y="2"/>
                  <a:pt x="741" y="2"/>
                  <a:pt x="741" y="2"/>
                </a:cubicBezTo>
                <a:cubicBezTo>
                  <a:pt x="741" y="0"/>
                  <a:pt x="741" y="0"/>
                  <a:pt x="741" y="0"/>
                </a:cubicBezTo>
                <a:cubicBezTo>
                  <a:pt x="740" y="0"/>
                  <a:pt x="740" y="0"/>
                  <a:pt x="740" y="0"/>
                </a:cubicBezTo>
                <a:cubicBezTo>
                  <a:pt x="729" y="0"/>
                  <a:pt x="729" y="0"/>
                  <a:pt x="729" y="0"/>
                </a:cubicBezTo>
                <a:cubicBezTo>
                  <a:pt x="728" y="2"/>
                  <a:pt x="728" y="2"/>
                  <a:pt x="728" y="2"/>
                </a:cubicBezTo>
                <a:cubicBezTo>
                  <a:pt x="729" y="3"/>
                  <a:pt x="729" y="3"/>
                  <a:pt x="729" y="3"/>
                </a:cubicBezTo>
                <a:cubicBezTo>
                  <a:pt x="729" y="6"/>
                  <a:pt x="729" y="6"/>
                  <a:pt x="729" y="6"/>
                </a:cubicBezTo>
                <a:cubicBezTo>
                  <a:pt x="728" y="8"/>
                  <a:pt x="728" y="8"/>
                  <a:pt x="728" y="8"/>
                </a:cubicBezTo>
                <a:cubicBezTo>
                  <a:pt x="730" y="9"/>
                  <a:pt x="730" y="9"/>
                  <a:pt x="730" y="9"/>
                </a:cubicBezTo>
                <a:cubicBezTo>
                  <a:pt x="729" y="12"/>
                  <a:pt x="729" y="12"/>
                  <a:pt x="729" y="12"/>
                </a:cubicBezTo>
                <a:lnTo>
                  <a:pt x="727" y="13"/>
                </a:lnTo>
                <a:close/>
                <a:moveTo>
                  <a:pt x="777" y="29"/>
                </a:moveTo>
                <a:cubicBezTo>
                  <a:pt x="778" y="30"/>
                  <a:pt x="778" y="30"/>
                  <a:pt x="778" y="30"/>
                </a:cubicBezTo>
                <a:cubicBezTo>
                  <a:pt x="780" y="30"/>
                  <a:pt x="780" y="30"/>
                  <a:pt x="780" y="30"/>
                </a:cubicBezTo>
                <a:cubicBezTo>
                  <a:pt x="780" y="31"/>
                  <a:pt x="780" y="31"/>
                  <a:pt x="780" y="31"/>
                </a:cubicBezTo>
                <a:cubicBezTo>
                  <a:pt x="779" y="31"/>
                  <a:pt x="779" y="31"/>
                  <a:pt x="779" y="31"/>
                </a:cubicBezTo>
                <a:cubicBezTo>
                  <a:pt x="778" y="31"/>
                  <a:pt x="778" y="31"/>
                  <a:pt x="778" y="31"/>
                </a:cubicBezTo>
                <a:cubicBezTo>
                  <a:pt x="776" y="32"/>
                  <a:pt x="776" y="32"/>
                  <a:pt x="776" y="32"/>
                </a:cubicBezTo>
                <a:cubicBezTo>
                  <a:pt x="775" y="34"/>
                  <a:pt x="775" y="34"/>
                  <a:pt x="775" y="34"/>
                </a:cubicBezTo>
                <a:cubicBezTo>
                  <a:pt x="779" y="34"/>
                  <a:pt x="779" y="34"/>
                  <a:pt x="779" y="34"/>
                </a:cubicBezTo>
                <a:cubicBezTo>
                  <a:pt x="780" y="34"/>
                  <a:pt x="780" y="34"/>
                  <a:pt x="780" y="34"/>
                </a:cubicBezTo>
                <a:cubicBezTo>
                  <a:pt x="783" y="36"/>
                  <a:pt x="783" y="36"/>
                  <a:pt x="783" y="36"/>
                </a:cubicBezTo>
                <a:cubicBezTo>
                  <a:pt x="783" y="36"/>
                  <a:pt x="784" y="35"/>
                  <a:pt x="784" y="35"/>
                </a:cubicBezTo>
                <a:cubicBezTo>
                  <a:pt x="784" y="34"/>
                  <a:pt x="784" y="34"/>
                  <a:pt x="784" y="34"/>
                </a:cubicBezTo>
                <a:cubicBezTo>
                  <a:pt x="785" y="34"/>
                  <a:pt x="785" y="34"/>
                  <a:pt x="785" y="34"/>
                </a:cubicBezTo>
                <a:cubicBezTo>
                  <a:pt x="787" y="32"/>
                  <a:pt x="787" y="32"/>
                  <a:pt x="787" y="32"/>
                </a:cubicBezTo>
                <a:cubicBezTo>
                  <a:pt x="788" y="30"/>
                  <a:pt x="788" y="30"/>
                  <a:pt x="788" y="30"/>
                </a:cubicBezTo>
                <a:cubicBezTo>
                  <a:pt x="789" y="29"/>
                  <a:pt x="789" y="29"/>
                  <a:pt x="789" y="29"/>
                </a:cubicBezTo>
                <a:cubicBezTo>
                  <a:pt x="791" y="29"/>
                  <a:pt x="791" y="29"/>
                  <a:pt x="791" y="29"/>
                </a:cubicBezTo>
                <a:cubicBezTo>
                  <a:pt x="792" y="28"/>
                  <a:pt x="792" y="28"/>
                  <a:pt x="792" y="28"/>
                </a:cubicBezTo>
                <a:cubicBezTo>
                  <a:pt x="793" y="27"/>
                  <a:pt x="793" y="27"/>
                  <a:pt x="793" y="27"/>
                </a:cubicBezTo>
                <a:cubicBezTo>
                  <a:pt x="794" y="25"/>
                  <a:pt x="794" y="25"/>
                  <a:pt x="794" y="25"/>
                </a:cubicBezTo>
                <a:cubicBezTo>
                  <a:pt x="794" y="23"/>
                  <a:pt x="794" y="23"/>
                  <a:pt x="794" y="23"/>
                </a:cubicBezTo>
                <a:cubicBezTo>
                  <a:pt x="793" y="22"/>
                  <a:pt x="793" y="22"/>
                  <a:pt x="793" y="22"/>
                </a:cubicBezTo>
                <a:cubicBezTo>
                  <a:pt x="795" y="21"/>
                  <a:pt x="795" y="21"/>
                  <a:pt x="795" y="21"/>
                </a:cubicBezTo>
                <a:cubicBezTo>
                  <a:pt x="795" y="19"/>
                  <a:pt x="795" y="19"/>
                  <a:pt x="795" y="19"/>
                </a:cubicBezTo>
                <a:cubicBezTo>
                  <a:pt x="791" y="19"/>
                  <a:pt x="791" y="19"/>
                  <a:pt x="791" y="19"/>
                </a:cubicBezTo>
                <a:cubicBezTo>
                  <a:pt x="791" y="18"/>
                  <a:pt x="791" y="18"/>
                  <a:pt x="791" y="18"/>
                </a:cubicBezTo>
                <a:cubicBezTo>
                  <a:pt x="791" y="17"/>
                  <a:pt x="791" y="17"/>
                  <a:pt x="791" y="17"/>
                </a:cubicBezTo>
                <a:cubicBezTo>
                  <a:pt x="792" y="17"/>
                  <a:pt x="792" y="17"/>
                  <a:pt x="792" y="17"/>
                </a:cubicBezTo>
                <a:cubicBezTo>
                  <a:pt x="794" y="18"/>
                  <a:pt x="794" y="18"/>
                  <a:pt x="794" y="18"/>
                </a:cubicBezTo>
                <a:cubicBezTo>
                  <a:pt x="795" y="18"/>
                  <a:pt x="795" y="18"/>
                  <a:pt x="795" y="18"/>
                </a:cubicBezTo>
                <a:cubicBezTo>
                  <a:pt x="797" y="18"/>
                  <a:pt x="797" y="18"/>
                  <a:pt x="797" y="18"/>
                </a:cubicBezTo>
                <a:cubicBezTo>
                  <a:pt x="799" y="17"/>
                  <a:pt x="799" y="17"/>
                  <a:pt x="799" y="17"/>
                </a:cubicBezTo>
                <a:cubicBezTo>
                  <a:pt x="800" y="18"/>
                  <a:pt x="800" y="18"/>
                  <a:pt x="800" y="18"/>
                </a:cubicBezTo>
                <a:cubicBezTo>
                  <a:pt x="801" y="20"/>
                  <a:pt x="801" y="20"/>
                  <a:pt x="801" y="20"/>
                </a:cubicBezTo>
                <a:cubicBezTo>
                  <a:pt x="803" y="22"/>
                  <a:pt x="803" y="22"/>
                  <a:pt x="803" y="22"/>
                </a:cubicBezTo>
                <a:cubicBezTo>
                  <a:pt x="804" y="22"/>
                  <a:pt x="804" y="22"/>
                  <a:pt x="804" y="22"/>
                </a:cubicBezTo>
                <a:cubicBezTo>
                  <a:pt x="805" y="23"/>
                  <a:pt x="805" y="23"/>
                  <a:pt x="805" y="23"/>
                </a:cubicBezTo>
                <a:cubicBezTo>
                  <a:pt x="806" y="23"/>
                  <a:pt x="806" y="23"/>
                  <a:pt x="806" y="23"/>
                </a:cubicBezTo>
                <a:cubicBezTo>
                  <a:pt x="808" y="22"/>
                  <a:pt x="808" y="22"/>
                  <a:pt x="808" y="22"/>
                </a:cubicBezTo>
                <a:cubicBezTo>
                  <a:pt x="812" y="20"/>
                  <a:pt x="812" y="20"/>
                  <a:pt x="812" y="20"/>
                </a:cubicBezTo>
                <a:cubicBezTo>
                  <a:pt x="815" y="17"/>
                  <a:pt x="815" y="17"/>
                  <a:pt x="815" y="17"/>
                </a:cubicBezTo>
                <a:cubicBezTo>
                  <a:pt x="818" y="15"/>
                  <a:pt x="818" y="15"/>
                  <a:pt x="818" y="15"/>
                </a:cubicBezTo>
                <a:cubicBezTo>
                  <a:pt x="819" y="13"/>
                  <a:pt x="819" y="13"/>
                  <a:pt x="819" y="13"/>
                </a:cubicBezTo>
                <a:cubicBezTo>
                  <a:pt x="818" y="13"/>
                  <a:pt x="818" y="13"/>
                  <a:pt x="818" y="13"/>
                </a:cubicBezTo>
                <a:cubicBezTo>
                  <a:pt x="818" y="12"/>
                  <a:pt x="818" y="12"/>
                  <a:pt x="818" y="12"/>
                </a:cubicBezTo>
                <a:cubicBezTo>
                  <a:pt x="820" y="12"/>
                  <a:pt x="820" y="12"/>
                  <a:pt x="820" y="12"/>
                </a:cubicBezTo>
                <a:cubicBezTo>
                  <a:pt x="823" y="9"/>
                  <a:pt x="823" y="9"/>
                  <a:pt x="823" y="9"/>
                </a:cubicBezTo>
                <a:cubicBezTo>
                  <a:pt x="827" y="6"/>
                  <a:pt x="827" y="6"/>
                  <a:pt x="827" y="6"/>
                </a:cubicBezTo>
                <a:cubicBezTo>
                  <a:pt x="827" y="5"/>
                  <a:pt x="827" y="5"/>
                  <a:pt x="827" y="5"/>
                </a:cubicBezTo>
                <a:cubicBezTo>
                  <a:pt x="828" y="4"/>
                  <a:pt x="828" y="4"/>
                  <a:pt x="828" y="4"/>
                </a:cubicBezTo>
                <a:cubicBezTo>
                  <a:pt x="830" y="2"/>
                  <a:pt x="830" y="2"/>
                  <a:pt x="830" y="2"/>
                </a:cubicBezTo>
                <a:cubicBezTo>
                  <a:pt x="832" y="0"/>
                  <a:pt x="832" y="0"/>
                  <a:pt x="832" y="0"/>
                </a:cubicBezTo>
                <a:cubicBezTo>
                  <a:pt x="788" y="0"/>
                  <a:pt x="788" y="0"/>
                  <a:pt x="788" y="0"/>
                </a:cubicBezTo>
                <a:cubicBezTo>
                  <a:pt x="788" y="2"/>
                  <a:pt x="788" y="2"/>
                  <a:pt x="788" y="2"/>
                </a:cubicBezTo>
                <a:cubicBezTo>
                  <a:pt x="787" y="4"/>
                  <a:pt x="787" y="4"/>
                  <a:pt x="787" y="4"/>
                </a:cubicBezTo>
                <a:cubicBezTo>
                  <a:pt x="786" y="6"/>
                  <a:pt x="786" y="6"/>
                  <a:pt x="786" y="6"/>
                </a:cubicBezTo>
                <a:cubicBezTo>
                  <a:pt x="784" y="7"/>
                  <a:pt x="784" y="7"/>
                  <a:pt x="784" y="7"/>
                </a:cubicBezTo>
                <a:cubicBezTo>
                  <a:pt x="784" y="9"/>
                  <a:pt x="784" y="9"/>
                  <a:pt x="784" y="9"/>
                </a:cubicBezTo>
                <a:cubicBezTo>
                  <a:pt x="783" y="10"/>
                  <a:pt x="783" y="10"/>
                  <a:pt x="783" y="10"/>
                </a:cubicBezTo>
                <a:cubicBezTo>
                  <a:pt x="781" y="14"/>
                  <a:pt x="781" y="14"/>
                  <a:pt x="781" y="14"/>
                </a:cubicBezTo>
                <a:cubicBezTo>
                  <a:pt x="781" y="16"/>
                  <a:pt x="781" y="16"/>
                  <a:pt x="781" y="16"/>
                </a:cubicBezTo>
                <a:cubicBezTo>
                  <a:pt x="780" y="18"/>
                  <a:pt x="780" y="18"/>
                  <a:pt x="780" y="18"/>
                </a:cubicBezTo>
                <a:cubicBezTo>
                  <a:pt x="782" y="19"/>
                  <a:pt x="782" y="19"/>
                  <a:pt x="782" y="19"/>
                </a:cubicBezTo>
                <a:cubicBezTo>
                  <a:pt x="782" y="20"/>
                  <a:pt x="782" y="20"/>
                  <a:pt x="782" y="20"/>
                </a:cubicBezTo>
                <a:cubicBezTo>
                  <a:pt x="781" y="21"/>
                  <a:pt x="781" y="21"/>
                  <a:pt x="781" y="21"/>
                </a:cubicBezTo>
                <a:cubicBezTo>
                  <a:pt x="781" y="22"/>
                  <a:pt x="781" y="22"/>
                  <a:pt x="781" y="22"/>
                </a:cubicBezTo>
                <a:cubicBezTo>
                  <a:pt x="780" y="26"/>
                  <a:pt x="780" y="26"/>
                  <a:pt x="780" y="26"/>
                </a:cubicBezTo>
                <a:lnTo>
                  <a:pt x="777" y="29"/>
                </a:lnTo>
                <a:close/>
                <a:moveTo>
                  <a:pt x="169" y="0"/>
                </a:moveTo>
                <a:cubicBezTo>
                  <a:pt x="167" y="0"/>
                  <a:pt x="167" y="0"/>
                  <a:pt x="167" y="0"/>
                </a:cubicBezTo>
                <a:cubicBezTo>
                  <a:pt x="169" y="1"/>
                  <a:pt x="169" y="1"/>
                  <a:pt x="169" y="1"/>
                </a:cubicBezTo>
                <a:lnTo>
                  <a:pt x="169" y="0"/>
                </a:lnTo>
                <a:close/>
                <a:moveTo>
                  <a:pt x="779" y="0"/>
                </a:moveTo>
                <a:cubicBezTo>
                  <a:pt x="777" y="0"/>
                  <a:pt x="777" y="0"/>
                  <a:pt x="777" y="0"/>
                </a:cubicBezTo>
                <a:cubicBezTo>
                  <a:pt x="777" y="1"/>
                  <a:pt x="777" y="1"/>
                  <a:pt x="777" y="1"/>
                </a:cubicBezTo>
                <a:cubicBezTo>
                  <a:pt x="778" y="1"/>
                  <a:pt x="778" y="1"/>
                  <a:pt x="778" y="1"/>
                </a:cubicBezTo>
                <a:lnTo>
                  <a:pt x="779" y="0"/>
                </a:lnTo>
                <a:close/>
                <a:moveTo>
                  <a:pt x="1164" y="1111"/>
                </a:moveTo>
                <a:cubicBezTo>
                  <a:pt x="1164" y="1106"/>
                  <a:pt x="1164" y="1106"/>
                  <a:pt x="1164" y="1106"/>
                </a:cubicBezTo>
                <a:cubicBezTo>
                  <a:pt x="1163" y="1105"/>
                  <a:pt x="1163" y="1105"/>
                  <a:pt x="1163" y="1105"/>
                </a:cubicBezTo>
                <a:cubicBezTo>
                  <a:pt x="1162" y="1103"/>
                  <a:pt x="1162" y="1103"/>
                  <a:pt x="1162" y="1103"/>
                </a:cubicBezTo>
                <a:cubicBezTo>
                  <a:pt x="1159" y="1095"/>
                  <a:pt x="1159" y="1095"/>
                  <a:pt x="1159" y="1095"/>
                </a:cubicBezTo>
                <a:cubicBezTo>
                  <a:pt x="1159" y="1092"/>
                  <a:pt x="1159" y="1092"/>
                  <a:pt x="1159" y="1092"/>
                </a:cubicBezTo>
                <a:cubicBezTo>
                  <a:pt x="1158" y="1089"/>
                  <a:pt x="1158" y="1089"/>
                  <a:pt x="1158" y="1089"/>
                </a:cubicBezTo>
                <a:cubicBezTo>
                  <a:pt x="1152" y="1086"/>
                  <a:pt x="1152" y="1086"/>
                  <a:pt x="1152" y="1086"/>
                </a:cubicBezTo>
                <a:cubicBezTo>
                  <a:pt x="1148" y="1086"/>
                  <a:pt x="1148" y="1086"/>
                  <a:pt x="1148" y="1086"/>
                </a:cubicBezTo>
                <a:cubicBezTo>
                  <a:pt x="1145" y="1088"/>
                  <a:pt x="1145" y="1088"/>
                  <a:pt x="1145" y="1088"/>
                </a:cubicBezTo>
                <a:cubicBezTo>
                  <a:pt x="1143" y="1085"/>
                  <a:pt x="1143" y="1085"/>
                  <a:pt x="1143" y="1085"/>
                </a:cubicBezTo>
                <a:cubicBezTo>
                  <a:pt x="1141" y="1085"/>
                  <a:pt x="1141" y="1085"/>
                  <a:pt x="1141" y="1085"/>
                </a:cubicBezTo>
                <a:cubicBezTo>
                  <a:pt x="1139" y="1082"/>
                  <a:pt x="1139" y="1082"/>
                  <a:pt x="1139" y="1082"/>
                </a:cubicBezTo>
                <a:cubicBezTo>
                  <a:pt x="1136" y="1081"/>
                  <a:pt x="1136" y="1081"/>
                  <a:pt x="1136" y="1081"/>
                </a:cubicBezTo>
                <a:cubicBezTo>
                  <a:pt x="1134" y="1080"/>
                  <a:pt x="1134" y="1080"/>
                  <a:pt x="1134" y="1080"/>
                </a:cubicBezTo>
                <a:cubicBezTo>
                  <a:pt x="1129" y="1076"/>
                  <a:pt x="1129" y="1076"/>
                  <a:pt x="1129" y="1076"/>
                </a:cubicBezTo>
                <a:cubicBezTo>
                  <a:pt x="1126" y="1070"/>
                  <a:pt x="1126" y="1070"/>
                  <a:pt x="1126" y="1070"/>
                </a:cubicBezTo>
                <a:cubicBezTo>
                  <a:pt x="1124" y="1070"/>
                  <a:pt x="1124" y="1070"/>
                  <a:pt x="1124" y="1070"/>
                </a:cubicBezTo>
                <a:cubicBezTo>
                  <a:pt x="1122" y="1068"/>
                  <a:pt x="1122" y="1068"/>
                  <a:pt x="1122" y="1068"/>
                </a:cubicBezTo>
                <a:cubicBezTo>
                  <a:pt x="1119" y="1068"/>
                  <a:pt x="1119" y="1068"/>
                  <a:pt x="1119" y="1068"/>
                </a:cubicBezTo>
                <a:cubicBezTo>
                  <a:pt x="1113" y="1063"/>
                  <a:pt x="1113" y="1063"/>
                  <a:pt x="1113" y="1063"/>
                </a:cubicBezTo>
                <a:cubicBezTo>
                  <a:pt x="1110" y="1063"/>
                  <a:pt x="1110" y="1063"/>
                  <a:pt x="1110" y="1063"/>
                </a:cubicBezTo>
                <a:cubicBezTo>
                  <a:pt x="1107" y="1062"/>
                  <a:pt x="1107" y="1062"/>
                  <a:pt x="1107" y="1062"/>
                </a:cubicBezTo>
                <a:cubicBezTo>
                  <a:pt x="1106" y="1063"/>
                  <a:pt x="1106" y="1063"/>
                  <a:pt x="1106" y="1063"/>
                </a:cubicBezTo>
                <a:cubicBezTo>
                  <a:pt x="1103" y="1063"/>
                  <a:pt x="1103" y="1063"/>
                  <a:pt x="1103" y="1063"/>
                </a:cubicBezTo>
                <a:cubicBezTo>
                  <a:pt x="1101" y="1062"/>
                  <a:pt x="1101" y="1062"/>
                  <a:pt x="1101" y="1062"/>
                </a:cubicBezTo>
                <a:cubicBezTo>
                  <a:pt x="1099" y="1063"/>
                  <a:pt x="1099" y="1063"/>
                  <a:pt x="1099" y="1063"/>
                </a:cubicBezTo>
                <a:cubicBezTo>
                  <a:pt x="1098" y="1064"/>
                  <a:pt x="1098" y="1064"/>
                  <a:pt x="1098" y="1064"/>
                </a:cubicBezTo>
                <a:cubicBezTo>
                  <a:pt x="1097" y="1063"/>
                  <a:pt x="1097" y="1063"/>
                  <a:pt x="1097" y="1063"/>
                </a:cubicBezTo>
                <a:cubicBezTo>
                  <a:pt x="1094" y="1061"/>
                  <a:pt x="1094" y="1061"/>
                  <a:pt x="1094" y="1061"/>
                </a:cubicBezTo>
                <a:cubicBezTo>
                  <a:pt x="1094" y="1062"/>
                  <a:pt x="1094" y="1062"/>
                  <a:pt x="1094" y="1062"/>
                </a:cubicBezTo>
                <a:cubicBezTo>
                  <a:pt x="1093" y="1061"/>
                  <a:pt x="1093" y="1061"/>
                  <a:pt x="1093" y="1061"/>
                </a:cubicBezTo>
                <a:cubicBezTo>
                  <a:pt x="1092" y="1062"/>
                  <a:pt x="1092" y="1062"/>
                  <a:pt x="1092" y="1062"/>
                </a:cubicBezTo>
                <a:cubicBezTo>
                  <a:pt x="1092" y="1063"/>
                  <a:pt x="1092" y="1063"/>
                  <a:pt x="1092" y="1063"/>
                </a:cubicBezTo>
                <a:cubicBezTo>
                  <a:pt x="1090" y="1062"/>
                  <a:pt x="1090" y="1062"/>
                  <a:pt x="1090" y="1062"/>
                </a:cubicBezTo>
                <a:cubicBezTo>
                  <a:pt x="1090" y="1061"/>
                  <a:pt x="1090" y="1061"/>
                  <a:pt x="1090" y="1061"/>
                </a:cubicBezTo>
                <a:cubicBezTo>
                  <a:pt x="1089" y="1061"/>
                  <a:pt x="1089" y="1061"/>
                  <a:pt x="1089" y="1061"/>
                </a:cubicBezTo>
                <a:cubicBezTo>
                  <a:pt x="1089" y="1062"/>
                  <a:pt x="1089" y="1062"/>
                  <a:pt x="1089" y="1062"/>
                </a:cubicBezTo>
                <a:cubicBezTo>
                  <a:pt x="1089" y="1062"/>
                  <a:pt x="1089" y="1062"/>
                  <a:pt x="1089" y="1062"/>
                </a:cubicBezTo>
                <a:cubicBezTo>
                  <a:pt x="1086" y="1061"/>
                  <a:pt x="1086" y="1061"/>
                  <a:pt x="1086" y="1061"/>
                </a:cubicBezTo>
                <a:cubicBezTo>
                  <a:pt x="1085" y="1061"/>
                  <a:pt x="1085" y="1061"/>
                  <a:pt x="1085" y="1061"/>
                </a:cubicBezTo>
                <a:cubicBezTo>
                  <a:pt x="1082" y="1061"/>
                  <a:pt x="1082" y="1061"/>
                  <a:pt x="1082" y="1061"/>
                </a:cubicBezTo>
                <a:cubicBezTo>
                  <a:pt x="1077" y="1058"/>
                  <a:pt x="1077" y="1058"/>
                  <a:pt x="1077" y="1058"/>
                </a:cubicBezTo>
                <a:cubicBezTo>
                  <a:pt x="1075" y="1058"/>
                  <a:pt x="1075" y="1058"/>
                  <a:pt x="1075" y="1058"/>
                </a:cubicBezTo>
                <a:cubicBezTo>
                  <a:pt x="1074" y="1059"/>
                  <a:pt x="1074" y="1059"/>
                  <a:pt x="1074" y="1059"/>
                </a:cubicBezTo>
                <a:cubicBezTo>
                  <a:pt x="1075" y="1060"/>
                  <a:pt x="1075" y="1060"/>
                  <a:pt x="1075" y="1060"/>
                </a:cubicBezTo>
                <a:cubicBezTo>
                  <a:pt x="1074" y="1061"/>
                  <a:pt x="1074" y="1061"/>
                  <a:pt x="1074" y="1061"/>
                </a:cubicBezTo>
                <a:cubicBezTo>
                  <a:pt x="1073" y="1060"/>
                  <a:pt x="1073" y="1060"/>
                  <a:pt x="1073" y="1060"/>
                </a:cubicBezTo>
                <a:cubicBezTo>
                  <a:pt x="1073" y="1060"/>
                  <a:pt x="1073" y="1060"/>
                  <a:pt x="1073" y="1060"/>
                </a:cubicBezTo>
                <a:cubicBezTo>
                  <a:pt x="1072" y="1061"/>
                  <a:pt x="1072" y="1061"/>
                  <a:pt x="1072" y="1061"/>
                </a:cubicBezTo>
                <a:cubicBezTo>
                  <a:pt x="1071" y="1062"/>
                  <a:pt x="1071" y="1062"/>
                  <a:pt x="1071" y="1062"/>
                </a:cubicBezTo>
                <a:cubicBezTo>
                  <a:pt x="1070" y="1063"/>
                  <a:pt x="1070" y="1063"/>
                  <a:pt x="1070" y="1063"/>
                </a:cubicBezTo>
                <a:cubicBezTo>
                  <a:pt x="1070" y="1065"/>
                  <a:pt x="1070" y="1065"/>
                  <a:pt x="1070" y="1065"/>
                </a:cubicBezTo>
                <a:cubicBezTo>
                  <a:pt x="1069" y="1064"/>
                  <a:pt x="1069" y="1064"/>
                  <a:pt x="1069" y="1064"/>
                </a:cubicBezTo>
                <a:cubicBezTo>
                  <a:pt x="1068" y="1062"/>
                  <a:pt x="1068" y="1062"/>
                  <a:pt x="1068" y="1062"/>
                </a:cubicBezTo>
                <a:cubicBezTo>
                  <a:pt x="1067" y="1062"/>
                  <a:pt x="1067" y="1062"/>
                  <a:pt x="1067" y="1062"/>
                </a:cubicBezTo>
                <a:cubicBezTo>
                  <a:pt x="1067" y="1064"/>
                  <a:pt x="1067" y="1064"/>
                  <a:pt x="1067" y="1064"/>
                </a:cubicBezTo>
                <a:cubicBezTo>
                  <a:pt x="1065" y="1068"/>
                  <a:pt x="1065" y="1068"/>
                  <a:pt x="1065" y="1068"/>
                </a:cubicBezTo>
                <a:cubicBezTo>
                  <a:pt x="1065" y="1070"/>
                  <a:pt x="1065" y="1070"/>
                  <a:pt x="1065" y="1070"/>
                </a:cubicBezTo>
                <a:cubicBezTo>
                  <a:pt x="1065" y="1068"/>
                  <a:pt x="1065" y="1068"/>
                  <a:pt x="1065" y="1068"/>
                </a:cubicBezTo>
                <a:cubicBezTo>
                  <a:pt x="1065" y="1065"/>
                  <a:pt x="1065" y="1065"/>
                  <a:pt x="1065" y="1065"/>
                </a:cubicBezTo>
                <a:cubicBezTo>
                  <a:pt x="1065" y="1063"/>
                  <a:pt x="1065" y="1063"/>
                  <a:pt x="1065" y="1063"/>
                </a:cubicBezTo>
                <a:cubicBezTo>
                  <a:pt x="1066" y="1060"/>
                  <a:pt x="1066" y="1060"/>
                  <a:pt x="1066" y="1060"/>
                </a:cubicBezTo>
                <a:cubicBezTo>
                  <a:pt x="1067" y="1059"/>
                  <a:pt x="1067" y="1059"/>
                  <a:pt x="1067" y="1059"/>
                </a:cubicBezTo>
                <a:cubicBezTo>
                  <a:pt x="1066" y="1058"/>
                  <a:pt x="1066" y="1058"/>
                  <a:pt x="1066" y="1058"/>
                </a:cubicBezTo>
                <a:cubicBezTo>
                  <a:pt x="1065" y="1058"/>
                  <a:pt x="1065" y="1058"/>
                  <a:pt x="1065" y="1058"/>
                </a:cubicBezTo>
                <a:cubicBezTo>
                  <a:pt x="1067" y="1056"/>
                  <a:pt x="1067" y="1056"/>
                  <a:pt x="1067" y="1056"/>
                </a:cubicBezTo>
                <a:cubicBezTo>
                  <a:pt x="1064" y="1053"/>
                  <a:pt x="1064" y="1053"/>
                  <a:pt x="1064" y="1053"/>
                </a:cubicBezTo>
                <a:cubicBezTo>
                  <a:pt x="1062" y="1050"/>
                  <a:pt x="1062" y="1050"/>
                  <a:pt x="1062" y="1050"/>
                </a:cubicBezTo>
                <a:cubicBezTo>
                  <a:pt x="1061" y="1050"/>
                  <a:pt x="1061" y="1050"/>
                  <a:pt x="1061" y="1050"/>
                </a:cubicBezTo>
                <a:cubicBezTo>
                  <a:pt x="1059" y="1050"/>
                  <a:pt x="1059" y="1050"/>
                  <a:pt x="1059" y="1050"/>
                </a:cubicBezTo>
                <a:cubicBezTo>
                  <a:pt x="1057" y="1052"/>
                  <a:pt x="1057" y="1052"/>
                  <a:pt x="1057" y="1052"/>
                </a:cubicBezTo>
                <a:cubicBezTo>
                  <a:pt x="1056" y="1052"/>
                  <a:pt x="1056" y="1052"/>
                  <a:pt x="1056" y="1052"/>
                </a:cubicBezTo>
                <a:cubicBezTo>
                  <a:pt x="1055" y="1051"/>
                  <a:pt x="1055" y="1051"/>
                  <a:pt x="1055" y="1051"/>
                </a:cubicBezTo>
                <a:cubicBezTo>
                  <a:pt x="1054" y="1050"/>
                  <a:pt x="1054" y="1050"/>
                  <a:pt x="1054" y="1050"/>
                </a:cubicBezTo>
                <a:cubicBezTo>
                  <a:pt x="1054" y="1049"/>
                  <a:pt x="1054" y="1049"/>
                  <a:pt x="1054" y="1049"/>
                </a:cubicBezTo>
                <a:cubicBezTo>
                  <a:pt x="1053" y="1048"/>
                  <a:pt x="1053" y="1048"/>
                  <a:pt x="1053" y="1048"/>
                </a:cubicBezTo>
                <a:cubicBezTo>
                  <a:pt x="1051" y="1048"/>
                  <a:pt x="1051" y="1048"/>
                  <a:pt x="1051" y="1048"/>
                </a:cubicBezTo>
                <a:cubicBezTo>
                  <a:pt x="1050" y="1047"/>
                  <a:pt x="1050" y="1047"/>
                  <a:pt x="1050" y="1047"/>
                </a:cubicBezTo>
                <a:cubicBezTo>
                  <a:pt x="1049" y="1046"/>
                  <a:pt x="1049" y="1046"/>
                  <a:pt x="1049" y="1046"/>
                </a:cubicBezTo>
                <a:cubicBezTo>
                  <a:pt x="1048" y="1047"/>
                  <a:pt x="1048" y="1047"/>
                  <a:pt x="1048" y="1047"/>
                </a:cubicBezTo>
                <a:cubicBezTo>
                  <a:pt x="1048" y="1047"/>
                  <a:pt x="1048" y="1047"/>
                  <a:pt x="1048" y="1047"/>
                </a:cubicBezTo>
                <a:cubicBezTo>
                  <a:pt x="1047" y="1046"/>
                  <a:pt x="1047" y="1046"/>
                  <a:pt x="1047" y="1046"/>
                </a:cubicBezTo>
                <a:cubicBezTo>
                  <a:pt x="1046" y="1044"/>
                  <a:pt x="1046" y="1044"/>
                  <a:pt x="1046" y="1044"/>
                </a:cubicBezTo>
                <a:cubicBezTo>
                  <a:pt x="1045" y="1045"/>
                  <a:pt x="1045" y="1045"/>
                  <a:pt x="1045" y="1045"/>
                </a:cubicBezTo>
                <a:cubicBezTo>
                  <a:pt x="1043" y="1044"/>
                  <a:pt x="1043" y="1044"/>
                  <a:pt x="1043" y="1044"/>
                </a:cubicBezTo>
                <a:cubicBezTo>
                  <a:pt x="1040" y="1043"/>
                  <a:pt x="1040" y="1043"/>
                  <a:pt x="1040" y="1043"/>
                </a:cubicBezTo>
                <a:cubicBezTo>
                  <a:pt x="1039" y="1042"/>
                  <a:pt x="1039" y="1042"/>
                  <a:pt x="1039" y="1042"/>
                </a:cubicBezTo>
                <a:cubicBezTo>
                  <a:pt x="1038" y="1043"/>
                  <a:pt x="1038" y="1043"/>
                  <a:pt x="1038" y="1043"/>
                </a:cubicBezTo>
                <a:cubicBezTo>
                  <a:pt x="1037" y="1042"/>
                  <a:pt x="1037" y="1042"/>
                  <a:pt x="1037" y="1042"/>
                </a:cubicBezTo>
                <a:cubicBezTo>
                  <a:pt x="1035" y="1042"/>
                  <a:pt x="1035" y="1042"/>
                  <a:pt x="1035" y="1042"/>
                </a:cubicBezTo>
                <a:cubicBezTo>
                  <a:pt x="1035" y="1043"/>
                  <a:pt x="1035" y="1043"/>
                  <a:pt x="1035" y="1043"/>
                </a:cubicBezTo>
                <a:cubicBezTo>
                  <a:pt x="1034" y="1043"/>
                  <a:pt x="1034" y="1043"/>
                  <a:pt x="1034" y="1043"/>
                </a:cubicBezTo>
                <a:cubicBezTo>
                  <a:pt x="1034" y="1042"/>
                  <a:pt x="1034" y="1042"/>
                  <a:pt x="1034" y="1042"/>
                </a:cubicBezTo>
                <a:cubicBezTo>
                  <a:pt x="1031" y="1042"/>
                  <a:pt x="1031" y="1042"/>
                  <a:pt x="1031" y="1042"/>
                </a:cubicBezTo>
                <a:cubicBezTo>
                  <a:pt x="1029" y="1043"/>
                  <a:pt x="1029" y="1043"/>
                  <a:pt x="1029" y="1043"/>
                </a:cubicBezTo>
                <a:cubicBezTo>
                  <a:pt x="1028" y="1045"/>
                  <a:pt x="1028" y="1045"/>
                  <a:pt x="1028" y="1045"/>
                </a:cubicBezTo>
                <a:cubicBezTo>
                  <a:pt x="1028" y="1046"/>
                  <a:pt x="1028" y="1046"/>
                  <a:pt x="1028" y="1046"/>
                </a:cubicBezTo>
                <a:cubicBezTo>
                  <a:pt x="1026" y="1048"/>
                  <a:pt x="1026" y="1048"/>
                  <a:pt x="1026" y="1048"/>
                </a:cubicBezTo>
                <a:cubicBezTo>
                  <a:pt x="1023" y="1050"/>
                  <a:pt x="1023" y="1050"/>
                  <a:pt x="1023" y="1050"/>
                </a:cubicBezTo>
                <a:cubicBezTo>
                  <a:pt x="1020" y="1052"/>
                  <a:pt x="1020" y="1052"/>
                  <a:pt x="1020" y="1052"/>
                </a:cubicBezTo>
                <a:cubicBezTo>
                  <a:pt x="1018" y="1054"/>
                  <a:pt x="1018" y="1054"/>
                  <a:pt x="1018" y="1054"/>
                </a:cubicBezTo>
                <a:cubicBezTo>
                  <a:pt x="1017" y="1057"/>
                  <a:pt x="1017" y="1057"/>
                  <a:pt x="1017" y="1057"/>
                </a:cubicBezTo>
                <a:cubicBezTo>
                  <a:pt x="1016" y="1060"/>
                  <a:pt x="1016" y="1060"/>
                  <a:pt x="1016" y="1060"/>
                </a:cubicBezTo>
                <a:cubicBezTo>
                  <a:pt x="1016" y="1061"/>
                  <a:pt x="1016" y="1061"/>
                  <a:pt x="1016" y="1061"/>
                </a:cubicBezTo>
                <a:cubicBezTo>
                  <a:pt x="1014" y="1063"/>
                  <a:pt x="1014" y="1063"/>
                  <a:pt x="1014" y="1063"/>
                </a:cubicBezTo>
                <a:cubicBezTo>
                  <a:pt x="1014" y="1064"/>
                  <a:pt x="1014" y="1064"/>
                  <a:pt x="1014" y="1064"/>
                </a:cubicBezTo>
                <a:cubicBezTo>
                  <a:pt x="1014" y="1066"/>
                  <a:pt x="1014" y="1066"/>
                  <a:pt x="1014" y="1066"/>
                </a:cubicBezTo>
                <a:cubicBezTo>
                  <a:pt x="1014" y="1070"/>
                  <a:pt x="1014" y="1070"/>
                  <a:pt x="1014" y="1070"/>
                </a:cubicBezTo>
                <a:cubicBezTo>
                  <a:pt x="1013" y="1068"/>
                  <a:pt x="1013" y="1068"/>
                  <a:pt x="1013" y="1068"/>
                </a:cubicBezTo>
                <a:cubicBezTo>
                  <a:pt x="1012" y="1066"/>
                  <a:pt x="1012" y="1066"/>
                  <a:pt x="1012" y="1066"/>
                </a:cubicBezTo>
                <a:cubicBezTo>
                  <a:pt x="1012" y="1064"/>
                  <a:pt x="1012" y="1064"/>
                  <a:pt x="1012" y="1064"/>
                </a:cubicBezTo>
                <a:cubicBezTo>
                  <a:pt x="1013" y="1062"/>
                  <a:pt x="1013" y="1062"/>
                  <a:pt x="1013" y="1062"/>
                </a:cubicBezTo>
                <a:cubicBezTo>
                  <a:pt x="1015" y="1061"/>
                  <a:pt x="1015" y="1061"/>
                  <a:pt x="1015" y="1061"/>
                </a:cubicBezTo>
                <a:cubicBezTo>
                  <a:pt x="1015" y="1058"/>
                  <a:pt x="1015" y="1058"/>
                  <a:pt x="1015" y="1058"/>
                </a:cubicBezTo>
                <a:cubicBezTo>
                  <a:pt x="1016" y="1056"/>
                  <a:pt x="1016" y="1056"/>
                  <a:pt x="1016" y="1056"/>
                </a:cubicBezTo>
                <a:cubicBezTo>
                  <a:pt x="1015" y="1055"/>
                  <a:pt x="1015" y="1055"/>
                  <a:pt x="1015" y="1055"/>
                </a:cubicBezTo>
                <a:cubicBezTo>
                  <a:pt x="1014" y="1055"/>
                  <a:pt x="1014" y="1055"/>
                  <a:pt x="1014" y="1055"/>
                </a:cubicBezTo>
                <a:cubicBezTo>
                  <a:pt x="1012" y="1055"/>
                  <a:pt x="1012" y="1055"/>
                  <a:pt x="1012" y="1055"/>
                </a:cubicBezTo>
                <a:cubicBezTo>
                  <a:pt x="1009" y="1055"/>
                  <a:pt x="1009" y="1055"/>
                  <a:pt x="1009" y="1055"/>
                </a:cubicBezTo>
                <a:cubicBezTo>
                  <a:pt x="1007" y="1055"/>
                  <a:pt x="1007" y="1055"/>
                  <a:pt x="1007" y="1055"/>
                </a:cubicBezTo>
                <a:cubicBezTo>
                  <a:pt x="1005" y="1055"/>
                  <a:pt x="1005" y="1055"/>
                  <a:pt x="1005" y="1055"/>
                </a:cubicBezTo>
                <a:cubicBezTo>
                  <a:pt x="1004" y="1054"/>
                  <a:pt x="1004" y="1054"/>
                  <a:pt x="1004" y="1054"/>
                </a:cubicBezTo>
                <a:cubicBezTo>
                  <a:pt x="1005" y="1054"/>
                  <a:pt x="1005" y="1054"/>
                  <a:pt x="1005" y="1054"/>
                </a:cubicBezTo>
                <a:cubicBezTo>
                  <a:pt x="1007" y="1053"/>
                  <a:pt x="1007" y="1053"/>
                  <a:pt x="1007" y="1053"/>
                </a:cubicBezTo>
                <a:cubicBezTo>
                  <a:pt x="1009" y="1053"/>
                  <a:pt x="1009" y="1053"/>
                  <a:pt x="1009" y="1053"/>
                </a:cubicBezTo>
                <a:cubicBezTo>
                  <a:pt x="1012" y="1053"/>
                  <a:pt x="1012" y="1053"/>
                  <a:pt x="1012" y="1053"/>
                </a:cubicBezTo>
                <a:cubicBezTo>
                  <a:pt x="1014" y="1053"/>
                  <a:pt x="1014" y="1053"/>
                  <a:pt x="1014" y="1053"/>
                </a:cubicBezTo>
                <a:cubicBezTo>
                  <a:pt x="1015" y="1051"/>
                  <a:pt x="1015" y="1051"/>
                  <a:pt x="1015" y="1051"/>
                </a:cubicBezTo>
                <a:cubicBezTo>
                  <a:pt x="1016" y="1051"/>
                  <a:pt x="1016" y="1051"/>
                  <a:pt x="1016" y="1051"/>
                </a:cubicBezTo>
                <a:cubicBezTo>
                  <a:pt x="1017" y="1051"/>
                  <a:pt x="1017" y="1051"/>
                  <a:pt x="1017" y="1051"/>
                </a:cubicBezTo>
                <a:cubicBezTo>
                  <a:pt x="1018" y="1051"/>
                  <a:pt x="1018" y="1051"/>
                  <a:pt x="1018" y="1051"/>
                </a:cubicBezTo>
                <a:cubicBezTo>
                  <a:pt x="1020" y="1050"/>
                  <a:pt x="1020" y="1050"/>
                  <a:pt x="1020" y="1050"/>
                </a:cubicBezTo>
                <a:cubicBezTo>
                  <a:pt x="1023" y="1049"/>
                  <a:pt x="1023" y="1049"/>
                  <a:pt x="1023" y="1049"/>
                </a:cubicBezTo>
                <a:cubicBezTo>
                  <a:pt x="1023" y="1047"/>
                  <a:pt x="1023" y="1047"/>
                  <a:pt x="1023" y="1047"/>
                </a:cubicBezTo>
                <a:cubicBezTo>
                  <a:pt x="1025" y="1044"/>
                  <a:pt x="1025" y="1044"/>
                  <a:pt x="1025" y="1044"/>
                </a:cubicBezTo>
                <a:cubicBezTo>
                  <a:pt x="1025" y="1041"/>
                  <a:pt x="1025" y="1041"/>
                  <a:pt x="1025" y="1041"/>
                </a:cubicBezTo>
                <a:cubicBezTo>
                  <a:pt x="1026" y="1040"/>
                  <a:pt x="1026" y="1040"/>
                  <a:pt x="1026" y="1040"/>
                </a:cubicBezTo>
                <a:cubicBezTo>
                  <a:pt x="1026" y="1038"/>
                  <a:pt x="1026" y="1038"/>
                  <a:pt x="1026" y="1038"/>
                </a:cubicBezTo>
                <a:cubicBezTo>
                  <a:pt x="1024" y="1038"/>
                  <a:pt x="1024" y="1038"/>
                  <a:pt x="1024" y="1038"/>
                </a:cubicBezTo>
                <a:cubicBezTo>
                  <a:pt x="1021" y="1036"/>
                  <a:pt x="1021" y="1036"/>
                  <a:pt x="1021" y="1036"/>
                </a:cubicBezTo>
                <a:cubicBezTo>
                  <a:pt x="1019" y="1036"/>
                  <a:pt x="1019" y="1036"/>
                  <a:pt x="1019" y="1036"/>
                </a:cubicBezTo>
                <a:cubicBezTo>
                  <a:pt x="1016" y="1038"/>
                  <a:pt x="1016" y="1038"/>
                  <a:pt x="1016" y="1038"/>
                </a:cubicBezTo>
                <a:cubicBezTo>
                  <a:pt x="1014" y="1038"/>
                  <a:pt x="1014" y="1038"/>
                  <a:pt x="1014" y="1038"/>
                </a:cubicBezTo>
                <a:cubicBezTo>
                  <a:pt x="1010" y="1036"/>
                  <a:pt x="1010" y="1036"/>
                  <a:pt x="1010" y="1036"/>
                </a:cubicBezTo>
                <a:cubicBezTo>
                  <a:pt x="1007" y="1036"/>
                  <a:pt x="1007" y="1036"/>
                  <a:pt x="1007" y="1036"/>
                </a:cubicBezTo>
                <a:cubicBezTo>
                  <a:pt x="1004" y="1039"/>
                  <a:pt x="1004" y="1039"/>
                  <a:pt x="1004" y="1039"/>
                </a:cubicBezTo>
                <a:cubicBezTo>
                  <a:pt x="1004" y="1040"/>
                  <a:pt x="1004" y="1040"/>
                  <a:pt x="1004" y="1040"/>
                </a:cubicBezTo>
                <a:cubicBezTo>
                  <a:pt x="1005" y="1041"/>
                  <a:pt x="1005" y="1041"/>
                  <a:pt x="1005" y="1041"/>
                </a:cubicBezTo>
                <a:cubicBezTo>
                  <a:pt x="1006" y="1042"/>
                  <a:pt x="1006" y="1042"/>
                  <a:pt x="1006" y="1042"/>
                </a:cubicBezTo>
                <a:cubicBezTo>
                  <a:pt x="1004" y="1042"/>
                  <a:pt x="1004" y="1042"/>
                  <a:pt x="1004" y="1042"/>
                </a:cubicBezTo>
                <a:cubicBezTo>
                  <a:pt x="1003" y="1042"/>
                  <a:pt x="1003" y="1042"/>
                  <a:pt x="1003" y="1042"/>
                </a:cubicBezTo>
                <a:cubicBezTo>
                  <a:pt x="1003" y="1044"/>
                  <a:pt x="1003" y="1044"/>
                  <a:pt x="1003" y="1044"/>
                </a:cubicBezTo>
                <a:cubicBezTo>
                  <a:pt x="1002" y="1043"/>
                  <a:pt x="1002" y="1043"/>
                  <a:pt x="1002" y="1043"/>
                </a:cubicBezTo>
                <a:cubicBezTo>
                  <a:pt x="1001" y="1042"/>
                  <a:pt x="1001" y="1042"/>
                  <a:pt x="1001" y="1042"/>
                </a:cubicBezTo>
                <a:cubicBezTo>
                  <a:pt x="999" y="1043"/>
                  <a:pt x="999" y="1043"/>
                  <a:pt x="999" y="1043"/>
                </a:cubicBezTo>
                <a:cubicBezTo>
                  <a:pt x="997" y="1046"/>
                  <a:pt x="997" y="1046"/>
                  <a:pt x="997" y="1046"/>
                </a:cubicBezTo>
                <a:cubicBezTo>
                  <a:pt x="994" y="1050"/>
                  <a:pt x="994" y="1050"/>
                  <a:pt x="994" y="1050"/>
                </a:cubicBezTo>
                <a:cubicBezTo>
                  <a:pt x="996" y="1047"/>
                  <a:pt x="996" y="1047"/>
                  <a:pt x="996" y="1047"/>
                </a:cubicBezTo>
                <a:cubicBezTo>
                  <a:pt x="996" y="1045"/>
                  <a:pt x="996" y="1045"/>
                  <a:pt x="996" y="1045"/>
                </a:cubicBezTo>
                <a:cubicBezTo>
                  <a:pt x="996" y="1043"/>
                  <a:pt x="996" y="1043"/>
                  <a:pt x="996" y="1043"/>
                </a:cubicBezTo>
                <a:cubicBezTo>
                  <a:pt x="997" y="1042"/>
                  <a:pt x="997" y="1042"/>
                  <a:pt x="997" y="1042"/>
                </a:cubicBezTo>
                <a:cubicBezTo>
                  <a:pt x="996" y="1042"/>
                  <a:pt x="996" y="1042"/>
                  <a:pt x="996" y="1042"/>
                </a:cubicBezTo>
                <a:cubicBezTo>
                  <a:pt x="993" y="1044"/>
                  <a:pt x="993" y="1044"/>
                  <a:pt x="993" y="1044"/>
                </a:cubicBezTo>
                <a:cubicBezTo>
                  <a:pt x="992" y="1046"/>
                  <a:pt x="992" y="1046"/>
                  <a:pt x="992" y="1046"/>
                </a:cubicBezTo>
                <a:cubicBezTo>
                  <a:pt x="991" y="1049"/>
                  <a:pt x="991" y="1049"/>
                  <a:pt x="991" y="1049"/>
                </a:cubicBezTo>
                <a:cubicBezTo>
                  <a:pt x="990" y="1050"/>
                  <a:pt x="990" y="1050"/>
                  <a:pt x="990" y="1050"/>
                </a:cubicBezTo>
                <a:cubicBezTo>
                  <a:pt x="991" y="1047"/>
                  <a:pt x="991" y="1047"/>
                  <a:pt x="991" y="1047"/>
                </a:cubicBezTo>
                <a:cubicBezTo>
                  <a:pt x="992" y="1044"/>
                  <a:pt x="992" y="1044"/>
                  <a:pt x="992" y="1044"/>
                </a:cubicBezTo>
                <a:cubicBezTo>
                  <a:pt x="995" y="1040"/>
                  <a:pt x="995" y="1040"/>
                  <a:pt x="995" y="1040"/>
                </a:cubicBezTo>
                <a:cubicBezTo>
                  <a:pt x="996" y="1037"/>
                  <a:pt x="996" y="1037"/>
                  <a:pt x="996" y="1037"/>
                </a:cubicBezTo>
                <a:cubicBezTo>
                  <a:pt x="997" y="1035"/>
                  <a:pt x="997" y="1035"/>
                  <a:pt x="997" y="1035"/>
                </a:cubicBezTo>
                <a:cubicBezTo>
                  <a:pt x="999" y="1034"/>
                  <a:pt x="999" y="1034"/>
                  <a:pt x="999" y="1034"/>
                </a:cubicBezTo>
                <a:cubicBezTo>
                  <a:pt x="1002" y="1032"/>
                  <a:pt x="1002" y="1032"/>
                  <a:pt x="1002" y="1032"/>
                </a:cubicBezTo>
                <a:cubicBezTo>
                  <a:pt x="1003" y="1032"/>
                  <a:pt x="1003" y="1032"/>
                  <a:pt x="1003" y="1032"/>
                </a:cubicBezTo>
                <a:cubicBezTo>
                  <a:pt x="1005" y="1029"/>
                  <a:pt x="1005" y="1029"/>
                  <a:pt x="1005" y="1029"/>
                </a:cubicBezTo>
                <a:cubicBezTo>
                  <a:pt x="1010" y="1024"/>
                  <a:pt x="1010" y="1024"/>
                  <a:pt x="1010" y="1024"/>
                </a:cubicBezTo>
                <a:cubicBezTo>
                  <a:pt x="1010" y="1023"/>
                  <a:pt x="1010" y="1023"/>
                  <a:pt x="1010" y="1023"/>
                </a:cubicBezTo>
                <a:cubicBezTo>
                  <a:pt x="1011" y="1022"/>
                  <a:pt x="1011" y="1022"/>
                  <a:pt x="1011" y="1022"/>
                </a:cubicBezTo>
                <a:cubicBezTo>
                  <a:pt x="1010" y="1021"/>
                  <a:pt x="1010" y="1021"/>
                  <a:pt x="1010" y="1021"/>
                </a:cubicBezTo>
                <a:cubicBezTo>
                  <a:pt x="1010" y="1019"/>
                  <a:pt x="1010" y="1019"/>
                  <a:pt x="1010" y="1019"/>
                </a:cubicBezTo>
                <a:cubicBezTo>
                  <a:pt x="1011" y="1019"/>
                  <a:pt x="1011" y="1019"/>
                  <a:pt x="1011" y="1019"/>
                </a:cubicBezTo>
                <a:cubicBezTo>
                  <a:pt x="1011" y="1017"/>
                  <a:pt x="1011" y="1017"/>
                  <a:pt x="1011" y="1017"/>
                </a:cubicBezTo>
                <a:cubicBezTo>
                  <a:pt x="1009" y="1016"/>
                  <a:pt x="1009" y="1016"/>
                  <a:pt x="1009" y="1016"/>
                </a:cubicBezTo>
                <a:cubicBezTo>
                  <a:pt x="1007" y="1016"/>
                  <a:pt x="1007" y="1016"/>
                  <a:pt x="1007" y="1016"/>
                </a:cubicBezTo>
                <a:cubicBezTo>
                  <a:pt x="1006" y="1016"/>
                  <a:pt x="1006" y="1016"/>
                  <a:pt x="1006" y="1016"/>
                </a:cubicBezTo>
                <a:cubicBezTo>
                  <a:pt x="1005" y="1015"/>
                  <a:pt x="1005" y="1015"/>
                  <a:pt x="1005" y="1015"/>
                </a:cubicBezTo>
                <a:cubicBezTo>
                  <a:pt x="1004" y="1011"/>
                  <a:pt x="1004" y="1011"/>
                  <a:pt x="1004" y="1011"/>
                </a:cubicBezTo>
                <a:cubicBezTo>
                  <a:pt x="1002" y="1005"/>
                  <a:pt x="1002" y="1005"/>
                  <a:pt x="1002" y="1005"/>
                </a:cubicBezTo>
                <a:cubicBezTo>
                  <a:pt x="1000" y="1002"/>
                  <a:pt x="1000" y="1002"/>
                  <a:pt x="1000" y="1002"/>
                </a:cubicBezTo>
                <a:cubicBezTo>
                  <a:pt x="998" y="999"/>
                  <a:pt x="998" y="999"/>
                  <a:pt x="998" y="999"/>
                </a:cubicBezTo>
                <a:cubicBezTo>
                  <a:pt x="998" y="997"/>
                  <a:pt x="998" y="997"/>
                  <a:pt x="998" y="997"/>
                </a:cubicBezTo>
                <a:cubicBezTo>
                  <a:pt x="998" y="994"/>
                  <a:pt x="998" y="994"/>
                  <a:pt x="998" y="994"/>
                </a:cubicBezTo>
                <a:cubicBezTo>
                  <a:pt x="997" y="994"/>
                  <a:pt x="997" y="994"/>
                  <a:pt x="997" y="994"/>
                </a:cubicBezTo>
                <a:cubicBezTo>
                  <a:pt x="997" y="992"/>
                  <a:pt x="997" y="992"/>
                  <a:pt x="997" y="992"/>
                </a:cubicBezTo>
                <a:cubicBezTo>
                  <a:pt x="995" y="989"/>
                  <a:pt x="995" y="989"/>
                  <a:pt x="995" y="989"/>
                </a:cubicBezTo>
                <a:cubicBezTo>
                  <a:pt x="995" y="990"/>
                  <a:pt x="995" y="990"/>
                  <a:pt x="995" y="990"/>
                </a:cubicBezTo>
                <a:cubicBezTo>
                  <a:pt x="995" y="991"/>
                  <a:pt x="995" y="991"/>
                  <a:pt x="995" y="991"/>
                </a:cubicBezTo>
                <a:cubicBezTo>
                  <a:pt x="994" y="992"/>
                  <a:pt x="994" y="992"/>
                  <a:pt x="994" y="992"/>
                </a:cubicBezTo>
                <a:cubicBezTo>
                  <a:pt x="992" y="994"/>
                  <a:pt x="992" y="994"/>
                  <a:pt x="992" y="994"/>
                </a:cubicBezTo>
                <a:cubicBezTo>
                  <a:pt x="992" y="994"/>
                  <a:pt x="992" y="994"/>
                  <a:pt x="992" y="994"/>
                </a:cubicBezTo>
                <a:cubicBezTo>
                  <a:pt x="994" y="992"/>
                  <a:pt x="994" y="992"/>
                  <a:pt x="994" y="992"/>
                </a:cubicBezTo>
                <a:cubicBezTo>
                  <a:pt x="994" y="989"/>
                  <a:pt x="994" y="989"/>
                  <a:pt x="994" y="989"/>
                </a:cubicBezTo>
                <a:cubicBezTo>
                  <a:pt x="992" y="987"/>
                  <a:pt x="992" y="987"/>
                  <a:pt x="992" y="987"/>
                </a:cubicBezTo>
                <a:cubicBezTo>
                  <a:pt x="991" y="988"/>
                  <a:pt x="991" y="988"/>
                  <a:pt x="991" y="988"/>
                </a:cubicBezTo>
                <a:cubicBezTo>
                  <a:pt x="990" y="987"/>
                  <a:pt x="990" y="987"/>
                  <a:pt x="990" y="987"/>
                </a:cubicBezTo>
                <a:cubicBezTo>
                  <a:pt x="989" y="985"/>
                  <a:pt x="989" y="985"/>
                  <a:pt x="989" y="985"/>
                </a:cubicBezTo>
                <a:cubicBezTo>
                  <a:pt x="986" y="981"/>
                  <a:pt x="986" y="981"/>
                  <a:pt x="986" y="981"/>
                </a:cubicBezTo>
                <a:cubicBezTo>
                  <a:pt x="985" y="981"/>
                  <a:pt x="985" y="981"/>
                  <a:pt x="985" y="981"/>
                </a:cubicBezTo>
                <a:cubicBezTo>
                  <a:pt x="983" y="979"/>
                  <a:pt x="983" y="979"/>
                  <a:pt x="983" y="979"/>
                </a:cubicBezTo>
                <a:cubicBezTo>
                  <a:pt x="977" y="977"/>
                  <a:pt x="977" y="977"/>
                  <a:pt x="977" y="977"/>
                </a:cubicBezTo>
                <a:cubicBezTo>
                  <a:pt x="974" y="976"/>
                  <a:pt x="974" y="976"/>
                  <a:pt x="974" y="976"/>
                </a:cubicBezTo>
                <a:cubicBezTo>
                  <a:pt x="971" y="976"/>
                  <a:pt x="971" y="976"/>
                  <a:pt x="971" y="976"/>
                </a:cubicBezTo>
                <a:cubicBezTo>
                  <a:pt x="970" y="977"/>
                  <a:pt x="970" y="977"/>
                  <a:pt x="970" y="977"/>
                </a:cubicBezTo>
                <a:cubicBezTo>
                  <a:pt x="968" y="978"/>
                  <a:pt x="968" y="978"/>
                  <a:pt x="968" y="978"/>
                </a:cubicBezTo>
                <a:cubicBezTo>
                  <a:pt x="968" y="978"/>
                  <a:pt x="968" y="978"/>
                  <a:pt x="968" y="978"/>
                </a:cubicBezTo>
                <a:cubicBezTo>
                  <a:pt x="970" y="976"/>
                  <a:pt x="970" y="976"/>
                  <a:pt x="970" y="976"/>
                </a:cubicBezTo>
                <a:cubicBezTo>
                  <a:pt x="970" y="974"/>
                  <a:pt x="970" y="974"/>
                  <a:pt x="970" y="974"/>
                </a:cubicBezTo>
                <a:cubicBezTo>
                  <a:pt x="967" y="973"/>
                  <a:pt x="967" y="973"/>
                  <a:pt x="967" y="973"/>
                </a:cubicBezTo>
                <a:cubicBezTo>
                  <a:pt x="964" y="973"/>
                  <a:pt x="964" y="973"/>
                  <a:pt x="964" y="973"/>
                </a:cubicBezTo>
                <a:cubicBezTo>
                  <a:pt x="960" y="971"/>
                  <a:pt x="960" y="971"/>
                  <a:pt x="960" y="971"/>
                </a:cubicBezTo>
                <a:cubicBezTo>
                  <a:pt x="959" y="971"/>
                  <a:pt x="959" y="971"/>
                  <a:pt x="959" y="971"/>
                </a:cubicBezTo>
                <a:cubicBezTo>
                  <a:pt x="957" y="972"/>
                  <a:pt x="957" y="972"/>
                  <a:pt x="957" y="972"/>
                </a:cubicBezTo>
                <a:cubicBezTo>
                  <a:pt x="954" y="972"/>
                  <a:pt x="954" y="972"/>
                  <a:pt x="954" y="972"/>
                </a:cubicBezTo>
                <a:cubicBezTo>
                  <a:pt x="950" y="973"/>
                  <a:pt x="950" y="973"/>
                  <a:pt x="950" y="973"/>
                </a:cubicBezTo>
                <a:cubicBezTo>
                  <a:pt x="946" y="972"/>
                  <a:pt x="946" y="972"/>
                  <a:pt x="946" y="972"/>
                </a:cubicBezTo>
                <a:cubicBezTo>
                  <a:pt x="942" y="972"/>
                  <a:pt x="942" y="972"/>
                  <a:pt x="942" y="972"/>
                </a:cubicBezTo>
                <a:cubicBezTo>
                  <a:pt x="939" y="973"/>
                  <a:pt x="939" y="973"/>
                  <a:pt x="939" y="973"/>
                </a:cubicBezTo>
                <a:cubicBezTo>
                  <a:pt x="939" y="975"/>
                  <a:pt x="939" y="975"/>
                  <a:pt x="939" y="975"/>
                </a:cubicBezTo>
                <a:cubicBezTo>
                  <a:pt x="939" y="975"/>
                  <a:pt x="939" y="975"/>
                  <a:pt x="939" y="975"/>
                </a:cubicBezTo>
                <a:cubicBezTo>
                  <a:pt x="938" y="973"/>
                  <a:pt x="938" y="973"/>
                  <a:pt x="938" y="973"/>
                </a:cubicBezTo>
                <a:cubicBezTo>
                  <a:pt x="938" y="970"/>
                  <a:pt x="938" y="970"/>
                  <a:pt x="938" y="970"/>
                </a:cubicBezTo>
                <a:cubicBezTo>
                  <a:pt x="938" y="969"/>
                  <a:pt x="938" y="969"/>
                  <a:pt x="938" y="969"/>
                </a:cubicBezTo>
                <a:cubicBezTo>
                  <a:pt x="934" y="968"/>
                  <a:pt x="934" y="968"/>
                  <a:pt x="934" y="968"/>
                </a:cubicBezTo>
                <a:cubicBezTo>
                  <a:pt x="931" y="964"/>
                  <a:pt x="931" y="964"/>
                  <a:pt x="931" y="964"/>
                </a:cubicBezTo>
                <a:cubicBezTo>
                  <a:pt x="929" y="963"/>
                  <a:pt x="929" y="963"/>
                  <a:pt x="929" y="963"/>
                </a:cubicBezTo>
                <a:cubicBezTo>
                  <a:pt x="928" y="964"/>
                  <a:pt x="928" y="964"/>
                  <a:pt x="928" y="964"/>
                </a:cubicBezTo>
                <a:cubicBezTo>
                  <a:pt x="925" y="964"/>
                  <a:pt x="925" y="964"/>
                  <a:pt x="925" y="964"/>
                </a:cubicBezTo>
                <a:cubicBezTo>
                  <a:pt x="924" y="966"/>
                  <a:pt x="924" y="966"/>
                  <a:pt x="924" y="966"/>
                </a:cubicBezTo>
                <a:cubicBezTo>
                  <a:pt x="924" y="968"/>
                  <a:pt x="924" y="968"/>
                  <a:pt x="924" y="968"/>
                </a:cubicBezTo>
                <a:cubicBezTo>
                  <a:pt x="923" y="965"/>
                  <a:pt x="923" y="965"/>
                  <a:pt x="923" y="965"/>
                </a:cubicBezTo>
                <a:cubicBezTo>
                  <a:pt x="924" y="962"/>
                  <a:pt x="924" y="962"/>
                  <a:pt x="924" y="962"/>
                </a:cubicBezTo>
                <a:cubicBezTo>
                  <a:pt x="924" y="960"/>
                  <a:pt x="924" y="960"/>
                  <a:pt x="924" y="960"/>
                </a:cubicBezTo>
                <a:cubicBezTo>
                  <a:pt x="923" y="957"/>
                  <a:pt x="923" y="957"/>
                  <a:pt x="923" y="957"/>
                </a:cubicBezTo>
                <a:cubicBezTo>
                  <a:pt x="922" y="956"/>
                  <a:pt x="922" y="956"/>
                  <a:pt x="922" y="956"/>
                </a:cubicBezTo>
                <a:cubicBezTo>
                  <a:pt x="918" y="953"/>
                  <a:pt x="918" y="953"/>
                  <a:pt x="918" y="953"/>
                </a:cubicBezTo>
                <a:cubicBezTo>
                  <a:pt x="915" y="950"/>
                  <a:pt x="915" y="950"/>
                  <a:pt x="915" y="950"/>
                </a:cubicBezTo>
                <a:cubicBezTo>
                  <a:pt x="915" y="949"/>
                  <a:pt x="915" y="949"/>
                  <a:pt x="915" y="949"/>
                </a:cubicBezTo>
                <a:cubicBezTo>
                  <a:pt x="913" y="947"/>
                  <a:pt x="913" y="947"/>
                  <a:pt x="913" y="947"/>
                </a:cubicBezTo>
                <a:cubicBezTo>
                  <a:pt x="911" y="947"/>
                  <a:pt x="911" y="947"/>
                  <a:pt x="911" y="947"/>
                </a:cubicBezTo>
                <a:cubicBezTo>
                  <a:pt x="911" y="946"/>
                  <a:pt x="911" y="946"/>
                  <a:pt x="911" y="946"/>
                </a:cubicBezTo>
                <a:cubicBezTo>
                  <a:pt x="910" y="946"/>
                  <a:pt x="910" y="946"/>
                  <a:pt x="910" y="946"/>
                </a:cubicBezTo>
                <a:cubicBezTo>
                  <a:pt x="906" y="944"/>
                  <a:pt x="906" y="944"/>
                  <a:pt x="906" y="944"/>
                </a:cubicBezTo>
                <a:cubicBezTo>
                  <a:pt x="905" y="944"/>
                  <a:pt x="905" y="944"/>
                  <a:pt x="905" y="944"/>
                </a:cubicBezTo>
                <a:cubicBezTo>
                  <a:pt x="903" y="945"/>
                  <a:pt x="903" y="945"/>
                  <a:pt x="903" y="945"/>
                </a:cubicBezTo>
                <a:cubicBezTo>
                  <a:pt x="901" y="944"/>
                  <a:pt x="901" y="944"/>
                  <a:pt x="901" y="944"/>
                </a:cubicBezTo>
                <a:cubicBezTo>
                  <a:pt x="900" y="944"/>
                  <a:pt x="900" y="944"/>
                  <a:pt x="900" y="944"/>
                </a:cubicBezTo>
                <a:cubicBezTo>
                  <a:pt x="899" y="945"/>
                  <a:pt x="899" y="945"/>
                  <a:pt x="899" y="945"/>
                </a:cubicBezTo>
                <a:cubicBezTo>
                  <a:pt x="895" y="945"/>
                  <a:pt x="895" y="945"/>
                  <a:pt x="895" y="945"/>
                </a:cubicBezTo>
                <a:cubicBezTo>
                  <a:pt x="893" y="945"/>
                  <a:pt x="893" y="945"/>
                  <a:pt x="893" y="945"/>
                </a:cubicBezTo>
                <a:cubicBezTo>
                  <a:pt x="892" y="945"/>
                  <a:pt x="892" y="945"/>
                  <a:pt x="892" y="945"/>
                </a:cubicBezTo>
                <a:cubicBezTo>
                  <a:pt x="894" y="945"/>
                  <a:pt x="894" y="945"/>
                  <a:pt x="894" y="945"/>
                </a:cubicBezTo>
                <a:cubicBezTo>
                  <a:pt x="895" y="945"/>
                  <a:pt x="895" y="945"/>
                  <a:pt x="895" y="945"/>
                </a:cubicBezTo>
                <a:cubicBezTo>
                  <a:pt x="897" y="944"/>
                  <a:pt x="897" y="944"/>
                  <a:pt x="897" y="944"/>
                </a:cubicBezTo>
                <a:cubicBezTo>
                  <a:pt x="897" y="942"/>
                  <a:pt x="897" y="942"/>
                  <a:pt x="897" y="942"/>
                </a:cubicBezTo>
                <a:cubicBezTo>
                  <a:pt x="900" y="941"/>
                  <a:pt x="900" y="941"/>
                  <a:pt x="900" y="941"/>
                </a:cubicBezTo>
                <a:cubicBezTo>
                  <a:pt x="900" y="940"/>
                  <a:pt x="900" y="940"/>
                  <a:pt x="900" y="940"/>
                </a:cubicBezTo>
                <a:cubicBezTo>
                  <a:pt x="899" y="939"/>
                  <a:pt x="899" y="939"/>
                  <a:pt x="899" y="939"/>
                </a:cubicBezTo>
                <a:cubicBezTo>
                  <a:pt x="899" y="938"/>
                  <a:pt x="899" y="938"/>
                  <a:pt x="899" y="938"/>
                </a:cubicBezTo>
                <a:cubicBezTo>
                  <a:pt x="898" y="936"/>
                  <a:pt x="898" y="936"/>
                  <a:pt x="898" y="936"/>
                </a:cubicBezTo>
                <a:cubicBezTo>
                  <a:pt x="895" y="935"/>
                  <a:pt x="895" y="935"/>
                  <a:pt x="895" y="935"/>
                </a:cubicBezTo>
                <a:cubicBezTo>
                  <a:pt x="892" y="934"/>
                  <a:pt x="892" y="934"/>
                  <a:pt x="892" y="934"/>
                </a:cubicBezTo>
                <a:cubicBezTo>
                  <a:pt x="891" y="933"/>
                  <a:pt x="891" y="933"/>
                  <a:pt x="891" y="933"/>
                </a:cubicBezTo>
                <a:cubicBezTo>
                  <a:pt x="890" y="932"/>
                  <a:pt x="890" y="932"/>
                  <a:pt x="890" y="932"/>
                </a:cubicBezTo>
                <a:cubicBezTo>
                  <a:pt x="888" y="932"/>
                  <a:pt x="888" y="932"/>
                  <a:pt x="888" y="932"/>
                </a:cubicBezTo>
                <a:cubicBezTo>
                  <a:pt x="887" y="931"/>
                  <a:pt x="887" y="931"/>
                  <a:pt x="887" y="931"/>
                </a:cubicBezTo>
                <a:cubicBezTo>
                  <a:pt x="885" y="930"/>
                  <a:pt x="885" y="930"/>
                  <a:pt x="885" y="930"/>
                </a:cubicBezTo>
                <a:cubicBezTo>
                  <a:pt x="884" y="930"/>
                  <a:pt x="884" y="930"/>
                  <a:pt x="884" y="930"/>
                </a:cubicBezTo>
                <a:cubicBezTo>
                  <a:pt x="884" y="932"/>
                  <a:pt x="884" y="932"/>
                  <a:pt x="884" y="932"/>
                </a:cubicBezTo>
                <a:cubicBezTo>
                  <a:pt x="883" y="930"/>
                  <a:pt x="883" y="930"/>
                  <a:pt x="883" y="930"/>
                </a:cubicBezTo>
                <a:cubicBezTo>
                  <a:pt x="882" y="928"/>
                  <a:pt x="882" y="928"/>
                  <a:pt x="882" y="928"/>
                </a:cubicBezTo>
                <a:cubicBezTo>
                  <a:pt x="880" y="927"/>
                  <a:pt x="880" y="927"/>
                  <a:pt x="880" y="927"/>
                </a:cubicBezTo>
                <a:cubicBezTo>
                  <a:pt x="879" y="926"/>
                  <a:pt x="879" y="926"/>
                  <a:pt x="879" y="926"/>
                </a:cubicBezTo>
                <a:cubicBezTo>
                  <a:pt x="880" y="925"/>
                  <a:pt x="880" y="925"/>
                  <a:pt x="880" y="925"/>
                </a:cubicBezTo>
                <a:cubicBezTo>
                  <a:pt x="885" y="926"/>
                  <a:pt x="885" y="926"/>
                  <a:pt x="885" y="926"/>
                </a:cubicBezTo>
                <a:cubicBezTo>
                  <a:pt x="887" y="924"/>
                  <a:pt x="887" y="924"/>
                  <a:pt x="887" y="924"/>
                </a:cubicBezTo>
                <a:cubicBezTo>
                  <a:pt x="889" y="924"/>
                  <a:pt x="889" y="924"/>
                  <a:pt x="889" y="924"/>
                </a:cubicBezTo>
                <a:cubicBezTo>
                  <a:pt x="890" y="923"/>
                  <a:pt x="890" y="923"/>
                  <a:pt x="890" y="923"/>
                </a:cubicBezTo>
                <a:cubicBezTo>
                  <a:pt x="887" y="923"/>
                  <a:pt x="887" y="923"/>
                  <a:pt x="887" y="923"/>
                </a:cubicBezTo>
                <a:cubicBezTo>
                  <a:pt x="883" y="922"/>
                  <a:pt x="883" y="922"/>
                  <a:pt x="883" y="922"/>
                </a:cubicBezTo>
                <a:cubicBezTo>
                  <a:pt x="879" y="923"/>
                  <a:pt x="879" y="923"/>
                  <a:pt x="879" y="923"/>
                </a:cubicBezTo>
                <a:cubicBezTo>
                  <a:pt x="877" y="922"/>
                  <a:pt x="877" y="922"/>
                  <a:pt x="877" y="922"/>
                </a:cubicBezTo>
                <a:cubicBezTo>
                  <a:pt x="873" y="924"/>
                  <a:pt x="873" y="924"/>
                  <a:pt x="873" y="924"/>
                </a:cubicBezTo>
                <a:cubicBezTo>
                  <a:pt x="871" y="923"/>
                  <a:pt x="871" y="923"/>
                  <a:pt x="871" y="923"/>
                </a:cubicBezTo>
                <a:cubicBezTo>
                  <a:pt x="869" y="924"/>
                  <a:pt x="869" y="924"/>
                  <a:pt x="869" y="924"/>
                </a:cubicBezTo>
                <a:cubicBezTo>
                  <a:pt x="866" y="926"/>
                  <a:pt x="866" y="926"/>
                  <a:pt x="866" y="926"/>
                </a:cubicBezTo>
                <a:cubicBezTo>
                  <a:pt x="864" y="927"/>
                  <a:pt x="864" y="927"/>
                  <a:pt x="864" y="927"/>
                </a:cubicBezTo>
                <a:cubicBezTo>
                  <a:pt x="861" y="928"/>
                  <a:pt x="861" y="928"/>
                  <a:pt x="861" y="928"/>
                </a:cubicBezTo>
                <a:cubicBezTo>
                  <a:pt x="861" y="929"/>
                  <a:pt x="861" y="929"/>
                  <a:pt x="861" y="929"/>
                </a:cubicBezTo>
                <a:cubicBezTo>
                  <a:pt x="858" y="929"/>
                  <a:pt x="858" y="929"/>
                  <a:pt x="858" y="929"/>
                </a:cubicBezTo>
                <a:cubicBezTo>
                  <a:pt x="857" y="930"/>
                  <a:pt x="857" y="930"/>
                  <a:pt x="857" y="930"/>
                </a:cubicBezTo>
                <a:cubicBezTo>
                  <a:pt x="855" y="929"/>
                  <a:pt x="855" y="929"/>
                  <a:pt x="855" y="929"/>
                </a:cubicBezTo>
                <a:cubicBezTo>
                  <a:pt x="851" y="926"/>
                  <a:pt x="851" y="926"/>
                  <a:pt x="851" y="926"/>
                </a:cubicBezTo>
                <a:cubicBezTo>
                  <a:pt x="850" y="924"/>
                  <a:pt x="850" y="924"/>
                  <a:pt x="850" y="924"/>
                </a:cubicBezTo>
                <a:cubicBezTo>
                  <a:pt x="848" y="924"/>
                  <a:pt x="848" y="924"/>
                  <a:pt x="848" y="924"/>
                </a:cubicBezTo>
                <a:cubicBezTo>
                  <a:pt x="844" y="925"/>
                  <a:pt x="844" y="925"/>
                  <a:pt x="844" y="925"/>
                </a:cubicBezTo>
                <a:cubicBezTo>
                  <a:pt x="834" y="926"/>
                  <a:pt x="834" y="926"/>
                  <a:pt x="834" y="926"/>
                </a:cubicBezTo>
                <a:cubicBezTo>
                  <a:pt x="829" y="926"/>
                  <a:pt x="829" y="926"/>
                  <a:pt x="829" y="926"/>
                </a:cubicBezTo>
                <a:cubicBezTo>
                  <a:pt x="827" y="925"/>
                  <a:pt x="827" y="925"/>
                  <a:pt x="827" y="925"/>
                </a:cubicBezTo>
                <a:cubicBezTo>
                  <a:pt x="827" y="924"/>
                  <a:pt x="827" y="924"/>
                  <a:pt x="827" y="924"/>
                </a:cubicBezTo>
                <a:cubicBezTo>
                  <a:pt x="827" y="922"/>
                  <a:pt x="827" y="922"/>
                  <a:pt x="827" y="922"/>
                </a:cubicBezTo>
                <a:cubicBezTo>
                  <a:pt x="828" y="922"/>
                  <a:pt x="828" y="922"/>
                  <a:pt x="828" y="922"/>
                </a:cubicBezTo>
                <a:cubicBezTo>
                  <a:pt x="828" y="920"/>
                  <a:pt x="828" y="920"/>
                  <a:pt x="828" y="920"/>
                </a:cubicBezTo>
                <a:cubicBezTo>
                  <a:pt x="826" y="917"/>
                  <a:pt x="826" y="917"/>
                  <a:pt x="826" y="917"/>
                </a:cubicBezTo>
                <a:cubicBezTo>
                  <a:pt x="824" y="917"/>
                  <a:pt x="824" y="917"/>
                  <a:pt x="824" y="917"/>
                </a:cubicBezTo>
                <a:cubicBezTo>
                  <a:pt x="819" y="917"/>
                  <a:pt x="819" y="917"/>
                  <a:pt x="819" y="917"/>
                </a:cubicBezTo>
                <a:cubicBezTo>
                  <a:pt x="817" y="916"/>
                  <a:pt x="817" y="916"/>
                  <a:pt x="817" y="916"/>
                </a:cubicBezTo>
                <a:cubicBezTo>
                  <a:pt x="815" y="916"/>
                  <a:pt x="815" y="916"/>
                  <a:pt x="815" y="916"/>
                </a:cubicBezTo>
                <a:cubicBezTo>
                  <a:pt x="814" y="916"/>
                  <a:pt x="814" y="916"/>
                  <a:pt x="814" y="916"/>
                </a:cubicBezTo>
                <a:cubicBezTo>
                  <a:pt x="812" y="913"/>
                  <a:pt x="812" y="913"/>
                  <a:pt x="812" y="913"/>
                </a:cubicBezTo>
                <a:cubicBezTo>
                  <a:pt x="812" y="911"/>
                  <a:pt x="812" y="911"/>
                  <a:pt x="812" y="911"/>
                </a:cubicBezTo>
                <a:cubicBezTo>
                  <a:pt x="811" y="907"/>
                  <a:pt x="811" y="907"/>
                  <a:pt x="811" y="907"/>
                </a:cubicBezTo>
                <a:cubicBezTo>
                  <a:pt x="810" y="907"/>
                  <a:pt x="810" y="907"/>
                  <a:pt x="810" y="907"/>
                </a:cubicBezTo>
                <a:cubicBezTo>
                  <a:pt x="808" y="908"/>
                  <a:pt x="808" y="908"/>
                  <a:pt x="808" y="908"/>
                </a:cubicBezTo>
                <a:cubicBezTo>
                  <a:pt x="805" y="911"/>
                  <a:pt x="805" y="911"/>
                  <a:pt x="805" y="911"/>
                </a:cubicBezTo>
                <a:cubicBezTo>
                  <a:pt x="806" y="914"/>
                  <a:pt x="806" y="914"/>
                  <a:pt x="806" y="914"/>
                </a:cubicBezTo>
                <a:cubicBezTo>
                  <a:pt x="806" y="915"/>
                  <a:pt x="806" y="915"/>
                  <a:pt x="806" y="915"/>
                </a:cubicBezTo>
                <a:cubicBezTo>
                  <a:pt x="808" y="914"/>
                  <a:pt x="808" y="914"/>
                  <a:pt x="808" y="914"/>
                </a:cubicBezTo>
                <a:cubicBezTo>
                  <a:pt x="810" y="914"/>
                  <a:pt x="810" y="914"/>
                  <a:pt x="810" y="914"/>
                </a:cubicBezTo>
                <a:cubicBezTo>
                  <a:pt x="812" y="915"/>
                  <a:pt x="812" y="915"/>
                  <a:pt x="812" y="915"/>
                </a:cubicBezTo>
                <a:cubicBezTo>
                  <a:pt x="812" y="917"/>
                  <a:pt x="812" y="917"/>
                  <a:pt x="812" y="917"/>
                </a:cubicBezTo>
                <a:cubicBezTo>
                  <a:pt x="810" y="917"/>
                  <a:pt x="810" y="917"/>
                  <a:pt x="810" y="917"/>
                </a:cubicBezTo>
                <a:cubicBezTo>
                  <a:pt x="808" y="916"/>
                  <a:pt x="808" y="916"/>
                  <a:pt x="808" y="916"/>
                </a:cubicBezTo>
                <a:cubicBezTo>
                  <a:pt x="807" y="916"/>
                  <a:pt x="807" y="916"/>
                  <a:pt x="807" y="916"/>
                </a:cubicBezTo>
                <a:cubicBezTo>
                  <a:pt x="806" y="916"/>
                  <a:pt x="806" y="916"/>
                  <a:pt x="806" y="916"/>
                </a:cubicBezTo>
                <a:cubicBezTo>
                  <a:pt x="806" y="917"/>
                  <a:pt x="806" y="917"/>
                  <a:pt x="806" y="917"/>
                </a:cubicBezTo>
                <a:cubicBezTo>
                  <a:pt x="804" y="918"/>
                  <a:pt x="804" y="918"/>
                  <a:pt x="804" y="918"/>
                </a:cubicBezTo>
                <a:cubicBezTo>
                  <a:pt x="799" y="919"/>
                  <a:pt x="799" y="919"/>
                  <a:pt x="799" y="919"/>
                </a:cubicBezTo>
                <a:cubicBezTo>
                  <a:pt x="795" y="921"/>
                  <a:pt x="795" y="921"/>
                  <a:pt x="795" y="921"/>
                </a:cubicBezTo>
                <a:cubicBezTo>
                  <a:pt x="794" y="923"/>
                  <a:pt x="794" y="923"/>
                  <a:pt x="794" y="923"/>
                </a:cubicBezTo>
                <a:cubicBezTo>
                  <a:pt x="794" y="924"/>
                  <a:pt x="794" y="924"/>
                  <a:pt x="794" y="924"/>
                </a:cubicBezTo>
                <a:cubicBezTo>
                  <a:pt x="795" y="926"/>
                  <a:pt x="795" y="926"/>
                  <a:pt x="795" y="926"/>
                </a:cubicBezTo>
                <a:cubicBezTo>
                  <a:pt x="795" y="931"/>
                  <a:pt x="795" y="931"/>
                  <a:pt x="795" y="931"/>
                </a:cubicBezTo>
                <a:cubicBezTo>
                  <a:pt x="795" y="933"/>
                  <a:pt x="795" y="933"/>
                  <a:pt x="795" y="933"/>
                </a:cubicBezTo>
                <a:cubicBezTo>
                  <a:pt x="796" y="936"/>
                  <a:pt x="796" y="936"/>
                  <a:pt x="796" y="936"/>
                </a:cubicBezTo>
                <a:cubicBezTo>
                  <a:pt x="795" y="939"/>
                  <a:pt x="795" y="939"/>
                  <a:pt x="795" y="939"/>
                </a:cubicBezTo>
                <a:cubicBezTo>
                  <a:pt x="791" y="941"/>
                  <a:pt x="791" y="941"/>
                  <a:pt x="791" y="941"/>
                </a:cubicBezTo>
                <a:cubicBezTo>
                  <a:pt x="789" y="940"/>
                  <a:pt x="789" y="940"/>
                  <a:pt x="789" y="940"/>
                </a:cubicBezTo>
                <a:cubicBezTo>
                  <a:pt x="789" y="938"/>
                  <a:pt x="789" y="938"/>
                  <a:pt x="789" y="938"/>
                </a:cubicBezTo>
                <a:cubicBezTo>
                  <a:pt x="787" y="935"/>
                  <a:pt x="787" y="935"/>
                  <a:pt x="787" y="935"/>
                </a:cubicBezTo>
                <a:cubicBezTo>
                  <a:pt x="787" y="933"/>
                  <a:pt x="787" y="933"/>
                  <a:pt x="787" y="933"/>
                </a:cubicBezTo>
                <a:cubicBezTo>
                  <a:pt x="789" y="932"/>
                  <a:pt x="789" y="932"/>
                  <a:pt x="789" y="932"/>
                </a:cubicBezTo>
                <a:cubicBezTo>
                  <a:pt x="789" y="930"/>
                  <a:pt x="789" y="930"/>
                  <a:pt x="789" y="930"/>
                </a:cubicBezTo>
                <a:cubicBezTo>
                  <a:pt x="793" y="927"/>
                  <a:pt x="793" y="927"/>
                  <a:pt x="793" y="927"/>
                </a:cubicBezTo>
                <a:cubicBezTo>
                  <a:pt x="793" y="923"/>
                  <a:pt x="793" y="923"/>
                  <a:pt x="793" y="923"/>
                </a:cubicBezTo>
                <a:cubicBezTo>
                  <a:pt x="791" y="921"/>
                  <a:pt x="791" y="921"/>
                  <a:pt x="791" y="921"/>
                </a:cubicBezTo>
                <a:cubicBezTo>
                  <a:pt x="792" y="920"/>
                  <a:pt x="792" y="920"/>
                  <a:pt x="792" y="920"/>
                </a:cubicBezTo>
                <a:cubicBezTo>
                  <a:pt x="791" y="919"/>
                  <a:pt x="791" y="919"/>
                  <a:pt x="791" y="919"/>
                </a:cubicBezTo>
                <a:cubicBezTo>
                  <a:pt x="790" y="918"/>
                  <a:pt x="790" y="918"/>
                  <a:pt x="790" y="918"/>
                </a:cubicBezTo>
                <a:cubicBezTo>
                  <a:pt x="789" y="916"/>
                  <a:pt x="789" y="916"/>
                  <a:pt x="789" y="916"/>
                </a:cubicBezTo>
                <a:cubicBezTo>
                  <a:pt x="790" y="915"/>
                  <a:pt x="790" y="915"/>
                  <a:pt x="790" y="915"/>
                </a:cubicBezTo>
                <a:cubicBezTo>
                  <a:pt x="792" y="914"/>
                  <a:pt x="792" y="914"/>
                  <a:pt x="792" y="914"/>
                </a:cubicBezTo>
                <a:cubicBezTo>
                  <a:pt x="794" y="913"/>
                  <a:pt x="794" y="913"/>
                  <a:pt x="794" y="913"/>
                </a:cubicBezTo>
                <a:cubicBezTo>
                  <a:pt x="796" y="911"/>
                  <a:pt x="796" y="911"/>
                  <a:pt x="796" y="911"/>
                </a:cubicBezTo>
                <a:cubicBezTo>
                  <a:pt x="797" y="910"/>
                  <a:pt x="797" y="910"/>
                  <a:pt x="797" y="910"/>
                </a:cubicBezTo>
                <a:cubicBezTo>
                  <a:pt x="798" y="910"/>
                  <a:pt x="798" y="910"/>
                  <a:pt x="798" y="910"/>
                </a:cubicBezTo>
                <a:cubicBezTo>
                  <a:pt x="798" y="908"/>
                  <a:pt x="798" y="908"/>
                  <a:pt x="798" y="908"/>
                </a:cubicBezTo>
                <a:cubicBezTo>
                  <a:pt x="797" y="907"/>
                  <a:pt x="797" y="907"/>
                  <a:pt x="797" y="907"/>
                </a:cubicBezTo>
                <a:cubicBezTo>
                  <a:pt x="793" y="905"/>
                  <a:pt x="793" y="905"/>
                  <a:pt x="793" y="905"/>
                </a:cubicBezTo>
                <a:cubicBezTo>
                  <a:pt x="792" y="905"/>
                  <a:pt x="792" y="905"/>
                  <a:pt x="792" y="905"/>
                </a:cubicBezTo>
                <a:cubicBezTo>
                  <a:pt x="792" y="906"/>
                  <a:pt x="792" y="906"/>
                  <a:pt x="792" y="906"/>
                </a:cubicBezTo>
                <a:cubicBezTo>
                  <a:pt x="791" y="907"/>
                  <a:pt x="791" y="907"/>
                  <a:pt x="791" y="907"/>
                </a:cubicBezTo>
                <a:cubicBezTo>
                  <a:pt x="790" y="907"/>
                  <a:pt x="790" y="907"/>
                  <a:pt x="790" y="907"/>
                </a:cubicBezTo>
                <a:cubicBezTo>
                  <a:pt x="789" y="908"/>
                  <a:pt x="789" y="908"/>
                  <a:pt x="789" y="908"/>
                </a:cubicBezTo>
                <a:cubicBezTo>
                  <a:pt x="787" y="907"/>
                  <a:pt x="787" y="907"/>
                  <a:pt x="787" y="907"/>
                </a:cubicBezTo>
                <a:cubicBezTo>
                  <a:pt x="786" y="908"/>
                  <a:pt x="786" y="908"/>
                  <a:pt x="786" y="908"/>
                </a:cubicBezTo>
                <a:cubicBezTo>
                  <a:pt x="785" y="909"/>
                  <a:pt x="785" y="909"/>
                  <a:pt x="785" y="909"/>
                </a:cubicBezTo>
                <a:cubicBezTo>
                  <a:pt x="786" y="910"/>
                  <a:pt x="786" y="910"/>
                  <a:pt x="786" y="910"/>
                </a:cubicBezTo>
                <a:cubicBezTo>
                  <a:pt x="785" y="911"/>
                  <a:pt x="785" y="911"/>
                  <a:pt x="785" y="911"/>
                </a:cubicBezTo>
                <a:cubicBezTo>
                  <a:pt x="783" y="912"/>
                  <a:pt x="783" y="912"/>
                  <a:pt x="783" y="912"/>
                </a:cubicBezTo>
                <a:cubicBezTo>
                  <a:pt x="779" y="914"/>
                  <a:pt x="779" y="914"/>
                  <a:pt x="779" y="914"/>
                </a:cubicBezTo>
                <a:cubicBezTo>
                  <a:pt x="777" y="916"/>
                  <a:pt x="777" y="916"/>
                  <a:pt x="777" y="916"/>
                </a:cubicBezTo>
                <a:cubicBezTo>
                  <a:pt x="774" y="917"/>
                  <a:pt x="774" y="917"/>
                  <a:pt x="774" y="917"/>
                </a:cubicBezTo>
                <a:cubicBezTo>
                  <a:pt x="771" y="917"/>
                  <a:pt x="771" y="917"/>
                  <a:pt x="771" y="917"/>
                </a:cubicBezTo>
                <a:cubicBezTo>
                  <a:pt x="768" y="916"/>
                  <a:pt x="768" y="916"/>
                  <a:pt x="768" y="916"/>
                </a:cubicBezTo>
                <a:cubicBezTo>
                  <a:pt x="766" y="917"/>
                  <a:pt x="766" y="917"/>
                  <a:pt x="766" y="917"/>
                </a:cubicBezTo>
                <a:cubicBezTo>
                  <a:pt x="766" y="919"/>
                  <a:pt x="766" y="919"/>
                  <a:pt x="766" y="919"/>
                </a:cubicBezTo>
                <a:cubicBezTo>
                  <a:pt x="767" y="920"/>
                  <a:pt x="767" y="920"/>
                  <a:pt x="767" y="920"/>
                </a:cubicBezTo>
                <a:cubicBezTo>
                  <a:pt x="766" y="922"/>
                  <a:pt x="766" y="922"/>
                  <a:pt x="766" y="922"/>
                </a:cubicBezTo>
                <a:cubicBezTo>
                  <a:pt x="765" y="923"/>
                  <a:pt x="765" y="923"/>
                  <a:pt x="765" y="923"/>
                </a:cubicBezTo>
                <a:cubicBezTo>
                  <a:pt x="764" y="923"/>
                  <a:pt x="764" y="923"/>
                  <a:pt x="764" y="923"/>
                </a:cubicBezTo>
                <a:cubicBezTo>
                  <a:pt x="764" y="921"/>
                  <a:pt x="764" y="921"/>
                  <a:pt x="764" y="921"/>
                </a:cubicBezTo>
                <a:cubicBezTo>
                  <a:pt x="764" y="921"/>
                  <a:pt x="764" y="921"/>
                  <a:pt x="764" y="921"/>
                </a:cubicBezTo>
                <a:cubicBezTo>
                  <a:pt x="765" y="920"/>
                  <a:pt x="765" y="920"/>
                  <a:pt x="765" y="920"/>
                </a:cubicBezTo>
                <a:cubicBezTo>
                  <a:pt x="763" y="920"/>
                  <a:pt x="763" y="920"/>
                  <a:pt x="763" y="920"/>
                </a:cubicBezTo>
                <a:cubicBezTo>
                  <a:pt x="761" y="919"/>
                  <a:pt x="761" y="919"/>
                  <a:pt x="761" y="919"/>
                </a:cubicBezTo>
                <a:cubicBezTo>
                  <a:pt x="760" y="919"/>
                  <a:pt x="760" y="919"/>
                  <a:pt x="760" y="919"/>
                </a:cubicBezTo>
                <a:cubicBezTo>
                  <a:pt x="756" y="921"/>
                  <a:pt x="756" y="921"/>
                  <a:pt x="756" y="921"/>
                </a:cubicBezTo>
                <a:cubicBezTo>
                  <a:pt x="755" y="922"/>
                  <a:pt x="755" y="922"/>
                  <a:pt x="755" y="922"/>
                </a:cubicBezTo>
                <a:cubicBezTo>
                  <a:pt x="753" y="925"/>
                  <a:pt x="753" y="925"/>
                  <a:pt x="753" y="925"/>
                </a:cubicBezTo>
                <a:cubicBezTo>
                  <a:pt x="750" y="930"/>
                  <a:pt x="750" y="930"/>
                  <a:pt x="750" y="930"/>
                </a:cubicBezTo>
                <a:cubicBezTo>
                  <a:pt x="750" y="932"/>
                  <a:pt x="750" y="932"/>
                  <a:pt x="750" y="932"/>
                </a:cubicBezTo>
                <a:cubicBezTo>
                  <a:pt x="751" y="931"/>
                  <a:pt x="751" y="931"/>
                  <a:pt x="751" y="931"/>
                </a:cubicBezTo>
                <a:cubicBezTo>
                  <a:pt x="752" y="932"/>
                  <a:pt x="752" y="932"/>
                  <a:pt x="752" y="932"/>
                </a:cubicBezTo>
                <a:cubicBezTo>
                  <a:pt x="752" y="934"/>
                  <a:pt x="752" y="934"/>
                  <a:pt x="752" y="934"/>
                </a:cubicBezTo>
                <a:cubicBezTo>
                  <a:pt x="751" y="936"/>
                  <a:pt x="751" y="936"/>
                  <a:pt x="751" y="936"/>
                </a:cubicBezTo>
                <a:cubicBezTo>
                  <a:pt x="750" y="936"/>
                  <a:pt x="750" y="936"/>
                  <a:pt x="750" y="936"/>
                </a:cubicBezTo>
                <a:cubicBezTo>
                  <a:pt x="748" y="936"/>
                  <a:pt x="748" y="936"/>
                  <a:pt x="748" y="936"/>
                </a:cubicBezTo>
                <a:cubicBezTo>
                  <a:pt x="746" y="937"/>
                  <a:pt x="746" y="937"/>
                  <a:pt x="746" y="937"/>
                </a:cubicBezTo>
                <a:cubicBezTo>
                  <a:pt x="744" y="940"/>
                  <a:pt x="744" y="940"/>
                  <a:pt x="744" y="940"/>
                </a:cubicBezTo>
                <a:cubicBezTo>
                  <a:pt x="743" y="940"/>
                  <a:pt x="743" y="940"/>
                  <a:pt x="743" y="940"/>
                </a:cubicBezTo>
                <a:cubicBezTo>
                  <a:pt x="741" y="943"/>
                  <a:pt x="741" y="943"/>
                  <a:pt x="741" y="943"/>
                </a:cubicBezTo>
                <a:cubicBezTo>
                  <a:pt x="740" y="943"/>
                  <a:pt x="740" y="943"/>
                  <a:pt x="740" y="943"/>
                </a:cubicBezTo>
                <a:cubicBezTo>
                  <a:pt x="738" y="943"/>
                  <a:pt x="738" y="943"/>
                  <a:pt x="738" y="943"/>
                </a:cubicBezTo>
                <a:cubicBezTo>
                  <a:pt x="739" y="945"/>
                  <a:pt x="739" y="945"/>
                  <a:pt x="739" y="945"/>
                </a:cubicBezTo>
                <a:cubicBezTo>
                  <a:pt x="740" y="947"/>
                  <a:pt x="740" y="947"/>
                  <a:pt x="740" y="947"/>
                </a:cubicBezTo>
                <a:cubicBezTo>
                  <a:pt x="740" y="950"/>
                  <a:pt x="740" y="950"/>
                  <a:pt x="740" y="950"/>
                </a:cubicBezTo>
                <a:cubicBezTo>
                  <a:pt x="739" y="952"/>
                  <a:pt x="739" y="952"/>
                  <a:pt x="739" y="952"/>
                </a:cubicBezTo>
                <a:cubicBezTo>
                  <a:pt x="738" y="952"/>
                  <a:pt x="738" y="952"/>
                  <a:pt x="738" y="952"/>
                </a:cubicBezTo>
                <a:cubicBezTo>
                  <a:pt x="736" y="950"/>
                  <a:pt x="736" y="950"/>
                  <a:pt x="736" y="950"/>
                </a:cubicBezTo>
                <a:cubicBezTo>
                  <a:pt x="737" y="950"/>
                  <a:pt x="737" y="950"/>
                  <a:pt x="737" y="950"/>
                </a:cubicBezTo>
                <a:cubicBezTo>
                  <a:pt x="737" y="949"/>
                  <a:pt x="737" y="949"/>
                  <a:pt x="737" y="949"/>
                </a:cubicBezTo>
                <a:cubicBezTo>
                  <a:pt x="736" y="948"/>
                  <a:pt x="736" y="948"/>
                  <a:pt x="736" y="948"/>
                </a:cubicBezTo>
                <a:cubicBezTo>
                  <a:pt x="735" y="946"/>
                  <a:pt x="735" y="946"/>
                  <a:pt x="735" y="946"/>
                </a:cubicBezTo>
                <a:cubicBezTo>
                  <a:pt x="733" y="944"/>
                  <a:pt x="733" y="944"/>
                  <a:pt x="733" y="944"/>
                </a:cubicBezTo>
                <a:cubicBezTo>
                  <a:pt x="732" y="943"/>
                  <a:pt x="732" y="943"/>
                  <a:pt x="732" y="943"/>
                </a:cubicBezTo>
                <a:cubicBezTo>
                  <a:pt x="731" y="942"/>
                  <a:pt x="731" y="942"/>
                  <a:pt x="731" y="942"/>
                </a:cubicBezTo>
                <a:cubicBezTo>
                  <a:pt x="730" y="941"/>
                  <a:pt x="730" y="941"/>
                  <a:pt x="730" y="941"/>
                </a:cubicBezTo>
                <a:cubicBezTo>
                  <a:pt x="728" y="939"/>
                  <a:pt x="728" y="939"/>
                  <a:pt x="728" y="939"/>
                </a:cubicBezTo>
                <a:cubicBezTo>
                  <a:pt x="724" y="937"/>
                  <a:pt x="724" y="937"/>
                  <a:pt x="724" y="937"/>
                </a:cubicBezTo>
                <a:cubicBezTo>
                  <a:pt x="722" y="936"/>
                  <a:pt x="722" y="936"/>
                  <a:pt x="722" y="936"/>
                </a:cubicBezTo>
                <a:cubicBezTo>
                  <a:pt x="717" y="936"/>
                  <a:pt x="717" y="936"/>
                  <a:pt x="717" y="936"/>
                </a:cubicBezTo>
                <a:cubicBezTo>
                  <a:pt x="716" y="936"/>
                  <a:pt x="716" y="936"/>
                  <a:pt x="716" y="936"/>
                </a:cubicBezTo>
                <a:cubicBezTo>
                  <a:pt x="715" y="935"/>
                  <a:pt x="715" y="935"/>
                  <a:pt x="715" y="935"/>
                </a:cubicBezTo>
                <a:cubicBezTo>
                  <a:pt x="714" y="934"/>
                  <a:pt x="714" y="934"/>
                  <a:pt x="714" y="934"/>
                </a:cubicBezTo>
                <a:cubicBezTo>
                  <a:pt x="713" y="934"/>
                  <a:pt x="713" y="934"/>
                  <a:pt x="713" y="934"/>
                </a:cubicBezTo>
                <a:cubicBezTo>
                  <a:pt x="710" y="936"/>
                  <a:pt x="710" y="936"/>
                  <a:pt x="710" y="936"/>
                </a:cubicBezTo>
                <a:cubicBezTo>
                  <a:pt x="707" y="937"/>
                  <a:pt x="707" y="937"/>
                  <a:pt x="707" y="937"/>
                </a:cubicBezTo>
                <a:cubicBezTo>
                  <a:pt x="701" y="940"/>
                  <a:pt x="701" y="940"/>
                  <a:pt x="701" y="940"/>
                </a:cubicBezTo>
                <a:cubicBezTo>
                  <a:pt x="699" y="942"/>
                  <a:pt x="699" y="942"/>
                  <a:pt x="699" y="942"/>
                </a:cubicBezTo>
                <a:cubicBezTo>
                  <a:pt x="697" y="942"/>
                  <a:pt x="697" y="942"/>
                  <a:pt x="697" y="942"/>
                </a:cubicBezTo>
                <a:cubicBezTo>
                  <a:pt x="694" y="942"/>
                  <a:pt x="694" y="942"/>
                  <a:pt x="694" y="942"/>
                </a:cubicBezTo>
                <a:cubicBezTo>
                  <a:pt x="690" y="940"/>
                  <a:pt x="690" y="940"/>
                  <a:pt x="690" y="940"/>
                </a:cubicBezTo>
                <a:cubicBezTo>
                  <a:pt x="688" y="939"/>
                  <a:pt x="688" y="939"/>
                  <a:pt x="688" y="939"/>
                </a:cubicBezTo>
                <a:cubicBezTo>
                  <a:pt x="687" y="939"/>
                  <a:pt x="687" y="939"/>
                  <a:pt x="687" y="939"/>
                </a:cubicBezTo>
                <a:cubicBezTo>
                  <a:pt x="688" y="940"/>
                  <a:pt x="688" y="940"/>
                  <a:pt x="688" y="940"/>
                </a:cubicBezTo>
                <a:cubicBezTo>
                  <a:pt x="688" y="941"/>
                  <a:pt x="688" y="941"/>
                  <a:pt x="688" y="941"/>
                </a:cubicBezTo>
                <a:cubicBezTo>
                  <a:pt x="687" y="941"/>
                  <a:pt x="687" y="941"/>
                  <a:pt x="687" y="941"/>
                </a:cubicBezTo>
                <a:cubicBezTo>
                  <a:pt x="685" y="940"/>
                  <a:pt x="685" y="940"/>
                  <a:pt x="685" y="940"/>
                </a:cubicBezTo>
                <a:cubicBezTo>
                  <a:pt x="685" y="939"/>
                  <a:pt x="685" y="939"/>
                  <a:pt x="685" y="939"/>
                </a:cubicBezTo>
                <a:cubicBezTo>
                  <a:pt x="685" y="939"/>
                  <a:pt x="685" y="939"/>
                  <a:pt x="685" y="939"/>
                </a:cubicBezTo>
                <a:cubicBezTo>
                  <a:pt x="686" y="939"/>
                  <a:pt x="686" y="939"/>
                  <a:pt x="686" y="939"/>
                </a:cubicBezTo>
                <a:cubicBezTo>
                  <a:pt x="685" y="938"/>
                  <a:pt x="685" y="938"/>
                  <a:pt x="685" y="938"/>
                </a:cubicBezTo>
                <a:cubicBezTo>
                  <a:pt x="684" y="938"/>
                  <a:pt x="684" y="938"/>
                  <a:pt x="684" y="938"/>
                </a:cubicBezTo>
                <a:cubicBezTo>
                  <a:pt x="683" y="938"/>
                  <a:pt x="683" y="938"/>
                  <a:pt x="683" y="938"/>
                </a:cubicBezTo>
                <a:cubicBezTo>
                  <a:pt x="682" y="937"/>
                  <a:pt x="682" y="937"/>
                  <a:pt x="682" y="937"/>
                </a:cubicBezTo>
                <a:cubicBezTo>
                  <a:pt x="682" y="936"/>
                  <a:pt x="682" y="936"/>
                  <a:pt x="682" y="936"/>
                </a:cubicBezTo>
                <a:cubicBezTo>
                  <a:pt x="681" y="935"/>
                  <a:pt x="681" y="935"/>
                  <a:pt x="681" y="935"/>
                </a:cubicBezTo>
                <a:cubicBezTo>
                  <a:pt x="680" y="934"/>
                  <a:pt x="680" y="934"/>
                  <a:pt x="680" y="934"/>
                </a:cubicBezTo>
                <a:cubicBezTo>
                  <a:pt x="678" y="934"/>
                  <a:pt x="678" y="934"/>
                  <a:pt x="678" y="934"/>
                </a:cubicBezTo>
                <a:cubicBezTo>
                  <a:pt x="677" y="932"/>
                  <a:pt x="677" y="932"/>
                  <a:pt x="677" y="932"/>
                </a:cubicBezTo>
                <a:cubicBezTo>
                  <a:pt x="677" y="931"/>
                  <a:pt x="677" y="931"/>
                  <a:pt x="677" y="931"/>
                </a:cubicBezTo>
                <a:cubicBezTo>
                  <a:pt x="675" y="929"/>
                  <a:pt x="675" y="929"/>
                  <a:pt x="675" y="929"/>
                </a:cubicBezTo>
                <a:cubicBezTo>
                  <a:pt x="673" y="927"/>
                  <a:pt x="673" y="927"/>
                  <a:pt x="673" y="927"/>
                </a:cubicBezTo>
                <a:cubicBezTo>
                  <a:pt x="673" y="924"/>
                  <a:pt x="673" y="924"/>
                  <a:pt x="673" y="924"/>
                </a:cubicBezTo>
                <a:cubicBezTo>
                  <a:pt x="672" y="923"/>
                  <a:pt x="672" y="923"/>
                  <a:pt x="672" y="923"/>
                </a:cubicBezTo>
                <a:cubicBezTo>
                  <a:pt x="671" y="923"/>
                  <a:pt x="671" y="923"/>
                  <a:pt x="671" y="923"/>
                </a:cubicBezTo>
                <a:cubicBezTo>
                  <a:pt x="671" y="924"/>
                  <a:pt x="671" y="924"/>
                  <a:pt x="671" y="924"/>
                </a:cubicBezTo>
                <a:cubicBezTo>
                  <a:pt x="669" y="924"/>
                  <a:pt x="669" y="924"/>
                  <a:pt x="669" y="924"/>
                </a:cubicBezTo>
                <a:cubicBezTo>
                  <a:pt x="669" y="923"/>
                  <a:pt x="669" y="923"/>
                  <a:pt x="669" y="923"/>
                </a:cubicBezTo>
                <a:cubicBezTo>
                  <a:pt x="670" y="923"/>
                  <a:pt x="670" y="923"/>
                  <a:pt x="670" y="923"/>
                </a:cubicBezTo>
                <a:cubicBezTo>
                  <a:pt x="671" y="922"/>
                  <a:pt x="671" y="922"/>
                  <a:pt x="671" y="922"/>
                </a:cubicBezTo>
                <a:cubicBezTo>
                  <a:pt x="670" y="921"/>
                  <a:pt x="670" y="921"/>
                  <a:pt x="670" y="921"/>
                </a:cubicBezTo>
                <a:cubicBezTo>
                  <a:pt x="669" y="919"/>
                  <a:pt x="669" y="919"/>
                  <a:pt x="669" y="919"/>
                </a:cubicBezTo>
                <a:cubicBezTo>
                  <a:pt x="669" y="917"/>
                  <a:pt x="669" y="917"/>
                  <a:pt x="669" y="917"/>
                </a:cubicBezTo>
                <a:cubicBezTo>
                  <a:pt x="670" y="915"/>
                  <a:pt x="670" y="915"/>
                  <a:pt x="670" y="915"/>
                </a:cubicBezTo>
                <a:cubicBezTo>
                  <a:pt x="671" y="913"/>
                  <a:pt x="671" y="913"/>
                  <a:pt x="671" y="913"/>
                </a:cubicBezTo>
                <a:cubicBezTo>
                  <a:pt x="671" y="911"/>
                  <a:pt x="671" y="911"/>
                  <a:pt x="671" y="911"/>
                </a:cubicBezTo>
                <a:cubicBezTo>
                  <a:pt x="670" y="912"/>
                  <a:pt x="670" y="912"/>
                  <a:pt x="670" y="912"/>
                </a:cubicBezTo>
                <a:cubicBezTo>
                  <a:pt x="670" y="913"/>
                  <a:pt x="670" y="913"/>
                  <a:pt x="670" y="913"/>
                </a:cubicBezTo>
                <a:cubicBezTo>
                  <a:pt x="669" y="914"/>
                  <a:pt x="669" y="914"/>
                  <a:pt x="669" y="914"/>
                </a:cubicBezTo>
                <a:cubicBezTo>
                  <a:pt x="669" y="912"/>
                  <a:pt x="669" y="912"/>
                  <a:pt x="669" y="912"/>
                </a:cubicBezTo>
                <a:cubicBezTo>
                  <a:pt x="669" y="911"/>
                  <a:pt x="669" y="911"/>
                  <a:pt x="669" y="911"/>
                </a:cubicBezTo>
                <a:cubicBezTo>
                  <a:pt x="670" y="909"/>
                  <a:pt x="670" y="909"/>
                  <a:pt x="670" y="909"/>
                </a:cubicBezTo>
                <a:cubicBezTo>
                  <a:pt x="670" y="907"/>
                  <a:pt x="670" y="907"/>
                  <a:pt x="670" y="907"/>
                </a:cubicBezTo>
                <a:cubicBezTo>
                  <a:pt x="670" y="906"/>
                  <a:pt x="670" y="906"/>
                  <a:pt x="670" y="906"/>
                </a:cubicBezTo>
                <a:cubicBezTo>
                  <a:pt x="671" y="903"/>
                  <a:pt x="671" y="903"/>
                  <a:pt x="671" y="903"/>
                </a:cubicBezTo>
                <a:cubicBezTo>
                  <a:pt x="672" y="903"/>
                  <a:pt x="672" y="903"/>
                  <a:pt x="672" y="903"/>
                </a:cubicBezTo>
                <a:cubicBezTo>
                  <a:pt x="672" y="904"/>
                  <a:pt x="672" y="904"/>
                  <a:pt x="672" y="904"/>
                </a:cubicBezTo>
                <a:cubicBezTo>
                  <a:pt x="672" y="904"/>
                  <a:pt x="672" y="905"/>
                  <a:pt x="672" y="906"/>
                </a:cubicBezTo>
                <a:cubicBezTo>
                  <a:pt x="672" y="906"/>
                  <a:pt x="672" y="908"/>
                  <a:pt x="672" y="908"/>
                </a:cubicBezTo>
                <a:cubicBezTo>
                  <a:pt x="672" y="908"/>
                  <a:pt x="672" y="908"/>
                  <a:pt x="672" y="908"/>
                </a:cubicBezTo>
                <a:cubicBezTo>
                  <a:pt x="673" y="906"/>
                  <a:pt x="673" y="906"/>
                  <a:pt x="673" y="906"/>
                </a:cubicBezTo>
                <a:cubicBezTo>
                  <a:pt x="673" y="902"/>
                  <a:pt x="673" y="902"/>
                  <a:pt x="673" y="902"/>
                </a:cubicBezTo>
                <a:cubicBezTo>
                  <a:pt x="673" y="898"/>
                  <a:pt x="673" y="898"/>
                  <a:pt x="673" y="898"/>
                </a:cubicBezTo>
                <a:cubicBezTo>
                  <a:pt x="674" y="897"/>
                  <a:pt x="674" y="897"/>
                  <a:pt x="674" y="897"/>
                </a:cubicBezTo>
                <a:cubicBezTo>
                  <a:pt x="673" y="896"/>
                  <a:pt x="673" y="896"/>
                  <a:pt x="673" y="896"/>
                </a:cubicBezTo>
                <a:cubicBezTo>
                  <a:pt x="672" y="895"/>
                  <a:pt x="672" y="895"/>
                  <a:pt x="672" y="895"/>
                </a:cubicBezTo>
                <a:cubicBezTo>
                  <a:pt x="672" y="894"/>
                  <a:pt x="672" y="894"/>
                  <a:pt x="672" y="894"/>
                </a:cubicBezTo>
                <a:cubicBezTo>
                  <a:pt x="673" y="894"/>
                  <a:pt x="673" y="894"/>
                  <a:pt x="673" y="894"/>
                </a:cubicBezTo>
                <a:cubicBezTo>
                  <a:pt x="674" y="894"/>
                  <a:pt x="674" y="894"/>
                  <a:pt x="674" y="894"/>
                </a:cubicBezTo>
                <a:cubicBezTo>
                  <a:pt x="674" y="894"/>
                  <a:pt x="674" y="894"/>
                  <a:pt x="674" y="894"/>
                </a:cubicBezTo>
                <a:cubicBezTo>
                  <a:pt x="675" y="892"/>
                  <a:pt x="675" y="892"/>
                  <a:pt x="675" y="892"/>
                </a:cubicBezTo>
                <a:cubicBezTo>
                  <a:pt x="676" y="890"/>
                  <a:pt x="676" y="890"/>
                  <a:pt x="676" y="890"/>
                </a:cubicBezTo>
                <a:cubicBezTo>
                  <a:pt x="677" y="888"/>
                  <a:pt x="677" y="888"/>
                  <a:pt x="677" y="888"/>
                </a:cubicBezTo>
                <a:cubicBezTo>
                  <a:pt x="677" y="887"/>
                  <a:pt x="677" y="887"/>
                  <a:pt x="677" y="887"/>
                </a:cubicBezTo>
                <a:cubicBezTo>
                  <a:pt x="676" y="887"/>
                  <a:pt x="676" y="887"/>
                  <a:pt x="676" y="887"/>
                </a:cubicBezTo>
                <a:cubicBezTo>
                  <a:pt x="676" y="886"/>
                  <a:pt x="676" y="886"/>
                  <a:pt x="676" y="886"/>
                </a:cubicBezTo>
                <a:cubicBezTo>
                  <a:pt x="677" y="884"/>
                  <a:pt x="677" y="884"/>
                  <a:pt x="677" y="884"/>
                </a:cubicBezTo>
                <a:cubicBezTo>
                  <a:pt x="676" y="883"/>
                  <a:pt x="676" y="883"/>
                  <a:pt x="676" y="883"/>
                </a:cubicBezTo>
                <a:cubicBezTo>
                  <a:pt x="677" y="880"/>
                  <a:pt x="677" y="880"/>
                  <a:pt x="677" y="880"/>
                </a:cubicBezTo>
                <a:cubicBezTo>
                  <a:pt x="677" y="879"/>
                  <a:pt x="677" y="879"/>
                  <a:pt x="677" y="879"/>
                </a:cubicBezTo>
                <a:cubicBezTo>
                  <a:pt x="678" y="878"/>
                  <a:pt x="678" y="878"/>
                  <a:pt x="678" y="878"/>
                </a:cubicBezTo>
                <a:cubicBezTo>
                  <a:pt x="678" y="878"/>
                  <a:pt x="678" y="878"/>
                  <a:pt x="678" y="878"/>
                </a:cubicBezTo>
                <a:cubicBezTo>
                  <a:pt x="678" y="877"/>
                  <a:pt x="678" y="877"/>
                  <a:pt x="678" y="877"/>
                </a:cubicBezTo>
                <a:cubicBezTo>
                  <a:pt x="676" y="875"/>
                  <a:pt x="676" y="875"/>
                  <a:pt x="676" y="875"/>
                </a:cubicBezTo>
                <a:cubicBezTo>
                  <a:pt x="673" y="874"/>
                  <a:pt x="673" y="874"/>
                  <a:pt x="673" y="874"/>
                </a:cubicBezTo>
                <a:cubicBezTo>
                  <a:pt x="673" y="874"/>
                  <a:pt x="673" y="874"/>
                  <a:pt x="673" y="874"/>
                </a:cubicBezTo>
                <a:cubicBezTo>
                  <a:pt x="674" y="876"/>
                  <a:pt x="674" y="876"/>
                  <a:pt x="674" y="876"/>
                </a:cubicBezTo>
                <a:cubicBezTo>
                  <a:pt x="672" y="876"/>
                  <a:pt x="672" y="876"/>
                  <a:pt x="672" y="876"/>
                </a:cubicBezTo>
                <a:cubicBezTo>
                  <a:pt x="669" y="875"/>
                  <a:pt x="669" y="875"/>
                  <a:pt x="669" y="875"/>
                </a:cubicBezTo>
                <a:cubicBezTo>
                  <a:pt x="668" y="875"/>
                  <a:pt x="668" y="875"/>
                  <a:pt x="668" y="875"/>
                </a:cubicBezTo>
                <a:cubicBezTo>
                  <a:pt x="666" y="874"/>
                  <a:pt x="666" y="874"/>
                  <a:pt x="666" y="874"/>
                </a:cubicBezTo>
                <a:cubicBezTo>
                  <a:pt x="665" y="874"/>
                  <a:pt x="665" y="874"/>
                  <a:pt x="665" y="874"/>
                </a:cubicBezTo>
                <a:cubicBezTo>
                  <a:pt x="665" y="874"/>
                  <a:pt x="665" y="874"/>
                  <a:pt x="665" y="874"/>
                </a:cubicBezTo>
                <a:cubicBezTo>
                  <a:pt x="666" y="873"/>
                  <a:pt x="666" y="873"/>
                  <a:pt x="666" y="873"/>
                </a:cubicBezTo>
                <a:cubicBezTo>
                  <a:pt x="666" y="872"/>
                  <a:pt x="666" y="872"/>
                  <a:pt x="666" y="872"/>
                </a:cubicBezTo>
                <a:cubicBezTo>
                  <a:pt x="667" y="872"/>
                  <a:pt x="667" y="872"/>
                  <a:pt x="667" y="872"/>
                </a:cubicBezTo>
                <a:cubicBezTo>
                  <a:pt x="669" y="872"/>
                  <a:pt x="669" y="872"/>
                  <a:pt x="669" y="872"/>
                </a:cubicBezTo>
                <a:cubicBezTo>
                  <a:pt x="671" y="873"/>
                  <a:pt x="671" y="873"/>
                  <a:pt x="671" y="873"/>
                </a:cubicBezTo>
                <a:cubicBezTo>
                  <a:pt x="672" y="873"/>
                  <a:pt x="672" y="873"/>
                  <a:pt x="672" y="873"/>
                </a:cubicBezTo>
                <a:cubicBezTo>
                  <a:pt x="670" y="871"/>
                  <a:pt x="670" y="871"/>
                  <a:pt x="670" y="871"/>
                </a:cubicBezTo>
                <a:cubicBezTo>
                  <a:pt x="668" y="870"/>
                  <a:pt x="668" y="870"/>
                  <a:pt x="668" y="870"/>
                </a:cubicBezTo>
                <a:cubicBezTo>
                  <a:pt x="666" y="870"/>
                  <a:pt x="666" y="870"/>
                  <a:pt x="666" y="870"/>
                </a:cubicBezTo>
                <a:cubicBezTo>
                  <a:pt x="664" y="870"/>
                  <a:pt x="664" y="870"/>
                  <a:pt x="664" y="870"/>
                </a:cubicBezTo>
                <a:cubicBezTo>
                  <a:pt x="663" y="870"/>
                  <a:pt x="663" y="870"/>
                  <a:pt x="663" y="870"/>
                </a:cubicBezTo>
                <a:cubicBezTo>
                  <a:pt x="663" y="871"/>
                  <a:pt x="663" y="871"/>
                  <a:pt x="663" y="871"/>
                </a:cubicBezTo>
                <a:cubicBezTo>
                  <a:pt x="661" y="870"/>
                  <a:pt x="661" y="870"/>
                  <a:pt x="661" y="870"/>
                </a:cubicBezTo>
                <a:cubicBezTo>
                  <a:pt x="657" y="870"/>
                  <a:pt x="657" y="870"/>
                  <a:pt x="657" y="870"/>
                </a:cubicBezTo>
                <a:cubicBezTo>
                  <a:pt x="652" y="869"/>
                  <a:pt x="652" y="869"/>
                  <a:pt x="652" y="869"/>
                </a:cubicBezTo>
                <a:cubicBezTo>
                  <a:pt x="650" y="867"/>
                  <a:pt x="650" y="867"/>
                  <a:pt x="650" y="867"/>
                </a:cubicBezTo>
                <a:cubicBezTo>
                  <a:pt x="648" y="866"/>
                  <a:pt x="648" y="866"/>
                  <a:pt x="648" y="866"/>
                </a:cubicBezTo>
                <a:cubicBezTo>
                  <a:pt x="648" y="868"/>
                  <a:pt x="648" y="868"/>
                  <a:pt x="648" y="868"/>
                </a:cubicBezTo>
                <a:cubicBezTo>
                  <a:pt x="648" y="868"/>
                  <a:pt x="648" y="868"/>
                  <a:pt x="648" y="868"/>
                </a:cubicBezTo>
                <a:cubicBezTo>
                  <a:pt x="647" y="869"/>
                  <a:pt x="647" y="869"/>
                  <a:pt x="647" y="869"/>
                </a:cubicBezTo>
                <a:cubicBezTo>
                  <a:pt x="646" y="870"/>
                  <a:pt x="646" y="870"/>
                  <a:pt x="646" y="870"/>
                </a:cubicBezTo>
                <a:cubicBezTo>
                  <a:pt x="644" y="869"/>
                  <a:pt x="644" y="869"/>
                  <a:pt x="644" y="869"/>
                </a:cubicBezTo>
                <a:cubicBezTo>
                  <a:pt x="641" y="870"/>
                  <a:pt x="641" y="870"/>
                  <a:pt x="641" y="870"/>
                </a:cubicBezTo>
                <a:cubicBezTo>
                  <a:pt x="636" y="870"/>
                  <a:pt x="636" y="870"/>
                  <a:pt x="636" y="870"/>
                </a:cubicBezTo>
                <a:cubicBezTo>
                  <a:pt x="630" y="870"/>
                  <a:pt x="630" y="870"/>
                  <a:pt x="630" y="870"/>
                </a:cubicBezTo>
                <a:cubicBezTo>
                  <a:pt x="628" y="871"/>
                  <a:pt x="628" y="871"/>
                  <a:pt x="628" y="871"/>
                </a:cubicBezTo>
                <a:cubicBezTo>
                  <a:pt x="627" y="870"/>
                  <a:pt x="627" y="870"/>
                  <a:pt x="627" y="870"/>
                </a:cubicBezTo>
                <a:cubicBezTo>
                  <a:pt x="626" y="869"/>
                  <a:pt x="626" y="869"/>
                  <a:pt x="626" y="869"/>
                </a:cubicBezTo>
                <a:cubicBezTo>
                  <a:pt x="624" y="869"/>
                  <a:pt x="624" y="869"/>
                  <a:pt x="624" y="869"/>
                </a:cubicBezTo>
                <a:cubicBezTo>
                  <a:pt x="623" y="871"/>
                  <a:pt x="623" y="871"/>
                  <a:pt x="623" y="871"/>
                </a:cubicBezTo>
                <a:cubicBezTo>
                  <a:pt x="622" y="869"/>
                  <a:pt x="622" y="869"/>
                  <a:pt x="622" y="869"/>
                </a:cubicBezTo>
                <a:cubicBezTo>
                  <a:pt x="620" y="869"/>
                  <a:pt x="620" y="869"/>
                  <a:pt x="620" y="869"/>
                </a:cubicBezTo>
                <a:cubicBezTo>
                  <a:pt x="620" y="868"/>
                  <a:pt x="620" y="868"/>
                  <a:pt x="620" y="868"/>
                </a:cubicBezTo>
                <a:cubicBezTo>
                  <a:pt x="620" y="868"/>
                  <a:pt x="620" y="868"/>
                  <a:pt x="620" y="868"/>
                </a:cubicBezTo>
                <a:cubicBezTo>
                  <a:pt x="621" y="867"/>
                  <a:pt x="621" y="867"/>
                  <a:pt x="621" y="867"/>
                </a:cubicBezTo>
                <a:cubicBezTo>
                  <a:pt x="622" y="865"/>
                  <a:pt x="622" y="865"/>
                  <a:pt x="622" y="865"/>
                </a:cubicBezTo>
                <a:cubicBezTo>
                  <a:pt x="624" y="866"/>
                  <a:pt x="624" y="866"/>
                  <a:pt x="624" y="866"/>
                </a:cubicBezTo>
                <a:cubicBezTo>
                  <a:pt x="626" y="862"/>
                  <a:pt x="626" y="862"/>
                  <a:pt x="626" y="862"/>
                </a:cubicBezTo>
                <a:cubicBezTo>
                  <a:pt x="627" y="859"/>
                  <a:pt x="627" y="859"/>
                  <a:pt x="627" y="859"/>
                </a:cubicBezTo>
                <a:cubicBezTo>
                  <a:pt x="627" y="855"/>
                  <a:pt x="627" y="855"/>
                  <a:pt x="627" y="855"/>
                </a:cubicBezTo>
                <a:cubicBezTo>
                  <a:pt x="626" y="854"/>
                  <a:pt x="626" y="854"/>
                  <a:pt x="626" y="854"/>
                </a:cubicBezTo>
                <a:cubicBezTo>
                  <a:pt x="627" y="851"/>
                  <a:pt x="627" y="851"/>
                  <a:pt x="627" y="851"/>
                </a:cubicBezTo>
                <a:cubicBezTo>
                  <a:pt x="628" y="850"/>
                  <a:pt x="628" y="850"/>
                  <a:pt x="628" y="850"/>
                </a:cubicBezTo>
                <a:cubicBezTo>
                  <a:pt x="628" y="845"/>
                  <a:pt x="628" y="845"/>
                  <a:pt x="628" y="845"/>
                </a:cubicBezTo>
                <a:cubicBezTo>
                  <a:pt x="628" y="844"/>
                  <a:pt x="628" y="844"/>
                  <a:pt x="628" y="844"/>
                </a:cubicBezTo>
                <a:cubicBezTo>
                  <a:pt x="628" y="842"/>
                  <a:pt x="628" y="842"/>
                  <a:pt x="628" y="842"/>
                </a:cubicBezTo>
                <a:cubicBezTo>
                  <a:pt x="627" y="842"/>
                  <a:pt x="627" y="842"/>
                  <a:pt x="627" y="842"/>
                </a:cubicBezTo>
                <a:cubicBezTo>
                  <a:pt x="626" y="843"/>
                  <a:pt x="626" y="843"/>
                  <a:pt x="626" y="843"/>
                </a:cubicBezTo>
                <a:cubicBezTo>
                  <a:pt x="625" y="842"/>
                  <a:pt x="625" y="842"/>
                  <a:pt x="625" y="842"/>
                </a:cubicBezTo>
                <a:cubicBezTo>
                  <a:pt x="625" y="842"/>
                  <a:pt x="625" y="842"/>
                  <a:pt x="625" y="842"/>
                </a:cubicBezTo>
                <a:cubicBezTo>
                  <a:pt x="627" y="841"/>
                  <a:pt x="627" y="841"/>
                  <a:pt x="627" y="841"/>
                </a:cubicBezTo>
                <a:cubicBezTo>
                  <a:pt x="629" y="838"/>
                  <a:pt x="629" y="838"/>
                  <a:pt x="629" y="838"/>
                </a:cubicBezTo>
                <a:cubicBezTo>
                  <a:pt x="631" y="838"/>
                  <a:pt x="631" y="838"/>
                  <a:pt x="631" y="838"/>
                </a:cubicBezTo>
                <a:cubicBezTo>
                  <a:pt x="630" y="840"/>
                  <a:pt x="630" y="840"/>
                  <a:pt x="630" y="840"/>
                </a:cubicBezTo>
                <a:cubicBezTo>
                  <a:pt x="629" y="841"/>
                  <a:pt x="629" y="841"/>
                  <a:pt x="629" y="841"/>
                </a:cubicBezTo>
                <a:cubicBezTo>
                  <a:pt x="629" y="842"/>
                  <a:pt x="629" y="842"/>
                  <a:pt x="629" y="842"/>
                </a:cubicBezTo>
                <a:cubicBezTo>
                  <a:pt x="632" y="843"/>
                  <a:pt x="632" y="843"/>
                  <a:pt x="632" y="843"/>
                </a:cubicBezTo>
                <a:cubicBezTo>
                  <a:pt x="633" y="845"/>
                  <a:pt x="633" y="845"/>
                  <a:pt x="633" y="845"/>
                </a:cubicBezTo>
                <a:cubicBezTo>
                  <a:pt x="633" y="844"/>
                  <a:pt x="633" y="844"/>
                  <a:pt x="633" y="844"/>
                </a:cubicBezTo>
                <a:cubicBezTo>
                  <a:pt x="635" y="841"/>
                  <a:pt x="635" y="841"/>
                  <a:pt x="635" y="841"/>
                </a:cubicBezTo>
                <a:cubicBezTo>
                  <a:pt x="636" y="835"/>
                  <a:pt x="636" y="835"/>
                  <a:pt x="636" y="835"/>
                </a:cubicBezTo>
                <a:cubicBezTo>
                  <a:pt x="637" y="833"/>
                  <a:pt x="637" y="833"/>
                  <a:pt x="637" y="833"/>
                </a:cubicBezTo>
                <a:cubicBezTo>
                  <a:pt x="637" y="833"/>
                  <a:pt x="637" y="833"/>
                  <a:pt x="637" y="833"/>
                </a:cubicBezTo>
                <a:cubicBezTo>
                  <a:pt x="635" y="834"/>
                  <a:pt x="635" y="834"/>
                  <a:pt x="635" y="834"/>
                </a:cubicBezTo>
                <a:cubicBezTo>
                  <a:pt x="635" y="834"/>
                  <a:pt x="635" y="834"/>
                  <a:pt x="635" y="834"/>
                </a:cubicBezTo>
                <a:cubicBezTo>
                  <a:pt x="635" y="833"/>
                  <a:pt x="635" y="833"/>
                  <a:pt x="635" y="833"/>
                </a:cubicBezTo>
                <a:cubicBezTo>
                  <a:pt x="637" y="831"/>
                  <a:pt x="637" y="831"/>
                  <a:pt x="637" y="831"/>
                </a:cubicBezTo>
                <a:cubicBezTo>
                  <a:pt x="637" y="829"/>
                  <a:pt x="637" y="829"/>
                  <a:pt x="637" y="829"/>
                </a:cubicBezTo>
                <a:cubicBezTo>
                  <a:pt x="636" y="829"/>
                  <a:pt x="636" y="829"/>
                  <a:pt x="636" y="829"/>
                </a:cubicBezTo>
                <a:cubicBezTo>
                  <a:pt x="634" y="828"/>
                  <a:pt x="634" y="828"/>
                  <a:pt x="634" y="828"/>
                </a:cubicBezTo>
                <a:cubicBezTo>
                  <a:pt x="635" y="827"/>
                  <a:pt x="635" y="827"/>
                  <a:pt x="635" y="827"/>
                </a:cubicBezTo>
                <a:cubicBezTo>
                  <a:pt x="637" y="826"/>
                  <a:pt x="637" y="826"/>
                  <a:pt x="637" y="826"/>
                </a:cubicBezTo>
                <a:cubicBezTo>
                  <a:pt x="637" y="823"/>
                  <a:pt x="637" y="823"/>
                  <a:pt x="637" y="823"/>
                </a:cubicBezTo>
                <a:cubicBezTo>
                  <a:pt x="638" y="822"/>
                  <a:pt x="638" y="822"/>
                  <a:pt x="638" y="822"/>
                </a:cubicBezTo>
                <a:cubicBezTo>
                  <a:pt x="642" y="818"/>
                  <a:pt x="642" y="818"/>
                  <a:pt x="642" y="818"/>
                </a:cubicBezTo>
                <a:cubicBezTo>
                  <a:pt x="645" y="814"/>
                  <a:pt x="645" y="814"/>
                  <a:pt x="645" y="814"/>
                </a:cubicBezTo>
                <a:cubicBezTo>
                  <a:pt x="646" y="812"/>
                  <a:pt x="646" y="812"/>
                  <a:pt x="646" y="812"/>
                </a:cubicBezTo>
                <a:cubicBezTo>
                  <a:pt x="646" y="809"/>
                  <a:pt x="646" y="809"/>
                  <a:pt x="646" y="809"/>
                </a:cubicBezTo>
                <a:cubicBezTo>
                  <a:pt x="643" y="806"/>
                  <a:pt x="643" y="806"/>
                  <a:pt x="643" y="806"/>
                </a:cubicBezTo>
                <a:cubicBezTo>
                  <a:pt x="641" y="806"/>
                  <a:pt x="641" y="806"/>
                  <a:pt x="641" y="806"/>
                </a:cubicBezTo>
                <a:cubicBezTo>
                  <a:pt x="642" y="807"/>
                  <a:pt x="642" y="807"/>
                  <a:pt x="642" y="807"/>
                </a:cubicBezTo>
                <a:cubicBezTo>
                  <a:pt x="641" y="807"/>
                  <a:pt x="641" y="807"/>
                  <a:pt x="641" y="807"/>
                </a:cubicBezTo>
                <a:cubicBezTo>
                  <a:pt x="636" y="806"/>
                  <a:pt x="636" y="806"/>
                  <a:pt x="636" y="806"/>
                </a:cubicBezTo>
                <a:cubicBezTo>
                  <a:pt x="632" y="806"/>
                  <a:pt x="632" y="806"/>
                  <a:pt x="632" y="806"/>
                </a:cubicBezTo>
                <a:cubicBezTo>
                  <a:pt x="632" y="807"/>
                  <a:pt x="632" y="807"/>
                  <a:pt x="632" y="807"/>
                </a:cubicBezTo>
                <a:cubicBezTo>
                  <a:pt x="630" y="809"/>
                  <a:pt x="630" y="809"/>
                  <a:pt x="630" y="809"/>
                </a:cubicBezTo>
                <a:cubicBezTo>
                  <a:pt x="629" y="808"/>
                  <a:pt x="629" y="808"/>
                  <a:pt x="629" y="808"/>
                </a:cubicBezTo>
                <a:cubicBezTo>
                  <a:pt x="626" y="808"/>
                  <a:pt x="626" y="808"/>
                  <a:pt x="626" y="808"/>
                </a:cubicBezTo>
                <a:cubicBezTo>
                  <a:pt x="625" y="810"/>
                  <a:pt x="625" y="810"/>
                  <a:pt x="625" y="810"/>
                </a:cubicBezTo>
                <a:cubicBezTo>
                  <a:pt x="616" y="810"/>
                  <a:pt x="616" y="810"/>
                  <a:pt x="616" y="810"/>
                </a:cubicBezTo>
                <a:cubicBezTo>
                  <a:pt x="610" y="812"/>
                  <a:pt x="610" y="812"/>
                  <a:pt x="610" y="812"/>
                </a:cubicBezTo>
                <a:cubicBezTo>
                  <a:pt x="610" y="813"/>
                  <a:pt x="610" y="813"/>
                  <a:pt x="610" y="813"/>
                </a:cubicBezTo>
                <a:cubicBezTo>
                  <a:pt x="611" y="813"/>
                  <a:pt x="611" y="813"/>
                  <a:pt x="611" y="813"/>
                </a:cubicBezTo>
                <a:cubicBezTo>
                  <a:pt x="607" y="817"/>
                  <a:pt x="607" y="817"/>
                  <a:pt x="607" y="817"/>
                </a:cubicBezTo>
                <a:cubicBezTo>
                  <a:pt x="607" y="824"/>
                  <a:pt x="607" y="824"/>
                  <a:pt x="607" y="824"/>
                </a:cubicBezTo>
                <a:cubicBezTo>
                  <a:pt x="607" y="824"/>
                  <a:pt x="607" y="824"/>
                  <a:pt x="607" y="824"/>
                </a:cubicBezTo>
                <a:cubicBezTo>
                  <a:pt x="604" y="828"/>
                  <a:pt x="604" y="828"/>
                  <a:pt x="604" y="828"/>
                </a:cubicBezTo>
                <a:cubicBezTo>
                  <a:pt x="604" y="832"/>
                  <a:pt x="604" y="832"/>
                  <a:pt x="604" y="832"/>
                </a:cubicBezTo>
                <a:cubicBezTo>
                  <a:pt x="602" y="834"/>
                  <a:pt x="602" y="834"/>
                  <a:pt x="602" y="834"/>
                </a:cubicBezTo>
                <a:cubicBezTo>
                  <a:pt x="600" y="834"/>
                  <a:pt x="600" y="834"/>
                  <a:pt x="600" y="834"/>
                </a:cubicBezTo>
                <a:cubicBezTo>
                  <a:pt x="596" y="837"/>
                  <a:pt x="596" y="837"/>
                  <a:pt x="596" y="837"/>
                </a:cubicBezTo>
                <a:cubicBezTo>
                  <a:pt x="596" y="837"/>
                  <a:pt x="596" y="837"/>
                  <a:pt x="596" y="837"/>
                </a:cubicBezTo>
                <a:cubicBezTo>
                  <a:pt x="598" y="836"/>
                  <a:pt x="598" y="836"/>
                  <a:pt x="598" y="836"/>
                </a:cubicBezTo>
                <a:cubicBezTo>
                  <a:pt x="598" y="838"/>
                  <a:pt x="598" y="838"/>
                  <a:pt x="598" y="838"/>
                </a:cubicBezTo>
                <a:cubicBezTo>
                  <a:pt x="598" y="841"/>
                  <a:pt x="598" y="841"/>
                  <a:pt x="598" y="841"/>
                </a:cubicBezTo>
                <a:cubicBezTo>
                  <a:pt x="596" y="843"/>
                  <a:pt x="596" y="843"/>
                  <a:pt x="596" y="843"/>
                </a:cubicBezTo>
                <a:cubicBezTo>
                  <a:pt x="594" y="843"/>
                  <a:pt x="594" y="843"/>
                  <a:pt x="594" y="843"/>
                </a:cubicBezTo>
                <a:cubicBezTo>
                  <a:pt x="594" y="844"/>
                  <a:pt x="594" y="844"/>
                  <a:pt x="594" y="844"/>
                </a:cubicBezTo>
                <a:cubicBezTo>
                  <a:pt x="593" y="843"/>
                  <a:pt x="593" y="843"/>
                  <a:pt x="593" y="843"/>
                </a:cubicBezTo>
                <a:cubicBezTo>
                  <a:pt x="590" y="842"/>
                  <a:pt x="590" y="842"/>
                  <a:pt x="590" y="842"/>
                </a:cubicBezTo>
                <a:cubicBezTo>
                  <a:pt x="591" y="841"/>
                  <a:pt x="591" y="841"/>
                  <a:pt x="591" y="841"/>
                </a:cubicBezTo>
                <a:cubicBezTo>
                  <a:pt x="593" y="840"/>
                  <a:pt x="593" y="840"/>
                  <a:pt x="593" y="840"/>
                </a:cubicBezTo>
                <a:cubicBezTo>
                  <a:pt x="590" y="839"/>
                  <a:pt x="590" y="839"/>
                  <a:pt x="590" y="839"/>
                </a:cubicBezTo>
                <a:cubicBezTo>
                  <a:pt x="589" y="840"/>
                  <a:pt x="589" y="840"/>
                  <a:pt x="589" y="840"/>
                </a:cubicBezTo>
                <a:cubicBezTo>
                  <a:pt x="587" y="839"/>
                  <a:pt x="587" y="839"/>
                  <a:pt x="587" y="839"/>
                </a:cubicBezTo>
                <a:cubicBezTo>
                  <a:pt x="584" y="839"/>
                  <a:pt x="584" y="839"/>
                  <a:pt x="584" y="839"/>
                </a:cubicBezTo>
                <a:cubicBezTo>
                  <a:pt x="582" y="841"/>
                  <a:pt x="582" y="841"/>
                  <a:pt x="582" y="841"/>
                </a:cubicBezTo>
                <a:cubicBezTo>
                  <a:pt x="580" y="841"/>
                  <a:pt x="580" y="841"/>
                  <a:pt x="580" y="841"/>
                </a:cubicBezTo>
                <a:cubicBezTo>
                  <a:pt x="577" y="841"/>
                  <a:pt x="577" y="841"/>
                  <a:pt x="577" y="841"/>
                </a:cubicBezTo>
                <a:cubicBezTo>
                  <a:pt x="576" y="842"/>
                  <a:pt x="576" y="842"/>
                  <a:pt x="576" y="842"/>
                </a:cubicBezTo>
                <a:cubicBezTo>
                  <a:pt x="572" y="845"/>
                  <a:pt x="572" y="845"/>
                  <a:pt x="572" y="845"/>
                </a:cubicBezTo>
                <a:cubicBezTo>
                  <a:pt x="571" y="845"/>
                  <a:pt x="571" y="845"/>
                  <a:pt x="571" y="845"/>
                </a:cubicBezTo>
                <a:cubicBezTo>
                  <a:pt x="570" y="844"/>
                  <a:pt x="570" y="844"/>
                  <a:pt x="570" y="844"/>
                </a:cubicBezTo>
                <a:cubicBezTo>
                  <a:pt x="566" y="844"/>
                  <a:pt x="566" y="844"/>
                  <a:pt x="566" y="844"/>
                </a:cubicBezTo>
                <a:cubicBezTo>
                  <a:pt x="564" y="845"/>
                  <a:pt x="564" y="845"/>
                  <a:pt x="564" y="845"/>
                </a:cubicBezTo>
                <a:cubicBezTo>
                  <a:pt x="563" y="843"/>
                  <a:pt x="563" y="843"/>
                  <a:pt x="563" y="843"/>
                </a:cubicBezTo>
                <a:cubicBezTo>
                  <a:pt x="561" y="840"/>
                  <a:pt x="561" y="840"/>
                  <a:pt x="561" y="840"/>
                </a:cubicBezTo>
                <a:cubicBezTo>
                  <a:pt x="558" y="838"/>
                  <a:pt x="558" y="838"/>
                  <a:pt x="558" y="838"/>
                </a:cubicBezTo>
                <a:cubicBezTo>
                  <a:pt x="557" y="838"/>
                  <a:pt x="557" y="838"/>
                  <a:pt x="557" y="838"/>
                </a:cubicBezTo>
                <a:cubicBezTo>
                  <a:pt x="554" y="838"/>
                  <a:pt x="554" y="838"/>
                  <a:pt x="554" y="838"/>
                </a:cubicBezTo>
                <a:cubicBezTo>
                  <a:pt x="553" y="838"/>
                  <a:pt x="553" y="838"/>
                  <a:pt x="553" y="838"/>
                </a:cubicBezTo>
                <a:cubicBezTo>
                  <a:pt x="552" y="836"/>
                  <a:pt x="552" y="836"/>
                  <a:pt x="552" y="836"/>
                </a:cubicBezTo>
                <a:cubicBezTo>
                  <a:pt x="548" y="831"/>
                  <a:pt x="548" y="831"/>
                  <a:pt x="548" y="831"/>
                </a:cubicBezTo>
                <a:cubicBezTo>
                  <a:pt x="547" y="830"/>
                  <a:pt x="547" y="830"/>
                  <a:pt x="547" y="830"/>
                </a:cubicBezTo>
                <a:cubicBezTo>
                  <a:pt x="548" y="828"/>
                  <a:pt x="548" y="828"/>
                  <a:pt x="548" y="828"/>
                </a:cubicBezTo>
                <a:cubicBezTo>
                  <a:pt x="546" y="826"/>
                  <a:pt x="546" y="826"/>
                  <a:pt x="546" y="826"/>
                </a:cubicBezTo>
                <a:cubicBezTo>
                  <a:pt x="545" y="823"/>
                  <a:pt x="545" y="823"/>
                  <a:pt x="545" y="823"/>
                </a:cubicBezTo>
                <a:cubicBezTo>
                  <a:pt x="539" y="817"/>
                  <a:pt x="539" y="817"/>
                  <a:pt x="539" y="817"/>
                </a:cubicBezTo>
                <a:cubicBezTo>
                  <a:pt x="539" y="815"/>
                  <a:pt x="539" y="815"/>
                  <a:pt x="539" y="815"/>
                </a:cubicBezTo>
                <a:cubicBezTo>
                  <a:pt x="538" y="814"/>
                  <a:pt x="538" y="814"/>
                  <a:pt x="538" y="814"/>
                </a:cubicBezTo>
                <a:cubicBezTo>
                  <a:pt x="538" y="812"/>
                  <a:pt x="538" y="812"/>
                  <a:pt x="538" y="812"/>
                </a:cubicBezTo>
                <a:cubicBezTo>
                  <a:pt x="538" y="811"/>
                  <a:pt x="538" y="811"/>
                  <a:pt x="538" y="811"/>
                </a:cubicBezTo>
                <a:cubicBezTo>
                  <a:pt x="537" y="807"/>
                  <a:pt x="537" y="807"/>
                  <a:pt x="537" y="807"/>
                </a:cubicBezTo>
                <a:cubicBezTo>
                  <a:pt x="535" y="805"/>
                  <a:pt x="535" y="805"/>
                  <a:pt x="535" y="805"/>
                </a:cubicBezTo>
                <a:cubicBezTo>
                  <a:pt x="535" y="803"/>
                  <a:pt x="535" y="803"/>
                  <a:pt x="535" y="803"/>
                </a:cubicBezTo>
                <a:cubicBezTo>
                  <a:pt x="538" y="806"/>
                  <a:pt x="538" y="806"/>
                  <a:pt x="538" y="806"/>
                </a:cubicBezTo>
                <a:cubicBezTo>
                  <a:pt x="538" y="810"/>
                  <a:pt x="538" y="810"/>
                  <a:pt x="538" y="810"/>
                </a:cubicBezTo>
                <a:cubicBezTo>
                  <a:pt x="539" y="809"/>
                  <a:pt x="539" y="809"/>
                  <a:pt x="539" y="809"/>
                </a:cubicBezTo>
                <a:cubicBezTo>
                  <a:pt x="539" y="806"/>
                  <a:pt x="539" y="806"/>
                  <a:pt x="539" y="806"/>
                </a:cubicBezTo>
                <a:cubicBezTo>
                  <a:pt x="536" y="802"/>
                  <a:pt x="536" y="802"/>
                  <a:pt x="536" y="802"/>
                </a:cubicBezTo>
                <a:cubicBezTo>
                  <a:pt x="536" y="800"/>
                  <a:pt x="536" y="800"/>
                  <a:pt x="536" y="800"/>
                </a:cubicBezTo>
                <a:cubicBezTo>
                  <a:pt x="536" y="796"/>
                  <a:pt x="536" y="796"/>
                  <a:pt x="536" y="796"/>
                </a:cubicBezTo>
                <a:cubicBezTo>
                  <a:pt x="535" y="794"/>
                  <a:pt x="535" y="794"/>
                  <a:pt x="535" y="794"/>
                </a:cubicBezTo>
                <a:cubicBezTo>
                  <a:pt x="537" y="792"/>
                  <a:pt x="537" y="792"/>
                  <a:pt x="537" y="792"/>
                </a:cubicBezTo>
                <a:cubicBezTo>
                  <a:pt x="537" y="787"/>
                  <a:pt x="537" y="787"/>
                  <a:pt x="537" y="787"/>
                </a:cubicBezTo>
                <a:cubicBezTo>
                  <a:pt x="537" y="784"/>
                  <a:pt x="537" y="784"/>
                  <a:pt x="537" y="784"/>
                </a:cubicBezTo>
                <a:cubicBezTo>
                  <a:pt x="538" y="779"/>
                  <a:pt x="538" y="779"/>
                  <a:pt x="538" y="779"/>
                </a:cubicBezTo>
                <a:cubicBezTo>
                  <a:pt x="538" y="778"/>
                  <a:pt x="538" y="778"/>
                  <a:pt x="538" y="778"/>
                </a:cubicBezTo>
                <a:cubicBezTo>
                  <a:pt x="538" y="776"/>
                  <a:pt x="538" y="776"/>
                  <a:pt x="538" y="776"/>
                </a:cubicBezTo>
                <a:cubicBezTo>
                  <a:pt x="538" y="775"/>
                  <a:pt x="538" y="775"/>
                  <a:pt x="538" y="775"/>
                </a:cubicBezTo>
                <a:cubicBezTo>
                  <a:pt x="538" y="773"/>
                  <a:pt x="538" y="773"/>
                  <a:pt x="538" y="773"/>
                </a:cubicBezTo>
                <a:cubicBezTo>
                  <a:pt x="539" y="772"/>
                  <a:pt x="539" y="772"/>
                  <a:pt x="539" y="772"/>
                </a:cubicBezTo>
                <a:cubicBezTo>
                  <a:pt x="539" y="769"/>
                  <a:pt x="539" y="769"/>
                  <a:pt x="539" y="769"/>
                </a:cubicBezTo>
                <a:cubicBezTo>
                  <a:pt x="540" y="768"/>
                  <a:pt x="540" y="768"/>
                  <a:pt x="540" y="768"/>
                </a:cubicBezTo>
                <a:cubicBezTo>
                  <a:pt x="538" y="767"/>
                  <a:pt x="538" y="767"/>
                  <a:pt x="538" y="767"/>
                </a:cubicBezTo>
                <a:cubicBezTo>
                  <a:pt x="540" y="766"/>
                  <a:pt x="540" y="766"/>
                  <a:pt x="540" y="766"/>
                </a:cubicBezTo>
                <a:cubicBezTo>
                  <a:pt x="540" y="763"/>
                  <a:pt x="540" y="763"/>
                  <a:pt x="540" y="763"/>
                </a:cubicBezTo>
                <a:cubicBezTo>
                  <a:pt x="541" y="763"/>
                  <a:pt x="541" y="763"/>
                  <a:pt x="541" y="763"/>
                </a:cubicBezTo>
                <a:cubicBezTo>
                  <a:pt x="541" y="765"/>
                  <a:pt x="541" y="765"/>
                  <a:pt x="541" y="765"/>
                </a:cubicBezTo>
                <a:cubicBezTo>
                  <a:pt x="541" y="766"/>
                  <a:pt x="541" y="766"/>
                  <a:pt x="541" y="766"/>
                </a:cubicBezTo>
                <a:cubicBezTo>
                  <a:pt x="542" y="766"/>
                  <a:pt x="542" y="766"/>
                  <a:pt x="542" y="766"/>
                </a:cubicBezTo>
                <a:cubicBezTo>
                  <a:pt x="542" y="764"/>
                  <a:pt x="542" y="764"/>
                  <a:pt x="542" y="764"/>
                </a:cubicBezTo>
                <a:cubicBezTo>
                  <a:pt x="544" y="762"/>
                  <a:pt x="544" y="762"/>
                  <a:pt x="544" y="762"/>
                </a:cubicBezTo>
                <a:cubicBezTo>
                  <a:pt x="544" y="759"/>
                  <a:pt x="544" y="759"/>
                  <a:pt x="544" y="759"/>
                </a:cubicBezTo>
                <a:cubicBezTo>
                  <a:pt x="545" y="759"/>
                  <a:pt x="545" y="759"/>
                  <a:pt x="545" y="759"/>
                </a:cubicBezTo>
                <a:cubicBezTo>
                  <a:pt x="545" y="756"/>
                  <a:pt x="545" y="756"/>
                  <a:pt x="545" y="756"/>
                </a:cubicBezTo>
                <a:cubicBezTo>
                  <a:pt x="546" y="755"/>
                  <a:pt x="546" y="755"/>
                  <a:pt x="546" y="755"/>
                </a:cubicBezTo>
                <a:cubicBezTo>
                  <a:pt x="544" y="756"/>
                  <a:pt x="544" y="756"/>
                  <a:pt x="544" y="756"/>
                </a:cubicBezTo>
                <a:cubicBezTo>
                  <a:pt x="544" y="759"/>
                  <a:pt x="544" y="759"/>
                  <a:pt x="544" y="759"/>
                </a:cubicBezTo>
                <a:cubicBezTo>
                  <a:pt x="542" y="760"/>
                  <a:pt x="542" y="760"/>
                  <a:pt x="542" y="760"/>
                </a:cubicBezTo>
                <a:cubicBezTo>
                  <a:pt x="543" y="759"/>
                  <a:pt x="543" y="759"/>
                  <a:pt x="543" y="759"/>
                </a:cubicBezTo>
                <a:cubicBezTo>
                  <a:pt x="544" y="756"/>
                  <a:pt x="544" y="756"/>
                  <a:pt x="544" y="756"/>
                </a:cubicBezTo>
                <a:cubicBezTo>
                  <a:pt x="544" y="753"/>
                  <a:pt x="544" y="753"/>
                  <a:pt x="544" y="753"/>
                </a:cubicBezTo>
                <a:cubicBezTo>
                  <a:pt x="544" y="752"/>
                  <a:pt x="544" y="752"/>
                  <a:pt x="544" y="752"/>
                </a:cubicBezTo>
                <a:cubicBezTo>
                  <a:pt x="544" y="748"/>
                  <a:pt x="544" y="748"/>
                  <a:pt x="544" y="748"/>
                </a:cubicBezTo>
                <a:cubicBezTo>
                  <a:pt x="543" y="746"/>
                  <a:pt x="543" y="746"/>
                  <a:pt x="543" y="746"/>
                </a:cubicBezTo>
                <a:cubicBezTo>
                  <a:pt x="544" y="744"/>
                  <a:pt x="544" y="744"/>
                  <a:pt x="544" y="744"/>
                </a:cubicBezTo>
                <a:cubicBezTo>
                  <a:pt x="545" y="741"/>
                  <a:pt x="545" y="741"/>
                  <a:pt x="545" y="741"/>
                </a:cubicBezTo>
                <a:cubicBezTo>
                  <a:pt x="546" y="739"/>
                  <a:pt x="546" y="739"/>
                  <a:pt x="546" y="739"/>
                </a:cubicBezTo>
                <a:cubicBezTo>
                  <a:pt x="546" y="735"/>
                  <a:pt x="546" y="735"/>
                  <a:pt x="546" y="735"/>
                </a:cubicBezTo>
                <a:cubicBezTo>
                  <a:pt x="547" y="734"/>
                  <a:pt x="547" y="734"/>
                  <a:pt x="547" y="734"/>
                </a:cubicBezTo>
                <a:cubicBezTo>
                  <a:pt x="549" y="733"/>
                  <a:pt x="549" y="733"/>
                  <a:pt x="549" y="733"/>
                </a:cubicBezTo>
                <a:cubicBezTo>
                  <a:pt x="548" y="731"/>
                  <a:pt x="548" y="731"/>
                  <a:pt x="548" y="731"/>
                </a:cubicBezTo>
                <a:cubicBezTo>
                  <a:pt x="550" y="729"/>
                  <a:pt x="550" y="729"/>
                  <a:pt x="550" y="729"/>
                </a:cubicBezTo>
                <a:cubicBezTo>
                  <a:pt x="551" y="730"/>
                  <a:pt x="551" y="730"/>
                  <a:pt x="551" y="730"/>
                </a:cubicBezTo>
                <a:cubicBezTo>
                  <a:pt x="553" y="729"/>
                  <a:pt x="553" y="729"/>
                  <a:pt x="553" y="729"/>
                </a:cubicBezTo>
                <a:cubicBezTo>
                  <a:pt x="553" y="726"/>
                  <a:pt x="553" y="726"/>
                  <a:pt x="553" y="726"/>
                </a:cubicBezTo>
                <a:cubicBezTo>
                  <a:pt x="554" y="727"/>
                  <a:pt x="554" y="727"/>
                  <a:pt x="554" y="727"/>
                </a:cubicBezTo>
                <a:cubicBezTo>
                  <a:pt x="556" y="726"/>
                  <a:pt x="556" y="726"/>
                  <a:pt x="556" y="726"/>
                </a:cubicBezTo>
                <a:cubicBezTo>
                  <a:pt x="555" y="725"/>
                  <a:pt x="555" y="725"/>
                  <a:pt x="555" y="725"/>
                </a:cubicBezTo>
                <a:cubicBezTo>
                  <a:pt x="557" y="724"/>
                  <a:pt x="557" y="724"/>
                  <a:pt x="557" y="724"/>
                </a:cubicBezTo>
                <a:cubicBezTo>
                  <a:pt x="557" y="725"/>
                  <a:pt x="557" y="725"/>
                  <a:pt x="557" y="725"/>
                </a:cubicBezTo>
                <a:cubicBezTo>
                  <a:pt x="558" y="724"/>
                  <a:pt x="558" y="724"/>
                  <a:pt x="558" y="724"/>
                </a:cubicBezTo>
                <a:cubicBezTo>
                  <a:pt x="560" y="725"/>
                  <a:pt x="560" y="725"/>
                  <a:pt x="560" y="725"/>
                </a:cubicBezTo>
                <a:cubicBezTo>
                  <a:pt x="558" y="727"/>
                  <a:pt x="558" y="727"/>
                  <a:pt x="558" y="727"/>
                </a:cubicBezTo>
                <a:cubicBezTo>
                  <a:pt x="560" y="727"/>
                  <a:pt x="560" y="727"/>
                  <a:pt x="560" y="727"/>
                </a:cubicBezTo>
                <a:cubicBezTo>
                  <a:pt x="561" y="725"/>
                  <a:pt x="561" y="725"/>
                  <a:pt x="561" y="725"/>
                </a:cubicBezTo>
                <a:cubicBezTo>
                  <a:pt x="563" y="725"/>
                  <a:pt x="563" y="725"/>
                  <a:pt x="563" y="725"/>
                </a:cubicBezTo>
                <a:cubicBezTo>
                  <a:pt x="567" y="723"/>
                  <a:pt x="567" y="723"/>
                  <a:pt x="567" y="723"/>
                </a:cubicBezTo>
                <a:cubicBezTo>
                  <a:pt x="570" y="720"/>
                  <a:pt x="570" y="720"/>
                  <a:pt x="570" y="720"/>
                </a:cubicBezTo>
                <a:cubicBezTo>
                  <a:pt x="572" y="720"/>
                  <a:pt x="572" y="720"/>
                  <a:pt x="572" y="720"/>
                </a:cubicBezTo>
                <a:cubicBezTo>
                  <a:pt x="573" y="719"/>
                  <a:pt x="573" y="719"/>
                  <a:pt x="573" y="719"/>
                </a:cubicBezTo>
                <a:cubicBezTo>
                  <a:pt x="572" y="717"/>
                  <a:pt x="572" y="717"/>
                  <a:pt x="572" y="717"/>
                </a:cubicBezTo>
                <a:cubicBezTo>
                  <a:pt x="572" y="715"/>
                  <a:pt x="572" y="715"/>
                  <a:pt x="572" y="715"/>
                </a:cubicBezTo>
                <a:cubicBezTo>
                  <a:pt x="571" y="712"/>
                  <a:pt x="571" y="712"/>
                  <a:pt x="571" y="712"/>
                </a:cubicBezTo>
                <a:cubicBezTo>
                  <a:pt x="572" y="714"/>
                  <a:pt x="572" y="714"/>
                  <a:pt x="572" y="714"/>
                </a:cubicBezTo>
                <a:cubicBezTo>
                  <a:pt x="573" y="714"/>
                  <a:pt x="573" y="714"/>
                  <a:pt x="573" y="714"/>
                </a:cubicBezTo>
                <a:cubicBezTo>
                  <a:pt x="575" y="712"/>
                  <a:pt x="575" y="712"/>
                  <a:pt x="575" y="712"/>
                </a:cubicBezTo>
                <a:cubicBezTo>
                  <a:pt x="576" y="711"/>
                  <a:pt x="576" y="711"/>
                  <a:pt x="576" y="711"/>
                </a:cubicBezTo>
                <a:cubicBezTo>
                  <a:pt x="576" y="713"/>
                  <a:pt x="576" y="713"/>
                  <a:pt x="576" y="713"/>
                </a:cubicBezTo>
                <a:cubicBezTo>
                  <a:pt x="575" y="714"/>
                  <a:pt x="575" y="714"/>
                  <a:pt x="575" y="714"/>
                </a:cubicBezTo>
                <a:cubicBezTo>
                  <a:pt x="576" y="716"/>
                  <a:pt x="576" y="716"/>
                  <a:pt x="576" y="716"/>
                </a:cubicBezTo>
                <a:cubicBezTo>
                  <a:pt x="575" y="718"/>
                  <a:pt x="575" y="718"/>
                  <a:pt x="575" y="718"/>
                </a:cubicBezTo>
                <a:cubicBezTo>
                  <a:pt x="578" y="717"/>
                  <a:pt x="578" y="717"/>
                  <a:pt x="578" y="717"/>
                </a:cubicBezTo>
                <a:cubicBezTo>
                  <a:pt x="579" y="715"/>
                  <a:pt x="579" y="715"/>
                  <a:pt x="579" y="715"/>
                </a:cubicBezTo>
                <a:cubicBezTo>
                  <a:pt x="581" y="715"/>
                  <a:pt x="581" y="715"/>
                  <a:pt x="581" y="715"/>
                </a:cubicBezTo>
                <a:cubicBezTo>
                  <a:pt x="582" y="714"/>
                  <a:pt x="582" y="714"/>
                  <a:pt x="582" y="714"/>
                </a:cubicBezTo>
                <a:cubicBezTo>
                  <a:pt x="585" y="713"/>
                  <a:pt x="585" y="713"/>
                  <a:pt x="585" y="713"/>
                </a:cubicBezTo>
                <a:cubicBezTo>
                  <a:pt x="588" y="713"/>
                  <a:pt x="588" y="713"/>
                  <a:pt x="588" y="713"/>
                </a:cubicBezTo>
                <a:cubicBezTo>
                  <a:pt x="593" y="714"/>
                  <a:pt x="593" y="714"/>
                  <a:pt x="593" y="714"/>
                </a:cubicBezTo>
                <a:cubicBezTo>
                  <a:pt x="594" y="715"/>
                  <a:pt x="594" y="715"/>
                  <a:pt x="594" y="715"/>
                </a:cubicBezTo>
                <a:cubicBezTo>
                  <a:pt x="599" y="716"/>
                  <a:pt x="599" y="716"/>
                  <a:pt x="599" y="716"/>
                </a:cubicBezTo>
                <a:cubicBezTo>
                  <a:pt x="601" y="716"/>
                  <a:pt x="601" y="716"/>
                  <a:pt x="601" y="716"/>
                </a:cubicBezTo>
                <a:cubicBezTo>
                  <a:pt x="601" y="714"/>
                  <a:pt x="601" y="714"/>
                  <a:pt x="601" y="714"/>
                </a:cubicBezTo>
                <a:cubicBezTo>
                  <a:pt x="601" y="713"/>
                  <a:pt x="601" y="713"/>
                  <a:pt x="601" y="713"/>
                </a:cubicBezTo>
                <a:cubicBezTo>
                  <a:pt x="603" y="713"/>
                  <a:pt x="603" y="713"/>
                  <a:pt x="603" y="713"/>
                </a:cubicBezTo>
                <a:cubicBezTo>
                  <a:pt x="604" y="713"/>
                  <a:pt x="604" y="713"/>
                  <a:pt x="604" y="713"/>
                </a:cubicBezTo>
                <a:cubicBezTo>
                  <a:pt x="603" y="714"/>
                  <a:pt x="603" y="714"/>
                  <a:pt x="603" y="714"/>
                </a:cubicBezTo>
                <a:cubicBezTo>
                  <a:pt x="605" y="715"/>
                  <a:pt x="605" y="715"/>
                  <a:pt x="605" y="715"/>
                </a:cubicBezTo>
                <a:cubicBezTo>
                  <a:pt x="606" y="714"/>
                  <a:pt x="606" y="714"/>
                  <a:pt x="606" y="714"/>
                </a:cubicBezTo>
                <a:cubicBezTo>
                  <a:pt x="607" y="715"/>
                  <a:pt x="607" y="715"/>
                  <a:pt x="607" y="715"/>
                </a:cubicBezTo>
                <a:cubicBezTo>
                  <a:pt x="607" y="716"/>
                  <a:pt x="607" y="716"/>
                  <a:pt x="607" y="716"/>
                </a:cubicBezTo>
                <a:cubicBezTo>
                  <a:pt x="607" y="717"/>
                  <a:pt x="607" y="717"/>
                  <a:pt x="607" y="717"/>
                </a:cubicBezTo>
                <a:cubicBezTo>
                  <a:pt x="609" y="717"/>
                  <a:pt x="609" y="717"/>
                  <a:pt x="609" y="717"/>
                </a:cubicBezTo>
                <a:cubicBezTo>
                  <a:pt x="610" y="718"/>
                  <a:pt x="610" y="718"/>
                  <a:pt x="610" y="718"/>
                </a:cubicBezTo>
                <a:cubicBezTo>
                  <a:pt x="609" y="719"/>
                  <a:pt x="609" y="719"/>
                  <a:pt x="609" y="719"/>
                </a:cubicBezTo>
                <a:cubicBezTo>
                  <a:pt x="608" y="720"/>
                  <a:pt x="608" y="720"/>
                  <a:pt x="608" y="720"/>
                </a:cubicBezTo>
                <a:cubicBezTo>
                  <a:pt x="609" y="721"/>
                  <a:pt x="609" y="721"/>
                  <a:pt x="609" y="721"/>
                </a:cubicBezTo>
                <a:cubicBezTo>
                  <a:pt x="611" y="720"/>
                  <a:pt x="611" y="720"/>
                  <a:pt x="611" y="720"/>
                </a:cubicBezTo>
                <a:cubicBezTo>
                  <a:pt x="612" y="721"/>
                  <a:pt x="612" y="721"/>
                  <a:pt x="612" y="721"/>
                </a:cubicBezTo>
                <a:cubicBezTo>
                  <a:pt x="614" y="722"/>
                  <a:pt x="614" y="722"/>
                  <a:pt x="614" y="722"/>
                </a:cubicBezTo>
                <a:cubicBezTo>
                  <a:pt x="615" y="721"/>
                  <a:pt x="615" y="721"/>
                  <a:pt x="615" y="721"/>
                </a:cubicBezTo>
                <a:cubicBezTo>
                  <a:pt x="617" y="720"/>
                  <a:pt x="617" y="720"/>
                  <a:pt x="617" y="720"/>
                </a:cubicBezTo>
                <a:cubicBezTo>
                  <a:pt x="619" y="721"/>
                  <a:pt x="619" y="721"/>
                  <a:pt x="619" y="721"/>
                </a:cubicBezTo>
                <a:cubicBezTo>
                  <a:pt x="619" y="722"/>
                  <a:pt x="619" y="722"/>
                  <a:pt x="619" y="722"/>
                </a:cubicBezTo>
                <a:cubicBezTo>
                  <a:pt x="621" y="721"/>
                  <a:pt x="621" y="721"/>
                  <a:pt x="621" y="721"/>
                </a:cubicBezTo>
                <a:cubicBezTo>
                  <a:pt x="621" y="719"/>
                  <a:pt x="621" y="719"/>
                  <a:pt x="621" y="719"/>
                </a:cubicBezTo>
                <a:cubicBezTo>
                  <a:pt x="620" y="717"/>
                  <a:pt x="620" y="717"/>
                  <a:pt x="620" y="717"/>
                </a:cubicBezTo>
                <a:cubicBezTo>
                  <a:pt x="622" y="717"/>
                  <a:pt x="622" y="717"/>
                  <a:pt x="622" y="717"/>
                </a:cubicBezTo>
                <a:cubicBezTo>
                  <a:pt x="623" y="719"/>
                  <a:pt x="623" y="719"/>
                  <a:pt x="623" y="719"/>
                </a:cubicBezTo>
                <a:cubicBezTo>
                  <a:pt x="625" y="720"/>
                  <a:pt x="625" y="720"/>
                  <a:pt x="625" y="720"/>
                </a:cubicBezTo>
                <a:cubicBezTo>
                  <a:pt x="626" y="721"/>
                  <a:pt x="626" y="721"/>
                  <a:pt x="626" y="721"/>
                </a:cubicBezTo>
                <a:cubicBezTo>
                  <a:pt x="627" y="721"/>
                  <a:pt x="627" y="721"/>
                  <a:pt x="627" y="721"/>
                </a:cubicBezTo>
                <a:cubicBezTo>
                  <a:pt x="628" y="722"/>
                  <a:pt x="628" y="722"/>
                  <a:pt x="628" y="722"/>
                </a:cubicBezTo>
                <a:cubicBezTo>
                  <a:pt x="628" y="724"/>
                  <a:pt x="628" y="724"/>
                  <a:pt x="628" y="724"/>
                </a:cubicBezTo>
                <a:cubicBezTo>
                  <a:pt x="629" y="722"/>
                  <a:pt x="629" y="722"/>
                  <a:pt x="629" y="722"/>
                </a:cubicBezTo>
                <a:cubicBezTo>
                  <a:pt x="630" y="722"/>
                  <a:pt x="630" y="722"/>
                  <a:pt x="630" y="722"/>
                </a:cubicBezTo>
                <a:cubicBezTo>
                  <a:pt x="631" y="721"/>
                  <a:pt x="631" y="721"/>
                  <a:pt x="631" y="721"/>
                </a:cubicBezTo>
                <a:cubicBezTo>
                  <a:pt x="628" y="719"/>
                  <a:pt x="628" y="719"/>
                  <a:pt x="628" y="719"/>
                </a:cubicBezTo>
                <a:cubicBezTo>
                  <a:pt x="625" y="718"/>
                  <a:pt x="625" y="718"/>
                  <a:pt x="625" y="718"/>
                </a:cubicBezTo>
                <a:cubicBezTo>
                  <a:pt x="624" y="717"/>
                  <a:pt x="624" y="717"/>
                  <a:pt x="624" y="717"/>
                </a:cubicBezTo>
                <a:cubicBezTo>
                  <a:pt x="624" y="715"/>
                  <a:pt x="624" y="715"/>
                  <a:pt x="624" y="715"/>
                </a:cubicBezTo>
                <a:cubicBezTo>
                  <a:pt x="627" y="714"/>
                  <a:pt x="627" y="714"/>
                  <a:pt x="627" y="714"/>
                </a:cubicBezTo>
                <a:cubicBezTo>
                  <a:pt x="628" y="713"/>
                  <a:pt x="628" y="713"/>
                  <a:pt x="628" y="713"/>
                </a:cubicBezTo>
                <a:cubicBezTo>
                  <a:pt x="626" y="712"/>
                  <a:pt x="626" y="712"/>
                  <a:pt x="626" y="712"/>
                </a:cubicBezTo>
                <a:cubicBezTo>
                  <a:pt x="626" y="711"/>
                  <a:pt x="626" y="711"/>
                  <a:pt x="626" y="711"/>
                </a:cubicBezTo>
                <a:cubicBezTo>
                  <a:pt x="625" y="711"/>
                  <a:pt x="625" y="711"/>
                  <a:pt x="625" y="711"/>
                </a:cubicBezTo>
                <a:cubicBezTo>
                  <a:pt x="624" y="712"/>
                  <a:pt x="624" y="712"/>
                  <a:pt x="624" y="712"/>
                </a:cubicBezTo>
                <a:cubicBezTo>
                  <a:pt x="623" y="713"/>
                  <a:pt x="623" y="713"/>
                  <a:pt x="623" y="713"/>
                </a:cubicBezTo>
                <a:cubicBezTo>
                  <a:pt x="623" y="712"/>
                  <a:pt x="623" y="712"/>
                  <a:pt x="623" y="712"/>
                </a:cubicBezTo>
                <a:cubicBezTo>
                  <a:pt x="624" y="710"/>
                  <a:pt x="624" y="710"/>
                  <a:pt x="624" y="710"/>
                </a:cubicBezTo>
                <a:cubicBezTo>
                  <a:pt x="628" y="708"/>
                  <a:pt x="628" y="708"/>
                  <a:pt x="628" y="708"/>
                </a:cubicBezTo>
                <a:cubicBezTo>
                  <a:pt x="629" y="707"/>
                  <a:pt x="629" y="707"/>
                  <a:pt x="629" y="707"/>
                </a:cubicBezTo>
                <a:cubicBezTo>
                  <a:pt x="635" y="706"/>
                  <a:pt x="635" y="706"/>
                  <a:pt x="635" y="706"/>
                </a:cubicBezTo>
                <a:cubicBezTo>
                  <a:pt x="638" y="706"/>
                  <a:pt x="638" y="706"/>
                  <a:pt x="638" y="706"/>
                </a:cubicBezTo>
                <a:cubicBezTo>
                  <a:pt x="639" y="706"/>
                  <a:pt x="639" y="706"/>
                  <a:pt x="639" y="706"/>
                </a:cubicBezTo>
                <a:cubicBezTo>
                  <a:pt x="640" y="706"/>
                  <a:pt x="640" y="706"/>
                  <a:pt x="640" y="706"/>
                </a:cubicBezTo>
                <a:cubicBezTo>
                  <a:pt x="641" y="704"/>
                  <a:pt x="641" y="704"/>
                  <a:pt x="641" y="704"/>
                </a:cubicBezTo>
                <a:cubicBezTo>
                  <a:pt x="642" y="703"/>
                  <a:pt x="642" y="703"/>
                  <a:pt x="642" y="703"/>
                </a:cubicBezTo>
                <a:cubicBezTo>
                  <a:pt x="643" y="703"/>
                  <a:pt x="643" y="703"/>
                  <a:pt x="643" y="703"/>
                </a:cubicBezTo>
                <a:cubicBezTo>
                  <a:pt x="643" y="704"/>
                  <a:pt x="643" y="704"/>
                  <a:pt x="643" y="704"/>
                </a:cubicBezTo>
                <a:cubicBezTo>
                  <a:pt x="643" y="705"/>
                  <a:pt x="643" y="705"/>
                  <a:pt x="643" y="705"/>
                </a:cubicBezTo>
                <a:cubicBezTo>
                  <a:pt x="645" y="707"/>
                  <a:pt x="645" y="707"/>
                  <a:pt x="645" y="707"/>
                </a:cubicBezTo>
                <a:cubicBezTo>
                  <a:pt x="647" y="706"/>
                  <a:pt x="647" y="706"/>
                  <a:pt x="647" y="706"/>
                </a:cubicBezTo>
                <a:cubicBezTo>
                  <a:pt x="650" y="706"/>
                  <a:pt x="650" y="706"/>
                  <a:pt x="650" y="706"/>
                </a:cubicBezTo>
                <a:cubicBezTo>
                  <a:pt x="651" y="706"/>
                  <a:pt x="651" y="706"/>
                  <a:pt x="651" y="706"/>
                </a:cubicBezTo>
                <a:cubicBezTo>
                  <a:pt x="652" y="707"/>
                  <a:pt x="652" y="707"/>
                  <a:pt x="652" y="707"/>
                </a:cubicBezTo>
                <a:cubicBezTo>
                  <a:pt x="655" y="706"/>
                  <a:pt x="655" y="706"/>
                  <a:pt x="655" y="706"/>
                </a:cubicBezTo>
                <a:cubicBezTo>
                  <a:pt x="656" y="707"/>
                  <a:pt x="656" y="707"/>
                  <a:pt x="656" y="707"/>
                </a:cubicBezTo>
                <a:cubicBezTo>
                  <a:pt x="658" y="705"/>
                  <a:pt x="658" y="705"/>
                  <a:pt x="658" y="705"/>
                </a:cubicBezTo>
                <a:cubicBezTo>
                  <a:pt x="661" y="705"/>
                  <a:pt x="661" y="705"/>
                  <a:pt x="661" y="705"/>
                </a:cubicBezTo>
                <a:cubicBezTo>
                  <a:pt x="661" y="706"/>
                  <a:pt x="661" y="706"/>
                  <a:pt x="661" y="706"/>
                </a:cubicBezTo>
                <a:cubicBezTo>
                  <a:pt x="660" y="706"/>
                  <a:pt x="660" y="706"/>
                  <a:pt x="660" y="706"/>
                </a:cubicBezTo>
                <a:cubicBezTo>
                  <a:pt x="657" y="706"/>
                  <a:pt x="657" y="706"/>
                  <a:pt x="657" y="706"/>
                </a:cubicBezTo>
                <a:cubicBezTo>
                  <a:pt x="657" y="707"/>
                  <a:pt x="657" y="707"/>
                  <a:pt x="657" y="707"/>
                </a:cubicBezTo>
                <a:cubicBezTo>
                  <a:pt x="660" y="707"/>
                  <a:pt x="660" y="707"/>
                  <a:pt x="660" y="707"/>
                </a:cubicBezTo>
                <a:cubicBezTo>
                  <a:pt x="662" y="707"/>
                  <a:pt x="662" y="707"/>
                  <a:pt x="662" y="707"/>
                </a:cubicBezTo>
                <a:cubicBezTo>
                  <a:pt x="664" y="708"/>
                  <a:pt x="664" y="708"/>
                  <a:pt x="664" y="708"/>
                </a:cubicBezTo>
                <a:cubicBezTo>
                  <a:pt x="665" y="709"/>
                  <a:pt x="665" y="709"/>
                  <a:pt x="665" y="709"/>
                </a:cubicBezTo>
                <a:cubicBezTo>
                  <a:pt x="664" y="708"/>
                  <a:pt x="664" y="708"/>
                  <a:pt x="664" y="708"/>
                </a:cubicBezTo>
                <a:cubicBezTo>
                  <a:pt x="665" y="707"/>
                  <a:pt x="665" y="707"/>
                  <a:pt x="665" y="707"/>
                </a:cubicBezTo>
                <a:cubicBezTo>
                  <a:pt x="666" y="707"/>
                  <a:pt x="666" y="707"/>
                  <a:pt x="666" y="707"/>
                </a:cubicBezTo>
                <a:cubicBezTo>
                  <a:pt x="666" y="708"/>
                  <a:pt x="666" y="708"/>
                  <a:pt x="666" y="708"/>
                </a:cubicBezTo>
                <a:cubicBezTo>
                  <a:pt x="668" y="710"/>
                  <a:pt x="668" y="710"/>
                  <a:pt x="668" y="710"/>
                </a:cubicBezTo>
                <a:cubicBezTo>
                  <a:pt x="668" y="710"/>
                  <a:pt x="668" y="710"/>
                  <a:pt x="668" y="710"/>
                </a:cubicBezTo>
                <a:cubicBezTo>
                  <a:pt x="666" y="710"/>
                  <a:pt x="666" y="710"/>
                  <a:pt x="666" y="710"/>
                </a:cubicBezTo>
                <a:cubicBezTo>
                  <a:pt x="666" y="710"/>
                  <a:pt x="666" y="710"/>
                  <a:pt x="666" y="710"/>
                </a:cubicBezTo>
                <a:cubicBezTo>
                  <a:pt x="668" y="711"/>
                  <a:pt x="668" y="711"/>
                  <a:pt x="668" y="711"/>
                </a:cubicBezTo>
                <a:cubicBezTo>
                  <a:pt x="669" y="713"/>
                  <a:pt x="669" y="713"/>
                  <a:pt x="669" y="713"/>
                </a:cubicBezTo>
                <a:cubicBezTo>
                  <a:pt x="670" y="714"/>
                  <a:pt x="670" y="714"/>
                  <a:pt x="670" y="714"/>
                </a:cubicBezTo>
                <a:cubicBezTo>
                  <a:pt x="669" y="714"/>
                  <a:pt x="669" y="714"/>
                  <a:pt x="669" y="714"/>
                </a:cubicBezTo>
                <a:cubicBezTo>
                  <a:pt x="669" y="713"/>
                  <a:pt x="669" y="713"/>
                  <a:pt x="669" y="713"/>
                </a:cubicBezTo>
                <a:cubicBezTo>
                  <a:pt x="669" y="714"/>
                  <a:pt x="669" y="714"/>
                  <a:pt x="669" y="714"/>
                </a:cubicBezTo>
                <a:cubicBezTo>
                  <a:pt x="669" y="715"/>
                  <a:pt x="669" y="715"/>
                  <a:pt x="669" y="715"/>
                </a:cubicBezTo>
                <a:cubicBezTo>
                  <a:pt x="672" y="714"/>
                  <a:pt x="672" y="714"/>
                  <a:pt x="672" y="714"/>
                </a:cubicBezTo>
                <a:cubicBezTo>
                  <a:pt x="674" y="714"/>
                  <a:pt x="674" y="714"/>
                  <a:pt x="674" y="714"/>
                </a:cubicBezTo>
                <a:cubicBezTo>
                  <a:pt x="677" y="712"/>
                  <a:pt x="677" y="712"/>
                  <a:pt x="677" y="712"/>
                </a:cubicBezTo>
                <a:cubicBezTo>
                  <a:pt x="678" y="712"/>
                  <a:pt x="678" y="712"/>
                  <a:pt x="678" y="712"/>
                </a:cubicBezTo>
                <a:cubicBezTo>
                  <a:pt x="678" y="712"/>
                  <a:pt x="678" y="712"/>
                  <a:pt x="678" y="712"/>
                </a:cubicBezTo>
                <a:cubicBezTo>
                  <a:pt x="678" y="711"/>
                  <a:pt x="678" y="711"/>
                  <a:pt x="678" y="711"/>
                </a:cubicBezTo>
                <a:cubicBezTo>
                  <a:pt x="679" y="710"/>
                  <a:pt x="679" y="710"/>
                  <a:pt x="679" y="710"/>
                </a:cubicBezTo>
                <a:cubicBezTo>
                  <a:pt x="681" y="710"/>
                  <a:pt x="681" y="710"/>
                  <a:pt x="681" y="710"/>
                </a:cubicBezTo>
                <a:cubicBezTo>
                  <a:pt x="683" y="710"/>
                  <a:pt x="683" y="710"/>
                  <a:pt x="683" y="710"/>
                </a:cubicBezTo>
                <a:cubicBezTo>
                  <a:pt x="685" y="711"/>
                  <a:pt x="685" y="711"/>
                  <a:pt x="685" y="711"/>
                </a:cubicBezTo>
                <a:cubicBezTo>
                  <a:pt x="686" y="715"/>
                  <a:pt x="686" y="715"/>
                  <a:pt x="686" y="715"/>
                </a:cubicBezTo>
                <a:cubicBezTo>
                  <a:pt x="687" y="716"/>
                  <a:pt x="687" y="716"/>
                  <a:pt x="687" y="716"/>
                </a:cubicBezTo>
                <a:cubicBezTo>
                  <a:pt x="688" y="716"/>
                  <a:pt x="688" y="716"/>
                  <a:pt x="688" y="716"/>
                </a:cubicBezTo>
                <a:cubicBezTo>
                  <a:pt x="688" y="718"/>
                  <a:pt x="688" y="718"/>
                  <a:pt x="688" y="718"/>
                </a:cubicBezTo>
                <a:cubicBezTo>
                  <a:pt x="689" y="719"/>
                  <a:pt x="689" y="719"/>
                  <a:pt x="689" y="719"/>
                </a:cubicBezTo>
                <a:cubicBezTo>
                  <a:pt x="690" y="719"/>
                  <a:pt x="690" y="719"/>
                  <a:pt x="690" y="719"/>
                </a:cubicBezTo>
                <a:cubicBezTo>
                  <a:pt x="690" y="720"/>
                  <a:pt x="690" y="720"/>
                  <a:pt x="690" y="720"/>
                </a:cubicBezTo>
                <a:cubicBezTo>
                  <a:pt x="691" y="721"/>
                  <a:pt x="691" y="721"/>
                  <a:pt x="691" y="721"/>
                </a:cubicBezTo>
                <a:cubicBezTo>
                  <a:pt x="693" y="722"/>
                  <a:pt x="693" y="722"/>
                  <a:pt x="693" y="722"/>
                </a:cubicBezTo>
                <a:cubicBezTo>
                  <a:pt x="694" y="724"/>
                  <a:pt x="694" y="724"/>
                  <a:pt x="694" y="724"/>
                </a:cubicBezTo>
                <a:cubicBezTo>
                  <a:pt x="694" y="727"/>
                  <a:pt x="694" y="727"/>
                  <a:pt x="694" y="727"/>
                </a:cubicBezTo>
                <a:cubicBezTo>
                  <a:pt x="692" y="731"/>
                  <a:pt x="692" y="731"/>
                  <a:pt x="692" y="731"/>
                </a:cubicBezTo>
                <a:cubicBezTo>
                  <a:pt x="690" y="735"/>
                  <a:pt x="690" y="735"/>
                  <a:pt x="690" y="735"/>
                </a:cubicBezTo>
                <a:cubicBezTo>
                  <a:pt x="690" y="736"/>
                  <a:pt x="690" y="736"/>
                  <a:pt x="690" y="736"/>
                </a:cubicBezTo>
                <a:cubicBezTo>
                  <a:pt x="691" y="739"/>
                  <a:pt x="691" y="739"/>
                  <a:pt x="691" y="739"/>
                </a:cubicBezTo>
                <a:cubicBezTo>
                  <a:pt x="692" y="738"/>
                  <a:pt x="692" y="738"/>
                  <a:pt x="692" y="738"/>
                </a:cubicBezTo>
                <a:cubicBezTo>
                  <a:pt x="693" y="736"/>
                  <a:pt x="693" y="736"/>
                  <a:pt x="693" y="736"/>
                </a:cubicBezTo>
                <a:cubicBezTo>
                  <a:pt x="693" y="736"/>
                  <a:pt x="693" y="736"/>
                  <a:pt x="693" y="736"/>
                </a:cubicBezTo>
                <a:cubicBezTo>
                  <a:pt x="694" y="735"/>
                  <a:pt x="694" y="735"/>
                  <a:pt x="694" y="735"/>
                </a:cubicBezTo>
                <a:cubicBezTo>
                  <a:pt x="695" y="736"/>
                  <a:pt x="695" y="736"/>
                  <a:pt x="695" y="736"/>
                </a:cubicBezTo>
                <a:cubicBezTo>
                  <a:pt x="695" y="737"/>
                  <a:pt x="695" y="737"/>
                  <a:pt x="695" y="737"/>
                </a:cubicBezTo>
                <a:cubicBezTo>
                  <a:pt x="693" y="741"/>
                  <a:pt x="693" y="741"/>
                  <a:pt x="693" y="741"/>
                </a:cubicBezTo>
                <a:cubicBezTo>
                  <a:pt x="693" y="742"/>
                  <a:pt x="693" y="742"/>
                  <a:pt x="693" y="742"/>
                </a:cubicBezTo>
                <a:cubicBezTo>
                  <a:pt x="693" y="744"/>
                  <a:pt x="693" y="744"/>
                  <a:pt x="693" y="744"/>
                </a:cubicBezTo>
                <a:cubicBezTo>
                  <a:pt x="695" y="746"/>
                  <a:pt x="695" y="746"/>
                  <a:pt x="695" y="746"/>
                </a:cubicBezTo>
                <a:cubicBezTo>
                  <a:pt x="695" y="747"/>
                  <a:pt x="695" y="747"/>
                  <a:pt x="695" y="747"/>
                </a:cubicBezTo>
                <a:cubicBezTo>
                  <a:pt x="696" y="746"/>
                  <a:pt x="696" y="746"/>
                  <a:pt x="696" y="746"/>
                </a:cubicBezTo>
                <a:cubicBezTo>
                  <a:pt x="696" y="748"/>
                  <a:pt x="696" y="748"/>
                  <a:pt x="696" y="748"/>
                </a:cubicBezTo>
                <a:cubicBezTo>
                  <a:pt x="697" y="747"/>
                  <a:pt x="697" y="747"/>
                  <a:pt x="697" y="747"/>
                </a:cubicBezTo>
                <a:cubicBezTo>
                  <a:pt x="697" y="746"/>
                  <a:pt x="697" y="746"/>
                  <a:pt x="697" y="746"/>
                </a:cubicBezTo>
                <a:cubicBezTo>
                  <a:pt x="698" y="747"/>
                  <a:pt x="698" y="747"/>
                  <a:pt x="698" y="747"/>
                </a:cubicBezTo>
                <a:cubicBezTo>
                  <a:pt x="700" y="747"/>
                  <a:pt x="700" y="747"/>
                  <a:pt x="700" y="747"/>
                </a:cubicBezTo>
                <a:cubicBezTo>
                  <a:pt x="698" y="748"/>
                  <a:pt x="698" y="748"/>
                  <a:pt x="698" y="748"/>
                </a:cubicBezTo>
                <a:cubicBezTo>
                  <a:pt x="698" y="750"/>
                  <a:pt x="698" y="750"/>
                  <a:pt x="698" y="750"/>
                </a:cubicBezTo>
                <a:cubicBezTo>
                  <a:pt x="697" y="751"/>
                  <a:pt x="697" y="751"/>
                  <a:pt x="697" y="751"/>
                </a:cubicBezTo>
                <a:cubicBezTo>
                  <a:pt x="697" y="752"/>
                  <a:pt x="697" y="752"/>
                  <a:pt x="697" y="752"/>
                </a:cubicBezTo>
                <a:cubicBezTo>
                  <a:pt x="700" y="754"/>
                  <a:pt x="700" y="754"/>
                  <a:pt x="700" y="754"/>
                </a:cubicBezTo>
                <a:cubicBezTo>
                  <a:pt x="700" y="756"/>
                  <a:pt x="700" y="756"/>
                  <a:pt x="700" y="756"/>
                </a:cubicBezTo>
                <a:cubicBezTo>
                  <a:pt x="700" y="758"/>
                  <a:pt x="700" y="758"/>
                  <a:pt x="700" y="758"/>
                </a:cubicBezTo>
                <a:cubicBezTo>
                  <a:pt x="701" y="759"/>
                  <a:pt x="701" y="759"/>
                  <a:pt x="701" y="759"/>
                </a:cubicBezTo>
                <a:cubicBezTo>
                  <a:pt x="702" y="759"/>
                  <a:pt x="702" y="759"/>
                  <a:pt x="702" y="759"/>
                </a:cubicBezTo>
                <a:cubicBezTo>
                  <a:pt x="703" y="761"/>
                  <a:pt x="703" y="761"/>
                  <a:pt x="703" y="761"/>
                </a:cubicBezTo>
                <a:cubicBezTo>
                  <a:pt x="703" y="762"/>
                  <a:pt x="703" y="762"/>
                  <a:pt x="703" y="762"/>
                </a:cubicBezTo>
                <a:cubicBezTo>
                  <a:pt x="705" y="764"/>
                  <a:pt x="705" y="764"/>
                  <a:pt x="705" y="764"/>
                </a:cubicBezTo>
                <a:cubicBezTo>
                  <a:pt x="704" y="765"/>
                  <a:pt x="704" y="765"/>
                  <a:pt x="704" y="765"/>
                </a:cubicBezTo>
                <a:cubicBezTo>
                  <a:pt x="706" y="765"/>
                  <a:pt x="706" y="765"/>
                  <a:pt x="706" y="765"/>
                </a:cubicBezTo>
                <a:cubicBezTo>
                  <a:pt x="707" y="767"/>
                  <a:pt x="707" y="767"/>
                  <a:pt x="707" y="767"/>
                </a:cubicBezTo>
                <a:cubicBezTo>
                  <a:pt x="709" y="767"/>
                  <a:pt x="709" y="767"/>
                  <a:pt x="709" y="767"/>
                </a:cubicBezTo>
                <a:cubicBezTo>
                  <a:pt x="711" y="766"/>
                  <a:pt x="711" y="766"/>
                  <a:pt x="711" y="766"/>
                </a:cubicBezTo>
                <a:cubicBezTo>
                  <a:pt x="713" y="766"/>
                  <a:pt x="713" y="766"/>
                  <a:pt x="713" y="766"/>
                </a:cubicBezTo>
                <a:cubicBezTo>
                  <a:pt x="713" y="763"/>
                  <a:pt x="713" y="763"/>
                  <a:pt x="713" y="763"/>
                </a:cubicBezTo>
                <a:cubicBezTo>
                  <a:pt x="714" y="762"/>
                  <a:pt x="714" y="762"/>
                  <a:pt x="714" y="762"/>
                </a:cubicBezTo>
                <a:cubicBezTo>
                  <a:pt x="715" y="759"/>
                  <a:pt x="715" y="759"/>
                  <a:pt x="715" y="759"/>
                </a:cubicBezTo>
                <a:cubicBezTo>
                  <a:pt x="717" y="756"/>
                  <a:pt x="717" y="756"/>
                  <a:pt x="717" y="756"/>
                </a:cubicBezTo>
                <a:cubicBezTo>
                  <a:pt x="717" y="754"/>
                  <a:pt x="717" y="754"/>
                  <a:pt x="717" y="754"/>
                </a:cubicBezTo>
                <a:cubicBezTo>
                  <a:pt x="717" y="753"/>
                  <a:pt x="717" y="753"/>
                  <a:pt x="717" y="753"/>
                </a:cubicBezTo>
                <a:cubicBezTo>
                  <a:pt x="718" y="749"/>
                  <a:pt x="718" y="749"/>
                  <a:pt x="718" y="749"/>
                </a:cubicBezTo>
                <a:cubicBezTo>
                  <a:pt x="717" y="749"/>
                  <a:pt x="717" y="749"/>
                  <a:pt x="717" y="749"/>
                </a:cubicBezTo>
                <a:cubicBezTo>
                  <a:pt x="718" y="747"/>
                  <a:pt x="718" y="747"/>
                  <a:pt x="718" y="747"/>
                </a:cubicBezTo>
                <a:cubicBezTo>
                  <a:pt x="718" y="744"/>
                  <a:pt x="718" y="744"/>
                  <a:pt x="718" y="744"/>
                </a:cubicBezTo>
                <a:cubicBezTo>
                  <a:pt x="715" y="743"/>
                  <a:pt x="715" y="743"/>
                  <a:pt x="715" y="743"/>
                </a:cubicBezTo>
                <a:cubicBezTo>
                  <a:pt x="714" y="737"/>
                  <a:pt x="714" y="737"/>
                  <a:pt x="714" y="737"/>
                </a:cubicBezTo>
                <a:cubicBezTo>
                  <a:pt x="714" y="736"/>
                  <a:pt x="714" y="736"/>
                  <a:pt x="714" y="736"/>
                </a:cubicBezTo>
                <a:cubicBezTo>
                  <a:pt x="714" y="732"/>
                  <a:pt x="714" y="732"/>
                  <a:pt x="714" y="732"/>
                </a:cubicBezTo>
                <a:cubicBezTo>
                  <a:pt x="715" y="730"/>
                  <a:pt x="715" y="730"/>
                  <a:pt x="715" y="730"/>
                </a:cubicBezTo>
                <a:cubicBezTo>
                  <a:pt x="714" y="728"/>
                  <a:pt x="714" y="728"/>
                  <a:pt x="714" y="728"/>
                </a:cubicBezTo>
                <a:cubicBezTo>
                  <a:pt x="713" y="727"/>
                  <a:pt x="713" y="727"/>
                  <a:pt x="713" y="727"/>
                </a:cubicBezTo>
                <a:cubicBezTo>
                  <a:pt x="712" y="722"/>
                  <a:pt x="712" y="722"/>
                  <a:pt x="712" y="722"/>
                </a:cubicBezTo>
                <a:cubicBezTo>
                  <a:pt x="711" y="720"/>
                  <a:pt x="711" y="720"/>
                  <a:pt x="711" y="720"/>
                </a:cubicBezTo>
                <a:cubicBezTo>
                  <a:pt x="710" y="716"/>
                  <a:pt x="710" y="716"/>
                  <a:pt x="710" y="716"/>
                </a:cubicBezTo>
                <a:cubicBezTo>
                  <a:pt x="709" y="713"/>
                  <a:pt x="709" y="713"/>
                  <a:pt x="709" y="713"/>
                </a:cubicBezTo>
                <a:cubicBezTo>
                  <a:pt x="710" y="708"/>
                  <a:pt x="710" y="708"/>
                  <a:pt x="710" y="708"/>
                </a:cubicBezTo>
                <a:cubicBezTo>
                  <a:pt x="710" y="706"/>
                  <a:pt x="710" y="706"/>
                  <a:pt x="710" y="706"/>
                </a:cubicBezTo>
                <a:cubicBezTo>
                  <a:pt x="710" y="699"/>
                  <a:pt x="710" y="699"/>
                  <a:pt x="710" y="699"/>
                </a:cubicBezTo>
                <a:cubicBezTo>
                  <a:pt x="710" y="696"/>
                  <a:pt x="710" y="696"/>
                  <a:pt x="710" y="696"/>
                </a:cubicBezTo>
                <a:cubicBezTo>
                  <a:pt x="712" y="693"/>
                  <a:pt x="712" y="693"/>
                  <a:pt x="712" y="693"/>
                </a:cubicBezTo>
                <a:cubicBezTo>
                  <a:pt x="713" y="690"/>
                  <a:pt x="713" y="690"/>
                  <a:pt x="713" y="690"/>
                </a:cubicBezTo>
                <a:cubicBezTo>
                  <a:pt x="715" y="690"/>
                  <a:pt x="715" y="690"/>
                  <a:pt x="715" y="690"/>
                </a:cubicBezTo>
                <a:cubicBezTo>
                  <a:pt x="716" y="688"/>
                  <a:pt x="716" y="688"/>
                  <a:pt x="716" y="688"/>
                </a:cubicBezTo>
                <a:cubicBezTo>
                  <a:pt x="717" y="688"/>
                  <a:pt x="717" y="688"/>
                  <a:pt x="717" y="688"/>
                </a:cubicBezTo>
                <a:cubicBezTo>
                  <a:pt x="718" y="686"/>
                  <a:pt x="718" y="686"/>
                  <a:pt x="718" y="686"/>
                </a:cubicBezTo>
                <a:cubicBezTo>
                  <a:pt x="718" y="685"/>
                  <a:pt x="718" y="685"/>
                  <a:pt x="718" y="685"/>
                </a:cubicBezTo>
                <a:cubicBezTo>
                  <a:pt x="718" y="684"/>
                  <a:pt x="718" y="684"/>
                  <a:pt x="718" y="684"/>
                </a:cubicBezTo>
                <a:cubicBezTo>
                  <a:pt x="718" y="684"/>
                  <a:pt x="718" y="684"/>
                  <a:pt x="718" y="684"/>
                </a:cubicBezTo>
                <a:cubicBezTo>
                  <a:pt x="721" y="684"/>
                  <a:pt x="721" y="684"/>
                  <a:pt x="721" y="684"/>
                </a:cubicBezTo>
                <a:cubicBezTo>
                  <a:pt x="721" y="682"/>
                  <a:pt x="721" y="682"/>
                  <a:pt x="721" y="682"/>
                </a:cubicBezTo>
                <a:cubicBezTo>
                  <a:pt x="723" y="682"/>
                  <a:pt x="723" y="682"/>
                  <a:pt x="723" y="682"/>
                </a:cubicBezTo>
                <a:cubicBezTo>
                  <a:pt x="723" y="681"/>
                  <a:pt x="723" y="681"/>
                  <a:pt x="723" y="681"/>
                </a:cubicBezTo>
                <a:cubicBezTo>
                  <a:pt x="727" y="681"/>
                  <a:pt x="727" y="681"/>
                  <a:pt x="727" y="681"/>
                </a:cubicBezTo>
                <a:cubicBezTo>
                  <a:pt x="728" y="680"/>
                  <a:pt x="728" y="680"/>
                  <a:pt x="728" y="680"/>
                </a:cubicBezTo>
                <a:cubicBezTo>
                  <a:pt x="730" y="680"/>
                  <a:pt x="730" y="680"/>
                  <a:pt x="730" y="680"/>
                </a:cubicBezTo>
                <a:cubicBezTo>
                  <a:pt x="730" y="679"/>
                  <a:pt x="730" y="679"/>
                  <a:pt x="730" y="679"/>
                </a:cubicBezTo>
                <a:cubicBezTo>
                  <a:pt x="731" y="679"/>
                  <a:pt x="731" y="679"/>
                  <a:pt x="731" y="679"/>
                </a:cubicBezTo>
                <a:cubicBezTo>
                  <a:pt x="733" y="679"/>
                  <a:pt x="733" y="679"/>
                  <a:pt x="733" y="679"/>
                </a:cubicBezTo>
                <a:cubicBezTo>
                  <a:pt x="734" y="677"/>
                  <a:pt x="734" y="677"/>
                  <a:pt x="734" y="677"/>
                </a:cubicBezTo>
                <a:cubicBezTo>
                  <a:pt x="734" y="676"/>
                  <a:pt x="734" y="676"/>
                  <a:pt x="734" y="676"/>
                </a:cubicBezTo>
                <a:cubicBezTo>
                  <a:pt x="735" y="676"/>
                  <a:pt x="735" y="676"/>
                  <a:pt x="735" y="676"/>
                </a:cubicBezTo>
                <a:cubicBezTo>
                  <a:pt x="737" y="674"/>
                  <a:pt x="737" y="674"/>
                  <a:pt x="737" y="674"/>
                </a:cubicBezTo>
                <a:cubicBezTo>
                  <a:pt x="737" y="673"/>
                  <a:pt x="737" y="673"/>
                  <a:pt x="737" y="673"/>
                </a:cubicBezTo>
                <a:cubicBezTo>
                  <a:pt x="741" y="668"/>
                  <a:pt x="741" y="668"/>
                  <a:pt x="741" y="668"/>
                </a:cubicBezTo>
                <a:cubicBezTo>
                  <a:pt x="743" y="667"/>
                  <a:pt x="743" y="667"/>
                  <a:pt x="743" y="667"/>
                </a:cubicBezTo>
                <a:cubicBezTo>
                  <a:pt x="746" y="666"/>
                  <a:pt x="746" y="666"/>
                  <a:pt x="746" y="666"/>
                </a:cubicBezTo>
                <a:cubicBezTo>
                  <a:pt x="747" y="667"/>
                  <a:pt x="747" y="667"/>
                  <a:pt x="747" y="667"/>
                </a:cubicBezTo>
                <a:cubicBezTo>
                  <a:pt x="748" y="667"/>
                  <a:pt x="748" y="667"/>
                  <a:pt x="748" y="667"/>
                </a:cubicBezTo>
                <a:cubicBezTo>
                  <a:pt x="749" y="664"/>
                  <a:pt x="749" y="664"/>
                  <a:pt x="749" y="664"/>
                </a:cubicBezTo>
                <a:cubicBezTo>
                  <a:pt x="754" y="659"/>
                  <a:pt x="754" y="659"/>
                  <a:pt x="754" y="659"/>
                </a:cubicBezTo>
                <a:cubicBezTo>
                  <a:pt x="759" y="657"/>
                  <a:pt x="759" y="657"/>
                  <a:pt x="759" y="657"/>
                </a:cubicBezTo>
                <a:cubicBezTo>
                  <a:pt x="762" y="656"/>
                  <a:pt x="762" y="656"/>
                  <a:pt x="762" y="656"/>
                </a:cubicBezTo>
                <a:cubicBezTo>
                  <a:pt x="762" y="656"/>
                  <a:pt x="762" y="656"/>
                  <a:pt x="762" y="656"/>
                </a:cubicBezTo>
                <a:cubicBezTo>
                  <a:pt x="764" y="656"/>
                  <a:pt x="764" y="656"/>
                  <a:pt x="764" y="656"/>
                </a:cubicBezTo>
                <a:cubicBezTo>
                  <a:pt x="764" y="656"/>
                  <a:pt x="764" y="656"/>
                  <a:pt x="764" y="656"/>
                </a:cubicBezTo>
                <a:cubicBezTo>
                  <a:pt x="765" y="656"/>
                  <a:pt x="765" y="656"/>
                  <a:pt x="765" y="656"/>
                </a:cubicBezTo>
                <a:cubicBezTo>
                  <a:pt x="767" y="654"/>
                  <a:pt x="767" y="654"/>
                  <a:pt x="767" y="654"/>
                </a:cubicBezTo>
                <a:cubicBezTo>
                  <a:pt x="767" y="654"/>
                  <a:pt x="767" y="654"/>
                  <a:pt x="767" y="654"/>
                </a:cubicBezTo>
                <a:cubicBezTo>
                  <a:pt x="766" y="653"/>
                  <a:pt x="766" y="653"/>
                  <a:pt x="766" y="653"/>
                </a:cubicBezTo>
                <a:cubicBezTo>
                  <a:pt x="764" y="655"/>
                  <a:pt x="764" y="655"/>
                  <a:pt x="764" y="655"/>
                </a:cubicBezTo>
                <a:cubicBezTo>
                  <a:pt x="762" y="654"/>
                  <a:pt x="762" y="654"/>
                  <a:pt x="762" y="654"/>
                </a:cubicBezTo>
                <a:cubicBezTo>
                  <a:pt x="760" y="653"/>
                  <a:pt x="760" y="653"/>
                  <a:pt x="760" y="653"/>
                </a:cubicBezTo>
                <a:cubicBezTo>
                  <a:pt x="762" y="654"/>
                  <a:pt x="762" y="654"/>
                  <a:pt x="762" y="654"/>
                </a:cubicBezTo>
                <a:cubicBezTo>
                  <a:pt x="765" y="653"/>
                  <a:pt x="765" y="653"/>
                  <a:pt x="765" y="653"/>
                </a:cubicBezTo>
                <a:cubicBezTo>
                  <a:pt x="764" y="652"/>
                  <a:pt x="764" y="652"/>
                  <a:pt x="764" y="652"/>
                </a:cubicBezTo>
                <a:cubicBezTo>
                  <a:pt x="765" y="651"/>
                  <a:pt x="765" y="651"/>
                  <a:pt x="765" y="651"/>
                </a:cubicBezTo>
                <a:cubicBezTo>
                  <a:pt x="765" y="650"/>
                  <a:pt x="765" y="650"/>
                  <a:pt x="765" y="650"/>
                </a:cubicBezTo>
                <a:cubicBezTo>
                  <a:pt x="762" y="650"/>
                  <a:pt x="762" y="650"/>
                  <a:pt x="762" y="650"/>
                </a:cubicBezTo>
                <a:cubicBezTo>
                  <a:pt x="761" y="648"/>
                  <a:pt x="761" y="648"/>
                  <a:pt x="761" y="648"/>
                </a:cubicBezTo>
                <a:cubicBezTo>
                  <a:pt x="763" y="648"/>
                  <a:pt x="763" y="648"/>
                  <a:pt x="763" y="648"/>
                </a:cubicBezTo>
                <a:cubicBezTo>
                  <a:pt x="764" y="649"/>
                  <a:pt x="764" y="649"/>
                  <a:pt x="764" y="649"/>
                </a:cubicBezTo>
                <a:cubicBezTo>
                  <a:pt x="765" y="648"/>
                  <a:pt x="765" y="648"/>
                  <a:pt x="765" y="648"/>
                </a:cubicBezTo>
                <a:cubicBezTo>
                  <a:pt x="766" y="647"/>
                  <a:pt x="766" y="647"/>
                  <a:pt x="766" y="647"/>
                </a:cubicBezTo>
                <a:cubicBezTo>
                  <a:pt x="766" y="649"/>
                  <a:pt x="766" y="649"/>
                  <a:pt x="766" y="649"/>
                </a:cubicBezTo>
                <a:cubicBezTo>
                  <a:pt x="768" y="649"/>
                  <a:pt x="768" y="649"/>
                  <a:pt x="768" y="649"/>
                </a:cubicBezTo>
                <a:cubicBezTo>
                  <a:pt x="769" y="650"/>
                  <a:pt x="769" y="650"/>
                  <a:pt x="769" y="650"/>
                </a:cubicBezTo>
                <a:cubicBezTo>
                  <a:pt x="770" y="649"/>
                  <a:pt x="770" y="649"/>
                  <a:pt x="770" y="649"/>
                </a:cubicBezTo>
                <a:cubicBezTo>
                  <a:pt x="771" y="648"/>
                  <a:pt x="771" y="648"/>
                  <a:pt x="771" y="648"/>
                </a:cubicBezTo>
                <a:cubicBezTo>
                  <a:pt x="773" y="646"/>
                  <a:pt x="773" y="646"/>
                  <a:pt x="773" y="646"/>
                </a:cubicBezTo>
                <a:cubicBezTo>
                  <a:pt x="774" y="646"/>
                  <a:pt x="774" y="646"/>
                  <a:pt x="774" y="646"/>
                </a:cubicBezTo>
                <a:cubicBezTo>
                  <a:pt x="774" y="644"/>
                  <a:pt x="774" y="644"/>
                  <a:pt x="774" y="644"/>
                </a:cubicBezTo>
                <a:cubicBezTo>
                  <a:pt x="773" y="642"/>
                  <a:pt x="773" y="642"/>
                  <a:pt x="773" y="642"/>
                </a:cubicBezTo>
                <a:cubicBezTo>
                  <a:pt x="773" y="642"/>
                  <a:pt x="773" y="642"/>
                  <a:pt x="773" y="642"/>
                </a:cubicBezTo>
                <a:cubicBezTo>
                  <a:pt x="772" y="644"/>
                  <a:pt x="772" y="644"/>
                  <a:pt x="772" y="644"/>
                </a:cubicBezTo>
                <a:cubicBezTo>
                  <a:pt x="772" y="645"/>
                  <a:pt x="772" y="645"/>
                  <a:pt x="772" y="645"/>
                </a:cubicBezTo>
                <a:cubicBezTo>
                  <a:pt x="771" y="645"/>
                  <a:pt x="771" y="645"/>
                  <a:pt x="771" y="645"/>
                </a:cubicBezTo>
                <a:cubicBezTo>
                  <a:pt x="770" y="642"/>
                  <a:pt x="770" y="642"/>
                  <a:pt x="770" y="642"/>
                </a:cubicBezTo>
                <a:cubicBezTo>
                  <a:pt x="770" y="642"/>
                  <a:pt x="770" y="642"/>
                  <a:pt x="770" y="642"/>
                </a:cubicBezTo>
                <a:cubicBezTo>
                  <a:pt x="765" y="642"/>
                  <a:pt x="765" y="642"/>
                  <a:pt x="765" y="642"/>
                </a:cubicBezTo>
                <a:cubicBezTo>
                  <a:pt x="763" y="643"/>
                  <a:pt x="763" y="643"/>
                  <a:pt x="763" y="643"/>
                </a:cubicBezTo>
                <a:cubicBezTo>
                  <a:pt x="764" y="642"/>
                  <a:pt x="764" y="642"/>
                  <a:pt x="764" y="642"/>
                </a:cubicBezTo>
                <a:cubicBezTo>
                  <a:pt x="764" y="639"/>
                  <a:pt x="764" y="639"/>
                  <a:pt x="764" y="639"/>
                </a:cubicBezTo>
                <a:cubicBezTo>
                  <a:pt x="765" y="638"/>
                  <a:pt x="765" y="638"/>
                  <a:pt x="765" y="638"/>
                </a:cubicBezTo>
                <a:cubicBezTo>
                  <a:pt x="766" y="640"/>
                  <a:pt x="766" y="640"/>
                  <a:pt x="766" y="640"/>
                </a:cubicBezTo>
                <a:cubicBezTo>
                  <a:pt x="767" y="641"/>
                  <a:pt x="767" y="641"/>
                  <a:pt x="767" y="641"/>
                </a:cubicBezTo>
                <a:cubicBezTo>
                  <a:pt x="768" y="640"/>
                  <a:pt x="768" y="640"/>
                  <a:pt x="768" y="640"/>
                </a:cubicBezTo>
                <a:cubicBezTo>
                  <a:pt x="771" y="639"/>
                  <a:pt x="771" y="639"/>
                  <a:pt x="771" y="639"/>
                </a:cubicBezTo>
                <a:cubicBezTo>
                  <a:pt x="771" y="638"/>
                  <a:pt x="771" y="638"/>
                  <a:pt x="771" y="638"/>
                </a:cubicBezTo>
                <a:cubicBezTo>
                  <a:pt x="772" y="638"/>
                  <a:pt x="772" y="638"/>
                  <a:pt x="772" y="638"/>
                </a:cubicBezTo>
                <a:cubicBezTo>
                  <a:pt x="773" y="637"/>
                  <a:pt x="773" y="637"/>
                  <a:pt x="773" y="637"/>
                </a:cubicBezTo>
                <a:cubicBezTo>
                  <a:pt x="773" y="635"/>
                  <a:pt x="773" y="635"/>
                  <a:pt x="773" y="635"/>
                </a:cubicBezTo>
                <a:cubicBezTo>
                  <a:pt x="772" y="634"/>
                  <a:pt x="772" y="634"/>
                  <a:pt x="772" y="634"/>
                </a:cubicBezTo>
                <a:cubicBezTo>
                  <a:pt x="772" y="633"/>
                  <a:pt x="772" y="633"/>
                  <a:pt x="772" y="633"/>
                </a:cubicBezTo>
                <a:cubicBezTo>
                  <a:pt x="773" y="634"/>
                  <a:pt x="773" y="634"/>
                  <a:pt x="773" y="634"/>
                </a:cubicBezTo>
                <a:cubicBezTo>
                  <a:pt x="774" y="632"/>
                  <a:pt x="774" y="632"/>
                  <a:pt x="774" y="632"/>
                </a:cubicBezTo>
                <a:cubicBezTo>
                  <a:pt x="773" y="630"/>
                  <a:pt x="773" y="630"/>
                  <a:pt x="773" y="630"/>
                </a:cubicBezTo>
                <a:cubicBezTo>
                  <a:pt x="772" y="629"/>
                  <a:pt x="772" y="629"/>
                  <a:pt x="772" y="629"/>
                </a:cubicBezTo>
                <a:cubicBezTo>
                  <a:pt x="771" y="630"/>
                  <a:pt x="771" y="630"/>
                  <a:pt x="771" y="630"/>
                </a:cubicBezTo>
                <a:cubicBezTo>
                  <a:pt x="769" y="629"/>
                  <a:pt x="769" y="629"/>
                  <a:pt x="769" y="629"/>
                </a:cubicBezTo>
                <a:cubicBezTo>
                  <a:pt x="768" y="627"/>
                  <a:pt x="768" y="627"/>
                  <a:pt x="768" y="627"/>
                </a:cubicBezTo>
                <a:cubicBezTo>
                  <a:pt x="767" y="627"/>
                  <a:pt x="767" y="627"/>
                  <a:pt x="767" y="627"/>
                </a:cubicBezTo>
                <a:cubicBezTo>
                  <a:pt x="765" y="626"/>
                  <a:pt x="765" y="626"/>
                  <a:pt x="765" y="626"/>
                </a:cubicBezTo>
                <a:cubicBezTo>
                  <a:pt x="764" y="624"/>
                  <a:pt x="764" y="624"/>
                  <a:pt x="764" y="624"/>
                </a:cubicBezTo>
                <a:cubicBezTo>
                  <a:pt x="766" y="625"/>
                  <a:pt x="766" y="625"/>
                  <a:pt x="766" y="625"/>
                </a:cubicBezTo>
                <a:cubicBezTo>
                  <a:pt x="768" y="625"/>
                  <a:pt x="768" y="625"/>
                  <a:pt x="768" y="625"/>
                </a:cubicBezTo>
                <a:cubicBezTo>
                  <a:pt x="769" y="627"/>
                  <a:pt x="769" y="627"/>
                  <a:pt x="769" y="627"/>
                </a:cubicBezTo>
                <a:cubicBezTo>
                  <a:pt x="770" y="628"/>
                  <a:pt x="770" y="628"/>
                  <a:pt x="770" y="628"/>
                </a:cubicBezTo>
                <a:cubicBezTo>
                  <a:pt x="771" y="626"/>
                  <a:pt x="771" y="626"/>
                  <a:pt x="771" y="626"/>
                </a:cubicBezTo>
                <a:cubicBezTo>
                  <a:pt x="769" y="624"/>
                  <a:pt x="769" y="624"/>
                  <a:pt x="769" y="624"/>
                </a:cubicBezTo>
                <a:cubicBezTo>
                  <a:pt x="771" y="625"/>
                  <a:pt x="771" y="625"/>
                  <a:pt x="771" y="625"/>
                </a:cubicBezTo>
                <a:cubicBezTo>
                  <a:pt x="771" y="624"/>
                  <a:pt x="771" y="624"/>
                  <a:pt x="771" y="624"/>
                </a:cubicBezTo>
                <a:cubicBezTo>
                  <a:pt x="772" y="623"/>
                  <a:pt x="772" y="623"/>
                  <a:pt x="772" y="623"/>
                </a:cubicBezTo>
                <a:cubicBezTo>
                  <a:pt x="771" y="622"/>
                  <a:pt x="771" y="622"/>
                  <a:pt x="771" y="622"/>
                </a:cubicBezTo>
                <a:cubicBezTo>
                  <a:pt x="769" y="620"/>
                  <a:pt x="769" y="620"/>
                  <a:pt x="769" y="620"/>
                </a:cubicBezTo>
                <a:cubicBezTo>
                  <a:pt x="768" y="618"/>
                  <a:pt x="768" y="618"/>
                  <a:pt x="768" y="618"/>
                </a:cubicBezTo>
                <a:cubicBezTo>
                  <a:pt x="769" y="618"/>
                  <a:pt x="769" y="618"/>
                  <a:pt x="769" y="618"/>
                </a:cubicBezTo>
                <a:cubicBezTo>
                  <a:pt x="770" y="620"/>
                  <a:pt x="770" y="620"/>
                  <a:pt x="770" y="620"/>
                </a:cubicBezTo>
                <a:cubicBezTo>
                  <a:pt x="771" y="620"/>
                  <a:pt x="771" y="620"/>
                  <a:pt x="771" y="620"/>
                </a:cubicBezTo>
                <a:cubicBezTo>
                  <a:pt x="772" y="618"/>
                  <a:pt x="772" y="618"/>
                  <a:pt x="772" y="618"/>
                </a:cubicBezTo>
                <a:cubicBezTo>
                  <a:pt x="771" y="616"/>
                  <a:pt x="771" y="616"/>
                  <a:pt x="771" y="616"/>
                </a:cubicBezTo>
                <a:cubicBezTo>
                  <a:pt x="770" y="615"/>
                  <a:pt x="770" y="615"/>
                  <a:pt x="770" y="615"/>
                </a:cubicBezTo>
                <a:cubicBezTo>
                  <a:pt x="768" y="613"/>
                  <a:pt x="768" y="613"/>
                  <a:pt x="768" y="613"/>
                </a:cubicBezTo>
                <a:cubicBezTo>
                  <a:pt x="765" y="612"/>
                  <a:pt x="765" y="612"/>
                  <a:pt x="765" y="612"/>
                </a:cubicBezTo>
                <a:cubicBezTo>
                  <a:pt x="764" y="610"/>
                  <a:pt x="764" y="610"/>
                  <a:pt x="764" y="610"/>
                </a:cubicBezTo>
                <a:cubicBezTo>
                  <a:pt x="763" y="609"/>
                  <a:pt x="763" y="609"/>
                  <a:pt x="763" y="609"/>
                </a:cubicBezTo>
                <a:cubicBezTo>
                  <a:pt x="763" y="607"/>
                  <a:pt x="763" y="607"/>
                  <a:pt x="763" y="607"/>
                </a:cubicBezTo>
                <a:cubicBezTo>
                  <a:pt x="764" y="605"/>
                  <a:pt x="764" y="605"/>
                  <a:pt x="764" y="605"/>
                </a:cubicBezTo>
                <a:cubicBezTo>
                  <a:pt x="763" y="608"/>
                  <a:pt x="763" y="608"/>
                  <a:pt x="763" y="608"/>
                </a:cubicBezTo>
                <a:cubicBezTo>
                  <a:pt x="764" y="609"/>
                  <a:pt x="764" y="609"/>
                  <a:pt x="764" y="609"/>
                </a:cubicBezTo>
                <a:cubicBezTo>
                  <a:pt x="765" y="609"/>
                  <a:pt x="765" y="609"/>
                  <a:pt x="765" y="609"/>
                </a:cubicBezTo>
                <a:cubicBezTo>
                  <a:pt x="766" y="611"/>
                  <a:pt x="766" y="611"/>
                  <a:pt x="766" y="611"/>
                </a:cubicBezTo>
                <a:cubicBezTo>
                  <a:pt x="768" y="611"/>
                  <a:pt x="768" y="611"/>
                  <a:pt x="768" y="611"/>
                </a:cubicBezTo>
                <a:cubicBezTo>
                  <a:pt x="770" y="614"/>
                  <a:pt x="770" y="614"/>
                  <a:pt x="770" y="614"/>
                </a:cubicBezTo>
                <a:cubicBezTo>
                  <a:pt x="771" y="614"/>
                  <a:pt x="771" y="614"/>
                  <a:pt x="771" y="614"/>
                </a:cubicBezTo>
                <a:cubicBezTo>
                  <a:pt x="771" y="610"/>
                  <a:pt x="771" y="610"/>
                  <a:pt x="771" y="610"/>
                </a:cubicBezTo>
                <a:cubicBezTo>
                  <a:pt x="771" y="608"/>
                  <a:pt x="771" y="608"/>
                  <a:pt x="771" y="608"/>
                </a:cubicBezTo>
                <a:cubicBezTo>
                  <a:pt x="771" y="607"/>
                  <a:pt x="771" y="607"/>
                  <a:pt x="771" y="607"/>
                </a:cubicBezTo>
                <a:cubicBezTo>
                  <a:pt x="771" y="605"/>
                  <a:pt x="771" y="605"/>
                  <a:pt x="771" y="605"/>
                </a:cubicBezTo>
                <a:cubicBezTo>
                  <a:pt x="771" y="603"/>
                  <a:pt x="771" y="603"/>
                  <a:pt x="771" y="603"/>
                </a:cubicBezTo>
                <a:cubicBezTo>
                  <a:pt x="771" y="601"/>
                  <a:pt x="771" y="601"/>
                  <a:pt x="771" y="601"/>
                </a:cubicBezTo>
                <a:cubicBezTo>
                  <a:pt x="770" y="600"/>
                  <a:pt x="770" y="600"/>
                  <a:pt x="770" y="600"/>
                </a:cubicBezTo>
                <a:cubicBezTo>
                  <a:pt x="771" y="600"/>
                  <a:pt x="771" y="600"/>
                  <a:pt x="771" y="600"/>
                </a:cubicBezTo>
                <a:cubicBezTo>
                  <a:pt x="773" y="599"/>
                  <a:pt x="773" y="599"/>
                  <a:pt x="773" y="599"/>
                </a:cubicBezTo>
                <a:cubicBezTo>
                  <a:pt x="775" y="597"/>
                  <a:pt x="775" y="597"/>
                  <a:pt x="775" y="597"/>
                </a:cubicBezTo>
                <a:cubicBezTo>
                  <a:pt x="775" y="596"/>
                  <a:pt x="775" y="596"/>
                  <a:pt x="775" y="596"/>
                </a:cubicBezTo>
                <a:cubicBezTo>
                  <a:pt x="775" y="595"/>
                  <a:pt x="775" y="595"/>
                  <a:pt x="775" y="595"/>
                </a:cubicBezTo>
                <a:cubicBezTo>
                  <a:pt x="776" y="596"/>
                  <a:pt x="776" y="596"/>
                  <a:pt x="776" y="596"/>
                </a:cubicBezTo>
                <a:cubicBezTo>
                  <a:pt x="775" y="598"/>
                  <a:pt x="775" y="598"/>
                  <a:pt x="775" y="598"/>
                </a:cubicBezTo>
                <a:cubicBezTo>
                  <a:pt x="776" y="598"/>
                  <a:pt x="776" y="598"/>
                  <a:pt x="776" y="598"/>
                </a:cubicBezTo>
                <a:cubicBezTo>
                  <a:pt x="774" y="599"/>
                  <a:pt x="774" y="599"/>
                  <a:pt x="774" y="599"/>
                </a:cubicBezTo>
                <a:cubicBezTo>
                  <a:pt x="773" y="602"/>
                  <a:pt x="773" y="602"/>
                  <a:pt x="773" y="602"/>
                </a:cubicBezTo>
                <a:cubicBezTo>
                  <a:pt x="774" y="604"/>
                  <a:pt x="774" y="604"/>
                  <a:pt x="774" y="604"/>
                </a:cubicBezTo>
                <a:cubicBezTo>
                  <a:pt x="774" y="607"/>
                  <a:pt x="774" y="607"/>
                  <a:pt x="774" y="607"/>
                </a:cubicBezTo>
                <a:cubicBezTo>
                  <a:pt x="773" y="609"/>
                  <a:pt x="773" y="609"/>
                  <a:pt x="773" y="609"/>
                </a:cubicBezTo>
                <a:cubicBezTo>
                  <a:pt x="773" y="611"/>
                  <a:pt x="773" y="611"/>
                  <a:pt x="773" y="611"/>
                </a:cubicBezTo>
                <a:cubicBezTo>
                  <a:pt x="774" y="613"/>
                  <a:pt x="774" y="613"/>
                  <a:pt x="774" y="613"/>
                </a:cubicBezTo>
                <a:cubicBezTo>
                  <a:pt x="775" y="612"/>
                  <a:pt x="775" y="612"/>
                  <a:pt x="775" y="612"/>
                </a:cubicBezTo>
                <a:cubicBezTo>
                  <a:pt x="775" y="613"/>
                  <a:pt x="775" y="613"/>
                  <a:pt x="775" y="613"/>
                </a:cubicBezTo>
                <a:cubicBezTo>
                  <a:pt x="776" y="613"/>
                  <a:pt x="776" y="613"/>
                  <a:pt x="776" y="613"/>
                </a:cubicBezTo>
                <a:cubicBezTo>
                  <a:pt x="776" y="614"/>
                  <a:pt x="776" y="614"/>
                  <a:pt x="776" y="614"/>
                </a:cubicBezTo>
                <a:cubicBezTo>
                  <a:pt x="776" y="614"/>
                  <a:pt x="776" y="614"/>
                  <a:pt x="776" y="614"/>
                </a:cubicBezTo>
                <a:cubicBezTo>
                  <a:pt x="776" y="616"/>
                  <a:pt x="776" y="616"/>
                  <a:pt x="776" y="616"/>
                </a:cubicBezTo>
                <a:cubicBezTo>
                  <a:pt x="779" y="616"/>
                  <a:pt x="779" y="616"/>
                  <a:pt x="779" y="616"/>
                </a:cubicBezTo>
                <a:cubicBezTo>
                  <a:pt x="777" y="617"/>
                  <a:pt x="777" y="617"/>
                  <a:pt x="777" y="617"/>
                </a:cubicBezTo>
                <a:cubicBezTo>
                  <a:pt x="777" y="617"/>
                  <a:pt x="777" y="617"/>
                  <a:pt x="777" y="617"/>
                </a:cubicBezTo>
                <a:cubicBezTo>
                  <a:pt x="776" y="619"/>
                  <a:pt x="776" y="619"/>
                  <a:pt x="776" y="619"/>
                </a:cubicBezTo>
                <a:cubicBezTo>
                  <a:pt x="776" y="620"/>
                  <a:pt x="776" y="620"/>
                  <a:pt x="776" y="620"/>
                </a:cubicBezTo>
                <a:cubicBezTo>
                  <a:pt x="775" y="622"/>
                  <a:pt x="775" y="622"/>
                  <a:pt x="775" y="622"/>
                </a:cubicBezTo>
                <a:cubicBezTo>
                  <a:pt x="775" y="624"/>
                  <a:pt x="775" y="624"/>
                  <a:pt x="775" y="624"/>
                </a:cubicBezTo>
                <a:cubicBezTo>
                  <a:pt x="775" y="626"/>
                  <a:pt x="775" y="626"/>
                  <a:pt x="775" y="626"/>
                </a:cubicBezTo>
                <a:cubicBezTo>
                  <a:pt x="775" y="626"/>
                  <a:pt x="775" y="626"/>
                  <a:pt x="775" y="626"/>
                </a:cubicBezTo>
                <a:cubicBezTo>
                  <a:pt x="776" y="625"/>
                  <a:pt x="776" y="625"/>
                  <a:pt x="776" y="625"/>
                </a:cubicBezTo>
                <a:cubicBezTo>
                  <a:pt x="778" y="621"/>
                  <a:pt x="778" y="621"/>
                  <a:pt x="778" y="621"/>
                </a:cubicBezTo>
                <a:cubicBezTo>
                  <a:pt x="778" y="622"/>
                  <a:pt x="778" y="622"/>
                  <a:pt x="778" y="622"/>
                </a:cubicBezTo>
                <a:cubicBezTo>
                  <a:pt x="778" y="622"/>
                  <a:pt x="778" y="622"/>
                  <a:pt x="778" y="622"/>
                </a:cubicBezTo>
                <a:cubicBezTo>
                  <a:pt x="779" y="622"/>
                  <a:pt x="779" y="622"/>
                  <a:pt x="779" y="622"/>
                </a:cubicBezTo>
                <a:cubicBezTo>
                  <a:pt x="779" y="620"/>
                  <a:pt x="779" y="620"/>
                  <a:pt x="779" y="620"/>
                </a:cubicBezTo>
                <a:cubicBezTo>
                  <a:pt x="780" y="618"/>
                  <a:pt x="780" y="618"/>
                  <a:pt x="780" y="618"/>
                </a:cubicBezTo>
                <a:cubicBezTo>
                  <a:pt x="781" y="614"/>
                  <a:pt x="781" y="614"/>
                  <a:pt x="781" y="614"/>
                </a:cubicBezTo>
                <a:cubicBezTo>
                  <a:pt x="784" y="613"/>
                  <a:pt x="784" y="613"/>
                  <a:pt x="784" y="613"/>
                </a:cubicBezTo>
                <a:cubicBezTo>
                  <a:pt x="785" y="609"/>
                  <a:pt x="785" y="609"/>
                  <a:pt x="785" y="609"/>
                </a:cubicBezTo>
                <a:cubicBezTo>
                  <a:pt x="785" y="607"/>
                  <a:pt x="785" y="607"/>
                  <a:pt x="785" y="607"/>
                </a:cubicBezTo>
                <a:cubicBezTo>
                  <a:pt x="784" y="603"/>
                  <a:pt x="784" y="603"/>
                  <a:pt x="784" y="603"/>
                </a:cubicBezTo>
                <a:cubicBezTo>
                  <a:pt x="783" y="602"/>
                  <a:pt x="783" y="602"/>
                  <a:pt x="783" y="602"/>
                </a:cubicBezTo>
                <a:cubicBezTo>
                  <a:pt x="783" y="600"/>
                  <a:pt x="783" y="600"/>
                  <a:pt x="783" y="600"/>
                </a:cubicBezTo>
                <a:cubicBezTo>
                  <a:pt x="782" y="599"/>
                  <a:pt x="782" y="599"/>
                  <a:pt x="782" y="599"/>
                </a:cubicBezTo>
                <a:cubicBezTo>
                  <a:pt x="782" y="597"/>
                  <a:pt x="782" y="597"/>
                  <a:pt x="782" y="597"/>
                </a:cubicBezTo>
                <a:cubicBezTo>
                  <a:pt x="783" y="595"/>
                  <a:pt x="783" y="595"/>
                  <a:pt x="783" y="595"/>
                </a:cubicBezTo>
                <a:cubicBezTo>
                  <a:pt x="784" y="593"/>
                  <a:pt x="784" y="593"/>
                  <a:pt x="784" y="593"/>
                </a:cubicBezTo>
                <a:cubicBezTo>
                  <a:pt x="787" y="592"/>
                  <a:pt x="787" y="592"/>
                  <a:pt x="787" y="592"/>
                </a:cubicBezTo>
                <a:cubicBezTo>
                  <a:pt x="783" y="595"/>
                  <a:pt x="783" y="595"/>
                  <a:pt x="783" y="595"/>
                </a:cubicBezTo>
                <a:cubicBezTo>
                  <a:pt x="783" y="597"/>
                  <a:pt x="783" y="597"/>
                  <a:pt x="783" y="597"/>
                </a:cubicBezTo>
                <a:cubicBezTo>
                  <a:pt x="784" y="598"/>
                  <a:pt x="784" y="598"/>
                  <a:pt x="784" y="598"/>
                </a:cubicBezTo>
                <a:cubicBezTo>
                  <a:pt x="786" y="601"/>
                  <a:pt x="786" y="601"/>
                  <a:pt x="786" y="601"/>
                </a:cubicBezTo>
                <a:cubicBezTo>
                  <a:pt x="787" y="600"/>
                  <a:pt x="787" y="600"/>
                  <a:pt x="787" y="600"/>
                </a:cubicBezTo>
                <a:cubicBezTo>
                  <a:pt x="788" y="601"/>
                  <a:pt x="788" y="601"/>
                  <a:pt x="788" y="601"/>
                </a:cubicBezTo>
                <a:cubicBezTo>
                  <a:pt x="787" y="604"/>
                  <a:pt x="787" y="604"/>
                  <a:pt x="787" y="604"/>
                </a:cubicBezTo>
                <a:cubicBezTo>
                  <a:pt x="789" y="603"/>
                  <a:pt x="789" y="603"/>
                  <a:pt x="789" y="603"/>
                </a:cubicBezTo>
                <a:cubicBezTo>
                  <a:pt x="789" y="603"/>
                  <a:pt x="789" y="603"/>
                  <a:pt x="789" y="603"/>
                </a:cubicBezTo>
                <a:cubicBezTo>
                  <a:pt x="790" y="601"/>
                  <a:pt x="790" y="601"/>
                  <a:pt x="790" y="601"/>
                </a:cubicBezTo>
                <a:cubicBezTo>
                  <a:pt x="791" y="600"/>
                  <a:pt x="791" y="600"/>
                  <a:pt x="791" y="600"/>
                </a:cubicBezTo>
                <a:cubicBezTo>
                  <a:pt x="791" y="600"/>
                  <a:pt x="791" y="600"/>
                  <a:pt x="791" y="600"/>
                </a:cubicBezTo>
                <a:cubicBezTo>
                  <a:pt x="792" y="599"/>
                  <a:pt x="792" y="599"/>
                  <a:pt x="792" y="599"/>
                </a:cubicBezTo>
                <a:cubicBezTo>
                  <a:pt x="794" y="599"/>
                  <a:pt x="794" y="599"/>
                  <a:pt x="794" y="599"/>
                </a:cubicBezTo>
                <a:cubicBezTo>
                  <a:pt x="795" y="595"/>
                  <a:pt x="795" y="595"/>
                  <a:pt x="795" y="595"/>
                </a:cubicBezTo>
                <a:cubicBezTo>
                  <a:pt x="795" y="594"/>
                  <a:pt x="795" y="594"/>
                  <a:pt x="795" y="594"/>
                </a:cubicBezTo>
                <a:cubicBezTo>
                  <a:pt x="796" y="594"/>
                  <a:pt x="796" y="594"/>
                  <a:pt x="796" y="594"/>
                </a:cubicBezTo>
                <a:cubicBezTo>
                  <a:pt x="797" y="592"/>
                  <a:pt x="797" y="592"/>
                  <a:pt x="797" y="592"/>
                </a:cubicBezTo>
                <a:cubicBezTo>
                  <a:pt x="798" y="591"/>
                  <a:pt x="798" y="591"/>
                  <a:pt x="798" y="591"/>
                </a:cubicBezTo>
                <a:cubicBezTo>
                  <a:pt x="798" y="590"/>
                  <a:pt x="798" y="590"/>
                  <a:pt x="798" y="590"/>
                </a:cubicBezTo>
                <a:cubicBezTo>
                  <a:pt x="799" y="588"/>
                  <a:pt x="799" y="588"/>
                  <a:pt x="799" y="588"/>
                </a:cubicBezTo>
                <a:cubicBezTo>
                  <a:pt x="798" y="587"/>
                  <a:pt x="798" y="587"/>
                  <a:pt x="798" y="587"/>
                </a:cubicBezTo>
                <a:cubicBezTo>
                  <a:pt x="800" y="586"/>
                  <a:pt x="800" y="586"/>
                  <a:pt x="800" y="586"/>
                </a:cubicBezTo>
                <a:cubicBezTo>
                  <a:pt x="799" y="585"/>
                  <a:pt x="799" y="585"/>
                  <a:pt x="799" y="585"/>
                </a:cubicBezTo>
                <a:cubicBezTo>
                  <a:pt x="798" y="584"/>
                  <a:pt x="798" y="584"/>
                  <a:pt x="798" y="584"/>
                </a:cubicBezTo>
                <a:cubicBezTo>
                  <a:pt x="797" y="582"/>
                  <a:pt x="797" y="582"/>
                  <a:pt x="797" y="582"/>
                </a:cubicBezTo>
                <a:cubicBezTo>
                  <a:pt x="800" y="581"/>
                  <a:pt x="800" y="581"/>
                  <a:pt x="800" y="581"/>
                </a:cubicBezTo>
                <a:cubicBezTo>
                  <a:pt x="800" y="579"/>
                  <a:pt x="800" y="579"/>
                  <a:pt x="800" y="579"/>
                </a:cubicBezTo>
                <a:cubicBezTo>
                  <a:pt x="802" y="578"/>
                  <a:pt x="802" y="578"/>
                  <a:pt x="802" y="578"/>
                </a:cubicBezTo>
                <a:cubicBezTo>
                  <a:pt x="803" y="577"/>
                  <a:pt x="803" y="577"/>
                  <a:pt x="803" y="577"/>
                </a:cubicBezTo>
                <a:cubicBezTo>
                  <a:pt x="807" y="576"/>
                  <a:pt x="807" y="576"/>
                  <a:pt x="807" y="576"/>
                </a:cubicBezTo>
                <a:cubicBezTo>
                  <a:pt x="809" y="576"/>
                  <a:pt x="809" y="576"/>
                  <a:pt x="809" y="576"/>
                </a:cubicBezTo>
                <a:cubicBezTo>
                  <a:pt x="812" y="573"/>
                  <a:pt x="812" y="573"/>
                  <a:pt x="812" y="573"/>
                </a:cubicBezTo>
                <a:cubicBezTo>
                  <a:pt x="813" y="573"/>
                  <a:pt x="813" y="573"/>
                  <a:pt x="813" y="573"/>
                </a:cubicBezTo>
                <a:cubicBezTo>
                  <a:pt x="814" y="574"/>
                  <a:pt x="814" y="574"/>
                  <a:pt x="814" y="574"/>
                </a:cubicBezTo>
                <a:cubicBezTo>
                  <a:pt x="818" y="574"/>
                  <a:pt x="818" y="574"/>
                  <a:pt x="818" y="574"/>
                </a:cubicBezTo>
                <a:cubicBezTo>
                  <a:pt x="820" y="574"/>
                  <a:pt x="820" y="574"/>
                  <a:pt x="820" y="574"/>
                </a:cubicBezTo>
                <a:cubicBezTo>
                  <a:pt x="822" y="574"/>
                  <a:pt x="822" y="574"/>
                  <a:pt x="822" y="574"/>
                </a:cubicBezTo>
                <a:cubicBezTo>
                  <a:pt x="827" y="573"/>
                  <a:pt x="827" y="573"/>
                  <a:pt x="827" y="573"/>
                </a:cubicBezTo>
                <a:cubicBezTo>
                  <a:pt x="828" y="573"/>
                  <a:pt x="828" y="573"/>
                  <a:pt x="828" y="573"/>
                </a:cubicBezTo>
                <a:cubicBezTo>
                  <a:pt x="827" y="572"/>
                  <a:pt x="827" y="572"/>
                  <a:pt x="827" y="572"/>
                </a:cubicBezTo>
                <a:cubicBezTo>
                  <a:pt x="827" y="569"/>
                  <a:pt x="827" y="569"/>
                  <a:pt x="827" y="569"/>
                </a:cubicBezTo>
                <a:cubicBezTo>
                  <a:pt x="827" y="567"/>
                  <a:pt x="827" y="567"/>
                  <a:pt x="827" y="567"/>
                </a:cubicBezTo>
                <a:cubicBezTo>
                  <a:pt x="829" y="569"/>
                  <a:pt x="829" y="569"/>
                  <a:pt x="829" y="569"/>
                </a:cubicBezTo>
                <a:cubicBezTo>
                  <a:pt x="829" y="571"/>
                  <a:pt x="829" y="571"/>
                  <a:pt x="829" y="571"/>
                </a:cubicBezTo>
                <a:cubicBezTo>
                  <a:pt x="829" y="573"/>
                  <a:pt x="829" y="573"/>
                  <a:pt x="829" y="573"/>
                </a:cubicBezTo>
                <a:cubicBezTo>
                  <a:pt x="830" y="573"/>
                  <a:pt x="830" y="573"/>
                  <a:pt x="830" y="573"/>
                </a:cubicBezTo>
                <a:cubicBezTo>
                  <a:pt x="832" y="571"/>
                  <a:pt x="832" y="571"/>
                  <a:pt x="832" y="571"/>
                </a:cubicBezTo>
                <a:cubicBezTo>
                  <a:pt x="834" y="567"/>
                  <a:pt x="834" y="567"/>
                  <a:pt x="834" y="567"/>
                </a:cubicBezTo>
                <a:cubicBezTo>
                  <a:pt x="835" y="569"/>
                  <a:pt x="835" y="569"/>
                  <a:pt x="835" y="569"/>
                </a:cubicBezTo>
                <a:cubicBezTo>
                  <a:pt x="835" y="571"/>
                  <a:pt x="835" y="571"/>
                  <a:pt x="835" y="571"/>
                </a:cubicBezTo>
                <a:cubicBezTo>
                  <a:pt x="836" y="571"/>
                  <a:pt x="836" y="571"/>
                  <a:pt x="836" y="571"/>
                </a:cubicBezTo>
                <a:cubicBezTo>
                  <a:pt x="841" y="569"/>
                  <a:pt x="841" y="569"/>
                  <a:pt x="841" y="569"/>
                </a:cubicBezTo>
                <a:cubicBezTo>
                  <a:pt x="842" y="567"/>
                  <a:pt x="842" y="567"/>
                  <a:pt x="842" y="567"/>
                </a:cubicBezTo>
                <a:cubicBezTo>
                  <a:pt x="841" y="563"/>
                  <a:pt x="841" y="563"/>
                  <a:pt x="841" y="563"/>
                </a:cubicBezTo>
                <a:cubicBezTo>
                  <a:pt x="840" y="563"/>
                  <a:pt x="840" y="563"/>
                  <a:pt x="840" y="563"/>
                </a:cubicBezTo>
                <a:cubicBezTo>
                  <a:pt x="840" y="565"/>
                  <a:pt x="840" y="565"/>
                  <a:pt x="840" y="565"/>
                </a:cubicBezTo>
                <a:cubicBezTo>
                  <a:pt x="840" y="567"/>
                  <a:pt x="840" y="567"/>
                  <a:pt x="840" y="567"/>
                </a:cubicBezTo>
                <a:cubicBezTo>
                  <a:pt x="837" y="568"/>
                  <a:pt x="837" y="568"/>
                  <a:pt x="837" y="568"/>
                </a:cubicBezTo>
                <a:cubicBezTo>
                  <a:pt x="836" y="566"/>
                  <a:pt x="836" y="566"/>
                  <a:pt x="836" y="566"/>
                </a:cubicBezTo>
                <a:cubicBezTo>
                  <a:pt x="835" y="563"/>
                  <a:pt x="835" y="563"/>
                  <a:pt x="835" y="563"/>
                </a:cubicBezTo>
                <a:cubicBezTo>
                  <a:pt x="833" y="561"/>
                  <a:pt x="833" y="561"/>
                  <a:pt x="833" y="561"/>
                </a:cubicBezTo>
                <a:cubicBezTo>
                  <a:pt x="833" y="560"/>
                  <a:pt x="833" y="560"/>
                  <a:pt x="833" y="560"/>
                </a:cubicBezTo>
                <a:cubicBezTo>
                  <a:pt x="836" y="557"/>
                  <a:pt x="836" y="557"/>
                  <a:pt x="836" y="557"/>
                </a:cubicBezTo>
                <a:cubicBezTo>
                  <a:pt x="836" y="555"/>
                  <a:pt x="836" y="555"/>
                  <a:pt x="836" y="555"/>
                </a:cubicBezTo>
                <a:cubicBezTo>
                  <a:pt x="835" y="555"/>
                  <a:pt x="835" y="555"/>
                  <a:pt x="835" y="555"/>
                </a:cubicBezTo>
                <a:cubicBezTo>
                  <a:pt x="835" y="554"/>
                  <a:pt x="835" y="554"/>
                  <a:pt x="835" y="554"/>
                </a:cubicBezTo>
                <a:cubicBezTo>
                  <a:pt x="836" y="553"/>
                  <a:pt x="836" y="553"/>
                  <a:pt x="836" y="553"/>
                </a:cubicBezTo>
                <a:cubicBezTo>
                  <a:pt x="837" y="552"/>
                  <a:pt x="837" y="552"/>
                  <a:pt x="837" y="552"/>
                </a:cubicBezTo>
                <a:cubicBezTo>
                  <a:pt x="838" y="550"/>
                  <a:pt x="838" y="550"/>
                  <a:pt x="838" y="550"/>
                </a:cubicBezTo>
                <a:cubicBezTo>
                  <a:pt x="839" y="547"/>
                  <a:pt x="839" y="547"/>
                  <a:pt x="839" y="547"/>
                </a:cubicBezTo>
                <a:cubicBezTo>
                  <a:pt x="843" y="544"/>
                  <a:pt x="843" y="544"/>
                  <a:pt x="843" y="544"/>
                </a:cubicBezTo>
                <a:cubicBezTo>
                  <a:pt x="844" y="541"/>
                  <a:pt x="844" y="541"/>
                  <a:pt x="844" y="541"/>
                </a:cubicBezTo>
                <a:cubicBezTo>
                  <a:pt x="845" y="541"/>
                  <a:pt x="845" y="541"/>
                  <a:pt x="845" y="541"/>
                </a:cubicBezTo>
                <a:cubicBezTo>
                  <a:pt x="846" y="539"/>
                  <a:pt x="846" y="539"/>
                  <a:pt x="846" y="539"/>
                </a:cubicBezTo>
                <a:cubicBezTo>
                  <a:pt x="846" y="541"/>
                  <a:pt x="846" y="541"/>
                  <a:pt x="846" y="541"/>
                </a:cubicBezTo>
                <a:cubicBezTo>
                  <a:pt x="848" y="541"/>
                  <a:pt x="848" y="541"/>
                  <a:pt x="848" y="541"/>
                </a:cubicBezTo>
                <a:cubicBezTo>
                  <a:pt x="849" y="540"/>
                  <a:pt x="849" y="540"/>
                  <a:pt x="849" y="540"/>
                </a:cubicBezTo>
                <a:cubicBezTo>
                  <a:pt x="850" y="538"/>
                  <a:pt x="850" y="538"/>
                  <a:pt x="850" y="538"/>
                </a:cubicBezTo>
                <a:cubicBezTo>
                  <a:pt x="850" y="540"/>
                  <a:pt x="850" y="540"/>
                  <a:pt x="850" y="540"/>
                </a:cubicBezTo>
                <a:cubicBezTo>
                  <a:pt x="851" y="540"/>
                  <a:pt x="851" y="540"/>
                  <a:pt x="851" y="540"/>
                </a:cubicBezTo>
                <a:cubicBezTo>
                  <a:pt x="853" y="538"/>
                  <a:pt x="853" y="538"/>
                  <a:pt x="853" y="538"/>
                </a:cubicBezTo>
                <a:cubicBezTo>
                  <a:pt x="853" y="539"/>
                  <a:pt x="853" y="539"/>
                  <a:pt x="853" y="539"/>
                </a:cubicBezTo>
                <a:cubicBezTo>
                  <a:pt x="854" y="538"/>
                  <a:pt x="854" y="538"/>
                  <a:pt x="854" y="538"/>
                </a:cubicBezTo>
                <a:cubicBezTo>
                  <a:pt x="856" y="535"/>
                  <a:pt x="856" y="535"/>
                  <a:pt x="856" y="535"/>
                </a:cubicBezTo>
                <a:cubicBezTo>
                  <a:pt x="859" y="531"/>
                  <a:pt x="859" y="531"/>
                  <a:pt x="859" y="531"/>
                </a:cubicBezTo>
                <a:cubicBezTo>
                  <a:pt x="858" y="533"/>
                  <a:pt x="858" y="533"/>
                  <a:pt x="858" y="533"/>
                </a:cubicBezTo>
                <a:cubicBezTo>
                  <a:pt x="859" y="535"/>
                  <a:pt x="859" y="535"/>
                  <a:pt x="859" y="535"/>
                </a:cubicBezTo>
                <a:cubicBezTo>
                  <a:pt x="861" y="535"/>
                  <a:pt x="861" y="535"/>
                  <a:pt x="861" y="535"/>
                </a:cubicBezTo>
                <a:cubicBezTo>
                  <a:pt x="862" y="533"/>
                  <a:pt x="862" y="533"/>
                  <a:pt x="862" y="533"/>
                </a:cubicBezTo>
                <a:cubicBezTo>
                  <a:pt x="865" y="533"/>
                  <a:pt x="865" y="533"/>
                  <a:pt x="865" y="533"/>
                </a:cubicBezTo>
                <a:cubicBezTo>
                  <a:pt x="865" y="535"/>
                  <a:pt x="865" y="535"/>
                  <a:pt x="865" y="535"/>
                </a:cubicBezTo>
                <a:cubicBezTo>
                  <a:pt x="867" y="535"/>
                  <a:pt x="867" y="535"/>
                  <a:pt x="867" y="535"/>
                </a:cubicBezTo>
                <a:cubicBezTo>
                  <a:pt x="868" y="533"/>
                  <a:pt x="868" y="533"/>
                  <a:pt x="868" y="533"/>
                </a:cubicBezTo>
                <a:cubicBezTo>
                  <a:pt x="870" y="534"/>
                  <a:pt x="870" y="534"/>
                  <a:pt x="870" y="534"/>
                </a:cubicBezTo>
                <a:cubicBezTo>
                  <a:pt x="871" y="533"/>
                  <a:pt x="871" y="533"/>
                  <a:pt x="871" y="533"/>
                </a:cubicBezTo>
                <a:cubicBezTo>
                  <a:pt x="873" y="532"/>
                  <a:pt x="873" y="532"/>
                  <a:pt x="873" y="532"/>
                </a:cubicBezTo>
                <a:cubicBezTo>
                  <a:pt x="874" y="532"/>
                  <a:pt x="874" y="532"/>
                  <a:pt x="874" y="532"/>
                </a:cubicBezTo>
                <a:cubicBezTo>
                  <a:pt x="877" y="530"/>
                  <a:pt x="877" y="530"/>
                  <a:pt x="877" y="530"/>
                </a:cubicBezTo>
                <a:cubicBezTo>
                  <a:pt x="877" y="532"/>
                  <a:pt x="877" y="532"/>
                  <a:pt x="877" y="532"/>
                </a:cubicBezTo>
                <a:cubicBezTo>
                  <a:pt x="879" y="531"/>
                  <a:pt x="879" y="531"/>
                  <a:pt x="879" y="531"/>
                </a:cubicBezTo>
                <a:cubicBezTo>
                  <a:pt x="881" y="530"/>
                  <a:pt x="881" y="530"/>
                  <a:pt x="881" y="530"/>
                </a:cubicBezTo>
                <a:cubicBezTo>
                  <a:pt x="879" y="529"/>
                  <a:pt x="879" y="529"/>
                  <a:pt x="879" y="529"/>
                </a:cubicBezTo>
                <a:cubicBezTo>
                  <a:pt x="878" y="530"/>
                  <a:pt x="878" y="530"/>
                  <a:pt x="878" y="530"/>
                </a:cubicBezTo>
                <a:cubicBezTo>
                  <a:pt x="876" y="528"/>
                  <a:pt x="876" y="528"/>
                  <a:pt x="876" y="528"/>
                </a:cubicBezTo>
                <a:cubicBezTo>
                  <a:pt x="877" y="526"/>
                  <a:pt x="877" y="526"/>
                  <a:pt x="877" y="526"/>
                </a:cubicBezTo>
                <a:cubicBezTo>
                  <a:pt x="873" y="524"/>
                  <a:pt x="873" y="524"/>
                  <a:pt x="873" y="524"/>
                </a:cubicBezTo>
                <a:cubicBezTo>
                  <a:pt x="873" y="524"/>
                  <a:pt x="873" y="524"/>
                  <a:pt x="873" y="524"/>
                </a:cubicBezTo>
                <a:cubicBezTo>
                  <a:pt x="876" y="525"/>
                  <a:pt x="876" y="525"/>
                  <a:pt x="876" y="525"/>
                </a:cubicBezTo>
                <a:cubicBezTo>
                  <a:pt x="879" y="524"/>
                  <a:pt x="879" y="524"/>
                  <a:pt x="879" y="524"/>
                </a:cubicBezTo>
                <a:cubicBezTo>
                  <a:pt x="879" y="526"/>
                  <a:pt x="879" y="526"/>
                  <a:pt x="879" y="526"/>
                </a:cubicBezTo>
                <a:cubicBezTo>
                  <a:pt x="880" y="526"/>
                  <a:pt x="880" y="526"/>
                  <a:pt x="880" y="526"/>
                </a:cubicBezTo>
                <a:cubicBezTo>
                  <a:pt x="881" y="525"/>
                  <a:pt x="881" y="525"/>
                  <a:pt x="881" y="525"/>
                </a:cubicBezTo>
                <a:cubicBezTo>
                  <a:pt x="883" y="525"/>
                  <a:pt x="883" y="525"/>
                  <a:pt x="883" y="525"/>
                </a:cubicBezTo>
                <a:cubicBezTo>
                  <a:pt x="885" y="525"/>
                  <a:pt x="885" y="525"/>
                  <a:pt x="885" y="525"/>
                </a:cubicBezTo>
                <a:cubicBezTo>
                  <a:pt x="886" y="523"/>
                  <a:pt x="886" y="523"/>
                  <a:pt x="886" y="523"/>
                </a:cubicBezTo>
                <a:cubicBezTo>
                  <a:pt x="888" y="521"/>
                  <a:pt x="888" y="521"/>
                  <a:pt x="888" y="521"/>
                </a:cubicBezTo>
                <a:cubicBezTo>
                  <a:pt x="887" y="523"/>
                  <a:pt x="887" y="523"/>
                  <a:pt x="887" y="523"/>
                </a:cubicBezTo>
                <a:cubicBezTo>
                  <a:pt x="887" y="523"/>
                  <a:pt x="887" y="523"/>
                  <a:pt x="887" y="523"/>
                </a:cubicBezTo>
                <a:cubicBezTo>
                  <a:pt x="887" y="524"/>
                  <a:pt x="887" y="524"/>
                  <a:pt x="887" y="524"/>
                </a:cubicBezTo>
                <a:cubicBezTo>
                  <a:pt x="888" y="525"/>
                  <a:pt x="888" y="525"/>
                  <a:pt x="888" y="525"/>
                </a:cubicBezTo>
                <a:cubicBezTo>
                  <a:pt x="892" y="524"/>
                  <a:pt x="892" y="524"/>
                  <a:pt x="892" y="524"/>
                </a:cubicBezTo>
                <a:cubicBezTo>
                  <a:pt x="893" y="522"/>
                  <a:pt x="893" y="522"/>
                  <a:pt x="893" y="522"/>
                </a:cubicBezTo>
                <a:cubicBezTo>
                  <a:pt x="895" y="522"/>
                  <a:pt x="895" y="522"/>
                  <a:pt x="895" y="522"/>
                </a:cubicBezTo>
                <a:cubicBezTo>
                  <a:pt x="898" y="520"/>
                  <a:pt x="898" y="520"/>
                  <a:pt x="898" y="520"/>
                </a:cubicBezTo>
                <a:cubicBezTo>
                  <a:pt x="899" y="520"/>
                  <a:pt x="899" y="520"/>
                  <a:pt x="899" y="520"/>
                </a:cubicBezTo>
                <a:cubicBezTo>
                  <a:pt x="901" y="516"/>
                  <a:pt x="901" y="516"/>
                  <a:pt x="901" y="516"/>
                </a:cubicBezTo>
                <a:cubicBezTo>
                  <a:pt x="902" y="518"/>
                  <a:pt x="902" y="518"/>
                  <a:pt x="902" y="518"/>
                </a:cubicBezTo>
                <a:cubicBezTo>
                  <a:pt x="903" y="517"/>
                  <a:pt x="903" y="517"/>
                  <a:pt x="903" y="517"/>
                </a:cubicBezTo>
                <a:cubicBezTo>
                  <a:pt x="903" y="518"/>
                  <a:pt x="903" y="518"/>
                  <a:pt x="903" y="518"/>
                </a:cubicBezTo>
                <a:cubicBezTo>
                  <a:pt x="901" y="520"/>
                  <a:pt x="901" y="520"/>
                  <a:pt x="901" y="520"/>
                </a:cubicBezTo>
                <a:cubicBezTo>
                  <a:pt x="899" y="521"/>
                  <a:pt x="899" y="521"/>
                  <a:pt x="899" y="521"/>
                </a:cubicBezTo>
                <a:cubicBezTo>
                  <a:pt x="897" y="523"/>
                  <a:pt x="897" y="523"/>
                  <a:pt x="897" y="523"/>
                </a:cubicBezTo>
                <a:cubicBezTo>
                  <a:pt x="899" y="524"/>
                  <a:pt x="899" y="524"/>
                  <a:pt x="899" y="524"/>
                </a:cubicBezTo>
                <a:cubicBezTo>
                  <a:pt x="900" y="522"/>
                  <a:pt x="900" y="522"/>
                  <a:pt x="900" y="522"/>
                </a:cubicBezTo>
                <a:cubicBezTo>
                  <a:pt x="902" y="522"/>
                  <a:pt x="902" y="522"/>
                  <a:pt x="902" y="522"/>
                </a:cubicBezTo>
                <a:cubicBezTo>
                  <a:pt x="904" y="523"/>
                  <a:pt x="904" y="523"/>
                  <a:pt x="904" y="523"/>
                </a:cubicBezTo>
                <a:cubicBezTo>
                  <a:pt x="908" y="523"/>
                  <a:pt x="908" y="523"/>
                  <a:pt x="908" y="523"/>
                </a:cubicBezTo>
                <a:cubicBezTo>
                  <a:pt x="911" y="523"/>
                  <a:pt x="911" y="523"/>
                  <a:pt x="911" y="523"/>
                </a:cubicBezTo>
                <a:cubicBezTo>
                  <a:pt x="909" y="524"/>
                  <a:pt x="909" y="524"/>
                  <a:pt x="909" y="524"/>
                </a:cubicBezTo>
                <a:cubicBezTo>
                  <a:pt x="906" y="525"/>
                  <a:pt x="906" y="525"/>
                  <a:pt x="906" y="525"/>
                </a:cubicBezTo>
                <a:cubicBezTo>
                  <a:pt x="904" y="525"/>
                  <a:pt x="904" y="525"/>
                  <a:pt x="904" y="525"/>
                </a:cubicBezTo>
                <a:cubicBezTo>
                  <a:pt x="904" y="526"/>
                  <a:pt x="904" y="526"/>
                  <a:pt x="904" y="526"/>
                </a:cubicBezTo>
                <a:cubicBezTo>
                  <a:pt x="904" y="527"/>
                  <a:pt x="904" y="527"/>
                  <a:pt x="904" y="527"/>
                </a:cubicBezTo>
                <a:cubicBezTo>
                  <a:pt x="903" y="526"/>
                  <a:pt x="903" y="526"/>
                  <a:pt x="903" y="526"/>
                </a:cubicBezTo>
                <a:cubicBezTo>
                  <a:pt x="902" y="524"/>
                  <a:pt x="902" y="524"/>
                  <a:pt x="902" y="524"/>
                </a:cubicBezTo>
                <a:cubicBezTo>
                  <a:pt x="901" y="524"/>
                  <a:pt x="901" y="524"/>
                  <a:pt x="901" y="524"/>
                </a:cubicBezTo>
                <a:cubicBezTo>
                  <a:pt x="898" y="525"/>
                  <a:pt x="898" y="525"/>
                  <a:pt x="898" y="525"/>
                </a:cubicBezTo>
                <a:cubicBezTo>
                  <a:pt x="895" y="527"/>
                  <a:pt x="895" y="527"/>
                  <a:pt x="895" y="527"/>
                </a:cubicBezTo>
                <a:cubicBezTo>
                  <a:pt x="890" y="528"/>
                  <a:pt x="890" y="528"/>
                  <a:pt x="890" y="528"/>
                </a:cubicBezTo>
                <a:cubicBezTo>
                  <a:pt x="886" y="530"/>
                  <a:pt x="886" y="530"/>
                  <a:pt x="886" y="530"/>
                </a:cubicBezTo>
                <a:cubicBezTo>
                  <a:pt x="886" y="532"/>
                  <a:pt x="886" y="532"/>
                  <a:pt x="886" y="532"/>
                </a:cubicBezTo>
                <a:cubicBezTo>
                  <a:pt x="884" y="534"/>
                  <a:pt x="884" y="534"/>
                  <a:pt x="884" y="534"/>
                </a:cubicBezTo>
                <a:cubicBezTo>
                  <a:pt x="882" y="537"/>
                  <a:pt x="882" y="537"/>
                  <a:pt x="882" y="537"/>
                </a:cubicBezTo>
                <a:cubicBezTo>
                  <a:pt x="882" y="539"/>
                  <a:pt x="882" y="539"/>
                  <a:pt x="882" y="539"/>
                </a:cubicBezTo>
                <a:cubicBezTo>
                  <a:pt x="883" y="541"/>
                  <a:pt x="883" y="541"/>
                  <a:pt x="883" y="541"/>
                </a:cubicBezTo>
                <a:cubicBezTo>
                  <a:pt x="883" y="543"/>
                  <a:pt x="883" y="543"/>
                  <a:pt x="883" y="543"/>
                </a:cubicBezTo>
                <a:cubicBezTo>
                  <a:pt x="884" y="543"/>
                  <a:pt x="884" y="543"/>
                  <a:pt x="884" y="543"/>
                </a:cubicBezTo>
                <a:cubicBezTo>
                  <a:pt x="885" y="543"/>
                  <a:pt x="885" y="543"/>
                  <a:pt x="885" y="543"/>
                </a:cubicBezTo>
                <a:cubicBezTo>
                  <a:pt x="885" y="546"/>
                  <a:pt x="885" y="546"/>
                  <a:pt x="885" y="546"/>
                </a:cubicBezTo>
                <a:cubicBezTo>
                  <a:pt x="887" y="547"/>
                  <a:pt x="887" y="547"/>
                  <a:pt x="887" y="547"/>
                </a:cubicBezTo>
                <a:cubicBezTo>
                  <a:pt x="888" y="546"/>
                  <a:pt x="888" y="546"/>
                  <a:pt x="888" y="546"/>
                </a:cubicBezTo>
                <a:cubicBezTo>
                  <a:pt x="889" y="547"/>
                  <a:pt x="889" y="547"/>
                  <a:pt x="889" y="547"/>
                </a:cubicBezTo>
                <a:cubicBezTo>
                  <a:pt x="890" y="546"/>
                  <a:pt x="890" y="546"/>
                  <a:pt x="890" y="546"/>
                </a:cubicBezTo>
                <a:cubicBezTo>
                  <a:pt x="890" y="544"/>
                  <a:pt x="890" y="544"/>
                  <a:pt x="890" y="544"/>
                </a:cubicBezTo>
                <a:cubicBezTo>
                  <a:pt x="891" y="544"/>
                  <a:pt x="891" y="544"/>
                  <a:pt x="891" y="544"/>
                </a:cubicBezTo>
                <a:cubicBezTo>
                  <a:pt x="892" y="544"/>
                  <a:pt x="892" y="544"/>
                  <a:pt x="892" y="544"/>
                </a:cubicBezTo>
                <a:cubicBezTo>
                  <a:pt x="894" y="542"/>
                  <a:pt x="894" y="542"/>
                  <a:pt x="894" y="542"/>
                </a:cubicBezTo>
                <a:cubicBezTo>
                  <a:pt x="896" y="542"/>
                  <a:pt x="896" y="542"/>
                  <a:pt x="896" y="542"/>
                </a:cubicBezTo>
                <a:cubicBezTo>
                  <a:pt x="899" y="538"/>
                  <a:pt x="899" y="538"/>
                  <a:pt x="899" y="538"/>
                </a:cubicBezTo>
                <a:cubicBezTo>
                  <a:pt x="902" y="536"/>
                  <a:pt x="902" y="536"/>
                  <a:pt x="902" y="536"/>
                </a:cubicBezTo>
                <a:cubicBezTo>
                  <a:pt x="901" y="535"/>
                  <a:pt x="901" y="535"/>
                  <a:pt x="901" y="535"/>
                </a:cubicBezTo>
                <a:cubicBezTo>
                  <a:pt x="903" y="532"/>
                  <a:pt x="903" y="532"/>
                  <a:pt x="903" y="532"/>
                </a:cubicBezTo>
                <a:cubicBezTo>
                  <a:pt x="904" y="532"/>
                  <a:pt x="904" y="532"/>
                  <a:pt x="904" y="532"/>
                </a:cubicBezTo>
                <a:cubicBezTo>
                  <a:pt x="905" y="531"/>
                  <a:pt x="905" y="531"/>
                  <a:pt x="905" y="531"/>
                </a:cubicBezTo>
                <a:cubicBezTo>
                  <a:pt x="906" y="531"/>
                  <a:pt x="906" y="531"/>
                  <a:pt x="906" y="531"/>
                </a:cubicBezTo>
                <a:cubicBezTo>
                  <a:pt x="907" y="534"/>
                  <a:pt x="907" y="534"/>
                  <a:pt x="907" y="534"/>
                </a:cubicBezTo>
                <a:cubicBezTo>
                  <a:pt x="909" y="534"/>
                  <a:pt x="909" y="534"/>
                  <a:pt x="909" y="534"/>
                </a:cubicBezTo>
                <a:cubicBezTo>
                  <a:pt x="909" y="533"/>
                  <a:pt x="909" y="533"/>
                  <a:pt x="909" y="533"/>
                </a:cubicBezTo>
                <a:cubicBezTo>
                  <a:pt x="911" y="533"/>
                  <a:pt x="911" y="533"/>
                  <a:pt x="911" y="533"/>
                </a:cubicBezTo>
                <a:cubicBezTo>
                  <a:pt x="914" y="531"/>
                  <a:pt x="914" y="531"/>
                  <a:pt x="914" y="531"/>
                </a:cubicBezTo>
                <a:cubicBezTo>
                  <a:pt x="917" y="530"/>
                  <a:pt x="917" y="530"/>
                  <a:pt x="917" y="530"/>
                </a:cubicBezTo>
                <a:cubicBezTo>
                  <a:pt x="920" y="530"/>
                  <a:pt x="920" y="530"/>
                  <a:pt x="920" y="530"/>
                </a:cubicBezTo>
                <a:cubicBezTo>
                  <a:pt x="922" y="529"/>
                  <a:pt x="922" y="529"/>
                  <a:pt x="922" y="529"/>
                </a:cubicBezTo>
                <a:cubicBezTo>
                  <a:pt x="927" y="527"/>
                  <a:pt x="927" y="527"/>
                  <a:pt x="927" y="527"/>
                </a:cubicBezTo>
                <a:cubicBezTo>
                  <a:pt x="930" y="526"/>
                  <a:pt x="930" y="526"/>
                  <a:pt x="930" y="526"/>
                </a:cubicBezTo>
                <a:cubicBezTo>
                  <a:pt x="932" y="526"/>
                  <a:pt x="932" y="526"/>
                  <a:pt x="932" y="526"/>
                </a:cubicBezTo>
                <a:cubicBezTo>
                  <a:pt x="933" y="526"/>
                  <a:pt x="933" y="526"/>
                  <a:pt x="933" y="526"/>
                </a:cubicBezTo>
                <a:cubicBezTo>
                  <a:pt x="934" y="526"/>
                  <a:pt x="934" y="526"/>
                  <a:pt x="934" y="526"/>
                </a:cubicBezTo>
                <a:cubicBezTo>
                  <a:pt x="933" y="525"/>
                  <a:pt x="933" y="525"/>
                  <a:pt x="933" y="525"/>
                </a:cubicBezTo>
                <a:cubicBezTo>
                  <a:pt x="932" y="525"/>
                  <a:pt x="932" y="525"/>
                  <a:pt x="932" y="525"/>
                </a:cubicBezTo>
                <a:cubicBezTo>
                  <a:pt x="930" y="524"/>
                  <a:pt x="930" y="524"/>
                  <a:pt x="930" y="524"/>
                </a:cubicBezTo>
                <a:cubicBezTo>
                  <a:pt x="930" y="523"/>
                  <a:pt x="930" y="523"/>
                  <a:pt x="930" y="523"/>
                </a:cubicBezTo>
                <a:cubicBezTo>
                  <a:pt x="932" y="523"/>
                  <a:pt x="932" y="523"/>
                  <a:pt x="932" y="523"/>
                </a:cubicBezTo>
                <a:cubicBezTo>
                  <a:pt x="932" y="522"/>
                  <a:pt x="932" y="522"/>
                  <a:pt x="932" y="522"/>
                </a:cubicBezTo>
                <a:cubicBezTo>
                  <a:pt x="928" y="520"/>
                  <a:pt x="928" y="520"/>
                  <a:pt x="928" y="520"/>
                </a:cubicBezTo>
                <a:cubicBezTo>
                  <a:pt x="926" y="520"/>
                  <a:pt x="926" y="520"/>
                  <a:pt x="926" y="520"/>
                </a:cubicBezTo>
                <a:cubicBezTo>
                  <a:pt x="926" y="519"/>
                  <a:pt x="926" y="519"/>
                  <a:pt x="926" y="519"/>
                </a:cubicBezTo>
                <a:cubicBezTo>
                  <a:pt x="926" y="517"/>
                  <a:pt x="926" y="517"/>
                  <a:pt x="926" y="517"/>
                </a:cubicBezTo>
                <a:cubicBezTo>
                  <a:pt x="923" y="519"/>
                  <a:pt x="923" y="519"/>
                  <a:pt x="923" y="519"/>
                </a:cubicBezTo>
                <a:cubicBezTo>
                  <a:pt x="923" y="520"/>
                  <a:pt x="923" y="520"/>
                  <a:pt x="923" y="520"/>
                </a:cubicBezTo>
                <a:cubicBezTo>
                  <a:pt x="919" y="520"/>
                  <a:pt x="919" y="520"/>
                  <a:pt x="919" y="520"/>
                </a:cubicBezTo>
                <a:cubicBezTo>
                  <a:pt x="919" y="519"/>
                  <a:pt x="919" y="519"/>
                  <a:pt x="919" y="519"/>
                </a:cubicBezTo>
                <a:cubicBezTo>
                  <a:pt x="916" y="518"/>
                  <a:pt x="916" y="518"/>
                  <a:pt x="916" y="518"/>
                </a:cubicBezTo>
                <a:cubicBezTo>
                  <a:pt x="915" y="518"/>
                  <a:pt x="915" y="518"/>
                  <a:pt x="915" y="518"/>
                </a:cubicBezTo>
                <a:cubicBezTo>
                  <a:pt x="913" y="517"/>
                  <a:pt x="913" y="517"/>
                  <a:pt x="913" y="517"/>
                </a:cubicBezTo>
                <a:cubicBezTo>
                  <a:pt x="910" y="517"/>
                  <a:pt x="910" y="517"/>
                  <a:pt x="910" y="517"/>
                </a:cubicBezTo>
                <a:cubicBezTo>
                  <a:pt x="907" y="516"/>
                  <a:pt x="907" y="516"/>
                  <a:pt x="907" y="516"/>
                </a:cubicBezTo>
                <a:cubicBezTo>
                  <a:pt x="909" y="515"/>
                  <a:pt x="909" y="515"/>
                  <a:pt x="909" y="515"/>
                </a:cubicBezTo>
                <a:cubicBezTo>
                  <a:pt x="910" y="513"/>
                  <a:pt x="910" y="513"/>
                  <a:pt x="910" y="513"/>
                </a:cubicBezTo>
                <a:cubicBezTo>
                  <a:pt x="907" y="513"/>
                  <a:pt x="907" y="513"/>
                  <a:pt x="907" y="513"/>
                </a:cubicBezTo>
                <a:cubicBezTo>
                  <a:pt x="906" y="512"/>
                  <a:pt x="906" y="512"/>
                  <a:pt x="906" y="512"/>
                </a:cubicBezTo>
                <a:cubicBezTo>
                  <a:pt x="904" y="512"/>
                  <a:pt x="904" y="512"/>
                  <a:pt x="904" y="512"/>
                </a:cubicBezTo>
                <a:cubicBezTo>
                  <a:pt x="903" y="510"/>
                  <a:pt x="903" y="510"/>
                  <a:pt x="903" y="510"/>
                </a:cubicBezTo>
                <a:cubicBezTo>
                  <a:pt x="902" y="509"/>
                  <a:pt x="902" y="509"/>
                  <a:pt x="902" y="509"/>
                </a:cubicBezTo>
                <a:cubicBezTo>
                  <a:pt x="902" y="506"/>
                  <a:pt x="902" y="506"/>
                  <a:pt x="902" y="506"/>
                </a:cubicBezTo>
                <a:cubicBezTo>
                  <a:pt x="902" y="504"/>
                  <a:pt x="902" y="504"/>
                  <a:pt x="902" y="504"/>
                </a:cubicBezTo>
                <a:cubicBezTo>
                  <a:pt x="901" y="503"/>
                  <a:pt x="901" y="503"/>
                  <a:pt x="901" y="503"/>
                </a:cubicBezTo>
                <a:cubicBezTo>
                  <a:pt x="902" y="501"/>
                  <a:pt x="902" y="501"/>
                  <a:pt x="902" y="501"/>
                </a:cubicBezTo>
                <a:cubicBezTo>
                  <a:pt x="902" y="500"/>
                  <a:pt x="902" y="500"/>
                  <a:pt x="902" y="500"/>
                </a:cubicBezTo>
                <a:cubicBezTo>
                  <a:pt x="898" y="500"/>
                  <a:pt x="898" y="500"/>
                  <a:pt x="898" y="500"/>
                </a:cubicBezTo>
                <a:cubicBezTo>
                  <a:pt x="899" y="499"/>
                  <a:pt x="899" y="499"/>
                  <a:pt x="899" y="499"/>
                </a:cubicBezTo>
                <a:cubicBezTo>
                  <a:pt x="901" y="499"/>
                  <a:pt x="901" y="499"/>
                  <a:pt x="901" y="499"/>
                </a:cubicBezTo>
                <a:cubicBezTo>
                  <a:pt x="903" y="494"/>
                  <a:pt x="903" y="494"/>
                  <a:pt x="903" y="494"/>
                </a:cubicBezTo>
                <a:cubicBezTo>
                  <a:pt x="905" y="492"/>
                  <a:pt x="905" y="492"/>
                  <a:pt x="905" y="492"/>
                </a:cubicBezTo>
                <a:cubicBezTo>
                  <a:pt x="905" y="491"/>
                  <a:pt x="905" y="491"/>
                  <a:pt x="905" y="491"/>
                </a:cubicBezTo>
                <a:cubicBezTo>
                  <a:pt x="903" y="491"/>
                  <a:pt x="903" y="491"/>
                  <a:pt x="903" y="491"/>
                </a:cubicBezTo>
                <a:cubicBezTo>
                  <a:pt x="903" y="490"/>
                  <a:pt x="903" y="490"/>
                  <a:pt x="903" y="490"/>
                </a:cubicBezTo>
                <a:cubicBezTo>
                  <a:pt x="901" y="490"/>
                  <a:pt x="901" y="490"/>
                  <a:pt x="901" y="490"/>
                </a:cubicBezTo>
                <a:cubicBezTo>
                  <a:pt x="899" y="491"/>
                  <a:pt x="899" y="491"/>
                  <a:pt x="899" y="491"/>
                </a:cubicBezTo>
                <a:cubicBezTo>
                  <a:pt x="896" y="492"/>
                  <a:pt x="896" y="492"/>
                  <a:pt x="896" y="492"/>
                </a:cubicBezTo>
                <a:cubicBezTo>
                  <a:pt x="896" y="491"/>
                  <a:pt x="896" y="491"/>
                  <a:pt x="896" y="491"/>
                </a:cubicBezTo>
                <a:cubicBezTo>
                  <a:pt x="895" y="489"/>
                  <a:pt x="895" y="489"/>
                  <a:pt x="895" y="489"/>
                </a:cubicBezTo>
                <a:cubicBezTo>
                  <a:pt x="891" y="488"/>
                  <a:pt x="891" y="488"/>
                  <a:pt x="891" y="488"/>
                </a:cubicBezTo>
                <a:cubicBezTo>
                  <a:pt x="888" y="488"/>
                  <a:pt x="888" y="488"/>
                  <a:pt x="888" y="488"/>
                </a:cubicBezTo>
                <a:cubicBezTo>
                  <a:pt x="886" y="488"/>
                  <a:pt x="886" y="488"/>
                  <a:pt x="886" y="488"/>
                </a:cubicBezTo>
                <a:cubicBezTo>
                  <a:pt x="888" y="487"/>
                  <a:pt x="888" y="487"/>
                  <a:pt x="888" y="487"/>
                </a:cubicBezTo>
                <a:cubicBezTo>
                  <a:pt x="890" y="487"/>
                  <a:pt x="890" y="487"/>
                  <a:pt x="890" y="487"/>
                </a:cubicBezTo>
                <a:cubicBezTo>
                  <a:pt x="893" y="487"/>
                  <a:pt x="893" y="487"/>
                  <a:pt x="893" y="487"/>
                </a:cubicBezTo>
                <a:cubicBezTo>
                  <a:pt x="894" y="486"/>
                  <a:pt x="894" y="486"/>
                  <a:pt x="894" y="486"/>
                </a:cubicBezTo>
                <a:cubicBezTo>
                  <a:pt x="896" y="487"/>
                  <a:pt x="896" y="487"/>
                  <a:pt x="896" y="487"/>
                </a:cubicBezTo>
                <a:cubicBezTo>
                  <a:pt x="898" y="488"/>
                  <a:pt x="898" y="488"/>
                  <a:pt x="898" y="488"/>
                </a:cubicBezTo>
                <a:cubicBezTo>
                  <a:pt x="900" y="488"/>
                  <a:pt x="900" y="488"/>
                  <a:pt x="900" y="488"/>
                </a:cubicBezTo>
                <a:cubicBezTo>
                  <a:pt x="903" y="486"/>
                  <a:pt x="903" y="486"/>
                  <a:pt x="903" y="486"/>
                </a:cubicBezTo>
                <a:cubicBezTo>
                  <a:pt x="904" y="486"/>
                  <a:pt x="904" y="486"/>
                  <a:pt x="904" y="486"/>
                </a:cubicBezTo>
                <a:cubicBezTo>
                  <a:pt x="907" y="484"/>
                  <a:pt x="907" y="484"/>
                  <a:pt x="907" y="484"/>
                </a:cubicBezTo>
                <a:cubicBezTo>
                  <a:pt x="909" y="484"/>
                  <a:pt x="909" y="484"/>
                  <a:pt x="909" y="484"/>
                </a:cubicBezTo>
                <a:cubicBezTo>
                  <a:pt x="910" y="480"/>
                  <a:pt x="910" y="480"/>
                  <a:pt x="910" y="480"/>
                </a:cubicBezTo>
                <a:cubicBezTo>
                  <a:pt x="909" y="480"/>
                  <a:pt x="909" y="480"/>
                  <a:pt x="909" y="480"/>
                </a:cubicBezTo>
                <a:cubicBezTo>
                  <a:pt x="911" y="479"/>
                  <a:pt x="911" y="479"/>
                  <a:pt x="911" y="479"/>
                </a:cubicBezTo>
                <a:cubicBezTo>
                  <a:pt x="910" y="478"/>
                  <a:pt x="910" y="478"/>
                  <a:pt x="910" y="478"/>
                </a:cubicBezTo>
                <a:cubicBezTo>
                  <a:pt x="908" y="477"/>
                  <a:pt x="908" y="477"/>
                  <a:pt x="908" y="477"/>
                </a:cubicBezTo>
                <a:cubicBezTo>
                  <a:pt x="906" y="477"/>
                  <a:pt x="906" y="477"/>
                  <a:pt x="906" y="477"/>
                </a:cubicBezTo>
                <a:cubicBezTo>
                  <a:pt x="906" y="476"/>
                  <a:pt x="906" y="476"/>
                  <a:pt x="906" y="476"/>
                </a:cubicBezTo>
                <a:cubicBezTo>
                  <a:pt x="906" y="476"/>
                  <a:pt x="906" y="476"/>
                  <a:pt x="906" y="476"/>
                </a:cubicBezTo>
                <a:cubicBezTo>
                  <a:pt x="909" y="477"/>
                  <a:pt x="909" y="477"/>
                  <a:pt x="909" y="477"/>
                </a:cubicBezTo>
                <a:cubicBezTo>
                  <a:pt x="909" y="476"/>
                  <a:pt x="909" y="476"/>
                  <a:pt x="909" y="476"/>
                </a:cubicBezTo>
                <a:cubicBezTo>
                  <a:pt x="905" y="473"/>
                  <a:pt x="905" y="473"/>
                  <a:pt x="905" y="473"/>
                </a:cubicBezTo>
                <a:cubicBezTo>
                  <a:pt x="901" y="472"/>
                  <a:pt x="901" y="472"/>
                  <a:pt x="901" y="472"/>
                </a:cubicBezTo>
                <a:cubicBezTo>
                  <a:pt x="895" y="472"/>
                  <a:pt x="895" y="472"/>
                  <a:pt x="895" y="472"/>
                </a:cubicBezTo>
                <a:cubicBezTo>
                  <a:pt x="893" y="473"/>
                  <a:pt x="893" y="473"/>
                  <a:pt x="893" y="473"/>
                </a:cubicBezTo>
                <a:cubicBezTo>
                  <a:pt x="890" y="473"/>
                  <a:pt x="890" y="473"/>
                  <a:pt x="890" y="473"/>
                </a:cubicBezTo>
                <a:cubicBezTo>
                  <a:pt x="884" y="475"/>
                  <a:pt x="884" y="475"/>
                  <a:pt x="884" y="475"/>
                </a:cubicBezTo>
                <a:cubicBezTo>
                  <a:pt x="879" y="476"/>
                  <a:pt x="879" y="476"/>
                  <a:pt x="879" y="476"/>
                </a:cubicBezTo>
                <a:cubicBezTo>
                  <a:pt x="876" y="478"/>
                  <a:pt x="876" y="478"/>
                  <a:pt x="876" y="478"/>
                </a:cubicBezTo>
                <a:cubicBezTo>
                  <a:pt x="873" y="478"/>
                  <a:pt x="873" y="478"/>
                  <a:pt x="873" y="478"/>
                </a:cubicBezTo>
                <a:cubicBezTo>
                  <a:pt x="869" y="481"/>
                  <a:pt x="869" y="481"/>
                  <a:pt x="869" y="481"/>
                </a:cubicBezTo>
                <a:cubicBezTo>
                  <a:pt x="862" y="486"/>
                  <a:pt x="862" y="486"/>
                  <a:pt x="862" y="486"/>
                </a:cubicBezTo>
                <a:cubicBezTo>
                  <a:pt x="857" y="490"/>
                  <a:pt x="857" y="490"/>
                  <a:pt x="857" y="490"/>
                </a:cubicBezTo>
                <a:cubicBezTo>
                  <a:pt x="855" y="491"/>
                  <a:pt x="855" y="491"/>
                  <a:pt x="855" y="491"/>
                </a:cubicBezTo>
                <a:cubicBezTo>
                  <a:pt x="853" y="493"/>
                  <a:pt x="853" y="493"/>
                  <a:pt x="853" y="493"/>
                </a:cubicBezTo>
                <a:cubicBezTo>
                  <a:pt x="850" y="497"/>
                  <a:pt x="850" y="497"/>
                  <a:pt x="850" y="497"/>
                </a:cubicBezTo>
                <a:cubicBezTo>
                  <a:pt x="847" y="499"/>
                  <a:pt x="847" y="499"/>
                  <a:pt x="847" y="499"/>
                </a:cubicBezTo>
                <a:cubicBezTo>
                  <a:pt x="842" y="501"/>
                  <a:pt x="842" y="501"/>
                  <a:pt x="842" y="501"/>
                </a:cubicBezTo>
                <a:cubicBezTo>
                  <a:pt x="837" y="504"/>
                  <a:pt x="837" y="504"/>
                  <a:pt x="837" y="504"/>
                </a:cubicBezTo>
                <a:cubicBezTo>
                  <a:pt x="835" y="503"/>
                  <a:pt x="835" y="503"/>
                  <a:pt x="835" y="503"/>
                </a:cubicBezTo>
                <a:cubicBezTo>
                  <a:pt x="838" y="503"/>
                  <a:pt x="838" y="503"/>
                  <a:pt x="838" y="503"/>
                </a:cubicBezTo>
                <a:cubicBezTo>
                  <a:pt x="843" y="500"/>
                  <a:pt x="843" y="500"/>
                  <a:pt x="843" y="500"/>
                </a:cubicBezTo>
                <a:cubicBezTo>
                  <a:pt x="843" y="499"/>
                  <a:pt x="843" y="499"/>
                  <a:pt x="843" y="499"/>
                </a:cubicBezTo>
                <a:cubicBezTo>
                  <a:pt x="848" y="496"/>
                  <a:pt x="848" y="496"/>
                  <a:pt x="848" y="496"/>
                </a:cubicBezTo>
                <a:cubicBezTo>
                  <a:pt x="849" y="494"/>
                  <a:pt x="849" y="494"/>
                  <a:pt x="849" y="494"/>
                </a:cubicBezTo>
                <a:cubicBezTo>
                  <a:pt x="850" y="491"/>
                  <a:pt x="850" y="491"/>
                  <a:pt x="850" y="491"/>
                </a:cubicBezTo>
                <a:cubicBezTo>
                  <a:pt x="852" y="491"/>
                  <a:pt x="852" y="491"/>
                  <a:pt x="852" y="491"/>
                </a:cubicBezTo>
                <a:cubicBezTo>
                  <a:pt x="855" y="489"/>
                  <a:pt x="855" y="489"/>
                  <a:pt x="855" y="489"/>
                </a:cubicBezTo>
                <a:cubicBezTo>
                  <a:pt x="857" y="487"/>
                  <a:pt x="857" y="487"/>
                  <a:pt x="857" y="487"/>
                </a:cubicBezTo>
                <a:cubicBezTo>
                  <a:pt x="858" y="484"/>
                  <a:pt x="858" y="484"/>
                  <a:pt x="858" y="484"/>
                </a:cubicBezTo>
                <a:cubicBezTo>
                  <a:pt x="862" y="482"/>
                  <a:pt x="862" y="482"/>
                  <a:pt x="862" y="482"/>
                </a:cubicBezTo>
                <a:cubicBezTo>
                  <a:pt x="865" y="478"/>
                  <a:pt x="865" y="478"/>
                  <a:pt x="865" y="478"/>
                </a:cubicBezTo>
                <a:cubicBezTo>
                  <a:pt x="866" y="478"/>
                  <a:pt x="866" y="478"/>
                  <a:pt x="866" y="478"/>
                </a:cubicBezTo>
                <a:cubicBezTo>
                  <a:pt x="866" y="477"/>
                  <a:pt x="866" y="477"/>
                  <a:pt x="866" y="477"/>
                </a:cubicBezTo>
                <a:cubicBezTo>
                  <a:pt x="868" y="475"/>
                  <a:pt x="868" y="475"/>
                  <a:pt x="868" y="475"/>
                </a:cubicBezTo>
                <a:cubicBezTo>
                  <a:pt x="870" y="475"/>
                  <a:pt x="870" y="475"/>
                  <a:pt x="870" y="475"/>
                </a:cubicBezTo>
                <a:cubicBezTo>
                  <a:pt x="871" y="472"/>
                  <a:pt x="871" y="472"/>
                  <a:pt x="871" y="472"/>
                </a:cubicBezTo>
                <a:cubicBezTo>
                  <a:pt x="873" y="471"/>
                  <a:pt x="873" y="471"/>
                  <a:pt x="873" y="471"/>
                </a:cubicBezTo>
                <a:cubicBezTo>
                  <a:pt x="874" y="472"/>
                  <a:pt x="874" y="472"/>
                  <a:pt x="874" y="472"/>
                </a:cubicBezTo>
                <a:cubicBezTo>
                  <a:pt x="875" y="472"/>
                  <a:pt x="875" y="472"/>
                  <a:pt x="875" y="472"/>
                </a:cubicBezTo>
                <a:cubicBezTo>
                  <a:pt x="876" y="470"/>
                  <a:pt x="876" y="470"/>
                  <a:pt x="876" y="470"/>
                </a:cubicBezTo>
                <a:cubicBezTo>
                  <a:pt x="880" y="469"/>
                  <a:pt x="880" y="469"/>
                  <a:pt x="880" y="469"/>
                </a:cubicBezTo>
                <a:cubicBezTo>
                  <a:pt x="881" y="469"/>
                  <a:pt x="881" y="469"/>
                  <a:pt x="881" y="469"/>
                </a:cubicBezTo>
                <a:cubicBezTo>
                  <a:pt x="885" y="469"/>
                  <a:pt x="885" y="469"/>
                  <a:pt x="885" y="469"/>
                </a:cubicBezTo>
                <a:cubicBezTo>
                  <a:pt x="886" y="467"/>
                  <a:pt x="886" y="467"/>
                  <a:pt x="886" y="467"/>
                </a:cubicBezTo>
                <a:cubicBezTo>
                  <a:pt x="886" y="465"/>
                  <a:pt x="886" y="465"/>
                  <a:pt x="886" y="465"/>
                </a:cubicBezTo>
                <a:cubicBezTo>
                  <a:pt x="887" y="463"/>
                  <a:pt x="887" y="463"/>
                  <a:pt x="887" y="463"/>
                </a:cubicBezTo>
                <a:cubicBezTo>
                  <a:pt x="887" y="462"/>
                  <a:pt x="887" y="462"/>
                  <a:pt x="887" y="462"/>
                </a:cubicBezTo>
                <a:cubicBezTo>
                  <a:pt x="889" y="461"/>
                  <a:pt x="889" y="461"/>
                  <a:pt x="889" y="461"/>
                </a:cubicBezTo>
                <a:cubicBezTo>
                  <a:pt x="893" y="457"/>
                  <a:pt x="893" y="457"/>
                  <a:pt x="893" y="457"/>
                </a:cubicBezTo>
                <a:cubicBezTo>
                  <a:pt x="895" y="457"/>
                  <a:pt x="895" y="457"/>
                  <a:pt x="895" y="457"/>
                </a:cubicBezTo>
                <a:cubicBezTo>
                  <a:pt x="896" y="456"/>
                  <a:pt x="896" y="456"/>
                  <a:pt x="896" y="456"/>
                </a:cubicBezTo>
                <a:cubicBezTo>
                  <a:pt x="895" y="455"/>
                  <a:pt x="895" y="455"/>
                  <a:pt x="895" y="455"/>
                </a:cubicBezTo>
                <a:cubicBezTo>
                  <a:pt x="896" y="454"/>
                  <a:pt x="896" y="454"/>
                  <a:pt x="896" y="454"/>
                </a:cubicBezTo>
                <a:cubicBezTo>
                  <a:pt x="897" y="453"/>
                  <a:pt x="897" y="453"/>
                  <a:pt x="897" y="453"/>
                </a:cubicBezTo>
                <a:cubicBezTo>
                  <a:pt x="899" y="455"/>
                  <a:pt x="899" y="455"/>
                  <a:pt x="899" y="455"/>
                </a:cubicBezTo>
                <a:cubicBezTo>
                  <a:pt x="902" y="456"/>
                  <a:pt x="902" y="456"/>
                  <a:pt x="902" y="456"/>
                </a:cubicBezTo>
                <a:cubicBezTo>
                  <a:pt x="906" y="455"/>
                  <a:pt x="906" y="455"/>
                  <a:pt x="906" y="455"/>
                </a:cubicBezTo>
                <a:cubicBezTo>
                  <a:pt x="909" y="456"/>
                  <a:pt x="909" y="456"/>
                  <a:pt x="909" y="456"/>
                </a:cubicBezTo>
                <a:cubicBezTo>
                  <a:pt x="910" y="456"/>
                  <a:pt x="910" y="456"/>
                  <a:pt x="910" y="456"/>
                </a:cubicBezTo>
                <a:cubicBezTo>
                  <a:pt x="911" y="457"/>
                  <a:pt x="911" y="457"/>
                  <a:pt x="911" y="457"/>
                </a:cubicBezTo>
                <a:cubicBezTo>
                  <a:pt x="914" y="455"/>
                  <a:pt x="914" y="455"/>
                  <a:pt x="914" y="455"/>
                </a:cubicBezTo>
                <a:cubicBezTo>
                  <a:pt x="915" y="457"/>
                  <a:pt x="915" y="457"/>
                  <a:pt x="915" y="457"/>
                </a:cubicBezTo>
                <a:cubicBezTo>
                  <a:pt x="917" y="457"/>
                  <a:pt x="917" y="457"/>
                  <a:pt x="917" y="457"/>
                </a:cubicBezTo>
                <a:cubicBezTo>
                  <a:pt x="919" y="456"/>
                  <a:pt x="919" y="456"/>
                  <a:pt x="919" y="456"/>
                </a:cubicBezTo>
                <a:cubicBezTo>
                  <a:pt x="921" y="457"/>
                  <a:pt x="921" y="457"/>
                  <a:pt x="921" y="457"/>
                </a:cubicBezTo>
                <a:cubicBezTo>
                  <a:pt x="924" y="457"/>
                  <a:pt x="924" y="457"/>
                  <a:pt x="924" y="457"/>
                </a:cubicBezTo>
                <a:cubicBezTo>
                  <a:pt x="925" y="456"/>
                  <a:pt x="925" y="456"/>
                  <a:pt x="925" y="456"/>
                </a:cubicBezTo>
                <a:cubicBezTo>
                  <a:pt x="926" y="456"/>
                  <a:pt x="926" y="456"/>
                  <a:pt x="926" y="456"/>
                </a:cubicBezTo>
                <a:cubicBezTo>
                  <a:pt x="928" y="458"/>
                  <a:pt x="928" y="458"/>
                  <a:pt x="928" y="458"/>
                </a:cubicBezTo>
                <a:cubicBezTo>
                  <a:pt x="930" y="458"/>
                  <a:pt x="930" y="458"/>
                  <a:pt x="930" y="458"/>
                </a:cubicBezTo>
                <a:cubicBezTo>
                  <a:pt x="931" y="458"/>
                  <a:pt x="931" y="458"/>
                  <a:pt x="931" y="458"/>
                </a:cubicBezTo>
                <a:cubicBezTo>
                  <a:pt x="934" y="459"/>
                  <a:pt x="934" y="459"/>
                  <a:pt x="934" y="459"/>
                </a:cubicBezTo>
                <a:cubicBezTo>
                  <a:pt x="936" y="459"/>
                  <a:pt x="936" y="459"/>
                  <a:pt x="936" y="459"/>
                </a:cubicBezTo>
                <a:cubicBezTo>
                  <a:pt x="938" y="458"/>
                  <a:pt x="938" y="458"/>
                  <a:pt x="938" y="458"/>
                </a:cubicBezTo>
                <a:cubicBezTo>
                  <a:pt x="939" y="458"/>
                  <a:pt x="939" y="458"/>
                  <a:pt x="939" y="458"/>
                </a:cubicBezTo>
                <a:cubicBezTo>
                  <a:pt x="939" y="460"/>
                  <a:pt x="939" y="460"/>
                  <a:pt x="939" y="460"/>
                </a:cubicBezTo>
                <a:cubicBezTo>
                  <a:pt x="941" y="460"/>
                  <a:pt x="941" y="460"/>
                  <a:pt x="941" y="460"/>
                </a:cubicBezTo>
                <a:cubicBezTo>
                  <a:pt x="945" y="458"/>
                  <a:pt x="945" y="458"/>
                  <a:pt x="945" y="458"/>
                </a:cubicBezTo>
                <a:cubicBezTo>
                  <a:pt x="946" y="459"/>
                  <a:pt x="946" y="459"/>
                  <a:pt x="946" y="459"/>
                </a:cubicBezTo>
                <a:cubicBezTo>
                  <a:pt x="949" y="458"/>
                  <a:pt x="949" y="458"/>
                  <a:pt x="949" y="458"/>
                </a:cubicBezTo>
                <a:cubicBezTo>
                  <a:pt x="949" y="458"/>
                  <a:pt x="949" y="458"/>
                  <a:pt x="949" y="458"/>
                </a:cubicBezTo>
                <a:cubicBezTo>
                  <a:pt x="953" y="459"/>
                  <a:pt x="953" y="459"/>
                  <a:pt x="953" y="459"/>
                </a:cubicBezTo>
                <a:cubicBezTo>
                  <a:pt x="954" y="459"/>
                  <a:pt x="954" y="459"/>
                  <a:pt x="954" y="459"/>
                </a:cubicBezTo>
                <a:cubicBezTo>
                  <a:pt x="956" y="459"/>
                  <a:pt x="956" y="459"/>
                  <a:pt x="956" y="459"/>
                </a:cubicBezTo>
                <a:cubicBezTo>
                  <a:pt x="956" y="457"/>
                  <a:pt x="956" y="457"/>
                  <a:pt x="956" y="457"/>
                </a:cubicBezTo>
                <a:cubicBezTo>
                  <a:pt x="958" y="457"/>
                  <a:pt x="958" y="457"/>
                  <a:pt x="958" y="457"/>
                </a:cubicBezTo>
                <a:cubicBezTo>
                  <a:pt x="959" y="457"/>
                  <a:pt x="959" y="457"/>
                  <a:pt x="959" y="457"/>
                </a:cubicBezTo>
                <a:cubicBezTo>
                  <a:pt x="960" y="457"/>
                  <a:pt x="960" y="457"/>
                  <a:pt x="960" y="457"/>
                </a:cubicBezTo>
                <a:cubicBezTo>
                  <a:pt x="962" y="455"/>
                  <a:pt x="962" y="455"/>
                  <a:pt x="962" y="455"/>
                </a:cubicBezTo>
                <a:cubicBezTo>
                  <a:pt x="963" y="454"/>
                  <a:pt x="963" y="454"/>
                  <a:pt x="963" y="454"/>
                </a:cubicBezTo>
                <a:cubicBezTo>
                  <a:pt x="964" y="453"/>
                  <a:pt x="964" y="453"/>
                  <a:pt x="964" y="453"/>
                </a:cubicBezTo>
                <a:cubicBezTo>
                  <a:pt x="965" y="453"/>
                  <a:pt x="965" y="453"/>
                  <a:pt x="965" y="453"/>
                </a:cubicBezTo>
                <a:cubicBezTo>
                  <a:pt x="967" y="451"/>
                  <a:pt x="967" y="451"/>
                  <a:pt x="967" y="451"/>
                </a:cubicBezTo>
                <a:cubicBezTo>
                  <a:pt x="967" y="449"/>
                  <a:pt x="967" y="449"/>
                  <a:pt x="967" y="449"/>
                </a:cubicBezTo>
                <a:cubicBezTo>
                  <a:pt x="968" y="449"/>
                  <a:pt x="968" y="449"/>
                  <a:pt x="968" y="449"/>
                </a:cubicBezTo>
                <a:cubicBezTo>
                  <a:pt x="970" y="448"/>
                  <a:pt x="970" y="448"/>
                  <a:pt x="970" y="448"/>
                </a:cubicBezTo>
                <a:cubicBezTo>
                  <a:pt x="970" y="446"/>
                  <a:pt x="970" y="446"/>
                  <a:pt x="970" y="446"/>
                </a:cubicBezTo>
                <a:cubicBezTo>
                  <a:pt x="969" y="446"/>
                  <a:pt x="969" y="446"/>
                  <a:pt x="969" y="446"/>
                </a:cubicBezTo>
                <a:cubicBezTo>
                  <a:pt x="970" y="445"/>
                  <a:pt x="970" y="445"/>
                  <a:pt x="970" y="445"/>
                </a:cubicBezTo>
                <a:cubicBezTo>
                  <a:pt x="972" y="445"/>
                  <a:pt x="972" y="445"/>
                  <a:pt x="972" y="445"/>
                </a:cubicBezTo>
                <a:cubicBezTo>
                  <a:pt x="974" y="445"/>
                  <a:pt x="974" y="445"/>
                  <a:pt x="974" y="445"/>
                </a:cubicBezTo>
                <a:cubicBezTo>
                  <a:pt x="974" y="444"/>
                  <a:pt x="974" y="444"/>
                  <a:pt x="974" y="444"/>
                </a:cubicBezTo>
                <a:cubicBezTo>
                  <a:pt x="974" y="443"/>
                  <a:pt x="974" y="443"/>
                  <a:pt x="974" y="443"/>
                </a:cubicBezTo>
                <a:cubicBezTo>
                  <a:pt x="975" y="445"/>
                  <a:pt x="975" y="445"/>
                  <a:pt x="975" y="445"/>
                </a:cubicBezTo>
                <a:cubicBezTo>
                  <a:pt x="977" y="445"/>
                  <a:pt x="977" y="445"/>
                  <a:pt x="977" y="445"/>
                </a:cubicBezTo>
                <a:cubicBezTo>
                  <a:pt x="979" y="443"/>
                  <a:pt x="979" y="443"/>
                  <a:pt x="979" y="443"/>
                </a:cubicBezTo>
                <a:cubicBezTo>
                  <a:pt x="980" y="444"/>
                  <a:pt x="980" y="444"/>
                  <a:pt x="980" y="444"/>
                </a:cubicBezTo>
                <a:cubicBezTo>
                  <a:pt x="982" y="444"/>
                  <a:pt x="982" y="444"/>
                  <a:pt x="982" y="444"/>
                </a:cubicBezTo>
                <a:cubicBezTo>
                  <a:pt x="983" y="444"/>
                  <a:pt x="983" y="444"/>
                  <a:pt x="983" y="444"/>
                </a:cubicBezTo>
                <a:cubicBezTo>
                  <a:pt x="984" y="445"/>
                  <a:pt x="984" y="445"/>
                  <a:pt x="984" y="445"/>
                </a:cubicBezTo>
                <a:cubicBezTo>
                  <a:pt x="986" y="444"/>
                  <a:pt x="986" y="444"/>
                  <a:pt x="986" y="444"/>
                </a:cubicBezTo>
                <a:cubicBezTo>
                  <a:pt x="986" y="443"/>
                  <a:pt x="986" y="443"/>
                  <a:pt x="986" y="443"/>
                </a:cubicBezTo>
                <a:cubicBezTo>
                  <a:pt x="987" y="443"/>
                  <a:pt x="987" y="443"/>
                  <a:pt x="987" y="443"/>
                </a:cubicBezTo>
                <a:cubicBezTo>
                  <a:pt x="989" y="442"/>
                  <a:pt x="989" y="442"/>
                  <a:pt x="989" y="442"/>
                </a:cubicBezTo>
                <a:cubicBezTo>
                  <a:pt x="990" y="442"/>
                  <a:pt x="990" y="442"/>
                  <a:pt x="990" y="442"/>
                </a:cubicBezTo>
                <a:cubicBezTo>
                  <a:pt x="992" y="440"/>
                  <a:pt x="992" y="440"/>
                  <a:pt x="992" y="440"/>
                </a:cubicBezTo>
                <a:cubicBezTo>
                  <a:pt x="994" y="440"/>
                  <a:pt x="994" y="440"/>
                  <a:pt x="994" y="440"/>
                </a:cubicBezTo>
                <a:cubicBezTo>
                  <a:pt x="997" y="438"/>
                  <a:pt x="997" y="438"/>
                  <a:pt x="997" y="438"/>
                </a:cubicBezTo>
                <a:cubicBezTo>
                  <a:pt x="998" y="436"/>
                  <a:pt x="998" y="436"/>
                  <a:pt x="998" y="436"/>
                </a:cubicBezTo>
                <a:cubicBezTo>
                  <a:pt x="999" y="436"/>
                  <a:pt x="999" y="436"/>
                  <a:pt x="999" y="436"/>
                </a:cubicBezTo>
                <a:cubicBezTo>
                  <a:pt x="999" y="434"/>
                  <a:pt x="999" y="434"/>
                  <a:pt x="999" y="434"/>
                </a:cubicBezTo>
                <a:cubicBezTo>
                  <a:pt x="1000" y="432"/>
                  <a:pt x="1000" y="432"/>
                  <a:pt x="1000" y="432"/>
                </a:cubicBezTo>
                <a:cubicBezTo>
                  <a:pt x="999" y="432"/>
                  <a:pt x="999" y="432"/>
                  <a:pt x="999" y="432"/>
                </a:cubicBezTo>
                <a:cubicBezTo>
                  <a:pt x="997" y="432"/>
                  <a:pt x="997" y="432"/>
                  <a:pt x="997" y="432"/>
                </a:cubicBezTo>
                <a:cubicBezTo>
                  <a:pt x="996" y="431"/>
                  <a:pt x="996" y="431"/>
                  <a:pt x="996" y="431"/>
                </a:cubicBezTo>
                <a:cubicBezTo>
                  <a:pt x="997" y="431"/>
                  <a:pt x="997" y="431"/>
                  <a:pt x="997" y="431"/>
                </a:cubicBezTo>
                <a:cubicBezTo>
                  <a:pt x="999" y="431"/>
                  <a:pt x="999" y="431"/>
                  <a:pt x="999" y="431"/>
                </a:cubicBezTo>
                <a:cubicBezTo>
                  <a:pt x="1000" y="431"/>
                  <a:pt x="1000" y="431"/>
                  <a:pt x="1000" y="431"/>
                </a:cubicBezTo>
                <a:cubicBezTo>
                  <a:pt x="999" y="429"/>
                  <a:pt x="999" y="429"/>
                  <a:pt x="999" y="429"/>
                </a:cubicBezTo>
                <a:cubicBezTo>
                  <a:pt x="997" y="429"/>
                  <a:pt x="997" y="429"/>
                  <a:pt x="997" y="429"/>
                </a:cubicBezTo>
                <a:cubicBezTo>
                  <a:pt x="994" y="428"/>
                  <a:pt x="994" y="428"/>
                  <a:pt x="994" y="428"/>
                </a:cubicBezTo>
                <a:cubicBezTo>
                  <a:pt x="993" y="426"/>
                  <a:pt x="993" y="426"/>
                  <a:pt x="993" y="426"/>
                </a:cubicBezTo>
                <a:cubicBezTo>
                  <a:pt x="996" y="428"/>
                  <a:pt x="996" y="428"/>
                  <a:pt x="996" y="428"/>
                </a:cubicBezTo>
                <a:cubicBezTo>
                  <a:pt x="997" y="427"/>
                  <a:pt x="997" y="427"/>
                  <a:pt x="997" y="427"/>
                </a:cubicBezTo>
                <a:cubicBezTo>
                  <a:pt x="998" y="425"/>
                  <a:pt x="998" y="425"/>
                  <a:pt x="998" y="425"/>
                </a:cubicBezTo>
                <a:cubicBezTo>
                  <a:pt x="999" y="425"/>
                  <a:pt x="999" y="425"/>
                  <a:pt x="999" y="425"/>
                </a:cubicBezTo>
                <a:cubicBezTo>
                  <a:pt x="1000" y="423"/>
                  <a:pt x="1000" y="423"/>
                  <a:pt x="1000" y="423"/>
                </a:cubicBezTo>
                <a:cubicBezTo>
                  <a:pt x="997" y="422"/>
                  <a:pt x="997" y="422"/>
                  <a:pt x="997" y="422"/>
                </a:cubicBezTo>
                <a:cubicBezTo>
                  <a:pt x="999" y="421"/>
                  <a:pt x="999" y="421"/>
                  <a:pt x="999" y="421"/>
                </a:cubicBezTo>
                <a:cubicBezTo>
                  <a:pt x="1000" y="421"/>
                  <a:pt x="1000" y="421"/>
                  <a:pt x="1000" y="421"/>
                </a:cubicBezTo>
                <a:cubicBezTo>
                  <a:pt x="1002" y="420"/>
                  <a:pt x="1002" y="420"/>
                  <a:pt x="1002" y="420"/>
                </a:cubicBezTo>
                <a:cubicBezTo>
                  <a:pt x="1002" y="418"/>
                  <a:pt x="1002" y="418"/>
                  <a:pt x="1002" y="418"/>
                </a:cubicBezTo>
                <a:cubicBezTo>
                  <a:pt x="999" y="417"/>
                  <a:pt x="999" y="417"/>
                  <a:pt x="999" y="417"/>
                </a:cubicBezTo>
                <a:cubicBezTo>
                  <a:pt x="998" y="415"/>
                  <a:pt x="998" y="415"/>
                  <a:pt x="998" y="415"/>
                </a:cubicBezTo>
                <a:cubicBezTo>
                  <a:pt x="999" y="415"/>
                  <a:pt x="999" y="415"/>
                  <a:pt x="999" y="415"/>
                </a:cubicBezTo>
                <a:cubicBezTo>
                  <a:pt x="1001" y="416"/>
                  <a:pt x="1001" y="416"/>
                  <a:pt x="1001" y="416"/>
                </a:cubicBezTo>
                <a:cubicBezTo>
                  <a:pt x="1001" y="415"/>
                  <a:pt x="1001" y="415"/>
                  <a:pt x="1001" y="415"/>
                </a:cubicBezTo>
                <a:cubicBezTo>
                  <a:pt x="998" y="414"/>
                  <a:pt x="998" y="414"/>
                  <a:pt x="998" y="414"/>
                </a:cubicBezTo>
                <a:cubicBezTo>
                  <a:pt x="995" y="414"/>
                  <a:pt x="995" y="414"/>
                  <a:pt x="995" y="414"/>
                </a:cubicBezTo>
                <a:cubicBezTo>
                  <a:pt x="996" y="412"/>
                  <a:pt x="996" y="412"/>
                  <a:pt x="996" y="412"/>
                </a:cubicBezTo>
                <a:cubicBezTo>
                  <a:pt x="996" y="412"/>
                  <a:pt x="996" y="412"/>
                  <a:pt x="996" y="412"/>
                </a:cubicBezTo>
                <a:cubicBezTo>
                  <a:pt x="996" y="411"/>
                  <a:pt x="996" y="411"/>
                  <a:pt x="996" y="411"/>
                </a:cubicBezTo>
                <a:cubicBezTo>
                  <a:pt x="994" y="411"/>
                  <a:pt x="994" y="411"/>
                  <a:pt x="994" y="411"/>
                </a:cubicBezTo>
                <a:cubicBezTo>
                  <a:pt x="991" y="413"/>
                  <a:pt x="991" y="413"/>
                  <a:pt x="991" y="413"/>
                </a:cubicBezTo>
                <a:cubicBezTo>
                  <a:pt x="990" y="414"/>
                  <a:pt x="990" y="414"/>
                  <a:pt x="990" y="414"/>
                </a:cubicBezTo>
                <a:cubicBezTo>
                  <a:pt x="989" y="415"/>
                  <a:pt x="989" y="415"/>
                  <a:pt x="989" y="415"/>
                </a:cubicBezTo>
                <a:cubicBezTo>
                  <a:pt x="988" y="414"/>
                  <a:pt x="988" y="414"/>
                  <a:pt x="988" y="414"/>
                </a:cubicBezTo>
                <a:cubicBezTo>
                  <a:pt x="986" y="414"/>
                  <a:pt x="986" y="414"/>
                  <a:pt x="986" y="414"/>
                </a:cubicBezTo>
                <a:cubicBezTo>
                  <a:pt x="987" y="412"/>
                  <a:pt x="987" y="412"/>
                  <a:pt x="987" y="412"/>
                </a:cubicBezTo>
                <a:cubicBezTo>
                  <a:pt x="988" y="412"/>
                  <a:pt x="988" y="412"/>
                  <a:pt x="988" y="412"/>
                </a:cubicBezTo>
                <a:cubicBezTo>
                  <a:pt x="991" y="410"/>
                  <a:pt x="991" y="410"/>
                  <a:pt x="991" y="410"/>
                </a:cubicBezTo>
                <a:cubicBezTo>
                  <a:pt x="991" y="408"/>
                  <a:pt x="991" y="408"/>
                  <a:pt x="991" y="408"/>
                </a:cubicBezTo>
                <a:cubicBezTo>
                  <a:pt x="989" y="405"/>
                  <a:pt x="989" y="405"/>
                  <a:pt x="989" y="405"/>
                </a:cubicBezTo>
                <a:cubicBezTo>
                  <a:pt x="986" y="404"/>
                  <a:pt x="986" y="404"/>
                  <a:pt x="986" y="404"/>
                </a:cubicBezTo>
                <a:cubicBezTo>
                  <a:pt x="982" y="405"/>
                  <a:pt x="982" y="405"/>
                  <a:pt x="982" y="405"/>
                </a:cubicBezTo>
                <a:cubicBezTo>
                  <a:pt x="980" y="405"/>
                  <a:pt x="980" y="405"/>
                  <a:pt x="980" y="405"/>
                </a:cubicBezTo>
                <a:cubicBezTo>
                  <a:pt x="981" y="406"/>
                  <a:pt x="981" y="406"/>
                  <a:pt x="981" y="406"/>
                </a:cubicBezTo>
                <a:cubicBezTo>
                  <a:pt x="983" y="406"/>
                  <a:pt x="983" y="406"/>
                  <a:pt x="983" y="406"/>
                </a:cubicBezTo>
                <a:cubicBezTo>
                  <a:pt x="984" y="406"/>
                  <a:pt x="984" y="406"/>
                  <a:pt x="984" y="406"/>
                </a:cubicBezTo>
                <a:cubicBezTo>
                  <a:pt x="982" y="406"/>
                  <a:pt x="982" y="406"/>
                  <a:pt x="982" y="406"/>
                </a:cubicBezTo>
                <a:cubicBezTo>
                  <a:pt x="979" y="406"/>
                  <a:pt x="979" y="406"/>
                  <a:pt x="979" y="406"/>
                </a:cubicBezTo>
                <a:cubicBezTo>
                  <a:pt x="976" y="408"/>
                  <a:pt x="976" y="408"/>
                  <a:pt x="976" y="408"/>
                </a:cubicBezTo>
                <a:cubicBezTo>
                  <a:pt x="974" y="408"/>
                  <a:pt x="974" y="408"/>
                  <a:pt x="974" y="408"/>
                </a:cubicBezTo>
                <a:cubicBezTo>
                  <a:pt x="972" y="410"/>
                  <a:pt x="972" y="410"/>
                  <a:pt x="972" y="410"/>
                </a:cubicBezTo>
                <a:cubicBezTo>
                  <a:pt x="971" y="412"/>
                  <a:pt x="971" y="412"/>
                  <a:pt x="971" y="412"/>
                </a:cubicBezTo>
                <a:cubicBezTo>
                  <a:pt x="970" y="412"/>
                  <a:pt x="970" y="412"/>
                  <a:pt x="970" y="412"/>
                </a:cubicBezTo>
                <a:cubicBezTo>
                  <a:pt x="968" y="414"/>
                  <a:pt x="968" y="414"/>
                  <a:pt x="968" y="414"/>
                </a:cubicBezTo>
                <a:cubicBezTo>
                  <a:pt x="965" y="414"/>
                  <a:pt x="965" y="414"/>
                  <a:pt x="965" y="414"/>
                </a:cubicBezTo>
                <a:cubicBezTo>
                  <a:pt x="963" y="417"/>
                  <a:pt x="963" y="417"/>
                  <a:pt x="963" y="417"/>
                </a:cubicBezTo>
                <a:cubicBezTo>
                  <a:pt x="962" y="417"/>
                  <a:pt x="962" y="417"/>
                  <a:pt x="962" y="417"/>
                </a:cubicBezTo>
                <a:cubicBezTo>
                  <a:pt x="961" y="418"/>
                  <a:pt x="961" y="418"/>
                  <a:pt x="961" y="418"/>
                </a:cubicBezTo>
                <a:cubicBezTo>
                  <a:pt x="960" y="418"/>
                  <a:pt x="960" y="418"/>
                  <a:pt x="960" y="418"/>
                </a:cubicBezTo>
                <a:cubicBezTo>
                  <a:pt x="959" y="416"/>
                  <a:pt x="959" y="416"/>
                  <a:pt x="959" y="416"/>
                </a:cubicBezTo>
                <a:cubicBezTo>
                  <a:pt x="960" y="415"/>
                  <a:pt x="960" y="415"/>
                  <a:pt x="960" y="415"/>
                </a:cubicBezTo>
                <a:cubicBezTo>
                  <a:pt x="961" y="415"/>
                  <a:pt x="961" y="415"/>
                  <a:pt x="961" y="415"/>
                </a:cubicBezTo>
                <a:cubicBezTo>
                  <a:pt x="962" y="414"/>
                  <a:pt x="962" y="414"/>
                  <a:pt x="962" y="414"/>
                </a:cubicBezTo>
                <a:cubicBezTo>
                  <a:pt x="958" y="411"/>
                  <a:pt x="958" y="411"/>
                  <a:pt x="958" y="411"/>
                </a:cubicBezTo>
                <a:cubicBezTo>
                  <a:pt x="958" y="410"/>
                  <a:pt x="958" y="410"/>
                  <a:pt x="958" y="410"/>
                </a:cubicBezTo>
                <a:cubicBezTo>
                  <a:pt x="956" y="409"/>
                  <a:pt x="956" y="409"/>
                  <a:pt x="956" y="409"/>
                </a:cubicBezTo>
                <a:cubicBezTo>
                  <a:pt x="957" y="408"/>
                  <a:pt x="957" y="408"/>
                  <a:pt x="957" y="408"/>
                </a:cubicBezTo>
                <a:cubicBezTo>
                  <a:pt x="957" y="407"/>
                  <a:pt x="957" y="407"/>
                  <a:pt x="957" y="407"/>
                </a:cubicBezTo>
                <a:cubicBezTo>
                  <a:pt x="959" y="410"/>
                  <a:pt x="959" y="410"/>
                  <a:pt x="959" y="410"/>
                </a:cubicBezTo>
                <a:cubicBezTo>
                  <a:pt x="962" y="413"/>
                  <a:pt x="962" y="413"/>
                  <a:pt x="962" y="413"/>
                </a:cubicBezTo>
                <a:cubicBezTo>
                  <a:pt x="963" y="412"/>
                  <a:pt x="963" y="412"/>
                  <a:pt x="963" y="412"/>
                </a:cubicBezTo>
                <a:cubicBezTo>
                  <a:pt x="963" y="410"/>
                  <a:pt x="963" y="410"/>
                  <a:pt x="963" y="410"/>
                </a:cubicBezTo>
                <a:cubicBezTo>
                  <a:pt x="966" y="410"/>
                  <a:pt x="966" y="410"/>
                  <a:pt x="966" y="410"/>
                </a:cubicBezTo>
                <a:cubicBezTo>
                  <a:pt x="967" y="409"/>
                  <a:pt x="967" y="409"/>
                  <a:pt x="967" y="409"/>
                </a:cubicBezTo>
                <a:cubicBezTo>
                  <a:pt x="970" y="407"/>
                  <a:pt x="970" y="407"/>
                  <a:pt x="970" y="407"/>
                </a:cubicBezTo>
                <a:cubicBezTo>
                  <a:pt x="974" y="406"/>
                  <a:pt x="974" y="406"/>
                  <a:pt x="974" y="406"/>
                </a:cubicBezTo>
                <a:cubicBezTo>
                  <a:pt x="978" y="405"/>
                  <a:pt x="978" y="405"/>
                  <a:pt x="978" y="405"/>
                </a:cubicBezTo>
                <a:cubicBezTo>
                  <a:pt x="978" y="405"/>
                  <a:pt x="978" y="405"/>
                  <a:pt x="978" y="405"/>
                </a:cubicBezTo>
                <a:cubicBezTo>
                  <a:pt x="976" y="404"/>
                  <a:pt x="976" y="404"/>
                  <a:pt x="976" y="404"/>
                </a:cubicBezTo>
                <a:cubicBezTo>
                  <a:pt x="972" y="405"/>
                  <a:pt x="972" y="405"/>
                  <a:pt x="972" y="405"/>
                </a:cubicBezTo>
                <a:cubicBezTo>
                  <a:pt x="969" y="406"/>
                  <a:pt x="969" y="406"/>
                  <a:pt x="969" y="406"/>
                </a:cubicBezTo>
                <a:cubicBezTo>
                  <a:pt x="969" y="405"/>
                  <a:pt x="969" y="405"/>
                  <a:pt x="969" y="405"/>
                </a:cubicBezTo>
                <a:cubicBezTo>
                  <a:pt x="974" y="404"/>
                  <a:pt x="974" y="404"/>
                  <a:pt x="974" y="404"/>
                </a:cubicBezTo>
                <a:cubicBezTo>
                  <a:pt x="978" y="404"/>
                  <a:pt x="978" y="404"/>
                  <a:pt x="978" y="404"/>
                </a:cubicBezTo>
                <a:cubicBezTo>
                  <a:pt x="980" y="402"/>
                  <a:pt x="980" y="402"/>
                  <a:pt x="980" y="402"/>
                </a:cubicBezTo>
                <a:cubicBezTo>
                  <a:pt x="983" y="401"/>
                  <a:pt x="983" y="401"/>
                  <a:pt x="983" y="401"/>
                </a:cubicBezTo>
                <a:cubicBezTo>
                  <a:pt x="984" y="401"/>
                  <a:pt x="984" y="401"/>
                  <a:pt x="984" y="401"/>
                </a:cubicBezTo>
                <a:cubicBezTo>
                  <a:pt x="988" y="401"/>
                  <a:pt x="988" y="401"/>
                  <a:pt x="988" y="401"/>
                </a:cubicBezTo>
                <a:cubicBezTo>
                  <a:pt x="988" y="400"/>
                  <a:pt x="988" y="400"/>
                  <a:pt x="988" y="400"/>
                </a:cubicBezTo>
                <a:cubicBezTo>
                  <a:pt x="991" y="400"/>
                  <a:pt x="991" y="400"/>
                  <a:pt x="991" y="400"/>
                </a:cubicBezTo>
                <a:cubicBezTo>
                  <a:pt x="989" y="398"/>
                  <a:pt x="989" y="398"/>
                  <a:pt x="989" y="398"/>
                </a:cubicBezTo>
                <a:cubicBezTo>
                  <a:pt x="984" y="397"/>
                  <a:pt x="984" y="397"/>
                  <a:pt x="984" y="397"/>
                </a:cubicBezTo>
                <a:cubicBezTo>
                  <a:pt x="985" y="396"/>
                  <a:pt x="985" y="396"/>
                  <a:pt x="985" y="396"/>
                </a:cubicBezTo>
                <a:cubicBezTo>
                  <a:pt x="986" y="396"/>
                  <a:pt x="986" y="396"/>
                  <a:pt x="986" y="396"/>
                </a:cubicBezTo>
                <a:cubicBezTo>
                  <a:pt x="987" y="394"/>
                  <a:pt x="987" y="394"/>
                  <a:pt x="987" y="394"/>
                </a:cubicBezTo>
                <a:cubicBezTo>
                  <a:pt x="986" y="393"/>
                  <a:pt x="986" y="393"/>
                  <a:pt x="986" y="393"/>
                </a:cubicBezTo>
                <a:cubicBezTo>
                  <a:pt x="983" y="394"/>
                  <a:pt x="983" y="394"/>
                  <a:pt x="983" y="394"/>
                </a:cubicBezTo>
                <a:cubicBezTo>
                  <a:pt x="981" y="396"/>
                  <a:pt x="981" y="396"/>
                  <a:pt x="981" y="396"/>
                </a:cubicBezTo>
                <a:cubicBezTo>
                  <a:pt x="979" y="394"/>
                  <a:pt x="979" y="394"/>
                  <a:pt x="979" y="394"/>
                </a:cubicBezTo>
                <a:cubicBezTo>
                  <a:pt x="977" y="395"/>
                  <a:pt x="977" y="395"/>
                  <a:pt x="977" y="395"/>
                </a:cubicBezTo>
                <a:cubicBezTo>
                  <a:pt x="976" y="394"/>
                  <a:pt x="976" y="394"/>
                  <a:pt x="976" y="394"/>
                </a:cubicBezTo>
                <a:cubicBezTo>
                  <a:pt x="978" y="393"/>
                  <a:pt x="978" y="393"/>
                  <a:pt x="978" y="393"/>
                </a:cubicBezTo>
                <a:cubicBezTo>
                  <a:pt x="978" y="390"/>
                  <a:pt x="978" y="390"/>
                  <a:pt x="978" y="390"/>
                </a:cubicBezTo>
                <a:cubicBezTo>
                  <a:pt x="978" y="389"/>
                  <a:pt x="978" y="389"/>
                  <a:pt x="978" y="389"/>
                </a:cubicBezTo>
                <a:cubicBezTo>
                  <a:pt x="975" y="391"/>
                  <a:pt x="975" y="391"/>
                  <a:pt x="975" y="391"/>
                </a:cubicBezTo>
                <a:cubicBezTo>
                  <a:pt x="975" y="390"/>
                  <a:pt x="975" y="390"/>
                  <a:pt x="975" y="390"/>
                </a:cubicBezTo>
                <a:cubicBezTo>
                  <a:pt x="976" y="389"/>
                  <a:pt x="976" y="389"/>
                  <a:pt x="976" y="389"/>
                </a:cubicBezTo>
                <a:cubicBezTo>
                  <a:pt x="976" y="389"/>
                  <a:pt x="976" y="389"/>
                  <a:pt x="976" y="389"/>
                </a:cubicBezTo>
                <a:cubicBezTo>
                  <a:pt x="972" y="392"/>
                  <a:pt x="972" y="392"/>
                  <a:pt x="972" y="392"/>
                </a:cubicBezTo>
                <a:cubicBezTo>
                  <a:pt x="970" y="393"/>
                  <a:pt x="970" y="393"/>
                  <a:pt x="970" y="393"/>
                </a:cubicBezTo>
                <a:cubicBezTo>
                  <a:pt x="969" y="393"/>
                  <a:pt x="969" y="393"/>
                  <a:pt x="969" y="393"/>
                </a:cubicBezTo>
                <a:cubicBezTo>
                  <a:pt x="971" y="391"/>
                  <a:pt x="971" y="391"/>
                  <a:pt x="971" y="391"/>
                </a:cubicBezTo>
                <a:cubicBezTo>
                  <a:pt x="974" y="389"/>
                  <a:pt x="974" y="389"/>
                  <a:pt x="974" y="389"/>
                </a:cubicBezTo>
                <a:cubicBezTo>
                  <a:pt x="973" y="388"/>
                  <a:pt x="973" y="388"/>
                  <a:pt x="973" y="388"/>
                </a:cubicBezTo>
                <a:cubicBezTo>
                  <a:pt x="970" y="390"/>
                  <a:pt x="970" y="390"/>
                  <a:pt x="970" y="390"/>
                </a:cubicBezTo>
                <a:cubicBezTo>
                  <a:pt x="969" y="389"/>
                  <a:pt x="969" y="389"/>
                  <a:pt x="969" y="389"/>
                </a:cubicBezTo>
                <a:cubicBezTo>
                  <a:pt x="970" y="388"/>
                  <a:pt x="970" y="388"/>
                  <a:pt x="970" y="388"/>
                </a:cubicBezTo>
                <a:cubicBezTo>
                  <a:pt x="972" y="387"/>
                  <a:pt x="972" y="387"/>
                  <a:pt x="972" y="387"/>
                </a:cubicBezTo>
                <a:cubicBezTo>
                  <a:pt x="972" y="387"/>
                  <a:pt x="972" y="387"/>
                  <a:pt x="972" y="387"/>
                </a:cubicBezTo>
                <a:cubicBezTo>
                  <a:pt x="970" y="387"/>
                  <a:pt x="970" y="387"/>
                  <a:pt x="970" y="387"/>
                </a:cubicBezTo>
                <a:cubicBezTo>
                  <a:pt x="968" y="389"/>
                  <a:pt x="968" y="389"/>
                  <a:pt x="968" y="389"/>
                </a:cubicBezTo>
                <a:cubicBezTo>
                  <a:pt x="966" y="391"/>
                  <a:pt x="966" y="391"/>
                  <a:pt x="966" y="391"/>
                </a:cubicBezTo>
                <a:cubicBezTo>
                  <a:pt x="965" y="391"/>
                  <a:pt x="965" y="391"/>
                  <a:pt x="965" y="391"/>
                </a:cubicBezTo>
                <a:cubicBezTo>
                  <a:pt x="966" y="389"/>
                  <a:pt x="966" y="389"/>
                  <a:pt x="966" y="389"/>
                </a:cubicBezTo>
                <a:cubicBezTo>
                  <a:pt x="967" y="388"/>
                  <a:pt x="967" y="388"/>
                  <a:pt x="967" y="388"/>
                </a:cubicBezTo>
                <a:cubicBezTo>
                  <a:pt x="967" y="387"/>
                  <a:pt x="967" y="387"/>
                  <a:pt x="967" y="387"/>
                </a:cubicBezTo>
                <a:cubicBezTo>
                  <a:pt x="966" y="387"/>
                  <a:pt x="966" y="387"/>
                  <a:pt x="966" y="387"/>
                </a:cubicBezTo>
                <a:cubicBezTo>
                  <a:pt x="962" y="390"/>
                  <a:pt x="962" y="390"/>
                  <a:pt x="962" y="390"/>
                </a:cubicBezTo>
                <a:cubicBezTo>
                  <a:pt x="960" y="391"/>
                  <a:pt x="960" y="391"/>
                  <a:pt x="960" y="391"/>
                </a:cubicBezTo>
                <a:cubicBezTo>
                  <a:pt x="958" y="390"/>
                  <a:pt x="958" y="390"/>
                  <a:pt x="958" y="390"/>
                </a:cubicBezTo>
                <a:cubicBezTo>
                  <a:pt x="961" y="390"/>
                  <a:pt x="961" y="390"/>
                  <a:pt x="961" y="390"/>
                </a:cubicBezTo>
                <a:cubicBezTo>
                  <a:pt x="962" y="389"/>
                  <a:pt x="962" y="389"/>
                  <a:pt x="962" y="389"/>
                </a:cubicBezTo>
                <a:cubicBezTo>
                  <a:pt x="965" y="385"/>
                  <a:pt x="965" y="385"/>
                  <a:pt x="965" y="385"/>
                </a:cubicBezTo>
                <a:cubicBezTo>
                  <a:pt x="968" y="383"/>
                  <a:pt x="968" y="383"/>
                  <a:pt x="968" y="383"/>
                </a:cubicBezTo>
                <a:cubicBezTo>
                  <a:pt x="967" y="382"/>
                  <a:pt x="967" y="382"/>
                  <a:pt x="967" y="382"/>
                </a:cubicBezTo>
                <a:cubicBezTo>
                  <a:pt x="967" y="380"/>
                  <a:pt x="967" y="380"/>
                  <a:pt x="967" y="380"/>
                </a:cubicBezTo>
                <a:cubicBezTo>
                  <a:pt x="966" y="380"/>
                  <a:pt x="966" y="380"/>
                  <a:pt x="966" y="380"/>
                </a:cubicBezTo>
                <a:cubicBezTo>
                  <a:pt x="964" y="383"/>
                  <a:pt x="964" y="383"/>
                  <a:pt x="964" y="383"/>
                </a:cubicBezTo>
                <a:cubicBezTo>
                  <a:pt x="964" y="383"/>
                  <a:pt x="964" y="383"/>
                  <a:pt x="964" y="383"/>
                </a:cubicBezTo>
                <a:cubicBezTo>
                  <a:pt x="964" y="382"/>
                  <a:pt x="964" y="382"/>
                  <a:pt x="964" y="382"/>
                </a:cubicBezTo>
                <a:cubicBezTo>
                  <a:pt x="964" y="381"/>
                  <a:pt x="964" y="381"/>
                  <a:pt x="964" y="381"/>
                </a:cubicBezTo>
                <a:cubicBezTo>
                  <a:pt x="964" y="378"/>
                  <a:pt x="964" y="378"/>
                  <a:pt x="964" y="378"/>
                </a:cubicBezTo>
                <a:cubicBezTo>
                  <a:pt x="963" y="378"/>
                  <a:pt x="963" y="378"/>
                  <a:pt x="963" y="378"/>
                </a:cubicBezTo>
                <a:cubicBezTo>
                  <a:pt x="962" y="378"/>
                  <a:pt x="962" y="378"/>
                  <a:pt x="962" y="378"/>
                </a:cubicBezTo>
                <a:cubicBezTo>
                  <a:pt x="961" y="379"/>
                  <a:pt x="961" y="379"/>
                  <a:pt x="961" y="379"/>
                </a:cubicBezTo>
                <a:cubicBezTo>
                  <a:pt x="960" y="378"/>
                  <a:pt x="960" y="378"/>
                  <a:pt x="960" y="378"/>
                </a:cubicBezTo>
                <a:cubicBezTo>
                  <a:pt x="960" y="377"/>
                  <a:pt x="960" y="377"/>
                  <a:pt x="960" y="377"/>
                </a:cubicBezTo>
                <a:cubicBezTo>
                  <a:pt x="960" y="376"/>
                  <a:pt x="960" y="376"/>
                  <a:pt x="960" y="376"/>
                </a:cubicBezTo>
                <a:cubicBezTo>
                  <a:pt x="959" y="376"/>
                  <a:pt x="959" y="376"/>
                  <a:pt x="959" y="376"/>
                </a:cubicBezTo>
                <a:cubicBezTo>
                  <a:pt x="960" y="375"/>
                  <a:pt x="960" y="375"/>
                  <a:pt x="960" y="375"/>
                </a:cubicBezTo>
                <a:cubicBezTo>
                  <a:pt x="959" y="374"/>
                  <a:pt x="959" y="374"/>
                  <a:pt x="959" y="374"/>
                </a:cubicBezTo>
                <a:cubicBezTo>
                  <a:pt x="959" y="373"/>
                  <a:pt x="959" y="373"/>
                  <a:pt x="959" y="373"/>
                </a:cubicBezTo>
                <a:cubicBezTo>
                  <a:pt x="958" y="372"/>
                  <a:pt x="958" y="372"/>
                  <a:pt x="958" y="372"/>
                </a:cubicBezTo>
                <a:cubicBezTo>
                  <a:pt x="955" y="373"/>
                  <a:pt x="955" y="373"/>
                  <a:pt x="955" y="373"/>
                </a:cubicBezTo>
                <a:cubicBezTo>
                  <a:pt x="955" y="374"/>
                  <a:pt x="955" y="374"/>
                  <a:pt x="955" y="374"/>
                </a:cubicBezTo>
                <a:cubicBezTo>
                  <a:pt x="953" y="374"/>
                  <a:pt x="953" y="374"/>
                  <a:pt x="953" y="374"/>
                </a:cubicBezTo>
                <a:cubicBezTo>
                  <a:pt x="950" y="373"/>
                  <a:pt x="950" y="373"/>
                  <a:pt x="950" y="373"/>
                </a:cubicBezTo>
                <a:cubicBezTo>
                  <a:pt x="953" y="373"/>
                  <a:pt x="953" y="373"/>
                  <a:pt x="953" y="373"/>
                </a:cubicBezTo>
                <a:cubicBezTo>
                  <a:pt x="953" y="372"/>
                  <a:pt x="953" y="372"/>
                  <a:pt x="953" y="372"/>
                </a:cubicBezTo>
                <a:cubicBezTo>
                  <a:pt x="956" y="372"/>
                  <a:pt x="956" y="372"/>
                  <a:pt x="956" y="372"/>
                </a:cubicBezTo>
                <a:cubicBezTo>
                  <a:pt x="956" y="371"/>
                  <a:pt x="956" y="371"/>
                  <a:pt x="956" y="371"/>
                </a:cubicBezTo>
                <a:cubicBezTo>
                  <a:pt x="955" y="370"/>
                  <a:pt x="955" y="370"/>
                  <a:pt x="955" y="370"/>
                </a:cubicBezTo>
                <a:cubicBezTo>
                  <a:pt x="953" y="368"/>
                  <a:pt x="953" y="368"/>
                  <a:pt x="953" y="368"/>
                </a:cubicBezTo>
                <a:cubicBezTo>
                  <a:pt x="953" y="366"/>
                  <a:pt x="953" y="366"/>
                  <a:pt x="953" y="366"/>
                </a:cubicBezTo>
                <a:cubicBezTo>
                  <a:pt x="950" y="364"/>
                  <a:pt x="950" y="364"/>
                  <a:pt x="950" y="364"/>
                </a:cubicBezTo>
                <a:cubicBezTo>
                  <a:pt x="953" y="364"/>
                  <a:pt x="953" y="364"/>
                  <a:pt x="953" y="364"/>
                </a:cubicBezTo>
                <a:cubicBezTo>
                  <a:pt x="956" y="366"/>
                  <a:pt x="956" y="366"/>
                  <a:pt x="956" y="366"/>
                </a:cubicBezTo>
                <a:cubicBezTo>
                  <a:pt x="958" y="366"/>
                  <a:pt x="958" y="366"/>
                  <a:pt x="958" y="366"/>
                </a:cubicBezTo>
                <a:cubicBezTo>
                  <a:pt x="958" y="364"/>
                  <a:pt x="958" y="364"/>
                  <a:pt x="958" y="364"/>
                </a:cubicBezTo>
                <a:cubicBezTo>
                  <a:pt x="956" y="364"/>
                  <a:pt x="956" y="364"/>
                  <a:pt x="956" y="364"/>
                </a:cubicBezTo>
                <a:cubicBezTo>
                  <a:pt x="957" y="363"/>
                  <a:pt x="957" y="363"/>
                  <a:pt x="957" y="363"/>
                </a:cubicBezTo>
                <a:cubicBezTo>
                  <a:pt x="958" y="363"/>
                  <a:pt x="958" y="363"/>
                  <a:pt x="958" y="363"/>
                </a:cubicBezTo>
                <a:cubicBezTo>
                  <a:pt x="961" y="361"/>
                  <a:pt x="961" y="361"/>
                  <a:pt x="961" y="361"/>
                </a:cubicBezTo>
                <a:cubicBezTo>
                  <a:pt x="962" y="360"/>
                  <a:pt x="962" y="360"/>
                  <a:pt x="962" y="360"/>
                </a:cubicBezTo>
                <a:cubicBezTo>
                  <a:pt x="963" y="359"/>
                  <a:pt x="963" y="359"/>
                  <a:pt x="963" y="359"/>
                </a:cubicBezTo>
                <a:cubicBezTo>
                  <a:pt x="961" y="357"/>
                  <a:pt x="961" y="357"/>
                  <a:pt x="961" y="357"/>
                </a:cubicBezTo>
                <a:cubicBezTo>
                  <a:pt x="959" y="357"/>
                  <a:pt x="959" y="357"/>
                  <a:pt x="959" y="357"/>
                </a:cubicBezTo>
                <a:cubicBezTo>
                  <a:pt x="957" y="357"/>
                  <a:pt x="957" y="357"/>
                  <a:pt x="957" y="357"/>
                </a:cubicBezTo>
                <a:cubicBezTo>
                  <a:pt x="959" y="356"/>
                  <a:pt x="959" y="356"/>
                  <a:pt x="959" y="356"/>
                </a:cubicBezTo>
                <a:cubicBezTo>
                  <a:pt x="959" y="354"/>
                  <a:pt x="959" y="354"/>
                  <a:pt x="959" y="354"/>
                </a:cubicBezTo>
                <a:cubicBezTo>
                  <a:pt x="958" y="353"/>
                  <a:pt x="958" y="353"/>
                  <a:pt x="958" y="353"/>
                </a:cubicBezTo>
                <a:cubicBezTo>
                  <a:pt x="956" y="353"/>
                  <a:pt x="956" y="353"/>
                  <a:pt x="956" y="353"/>
                </a:cubicBezTo>
                <a:cubicBezTo>
                  <a:pt x="955" y="353"/>
                  <a:pt x="955" y="353"/>
                  <a:pt x="955" y="353"/>
                </a:cubicBezTo>
                <a:cubicBezTo>
                  <a:pt x="954" y="353"/>
                  <a:pt x="954" y="353"/>
                  <a:pt x="954" y="353"/>
                </a:cubicBezTo>
                <a:cubicBezTo>
                  <a:pt x="953" y="352"/>
                  <a:pt x="953" y="352"/>
                  <a:pt x="953" y="352"/>
                </a:cubicBezTo>
                <a:cubicBezTo>
                  <a:pt x="955" y="352"/>
                  <a:pt x="955" y="352"/>
                  <a:pt x="955" y="352"/>
                </a:cubicBezTo>
                <a:cubicBezTo>
                  <a:pt x="956" y="351"/>
                  <a:pt x="956" y="351"/>
                  <a:pt x="956" y="351"/>
                </a:cubicBezTo>
                <a:cubicBezTo>
                  <a:pt x="957" y="351"/>
                  <a:pt x="957" y="351"/>
                  <a:pt x="957" y="351"/>
                </a:cubicBezTo>
                <a:cubicBezTo>
                  <a:pt x="959" y="349"/>
                  <a:pt x="959" y="349"/>
                  <a:pt x="959" y="349"/>
                </a:cubicBezTo>
                <a:cubicBezTo>
                  <a:pt x="958" y="346"/>
                  <a:pt x="958" y="346"/>
                  <a:pt x="958" y="346"/>
                </a:cubicBezTo>
                <a:cubicBezTo>
                  <a:pt x="956" y="344"/>
                  <a:pt x="956" y="344"/>
                  <a:pt x="956" y="344"/>
                </a:cubicBezTo>
                <a:cubicBezTo>
                  <a:pt x="955" y="346"/>
                  <a:pt x="955" y="346"/>
                  <a:pt x="955" y="346"/>
                </a:cubicBezTo>
                <a:cubicBezTo>
                  <a:pt x="953" y="345"/>
                  <a:pt x="953" y="345"/>
                  <a:pt x="953" y="345"/>
                </a:cubicBezTo>
                <a:cubicBezTo>
                  <a:pt x="952" y="346"/>
                  <a:pt x="952" y="346"/>
                  <a:pt x="952" y="346"/>
                </a:cubicBezTo>
                <a:cubicBezTo>
                  <a:pt x="953" y="344"/>
                  <a:pt x="953" y="344"/>
                  <a:pt x="953" y="344"/>
                </a:cubicBezTo>
                <a:cubicBezTo>
                  <a:pt x="955" y="343"/>
                  <a:pt x="955" y="343"/>
                  <a:pt x="955" y="343"/>
                </a:cubicBezTo>
                <a:cubicBezTo>
                  <a:pt x="956" y="343"/>
                  <a:pt x="956" y="343"/>
                  <a:pt x="956" y="343"/>
                </a:cubicBezTo>
                <a:cubicBezTo>
                  <a:pt x="956" y="341"/>
                  <a:pt x="956" y="341"/>
                  <a:pt x="956" y="341"/>
                </a:cubicBezTo>
                <a:cubicBezTo>
                  <a:pt x="954" y="341"/>
                  <a:pt x="954" y="341"/>
                  <a:pt x="954" y="341"/>
                </a:cubicBezTo>
                <a:cubicBezTo>
                  <a:pt x="953" y="341"/>
                  <a:pt x="953" y="341"/>
                  <a:pt x="953" y="341"/>
                </a:cubicBezTo>
                <a:cubicBezTo>
                  <a:pt x="951" y="341"/>
                  <a:pt x="951" y="341"/>
                  <a:pt x="951" y="341"/>
                </a:cubicBezTo>
                <a:cubicBezTo>
                  <a:pt x="948" y="342"/>
                  <a:pt x="948" y="342"/>
                  <a:pt x="948" y="342"/>
                </a:cubicBezTo>
                <a:cubicBezTo>
                  <a:pt x="950" y="339"/>
                  <a:pt x="950" y="339"/>
                  <a:pt x="950" y="339"/>
                </a:cubicBezTo>
                <a:cubicBezTo>
                  <a:pt x="952" y="339"/>
                  <a:pt x="952" y="339"/>
                  <a:pt x="952" y="339"/>
                </a:cubicBezTo>
                <a:cubicBezTo>
                  <a:pt x="954" y="338"/>
                  <a:pt x="954" y="338"/>
                  <a:pt x="954" y="338"/>
                </a:cubicBezTo>
                <a:cubicBezTo>
                  <a:pt x="954" y="337"/>
                  <a:pt x="954" y="337"/>
                  <a:pt x="954" y="337"/>
                </a:cubicBezTo>
                <a:cubicBezTo>
                  <a:pt x="955" y="336"/>
                  <a:pt x="955" y="336"/>
                  <a:pt x="955" y="336"/>
                </a:cubicBezTo>
                <a:cubicBezTo>
                  <a:pt x="955" y="335"/>
                  <a:pt x="955" y="335"/>
                  <a:pt x="955" y="335"/>
                </a:cubicBezTo>
                <a:cubicBezTo>
                  <a:pt x="953" y="336"/>
                  <a:pt x="953" y="336"/>
                  <a:pt x="953" y="336"/>
                </a:cubicBezTo>
                <a:cubicBezTo>
                  <a:pt x="949" y="336"/>
                  <a:pt x="949" y="336"/>
                  <a:pt x="949" y="336"/>
                </a:cubicBezTo>
                <a:cubicBezTo>
                  <a:pt x="947" y="337"/>
                  <a:pt x="947" y="337"/>
                  <a:pt x="947" y="337"/>
                </a:cubicBezTo>
                <a:cubicBezTo>
                  <a:pt x="947" y="335"/>
                  <a:pt x="947" y="335"/>
                  <a:pt x="947" y="335"/>
                </a:cubicBezTo>
                <a:cubicBezTo>
                  <a:pt x="947" y="334"/>
                  <a:pt x="947" y="334"/>
                  <a:pt x="947" y="334"/>
                </a:cubicBezTo>
                <a:cubicBezTo>
                  <a:pt x="948" y="333"/>
                  <a:pt x="948" y="333"/>
                  <a:pt x="948" y="333"/>
                </a:cubicBezTo>
                <a:cubicBezTo>
                  <a:pt x="949" y="334"/>
                  <a:pt x="949" y="334"/>
                  <a:pt x="949" y="334"/>
                </a:cubicBezTo>
                <a:cubicBezTo>
                  <a:pt x="952" y="334"/>
                  <a:pt x="952" y="334"/>
                  <a:pt x="952" y="334"/>
                </a:cubicBezTo>
                <a:cubicBezTo>
                  <a:pt x="954" y="331"/>
                  <a:pt x="954" y="331"/>
                  <a:pt x="954" y="331"/>
                </a:cubicBezTo>
                <a:cubicBezTo>
                  <a:pt x="954" y="329"/>
                  <a:pt x="954" y="329"/>
                  <a:pt x="954" y="329"/>
                </a:cubicBezTo>
                <a:cubicBezTo>
                  <a:pt x="952" y="330"/>
                  <a:pt x="952" y="330"/>
                  <a:pt x="952" y="330"/>
                </a:cubicBezTo>
                <a:cubicBezTo>
                  <a:pt x="951" y="330"/>
                  <a:pt x="951" y="330"/>
                  <a:pt x="951" y="330"/>
                </a:cubicBezTo>
                <a:cubicBezTo>
                  <a:pt x="953" y="327"/>
                  <a:pt x="953" y="327"/>
                  <a:pt x="953" y="327"/>
                </a:cubicBezTo>
                <a:cubicBezTo>
                  <a:pt x="953" y="326"/>
                  <a:pt x="953" y="326"/>
                  <a:pt x="953" y="326"/>
                </a:cubicBezTo>
                <a:cubicBezTo>
                  <a:pt x="952" y="325"/>
                  <a:pt x="952" y="325"/>
                  <a:pt x="952" y="325"/>
                </a:cubicBezTo>
                <a:cubicBezTo>
                  <a:pt x="947" y="327"/>
                  <a:pt x="947" y="327"/>
                  <a:pt x="947" y="327"/>
                </a:cubicBezTo>
                <a:cubicBezTo>
                  <a:pt x="945" y="326"/>
                  <a:pt x="945" y="326"/>
                  <a:pt x="945" y="326"/>
                </a:cubicBezTo>
                <a:cubicBezTo>
                  <a:pt x="946" y="324"/>
                  <a:pt x="946" y="324"/>
                  <a:pt x="946" y="324"/>
                </a:cubicBezTo>
                <a:cubicBezTo>
                  <a:pt x="949" y="325"/>
                  <a:pt x="949" y="325"/>
                  <a:pt x="949" y="325"/>
                </a:cubicBezTo>
                <a:cubicBezTo>
                  <a:pt x="950" y="324"/>
                  <a:pt x="950" y="324"/>
                  <a:pt x="950" y="324"/>
                </a:cubicBezTo>
                <a:cubicBezTo>
                  <a:pt x="952" y="322"/>
                  <a:pt x="952" y="322"/>
                  <a:pt x="952" y="322"/>
                </a:cubicBezTo>
                <a:cubicBezTo>
                  <a:pt x="951" y="321"/>
                  <a:pt x="951" y="321"/>
                  <a:pt x="951" y="321"/>
                </a:cubicBezTo>
                <a:cubicBezTo>
                  <a:pt x="950" y="320"/>
                  <a:pt x="950" y="320"/>
                  <a:pt x="950" y="320"/>
                </a:cubicBezTo>
                <a:cubicBezTo>
                  <a:pt x="949" y="321"/>
                  <a:pt x="949" y="321"/>
                  <a:pt x="949" y="321"/>
                </a:cubicBezTo>
                <a:cubicBezTo>
                  <a:pt x="948" y="321"/>
                  <a:pt x="948" y="321"/>
                  <a:pt x="948" y="321"/>
                </a:cubicBezTo>
                <a:cubicBezTo>
                  <a:pt x="948" y="320"/>
                  <a:pt x="948" y="320"/>
                  <a:pt x="948" y="320"/>
                </a:cubicBezTo>
                <a:cubicBezTo>
                  <a:pt x="946" y="318"/>
                  <a:pt x="946" y="318"/>
                  <a:pt x="946" y="318"/>
                </a:cubicBezTo>
                <a:cubicBezTo>
                  <a:pt x="948" y="318"/>
                  <a:pt x="948" y="318"/>
                  <a:pt x="948" y="318"/>
                </a:cubicBezTo>
                <a:cubicBezTo>
                  <a:pt x="949" y="319"/>
                  <a:pt x="949" y="319"/>
                  <a:pt x="949" y="319"/>
                </a:cubicBezTo>
                <a:cubicBezTo>
                  <a:pt x="949" y="318"/>
                  <a:pt x="949" y="318"/>
                  <a:pt x="949" y="318"/>
                </a:cubicBezTo>
                <a:cubicBezTo>
                  <a:pt x="949" y="315"/>
                  <a:pt x="949" y="315"/>
                  <a:pt x="949" y="315"/>
                </a:cubicBezTo>
                <a:cubicBezTo>
                  <a:pt x="947" y="314"/>
                  <a:pt x="947" y="314"/>
                  <a:pt x="947" y="314"/>
                </a:cubicBezTo>
                <a:cubicBezTo>
                  <a:pt x="947" y="312"/>
                  <a:pt x="947" y="312"/>
                  <a:pt x="947" y="312"/>
                </a:cubicBezTo>
                <a:cubicBezTo>
                  <a:pt x="948" y="311"/>
                  <a:pt x="948" y="311"/>
                  <a:pt x="948" y="311"/>
                </a:cubicBezTo>
                <a:cubicBezTo>
                  <a:pt x="948" y="309"/>
                  <a:pt x="948" y="309"/>
                  <a:pt x="948" y="309"/>
                </a:cubicBezTo>
                <a:cubicBezTo>
                  <a:pt x="947" y="309"/>
                  <a:pt x="947" y="309"/>
                  <a:pt x="947" y="309"/>
                </a:cubicBezTo>
                <a:cubicBezTo>
                  <a:pt x="947" y="308"/>
                  <a:pt x="947" y="308"/>
                  <a:pt x="947" y="308"/>
                </a:cubicBezTo>
                <a:cubicBezTo>
                  <a:pt x="948" y="307"/>
                  <a:pt x="948" y="307"/>
                  <a:pt x="948" y="307"/>
                </a:cubicBezTo>
                <a:cubicBezTo>
                  <a:pt x="947" y="307"/>
                  <a:pt x="947" y="307"/>
                  <a:pt x="947" y="307"/>
                </a:cubicBezTo>
                <a:cubicBezTo>
                  <a:pt x="945" y="306"/>
                  <a:pt x="945" y="306"/>
                  <a:pt x="945" y="306"/>
                </a:cubicBezTo>
                <a:cubicBezTo>
                  <a:pt x="946" y="306"/>
                  <a:pt x="946" y="306"/>
                  <a:pt x="946" y="306"/>
                </a:cubicBezTo>
                <a:cubicBezTo>
                  <a:pt x="947" y="306"/>
                  <a:pt x="947" y="306"/>
                  <a:pt x="947" y="306"/>
                </a:cubicBezTo>
                <a:cubicBezTo>
                  <a:pt x="948" y="304"/>
                  <a:pt x="948" y="304"/>
                  <a:pt x="948" y="304"/>
                </a:cubicBezTo>
                <a:cubicBezTo>
                  <a:pt x="946" y="303"/>
                  <a:pt x="946" y="303"/>
                  <a:pt x="946" y="303"/>
                </a:cubicBezTo>
                <a:cubicBezTo>
                  <a:pt x="947" y="302"/>
                  <a:pt x="947" y="302"/>
                  <a:pt x="947" y="302"/>
                </a:cubicBezTo>
                <a:cubicBezTo>
                  <a:pt x="948" y="301"/>
                  <a:pt x="948" y="301"/>
                  <a:pt x="948" y="301"/>
                </a:cubicBezTo>
                <a:cubicBezTo>
                  <a:pt x="947" y="300"/>
                  <a:pt x="947" y="300"/>
                  <a:pt x="947" y="300"/>
                </a:cubicBezTo>
                <a:cubicBezTo>
                  <a:pt x="946" y="301"/>
                  <a:pt x="946" y="301"/>
                  <a:pt x="946" y="301"/>
                </a:cubicBezTo>
                <a:cubicBezTo>
                  <a:pt x="947" y="299"/>
                  <a:pt x="947" y="299"/>
                  <a:pt x="947" y="299"/>
                </a:cubicBezTo>
                <a:cubicBezTo>
                  <a:pt x="946" y="299"/>
                  <a:pt x="946" y="299"/>
                  <a:pt x="946" y="299"/>
                </a:cubicBezTo>
                <a:cubicBezTo>
                  <a:pt x="944" y="299"/>
                  <a:pt x="944" y="299"/>
                  <a:pt x="944" y="299"/>
                </a:cubicBezTo>
                <a:cubicBezTo>
                  <a:pt x="943" y="302"/>
                  <a:pt x="943" y="302"/>
                  <a:pt x="943" y="302"/>
                </a:cubicBezTo>
                <a:cubicBezTo>
                  <a:pt x="943" y="303"/>
                  <a:pt x="943" y="303"/>
                  <a:pt x="943" y="303"/>
                </a:cubicBezTo>
                <a:cubicBezTo>
                  <a:pt x="942" y="305"/>
                  <a:pt x="942" y="305"/>
                  <a:pt x="942" y="305"/>
                </a:cubicBezTo>
                <a:cubicBezTo>
                  <a:pt x="940" y="307"/>
                  <a:pt x="940" y="307"/>
                  <a:pt x="940" y="307"/>
                </a:cubicBezTo>
                <a:cubicBezTo>
                  <a:pt x="940" y="309"/>
                  <a:pt x="940" y="309"/>
                  <a:pt x="940" y="309"/>
                </a:cubicBezTo>
                <a:cubicBezTo>
                  <a:pt x="938" y="309"/>
                  <a:pt x="938" y="309"/>
                  <a:pt x="938" y="309"/>
                </a:cubicBezTo>
                <a:cubicBezTo>
                  <a:pt x="939" y="311"/>
                  <a:pt x="939" y="311"/>
                  <a:pt x="939" y="311"/>
                </a:cubicBezTo>
                <a:cubicBezTo>
                  <a:pt x="937" y="310"/>
                  <a:pt x="937" y="310"/>
                  <a:pt x="937" y="310"/>
                </a:cubicBezTo>
                <a:cubicBezTo>
                  <a:pt x="936" y="311"/>
                  <a:pt x="936" y="311"/>
                  <a:pt x="936" y="311"/>
                </a:cubicBezTo>
                <a:cubicBezTo>
                  <a:pt x="935" y="314"/>
                  <a:pt x="935" y="314"/>
                  <a:pt x="935" y="314"/>
                </a:cubicBezTo>
                <a:cubicBezTo>
                  <a:pt x="935" y="315"/>
                  <a:pt x="935" y="315"/>
                  <a:pt x="935" y="315"/>
                </a:cubicBezTo>
                <a:cubicBezTo>
                  <a:pt x="937" y="315"/>
                  <a:pt x="937" y="315"/>
                  <a:pt x="937" y="315"/>
                </a:cubicBezTo>
                <a:cubicBezTo>
                  <a:pt x="938" y="316"/>
                  <a:pt x="938" y="316"/>
                  <a:pt x="938" y="316"/>
                </a:cubicBezTo>
                <a:cubicBezTo>
                  <a:pt x="938" y="318"/>
                  <a:pt x="938" y="318"/>
                  <a:pt x="938" y="318"/>
                </a:cubicBezTo>
                <a:cubicBezTo>
                  <a:pt x="936" y="316"/>
                  <a:pt x="936" y="316"/>
                  <a:pt x="936" y="316"/>
                </a:cubicBezTo>
                <a:cubicBezTo>
                  <a:pt x="935" y="316"/>
                  <a:pt x="935" y="316"/>
                  <a:pt x="935" y="316"/>
                </a:cubicBezTo>
                <a:cubicBezTo>
                  <a:pt x="934" y="317"/>
                  <a:pt x="934" y="317"/>
                  <a:pt x="934" y="317"/>
                </a:cubicBezTo>
                <a:cubicBezTo>
                  <a:pt x="933" y="319"/>
                  <a:pt x="933" y="319"/>
                  <a:pt x="933" y="319"/>
                </a:cubicBezTo>
                <a:cubicBezTo>
                  <a:pt x="931" y="320"/>
                  <a:pt x="931" y="320"/>
                  <a:pt x="931" y="320"/>
                </a:cubicBezTo>
                <a:cubicBezTo>
                  <a:pt x="931" y="323"/>
                  <a:pt x="931" y="323"/>
                  <a:pt x="931" y="323"/>
                </a:cubicBezTo>
                <a:cubicBezTo>
                  <a:pt x="929" y="323"/>
                  <a:pt x="929" y="323"/>
                  <a:pt x="929" y="323"/>
                </a:cubicBezTo>
                <a:cubicBezTo>
                  <a:pt x="928" y="325"/>
                  <a:pt x="928" y="325"/>
                  <a:pt x="928" y="325"/>
                </a:cubicBezTo>
                <a:cubicBezTo>
                  <a:pt x="928" y="326"/>
                  <a:pt x="928" y="326"/>
                  <a:pt x="928" y="326"/>
                </a:cubicBezTo>
                <a:cubicBezTo>
                  <a:pt x="927" y="326"/>
                  <a:pt x="927" y="326"/>
                  <a:pt x="927" y="326"/>
                </a:cubicBezTo>
                <a:cubicBezTo>
                  <a:pt x="928" y="329"/>
                  <a:pt x="928" y="329"/>
                  <a:pt x="928" y="329"/>
                </a:cubicBezTo>
                <a:cubicBezTo>
                  <a:pt x="926" y="332"/>
                  <a:pt x="926" y="332"/>
                  <a:pt x="926" y="332"/>
                </a:cubicBezTo>
                <a:cubicBezTo>
                  <a:pt x="926" y="330"/>
                  <a:pt x="926" y="330"/>
                  <a:pt x="926" y="330"/>
                </a:cubicBezTo>
                <a:cubicBezTo>
                  <a:pt x="926" y="327"/>
                  <a:pt x="926" y="327"/>
                  <a:pt x="926" y="327"/>
                </a:cubicBezTo>
                <a:cubicBezTo>
                  <a:pt x="925" y="326"/>
                  <a:pt x="925" y="326"/>
                  <a:pt x="925" y="326"/>
                </a:cubicBezTo>
                <a:cubicBezTo>
                  <a:pt x="922" y="328"/>
                  <a:pt x="922" y="328"/>
                  <a:pt x="922" y="328"/>
                </a:cubicBezTo>
                <a:cubicBezTo>
                  <a:pt x="921" y="330"/>
                  <a:pt x="921" y="330"/>
                  <a:pt x="921" y="330"/>
                </a:cubicBezTo>
                <a:cubicBezTo>
                  <a:pt x="920" y="331"/>
                  <a:pt x="920" y="331"/>
                  <a:pt x="920" y="331"/>
                </a:cubicBezTo>
                <a:cubicBezTo>
                  <a:pt x="918" y="332"/>
                  <a:pt x="918" y="332"/>
                  <a:pt x="918" y="332"/>
                </a:cubicBezTo>
                <a:cubicBezTo>
                  <a:pt x="918" y="333"/>
                  <a:pt x="918" y="333"/>
                  <a:pt x="918" y="333"/>
                </a:cubicBezTo>
                <a:cubicBezTo>
                  <a:pt x="917" y="332"/>
                  <a:pt x="917" y="332"/>
                  <a:pt x="917" y="332"/>
                </a:cubicBezTo>
                <a:cubicBezTo>
                  <a:pt x="916" y="332"/>
                  <a:pt x="916" y="332"/>
                  <a:pt x="916" y="332"/>
                </a:cubicBezTo>
                <a:cubicBezTo>
                  <a:pt x="914" y="333"/>
                  <a:pt x="914" y="333"/>
                  <a:pt x="914" y="333"/>
                </a:cubicBezTo>
                <a:cubicBezTo>
                  <a:pt x="912" y="334"/>
                  <a:pt x="912" y="334"/>
                  <a:pt x="912" y="334"/>
                </a:cubicBezTo>
                <a:cubicBezTo>
                  <a:pt x="910" y="335"/>
                  <a:pt x="910" y="335"/>
                  <a:pt x="910" y="335"/>
                </a:cubicBezTo>
                <a:cubicBezTo>
                  <a:pt x="910" y="338"/>
                  <a:pt x="910" y="338"/>
                  <a:pt x="910" y="338"/>
                </a:cubicBezTo>
                <a:cubicBezTo>
                  <a:pt x="908" y="340"/>
                  <a:pt x="908" y="340"/>
                  <a:pt x="908" y="340"/>
                </a:cubicBezTo>
                <a:cubicBezTo>
                  <a:pt x="908" y="338"/>
                  <a:pt x="908" y="338"/>
                  <a:pt x="908" y="338"/>
                </a:cubicBezTo>
                <a:cubicBezTo>
                  <a:pt x="908" y="337"/>
                  <a:pt x="908" y="337"/>
                  <a:pt x="908" y="337"/>
                </a:cubicBezTo>
                <a:cubicBezTo>
                  <a:pt x="909" y="336"/>
                  <a:pt x="909" y="336"/>
                  <a:pt x="909" y="336"/>
                </a:cubicBezTo>
                <a:cubicBezTo>
                  <a:pt x="909" y="332"/>
                  <a:pt x="909" y="332"/>
                  <a:pt x="909" y="332"/>
                </a:cubicBezTo>
                <a:cubicBezTo>
                  <a:pt x="909" y="330"/>
                  <a:pt x="909" y="330"/>
                  <a:pt x="909" y="330"/>
                </a:cubicBezTo>
                <a:cubicBezTo>
                  <a:pt x="908" y="330"/>
                  <a:pt x="908" y="330"/>
                  <a:pt x="908" y="330"/>
                </a:cubicBezTo>
                <a:cubicBezTo>
                  <a:pt x="906" y="332"/>
                  <a:pt x="906" y="332"/>
                  <a:pt x="906" y="332"/>
                </a:cubicBezTo>
                <a:cubicBezTo>
                  <a:pt x="903" y="337"/>
                  <a:pt x="903" y="337"/>
                  <a:pt x="903" y="337"/>
                </a:cubicBezTo>
                <a:cubicBezTo>
                  <a:pt x="901" y="339"/>
                  <a:pt x="901" y="339"/>
                  <a:pt x="901" y="339"/>
                </a:cubicBezTo>
                <a:cubicBezTo>
                  <a:pt x="902" y="337"/>
                  <a:pt x="902" y="337"/>
                  <a:pt x="902" y="337"/>
                </a:cubicBezTo>
                <a:cubicBezTo>
                  <a:pt x="903" y="334"/>
                  <a:pt x="903" y="334"/>
                  <a:pt x="903" y="334"/>
                </a:cubicBezTo>
                <a:cubicBezTo>
                  <a:pt x="905" y="331"/>
                  <a:pt x="905" y="331"/>
                  <a:pt x="905" y="331"/>
                </a:cubicBezTo>
                <a:cubicBezTo>
                  <a:pt x="905" y="329"/>
                  <a:pt x="905" y="329"/>
                  <a:pt x="905" y="329"/>
                </a:cubicBezTo>
                <a:cubicBezTo>
                  <a:pt x="905" y="327"/>
                  <a:pt x="905" y="327"/>
                  <a:pt x="905" y="327"/>
                </a:cubicBezTo>
                <a:cubicBezTo>
                  <a:pt x="904" y="325"/>
                  <a:pt x="904" y="325"/>
                  <a:pt x="904" y="325"/>
                </a:cubicBezTo>
                <a:cubicBezTo>
                  <a:pt x="902" y="323"/>
                  <a:pt x="902" y="323"/>
                  <a:pt x="902" y="323"/>
                </a:cubicBezTo>
                <a:cubicBezTo>
                  <a:pt x="900" y="323"/>
                  <a:pt x="900" y="323"/>
                  <a:pt x="900" y="323"/>
                </a:cubicBezTo>
                <a:cubicBezTo>
                  <a:pt x="901" y="325"/>
                  <a:pt x="901" y="325"/>
                  <a:pt x="901" y="325"/>
                </a:cubicBezTo>
                <a:cubicBezTo>
                  <a:pt x="900" y="325"/>
                  <a:pt x="900" y="325"/>
                  <a:pt x="900" y="325"/>
                </a:cubicBezTo>
                <a:cubicBezTo>
                  <a:pt x="898" y="324"/>
                  <a:pt x="898" y="324"/>
                  <a:pt x="898" y="324"/>
                </a:cubicBezTo>
                <a:cubicBezTo>
                  <a:pt x="896" y="320"/>
                  <a:pt x="896" y="320"/>
                  <a:pt x="896" y="320"/>
                </a:cubicBezTo>
                <a:cubicBezTo>
                  <a:pt x="900" y="322"/>
                  <a:pt x="900" y="322"/>
                  <a:pt x="900" y="322"/>
                </a:cubicBezTo>
                <a:cubicBezTo>
                  <a:pt x="901" y="321"/>
                  <a:pt x="901" y="321"/>
                  <a:pt x="901" y="321"/>
                </a:cubicBezTo>
                <a:cubicBezTo>
                  <a:pt x="899" y="321"/>
                  <a:pt x="899" y="321"/>
                  <a:pt x="899" y="321"/>
                </a:cubicBezTo>
                <a:cubicBezTo>
                  <a:pt x="897" y="317"/>
                  <a:pt x="897" y="317"/>
                  <a:pt x="897" y="317"/>
                </a:cubicBezTo>
                <a:cubicBezTo>
                  <a:pt x="896" y="317"/>
                  <a:pt x="896" y="317"/>
                  <a:pt x="896" y="317"/>
                </a:cubicBezTo>
                <a:cubicBezTo>
                  <a:pt x="898" y="314"/>
                  <a:pt x="898" y="314"/>
                  <a:pt x="898" y="314"/>
                </a:cubicBezTo>
                <a:cubicBezTo>
                  <a:pt x="898" y="313"/>
                  <a:pt x="898" y="313"/>
                  <a:pt x="898" y="313"/>
                </a:cubicBezTo>
                <a:cubicBezTo>
                  <a:pt x="900" y="310"/>
                  <a:pt x="900" y="310"/>
                  <a:pt x="900" y="310"/>
                </a:cubicBezTo>
                <a:cubicBezTo>
                  <a:pt x="900" y="307"/>
                  <a:pt x="900" y="307"/>
                  <a:pt x="900" y="307"/>
                </a:cubicBezTo>
                <a:cubicBezTo>
                  <a:pt x="898" y="304"/>
                  <a:pt x="898" y="304"/>
                  <a:pt x="898" y="304"/>
                </a:cubicBezTo>
                <a:cubicBezTo>
                  <a:pt x="894" y="304"/>
                  <a:pt x="894" y="304"/>
                  <a:pt x="894" y="304"/>
                </a:cubicBezTo>
                <a:cubicBezTo>
                  <a:pt x="889" y="301"/>
                  <a:pt x="889" y="301"/>
                  <a:pt x="889" y="301"/>
                </a:cubicBezTo>
                <a:cubicBezTo>
                  <a:pt x="894" y="303"/>
                  <a:pt x="894" y="303"/>
                  <a:pt x="894" y="303"/>
                </a:cubicBezTo>
                <a:cubicBezTo>
                  <a:pt x="899" y="303"/>
                  <a:pt x="899" y="303"/>
                  <a:pt x="899" y="303"/>
                </a:cubicBezTo>
                <a:cubicBezTo>
                  <a:pt x="899" y="300"/>
                  <a:pt x="899" y="300"/>
                  <a:pt x="899" y="300"/>
                </a:cubicBezTo>
                <a:cubicBezTo>
                  <a:pt x="900" y="299"/>
                  <a:pt x="900" y="299"/>
                  <a:pt x="900" y="299"/>
                </a:cubicBezTo>
                <a:cubicBezTo>
                  <a:pt x="901" y="302"/>
                  <a:pt x="901" y="302"/>
                  <a:pt x="901" y="302"/>
                </a:cubicBezTo>
                <a:cubicBezTo>
                  <a:pt x="902" y="300"/>
                  <a:pt x="902" y="300"/>
                  <a:pt x="902" y="300"/>
                </a:cubicBezTo>
                <a:cubicBezTo>
                  <a:pt x="901" y="295"/>
                  <a:pt x="901" y="295"/>
                  <a:pt x="901" y="295"/>
                </a:cubicBezTo>
                <a:cubicBezTo>
                  <a:pt x="903" y="292"/>
                  <a:pt x="903" y="292"/>
                  <a:pt x="903" y="292"/>
                </a:cubicBezTo>
                <a:cubicBezTo>
                  <a:pt x="906" y="292"/>
                  <a:pt x="906" y="292"/>
                  <a:pt x="906" y="292"/>
                </a:cubicBezTo>
                <a:cubicBezTo>
                  <a:pt x="906" y="288"/>
                  <a:pt x="906" y="288"/>
                  <a:pt x="906" y="288"/>
                </a:cubicBezTo>
                <a:cubicBezTo>
                  <a:pt x="906" y="285"/>
                  <a:pt x="906" y="285"/>
                  <a:pt x="906" y="285"/>
                </a:cubicBezTo>
                <a:cubicBezTo>
                  <a:pt x="904" y="285"/>
                  <a:pt x="904" y="285"/>
                  <a:pt x="904" y="285"/>
                </a:cubicBezTo>
                <a:cubicBezTo>
                  <a:pt x="904" y="288"/>
                  <a:pt x="904" y="288"/>
                  <a:pt x="904" y="288"/>
                </a:cubicBezTo>
                <a:cubicBezTo>
                  <a:pt x="902" y="290"/>
                  <a:pt x="902" y="290"/>
                  <a:pt x="902" y="290"/>
                </a:cubicBezTo>
                <a:cubicBezTo>
                  <a:pt x="901" y="288"/>
                  <a:pt x="901" y="288"/>
                  <a:pt x="901" y="288"/>
                </a:cubicBezTo>
                <a:cubicBezTo>
                  <a:pt x="901" y="284"/>
                  <a:pt x="901" y="284"/>
                  <a:pt x="901" y="284"/>
                </a:cubicBezTo>
                <a:cubicBezTo>
                  <a:pt x="898" y="284"/>
                  <a:pt x="898" y="284"/>
                  <a:pt x="898" y="284"/>
                </a:cubicBezTo>
                <a:cubicBezTo>
                  <a:pt x="896" y="285"/>
                  <a:pt x="896" y="285"/>
                  <a:pt x="896" y="285"/>
                </a:cubicBezTo>
                <a:cubicBezTo>
                  <a:pt x="896" y="284"/>
                  <a:pt x="896" y="284"/>
                  <a:pt x="896" y="284"/>
                </a:cubicBezTo>
                <a:cubicBezTo>
                  <a:pt x="894" y="284"/>
                  <a:pt x="894" y="284"/>
                  <a:pt x="894" y="284"/>
                </a:cubicBezTo>
                <a:cubicBezTo>
                  <a:pt x="891" y="281"/>
                  <a:pt x="891" y="281"/>
                  <a:pt x="891" y="281"/>
                </a:cubicBezTo>
                <a:cubicBezTo>
                  <a:pt x="890" y="282"/>
                  <a:pt x="890" y="282"/>
                  <a:pt x="890" y="282"/>
                </a:cubicBezTo>
                <a:cubicBezTo>
                  <a:pt x="890" y="281"/>
                  <a:pt x="890" y="281"/>
                  <a:pt x="890" y="281"/>
                </a:cubicBezTo>
                <a:cubicBezTo>
                  <a:pt x="888" y="282"/>
                  <a:pt x="888" y="282"/>
                  <a:pt x="888" y="282"/>
                </a:cubicBezTo>
                <a:cubicBezTo>
                  <a:pt x="888" y="280"/>
                  <a:pt x="888" y="280"/>
                  <a:pt x="888" y="280"/>
                </a:cubicBezTo>
                <a:cubicBezTo>
                  <a:pt x="885" y="278"/>
                  <a:pt x="885" y="278"/>
                  <a:pt x="885" y="278"/>
                </a:cubicBezTo>
                <a:cubicBezTo>
                  <a:pt x="887" y="278"/>
                  <a:pt x="887" y="278"/>
                  <a:pt x="887" y="278"/>
                </a:cubicBezTo>
                <a:cubicBezTo>
                  <a:pt x="888" y="276"/>
                  <a:pt x="888" y="276"/>
                  <a:pt x="888" y="276"/>
                </a:cubicBezTo>
                <a:cubicBezTo>
                  <a:pt x="890" y="277"/>
                  <a:pt x="890" y="277"/>
                  <a:pt x="890" y="277"/>
                </a:cubicBezTo>
                <a:cubicBezTo>
                  <a:pt x="890" y="276"/>
                  <a:pt x="890" y="276"/>
                  <a:pt x="890" y="276"/>
                </a:cubicBezTo>
                <a:cubicBezTo>
                  <a:pt x="888" y="274"/>
                  <a:pt x="888" y="274"/>
                  <a:pt x="888" y="274"/>
                </a:cubicBezTo>
                <a:cubicBezTo>
                  <a:pt x="887" y="275"/>
                  <a:pt x="887" y="275"/>
                  <a:pt x="887" y="275"/>
                </a:cubicBezTo>
                <a:cubicBezTo>
                  <a:pt x="885" y="274"/>
                  <a:pt x="885" y="274"/>
                  <a:pt x="885" y="274"/>
                </a:cubicBezTo>
                <a:cubicBezTo>
                  <a:pt x="887" y="273"/>
                  <a:pt x="887" y="273"/>
                  <a:pt x="887" y="273"/>
                </a:cubicBezTo>
                <a:cubicBezTo>
                  <a:pt x="886" y="271"/>
                  <a:pt x="886" y="271"/>
                  <a:pt x="886" y="271"/>
                </a:cubicBezTo>
                <a:cubicBezTo>
                  <a:pt x="883" y="269"/>
                  <a:pt x="883" y="269"/>
                  <a:pt x="883" y="269"/>
                </a:cubicBezTo>
                <a:cubicBezTo>
                  <a:pt x="882" y="270"/>
                  <a:pt x="882" y="270"/>
                  <a:pt x="882" y="270"/>
                </a:cubicBezTo>
                <a:cubicBezTo>
                  <a:pt x="882" y="268"/>
                  <a:pt x="882" y="268"/>
                  <a:pt x="882" y="268"/>
                </a:cubicBezTo>
                <a:cubicBezTo>
                  <a:pt x="883" y="267"/>
                  <a:pt x="883" y="267"/>
                  <a:pt x="883" y="267"/>
                </a:cubicBezTo>
                <a:cubicBezTo>
                  <a:pt x="883" y="264"/>
                  <a:pt x="883" y="264"/>
                  <a:pt x="883" y="264"/>
                </a:cubicBezTo>
                <a:cubicBezTo>
                  <a:pt x="882" y="264"/>
                  <a:pt x="882" y="264"/>
                  <a:pt x="882" y="264"/>
                </a:cubicBezTo>
                <a:cubicBezTo>
                  <a:pt x="879" y="262"/>
                  <a:pt x="879" y="262"/>
                  <a:pt x="879" y="262"/>
                </a:cubicBezTo>
                <a:cubicBezTo>
                  <a:pt x="879" y="260"/>
                  <a:pt x="879" y="260"/>
                  <a:pt x="879" y="260"/>
                </a:cubicBezTo>
                <a:cubicBezTo>
                  <a:pt x="876" y="257"/>
                  <a:pt x="876" y="257"/>
                  <a:pt x="876" y="257"/>
                </a:cubicBezTo>
                <a:cubicBezTo>
                  <a:pt x="873" y="258"/>
                  <a:pt x="873" y="258"/>
                  <a:pt x="873" y="258"/>
                </a:cubicBezTo>
                <a:cubicBezTo>
                  <a:pt x="871" y="259"/>
                  <a:pt x="871" y="259"/>
                  <a:pt x="871" y="259"/>
                </a:cubicBezTo>
                <a:cubicBezTo>
                  <a:pt x="870" y="260"/>
                  <a:pt x="870" y="260"/>
                  <a:pt x="870" y="260"/>
                </a:cubicBezTo>
                <a:cubicBezTo>
                  <a:pt x="868" y="259"/>
                  <a:pt x="868" y="259"/>
                  <a:pt x="868" y="259"/>
                </a:cubicBezTo>
                <a:cubicBezTo>
                  <a:pt x="868" y="261"/>
                  <a:pt x="868" y="261"/>
                  <a:pt x="868" y="261"/>
                </a:cubicBezTo>
                <a:cubicBezTo>
                  <a:pt x="867" y="259"/>
                  <a:pt x="867" y="259"/>
                  <a:pt x="867" y="259"/>
                </a:cubicBezTo>
                <a:cubicBezTo>
                  <a:pt x="865" y="259"/>
                  <a:pt x="865" y="259"/>
                  <a:pt x="865" y="259"/>
                </a:cubicBezTo>
                <a:cubicBezTo>
                  <a:pt x="864" y="258"/>
                  <a:pt x="864" y="258"/>
                  <a:pt x="864" y="258"/>
                </a:cubicBezTo>
                <a:cubicBezTo>
                  <a:pt x="862" y="258"/>
                  <a:pt x="862" y="258"/>
                  <a:pt x="862" y="258"/>
                </a:cubicBezTo>
                <a:cubicBezTo>
                  <a:pt x="859" y="260"/>
                  <a:pt x="859" y="260"/>
                  <a:pt x="859" y="260"/>
                </a:cubicBezTo>
                <a:cubicBezTo>
                  <a:pt x="856" y="260"/>
                  <a:pt x="856" y="260"/>
                  <a:pt x="856" y="260"/>
                </a:cubicBezTo>
                <a:cubicBezTo>
                  <a:pt x="859" y="259"/>
                  <a:pt x="859" y="259"/>
                  <a:pt x="859" y="259"/>
                </a:cubicBezTo>
                <a:cubicBezTo>
                  <a:pt x="859" y="257"/>
                  <a:pt x="859" y="257"/>
                  <a:pt x="859" y="257"/>
                </a:cubicBezTo>
                <a:cubicBezTo>
                  <a:pt x="857" y="257"/>
                  <a:pt x="857" y="257"/>
                  <a:pt x="857" y="257"/>
                </a:cubicBezTo>
                <a:cubicBezTo>
                  <a:pt x="852" y="254"/>
                  <a:pt x="852" y="254"/>
                  <a:pt x="852" y="254"/>
                </a:cubicBezTo>
                <a:cubicBezTo>
                  <a:pt x="849" y="253"/>
                  <a:pt x="849" y="253"/>
                  <a:pt x="849" y="253"/>
                </a:cubicBezTo>
                <a:cubicBezTo>
                  <a:pt x="846" y="252"/>
                  <a:pt x="846" y="252"/>
                  <a:pt x="846" y="252"/>
                </a:cubicBezTo>
                <a:cubicBezTo>
                  <a:pt x="844" y="251"/>
                  <a:pt x="844" y="251"/>
                  <a:pt x="844" y="251"/>
                </a:cubicBezTo>
                <a:cubicBezTo>
                  <a:pt x="843" y="252"/>
                  <a:pt x="843" y="252"/>
                  <a:pt x="843" y="252"/>
                </a:cubicBezTo>
                <a:cubicBezTo>
                  <a:pt x="842" y="252"/>
                  <a:pt x="842" y="252"/>
                  <a:pt x="842" y="252"/>
                </a:cubicBezTo>
                <a:cubicBezTo>
                  <a:pt x="840" y="254"/>
                  <a:pt x="840" y="254"/>
                  <a:pt x="840" y="254"/>
                </a:cubicBezTo>
                <a:cubicBezTo>
                  <a:pt x="840" y="255"/>
                  <a:pt x="840" y="255"/>
                  <a:pt x="840" y="255"/>
                </a:cubicBezTo>
                <a:cubicBezTo>
                  <a:pt x="839" y="255"/>
                  <a:pt x="839" y="255"/>
                  <a:pt x="839" y="255"/>
                </a:cubicBezTo>
                <a:cubicBezTo>
                  <a:pt x="838" y="254"/>
                  <a:pt x="838" y="254"/>
                  <a:pt x="838" y="254"/>
                </a:cubicBezTo>
                <a:cubicBezTo>
                  <a:pt x="837" y="255"/>
                  <a:pt x="837" y="255"/>
                  <a:pt x="837" y="255"/>
                </a:cubicBezTo>
                <a:cubicBezTo>
                  <a:pt x="837" y="258"/>
                  <a:pt x="837" y="258"/>
                  <a:pt x="837" y="258"/>
                </a:cubicBezTo>
                <a:cubicBezTo>
                  <a:pt x="835" y="261"/>
                  <a:pt x="835" y="261"/>
                  <a:pt x="835" y="261"/>
                </a:cubicBezTo>
                <a:cubicBezTo>
                  <a:pt x="835" y="265"/>
                  <a:pt x="835" y="265"/>
                  <a:pt x="835" y="265"/>
                </a:cubicBezTo>
                <a:cubicBezTo>
                  <a:pt x="837" y="267"/>
                  <a:pt x="837" y="267"/>
                  <a:pt x="837" y="267"/>
                </a:cubicBezTo>
                <a:cubicBezTo>
                  <a:pt x="838" y="267"/>
                  <a:pt x="838" y="267"/>
                  <a:pt x="838" y="267"/>
                </a:cubicBezTo>
                <a:cubicBezTo>
                  <a:pt x="838" y="268"/>
                  <a:pt x="838" y="268"/>
                  <a:pt x="838" y="268"/>
                </a:cubicBezTo>
                <a:cubicBezTo>
                  <a:pt x="839" y="268"/>
                  <a:pt x="839" y="268"/>
                  <a:pt x="839" y="268"/>
                </a:cubicBezTo>
                <a:cubicBezTo>
                  <a:pt x="839" y="270"/>
                  <a:pt x="839" y="270"/>
                  <a:pt x="839" y="270"/>
                </a:cubicBezTo>
                <a:cubicBezTo>
                  <a:pt x="838" y="271"/>
                  <a:pt x="838" y="271"/>
                  <a:pt x="838" y="271"/>
                </a:cubicBezTo>
                <a:cubicBezTo>
                  <a:pt x="837" y="271"/>
                  <a:pt x="837" y="271"/>
                  <a:pt x="837" y="271"/>
                </a:cubicBezTo>
                <a:cubicBezTo>
                  <a:pt x="836" y="274"/>
                  <a:pt x="836" y="274"/>
                  <a:pt x="836" y="274"/>
                </a:cubicBezTo>
                <a:cubicBezTo>
                  <a:pt x="834" y="277"/>
                  <a:pt x="834" y="277"/>
                  <a:pt x="834" y="277"/>
                </a:cubicBezTo>
                <a:cubicBezTo>
                  <a:pt x="829" y="281"/>
                  <a:pt x="829" y="281"/>
                  <a:pt x="829" y="281"/>
                </a:cubicBezTo>
                <a:cubicBezTo>
                  <a:pt x="829" y="282"/>
                  <a:pt x="829" y="282"/>
                  <a:pt x="829" y="282"/>
                </a:cubicBezTo>
                <a:cubicBezTo>
                  <a:pt x="830" y="283"/>
                  <a:pt x="830" y="283"/>
                  <a:pt x="830" y="283"/>
                </a:cubicBezTo>
                <a:cubicBezTo>
                  <a:pt x="833" y="283"/>
                  <a:pt x="833" y="283"/>
                  <a:pt x="833" y="283"/>
                </a:cubicBezTo>
                <a:cubicBezTo>
                  <a:pt x="835" y="283"/>
                  <a:pt x="835" y="283"/>
                  <a:pt x="835" y="283"/>
                </a:cubicBezTo>
                <a:cubicBezTo>
                  <a:pt x="833" y="284"/>
                  <a:pt x="833" y="284"/>
                  <a:pt x="833" y="284"/>
                </a:cubicBezTo>
                <a:cubicBezTo>
                  <a:pt x="832" y="287"/>
                  <a:pt x="832" y="287"/>
                  <a:pt x="832" y="287"/>
                </a:cubicBezTo>
                <a:cubicBezTo>
                  <a:pt x="832" y="288"/>
                  <a:pt x="832" y="288"/>
                  <a:pt x="832" y="288"/>
                </a:cubicBezTo>
                <a:cubicBezTo>
                  <a:pt x="834" y="288"/>
                  <a:pt x="834" y="288"/>
                  <a:pt x="834" y="288"/>
                </a:cubicBezTo>
                <a:cubicBezTo>
                  <a:pt x="833" y="289"/>
                  <a:pt x="833" y="289"/>
                  <a:pt x="833" y="289"/>
                </a:cubicBezTo>
                <a:cubicBezTo>
                  <a:pt x="831" y="290"/>
                  <a:pt x="831" y="290"/>
                  <a:pt x="831" y="290"/>
                </a:cubicBezTo>
                <a:cubicBezTo>
                  <a:pt x="832" y="292"/>
                  <a:pt x="832" y="292"/>
                  <a:pt x="832" y="292"/>
                </a:cubicBezTo>
                <a:cubicBezTo>
                  <a:pt x="833" y="293"/>
                  <a:pt x="833" y="293"/>
                  <a:pt x="833" y="293"/>
                </a:cubicBezTo>
                <a:cubicBezTo>
                  <a:pt x="831" y="295"/>
                  <a:pt x="831" y="295"/>
                  <a:pt x="831" y="295"/>
                </a:cubicBezTo>
                <a:cubicBezTo>
                  <a:pt x="831" y="296"/>
                  <a:pt x="831" y="296"/>
                  <a:pt x="831" y="296"/>
                </a:cubicBezTo>
                <a:cubicBezTo>
                  <a:pt x="834" y="296"/>
                  <a:pt x="834" y="296"/>
                  <a:pt x="834" y="296"/>
                </a:cubicBezTo>
                <a:cubicBezTo>
                  <a:pt x="834" y="297"/>
                  <a:pt x="834" y="297"/>
                  <a:pt x="834" y="297"/>
                </a:cubicBezTo>
                <a:cubicBezTo>
                  <a:pt x="832" y="301"/>
                  <a:pt x="832" y="301"/>
                  <a:pt x="832" y="301"/>
                </a:cubicBezTo>
                <a:cubicBezTo>
                  <a:pt x="830" y="302"/>
                  <a:pt x="830" y="302"/>
                  <a:pt x="830" y="302"/>
                </a:cubicBezTo>
                <a:cubicBezTo>
                  <a:pt x="830" y="304"/>
                  <a:pt x="830" y="304"/>
                  <a:pt x="830" y="304"/>
                </a:cubicBezTo>
                <a:cubicBezTo>
                  <a:pt x="831" y="305"/>
                  <a:pt x="831" y="305"/>
                  <a:pt x="831" y="305"/>
                </a:cubicBezTo>
                <a:cubicBezTo>
                  <a:pt x="829" y="305"/>
                  <a:pt x="829" y="305"/>
                  <a:pt x="829" y="305"/>
                </a:cubicBezTo>
                <a:cubicBezTo>
                  <a:pt x="828" y="302"/>
                  <a:pt x="828" y="302"/>
                  <a:pt x="828" y="302"/>
                </a:cubicBezTo>
                <a:cubicBezTo>
                  <a:pt x="827" y="302"/>
                  <a:pt x="827" y="302"/>
                  <a:pt x="827" y="302"/>
                </a:cubicBezTo>
                <a:cubicBezTo>
                  <a:pt x="825" y="305"/>
                  <a:pt x="825" y="305"/>
                  <a:pt x="825" y="305"/>
                </a:cubicBezTo>
                <a:cubicBezTo>
                  <a:pt x="825" y="306"/>
                  <a:pt x="825" y="306"/>
                  <a:pt x="825" y="306"/>
                </a:cubicBezTo>
                <a:cubicBezTo>
                  <a:pt x="826" y="306"/>
                  <a:pt x="826" y="306"/>
                  <a:pt x="826" y="306"/>
                </a:cubicBezTo>
                <a:cubicBezTo>
                  <a:pt x="826" y="308"/>
                  <a:pt x="826" y="308"/>
                  <a:pt x="826" y="308"/>
                </a:cubicBezTo>
                <a:cubicBezTo>
                  <a:pt x="824" y="309"/>
                  <a:pt x="824" y="309"/>
                  <a:pt x="824" y="309"/>
                </a:cubicBezTo>
                <a:cubicBezTo>
                  <a:pt x="823" y="309"/>
                  <a:pt x="823" y="309"/>
                  <a:pt x="823" y="309"/>
                </a:cubicBezTo>
                <a:cubicBezTo>
                  <a:pt x="817" y="315"/>
                  <a:pt x="817" y="315"/>
                  <a:pt x="817" y="315"/>
                </a:cubicBezTo>
                <a:cubicBezTo>
                  <a:pt x="816" y="316"/>
                  <a:pt x="816" y="316"/>
                  <a:pt x="816" y="316"/>
                </a:cubicBezTo>
                <a:cubicBezTo>
                  <a:pt x="814" y="320"/>
                  <a:pt x="814" y="320"/>
                  <a:pt x="814" y="320"/>
                </a:cubicBezTo>
                <a:cubicBezTo>
                  <a:pt x="815" y="321"/>
                  <a:pt x="815" y="321"/>
                  <a:pt x="815" y="321"/>
                </a:cubicBezTo>
                <a:cubicBezTo>
                  <a:pt x="817" y="322"/>
                  <a:pt x="817" y="322"/>
                  <a:pt x="817" y="322"/>
                </a:cubicBezTo>
                <a:cubicBezTo>
                  <a:pt x="818" y="324"/>
                  <a:pt x="818" y="324"/>
                  <a:pt x="818" y="324"/>
                </a:cubicBezTo>
                <a:cubicBezTo>
                  <a:pt x="820" y="326"/>
                  <a:pt x="820" y="326"/>
                  <a:pt x="820" y="326"/>
                </a:cubicBezTo>
                <a:cubicBezTo>
                  <a:pt x="823" y="330"/>
                  <a:pt x="823" y="330"/>
                  <a:pt x="823" y="330"/>
                </a:cubicBezTo>
                <a:cubicBezTo>
                  <a:pt x="823" y="336"/>
                  <a:pt x="823" y="336"/>
                  <a:pt x="823" y="336"/>
                </a:cubicBezTo>
                <a:cubicBezTo>
                  <a:pt x="823" y="342"/>
                  <a:pt x="823" y="342"/>
                  <a:pt x="823" y="342"/>
                </a:cubicBezTo>
                <a:cubicBezTo>
                  <a:pt x="825" y="345"/>
                  <a:pt x="825" y="345"/>
                  <a:pt x="825" y="345"/>
                </a:cubicBezTo>
                <a:cubicBezTo>
                  <a:pt x="824" y="347"/>
                  <a:pt x="824" y="347"/>
                  <a:pt x="824" y="347"/>
                </a:cubicBezTo>
                <a:cubicBezTo>
                  <a:pt x="824" y="351"/>
                  <a:pt x="824" y="351"/>
                  <a:pt x="824" y="351"/>
                </a:cubicBezTo>
                <a:cubicBezTo>
                  <a:pt x="824" y="352"/>
                  <a:pt x="824" y="352"/>
                  <a:pt x="824" y="352"/>
                </a:cubicBezTo>
                <a:cubicBezTo>
                  <a:pt x="822" y="357"/>
                  <a:pt x="822" y="357"/>
                  <a:pt x="822" y="357"/>
                </a:cubicBezTo>
                <a:cubicBezTo>
                  <a:pt x="821" y="359"/>
                  <a:pt x="821" y="359"/>
                  <a:pt x="821" y="359"/>
                </a:cubicBezTo>
                <a:cubicBezTo>
                  <a:pt x="822" y="359"/>
                  <a:pt x="822" y="359"/>
                  <a:pt x="822" y="359"/>
                </a:cubicBezTo>
                <a:cubicBezTo>
                  <a:pt x="823" y="357"/>
                  <a:pt x="823" y="357"/>
                  <a:pt x="823" y="357"/>
                </a:cubicBezTo>
                <a:cubicBezTo>
                  <a:pt x="824" y="356"/>
                  <a:pt x="824" y="356"/>
                  <a:pt x="824" y="356"/>
                </a:cubicBezTo>
                <a:cubicBezTo>
                  <a:pt x="824" y="358"/>
                  <a:pt x="824" y="358"/>
                  <a:pt x="824" y="358"/>
                </a:cubicBezTo>
                <a:cubicBezTo>
                  <a:pt x="826" y="361"/>
                  <a:pt x="826" y="361"/>
                  <a:pt x="826" y="361"/>
                </a:cubicBezTo>
                <a:cubicBezTo>
                  <a:pt x="824" y="362"/>
                  <a:pt x="824" y="362"/>
                  <a:pt x="824" y="362"/>
                </a:cubicBezTo>
                <a:cubicBezTo>
                  <a:pt x="822" y="363"/>
                  <a:pt x="822" y="363"/>
                  <a:pt x="822" y="363"/>
                </a:cubicBezTo>
                <a:cubicBezTo>
                  <a:pt x="821" y="362"/>
                  <a:pt x="821" y="362"/>
                  <a:pt x="821" y="362"/>
                </a:cubicBezTo>
                <a:cubicBezTo>
                  <a:pt x="820" y="361"/>
                  <a:pt x="820" y="361"/>
                  <a:pt x="820" y="361"/>
                </a:cubicBezTo>
                <a:cubicBezTo>
                  <a:pt x="817" y="366"/>
                  <a:pt x="817" y="366"/>
                  <a:pt x="817" y="366"/>
                </a:cubicBezTo>
                <a:cubicBezTo>
                  <a:pt x="815" y="367"/>
                  <a:pt x="815" y="367"/>
                  <a:pt x="815" y="367"/>
                </a:cubicBezTo>
                <a:cubicBezTo>
                  <a:pt x="815" y="369"/>
                  <a:pt x="815" y="369"/>
                  <a:pt x="815" y="369"/>
                </a:cubicBezTo>
                <a:cubicBezTo>
                  <a:pt x="810" y="371"/>
                  <a:pt x="810" y="371"/>
                  <a:pt x="810" y="371"/>
                </a:cubicBezTo>
                <a:cubicBezTo>
                  <a:pt x="809" y="372"/>
                  <a:pt x="809" y="372"/>
                  <a:pt x="809" y="372"/>
                </a:cubicBezTo>
                <a:cubicBezTo>
                  <a:pt x="808" y="373"/>
                  <a:pt x="808" y="373"/>
                  <a:pt x="808" y="373"/>
                </a:cubicBezTo>
                <a:cubicBezTo>
                  <a:pt x="802" y="375"/>
                  <a:pt x="802" y="375"/>
                  <a:pt x="802" y="375"/>
                </a:cubicBezTo>
                <a:cubicBezTo>
                  <a:pt x="798" y="377"/>
                  <a:pt x="798" y="377"/>
                  <a:pt x="798" y="377"/>
                </a:cubicBezTo>
                <a:cubicBezTo>
                  <a:pt x="797" y="378"/>
                  <a:pt x="797" y="378"/>
                  <a:pt x="797" y="378"/>
                </a:cubicBezTo>
                <a:cubicBezTo>
                  <a:pt x="795" y="378"/>
                  <a:pt x="795" y="378"/>
                  <a:pt x="795" y="378"/>
                </a:cubicBezTo>
                <a:cubicBezTo>
                  <a:pt x="793" y="379"/>
                  <a:pt x="793" y="379"/>
                  <a:pt x="793" y="379"/>
                </a:cubicBezTo>
                <a:cubicBezTo>
                  <a:pt x="789" y="380"/>
                  <a:pt x="789" y="380"/>
                  <a:pt x="789" y="380"/>
                </a:cubicBezTo>
                <a:cubicBezTo>
                  <a:pt x="786" y="381"/>
                  <a:pt x="786" y="381"/>
                  <a:pt x="786" y="381"/>
                </a:cubicBezTo>
                <a:cubicBezTo>
                  <a:pt x="787" y="382"/>
                  <a:pt x="787" y="382"/>
                  <a:pt x="787" y="382"/>
                </a:cubicBezTo>
                <a:cubicBezTo>
                  <a:pt x="787" y="384"/>
                  <a:pt x="787" y="384"/>
                  <a:pt x="787" y="384"/>
                </a:cubicBezTo>
                <a:cubicBezTo>
                  <a:pt x="788" y="386"/>
                  <a:pt x="788" y="386"/>
                  <a:pt x="788" y="386"/>
                </a:cubicBezTo>
                <a:cubicBezTo>
                  <a:pt x="788" y="388"/>
                  <a:pt x="788" y="388"/>
                  <a:pt x="788" y="388"/>
                </a:cubicBezTo>
                <a:cubicBezTo>
                  <a:pt x="789" y="389"/>
                  <a:pt x="789" y="389"/>
                  <a:pt x="789" y="389"/>
                </a:cubicBezTo>
                <a:cubicBezTo>
                  <a:pt x="788" y="390"/>
                  <a:pt x="788" y="390"/>
                  <a:pt x="788" y="390"/>
                </a:cubicBezTo>
                <a:cubicBezTo>
                  <a:pt x="788" y="391"/>
                  <a:pt x="788" y="391"/>
                  <a:pt x="788" y="391"/>
                </a:cubicBezTo>
                <a:cubicBezTo>
                  <a:pt x="789" y="391"/>
                  <a:pt x="789" y="391"/>
                  <a:pt x="789" y="391"/>
                </a:cubicBezTo>
                <a:cubicBezTo>
                  <a:pt x="788" y="392"/>
                  <a:pt x="788" y="392"/>
                  <a:pt x="788" y="392"/>
                </a:cubicBezTo>
                <a:cubicBezTo>
                  <a:pt x="789" y="394"/>
                  <a:pt x="789" y="394"/>
                  <a:pt x="789" y="394"/>
                </a:cubicBezTo>
                <a:cubicBezTo>
                  <a:pt x="788" y="395"/>
                  <a:pt x="788" y="395"/>
                  <a:pt x="788" y="395"/>
                </a:cubicBezTo>
                <a:cubicBezTo>
                  <a:pt x="788" y="397"/>
                  <a:pt x="788" y="397"/>
                  <a:pt x="788" y="397"/>
                </a:cubicBezTo>
                <a:cubicBezTo>
                  <a:pt x="787" y="398"/>
                  <a:pt x="787" y="398"/>
                  <a:pt x="787" y="398"/>
                </a:cubicBezTo>
                <a:cubicBezTo>
                  <a:pt x="787" y="401"/>
                  <a:pt x="787" y="401"/>
                  <a:pt x="787" y="401"/>
                </a:cubicBezTo>
                <a:cubicBezTo>
                  <a:pt x="787" y="403"/>
                  <a:pt x="787" y="403"/>
                  <a:pt x="787" y="403"/>
                </a:cubicBezTo>
                <a:cubicBezTo>
                  <a:pt x="786" y="408"/>
                  <a:pt x="786" y="408"/>
                  <a:pt x="786" y="408"/>
                </a:cubicBezTo>
                <a:cubicBezTo>
                  <a:pt x="786" y="409"/>
                  <a:pt x="786" y="409"/>
                  <a:pt x="786" y="409"/>
                </a:cubicBezTo>
                <a:cubicBezTo>
                  <a:pt x="787" y="410"/>
                  <a:pt x="787" y="410"/>
                  <a:pt x="787" y="410"/>
                </a:cubicBezTo>
                <a:cubicBezTo>
                  <a:pt x="787" y="411"/>
                  <a:pt x="787" y="411"/>
                  <a:pt x="787" y="411"/>
                </a:cubicBezTo>
                <a:cubicBezTo>
                  <a:pt x="788" y="412"/>
                  <a:pt x="788" y="412"/>
                  <a:pt x="788" y="412"/>
                </a:cubicBezTo>
                <a:cubicBezTo>
                  <a:pt x="786" y="414"/>
                  <a:pt x="786" y="414"/>
                  <a:pt x="786" y="414"/>
                </a:cubicBezTo>
                <a:cubicBezTo>
                  <a:pt x="786" y="416"/>
                  <a:pt x="786" y="416"/>
                  <a:pt x="786" y="416"/>
                </a:cubicBezTo>
                <a:cubicBezTo>
                  <a:pt x="787" y="417"/>
                  <a:pt x="787" y="417"/>
                  <a:pt x="787" y="417"/>
                </a:cubicBezTo>
                <a:cubicBezTo>
                  <a:pt x="787" y="420"/>
                  <a:pt x="787" y="420"/>
                  <a:pt x="787" y="420"/>
                </a:cubicBezTo>
                <a:cubicBezTo>
                  <a:pt x="788" y="421"/>
                  <a:pt x="788" y="421"/>
                  <a:pt x="788" y="421"/>
                </a:cubicBezTo>
                <a:cubicBezTo>
                  <a:pt x="786" y="423"/>
                  <a:pt x="786" y="423"/>
                  <a:pt x="786" y="423"/>
                </a:cubicBezTo>
                <a:cubicBezTo>
                  <a:pt x="785" y="426"/>
                  <a:pt x="785" y="426"/>
                  <a:pt x="785" y="426"/>
                </a:cubicBezTo>
                <a:cubicBezTo>
                  <a:pt x="784" y="426"/>
                  <a:pt x="784" y="426"/>
                  <a:pt x="784" y="426"/>
                </a:cubicBezTo>
                <a:cubicBezTo>
                  <a:pt x="783" y="426"/>
                  <a:pt x="783" y="426"/>
                  <a:pt x="783" y="426"/>
                </a:cubicBezTo>
                <a:cubicBezTo>
                  <a:pt x="783" y="428"/>
                  <a:pt x="783" y="428"/>
                  <a:pt x="783" y="428"/>
                </a:cubicBezTo>
                <a:cubicBezTo>
                  <a:pt x="784" y="429"/>
                  <a:pt x="784" y="429"/>
                  <a:pt x="784" y="429"/>
                </a:cubicBezTo>
                <a:cubicBezTo>
                  <a:pt x="783" y="431"/>
                  <a:pt x="783" y="431"/>
                  <a:pt x="783" y="431"/>
                </a:cubicBezTo>
                <a:cubicBezTo>
                  <a:pt x="782" y="434"/>
                  <a:pt x="782" y="434"/>
                  <a:pt x="782" y="434"/>
                </a:cubicBezTo>
                <a:cubicBezTo>
                  <a:pt x="783" y="436"/>
                  <a:pt x="783" y="436"/>
                  <a:pt x="783" y="436"/>
                </a:cubicBezTo>
                <a:cubicBezTo>
                  <a:pt x="785" y="438"/>
                  <a:pt x="785" y="438"/>
                  <a:pt x="785" y="438"/>
                </a:cubicBezTo>
                <a:cubicBezTo>
                  <a:pt x="787" y="439"/>
                  <a:pt x="787" y="439"/>
                  <a:pt x="787" y="439"/>
                </a:cubicBezTo>
                <a:cubicBezTo>
                  <a:pt x="783" y="439"/>
                  <a:pt x="783" y="439"/>
                  <a:pt x="783" y="439"/>
                </a:cubicBezTo>
                <a:cubicBezTo>
                  <a:pt x="781" y="437"/>
                  <a:pt x="781" y="437"/>
                  <a:pt x="781" y="437"/>
                </a:cubicBezTo>
                <a:cubicBezTo>
                  <a:pt x="781" y="434"/>
                  <a:pt x="781" y="434"/>
                  <a:pt x="781" y="434"/>
                </a:cubicBezTo>
                <a:cubicBezTo>
                  <a:pt x="781" y="431"/>
                  <a:pt x="781" y="431"/>
                  <a:pt x="781" y="431"/>
                </a:cubicBezTo>
                <a:cubicBezTo>
                  <a:pt x="779" y="430"/>
                  <a:pt x="779" y="430"/>
                  <a:pt x="779" y="430"/>
                </a:cubicBezTo>
                <a:cubicBezTo>
                  <a:pt x="779" y="429"/>
                  <a:pt x="779" y="429"/>
                  <a:pt x="779" y="429"/>
                </a:cubicBezTo>
                <a:cubicBezTo>
                  <a:pt x="779" y="428"/>
                  <a:pt x="779" y="428"/>
                  <a:pt x="779" y="428"/>
                </a:cubicBezTo>
                <a:cubicBezTo>
                  <a:pt x="779" y="428"/>
                  <a:pt x="779" y="428"/>
                  <a:pt x="779" y="428"/>
                </a:cubicBezTo>
                <a:cubicBezTo>
                  <a:pt x="775" y="432"/>
                  <a:pt x="775" y="432"/>
                  <a:pt x="775" y="432"/>
                </a:cubicBezTo>
                <a:cubicBezTo>
                  <a:pt x="775" y="434"/>
                  <a:pt x="775" y="434"/>
                  <a:pt x="775" y="434"/>
                </a:cubicBezTo>
                <a:cubicBezTo>
                  <a:pt x="775" y="435"/>
                  <a:pt x="775" y="435"/>
                  <a:pt x="775" y="435"/>
                </a:cubicBezTo>
                <a:cubicBezTo>
                  <a:pt x="773" y="435"/>
                  <a:pt x="773" y="435"/>
                  <a:pt x="773" y="435"/>
                </a:cubicBezTo>
                <a:cubicBezTo>
                  <a:pt x="771" y="433"/>
                  <a:pt x="771" y="433"/>
                  <a:pt x="771" y="433"/>
                </a:cubicBezTo>
                <a:cubicBezTo>
                  <a:pt x="769" y="433"/>
                  <a:pt x="769" y="433"/>
                  <a:pt x="769" y="433"/>
                </a:cubicBezTo>
                <a:cubicBezTo>
                  <a:pt x="766" y="434"/>
                  <a:pt x="766" y="434"/>
                  <a:pt x="766" y="434"/>
                </a:cubicBezTo>
                <a:cubicBezTo>
                  <a:pt x="763" y="436"/>
                  <a:pt x="763" y="436"/>
                  <a:pt x="763" y="436"/>
                </a:cubicBezTo>
                <a:cubicBezTo>
                  <a:pt x="767" y="432"/>
                  <a:pt x="767" y="432"/>
                  <a:pt x="767" y="432"/>
                </a:cubicBezTo>
                <a:cubicBezTo>
                  <a:pt x="768" y="430"/>
                  <a:pt x="768" y="430"/>
                  <a:pt x="768" y="430"/>
                </a:cubicBezTo>
                <a:cubicBezTo>
                  <a:pt x="767" y="428"/>
                  <a:pt x="767" y="428"/>
                  <a:pt x="767" y="428"/>
                </a:cubicBezTo>
                <a:cubicBezTo>
                  <a:pt x="767" y="425"/>
                  <a:pt x="767" y="425"/>
                  <a:pt x="767" y="425"/>
                </a:cubicBezTo>
                <a:cubicBezTo>
                  <a:pt x="766" y="423"/>
                  <a:pt x="766" y="423"/>
                  <a:pt x="766" y="423"/>
                </a:cubicBezTo>
                <a:cubicBezTo>
                  <a:pt x="765" y="422"/>
                  <a:pt x="765" y="422"/>
                  <a:pt x="765" y="422"/>
                </a:cubicBezTo>
                <a:cubicBezTo>
                  <a:pt x="765" y="422"/>
                  <a:pt x="765" y="422"/>
                  <a:pt x="765" y="422"/>
                </a:cubicBezTo>
                <a:cubicBezTo>
                  <a:pt x="763" y="421"/>
                  <a:pt x="763" y="421"/>
                  <a:pt x="763" y="421"/>
                </a:cubicBezTo>
                <a:cubicBezTo>
                  <a:pt x="761" y="420"/>
                  <a:pt x="761" y="420"/>
                  <a:pt x="761" y="420"/>
                </a:cubicBezTo>
                <a:cubicBezTo>
                  <a:pt x="761" y="419"/>
                  <a:pt x="761" y="419"/>
                  <a:pt x="761" y="419"/>
                </a:cubicBezTo>
                <a:cubicBezTo>
                  <a:pt x="760" y="418"/>
                  <a:pt x="760" y="418"/>
                  <a:pt x="760" y="418"/>
                </a:cubicBezTo>
                <a:cubicBezTo>
                  <a:pt x="761" y="416"/>
                  <a:pt x="761" y="416"/>
                  <a:pt x="761" y="416"/>
                </a:cubicBezTo>
                <a:cubicBezTo>
                  <a:pt x="760" y="414"/>
                  <a:pt x="760" y="414"/>
                  <a:pt x="760" y="414"/>
                </a:cubicBezTo>
                <a:cubicBezTo>
                  <a:pt x="758" y="413"/>
                  <a:pt x="758" y="413"/>
                  <a:pt x="758" y="413"/>
                </a:cubicBezTo>
                <a:cubicBezTo>
                  <a:pt x="758" y="411"/>
                  <a:pt x="758" y="411"/>
                  <a:pt x="758" y="411"/>
                </a:cubicBezTo>
                <a:cubicBezTo>
                  <a:pt x="756" y="409"/>
                  <a:pt x="756" y="409"/>
                  <a:pt x="756" y="409"/>
                </a:cubicBezTo>
                <a:cubicBezTo>
                  <a:pt x="755" y="408"/>
                  <a:pt x="755" y="408"/>
                  <a:pt x="755" y="408"/>
                </a:cubicBezTo>
                <a:cubicBezTo>
                  <a:pt x="756" y="404"/>
                  <a:pt x="756" y="404"/>
                  <a:pt x="756" y="404"/>
                </a:cubicBezTo>
                <a:cubicBezTo>
                  <a:pt x="758" y="402"/>
                  <a:pt x="758" y="402"/>
                  <a:pt x="758" y="402"/>
                </a:cubicBezTo>
                <a:cubicBezTo>
                  <a:pt x="759" y="399"/>
                  <a:pt x="759" y="399"/>
                  <a:pt x="759" y="399"/>
                </a:cubicBezTo>
                <a:cubicBezTo>
                  <a:pt x="759" y="398"/>
                  <a:pt x="759" y="398"/>
                  <a:pt x="759" y="398"/>
                </a:cubicBezTo>
                <a:cubicBezTo>
                  <a:pt x="762" y="394"/>
                  <a:pt x="762" y="394"/>
                  <a:pt x="762" y="394"/>
                </a:cubicBezTo>
                <a:cubicBezTo>
                  <a:pt x="762" y="389"/>
                  <a:pt x="762" y="389"/>
                  <a:pt x="762" y="389"/>
                </a:cubicBezTo>
                <a:cubicBezTo>
                  <a:pt x="761" y="389"/>
                  <a:pt x="761" y="389"/>
                  <a:pt x="761" y="389"/>
                </a:cubicBezTo>
                <a:cubicBezTo>
                  <a:pt x="761" y="386"/>
                  <a:pt x="761" y="386"/>
                  <a:pt x="761" y="386"/>
                </a:cubicBezTo>
                <a:cubicBezTo>
                  <a:pt x="762" y="384"/>
                  <a:pt x="762" y="384"/>
                  <a:pt x="762" y="384"/>
                </a:cubicBezTo>
                <a:cubicBezTo>
                  <a:pt x="763" y="382"/>
                  <a:pt x="763" y="382"/>
                  <a:pt x="763" y="382"/>
                </a:cubicBezTo>
                <a:cubicBezTo>
                  <a:pt x="764" y="380"/>
                  <a:pt x="764" y="380"/>
                  <a:pt x="764" y="380"/>
                </a:cubicBezTo>
                <a:cubicBezTo>
                  <a:pt x="766" y="375"/>
                  <a:pt x="766" y="375"/>
                  <a:pt x="766" y="375"/>
                </a:cubicBezTo>
                <a:cubicBezTo>
                  <a:pt x="766" y="372"/>
                  <a:pt x="766" y="372"/>
                  <a:pt x="766" y="372"/>
                </a:cubicBezTo>
                <a:cubicBezTo>
                  <a:pt x="765" y="372"/>
                  <a:pt x="765" y="372"/>
                  <a:pt x="765" y="372"/>
                </a:cubicBezTo>
                <a:cubicBezTo>
                  <a:pt x="764" y="372"/>
                  <a:pt x="764" y="372"/>
                  <a:pt x="764" y="372"/>
                </a:cubicBezTo>
                <a:cubicBezTo>
                  <a:pt x="764" y="372"/>
                  <a:pt x="764" y="372"/>
                  <a:pt x="764" y="372"/>
                </a:cubicBezTo>
                <a:cubicBezTo>
                  <a:pt x="763" y="372"/>
                  <a:pt x="763" y="372"/>
                  <a:pt x="763" y="372"/>
                </a:cubicBezTo>
                <a:cubicBezTo>
                  <a:pt x="760" y="373"/>
                  <a:pt x="760" y="373"/>
                  <a:pt x="760" y="373"/>
                </a:cubicBezTo>
                <a:cubicBezTo>
                  <a:pt x="757" y="372"/>
                  <a:pt x="757" y="372"/>
                  <a:pt x="757" y="372"/>
                </a:cubicBezTo>
                <a:cubicBezTo>
                  <a:pt x="754" y="371"/>
                  <a:pt x="754" y="371"/>
                  <a:pt x="754" y="371"/>
                </a:cubicBezTo>
                <a:cubicBezTo>
                  <a:pt x="753" y="371"/>
                  <a:pt x="753" y="371"/>
                  <a:pt x="753" y="371"/>
                </a:cubicBezTo>
                <a:cubicBezTo>
                  <a:pt x="752" y="370"/>
                  <a:pt x="752" y="370"/>
                  <a:pt x="752" y="370"/>
                </a:cubicBezTo>
                <a:cubicBezTo>
                  <a:pt x="748" y="370"/>
                  <a:pt x="748" y="370"/>
                  <a:pt x="748" y="370"/>
                </a:cubicBezTo>
                <a:cubicBezTo>
                  <a:pt x="745" y="370"/>
                  <a:pt x="745" y="370"/>
                  <a:pt x="745" y="370"/>
                </a:cubicBezTo>
                <a:cubicBezTo>
                  <a:pt x="744" y="370"/>
                  <a:pt x="744" y="370"/>
                  <a:pt x="744" y="370"/>
                </a:cubicBezTo>
                <a:cubicBezTo>
                  <a:pt x="741" y="370"/>
                  <a:pt x="741" y="370"/>
                  <a:pt x="741" y="370"/>
                </a:cubicBezTo>
                <a:cubicBezTo>
                  <a:pt x="741" y="369"/>
                  <a:pt x="741" y="369"/>
                  <a:pt x="741" y="369"/>
                </a:cubicBezTo>
                <a:cubicBezTo>
                  <a:pt x="741" y="368"/>
                  <a:pt x="741" y="368"/>
                  <a:pt x="741" y="368"/>
                </a:cubicBezTo>
                <a:cubicBezTo>
                  <a:pt x="738" y="366"/>
                  <a:pt x="738" y="366"/>
                  <a:pt x="738" y="366"/>
                </a:cubicBezTo>
                <a:cubicBezTo>
                  <a:pt x="738" y="364"/>
                  <a:pt x="738" y="364"/>
                  <a:pt x="738" y="364"/>
                </a:cubicBezTo>
                <a:cubicBezTo>
                  <a:pt x="735" y="361"/>
                  <a:pt x="735" y="361"/>
                  <a:pt x="735" y="361"/>
                </a:cubicBezTo>
                <a:cubicBezTo>
                  <a:pt x="733" y="361"/>
                  <a:pt x="733" y="361"/>
                  <a:pt x="733" y="361"/>
                </a:cubicBezTo>
                <a:cubicBezTo>
                  <a:pt x="730" y="359"/>
                  <a:pt x="730" y="359"/>
                  <a:pt x="730" y="359"/>
                </a:cubicBezTo>
                <a:cubicBezTo>
                  <a:pt x="729" y="358"/>
                  <a:pt x="729" y="358"/>
                  <a:pt x="729" y="358"/>
                </a:cubicBezTo>
                <a:cubicBezTo>
                  <a:pt x="724" y="356"/>
                  <a:pt x="724" y="356"/>
                  <a:pt x="724" y="356"/>
                </a:cubicBezTo>
                <a:cubicBezTo>
                  <a:pt x="723" y="354"/>
                  <a:pt x="723" y="354"/>
                  <a:pt x="723" y="354"/>
                </a:cubicBezTo>
                <a:cubicBezTo>
                  <a:pt x="722" y="355"/>
                  <a:pt x="722" y="355"/>
                  <a:pt x="722" y="355"/>
                </a:cubicBezTo>
                <a:cubicBezTo>
                  <a:pt x="722" y="354"/>
                  <a:pt x="722" y="354"/>
                  <a:pt x="722" y="354"/>
                </a:cubicBezTo>
                <a:cubicBezTo>
                  <a:pt x="721" y="351"/>
                  <a:pt x="721" y="351"/>
                  <a:pt x="721" y="351"/>
                </a:cubicBezTo>
                <a:cubicBezTo>
                  <a:pt x="719" y="349"/>
                  <a:pt x="719" y="349"/>
                  <a:pt x="719" y="349"/>
                </a:cubicBezTo>
                <a:cubicBezTo>
                  <a:pt x="719" y="347"/>
                  <a:pt x="719" y="347"/>
                  <a:pt x="719" y="347"/>
                </a:cubicBezTo>
                <a:cubicBezTo>
                  <a:pt x="718" y="346"/>
                  <a:pt x="718" y="346"/>
                  <a:pt x="718" y="346"/>
                </a:cubicBezTo>
                <a:cubicBezTo>
                  <a:pt x="716" y="343"/>
                  <a:pt x="716" y="343"/>
                  <a:pt x="716" y="343"/>
                </a:cubicBezTo>
                <a:cubicBezTo>
                  <a:pt x="715" y="343"/>
                  <a:pt x="715" y="343"/>
                  <a:pt x="715" y="343"/>
                </a:cubicBezTo>
                <a:cubicBezTo>
                  <a:pt x="711" y="339"/>
                  <a:pt x="711" y="339"/>
                  <a:pt x="711" y="339"/>
                </a:cubicBezTo>
                <a:cubicBezTo>
                  <a:pt x="709" y="339"/>
                  <a:pt x="709" y="339"/>
                  <a:pt x="709" y="339"/>
                </a:cubicBezTo>
                <a:cubicBezTo>
                  <a:pt x="708" y="338"/>
                  <a:pt x="708" y="338"/>
                  <a:pt x="708" y="338"/>
                </a:cubicBezTo>
                <a:cubicBezTo>
                  <a:pt x="704" y="337"/>
                  <a:pt x="704" y="337"/>
                  <a:pt x="704" y="337"/>
                </a:cubicBezTo>
                <a:cubicBezTo>
                  <a:pt x="701" y="334"/>
                  <a:pt x="701" y="334"/>
                  <a:pt x="701" y="334"/>
                </a:cubicBezTo>
                <a:cubicBezTo>
                  <a:pt x="696" y="331"/>
                  <a:pt x="696" y="331"/>
                  <a:pt x="696" y="331"/>
                </a:cubicBezTo>
                <a:cubicBezTo>
                  <a:pt x="693" y="331"/>
                  <a:pt x="693" y="331"/>
                  <a:pt x="693" y="331"/>
                </a:cubicBezTo>
                <a:cubicBezTo>
                  <a:pt x="685" y="334"/>
                  <a:pt x="685" y="334"/>
                  <a:pt x="685" y="334"/>
                </a:cubicBezTo>
                <a:cubicBezTo>
                  <a:pt x="678" y="336"/>
                  <a:pt x="678" y="336"/>
                  <a:pt x="678" y="336"/>
                </a:cubicBezTo>
                <a:cubicBezTo>
                  <a:pt x="675" y="336"/>
                  <a:pt x="675" y="336"/>
                  <a:pt x="675" y="336"/>
                </a:cubicBezTo>
                <a:cubicBezTo>
                  <a:pt x="673" y="335"/>
                  <a:pt x="673" y="335"/>
                  <a:pt x="673" y="335"/>
                </a:cubicBezTo>
                <a:cubicBezTo>
                  <a:pt x="675" y="335"/>
                  <a:pt x="675" y="335"/>
                  <a:pt x="675" y="335"/>
                </a:cubicBezTo>
                <a:cubicBezTo>
                  <a:pt x="678" y="334"/>
                  <a:pt x="678" y="334"/>
                  <a:pt x="678" y="334"/>
                </a:cubicBezTo>
                <a:cubicBezTo>
                  <a:pt x="684" y="328"/>
                  <a:pt x="684" y="328"/>
                  <a:pt x="684" y="328"/>
                </a:cubicBezTo>
                <a:cubicBezTo>
                  <a:pt x="685" y="326"/>
                  <a:pt x="685" y="326"/>
                  <a:pt x="685" y="326"/>
                </a:cubicBezTo>
                <a:cubicBezTo>
                  <a:pt x="684" y="322"/>
                  <a:pt x="684" y="322"/>
                  <a:pt x="684" y="322"/>
                </a:cubicBezTo>
                <a:cubicBezTo>
                  <a:pt x="683" y="321"/>
                  <a:pt x="683" y="321"/>
                  <a:pt x="683" y="321"/>
                </a:cubicBezTo>
                <a:cubicBezTo>
                  <a:pt x="685" y="317"/>
                  <a:pt x="685" y="317"/>
                  <a:pt x="685" y="317"/>
                </a:cubicBezTo>
                <a:cubicBezTo>
                  <a:pt x="685" y="313"/>
                  <a:pt x="685" y="313"/>
                  <a:pt x="685" y="313"/>
                </a:cubicBezTo>
                <a:cubicBezTo>
                  <a:pt x="684" y="310"/>
                  <a:pt x="684" y="310"/>
                  <a:pt x="684" y="310"/>
                </a:cubicBezTo>
                <a:cubicBezTo>
                  <a:pt x="684" y="308"/>
                  <a:pt x="684" y="308"/>
                  <a:pt x="684" y="308"/>
                </a:cubicBezTo>
                <a:cubicBezTo>
                  <a:pt x="684" y="305"/>
                  <a:pt x="684" y="305"/>
                  <a:pt x="684" y="305"/>
                </a:cubicBezTo>
                <a:cubicBezTo>
                  <a:pt x="684" y="303"/>
                  <a:pt x="684" y="303"/>
                  <a:pt x="684" y="303"/>
                </a:cubicBezTo>
                <a:cubicBezTo>
                  <a:pt x="683" y="303"/>
                  <a:pt x="683" y="303"/>
                  <a:pt x="683" y="303"/>
                </a:cubicBezTo>
                <a:cubicBezTo>
                  <a:pt x="677" y="303"/>
                  <a:pt x="677" y="303"/>
                  <a:pt x="677" y="303"/>
                </a:cubicBezTo>
                <a:cubicBezTo>
                  <a:pt x="674" y="308"/>
                  <a:pt x="674" y="308"/>
                  <a:pt x="674" y="308"/>
                </a:cubicBezTo>
                <a:cubicBezTo>
                  <a:pt x="671" y="312"/>
                  <a:pt x="671" y="312"/>
                  <a:pt x="671" y="312"/>
                </a:cubicBezTo>
                <a:cubicBezTo>
                  <a:pt x="666" y="313"/>
                  <a:pt x="666" y="313"/>
                  <a:pt x="666" y="313"/>
                </a:cubicBezTo>
                <a:cubicBezTo>
                  <a:pt x="663" y="315"/>
                  <a:pt x="663" y="315"/>
                  <a:pt x="663" y="315"/>
                </a:cubicBezTo>
                <a:cubicBezTo>
                  <a:pt x="664" y="313"/>
                  <a:pt x="664" y="313"/>
                  <a:pt x="664" y="313"/>
                </a:cubicBezTo>
                <a:cubicBezTo>
                  <a:pt x="670" y="312"/>
                  <a:pt x="670" y="312"/>
                  <a:pt x="670" y="312"/>
                </a:cubicBezTo>
                <a:cubicBezTo>
                  <a:pt x="672" y="309"/>
                  <a:pt x="672" y="309"/>
                  <a:pt x="672" y="309"/>
                </a:cubicBezTo>
                <a:cubicBezTo>
                  <a:pt x="674" y="304"/>
                  <a:pt x="674" y="304"/>
                  <a:pt x="674" y="304"/>
                </a:cubicBezTo>
                <a:cubicBezTo>
                  <a:pt x="673" y="304"/>
                  <a:pt x="673" y="304"/>
                  <a:pt x="673" y="304"/>
                </a:cubicBezTo>
                <a:cubicBezTo>
                  <a:pt x="673" y="301"/>
                  <a:pt x="673" y="301"/>
                  <a:pt x="673" y="301"/>
                </a:cubicBezTo>
                <a:cubicBezTo>
                  <a:pt x="672" y="300"/>
                  <a:pt x="672" y="300"/>
                  <a:pt x="672" y="300"/>
                </a:cubicBezTo>
                <a:cubicBezTo>
                  <a:pt x="673" y="298"/>
                  <a:pt x="673" y="298"/>
                  <a:pt x="673" y="298"/>
                </a:cubicBezTo>
                <a:cubicBezTo>
                  <a:pt x="672" y="297"/>
                  <a:pt x="672" y="297"/>
                  <a:pt x="672" y="297"/>
                </a:cubicBezTo>
                <a:cubicBezTo>
                  <a:pt x="670" y="296"/>
                  <a:pt x="670" y="296"/>
                  <a:pt x="670" y="296"/>
                </a:cubicBezTo>
                <a:cubicBezTo>
                  <a:pt x="671" y="295"/>
                  <a:pt x="671" y="295"/>
                  <a:pt x="671" y="295"/>
                </a:cubicBezTo>
                <a:cubicBezTo>
                  <a:pt x="673" y="295"/>
                  <a:pt x="673" y="295"/>
                  <a:pt x="673" y="295"/>
                </a:cubicBezTo>
                <a:cubicBezTo>
                  <a:pt x="674" y="293"/>
                  <a:pt x="674" y="293"/>
                  <a:pt x="674" y="293"/>
                </a:cubicBezTo>
                <a:cubicBezTo>
                  <a:pt x="676" y="290"/>
                  <a:pt x="676" y="290"/>
                  <a:pt x="676" y="290"/>
                </a:cubicBezTo>
                <a:cubicBezTo>
                  <a:pt x="676" y="287"/>
                  <a:pt x="676" y="287"/>
                  <a:pt x="676" y="287"/>
                </a:cubicBezTo>
                <a:cubicBezTo>
                  <a:pt x="675" y="286"/>
                  <a:pt x="675" y="286"/>
                  <a:pt x="675" y="286"/>
                </a:cubicBezTo>
                <a:cubicBezTo>
                  <a:pt x="676" y="282"/>
                  <a:pt x="676" y="282"/>
                  <a:pt x="676" y="282"/>
                </a:cubicBezTo>
                <a:cubicBezTo>
                  <a:pt x="678" y="281"/>
                  <a:pt x="678" y="281"/>
                  <a:pt x="678" y="281"/>
                </a:cubicBezTo>
                <a:cubicBezTo>
                  <a:pt x="679" y="279"/>
                  <a:pt x="679" y="279"/>
                  <a:pt x="679" y="279"/>
                </a:cubicBezTo>
                <a:cubicBezTo>
                  <a:pt x="680" y="277"/>
                  <a:pt x="680" y="277"/>
                  <a:pt x="680" y="277"/>
                </a:cubicBezTo>
                <a:cubicBezTo>
                  <a:pt x="681" y="273"/>
                  <a:pt x="681" y="273"/>
                  <a:pt x="681" y="273"/>
                </a:cubicBezTo>
                <a:cubicBezTo>
                  <a:pt x="682" y="271"/>
                  <a:pt x="682" y="271"/>
                  <a:pt x="682" y="271"/>
                </a:cubicBezTo>
                <a:cubicBezTo>
                  <a:pt x="681" y="269"/>
                  <a:pt x="681" y="269"/>
                  <a:pt x="681" y="269"/>
                </a:cubicBezTo>
                <a:cubicBezTo>
                  <a:pt x="682" y="268"/>
                  <a:pt x="682" y="268"/>
                  <a:pt x="682" y="268"/>
                </a:cubicBezTo>
                <a:cubicBezTo>
                  <a:pt x="684" y="269"/>
                  <a:pt x="684" y="269"/>
                  <a:pt x="684" y="269"/>
                </a:cubicBezTo>
                <a:cubicBezTo>
                  <a:pt x="686" y="267"/>
                  <a:pt x="686" y="267"/>
                  <a:pt x="686" y="267"/>
                </a:cubicBezTo>
                <a:cubicBezTo>
                  <a:pt x="686" y="265"/>
                  <a:pt x="686" y="265"/>
                  <a:pt x="686" y="265"/>
                </a:cubicBezTo>
                <a:cubicBezTo>
                  <a:pt x="688" y="265"/>
                  <a:pt x="688" y="265"/>
                  <a:pt x="688" y="265"/>
                </a:cubicBezTo>
                <a:cubicBezTo>
                  <a:pt x="691" y="262"/>
                  <a:pt x="691" y="262"/>
                  <a:pt x="691" y="262"/>
                </a:cubicBezTo>
                <a:cubicBezTo>
                  <a:pt x="693" y="261"/>
                  <a:pt x="693" y="261"/>
                  <a:pt x="693" y="261"/>
                </a:cubicBezTo>
                <a:cubicBezTo>
                  <a:pt x="693" y="259"/>
                  <a:pt x="693" y="259"/>
                  <a:pt x="693" y="259"/>
                </a:cubicBezTo>
                <a:cubicBezTo>
                  <a:pt x="694" y="258"/>
                  <a:pt x="694" y="258"/>
                  <a:pt x="694" y="258"/>
                </a:cubicBezTo>
                <a:cubicBezTo>
                  <a:pt x="695" y="258"/>
                  <a:pt x="695" y="258"/>
                  <a:pt x="695" y="258"/>
                </a:cubicBezTo>
                <a:cubicBezTo>
                  <a:pt x="696" y="256"/>
                  <a:pt x="696" y="256"/>
                  <a:pt x="696" y="256"/>
                </a:cubicBezTo>
                <a:cubicBezTo>
                  <a:pt x="694" y="255"/>
                  <a:pt x="694" y="255"/>
                  <a:pt x="694" y="255"/>
                </a:cubicBezTo>
                <a:cubicBezTo>
                  <a:pt x="697" y="254"/>
                  <a:pt x="697" y="254"/>
                  <a:pt x="697" y="254"/>
                </a:cubicBezTo>
                <a:cubicBezTo>
                  <a:pt x="699" y="251"/>
                  <a:pt x="699" y="251"/>
                  <a:pt x="699" y="251"/>
                </a:cubicBezTo>
                <a:cubicBezTo>
                  <a:pt x="701" y="251"/>
                  <a:pt x="701" y="251"/>
                  <a:pt x="701" y="251"/>
                </a:cubicBezTo>
                <a:cubicBezTo>
                  <a:pt x="701" y="250"/>
                  <a:pt x="701" y="250"/>
                  <a:pt x="701" y="250"/>
                </a:cubicBezTo>
                <a:cubicBezTo>
                  <a:pt x="701" y="249"/>
                  <a:pt x="701" y="249"/>
                  <a:pt x="701" y="249"/>
                </a:cubicBezTo>
                <a:cubicBezTo>
                  <a:pt x="699" y="247"/>
                  <a:pt x="699" y="247"/>
                  <a:pt x="699" y="247"/>
                </a:cubicBezTo>
                <a:cubicBezTo>
                  <a:pt x="700" y="247"/>
                  <a:pt x="700" y="247"/>
                  <a:pt x="700" y="247"/>
                </a:cubicBezTo>
                <a:cubicBezTo>
                  <a:pt x="700" y="245"/>
                  <a:pt x="700" y="245"/>
                  <a:pt x="700" y="245"/>
                </a:cubicBezTo>
                <a:cubicBezTo>
                  <a:pt x="702" y="246"/>
                  <a:pt x="702" y="246"/>
                  <a:pt x="702" y="246"/>
                </a:cubicBezTo>
                <a:cubicBezTo>
                  <a:pt x="704" y="247"/>
                  <a:pt x="704" y="247"/>
                  <a:pt x="704" y="247"/>
                </a:cubicBezTo>
                <a:cubicBezTo>
                  <a:pt x="704" y="248"/>
                  <a:pt x="704" y="248"/>
                  <a:pt x="704" y="248"/>
                </a:cubicBezTo>
                <a:cubicBezTo>
                  <a:pt x="705" y="248"/>
                  <a:pt x="705" y="248"/>
                  <a:pt x="705" y="248"/>
                </a:cubicBezTo>
                <a:cubicBezTo>
                  <a:pt x="705" y="246"/>
                  <a:pt x="705" y="246"/>
                  <a:pt x="705" y="246"/>
                </a:cubicBezTo>
                <a:cubicBezTo>
                  <a:pt x="703" y="245"/>
                  <a:pt x="703" y="245"/>
                  <a:pt x="703" y="245"/>
                </a:cubicBezTo>
                <a:cubicBezTo>
                  <a:pt x="706" y="244"/>
                  <a:pt x="706" y="244"/>
                  <a:pt x="706" y="244"/>
                </a:cubicBezTo>
                <a:cubicBezTo>
                  <a:pt x="707" y="243"/>
                  <a:pt x="707" y="243"/>
                  <a:pt x="707" y="243"/>
                </a:cubicBezTo>
                <a:cubicBezTo>
                  <a:pt x="710" y="243"/>
                  <a:pt x="710" y="243"/>
                  <a:pt x="710" y="243"/>
                </a:cubicBezTo>
                <a:cubicBezTo>
                  <a:pt x="710" y="244"/>
                  <a:pt x="710" y="244"/>
                  <a:pt x="710" y="244"/>
                </a:cubicBezTo>
                <a:cubicBezTo>
                  <a:pt x="711" y="242"/>
                  <a:pt x="711" y="242"/>
                  <a:pt x="711" y="242"/>
                </a:cubicBezTo>
                <a:cubicBezTo>
                  <a:pt x="710" y="241"/>
                  <a:pt x="710" y="241"/>
                  <a:pt x="710" y="241"/>
                </a:cubicBezTo>
                <a:cubicBezTo>
                  <a:pt x="711" y="242"/>
                  <a:pt x="711" y="242"/>
                  <a:pt x="711" y="242"/>
                </a:cubicBezTo>
                <a:cubicBezTo>
                  <a:pt x="712" y="244"/>
                  <a:pt x="712" y="244"/>
                  <a:pt x="712" y="244"/>
                </a:cubicBezTo>
                <a:cubicBezTo>
                  <a:pt x="713" y="242"/>
                  <a:pt x="713" y="242"/>
                  <a:pt x="713" y="242"/>
                </a:cubicBezTo>
                <a:cubicBezTo>
                  <a:pt x="713" y="240"/>
                  <a:pt x="713" y="240"/>
                  <a:pt x="713" y="240"/>
                </a:cubicBezTo>
                <a:cubicBezTo>
                  <a:pt x="712" y="239"/>
                  <a:pt x="712" y="239"/>
                  <a:pt x="712" y="239"/>
                </a:cubicBezTo>
                <a:cubicBezTo>
                  <a:pt x="712" y="238"/>
                  <a:pt x="712" y="238"/>
                  <a:pt x="712" y="238"/>
                </a:cubicBezTo>
                <a:cubicBezTo>
                  <a:pt x="713" y="238"/>
                  <a:pt x="713" y="238"/>
                  <a:pt x="713" y="238"/>
                </a:cubicBezTo>
                <a:cubicBezTo>
                  <a:pt x="717" y="239"/>
                  <a:pt x="717" y="239"/>
                  <a:pt x="717" y="239"/>
                </a:cubicBezTo>
                <a:cubicBezTo>
                  <a:pt x="716" y="238"/>
                  <a:pt x="716" y="238"/>
                  <a:pt x="716" y="238"/>
                </a:cubicBezTo>
                <a:cubicBezTo>
                  <a:pt x="714" y="237"/>
                  <a:pt x="714" y="237"/>
                  <a:pt x="714" y="237"/>
                </a:cubicBezTo>
                <a:cubicBezTo>
                  <a:pt x="714" y="236"/>
                  <a:pt x="714" y="236"/>
                  <a:pt x="714" y="236"/>
                </a:cubicBezTo>
                <a:cubicBezTo>
                  <a:pt x="714" y="235"/>
                  <a:pt x="714" y="235"/>
                  <a:pt x="714" y="235"/>
                </a:cubicBezTo>
                <a:cubicBezTo>
                  <a:pt x="715" y="234"/>
                  <a:pt x="715" y="234"/>
                  <a:pt x="715" y="234"/>
                </a:cubicBezTo>
                <a:cubicBezTo>
                  <a:pt x="715" y="237"/>
                  <a:pt x="715" y="237"/>
                  <a:pt x="715" y="237"/>
                </a:cubicBezTo>
                <a:cubicBezTo>
                  <a:pt x="717" y="236"/>
                  <a:pt x="717" y="236"/>
                  <a:pt x="717" y="236"/>
                </a:cubicBezTo>
                <a:cubicBezTo>
                  <a:pt x="719" y="237"/>
                  <a:pt x="719" y="237"/>
                  <a:pt x="719" y="237"/>
                </a:cubicBezTo>
                <a:cubicBezTo>
                  <a:pt x="720" y="236"/>
                  <a:pt x="720" y="236"/>
                  <a:pt x="720" y="236"/>
                </a:cubicBezTo>
                <a:cubicBezTo>
                  <a:pt x="718" y="232"/>
                  <a:pt x="718" y="232"/>
                  <a:pt x="718" y="232"/>
                </a:cubicBezTo>
                <a:cubicBezTo>
                  <a:pt x="716" y="228"/>
                  <a:pt x="716" y="228"/>
                  <a:pt x="716" y="228"/>
                </a:cubicBezTo>
                <a:cubicBezTo>
                  <a:pt x="714" y="226"/>
                  <a:pt x="714" y="226"/>
                  <a:pt x="714" y="226"/>
                </a:cubicBezTo>
                <a:cubicBezTo>
                  <a:pt x="715" y="224"/>
                  <a:pt x="715" y="224"/>
                  <a:pt x="715" y="224"/>
                </a:cubicBezTo>
                <a:cubicBezTo>
                  <a:pt x="714" y="223"/>
                  <a:pt x="714" y="223"/>
                  <a:pt x="714" y="223"/>
                </a:cubicBezTo>
                <a:cubicBezTo>
                  <a:pt x="715" y="222"/>
                  <a:pt x="715" y="222"/>
                  <a:pt x="715" y="222"/>
                </a:cubicBezTo>
                <a:cubicBezTo>
                  <a:pt x="716" y="223"/>
                  <a:pt x="716" y="223"/>
                  <a:pt x="716" y="223"/>
                </a:cubicBezTo>
                <a:cubicBezTo>
                  <a:pt x="717" y="227"/>
                  <a:pt x="717" y="227"/>
                  <a:pt x="717" y="227"/>
                </a:cubicBezTo>
                <a:cubicBezTo>
                  <a:pt x="720" y="230"/>
                  <a:pt x="720" y="230"/>
                  <a:pt x="720" y="230"/>
                </a:cubicBezTo>
                <a:cubicBezTo>
                  <a:pt x="724" y="231"/>
                  <a:pt x="724" y="231"/>
                  <a:pt x="724" y="231"/>
                </a:cubicBezTo>
                <a:cubicBezTo>
                  <a:pt x="726" y="232"/>
                  <a:pt x="726" y="232"/>
                  <a:pt x="726" y="232"/>
                </a:cubicBezTo>
                <a:cubicBezTo>
                  <a:pt x="728" y="232"/>
                  <a:pt x="728" y="232"/>
                  <a:pt x="728" y="232"/>
                </a:cubicBezTo>
                <a:cubicBezTo>
                  <a:pt x="729" y="231"/>
                  <a:pt x="729" y="231"/>
                  <a:pt x="729" y="231"/>
                </a:cubicBezTo>
                <a:cubicBezTo>
                  <a:pt x="731" y="231"/>
                  <a:pt x="731" y="231"/>
                  <a:pt x="731" y="231"/>
                </a:cubicBezTo>
                <a:cubicBezTo>
                  <a:pt x="734" y="228"/>
                  <a:pt x="734" y="228"/>
                  <a:pt x="734" y="228"/>
                </a:cubicBezTo>
                <a:cubicBezTo>
                  <a:pt x="734" y="224"/>
                  <a:pt x="734" y="224"/>
                  <a:pt x="734" y="224"/>
                </a:cubicBezTo>
                <a:cubicBezTo>
                  <a:pt x="730" y="219"/>
                  <a:pt x="730" y="219"/>
                  <a:pt x="730" y="219"/>
                </a:cubicBezTo>
                <a:cubicBezTo>
                  <a:pt x="730" y="217"/>
                  <a:pt x="730" y="217"/>
                  <a:pt x="730" y="217"/>
                </a:cubicBezTo>
                <a:cubicBezTo>
                  <a:pt x="729" y="215"/>
                  <a:pt x="729" y="215"/>
                  <a:pt x="729" y="215"/>
                </a:cubicBezTo>
                <a:cubicBezTo>
                  <a:pt x="728" y="216"/>
                  <a:pt x="728" y="216"/>
                  <a:pt x="728" y="216"/>
                </a:cubicBezTo>
                <a:cubicBezTo>
                  <a:pt x="726" y="218"/>
                  <a:pt x="726" y="218"/>
                  <a:pt x="726" y="218"/>
                </a:cubicBezTo>
                <a:cubicBezTo>
                  <a:pt x="722" y="218"/>
                  <a:pt x="722" y="218"/>
                  <a:pt x="722" y="218"/>
                </a:cubicBezTo>
                <a:cubicBezTo>
                  <a:pt x="721" y="219"/>
                  <a:pt x="721" y="219"/>
                  <a:pt x="721" y="219"/>
                </a:cubicBezTo>
                <a:cubicBezTo>
                  <a:pt x="721" y="218"/>
                  <a:pt x="721" y="218"/>
                  <a:pt x="721" y="218"/>
                </a:cubicBezTo>
                <a:cubicBezTo>
                  <a:pt x="720" y="217"/>
                  <a:pt x="720" y="217"/>
                  <a:pt x="720" y="217"/>
                </a:cubicBezTo>
                <a:cubicBezTo>
                  <a:pt x="722" y="217"/>
                  <a:pt x="722" y="217"/>
                  <a:pt x="722" y="217"/>
                </a:cubicBezTo>
                <a:cubicBezTo>
                  <a:pt x="724" y="217"/>
                  <a:pt x="724" y="217"/>
                  <a:pt x="724" y="217"/>
                </a:cubicBezTo>
                <a:cubicBezTo>
                  <a:pt x="726" y="215"/>
                  <a:pt x="726" y="215"/>
                  <a:pt x="726" y="215"/>
                </a:cubicBezTo>
                <a:cubicBezTo>
                  <a:pt x="726" y="214"/>
                  <a:pt x="726" y="214"/>
                  <a:pt x="726" y="214"/>
                </a:cubicBezTo>
                <a:cubicBezTo>
                  <a:pt x="722" y="212"/>
                  <a:pt x="722" y="212"/>
                  <a:pt x="722" y="212"/>
                </a:cubicBezTo>
                <a:cubicBezTo>
                  <a:pt x="718" y="208"/>
                  <a:pt x="718" y="208"/>
                  <a:pt x="718" y="208"/>
                </a:cubicBezTo>
                <a:cubicBezTo>
                  <a:pt x="717" y="208"/>
                  <a:pt x="717" y="208"/>
                  <a:pt x="717" y="208"/>
                </a:cubicBezTo>
                <a:cubicBezTo>
                  <a:pt x="717" y="208"/>
                  <a:pt x="717" y="208"/>
                  <a:pt x="717" y="208"/>
                </a:cubicBezTo>
                <a:cubicBezTo>
                  <a:pt x="718" y="210"/>
                  <a:pt x="718" y="210"/>
                  <a:pt x="718" y="210"/>
                </a:cubicBezTo>
                <a:cubicBezTo>
                  <a:pt x="717" y="211"/>
                  <a:pt x="717" y="211"/>
                  <a:pt x="717" y="211"/>
                </a:cubicBezTo>
                <a:cubicBezTo>
                  <a:pt x="715" y="209"/>
                  <a:pt x="715" y="209"/>
                  <a:pt x="715" y="209"/>
                </a:cubicBezTo>
                <a:cubicBezTo>
                  <a:pt x="714" y="206"/>
                  <a:pt x="714" y="206"/>
                  <a:pt x="714" y="206"/>
                </a:cubicBezTo>
                <a:cubicBezTo>
                  <a:pt x="716" y="207"/>
                  <a:pt x="716" y="207"/>
                  <a:pt x="716" y="207"/>
                </a:cubicBezTo>
                <a:cubicBezTo>
                  <a:pt x="716" y="204"/>
                  <a:pt x="716" y="204"/>
                  <a:pt x="716" y="204"/>
                </a:cubicBezTo>
                <a:cubicBezTo>
                  <a:pt x="717" y="205"/>
                  <a:pt x="717" y="205"/>
                  <a:pt x="717" y="205"/>
                </a:cubicBezTo>
                <a:cubicBezTo>
                  <a:pt x="720" y="207"/>
                  <a:pt x="720" y="207"/>
                  <a:pt x="720" y="207"/>
                </a:cubicBezTo>
                <a:cubicBezTo>
                  <a:pt x="722" y="208"/>
                  <a:pt x="722" y="208"/>
                  <a:pt x="722" y="208"/>
                </a:cubicBezTo>
                <a:cubicBezTo>
                  <a:pt x="723" y="211"/>
                  <a:pt x="723" y="211"/>
                  <a:pt x="723" y="211"/>
                </a:cubicBezTo>
                <a:cubicBezTo>
                  <a:pt x="727" y="213"/>
                  <a:pt x="727" y="213"/>
                  <a:pt x="727" y="213"/>
                </a:cubicBezTo>
                <a:cubicBezTo>
                  <a:pt x="731" y="215"/>
                  <a:pt x="731" y="215"/>
                  <a:pt x="731" y="215"/>
                </a:cubicBezTo>
                <a:cubicBezTo>
                  <a:pt x="733" y="217"/>
                  <a:pt x="733" y="217"/>
                  <a:pt x="733" y="217"/>
                </a:cubicBezTo>
                <a:cubicBezTo>
                  <a:pt x="734" y="218"/>
                  <a:pt x="734" y="218"/>
                  <a:pt x="734" y="218"/>
                </a:cubicBezTo>
                <a:cubicBezTo>
                  <a:pt x="735" y="220"/>
                  <a:pt x="735" y="220"/>
                  <a:pt x="735" y="220"/>
                </a:cubicBezTo>
                <a:cubicBezTo>
                  <a:pt x="737" y="221"/>
                  <a:pt x="737" y="221"/>
                  <a:pt x="737" y="221"/>
                </a:cubicBezTo>
                <a:cubicBezTo>
                  <a:pt x="737" y="221"/>
                  <a:pt x="737" y="221"/>
                  <a:pt x="737" y="221"/>
                </a:cubicBezTo>
                <a:cubicBezTo>
                  <a:pt x="738" y="219"/>
                  <a:pt x="738" y="219"/>
                  <a:pt x="738" y="219"/>
                </a:cubicBezTo>
                <a:cubicBezTo>
                  <a:pt x="740" y="218"/>
                  <a:pt x="740" y="218"/>
                  <a:pt x="740" y="218"/>
                </a:cubicBezTo>
                <a:cubicBezTo>
                  <a:pt x="738" y="217"/>
                  <a:pt x="738" y="217"/>
                  <a:pt x="738" y="217"/>
                </a:cubicBezTo>
                <a:cubicBezTo>
                  <a:pt x="739" y="215"/>
                  <a:pt x="739" y="215"/>
                  <a:pt x="739" y="215"/>
                </a:cubicBezTo>
                <a:cubicBezTo>
                  <a:pt x="740" y="218"/>
                  <a:pt x="740" y="218"/>
                  <a:pt x="740" y="218"/>
                </a:cubicBezTo>
                <a:cubicBezTo>
                  <a:pt x="741" y="219"/>
                  <a:pt x="741" y="219"/>
                  <a:pt x="741" y="219"/>
                </a:cubicBezTo>
                <a:cubicBezTo>
                  <a:pt x="742" y="219"/>
                  <a:pt x="742" y="219"/>
                  <a:pt x="742" y="219"/>
                </a:cubicBezTo>
                <a:cubicBezTo>
                  <a:pt x="744" y="216"/>
                  <a:pt x="744" y="216"/>
                  <a:pt x="744" y="216"/>
                </a:cubicBezTo>
                <a:cubicBezTo>
                  <a:pt x="745" y="212"/>
                  <a:pt x="745" y="212"/>
                  <a:pt x="745" y="212"/>
                </a:cubicBezTo>
                <a:cubicBezTo>
                  <a:pt x="744" y="211"/>
                  <a:pt x="744" y="211"/>
                  <a:pt x="744" y="211"/>
                </a:cubicBezTo>
                <a:cubicBezTo>
                  <a:pt x="745" y="208"/>
                  <a:pt x="745" y="208"/>
                  <a:pt x="745" y="208"/>
                </a:cubicBezTo>
                <a:cubicBezTo>
                  <a:pt x="746" y="211"/>
                  <a:pt x="746" y="211"/>
                  <a:pt x="746" y="211"/>
                </a:cubicBezTo>
                <a:cubicBezTo>
                  <a:pt x="746" y="213"/>
                  <a:pt x="746" y="213"/>
                  <a:pt x="746" y="213"/>
                </a:cubicBezTo>
                <a:cubicBezTo>
                  <a:pt x="747" y="209"/>
                  <a:pt x="747" y="209"/>
                  <a:pt x="747" y="209"/>
                </a:cubicBezTo>
                <a:cubicBezTo>
                  <a:pt x="749" y="208"/>
                  <a:pt x="749" y="208"/>
                  <a:pt x="749" y="208"/>
                </a:cubicBezTo>
                <a:cubicBezTo>
                  <a:pt x="750" y="209"/>
                  <a:pt x="750" y="209"/>
                  <a:pt x="750" y="209"/>
                </a:cubicBezTo>
                <a:cubicBezTo>
                  <a:pt x="750" y="209"/>
                  <a:pt x="750" y="209"/>
                  <a:pt x="750" y="209"/>
                </a:cubicBezTo>
                <a:cubicBezTo>
                  <a:pt x="749" y="211"/>
                  <a:pt x="749" y="211"/>
                  <a:pt x="749" y="211"/>
                </a:cubicBezTo>
                <a:cubicBezTo>
                  <a:pt x="750" y="212"/>
                  <a:pt x="750" y="212"/>
                  <a:pt x="750" y="212"/>
                </a:cubicBezTo>
                <a:cubicBezTo>
                  <a:pt x="750" y="213"/>
                  <a:pt x="750" y="213"/>
                  <a:pt x="750" y="213"/>
                </a:cubicBezTo>
                <a:cubicBezTo>
                  <a:pt x="751" y="212"/>
                  <a:pt x="751" y="212"/>
                  <a:pt x="751" y="212"/>
                </a:cubicBezTo>
                <a:cubicBezTo>
                  <a:pt x="753" y="212"/>
                  <a:pt x="753" y="212"/>
                  <a:pt x="753" y="212"/>
                </a:cubicBezTo>
                <a:cubicBezTo>
                  <a:pt x="755" y="215"/>
                  <a:pt x="755" y="215"/>
                  <a:pt x="755" y="215"/>
                </a:cubicBezTo>
                <a:cubicBezTo>
                  <a:pt x="756" y="214"/>
                  <a:pt x="756" y="214"/>
                  <a:pt x="756" y="214"/>
                </a:cubicBezTo>
                <a:cubicBezTo>
                  <a:pt x="757" y="214"/>
                  <a:pt x="757" y="214"/>
                  <a:pt x="757" y="214"/>
                </a:cubicBezTo>
                <a:cubicBezTo>
                  <a:pt x="758" y="215"/>
                  <a:pt x="758" y="215"/>
                  <a:pt x="758" y="215"/>
                </a:cubicBezTo>
                <a:cubicBezTo>
                  <a:pt x="760" y="214"/>
                  <a:pt x="760" y="214"/>
                  <a:pt x="760" y="214"/>
                </a:cubicBezTo>
                <a:cubicBezTo>
                  <a:pt x="761" y="211"/>
                  <a:pt x="761" y="211"/>
                  <a:pt x="761" y="211"/>
                </a:cubicBezTo>
                <a:cubicBezTo>
                  <a:pt x="764" y="210"/>
                  <a:pt x="764" y="210"/>
                  <a:pt x="764" y="210"/>
                </a:cubicBezTo>
                <a:cubicBezTo>
                  <a:pt x="771" y="204"/>
                  <a:pt x="771" y="204"/>
                  <a:pt x="771" y="204"/>
                </a:cubicBezTo>
                <a:cubicBezTo>
                  <a:pt x="771" y="202"/>
                  <a:pt x="771" y="202"/>
                  <a:pt x="771" y="202"/>
                </a:cubicBezTo>
                <a:cubicBezTo>
                  <a:pt x="772" y="202"/>
                  <a:pt x="772" y="202"/>
                  <a:pt x="772" y="202"/>
                </a:cubicBezTo>
                <a:cubicBezTo>
                  <a:pt x="772" y="202"/>
                  <a:pt x="772" y="202"/>
                  <a:pt x="772" y="202"/>
                </a:cubicBezTo>
                <a:cubicBezTo>
                  <a:pt x="775" y="199"/>
                  <a:pt x="775" y="199"/>
                  <a:pt x="775" y="199"/>
                </a:cubicBezTo>
                <a:cubicBezTo>
                  <a:pt x="777" y="198"/>
                  <a:pt x="777" y="198"/>
                  <a:pt x="777" y="198"/>
                </a:cubicBezTo>
                <a:cubicBezTo>
                  <a:pt x="779" y="196"/>
                  <a:pt x="779" y="196"/>
                  <a:pt x="779" y="196"/>
                </a:cubicBezTo>
                <a:cubicBezTo>
                  <a:pt x="780" y="195"/>
                  <a:pt x="780" y="195"/>
                  <a:pt x="780" y="195"/>
                </a:cubicBezTo>
                <a:cubicBezTo>
                  <a:pt x="780" y="193"/>
                  <a:pt x="780" y="193"/>
                  <a:pt x="780" y="193"/>
                </a:cubicBezTo>
                <a:cubicBezTo>
                  <a:pt x="772" y="191"/>
                  <a:pt x="772" y="191"/>
                  <a:pt x="772" y="191"/>
                </a:cubicBezTo>
                <a:cubicBezTo>
                  <a:pt x="769" y="190"/>
                  <a:pt x="769" y="190"/>
                  <a:pt x="769" y="190"/>
                </a:cubicBezTo>
                <a:cubicBezTo>
                  <a:pt x="765" y="189"/>
                  <a:pt x="765" y="189"/>
                  <a:pt x="765" y="189"/>
                </a:cubicBezTo>
                <a:cubicBezTo>
                  <a:pt x="764" y="186"/>
                  <a:pt x="764" y="186"/>
                  <a:pt x="764" y="186"/>
                </a:cubicBezTo>
                <a:cubicBezTo>
                  <a:pt x="761" y="182"/>
                  <a:pt x="761" y="182"/>
                  <a:pt x="761" y="182"/>
                </a:cubicBezTo>
                <a:cubicBezTo>
                  <a:pt x="760" y="182"/>
                  <a:pt x="760" y="182"/>
                  <a:pt x="760" y="182"/>
                </a:cubicBezTo>
                <a:cubicBezTo>
                  <a:pt x="760" y="178"/>
                  <a:pt x="760" y="178"/>
                  <a:pt x="760" y="178"/>
                </a:cubicBezTo>
                <a:cubicBezTo>
                  <a:pt x="760" y="178"/>
                  <a:pt x="760" y="178"/>
                  <a:pt x="760" y="178"/>
                </a:cubicBezTo>
                <a:cubicBezTo>
                  <a:pt x="760" y="177"/>
                  <a:pt x="760" y="177"/>
                  <a:pt x="760" y="177"/>
                </a:cubicBezTo>
                <a:cubicBezTo>
                  <a:pt x="761" y="177"/>
                  <a:pt x="761" y="177"/>
                  <a:pt x="761" y="177"/>
                </a:cubicBezTo>
                <a:cubicBezTo>
                  <a:pt x="761" y="176"/>
                  <a:pt x="761" y="176"/>
                  <a:pt x="761" y="176"/>
                </a:cubicBezTo>
                <a:cubicBezTo>
                  <a:pt x="760" y="175"/>
                  <a:pt x="760" y="175"/>
                  <a:pt x="760" y="175"/>
                </a:cubicBezTo>
                <a:cubicBezTo>
                  <a:pt x="756" y="175"/>
                  <a:pt x="756" y="175"/>
                  <a:pt x="756" y="175"/>
                </a:cubicBezTo>
                <a:cubicBezTo>
                  <a:pt x="751" y="173"/>
                  <a:pt x="751" y="173"/>
                  <a:pt x="751" y="173"/>
                </a:cubicBezTo>
                <a:cubicBezTo>
                  <a:pt x="750" y="174"/>
                  <a:pt x="750" y="174"/>
                  <a:pt x="750" y="174"/>
                </a:cubicBezTo>
                <a:cubicBezTo>
                  <a:pt x="750" y="175"/>
                  <a:pt x="750" y="175"/>
                  <a:pt x="750" y="175"/>
                </a:cubicBezTo>
                <a:cubicBezTo>
                  <a:pt x="748" y="173"/>
                  <a:pt x="748" y="173"/>
                  <a:pt x="748" y="173"/>
                </a:cubicBezTo>
                <a:cubicBezTo>
                  <a:pt x="748" y="172"/>
                  <a:pt x="748" y="172"/>
                  <a:pt x="748" y="172"/>
                </a:cubicBezTo>
                <a:cubicBezTo>
                  <a:pt x="750" y="172"/>
                  <a:pt x="750" y="172"/>
                  <a:pt x="750" y="172"/>
                </a:cubicBezTo>
                <a:cubicBezTo>
                  <a:pt x="755" y="173"/>
                  <a:pt x="755" y="173"/>
                  <a:pt x="755" y="173"/>
                </a:cubicBezTo>
                <a:cubicBezTo>
                  <a:pt x="758" y="174"/>
                  <a:pt x="758" y="174"/>
                  <a:pt x="758" y="174"/>
                </a:cubicBezTo>
                <a:cubicBezTo>
                  <a:pt x="762" y="174"/>
                  <a:pt x="762" y="174"/>
                  <a:pt x="762" y="174"/>
                </a:cubicBezTo>
                <a:cubicBezTo>
                  <a:pt x="764" y="176"/>
                  <a:pt x="764" y="176"/>
                  <a:pt x="764" y="176"/>
                </a:cubicBezTo>
                <a:cubicBezTo>
                  <a:pt x="766" y="180"/>
                  <a:pt x="766" y="180"/>
                  <a:pt x="766" y="180"/>
                </a:cubicBezTo>
                <a:cubicBezTo>
                  <a:pt x="768" y="181"/>
                  <a:pt x="768" y="181"/>
                  <a:pt x="768" y="181"/>
                </a:cubicBezTo>
                <a:cubicBezTo>
                  <a:pt x="769" y="182"/>
                  <a:pt x="769" y="182"/>
                  <a:pt x="769" y="182"/>
                </a:cubicBezTo>
                <a:cubicBezTo>
                  <a:pt x="769" y="183"/>
                  <a:pt x="769" y="183"/>
                  <a:pt x="769" y="183"/>
                </a:cubicBezTo>
                <a:cubicBezTo>
                  <a:pt x="768" y="183"/>
                  <a:pt x="768" y="183"/>
                  <a:pt x="768" y="183"/>
                </a:cubicBezTo>
                <a:cubicBezTo>
                  <a:pt x="767" y="184"/>
                  <a:pt x="767" y="184"/>
                  <a:pt x="767" y="184"/>
                </a:cubicBezTo>
                <a:cubicBezTo>
                  <a:pt x="771" y="185"/>
                  <a:pt x="771" y="185"/>
                  <a:pt x="771" y="185"/>
                </a:cubicBezTo>
                <a:cubicBezTo>
                  <a:pt x="771" y="187"/>
                  <a:pt x="771" y="187"/>
                  <a:pt x="771" y="187"/>
                </a:cubicBezTo>
                <a:cubicBezTo>
                  <a:pt x="773" y="189"/>
                  <a:pt x="773" y="189"/>
                  <a:pt x="773" y="189"/>
                </a:cubicBezTo>
                <a:cubicBezTo>
                  <a:pt x="779" y="191"/>
                  <a:pt x="779" y="191"/>
                  <a:pt x="779" y="191"/>
                </a:cubicBezTo>
                <a:cubicBezTo>
                  <a:pt x="781" y="190"/>
                  <a:pt x="781" y="190"/>
                  <a:pt x="781" y="190"/>
                </a:cubicBezTo>
                <a:cubicBezTo>
                  <a:pt x="782" y="187"/>
                  <a:pt x="782" y="187"/>
                  <a:pt x="782" y="187"/>
                </a:cubicBezTo>
                <a:cubicBezTo>
                  <a:pt x="783" y="186"/>
                  <a:pt x="783" y="186"/>
                  <a:pt x="783" y="186"/>
                </a:cubicBezTo>
                <a:cubicBezTo>
                  <a:pt x="785" y="187"/>
                  <a:pt x="785" y="187"/>
                  <a:pt x="785" y="187"/>
                </a:cubicBezTo>
                <a:cubicBezTo>
                  <a:pt x="787" y="184"/>
                  <a:pt x="787" y="184"/>
                  <a:pt x="787" y="184"/>
                </a:cubicBezTo>
                <a:cubicBezTo>
                  <a:pt x="789" y="181"/>
                  <a:pt x="789" y="181"/>
                  <a:pt x="789" y="181"/>
                </a:cubicBezTo>
                <a:cubicBezTo>
                  <a:pt x="794" y="178"/>
                  <a:pt x="794" y="178"/>
                  <a:pt x="794" y="178"/>
                </a:cubicBezTo>
                <a:cubicBezTo>
                  <a:pt x="795" y="178"/>
                  <a:pt x="795" y="178"/>
                  <a:pt x="795" y="178"/>
                </a:cubicBezTo>
                <a:cubicBezTo>
                  <a:pt x="797" y="175"/>
                  <a:pt x="797" y="175"/>
                  <a:pt x="797" y="175"/>
                </a:cubicBezTo>
                <a:cubicBezTo>
                  <a:pt x="796" y="173"/>
                  <a:pt x="796" y="173"/>
                  <a:pt x="796" y="173"/>
                </a:cubicBezTo>
                <a:cubicBezTo>
                  <a:pt x="793" y="173"/>
                  <a:pt x="793" y="173"/>
                  <a:pt x="793" y="173"/>
                </a:cubicBezTo>
                <a:cubicBezTo>
                  <a:pt x="792" y="171"/>
                  <a:pt x="792" y="171"/>
                  <a:pt x="792" y="171"/>
                </a:cubicBezTo>
                <a:cubicBezTo>
                  <a:pt x="792" y="169"/>
                  <a:pt x="792" y="169"/>
                  <a:pt x="792" y="169"/>
                </a:cubicBezTo>
                <a:cubicBezTo>
                  <a:pt x="793" y="169"/>
                  <a:pt x="793" y="169"/>
                  <a:pt x="793" y="169"/>
                </a:cubicBezTo>
                <a:cubicBezTo>
                  <a:pt x="793" y="167"/>
                  <a:pt x="793" y="167"/>
                  <a:pt x="793" y="167"/>
                </a:cubicBezTo>
                <a:cubicBezTo>
                  <a:pt x="793" y="166"/>
                  <a:pt x="793" y="166"/>
                  <a:pt x="793" y="166"/>
                </a:cubicBezTo>
                <a:cubicBezTo>
                  <a:pt x="795" y="167"/>
                  <a:pt x="795" y="167"/>
                  <a:pt x="795" y="167"/>
                </a:cubicBezTo>
                <a:cubicBezTo>
                  <a:pt x="797" y="167"/>
                  <a:pt x="797" y="167"/>
                  <a:pt x="797" y="167"/>
                </a:cubicBezTo>
                <a:cubicBezTo>
                  <a:pt x="798" y="168"/>
                  <a:pt x="798" y="168"/>
                  <a:pt x="798" y="168"/>
                </a:cubicBezTo>
                <a:cubicBezTo>
                  <a:pt x="801" y="168"/>
                  <a:pt x="801" y="168"/>
                  <a:pt x="801" y="168"/>
                </a:cubicBezTo>
                <a:cubicBezTo>
                  <a:pt x="804" y="167"/>
                  <a:pt x="804" y="167"/>
                  <a:pt x="804" y="167"/>
                </a:cubicBezTo>
                <a:cubicBezTo>
                  <a:pt x="804" y="168"/>
                  <a:pt x="804" y="168"/>
                  <a:pt x="804" y="168"/>
                </a:cubicBezTo>
                <a:cubicBezTo>
                  <a:pt x="805" y="168"/>
                  <a:pt x="805" y="168"/>
                  <a:pt x="805" y="168"/>
                </a:cubicBezTo>
                <a:cubicBezTo>
                  <a:pt x="804" y="169"/>
                  <a:pt x="804" y="169"/>
                  <a:pt x="804" y="169"/>
                </a:cubicBezTo>
                <a:cubicBezTo>
                  <a:pt x="803" y="172"/>
                  <a:pt x="803" y="172"/>
                  <a:pt x="803" y="172"/>
                </a:cubicBezTo>
                <a:cubicBezTo>
                  <a:pt x="804" y="173"/>
                  <a:pt x="804" y="173"/>
                  <a:pt x="804" y="173"/>
                </a:cubicBezTo>
                <a:cubicBezTo>
                  <a:pt x="805" y="173"/>
                  <a:pt x="805" y="173"/>
                  <a:pt x="805" y="173"/>
                </a:cubicBezTo>
                <a:cubicBezTo>
                  <a:pt x="805" y="174"/>
                  <a:pt x="805" y="174"/>
                  <a:pt x="805" y="174"/>
                </a:cubicBezTo>
                <a:cubicBezTo>
                  <a:pt x="807" y="174"/>
                  <a:pt x="807" y="174"/>
                  <a:pt x="807" y="174"/>
                </a:cubicBezTo>
                <a:cubicBezTo>
                  <a:pt x="809" y="175"/>
                  <a:pt x="809" y="175"/>
                  <a:pt x="809" y="175"/>
                </a:cubicBezTo>
                <a:cubicBezTo>
                  <a:pt x="810" y="174"/>
                  <a:pt x="810" y="174"/>
                  <a:pt x="810" y="174"/>
                </a:cubicBezTo>
                <a:cubicBezTo>
                  <a:pt x="808" y="172"/>
                  <a:pt x="808" y="172"/>
                  <a:pt x="808" y="172"/>
                </a:cubicBezTo>
                <a:cubicBezTo>
                  <a:pt x="809" y="170"/>
                  <a:pt x="809" y="170"/>
                  <a:pt x="809" y="170"/>
                </a:cubicBezTo>
                <a:cubicBezTo>
                  <a:pt x="809" y="172"/>
                  <a:pt x="809" y="172"/>
                  <a:pt x="809" y="172"/>
                </a:cubicBezTo>
                <a:cubicBezTo>
                  <a:pt x="811" y="172"/>
                  <a:pt x="811" y="172"/>
                  <a:pt x="811" y="172"/>
                </a:cubicBezTo>
                <a:cubicBezTo>
                  <a:pt x="811" y="174"/>
                  <a:pt x="811" y="174"/>
                  <a:pt x="811" y="174"/>
                </a:cubicBezTo>
                <a:cubicBezTo>
                  <a:pt x="814" y="177"/>
                  <a:pt x="814" y="177"/>
                  <a:pt x="814" y="177"/>
                </a:cubicBezTo>
                <a:cubicBezTo>
                  <a:pt x="815" y="177"/>
                  <a:pt x="815" y="177"/>
                  <a:pt x="815" y="177"/>
                </a:cubicBezTo>
                <a:cubicBezTo>
                  <a:pt x="815" y="175"/>
                  <a:pt x="815" y="175"/>
                  <a:pt x="815" y="175"/>
                </a:cubicBezTo>
                <a:cubicBezTo>
                  <a:pt x="815" y="174"/>
                  <a:pt x="815" y="174"/>
                  <a:pt x="815" y="174"/>
                </a:cubicBezTo>
                <a:cubicBezTo>
                  <a:pt x="816" y="173"/>
                  <a:pt x="816" y="173"/>
                  <a:pt x="816" y="173"/>
                </a:cubicBezTo>
                <a:cubicBezTo>
                  <a:pt x="815" y="170"/>
                  <a:pt x="815" y="170"/>
                  <a:pt x="815" y="170"/>
                </a:cubicBezTo>
                <a:cubicBezTo>
                  <a:pt x="814" y="170"/>
                  <a:pt x="814" y="170"/>
                  <a:pt x="814" y="170"/>
                </a:cubicBezTo>
                <a:cubicBezTo>
                  <a:pt x="815" y="167"/>
                  <a:pt x="815" y="167"/>
                  <a:pt x="815" y="167"/>
                </a:cubicBezTo>
                <a:cubicBezTo>
                  <a:pt x="813" y="164"/>
                  <a:pt x="813" y="164"/>
                  <a:pt x="813" y="164"/>
                </a:cubicBezTo>
                <a:cubicBezTo>
                  <a:pt x="812" y="163"/>
                  <a:pt x="812" y="163"/>
                  <a:pt x="812" y="163"/>
                </a:cubicBezTo>
                <a:cubicBezTo>
                  <a:pt x="812" y="161"/>
                  <a:pt x="812" y="161"/>
                  <a:pt x="812" y="161"/>
                </a:cubicBezTo>
                <a:cubicBezTo>
                  <a:pt x="811" y="161"/>
                  <a:pt x="811" y="161"/>
                  <a:pt x="811" y="161"/>
                </a:cubicBezTo>
                <a:cubicBezTo>
                  <a:pt x="808" y="162"/>
                  <a:pt x="808" y="162"/>
                  <a:pt x="808" y="162"/>
                </a:cubicBezTo>
                <a:cubicBezTo>
                  <a:pt x="807" y="162"/>
                  <a:pt x="807" y="162"/>
                  <a:pt x="807" y="162"/>
                </a:cubicBezTo>
                <a:cubicBezTo>
                  <a:pt x="809" y="159"/>
                  <a:pt x="809" y="159"/>
                  <a:pt x="809" y="159"/>
                </a:cubicBezTo>
                <a:cubicBezTo>
                  <a:pt x="811" y="159"/>
                  <a:pt x="811" y="159"/>
                  <a:pt x="811" y="159"/>
                </a:cubicBezTo>
                <a:cubicBezTo>
                  <a:pt x="811" y="160"/>
                  <a:pt x="811" y="160"/>
                  <a:pt x="811" y="160"/>
                </a:cubicBezTo>
                <a:cubicBezTo>
                  <a:pt x="813" y="159"/>
                  <a:pt x="813" y="159"/>
                  <a:pt x="813" y="159"/>
                </a:cubicBezTo>
                <a:cubicBezTo>
                  <a:pt x="814" y="161"/>
                  <a:pt x="814" y="161"/>
                  <a:pt x="814" y="161"/>
                </a:cubicBezTo>
                <a:cubicBezTo>
                  <a:pt x="815" y="161"/>
                  <a:pt x="815" y="161"/>
                  <a:pt x="815" y="161"/>
                </a:cubicBezTo>
                <a:cubicBezTo>
                  <a:pt x="816" y="165"/>
                  <a:pt x="816" y="165"/>
                  <a:pt x="816" y="165"/>
                </a:cubicBezTo>
                <a:cubicBezTo>
                  <a:pt x="816" y="165"/>
                  <a:pt x="816" y="165"/>
                  <a:pt x="816" y="165"/>
                </a:cubicBezTo>
                <a:cubicBezTo>
                  <a:pt x="818" y="163"/>
                  <a:pt x="818" y="163"/>
                  <a:pt x="818" y="163"/>
                </a:cubicBezTo>
                <a:cubicBezTo>
                  <a:pt x="817" y="166"/>
                  <a:pt x="817" y="166"/>
                  <a:pt x="817" y="166"/>
                </a:cubicBezTo>
                <a:cubicBezTo>
                  <a:pt x="817" y="167"/>
                  <a:pt x="817" y="167"/>
                  <a:pt x="817" y="167"/>
                </a:cubicBezTo>
                <a:cubicBezTo>
                  <a:pt x="816" y="168"/>
                  <a:pt x="816" y="168"/>
                  <a:pt x="816" y="168"/>
                </a:cubicBezTo>
                <a:cubicBezTo>
                  <a:pt x="816" y="169"/>
                  <a:pt x="816" y="169"/>
                  <a:pt x="816" y="169"/>
                </a:cubicBezTo>
                <a:cubicBezTo>
                  <a:pt x="817" y="170"/>
                  <a:pt x="817" y="170"/>
                  <a:pt x="817" y="170"/>
                </a:cubicBezTo>
                <a:cubicBezTo>
                  <a:pt x="818" y="173"/>
                  <a:pt x="818" y="173"/>
                  <a:pt x="818" y="173"/>
                </a:cubicBezTo>
                <a:cubicBezTo>
                  <a:pt x="817" y="174"/>
                  <a:pt x="817" y="174"/>
                  <a:pt x="817" y="174"/>
                </a:cubicBezTo>
                <a:cubicBezTo>
                  <a:pt x="818" y="175"/>
                  <a:pt x="818" y="175"/>
                  <a:pt x="818" y="175"/>
                </a:cubicBezTo>
                <a:cubicBezTo>
                  <a:pt x="823" y="174"/>
                  <a:pt x="823" y="174"/>
                  <a:pt x="823" y="174"/>
                </a:cubicBezTo>
                <a:cubicBezTo>
                  <a:pt x="824" y="172"/>
                  <a:pt x="824" y="172"/>
                  <a:pt x="824" y="172"/>
                </a:cubicBezTo>
                <a:cubicBezTo>
                  <a:pt x="825" y="172"/>
                  <a:pt x="825" y="172"/>
                  <a:pt x="825" y="172"/>
                </a:cubicBezTo>
                <a:cubicBezTo>
                  <a:pt x="827" y="172"/>
                  <a:pt x="827" y="172"/>
                  <a:pt x="827" y="172"/>
                </a:cubicBezTo>
                <a:cubicBezTo>
                  <a:pt x="829" y="169"/>
                  <a:pt x="829" y="169"/>
                  <a:pt x="829" y="169"/>
                </a:cubicBezTo>
                <a:cubicBezTo>
                  <a:pt x="831" y="169"/>
                  <a:pt x="831" y="169"/>
                  <a:pt x="831" y="169"/>
                </a:cubicBezTo>
                <a:cubicBezTo>
                  <a:pt x="832" y="168"/>
                  <a:pt x="832" y="168"/>
                  <a:pt x="832" y="168"/>
                </a:cubicBezTo>
                <a:cubicBezTo>
                  <a:pt x="834" y="166"/>
                  <a:pt x="834" y="166"/>
                  <a:pt x="834" y="166"/>
                </a:cubicBezTo>
                <a:cubicBezTo>
                  <a:pt x="834" y="164"/>
                  <a:pt x="834" y="164"/>
                  <a:pt x="834" y="164"/>
                </a:cubicBezTo>
                <a:cubicBezTo>
                  <a:pt x="836" y="163"/>
                  <a:pt x="836" y="163"/>
                  <a:pt x="836" y="163"/>
                </a:cubicBezTo>
                <a:cubicBezTo>
                  <a:pt x="839" y="163"/>
                  <a:pt x="839" y="163"/>
                  <a:pt x="839" y="163"/>
                </a:cubicBezTo>
                <a:cubicBezTo>
                  <a:pt x="841" y="164"/>
                  <a:pt x="841" y="164"/>
                  <a:pt x="841" y="164"/>
                </a:cubicBezTo>
                <a:cubicBezTo>
                  <a:pt x="842" y="162"/>
                  <a:pt x="842" y="162"/>
                  <a:pt x="842" y="162"/>
                </a:cubicBezTo>
                <a:cubicBezTo>
                  <a:pt x="841" y="161"/>
                  <a:pt x="841" y="161"/>
                  <a:pt x="841" y="161"/>
                </a:cubicBezTo>
                <a:cubicBezTo>
                  <a:pt x="844" y="158"/>
                  <a:pt x="844" y="158"/>
                  <a:pt x="844" y="158"/>
                </a:cubicBezTo>
                <a:cubicBezTo>
                  <a:pt x="844" y="157"/>
                  <a:pt x="844" y="157"/>
                  <a:pt x="844" y="157"/>
                </a:cubicBezTo>
                <a:cubicBezTo>
                  <a:pt x="845" y="156"/>
                  <a:pt x="845" y="156"/>
                  <a:pt x="845" y="156"/>
                </a:cubicBezTo>
                <a:cubicBezTo>
                  <a:pt x="845" y="154"/>
                  <a:pt x="845" y="154"/>
                  <a:pt x="845" y="154"/>
                </a:cubicBezTo>
                <a:cubicBezTo>
                  <a:pt x="843" y="149"/>
                  <a:pt x="843" y="149"/>
                  <a:pt x="843" y="149"/>
                </a:cubicBezTo>
                <a:cubicBezTo>
                  <a:pt x="843" y="148"/>
                  <a:pt x="843" y="148"/>
                  <a:pt x="843" y="148"/>
                </a:cubicBezTo>
                <a:cubicBezTo>
                  <a:pt x="841" y="146"/>
                  <a:pt x="841" y="146"/>
                  <a:pt x="841" y="146"/>
                </a:cubicBezTo>
                <a:cubicBezTo>
                  <a:pt x="841" y="144"/>
                  <a:pt x="841" y="144"/>
                  <a:pt x="841" y="144"/>
                </a:cubicBezTo>
                <a:cubicBezTo>
                  <a:pt x="841" y="142"/>
                  <a:pt x="841" y="142"/>
                  <a:pt x="841" y="142"/>
                </a:cubicBezTo>
                <a:cubicBezTo>
                  <a:pt x="844" y="141"/>
                  <a:pt x="844" y="141"/>
                  <a:pt x="844" y="141"/>
                </a:cubicBezTo>
                <a:cubicBezTo>
                  <a:pt x="844" y="140"/>
                  <a:pt x="844" y="140"/>
                  <a:pt x="844" y="140"/>
                </a:cubicBezTo>
                <a:cubicBezTo>
                  <a:pt x="844" y="140"/>
                  <a:pt x="844" y="140"/>
                  <a:pt x="844" y="140"/>
                </a:cubicBezTo>
                <a:cubicBezTo>
                  <a:pt x="842" y="141"/>
                  <a:pt x="842" y="141"/>
                  <a:pt x="842" y="141"/>
                </a:cubicBezTo>
                <a:cubicBezTo>
                  <a:pt x="842" y="141"/>
                  <a:pt x="842" y="141"/>
                  <a:pt x="842" y="141"/>
                </a:cubicBezTo>
                <a:cubicBezTo>
                  <a:pt x="842" y="140"/>
                  <a:pt x="842" y="140"/>
                  <a:pt x="842" y="140"/>
                </a:cubicBezTo>
                <a:cubicBezTo>
                  <a:pt x="843" y="138"/>
                  <a:pt x="843" y="138"/>
                  <a:pt x="843" y="138"/>
                </a:cubicBezTo>
                <a:cubicBezTo>
                  <a:pt x="841" y="138"/>
                  <a:pt x="841" y="138"/>
                  <a:pt x="841" y="138"/>
                </a:cubicBezTo>
                <a:cubicBezTo>
                  <a:pt x="842" y="137"/>
                  <a:pt x="842" y="137"/>
                  <a:pt x="842" y="137"/>
                </a:cubicBezTo>
                <a:cubicBezTo>
                  <a:pt x="843" y="135"/>
                  <a:pt x="843" y="135"/>
                  <a:pt x="843" y="135"/>
                </a:cubicBezTo>
                <a:cubicBezTo>
                  <a:pt x="842" y="134"/>
                  <a:pt x="842" y="134"/>
                  <a:pt x="842" y="134"/>
                </a:cubicBezTo>
                <a:cubicBezTo>
                  <a:pt x="840" y="134"/>
                  <a:pt x="840" y="134"/>
                  <a:pt x="840" y="134"/>
                </a:cubicBezTo>
                <a:cubicBezTo>
                  <a:pt x="841" y="133"/>
                  <a:pt x="841" y="133"/>
                  <a:pt x="841" y="133"/>
                </a:cubicBezTo>
                <a:cubicBezTo>
                  <a:pt x="841" y="132"/>
                  <a:pt x="841" y="132"/>
                  <a:pt x="841" y="132"/>
                </a:cubicBezTo>
                <a:cubicBezTo>
                  <a:pt x="842" y="131"/>
                  <a:pt x="842" y="131"/>
                  <a:pt x="842" y="131"/>
                </a:cubicBezTo>
                <a:cubicBezTo>
                  <a:pt x="843" y="133"/>
                  <a:pt x="843" y="133"/>
                  <a:pt x="843" y="133"/>
                </a:cubicBezTo>
                <a:cubicBezTo>
                  <a:pt x="845" y="133"/>
                  <a:pt x="845" y="133"/>
                  <a:pt x="845" y="133"/>
                </a:cubicBezTo>
                <a:cubicBezTo>
                  <a:pt x="846" y="134"/>
                  <a:pt x="846" y="134"/>
                  <a:pt x="846" y="134"/>
                </a:cubicBezTo>
                <a:cubicBezTo>
                  <a:pt x="848" y="135"/>
                  <a:pt x="848" y="135"/>
                  <a:pt x="848" y="135"/>
                </a:cubicBezTo>
                <a:cubicBezTo>
                  <a:pt x="849" y="134"/>
                  <a:pt x="849" y="134"/>
                  <a:pt x="849" y="134"/>
                </a:cubicBezTo>
                <a:cubicBezTo>
                  <a:pt x="850" y="134"/>
                  <a:pt x="850" y="134"/>
                  <a:pt x="850" y="134"/>
                </a:cubicBezTo>
                <a:cubicBezTo>
                  <a:pt x="853" y="133"/>
                  <a:pt x="853" y="133"/>
                  <a:pt x="853" y="133"/>
                </a:cubicBezTo>
                <a:cubicBezTo>
                  <a:pt x="855" y="131"/>
                  <a:pt x="855" y="131"/>
                  <a:pt x="855" y="131"/>
                </a:cubicBezTo>
                <a:cubicBezTo>
                  <a:pt x="855" y="131"/>
                  <a:pt x="855" y="131"/>
                  <a:pt x="855" y="131"/>
                </a:cubicBezTo>
                <a:cubicBezTo>
                  <a:pt x="856" y="129"/>
                  <a:pt x="856" y="129"/>
                  <a:pt x="856" y="129"/>
                </a:cubicBezTo>
                <a:cubicBezTo>
                  <a:pt x="855" y="128"/>
                  <a:pt x="855" y="128"/>
                  <a:pt x="855" y="128"/>
                </a:cubicBezTo>
                <a:cubicBezTo>
                  <a:pt x="854" y="128"/>
                  <a:pt x="854" y="128"/>
                  <a:pt x="854" y="128"/>
                </a:cubicBezTo>
                <a:cubicBezTo>
                  <a:pt x="854" y="127"/>
                  <a:pt x="854" y="127"/>
                  <a:pt x="854" y="127"/>
                </a:cubicBezTo>
                <a:cubicBezTo>
                  <a:pt x="853" y="126"/>
                  <a:pt x="853" y="126"/>
                  <a:pt x="853" y="126"/>
                </a:cubicBezTo>
                <a:cubicBezTo>
                  <a:pt x="851" y="126"/>
                  <a:pt x="851" y="126"/>
                  <a:pt x="851" y="126"/>
                </a:cubicBezTo>
                <a:cubicBezTo>
                  <a:pt x="852" y="125"/>
                  <a:pt x="852" y="125"/>
                  <a:pt x="852" y="125"/>
                </a:cubicBezTo>
                <a:cubicBezTo>
                  <a:pt x="854" y="125"/>
                  <a:pt x="854" y="125"/>
                  <a:pt x="854" y="125"/>
                </a:cubicBezTo>
                <a:cubicBezTo>
                  <a:pt x="857" y="123"/>
                  <a:pt x="857" y="123"/>
                  <a:pt x="857" y="123"/>
                </a:cubicBezTo>
                <a:cubicBezTo>
                  <a:pt x="858" y="121"/>
                  <a:pt x="858" y="121"/>
                  <a:pt x="858" y="121"/>
                </a:cubicBezTo>
                <a:cubicBezTo>
                  <a:pt x="858" y="120"/>
                  <a:pt x="858" y="120"/>
                  <a:pt x="858" y="120"/>
                </a:cubicBezTo>
                <a:cubicBezTo>
                  <a:pt x="857" y="119"/>
                  <a:pt x="857" y="119"/>
                  <a:pt x="857" y="119"/>
                </a:cubicBezTo>
                <a:cubicBezTo>
                  <a:pt x="856" y="118"/>
                  <a:pt x="856" y="118"/>
                  <a:pt x="856" y="118"/>
                </a:cubicBezTo>
                <a:cubicBezTo>
                  <a:pt x="853" y="117"/>
                  <a:pt x="853" y="117"/>
                  <a:pt x="853" y="117"/>
                </a:cubicBezTo>
                <a:cubicBezTo>
                  <a:pt x="851" y="118"/>
                  <a:pt x="851" y="118"/>
                  <a:pt x="851" y="118"/>
                </a:cubicBezTo>
                <a:cubicBezTo>
                  <a:pt x="850" y="117"/>
                  <a:pt x="850" y="117"/>
                  <a:pt x="850" y="117"/>
                </a:cubicBezTo>
                <a:cubicBezTo>
                  <a:pt x="852" y="117"/>
                  <a:pt x="852" y="117"/>
                  <a:pt x="852" y="117"/>
                </a:cubicBezTo>
                <a:cubicBezTo>
                  <a:pt x="852" y="115"/>
                  <a:pt x="852" y="115"/>
                  <a:pt x="852" y="115"/>
                </a:cubicBezTo>
                <a:cubicBezTo>
                  <a:pt x="848" y="112"/>
                  <a:pt x="848" y="112"/>
                  <a:pt x="848" y="112"/>
                </a:cubicBezTo>
                <a:cubicBezTo>
                  <a:pt x="847" y="111"/>
                  <a:pt x="847" y="111"/>
                  <a:pt x="847" y="111"/>
                </a:cubicBezTo>
                <a:cubicBezTo>
                  <a:pt x="849" y="111"/>
                  <a:pt x="849" y="111"/>
                  <a:pt x="849" y="111"/>
                </a:cubicBezTo>
                <a:cubicBezTo>
                  <a:pt x="850" y="112"/>
                  <a:pt x="850" y="112"/>
                  <a:pt x="850" y="112"/>
                </a:cubicBezTo>
                <a:cubicBezTo>
                  <a:pt x="851" y="112"/>
                  <a:pt x="851" y="112"/>
                  <a:pt x="851" y="112"/>
                </a:cubicBezTo>
                <a:cubicBezTo>
                  <a:pt x="850" y="110"/>
                  <a:pt x="850" y="110"/>
                  <a:pt x="850" y="110"/>
                </a:cubicBezTo>
                <a:cubicBezTo>
                  <a:pt x="851" y="110"/>
                  <a:pt x="851" y="110"/>
                  <a:pt x="851" y="110"/>
                </a:cubicBezTo>
                <a:cubicBezTo>
                  <a:pt x="851" y="109"/>
                  <a:pt x="851" y="109"/>
                  <a:pt x="851" y="109"/>
                </a:cubicBezTo>
                <a:cubicBezTo>
                  <a:pt x="849" y="108"/>
                  <a:pt x="849" y="108"/>
                  <a:pt x="849" y="108"/>
                </a:cubicBezTo>
                <a:cubicBezTo>
                  <a:pt x="847" y="106"/>
                  <a:pt x="847" y="106"/>
                  <a:pt x="847" y="106"/>
                </a:cubicBezTo>
                <a:cubicBezTo>
                  <a:pt x="845" y="107"/>
                  <a:pt x="845" y="107"/>
                  <a:pt x="845" y="107"/>
                </a:cubicBezTo>
                <a:cubicBezTo>
                  <a:pt x="841" y="105"/>
                  <a:pt x="841" y="105"/>
                  <a:pt x="841" y="105"/>
                </a:cubicBezTo>
                <a:cubicBezTo>
                  <a:pt x="840" y="104"/>
                  <a:pt x="840" y="104"/>
                  <a:pt x="840" y="104"/>
                </a:cubicBezTo>
                <a:cubicBezTo>
                  <a:pt x="840" y="103"/>
                  <a:pt x="840" y="103"/>
                  <a:pt x="840" y="103"/>
                </a:cubicBezTo>
                <a:cubicBezTo>
                  <a:pt x="837" y="101"/>
                  <a:pt x="837" y="101"/>
                  <a:pt x="837" y="101"/>
                </a:cubicBezTo>
                <a:cubicBezTo>
                  <a:pt x="834" y="101"/>
                  <a:pt x="834" y="101"/>
                  <a:pt x="834" y="101"/>
                </a:cubicBezTo>
                <a:cubicBezTo>
                  <a:pt x="833" y="102"/>
                  <a:pt x="833" y="102"/>
                  <a:pt x="833" y="102"/>
                </a:cubicBezTo>
                <a:cubicBezTo>
                  <a:pt x="831" y="102"/>
                  <a:pt x="831" y="102"/>
                  <a:pt x="831" y="102"/>
                </a:cubicBezTo>
                <a:cubicBezTo>
                  <a:pt x="831" y="100"/>
                  <a:pt x="831" y="100"/>
                  <a:pt x="831" y="100"/>
                </a:cubicBezTo>
                <a:cubicBezTo>
                  <a:pt x="828" y="100"/>
                  <a:pt x="828" y="100"/>
                  <a:pt x="828" y="100"/>
                </a:cubicBezTo>
                <a:cubicBezTo>
                  <a:pt x="829" y="101"/>
                  <a:pt x="829" y="101"/>
                  <a:pt x="829" y="101"/>
                </a:cubicBezTo>
                <a:cubicBezTo>
                  <a:pt x="831" y="102"/>
                  <a:pt x="831" y="102"/>
                  <a:pt x="831" y="102"/>
                </a:cubicBezTo>
                <a:cubicBezTo>
                  <a:pt x="830" y="104"/>
                  <a:pt x="830" y="104"/>
                  <a:pt x="830" y="104"/>
                </a:cubicBezTo>
                <a:cubicBezTo>
                  <a:pt x="828" y="104"/>
                  <a:pt x="828" y="104"/>
                  <a:pt x="828" y="104"/>
                </a:cubicBezTo>
                <a:cubicBezTo>
                  <a:pt x="828" y="104"/>
                  <a:pt x="828" y="104"/>
                  <a:pt x="828" y="104"/>
                </a:cubicBezTo>
                <a:cubicBezTo>
                  <a:pt x="829" y="105"/>
                  <a:pt x="829" y="105"/>
                  <a:pt x="829" y="105"/>
                </a:cubicBezTo>
                <a:cubicBezTo>
                  <a:pt x="827" y="106"/>
                  <a:pt x="827" y="106"/>
                  <a:pt x="827" y="106"/>
                </a:cubicBezTo>
                <a:cubicBezTo>
                  <a:pt x="827" y="108"/>
                  <a:pt x="827" y="108"/>
                  <a:pt x="827" y="108"/>
                </a:cubicBezTo>
                <a:cubicBezTo>
                  <a:pt x="828" y="109"/>
                  <a:pt x="828" y="109"/>
                  <a:pt x="828" y="109"/>
                </a:cubicBezTo>
                <a:cubicBezTo>
                  <a:pt x="827" y="109"/>
                  <a:pt x="827" y="109"/>
                  <a:pt x="827" y="109"/>
                </a:cubicBezTo>
                <a:cubicBezTo>
                  <a:pt x="826" y="111"/>
                  <a:pt x="826" y="111"/>
                  <a:pt x="826" y="111"/>
                </a:cubicBezTo>
                <a:cubicBezTo>
                  <a:pt x="825" y="113"/>
                  <a:pt x="825" y="113"/>
                  <a:pt x="825" y="113"/>
                </a:cubicBezTo>
                <a:cubicBezTo>
                  <a:pt x="825" y="116"/>
                  <a:pt x="825" y="116"/>
                  <a:pt x="825" y="116"/>
                </a:cubicBezTo>
                <a:cubicBezTo>
                  <a:pt x="826" y="116"/>
                  <a:pt x="826" y="116"/>
                  <a:pt x="826" y="116"/>
                </a:cubicBezTo>
                <a:cubicBezTo>
                  <a:pt x="827" y="117"/>
                  <a:pt x="827" y="117"/>
                  <a:pt x="827" y="117"/>
                </a:cubicBezTo>
                <a:cubicBezTo>
                  <a:pt x="828" y="118"/>
                  <a:pt x="828" y="118"/>
                  <a:pt x="828" y="118"/>
                </a:cubicBezTo>
                <a:cubicBezTo>
                  <a:pt x="829" y="119"/>
                  <a:pt x="829" y="119"/>
                  <a:pt x="829" y="119"/>
                </a:cubicBezTo>
                <a:cubicBezTo>
                  <a:pt x="828" y="120"/>
                  <a:pt x="828" y="120"/>
                  <a:pt x="828" y="120"/>
                </a:cubicBezTo>
                <a:cubicBezTo>
                  <a:pt x="827" y="120"/>
                  <a:pt x="827" y="120"/>
                  <a:pt x="827" y="120"/>
                </a:cubicBezTo>
                <a:cubicBezTo>
                  <a:pt x="826" y="121"/>
                  <a:pt x="826" y="121"/>
                  <a:pt x="826" y="121"/>
                </a:cubicBezTo>
                <a:cubicBezTo>
                  <a:pt x="825" y="120"/>
                  <a:pt x="825" y="120"/>
                  <a:pt x="825" y="120"/>
                </a:cubicBezTo>
                <a:cubicBezTo>
                  <a:pt x="823" y="120"/>
                  <a:pt x="823" y="120"/>
                  <a:pt x="823" y="120"/>
                </a:cubicBezTo>
                <a:cubicBezTo>
                  <a:pt x="822" y="121"/>
                  <a:pt x="822" y="121"/>
                  <a:pt x="822" y="121"/>
                </a:cubicBezTo>
                <a:cubicBezTo>
                  <a:pt x="824" y="123"/>
                  <a:pt x="824" y="123"/>
                  <a:pt x="824" y="123"/>
                </a:cubicBezTo>
                <a:cubicBezTo>
                  <a:pt x="825" y="123"/>
                  <a:pt x="825" y="123"/>
                  <a:pt x="825" y="123"/>
                </a:cubicBezTo>
                <a:cubicBezTo>
                  <a:pt x="825" y="124"/>
                  <a:pt x="825" y="124"/>
                  <a:pt x="825" y="124"/>
                </a:cubicBezTo>
                <a:cubicBezTo>
                  <a:pt x="823" y="124"/>
                  <a:pt x="823" y="124"/>
                  <a:pt x="823" y="124"/>
                </a:cubicBezTo>
                <a:cubicBezTo>
                  <a:pt x="822" y="124"/>
                  <a:pt x="822" y="124"/>
                  <a:pt x="822" y="124"/>
                </a:cubicBezTo>
                <a:cubicBezTo>
                  <a:pt x="820" y="125"/>
                  <a:pt x="820" y="125"/>
                  <a:pt x="820" y="125"/>
                </a:cubicBezTo>
                <a:cubicBezTo>
                  <a:pt x="819" y="123"/>
                  <a:pt x="819" y="123"/>
                  <a:pt x="819" y="123"/>
                </a:cubicBezTo>
                <a:cubicBezTo>
                  <a:pt x="817" y="124"/>
                  <a:pt x="817" y="124"/>
                  <a:pt x="817" y="124"/>
                </a:cubicBezTo>
                <a:cubicBezTo>
                  <a:pt x="815" y="128"/>
                  <a:pt x="815" y="128"/>
                  <a:pt x="815" y="128"/>
                </a:cubicBezTo>
                <a:cubicBezTo>
                  <a:pt x="814" y="132"/>
                  <a:pt x="814" y="132"/>
                  <a:pt x="814" y="132"/>
                </a:cubicBezTo>
                <a:cubicBezTo>
                  <a:pt x="811" y="136"/>
                  <a:pt x="811" y="136"/>
                  <a:pt x="811" y="136"/>
                </a:cubicBezTo>
                <a:cubicBezTo>
                  <a:pt x="808" y="139"/>
                  <a:pt x="808" y="139"/>
                  <a:pt x="808" y="139"/>
                </a:cubicBezTo>
                <a:cubicBezTo>
                  <a:pt x="806" y="140"/>
                  <a:pt x="806" y="140"/>
                  <a:pt x="806" y="140"/>
                </a:cubicBezTo>
                <a:cubicBezTo>
                  <a:pt x="806" y="140"/>
                  <a:pt x="806" y="140"/>
                  <a:pt x="806" y="140"/>
                </a:cubicBezTo>
                <a:cubicBezTo>
                  <a:pt x="804" y="143"/>
                  <a:pt x="804" y="143"/>
                  <a:pt x="804" y="143"/>
                </a:cubicBezTo>
                <a:cubicBezTo>
                  <a:pt x="802" y="144"/>
                  <a:pt x="802" y="144"/>
                  <a:pt x="802" y="144"/>
                </a:cubicBezTo>
                <a:cubicBezTo>
                  <a:pt x="802" y="147"/>
                  <a:pt x="802" y="147"/>
                  <a:pt x="802" y="147"/>
                </a:cubicBezTo>
                <a:cubicBezTo>
                  <a:pt x="800" y="149"/>
                  <a:pt x="800" y="149"/>
                  <a:pt x="800" y="149"/>
                </a:cubicBezTo>
                <a:cubicBezTo>
                  <a:pt x="800" y="151"/>
                  <a:pt x="800" y="151"/>
                  <a:pt x="800" y="151"/>
                </a:cubicBezTo>
                <a:cubicBezTo>
                  <a:pt x="799" y="151"/>
                  <a:pt x="799" y="151"/>
                  <a:pt x="799" y="151"/>
                </a:cubicBezTo>
                <a:cubicBezTo>
                  <a:pt x="798" y="149"/>
                  <a:pt x="798" y="149"/>
                  <a:pt x="798" y="149"/>
                </a:cubicBezTo>
                <a:cubicBezTo>
                  <a:pt x="797" y="149"/>
                  <a:pt x="797" y="149"/>
                  <a:pt x="797" y="149"/>
                </a:cubicBezTo>
                <a:cubicBezTo>
                  <a:pt x="795" y="150"/>
                  <a:pt x="795" y="150"/>
                  <a:pt x="795" y="150"/>
                </a:cubicBezTo>
                <a:cubicBezTo>
                  <a:pt x="796" y="151"/>
                  <a:pt x="796" y="151"/>
                  <a:pt x="796" y="151"/>
                </a:cubicBezTo>
                <a:cubicBezTo>
                  <a:pt x="796" y="153"/>
                  <a:pt x="796" y="153"/>
                  <a:pt x="796" y="153"/>
                </a:cubicBezTo>
                <a:cubicBezTo>
                  <a:pt x="795" y="153"/>
                  <a:pt x="795" y="153"/>
                  <a:pt x="795" y="153"/>
                </a:cubicBezTo>
                <a:cubicBezTo>
                  <a:pt x="793" y="152"/>
                  <a:pt x="793" y="152"/>
                  <a:pt x="793" y="152"/>
                </a:cubicBezTo>
                <a:cubicBezTo>
                  <a:pt x="794" y="150"/>
                  <a:pt x="794" y="150"/>
                  <a:pt x="794" y="150"/>
                </a:cubicBezTo>
                <a:cubicBezTo>
                  <a:pt x="792" y="147"/>
                  <a:pt x="792" y="147"/>
                  <a:pt x="792" y="147"/>
                </a:cubicBezTo>
                <a:cubicBezTo>
                  <a:pt x="791" y="140"/>
                  <a:pt x="791" y="140"/>
                  <a:pt x="791" y="140"/>
                </a:cubicBezTo>
                <a:cubicBezTo>
                  <a:pt x="791" y="137"/>
                  <a:pt x="791" y="137"/>
                  <a:pt x="791" y="137"/>
                </a:cubicBezTo>
                <a:cubicBezTo>
                  <a:pt x="790" y="135"/>
                  <a:pt x="790" y="135"/>
                  <a:pt x="790" y="135"/>
                </a:cubicBezTo>
                <a:cubicBezTo>
                  <a:pt x="791" y="133"/>
                  <a:pt x="791" y="133"/>
                  <a:pt x="791" y="133"/>
                </a:cubicBezTo>
                <a:cubicBezTo>
                  <a:pt x="792" y="131"/>
                  <a:pt x="792" y="131"/>
                  <a:pt x="792" y="131"/>
                </a:cubicBezTo>
                <a:cubicBezTo>
                  <a:pt x="792" y="129"/>
                  <a:pt x="792" y="129"/>
                  <a:pt x="792" y="129"/>
                </a:cubicBezTo>
                <a:cubicBezTo>
                  <a:pt x="793" y="127"/>
                  <a:pt x="793" y="127"/>
                  <a:pt x="793" y="127"/>
                </a:cubicBezTo>
                <a:cubicBezTo>
                  <a:pt x="794" y="126"/>
                  <a:pt x="794" y="126"/>
                  <a:pt x="794" y="126"/>
                </a:cubicBezTo>
                <a:cubicBezTo>
                  <a:pt x="795" y="127"/>
                  <a:pt x="795" y="127"/>
                  <a:pt x="795" y="127"/>
                </a:cubicBezTo>
                <a:cubicBezTo>
                  <a:pt x="797" y="127"/>
                  <a:pt x="797" y="127"/>
                  <a:pt x="797" y="127"/>
                </a:cubicBezTo>
                <a:cubicBezTo>
                  <a:pt x="798" y="124"/>
                  <a:pt x="798" y="124"/>
                  <a:pt x="798" y="124"/>
                </a:cubicBezTo>
                <a:cubicBezTo>
                  <a:pt x="797" y="120"/>
                  <a:pt x="797" y="120"/>
                  <a:pt x="797" y="120"/>
                </a:cubicBezTo>
                <a:cubicBezTo>
                  <a:pt x="798" y="119"/>
                  <a:pt x="798" y="119"/>
                  <a:pt x="798" y="119"/>
                </a:cubicBezTo>
                <a:cubicBezTo>
                  <a:pt x="798" y="116"/>
                  <a:pt x="798" y="116"/>
                  <a:pt x="798" y="116"/>
                </a:cubicBezTo>
                <a:cubicBezTo>
                  <a:pt x="796" y="114"/>
                  <a:pt x="796" y="114"/>
                  <a:pt x="796" y="114"/>
                </a:cubicBezTo>
                <a:cubicBezTo>
                  <a:pt x="796" y="111"/>
                  <a:pt x="796" y="111"/>
                  <a:pt x="796" y="111"/>
                </a:cubicBezTo>
                <a:cubicBezTo>
                  <a:pt x="794" y="108"/>
                  <a:pt x="794" y="108"/>
                  <a:pt x="794" y="108"/>
                </a:cubicBezTo>
                <a:cubicBezTo>
                  <a:pt x="794" y="106"/>
                  <a:pt x="794" y="106"/>
                  <a:pt x="794" y="106"/>
                </a:cubicBezTo>
                <a:cubicBezTo>
                  <a:pt x="793" y="105"/>
                  <a:pt x="793" y="105"/>
                  <a:pt x="793" y="105"/>
                </a:cubicBezTo>
                <a:cubicBezTo>
                  <a:pt x="792" y="105"/>
                  <a:pt x="792" y="105"/>
                  <a:pt x="792" y="105"/>
                </a:cubicBezTo>
                <a:cubicBezTo>
                  <a:pt x="791" y="107"/>
                  <a:pt x="791" y="107"/>
                  <a:pt x="791" y="107"/>
                </a:cubicBezTo>
                <a:cubicBezTo>
                  <a:pt x="789" y="111"/>
                  <a:pt x="789" y="111"/>
                  <a:pt x="789" y="111"/>
                </a:cubicBezTo>
                <a:cubicBezTo>
                  <a:pt x="786" y="113"/>
                  <a:pt x="786" y="113"/>
                  <a:pt x="786" y="113"/>
                </a:cubicBezTo>
                <a:cubicBezTo>
                  <a:pt x="786" y="115"/>
                  <a:pt x="786" y="115"/>
                  <a:pt x="786" y="115"/>
                </a:cubicBezTo>
                <a:cubicBezTo>
                  <a:pt x="786" y="119"/>
                  <a:pt x="786" y="119"/>
                  <a:pt x="786" y="119"/>
                </a:cubicBezTo>
                <a:cubicBezTo>
                  <a:pt x="785" y="120"/>
                  <a:pt x="785" y="120"/>
                  <a:pt x="785" y="120"/>
                </a:cubicBezTo>
                <a:cubicBezTo>
                  <a:pt x="784" y="119"/>
                  <a:pt x="784" y="119"/>
                  <a:pt x="784" y="119"/>
                </a:cubicBezTo>
                <a:cubicBezTo>
                  <a:pt x="783" y="120"/>
                  <a:pt x="783" y="120"/>
                  <a:pt x="783" y="120"/>
                </a:cubicBezTo>
                <a:cubicBezTo>
                  <a:pt x="783" y="121"/>
                  <a:pt x="783" y="121"/>
                  <a:pt x="783" y="121"/>
                </a:cubicBezTo>
                <a:cubicBezTo>
                  <a:pt x="783" y="121"/>
                  <a:pt x="783" y="121"/>
                  <a:pt x="783" y="121"/>
                </a:cubicBezTo>
                <a:cubicBezTo>
                  <a:pt x="780" y="123"/>
                  <a:pt x="780" y="123"/>
                  <a:pt x="780" y="123"/>
                </a:cubicBezTo>
                <a:cubicBezTo>
                  <a:pt x="779" y="124"/>
                  <a:pt x="779" y="124"/>
                  <a:pt x="779" y="124"/>
                </a:cubicBezTo>
                <a:cubicBezTo>
                  <a:pt x="778" y="126"/>
                  <a:pt x="778" y="126"/>
                  <a:pt x="778" y="126"/>
                </a:cubicBezTo>
                <a:cubicBezTo>
                  <a:pt x="777" y="126"/>
                  <a:pt x="777" y="126"/>
                  <a:pt x="777" y="126"/>
                </a:cubicBezTo>
                <a:cubicBezTo>
                  <a:pt x="776" y="125"/>
                  <a:pt x="776" y="125"/>
                  <a:pt x="776" y="125"/>
                </a:cubicBezTo>
                <a:cubicBezTo>
                  <a:pt x="778" y="124"/>
                  <a:pt x="778" y="124"/>
                  <a:pt x="778" y="124"/>
                </a:cubicBezTo>
                <a:cubicBezTo>
                  <a:pt x="777" y="122"/>
                  <a:pt x="777" y="122"/>
                  <a:pt x="777" y="122"/>
                </a:cubicBezTo>
                <a:cubicBezTo>
                  <a:pt x="777" y="121"/>
                  <a:pt x="777" y="121"/>
                  <a:pt x="777" y="121"/>
                </a:cubicBezTo>
                <a:cubicBezTo>
                  <a:pt x="779" y="118"/>
                  <a:pt x="779" y="118"/>
                  <a:pt x="779" y="118"/>
                </a:cubicBezTo>
                <a:cubicBezTo>
                  <a:pt x="779" y="116"/>
                  <a:pt x="779" y="116"/>
                  <a:pt x="779" y="116"/>
                </a:cubicBezTo>
                <a:cubicBezTo>
                  <a:pt x="779" y="114"/>
                  <a:pt x="779" y="114"/>
                  <a:pt x="779" y="114"/>
                </a:cubicBezTo>
                <a:cubicBezTo>
                  <a:pt x="781" y="114"/>
                  <a:pt x="781" y="114"/>
                  <a:pt x="781" y="114"/>
                </a:cubicBezTo>
                <a:cubicBezTo>
                  <a:pt x="781" y="112"/>
                  <a:pt x="781" y="112"/>
                  <a:pt x="781" y="112"/>
                </a:cubicBezTo>
                <a:cubicBezTo>
                  <a:pt x="781" y="111"/>
                  <a:pt x="781" y="111"/>
                  <a:pt x="781" y="111"/>
                </a:cubicBezTo>
                <a:cubicBezTo>
                  <a:pt x="781" y="109"/>
                  <a:pt x="781" y="109"/>
                  <a:pt x="781" y="109"/>
                </a:cubicBezTo>
                <a:cubicBezTo>
                  <a:pt x="779" y="106"/>
                  <a:pt x="779" y="106"/>
                  <a:pt x="779" y="106"/>
                </a:cubicBezTo>
                <a:cubicBezTo>
                  <a:pt x="779" y="104"/>
                  <a:pt x="779" y="104"/>
                  <a:pt x="779" y="104"/>
                </a:cubicBezTo>
                <a:cubicBezTo>
                  <a:pt x="778" y="102"/>
                  <a:pt x="778" y="102"/>
                  <a:pt x="778" y="102"/>
                </a:cubicBezTo>
                <a:cubicBezTo>
                  <a:pt x="778" y="101"/>
                  <a:pt x="778" y="101"/>
                  <a:pt x="778" y="101"/>
                </a:cubicBezTo>
                <a:cubicBezTo>
                  <a:pt x="779" y="102"/>
                  <a:pt x="779" y="102"/>
                  <a:pt x="779" y="102"/>
                </a:cubicBezTo>
                <a:cubicBezTo>
                  <a:pt x="780" y="102"/>
                  <a:pt x="780" y="102"/>
                  <a:pt x="780" y="102"/>
                </a:cubicBezTo>
                <a:cubicBezTo>
                  <a:pt x="780" y="104"/>
                  <a:pt x="780" y="104"/>
                  <a:pt x="780" y="104"/>
                </a:cubicBezTo>
                <a:cubicBezTo>
                  <a:pt x="781" y="104"/>
                  <a:pt x="781" y="104"/>
                  <a:pt x="781" y="104"/>
                </a:cubicBezTo>
                <a:cubicBezTo>
                  <a:pt x="783" y="101"/>
                  <a:pt x="783" y="101"/>
                  <a:pt x="783" y="101"/>
                </a:cubicBezTo>
                <a:cubicBezTo>
                  <a:pt x="785" y="101"/>
                  <a:pt x="785" y="101"/>
                  <a:pt x="785" y="101"/>
                </a:cubicBezTo>
                <a:cubicBezTo>
                  <a:pt x="786" y="100"/>
                  <a:pt x="786" y="100"/>
                  <a:pt x="786" y="100"/>
                </a:cubicBezTo>
                <a:cubicBezTo>
                  <a:pt x="785" y="99"/>
                  <a:pt x="785" y="99"/>
                  <a:pt x="785" y="99"/>
                </a:cubicBezTo>
                <a:cubicBezTo>
                  <a:pt x="783" y="100"/>
                  <a:pt x="783" y="100"/>
                  <a:pt x="783" y="100"/>
                </a:cubicBezTo>
                <a:cubicBezTo>
                  <a:pt x="782" y="99"/>
                  <a:pt x="782" y="99"/>
                  <a:pt x="782" y="99"/>
                </a:cubicBezTo>
                <a:cubicBezTo>
                  <a:pt x="780" y="98"/>
                  <a:pt x="780" y="98"/>
                  <a:pt x="780" y="98"/>
                </a:cubicBezTo>
                <a:cubicBezTo>
                  <a:pt x="780" y="98"/>
                  <a:pt x="780" y="98"/>
                  <a:pt x="780" y="98"/>
                </a:cubicBezTo>
                <a:cubicBezTo>
                  <a:pt x="781" y="97"/>
                  <a:pt x="781" y="97"/>
                  <a:pt x="781" y="97"/>
                </a:cubicBezTo>
                <a:cubicBezTo>
                  <a:pt x="780" y="96"/>
                  <a:pt x="780" y="96"/>
                  <a:pt x="780" y="96"/>
                </a:cubicBezTo>
                <a:cubicBezTo>
                  <a:pt x="779" y="96"/>
                  <a:pt x="779" y="96"/>
                  <a:pt x="779" y="96"/>
                </a:cubicBezTo>
                <a:cubicBezTo>
                  <a:pt x="778" y="98"/>
                  <a:pt x="778" y="98"/>
                  <a:pt x="778" y="98"/>
                </a:cubicBezTo>
                <a:cubicBezTo>
                  <a:pt x="776" y="99"/>
                  <a:pt x="776" y="99"/>
                  <a:pt x="776" y="99"/>
                </a:cubicBezTo>
                <a:cubicBezTo>
                  <a:pt x="774" y="97"/>
                  <a:pt x="774" y="97"/>
                  <a:pt x="774" y="97"/>
                </a:cubicBezTo>
                <a:cubicBezTo>
                  <a:pt x="774" y="95"/>
                  <a:pt x="774" y="95"/>
                  <a:pt x="774" y="95"/>
                </a:cubicBezTo>
                <a:cubicBezTo>
                  <a:pt x="772" y="95"/>
                  <a:pt x="772" y="95"/>
                  <a:pt x="772" y="95"/>
                </a:cubicBezTo>
                <a:cubicBezTo>
                  <a:pt x="770" y="95"/>
                  <a:pt x="770" y="95"/>
                  <a:pt x="770" y="95"/>
                </a:cubicBezTo>
                <a:cubicBezTo>
                  <a:pt x="769" y="94"/>
                  <a:pt x="769" y="94"/>
                  <a:pt x="769" y="94"/>
                </a:cubicBezTo>
                <a:cubicBezTo>
                  <a:pt x="770" y="92"/>
                  <a:pt x="770" y="92"/>
                  <a:pt x="770" y="92"/>
                </a:cubicBezTo>
                <a:cubicBezTo>
                  <a:pt x="771" y="92"/>
                  <a:pt x="771" y="92"/>
                  <a:pt x="771" y="92"/>
                </a:cubicBezTo>
                <a:cubicBezTo>
                  <a:pt x="771" y="90"/>
                  <a:pt x="771" y="90"/>
                  <a:pt x="771" y="90"/>
                </a:cubicBezTo>
                <a:cubicBezTo>
                  <a:pt x="773" y="90"/>
                  <a:pt x="773" y="90"/>
                  <a:pt x="773" y="90"/>
                </a:cubicBezTo>
                <a:cubicBezTo>
                  <a:pt x="778" y="86"/>
                  <a:pt x="778" y="86"/>
                  <a:pt x="778" y="86"/>
                </a:cubicBezTo>
                <a:cubicBezTo>
                  <a:pt x="779" y="85"/>
                  <a:pt x="779" y="85"/>
                  <a:pt x="779" y="85"/>
                </a:cubicBezTo>
                <a:cubicBezTo>
                  <a:pt x="777" y="84"/>
                  <a:pt x="777" y="84"/>
                  <a:pt x="777" y="84"/>
                </a:cubicBezTo>
                <a:cubicBezTo>
                  <a:pt x="775" y="85"/>
                  <a:pt x="775" y="85"/>
                  <a:pt x="775" y="85"/>
                </a:cubicBezTo>
                <a:cubicBezTo>
                  <a:pt x="775" y="84"/>
                  <a:pt x="775" y="84"/>
                  <a:pt x="775" y="84"/>
                </a:cubicBezTo>
                <a:cubicBezTo>
                  <a:pt x="776" y="83"/>
                  <a:pt x="776" y="83"/>
                  <a:pt x="776" y="83"/>
                </a:cubicBezTo>
                <a:cubicBezTo>
                  <a:pt x="777" y="81"/>
                  <a:pt x="777" y="81"/>
                  <a:pt x="777" y="81"/>
                </a:cubicBezTo>
                <a:cubicBezTo>
                  <a:pt x="780" y="80"/>
                  <a:pt x="780" y="80"/>
                  <a:pt x="780" y="80"/>
                </a:cubicBezTo>
                <a:cubicBezTo>
                  <a:pt x="779" y="82"/>
                  <a:pt x="779" y="82"/>
                  <a:pt x="779" y="82"/>
                </a:cubicBezTo>
                <a:cubicBezTo>
                  <a:pt x="780" y="84"/>
                  <a:pt x="780" y="84"/>
                  <a:pt x="780" y="84"/>
                </a:cubicBezTo>
                <a:cubicBezTo>
                  <a:pt x="782" y="84"/>
                  <a:pt x="782" y="84"/>
                  <a:pt x="782" y="84"/>
                </a:cubicBezTo>
                <a:cubicBezTo>
                  <a:pt x="783" y="84"/>
                  <a:pt x="783" y="84"/>
                  <a:pt x="783" y="84"/>
                </a:cubicBezTo>
                <a:cubicBezTo>
                  <a:pt x="785" y="83"/>
                  <a:pt x="785" y="83"/>
                  <a:pt x="785" y="83"/>
                </a:cubicBezTo>
                <a:cubicBezTo>
                  <a:pt x="785" y="81"/>
                  <a:pt x="785" y="81"/>
                  <a:pt x="785" y="81"/>
                </a:cubicBezTo>
                <a:cubicBezTo>
                  <a:pt x="783" y="80"/>
                  <a:pt x="783" y="80"/>
                  <a:pt x="783" y="80"/>
                </a:cubicBezTo>
                <a:cubicBezTo>
                  <a:pt x="782" y="79"/>
                  <a:pt x="782" y="79"/>
                  <a:pt x="782" y="79"/>
                </a:cubicBezTo>
                <a:cubicBezTo>
                  <a:pt x="782" y="78"/>
                  <a:pt x="782" y="78"/>
                  <a:pt x="782" y="78"/>
                </a:cubicBezTo>
                <a:cubicBezTo>
                  <a:pt x="783" y="76"/>
                  <a:pt x="783" y="76"/>
                  <a:pt x="783" y="76"/>
                </a:cubicBezTo>
                <a:cubicBezTo>
                  <a:pt x="782" y="74"/>
                  <a:pt x="782" y="74"/>
                  <a:pt x="782" y="74"/>
                </a:cubicBezTo>
                <a:cubicBezTo>
                  <a:pt x="783" y="74"/>
                  <a:pt x="783" y="74"/>
                  <a:pt x="783" y="74"/>
                </a:cubicBezTo>
                <a:cubicBezTo>
                  <a:pt x="783" y="72"/>
                  <a:pt x="783" y="72"/>
                  <a:pt x="783" y="72"/>
                </a:cubicBezTo>
                <a:cubicBezTo>
                  <a:pt x="781" y="70"/>
                  <a:pt x="781" y="70"/>
                  <a:pt x="781" y="70"/>
                </a:cubicBezTo>
                <a:cubicBezTo>
                  <a:pt x="781" y="68"/>
                  <a:pt x="781" y="68"/>
                  <a:pt x="781" y="68"/>
                </a:cubicBezTo>
                <a:cubicBezTo>
                  <a:pt x="780" y="66"/>
                  <a:pt x="780" y="66"/>
                  <a:pt x="780" y="66"/>
                </a:cubicBezTo>
                <a:cubicBezTo>
                  <a:pt x="781" y="65"/>
                  <a:pt x="781" y="65"/>
                  <a:pt x="781" y="65"/>
                </a:cubicBezTo>
                <a:cubicBezTo>
                  <a:pt x="782" y="63"/>
                  <a:pt x="782" y="63"/>
                  <a:pt x="782" y="63"/>
                </a:cubicBezTo>
                <a:cubicBezTo>
                  <a:pt x="783" y="60"/>
                  <a:pt x="783" y="60"/>
                  <a:pt x="783" y="60"/>
                </a:cubicBezTo>
                <a:cubicBezTo>
                  <a:pt x="783" y="59"/>
                  <a:pt x="783" y="59"/>
                  <a:pt x="783" y="59"/>
                </a:cubicBezTo>
                <a:cubicBezTo>
                  <a:pt x="785" y="57"/>
                  <a:pt x="785" y="57"/>
                  <a:pt x="785" y="57"/>
                </a:cubicBezTo>
                <a:cubicBezTo>
                  <a:pt x="785" y="56"/>
                  <a:pt x="785" y="56"/>
                  <a:pt x="785" y="56"/>
                </a:cubicBezTo>
                <a:cubicBezTo>
                  <a:pt x="783" y="55"/>
                  <a:pt x="783" y="55"/>
                  <a:pt x="783" y="55"/>
                </a:cubicBezTo>
                <a:cubicBezTo>
                  <a:pt x="784" y="51"/>
                  <a:pt x="784" y="51"/>
                  <a:pt x="784" y="51"/>
                </a:cubicBezTo>
                <a:cubicBezTo>
                  <a:pt x="783" y="50"/>
                  <a:pt x="783" y="50"/>
                  <a:pt x="783" y="50"/>
                </a:cubicBezTo>
                <a:cubicBezTo>
                  <a:pt x="781" y="48"/>
                  <a:pt x="781" y="48"/>
                  <a:pt x="781" y="48"/>
                </a:cubicBezTo>
                <a:cubicBezTo>
                  <a:pt x="782" y="47"/>
                  <a:pt x="782" y="47"/>
                  <a:pt x="782" y="47"/>
                </a:cubicBezTo>
                <a:cubicBezTo>
                  <a:pt x="781" y="45"/>
                  <a:pt x="781" y="45"/>
                  <a:pt x="781" y="45"/>
                </a:cubicBezTo>
                <a:cubicBezTo>
                  <a:pt x="782" y="44"/>
                  <a:pt x="782" y="44"/>
                  <a:pt x="782" y="44"/>
                </a:cubicBezTo>
                <a:cubicBezTo>
                  <a:pt x="783" y="42"/>
                  <a:pt x="783" y="42"/>
                  <a:pt x="783" y="42"/>
                </a:cubicBezTo>
                <a:cubicBezTo>
                  <a:pt x="782" y="41"/>
                  <a:pt x="782" y="41"/>
                  <a:pt x="782" y="41"/>
                </a:cubicBezTo>
                <a:cubicBezTo>
                  <a:pt x="780" y="40"/>
                  <a:pt x="780" y="40"/>
                  <a:pt x="780" y="40"/>
                </a:cubicBezTo>
                <a:cubicBezTo>
                  <a:pt x="779" y="39"/>
                  <a:pt x="779" y="39"/>
                  <a:pt x="779" y="39"/>
                </a:cubicBezTo>
                <a:cubicBezTo>
                  <a:pt x="779" y="38"/>
                  <a:pt x="779" y="38"/>
                  <a:pt x="779" y="38"/>
                </a:cubicBezTo>
                <a:cubicBezTo>
                  <a:pt x="779" y="37"/>
                  <a:pt x="779" y="37"/>
                  <a:pt x="779" y="37"/>
                </a:cubicBezTo>
                <a:cubicBezTo>
                  <a:pt x="776" y="36"/>
                  <a:pt x="776" y="36"/>
                  <a:pt x="776" y="36"/>
                </a:cubicBezTo>
                <a:cubicBezTo>
                  <a:pt x="773" y="35"/>
                  <a:pt x="773" y="35"/>
                  <a:pt x="773" y="35"/>
                </a:cubicBezTo>
                <a:cubicBezTo>
                  <a:pt x="772" y="36"/>
                  <a:pt x="772" y="36"/>
                  <a:pt x="772" y="36"/>
                </a:cubicBezTo>
                <a:cubicBezTo>
                  <a:pt x="772" y="37"/>
                  <a:pt x="772" y="37"/>
                  <a:pt x="772" y="37"/>
                </a:cubicBezTo>
                <a:cubicBezTo>
                  <a:pt x="769" y="39"/>
                  <a:pt x="769" y="39"/>
                  <a:pt x="769" y="39"/>
                </a:cubicBezTo>
                <a:cubicBezTo>
                  <a:pt x="768" y="40"/>
                  <a:pt x="768" y="40"/>
                  <a:pt x="768" y="40"/>
                </a:cubicBezTo>
                <a:cubicBezTo>
                  <a:pt x="766" y="40"/>
                  <a:pt x="766" y="40"/>
                  <a:pt x="766" y="40"/>
                </a:cubicBezTo>
                <a:cubicBezTo>
                  <a:pt x="764" y="42"/>
                  <a:pt x="764" y="42"/>
                  <a:pt x="764" y="42"/>
                </a:cubicBezTo>
                <a:cubicBezTo>
                  <a:pt x="765" y="44"/>
                  <a:pt x="765" y="44"/>
                  <a:pt x="765" y="44"/>
                </a:cubicBezTo>
                <a:cubicBezTo>
                  <a:pt x="767" y="45"/>
                  <a:pt x="767" y="45"/>
                  <a:pt x="767" y="45"/>
                </a:cubicBezTo>
                <a:cubicBezTo>
                  <a:pt x="769" y="45"/>
                  <a:pt x="769" y="45"/>
                  <a:pt x="769" y="45"/>
                </a:cubicBezTo>
                <a:cubicBezTo>
                  <a:pt x="769" y="46"/>
                  <a:pt x="769" y="46"/>
                  <a:pt x="769" y="46"/>
                </a:cubicBezTo>
                <a:cubicBezTo>
                  <a:pt x="766" y="49"/>
                  <a:pt x="766" y="49"/>
                  <a:pt x="766" y="49"/>
                </a:cubicBezTo>
                <a:cubicBezTo>
                  <a:pt x="766" y="50"/>
                  <a:pt x="766" y="50"/>
                  <a:pt x="766" y="50"/>
                </a:cubicBezTo>
                <a:cubicBezTo>
                  <a:pt x="764" y="52"/>
                  <a:pt x="764" y="52"/>
                  <a:pt x="764" y="52"/>
                </a:cubicBezTo>
                <a:cubicBezTo>
                  <a:pt x="764" y="50"/>
                  <a:pt x="764" y="50"/>
                  <a:pt x="764" y="50"/>
                </a:cubicBezTo>
                <a:cubicBezTo>
                  <a:pt x="763" y="49"/>
                  <a:pt x="763" y="49"/>
                  <a:pt x="763" y="49"/>
                </a:cubicBezTo>
                <a:cubicBezTo>
                  <a:pt x="764" y="47"/>
                  <a:pt x="764" y="47"/>
                  <a:pt x="764" y="47"/>
                </a:cubicBezTo>
                <a:cubicBezTo>
                  <a:pt x="763" y="46"/>
                  <a:pt x="763" y="46"/>
                  <a:pt x="763" y="46"/>
                </a:cubicBezTo>
                <a:cubicBezTo>
                  <a:pt x="760" y="47"/>
                  <a:pt x="760" y="47"/>
                  <a:pt x="760" y="47"/>
                </a:cubicBezTo>
                <a:cubicBezTo>
                  <a:pt x="759" y="49"/>
                  <a:pt x="759" y="49"/>
                  <a:pt x="759" y="49"/>
                </a:cubicBezTo>
                <a:cubicBezTo>
                  <a:pt x="757" y="49"/>
                  <a:pt x="757" y="49"/>
                  <a:pt x="757" y="49"/>
                </a:cubicBezTo>
                <a:cubicBezTo>
                  <a:pt x="756" y="52"/>
                  <a:pt x="756" y="52"/>
                  <a:pt x="756" y="52"/>
                </a:cubicBezTo>
                <a:cubicBezTo>
                  <a:pt x="755" y="52"/>
                  <a:pt x="755" y="52"/>
                  <a:pt x="755" y="52"/>
                </a:cubicBezTo>
                <a:cubicBezTo>
                  <a:pt x="753" y="56"/>
                  <a:pt x="753" y="56"/>
                  <a:pt x="753" y="56"/>
                </a:cubicBezTo>
                <a:cubicBezTo>
                  <a:pt x="751" y="59"/>
                  <a:pt x="751" y="59"/>
                  <a:pt x="751" y="59"/>
                </a:cubicBezTo>
                <a:cubicBezTo>
                  <a:pt x="750" y="61"/>
                  <a:pt x="750" y="61"/>
                  <a:pt x="750" y="61"/>
                </a:cubicBezTo>
                <a:cubicBezTo>
                  <a:pt x="751" y="63"/>
                  <a:pt x="751" y="63"/>
                  <a:pt x="751" y="63"/>
                </a:cubicBezTo>
                <a:cubicBezTo>
                  <a:pt x="751" y="64"/>
                  <a:pt x="751" y="64"/>
                  <a:pt x="751" y="64"/>
                </a:cubicBezTo>
                <a:cubicBezTo>
                  <a:pt x="752" y="65"/>
                  <a:pt x="752" y="65"/>
                  <a:pt x="752" y="65"/>
                </a:cubicBezTo>
                <a:cubicBezTo>
                  <a:pt x="754" y="63"/>
                  <a:pt x="754" y="63"/>
                  <a:pt x="754" y="63"/>
                </a:cubicBezTo>
                <a:cubicBezTo>
                  <a:pt x="755" y="63"/>
                  <a:pt x="755" y="63"/>
                  <a:pt x="755" y="63"/>
                </a:cubicBezTo>
                <a:cubicBezTo>
                  <a:pt x="755" y="65"/>
                  <a:pt x="755" y="65"/>
                  <a:pt x="755" y="65"/>
                </a:cubicBezTo>
                <a:cubicBezTo>
                  <a:pt x="753" y="66"/>
                  <a:pt x="753" y="66"/>
                  <a:pt x="753" y="66"/>
                </a:cubicBezTo>
                <a:cubicBezTo>
                  <a:pt x="753" y="67"/>
                  <a:pt x="753" y="67"/>
                  <a:pt x="753" y="67"/>
                </a:cubicBezTo>
                <a:cubicBezTo>
                  <a:pt x="751" y="67"/>
                  <a:pt x="751" y="67"/>
                  <a:pt x="751" y="67"/>
                </a:cubicBezTo>
                <a:cubicBezTo>
                  <a:pt x="749" y="67"/>
                  <a:pt x="749" y="67"/>
                  <a:pt x="749" y="67"/>
                </a:cubicBezTo>
                <a:cubicBezTo>
                  <a:pt x="746" y="70"/>
                  <a:pt x="746" y="70"/>
                  <a:pt x="746" y="70"/>
                </a:cubicBezTo>
                <a:cubicBezTo>
                  <a:pt x="744" y="72"/>
                  <a:pt x="744" y="72"/>
                  <a:pt x="744" y="72"/>
                </a:cubicBezTo>
                <a:cubicBezTo>
                  <a:pt x="744" y="77"/>
                  <a:pt x="744" y="77"/>
                  <a:pt x="744" y="77"/>
                </a:cubicBezTo>
                <a:cubicBezTo>
                  <a:pt x="745" y="79"/>
                  <a:pt x="745" y="79"/>
                  <a:pt x="745" y="79"/>
                </a:cubicBezTo>
                <a:cubicBezTo>
                  <a:pt x="745" y="80"/>
                  <a:pt x="745" y="80"/>
                  <a:pt x="745" y="80"/>
                </a:cubicBezTo>
                <a:cubicBezTo>
                  <a:pt x="744" y="82"/>
                  <a:pt x="744" y="82"/>
                  <a:pt x="744" y="82"/>
                </a:cubicBezTo>
                <a:cubicBezTo>
                  <a:pt x="745" y="83"/>
                  <a:pt x="745" y="83"/>
                  <a:pt x="745" y="83"/>
                </a:cubicBezTo>
                <a:cubicBezTo>
                  <a:pt x="745" y="85"/>
                  <a:pt x="745" y="85"/>
                  <a:pt x="745" y="85"/>
                </a:cubicBezTo>
                <a:cubicBezTo>
                  <a:pt x="747" y="84"/>
                  <a:pt x="747" y="84"/>
                  <a:pt x="747" y="84"/>
                </a:cubicBezTo>
                <a:cubicBezTo>
                  <a:pt x="748" y="85"/>
                  <a:pt x="748" y="85"/>
                  <a:pt x="748" y="85"/>
                </a:cubicBezTo>
                <a:cubicBezTo>
                  <a:pt x="748" y="87"/>
                  <a:pt x="748" y="87"/>
                  <a:pt x="748" y="87"/>
                </a:cubicBezTo>
                <a:cubicBezTo>
                  <a:pt x="750" y="88"/>
                  <a:pt x="750" y="88"/>
                  <a:pt x="750" y="88"/>
                </a:cubicBezTo>
                <a:cubicBezTo>
                  <a:pt x="751" y="90"/>
                  <a:pt x="751" y="90"/>
                  <a:pt x="751" y="90"/>
                </a:cubicBezTo>
                <a:cubicBezTo>
                  <a:pt x="752" y="90"/>
                  <a:pt x="752" y="90"/>
                  <a:pt x="752" y="90"/>
                </a:cubicBezTo>
                <a:cubicBezTo>
                  <a:pt x="753" y="88"/>
                  <a:pt x="753" y="88"/>
                  <a:pt x="753" y="88"/>
                </a:cubicBezTo>
                <a:cubicBezTo>
                  <a:pt x="753" y="90"/>
                  <a:pt x="753" y="90"/>
                  <a:pt x="753" y="90"/>
                </a:cubicBezTo>
                <a:cubicBezTo>
                  <a:pt x="754" y="93"/>
                  <a:pt x="754" y="93"/>
                  <a:pt x="754" y="93"/>
                </a:cubicBezTo>
                <a:cubicBezTo>
                  <a:pt x="757" y="94"/>
                  <a:pt x="757" y="94"/>
                  <a:pt x="757" y="94"/>
                </a:cubicBezTo>
                <a:cubicBezTo>
                  <a:pt x="758" y="95"/>
                  <a:pt x="758" y="95"/>
                  <a:pt x="758" y="95"/>
                </a:cubicBezTo>
                <a:cubicBezTo>
                  <a:pt x="760" y="95"/>
                  <a:pt x="760" y="95"/>
                  <a:pt x="760" y="95"/>
                </a:cubicBezTo>
                <a:cubicBezTo>
                  <a:pt x="762" y="95"/>
                  <a:pt x="762" y="95"/>
                  <a:pt x="762" y="95"/>
                </a:cubicBezTo>
                <a:cubicBezTo>
                  <a:pt x="762" y="97"/>
                  <a:pt x="762" y="97"/>
                  <a:pt x="762" y="97"/>
                </a:cubicBezTo>
                <a:cubicBezTo>
                  <a:pt x="760" y="100"/>
                  <a:pt x="760" y="100"/>
                  <a:pt x="760" y="100"/>
                </a:cubicBezTo>
                <a:cubicBezTo>
                  <a:pt x="758" y="101"/>
                  <a:pt x="758" y="101"/>
                  <a:pt x="758" y="101"/>
                </a:cubicBezTo>
                <a:cubicBezTo>
                  <a:pt x="757" y="101"/>
                  <a:pt x="757" y="101"/>
                  <a:pt x="757" y="101"/>
                </a:cubicBezTo>
                <a:cubicBezTo>
                  <a:pt x="758" y="99"/>
                  <a:pt x="758" y="99"/>
                  <a:pt x="758" y="99"/>
                </a:cubicBezTo>
                <a:cubicBezTo>
                  <a:pt x="759" y="98"/>
                  <a:pt x="759" y="98"/>
                  <a:pt x="759" y="98"/>
                </a:cubicBezTo>
                <a:cubicBezTo>
                  <a:pt x="757" y="97"/>
                  <a:pt x="757" y="97"/>
                  <a:pt x="757" y="97"/>
                </a:cubicBezTo>
                <a:cubicBezTo>
                  <a:pt x="755" y="98"/>
                  <a:pt x="755" y="98"/>
                  <a:pt x="755" y="98"/>
                </a:cubicBezTo>
                <a:cubicBezTo>
                  <a:pt x="753" y="100"/>
                  <a:pt x="753" y="100"/>
                  <a:pt x="753" y="100"/>
                </a:cubicBezTo>
                <a:cubicBezTo>
                  <a:pt x="754" y="101"/>
                  <a:pt x="754" y="101"/>
                  <a:pt x="754" y="101"/>
                </a:cubicBezTo>
                <a:cubicBezTo>
                  <a:pt x="754" y="102"/>
                  <a:pt x="754" y="102"/>
                  <a:pt x="754" y="102"/>
                </a:cubicBezTo>
                <a:cubicBezTo>
                  <a:pt x="751" y="103"/>
                  <a:pt x="751" y="103"/>
                  <a:pt x="751" y="103"/>
                </a:cubicBezTo>
                <a:cubicBezTo>
                  <a:pt x="750" y="105"/>
                  <a:pt x="750" y="105"/>
                  <a:pt x="750" y="105"/>
                </a:cubicBezTo>
                <a:cubicBezTo>
                  <a:pt x="749" y="105"/>
                  <a:pt x="749" y="105"/>
                  <a:pt x="749" y="105"/>
                </a:cubicBezTo>
                <a:cubicBezTo>
                  <a:pt x="748" y="107"/>
                  <a:pt x="748" y="107"/>
                  <a:pt x="748" y="107"/>
                </a:cubicBezTo>
                <a:cubicBezTo>
                  <a:pt x="748" y="108"/>
                  <a:pt x="748" y="108"/>
                  <a:pt x="748" y="108"/>
                </a:cubicBezTo>
                <a:cubicBezTo>
                  <a:pt x="749" y="108"/>
                  <a:pt x="749" y="108"/>
                  <a:pt x="749" y="108"/>
                </a:cubicBezTo>
                <a:cubicBezTo>
                  <a:pt x="750" y="109"/>
                  <a:pt x="750" y="109"/>
                  <a:pt x="750" y="109"/>
                </a:cubicBezTo>
                <a:cubicBezTo>
                  <a:pt x="752" y="109"/>
                  <a:pt x="752" y="109"/>
                  <a:pt x="752" y="109"/>
                </a:cubicBezTo>
                <a:cubicBezTo>
                  <a:pt x="753" y="107"/>
                  <a:pt x="753" y="107"/>
                  <a:pt x="753" y="107"/>
                </a:cubicBezTo>
                <a:cubicBezTo>
                  <a:pt x="753" y="106"/>
                  <a:pt x="753" y="106"/>
                  <a:pt x="753" y="106"/>
                </a:cubicBezTo>
                <a:cubicBezTo>
                  <a:pt x="755" y="106"/>
                  <a:pt x="755" y="106"/>
                  <a:pt x="755" y="106"/>
                </a:cubicBezTo>
                <a:cubicBezTo>
                  <a:pt x="756" y="105"/>
                  <a:pt x="756" y="105"/>
                  <a:pt x="756" y="105"/>
                </a:cubicBezTo>
                <a:cubicBezTo>
                  <a:pt x="756" y="106"/>
                  <a:pt x="756" y="106"/>
                  <a:pt x="756" y="106"/>
                </a:cubicBezTo>
                <a:cubicBezTo>
                  <a:pt x="756" y="108"/>
                  <a:pt x="756" y="108"/>
                  <a:pt x="756" y="108"/>
                </a:cubicBezTo>
                <a:cubicBezTo>
                  <a:pt x="755" y="110"/>
                  <a:pt x="755" y="110"/>
                  <a:pt x="755" y="110"/>
                </a:cubicBezTo>
                <a:cubicBezTo>
                  <a:pt x="754" y="113"/>
                  <a:pt x="754" y="113"/>
                  <a:pt x="754" y="113"/>
                </a:cubicBezTo>
                <a:cubicBezTo>
                  <a:pt x="754" y="114"/>
                  <a:pt x="754" y="114"/>
                  <a:pt x="754" y="114"/>
                </a:cubicBezTo>
                <a:cubicBezTo>
                  <a:pt x="753" y="116"/>
                  <a:pt x="753" y="116"/>
                  <a:pt x="753" y="116"/>
                </a:cubicBezTo>
                <a:cubicBezTo>
                  <a:pt x="750" y="116"/>
                  <a:pt x="750" y="116"/>
                  <a:pt x="750" y="116"/>
                </a:cubicBezTo>
                <a:cubicBezTo>
                  <a:pt x="748" y="118"/>
                  <a:pt x="748" y="118"/>
                  <a:pt x="748" y="118"/>
                </a:cubicBezTo>
                <a:cubicBezTo>
                  <a:pt x="747" y="118"/>
                  <a:pt x="747" y="118"/>
                  <a:pt x="747" y="118"/>
                </a:cubicBezTo>
                <a:cubicBezTo>
                  <a:pt x="747" y="119"/>
                  <a:pt x="747" y="119"/>
                  <a:pt x="747" y="119"/>
                </a:cubicBezTo>
                <a:cubicBezTo>
                  <a:pt x="746" y="121"/>
                  <a:pt x="746" y="121"/>
                  <a:pt x="746" y="121"/>
                </a:cubicBezTo>
                <a:cubicBezTo>
                  <a:pt x="742" y="123"/>
                  <a:pt x="742" y="123"/>
                  <a:pt x="742" y="123"/>
                </a:cubicBezTo>
                <a:cubicBezTo>
                  <a:pt x="740" y="125"/>
                  <a:pt x="740" y="125"/>
                  <a:pt x="740" y="125"/>
                </a:cubicBezTo>
                <a:cubicBezTo>
                  <a:pt x="739" y="125"/>
                  <a:pt x="739" y="125"/>
                  <a:pt x="739" y="125"/>
                </a:cubicBezTo>
                <a:cubicBezTo>
                  <a:pt x="738" y="124"/>
                  <a:pt x="738" y="124"/>
                  <a:pt x="738" y="124"/>
                </a:cubicBezTo>
                <a:cubicBezTo>
                  <a:pt x="737" y="124"/>
                  <a:pt x="737" y="124"/>
                  <a:pt x="737" y="124"/>
                </a:cubicBezTo>
                <a:cubicBezTo>
                  <a:pt x="737" y="123"/>
                  <a:pt x="737" y="123"/>
                  <a:pt x="737" y="123"/>
                </a:cubicBezTo>
                <a:cubicBezTo>
                  <a:pt x="736" y="124"/>
                  <a:pt x="736" y="124"/>
                  <a:pt x="736" y="124"/>
                </a:cubicBezTo>
                <a:cubicBezTo>
                  <a:pt x="734" y="125"/>
                  <a:pt x="734" y="125"/>
                  <a:pt x="734" y="125"/>
                </a:cubicBezTo>
                <a:cubicBezTo>
                  <a:pt x="735" y="124"/>
                  <a:pt x="735" y="124"/>
                  <a:pt x="735" y="124"/>
                </a:cubicBezTo>
                <a:cubicBezTo>
                  <a:pt x="734" y="123"/>
                  <a:pt x="734" y="123"/>
                  <a:pt x="734" y="123"/>
                </a:cubicBezTo>
                <a:cubicBezTo>
                  <a:pt x="732" y="125"/>
                  <a:pt x="732" y="125"/>
                  <a:pt x="732" y="125"/>
                </a:cubicBezTo>
                <a:cubicBezTo>
                  <a:pt x="732" y="127"/>
                  <a:pt x="732" y="127"/>
                  <a:pt x="732" y="127"/>
                </a:cubicBezTo>
                <a:cubicBezTo>
                  <a:pt x="730" y="130"/>
                  <a:pt x="730" y="130"/>
                  <a:pt x="730" y="130"/>
                </a:cubicBezTo>
                <a:cubicBezTo>
                  <a:pt x="729" y="131"/>
                  <a:pt x="729" y="131"/>
                  <a:pt x="729" y="131"/>
                </a:cubicBezTo>
                <a:cubicBezTo>
                  <a:pt x="730" y="132"/>
                  <a:pt x="730" y="132"/>
                  <a:pt x="730" y="132"/>
                </a:cubicBezTo>
                <a:cubicBezTo>
                  <a:pt x="730" y="133"/>
                  <a:pt x="730" y="133"/>
                  <a:pt x="730" y="133"/>
                </a:cubicBezTo>
                <a:cubicBezTo>
                  <a:pt x="729" y="136"/>
                  <a:pt x="729" y="136"/>
                  <a:pt x="729" y="136"/>
                </a:cubicBezTo>
                <a:cubicBezTo>
                  <a:pt x="729" y="138"/>
                  <a:pt x="729" y="138"/>
                  <a:pt x="729" y="138"/>
                </a:cubicBezTo>
                <a:cubicBezTo>
                  <a:pt x="730" y="139"/>
                  <a:pt x="730" y="139"/>
                  <a:pt x="730" y="139"/>
                </a:cubicBezTo>
                <a:cubicBezTo>
                  <a:pt x="729" y="140"/>
                  <a:pt x="729" y="140"/>
                  <a:pt x="729" y="140"/>
                </a:cubicBezTo>
                <a:cubicBezTo>
                  <a:pt x="728" y="142"/>
                  <a:pt x="728" y="142"/>
                  <a:pt x="728" y="142"/>
                </a:cubicBezTo>
                <a:cubicBezTo>
                  <a:pt x="728" y="142"/>
                  <a:pt x="728" y="142"/>
                  <a:pt x="728" y="142"/>
                </a:cubicBezTo>
                <a:cubicBezTo>
                  <a:pt x="730" y="142"/>
                  <a:pt x="730" y="142"/>
                  <a:pt x="730" y="142"/>
                </a:cubicBezTo>
                <a:cubicBezTo>
                  <a:pt x="731" y="140"/>
                  <a:pt x="731" y="140"/>
                  <a:pt x="731" y="140"/>
                </a:cubicBezTo>
                <a:cubicBezTo>
                  <a:pt x="733" y="141"/>
                  <a:pt x="733" y="141"/>
                  <a:pt x="733" y="141"/>
                </a:cubicBezTo>
                <a:cubicBezTo>
                  <a:pt x="734" y="139"/>
                  <a:pt x="734" y="139"/>
                  <a:pt x="734" y="139"/>
                </a:cubicBezTo>
                <a:cubicBezTo>
                  <a:pt x="733" y="141"/>
                  <a:pt x="733" y="141"/>
                  <a:pt x="733" y="141"/>
                </a:cubicBezTo>
                <a:cubicBezTo>
                  <a:pt x="731" y="141"/>
                  <a:pt x="731" y="141"/>
                  <a:pt x="731" y="141"/>
                </a:cubicBezTo>
                <a:cubicBezTo>
                  <a:pt x="729" y="143"/>
                  <a:pt x="729" y="143"/>
                  <a:pt x="729" y="143"/>
                </a:cubicBezTo>
                <a:cubicBezTo>
                  <a:pt x="726" y="144"/>
                  <a:pt x="726" y="144"/>
                  <a:pt x="726" y="144"/>
                </a:cubicBezTo>
                <a:cubicBezTo>
                  <a:pt x="726" y="146"/>
                  <a:pt x="726" y="146"/>
                  <a:pt x="726" y="146"/>
                </a:cubicBezTo>
                <a:cubicBezTo>
                  <a:pt x="725" y="147"/>
                  <a:pt x="725" y="147"/>
                  <a:pt x="725" y="147"/>
                </a:cubicBezTo>
                <a:cubicBezTo>
                  <a:pt x="723" y="146"/>
                  <a:pt x="723" y="146"/>
                  <a:pt x="723" y="146"/>
                </a:cubicBezTo>
                <a:cubicBezTo>
                  <a:pt x="721" y="146"/>
                  <a:pt x="721" y="146"/>
                  <a:pt x="721" y="146"/>
                </a:cubicBezTo>
                <a:cubicBezTo>
                  <a:pt x="720" y="145"/>
                  <a:pt x="720" y="145"/>
                  <a:pt x="720" y="145"/>
                </a:cubicBezTo>
                <a:cubicBezTo>
                  <a:pt x="719" y="146"/>
                  <a:pt x="719" y="146"/>
                  <a:pt x="719" y="146"/>
                </a:cubicBezTo>
                <a:cubicBezTo>
                  <a:pt x="719" y="149"/>
                  <a:pt x="719" y="149"/>
                  <a:pt x="719" y="149"/>
                </a:cubicBezTo>
                <a:cubicBezTo>
                  <a:pt x="717" y="153"/>
                  <a:pt x="717" y="153"/>
                  <a:pt x="717" y="153"/>
                </a:cubicBezTo>
                <a:cubicBezTo>
                  <a:pt x="718" y="149"/>
                  <a:pt x="718" y="149"/>
                  <a:pt x="718" y="149"/>
                </a:cubicBezTo>
                <a:cubicBezTo>
                  <a:pt x="717" y="146"/>
                  <a:pt x="717" y="146"/>
                  <a:pt x="717" y="146"/>
                </a:cubicBezTo>
                <a:cubicBezTo>
                  <a:pt x="716" y="144"/>
                  <a:pt x="716" y="144"/>
                  <a:pt x="716" y="144"/>
                </a:cubicBezTo>
                <a:cubicBezTo>
                  <a:pt x="717" y="141"/>
                  <a:pt x="717" y="141"/>
                  <a:pt x="717" y="141"/>
                </a:cubicBezTo>
                <a:cubicBezTo>
                  <a:pt x="717" y="141"/>
                  <a:pt x="717" y="141"/>
                  <a:pt x="717" y="141"/>
                </a:cubicBezTo>
                <a:cubicBezTo>
                  <a:pt x="718" y="144"/>
                  <a:pt x="718" y="144"/>
                  <a:pt x="718" y="144"/>
                </a:cubicBezTo>
                <a:cubicBezTo>
                  <a:pt x="721" y="143"/>
                  <a:pt x="721" y="143"/>
                  <a:pt x="721" y="143"/>
                </a:cubicBezTo>
                <a:cubicBezTo>
                  <a:pt x="722" y="145"/>
                  <a:pt x="722" y="145"/>
                  <a:pt x="722" y="145"/>
                </a:cubicBezTo>
                <a:cubicBezTo>
                  <a:pt x="724" y="146"/>
                  <a:pt x="724" y="146"/>
                  <a:pt x="724" y="146"/>
                </a:cubicBezTo>
                <a:cubicBezTo>
                  <a:pt x="725" y="144"/>
                  <a:pt x="725" y="144"/>
                  <a:pt x="725" y="144"/>
                </a:cubicBezTo>
                <a:cubicBezTo>
                  <a:pt x="725" y="143"/>
                  <a:pt x="725" y="143"/>
                  <a:pt x="725" y="143"/>
                </a:cubicBezTo>
                <a:cubicBezTo>
                  <a:pt x="726" y="140"/>
                  <a:pt x="726" y="140"/>
                  <a:pt x="726" y="140"/>
                </a:cubicBezTo>
                <a:cubicBezTo>
                  <a:pt x="725" y="141"/>
                  <a:pt x="725" y="141"/>
                  <a:pt x="725" y="141"/>
                </a:cubicBezTo>
                <a:cubicBezTo>
                  <a:pt x="723" y="141"/>
                  <a:pt x="723" y="141"/>
                  <a:pt x="723" y="141"/>
                </a:cubicBezTo>
                <a:cubicBezTo>
                  <a:pt x="725" y="139"/>
                  <a:pt x="725" y="139"/>
                  <a:pt x="725" y="139"/>
                </a:cubicBezTo>
                <a:cubicBezTo>
                  <a:pt x="726" y="137"/>
                  <a:pt x="726" y="137"/>
                  <a:pt x="726" y="137"/>
                </a:cubicBezTo>
                <a:cubicBezTo>
                  <a:pt x="725" y="137"/>
                  <a:pt x="725" y="137"/>
                  <a:pt x="725" y="137"/>
                </a:cubicBezTo>
                <a:cubicBezTo>
                  <a:pt x="723" y="139"/>
                  <a:pt x="723" y="139"/>
                  <a:pt x="723" y="139"/>
                </a:cubicBezTo>
                <a:cubicBezTo>
                  <a:pt x="721" y="139"/>
                  <a:pt x="721" y="139"/>
                  <a:pt x="721" y="139"/>
                </a:cubicBezTo>
                <a:cubicBezTo>
                  <a:pt x="721" y="138"/>
                  <a:pt x="721" y="138"/>
                  <a:pt x="721" y="138"/>
                </a:cubicBezTo>
                <a:cubicBezTo>
                  <a:pt x="723" y="137"/>
                  <a:pt x="723" y="137"/>
                  <a:pt x="723" y="137"/>
                </a:cubicBezTo>
                <a:cubicBezTo>
                  <a:pt x="723" y="135"/>
                  <a:pt x="723" y="135"/>
                  <a:pt x="723" y="135"/>
                </a:cubicBezTo>
                <a:cubicBezTo>
                  <a:pt x="722" y="135"/>
                  <a:pt x="722" y="135"/>
                  <a:pt x="722" y="135"/>
                </a:cubicBezTo>
                <a:cubicBezTo>
                  <a:pt x="720" y="136"/>
                  <a:pt x="720" y="136"/>
                  <a:pt x="720" y="136"/>
                </a:cubicBezTo>
                <a:cubicBezTo>
                  <a:pt x="720" y="135"/>
                  <a:pt x="720" y="135"/>
                  <a:pt x="720" y="135"/>
                </a:cubicBezTo>
                <a:cubicBezTo>
                  <a:pt x="721" y="131"/>
                  <a:pt x="721" y="131"/>
                  <a:pt x="721" y="131"/>
                </a:cubicBezTo>
                <a:cubicBezTo>
                  <a:pt x="722" y="129"/>
                  <a:pt x="722" y="129"/>
                  <a:pt x="722" y="129"/>
                </a:cubicBezTo>
                <a:cubicBezTo>
                  <a:pt x="722" y="131"/>
                  <a:pt x="722" y="131"/>
                  <a:pt x="722" y="131"/>
                </a:cubicBezTo>
                <a:cubicBezTo>
                  <a:pt x="723" y="130"/>
                  <a:pt x="723" y="130"/>
                  <a:pt x="723" y="130"/>
                </a:cubicBezTo>
                <a:cubicBezTo>
                  <a:pt x="723" y="129"/>
                  <a:pt x="723" y="129"/>
                  <a:pt x="723" y="129"/>
                </a:cubicBezTo>
                <a:cubicBezTo>
                  <a:pt x="726" y="126"/>
                  <a:pt x="726" y="126"/>
                  <a:pt x="726" y="126"/>
                </a:cubicBezTo>
                <a:cubicBezTo>
                  <a:pt x="726" y="125"/>
                  <a:pt x="726" y="125"/>
                  <a:pt x="726" y="125"/>
                </a:cubicBezTo>
                <a:cubicBezTo>
                  <a:pt x="729" y="123"/>
                  <a:pt x="729" y="123"/>
                  <a:pt x="729" y="123"/>
                </a:cubicBezTo>
                <a:cubicBezTo>
                  <a:pt x="730" y="121"/>
                  <a:pt x="730" y="121"/>
                  <a:pt x="730" y="121"/>
                </a:cubicBezTo>
                <a:cubicBezTo>
                  <a:pt x="731" y="119"/>
                  <a:pt x="731" y="119"/>
                  <a:pt x="731" y="119"/>
                </a:cubicBezTo>
                <a:cubicBezTo>
                  <a:pt x="732" y="119"/>
                  <a:pt x="732" y="119"/>
                  <a:pt x="732" y="119"/>
                </a:cubicBezTo>
                <a:cubicBezTo>
                  <a:pt x="732" y="118"/>
                  <a:pt x="732" y="118"/>
                  <a:pt x="732" y="118"/>
                </a:cubicBezTo>
                <a:cubicBezTo>
                  <a:pt x="730" y="118"/>
                  <a:pt x="730" y="118"/>
                  <a:pt x="730" y="118"/>
                </a:cubicBezTo>
                <a:cubicBezTo>
                  <a:pt x="728" y="119"/>
                  <a:pt x="728" y="119"/>
                  <a:pt x="728" y="119"/>
                </a:cubicBezTo>
                <a:cubicBezTo>
                  <a:pt x="727" y="121"/>
                  <a:pt x="727" y="121"/>
                  <a:pt x="727" y="121"/>
                </a:cubicBezTo>
                <a:cubicBezTo>
                  <a:pt x="724" y="122"/>
                  <a:pt x="724" y="122"/>
                  <a:pt x="724" y="122"/>
                </a:cubicBezTo>
                <a:cubicBezTo>
                  <a:pt x="723" y="122"/>
                  <a:pt x="723" y="122"/>
                  <a:pt x="723" y="122"/>
                </a:cubicBezTo>
                <a:cubicBezTo>
                  <a:pt x="723" y="121"/>
                  <a:pt x="723" y="121"/>
                  <a:pt x="723" y="121"/>
                </a:cubicBezTo>
                <a:cubicBezTo>
                  <a:pt x="726" y="120"/>
                  <a:pt x="726" y="120"/>
                  <a:pt x="726" y="120"/>
                </a:cubicBezTo>
                <a:cubicBezTo>
                  <a:pt x="726" y="118"/>
                  <a:pt x="726" y="118"/>
                  <a:pt x="726" y="118"/>
                </a:cubicBezTo>
                <a:cubicBezTo>
                  <a:pt x="725" y="118"/>
                  <a:pt x="725" y="118"/>
                  <a:pt x="725" y="118"/>
                </a:cubicBezTo>
                <a:cubicBezTo>
                  <a:pt x="723" y="118"/>
                  <a:pt x="723" y="118"/>
                  <a:pt x="723" y="118"/>
                </a:cubicBezTo>
                <a:cubicBezTo>
                  <a:pt x="722" y="117"/>
                  <a:pt x="722" y="117"/>
                  <a:pt x="722" y="117"/>
                </a:cubicBezTo>
                <a:cubicBezTo>
                  <a:pt x="723" y="115"/>
                  <a:pt x="723" y="115"/>
                  <a:pt x="723" y="115"/>
                </a:cubicBezTo>
                <a:cubicBezTo>
                  <a:pt x="723" y="113"/>
                  <a:pt x="723" y="113"/>
                  <a:pt x="723" y="113"/>
                </a:cubicBezTo>
                <a:cubicBezTo>
                  <a:pt x="721" y="112"/>
                  <a:pt x="721" y="112"/>
                  <a:pt x="721" y="112"/>
                </a:cubicBezTo>
                <a:cubicBezTo>
                  <a:pt x="720" y="112"/>
                  <a:pt x="720" y="112"/>
                  <a:pt x="720" y="112"/>
                </a:cubicBezTo>
                <a:cubicBezTo>
                  <a:pt x="720" y="113"/>
                  <a:pt x="720" y="113"/>
                  <a:pt x="720" y="113"/>
                </a:cubicBezTo>
                <a:cubicBezTo>
                  <a:pt x="720" y="112"/>
                  <a:pt x="720" y="112"/>
                  <a:pt x="720" y="112"/>
                </a:cubicBezTo>
                <a:cubicBezTo>
                  <a:pt x="721" y="111"/>
                  <a:pt x="721" y="111"/>
                  <a:pt x="721" y="111"/>
                </a:cubicBezTo>
                <a:cubicBezTo>
                  <a:pt x="720" y="109"/>
                  <a:pt x="720" y="109"/>
                  <a:pt x="720" y="109"/>
                </a:cubicBezTo>
                <a:cubicBezTo>
                  <a:pt x="718" y="109"/>
                  <a:pt x="718" y="109"/>
                  <a:pt x="718" y="109"/>
                </a:cubicBezTo>
                <a:cubicBezTo>
                  <a:pt x="717" y="111"/>
                  <a:pt x="717" y="111"/>
                  <a:pt x="717" y="111"/>
                </a:cubicBezTo>
                <a:cubicBezTo>
                  <a:pt x="715" y="113"/>
                  <a:pt x="715" y="113"/>
                  <a:pt x="715" y="113"/>
                </a:cubicBezTo>
                <a:cubicBezTo>
                  <a:pt x="715" y="113"/>
                  <a:pt x="715" y="113"/>
                  <a:pt x="715" y="113"/>
                </a:cubicBezTo>
                <a:cubicBezTo>
                  <a:pt x="714" y="113"/>
                  <a:pt x="714" y="113"/>
                  <a:pt x="714" y="113"/>
                </a:cubicBezTo>
                <a:cubicBezTo>
                  <a:pt x="714" y="112"/>
                  <a:pt x="714" y="112"/>
                  <a:pt x="714" y="112"/>
                </a:cubicBezTo>
                <a:cubicBezTo>
                  <a:pt x="713" y="110"/>
                  <a:pt x="713" y="110"/>
                  <a:pt x="713" y="110"/>
                </a:cubicBezTo>
                <a:cubicBezTo>
                  <a:pt x="711" y="110"/>
                  <a:pt x="711" y="110"/>
                  <a:pt x="711" y="110"/>
                </a:cubicBezTo>
                <a:cubicBezTo>
                  <a:pt x="711" y="111"/>
                  <a:pt x="711" y="111"/>
                  <a:pt x="711" y="111"/>
                </a:cubicBezTo>
                <a:cubicBezTo>
                  <a:pt x="712" y="112"/>
                  <a:pt x="712" y="112"/>
                  <a:pt x="712" y="112"/>
                </a:cubicBezTo>
                <a:cubicBezTo>
                  <a:pt x="711" y="113"/>
                  <a:pt x="711" y="113"/>
                  <a:pt x="711" y="113"/>
                </a:cubicBezTo>
                <a:cubicBezTo>
                  <a:pt x="712" y="115"/>
                  <a:pt x="712" y="115"/>
                  <a:pt x="712" y="115"/>
                </a:cubicBezTo>
                <a:cubicBezTo>
                  <a:pt x="712" y="116"/>
                  <a:pt x="712" y="116"/>
                  <a:pt x="712" y="116"/>
                </a:cubicBezTo>
                <a:cubicBezTo>
                  <a:pt x="711" y="117"/>
                  <a:pt x="711" y="117"/>
                  <a:pt x="711" y="117"/>
                </a:cubicBezTo>
                <a:cubicBezTo>
                  <a:pt x="710" y="116"/>
                  <a:pt x="710" y="116"/>
                  <a:pt x="710" y="116"/>
                </a:cubicBezTo>
                <a:cubicBezTo>
                  <a:pt x="710" y="115"/>
                  <a:pt x="710" y="115"/>
                  <a:pt x="710" y="115"/>
                </a:cubicBezTo>
                <a:cubicBezTo>
                  <a:pt x="709" y="115"/>
                  <a:pt x="709" y="115"/>
                  <a:pt x="709" y="115"/>
                </a:cubicBezTo>
                <a:cubicBezTo>
                  <a:pt x="708" y="116"/>
                  <a:pt x="708" y="116"/>
                  <a:pt x="708" y="116"/>
                </a:cubicBezTo>
                <a:cubicBezTo>
                  <a:pt x="709" y="120"/>
                  <a:pt x="709" y="120"/>
                  <a:pt x="709" y="120"/>
                </a:cubicBezTo>
                <a:cubicBezTo>
                  <a:pt x="710" y="123"/>
                  <a:pt x="710" y="123"/>
                  <a:pt x="710" y="123"/>
                </a:cubicBezTo>
                <a:cubicBezTo>
                  <a:pt x="713" y="124"/>
                  <a:pt x="713" y="124"/>
                  <a:pt x="713" y="124"/>
                </a:cubicBezTo>
                <a:cubicBezTo>
                  <a:pt x="714" y="126"/>
                  <a:pt x="714" y="126"/>
                  <a:pt x="714" y="126"/>
                </a:cubicBezTo>
                <a:cubicBezTo>
                  <a:pt x="714" y="130"/>
                  <a:pt x="714" y="130"/>
                  <a:pt x="714" y="130"/>
                </a:cubicBezTo>
                <a:cubicBezTo>
                  <a:pt x="713" y="128"/>
                  <a:pt x="713" y="128"/>
                  <a:pt x="713" y="128"/>
                </a:cubicBezTo>
                <a:cubicBezTo>
                  <a:pt x="712" y="127"/>
                  <a:pt x="712" y="127"/>
                  <a:pt x="712" y="127"/>
                </a:cubicBezTo>
                <a:cubicBezTo>
                  <a:pt x="709" y="123"/>
                  <a:pt x="709" y="123"/>
                  <a:pt x="709" y="123"/>
                </a:cubicBezTo>
                <a:cubicBezTo>
                  <a:pt x="708" y="121"/>
                  <a:pt x="708" y="121"/>
                  <a:pt x="708" y="121"/>
                </a:cubicBezTo>
                <a:cubicBezTo>
                  <a:pt x="707" y="117"/>
                  <a:pt x="707" y="117"/>
                  <a:pt x="707" y="117"/>
                </a:cubicBezTo>
                <a:cubicBezTo>
                  <a:pt x="706" y="117"/>
                  <a:pt x="706" y="117"/>
                  <a:pt x="706" y="117"/>
                </a:cubicBezTo>
                <a:cubicBezTo>
                  <a:pt x="705" y="118"/>
                  <a:pt x="705" y="118"/>
                  <a:pt x="705" y="118"/>
                </a:cubicBezTo>
                <a:cubicBezTo>
                  <a:pt x="706" y="121"/>
                  <a:pt x="706" y="121"/>
                  <a:pt x="706" y="121"/>
                </a:cubicBezTo>
                <a:cubicBezTo>
                  <a:pt x="708" y="123"/>
                  <a:pt x="708" y="123"/>
                  <a:pt x="708" y="123"/>
                </a:cubicBezTo>
                <a:cubicBezTo>
                  <a:pt x="708" y="125"/>
                  <a:pt x="708" y="125"/>
                  <a:pt x="708" y="125"/>
                </a:cubicBezTo>
                <a:cubicBezTo>
                  <a:pt x="707" y="125"/>
                  <a:pt x="707" y="125"/>
                  <a:pt x="707" y="125"/>
                </a:cubicBezTo>
                <a:cubicBezTo>
                  <a:pt x="706" y="124"/>
                  <a:pt x="706" y="124"/>
                  <a:pt x="706" y="124"/>
                </a:cubicBezTo>
                <a:cubicBezTo>
                  <a:pt x="702" y="124"/>
                  <a:pt x="702" y="124"/>
                  <a:pt x="702" y="124"/>
                </a:cubicBezTo>
                <a:cubicBezTo>
                  <a:pt x="701" y="125"/>
                  <a:pt x="701" y="125"/>
                  <a:pt x="701" y="125"/>
                </a:cubicBezTo>
                <a:cubicBezTo>
                  <a:pt x="700" y="124"/>
                  <a:pt x="700" y="124"/>
                  <a:pt x="700" y="124"/>
                </a:cubicBezTo>
                <a:cubicBezTo>
                  <a:pt x="698" y="123"/>
                  <a:pt x="698" y="123"/>
                  <a:pt x="698" y="123"/>
                </a:cubicBezTo>
                <a:cubicBezTo>
                  <a:pt x="695" y="121"/>
                  <a:pt x="695" y="121"/>
                  <a:pt x="695" y="121"/>
                </a:cubicBezTo>
                <a:cubicBezTo>
                  <a:pt x="691" y="121"/>
                  <a:pt x="691" y="121"/>
                  <a:pt x="691" y="121"/>
                </a:cubicBezTo>
                <a:cubicBezTo>
                  <a:pt x="690" y="120"/>
                  <a:pt x="690" y="120"/>
                  <a:pt x="690" y="120"/>
                </a:cubicBezTo>
                <a:cubicBezTo>
                  <a:pt x="690" y="120"/>
                  <a:pt x="690" y="120"/>
                  <a:pt x="690" y="120"/>
                </a:cubicBezTo>
                <a:cubicBezTo>
                  <a:pt x="687" y="121"/>
                  <a:pt x="687" y="121"/>
                  <a:pt x="687" y="121"/>
                </a:cubicBezTo>
                <a:cubicBezTo>
                  <a:pt x="686" y="123"/>
                  <a:pt x="686" y="123"/>
                  <a:pt x="686" y="123"/>
                </a:cubicBezTo>
                <a:cubicBezTo>
                  <a:pt x="682" y="123"/>
                  <a:pt x="682" y="123"/>
                  <a:pt x="682" y="123"/>
                </a:cubicBezTo>
                <a:cubicBezTo>
                  <a:pt x="680" y="124"/>
                  <a:pt x="680" y="124"/>
                  <a:pt x="680" y="124"/>
                </a:cubicBezTo>
                <a:cubicBezTo>
                  <a:pt x="678" y="122"/>
                  <a:pt x="678" y="122"/>
                  <a:pt x="678" y="122"/>
                </a:cubicBezTo>
                <a:cubicBezTo>
                  <a:pt x="678" y="122"/>
                  <a:pt x="678" y="122"/>
                  <a:pt x="678" y="122"/>
                </a:cubicBezTo>
                <a:cubicBezTo>
                  <a:pt x="677" y="120"/>
                  <a:pt x="677" y="120"/>
                  <a:pt x="677" y="120"/>
                </a:cubicBezTo>
                <a:cubicBezTo>
                  <a:pt x="677" y="119"/>
                  <a:pt x="677" y="119"/>
                  <a:pt x="677" y="119"/>
                </a:cubicBezTo>
                <a:cubicBezTo>
                  <a:pt x="674" y="121"/>
                  <a:pt x="674" y="121"/>
                  <a:pt x="674" y="121"/>
                </a:cubicBezTo>
                <a:cubicBezTo>
                  <a:pt x="674" y="120"/>
                  <a:pt x="674" y="120"/>
                  <a:pt x="674" y="120"/>
                </a:cubicBezTo>
                <a:cubicBezTo>
                  <a:pt x="672" y="117"/>
                  <a:pt x="672" y="117"/>
                  <a:pt x="672" y="117"/>
                </a:cubicBezTo>
                <a:cubicBezTo>
                  <a:pt x="671" y="116"/>
                  <a:pt x="671" y="116"/>
                  <a:pt x="671" y="116"/>
                </a:cubicBezTo>
                <a:cubicBezTo>
                  <a:pt x="670" y="115"/>
                  <a:pt x="670" y="115"/>
                  <a:pt x="670" y="115"/>
                </a:cubicBezTo>
                <a:cubicBezTo>
                  <a:pt x="670" y="114"/>
                  <a:pt x="670" y="114"/>
                  <a:pt x="670" y="114"/>
                </a:cubicBezTo>
                <a:cubicBezTo>
                  <a:pt x="671" y="113"/>
                  <a:pt x="671" y="113"/>
                  <a:pt x="671" y="113"/>
                </a:cubicBezTo>
                <a:cubicBezTo>
                  <a:pt x="670" y="112"/>
                  <a:pt x="670" y="112"/>
                  <a:pt x="670" y="112"/>
                </a:cubicBezTo>
                <a:cubicBezTo>
                  <a:pt x="669" y="112"/>
                  <a:pt x="669" y="112"/>
                  <a:pt x="669" y="112"/>
                </a:cubicBezTo>
                <a:cubicBezTo>
                  <a:pt x="668" y="112"/>
                  <a:pt x="668" y="112"/>
                  <a:pt x="668" y="112"/>
                </a:cubicBezTo>
                <a:cubicBezTo>
                  <a:pt x="669" y="110"/>
                  <a:pt x="669" y="110"/>
                  <a:pt x="669" y="110"/>
                </a:cubicBezTo>
                <a:cubicBezTo>
                  <a:pt x="668" y="110"/>
                  <a:pt x="668" y="110"/>
                  <a:pt x="668" y="110"/>
                </a:cubicBezTo>
                <a:cubicBezTo>
                  <a:pt x="666" y="111"/>
                  <a:pt x="666" y="111"/>
                  <a:pt x="666" y="111"/>
                </a:cubicBezTo>
                <a:cubicBezTo>
                  <a:pt x="664" y="111"/>
                  <a:pt x="664" y="111"/>
                  <a:pt x="664" y="111"/>
                </a:cubicBezTo>
                <a:cubicBezTo>
                  <a:pt x="663" y="109"/>
                  <a:pt x="663" y="109"/>
                  <a:pt x="663" y="109"/>
                </a:cubicBezTo>
                <a:cubicBezTo>
                  <a:pt x="662" y="109"/>
                  <a:pt x="662" y="109"/>
                  <a:pt x="662" y="109"/>
                </a:cubicBezTo>
                <a:cubicBezTo>
                  <a:pt x="661" y="109"/>
                  <a:pt x="661" y="109"/>
                  <a:pt x="661" y="109"/>
                </a:cubicBezTo>
                <a:cubicBezTo>
                  <a:pt x="660" y="108"/>
                  <a:pt x="660" y="108"/>
                  <a:pt x="660" y="108"/>
                </a:cubicBezTo>
                <a:cubicBezTo>
                  <a:pt x="658" y="108"/>
                  <a:pt x="658" y="108"/>
                  <a:pt x="658" y="108"/>
                </a:cubicBezTo>
                <a:cubicBezTo>
                  <a:pt x="658" y="107"/>
                  <a:pt x="658" y="107"/>
                  <a:pt x="658" y="107"/>
                </a:cubicBezTo>
                <a:cubicBezTo>
                  <a:pt x="659" y="105"/>
                  <a:pt x="659" y="105"/>
                  <a:pt x="659" y="105"/>
                </a:cubicBezTo>
                <a:cubicBezTo>
                  <a:pt x="660" y="104"/>
                  <a:pt x="660" y="104"/>
                  <a:pt x="660" y="104"/>
                </a:cubicBezTo>
                <a:cubicBezTo>
                  <a:pt x="660" y="103"/>
                  <a:pt x="660" y="103"/>
                  <a:pt x="660" y="103"/>
                </a:cubicBezTo>
                <a:cubicBezTo>
                  <a:pt x="659" y="102"/>
                  <a:pt x="659" y="102"/>
                  <a:pt x="659" y="102"/>
                </a:cubicBezTo>
                <a:cubicBezTo>
                  <a:pt x="657" y="102"/>
                  <a:pt x="657" y="102"/>
                  <a:pt x="657" y="102"/>
                </a:cubicBezTo>
                <a:cubicBezTo>
                  <a:pt x="657" y="98"/>
                  <a:pt x="657" y="98"/>
                  <a:pt x="657" y="98"/>
                </a:cubicBezTo>
                <a:cubicBezTo>
                  <a:pt x="656" y="98"/>
                  <a:pt x="656" y="98"/>
                  <a:pt x="656" y="98"/>
                </a:cubicBezTo>
                <a:cubicBezTo>
                  <a:pt x="656" y="97"/>
                  <a:pt x="656" y="97"/>
                  <a:pt x="656" y="97"/>
                </a:cubicBezTo>
                <a:cubicBezTo>
                  <a:pt x="658" y="96"/>
                  <a:pt x="658" y="96"/>
                  <a:pt x="658" y="96"/>
                </a:cubicBezTo>
                <a:cubicBezTo>
                  <a:pt x="658" y="95"/>
                  <a:pt x="658" y="95"/>
                  <a:pt x="658" y="95"/>
                </a:cubicBezTo>
                <a:cubicBezTo>
                  <a:pt x="657" y="95"/>
                  <a:pt x="657" y="95"/>
                  <a:pt x="657" y="95"/>
                </a:cubicBezTo>
                <a:cubicBezTo>
                  <a:pt x="657" y="93"/>
                  <a:pt x="657" y="93"/>
                  <a:pt x="657" y="93"/>
                </a:cubicBezTo>
                <a:cubicBezTo>
                  <a:pt x="658" y="89"/>
                  <a:pt x="658" y="89"/>
                  <a:pt x="658" y="89"/>
                </a:cubicBezTo>
                <a:cubicBezTo>
                  <a:pt x="657" y="88"/>
                  <a:pt x="657" y="88"/>
                  <a:pt x="657" y="88"/>
                </a:cubicBezTo>
                <a:cubicBezTo>
                  <a:pt x="656" y="88"/>
                  <a:pt x="656" y="88"/>
                  <a:pt x="656" y="88"/>
                </a:cubicBezTo>
                <a:cubicBezTo>
                  <a:pt x="655" y="86"/>
                  <a:pt x="655" y="86"/>
                  <a:pt x="655" y="86"/>
                </a:cubicBezTo>
                <a:cubicBezTo>
                  <a:pt x="654" y="85"/>
                  <a:pt x="654" y="85"/>
                  <a:pt x="654" y="85"/>
                </a:cubicBezTo>
                <a:cubicBezTo>
                  <a:pt x="651" y="86"/>
                  <a:pt x="651" y="86"/>
                  <a:pt x="651" y="86"/>
                </a:cubicBezTo>
                <a:cubicBezTo>
                  <a:pt x="650" y="86"/>
                  <a:pt x="650" y="86"/>
                  <a:pt x="650" y="86"/>
                </a:cubicBezTo>
                <a:cubicBezTo>
                  <a:pt x="645" y="87"/>
                  <a:pt x="645" y="87"/>
                  <a:pt x="645" y="87"/>
                </a:cubicBezTo>
                <a:cubicBezTo>
                  <a:pt x="638" y="88"/>
                  <a:pt x="638" y="88"/>
                  <a:pt x="638" y="88"/>
                </a:cubicBezTo>
                <a:cubicBezTo>
                  <a:pt x="635" y="87"/>
                  <a:pt x="635" y="87"/>
                  <a:pt x="635" y="87"/>
                </a:cubicBezTo>
                <a:cubicBezTo>
                  <a:pt x="634" y="87"/>
                  <a:pt x="634" y="87"/>
                  <a:pt x="634" y="87"/>
                </a:cubicBezTo>
                <a:cubicBezTo>
                  <a:pt x="631" y="91"/>
                  <a:pt x="631" y="91"/>
                  <a:pt x="631" y="91"/>
                </a:cubicBezTo>
                <a:cubicBezTo>
                  <a:pt x="629" y="92"/>
                  <a:pt x="629" y="92"/>
                  <a:pt x="629" y="92"/>
                </a:cubicBezTo>
                <a:cubicBezTo>
                  <a:pt x="628" y="93"/>
                  <a:pt x="628" y="93"/>
                  <a:pt x="628" y="93"/>
                </a:cubicBezTo>
                <a:cubicBezTo>
                  <a:pt x="630" y="94"/>
                  <a:pt x="630" y="94"/>
                  <a:pt x="630" y="94"/>
                </a:cubicBezTo>
                <a:cubicBezTo>
                  <a:pt x="631" y="93"/>
                  <a:pt x="631" y="93"/>
                  <a:pt x="631" y="93"/>
                </a:cubicBezTo>
                <a:cubicBezTo>
                  <a:pt x="632" y="93"/>
                  <a:pt x="632" y="93"/>
                  <a:pt x="632" y="93"/>
                </a:cubicBezTo>
                <a:cubicBezTo>
                  <a:pt x="631" y="95"/>
                  <a:pt x="631" y="95"/>
                  <a:pt x="631" y="95"/>
                </a:cubicBezTo>
                <a:cubicBezTo>
                  <a:pt x="630" y="96"/>
                  <a:pt x="630" y="96"/>
                  <a:pt x="630" y="96"/>
                </a:cubicBezTo>
                <a:cubicBezTo>
                  <a:pt x="630" y="97"/>
                  <a:pt x="630" y="97"/>
                  <a:pt x="630" y="97"/>
                </a:cubicBezTo>
                <a:cubicBezTo>
                  <a:pt x="633" y="98"/>
                  <a:pt x="633" y="98"/>
                  <a:pt x="633" y="98"/>
                </a:cubicBezTo>
                <a:cubicBezTo>
                  <a:pt x="634" y="99"/>
                  <a:pt x="634" y="99"/>
                  <a:pt x="634" y="99"/>
                </a:cubicBezTo>
                <a:cubicBezTo>
                  <a:pt x="636" y="98"/>
                  <a:pt x="636" y="98"/>
                  <a:pt x="636" y="98"/>
                </a:cubicBezTo>
                <a:cubicBezTo>
                  <a:pt x="636" y="97"/>
                  <a:pt x="636" y="97"/>
                  <a:pt x="636" y="97"/>
                </a:cubicBezTo>
                <a:cubicBezTo>
                  <a:pt x="634" y="95"/>
                  <a:pt x="634" y="95"/>
                  <a:pt x="634" y="95"/>
                </a:cubicBezTo>
                <a:cubicBezTo>
                  <a:pt x="635" y="94"/>
                  <a:pt x="635" y="94"/>
                  <a:pt x="635" y="94"/>
                </a:cubicBezTo>
                <a:cubicBezTo>
                  <a:pt x="636" y="94"/>
                  <a:pt x="636" y="94"/>
                  <a:pt x="636" y="94"/>
                </a:cubicBezTo>
                <a:cubicBezTo>
                  <a:pt x="636" y="95"/>
                  <a:pt x="636" y="95"/>
                  <a:pt x="636" y="95"/>
                </a:cubicBezTo>
                <a:cubicBezTo>
                  <a:pt x="638" y="95"/>
                  <a:pt x="638" y="95"/>
                  <a:pt x="638" y="95"/>
                </a:cubicBezTo>
                <a:cubicBezTo>
                  <a:pt x="640" y="96"/>
                  <a:pt x="640" y="96"/>
                  <a:pt x="640" y="96"/>
                </a:cubicBezTo>
                <a:cubicBezTo>
                  <a:pt x="641" y="96"/>
                  <a:pt x="641" y="96"/>
                  <a:pt x="641" y="96"/>
                </a:cubicBezTo>
                <a:cubicBezTo>
                  <a:pt x="641" y="94"/>
                  <a:pt x="641" y="94"/>
                  <a:pt x="641" y="94"/>
                </a:cubicBezTo>
                <a:cubicBezTo>
                  <a:pt x="643" y="93"/>
                  <a:pt x="643" y="93"/>
                  <a:pt x="643" y="93"/>
                </a:cubicBezTo>
                <a:cubicBezTo>
                  <a:pt x="642" y="94"/>
                  <a:pt x="642" y="94"/>
                  <a:pt x="642" y="94"/>
                </a:cubicBezTo>
                <a:cubicBezTo>
                  <a:pt x="644" y="96"/>
                  <a:pt x="644" y="96"/>
                  <a:pt x="644" y="96"/>
                </a:cubicBezTo>
                <a:cubicBezTo>
                  <a:pt x="645" y="95"/>
                  <a:pt x="645" y="95"/>
                  <a:pt x="645" y="95"/>
                </a:cubicBezTo>
                <a:cubicBezTo>
                  <a:pt x="645" y="94"/>
                  <a:pt x="645" y="94"/>
                  <a:pt x="645" y="94"/>
                </a:cubicBezTo>
                <a:cubicBezTo>
                  <a:pt x="646" y="94"/>
                  <a:pt x="646" y="94"/>
                  <a:pt x="646" y="94"/>
                </a:cubicBezTo>
                <a:cubicBezTo>
                  <a:pt x="647" y="93"/>
                  <a:pt x="647" y="93"/>
                  <a:pt x="647" y="93"/>
                </a:cubicBezTo>
                <a:cubicBezTo>
                  <a:pt x="648" y="93"/>
                  <a:pt x="648" y="93"/>
                  <a:pt x="648" y="93"/>
                </a:cubicBezTo>
                <a:cubicBezTo>
                  <a:pt x="652" y="91"/>
                  <a:pt x="652" y="91"/>
                  <a:pt x="652" y="91"/>
                </a:cubicBezTo>
                <a:cubicBezTo>
                  <a:pt x="654" y="91"/>
                  <a:pt x="654" y="91"/>
                  <a:pt x="654" y="91"/>
                </a:cubicBezTo>
                <a:cubicBezTo>
                  <a:pt x="654" y="92"/>
                  <a:pt x="654" y="92"/>
                  <a:pt x="654" y="92"/>
                </a:cubicBezTo>
                <a:cubicBezTo>
                  <a:pt x="656" y="92"/>
                  <a:pt x="656" y="92"/>
                  <a:pt x="656" y="92"/>
                </a:cubicBezTo>
                <a:cubicBezTo>
                  <a:pt x="654" y="93"/>
                  <a:pt x="654" y="93"/>
                  <a:pt x="654" y="93"/>
                </a:cubicBezTo>
                <a:cubicBezTo>
                  <a:pt x="655" y="95"/>
                  <a:pt x="655" y="95"/>
                  <a:pt x="655" y="95"/>
                </a:cubicBezTo>
                <a:cubicBezTo>
                  <a:pt x="653" y="97"/>
                  <a:pt x="653" y="97"/>
                  <a:pt x="653" y="97"/>
                </a:cubicBezTo>
                <a:cubicBezTo>
                  <a:pt x="652" y="96"/>
                  <a:pt x="652" y="96"/>
                  <a:pt x="652" y="96"/>
                </a:cubicBezTo>
                <a:cubicBezTo>
                  <a:pt x="651" y="97"/>
                  <a:pt x="651" y="97"/>
                  <a:pt x="651" y="97"/>
                </a:cubicBezTo>
                <a:cubicBezTo>
                  <a:pt x="649" y="97"/>
                  <a:pt x="649" y="97"/>
                  <a:pt x="649" y="97"/>
                </a:cubicBezTo>
                <a:cubicBezTo>
                  <a:pt x="648" y="96"/>
                  <a:pt x="648" y="96"/>
                  <a:pt x="648" y="96"/>
                </a:cubicBezTo>
                <a:cubicBezTo>
                  <a:pt x="647" y="96"/>
                  <a:pt x="647" y="96"/>
                  <a:pt x="647" y="96"/>
                </a:cubicBezTo>
                <a:cubicBezTo>
                  <a:pt x="645" y="99"/>
                  <a:pt x="645" y="99"/>
                  <a:pt x="645" y="99"/>
                </a:cubicBezTo>
                <a:cubicBezTo>
                  <a:pt x="646" y="102"/>
                  <a:pt x="646" y="102"/>
                  <a:pt x="646" y="102"/>
                </a:cubicBezTo>
                <a:cubicBezTo>
                  <a:pt x="646" y="104"/>
                  <a:pt x="646" y="104"/>
                  <a:pt x="646" y="104"/>
                </a:cubicBezTo>
                <a:cubicBezTo>
                  <a:pt x="645" y="102"/>
                  <a:pt x="645" y="102"/>
                  <a:pt x="645" y="102"/>
                </a:cubicBezTo>
                <a:cubicBezTo>
                  <a:pt x="644" y="101"/>
                  <a:pt x="644" y="101"/>
                  <a:pt x="644" y="101"/>
                </a:cubicBezTo>
                <a:cubicBezTo>
                  <a:pt x="644" y="100"/>
                  <a:pt x="644" y="100"/>
                  <a:pt x="644" y="100"/>
                </a:cubicBezTo>
                <a:cubicBezTo>
                  <a:pt x="642" y="100"/>
                  <a:pt x="642" y="100"/>
                  <a:pt x="642" y="100"/>
                </a:cubicBezTo>
                <a:cubicBezTo>
                  <a:pt x="641" y="102"/>
                  <a:pt x="641" y="102"/>
                  <a:pt x="641" y="102"/>
                </a:cubicBezTo>
                <a:cubicBezTo>
                  <a:pt x="639" y="102"/>
                  <a:pt x="639" y="102"/>
                  <a:pt x="639" y="102"/>
                </a:cubicBezTo>
                <a:cubicBezTo>
                  <a:pt x="638" y="103"/>
                  <a:pt x="638" y="103"/>
                  <a:pt x="638" y="103"/>
                </a:cubicBezTo>
                <a:cubicBezTo>
                  <a:pt x="638" y="101"/>
                  <a:pt x="638" y="101"/>
                  <a:pt x="638" y="101"/>
                </a:cubicBezTo>
                <a:cubicBezTo>
                  <a:pt x="637" y="101"/>
                  <a:pt x="637" y="101"/>
                  <a:pt x="637" y="101"/>
                </a:cubicBezTo>
                <a:cubicBezTo>
                  <a:pt x="636" y="103"/>
                  <a:pt x="636" y="103"/>
                  <a:pt x="636" y="103"/>
                </a:cubicBezTo>
                <a:cubicBezTo>
                  <a:pt x="634" y="104"/>
                  <a:pt x="634" y="104"/>
                  <a:pt x="634" y="104"/>
                </a:cubicBezTo>
                <a:cubicBezTo>
                  <a:pt x="634" y="103"/>
                  <a:pt x="634" y="103"/>
                  <a:pt x="634" y="103"/>
                </a:cubicBezTo>
                <a:cubicBezTo>
                  <a:pt x="632" y="103"/>
                  <a:pt x="632" y="103"/>
                  <a:pt x="632" y="103"/>
                </a:cubicBezTo>
                <a:cubicBezTo>
                  <a:pt x="631" y="104"/>
                  <a:pt x="631" y="104"/>
                  <a:pt x="631" y="104"/>
                </a:cubicBezTo>
                <a:cubicBezTo>
                  <a:pt x="631" y="105"/>
                  <a:pt x="631" y="105"/>
                  <a:pt x="631" y="105"/>
                </a:cubicBezTo>
                <a:cubicBezTo>
                  <a:pt x="628" y="105"/>
                  <a:pt x="628" y="105"/>
                  <a:pt x="628" y="105"/>
                </a:cubicBezTo>
                <a:cubicBezTo>
                  <a:pt x="627" y="106"/>
                  <a:pt x="627" y="106"/>
                  <a:pt x="627" y="106"/>
                </a:cubicBezTo>
                <a:cubicBezTo>
                  <a:pt x="627" y="108"/>
                  <a:pt x="627" y="108"/>
                  <a:pt x="627" y="108"/>
                </a:cubicBezTo>
                <a:cubicBezTo>
                  <a:pt x="627" y="109"/>
                  <a:pt x="627" y="109"/>
                  <a:pt x="627" y="109"/>
                </a:cubicBezTo>
                <a:cubicBezTo>
                  <a:pt x="626" y="114"/>
                  <a:pt x="626" y="114"/>
                  <a:pt x="626" y="114"/>
                </a:cubicBezTo>
                <a:cubicBezTo>
                  <a:pt x="625" y="118"/>
                  <a:pt x="625" y="118"/>
                  <a:pt x="625" y="118"/>
                </a:cubicBezTo>
                <a:cubicBezTo>
                  <a:pt x="625" y="120"/>
                  <a:pt x="625" y="120"/>
                  <a:pt x="625" y="120"/>
                </a:cubicBezTo>
                <a:cubicBezTo>
                  <a:pt x="626" y="121"/>
                  <a:pt x="626" y="121"/>
                  <a:pt x="626" y="121"/>
                </a:cubicBezTo>
                <a:cubicBezTo>
                  <a:pt x="626" y="122"/>
                  <a:pt x="626" y="122"/>
                  <a:pt x="626" y="122"/>
                </a:cubicBezTo>
                <a:cubicBezTo>
                  <a:pt x="624" y="123"/>
                  <a:pt x="624" y="123"/>
                  <a:pt x="624" y="123"/>
                </a:cubicBezTo>
                <a:cubicBezTo>
                  <a:pt x="624" y="124"/>
                  <a:pt x="624" y="124"/>
                  <a:pt x="624" y="124"/>
                </a:cubicBezTo>
                <a:cubicBezTo>
                  <a:pt x="625" y="126"/>
                  <a:pt x="625" y="126"/>
                  <a:pt x="625" y="126"/>
                </a:cubicBezTo>
                <a:cubicBezTo>
                  <a:pt x="625" y="128"/>
                  <a:pt x="625" y="128"/>
                  <a:pt x="625" y="128"/>
                </a:cubicBezTo>
                <a:cubicBezTo>
                  <a:pt x="624" y="129"/>
                  <a:pt x="624" y="129"/>
                  <a:pt x="624" y="129"/>
                </a:cubicBezTo>
                <a:cubicBezTo>
                  <a:pt x="624" y="128"/>
                  <a:pt x="624" y="128"/>
                  <a:pt x="624" y="128"/>
                </a:cubicBezTo>
                <a:cubicBezTo>
                  <a:pt x="623" y="129"/>
                  <a:pt x="623" y="129"/>
                  <a:pt x="623" y="129"/>
                </a:cubicBezTo>
                <a:cubicBezTo>
                  <a:pt x="622" y="128"/>
                  <a:pt x="622" y="128"/>
                  <a:pt x="622" y="128"/>
                </a:cubicBezTo>
                <a:cubicBezTo>
                  <a:pt x="622" y="127"/>
                  <a:pt x="622" y="127"/>
                  <a:pt x="622" y="127"/>
                </a:cubicBezTo>
                <a:cubicBezTo>
                  <a:pt x="623" y="126"/>
                  <a:pt x="623" y="126"/>
                  <a:pt x="623" y="126"/>
                </a:cubicBezTo>
                <a:cubicBezTo>
                  <a:pt x="623" y="124"/>
                  <a:pt x="623" y="124"/>
                  <a:pt x="623" y="124"/>
                </a:cubicBezTo>
                <a:cubicBezTo>
                  <a:pt x="621" y="124"/>
                  <a:pt x="621" y="124"/>
                  <a:pt x="621" y="124"/>
                </a:cubicBezTo>
                <a:cubicBezTo>
                  <a:pt x="619" y="129"/>
                  <a:pt x="619" y="129"/>
                  <a:pt x="619" y="129"/>
                </a:cubicBezTo>
                <a:cubicBezTo>
                  <a:pt x="619" y="133"/>
                  <a:pt x="619" y="133"/>
                  <a:pt x="619" y="133"/>
                </a:cubicBezTo>
                <a:cubicBezTo>
                  <a:pt x="620" y="138"/>
                  <a:pt x="620" y="138"/>
                  <a:pt x="620" y="138"/>
                </a:cubicBezTo>
                <a:cubicBezTo>
                  <a:pt x="620" y="144"/>
                  <a:pt x="620" y="144"/>
                  <a:pt x="620" y="144"/>
                </a:cubicBezTo>
                <a:cubicBezTo>
                  <a:pt x="619" y="138"/>
                  <a:pt x="619" y="138"/>
                  <a:pt x="619" y="138"/>
                </a:cubicBezTo>
                <a:cubicBezTo>
                  <a:pt x="618" y="135"/>
                  <a:pt x="618" y="135"/>
                  <a:pt x="618" y="135"/>
                </a:cubicBezTo>
                <a:cubicBezTo>
                  <a:pt x="617" y="134"/>
                  <a:pt x="617" y="134"/>
                  <a:pt x="617" y="134"/>
                </a:cubicBezTo>
                <a:cubicBezTo>
                  <a:pt x="618" y="132"/>
                  <a:pt x="618" y="132"/>
                  <a:pt x="618" y="132"/>
                </a:cubicBezTo>
                <a:cubicBezTo>
                  <a:pt x="618" y="131"/>
                  <a:pt x="618" y="131"/>
                  <a:pt x="618" y="131"/>
                </a:cubicBezTo>
                <a:cubicBezTo>
                  <a:pt x="616" y="130"/>
                  <a:pt x="616" y="130"/>
                  <a:pt x="616" y="130"/>
                </a:cubicBezTo>
                <a:cubicBezTo>
                  <a:pt x="617" y="127"/>
                  <a:pt x="617" y="127"/>
                  <a:pt x="617" y="127"/>
                </a:cubicBezTo>
                <a:cubicBezTo>
                  <a:pt x="617" y="124"/>
                  <a:pt x="617" y="124"/>
                  <a:pt x="617" y="124"/>
                </a:cubicBezTo>
                <a:cubicBezTo>
                  <a:pt x="615" y="121"/>
                  <a:pt x="615" y="121"/>
                  <a:pt x="615" y="121"/>
                </a:cubicBezTo>
                <a:cubicBezTo>
                  <a:pt x="615" y="118"/>
                  <a:pt x="615" y="118"/>
                  <a:pt x="615" y="118"/>
                </a:cubicBezTo>
                <a:cubicBezTo>
                  <a:pt x="617" y="116"/>
                  <a:pt x="617" y="116"/>
                  <a:pt x="617" y="116"/>
                </a:cubicBezTo>
                <a:cubicBezTo>
                  <a:pt x="618" y="112"/>
                  <a:pt x="618" y="112"/>
                  <a:pt x="618" y="112"/>
                </a:cubicBezTo>
                <a:cubicBezTo>
                  <a:pt x="618" y="110"/>
                  <a:pt x="618" y="110"/>
                  <a:pt x="618" y="110"/>
                </a:cubicBezTo>
                <a:cubicBezTo>
                  <a:pt x="618" y="110"/>
                  <a:pt x="618" y="110"/>
                  <a:pt x="618" y="110"/>
                </a:cubicBezTo>
                <a:cubicBezTo>
                  <a:pt x="617" y="111"/>
                  <a:pt x="617" y="111"/>
                  <a:pt x="617" y="111"/>
                </a:cubicBezTo>
                <a:cubicBezTo>
                  <a:pt x="617" y="113"/>
                  <a:pt x="617" y="113"/>
                  <a:pt x="617" y="113"/>
                </a:cubicBezTo>
                <a:cubicBezTo>
                  <a:pt x="615" y="115"/>
                  <a:pt x="615" y="115"/>
                  <a:pt x="615" y="115"/>
                </a:cubicBezTo>
                <a:cubicBezTo>
                  <a:pt x="615" y="114"/>
                  <a:pt x="615" y="114"/>
                  <a:pt x="615" y="114"/>
                </a:cubicBezTo>
                <a:cubicBezTo>
                  <a:pt x="614" y="112"/>
                  <a:pt x="614" y="112"/>
                  <a:pt x="614" y="112"/>
                </a:cubicBezTo>
                <a:cubicBezTo>
                  <a:pt x="616" y="109"/>
                  <a:pt x="616" y="109"/>
                  <a:pt x="616" y="109"/>
                </a:cubicBezTo>
                <a:cubicBezTo>
                  <a:pt x="616" y="107"/>
                  <a:pt x="616" y="107"/>
                  <a:pt x="616" y="107"/>
                </a:cubicBezTo>
                <a:cubicBezTo>
                  <a:pt x="615" y="106"/>
                  <a:pt x="615" y="106"/>
                  <a:pt x="615" y="106"/>
                </a:cubicBezTo>
                <a:cubicBezTo>
                  <a:pt x="614" y="107"/>
                  <a:pt x="614" y="107"/>
                  <a:pt x="614" y="107"/>
                </a:cubicBezTo>
                <a:cubicBezTo>
                  <a:pt x="613" y="107"/>
                  <a:pt x="613" y="107"/>
                  <a:pt x="613" y="107"/>
                </a:cubicBezTo>
                <a:cubicBezTo>
                  <a:pt x="612" y="106"/>
                  <a:pt x="612" y="106"/>
                  <a:pt x="612" y="106"/>
                </a:cubicBezTo>
                <a:cubicBezTo>
                  <a:pt x="613" y="104"/>
                  <a:pt x="613" y="104"/>
                  <a:pt x="613" y="104"/>
                </a:cubicBezTo>
                <a:cubicBezTo>
                  <a:pt x="613" y="102"/>
                  <a:pt x="613" y="102"/>
                  <a:pt x="613" y="102"/>
                </a:cubicBezTo>
                <a:cubicBezTo>
                  <a:pt x="612" y="102"/>
                  <a:pt x="612" y="102"/>
                  <a:pt x="612" y="102"/>
                </a:cubicBezTo>
                <a:cubicBezTo>
                  <a:pt x="612" y="101"/>
                  <a:pt x="612" y="101"/>
                  <a:pt x="612" y="101"/>
                </a:cubicBezTo>
                <a:cubicBezTo>
                  <a:pt x="612" y="100"/>
                  <a:pt x="612" y="100"/>
                  <a:pt x="612" y="100"/>
                </a:cubicBezTo>
                <a:cubicBezTo>
                  <a:pt x="612" y="99"/>
                  <a:pt x="612" y="99"/>
                  <a:pt x="612" y="99"/>
                </a:cubicBezTo>
                <a:cubicBezTo>
                  <a:pt x="610" y="99"/>
                  <a:pt x="610" y="99"/>
                  <a:pt x="610" y="99"/>
                </a:cubicBezTo>
                <a:cubicBezTo>
                  <a:pt x="605" y="101"/>
                  <a:pt x="605" y="101"/>
                  <a:pt x="605" y="101"/>
                </a:cubicBezTo>
                <a:cubicBezTo>
                  <a:pt x="602" y="103"/>
                  <a:pt x="602" y="103"/>
                  <a:pt x="602" y="103"/>
                </a:cubicBezTo>
                <a:cubicBezTo>
                  <a:pt x="601" y="102"/>
                  <a:pt x="601" y="102"/>
                  <a:pt x="601" y="102"/>
                </a:cubicBezTo>
                <a:cubicBezTo>
                  <a:pt x="601" y="101"/>
                  <a:pt x="601" y="101"/>
                  <a:pt x="601" y="101"/>
                </a:cubicBezTo>
                <a:cubicBezTo>
                  <a:pt x="600" y="101"/>
                  <a:pt x="600" y="101"/>
                  <a:pt x="600" y="101"/>
                </a:cubicBezTo>
                <a:cubicBezTo>
                  <a:pt x="598" y="103"/>
                  <a:pt x="598" y="103"/>
                  <a:pt x="598" y="103"/>
                </a:cubicBezTo>
                <a:cubicBezTo>
                  <a:pt x="597" y="103"/>
                  <a:pt x="597" y="103"/>
                  <a:pt x="597" y="103"/>
                </a:cubicBezTo>
                <a:cubicBezTo>
                  <a:pt x="596" y="102"/>
                  <a:pt x="596" y="102"/>
                  <a:pt x="596" y="102"/>
                </a:cubicBezTo>
                <a:cubicBezTo>
                  <a:pt x="593" y="104"/>
                  <a:pt x="593" y="104"/>
                  <a:pt x="593" y="104"/>
                </a:cubicBezTo>
                <a:cubicBezTo>
                  <a:pt x="593" y="102"/>
                  <a:pt x="593" y="102"/>
                  <a:pt x="593" y="102"/>
                </a:cubicBezTo>
                <a:cubicBezTo>
                  <a:pt x="592" y="101"/>
                  <a:pt x="592" y="101"/>
                  <a:pt x="592" y="101"/>
                </a:cubicBezTo>
                <a:cubicBezTo>
                  <a:pt x="591" y="102"/>
                  <a:pt x="591" y="102"/>
                  <a:pt x="591" y="102"/>
                </a:cubicBezTo>
                <a:cubicBezTo>
                  <a:pt x="591" y="103"/>
                  <a:pt x="591" y="103"/>
                  <a:pt x="591" y="103"/>
                </a:cubicBezTo>
                <a:cubicBezTo>
                  <a:pt x="588" y="103"/>
                  <a:pt x="588" y="103"/>
                  <a:pt x="588" y="103"/>
                </a:cubicBezTo>
                <a:cubicBezTo>
                  <a:pt x="584" y="101"/>
                  <a:pt x="584" y="101"/>
                  <a:pt x="584" y="101"/>
                </a:cubicBezTo>
                <a:cubicBezTo>
                  <a:pt x="580" y="100"/>
                  <a:pt x="580" y="100"/>
                  <a:pt x="580" y="100"/>
                </a:cubicBezTo>
                <a:cubicBezTo>
                  <a:pt x="577" y="99"/>
                  <a:pt x="577" y="99"/>
                  <a:pt x="577" y="99"/>
                </a:cubicBezTo>
                <a:cubicBezTo>
                  <a:pt x="575" y="99"/>
                  <a:pt x="575" y="99"/>
                  <a:pt x="575" y="99"/>
                </a:cubicBezTo>
                <a:cubicBezTo>
                  <a:pt x="574" y="97"/>
                  <a:pt x="574" y="97"/>
                  <a:pt x="574" y="97"/>
                </a:cubicBezTo>
                <a:cubicBezTo>
                  <a:pt x="572" y="95"/>
                  <a:pt x="572" y="95"/>
                  <a:pt x="572" y="95"/>
                </a:cubicBezTo>
                <a:cubicBezTo>
                  <a:pt x="571" y="96"/>
                  <a:pt x="571" y="96"/>
                  <a:pt x="571" y="96"/>
                </a:cubicBezTo>
                <a:cubicBezTo>
                  <a:pt x="569" y="94"/>
                  <a:pt x="569" y="94"/>
                  <a:pt x="569" y="94"/>
                </a:cubicBezTo>
                <a:cubicBezTo>
                  <a:pt x="569" y="92"/>
                  <a:pt x="569" y="92"/>
                  <a:pt x="569" y="92"/>
                </a:cubicBezTo>
                <a:cubicBezTo>
                  <a:pt x="567" y="91"/>
                  <a:pt x="567" y="91"/>
                  <a:pt x="567" y="91"/>
                </a:cubicBezTo>
                <a:cubicBezTo>
                  <a:pt x="566" y="90"/>
                  <a:pt x="566" y="90"/>
                  <a:pt x="566" y="90"/>
                </a:cubicBezTo>
                <a:cubicBezTo>
                  <a:pt x="568" y="89"/>
                  <a:pt x="568" y="89"/>
                  <a:pt x="568" y="89"/>
                </a:cubicBezTo>
                <a:cubicBezTo>
                  <a:pt x="570" y="90"/>
                  <a:pt x="570" y="90"/>
                  <a:pt x="570" y="90"/>
                </a:cubicBezTo>
                <a:cubicBezTo>
                  <a:pt x="570" y="88"/>
                  <a:pt x="570" y="88"/>
                  <a:pt x="570" y="88"/>
                </a:cubicBezTo>
                <a:cubicBezTo>
                  <a:pt x="572" y="86"/>
                  <a:pt x="572" y="86"/>
                  <a:pt x="572" y="86"/>
                </a:cubicBezTo>
                <a:cubicBezTo>
                  <a:pt x="571" y="85"/>
                  <a:pt x="571" y="85"/>
                  <a:pt x="571" y="85"/>
                </a:cubicBezTo>
                <a:cubicBezTo>
                  <a:pt x="573" y="85"/>
                  <a:pt x="573" y="85"/>
                  <a:pt x="573" y="85"/>
                </a:cubicBezTo>
                <a:cubicBezTo>
                  <a:pt x="575" y="86"/>
                  <a:pt x="575" y="86"/>
                  <a:pt x="575" y="86"/>
                </a:cubicBezTo>
                <a:cubicBezTo>
                  <a:pt x="576" y="85"/>
                  <a:pt x="576" y="85"/>
                  <a:pt x="576" y="85"/>
                </a:cubicBezTo>
                <a:cubicBezTo>
                  <a:pt x="576" y="85"/>
                  <a:pt x="576" y="85"/>
                  <a:pt x="576" y="85"/>
                </a:cubicBezTo>
                <a:cubicBezTo>
                  <a:pt x="579" y="85"/>
                  <a:pt x="579" y="85"/>
                  <a:pt x="579" y="85"/>
                </a:cubicBezTo>
                <a:cubicBezTo>
                  <a:pt x="583" y="86"/>
                  <a:pt x="583" y="86"/>
                  <a:pt x="583" y="86"/>
                </a:cubicBezTo>
                <a:cubicBezTo>
                  <a:pt x="585" y="84"/>
                  <a:pt x="585" y="84"/>
                  <a:pt x="585" y="84"/>
                </a:cubicBezTo>
                <a:cubicBezTo>
                  <a:pt x="585" y="82"/>
                  <a:pt x="585" y="82"/>
                  <a:pt x="585" y="82"/>
                </a:cubicBezTo>
                <a:cubicBezTo>
                  <a:pt x="586" y="80"/>
                  <a:pt x="586" y="80"/>
                  <a:pt x="586" y="80"/>
                </a:cubicBezTo>
                <a:cubicBezTo>
                  <a:pt x="585" y="78"/>
                  <a:pt x="585" y="78"/>
                  <a:pt x="585" y="78"/>
                </a:cubicBezTo>
                <a:cubicBezTo>
                  <a:pt x="585" y="75"/>
                  <a:pt x="585" y="75"/>
                  <a:pt x="585" y="75"/>
                </a:cubicBezTo>
                <a:cubicBezTo>
                  <a:pt x="584" y="74"/>
                  <a:pt x="584" y="74"/>
                  <a:pt x="584" y="74"/>
                </a:cubicBezTo>
                <a:cubicBezTo>
                  <a:pt x="583" y="71"/>
                  <a:pt x="583" y="71"/>
                  <a:pt x="583" y="71"/>
                </a:cubicBezTo>
                <a:cubicBezTo>
                  <a:pt x="582" y="70"/>
                  <a:pt x="582" y="70"/>
                  <a:pt x="582" y="70"/>
                </a:cubicBezTo>
                <a:cubicBezTo>
                  <a:pt x="581" y="69"/>
                  <a:pt x="581" y="69"/>
                  <a:pt x="581" y="69"/>
                </a:cubicBezTo>
                <a:cubicBezTo>
                  <a:pt x="578" y="66"/>
                  <a:pt x="578" y="66"/>
                  <a:pt x="578" y="66"/>
                </a:cubicBezTo>
                <a:cubicBezTo>
                  <a:pt x="578" y="67"/>
                  <a:pt x="578" y="67"/>
                  <a:pt x="578" y="67"/>
                </a:cubicBezTo>
                <a:cubicBezTo>
                  <a:pt x="577" y="68"/>
                  <a:pt x="577" y="68"/>
                  <a:pt x="577" y="68"/>
                </a:cubicBezTo>
                <a:cubicBezTo>
                  <a:pt x="576" y="68"/>
                  <a:pt x="576" y="68"/>
                  <a:pt x="576" y="68"/>
                </a:cubicBezTo>
                <a:cubicBezTo>
                  <a:pt x="575" y="67"/>
                  <a:pt x="575" y="67"/>
                  <a:pt x="575" y="67"/>
                </a:cubicBezTo>
                <a:cubicBezTo>
                  <a:pt x="573" y="65"/>
                  <a:pt x="573" y="65"/>
                  <a:pt x="573" y="65"/>
                </a:cubicBezTo>
                <a:cubicBezTo>
                  <a:pt x="573" y="66"/>
                  <a:pt x="573" y="66"/>
                  <a:pt x="573" y="66"/>
                </a:cubicBezTo>
                <a:cubicBezTo>
                  <a:pt x="574" y="68"/>
                  <a:pt x="574" y="68"/>
                  <a:pt x="574" y="68"/>
                </a:cubicBezTo>
                <a:cubicBezTo>
                  <a:pt x="574" y="69"/>
                  <a:pt x="574" y="69"/>
                  <a:pt x="574" y="69"/>
                </a:cubicBezTo>
                <a:cubicBezTo>
                  <a:pt x="575" y="70"/>
                  <a:pt x="575" y="70"/>
                  <a:pt x="575" y="70"/>
                </a:cubicBezTo>
                <a:cubicBezTo>
                  <a:pt x="574" y="72"/>
                  <a:pt x="574" y="72"/>
                  <a:pt x="574" y="72"/>
                </a:cubicBezTo>
                <a:cubicBezTo>
                  <a:pt x="573" y="70"/>
                  <a:pt x="573" y="70"/>
                  <a:pt x="573" y="70"/>
                </a:cubicBezTo>
                <a:cubicBezTo>
                  <a:pt x="573" y="68"/>
                  <a:pt x="573" y="68"/>
                  <a:pt x="573" y="68"/>
                </a:cubicBezTo>
                <a:cubicBezTo>
                  <a:pt x="571" y="68"/>
                  <a:pt x="571" y="68"/>
                  <a:pt x="571" y="68"/>
                </a:cubicBezTo>
                <a:cubicBezTo>
                  <a:pt x="568" y="66"/>
                  <a:pt x="568" y="66"/>
                  <a:pt x="568" y="66"/>
                </a:cubicBezTo>
                <a:cubicBezTo>
                  <a:pt x="567" y="65"/>
                  <a:pt x="567" y="65"/>
                  <a:pt x="567" y="65"/>
                </a:cubicBezTo>
                <a:cubicBezTo>
                  <a:pt x="566" y="66"/>
                  <a:pt x="566" y="66"/>
                  <a:pt x="566" y="66"/>
                </a:cubicBezTo>
                <a:cubicBezTo>
                  <a:pt x="565" y="65"/>
                  <a:pt x="565" y="65"/>
                  <a:pt x="565" y="65"/>
                </a:cubicBezTo>
                <a:cubicBezTo>
                  <a:pt x="564" y="63"/>
                  <a:pt x="564" y="63"/>
                  <a:pt x="564" y="63"/>
                </a:cubicBezTo>
                <a:cubicBezTo>
                  <a:pt x="562" y="62"/>
                  <a:pt x="562" y="62"/>
                  <a:pt x="562" y="62"/>
                </a:cubicBezTo>
                <a:cubicBezTo>
                  <a:pt x="561" y="62"/>
                  <a:pt x="561" y="62"/>
                  <a:pt x="561" y="62"/>
                </a:cubicBezTo>
                <a:cubicBezTo>
                  <a:pt x="558" y="59"/>
                  <a:pt x="558" y="59"/>
                  <a:pt x="558" y="59"/>
                </a:cubicBezTo>
                <a:cubicBezTo>
                  <a:pt x="556" y="57"/>
                  <a:pt x="556" y="57"/>
                  <a:pt x="556" y="57"/>
                </a:cubicBezTo>
                <a:cubicBezTo>
                  <a:pt x="555" y="55"/>
                  <a:pt x="555" y="55"/>
                  <a:pt x="555" y="55"/>
                </a:cubicBezTo>
                <a:cubicBezTo>
                  <a:pt x="547" y="50"/>
                  <a:pt x="547" y="50"/>
                  <a:pt x="547" y="50"/>
                </a:cubicBezTo>
                <a:cubicBezTo>
                  <a:pt x="544" y="47"/>
                  <a:pt x="544" y="47"/>
                  <a:pt x="544" y="47"/>
                </a:cubicBezTo>
                <a:cubicBezTo>
                  <a:pt x="544" y="44"/>
                  <a:pt x="544" y="44"/>
                  <a:pt x="544" y="44"/>
                </a:cubicBezTo>
                <a:cubicBezTo>
                  <a:pt x="543" y="39"/>
                  <a:pt x="543" y="39"/>
                  <a:pt x="543" y="39"/>
                </a:cubicBezTo>
                <a:cubicBezTo>
                  <a:pt x="543" y="38"/>
                  <a:pt x="543" y="38"/>
                  <a:pt x="543" y="38"/>
                </a:cubicBezTo>
                <a:cubicBezTo>
                  <a:pt x="541" y="38"/>
                  <a:pt x="541" y="38"/>
                  <a:pt x="541" y="38"/>
                </a:cubicBezTo>
                <a:cubicBezTo>
                  <a:pt x="538" y="36"/>
                  <a:pt x="538" y="36"/>
                  <a:pt x="538" y="36"/>
                </a:cubicBezTo>
                <a:cubicBezTo>
                  <a:pt x="537" y="35"/>
                  <a:pt x="537" y="35"/>
                  <a:pt x="537" y="35"/>
                </a:cubicBezTo>
                <a:cubicBezTo>
                  <a:pt x="535" y="34"/>
                  <a:pt x="535" y="34"/>
                  <a:pt x="535" y="34"/>
                </a:cubicBezTo>
                <a:cubicBezTo>
                  <a:pt x="533" y="34"/>
                  <a:pt x="533" y="34"/>
                  <a:pt x="533" y="34"/>
                </a:cubicBezTo>
                <a:cubicBezTo>
                  <a:pt x="532" y="33"/>
                  <a:pt x="532" y="33"/>
                  <a:pt x="532" y="33"/>
                </a:cubicBezTo>
                <a:cubicBezTo>
                  <a:pt x="530" y="33"/>
                  <a:pt x="530" y="33"/>
                  <a:pt x="530" y="33"/>
                </a:cubicBezTo>
                <a:cubicBezTo>
                  <a:pt x="527" y="36"/>
                  <a:pt x="527" y="36"/>
                  <a:pt x="527" y="36"/>
                </a:cubicBezTo>
                <a:cubicBezTo>
                  <a:pt x="525" y="39"/>
                  <a:pt x="525" y="39"/>
                  <a:pt x="525" y="39"/>
                </a:cubicBezTo>
                <a:cubicBezTo>
                  <a:pt x="523" y="40"/>
                  <a:pt x="523" y="40"/>
                  <a:pt x="523" y="40"/>
                </a:cubicBezTo>
                <a:cubicBezTo>
                  <a:pt x="521" y="41"/>
                  <a:pt x="521" y="41"/>
                  <a:pt x="521" y="41"/>
                </a:cubicBezTo>
                <a:cubicBezTo>
                  <a:pt x="519" y="42"/>
                  <a:pt x="519" y="42"/>
                  <a:pt x="519" y="42"/>
                </a:cubicBezTo>
                <a:cubicBezTo>
                  <a:pt x="518" y="40"/>
                  <a:pt x="518" y="40"/>
                  <a:pt x="518" y="40"/>
                </a:cubicBezTo>
                <a:cubicBezTo>
                  <a:pt x="515" y="40"/>
                  <a:pt x="515" y="40"/>
                  <a:pt x="515" y="40"/>
                </a:cubicBezTo>
                <a:cubicBezTo>
                  <a:pt x="514" y="39"/>
                  <a:pt x="514" y="39"/>
                  <a:pt x="514" y="39"/>
                </a:cubicBezTo>
                <a:cubicBezTo>
                  <a:pt x="515" y="37"/>
                  <a:pt x="515" y="37"/>
                  <a:pt x="515" y="37"/>
                </a:cubicBezTo>
                <a:cubicBezTo>
                  <a:pt x="516" y="36"/>
                  <a:pt x="516" y="36"/>
                  <a:pt x="516" y="36"/>
                </a:cubicBezTo>
                <a:cubicBezTo>
                  <a:pt x="517" y="36"/>
                  <a:pt x="517" y="36"/>
                  <a:pt x="517" y="36"/>
                </a:cubicBezTo>
                <a:cubicBezTo>
                  <a:pt x="519" y="34"/>
                  <a:pt x="519" y="34"/>
                  <a:pt x="519" y="34"/>
                </a:cubicBezTo>
                <a:cubicBezTo>
                  <a:pt x="520" y="34"/>
                  <a:pt x="520" y="34"/>
                  <a:pt x="520" y="34"/>
                </a:cubicBezTo>
                <a:cubicBezTo>
                  <a:pt x="521" y="33"/>
                  <a:pt x="521" y="33"/>
                  <a:pt x="521" y="33"/>
                </a:cubicBezTo>
                <a:cubicBezTo>
                  <a:pt x="520" y="32"/>
                  <a:pt x="520" y="32"/>
                  <a:pt x="520" y="32"/>
                </a:cubicBezTo>
                <a:cubicBezTo>
                  <a:pt x="519" y="32"/>
                  <a:pt x="519" y="32"/>
                  <a:pt x="519" y="32"/>
                </a:cubicBezTo>
                <a:cubicBezTo>
                  <a:pt x="518" y="31"/>
                  <a:pt x="518" y="31"/>
                  <a:pt x="518" y="31"/>
                </a:cubicBezTo>
                <a:cubicBezTo>
                  <a:pt x="518" y="30"/>
                  <a:pt x="518" y="30"/>
                  <a:pt x="518" y="30"/>
                </a:cubicBezTo>
                <a:cubicBezTo>
                  <a:pt x="520" y="28"/>
                  <a:pt x="520" y="28"/>
                  <a:pt x="520" y="28"/>
                </a:cubicBezTo>
                <a:cubicBezTo>
                  <a:pt x="520" y="27"/>
                  <a:pt x="520" y="27"/>
                  <a:pt x="520" y="27"/>
                </a:cubicBezTo>
                <a:cubicBezTo>
                  <a:pt x="522" y="26"/>
                  <a:pt x="522" y="26"/>
                  <a:pt x="522" y="26"/>
                </a:cubicBezTo>
                <a:cubicBezTo>
                  <a:pt x="522" y="24"/>
                  <a:pt x="522" y="24"/>
                  <a:pt x="522" y="24"/>
                </a:cubicBezTo>
                <a:cubicBezTo>
                  <a:pt x="522" y="22"/>
                  <a:pt x="522" y="22"/>
                  <a:pt x="522" y="22"/>
                </a:cubicBezTo>
                <a:cubicBezTo>
                  <a:pt x="519" y="22"/>
                  <a:pt x="519" y="22"/>
                  <a:pt x="519" y="22"/>
                </a:cubicBezTo>
                <a:cubicBezTo>
                  <a:pt x="519" y="24"/>
                  <a:pt x="519" y="24"/>
                  <a:pt x="519" y="24"/>
                </a:cubicBezTo>
                <a:cubicBezTo>
                  <a:pt x="516" y="26"/>
                  <a:pt x="516" y="26"/>
                  <a:pt x="516" y="26"/>
                </a:cubicBezTo>
                <a:cubicBezTo>
                  <a:pt x="514" y="26"/>
                  <a:pt x="514" y="26"/>
                  <a:pt x="514" y="26"/>
                </a:cubicBezTo>
                <a:cubicBezTo>
                  <a:pt x="516" y="30"/>
                  <a:pt x="516" y="30"/>
                  <a:pt x="516" y="30"/>
                </a:cubicBezTo>
                <a:cubicBezTo>
                  <a:pt x="514" y="31"/>
                  <a:pt x="514" y="31"/>
                  <a:pt x="514" y="31"/>
                </a:cubicBezTo>
                <a:cubicBezTo>
                  <a:pt x="514" y="30"/>
                  <a:pt x="514" y="30"/>
                  <a:pt x="514" y="30"/>
                </a:cubicBezTo>
                <a:cubicBezTo>
                  <a:pt x="511" y="29"/>
                  <a:pt x="511" y="29"/>
                  <a:pt x="511" y="29"/>
                </a:cubicBezTo>
                <a:cubicBezTo>
                  <a:pt x="509" y="31"/>
                  <a:pt x="509" y="31"/>
                  <a:pt x="509" y="31"/>
                </a:cubicBezTo>
                <a:cubicBezTo>
                  <a:pt x="510" y="32"/>
                  <a:pt x="510" y="32"/>
                  <a:pt x="510" y="32"/>
                </a:cubicBezTo>
                <a:cubicBezTo>
                  <a:pt x="510" y="34"/>
                  <a:pt x="510" y="34"/>
                  <a:pt x="510" y="34"/>
                </a:cubicBezTo>
                <a:cubicBezTo>
                  <a:pt x="508" y="33"/>
                  <a:pt x="508" y="33"/>
                  <a:pt x="508" y="33"/>
                </a:cubicBezTo>
                <a:cubicBezTo>
                  <a:pt x="506" y="34"/>
                  <a:pt x="506" y="34"/>
                  <a:pt x="506" y="34"/>
                </a:cubicBezTo>
                <a:cubicBezTo>
                  <a:pt x="506" y="36"/>
                  <a:pt x="506" y="36"/>
                  <a:pt x="506" y="36"/>
                </a:cubicBezTo>
                <a:cubicBezTo>
                  <a:pt x="508" y="36"/>
                  <a:pt x="508" y="36"/>
                  <a:pt x="508" y="36"/>
                </a:cubicBezTo>
                <a:cubicBezTo>
                  <a:pt x="509" y="37"/>
                  <a:pt x="509" y="37"/>
                  <a:pt x="509" y="37"/>
                </a:cubicBezTo>
                <a:cubicBezTo>
                  <a:pt x="506" y="39"/>
                  <a:pt x="506" y="39"/>
                  <a:pt x="506" y="39"/>
                </a:cubicBezTo>
                <a:cubicBezTo>
                  <a:pt x="505" y="36"/>
                  <a:pt x="505" y="36"/>
                  <a:pt x="505" y="36"/>
                </a:cubicBezTo>
                <a:cubicBezTo>
                  <a:pt x="503" y="35"/>
                  <a:pt x="503" y="35"/>
                  <a:pt x="503" y="35"/>
                </a:cubicBezTo>
                <a:cubicBezTo>
                  <a:pt x="502" y="33"/>
                  <a:pt x="502" y="33"/>
                  <a:pt x="502" y="33"/>
                </a:cubicBezTo>
                <a:cubicBezTo>
                  <a:pt x="502" y="24"/>
                  <a:pt x="502" y="24"/>
                  <a:pt x="502" y="24"/>
                </a:cubicBezTo>
                <a:cubicBezTo>
                  <a:pt x="504" y="20"/>
                  <a:pt x="504" y="20"/>
                  <a:pt x="504" y="20"/>
                </a:cubicBezTo>
                <a:cubicBezTo>
                  <a:pt x="503" y="14"/>
                  <a:pt x="503" y="14"/>
                  <a:pt x="503" y="14"/>
                </a:cubicBezTo>
                <a:cubicBezTo>
                  <a:pt x="505" y="12"/>
                  <a:pt x="505" y="12"/>
                  <a:pt x="505" y="12"/>
                </a:cubicBezTo>
                <a:cubicBezTo>
                  <a:pt x="504" y="4"/>
                  <a:pt x="504" y="4"/>
                  <a:pt x="504" y="4"/>
                </a:cubicBezTo>
                <a:cubicBezTo>
                  <a:pt x="504" y="1"/>
                  <a:pt x="504" y="1"/>
                  <a:pt x="504" y="1"/>
                </a:cubicBezTo>
                <a:cubicBezTo>
                  <a:pt x="501" y="2"/>
                  <a:pt x="501" y="2"/>
                  <a:pt x="501" y="2"/>
                </a:cubicBezTo>
                <a:cubicBezTo>
                  <a:pt x="499" y="5"/>
                  <a:pt x="499" y="5"/>
                  <a:pt x="499" y="5"/>
                </a:cubicBezTo>
                <a:cubicBezTo>
                  <a:pt x="501" y="6"/>
                  <a:pt x="501" y="6"/>
                  <a:pt x="501" y="6"/>
                </a:cubicBezTo>
                <a:cubicBezTo>
                  <a:pt x="499" y="7"/>
                  <a:pt x="499" y="7"/>
                  <a:pt x="499" y="7"/>
                </a:cubicBezTo>
                <a:cubicBezTo>
                  <a:pt x="500" y="10"/>
                  <a:pt x="500" y="10"/>
                  <a:pt x="500" y="10"/>
                </a:cubicBezTo>
                <a:cubicBezTo>
                  <a:pt x="500" y="13"/>
                  <a:pt x="500" y="13"/>
                  <a:pt x="500" y="13"/>
                </a:cubicBezTo>
                <a:cubicBezTo>
                  <a:pt x="498" y="12"/>
                  <a:pt x="498" y="12"/>
                  <a:pt x="498" y="12"/>
                </a:cubicBezTo>
                <a:cubicBezTo>
                  <a:pt x="497" y="11"/>
                  <a:pt x="497" y="11"/>
                  <a:pt x="497" y="11"/>
                </a:cubicBezTo>
                <a:cubicBezTo>
                  <a:pt x="496" y="12"/>
                  <a:pt x="496" y="12"/>
                  <a:pt x="496" y="12"/>
                </a:cubicBezTo>
                <a:cubicBezTo>
                  <a:pt x="496" y="14"/>
                  <a:pt x="496" y="14"/>
                  <a:pt x="496" y="14"/>
                </a:cubicBezTo>
                <a:cubicBezTo>
                  <a:pt x="495" y="13"/>
                  <a:pt x="495" y="13"/>
                  <a:pt x="495" y="13"/>
                </a:cubicBezTo>
                <a:cubicBezTo>
                  <a:pt x="493" y="14"/>
                  <a:pt x="493" y="14"/>
                  <a:pt x="493" y="14"/>
                </a:cubicBezTo>
                <a:cubicBezTo>
                  <a:pt x="493" y="16"/>
                  <a:pt x="493" y="16"/>
                  <a:pt x="493" y="16"/>
                </a:cubicBezTo>
                <a:cubicBezTo>
                  <a:pt x="492" y="16"/>
                  <a:pt x="492" y="16"/>
                  <a:pt x="492" y="16"/>
                </a:cubicBezTo>
                <a:cubicBezTo>
                  <a:pt x="487" y="18"/>
                  <a:pt x="487" y="18"/>
                  <a:pt x="487" y="18"/>
                </a:cubicBezTo>
                <a:cubicBezTo>
                  <a:pt x="485" y="21"/>
                  <a:pt x="485" y="21"/>
                  <a:pt x="485" y="21"/>
                </a:cubicBezTo>
                <a:cubicBezTo>
                  <a:pt x="483" y="19"/>
                  <a:pt x="483" y="19"/>
                  <a:pt x="483" y="19"/>
                </a:cubicBezTo>
                <a:cubicBezTo>
                  <a:pt x="483" y="18"/>
                  <a:pt x="483" y="18"/>
                  <a:pt x="483" y="18"/>
                </a:cubicBezTo>
                <a:cubicBezTo>
                  <a:pt x="486" y="17"/>
                  <a:pt x="486" y="17"/>
                  <a:pt x="486" y="17"/>
                </a:cubicBezTo>
                <a:cubicBezTo>
                  <a:pt x="486" y="15"/>
                  <a:pt x="486" y="15"/>
                  <a:pt x="486" y="15"/>
                </a:cubicBezTo>
                <a:cubicBezTo>
                  <a:pt x="485" y="15"/>
                  <a:pt x="485" y="15"/>
                  <a:pt x="485" y="15"/>
                </a:cubicBezTo>
                <a:cubicBezTo>
                  <a:pt x="483" y="16"/>
                  <a:pt x="483" y="16"/>
                  <a:pt x="483" y="16"/>
                </a:cubicBezTo>
                <a:cubicBezTo>
                  <a:pt x="479" y="16"/>
                  <a:pt x="479" y="16"/>
                  <a:pt x="479" y="16"/>
                </a:cubicBezTo>
                <a:cubicBezTo>
                  <a:pt x="477" y="18"/>
                  <a:pt x="477" y="18"/>
                  <a:pt x="477" y="18"/>
                </a:cubicBezTo>
                <a:cubicBezTo>
                  <a:pt x="474" y="18"/>
                  <a:pt x="474" y="18"/>
                  <a:pt x="474" y="18"/>
                </a:cubicBezTo>
                <a:cubicBezTo>
                  <a:pt x="468" y="22"/>
                  <a:pt x="468" y="22"/>
                  <a:pt x="468" y="22"/>
                </a:cubicBezTo>
                <a:cubicBezTo>
                  <a:pt x="465" y="23"/>
                  <a:pt x="465" y="23"/>
                  <a:pt x="465" y="23"/>
                </a:cubicBezTo>
                <a:cubicBezTo>
                  <a:pt x="463" y="26"/>
                  <a:pt x="463" y="26"/>
                  <a:pt x="463" y="26"/>
                </a:cubicBezTo>
                <a:cubicBezTo>
                  <a:pt x="462" y="25"/>
                  <a:pt x="462" y="25"/>
                  <a:pt x="462" y="25"/>
                </a:cubicBezTo>
                <a:cubicBezTo>
                  <a:pt x="465" y="21"/>
                  <a:pt x="465" y="21"/>
                  <a:pt x="465" y="21"/>
                </a:cubicBezTo>
                <a:cubicBezTo>
                  <a:pt x="464" y="20"/>
                  <a:pt x="464" y="20"/>
                  <a:pt x="464" y="20"/>
                </a:cubicBezTo>
                <a:cubicBezTo>
                  <a:pt x="461" y="22"/>
                  <a:pt x="461" y="22"/>
                  <a:pt x="461" y="22"/>
                </a:cubicBezTo>
                <a:cubicBezTo>
                  <a:pt x="461" y="21"/>
                  <a:pt x="461" y="21"/>
                  <a:pt x="461" y="21"/>
                </a:cubicBezTo>
                <a:cubicBezTo>
                  <a:pt x="459" y="22"/>
                  <a:pt x="459" y="22"/>
                  <a:pt x="459" y="22"/>
                </a:cubicBezTo>
                <a:cubicBezTo>
                  <a:pt x="458" y="23"/>
                  <a:pt x="458" y="23"/>
                  <a:pt x="458" y="23"/>
                </a:cubicBezTo>
                <a:cubicBezTo>
                  <a:pt x="457" y="21"/>
                  <a:pt x="457" y="21"/>
                  <a:pt x="457" y="21"/>
                </a:cubicBezTo>
                <a:cubicBezTo>
                  <a:pt x="455" y="22"/>
                  <a:pt x="455" y="22"/>
                  <a:pt x="455" y="22"/>
                </a:cubicBezTo>
                <a:cubicBezTo>
                  <a:pt x="455" y="23"/>
                  <a:pt x="455" y="23"/>
                  <a:pt x="455" y="23"/>
                </a:cubicBezTo>
                <a:cubicBezTo>
                  <a:pt x="449" y="27"/>
                  <a:pt x="449" y="27"/>
                  <a:pt x="449" y="27"/>
                </a:cubicBezTo>
                <a:cubicBezTo>
                  <a:pt x="447" y="27"/>
                  <a:pt x="447" y="27"/>
                  <a:pt x="447" y="27"/>
                </a:cubicBezTo>
                <a:cubicBezTo>
                  <a:pt x="444" y="27"/>
                  <a:pt x="444" y="27"/>
                  <a:pt x="444" y="27"/>
                </a:cubicBezTo>
                <a:cubicBezTo>
                  <a:pt x="442" y="30"/>
                  <a:pt x="442" y="30"/>
                  <a:pt x="442" y="30"/>
                </a:cubicBezTo>
                <a:cubicBezTo>
                  <a:pt x="442" y="32"/>
                  <a:pt x="442" y="32"/>
                  <a:pt x="442" y="32"/>
                </a:cubicBezTo>
                <a:cubicBezTo>
                  <a:pt x="440" y="31"/>
                  <a:pt x="440" y="31"/>
                  <a:pt x="440" y="31"/>
                </a:cubicBezTo>
                <a:cubicBezTo>
                  <a:pt x="439" y="32"/>
                  <a:pt x="439" y="32"/>
                  <a:pt x="439" y="32"/>
                </a:cubicBezTo>
                <a:cubicBezTo>
                  <a:pt x="438" y="31"/>
                  <a:pt x="438" y="31"/>
                  <a:pt x="438" y="31"/>
                </a:cubicBezTo>
                <a:cubicBezTo>
                  <a:pt x="437" y="32"/>
                  <a:pt x="437" y="32"/>
                  <a:pt x="437" y="32"/>
                </a:cubicBezTo>
                <a:cubicBezTo>
                  <a:pt x="439" y="34"/>
                  <a:pt x="439" y="34"/>
                  <a:pt x="439" y="34"/>
                </a:cubicBezTo>
                <a:cubicBezTo>
                  <a:pt x="437" y="33"/>
                  <a:pt x="437" y="33"/>
                  <a:pt x="437" y="33"/>
                </a:cubicBezTo>
                <a:cubicBezTo>
                  <a:pt x="436" y="31"/>
                  <a:pt x="436" y="31"/>
                  <a:pt x="436" y="31"/>
                </a:cubicBezTo>
                <a:cubicBezTo>
                  <a:pt x="437" y="29"/>
                  <a:pt x="437" y="29"/>
                  <a:pt x="437" y="29"/>
                </a:cubicBezTo>
                <a:cubicBezTo>
                  <a:pt x="438" y="29"/>
                  <a:pt x="438" y="29"/>
                  <a:pt x="438" y="29"/>
                </a:cubicBezTo>
                <a:cubicBezTo>
                  <a:pt x="439" y="27"/>
                  <a:pt x="439" y="27"/>
                  <a:pt x="439" y="27"/>
                </a:cubicBezTo>
                <a:cubicBezTo>
                  <a:pt x="441" y="26"/>
                  <a:pt x="441" y="26"/>
                  <a:pt x="441" y="26"/>
                </a:cubicBezTo>
                <a:cubicBezTo>
                  <a:pt x="442" y="27"/>
                  <a:pt x="442" y="27"/>
                  <a:pt x="442" y="27"/>
                </a:cubicBezTo>
                <a:cubicBezTo>
                  <a:pt x="444" y="26"/>
                  <a:pt x="444" y="26"/>
                  <a:pt x="444" y="26"/>
                </a:cubicBezTo>
                <a:cubicBezTo>
                  <a:pt x="444" y="25"/>
                  <a:pt x="444" y="25"/>
                  <a:pt x="444" y="25"/>
                </a:cubicBezTo>
                <a:cubicBezTo>
                  <a:pt x="446" y="23"/>
                  <a:pt x="446" y="23"/>
                  <a:pt x="446" y="23"/>
                </a:cubicBezTo>
                <a:cubicBezTo>
                  <a:pt x="447" y="24"/>
                  <a:pt x="447" y="24"/>
                  <a:pt x="447" y="24"/>
                </a:cubicBezTo>
                <a:cubicBezTo>
                  <a:pt x="451" y="22"/>
                  <a:pt x="451" y="22"/>
                  <a:pt x="451" y="22"/>
                </a:cubicBezTo>
                <a:cubicBezTo>
                  <a:pt x="453" y="19"/>
                  <a:pt x="453" y="19"/>
                  <a:pt x="453" y="19"/>
                </a:cubicBezTo>
                <a:cubicBezTo>
                  <a:pt x="455" y="19"/>
                  <a:pt x="455" y="19"/>
                  <a:pt x="455" y="19"/>
                </a:cubicBezTo>
                <a:cubicBezTo>
                  <a:pt x="459" y="19"/>
                  <a:pt x="459" y="19"/>
                  <a:pt x="459" y="19"/>
                </a:cubicBezTo>
                <a:cubicBezTo>
                  <a:pt x="459" y="18"/>
                  <a:pt x="459" y="18"/>
                  <a:pt x="459" y="18"/>
                </a:cubicBezTo>
                <a:cubicBezTo>
                  <a:pt x="462" y="18"/>
                  <a:pt x="462" y="18"/>
                  <a:pt x="462" y="18"/>
                </a:cubicBezTo>
                <a:cubicBezTo>
                  <a:pt x="465" y="17"/>
                  <a:pt x="465" y="17"/>
                  <a:pt x="465" y="17"/>
                </a:cubicBezTo>
                <a:cubicBezTo>
                  <a:pt x="466" y="18"/>
                  <a:pt x="466" y="18"/>
                  <a:pt x="466" y="18"/>
                </a:cubicBezTo>
                <a:cubicBezTo>
                  <a:pt x="467" y="18"/>
                  <a:pt x="467" y="18"/>
                  <a:pt x="467" y="18"/>
                </a:cubicBezTo>
                <a:cubicBezTo>
                  <a:pt x="469" y="17"/>
                  <a:pt x="469" y="17"/>
                  <a:pt x="469" y="17"/>
                </a:cubicBezTo>
                <a:cubicBezTo>
                  <a:pt x="470" y="17"/>
                  <a:pt x="470" y="17"/>
                  <a:pt x="470" y="17"/>
                </a:cubicBezTo>
                <a:cubicBezTo>
                  <a:pt x="473" y="17"/>
                  <a:pt x="473" y="17"/>
                  <a:pt x="473" y="17"/>
                </a:cubicBezTo>
                <a:cubicBezTo>
                  <a:pt x="474" y="15"/>
                  <a:pt x="474" y="15"/>
                  <a:pt x="474" y="15"/>
                </a:cubicBezTo>
                <a:cubicBezTo>
                  <a:pt x="478" y="14"/>
                  <a:pt x="478" y="14"/>
                  <a:pt x="478" y="14"/>
                </a:cubicBezTo>
                <a:cubicBezTo>
                  <a:pt x="482" y="12"/>
                  <a:pt x="482" y="12"/>
                  <a:pt x="482" y="12"/>
                </a:cubicBezTo>
                <a:cubicBezTo>
                  <a:pt x="483" y="11"/>
                  <a:pt x="483" y="11"/>
                  <a:pt x="483" y="11"/>
                </a:cubicBezTo>
                <a:cubicBezTo>
                  <a:pt x="484" y="11"/>
                  <a:pt x="484" y="11"/>
                  <a:pt x="484" y="11"/>
                </a:cubicBezTo>
                <a:cubicBezTo>
                  <a:pt x="485" y="10"/>
                  <a:pt x="485" y="10"/>
                  <a:pt x="485" y="10"/>
                </a:cubicBezTo>
                <a:cubicBezTo>
                  <a:pt x="484" y="9"/>
                  <a:pt x="484" y="9"/>
                  <a:pt x="484" y="9"/>
                </a:cubicBezTo>
                <a:cubicBezTo>
                  <a:pt x="484" y="7"/>
                  <a:pt x="484" y="7"/>
                  <a:pt x="484" y="7"/>
                </a:cubicBezTo>
                <a:cubicBezTo>
                  <a:pt x="482" y="6"/>
                  <a:pt x="482" y="6"/>
                  <a:pt x="482" y="6"/>
                </a:cubicBezTo>
                <a:cubicBezTo>
                  <a:pt x="482" y="7"/>
                  <a:pt x="482" y="7"/>
                  <a:pt x="482" y="7"/>
                </a:cubicBezTo>
                <a:cubicBezTo>
                  <a:pt x="482" y="8"/>
                  <a:pt x="482" y="8"/>
                  <a:pt x="482" y="8"/>
                </a:cubicBezTo>
                <a:cubicBezTo>
                  <a:pt x="480" y="9"/>
                  <a:pt x="480" y="9"/>
                  <a:pt x="480" y="9"/>
                </a:cubicBezTo>
                <a:cubicBezTo>
                  <a:pt x="479" y="8"/>
                  <a:pt x="479" y="8"/>
                  <a:pt x="479" y="8"/>
                </a:cubicBezTo>
                <a:cubicBezTo>
                  <a:pt x="478" y="8"/>
                  <a:pt x="478" y="8"/>
                  <a:pt x="478" y="8"/>
                </a:cubicBezTo>
                <a:cubicBezTo>
                  <a:pt x="478" y="7"/>
                  <a:pt x="478" y="7"/>
                  <a:pt x="478" y="7"/>
                </a:cubicBezTo>
                <a:cubicBezTo>
                  <a:pt x="476" y="7"/>
                  <a:pt x="476" y="7"/>
                  <a:pt x="476" y="7"/>
                </a:cubicBezTo>
                <a:cubicBezTo>
                  <a:pt x="472" y="8"/>
                  <a:pt x="472" y="8"/>
                  <a:pt x="472" y="8"/>
                </a:cubicBezTo>
                <a:cubicBezTo>
                  <a:pt x="472" y="10"/>
                  <a:pt x="472" y="10"/>
                  <a:pt x="472" y="10"/>
                </a:cubicBezTo>
                <a:cubicBezTo>
                  <a:pt x="470" y="11"/>
                  <a:pt x="470" y="11"/>
                  <a:pt x="470" y="11"/>
                </a:cubicBezTo>
                <a:cubicBezTo>
                  <a:pt x="469" y="9"/>
                  <a:pt x="469" y="9"/>
                  <a:pt x="469" y="9"/>
                </a:cubicBezTo>
                <a:cubicBezTo>
                  <a:pt x="468" y="10"/>
                  <a:pt x="468" y="10"/>
                  <a:pt x="468" y="10"/>
                </a:cubicBezTo>
                <a:cubicBezTo>
                  <a:pt x="466" y="11"/>
                  <a:pt x="466" y="11"/>
                  <a:pt x="466" y="11"/>
                </a:cubicBezTo>
                <a:cubicBezTo>
                  <a:pt x="462" y="12"/>
                  <a:pt x="462" y="12"/>
                  <a:pt x="462" y="12"/>
                </a:cubicBezTo>
                <a:cubicBezTo>
                  <a:pt x="456" y="13"/>
                  <a:pt x="456" y="13"/>
                  <a:pt x="456" y="13"/>
                </a:cubicBezTo>
                <a:cubicBezTo>
                  <a:pt x="455" y="12"/>
                  <a:pt x="455" y="12"/>
                  <a:pt x="455" y="12"/>
                </a:cubicBezTo>
                <a:cubicBezTo>
                  <a:pt x="454" y="12"/>
                  <a:pt x="454" y="12"/>
                  <a:pt x="454" y="12"/>
                </a:cubicBezTo>
                <a:cubicBezTo>
                  <a:pt x="454" y="12"/>
                  <a:pt x="454" y="12"/>
                  <a:pt x="454" y="12"/>
                </a:cubicBezTo>
                <a:cubicBezTo>
                  <a:pt x="453" y="13"/>
                  <a:pt x="453" y="13"/>
                  <a:pt x="453" y="13"/>
                </a:cubicBezTo>
                <a:cubicBezTo>
                  <a:pt x="451" y="13"/>
                  <a:pt x="451" y="13"/>
                  <a:pt x="451" y="13"/>
                </a:cubicBezTo>
                <a:cubicBezTo>
                  <a:pt x="450" y="13"/>
                  <a:pt x="450" y="13"/>
                  <a:pt x="450" y="13"/>
                </a:cubicBezTo>
                <a:cubicBezTo>
                  <a:pt x="449" y="15"/>
                  <a:pt x="449" y="15"/>
                  <a:pt x="449" y="15"/>
                </a:cubicBezTo>
                <a:cubicBezTo>
                  <a:pt x="446" y="18"/>
                  <a:pt x="446" y="18"/>
                  <a:pt x="446" y="18"/>
                </a:cubicBezTo>
                <a:cubicBezTo>
                  <a:pt x="445" y="17"/>
                  <a:pt x="445" y="17"/>
                  <a:pt x="445" y="17"/>
                </a:cubicBezTo>
                <a:cubicBezTo>
                  <a:pt x="443" y="17"/>
                  <a:pt x="443" y="17"/>
                  <a:pt x="443" y="17"/>
                </a:cubicBezTo>
                <a:cubicBezTo>
                  <a:pt x="443" y="17"/>
                  <a:pt x="443" y="17"/>
                  <a:pt x="443" y="17"/>
                </a:cubicBezTo>
                <a:cubicBezTo>
                  <a:pt x="440" y="17"/>
                  <a:pt x="440" y="17"/>
                  <a:pt x="440" y="17"/>
                </a:cubicBezTo>
                <a:cubicBezTo>
                  <a:pt x="439" y="18"/>
                  <a:pt x="439" y="18"/>
                  <a:pt x="439" y="18"/>
                </a:cubicBezTo>
                <a:cubicBezTo>
                  <a:pt x="438" y="18"/>
                  <a:pt x="438" y="18"/>
                  <a:pt x="438" y="18"/>
                </a:cubicBezTo>
                <a:cubicBezTo>
                  <a:pt x="437" y="19"/>
                  <a:pt x="437" y="19"/>
                  <a:pt x="437" y="19"/>
                </a:cubicBezTo>
                <a:cubicBezTo>
                  <a:pt x="435" y="20"/>
                  <a:pt x="435" y="20"/>
                  <a:pt x="435" y="20"/>
                </a:cubicBezTo>
                <a:cubicBezTo>
                  <a:pt x="433" y="21"/>
                  <a:pt x="433" y="21"/>
                  <a:pt x="433" y="21"/>
                </a:cubicBezTo>
                <a:cubicBezTo>
                  <a:pt x="431" y="23"/>
                  <a:pt x="431" y="23"/>
                  <a:pt x="431" y="23"/>
                </a:cubicBezTo>
                <a:cubicBezTo>
                  <a:pt x="427" y="24"/>
                  <a:pt x="427" y="24"/>
                  <a:pt x="427" y="24"/>
                </a:cubicBezTo>
                <a:cubicBezTo>
                  <a:pt x="426" y="26"/>
                  <a:pt x="426" y="26"/>
                  <a:pt x="426" y="26"/>
                </a:cubicBezTo>
                <a:cubicBezTo>
                  <a:pt x="426" y="29"/>
                  <a:pt x="426" y="29"/>
                  <a:pt x="426" y="29"/>
                </a:cubicBezTo>
                <a:cubicBezTo>
                  <a:pt x="426" y="35"/>
                  <a:pt x="426" y="35"/>
                  <a:pt x="426" y="35"/>
                </a:cubicBezTo>
                <a:cubicBezTo>
                  <a:pt x="426" y="37"/>
                  <a:pt x="426" y="37"/>
                  <a:pt x="426" y="37"/>
                </a:cubicBezTo>
                <a:cubicBezTo>
                  <a:pt x="425" y="37"/>
                  <a:pt x="425" y="37"/>
                  <a:pt x="425" y="37"/>
                </a:cubicBezTo>
                <a:cubicBezTo>
                  <a:pt x="423" y="38"/>
                  <a:pt x="423" y="38"/>
                  <a:pt x="423" y="38"/>
                </a:cubicBezTo>
                <a:cubicBezTo>
                  <a:pt x="419" y="41"/>
                  <a:pt x="419" y="41"/>
                  <a:pt x="419" y="41"/>
                </a:cubicBezTo>
                <a:cubicBezTo>
                  <a:pt x="420" y="40"/>
                  <a:pt x="420" y="40"/>
                  <a:pt x="420" y="40"/>
                </a:cubicBezTo>
                <a:cubicBezTo>
                  <a:pt x="422" y="37"/>
                  <a:pt x="422" y="37"/>
                  <a:pt x="422" y="37"/>
                </a:cubicBezTo>
                <a:cubicBezTo>
                  <a:pt x="423" y="36"/>
                  <a:pt x="423" y="36"/>
                  <a:pt x="423" y="36"/>
                </a:cubicBezTo>
                <a:cubicBezTo>
                  <a:pt x="422" y="35"/>
                  <a:pt x="422" y="35"/>
                  <a:pt x="422" y="35"/>
                </a:cubicBezTo>
                <a:cubicBezTo>
                  <a:pt x="422" y="34"/>
                  <a:pt x="422" y="34"/>
                  <a:pt x="422" y="34"/>
                </a:cubicBezTo>
                <a:cubicBezTo>
                  <a:pt x="419" y="31"/>
                  <a:pt x="419" y="31"/>
                  <a:pt x="419" y="31"/>
                </a:cubicBezTo>
                <a:cubicBezTo>
                  <a:pt x="418" y="31"/>
                  <a:pt x="418" y="31"/>
                  <a:pt x="418" y="31"/>
                </a:cubicBezTo>
                <a:cubicBezTo>
                  <a:pt x="417" y="29"/>
                  <a:pt x="417" y="29"/>
                  <a:pt x="417" y="29"/>
                </a:cubicBezTo>
                <a:cubicBezTo>
                  <a:pt x="416" y="29"/>
                  <a:pt x="416" y="29"/>
                  <a:pt x="416" y="29"/>
                </a:cubicBezTo>
                <a:cubicBezTo>
                  <a:pt x="416" y="26"/>
                  <a:pt x="416" y="26"/>
                  <a:pt x="416" y="26"/>
                </a:cubicBezTo>
                <a:cubicBezTo>
                  <a:pt x="413" y="23"/>
                  <a:pt x="413" y="23"/>
                  <a:pt x="413" y="23"/>
                </a:cubicBezTo>
                <a:cubicBezTo>
                  <a:pt x="413" y="23"/>
                  <a:pt x="413" y="23"/>
                  <a:pt x="413" y="23"/>
                </a:cubicBezTo>
                <a:cubicBezTo>
                  <a:pt x="412" y="22"/>
                  <a:pt x="412" y="22"/>
                  <a:pt x="412" y="22"/>
                </a:cubicBezTo>
                <a:cubicBezTo>
                  <a:pt x="411" y="21"/>
                  <a:pt x="411" y="21"/>
                  <a:pt x="411" y="21"/>
                </a:cubicBezTo>
                <a:cubicBezTo>
                  <a:pt x="410" y="20"/>
                  <a:pt x="410" y="20"/>
                  <a:pt x="410" y="20"/>
                </a:cubicBezTo>
                <a:cubicBezTo>
                  <a:pt x="409" y="21"/>
                  <a:pt x="409" y="21"/>
                  <a:pt x="409" y="21"/>
                </a:cubicBezTo>
                <a:cubicBezTo>
                  <a:pt x="408" y="19"/>
                  <a:pt x="408" y="19"/>
                  <a:pt x="408" y="19"/>
                </a:cubicBezTo>
                <a:cubicBezTo>
                  <a:pt x="404" y="16"/>
                  <a:pt x="404" y="16"/>
                  <a:pt x="404" y="16"/>
                </a:cubicBezTo>
                <a:cubicBezTo>
                  <a:pt x="403" y="13"/>
                  <a:pt x="403" y="13"/>
                  <a:pt x="403" y="13"/>
                </a:cubicBezTo>
                <a:cubicBezTo>
                  <a:pt x="403" y="10"/>
                  <a:pt x="403" y="10"/>
                  <a:pt x="403" y="10"/>
                </a:cubicBezTo>
                <a:cubicBezTo>
                  <a:pt x="403" y="9"/>
                  <a:pt x="403" y="9"/>
                  <a:pt x="403" y="9"/>
                </a:cubicBezTo>
                <a:cubicBezTo>
                  <a:pt x="402" y="10"/>
                  <a:pt x="402" y="10"/>
                  <a:pt x="402" y="10"/>
                </a:cubicBezTo>
                <a:cubicBezTo>
                  <a:pt x="401" y="10"/>
                  <a:pt x="401" y="10"/>
                  <a:pt x="401" y="10"/>
                </a:cubicBezTo>
                <a:cubicBezTo>
                  <a:pt x="400" y="8"/>
                  <a:pt x="400" y="8"/>
                  <a:pt x="400" y="8"/>
                </a:cubicBezTo>
                <a:cubicBezTo>
                  <a:pt x="401" y="5"/>
                  <a:pt x="401" y="5"/>
                  <a:pt x="401" y="5"/>
                </a:cubicBezTo>
                <a:cubicBezTo>
                  <a:pt x="401" y="5"/>
                  <a:pt x="401" y="5"/>
                  <a:pt x="401" y="5"/>
                </a:cubicBezTo>
                <a:cubicBezTo>
                  <a:pt x="401" y="3"/>
                  <a:pt x="401" y="3"/>
                  <a:pt x="401" y="3"/>
                </a:cubicBezTo>
                <a:cubicBezTo>
                  <a:pt x="399" y="1"/>
                  <a:pt x="399" y="1"/>
                  <a:pt x="399" y="1"/>
                </a:cubicBezTo>
                <a:cubicBezTo>
                  <a:pt x="399" y="0"/>
                  <a:pt x="399" y="0"/>
                  <a:pt x="399" y="0"/>
                </a:cubicBezTo>
                <a:cubicBezTo>
                  <a:pt x="172" y="0"/>
                  <a:pt x="172" y="0"/>
                  <a:pt x="172" y="0"/>
                </a:cubicBezTo>
                <a:cubicBezTo>
                  <a:pt x="171" y="2"/>
                  <a:pt x="171" y="2"/>
                  <a:pt x="171" y="2"/>
                </a:cubicBezTo>
                <a:cubicBezTo>
                  <a:pt x="176" y="5"/>
                  <a:pt x="176" y="5"/>
                  <a:pt x="176" y="5"/>
                </a:cubicBezTo>
                <a:cubicBezTo>
                  <a:pt x="175" y="6"/>
                  <a:pt x="175" y="6"/>
                  <a:pt x="175" y="6"/>
                </a:cubicBezTo>
                <a:cubicBezTo>
                  <a:pt x="173" y="6"/>
                  <a:pt x="173" y="6"/>
                  <a:pt x="173" y="6"/>
                </a:cubicBezTo>
                <a:cubicBezTo>
                  <a:pt x="173" y="7"/>
                  <a:pt x="173" y="7"/>
                  <a:pt x="173" y="7"/>
                </a:cubicBezTo>
                <a:cubicBezTo>
                  <a:pt x="172" y="13"/>
                  <a:pt x="172" y="13"/>
                  <a:pt x="172" y="13"/>
                </a:cubicBezTo>
                <a:cubicBezTo>
                  <a:pt x="172" y="15"/>
                  <a:pt x="172" y="15"/>
                  <a:pt x="172" y="15"/>
                </a:cubicBezTo>
                <a:cubicBezTo>
                  <a:pt x="174" y="16"/>
                  <a:pt x="174" y="16"/>
                  <a:pt x="174" y="16"/>
                </a:cubicBezTo>
                <a:cubicBezTo>
                  <a:pt x="175" y="15"/>
                  <a:pt x="175" y="15"/>
                  <a:pt x="175" y="15"/>
                </a:cubicBezTo>
                <a:cubicBezTo>
                  <a:pt x="177" y="14"/>
                  <a:pt x="177" y="14"/>
                  <a:pt x="177" y="14"/>
                </a:cubicBezTo>
                <a:cubicBezTo>
                  <a:pt x="179" y="15"/>
                  <a:pt x="179" y="15"/>
                  <a:pt x="179" y="15"/>
                </a:cubicBezTo>
                <a:cubicBezTo>
                  <a:pt x="180" y="16"/>
                  <a:pt x="180" y="16"/>
                  <a:pt x="180" y="16"/>
                </a:cubicBezTo>
                <a:cubicBezTo>
                  <a:pt x="182" y="15"/>
                  <a:pt x="182" y="15"/>
                  <a:pt x="182" y="15"/>
                </a:cubicBezTo>
                <a:cubicBezTo>
                  <a:pt x="185" y="16"/>
                  <a:pt x="185" y="16"/>
                  <a:pt x="185" y="16"/>
                </a:cubicBezTo>
                <a:cubicBezTo>
                  <a:pt x="188" y="18"/>
                  <a:pt x="188" y="18"/>
                  <a:pt x="188" y="18"/>
                </a:cubicBezTo>
                <a:cubicBezTo>
                  <a:pt x="185" y="19"/>
                  <a:pt x="185" y="19"/>
                  <a:pt x="185" y="19"/>
                </a:cubicBezTo>
                <a:cubicBezTo>
                  <a:pt x="186" y="21"/>
                  <a:pt x="186" y="21"/>
                  <a:pt x="186" y="21"/>
                </a:cubicBezTo>
                <a:cubicBezTo>
                  <a:pt x="185" y="23"/>
                  <a:pt x="185" y="23"/>
                  <a:pt x="185" y="23"/>
                </a:cubicBezTo>
                <a:cubicBezTo>
                  <a:pt x="182" y="24"/>
                  <a:pt x="182" y="24"/>
                  <a:pt x="182" y="24"/>
                </a:cubicBezTo>
                <a:cubicBezTo>
                  <a:pt x="182" y="22"/>
                  <a:pt x="182" y="22"/>
                  <a:pt x="182" y="22"/>
                </a:cubicBezTo>
                <a:cubicBezTo>
                  <a:pt x="180" y="21"/>
                  <a:pt x="180" y="21"/>
                  <a:pt x="180" y="21"/>
                </a:cubicBezTo>
                <a:cubicBezTo>
                  <a:pt x="179" y="22"/>
                  <a:pt x="179" y="22"/>
                  <a:pt x="179" y="22"/>
                </a:cubicBezTo>
                <a:cubicBezTo>
                  <a:pt x="176" y="22"/>
                  <a:pt x="176" y="22"/>
                  <a:pt x="176" y="22"/>
                </a:cubicBezTo>
                <a:cubicBezTo>
                  <a:pt x="175" y="20"/>
                  <a:pt x="175" y="20"/>
                  <a:pt x="175" y="20"/>
                </a:cubicBezTo>
                <a:cubicBezTo>
                  <a:pt x="174" y="18"/>
                  <a:pt x="174" y="18"/>
                  <a:pt x="174" y="18"/>
                </a:cubicBezTo>
                <a:cubicBezTo>
                  <a:pt x="173" y="17"/>
                  <a:pt x="173" y="17"/>
                  <a:pt x="173" y="17"/>
                </a:cubicBezTo>
                <a:cubicBezTo>
                  <a:pt x="172" y="17"/>
                  <a:pt x="172" y="17"/>
                  <a:pt x="172" y="17"/>
                </a:cubicBezTo>
                <a:cubicBezTo>
                  <a:pt x="169" y="15"/>
                  <a:pt x="169" y="15"/>
                  <a:pt x="169" y="15"/>
                </a:cubicBezTo>
                <a:cubicBezTo>
                  <a:pt x="170" y="12"/>
                  <a:pt x="170" y="12"/>
                  <a:pt x="170" y="12"/>
                </a:cubicBezTo>
                <a:cubicBezTo>
                  <a:pt x="172" y="6"/>
                  <a:pt x="172" y="6"/>
                  <a:pt x="172" y="6"/>
                </a:cubicBezTo>
                <a:cubicBezTo>
                  <a:pt x="171" y="4"/>
                  <a:pt x="171" y="4"/>
                  <a:pt x="171" y="4"/>
                </a:cubicBezTo>
                <a:cubicBezTo>
                  <a:pt x="171" y="4"/>
                  <a:pt x="171" y="4"/>
                  <a:pt x="171" y="4"/>
                </a:cubicBezTo>
                <a:cubicBezTo>
                  <a:pt x="169" y="6"/>
                  <a:pt x="169" y="6"/>
                  <a:pt x="169" y="6"/>
                </a:cubicBezTo>
                <a:cubicBezTo>
                  <a:pt x="169" y="12"/>
                  <a:pt x="169" y="12"/>
                  <a:pt x="169" y="12"/>
                </a:cubicBezTo>
                <a:cubicBezTo>
                  <a:pt x="168" y="16"/>
                  <a:pt x="168" y="16"/>
                  <a:pt x="168" y="16"/>
                </a:cubicBezTo>
                <a:cubicBezTo>
                  <a:pt x="166" y="18"/>
                  <a:pt x="166" y="18"/>
                  <a:pt x="166" y="18"/>
                </a:cubicBezTo>
                <a:cubicBezTo>
                  <a:pt x="166" y="19"/>
                  <a:pt x="166" y="19"/>
                  <a:pt x="166" y="19"/>
                </a:cubicBezTo>
                <a:cubicBezTo>
                  <a:pt x="167" y="17"/>
                  <a:pt x="167" y="17"/>
                  <a:pt x="167" y="17"/>
                </a:cubicBezTo>
                <a:cubicBezTo>
                  <a:pt x="169" y="17"/>
                  <a:pt x="169" y="17"/>
                  <a:pt x="169" y="17"/>
                </a:cubicBezTo>
                <a:cubicBezTo>
                  <a:pt x="170" y="18"/>
                  <a:pt x="170" y="18"/>
                  <a:pt x="170" y="18"/>
                </a:cubicBezTo>
                <a:cubicBezTo>
                  <a:pt x="172" y="18"/>
                  <a:pt x="172" y="18"/>
                  <a:pt x="172" y="18"/>
                </a:cubicBezTo>
                <a:cubicBezTo>
                  <a:pt x="173" y="21"/>
                  <a:pt x="173" y="21"/>
                  <a:pt x="173" y="21"/>
                </a:cubicBezTo>
                <a:cubicBezTo>
                  <a:pt x="173" y="24"/>
                  <a:pt x="173" y="24"/>
                  <a:pt x="173" y="24"/>
                </a:cubicBezTo>
                <a:cubicBezTo>
                  <a:pt x="171" y="26"/>
                  <a:pt x="171" y="26"/>
                  <a:pt x="171" y="26"/>
                </a:cubicBezTo>
                <a:cubicBezTo>
                  <a:pt x="168" y="28"/>
                  <a:pt x="168" y="28"/>
                  <a:pt x="168" y="28"/>
                </a:cubicBezTo>
                <a:cubicBezTo>
                  <a:pt x="171" y="24"/>
                  <a:pt x="171" y="24"/>
                  <a:pt x="171" y="24"/>
                </a:cubicBezTo>
                <a:cubicBezTo>
                  <a:pt x="170" y="23"/>
                  <a:pt x="170" y="23"/>
                  <a:pt x="170" y="23"/>
                </a:cubicBezTo>
                <a:cubicBezTo>
                  <a:pt x="169" y="22"/>
                  <a:pt x="169" y="22"/>
                  <a:pt x="169" y="22"/>
                </a:cubicBezTo>
                <a:cubicBezTo>
                  <a:pt x="168" y="22"/>
                  <a:pt x="168" y="22"/>
                  <a:pt x="168" y="22"/>
                </a:cubicBezTo>
                <a:cubicBezTo>
                  <a:pt x="167" y="23"/>
                  <a:pt x="167" y="23"/>
                  <a:pt x="167" y="23"/>
                </a:cubicBezTo>
                <a:cubicBezTo>
                  <a:pt x="164" y="25"/>
                  <a:pt x="164" y="25"/>
                  <a:pt x="164" y="25"/>
                </a:cubicBezTo>
                <a:cubicBezTo>
                  <a:pt x="164" y="27"/>
                  <a:pt x="164" y="27"/>
                  <a:pt x="164" y="27"/>
                </a:cubicBezTo>
                <a:cubicBezTo>
                  <a:pt x="162" y="28"/>
                  <a:pt x="162" y="28"/>
                  <a:pt x="162" y="28"/>
                </a:cubicBezTo>
                <a:cubicBezTo>
                  <a:pt x="160" y="28"/>
                  <a:pt x="160" y="28"/>
                  <a:pt x="160" y="28"/>
                </a:cubicBezTo>
                <a:cubicBezTo>
                  <a:pt x="160" y="26"/>
                  <a:pt x="160" y="26"/>
                  <a:pt x="160" y="26"/>
                </a:cubicBezTo>
                <a:cubicBezTo>
                  <a:pt x="159" y="26"/>
                  <a:pt x="159" y="26"/>
                  <a:pt x="159" y="26"/>
                </a:cubicBezTo>
                <a:cubicBezTo>
                  <a:pt x="156" y="26"/>
                  <a:pt x="156" y="26"/>
                  <a:pt x="156" y="26"/>
                </a:cubicBezTo>
                <a:cubicBezTo>
                  <a:pt x="155" y="26"/>
                  <a:pt x="155" y="26"/>
                  <a:pt x="155" y="26"/>
                </a:cubicBezTo>
                <a:cubicBezTo>
                  <a:pt x="155" y="23"/>
                  <a:pt x="155" y="23"/>
                  <a:pt x="155" y="23"/>
                </a:cubicBezTo>
                <a:cubicBezTo>
                  <a:pt x="153" y="23"/>
                  <a:pt x="153" y="23"/>
                  <a:pt x="153" y="23"/>
                </a:cubicBezTo>
                <a:cubicBezTo>
                  <a:pt x="152" y="24"/>
                  <a:pt x="152" y="24"/>
                  <a:pt x="152" y="24"/>
                </a:cubicBezTo>
                <a:cubicBezTo>
                  <a:pt x="150" y="23"/>
                  <a:pt x="150" y="23"/>
                  <a:pt x="150" y="23"/>
                </a:cubicBezTo>
                <a:cubicBezTo>
                  <a:pt x="150" y="22"/>
                  <a:pt x="150" y="22"/>
                  <a:pt x="150" y="22"/>
                </a:cubicBezTo>
                <a:cubicBezTo>
                  <a:pt x="149" y="21"/>
                  <a:pt x="149" y="21"/>
                  <a:pt x="149" y="21"/>
                </a:cubicBezTo>
                <a:cubicBezTo>
                  <a:pt x="147" y="22"/>
                  <a:pt x="147" y="22"/>
                  <a:pt x="147" y="22"/>
                </a:cubicBezTo>
                <a:cubicBezTo>
                  <a:pt x="147" y="22"/>
                  <a:pt x="147" y="22"/>
                  <a:pt x="147" y="22"/>
                </a:cubicBezTo>
                <a:cubicBezTo>
                  <a:pt x="146" y="19"/>
                  <a:pt x="146" y="19"/>
                  <a:pt x="146" y="19"/>
                </a:cubicBezTo>
                <a:cubicBezTo>
                  <a:pt x="146" y="18"/>
                  <a:pt x="146" y="18"/>
                  <a:pt x="146" y="18"/>
                </a:cubicBezTo>
                <a:cubicBezTo>
                  <a:pt x="146" y="17"/>
                  <a:pt x="146" y="17"/>
                  <a:pt x="146" y="17"/>
                </a:cubicBezTo>
                <a:cubicBezTo>
                  <a:pt x="148" y="16"/>
                  <a:pt x="148" y="16"/>
                  <a:pt x="148" y="16"/>
                </a:cubicBezTo>
                <a:cubicBezTo>
                  <a:pt x="150" y="13"/>
                  <a:pt x="150" y="13"/>
                  <a:pt x="150" y="13"/>
                </a:cubicBezTo>
                <a:cubicBezTo>
                  <a:pt x="151" y="13"/>
                  <a:pt x="151" y="13"/>
                  <a:pt x="151" y="13"/>
                </a:cubicBezTo>
                <a:cubicBezTo>
                  <a:pt x="152" y="11"/>
                  <a:pt x="152" y="11"/>
                  <a:pt x="152" y="11"/>
                </a:cubicBezTo>
                <a:cubicBezTo>
                  <a:pt x="152" y="10"/>
                  <a:pt x="152" y="10"/>
                  <a:pt x="152" y="10"/>
                </a:cubicBezTo>
                <a:cubicBezTo>
                  <a:pt x="149" y="7"/>
                  <a:pt x="149" y="7"/>
                  <a:pt x="149" y="7"/>
                </a:cubicBezTo>
                <a:cubicBezTo>
                  <a:pt x="148" y="7"/>
                  <a:pt x="148" y="7"/>
                  <a:pt x="148" y="7"/>
                </a:cubicBezTo>
                <a:cubicBezTo>
                  <a:pt x="146" y="6"/>
                  <a:pt x="146" y="6"/>
                  <a:pt x="146" y="6"/>
                </a:cubicBezTo>
                <a:cubicBezTo>
                  <a:pt x="143" y="8"/>
                  <a:pt x="143" y="8"/>
                  <a:pt x="143" y="8"/>
                </a:cubicBezTo>
                <a:cubicBezTo>
                  <a:pt x="141" y="8"/>
                  <a:pt x="141" y="8"/>
                  <a:pt x="141" y="8"/>
                </a:cubicBezTo>
                <a:cubicBezTo>
                  <a:pt x="139" y="7"/>
                  <a:pt x="139" y="7"/>
                  <a:pt x="139" y="7"/>
                </a:cubicBezTo>
                <a:cubicBezTo>
                  <a:pt x="137" y="7"/>
                  <a:pt x="137" y="7"/>
                  <a:pt x="137" y="7"/>
                </a:cubicBezTo>
                <a:cubicBezTo>
                  <a:pt x="131" y="10"/>
                  <a:pt x="131" y="10"/>
                  <a:pt x="131" y="10"/>
                </a:cubicBezTo>
                <a:cubicBezTo>
                  <a:pt x="131" y="11"/>
                  <a:pt x="131" y="11"/>
                  <a:pt x="131" y="11"/>
                </a:cubicBezTo>
                <a:cubicBezTo>
                  <a:pt x="132" y="12"/>
                  <a:pt x="132" y="12"/>
                  <a:pt x="132" y="12"/>
                </a:cubicBezTo>
                <a:cubicBezTo>
                  <a:pt x="134" y="14"/>
                  <a:pt x="134" y="14"/>
                  <a:pt x="134" y="14"/>
                </a:cubicBezTo>
                <a:cubicBezTo>
                  <a:pt x="134" y="14"/>
                  <a:pt x="134" y="14"/>
                  <a:pt x="134" y="14"/>
                </a:cubicBezTo>
                <a:cubicBezTo>
                  <a:pt x="132" y="14"/>
                  <a:pt x="132" y="14"/>
                  <a:pt x="132" y="14"/>
                </a:cubicBezTo>
                <a:cubicBezTo>
                  <a:pt x="130" y="14"/>
                  <a:pt x="130" y="14"/>
                  <a:pt x="130" y="14"/>
                </a:cubicBezTo>
                <a:cubicBezTo>
                  <a:pt x="129" y="13"/>
                  <a:pt x="129" y="13"/>
                  <a:pt x="129" y="13"/>
                </a:cubicBezTo>
                <a:cubicBezTo>
                  <a:pt x="128" y="12"/>
                  <a:pt x="128" y="12"/>
                  <a:pt x="128" y="12"/>
                </a:cubicBezTo>
                <a:cubicBezTo>
                  <a:pt x="124" y="12"/>
                  <a:pt x="124" y="12"/>
                  <a:pt x="124" y="12"/>
                </a:cubicBezTo>
                <a:cubicBezTo>
                  <a:pt x="120" y="12"/>
                  <a:pt x="120" y="12"/>
                  <a:pt x="120" y="12"/>
                </a:cubicBezTo>
                <a:cubicBezTo>
                  <a:pt x="119" y="14"/>
                  <a:pt x="119" y="14"/>
                  <a:pt x="119" y="14"/>
                </a:cubicBezTo>
                <a:cubicBezTo>
                  <a:pt x="119" y="15"/>
                  <a:pt x="119" y="15"/>
                  <a:pt x="119" y="15"/>
                </a:cubicBezTo>
                <a:cubicBezTo>
                  <a:pt x="117" y="15"/>
                  <a:pt x="117" y="15"/>
                  <a:pt x="117" y="15"/>
                </a:cubicBezTo>
                <a:cubicBezTo>
                  <a:pt x="116" y="14"/>
                  <a:pt x="116" y="14"/>
                  <a:pt x="116" y="14"/>
                </a:cubicBezTo>
                <a:cubicBezTo>
                  <a:pt x="115" y="14"/>
                  <a:pt x="115" y="14"/>
                  <a:pt x="115" y="14"/>
                </a:cubicBezTo>
                <a:cubicBezTo>
                  <a:pt x="112" y="16"/>
                  <a:pt x="112" y="16"/>
                  <a:pt x="112" y="16"/>
                </a:cubicBezTo>
                <a:cubicBezTo>
                  <a:pt x="112" y="17"/>
                  <a:pt x="112" y="17"/>
                  <a:pt x="112" y="17"/>
                </a:cubicBezTo>
                <a:cubicBezTo>
                  <a:pt x="110" y="17"/>
                  <a:pt x="110" y="17"/>
                  <a:pt x="110" y="17"/>
                </a:cubicBezTo>
                <a:cubicBezTo>
                  <a:pt x="107" y="19"/>
                  <a:pt x="107" y="19"/>
                  <a:pt x="107" y="19"/>
                </a:cubicBezTo>
                <a:cubicBezTo>
                  <a:pt x="105" y="20"/>
                  <a:pt x="105" y="20"/>
                  <a:pt x="105" y="20"/>
                </a:cubicBezTo>
                <a:cubicBezTo>
                  <a:pt x="104" y="20"/>
                  <a:pt x="104" y="20"/>
                  <a:pt x="104" y="20"/>
                </a:cubicBezTo>
                <a:cubicBezTo>
                  <a:pt x="104" y="20"/>
                  <a:pt x="104" y="20"/>
                  <a:pt x="104" y="20"/>
                </a:cubicBezTo>
                <a:cubicBezTo>
                  <a:pt x="105" y="18"/>
                  <a:pt x="105" y="18"/>
                  <a:pt x="105" y="18"/>
                </a:cubicBezTo>
                <a:cubicBezTo>
                  <a:pt x="103" y="19"/>
                  <a:pt x="103" y="19"/>
                  <a:pt x="103" y="19"/>
                </a:cubicBezTo>
                <a:cubicBezTo>
                  <a:pt x="102" y="21"/>
                  <a:pt x="102" y="21"/>
                  <a:pt x="102" y="21"/>
                </a:cubicBezTo>
                <a:cubicBezTo>
                  <a:pt x="102" y="22"/>
                  <a:pt x="102" y="22"/>
                  <a:pt x="102" y="22"/>
                </a:cubicBezTo>
                <a:cubicBezTo>
                  <a:pt x="104" y="26"/>
                  <a:pt x="104" y="26"/>
                  <a:pt x="104" y="26"/>
                </a:cubicBezTo>
                <a:cubicBezTo>
                  <a:pt x="107" y="30"/>
                  <a:pt x="107" y="30"/>
                  <a:pt x="107" y="30"/>
                </a:cubicBezTo>
                <a:cubicBezTo>
                  <a:pt x="110" y="30"/>
                  <a:pt x="110" y="30"/>
                  <a:pt x="110" y="30"/>
                </a:cubicBezTo>
                <a:cubicBezTo>
                  <a:pt x="112" y="33"/>
                  <a:pt x="112" y="33"/>
                  <a:pt x="112" y="33"/>
                </a:cubicBezTo>
                <a:cubicBezTo>
                  <a:pt x="114" y="35"/>
                  <a:pt x="114" y="35"/>
                  <a:pt x="114" y="35"/>
                </a:cubicBezTo>
                <a:cubicBezTo>
                  <a:pt x="115" y="37"/>
                  <a:pt x="115" y="37"/>
                  <a:pt x="115" y="37"/>
                </a:cubicBezTo>
                <a:cubicBezTo>
                  <a:pt x="117" y="37"/>
                  <a:pt x="117" y="37"/>
                  <a:pt x="117" y="37"/>
                </a:cubicBezTo>
                <a:cubicBezTo>
                  <a:pt x="119" y="39"/>
                  <a:pt x="119" y="39"/>
                  <a:pt x="119" y="39"/>
                </a:cubicBezTo>
                <a:cubicBezTo>
                  <a:pt x="119" y="39"/>
                  <a:pt x="119" y="39"/>
                  <a:pt x="119" y="39"/>
                </a:cubicBezTo>
                <a:cubicBezTo>
                  <a:pt x="115" y="39"/>
                  <a:pt x="115" y="39"/>
                  <a:pt x="115" y="39"/>
                </a:cubicBezTo>
                <a:cubicBezTo>
                  <a:pt x="115" y="37"/>
                  <a:pt x="115" y="37"/>
                  <a:pt x="115" y="37"/>
                </a:cubicBezTo>
                <a:cubicBezTo>
                  <a:pt x="112" y="36"/>
                  <a:pt x="112" y="36"/>
                  <a:pt x="112" y="36"/>
                </a:cubicBezTo>
                <a:cubicBezTo>
                  <a:pt x="111" y="35"/>
                  <a:pt x="111" y="35"/>
                  <a:pt x="111" y="35"/>
                </a:cubicBezTo>
                <a:cubicBezTo>
                  <a:pt x="110" y="35"/>
                  <a:pt x="110" y="35"/>
                  <a:pt x="110" y="35"/>
                </a:cubicBezTo>
                <a:cubicBezTo>
                  <a:pt x="108" y="37"/>
                  <a:pt x="108" y="37"/>
                  <a:pt x="108" y="37"/>
                </a:cubicBezTo>
                <a:cubicBezTo>
                  <a:pt x="107" y="37"/>
                  <a:pt x="107" y="37"/>
                  <a:pt x="107" y="37"/>
                </a:cubicBezTo>
                <a:cubicBezTo>
                  <a:pt x="105" y="35"/>
                  <a:pt x="105" y="35"/>
                  <a:pt x="105" y="35"/>
                </a:cubicBezTo>
                <a:cubicBezTo>
                  <a:pt x="107" y="33"/>
                  <a:pt x="107" y="33"/>
                  <a:pt x="107" y="33"/>
                </a:cubicBezTo>
                <a:cubicBezTo>
                  <a:pt x="107" y="32"/>
                  <a:pt x="107" y="32"/>
                  <a:pt x="107" y="32"/>
                </a:cubicBezTo>
                <a:cubicBezTo>
                  <a:pt x="105" y="33"/>
                  <a:pt x="105" y="33"/>
                  <a:pt x="105" y="33"/>
                </a:cubicBezTo>
                <a:cubicBezTo>
                  <a:pt x="104" y="35"/>
                  <a:pt x="104" y="35"/>
                  <a:pt x="104" y="35"/>
                </a:cubicBezTo>
                <a:cubicBezTo>
                  <a:pt x="104" y="39"/>
                  <a:pt x="104" y="39"/>
                  <a:pt x="104" y="39"/>
                </a:cubicBezTo>
                <a:cubicBezTo>
                  <a:pt x="105" y="39"/>
                  <a:pt x="105" y="39"/>
                  <a:pt x="105" y="39"/>
                </a:cubicBezTo>
                <a:cubicBezTo>
                  <a:pt x="105" y="41"/>
                  <a:pt x="105" y="41"/>
                  <a:pt x="105" y="41"/>
                </a:cubicBezTo>
                <a:cubicBezTo>
                  <a:pt x="103" y="43"/>
                  <a:pt x="103" y="43"/>
                  <a:pt x="103" y="43"/>
                </a:cubicBezTo>
                <a:cubicBezTo>
                  <a:pt x="101" y="46"/>
                  <a:pt x="101" y="46"/>
                  <a:pt x="101" y="46"/>
                </a:cubicBezTo>
                <a:cubicBezTo>
                  <a:pt x="101" y="48"/>
                  <a:pt x="101" y="48"/>
                  <a:pt x="101" y="48"/>
                </a:cubicBezTo>
                <a:cubicBezTo>
                  <a:pt x="101" y="51"/>
                  <a:pt x="101" y="51"/>
                  <a:pt x="101" y="51"/>
                </a:cubicBezTo>
                <a:cubicBezTo>
                  <a:pt x="104" y="55"/>
                  <a:pt x="104" y="55"/>
                  <a:pt x="104" y="55"/>
                </a:cubicBezTo>
                <a:cubicBezTo>
                  <a:pt x="108" y="56"/>
                  <a:pt x="108" y="56"/>
                  <a:pt x="108" y="56"/>
                </a:cubicBezTo>
                <a:cubicBezTo>
                  <a:pt x="110" y="59"/>
                  <a:pt x="110" y="59"/>
                  <a:pt x="110" y="59"/>
                </a:cubicBezTo>
                <a:cubicBezTo>
                  <a:pt x="111" y="59"/>
                  <a:pt x="111" y="59"/>
                  <a:pt x="111" y="59"/>
                </a:cubicBezTo>
                <a:cubicBezTo>
                  <a:pt x="114" y="57"/>
                  <a:pt x="114" y="57"/>
                  <a:pt x="114" y="57"/>
                </a:cubicBezTo>
                <a:cubicBezTo>
                  <a:pt x="117" y="56"/>
                  <a:pt x="117" y="56"/>
                  <a:pt x="117" y="56"/>
                </a:cubicBezTo>
                <a:cubicBezTo>
                  <a:pt x="119" y="57"/>
                  <a:pt x="119" y="57"/>
                  <a:pt x="119" y="57"/>
                </a:cubicBezTo>
                <a:cubicBezTo>
                  <a:pt x="124" y="58"/>
                  <a:pt x="124" y="58"/>
                  <a:pt x="124" y="58"/>
                </a:cubicBezTo>
                <a:cubicBezTo>
                  <a:pt x="125" y="59"/>
                  <a:pt x="125" y="59"/>
                  <a:pt x="125" y="59"/>
                </a:cubicBezTo>
                <a:cubicBezTo>
                  <a:pt x="126" y="61"/>
                  <a:pt x="126" y="61"/>
                  <a:pt x="126" y="61"/>
                </a:cubicBezTo>
                <a:cubicBezTo>
                  <a:pt x="127" y="62"/>
                  <a:pt x="127" y="62"/>
                  <a:pt x="127" y="62"/>
                </a:cubicBezTo>
                <a:cubicBezTo>
                  <a:pt x="128" y="61"/>
                  <a:pt x="128" y="61"/>
                  <a:pt x="128" y="61"/>
                </a:cubicBezTo>
                <a:cubicBezTo>
                  <a:pt x="128" y="58"/>
                  <a:pt x="128" y="58"/>
                  <a:pt x="128" y="58"/>
                </a:cubicBezTo>
                <a:cubicBezTo>
                  <a:pt x="128" y="57"/>
                  <a:pt x="128" y="57"/>
                  <a:pt x="128" y="57"/>
                </a:cubicBezTo>
                <a:cubicBezTo>
                  <a:pt x="131" y="58"/>
                  <a:pt x="131" y="58"/>
                  <a:pt x="131" y="58"/>
                </a:cubicBezTo>
                <a:cubicBezTo>
                  <a:pt x="130" y="59"/>
                  <a:pt x="130" y="59"/>
                  <a:pt x="130" y="59"/>
                </a:cubicBezTo>
                <a:cubicBezTo>
                  <a:pt x="128" y="62"/>
                  <a:pt x="128" y="62"/>
                  <a:pt x="128" y="62"/>
                </a:cubicBezTo>
                <a:cubicBezTo>
                  <a:pt x="128" y="64"/>
                  <a:pt x="128" y="64"/>
                  <a:pt x="128" y="64"/>
                </a:cubicBezTo>
                <a:cubicBezTo>
                  <a:pt x="129" y="64"/>
                  <a:pt x="129" y="64"/>
                  <a:pt x="129" y="64"/>
                </a:cubicBezTo>
                <a:cubicBezTo>
                  <a:pt x="132" y="61"/>
                  <a:pt x="132" y="61"/>
                  <a:pt x="132" y="61"/>
                </a:cubicBezTo>
                <a:cubicBezTo>
                  <a:pt x="133" y="60"/>
                  <a:pt x="133" y="60"/>
                  <a:pt x="133" y="60"/>
                </a:cubicBezTo>
                <a:cubicBezTo>
                  <a:pt x="136" y="60"/>
                  <a:pt x="136" y="60"/>
                  <a:pt x="136" y="60"/>
                </a:cubicBezTo>
                <a:cubicBezTo>
                  <a:pt x="140" y="57"/>
                  <a:pt x="140" y="57"/>
                  <a:pt x="140" y="57"/>
                </a:cubicBezTo>
                <a:cubicBezTo>
                  <a:pt x="143" y="57"/>
                  <a:pt x="143" y="57"/>
                  <a:pt x="143" y="57"/>
                </a:cubicBezTo>
                <a:cubicBezTo>
                  <a:pt x="145" y="55"/>
                  <a:pt x="145" y="55"/>
                  <a:pt x="145" y="55"/>
                </a:cubicBezTo>
                <a:cubicBezTo>
                  <a:pt x="145" y="55"/>
                  <a:pt x="145" y="55"/>
                  <a:pt x="145" y="55"/>
                </a:cubicBezTo>
                <a:cubicBezTo>
                  <a:pt x="146" y="56"/>
                  <a:pt x="146" y="56"/>
                  <a:pt x="146" y="56"/>
                </a:cubicBezTo>
                <a:cubicBezTo>
                  <a:pt x="147" y="56"/>
                  <a:pt x="147" y="56"/>
                  <a:pt x="147" y="56"/>
                </a:cubicBezTo>
                <a:cubicBezTo>
                  <a:pt x="150" y="54"/>
                  <a:pt x="150" y="54"/>
                  <a:pt x="150" y="54"/>
                </a:cubicBezTo>
                <a:cubicBezTo>
                  <a:pt x="153" y="54"/>
                  <a:pt x="153" y="54"/>
                  <a:pt x="153" y="54"/>
                </a:cubicBezTo>
                <a:cubicBezTo>
                  <a:pt x="154" y="53"/>
                  <a:pt x="154" y="53"/>
                  <a:pt x="154" y="53"/>
                </a:cubicBezTo>
                <a:cubicBezTo>
                  <a:pt x="153" y="55"/>
                  <a:pt x="153" y="55"/>
                  <a:pt x="153" y="55"/>
                </a:cubicBezTo>
                <a:cubicBezTo>
                  <a:pt x="151" y="56"/>
                  <a:pt x="151" y="56"/>
                  <a:pt x="151" y="56"/>
                </a:cubicBezTo>
                <a:cubicBezTo>
                  <a:pt x="151" y="57"/>
                  <a:pt x="151" y="57"/>
                  <a:pt x="151" y="57"/>
                </a:cubicBezTo>
                <a:cubicBezTo>
                  <a:pt x="152" y="58"/>
                  <a:pt x="152" y="58"/>
                  <a:pt x="152" y="58"/>
                </a:cubicBezTo>
                <a:cubicBezTo>
                  <a:pt x="150" y="61"/>
                  <a:pt x="150" y="61"/>
                  <a:pt x="150" y="61"/>
                </a:cubicBezTo>
                <a:cubicBezTo>
                  <a:pt x="147" y="62"/>
                  <a:pt x="147" y="62"/>
                  <a:pt x="147" y="62"/>
                </a:cubicBezTo>
                <a:cubicBezTo>
                  <a:pt x="146" y="61"/>
                  <a:pt x="146" y="61"/>
                  <a:pt x="146" y="61"/>
                </a:cubicBezTo>
                <a:cubicBezTo>
                  <a:pt x="145" y="60"/>
                  <a:pt x="145" y="60"/>
                  <a:pt x="145" y="60"/>
                </a:cubicBezTo>
                <a:cubicBezTo>
                  <a:pt x="142" y="63"/>
                  <a:pt x="142" y="63"/>
                  <a:pt x="142" y="63"/>
                </a:cubicBezTo>
                <a:cubicBezTo>
                  <a:pt x="142" y="63"/>
                  <a:pt x="142" y="63"/>
                  <a:pt x="142" y="63"/>
                </a:cubicBezTo>
                <a:cubicBezTo>
                  <a:pt x="145" y="63"/>
                  <a:pt x="145" y="63"/>
                  <a:pt x="145" y="63"/>
                </a:cubicBezTo>
                <a:cubicBezTo>
                  <a:pt x="146" y="65"/>
                  <a:pt x="146" y="65"/>
                  <a:pt x="146" y="65"/>
                </a:cubicBezTo>
                <a:cubicBezTo>
                  <a:pt x="146" y="68"/>
                  <a:pt x="146" y="68"/>
                  <a:pt x="146" y="68"/>
                </a:cubicBezTo>
                <a:cubicBezTo>
                  <a:pt x="142" y="71"/>
                  <a:pt x="142" y="71"/>
                  <a:pt x="142" y="71"/>
                </a:cubicBezTo>
                <a:cubicBezTo>
                  <a:pt x="142" y="73"/>
                  <a:pt x="142" y="73"/>
                  <a:pt x="142" y="73"/>
                </a:cubicBezTo>
                <a:cubicBezTo>
                  <a:pt x="141" y="75"/>
                  <a:pt x="141" y="75"/>
                  <a:pt x="141" y="75"/>
                </a:cubicBezTo>
                <a:cubicBezTo>
                  <a:pt x="140" y="76"/>
                  <a:pt x="140" y="76"/>
                  <a:pt x="140" y="76"/>
                </a:cubicBezTo>
                <a:cubicBezTo>
                  <a:pt x="141" y="77"/>
                  <a:pt x="141" y="77"/>
                  <a:pt x="141" y="77"/>
                </a:cubicBezTo>
                <a:cubicBezTo>
                  <a:pt x="141" y="79"/>
                  <a:pt x="141" y="79"/>
                  <a:pt x="141" y="79"/>
                </a:cubicBezTo>
                <a:cubicBezTo>
                  <a:pt x="141" y="81"/>
                  <a:pt x="141" y="81"/>
                  <a:pt x="141" y="81"/>
                </a:cubicBezTo>
                <a:cubicBezTo>
                  <a:pt x="139" y="83"/>
                  <a:pt x="139" y="83"/>
                  <a:pt x="139" y="83"/>
                </a:cubicBezTo>
                <a:cubicBezTo>
                  <a:pt x="137" y="84"/>
                  <a:pt x="137" y="84"/>
                  <a:pt x="137" y="84"/>
                </a:cubicBezTo>
                <a:cubicBezTo>
                  <a:pt x="135" y="84"/>
                  <a:pt x="135" y="84"/>
                  <a:pt x="135" y="84"/>
                </a:cubicBezTo>
                <a:cubicBezTo>
                  <a:pt x="134" y="85"/>
                  <a:pt x="134" y="85"/>
                  <a:pt x="134" y="85"/>
                </a:cubicBezTo>
                <a:cubicBezTo>
                  <a:pt x="132" y="87"/>
                  <a:pt x="132" y="87"/>
                  <a:pt x="132" y="87"/>
                </a:cubicBezTo>
                <a:cubicBezTo>
                  <a:pt x="130" y="87"/>
                  <a:pt x="130" y="87"/>
                  <a:pt x="130" y="87"/>
                </a:cubicBezTo>
                <a:cubicBezTo>
                  <a:pt x="128" y="87"/>
                  <a:pt x="128" y="87"/>
                  <a:pt x="128" y="87"/>
                </a:cubicBezTo>
                <a:cubicBezTo>
                  <a:pt x="125" y="85"/>
                  <a:pt x="125" y="85"/>
                  <a:pt x="125" y="85"/>
                </a:cubicBezTo>
                <a:cubicBezTo>
                  <a:pt x="124" y="86"/>
                  <a:pt x="124" y="86"/>
                  <a:pt x="124" y="86"/>
                </a:cubicBezTo>
                <a:cubicBezTo>
                  <a:pt x="123" y="85"/>
                  <a:pt x="123" y="85"/>
                  <a:pt x="123" y="85"/>
                </a:cubicBezTo>
                <a:cubicBezTo>
                  <a:pt x="122" y="83"/>
                  <a:pt x="122" y="83"/>
                  <a:pt x="122" y="83"/>
                </a:cubicBezTo>
                <a:cubicBezTo>
                  <a:pt x="121" y="83"/>
                  <a:pt x="121" y="83"/>
                  <a:pt x="121" y="83"/>
                </a:cubicBezTo>
                <a:cubicBezTo>
                  <a:pt x="119" y="86"/>
                  <a:pt x="119" y="86"/>
                  <a:pt x="119" y="86"/>
                </a:cubicBezTo>
                <a:cubicBezTo>
                  <a:pt x="117" y="87"/>
                  <a:pt x="117" y="87"/>
                  <a:pt x="117" y="87"/>
                </a:cubicBezTo>
                <a:cubicBezTo>
                  <a:pt x="115" y="89"/>
                  <a:pt x="115" y="89"/>
                  <a:pt x="115" y="89"/>
                </a:cubicBezTo>
                <a:cubicBezTo>
                  <a:pt x="111" y="91"/>
                  <a:pt x="111" y="91"/>
                  <a:pt x="111" y="91"/>
                </a:cubicBezTo>
                <a:cubicBezTo>
                  <a:pt x="110" y="92"/>
                  <a:pt x="110" y="92"/>
                  <a:pt x="110" y="92"/>
                </a:cubicBezTo>
                <a:cubicBezTo>
                  <a:pt x="108" y="92"/>
                  <a:pt x="108" y="92"/>
                  <a:pt x="108" y="92"/>
                </a:cubicBezTo>
                <a:cubicBezTo>
                  <a:pt x="106" y="91"/>
                  <a:pt x="106" y="91"/>
                  <a:pt x="106" y="91"/>
                </a:cubicBezTo>
                <a:cubicBezTo>
                  <a:pt x="103" y="91"/>
                  <a:pt x="103" y="91"/>
                  <a:pt x="103" y="91"/>
                </a:cubicBezTo>
                <a:cubicBezTo>
                  <a:pt x="101" y="93"/>
                  <a:pt x="101" y="93"/>
                  <a:pt x="101" y="93"/>
                </a:cubicBezTo>
                <a:cubicBezTo>
                  <a:pt x="99" y="93"/>
                  <a:pt x="99" y="93"/>
                  <a:pt x="99" y="93"/>
                </a:cubicBezTo>
                <a:cubicBezTo>
                  <a:pt x="97" y="94"/>
                  <a:pt x="97" y="94"/>
                  <a:pt x="97" y="94"/>
                </a:cubicBezTo>
                <a:cubicBezTo>
                  <a:pt x="97" y="97"/>
                  <a:pt x="97" y="97"/>
                  <a:pt x="97" y="97"/>
                </a:cubicBezTo>
                <a:cubicBezTo>
                  <a:pt x="96" y="100"/>
                  <a:pt x="96" y="100"/>
                  <a:pt x="96" y="100"/>
                </a:cubicBezTo>
                <a:cubicBezTo>
                  <a:pt x="94" y="102"/>
                  <a:pt x="94" y="102"/>
                  <a:pt x="94" y="102"/>
                </a:cubicBezTo>
                <a:cubicBezTo>
                  <a:pt x="94" y="101"/>
                  <a:pt x="94" y="101"/>
                  <a:pt x="94" y="101"/>
                </a:cubicBezTo>
                <a:cubicBezTo>
                  <a:pt x="92" y="98"/>
                  <a:pt x="92" y="98"/>
                  <a:pt x="92" y="98"/>
                </a:cubicBezTo>
                <a:cubicBezTo>
                  <a:pt x="89" y="98"/>
                  <a:pt x="89" y="98"/>
                  <a:pt x="89" y="98"/>
                </a:cubicBezTo>
                <a:cubicBezTo>
                  <a:pt x="88" y="99"/>
                  <a:pt x="88" y="99"/>
                  <a:pt x="88" y="99"/>
                </a:cubicBezTo>
                <a:cubicBezTo>
                  <a:pt x="88" y="100"/>
                  <a:pt x="88" y="100"/>
                  <a:pt x="88" y="100"/>
                </a:cubicBezTo>
                <a:cubicBezTo>
                  <a:pt x="89" y="101"/>
                  <a:pt x="89" y="101"/>
                  <a:pt x="89" y="101"/>
                </a:cubicBezTo>
                <a:cubicBezTo>
                  <a:pt x="88" y="103"/>
                  <a:pt x="88" y="103"/>
                  <a:pt x="88" y="103"/>
                </a:cubicBezTo>
                <a:cubicBezTo>
                  <a:pt x="87" y="103"/>
                  <a:pt x="87" y="103"/>
                  <a:pt x="87" y="103"/>
                </a:cubicBezTo>
                <a:cubicBezTo>
                  <a:pt x="87" y="101"/>
                  <a:pt x="87" y="101"/>
                  <a:pt x="87" y="101"/>
                </a:cubicBezTo>
                <a:cubicBezTo>
                  <a:pt x="85" y="99"/>
                  <a:pt x="85" y="99"/>
                  <a:pt x="85" y="99"/>
                </a:cubicBezTo>
                <a:cubicBezTo>
                  <a:pt x="84" y="99"/>
                  <a:pt x="84" y="99"/>
                  <a:pt x="84" y="99"/>
                </a:cubicBezTo>
                <a:cubicBezTo>
                  <a:pt x="81" y="102"/>
                  <a:pt x="81" y="102"/>
                  <a:pt x="81" y="102"/>
                </a:cubicBezTo>
                <a:cubicBezTo>
                  <a:pt x="80" y="104"/>
                  <a:pt x="80" y="104"/>
                  <a:pt x="80" y="104"/>
                </a:cubicBezTo>
                <a:cubicBezTo>
                  <a:pt x="79" y="105"/>
                  <a:pt x="79" y="105"/>
                  <a:pt x="79" y="105"/>
                </a:cubicBezTo>
                <a:cubicBezTo>
                  <a:pt x="78" y="105"/>
                  <a:pt x="78" y="105"/>
                  <a:pt x="78" y="105"/>
                </a:cubicBezTo>
                <a:cubicBezTo>
                  <a:pt x="73" y="109"/>
                  <a:pt x="73" y="109"/>
                  <a:pt x="73" y="109"/>
                </a:cubicBezTo>
                <a:cubicBezTo>
                  <a:pt x="72" y="112"/>
                  <a:pt x="72" y="112"/>
                  <a:pt x="72" y="112"/>
                </a:cubicBezTo>
                <a:cubicBezTo>
                  <a:pt x="71" y="113"/>
                  <a:pt x="71" y="113"/>
                  <a:pt x="71" y="113"/>
                </a:cubicBezTo>
                <a:cubicBezTo>
                  <a:pt x="69" y="113"/>
                  <a:pt x="69" y="113"/>
                  <a:pt x="69" y="113"/>
                </a:cubicBezTo>
                <a:cubicBezTo>
                  <a:pt x="67" y="113"/>
                  <a:pt x="67" y="113"/>
                  <a:pt x="67" y="113"/>
                </a:cubicBezTo>
                <a:cubicBezTo>
                  <a:pt x="67" y="113"/>
                  <a:pt x="67" y="113"/>
                  <a:pt x="67" y="113"/>
                </a:cubicBezTo>
                <a:cubicBezTo>
                  <a:pt x="69" y="115"/>
                  <a:pt x="69" y="115"/>
                  <a:pt x="69" y="115"/>
                </a:cubicBezTo>
                <a:cubicBezTo>
                  <a:pt x="68" y="117"/>
                  <a:pt x="68" y="117"/>
                  <a:pt x="68" y="117"/>
                </a:cubicBezTo>
                <a:cubicBezTo>
                  <a:pt x="67" y="117"/>
                  <a:pt x="67" y="117"/>
                  <a:pt x="67" y="117"/>
                </a:cubicBezTo>
                <a:cubicBezTo>
                  <a:pt x="66" y="115"/>
                  <a:pt x="66" y="115"/>
                  <a:pt x="66" y="115"/>
                </a:cubicBezTo>
                <a:cubicBezTo>
                  <a:pt x="65" y="115"/>
                  <a:pt x="65" y="115"/>
                  <a:pt x="65" y="115"/>
                </a:cubicBezTo>
                <a:cubicBezTo>
                  <a:pt x="64" y="117"/>
                  <a:pt x="64" y="117"/>
                  <a:pt x="64" y="117"/>
                </a:cubicBezTo>
                <a:cubicBezTo>
                  <a:pt x="62" y="120"/>
                  <a:pt x="62" y="120"/>
                  <a:pt x="62" y="120"/>
                </a:cubicBezTo>
                <a:cubicBezTo>
                  <a:pt x="62" y="121"/>
                  <a:pt x="62" y="121"/>
                  <a:pt x="62" y="121"/>
                </a:cubicBezTo>
                <a:cubicBezTo>
                  <a:pt x="64" y="124"/>
                  <a:pt x="64" y="124"/>
                  <a:pt x="64" y="124"/>
                </a:cubicBezTo>
                <a:cubicBezTo>
                  <a:pt x="64" y="126"/>
                  <a:pt x="64" y="126"/>
                  <a:pt x="64" y="126"/>
                </a:cubicBezTo>
                <a:cubicBezTo>
                  <a:pt x="64" y="128"/>
                  <a:pt x="64" y="128"/>
                  <a:pt x="64" y="128"/>
                </a:cubicBezTo>
                <a:cubicBezTo>
                  <a:pt x="63" y="130"/>
                  <a:pt x="63" y="130"/>
                  <a:pt x="63" y="130"/>
                </a:cubicBezTo>
                <a:cubicBezTo>
                  <a:pt x="63" y="132"/>
                  <a:pt x="63" y="132"/>
                  <a:pt x="63" y="132"/>
                </a:cubicBezTo>
                <a:cubicBezTo>
                  <a:pt x="64" y="131"/>
                  <a:pt x="64" y="131"/>
                  <a:pt x="64" y="131"/>
                </a:cubicBezTo>
                <a:cubicBezTo>
                  <a:pt x="65" y="130"/>
                  <a:pt x="65" y="130"/>
                  <a:pt x="65" y="130"/>
                </a:cubicBezTo>
                <a:cubicBezTo>
                  <a:pt x="66" y="131"/>
                  <a:pt x="66" y="131"/>
                  <a:pt x="66" y="131"/>
                </a:cubicBezTo>
                <a:cubicBezTo>
                  <a:pt x="66" y="134"/>
                  <a:pt x="66" y="134"/>
                  <a:pt x="66" y="134"/>
                </a:cubicBezTo>
                <a:cubicBezTo>
                  <a:pt x="65" y="134"/>
                  <a:pt x="65" y="134"/>
                  <a:pt x="65" y="134"/>
                </a:cubicBezTo>
                <a:cubicBezTo>
                  <a:pt x="65" y="135"/>
                  <a:pt x="65" y="135"/>
                  <a:pt x="65" y="135"/>
                </a:cubicBezTo>
                <a:cubicBezTo>
                  <a:pt x="65" y="136"/>
                  <a:pt x="65" y="136"/>
                  <a:pt x="65" y="136"/>
                </a:cubicBezTo>
                <a:cubicBezTo>
                  <a:pt x="66" y="136"/>
                  <a:pt x="66" y="136"/>
                  <a:pt x="66" y="136"/>
                </a:cubicBezTo>
                <a:cubicBezTo>
                  <a:pt x="67" y="135"/>
                  <a:pt x="67" y="135"/>
                  <a:pt x="67" y="135"/>
                </a:cubicBezTo>
                <a:cubicBezTo>
                  <a:pt x="69" y="135"/>
                  <a:pt x="69" y="135"/>
                  <a:pt x="69" y="135"/>
                </a:cubicBezTo>
                <a:cubicBezTo>
                  <a:pt x="69" y="136"/>
                  <a:pt x="69" y="136"/>
                  <a:pt x="69" y="136"/>
                </a:cubicBezTo>
                <a:cubicBezTo>
                  <a:pt x="69" y="137"/>
                  <a:pt x="69" y="137"/>
                  <a:pt x="69" y="137"/>
                </a:cubicBezTo>
                <a:cubicBezTo>
                  <a:pt x="72" y="137"/>
                  <a:pt x="72" y="137"/>
                  <a:pt x="72" y="137"/>
                </a:cubicBezTo>
                <a:cubicBezTo>
                  <a:pt x="73" y="138"/>
                  <a:pt x="73" y="138"/>
                  <a:pt x="73" y="138"/>
                </a:cubicBezTo>
                <a:cubicBezTo>
                  <a:pt x="75" y="138"/>
                  <a:pt x="75" y="138"/>
                  <a:pt x="75" y="138"/>
                </a:cubicBezTo>
                <a:cubicBezTo>
                  <a:pt x="77" y="136"/>
                  <a:pt x="77" y="136"/>
                  <a:pt x="77" y="136"/>
                </a:cubicBezTo>
                <a:cubicBezTo>
                  <a:pt x="78" y="133"/>
                  <a:pt x="78" y="133"/>
                  <a:pt x="78" y="133"/>
                </a:cubicBezTo>
                <a:cubicBezTo>
                  <a:pt x="79" y="131"/>
                  <a:pt x="79" y="131"/>
                  <a:pt x="79" y="131"/>
                </a:cubicBezTo>
                <a:cubicBezTo>
                  <a:pt x="83" y="131"/>
                  <a:pt x="83" y="131"/>
                  <a:pt x="83" y="131"/>
                </a:cubicBezTo>
                <a:cubicBezTo>
                  <a:pt x="84" y="130"/>
                  <a:pt x="84" y="130"/>
                  <a:pt x="84" y="130"/>
                </a:cubicBezTo>
                <a:cubicBezTo>
                  <a:pt x="82" y="132"/>
                  <a:pt x="82" y="132"/>
                  <a:pt x="82" y="132"/>
                </a:cubicBezTo>
                <a:cubicBezTo>
                  <a:pt x="81" y="132"/>
                  <a:pt x="81" y="132"/>
                  <a:pt x="81" y="132"/>
                </a:cubicBezTo>
                <a:cubicBezTo>
                  <a:pt x="78" y="136"/>
                  <a:pt x="78" y="136"/>
                  <a:pt x="78" y="136"/>
                </a:cubicBezTo>
                <a:cubicBezTo>
                  <a:pt x="77" y="138"/>
                  <a:pt x="77" y="138"/>
                  <a:pt x="77" y="138"/>
                </a:cubicBezTo>
                <a:cubicBezTo>
                  <a:pt x="76" y="139"/>
                  <a:pt x="76" y="139"/>
                  <a:pt x="76" y="139"/>
                </a:cubicBezTo>
                <a:cubicBezTo>
                  <a:pt x="78" y="141"/>
                  <a:pt x="78" y="141"/>
                  <a:pt x="78" y="141"/>
                </a:cubicBezTo>
                <a:cubicBezTo>
                  <a:pt x="78" y="142"/>
                  <a:pt x="78" y="142"/>
                  <a:pt x="78" y="142"/>
                </a:cubicBezTo>
                <a:cubicBezTo>
                  <a:pt x="75" y="143"/>
                  <a:pt x="75" y="143"/>
                  <a:pt x="75" y="143"/>
                </a:cubicBezTo>
                <a:cubicBezTo>
                  <a:pt x="74" y="142"/>
                  <a:pt x="74" y="142"/>
                  <a:pt x="74" y="142"/>
                </a:cubicBezTo>
                <a:cubicBezTo>
                  <a:pt x="74" y="141"/>
                  <a:pt x="74" y="141"/>
                  <a:pt x="74" y="141"/>
                </a:cubicBezTo>
                <a:cubicBezTo>
                  <a:pt x="74" y="140"/>
                  <a:pt x="74" y="140"/>
                  <a:pt x="74" y="140"/>
                </a:cubicBezTo>
                <a:cubicBezTo>
                  <a:pt x="72" y="140"/>
                  <a:pt x="72" y="140"/>
                  <a:pt x="72" y="140"/>
                </a:cubicBezTo>
                <a:cubicBezTo>
                  <a:pt x="71" y="138"/>
                  <a:pt x="71" y="138"/>
                  <a:pt x="71" y="138"/>
                </a:cubicBezTo>
                <a:cubicBezTo>
                  <a:pt x="68" y="138"/>
                  <a:pt x="68" y="138"/>
                  <a:pt x="68" y="138"/>
                </a:cubicBezTo>
                <a:cubicBezTo>
                  <a:pt x="67" y="137"/>
                  <a:pt x="67" y="137"/>
                  <a:pt x="67" y="137"/>
                </a:cubicBezTo>
                <a:cubicBezTo>
                  <a:pt x="65" y="138"/>
                  <a:pt x="65" y="138"/>
                  <a:pt x="65" y="138"/>
                </a:cubicBezTo>
                <a:cubicBezTo>
                  <a:pt x="64" y="138"/>
                  <a:pt x="64" y="138"/>
                  <a:pt x="64" y="138"/>
                </a:cubicBezTo>
                <a:cubicBezTo>
                  <a:pt x="63" y="140"/>
                  <a:pt x="63" y="140"/>
                  <a:pt x="63" y="140"/>
                </a:cubicBezTo>
                <a:cubicBezTo>
                  <a:pt x="62" y="141"/>
                  <a:pt x="62" y="141"/>
                  <a:pt x="62" y="141"/>
                </a:cubicBezTo>
                <a:cubicBezTo>
                  <a:pt x="60" y="140"/>
                  <a:pt x="60" y="140"/>
                  <a:pt x="60" y="140"/>
                </a:cubicBezTo>
                <a:cubicBezTo>
                  <a:pt x="59" y="142"/>
                  <a:pt x="59" y="142"/>
                  <a:pt x="59" y="142"/>
                </a:cubicBezTo>
                <a:cubicBezTo>
                  <a:pt x="60" y="143"/>
                  <a:pt x="60" y="143"/>
                  <a:pt x="60" y="143"/>
                </a:cubicBezTo>
                <a:cubicBezTo>
                  <a:pt x="61" y="144"/>
                  <a:pt x="61" y="144"/>
                  <a:pt x="61" y="144"/>
                </a:cubicBezTo>
                <a:cubicBezTo>
                  <a:pt x="60" y="145"/>
                  <a:pt x="60" y="145"/>
                  <a:pt x="60" y="145"/>
                </a:cubicBezTo>
                <a:cubicBezTo>
                  <a:pt x="60" y="148"/>
                  <a:pt x="60" y="148"/>
                  <a:pt x="60" y="148"/>
                </a:cubicBezTo>
                <a:cubicBezTo>
                  <a:pt x="60" y="150"/>
                  <a:pt x="60" y="150"/>
                  <a:pt x="60" y="150"/>
                </a:cubicBezTo>
                <a:cubicBezTo>
                  <a:pt x="62" y="150"/>
                  <a:pt x="62" y="150"/>
                  <a:pt x="62" y="150"/>
                </a:cubicBezTo>
                <a:cubicBezTo>
                  <a:pt x="62" y="153"/>
                  <a:pt x="62" y="153"/>
                  <a:pt x="62" y="153"/>
                </a:cubicBezTo>
                <a:cubicBezTo>
                  <a:pt x="62" y="154"/>
                  <a:pt x="62" y="154"/>
                  <a:pt x="62" y="154"/>
                </a:cubicBezTo>
                <a:cubicBezTo>
                  <a:pt x="62" y="156"/>
                  <a:pt x="62" y="156"/>
                  <a:pt x="62" y="156"/>
                </a:cubicBezTo>
                <a:cubicBezTo>
                  <a:pt x="64" y="157"/>
                  <a:pt x="64" y="157"/>
                  <a:pt x="64" y="157"/>
                </a:cubicBezTo>
                <a:cubicBezTo>
                  <a:pt x="64" y="158"/>
                  <a:pt x="64" y="158"/>
                  <a:pt x="64" y="158"/>
                </a:cubicBezTo>
                <a:cubicBezTo>
                  <a:pt x="62" y="158"/>
                  <a:pt x="62" y="158"/>
                  <a:pt x="62" y="158"/>
                </a:cubicBezTo>
                <a:cubicBezTo>
                  <a:pt x="61" y="160"/>
                  <a:pt x="61" y="160"/>
                  <a:pt x="61" y="160"/>
                </a:cubicBezTo>
                <a:cubicBezTo>
                  <a:pt x="68" y="163"/>
                  <a:pt x="68" y="163"/>
                  <a:pt x="68" y="163"/>
                </a:cubicBezTo>
                <a:cubicBezTo>
                  <a:pt x="70" y="163"/>
                  <a:pt x="70" y="163"/>
                  <a:pt x="70" y="163"/>
                </a:cubicBezTo>
                <a:cubicBezTo>
                  <a:pt x="73" y="161"/>
                  <a:pt x="73" y="161"/>
                  <a:pt x="73" y="161"/>
                </a:cubicBezTo>
                <a:cubicBezTo>
                  <a:pt x="75" y="161"/>
                  <a:pt x="75" y="161"/>
                  <a:pt x="75" y="161"/>
                </a:cubicBezTo>
                <a:cubicBezTo>
                  <a:pt x="76" y="161"/>
                  <a:pt x="76" y="161"/>
                  <a:pt x="76" y="161"/>
                </a:cubicBezTo>
                <a:cubicBezTo>
                  <a:pt x="77" y="161"/>
                  <a:pt x="77" y="161"/>
                  <a:pt x="77" y="161"/>
                </a:cubicBezTo>
                <a:cubicBezTo>
                  <a:pt x="80" y="158"/>
                  <a:pt x="80" y="158"/>
                  <a:pt x="80" y="158"/>
                </a:cubicBezTo>
                <a:cubicBezTo>
                  <a:pt x="80" y="156"/>
                  <a:pt x="80" y="156"/>
                  <a:pt x="80" y="156"/>
                </a:cubicBezTo>
                <a:cubicBezTo>
                  <a:pt x="79" y="154"/>
                  <a:pt x="79" y="154"/>
                  <a:pt x="79" y="154"/>
                </a:cubicBezTo>
                <a:cubicBezTo>
                  <a:pt x="79" y="154"/>
                  <a:pt x="79" y="154"/>
                  <a:pt x="79" y="154"/>
                </a:cubicBezTo>
                <a:cubicBezTo>
                  <a:pt x="82" y="152"/>
                  <a:pt x="82" y="152"/>
                  <a:pt x="82" y="152"/>
                </a:cubicBezTo>
                <a:cubicBezTo>
                  <a:pt x="85" y="150"/>
                  <a:pt x="85" y="150"/>
                  <a:pt x="85" y="150"/>
                </a:cubicBezTo>
                <a:cubicBezTo>
                  <a:pt x="89" y="147"/>
                  <a:pt x="89" y="147"/>
                  <a:pt x="89" y="147"/>
                </a:cubicBezTo>
                <a:cubicBezTo>
                  <a:pt x="91" y="147"/>
                  <a:pt x="91" y="147"/>
                  <a:pt x="91" y="147"/>
                </a:cubicBezTo>
                <a:cubicBezTo>
                  <a:pt x="89" y="148"/>
                  <a:pt x="89" y="148"/>
                  <a:pt x="89" y="148"/>
                </a:cubicBezTo>
                <a:cubicBezTo>
                  <a:pt x="85" y="152"/>
                  <a:pt x="85" y="152"/>
                  <a:pt x="85" y="152"/>
                </a:cubicBezTo>
                <a:cubicBezTo>
                  <a:pt x="82" y="153"/>
                  <a:pt x="82" y="153"/>
                  <a:pt x="82" y="153"/>
                </a:cubicBezTo>
                <a:cubicBezTo>
                  <a:pt x="82" y="154"/>
                  <a:pt x="82" y="154"/>
                  <a:pt x="82" y="154"/>
                </a:cubicBezTo>
                <a:cubicBezTo>
                  <a:pt x="84" y="156"/>
                  <a:pt x="84" y="156"/>
                  <a:pt x="84" y="156"/>
                </a:cubicBezTo>
                <a:cubicBezTo>
                  <a:pt x="84" y="157"/>
                  <a:pt x="84" y="157"/>
                  <a:pt x="84" y="157"/>
                </a:cubicBezTo>
                <a:cubicBezTo>
                  <a:pt x="82" y="160"/>
                  <a:pt x="82" y="160"/>
                  <a:pt x="82" y="160"/>
                </a:cubicBezTo>
                <a:cubicBezTo>
                  <a:pt x="80" y="161"/>
                  <a:pt x="80" y="161"/>
                  <a:pt x="80" y="161"/>
                </a:cubicBezTo>
                <a:cubicBezTo>
                  <a:pt x="80" y="163"/>
                  <a:pt x="80" y="163"/>
                  <a:pt x="80" y="163"/>
                </a:cubicBezTo>
                <a:cubicBezTo>
                  <a:pt x="80" y="166"/>
                  <a:pt x="80" y="166"/>
                  <a:pt x="80" y="166"/>
                </a:cubicBezTo>
                <a:cubicBezTo>
                  <a:pt x="79" y="168"/>
                  <a:pt x="79" y="168"/>
                  <a:pt x="79" y="168"/>
                </a:cubicBezTo>
                <a:cubicBezTo>
                  <a:pt x="80" y="169"/>
                  <a:pt x="80" y="169"/>
                  <a:pt x="80" y="169"/>
                </a:cubicBezTo>
                <a:cubicBezTo>
                  <a:pt x="79" y="171"/>
                  <a:pt x="79" y="171"/>
                  <a:pt x="79" y="171"/>
                </a:cubicBezTo>
                <a:cubicBezTo>
                  <a:pt x="80" y="173"/>
                  <a:pt x="80" y="173"/>
                  <a:pt x="80" y="173"/>
                </a:cubicBezTo>
                <a:cubicBezTo>
                  <a:pt x="77" y="174"/>
                  <a:pt x="77" y="174"/>
                  <a:pt x="77" y="174"/>
                </a:cubicBezTo>
                <a:cubicBezTo>
                  <a:pt x="76" y="175"/>
                  <a:pt x="76" y="175"/>
                  <a:pt x="76" y="175"/>
                </a:cubicBezTo>
                <a:cubicBezTo>
                  <a:pt x="75" y="176"/>
                  <a:pt x="75" y="176"/>
                  <a:pt x="75" y="176"/>
                </a:cubicBezTo>
                <a:cubicBezTo>
                  <a:pt x="74" y="176"/>
                  <a:pt x="74" y="176"/>
                  <a:pt x="74" y="176"/>
                </a:cubicBezTo>
                <a:cubicBezTo>
                  <a:pt x="74" y="177"/>
                  <a:pt x="74" y="177"/>
                  <a:pt x="74" y="177"/>
                </a:cubicBezTo>
                <a:cubicBezTo>
                  <a:pt x="74" y="179"/>
                  <a:pt x="74" y="179"/>
                  <a:pt x="74" y="179"/>
                </a:cubicBezTo>
                <a:cubicBezTo>
                  <a:pt x="74" y="181"/>
                  <a:pt x="74" y="181"/>
                  <a:pt x="74" y="181"/>
                </a:cubicBezTo>
                <a:cubicBezTo>
                  <a:pt x="75" y="181"/>
                  <a:pt x="75" y="181"/>
                  <a:pt x="75" y="181"/>
                </a:cubicBezTo>
                <a:cubicBezTo>
                  <a:pt x="77" y="180"/>
                  <a:pt x="77" y="180"/>
                  <a:pt x="77" y="180"/>
                </a:cubicBezTo>
                <a:cubicBezTo>
                  <a:pt x="78" y="180"/>
                  <a:pt x="78" y="180"/>
                  <a:pt x="78" y="180"/>
                </a:cubicBezTo>
                <a:cubicBezTo>
                  <a:pt x="79" y="182"/>
                  <a:pt x="79" y="182"/>
                  <a:pt x="79" y="182"/>
                </a:cubicBezTo>
                <a:cubicBezTo>
                  <a:pt x="78" y="183"/>
                  <a:pt x="78" y="183"/>
                  <a:pt x="78" y="183"/>
                </a:cubicBezTo>
                <a:cubicBezTo>
                  <a:pt x="75" y="183"/>
                  <a:pt x="75" y="183"/>
                  <a:pt x="75" y="183"/>
                </a:cubicBezTo>
                <a:cubicBezTo>
                  <a:pt x="75" y="184"/>
                  <a:pt x="75" y="184"/>
                  <a:pt x="75" y="184"/>
                </a:cubicBezTo>
                <a:cubicBezTo>
                  <a:pt x="75" y="185"/>
                  <a:pt x="75" y="185"/>
                  <a:pt x="75" y="185"/>
                </a:cubicBezTo>
                <a:cubicBezTo>
                  <a:pt x="75" y="186"/>
                  <a:pt x="75" y="186"/>
                  <a:pt x="75" y="186"/>
                </a:cubicBezTo>
                <a:cubicBezTo>
                  <a:pt x="75" y="187"/>
                  <a:pt x="75" y="187"/>
                  <a:pt x="75" y="187"/>
                </a:cubicBezTo>
                <a:cubicBezTo>
                  <a:pt x="74" y="188"/>
                  <a:pt x="74" y="188"/>
                  <a:pt x="74" y="188"/>
                </a:cubicBezTo>
                <a:cubicBezTo>
                  <a:pt x="73" y="188"/>
                  <a:pt x="73" y="188"/>
                  <a:pt x="73" y="188"/>
                </a:cubicBezTo>
                <a:cubicBezTo>
                  <a:pt x="71" y="189"/>
                  <a:pt x="71" y="189"/>
                  <a:pt x="71" y="189"/>
                </a:cubicBezTo>
                <a:cubicBezTo>
                  <a:pt x="69" y="189"/>
                  <a:pt x="69" y="189"/>
                  <a:pt x="69" y="189"/>
                </a:cubicBezTo>
                <a:cubicBezTo>
                  <a:pt x="69" y="189"/>
                  <a:pt x="69" y="189"/>
                  <a:pt x="69" y="189"/>
                </a:cubicBezTo>
                <a:cubicBezTo>
                  <a:pt x="70" y="190"/>
                  <a:pt x="70" y="190"/>
                  <a:pt x="70" y="190"/>
                </a:cubicBezTo>
                <a:cubicBezTo>
                  <a:pt x="72" y="191"/>
                  <a:pt x="72" y="191"/>
                  <a:pt x="72" y="191"/>
                </a:cubicBezTo>
                <a:cubicBezTo>
                  <a:pt x="73" y="192"/>
                  <a:pt x="73" y="192"/>
                  <a:pt x="73" y="192"/>
                </a:cubicBezTo>
                <a:cubicBezTo>
                  <a:pt x="75" y="190"/>
                  <a:pt x="75" y="190"/>
                  <a:pt x="75" y="190"/>
                </a:cubicBezTo>
                <a:cubicBezTo>
                  <a:pt x="79" y="187"/>
                  <a:pt x="79" y="187"/>
                  <a:pt x="79" y="187"/>
                </a:cubicBezTo>
                <a:cubicBezTo>
                  <a:pt x="80" y="187"/>
                  <a:pt x="80" y="187"/>
                  <a:pt x="80" y="187"/>
                </a:cubicBezTo>
                <a:cubicBezTo>
                  <a:pt x="82" y="187"/>
                  <a:pt x="82" y="187"/>
                  <a:pt x="82" y="187"/>
                </a:cubicBezTo>
                <a:cubicBezTo>
                  <a:pt x="83" y="186"/>
                  <a:pt x="83" y="186"/>
                  <a:pt x="83" y="186"/>
                </a:cubicBezTo>
                <a:cubicBezTo>
                  <a:pt x="86" y="185"/>
                  <a:pt x="86" y="185"/>
                  <a:pt x="86" y="185"/>
                </a:cubicBezTo>
                <a:cubicBezTo>
                  <a:pt x="86" y="186"/>
                  <a:pt x="86" y="186"/>
                  <a:pt x="86" y="186"/>
                </a:cubicBezTo>
                <a:cubicBezTo>
                  <a:pt x="85" y="187"/>
                  <a:pt x="85" y="187"/>
                  <a:pt x="85" y="187"/>
                </a:cubicBezTo>
                <a:cubicBezTo>
                  <a:pt x="85" y="188"/>
                  <a:pt x="85" y="188"/>
                  <a:pt x="85" y="188"/>
                </a:cubicBezTo>
                <a:cubicBezTo>
                  <a:pt x="86" y="188"/>
                  <a:pt x="86" y="188"/>
                  <a:pt x="86" y="188"/>
                </a:cubicBezTo>
                <a:cubicBezTo>
                  <a:pt x="86" y="190"/>
                  <a:pt x="86" y="190"/>
                  <a:pt x="86" y="190"/>
                </a:cubicBezTo>
                <a:cubicBezTo>
                  <a:pt x="86" y="191"/>
                  <a:pt x="86" y="191"/>
                  <a:pt x="86" y="191"/>
                </a:cubicBezTo>
                <a:cubicBezTo>
                  <a:pt x="88" y="192"/>
                  <a:pt x="88" y="192"/>
                  <a:pt x="88" y="192"/>
                </a:cubicBezTo>
                <a:cubicBezTo>
                  <a:pt x="89" y="191"/>
                  <a:pt x="89" y="191"/>
                  <a:pt x="89" y="191"/>
                </a:cubicBezTo>
                <a:cubicBezTo>
                  <a:pt x="90" y="189"/>
                  <a:pt x="90" y="189"/>
                  <a:pt x="90" y="189"/>
                </a:cubicBezTo>
                <a:cubicBezTo>
                  <a:pt x="91" y="190"/>
                  <a:pt x="91" y="190"/>
                  <a:pt x="91" y="190"/>
                </a:cubicBezTo>
                <a:cubicBezTo>
                  <a:pt x="90" y="191"/>
                  <a:pt x="90" y="191"/>
                  <a:pt x="90" y="191"/>
                </a:cubicBezTo>
                <a:cubicBezTo>
                  <a:pt x="92" y="194"/>
                  <a:pt x="92" y="194"/>
                  <a:pt x="92" y="194"/>
                </a:cubicBezTo>
                <a:cubicBezTo>
                  <a:pt x="92" y="197"/>
                  <a:pt x="92" y="197"/>
                  <a:pt x="92" y="197"/>
                </a:cubicBezTo>
                <a:cubicBezTo>
                  <a:pt x="92" y="199"/>
                  <a:pt x="92" y="199"/>
                  <a:pt x="92" y="199"/>
                </a:cubicBezTo>
                <a:cubicBezTo>
                  <a:pt x="93" y="201"/>
                  <a:pt x="93" y="201"/>
                  <a:pt x="93" y="201"/>
                </a:cubicBezTo>
                <a:cubicBezTo>
                  <a:pt x="94" y="201"/>
                  <a:pt x="94" y="201"/>
                  <a:pt x="94" y="201"/>
                </a:cubicBezTo>
                <a:cubicBezTo>
                  <a:pt x="95" y="199"/>
                  <a:pt x="95" y="199"/>
                  <a:pt x="95" y="199"/>
                </a:cubicBezTo>
                <a:cubicBezTo>
                  <a:pt x="95" y="197"/>
                  <a:pt x="95" y="197"/>
                  <a:pt x="95" y="197"/>
                </a:cubicBezTo>
                <a:cubicBezTo>
                  <a:pt x="96" y="194"/>
                  <a:pt x="96" y="194"/>
                  <a:pt x="96" y="194"/>
                </a:cubicBezTo>
                <a:cubicBezTo>
                  <a:pt x="97" y="192"/>
                  <a:pt x="97" y="192"/>
                  <a:pt x="97" y="192"/>
                </a:cubicBezTo>
                <a:cubicBezTo>
                  <a:pt x="99" y="190"/>
                  <a:pt x="99" y="190"/>
                  <a:pt x="99" y="190"/>
                </a:cubicBezTo>
                <a:cubicBezTo>
                  <a:pt x="100" y="190"/>
                  <a:pt x="100" y="190"/>
                  <a:pt x="100" y="190"/>
                </a:cubicBezTo>
                <a:cubicBezTo>
                  <a:pt x="102" y="189"/>
                  <a:pt x="102" y="189"/>
                  <a:pt x="102" y="189"/>
                </a:cubicBezTo>
                <a:cubicBezTo>
                  <a:pt x="105" y="189"/>
                  <a:pt x="105" y="189"/>
                  <a:pt x="105" y="189"/>
                </a:cubicBezTo>
                <a:cubicBezTo>
                  <a:pt x="102" y="190"/>
                  <a:pt x="102" y="190"/>
                  <a:pt x="102" y="190"/>
                </a:cubicBezTo>
                <a:cubicBezTo>
                  <a:pt x="99" y="193"/>
                  <a:pt x="99" y="193"/>
                  <a:pt x="99" y="193"/>
                </a:cubicBezTo>
                <a:cubicBezTo>
                  <a:pt x="99" y="194"/>
                  <a:pt x="99" y="194"/>
                  <a:pt x="99" y="194"/>
                </a:cubicBezTo>
                <a:cubicBezTo>
                  <a:pt x="102" y="197"/>
                  <a:pt x="102" y="197"/>
                  <a:pt x="102" y="197"/>
                </a:cubicBezTo>
                <a:cubicBezTo>
                  <a:pt x="103" y="197"/>
                  <a:pt x="103" y="197"/>
                  <a:pt x="103" y="197"/>
                </a:cubicBezTo>
                <a:cubicBezTo>
                  <a:pt x="106" y="196"/>
                  <a:pt x="106" y="196"/>
                  <a:pt x="106" y="196"/>
                </a:cubicBezTo>
                <a:cubicBezTo>
                  <a:pt x="110" y="195"/>
                  <a:pt x="110" y="195"/>
                  <a:pt x="110" y="195"/>
                </a:cubicBezTo>
                <a:cubicBezTo>
                  <a:pt x="112" y="194"/>
                  <a:pt x="112" y="194"/>
                  <a:pt x="112" y="194"/>
                </a:cubicBezTo>
                <a:cubicBezTo>
                  <a:pt x="113" y="194"/>
                  <a:pt x="113" y="194"/>
                  <a:pt x="113" y="194"/>
                </a:cubicBezTo>
                <a:cubicBezTo>
                  <a:pt x="116" y="192"/>
                  <a:pt x="116" y="192"/>
                  <a:pt x="116" y="192"/>
                </a:cubicBezTo>
                <a:cubicBezTo>
                  <a:pt x="118" y="192"/>
                  <a:pt x="118" y="192"/>
                  <a:pt x="118" y="192"/>
                </a:cubicBezTo>
                <a:cubicBezTo>
                  <a:pt x="116" y="193"/>
                  <a:pt x="116" y="193"/>
                  <a:pt x="116" y="193"/>
                </a:cubicBezTo>
                <a:cubicBezTo>
                  <a:pt x="114" y="195"/>
                  <a:pt x="114" y="195"/>
                  <a:pt x="114" y="195"/>
                </a:cubicBezTo>
                <a:cubicBezTo>
                  <a:pt x="114" y="196"/>
                  <a:pt x="114" y="196"/>
                  <a:pt x="114" y="196"/>
                </a:cubicBezTo>
                <a:cubicBezTo>
                  <a:pt x="113" y="198"/>
                  <a:pt x="113" y="198"/>
                  <a:pt x="113" y="198"/>
                </a:cubicBezTo>
                <a:cubicBezTo>
                  <a:pt x="107" y="201"/>
                  <a:pt x="107" y="201"/>
                  <a:pt x="107" y="201"/>
                </a:cubicBezTo>
                <a:cubicBezTo>
                  <a:pt x="105" y="203"/>
                  <a:pt x="105" y="203"/>
                  <a:pt x="105" y="203"/>
                </a:cubicBezTo>
                <a:cubicBezTo>
                  <a:pt x="103" y="206"/>
                  <a:pt x="103" y="206"/>
                  <a:pt x="103" y="206"/>
                </a:cubicBezTo>
                <a:cubicBezTo>
                  <a:pt x="103" y="208"/>
                  <a:pt x="103" y="208"/>
                  <a:pt x="103" y="208"/>
                </a:cubicBezTo>
                <a:cubicBezTo>
                  <a:pt x="103" y="209"/>
                  <a:pt x="103" y="209"/>
                  <a:pt x="103" y="209"/>
                </a:cubicBezTo>
                <a:cubicBezTo>
                  <a:pt x="105" y="211"/>
                  <a:pt x="105" y="211"/>
                  <a:pt x="105" y="211"/>
                </a:cubicBezTo>
                <a:cubicBezTo>
                  <a:pt x="102" y="210"/>
                  <a:pt x="102" y="210"/>
                  <a:pt x="102" y="210"/>
                </a:cubicBezTo>
                <a:cubicBezTo>
                  <a:pt x="101" y="211"/>
                  <a:pt x="101" y="211"/>
                  <a:pt x="101" y="211"/>
                </a:cubicBezTo>
                <a:cubicBezTo>
                  <a:pt x="99" y="213"/>
                  <a:pt x="99" y="213"/>
                  <a:pt x="99" y="213"/>
                </a:cubicBezTo>
                <a:cubicBezTo>
                  <a:pt x="98" y="215"/>
                  <a:pt x="98" y="215"/>
                  <a:pt x="98" y="215"/>
                </a:cubicBezTo>
                <a:cubicBezTo>
                  <a:pt x="96" y="218"/>
                  <a:pt x="96" y="218"/>
                  <a:pt x="96" y="218"/>
                </a:cubicBezTo>
                <a:cubicBezTo>
                  <a:pt x="94" y="220"/>
                  <a:pt x="94" y="220"/>
                  <a:pt x="94" y="220"/>
                </a:cubicBezTo>
                <a:cubicBezTo>
                  <a:pt x="95" y="221"/>
                  <a:pt x="95" y="221"/>
                  <a:pt x="95" y="221"/>
                </a:cubicBezTo>
                <a:cubicBezTo>
                  <a:pt x="96" y="222"/>
                  <a:pt x="96" y="222"/>
                  <a:pt x="96" y="222"/>
                </a:cubicBezTo>
                <a:cubicBezTo>
                  <a:pt x="95" y="224"/>
                  <a:pt x="95" y="224"/>
                  <a:pt x="95" y="224"/>
                </a:cubicBezTo>
                <a:cubicBezTo>
                  <a:pt x="94" y="223"/>
                  <a:pt x="94" y="223"/>
                  <a:pt x="94" y="223"/>
                </a:cubicBezTo>
                <a:cubicBezTo>
                  <a:pt x="94" y="222"/>
                  <a:pt x="94" y="222"/>
                  <a:pt x="94" y="222"/>
                </a:cubicBezTo>
                <a:cubicBezTo>
                  <a:pt x="92" y="222"/>
                  <a:pt x="92" y="222"/>
                  <a:pt x="92" y="222"/>
                </a:cubicBezTo>
                <a:cubicBezTo>
                  <a:pt x="91" y="224"/>
                  <a:pt x="91" y="224"/>
                  <a:pt x="91" y="224"/>
                </a:cubicBezTo>
                <a:cubicBezTo>
                  <a:pt x="88" y="225"/>
                  <a:pt x="88" y="225"/>
                  <a:pt x="88" y="225"/>
                </a:cubicBezTo>
                <a:cubicBezTo>
                  <a:pt x="89" y="226"/>
                  <a:pt x="89" y="226"/>
                  <a:pt x="89" y="226"/>
                </a:cubicBezTo>
                <a:cubicBezTo>
                  <a:pt x="88" y="228"/>
                  <a:pt x="88" y="228"/>
                  <a:pt x="88" y="228"/>
                </a:cubicBezTo>
                <a:cubicBezTo>
                  <a:pt x="87" y="227"/>
                  <a:pt x="87" y="227"/>
                  <a:pt x="87" y="227"/>
                </a:cubicBezTo>
                <a:cubicBezTo>
                  <a:pt x="86" y="226"/>
                  <a:pt x="86" y="226"/>
                  <a:pt x="86" y="226"/>
                </a:cubicBezTo>
                <a:cubicBezTo>
                  <a:pt x="85" y="227"/>
                  <a:pt x="85" y="227"/>
                  <a:pt x="85" y="227"/>
                </a:cubicBezTo>
                <a:cubicBezTo>
                  <a:pt x="81" y="231"/>
                  <a:pt x="81" y="231"/>
                  <a:pt x="81" y="231"/>
                </a:cubicBezTo>
                <a:cubicBezTo>
                  <a:pt x="79" y="233"/>
                  <a:pt x="79" y="233"/>
                  <a:pt x="79" y="233"/>
                </a:cubicBezTo>
                <a:cubicBezTo>
                  <a:pt x="80" y="234"/>
                  <a:pt x="80" y="234"/>
                  <a:pt x="80" y="234"/>
                </a:cubicBezTo>
                <a:cubicBezTo>
                  <a:pt x="79" y="235"/>
                  <a:pt x="79" y="235"/>
                  <a:pt x="79" y="235"/>
                </a:cubicBezTo>
                <a:cubicBezTo>
                  <a:pt x="77" y="234"/>
                  <a:pt x="77" y="234"/>
                  <a:pt x="77" y="234"/>
                </a:cubicBezTo>
                <a:cubicBezTo>
                  <a:pt x="77" y="232"/>
                  <a:pt x="77" y="232"/>
                  <a:pt x="77" y="232"/>
                </a:cubicBezTo>
                <a:cubicBezTo>
                  <a:pt x="74" y="233"/>
                  <a:pt x="74" y="233"/>
                  <a:pt x="74" y="233"/>
                </a:cubicBezTo>
                <a:cubicBezTo>
                  <a:pt x="72" y="235"/>
                  <a:pt x="72" y="235"/>
                  <a:pt x="72" y="235"/>
                </a:cubicBezTo>
                <a:cubicBezTo>
                  <a:pt x="70" y="236"/>
                  <a:pt x="70" y="236"/>
                  <a:pt x="70" y="236"/>
                </a:cubicBezTo>
                <a:cubicBezTo>
                  <a:pt x="70" y="237"/>
                  <a:pt x="70" y="237"/>
                  <a:pt x="70" y="237"/>
                </a:cubicBezTo>
                <a:cubicBezTo>
                  <a:pt x="68" y="238"/>
                  <a:pt x="68" y="238"/>
                  <a:pt x="68" y="238"/>
                </a:cubicBezTo>
                <a:cubicBezTo>
                  <a:pt x="66" y="238"/>
                  <a:pt x="66" y="238"/>
                  <a:pt x="66" y="238"/>
                </a:cubicBezTo>
                <a:cubicBezTo>
                  <a:pt x="63" y="241"/>
                  <a:pt x="63" y="241"/>
                  <a:pt x="63" y="241"/>
                </a:cubicBezTo>
                <a:cubicBezTo>
                  <a:pt x="58" y="242"/>
                  <a:pt x="58" y="242"/>
                  <a:pt x="58" y="242"/>
                </a:cubicBezTo>
                <a:cubicBezTo>
                  <a:pt x="55" y="245"/>
                  <a:pt x="55" y="245"/>
                  <a:pt x="55" y="245"/>
                </a:cubicBezTo>
                <a:cubicBezTo>
                  <a:pt x="54" y="248"/>
                  <a:pt x="54" y="248"/>
                  <a:pt x="54" y="248"/>
                </a:cubicBezTo>
                <a:cubicBezTo>
                  <a:pt x="54" y="249"/>
                  <a:pt x="54" y="249"/>
                  <a:pt x="54" y="249"/>
                </a:cubicBezTo>
                <a:cubicBezTo>
                  <a:pt x="54" y="250"/>
                  <a:pt x="54" y="250"/>
                  <a:pt x="54" y="250"/>
                </a:cubicBezTo>
                <a:cubicBezTo>
                  <a:pt x="54" y="252"/>
                  <a:pt x="54" y="252"/>
                  <a:pt x="54" y="252"/>
                </a:cubicBezTo>
                <a:cubicBezTo>
                  <a:pt x="54" y="252"/>
                  <a:pt x="54" y="252"/>
                  <a:pt x="54" y="252"/>
                </a:cubicBezTo>
                <a:cubicBezTo>
                  <a:pt x="52" y="250"/>
                  <a:pt x="52" y="250"/>
                  <a:pt x="52" y="250"/>
                </a:cubicBezTo>
                <a:cubicBezTo>
                  <a:pt x="51" y="250"/>
                  <a:pt x="51" y="250"/>
                  <a:pt x="51" y="250"/>
                </a:cubicBezTo>
                <a:cubicBezTo>
                  <a:pt x="51" y="251"/>
                  <a:pt x="51" y="251"/>
                  <a:pt x="51" y="251"/>
                </a:cubicBezTo>
                <a:cubicBezTo>
                  <a:pt x="51" y="253"/>
                  <a:pt x="51" y="253"/>
                  <a:pt x="51" y="253"/>
                </a:cubicBezTo>
                <a:cubicBezTo>
                  <a:pt x="50" y="253"/>
                  <a:pt x="50" y="253"/>
                  <a:pt x="50" y="253"/>
                </a:cubicBezTo>
                <a:cubicBezTo>
                  <a:pt x="49" y="252"/>
                  <a:pt x="49" y="252"/>
                  <a:pt x="49" y="252"/>
                </a:cubicBezTo>
                <a:cubicBezTo>
                  <a:pt x="49" y="250"/>
                  <a:pt x="49" y="250"/>
                  <a:pt x="49" y="250"/>
                </a:cubicBezTo>
                <a:cubicBezTo>
                  <a:pt x="50" y="249"/>
                  <a:pt x="50" y="249"/>
                  <a:pt x="50" y="249"/>
                </a:cubicBezTo>
                <a:cubicBezTo>
                  <a:pt x="49" y="248"/>
                  <a:pt x="49" y="248"/>
                  <a:pt x="49" y="248"/>
                </a:cubicBezTo>
                <a:cubicBezTo>
                  <a:pt x="47" y="248"/>
                  <a:pt x="47" y="248"/>
                  <a:pt x="47" y="248"/>
                </a:cubicBezTo>
                <a:cubicBezTo>
                  <a:pt x="46" y="248"/>
                  <a:pt x="46" y="248"/>
                  <a:pt x="46" y="248"/>
                </a:cubicBezTo>
                <a:cubicBezTo>
                  <a:pt x="44" y="248"/>
                  <a:pt x="44" y="248"/>
                  <a:pt x="44" y="248"/>
                </a:cubicBezTo>
                <a:cubicBezTo>
                  <a:pt x="41" y="249"/>
                  <a:pt x="41" y="249"/>
                  <a:pt x="41" y="249"/>
                </a:cubicBezTo>
                <a:cubicBezTo>
                  <a:pt x="39" y="250"/>
                  <a:pt x="39" y="250"/>
                  <a:pt x="39" y="250"/>
                </a:cubicBezTo>
                <a:cubicBezTo>
                  <a:pt x="38" y="251"/>
                  <a:pt x="38" y="251"/>
                  <a:pt x="38" y="251"/>
                </a:cubicBezTo>
                <a:cubicBezTo>
                  <a:pt x="35" y="252"/>
                  <a:pt x="35" y="252"/>
                  <a:pt x="35" y="252"/>
                </a:cubicBezTo>
                <a:cubicBezTo>
                  <a:pt x="33" y="254"/>
                  <a:pt x="33" y="254"/>
                  <a:pt x="33" y="254"/>
                </a:cubicBezTo>
                <a:cubicBezTo>
                  <a:pt x="30" y="256"/>
                  <a:pt x="30" y="256"/>
                  <a:pt x="30" y="256"/>
                </a:cubicBezTo>
                <a:cubicBezTo>
                  <a:pt x="31" y="257"/>
                  <a:pt x="31" y="257"/>
                  <a:pt x="31" y="257"/>
                </a:cubicBezTo>
                <a:cubicBezTo>
                  <a:pt x="30" y="258"/>
                  <a:pt x="30" y="258"/>
                  <a:pt x="30" y="258"/>
                </a:cubicBezTo>
                <a:cubicBezTo>
                  <a:pt x="29" y="258"/>
                  <a:pt x="29" y="258"/>
                  <a:pt x="29" y="258"/>
                </a:cubicBezTo>
                <a:cubicBezTo>
                  <a:pt x="27" y="259"/>
                  <a:pt x="27" y="259"/>
                  <a:pt x="27" y="259"/>
                </a:cubicBezTo>
                <a:cubicBezTo>
                  <a:pt x="25" y="260"/>
                  <a:pt x="25" y="260"/>
                  <a:pt x="25" y="260"/>
                </a:cubicBezTo>
                <a:cubicBezTo>
                  <a:pt x="25" y="261"/>
                  <a:pt x="25" y="261"/>
                  <a:pt x="25" y="261"/>
                </a:cubicBezTo>
                <a:cubicBezTo>
                  <a:pt x="24" y="261"/>
                  <a:pt x="24" y="261"/>
                  <a:pt x="24" y="261"/>
                </a:cubicBezTo>
                <a:cubicBezTo>
                  <a:pt x="22" y="261"/>
                  <a:pt x="22" y="261"/>
                  <a:pt x="22" y="261"/>
                </a:cubicBezTo>
                <a:cubicBezTo>
                  <a:pt x="20" y="261"/>
                  <a:pt x="20" y="261"/>
                  <a:pt x="20" y="261"/>
                </a:cubicBezTo>
                <a:cubicBezTo>
                  <a:pt x="20" y="263"/>
                  <a:pt x="20" y="263"/>
                  <a:pt x="20" y="263"/>
                </a:cubicBezTo>
                <a:cubicBezTo>
                  <a:pt x="19" y="265"/>
                  <a:pt x="19" y="265"/>
                  <a:pt x="19" y="265"/>
                </a:cubicBezTo>
                <a:cubicBezTo>
                  <a:pt x="20" y="266"/>
                  <a:pt x="20" y="266"/>
                  <a:pt x="20" y="266"/>
                </a:cubicBezTo>
                <a:cubicBezTo>
                  <a:pt x="21" y="265"/>
                  <a:pt x="21" y="265"/>
                  <a:pt x="21" y="265"/>
                </a:cubicBezTo>
                <a:cubicBezTo>
                  <a:pt x="22" y="264"/>
                  <a:pt x="22" y="264"/>
                  <a:pt x="22" y="264"/>
                </a:cubicBezTo>
                <a:cubicBezTo>
                  <a:pt x="21" y="263"/>
                  <a:pt x="21" y="263"/>
                  <a:pt x="21" y="263"/>
                </a:cubicBezTo>
                <a:cubicBezTo>
                  <a:pt x="23" y="262"/>
                  <a:pt x="23" y="262"/>
                  <a:pt x="23" y="262"/>
                </a:cubicBezTo>
                <a:cubicBezTo>
                  <a:pt x="23" y="263"/>
                  <a:pt x="23" y="263"/>
                  <a:pt x="23" y="263"/>
                </a:cubicBezTo>
                <a:cubicBezTo>
                  <a:pt x="23" y="264"/>
                  <a:pt x="23" y="264"/>
                  <a:pt x="23" y="264"/>
                </a:cubicBezTo>
                <a:cubicBezTo>
                  <a:pt x="23" y="265"/>
                  <a:pt x="23" y="265"/>
                  <a:pt x="23" y="265"/>
                </a:cubicBezTo>
                <a:cubicBezTo>
                  <a:pt x="25" y="265"/>
                  <a:pt x="25" y="265"/>
                  <a:pt x="25" y="265"/>
                </a:cubicBezTo>
                <a:cubicBezTo>
                  <a:pt x="27" y="262"/>
                  <a:pt x="27" y="262"/>
                  <a:pt x="27" y="262"/>
                </a:cubicBezTo>
                <a:cubicBezTo>
                  <a:pt x="28" y="261"/>
                  <a:pt x="28" y="261"/>
                  <a:pt x="28" y="261"/>
                </a:cubicBezTo>
                <a:cubicBezTo>
                  <a:pt x="28" y="263"/>
                  <a:pt x="28" y="263"/>
                  <a:pt x="28" y="263"/>
                </a:cubicBezTo>
                <a:cubicBezTo>
                  <a:pt x="28" y="264"/>
                  <a:pt x="28" y="264"/>
                  <a:pt x="28" y="264"/>
                </a:cubicBezTo>
                <a:cubicBezTo>
                  <a:pt x="28" y="265"/>
                  <a:pt x="28" y="265"/>
                  <a:pt x="28" y="265"/>
                </a:cubicBezTo>
                <a:cubicBezTo>
                  <a:pt x="30" y="264"/>
                  <a:pt x="30" y="264"/>
                  <a:pt x="30" y="264"/>
                </a:cubicBezTo>
                <a:cubicBezTo>
                  <a:pt x="31" y="263"/>
                  <a:pt x="31" y="263"/>
                  <a:pt x="31" y="263"/>
                </a:cubicBezTo>
                <a:cubicBezTo>
                  <a:pt x="31" y="264"/>
                  <a:pt x="31" y="264"/>
                  <a:pt x="31" y="264"/>
                </a:cubicBezTo>
                <a:cubicBezTo>
                  <a:pt x="32" y="264"/>
                  <a:pt x="32" y="264"/>
                  <a:pt x="32" y="264"/>
                </a:cubicBezTo>
                <a:cubicBezTo>
                  <a:pt x="32" y="263"/>
                  <a:pt x="32" y="263"/>
                  <a:pt x="32" y="263"/>
                </a:cubicBezTo>
                <a:cubicBezTo>
                  <a:pt x="34" y="262"/>
                  <a:pt x="34" y="262"/>
                  <a:pt x="34" y="262"/>
                </a:cubicBezTo>
                <a:cubicBezTo>
                  <a:pt x="36" y="262"/>
                  <a:pt x="36" y="262"/>
                  <a:pt x="36" y="262"/>
                </a:cubicBezTo>
                <a:cubicBezTo>
                  <a:pt x="38" y="261"/>
                  <a:pt x="38" y="261"/>
                  <a:pt x="38" y="261"/>
                </a:cubicBezTo>
                <a:cubicBezTo>
                  <a:pt x="39" y="258"/>
                  <a:pt x="39" y="258"/>
                  <a:pt x="39" y="258"/>
                </a:cubicBezTo>
                <a:cubicBezTo>
                  <a:pt x="38" y="257"/>
                  <a:pt x="38" y="257"/>
                  <a:pt x="38" y="257"/>
                </a:cubicBezTo>
                <a:cubicBezTo>
                  <a:pt x="40" y="256"/>
                  <a:pt x="40" y="256"/>
                  <a:pt x="40" y="256"/>
                </a:cubicBezTo>
                <a:cubicBezTo>
                  <a:pt x="42" y="254"/>
                  <a:pt x="42" y="254"/>
                  <a:pt x="42" y="254"/>
                </a:cubicBezTo>
                <a:cubicBezTo>
                  <a:pt x="43" y="254"/>
                  <a:pt x="43" y="254"/>
                  <a:pt x="43" y="254"/>
                </a:cubicBezTo>
                <a:cubicBezTo>
                  <a:pt x="45" y="256"/>
                  <a:pt x="45" y="256"/>
                  <a:pt x="45" y="256"/>
                </a:cubicBezTo>
                <a:cubicBezTo>
                  <a:pt x="44" y="256"/>
                  <a:pt x="44" y="256"/>
                  <a:pt x="44" y="256"/>
                </a:cubicBezTo>
                <a:cubicBezTo>
                  <a:pt x="43" y="257"/>
                  <a:pt x="43" y="257"/>
                  <a:pt x="43" y="257"/>
                </a:cubicBezTo>
                <a:cubicBezTo>
                  <a:pt x="41" y="258"/>
                  <a:pt x="41" y="258"/>
                  <a:pt x="41" y="258"/>
                </a:cubicBezTo>
                <a:cubicBezTo>
                  <a:pt x="41" y="260"/>
                  <a:pt x="41" y="260"/>
                  <a:pt x="41" y="260"/>
                </a:cubicBezTo>
                <a:cubicBezTo>
                  <a:pt x="42" y="261"/>
                  <a:pt x="42" y="261"/>
                  <a:pt x="42" y="261"/>
                </a:cubicBezTo>
                <a:cubicBezTo>
                  <a:pt x="45" y="259"/>
                  <a:pt x="45" y="259"/>
                  <a:pt x="45" y="259"/>
                </a:cubicBezTo>
                <a:cubicBezTo>
                  <a:pt x="45" y="257"/>
                  <a:pt x="45" y="257"/>
                  <a:pt x="45" y="257"/>
                </a:cubicBezTo>
                <a:cubicBezTo>
                  <a:pt x="47" y="257"/>
                  <a:pt x="47" y="257"/>
                  <a:pt x="47" y="257"/>
                </a:cubicBezTo>
                <a:cubicBezTo>
                  <a:pt x="47" y="258"/>
                  <a:pt x="47" y="258"/>
                  <a:pt x="47" y="258"/>
                </a:cubicBezTo>
                <a:cubicBezTo>
                  <a:pt x="48" y="256"/>
                  <a:pt x="48" y="256"/>
                  <a:pt x="48" y="256"/>
                </a:cubicBezTo>
                <a:cubicBezTo>
                  <a:pt x="49" y="257"/>
                  <a:pt x="49" y="257"/>
                  <a:pt x="49" y="257"/>
                </a:cubicBezTo>
                <a:cubicBezTo>
                  <a:pt x="49" y="258"/>
                  <a:pt x="49" y="258"/>
                  <a:pt x="49" y="258"/>
                </a:cubicBezTo>
                <a:cubicBezTo>
                  <a:pt x="48" y="259"/>
                  <a:pt x="48" y="259"/>
                  <a:pt x="48" y="259"/>
                </a:cubicBezTo>
                <a:cubicBezTo>
                  <a:pt x="49" y="259"/>
                  <a:pt x="49" y="259"/>
                  <a:pt x="49" y="259"/>
                </a:cubicBezTo>
                <a:cubicBezTo>
                  <a:pt x="51" y="257"/>
                  <a:pt x="51" y="257"/>
                  <a:pt x="51" y="257"/>
                </a:cubicBezTo>
                <a:cubicBezTo>
                  <a:pt x="52" y="257"/>
                  <a:pt x="52" y="257"/>
                  <a:pt x="52" y="257"/>
                </a:cubicBezTo>
                <a:cubicBezTo>
                  <a:pt x="54" y="256"/>
                  <a:pt x="54" y="256"/>
                  <a:pt x="54" y="256"/>
                </a:cubicBezTo>
                <a:cubicBezTo>
                  <a:pt x="55" y="256"/>
                  <a:pt x="55" y="256"/>
                  <a:pt x="55" y="256"/>
                </a:cubicBezTo>
                <a:cubicBezTo>
                  <a:pt x="57" y="253"/>
                  <a:pt x="57" y="253"/>
                  <a:pt x="57" y="253"/>
                </a:cubicBezTo>
                <a:cubicBezTo>
                  <a:pt x="59" y="252"/>
                  <a:pt x="59" y="252"/>
                  <a:pt x="59" y="252"/>
                </a:cubicBezTo>
                <a:cubicBezTo>
                  <a:pt x="60" y="253"/>
                  <a:pt x="60" y="253"/>
                  <a:pt x="60" y="253"/>
                </a:cubicBezTo>
                <a:cubicBezTo>
                  <a:pt x="60" y="254"/>
                  <a:pt x="60" y="254"/>
                  <a:pt x="60" y="254"/>
                </a:cubicBezTo>
                <a:cubicBezTo>
                  <a:pt x="59" y="256"/>
                  <a:pt x="59" y="256"/>
                  <a:pt x="59" y="256"/>
                </a:cubicBezTo>
                <a:cubicBezTo>
                  <a:pt x="58" y="258"/>
                  <a:pt x="58" y="258"/>
                  <a:pt x="58" y="258"/>
                </a:cubicBezTo>
                <a:cubicBezTo>
                  <a:pt x="58" y="259"/>
                  <a:pt x="58" y="259"/>
                  <a:pt x="58" y="259"/>
                </a:cubicBezTo>
                <a:cubicBezTo>
                  <a:pt x="59" y="259"/>
                  <a:pt x="59" y="259"/>
                  <a:pt x="59" y="259"/>
                </a:cubicBezTo>
                <a:cubicBezTo>
                  <a:pt x="62" y="256"/>
                  <a:pt x="62" y="256"/>
                  <a:pt x="62" y="256"/>
                </a:cubicBezTo>
                <a:cubicBezTo>
                  <a:pt x="62" y="253"/>
                  <a:pt x="62" y="253"/>
                  <a:pt x="62" y="253"/>
                </a:cubicBezTo>
                <a:cubicBezTo>
                  <a:pt x="62" y="252"/>
                  <a:pt x="62" y="252"/>
                  <a:pt x="62" y="252"/>
                </a:cubicBezTo>
                <a:cubicBezTo>
                  <a:pt x="63" y="254"/>
                  <a:pt x="63" y="254"/>
                  <a:pt x="63" y="254"/>
                </a:cubicBezTo>
                <a:cubicBezTo>
                  <a:pt x="64" y="253"/>
                  <a:pt x="64" y="253"/>
                  <a:pt x="64" y="253"/>
                </a:cubicBezTo>
                <a:cubicBezTo>
                  <a:pt x="66" y="253"/>
                  <a:pt x="66" y="253"/>
                  <a:pt x="66" y="253"/>
                </a:cubicBezTo>
                <a:cubicBezTo>
                  <a:pt x="68" y="253"/>
                  <a:pt x="68" y="253"/>
                  <a:pt x="68" y="253"/>
                </a:cubicBezTo>
                <a:cubicBezTo>
                  <a:pt x="70" y="251"/>
                  <a:pt x="70" y="251"/>
                  <a:pt x="70" y="251"/>
                </a:cubicBezTo>
                <a:cubicBezTo>
                  <a:pt x="70" y="251"/>
                  <a:pt x="70" y="251"/>
                  <a:pt x="70" y="251"/>
                </a:cubicBezTo>
                <a:cubicBezTo>
                  <a:pt x="71" y="251"/>
                  <a:pt x="71" y="251"/>
                  <a:pt x="71" y="251"/>
                </a:cubicBezTo>
                <a:cubicBezTo>
                  <a:pt x="72" y="249"/>
                  <a:pt x="72" y="249"/>
                  <a:pt x="72" y="249"/>
                </a:cubicBezTo>
                <a:cubicBezTo>
                  <a:pt x="73" y="248"/>
                  <a:pt x="73" y="248"/>
                  <a:pt x="73" y="248"/>
                </a:cubicBezTo>
                <a:cubicBezTo>
                  <a:pt x="73" y="249"/>
                  <a:pt x="73" y="249"/>
                  <a:pt x="73" y="249"/>
                </a:cubicBezTo>
                <a:cubicBezTo>
                  <a:pt x="73" y="250"/>
                  <a:pt x="73" y="250"/>
                  <a:pt x="73" y="250"/>
                </a:cubicBezTo>
                <a:cubicBezTo>
                  <a:pt x="73" y="252"/>
                  <a:pt x="73" y="252"/>
                  <a:pt x="73" y="252"/>
                </a:cubicBezTo>
                <a:cubicBezTo>
                  <a:pt x="74" y="251"/>
                  <a:pt x="74" y="251"/>
                  <a:pt x="74" y="251"/>
                </a:cubicBezTo>
                <a:cubicBezTo>
                  <a:pt x="76" y="250"/>
                  <a:pt x="76" y="250"/>
                  <a:pt x="76" y="250"/>
                </a:cubicBezTo>
                <a:cubicBezTo>
                  <a:pt x="75" y="249"/>
                  <a:pt x="75" y="249"/>
                  <a:pt x="75" y="249"/>
                </a:cubicBezTo>
                <a:cubicBezTo>
                  <a:pt x="76" y="248"/>
                  <a:pt x="76" y="248"/>
                  <a:pt x="76" y="248"/>
                </a:cubicBezTo>
                <a:cubicBezTo>
                  <a:pt x="76" y="247"/>
                  <a:pt x="76" y="247"/>
                  <a:pt x="76" y="247"/>
                </a:cubicBezTo>
                <a:cubicBezTo>
                  <a:pt x="73" y="247"/>
                  <a:pt x="73" y="247"/>
                  <a:pt x="73" y="247"/>
                </a:cubicBezTo>
                <a:cubicBezTo>
                  <a:pt x="73" y="246"/>
                  <a:pt x="73" y="246"/>
                  <a:pt x="73" y="246"/>
                </a:cubicBezTo>
                <a:cubicBezTo>
                  <a:pt x="75" y="246"/>
                  <a:pt x="75" y="246"/>
                  <a:pt x="75" y="246"/>
                </a:cubicBezTo>
                <a:cubicBezTo>
                  <a:pt x="78" y="244"/>
                  <a:pt x="78" y="244"/>
                  <a:pt x="78" y="244"/>
                </a:cubicBezTo>
                <a:cubicBezTo>
                  <a:pt x="82" y="244"/>
                  <a:pt x="82" y="244"/>
                  <a:pt x="82" y="244"/>
                </a:cubicBezTo>
                <a:cubicBezTo>
                  <a:pt x="83" y="243"/>
                  <a:pt x="83" y="243"/>
                  <a:pt x="83" y="243"/>
                </a:cubicBezTo>
                <a:cubicBezTo>
                  <a:pt x="83" y="242"/>
                  <a:pt x="83" y="242"/>
                  <a:pt x="83" y="242"/>
                </a:cubicBezTo>
                <a:cubicBezTo>
                  <a:pt x="82" y="242"/>
                  <a:pt x="82" y="242"/>
                  <a:pt x="82" y="242"/>
                </a:cubicBezTo>
                <a:cubicBezTo>
                  <a:pt x="83" y="241"/>
                  <a:pt x="83" y="241"/>
                  <a:pt x="83" y="241"/>
                </a:cubicBezTo>
                <a:cubicBezTo>
                  <a:pt x="85" y="241"/>
                  <a:pt x="85" y="241"/>
                  <a:pt x="85" y="241"/>
                </a:cubicBezTo>
                <a:cubicBezTo>
                  <a:pt x="86" y="240"/>
                  <a:pt x="86" y="240"/>
                  <a:pt x="86" y="240"/>
                </a:cubicBezTo>
                <a:cubicBezTo>
                  <a:pt x="87" y="240"/>
                  <a:pt x="87" y="240"/>
                  <a:pt x="87" y="240"/>
                </a:cubicBezTo>
                <a:cubicBezTo>
                  <a:pt x="87" y="242"/>
                  <a:pt x="87" y="242"/>
                  <a:pt x="87" y="242"/>
                </a:cubicBezTo>
                <a:cubicBezTo>
                  <a:pt x="88" y="242"/>
                  <a:pt x="88" y="242"/>
                  <a:pt x="88" y="242"/>
                </a:cubicBezTo>
                <a:cubicBezTo>
                  <a:pt x="89" y="240"/>
                  <a:pt x="89" y="240"/>
                  <a:pt x="89" y="240"/>
                </a:cubicBezTo>
                <a:cubicBezTo>
                  <a:pt x="89" y="240"/>
                  <a:pt x="89" y="240"/>
                  <a:pt x="89" y="240"/>
                </a:cubicBezTo>
                <a:cubicBezTo>
                  <a:pt x="90" y="238"/>
                  <a:pt x="90" y="238"/>
                  <a:pt x="90" y="238"/>
                </a:cubicBezTo>
                <a:cubicBezTo>
                  <a:pt x="90" y="237"/>
                  <a:pt x="90" y="237"/>
                  <a:pt x="90" y="237"/>
                </a:cubicBezTo>
                <a:cubicBezTo>
                  <a:pt x="91" y="236"/>
                  <a:pt x="91" y="236"/>
                  <a:pt x="91" y="236"/>
                </a:cubicBezTo>
                <a:cubicBezTo>
                  <a:pt x="92" y="237"/>
                  <a:pt x="92" y="237"/>
                  <a:pt x="92" y="237"/>
                </a:cubicBezTo>
                <a:cubicBezTo>
                  <a:pt x="92" y="238"/>
                  <a:pt x="92" y="238"/>
                  <a:pt x="92" y="238"/>
                </a:cubicBezTo>
                <a:cubicBezTo>
                  <a:pt x="93" y="239"/>
                  <a:pt x="93" y="239"/>
                  <a:pt x="93" y="239"/>
                </a:cubicBezTo>
                <a:cubicBezTo>
                  <a:pt x="95" y="237"/>
                  <a:pt x="95" y="237"/>
                  <a:pt x="95" y="237"/>
                </a:cubicBezTo>
                <a:cubicBezTo>
                  <a:pt x="96" y="236"/>
                  <a:pt x="96" y="236"/>
                  <a:pt x="96" y="236"/>
                </a:cubicBezTo>
                <a:cubicBezTo>
                  <a:pt x="98" y="236"/>
                  <a:pt x="98" y="236"/>
                  <a:pt x="98" y="236"/>
                </a:cubicBezTo>
                <a:cubicBezTo>
                  <a:pt x="99" y="234"/>
                  <a:pt x="99" y="234"/>
                  <a:pt x="99" y="234"/>
                </a:cubicBezTo>
                <a:cubicBezTo>
                  <a:pt x="99" y="234"/>
                  <a:pt x="99" y="234"/>
                  <a:pt x="99" y="234"/>
                </a:cubicBezTo>
                <a:cubicBezTo>
                  <a:pt x="100" y="235"/>
                  <a:pt x="100" y="235"/>
                  <a:pt x="100" y="235"/>
                </a:cubicBezTo>
                <a:cubicBezTo>
                  <a:pt x="102" y="234"/>
                  <a:pt x="102" y="234"/>
                  <a:pt x="102" y="234"/>
                </a:cubicBezTo>
                <a:cubicBezTo>
                  <a:pt x="104" y="232"/>
                  <a:pt x="104" y="232"/>
                  <a:pt x="104" y="232"/>
                </a:cubicBezTo>
                <a:cubicBezTo>
                  <a:pt x="104" y="230"/>
                  <a:pt x="104" y="230"/>
                  <a:pt x="104" y="230"/>
                </a:cubicBezTo>
                <a:cubicBezTo>
                  <a:pt x="104" y="230"/>
                  <a:pt x="104" y="230"/>
                  <a:pt x="104" y="230"/>
                </a:cubicBezTo>
                <a:cubicBezTo>
                  <a:pt x="102" y="230"/>
                  <a:pt x="102" y="230"/>
                  <a:pt x="102" y="230"/>
                </a:cubicBezTo>
                <a:cubicBezTo>
                  <a:pt x="102" y="230"/>
                  <a:pt x="102" y="230"/>
                  <a:pt x="102" y="230"/>
                </a:cubicBezTo>
                <a:cubicBezTo>
                  <a:pt x="105" y="228"/>
                  <a:pt x="105" y="228"/>
                  <a:pt x="105" y="228"/>
                </a:cubicBezTo>
                <a:cubicBezTo>
                  <a:pt x="106" y="227"/>
                  <a:pt x="106" y="227"/>
                  <a:pt x="106" y="227"/>
                </a:cubicBezTo>
                <a:cubicBezTo>
                  <a:pt x="108" y="226"/>
                  <a:pt x="108" y="226"/>
                  <a:pt x="108" y="226"/>
                </a:cubicBezTo>
                <a:cubicBezTo>
                  <a:pt x="109" y="226"/>
                  <a:pt x="109" y="226"/>
                  <a:pt x="109" y="226"/>
                </a:cubicBezTo>
                <a:cubicBezTo>
                  <a:pt x="109" y="226"/>
                  <a:pt x="109" y="226"/>
                  <a:pt x="109" y="226"/>
                </a:cubicBezTo>
                <a:cubicBezTo>
                  <a:pt x="111" y="224"/>
                  <a:pt x="111" y="224"/>
                  <a:pt x="111" y="224"/>
                </a:cubicBezTo>
                <a:cubicBezTo>
                  <a:pt x="113" y="223"/>
                  <a:pt x="113" y="223"/>
                  <a:pt x="113" y="223"/>
                </a:cubicBezTo>
                <a:cubicBezTo>
                  <a:pt x="114" y="222"/>
                  <a:pt x="114" y="222"/>
                  <a:pt x="114" y="222"/>
                </a:cubicBezTo>
                <a:cubicBezTo>
                  <a:pt x="115" y="222"/>
                  <a:pt x="115" y="222"/>
                  <a:pt x="115" y="222"/>
                </a:cubicBezTo>
                <a:cubicBezTo>
                  <a:pt x="116" y="221"/>
                  <a:pt x="116" y="221"/>
                  <a:pt x="116" y="221"/>
                </a:cubicBezTo>
                <a:cubicBezTo>
                  <a:pt x="117" y="220"/>
                  <a:pt x="117" y="220"/>
                  <a:pt x="117" y="220"/>
                </a:cubicBezTo>
                <a:cubicBezTo>
                  <a:pt x="118" y="222"/>
                  <a:pt x="118" y="222"/>
                  <a:pt x="118" y="222"/>
                </a:cubicBezTo>
                <a:cubicBezTo>
                  <a:pt x="118" y="222"/>
                  <a:pt x="118" y="222"/>
                  <a:pt x="118" y="222"/>
                </a:cubicBezTo>
                <a:cubicBezTo>
                  <a:pt x="119" y="221"/>
                  <a:pt x="119" y="221"/>
                  <a:pt x="119" y="221"/>
                </a:cubicBezTo>
                <a:cubicBezTo>
                  <a:pt x="121" y="221"/>
                  <a:pt x="121" y="221"/>
                  <a:pt x="121" y="221"/>
                </a:cubicBezTo>
                <a:cubicBezTo>
                  <a:pt x="121" y="220"/>
                  <a:pt x="121" y="220"/>
                  <a:pt x="121" y="220"/>
                </a:cubicBezTo>
                <a:cubicBezTo>
                  <a:pt x="121" y="219"/>
                  <a:pt x="121" y="219"/>
                  <a:pt x="121" y="219"/>
                </a:cubicBezTo>
                <a:cubicBezTo>
                  <a:pt x="123" y="218"/>
                  <a:pt x="123" y="218"/>
                  <a:pt x="123" y="218"/>
                </a:cubicBezTo>
                <a:cubicBezTo>
                  <a:pt x="124" y="217"/>
                  <a:pt x="124" y="217"/>
                  <a:pt x="124" y="217"/>
                </a:cubicBezTo>
                <a:cubicBezTo>
                  <a:pt x="124" y="218"/>
                  <a:pt x="124" y="218"/>
                  <a:pt x="124" y="218"/>
                </a:cubicBezTo>
                <a:cubicBezTo>
                  <a:pt x="127" y="218"/>
                  <a:pt x="127" y="218"/>
                  <a:pt x="127" y="218"/>
                </a:cubicBezTo>
                <a:cubicBezTo>
                  <a:pt x="128" y="216"/>
                  <a:pt x="128" y="216"/>
                  <a:pt x="128" y="216"/>
                </a:cubicBezTo>
                <a:cubicBezTo>
                  <a:pt x="129" y="216"/>
                  <a:pt x="129" y="216"/>
                  <a:pt x="129" y="216"/>
                </a:cubicBezTo>
                <a:cubicBezTo>
                  <a:pt x="129" y="217"/>
                  <a:pt x="129" y="217"/>
                  <a:pt x="129" y="217"/>
                </a:cubicBezTo>
                <a:cubicBezTo>
                  <a:pt x="129" y="217"/>
                  <a:pt x="129" y="217"/>
                  <a:pt x="129" y="217"/>
                </a:cubicBezTo>
                <a:cubicBezTo>
                  <a:pt x="131" y="216"/>
                  <a:pt x="131" y="216"/>
                  <a:pt x="131" y="216"/>
                </a:cubicBezTo>
                <a:cubicBezTo>
                  <a:pt x="131" y="217"/>
                  <a:pt x="131" y="217"/>
                  <a:pt x="131" y="217"/>
                </a:cubicBezTo>
                <a:cubicBezTo>
                  <a:pt x="132" y="217"/>
                  <a:pt x="132" y="217"/>
                  <a:pt x="132" y="217"/>
                </a:cubicBezTo>
                <a:cubicBezTo>
                  <a:pt x="133" y="214"/>
                  <a:pt x="133" y="214"/>
                  <a:pt x="133" y="214"/>
                </a:cubicBezTo>
                <a:cubicBezTo>
                  <a:pt x="132" y="214"/>
                  <a:pt x="132" y="214"/>
                  <a:pt x="132" y="214"/>
                </a:cubicBezTo>
                <a:cubicBezTo>
                  <a:pt x="131" y="214"/>
                  <a:pt x="131" y="214"/>
                  <a:pt x="131" y="214"/>
                </a:cubicBezTo>
                <a:cubicBezTo>
                  <a:pt x="132" y="213"/>
                  <a:pt x="132" y="213"/>
                  <a:pt x="132" y="213"/>
                </a:cubicBezTo>
                <a:cubicBezTo>
                  <a:pt x="134" y="211"/>
                  <a:pt x="134" y="211"/>
                  <a:pt x="134" y="211"/>
                </a:cubicBezTo>
                <a:cubicBezTo>
                  <a:pt x="135" y="211"/>
                  <a:pt x="135" y="211"/>
                  <a:pt x="135" y="211"/>
                </a:cubicBezTo>
                <a:cubicBezTo>
                  <a:pt x="136" y="212"/>
                  <a:pt x="136" y="212"/>
                  <a:pt x="136" y="212"/>
                </a:cubicBezTo>
                <a:cubicBezTo>
                  <a:pt x="136" y="211"/>
                  <a:pt x="136" y="211"/>
                  <a:pt x="136" y="211"/>
                </a:cubicBezTo>
                <a:cubicBezTo>
                  <a:pt x="135" y="210"/>
                  <a:pt x="135" y="210"/>
                  <a:pt x="135" y="210"/>
                </a:cubicBezTo>
                <a:cubicBezTo>
                  <a:pt x="134" y="210"/>
                  <a:pt x="134" y="210"/>
                  <a:pt x="134" y="210"/>
                </a:cubicBezTo>
                <a:cubicBezTo>
                  <a:pt x="135" y="209"/>
                  <a:pt x="135" y="209"/>
                  <a:pt x="135" y="209"/>
                </a:cubicBezTo>
                <a:cubicBezTo>
                  <a:pt x="137" y="210"/>
                  <a:pt x="137" y="210"/>
                  <a:pt x="137" y="210"/>
                </a:cubicBezTo>
                <a:cubicBezTo>
                  <a:pt x="139" y="208"/>
                  <a:pt x="139" y="208"/>
                  <a:pt x="139" y="208"/>
                </a:cubicBezTo>
                <a:cubicBezTo>
                  <a:pt x="141" y="208"/>
                  <a:pt x="141" y="208"/>
                  <a:pt x="141" y="208"/>
                </a:cubicBezTo>
                <a:cubicBezTo>
                  <a:pt x="143" y="206"/>
                  <a:pt x="143" y="206"/>
                  <a:pt x="143" y="206"/>
                </a:cubicBezTo>
                <a:cubicBezTo>
                  <a:pt x="145" y="206"/>
                  <a:pt x="145" y="206"/>
                  <a:pt x="145" y="206"/>
                </a:cubicBezTo>
                <a:cubicBezTo>
                  <a:pt x="147" y="203"/>
                  <a:pt x="147" y="203"/>
                  <a:pt x="147" y="203"/>
                </a:cubicBezTo>
                <a:cubicBezTo>
                  <a:pt x="147" y="200"/>
                  <a:pt x="147" y="200"/>
                  <a:pt x="147" y="200"/>
                </a:cubicBezTo>
                <a:cubicBezTo>
                  <a:pt x="146" y="200"/>
                  <a:pt x="146" y="200"/>
                  <a:pt x="146" y="200"/>
                </a:cubicBezTo>
                <a:cubicBezTo>
                  <a:pt x="146" y="200"/>
                  <a:pt x="146" y="200"/>
                  <a:pt x="146" y="200"/>
                </a:cubicBezTo>
                <a:cubicBezTo>
                  <a:pt x="145" y="197"/>
                  <a:pt x="145" y="197"/>
                  <a:pt x="145" y="197"/>
                </a:cubicBezTo>
                <a:cubicBezTo>
                  <a:pt x="144" y="197"/>
                  <a:pt x="144" y="197"/>
                  <a:pt x="144" y="197"/>
                </a:cubicBezTo>
                <a:cubicBezTo>
                  <a:pt x="141" y="197"/>
                  <a:pt x="141" y="197"/>
                  <a:pt x="141" y="197"/>
                </a:cubicBezTo>
                <a:cubicBezTo>
                  <a:pt x="142" y="195"/>
                  <a:pt x="142" y="195"/>
                  <a:pt x="142" y="195"/>
                </a:cubicBezTo>
                <a:cubicBezTo>
                  <a:pt x="142" y="193"/>
                  <a:pt x="142" y="193"/>
                  <a:pt x="142" y="193"/>
                </a:cubicBezTo>
                <a:cubicBezTo>
                  <a:pt x="144" y="192"/>
                  <a:pt x="144" y="192"/>
                  <a:pt x="144" y="192"/>
                </a:cubicBezTo>
                <a:cubicBezTo>
                  <a:pt x="145" y="191"/>
                  <a:pt x="145" y="191"/>
                  <a:pt x="145" y="191"/>
                </a:cubicBezTo>
                <a:cubicBezTo>
                  <a:pt x="146" y="191"/>
                  <a:pt x="146" y="191"/>
                  <a:pt x="146" y="191"/>
                </a:cubicBezTo>
                <a:cubicBezTo>
                  <a:pt x="147" y="189"/>
                  <a:pt x="147" y="189"/>
                  <a:pt x="147" y="189"/>
                </a:cubicBezTo>
                <a:cubicBezTo>
                  <a:pt x="146" y="189"/>
                  <a:pt x="146" y="189"/>
                  <a:pt x="146" y="189"/>
                </a:cubicBezTo>
                <a:cubicBezTo>
                  <a:pt x="147" y="188"/>
                  <a:pt x="147" y="188"/>
                  <a:pt x="147" y="188"/>
                </a:cubicBezTo>
                <a:cubicBezTo>
                  <a:pt x="149" y="189"/>
                  <a:pt x="149" y="189"/>
                  <a:pt x="149" y="189"/>
                </a:cubicBezTo>
                <a:cubicBezTo>
                  <a:pt x="152" y="187"/>
                  <a:pt x="152" y="187"/>
                  <a:pt x="152" y="187"/>
                </a:cubicBezTo>
                <a:cubicBezTo>
                  <a:pt x="154" y="189"/>
                  <a:pt x="154" y="189"/>
                  <a:pt x="154" y="189"/>
                </a:cubicBezTo>
                <a:cubicBezTo>
                  <a:pt x="156" y="187"/>
                  <a:pt x="156" y="187"/>
                  <a:pt x="156" y="187"/>
                </a:cubicBezTo>
                <a:cubicBezTo>
                  <a:pt x="156" y="189"/>
                  <a:pt x="156" y="189"/>
                  <a:pt x="156" y="189"/>
                </a:cubicBezTo>
                <a:cubicBezTo>
                  <a:pt x="157" y="190"/>
                  <a:pt x="157" y="190"/>
                  <a:pt x="157" y="190"/>
                </a:cubicBezTo>
                <a:cubicBezTo>
                  <a:pt x="158" y="190"/>
                  <a:pt x="158" y="190"/>
                  <a:pt x="158" y="190"/>
                </a:cubicBezTo>
                <a:cubicBezTo>
                  <a:pt x="160" y="187"/>
                  <a:pt x="160" y="187"/>
                  <a:pt x="160" y="187"/>
                </a:cubicBezTo>
                <a:cubicBezTo>
                  <a:pt x="159" y="186"/>
                  <a:pt x="159" y="186"/>
                  <a:pt x="159" y="186"/>
                </a:cubicBezTo>
                <a:cubicBezTo>
                  <a:pt x="158" y="186"/>
                  <a:pt x="158" y="186"/>
                  <a:pt x="158" y="186"/>
                </a:cubicBezTo>
                <a:cubicBezTo>
                  <a:pt x="158" y="185"/>
                  <a:pt x="158" y="185"/>
                  <a:pt x="158" y="185"/>
                </a:cubicBezTo>
                <a:cubicBezTo>
                  <a:pt x="159" y="185"/>
                  <a:pt x="159" y="185"/>
                  <a:pt x="159" y="185"/>
                </a:cubicBezTo>
                <a:cubicBezTo>
                  <a:pt x="161" y="185"/>
                  <a:pt x="161" y="185"/>
                  <a:pt x="161" y="185"/>
                </a:cubicBezTo>
                <a:cubicBezTo>
                  <a:pt x="164" y="184"/>
                  <a:pt x="164" y="184"/>
                  <a:pt x="164" y="184"/>
                </a:cubicBezTo>
                <a:cubicBezTo>
                  <a:pt x="165" y="182"/>
                  <a:pt x="165" y="182"/>
                  <a:pt x="165" y="182"/>
                </a:cubicBezTo>
                <a:cubicBezTo>
                  <a:pt x="164" y="179"/>
                  <a:pt x="164" y="179"/>
                  <a:pt x="164" y="179"/>
                </a:cubicBezTo>
                <a:cubicBezTo>
                  <a:pt x="161" y="177"/>
                  <a:pt x="161" y="177"/>
                  <a:pt x="161" y="177"/>
                </a:cubicBezTo>
                <a:cubicBezTo>
                  <a:pt x="160" y="178"/>
                  <a:pt x="160" y="178"/>
                  <a:pt x="160" y="178"/>
                </a:cubicBezTo>
                <a:cubicBezTo>
                  <a:pt x="159" y="178"/>
                  <a:pt x="159" y="178"/>
                  <a:pt x="159" y="178"/>
                </a:cubicBezTo>
                <a:cubicBezTo>
                  <a:pt x="159" y="178"/>
                  <a:pt x="159" y="178"/>
                  <a:pt x="159" y="178"/>
                </a:cubicBezTo>
                <a:cubicBezTo>
                  <a:pt x="160" y="177"/>
                  <a:pt x="160" y="177"/>
                  <a:pt x="160" y="177"/>
                </a:cubicBezTo>
                <a:cubicBezTo>
                  <a:pt x="163" y="177"/>
                  <a:pt x="163" y="177"/>
                  <a:pt x="163" y="177"/>
                </a:cubicBezTo>
                <a:cubicBezTo>
                  <a:pt x="164" y="178"/>
                  <a:pt x="164" y="178"/>
                  <a:pt x="164" y="178"/>
                </a:cubicBezTo>
                <a:cubicBezTo>
                  <a:pt x="167" y="178"/>
                  <a:pt x="167" y="178"/>
                  <a:pt x="167" y="178"/>
                </a:cubicBezTo>
                <a:cubicBezTo>
                  <a:pt x="169" y="176"/>
                  <a:pt x="169" y="176"/>
                  <a:pt x="169" y="176"/>
                </a:cubicBezTo>
                <a:cubicBezTo>
                  <a:pt x="169" y="175"/>
                  <a:pt x="169" y="175"/>
                  <a:pt x="169" y="175"/>
                </a:cubicBezTo>
                <a:cubicBezTo>
                  <a:pt x="174" y="172"/>
                  <a:pt x="174" y="172"/>
                  <a:pt x="174" y="172"/>
                </a:cubicBezTo>
                <a:cubicBezTo>
                  <a:pt x="176" y="170"/>
                  <a:pt x="176" y="170"/>
                  <a:pt x="176" y="170"/>
                </a:cubicBezTo>
                <a:cubicBezTo>
                  <a:pt x="178" y="170"/>
                  <a:pt x="178" y="170"/>
                  <a:pt x="178" y="170"/>
                </a:cubicBezTo>
                <a:cubicBezTo>
                  <a:pt x="179" y="169"/>
                  <a:pt x="179" y="169"/>
                  <a:pt x="179" y="169"/>
                </a:cubicBezTo>
                <a:cubicBezTo>
                  <a:pt x="179" y="168"/>
                  <a:pt x="179" y="168"/>
                  <a:pt x="179" y="168"/>
                </a:cubicBezTo>
                <a:cubicBezTo>
                  <a:pt x="183" y="165"/>
                  <a:pt x="183" y="165"/>
                  <a:pt x="183" y="165"/>
                </a:cubicBezTo>
                <a:cubicBezTo>
                  <a:pt x="187" y="164"/>
                  <a:pt x="187" y="164"/>
                  <a:pt x="187" y="164"/>
                </a:cubicBezTo>
                <a:cubicBezTo>
                  <a:pt x="191" y="161"/>
                  <a:pt x="191" y="161"/>
                  <a:pt x="191" y="161"/>
                </a:cubicBezTo>
                <a:cubicBezTo>
                  <a:pt x="194" y="160"/>
                  <a:pt x="194" y="160"/>
                  <a:pt x="194" y="160"/>
                </a:cubicBezTo>
                <a:cubicBezTo>
                  <a:pt x="198" y="156"/>
                  <a:pt x="198" y="156"/>
                  <a:pt x="198" y="156"/>
                </a:cubicBezTo>
                <a:cubicBezTo>
                  <a:pt x="196" y="159"/>
                  <a:pt x="196" y="159"/>
                  <a:pt x="196" y="159"/>
                </a:cubicBezTo>
                <a:cubicBezTo>
                  <a:pt x="197" y="161"/>
                  <a:pt x="197" y="161"/>
                  <a:pt x="197" y="161"/>
                </a:cubicBezTo>
                <a:cubicBezTo>
                  <a:pt x="198" y="162"/>
                  <a:pt x="198" y="162"/>
                  <a:pt x="198" y="162"/>
                </a:cubicBezTo>
                <a:cubicBezTo>
                  <a:pt x="199" y="162"/>
                  <a:pt x="199" y="162"/>
                  <a:pt x="199" y="162"/>
                </a:cubicBezTo>
                <a:cubicBezTo>
                  <a:pt x="200" y="163"/>
                  <a:pt x="200" y="163"/>
                  <a:pt x="200" y="163"/>
                </a:cubicBezTo>
                <a:cubicBezTo>
                  <a:pt x="202" y="160"/>
                  <a:pt x="202" y="160"/>
                  <a:pt x="202" y="160"/>
                </a:cubicBezTo>
                <a:cubicBezTo>
                  <a:pt x="204" y="159"/>
                  <a:pt x="204" y="159"/>
                  <a:pt x="204" y="159"/>
                </a:cubicBezTo>
                <a:cubicBezTo>
                  <a:pt x="208" y="158"/>
                  <a:pt x="208" y="158"/>
                  <a:pt x="208" y="158"/>
                </a:cubicBezTo>
                <a:cubicBezTo>
                  <a:pt x="210" y="156"/>
                  <a:pt x="210" y="156"/>
                  <a:pt x="210" y="156"/>
                </a:cubicBezTo>
                <a:cubicBezTo>
                  <a:pt x="209" y="159"/>
                  <a:pt x="209" y="159"/>
                  <a:pt x="209" y="159"/>
                </a:cubicBezTo>
                <a:cubicBezTo>
                  <a:pt x="206" y="160"/>
                  <a:pt x="206" y="160"/>
                  <a:pt x="206" y="160"/>
                </a:cubicBezTo>
                <a:cubicBezTo>
                  <a:pt x="203" y="161"/>
                  <a:pt x="203" y="161"/>
                  <a:pt x="203" y="161"/>
                </a:cubicBezTo>
                <a:cubicBezTo>
                  <a:pt x="199" y="165"/>
                  <a:pt x="199" y="165"/>
                  <a:pt x="199" y="165"/>
                </a:cubicBezTo>
                <a:cubicBezTo>
                  <a:pt x="199" y="167"/>
                  <a:pt x="199" y="167"/>
                  <a:pt x="199" y="167"/>
                </a:cubicBezTo>
                <a:cubicBezTo>
                  <a:pt x="201" y="170"/>
                  <a:pt x="201" y="170"/>
                  <a:pt x="201" y="170"/>
                </a:cubicBezTo>
                <a:cubicBezTo>
                  <a:pt x="201" y="172"/>
                  <a:pt x="201" y="172"/>
                  <a:pt x="201" y="172"/>
                </a:cubicBezTo>
                <a:cubicBezTo>
                  <a:pt x="199" y="171"/>
                  <a:pt x="199" y="171"/>
                  <a:pt x="199" y="171"/>
                </a:cubicBezTo>
                <a:cubicBezTo>
                  <a:pt x="198" y="171"/>
                  <a:pt x="198" y="171"/>
                  <a:pt x="198" y="171"/>
                </a:cubicBezTo>
                <a:cubicBezTo>
                  <a:pt x="197" y="171"/>
                  <a:pt x="197" y="171"/>
                  <a:pt x="197" y="171"/>
                </a:cubicBezTo>
                <a:cubicBezTo>
                  <a:pt x="195" y="171"/>
                  <a:pt x="195" y="171"/>
                  <a:pt x="195" y="171"/>
                </a:cubicBezTo>
                <a:cubicBezTo>
                  <a:pt x="193" y="170"/>
                  <a:pt x="193" y="170"/>
                  <a:pt x="193" y="170"/>
                </a:cubicBezTo>
                <a:cubicBezTo>
                  <a:pt x="193" y="167"/>
                  <a:pt x="193" y="167"/>
                  <a:pt x="193" y="167"/>
                </a:cubicBezTo>
                <a:cubicBezTo>
                  <a:pt x="189" y="169"/>
                  <a:pt x="189" y="169"/>
                  <a:pt x="189" y="169"/>
                </a:cubicBezTo>
                <a:cubicBezTo>
                  <a:pt x="188" y="169"/>
                  <a:pt x="188" y="169"/>
                  <a:pt x="188" y="169"/>
                </a:cubicBezTo>
                <a:cubicBezTo>
                  <a:pt x="185" y="171"/>
                  <a:pt x="185" y="171"/>
                  <a:pt x="185" y="171"/>
                </a:cubicBezTo>
                <a:cubicBezTo>
                  <a:pt x="182" y="171"/>
                  <a:pt x="182" y="171"/>
                  <a:pt x="182" y="171"/>
                </a:cubicBezTo>
                <a:cubicBezTo>
                  <a:pt x="180" y="173"/>
                  <a:pt x="180" y="173"/>
                  <a:pt x="180" y="173"/>
                </a:cubicBezTo>
                <a:cubicBezTo>
                  <a:pt x="180" y="175"/>
                  <a:pt x="180" y="175"/>
                  <a:pt x="180" y="175"/>
                </a:cubicBezTo>
                <a:cubicBezTo>
                  <a:pt x="180" y="176"/>
                  <a:pt x="180" y="176"/>
                  <a:pt x="180" y="176"/>
                </a:cubicBezTo>
                <a:cubicBezTo>
                  <a:pt x="179" y="179"/>
                  <a:pt x="179" y="179"/>
                  <a:pt x="179" y="179"/>
                </a:cubicBezTo>
                <a:cubicBezTo>
                  <a:pt x="177" y="180"/>
                  <a:pt x="177" y="180"/>
                  <a:pt x="177" y="180"/>
                </a:cubicBezTo>
                <a:cubicBezTo>
                  <a:pt x="176" y="183"/>
                  <a:pt x="176" y="183"/>
                  <a:pt x="176" y="183"/>
                </a:cubicBezTo>
                <a:cubicBezTo>
                  <a:pt x="170" y="188"/>
                  <a:pt x="170" y="188"/>
                  <a:pt x="170" y="188"/>
                </a:cubicBezTo>
                <a:cubicBezTo>
                  <a:pt x="168" y="190"/>
                  <a:pt x="168" y="190"/>
                  <a:pt x="168" y="190"/>
                </a:cubicBezTo>
                <a:cubicBezTo>
                  <a:pt x="168" y="191"/>
                  <a:pt x="168" y="191"/>
                  <a:pt x="168" y="191"/>
                </a:cubicBezTo>
                <a:cubicBezTo>
                  <a:pt x="170" y="194"/>
                  <a:pt x="170" y="194"/>
                  <a:pt x="170" y="194"/>
                </a:cubicBezTo>
                <a:cubicBezTo>
                  <a:pt x="171" y="193"/>
                  <a:pt x="171" y="193"/>
                  <a:pt x="171" y="193"/>
                </a:cubicBezTo>
                <a:cubicBezTo>
                  <a:pt x="173" y="193"/>
                  <a:pt x="173" y="193"/>
                  <a:pt x="173" y="193"/>
                </a:cubicBezTo>
                <a:cubicBezTo>
                  <a:pt x="174" y="191"/>
                  <a:pt x="174" y="191"/>
                  <a:pt x="174" y="191"/>
                </a:cubicBezTo>
                <a:cubicBezTo>
                  <a:pt x="176" y="192"/>
                  <a:pt x="176" y="192"/>
                  <a:pt x="176" y="192"/>
                </a:cubicBezTo>
                <a:cubicBezTo>
                  <a:pt x="176" y="193"/>
                  <a:pt x="176" y="193"/>
                  <a:pt x="176" y="193"/>
                </a:cubicBezTo>
                <a:cubicBezTo>
                  <a:pt x="172" y="196"/>
                  <a:pt x="172" y="196"/>
                  <a:pt x="172" y="196"/>
                </a:cubicBezTo>
                <a:cubicBezTo>
                  <a:pt x="171" y="196"/>
                  <a:pt x="171" y="196"/>
                  <a:pt x="171" y="196"/>
                </a:cubicBezTo>
                <a:cubicBezTo>
                  <a:pt x="170" y="197"/>
                  <a:pt x="170" y="197"/>
                  <a:pt x="170" y="197"/>
                </a:cubicBezTo>
                <a:cubicBezTo>
                  <a:pt x="168" y="197"/>
                  <a:pt x="168" y="197"/>
                  <a:pt x="168" y="197"/>
                </a:cubicBezTo>
                <a:cubicBezTo>
                  <a:pt x="166" y="197"/>
                  <a:pt x="166" y="197"/>
                  <a:pt x="166" y="197"/>
                </a:cubicBezTo>
                <a:cubicBezTo>
                  <a:pt x="165" y="197"/>
                  <a:pt x="165" y="197"/>
                  <a:pt x="165" y="197"/>
                </a:cubicBezTo>
                <a:cubicBezTo>
                  <a:pt x="165" y="199"/>
                  <a:pt x="165" y="199"/>
                  <a:pt x="165" y="199"/>
                </a:cubicBezTo>
                <a:cubicBezTo>
                  <a:pt x="164" y="199"/>
                  <a:pt x="164" y="199"/>
                  <a:pt x="164" y="199"/>
                </a:cubicBezTo>
                <a:cubicBezTo>
                  <a:pt x="162" y="199"/>
                  <a:pt x="162" y="199"/>
                  <a:pt x="162" y="199"/>
                </a:cubicBezTo>
                <a:cubicBezTo>
                  <a:pt x="162" y="201"/>
                  <a:pt x="162" y="201"/>
                  <a:pt x="162" y="201"/>
                </a:cubicBezTo>
                <a:cubicBezTo>
                  <a:pt x="165" y="205"/>
                  <a:pt x="165" y="205"/>
                  <a:pt x="165" y="205"/>
                </a:cubicBezTo>
                <a:cubicBezTo>
                  <a:pt x="166" y="204"/>
                  <a:pt x="166" y="204"/>
                  <a:pt x="166" y="204"/>
                </a:cubicBezTo>
                <a:cubicBezTo>
                  <a:pt x="167" y="203"/>
                  <a:pt x="167" y="203"/>
                  <a:pt x="167" y="203"/>
                </a:cubicBezTo>
                <a:cubicBezTo>
                  <a:pt x="168" y="204"/>
                  <a:pt x="168" y="204"/>
                  <a:pt x="168" y="204"/>
                </a:cubicBezTo>
                <a:cubicBezTo>
                  <a:pt x="168" y="202"/>
                  <a:pt x="168" y="202"/>
                  <a:pt x="168" y="202"/>
                </a:cubicBezTo>
                <a:cubicBezTo>
                  <a:pt x="170" y="202"/>
                  <a:pt x="170" y="202"/>
                  <a:pt x="170" y="202"/>
                </a:cubicBezTo>
                <a:cubicBezTo>
                  <a:pt x="170" y="203"/>
                  <a:pt x="170" y="203"/>
                  <a:pt x="170" y="203"/>
                </a:cubicBezTo>
                <a:cubicBezTo>
                  <a:pt x="171" y="203"/>
                  <a:pt x="171" y="203"/>
                  <a:pt x="171" y="203"/>
                </a:cubicBezTo>
                <a:cubicBezTo>
                  <a:pt x="171" y="201"/>
                  <a:pt x="171" y="201"/>
                  <a:pt x="171" y="201"/>
                </a:cubicBezTo>
                <a:cubicBezTo>
                  <a:pt x="173" y="201"/>
                  <a:pt x="173" y="201"/>
                  <a:pt x="173" y="201"/>
                </a:cubicBezTo>
                <a:cubicBezTo>
                  <a:pt x="175" y="199"/>
                  <a:pt x="175" y="199"/>
                  <a:pt x="175" y="199"/>
                </a:cubicBezTo>
                <a:cubicBezTo>
                  <a:pt x="175" y="197"/>
                  <a:pt x="175" y="197"/>
                  <a:pt x="175" y="197"/>
                </a:cubicBezTo>
                <a:cubicBezTo>
                  <a:pt x="177" y="196"/>
                  <a:pt x="177" y="196"/>
                  <a:pt x="177" y="196"/>
                </a:cubicBezTo>
                <a:cubicBezTo>
                  <a:pt x="177" y="197"/>
                  <a:pt x="177" y="197"/>
                  <a:pt x="177" y="197"/>
                </a:cubicBezTo>
                <a:cubicBezTo>
                  <a:pt x="176" y="198"/>
                  <a:pt x="176" y="198"/>
                  <a:pt x="176" y="198"/>
                </a:cubicBezTo>
                <a:cubicBezTo>
                  <a:pt x="177" y="199"/>
                  <a:pt x="177" y="199"/>
                  <a:pt x="177" y="199"/>
                </a:cubicBezTo>
                <a:cubicBezTo>
                  <a:pt x="179" y="199"/>
                  <a:pt x="179" y="199"/>
                  <a:pt x="179" y="199"/>
                </a:cubicBezTo>
                <a:cubicBezTo>
                  <a:pt x="182" y="196"/>
                  <a:pt x="182" y="196"/>
                  <a:pt x="182" y="196"/>
                </a:cubicBezTo>
                <a:cubicBezTo>
                  <a:pt x="184" y="196"/>
                  <a:pt x="184" y="196"/>
                  <a:pt x="184" y="196"/>
                </a:cubicBezTo>
                <a:cubicBezTo>
                  <a:pt x="185" y="197"/>
                  <a:pt x="185" y="197"/>
                  <a:pt x="185" y="197"/>
                </a:cubicBezTo>
                <a:cubicBezTo>
                  <a:pt x="186" y="197"/>
                  <a:pt x="186" y="197"/>
                  <a:pt x="186" y="197"/>
                </a:cubicBezTo>
                <a:cubicBezTo>
                  <a:pt x="187" y="193"/>
                  <a:pt x="187" y="193"/>
                  <a:pt x="187" y="193"/>
                </a:cubicBezTo>
                <a:cubicBezTo>
                  <a:pt x="189" y="191"/>
                  <a:pt x="189" y="191"/>
                  <a:pt x="189" y="191"/>
                </a:cubicBezTo>
                <a:cubicBezTo>
                  <a:pt x="190" y="192"/>
                  <a:pt x="190" y="192"/>
                  <a:pt x="190" y="192"/>
                </a:cubicBezTo>
                <a:cubicBezTo>
                  <a:pt x="188" y="194"/>
                  <a:pt x="188" y="194"/>
                  <a:pt x="188" y="194"/>
                </a:cubicBezTo>
                <a:cubicBezTo>
                  <a:pt x="188" y="196"/>
                  <a:pt x="188" y="196"/>
                  <a:pt x="188" y="196"/>
                </a:cubicBezTo>
                <a:cubicBezTo>
                  <a:pt x="189" y="195"/>
                  <a:pt x="189" y="195"/>
                  <a:pt x="189" y="195"/>
                </a:cubicBezTo>
                <a:cubicBezTo>
                  <a:pt x="191" y="192"/>
                  <a:pt x="191" y="192"/>
                  <a:pt x="191" y="192"/>
                </a:cubicBezTo>
                <a:cubicBezTo>
                  <a:pt x="193" y="189"/>
                  <a:pt x="193" y="189"/>
                  <a:pt x="193" y="189"/>
                </a:cubicBezTo>
                <a:cubicBezTo>
                  <a:pt x="194" y="188"/>
                  <a:pt x="194" y="188"/>
                  <a:pt x="194" y="188"/>
                </a:cubicBezTo>
                <a:cubicBezTo>
                  <a:pt x="194" y="189"/>
                  <a:pt x="194" y="189"/>
                  <a:pt x="194" y="189"/>
                </a:cubicBezTo>
                <a:cubicBezTo>
                  <a:pt x="193" y="192"/>
                  <a:pt x="193" y="192"/>
                  <a:pt x="193" y="192"/>
                </a:cubicBezTo>
                <a:cubicBezTo>
                  <a:pt x="193" y="193"/>
                  <a:pt x="193" y="193"/>
                  <a:pt x="193" y="193"/>
                </a:cubicBezTo>
                <a:cubicBezTo>
                  <a:pt x="195" y="190"/>
                  <a:pt x="195" y="190"/>
                  <a:pt x="195" y="190"/>
                </a:cubicBezTo>
                <a:cubicBezTo>
                  <a:pt x="196" y="191"/>
                  <a:pt x="196" y="191"/>
                  <a:pt x="196" y="191"/>
                </a:cubicBezTo>
                <a:cubicBezTo>
                  <a:pt x="196" y="193"/>
                  <a:pt x="196" y="193"/>
                  <a:pt x="196" y="193"/>
                </a:cubicBezTo>
                <a:cubicBezTo>
                  <a:pt x="198" y="193"/>
                  <a:pt x="198" y="193"/>
                  <a:pt x="198" y="193"/>
                </a:cubicBezTo>
                <a:cubicBezTo>
                  <a:pt x="199" y="194"/>
                  <a:pt x="199" y="194"/>
                  <a:pt x="199" y="194"/>
                </a:cubicBezTo>
                <a:cubicBezTo>
                  <a:pt x="201" y="192"/>
                  <a:pt x="201" y="192"/>
                  <a:pt x="201" y="192"/>
                </a:cubicBezTo>
                <a:cubicBezTo>
                  <a:pt x="201" y="190"/>
                  <a:pt x="201" y="190"/>
                  <a:pt x="201" y="190"/>
                </a:cubicBezTo>
                <a:cubicBezTo>
                  <a:pt x="204" y="190"/>
                  <a:pt x="204" y="190"/>
                  <a:pt x="204" y="190"/>
                </a:cubicBezTo>
                <a:cubicBezTo>
                  <a:pt x="206" y="189"/>
                  <a:pt x="206" y="189"/>
                  <a:pt x="206" y="189"/>
                </a:cubicBezTo>
                <a:cubicBezTo>
                  <a:pt x="205" y="188"/>
                  <a:pt x="205" y="188"/>
                  <a:pt x="205" y="188"/>
                </a:cubicBezTo>
                <a:cubicBezTo>
                  <a:pt x="205" y="186"/>
                  <a:pt x="205" y="186"/>
                  <a:pt x="205" y="186"/>
                </a:cubicBezTo>
                <a:cubicBezTo>
                  <a:pt x="209" y="185"/>
                  <a:pt x="209" y="185"/>
                  <a:pt x="209" y="185"/>
                </a:cubicBezTo>
                <a:cubicBezTo>
                  <a:pt x="210" y="183"/>
                  <a:pt x="210" y="183"/>
                  <a:pt x="210" y="183"/>
                </a:cubicBezTo>
                <a:cubicBezTo>
                  <a:pt x="210" y="181"/>
                  <a:pt x="210" y="181"/>
                  <a:pt x="210" y="181"/>
                </a:cubicBezTo>
                <a:cubicBezTo>
                  <a:pt x="208" y="182"/>
                  <a:pt x="208" y="182"/>
                  <a:pt x="208" y="182"/>
                </a:cubicBezTo>
                <a:cubicBezTo>
                  <a:pt x="206" y="181"/>
                  <a:pt x="206" y="181"/>
                  <a:pt x="206" y="181"/>
                </a:cubicBezTo>
                <a:cubicBezTo>
                  <a:pt x="204" y="180"/>
                  <a:pt x="204" y="180"/>
                  <a:pt x="204" y="180"/>
                </a:cubicBezTo>
                <a:cubicBezTo>
                  <a:pt x="205" y="179"/>
                  <a:pt x="205" y="179"/>
                  <a:pt x="205" y="179"/>
                </a:cubicBezTo>
                <a:cubicBezTo>
                  <a:pt x="207" y="179"/>
                  <a:pt x="207" y="179"/>
                  <a:pt x="207" y="179"/>
                </a:cubicBezTo>
                <a:cubicBezTo>
                  <a:pt x="208" y="180"/>
                  <a:pt x="208" y="180"/>
                  <a:pt x="208" y="180"/>
                </a:cubicBezTo>
                <a:cubicBezTo>
                  <a:pt x="209" y="179"/>
                  <a:pt x="209" y="179"/>
                  <a:pt x="209" y="179"/>
                </a:cubicBezTo>
                <a:cubicBezTo>
                  <a:pt x="209" y="177"/>
                  <a:pt x="209" y="177"/>
                  <a:pt x="209" y="177"/>
                </a:cubicBezTo>
                <a:cubicBezTo>
                  <a:pt x="207" y="178"/>
                  <a:pt x="207" y="178"/>
                  <a:pt x="207" y="178"/>
                </a:cubicBezTo>
                <a:cubicBezTo>
                  <a:pt x="205" y="176"/>
                  <a:pt x="205" y="176"/>
                  <a:pt x="205" y="176"/>
                </a:cubicBezTo>
                <a:cubicBezTo>
                  <a:pt x="205" y="174"/>
                  <a:pt x="205" y="174"/>
                  <a:pt x="205" y="174"/>
                </a:cubicBezTo>
                <a:cubicBezTo>
                  <a:pt x="208" y="174"/>
                  <a:pt x="208" y="174"/>
                  <a:pt x="208" y="174"/>
                </a:cubicBezTo>
                <a:cubicBezTo>
                  <a:pt x="209" y="173"/>
                  <a:pt x="209" y="173"/>
                  <a:pt x="209" y="173"/>
                </a:cubicBezTo>
                <a:cubicBezTo>
                  <a:pt x="210" y="174"/>
                  <a:pt x="210" y="174"/>
                  <a:pt x="210" y="174"/>
                </a:cubicBezTo>
                <a:cubicBezTo>
                  <a:pt x="210" y="173"/>
                  <a:pt x="210" y="173"/>
                  <a:pt x="210" y="173"/>
                </a:cubicBezTo>
                <a:cubicBezTo>
                  <a:pt x="210" y="171"/>
                  <a:pt x="210" y="171"/>
                  <a:pt x="210" y="171"/>
                </a:cubicBezTo>
                <a:cubicBezTo>
                  <a:pt x="213" y="169"/>
                  <a:pt x="213" y="169"/>
                  <a:pt x="213" y="169"/>
                </a:cubicBezTo>
                <a:cubicBezTo>
                  <a:pt x="215" y="171"/>
                  <a:pt x="215" y="171"/>
                  <a:pt x="215" y="171"/>
                </a:cubicBezTo>
                <a:cubicBezTo>
                  <a:pt x="216" y="170"/>
                  <a:pt x="216" y="170"/>
                  <a:pt x="216" y="170"/>
                </a:cubicBezTo>
                <a:cubicBezTo>
                  <a:pt x="219" y="170"/>
                  <a:pt x="219" y="170"/>
                  <a:pt x="219" y="170"/>
                </a:cubicBezTo>
                <a:cubicBezTo>
                  <a:pt x="215" y="173"/>
                  <a:pt x="215" y="173"/>
                  <a:pt x="215" y="173"/>
                </a:cubicBezTo>
                <a:cubicBezTo>
                  <a:pt x="215" y="175"/>
                  <a:pt x="215" y="175"/>
                  <a:pt x="215" y="175"/>
                </a:cubicBezTo>
                <a:cubicBezTo>
                  <a:pt x="216" y="178"/>
                  <a:pt x="216" y="178"/>
                  <a:pt x="216" y="178"/>
                </a:cubicBezTo>
                <a:cubicBezTo>
                  <a:pt x="217" y="178"/>
                  <a:pt x="217" y="178"/>
                  <a:pt x="217" y="178"/>
                </a:cubicBezTo>
                <a:cubicBezTo>
                  <a:pt x="218" y="174"/>
                  <a:pt x="218" y="174"/>
                  <a:pt x="218" y="174"/>
                </a:cubicBezTo>
                <a:cubicBezTo>
                  <a:pt x="219" y="173"/>
                  <a:pt x="219" y="173"/>
                  <a:pt x="219" y="173"/>
                </a:cubicBezTo>
                <a:cubicBezTo>
                  <a:pt x="220" y="173"/>
                  <a:pt x="220" y="173"/>
                  <a:pt x="220" y="173"/>
                </a:cubicBezTo>
                <a:cubicBezTo>
                  <a:pt x="220" y="174"/>
                  <a:pt x="220" y="174"/>
                  <a:pt x="220" y="174"/>
                </a:cubicBezTo>
                <a:cubicBezTo>
                  <a:pt x="219" y="176"/>
                  <a:pt x="219" y="176"/>
                  <a:pt x="219" y="176"/>
                </a:cubicBezTo>
                <a:cubicBezTo>
                  <a:pt x="219" y="177"/>
                  <a:pt x="219" y="177"/>
                  <a:pt x="219" y="177"/>
                </a:cubicBezTo>
                <a:cubicBezTo>
                  <a:pt x="221" y="175"/>
                  <a:pt x="221" y="175"/>
                  <a:pt x="221" y="175"/>
                </a:cubicBezTo>
                <a:cubicBezTo>
                  <a:pt x="222" y="174"/>
                  <a:pt x="222" y="174"/>
                  <a:pt x="222" y="174"/>
                </a:cubicBezTo>
                <a:cubicBezTo>
                  <a:pt x="223" y="175"/>
                  <a:pt x="223" y="175"/>
                  <a:pt x="223" y="175"/>
                </a:cubicBezTo>
                <a:cubicBezTo>
                  <a:pt x="225" y="174"/>
                  <a:pt x="225" y="174"/>
                  <a:pt x="225" y="174"/>
                </a:cubicBezTo>
                <a:cubicBezTo>
                  <a:pt x="226" y="174"/>
                  <a:pt x="226" y="174"/>
                  <a:pt x="226" y="174"/>
                </a:cubicBezTo>
                <a:cubicBezTo>
                  <a:pt x="228" y="172"/>
                  <a:pt x="228" y="172"/>
                  <a:pt x="228" y="172"/>
                </a:cubicBezTo>
                <a:cubicBezTo>
                  <a:pt x="230" y="172"/>
                  <a:pt x="230" y="172"/>
                  <a:pt x="230" y="172"/>
                </a:cubicBezTo>
                <a:cubicBezTo>
                  <a:pt x="232" y="172"/>
                  <a:pt x="232" y="172"/>
                  <a:pt x="232" y="172"/>
                </a:cubicBezTo>
                <a:cubicBezTo>
                  <a:pt x="232" y="173"/>
                  <a:pt x="232" y="173"/>
                  <a:pt x="232" y="173"/>
                </a:cubicBezTo>
                <a:cubicBezTo>
                  <a:pt x="230" y="173"/>
                  <a:pt x="230" y="173"/>
                  <a:pt x="230" y="173"/>
                </a:cubicBezTo>
                <a:cubicBezTo>
                  <a:pt x="228" y="175"/>
                  <a:pt x="228" y="175"/>
                  <a:pt x="228" y="175"/>
                </a:cubicBezTo>
                <a:cubicBezTo>
                  <a:pt x="226" y="175"/>
                  <a:pt x="226" y="175"/>
                  <a:pt x="226" y="175"/>
                </a:cubicBezTo>
                <a:cubicBezTo>
                  <a:pt x="225" y="177"/>
                  <a:pt x="225" y="177"/>
                  <a:pt x="225" y="177"/>
                </a:cubicBezTo>
                <a:cubicBezTo>
                  <a:pt x="226" y="178"/>
                  <a:pt x="226" y="178"/>
                  <a:pt x="226" y="178"/>
                </a:cubicBezTo>
                <a:cubicBezTo>
                  <a:pt x="230" y="179"/>
                  <a:pt x="230" y="179"/>
                  <a:pt x="230" y="179"/>
                </a:cubicBezTo>
                <a:cubicBezTo>
                  <a:pt x="231" y="180"/>
                  <a:pt x="231" y="180"/>
                  <a:pt x="231" y="180"/>
                </a:cubicBezTo>
                <a:cubicBezTo>
                  <a:pt x="231" y="181"/>
                  <a:pt x="231" y="181"/>
                  <a:pt x="231" y="181"/>
                </a:cubicBezTo>
                <a:cubicBezTo>
                  <a:pt x="229" y="179"/>
                  <a:pt x="229" y="179"/>
                  <a:pt x="229" y="179"/>
                </a:cubicBezTo>
                <a:cubicBezTo>
                  <a:pt x="226" y="179"/>
                  <a:pt x="226" y="179"/>
                  <a:pt x="226" y="179"/>
                </a:cubicBezTo>
                <a:cubicBezTo>
                  <a:pt x="224" y="180"/>
                  <a:pt x="224" y="180"/>
                  <a:pt x="224" y="180"/>
                </a:cubicBezTo>
                <a:cubicBezTo>
                  <a:pt x="224" y="181"/>
                  <a:pt x="224" y="181"/>
                  <a:pt x="224" y="181"/>
                </a:cubicBezTo>
                <a:cubicBezTo>
                  <a:pt x="226" y="182"/>
                  <a:pt x="226" y="182"/>
                  <a:pt x="226" y="182"/>
                </a:cubicBezTo>
                <a:cubicBezTo>
                  <a:pt x="227" y="181"/>
                  <a:pt x="227" y="181"/>
                  <a:pt x="227" y="181"/>
                </a:cubicBezTo>
                <a:cubicBezTo>
                  <a:pt x="229" y="182"/>
                  <a:pt x="229" y="182"/>
                  <a:pt x="229" y="182"/>
                </a:cubicBezTo>
                <a:cubicBezTo>
                  <a:pt x="228" y="183"/>
                  <a:pt x="228" y="183"/>
                  <a:pt x="228" y="183"/>
                </a:cubicBezTo>
                <a:cubicBezTo>
                  <a:pt x="226" y="183"/>
                  <a:pt x="226" y="183"/>
                  <a:pt x="226" y="183"/>
                </a:cubicBezTo>
                <a:cubicBezTo>
                  <a:pt x="226" y="184"/>
                  <a:pt x="226" y="184"/>
                  <a:pt x="226" y="184"/>
                </a:cubicBezTo>
                <a:cubicBezTo>
                  <a:pt x="229" y="185"/>
                  <a:pt x="229" y="185"/>
                  <a:pt x="229" y="185"/>
                </a:cubicBezTo>
                <a:cubicBezTo>
                  <a:pt x="230" y="186"/>
                  <a:pt x="230" y="186"/>
                  <a:pt x="230" y="186"/>
                </a:cubicBezTo>
                <a:cubicBezTo>
                  <a:pt x="228" y="187"/>
                  <a:pt x="228" y="187"/>
                  <a:pt x="228" y="187"/>
                </a:cubicBezTo>
                <a:cubicBezTo>
                  <a:pt x="227" y="187"/>
                  <a:pt x="227" y="187"/>
                  <a:pt x="227" y="187"/>
                </a:cubicBezTo>
                <a:cubicBezTo>
                  <a:pt x="227" y="188"/>
                  <a:pt x="227" y="188"/>
                  <a:pt x="227" y="188"/>
                </a:cubicBezTo>
                <a:cubicBezTo>
                  <a:pt x="229" y="188"/>
                  <a:pt x="229" y="188"/>
                  <a:pt x="229" y="188"/>
                </a:cubicBezTo>
                <a:cubicBezTo>
                  <a:pt x="231" y="187"/>
                  <a:pt x="231" y="187"/>
                  <a:pt x="231" y="187"/>
                </a:cubicBezTo>
                <a:cubicBezTo>
                  <a:pt x="233" y="189"/>
                  <a:pt x="233" y="189"/>
                  <a:pt x="233" y="189"/>
                </a:cubicBezTo>
                <a:cubicBezTo>
                  <a:pt x="234" y="190"/>
                  <a:pt x="234" y="190"/>
                  <a:pt x="234" y="190"/>
                </a:cubicBezTo>
                <a:cubicBezTo>
                  <a:pt x="237" y="189"/>
                  <a:pt x="237" y="189"/>
                  <a:pt x="237" y="189"/>
                </a:cubicBezTo>
                <a:cubicBezTo>
                  <a:pt x="238" y="190"/>
                  <a:pt x="238" y="190"/>
                  <a:pt x="238" y="190"/>
                </a:cubicBezTo>
                <a:cubicBezTo>
                  <a:pt x="238" y="191"/>
                  <a:pt x="238" y="191"/>
                  <a:pt x="238" y="191"/>
                </a:cubicBezTo>
                <a:cubicBezTo>
                  <a:pt x="237" y="192"/>
                  <a:pt x="237" y="192"/>
                  <a:pt x="237" y="192"/>
                </a:cubicBezTo>
                <a:cubicBezTo>
                  <a:pt x="237" y="193"/>
                  <a:pt x="237" y="193"/>
                  <a:pt x="237" y="193"/>
                </a:cubicBezTo>
                <a:cubicBezTo>
                  <a:pt x="238" y="193"/>
                  <a:pt x="238" y="193"/>
                  <a:pt x="238" y="193"/>
                </a:cubicBezTo>
                <a:cubicBezTo>
                  <a:pt x="238" y="194"/>
                  <a:pt x="238" y="194"/>
                  <a:pt x="238" y="194"/>
                </a:cubicBezTo>
                <a:cubicBezTo>
                  <a:pt x="240" y="195"/>
                  <a:pt x="240" y="195"/>
                  <a:pt x="240" y="195"/>
                </a:cubicBezTo>
                <a:cubicBezTo>
                  <a:pt x="241" y="193"/>
                  <a:pt x="241" y="193"/>
                  <a:pt x="241" y="193"/>
                </a:cubicBezTo>
                <a:cubicBezTo>
                  <a:pt x="241" y="192"/>
                  <a:pt x="241" y="192"/>
                  <a:pt x="241" y="192"/>
                </a:cubicBezTo>
                <a:cubicBezTo>
                  <a:pt x="241" y="191"/>
                  <a:pt x="241" y="191"/>
                  <a:pt x="241" y="191"/>
                </a:cubicBezTo>
                <a:cubicBezTo>
                  <a:pt x="244" y="191"/>
                  <a:pt x="244" y="191"/>
                  <a:pt x="244" y="191"/>
                </a:cubicBezTo>
                <a:cubicBezTo>
                  <a:pt x="242" y="193"/>
                  <a:pt x="242" y="193"/>
                  <a:pt x="242" y="193"/>
                </a:cubicBezTo>
                <a:cubicBezTo>
                  <a:pt x="242" y="194"/>
                  <a:pt x="242" y="194"/>
                  <a:pt x="242" y="194"/>
                </a:cubicBezTo>
                <a:cubicBezTo>
                  <a:pt x="240" y="197"/>
                  <a:pt x="240" y="197"/>
                  <a:pt x="240" y="197"/>
                </a:cubicBezTo>
                <a:cubicBezTo>
                  <a:pt x="242" y="199"/>
                  <a:pt x="242" y="199"/>
                  <a:pt x="242" y="199"/>
                </a:cubicBezTo>
                <a:cubicBezTo>
                  <a:pt x="241" y="199"/>
                  <a:pt x="241" y="199"/>
                  <a:pt x="241" y="199"/>
                </a:cubicBezTo>
                <a:cubicBezTo>
                  <a:pt x="240" y="199"/>
                  <a:pt x="240" y="199"/>
                  <a:pt x="240" y="199"/>
                </a:cubicBezTo>
                <a:cubicBezTo>
                  <a:pt x="238" y="199"/>
                  <a:pt x="238" y="199"/>
                  <a:pt x="238" y="199"/>
                </a:cubicBezTo>
                <a:cubicBezTo>
                  <a:pt x="239" y="201"/>
                  <a:pt x="239" y="201"/>
                  <a:pt x="239" y="201"/>
                </a:cubicBezTo>
                <a:cubicBezTo>
                  <a:pt x="244" y="202"/>
                  <a:pt x="244" y="202"/>
                  <a:pt x="244" y="202"/>
                </a:cubicBezTo>
                <a:cubicBezTo>
                  <a:pt x="245" y="201"/>
                  <a:pt x="245" y="201"/>
                  <a:pt x="245" y="201"/>
                </a:cubicBezTo>
                <a:cubicBezTo>
                  <a:pt x="247" y="201"/>
                  <a:pt x="247" y="201"/>
                  <a:pt x="247" y="201"/>
                </a:cubicBezTo>
                <a:cubicBezTo>
                  <a:pt x="249" y="201"/>
                  <a:pt x="249" y="201"/>
                  <a:pt x="249" y="201"/>
                </a:cubicBezTo>
                <a:cubicBezTo>
                  <a:pt x="251" y="201"/>
                  <a:pt x="251" y="201"/>
                  <a:pt x="251" y="201"/>
                </a:cubicBezTo>
                <a:cubicBezTo>
                  <a:pt x="254" y="201"/>
                  <a:pt x="254" y="201"/>
                  <a:pt x="254" y="201"/>
                </a:cubicBezTo>
                <a:cubicBezTo>
                  <a:pt x="255" y="201"/>
                  <a:pt x="255" y="201"/>
                  <a:pt x="255" y="201"/>
                </a:cubicBezTo>
                <a:cubicBezTo>
                  <a:pt x="255" y="203"/>
                  <a:pt x="255" y="203"/>
                  <a:pt x="255" y="203"/>
                </a:cubicBezTo>
                <a:cubicBezTo>
                  <a:pt x="256" y="203"/>
                  <a:pt x="256" y="203"/>
                  <a:pt x="256" y="203"/>
                </a:cubicBezTo>
                <a:cubicBezTo>
                  <a:pt x="257" y="204"/>
                  <a:pt x="257" y="204"/>
                  <a:pt x="257" y="204"/>
                </a:cubicBezTo>
                <a:cubicBezTo>
                  <a:pt x="259" y="205"/>
                  <a:pt x="259" y="205"/>
                  <a:pt x="259" y="205"/>
                </a:cubicBezTo>
                <a:cubicBezTo>
                  <a:pt x="259" y="207"/>
                  <a:pt x="259" y="207"/>
                  <a:pt x="259" y="207"/>
                </a:cubicBezTo>
                <a:cubicBezTo>
                  <a:pt x="261" y="207"/>
                  <a:pt x="261" y="207"/>
                  <a:pt x="261" y="207"/>
                </a:cubicBezTo>
                <a:cubicBezTo>
                  <a:pt x="264" y="205"/>
                  <a:pt x="264" y="205"/>
                  <a:pt x="264" y="205"/>
                </a:cubicBezTo>
                <a:cubicBezTo>
                  <a:pt x="264" y="205"/>
                  <a:pt x="264" y="205"/>
                  <a:pt x="264" y="205"/>
                </a:cubicBezTo>
                <a:cubicBezTo>
                  <a:pt x="265" y="205"/>
                  <a:pt x="265" y="205"/>
                  <a:pt x="265" y="205"/>
                </a:cubicBezTo>
                <a:cubicBezTo>
                  <a:pt x="265" y="207"/>
                  <a:pt x="265" y="207"/>
                  <a:pt x="265" y="207"/>
                </a:cubicBezTo>
                <a:cubicBezTo>
                  <a:pt x="264" y="208"/>
                  <a:pt x="264" y="208"/>
                  <a:pt x="264" y="208"/>
                </a:cubicBezTo>
                <a:cubicBezTo>
                  <a:pt x="262" y="208"/>
                  <a:pt x="262" y="208"/>
                  <a:pt x="262" y="208"/>
                </a:cubicBezTo>
                <a:cubicBezTo>
                  <a:pt x="262" y="209"/>
                  <a:pt x="262" y="209"/>
                  <a:pt x="262" y="209"/>
                </a:cubicBezTo>
                <a:cubicBezTo>
                  <a:pt x="265" y="210"/>
                  <a:pt x="265" y="210"/>
                  <a:pt x="265" y="210"/>
                </a:cubicBezTo>
                <a:cubicBezTo>
                  <a:pt x="266" y="212"/>
                  <a:pt x="266" y="212"/>
                  <a:pt x="266" y="212"/>
                </a:cubicBezTo>
                <a:cubicBezTo>
                  <a:pt x="267" y="213"/>
                  <a:pt x="267" y="213"/>
                  <a:pt x="267" y="213"/>
                </a:cubicBezTo>
                <a:cubicBezTo>
                  <a:pt x="270" y="214"/>
                  <a:pt x="270" y="214"/>
                  <a:pt x="270" y="214"/>
                </a:cubicBezTo>
                <a:cubicBezTo>
                  <a:pt x="273" y="213"/>
                  <a:pt x="273" y="213"/>
                  <a:pt x="273" y="213"/>
                </a:cubicBezTo>
                <a:cubicBezTo>
                  <a:pt x="275" y="213"/>
                  <a:pt x="275" y="213"/>
                  <a:pt x="275" y="213"/>
                </a:cubicBezTo>
                <a:cubicBezTo>
                  <a:pt x="276" y="214"/>
                  <a:pt x="276" y="214"/>
                  <a:pt x="276" y="214"/>
                </a:cubicBezTo>
                <a:cubicBezTo>
                  <a:pt x="277" y="212"/>
                  <a:pt x="277" y="212"/>
                  <a:pt x="277" y="212"/>
                </a:cubicBezTo>
                <a:cubicBezTo>
                  <a:pt x="279" y="210"/>
                  <a:pt x="279" y="210"/>
                  <a:pt x="279" y="210"/>
                </a:cubicBezTo>
                <a:cubicBezTo>
                  <a:pt x="280" y="210"/>
                  <a:pt x="280" y="210"/>
                  <a:pt x="280" y="210"/>
                </a:cubicBezTo>
                <a:cubicBezTo>
                  <a:pt x="280" y="211"/>
                  <a:pt x="280" y="211"/>
                  <a:pt x="280" y="211"/>
                </a:cubicBezTo>
                <a:cubicBezTo>
                  <a:pt x="278" y="213"/>
                  <a:pt x="278" y="213"/>
                  <a:pt x="278" y="213"/>
                </a:cubicBezTo>
                <a:cubicBezTo>
                  <a:pt x="277" y="216"/>
                  <a:pt x="277" y="216"/>
                  <a:pt x="277" y="216"/>
                </a:cubicBezTo>
                <a:cubicBezTo>
                  <a:pt x="276" y="219"/>
                  <a:pt x="276" y="219"/>
                  <a:pt x="276" y="219"/>
                </a:cubicBezTo>
                <a:cubicBezTo>
                  <a:pt x="275" y="219"/>
                  <a:pt x="275" y="219"/>
                  <a:pt x="275" y="219"/>
                </a:cubicBezTo>
                <a:cubicBezTo>
                  <a:pt x="273" y="218"/>
                  <a:pt x="273" y="218"/>
                  <a:pt x="273" y="218"/>
                </a:cubicBezTo>
                <a:cubicBezTo>
                  <a:pt x="272" y="218"/>
                  <a:pt x="272" y="218"/>
                  <a:pt x="272" y="218"/>
                </a:cubicBezTo>
                <a:cubicBezTo>
                  <a:pt x="274" y="220"/>
                  <a:pt x="274" y="220"/>
                  <a:pt x="274" y="220"/>
                </a:cubicBezTo>
                <a:cubicBezTo>
                  <a:pt x="274" y="222"/>
                  <a:pt x="274" y="222"/>
                  <a:pt x="274" y="222"/>
                </a:cubicBezTo>
                <a:cubicBezTo>
                  <a:pt x="275" y="223"/>
                  <a:pt x="275" y="223"/>
                  <a:pt x="275" y="223"/>
                </a:cubicBezTo>
                <a:cubicBezTo>
                  <a:pt x="277" y="223"/>
                  <a:pt x="277" y="223"/>
                  <a:pt x="277" y="223"/>
                </a:cubicBezTo>
                <a:cubicBezTo>
                  <a:pt x="278" y="223"/>
                  <a:pt x="278" y="223"/>
                  <a:pt x="278" y="223"/>
                </a:cubicBezTo>
                <a:cubicBezTo>
                  <a:pt x="278" y="225"/>
                  <a:pt x="278" y="225"/>
                  <a:pt x="278" y="225"/>
                </a:cubicBezTo>
                <a:cubicBezTo>
                  <a:pt x="277" y="225"/>
                  <a:pt x="277" y="225"/>
                  <a:pt x="277" y="225"/>
                </a:cubicBezTo>
                <a:cubicBezTo>
                  <a:pt x="277" y="225"/>
                  <a:pt x="277" y="225"/>
                  <a:pt x="277" y="225"/>
                </a:cubicBezTo>
                <a:cubicBezTo>
                  <a:pt x="279" y="228"/>
                  <a:pt x="279" y="228"/>
                  <a:pt x="279" y="228"/>
                </a:cubicBezTo>
                <a:cubicBezTo>
                  <a:pt x="280" y="228"/>
                  <a:pt x="280" y="228"/>
                  <a:pt x="280" y="228"/>
                </a:cubicBezTo>
                <a:cubicBezTo>
                  <a:pt x="283" y="228"/>
                  <a:pt x="283" y="228"/>
                  <a:pt x="283" y="228"/>
                </a:cubicBezTo>
                <a:cubicBezTo>
                  <a:pt x="284" y="226"/>
                  <a:pt x="284" y="226"/>
                  <a:pt x="284" y="226"/>
                </a:cubicBezTo>
                <a:cubicBezTo>
                  <a:pt x="286" y="222"/>
                  <a:pt x="286" y="222"/>
                  <a:pt x="286" y="222"/>
                </a:cubicBezTo>
                <a:cubicBezTo>
                  <a:pt x="285" y="225"/>
                  <a:pt x="285" y="225"/>
                  <a:pt x="285" y="225"/>
                </a:cubicBezTo>
                <a:cubicBezTo>
                  <a:pt x="285" y="227"/>
                  <a:pt x="285" y="227"/>
                  <a:pt x="285" y="227"/>
                </a:cubicBezTo>
                <a:cubicBezTo>
                  <a:pt x="284" y="229"/>
                  <a:pt x="284" y="229"/>
                  <a:pt x="284" y="229"/>
                </a:cubicBezTo>
                <a:cubicBezTo>
                  <a:pt x="283" y="229"/>
                  <a:pt x="283" y="229"/>
                  <a:pt x="283" y="229"/>
                </a:cubicBezTo>
                <a:cubicBezTo>
                  <a:pt x="282" y="231"/>
                  <a:pt x="282" y="231"/>
                  <a:pt x="282" y="231"/>
                </a:cubicBezTo>
                <a:cubicBezTo>
                  <a:pt x="282" y="232"/>
                  <a:pt x="282" y="232"/>
                  <a:pt x="282" y="232"/>
                </a:cubicBezTo>
                <a:cubicBezTo>
                  <a:pt x="284" y="233"/>
                  <a:pt x="284" y="233"/>
                  <a:pt x="284" y="233"/>
                </a:cubicBezTo>
                <a:cubicBezTo>
                  <a:pt x="283" y="234"/>
                  <a:pt x="283" y="234"/>
                  <a:pt x="283" y="234"/>
                </a:cubicBezTo>
                <a:cubicBezTo>
                  <a:pt x="283" y="239"/>
                  <a:pt x="283" y="239"/>
                  <a:pt x="283" y="239"/>
                </a:cubicBezTo>
                <a:cubicBezTo>
                  <a:pt x="284" y="240"/>
                  <a:pt x="284" y="240"/>
                  <a:pt x="284" y="240"/>
                </a:cubicBezTo>
                <a:cubicBezTo>
                  <a:pt x="285" y="240"/>
                  <a:pt x="285" y="240"/>
                  <a:pt x="285" y="240"/>
                </a:cubicBezTo>
                <a:cubicBezTo>
                  <a:pt x="285" y="242"/>
                  <a:pt x="285" y="242"/>
                  <a:pt x="285" y="242"/>
                </a:cubicBezTo>
                <a:cubicBezTo>
                  <a:pt x="285" y="243"/>
                  <a:pt x="285" y="243"/>
                  <a:pt x="285" y="243"/>
                </a:cubicBezTo>
                <a:cubicBezTo>
                  <a:pt x="288" y="247"/>
                  <a:pt x="288" y="247"/>
                  <a:pt x="288" y="247"/>
                </a:cubicBezTo>
                <a:cubicBezTo>
                  <a:pt x="289" y="247"/>
                  <a:pt x="289" y="247"/>
                  <a:pt x="289" y="247"/>
                </a:cubicBezTo>
                <a:cubicBezTo>
                  <a:pt x="290" y="248"/>
                  <a:pt x="290" y="248"/>
                  <a:pt x="290" y="248"/>
                </a:cubicBezTo>
                <a:cubicBezTo>
                  <a:pt x="291" y="247"/>
                  <a:pt x="291" y="247"/>
                  <a:pt x="291" y="247"/>
                </a:cubicBezTo>
                <a:cubicBezTo>
                  <a:pt x="292" y="249"/>
                  <a:pt x="292" y="249"/>
                  <a:pt x="292" y="249"/>
                </a:cubicBezTo>
                <a:cubicBezTo>
                  <a:pt x="293" y="248"/>
                  <a:pt x="293" y="248"/>
                  <a:pt x="293" y="248"/>
                </a:cubicBezTo>
                <a:cubicBezTo>
                  <a:pt x="293" y="247"/>
                  <a:pt x="293" y="247"/>
                  <a:pt x="293" y="247"/>
                </a:cubicBezTo>
                <a:cubicBezTo>
                  <a:pt x="293" y="247"/>
                  <a:pt x="293" y="247"/>
                  <a:pt x="293" y="247"/>
                </a:cubicBezTo>
                <a:cubicBezTo>
                  <a:pt x="294" y="248"/>
                  <a:pt x="294" y="248"/>
                  <a:pt x="294" y="248"/>
                </a:cubicBezTo>
                <a:cubicBezTo>
                  <a:pt x="295" y="248"/>
                  <a:pt x="295" y="248"/>
                  <a:pt x="295" y="248"/>
                </a:cubicBezTo>
                <a:cubicBezTo>
                  <a:pt x="296" y="246"/>
                  <a:pt x="296" y="246"/>
                  <a:pt x="296" y="246"/>
                </a:cubicBezTo>
                <a:cubicBezTo>
                  <a:pt x="295" y="243"/>
                  <a:pt x="295" y="243"/>
                  <a:pt x="295" y="243"/>
                </a:cubicBezTo>
                <a:cubicBezTo>
                  <a:pt x="294" y="243"/>
                  <a:pt x="294" y="243"/>
                  <a:pt x="294" y="243"/>
                </a:cubicBezTo>
                <a:cubicBezTo>
                  <a:pt x="293" y="244"/>
                  <a:pt x="293" y="244"/>
                  <a:pt x="293" y="244"/>
                </a:cubicBezTo>
                <a:cubicBezTo>
                  <a:pt x="292" y="243"/>
                  <a:pt x="292" y="243"/>
                  <a:pt x="292" y="243"/>
                </a:cubicBezTo>
                <a:cubicBezTo>
                  <a:pt x="294" y="241"/>
                  <a:pt x="294" y="241"/>
                  <a:pt x="294" y="241"/>
                </a:cubicBezTo>
                <a:cubicBezTo>
                  <a:pt x="294" y="240"/>
                  <a:pt x="294" y="240"/>
                  <a:pt x="294" y="240"/>
                </a:cubicBezTo>
                <a:cubicBezTo>
                  <a:pt x="293" y="239"/>
                  <a:pt x="293" y="239"/>
                  <a:pt x="293" y="239"/>
                </a:cubicBezTo>
                <a:cubicBezTo>
                  <a:pt x="292" y="238"/>
                  <a:pt x="292" y="238"/>
                  <a:pt x="292" y="238"/>
                </a:cubicBezTo>
                <a:cubicBezTo>
                  <a:pt x="291" y="237"/>
                  <a:pt x="291" y="237"/>
                  <a:pt x="291" y="237"/>
                </a:cubicBezTo>
                <a:cubicBezTo>
                  <a:pt x="292" y="236"/>
                  <a:pt x="292" y="236"/>
                  <a:pt x="292" y="236"/>
                </a:cubicBezTo>
                <a:cubicBezTo>
                  <a:pt x="293" y="234"/>
                  <a:pt x="293" y="234"/>
                  <a:pt x="293" y="234"/>
                </a:cubicBezTo>
                <a:cubicBezTo>
                  <a:pt x="294" y="234"/>
                  <a:pt x="294" y="234"/>
                  <a:pt x="294" y="234"/>
                </a:cubicBezTo>
                <a:cubicBezTo>
                  <a:pt x="294" y="236"/>
                  <a:pt x="294" y="236"/>
                  <a:pt x="294" y="236"/>
                </a:cubicBezTo>
                <a:cubicBezTo>
                  <a:pt x="294" y="237"/>
                  <a:pt x="294" y="237"/>
                  <a:pt x="294" y="237"/>
                </a:cubicBezTo>
                <a:cubicBezTo>
                  <a:pt x="296" y="235"/>
                  <a:pt x="296" y="235"/>
                  <a:pt x="296" y="235"/>
                </a:cubicBezTo>
                <a:cubicBezTo>
                  <a:pt x="296" y="237"/>
                  <a:pt x="296" y="237"/>
                  <a:pt x="296" y="237"/>
                </a:cubicBezTo>
                <a:cubicBezTo>
                  <a:pt x="297" y="238"/>
                  <a:pt x="297" y="238"/>
                  <a:pt x="297" y="238"/>
                </a:cubicBezTo>
                <a:cubicBezTo>
                  <a:pt x="296" y="240"/>
                  <a:pt x="296" y="240"/>
                  <a:pt x="296" y="240"/>
                </a:cubicBezTo>
                <a:cubicBezTo>
                  <a:pt x="297" y="242"/>
                  <a:pt x="297" y="242"/>
                  <a:pt x="297" y="242"/>
                </a:cubicBezTo>
                <a:cubicBezTo>
                  <a:pt x="298" y="242"/>
                  <a:pt x="298" y="242"/>
                  <a:pt x="298" y="242"/>
                </a:cubicBezTo>
                <a:cubicBezTo>
                  <a:pt x="300" y="240"/>
                  <a:pt x="300" y="240"/>
                  <a:pt x="300" y="240"/>
                </a:cubicBezTo>
                <a:cubicBezTo>
                  <a:pt x="300" y="240"/>
                  <a:pt x="300" y="240"/>
                  <a:pt x="300" y="240"/>
                </a:cubicBezTo>
                <a:cubicBezTo>
                  <a:pt x="300" y="242"/>
                  <a:pt x="300" y="242"/>
                  <a:pt x="300" y="242"/>
                </a:cubicBezTo>
                <a:cubicBezTo>
                  <a:pt x="298" y="243"/>
                  <a:pt x="298" y="243"/>
                  <a:pt x="298" y="243"/>
                </a:cubicBezTo>
                <a:cubicBezTo>
                  <a:pt x="298" y="244"/>
                  <a:pt x="298" y="244"/>
                  <a:pt x="298" y="244"/>
                </a:cubicBezTo>
                <a:cubicBezTo>
                  <a:pt x="299" y="246"/>
                  <a:pt x="299" y="246"/>
                  <a:pt x="299" y="246"/>
                </a:cubicBezTo>
                <a:cubicBezTo>
                  <a:pt x="298" y="248"/>
                  <a:pt x="298" y="248"/>
                  <a:pt x="298" y="248"/>
                </a:cubicBezTo>
                <a:cubicBezTo>
                  <a:pt x="299" y="249"/>
                  <a:pt x="299" y="249"/>
                  <a:pt x="299" y="249"/>
                </a:cubicBezTo>
                <a:cubicBezTo>
                  <a:pt x="301" y="250"/>
                  <a:pt x="301" y="250"/>
                  <a:pt x="301" y="250"/>
                </a:cubicBezTo>
                <a:cubicBezTo>
                  <a:pt x="301" y="249"/>
                  <a:pt x="301" y="249"/>
                  <a:pt x="301" y="249"/>
                </a:cubicBezTo>
                <a:cubicBezTo>
                  <a:pt x="302" y="247"/>
                  <a:pt x="302" y="247"/>
                  <a:pt x="302" y="247"/>
                </a:cubicBezTo>
                <a:cubicBezTo>
                  <a:pt x="302" y="249"/>
                  <a:pt x="302" y="249"/>
                  <a:pt x="302" y="249"/>
                </a:cubicBezTo>
                <a:cubicBezTo>
                  <a:pt x="302" y="250"/>
                  <a:pt x="302" y="250"/>
                  <a:pt x="302" y="250"/>
                </a:cubicBezTo>
                <a:cubicBezTo>
                  <a:pt x="303" y="252"/>
                  <a:pt x="303" y="252"/>
                  <a:pt x="303" y="252"/>
                </a:cubicBezTo>
                <a:cubicBezTo>
                  <a:pt x="304" y="253"/>
                  <a:pt x="304" y="253"/>
                  <a:pt x="304" y="253"/>
                </a:cubicBezTo>
                <a:cubicBezTo>
                  <a:pt x="306" y="250"/>
                  <a:pt x="306" y="250"/>
                  <a:pt x="306" y="250"/>
                </a:cubicBezTo>
                <a:cubicBezTo>
                  <a:pt x="306" y="247"/>
                  <a:pt x="306" y="247"/>
                  <a:pt x="306" y="247"/>
                </a:cubicBezTo>
                <a:cubicBezTo>
                  <a:pt x="307" y="246"/>
                  <a:pt x="307" y="246"/>
                  <a:pt x="307" y="246"/>
                </a:cubicBezTo>
                <a:cubicBezTo>
                  <a:pt x="307" y="241"/>
                  <a:pt x="307" y="241"/>
                  <a:pt x="307" y="241"/>
                </a:cubicBezTo>
                <a:cubicBezTo>
                  <a:pt x="308" y="237"/>
                  <a:pt x="308" y="237"/>
                  <a:pt x="308" y="237"/>
                </a:cubicBezTo>
                <a:cubicBezTo>
                  <a:pt x="308" y="232"/>
                  <a:pt x="308" y="232"/>
                  <a:pt x="308" y="232"/>
                </a:cubicBezTo>
                <a:cubicBezTo>
                  <a:pt x="308" y="229"/>
                  <a:pt x="308" y="229"/>
                  <a:pt x="308" y="229"/>
                </a:cubicBezTo>
                <a:cubicBezTo>
                  <a:pt x="307" y="228"/>
                  <a:pt x="307" y="228"/>
                  <a:pt x="307" y="228"/>
                </a:cubicBezTo>
                <a:cubicBezTo>
                  <a:pt x="307" y="228"/>
                  <a:pt x="307" y="228"/>
                  <a:pt x="307" y="228"/>
                </a:cubicBezTo>
                <a:cubicBezTo>
                  <a:pt x="308" y="228"/>
                  <a:pt x="308" y="228"/>
                  <a:pt x="308" y="228"/>
                </a:cubicBezTo>
                <a:cubicBezTo>
                  <a:pt x="309" y="230"/>
                  <a:pt x="309" y="230"/>
                  <a:pt x="309" y="230"/>
                </a:cubicBezTo>
                <a:cubicBezTo>
                  <a:pt x="310" y="231"/>
                  <a:pt x="310" y="231"/>
                  <a:pt x="310" y="231"/>
                </a:cubicBezTo>
                <a:cubicBezTo>
                  <a:pt x="311" y="228"/>
                  <a:pt x="311" y="228"/>
                  <a:pt x="311" y="228"/>
                </a:cubicBezTo>
                <a:cubicBezTo>
                  <a:pt x="313" y="227"/>
                  <a:pt x="313" y="227"/>
                  <a:pt x="313" y="227"/>
                </a:cubicBezTo>
                <a:cubicBezTo>
                  <a:pt x="312" y="230"/>
                  <a:pt x="312" y="230"/>
                  <a:pt x="312" y="230"/>
                </a:cubicBezTo>
                <a:cubicBezTo>
                  <a:pt x="311" y="233"/>
                  <a:pt x="311" y="233"/>
                  <a:pt x="311" y="233"/>
                </a:cubicBezTo>
                <a:cubicBezTo>
                  <a:pt x="312" y="236"/>
                  <a:pt x="312" y="236"/>
                  <a:pt x="312" y="236"/>
                </a:cubicBezTo>
                <a:cubicBezTo>
                  <a:pt x="310" y="240"/>
                  <a:pt x="310" y="240"/>
                  <a:pt x="310" y="240"/>
                </a:cubicBezTo>
                <a:cubicBezTo>
                  <a:pt x="309" y="242"/>
                  <a:pt x="309" y="242"/>
                  <a:pt x="309" y="242"/>
                </a:cubicBezTo>
                <a:cubicBezTo>
                  <a:pt x="310" y="243"/>
                  <a:pt x="310" y="243"/>
                  <a:pt x="310" y="243"/>
                </a:cubicBezTo>
                <a:cubicBezTo>
                  <a:pt x="309" y="245"/>
                  <a:pt x="309" y="245"/>
                  <a:pt x="309" y="245"/>
                </a:cubicBezTo>
                <a:cubicBezTo>
                  <a:pt x="309" y="248"/>
                  <a:pt x="309" y="248"/>
                  <a:pt x="309" y="248"/>
                </a:cubicBezTo>
                <a:cubicBezTo>
                  <a:pt x="309" y="249"/>
                  <a:pt x="309" y="249"/>
                  <a:pt x="309" y="249"/>
                </a:cubicBezTo>
                <a:cubicBezTo>
                  <a:pt x="309" y="251"/>
                  <a:pt x="309" y="251"/>
                  <a:pt x="309" y="251"/>
                </a:cubicBezTo>
                <a:cubicBezTo>
                  <a:pt x="311" y="253"/>
                  <a:pt x="311" y="253"/>
                  <a:pt x="311" y="253"/>
                </a:cubicBezTo>
                <a:cubicBezTo>
                  <a:pt x="311" y="255"/>
                  <a:pt x="311" y="255"/>
                  <a:pt x="311" y="255"/>
                </a:cubicBezTo>
                <a:cubicBezTo>
                  <a:pt x="312" y="255"/>
                  <a:pt x="312" y="255"/>
                  <a:pt x="312" y="255"/>
                </a:cubicBezTo>
                <a:cubicBezTo>
                  <a:pt x="313" y="257"/>
                  <a:pt x="313" y="257"/>
                  <a:pt x="313" y="257"/>
                </a:cubicBezTo>
                <a:cubicBezTo>
                  <a:pt x="314" y="259"/>
                  <a:pt x="314" y="259"/>
                  <a:pt x="314" y="259"/>
                </a:cubicBezTo>
                <a:cubicBezTo>
                  <a:pt x="315" y="258"/>
                  <a:pt x="315" y="258"/>
                  <a:pt x="315" y="258"/>
                </a:cubicBezTo>
                <a:cubicBezTo>
                  <a:pt x="316" y="259"/>
                  <a:pt x="316" y="259"/>
                  <a:pt x="316" y="259"/>
                </a:cubicBezTo>
                <a:cubicBezTo>
                  <a:pt x="318" y="258"/>
                  <a:pt x="318" y="258"/>
                  <a:pt x="318" y="258"/>
                </a:cubicBezTo>
                <a:cubicBezTo>
                  <a:pt x="320" y="258"/>
                  <a:pt x="320" y="258"/>
                  <a:pt x="320" y="258"/>
                </a:cubicBezTo>
                <a:cubicBezTo>
                  <a:pt x="320" y="258"/>
                  <a:pt x="320" y="258"/>
                  <a:pt x="320" y="258"/>
                </a:cubicBezTo>
                <a:cubicBezTo>
                  <a:pt x="318" y="260"/>
                  <a:pt x="318" y="260"/>
                  <a:pt x="318" y="260"/>
                </a:cubicBezTo>
                <a:cubicBezTo>
                  <a:pt x="317" y="260"/>
                  <a:pt x="317" y="260"/>
                  <a:pt x="317" y="260"/>
                </a:cubicBezTo>
                <a:cubicBezTo>
                  <a:pt x="317" y="261"/>
                  <a:pt x="317" y="261"/>
                  <a:pt x="317" y="261"/>
                </a:cubicBezTo>
                <a:cubicBezTo>
                  <a:pt x="318" y="262"/>
                  <a:pt x="318" y="262"/>
                  <a:pt x="318" y="262"/>
                </a:cubicBezTo>
                <a:cubicBezTo>
                  <a:pt x="317" y="263"/>
                  <a:pt x="317" y="263"/>
                  <a:pt x="317" y="263"/>
                </a:cubicBezTo>
                <a:cubicBezTo>
                  <a:pt x="315" y="263"/>
                  <a:pt x="315" y="263"/>
                  <a:pt x="315" y="263"/>
                </a:cubicBezTo>
                <a:cubicBezTo>
                  <a:pt x="316" y="264"/>
                  <a:pt x="316" y="264"/>
                  <a:pt x="316" y="264"/>
                </a:cubicBezTo>
                <a:cubicBezTo>
                  <a:pt x="317" y="267"/>
                  <a:pt x="317" y="267"/>
                  <a:pt x="317" y="267"/>
                </a:cubicBezTo>
                <a:cubicBezTo>
                  <a:pt x="317" y="269"/>
                  <a:pt x="317" y="269"/>
                  <a:pt x="317" y="269"/>
                </a:cubicBezTo>
                <a:cubicBezTo>
                  <a:pt x="316" y="269"/>
                  <a:pt x="316" y="269"/>
                  <a:pt x="316" y="269"/>
                </a:cubicBezTo>
                <a:cubicBezTo>
                  <a:pt x="315" y="268"/>
                  <a:pt x="315" y="268"/>
                  <a:pt x="315" y="268"/>
                </a:cubicBezTo>
                <a:cubicBezTo>
                  <a:pt x="314" y="266"/>
                  <a:pt x="314" y="266"/>
                  <a:pt x="314" y="266"/>
                </a:cubicBezTo>
                <a:cubicBezTo>
                  <a:pt x="313" y="267"/>
                  <a:pt x="313" y="267"/>
                  <a:pt x="313" y="267"/>
                </a:cubicBezTo>
                <a:cubicBezTo>
                  <a:pt x="314" y="268"/>
                  <a:pt x="314" y="268"/>
                  <a:pt x="314" y="268"/>
                </a:cubicBezTo>
                <a:cubicBezTo>
                  <a:pt x="313" y="270"/>
                  <a:pt x="313" y="270"/>
                  <a:pt x="313" y="270"/>
                </a:cubicBezTo>
                <a:cubicBezTo>
                  <a:pt x="313" y="272"/>
                  <a:pt x="313" y="272"/>
                  <a:pt x="313" y="272"/>
                </a:cubicBezTo>
                <a:cubicBezTo>
                  <a:pt x="314" y="273"/>
                  <a:pt x="314" y="273"/>
                  <a:pt x="314" y="273"/>
                </a:cubicBezTo>
                <a:cubicBezTo>
                  <a:pt x="313" y="274"/>
                  <a:pt x="313" y="274"/>
                  <a:pt x="313" y="274"/>
                </a:cubicBezTo>
                <a:cubicBezTo>
                  <a:pt x="312" y="274"/>
                  <a:pt x="312" y="274"/>
                  <a:pt x="312" y="274"/>
                </a:cubicBezTo>
                <a:cubicBezTo>
                  <a:pt x="311" y="275"/>
                  <a:pt x="311" y="275"/>
                  <a:pt x="311" y="275"/>
                </a:cubicBezTo>
                <a:cubicBezTo>
                  <a:pt x="311" y="276"/>
                  <a:pt x="311" y="276"/>
                  <a:pt x="311" y="276"/>
                </a:cubicBezTo>
                <a:cubicBezTo>
                  <a:pt x="312" y="276"/>
                  <a:pt x="312" y="276"/>
                  <a:pt x="312" y="276"/>
                </a:cubicBezTo>
                <a:cubicBezTo>
                  <a:pt x="313" y="276"/>
                  <a:pt x="313" y="276"/>
                  <a:pt x="313" y="276"/>
                </a:cubicBezTo>
                <a:cubicBezTo>
                  <a:pt x="314" y="278"/>
                  <a:pt x="314" y="278"/>
                  <a:pt x="314" y="278"/>
                </a:cubicBezTo>
                <a:cubicBezTo>
                  <a:pt x="315" y="279"/>
                  <a:pt x="315" y="279"/>
                  <a:pt x="315" y="279"/>
                </a:cubicBezTo>
                <a:cubicBezTo>
                  <a:pt x="316" y="279"/>
                  <a:pt x="316" y="279"/>
                  <a:pt x="316" y="279"/>
                </a:cubicBezTo>
                <a:cubicBezTo>
                  <a:pt x="317" y="280"/>
                  <a:pt x="317" y="280"/>
                  <a:pt x="317" y="280"/>
                </a:cubicBezTo>
                <a:cubicBezTo>
                  <a:pt x="317" y="280"/>
                  <a:pt x="317" y="280"/>
                  <a:pt x="317" y="280"/>
                </a:cubicBezTo>
                <a:cubicBezTo>
                  <a:pt x="316" y="280"/>
                  <a:pt x="316" y="280"/>
                  <a:pt x="316" y="280"/>
                </a:cubicBezTo>
                <a:cubicBezTo>
                  <a:pt x="315" y="281"/>
                  <a:pt x="315" y="281"/>
                  <a:pt x="315" y="281"/>
                </a:cubicBezTo>
                <a:cubicBezTo>
                  <a:pt x="315" y="282"/>
                  <a:pt x="315" y="282"/>
                  <a:pt x="315" y="282"/>
                </a:cubicBezTo>
                <a:cubicBezTo>
                  <a:pt x="317" y="283"/>
                  <a:pt x="317" y="283"/>
                  <a:pt x="317" y="283"/>
                </a:cubicBezTo>
                <a:cubicBezTo>
                  <a:pt x="318" y="285"/>
                  <a:pt x="318" y="285"/>
                  <a:pt x="318" y="285"/>
                </a:cubicBezTo>
                <a:cubicBezTo>
                  <a:pt x="319" y="286"/>
                  <a:pt x="319" y="286"/>
                  <a:pt x="319" y="286"/>
                </a:cubicBezTo>
                <a:cubicBezTo>
                  <a:pt x="320" y="286"/>
                  <a:pt x="320" y="286"/>
                  <a:pt x="320" y="286"/>
                </a:cubicBezTo>
                <a:cubicBezTo>
                  <a:pt x="319" y="287"/>
                  <a:pt x="319" y="287"/>
                  <a:pt x="319" y="287"/>
                </a:cubicBezTo>
                <a:cubicBezTo>
                  <a:pt x="318" y="287"/>
                  <a:pt x="318" y="287"/>
                  <a:pt x="318" y="287"/>
                </a:cubicBezTo>
                <a:cubicBezTo>
                  <a:pt x="317" y="288"/>
                  <a:pt x="317" y="288"/>
                  <a:pt x="317" y="288"/>
                </a:cubicBezTo>
                <a:cubicBezTo>
                  <a:pt x="317" y="291"/>
                  <a:pt x="317" y="291"/>
                  <a:pt x="317" y="291"/>
                </a:cubicBezTo>
                <a:cubicBezTo>
                  <a:pt x="319" y="294"/>
                  <a:pt x="319" y="294"/>
                  <a:pt x="319" y="294"/>
                </a:cubicBezTo>
                <a:cubicBezTo>
                  <a:pt x="320" y="295"/>
                  <a:pt x="320" y="295"/>
                  <a:pt x="320" y="295"/>
                </a:cubicBezTo>
                <a:cubicBezTo>
                  <a:pt x="322" y="295"/>
                  <a:pt x="322" y="295"/>
                  <a:pt x="322" y="295"/>
                </a:cubicBezTo>
                <a:cubicBezTo>
                  <a:pt x="323" y="295"/>
                  <a:pt x="323" y="295"/>
                  <a:pt x="323" y="295"/>
                </a:cubicBezTo>
                <a:cubicBezTo>
                  <a:pt x="321" y="296"/>
                  <a:pt x="321" y="296"/>
                  <a:pt x="321" y="296"/>
                </a:cubicBezTo>
                <a:cubicBezTo>
                  <a:pt x="319" y="296"/>
                  <a:pt x="319" y="296"/>
                  <a:pt x="319" y="296"/>
                </a:cubicBezTo>
                <a:cubicBezTo>
                  <a:pt x="318" y="296"/>
                  <a:pt x="318" y="296"/>
                  <a:pt x="318" y="296"/>
                </a:cubicBezTo>
                <a:cubicBezTo>
                  <a:pt x="317" y="299"/>
                  <a:pt x="317" y="299"/>
                  <a:pt x="317" y="299"/>
                </a:cubicBezTo>
                <a:cubicBezTo>
                  <a:pt x="313" y="302"/>
                  <a:pt x="313" y="302"/>
                  <a:pt x="313" y="302"/>
                </a:cubicBezTo>
                <a:cubicBezTo>
                  <a:pt x="311" y="304"/>
                  <a:pt x="311" y="304"/>
                  <a:pt x="311" y="304"/>
                </a:cubicBezTo>
                <a:cubicBezTo>
                  <a:pt x="311" y="306"/>
                  <a:pt x="311" y="306"/>
                  <a:pt x="311" y="306"/>
                </a:cubicBezTo>
                <a:cubicBezTo>
                  <a:pt x="312" y="308"/>
                  <a:pt x="312" y="308"/>
                  <a:pt x="312" y="308"/>
                </a:cubicBezTo>
                <a:cubicBezTo>
                  <a:pt x="314" y="306"/>
                  <a:pt x="314" y="306"/>
                  <a:pt x="314" y="306"/>
                </a:cubicBezTo>
                <a:cubicBezTo>
                  <a:pt x="315" y="303"/>
                  <a:pt x="315" y="303"/>
                  <a:pt x="315" y="303"/>
                </a:cubicBezTo>
                <a:cubicBezTo>
                  <a:pt x="315" y="302"/>
                  <a:pt x="315" y="302"/>
                  <a:pt x="315" y="302"/>
                </a:cubicBezTo>
                <a:cubicBezTo>
                  <a:pt x="317" y="302"/>
                  <a:pt x="317" y="302"/>
                  <a:pt x="317" y="302"/>
                </a:cubicBezTo>
                <a:cubicBezTo>
                  <a:pt x="319" y="299"/>
                  <a:pt x="319" y="299"/>
                  <a:pt x="319" y="299"/>
                </a:cubicBezTo>
                <a:cubicBezTo>
                  <a:pt x="320" y="300"/>
                  <a:pt x="320" y="300"/>
                  <a:pt x="320" y="300"/>
                </a:cubicBezTo>
                <a:cubicBezTo>
                  <a:pt x="321" y="300"/>
                  <a:pt x="321" y="300"/>
                  <a:pt x="321" y="300"/>
                </a:cubicBezTo>
                <a:cubicBezTo>
                  <a:pt x="324" y="300"/>
                  <a:pt x="324" y="300"/>
                  <a:pt x="324" y="300"/>
                </a:cubicBezTo>
                <a:cubicBezTo>
                  <a:pt x="322" y="302"/>
                  <a:pt x="322" y="302"/>
                  <a:pt x="322" y="302"/>
                </a:cubicBezTo>
                <a:cubicBezTo>
                  <a:pt x="323" y="302"/>
                  <a:pt x="323" y="302"/>
                  <a:pt x="323" y="302"/>
                </a:cubicBezTo>
                <a:cubicBezTo>
                  <a:pt x="325" y="302"/>
                  <a:pt x="325" y="302"/>
                  <a:pt x="325" y="302"/>
                </a:cubicBezTo>
                <a:cubicBezTo>
                  <a:pt x="325" y="303"/>
                  <a:pt x="325" y="303"/>
                  <a:pt x="325" y="303"/>
                </a:cubicBezTo>
                <a:cubicBezTo>
                  <a:pt x="323" y="305"/>
                  <a:pt x="323" y="305"/>
                  <a:pt x="323" y="305"/>
                </a:cubicBezTo>
                <a:cubicBezTo>
                  <a:pt x="323" y="307"/>
                  <a:pt x="323" y="307"/>
                  <a:pt x="323" y="307"/>
                </a:cubicBezTo>
                <a:cubicBezTo>
                  <a:pt x="323" y="308"/>
                  <a:pt x="323" y="308"/>
                  <a:pt x="323" y="308"/>
                </a:cubicBezTo>
                <a:cubicBezTo>
                  <a:pt x="322" y="310"/>
                  <a:pt x="322" y="310"/>
                  <a:pt x="322" y="310"/>
                </a:cubicBezTo>
                <a:cubicBezTo>
                  <a:pt x="321" y="312"/>
                  <a:pt x="321" y="312"/>
                  <a:pt x="321" y="312"/>
                </a:cubicBezTo>
                <a:cubicBezTo>
                  <a:pt x="322" y="313"/>
                  <a:pt x="322" y="313"/>
                  <a:pt x="322" y="313"/>
                </a:cubicBezTo>
                <a:cubicBezTo>
                  <a:pt x="322" y="314"/>
                  <a:pt x="322" y="314"/>
                  <a:pt x="322" y="314"/>
                </a:cubicBezTo>
                <a:cubicBezTo>
                  <a:pt x="321" y="314"/>
                  <a:pt x="321" y="314"/>
                  <a:pt x="321" y="314"/>
                </a:cubicBezTo>
                <a:cubicBezTo>
                  <a:pt x="319" y="314"/>
                  <a:pt x="319" y="314"/>
                  <a:pt x="319" y="314"/>
                </a:cubicBezTo>
                <a:cubicBezTo>
                  <a:pt x="318" y="315"/>
                  <a:pt x="318" y="315"/>
                  <a:pt x="318" y="315"/>
                </a:cubicBezTo>
                <a:cubicBezTo>
                  <a:pt x="318" y="316"/>
                  <a:pt x="318" y="316"/>
                  <a:pt x="318" y="316"/>
                </a:cubicBezTo>
                <a:cubicBezTo>
                  <a:pt x="319" y="316"/>
                  <a:pt x="319" y="316"/>
                  <a:pt x="319" y="316"/>
                </a:cubicBezTo>
                <a:cubicBezTo>
                  <a:pt x="320" y="316"/>
                  <a:pt x="320" y="316"/>
                  <a:pt x="320" y="316"/>
                </a:cubicBezTo>
                <a:cubicBezTo>
                  <a:pt x="322" y="316"/>
                  <a:pt x="322" y="316"/>
                  <a:pt x="322" y="316"/>
                </a:cubicBezTo>
                <a:cubicBezTo>
                  <a:pt x="322" y="317"/>
                  <a:pt x="322" y="317"/>
                  <a:pt x="322" y="317"/>
                </a:cubicBezTo>
                <a:cubicBezTo>
                  <a:pt x="321" y="318"/>
                  <a:pt x="321" y="318"/>
                  <a:pt x="321" y="318"/>
                </a:cubicBezTo>
                <a:cubicBezTo>
                  <a:pt x="319" y="318"/>
                  <a:pt x="319" y="318"/>
                  <a:pt x="319" y="318"/>
                </a:cubicBezTo>
                <a:cubicBezTo>
                  <a:pt x="318" y="318"/>
                  <a:pt x="318" y="318"/>
                  <a:pt x="318" y="318"/>
                </a:cubicBezTo>
                <a:cubicBezTo>
                  <a:pt x="317" y="319"/>
                  <a:pt x="317" y="319"/>
                  <a:pt x="317" y="319"/>
                </a:cubicBezTo>
                <a:cubicBezTo>
                  <a:pt x="317" y="321"/>
                  <a:pt x="317" y="321"/>
                  <a:pt x="317" y="321"/>
                </a:cubicBezTo>
                <a:cubicBezTo>
                  <a:pt x="318" y="323"/>
                  <a:pt x="318" y="323"/>
                  <a:pt x="318" y="323"/>
                </a:cubicBezTo>
                <a:cubicBezTo>
                  <a:pt x="319" y="322"/>
                  <a:pt x="319" y="322"/>
                  <a:pt x="319" y="322"/>
                </a:cubicBezTo>
                <a:cubicBezTo>
                  <a:pt x="319" y="321"/>
                  <a:pt x="319" y="321"/>
                  <a:pt x="319" y="321"/>
                </a:cubicBezTo>
                <a:cubicBezTo>
                  <a:pt x="321" y="321"/>
                  <a:pt x="321" y="321"/>
                  <a:pt x="321" y="321"/>
                </a:cubicBezTo>
                <a:cubicBezTo>
                  <a:pt x="322" y="320"/>
                  <a:pt x="322" y="320"/>
                  <a:pt x="322" y="320"/>
                </a:cubicBezTo>
                <a:cubicBezTo>
                  <a:pt x="325" y="318"/>
                  <a:pt x="325" y="318"/>
                  <a:pt x="325" y="318"/>
                </a:cubicBezTo>
                <a:cubicBezTo>
                  <a:pt x="327" y="314"/>
                  <a:pt x="327" y="314"/>
                  <a:pt x="327" y="314"/>
                </a:cubicBezTo>
                <a:cubicBezTo>
                  <a:pt x="328" y="310"/>
                  <a:pt x="328" y="310"/>
                  <a:pt x="328" y="310"/>
                </a:cubicBezTo>
                <a:cubicBezTo>
                  <a:pt x="330" y="306"/>
                  <a:pt x="330" y="306"/>
                  <a:pt x="330" y="306"/>
                </a:cubicBezTo>
                <a:cubicBezTo>
                  <a:pt x="331" y="305"/>
                  <a:pt x="331" y="305"/>
                  <a:pt x="331" y="305"/>
                </a:cubicBezTo>
                <a:cubicBezTo>
                  <a:pt x="331" y="305"/>
                  <a:pt x="331" y="305"/>
                  <a:pt x="331" y="305"/>
                </a:cubicBezTo>
                <a:cubicBezTo>
                  <a:pt x="331" y="305"/>
                  <a:pt x="331" y="305"/>
                  <a:pt x="331" y="305"/>
                </a:cubicBezTo>
                <a:cubicBezTo>
                  <a:pt x="331" y="307"/>
                  <a:pt x="331" y="307"/>
                  <a:pt x="331" y="307"/>
                </a:cubicBezTo>
                <a:cubicBezTo>
                  <a:pt x="328" y="312"/>
                  <a:pt x="328" y="312"/>
                  <a:pt x="328" y="312"/>
                </a:cubicBezTo>
                <a:cubicBezTo>
                  <a:pt x="328" y="316"/>
                  <a:pt x="328" y="316"/>
                  <a:pt x="328" y="316"/>
                </a:cubicBezTo>
                <a:cubicBezTo>
                  <a:pt x="325" y="318"/>
                  <a:pt x="325" y="318"/>
                  <a:pt x="325" y="318"/>
                </a:cubicBezTo>
                <a:cubicBezTo>
                  <a:pt x="325" y="320"/>
                  <a:pt x="325" y="320"/>
                  <a:pt x="325" y="320"/>
                </a:cubicBezTo>
                <a:cubicBezTo>
                  <a:pt x="326" y="320"/>
                  <a:pt x="326" y="320"/>
                  <a:pt x="326" y="320"/>
                </a:cubicBezTo>
                <a:cubicBezTo>
                  <a:pt x="329" y="316"/>
                  <a:pt x="329" y="316"/>
                  <a:pt x="329" y="316"/>
                </a:cubicBezTo>
                <a:cubicBezTo>
                  <a:pt x="330" y="314"/>
                  <a:pt x="330" y="314"/>
                  <a:pt x="330" y="314"/>
                </a:cubicBezTo>
                <a:cubicBezTo>
                  <a:pt x="332" y="312"/>
                  <a:pt x="332" y="312"/>
                  <a:pt x="332" y="312"/>
                </a:cubicBezTo>
                <a:cubicBezTo>
                  <a:pt x="332" y="313"/>
                  <a:pt x="332" y="313"/>
                  <a:pt x="332" y="313"/>
                </a:cubicBezTo>
                <a:cubicBezTo>
                  <a:pt x="334" y="313"/>
                  <a:pt x="334" y="313"/>
                  <a:pt x="334" y="313"/>
                </a:cubicBezTo>
                <a:cubicBezTo>
                  <a:pt x="333" y="314"/>
                  <a:pt x="333" y="314"/>
                  <a:pt x="333" y="314"/>
                </a:cubicBezTo>
                <a:cubicBezTo>
                  <a:pt x="331" y="316"/>
                  <a:pt x="331" y="316"/>
                  <a:pt x="331" y="316"/>
                </a:cubicBezTo>
                <a:cubicBezTo>
                  <a:pt x="330" y="317"/>
                  <a:pt x="330" y="317"/>
                  <a:pt x="330" y="317"/>
                </a:cubicBezTo>
                <a:cubicBezTo>
                  <a:pt x="327" y="321"/>
                  <a:pt x="327" y="321"/>
                  <a:pt x="327" y="321"/>
                </a:cubicBezTo>
                <a:cubicBezTo>
                  <a:pt x="327" y="321"/>
                  <a:pt x="327" y="321"/>
                  <a:pt x="327" y="321"/>
                </a:cubicBezTo>
                <a:cubicBezTo>
                  <a:pt x="328" y="321"/>
                  <a:pt x="328" y="321"/>
                  <a:pt x="328" y="321"/>
                </a:cubicBezTo>
                <a:cubicBezTo>
                  <a:pt x="327" y="322"/>
                  <a:pt x="327" y="322"/>
                  <a:pt x="327" y="322"/>
                </a:cubicBezTo>
                <a:cubicBezTo>
                  <a:pt x="325" y="322"/>
                  <a:pt x="325" y="322"/>
                  <a:pt x="325" y="322"/>
                </a:cubicBezTo>
                <a:cubicBezTo>
                  <a:pt x="324" y="322"/>
                  <a:pt x="324" y="322"/>
                  <a:pt x="324" y="322"/>
                </a:cubicBezTo>
                <a:cubicBezTo>
                  <a:pt x="322" y="325"/>
                  <a:pt x="322" y="325"/>
                  <a:pt x="322" y="325"/>
                </a:cubicBezTo>
                <a:cubicBezTo>
                  <a:pt x="321" y="327"/>
                  <a:pt x="321" y="327"/>
                  <a:pt x="321" y="327"/>
                </a:cubicBezTo>
                <a:cubicBezTo>
                  <a:pt x="321" y="329"/>
                  <a:pt x="321" y="329"/>
                  <a:pt x="321" y="329"/>
                </a:cubicBezTo>
                <a:cubicBezTo>
                  <a:pt x="320" y="328"/>
                  <a:pt x="320" y="328"/>
                  <a:pt x="320" y="328"/>
                </a:cubicBezTo>
                <a:cubicBezTo>
                  <a:pt x="319" y="327"/>
                  <a:pt x="319" y="327"/>
                  <a:pt x="319" y="327"/>
                </a:cubicBezTo>
                <a:cubicBezTo>
                  <a:pt x="317" y="328"/>
                  <a:pt x="317" y="328"/>
                  <a:pt x="317" y="328"/>
                </a:cubicBezTo>
                <a:cubicBezTo>
                  <a:pt x="318" y="331"/>
                  <a:pt x="318" y="331"/>
                  <a:pt x="318" y="331"/>
                </a:cubicBezTo>
                <a:cubicBezTo>
                  <a:pt x="319" y="331"/>
                  <a:pt x="319" y="331"/>
                  <a:pt x="319" y="331"/>
                </a:cubicBezTo>
                <a:cubicBezTo>
                  <a:pt x="320" y="333"/>
                  <a:pt x="320" y="333"/>
                  <a:pt x="320" y="333"/>
                </a:cubicBezTo>
                <a:cubicBezTo>
                  <a:pt x="319" y="336"/>
                  <a:pt x="319" y="336"/>
                  <a:pt x="319" y="336"/>
                </a:cubicBezTo>
                <a:cubicBezTo>
                  <a:pt x="318" y="341"/>
                  <a:pt x="318" y="341"/>
                  <a:pt x="318" y="341"/>
                </a:cubicBezTo>
                <a:cubicBezTo>
                  <a:pt x="319" y="344"/>
                  <a:pt x="319" y="344"/>
                  <a:pt x="319" y="344"/>
                </a:cubicBezTo>
                <a:cubicBezTo>
                  <a:pt x="321" y="347"/>
                  <a:pt x="321" y="347"/>
                  <a:pt x="321" y="347"/>
                </a:cubicBezTo>
                <a:cubicBezTo>
                  <a:pt x="322" y="347"/>
                  <a:pt x="322" y="347"/>
                  <a:pt x="322" y="347"/>
                </a:cubicBezTo>
                <a:cubicBezTo>
                  <a:pt x="322" y="346"/>
                  <a:pt x="322" y="346"/>
                  <a:pt x="322" y="346"/>
                </a:cubicBezTo>
                <a:cubicBezTo>
                  <a:pt x="324" y="344"/>
                  <a:pt x="324" y="344"/>
                  <a:pt x="324" y="344"/>
                </a:cubicBezTo>
                <a:cubicBezTo>
                  <a:pt x="327" y="343"/>
                  <a:pt x="327" y="343"/>
                  <a:pt x="327" y="343"/>
                </a:cubicBezTo>
                <a:cubicBezTo>
                  <a:pt x="329" y="342"/>
                  <a:pt x="329" y="342"/>
                  <a:pt x="329" y="342"/>
                </a:cubicBezTo>
                <a:cubicBezTo>
                  <a:pt x="330" y="340"/>
                  <a:pt x="330" y="340"/>
                  <a:pt x="330" y="340"/>
                </a:cubicBezTo>
                <a:cubicBezTo>
                  <a:pt x="331" y="340"/>
                  <a:pt x="331" y="340"/>
                  <a:pt x="331" y="340"/>
                </a:cubicBezTo>
                <a:cubicBezTo>
                  <a:pt x="331" y="342"/>
                  <a:pt x="331" y="342"/>
                  <a:pt x="331" y="342"/>
                </a:cubicBezTo>
                <a:cubicBezTo>
                  <a:pt x="330" y="344"/>
                  <a:pt x="330" y="344"/>
                  <a:pt x="330" y="344"/>
                </a:cubicBezTo>
                <a:cubicBezTo>
                  <a:pt x="329" y="344"/>
                  <a:pt x="329" y="344"/>
                  <a:pt x="329" y="344"/>
                </a:cubicBezTo>
                <a:cubicBezTo>
                  <a:pt x="328" y="346"/>
                  <a:pt x="328" y="346"/>
                  <a:pt x="328" y="346"/>
                </a:cubicBezTo>
                <a:cubicBezTo>
                  <a:pt x="328" y="347"/>
                  <a:pt x="328" y="347"/>
                  <a:pt x="328" y="347"/>
                </a:cubicBezTo>
                <a:cubicBezTo>
                  <a:pt x="330" y="348"/>
                  <a:pt x="330" y="348"/>
                  <a:pt x="330" y="348"/>
                </a:cubicBezTo>
                <a:cubicBezTo>
                  <a:pt x="331" y="350"/>
                  <a:pt x="331" y="350"/>
                  <a:pt x="331" y="350"/>
                </a:cubicBezTo>
                <a:cubicBezTo>
                  <a:pt x="333" y="350"/>
                  <a:pt x="333" y="350"/>
                  <a:pt x="333" y="350"/>
                </a:cubicBezTo>
                <a:cubicBezTo>
                  <a:pt x="335" y="350"/>
                  <a:pt x="335" y="350"/>
                  <a:pt x="335" y="350"/>
                </a:cubicBezTo>
                <a:cubicBezTo>
                  <a:pt x="335" y="351"/>
                  <a:pt x="335" y="351"/>
                  <a:pt x="335" y="351"/>
                </a:cubicBezTo>
                <a:cubicBezTo>
                  <a:pt x="333" y="350"/>
                  <a:pt x="333" y="350"/>
                  <a:pt x="333" y="350"/>
                </a:cubicBezTo>
                <a:cubicBezTo>
                  <a:pt x="331" y="350"/>
                  <a:pt x="331" y="350"/>
                  <a:pt x="331" y="350"/>
                </a:cubicBezTo>
                <a:cubicBezTo>
                  <a:pt x="329" y="350"/>
                  <a:pt x="329" y="350"/>
                  <a:pt x="329" y="350"/>
                </a:cubicBezTo>
                <a:cubicBezTo>
                  <a:pt x="326" y="349"/>
                  <a:pt x="326" y="349"/>
                  <a:pt x="326" y="349"/>
                </a:cubicBezTo>
                <a:cubicBezTo>
                  <a:pt x="326" y="351"/>
                  <a:pt x="326" y="351"/>
                  <a:pt x="326" y="351"/>
                </a:cubicBezTo>
                <a:cubicBezTo>
                  <a:pt x="326" y="352"/>
                  <a:pt x="326" y="352"/>
                  <a:pt x="326" y="352"/>
                </a:cubicBezTo>
                <a:cubicBezTo>
                  <a:pt x="327" y="354"/>
                  <a:pt x="327" y="354"/>
                  <a:pt x="327" y="354"/>
                </a:cubicBezTo>
                <a:cubicBezTo>
                  <a:pt x="327" y="358"/>
                  <a:pt x="327" y="358"/>
                  <a:pt x="327" y="358"/>
                </a:cubicBezTo>
                <a:cubicBezTo>
                  <a:pt x="328" y="360"/>
                  <a:pt x="328" y="360"/>
                  <a:pt x="328" y="360"/>
                </a:cubicBezTo>
                <a:cubicBezTo>
                  <a:pt x="329" y="360"/>
                  <a:pt x="329" y="360"/>
                  <a:pt x="329" y="360"/>
                </a:cubicBezTo>
                <a:cubicBezTo>
                  <a:pt x="330" y="359"/>
                  <a:pt x="330" y="359"/>
                  <a:pt x="330" y="359"/>
                </a:cubicBezTo>
                <a:cubicBezTo>
                  <a:pt x="331" y="360"/>
                  <a:pt x="331" y="360"/>
                  <a:pt x="331" y="360"/>
                </a:cubicBezTo>
                <a:cubicBezTo>
                  <a:pt x="330" y="360"/>
                  <a:pt x="330" y="360"/>
                  <a:pt x="330" y="360"/>
                </a:cubicBezTo>
                <a:cubicBezTo>
                  <a:pt x="330" y="361"/>
                  <a:pt x="330" y="361"/>
                  <a:pt x="330" y="361"/>
                </a:cubicBezTo>
                <a:cubicBezTo>
                  <a:pt x="331" y="362"/>
                  <a:pt x="331" y="362"/>
                  <a:pt x="331" y="362"/>
                </a:cubicBezTo>
                <a:cubicBezTo>
                  <a:pt x="331" y="363"/>
                  <a:pt x="331" y="363"/>
                  <a:pt x="331" y="363"/>
                </a:cubicBezTo>
                <a:cubicBezTo>
                  <a:pt x="330" y="364"/>
                  <a:pt x="330" y="364"/>
                  <a:pt x="330" y="364"/>
                </a:cubicBezTo>
                <a:cubicBezTo>
                  <a:pt x="329" y="364"/>
                  <a:pt x="329" y="364"/>
                  <a:pt x="329" y="364"/>
                </a:cubicBezTo>
                <a:cubicBezTo>
                  <a:pt x="327" y="364"/>
                  <a:pt x="327" y="364"/>
                  <a:pt x="327" y="364"/>
                </a:cubicBezTo>
                <a:cubicBezTo>
                  <a:pt x="324" y="366"/>
                  <a:pt x="324" y="366"/>
                  <a:pt x="324" y="366"/>
                </a:cubicBezTo>
                <a:cubicBezTo>
                  <a:pt x="324" y="367"/>
                  <a:pt x="324" y="367"/>
                  <a:pt x="324" y="367"/>
                </a:cubicBezTo>
                <a:cubicBezTo>
                  <a:pt x="325" y="368"/>
                  <a:pt x="325" y="368"/>
                  <a:pt x="325" y="368"/>
                </a:cubicBezTo>
                <a:cubicBezTo>
                  <a:pt x="328" y="367"/>
                  <a:pt x="328" y="367"/>
                  <a:pt x="328" y="367"/>
                </a:cubicBezTo>
                <a:cubicBezTo>
                  <a:pt x="329" y="367"/>
                  <a:pt x="329" y="367"/>
                  <a:pt x="329" y="367"/>
                </a:cubicBezTo>
                <a:cubicBezTo>
                  <a:pt x="328" y="368"/>
                  <a:pt x="328" y="368"/>
                  <a:pt x="328" y="368"/>
                </a:cubicBezTo>
                <a:cubicBezTo>
                  <a:pt x="327" y="369"/>
                  <a:pt x="327" y="369"/>
                  <a:pt x="327" y="369"/>
                </a:cubicBezTo>
                <a:cubicBezTo>
                  <a:pt x="329" y="370"/>
                  <a:pt x="329" y="370"/>
                  <a:pt x="329" y="370"/>
                </a:cubicBezTo>
                <a:cubicBezTo>
                  <a:pt x="332" y="369"/>
                  <a:pt x="332" y="369"/>
                  <a:pt x="332" y="369"/>
                </a:cubicBezTo>
                <a:cubicBezTo>
                  <a:pt x="334" y="367"/>
                  <a:pt x="334" y="367"/>
                  <a:pt x="334" y="367"/>
                </a:cubicBezTo>
                <a:cubicBezTo>
                  <a:pt x="336" y="365"/>
                  <a:pt x="336" y="365"/>
                  <a:pt x="336" y="365"/>
                </a:cubicBezTo>
                <a:cubicBezTo>
                  <a:pt x="338" y="365"/>
                  <a:pt x="338" y="365"/>
                  <a:pt x="338" y="365"/>
                </a:cubicBezTo>
                <a:cubicBezTo>
                  <a:pt x="340" y="363"/>
                  <a:pt x="340" y="363"/>
                  <a:pt x="340" y="363"/>
                </a:cubicBezTo>
                <a:cubicBezTo>
                  <a:pt x="340" y="361"/>
                  <a:pt x="340" y="361"/>
                  <a:pt x="340" y="361"/>
                </a:cubicBezTo>
                <a:cubicBezTo>
                  <a:pt x="341" y="361"/>
                  <a:pt x="341" y="361"/>
                  <a:pt x="341" y="361"/>
                </a:cubicBezTo>
                <a:cubicBezTo>
                  <a:pt x="342" y="362"/>
                  <a:pt x="342" y="362"/>
                  <a:pt x="342" y="362"/>
                </a:cubicBezTo>
                <a:cubicBezTo>
                  <a:pt x="340" y="365"/>
                  <a:pt x="340" y="365"/>
                  <a:pt x="340" y="365"/>
                </a:cubicBezTo>
                <a:cubicBezTo>
                  <a:pt x="338" y="366"/>
                  <a:pt x="338" y="366"/>
                  <a:pt x="338" y="366"/>
                </a:cubicBezTo>
                <a:cubicBezTo>
                  <a:pt x="336" y="367"/>
                  <a:pt x="336" y="367"/>
                  <a:pt x="336" y="367"/>
                </a:cubicBezTo>
                <a:cubicBezTo>
                  <a:pt x="336" y="369"/>
                  <a:pt x="336" y="369"/>
                  <a:pt x="336" y="369"/>
                </a:cubicBezTo>
                <a:cubicBezTo>
                  <a:pt x="336" y="370"/>
                  <a:pt x="336" y="370"/>
                  <a:pt x="336" y="370"/>
                </a:cubicBezTo>
                <a:cubicBezTo>
                  <a:pt x="338" y="369"/>
                  <a:pt x="338" y="369"/>
                  <a:pt x="338" y="369"/>
                </a:cubicBezTo>
                <a:cubicBezTo>
                  <a:pt x="340" y="369"/>
                  <a:pt x="340" y="369"/>
                  <a:pt x="340" y="369"/>
                </a:cubicBezTo>
                <a:cubicBezTo>
                  <a:pt x="342" y="370"/>
                  <a:pt x="342" y="370"/>
                  <a:pt x="342" y="370"/>
                </a:cubicBezTo>
                <a:cubicBezTo>
                  <a:pt x="340" y="370"/>
                  <a:pt x="340" y="370"/>
                  <a:pt x="340" y="370"/>
                </a:cubicBezTo>
                <a:cubicBezTo>
                  <a:pt x="338" y="371"/>
                  <a:pt x="338" y="371"/>
                  <a:pt x="338" y="371"/>
                </a:cubicBezTo>
                <a:cubicBezTo>
                  <a:pt x="338" y="374"/>
                  <a:pt x="338" y="374"/>
                  <a:pt x="338" y="374"/>
                </a:cubicBezTo>
                <a:cubicBezTo>
                  <a:pt x="339" y="376"/>
                  <a:pt x="339" y="376"/>
                  <a:pt x="339" y="376"/>
                </a:cubicBezTo>
                <a:cubicBezTo>
                  <a:pt x="338" y="377"/>
                  <a:pt x="338" y="377"/>
                  <a:pt x="338" y="377"/>
                </a:cubicBezTo>
                <a:cubicBezTo>
                  <a:pt x="337" y="375"/>
                  <a:pt x="337" y="375"/>
                  <a:pt x="337" y="375"/>
                </a:cubicBezTo>
                <a:cubicBezTo>
                  <a:pt x="337" y="372"/>
                  <a:pt x="337" y="372"/>
                  <a:pt x="337" y="372"/>
                </a:cubicBezTo>
                <a:cubicBezTo>
                  <a:pt x="336" y="371"/>
                  <a:pt x="336" y="371"/>
                  <a:pt x="336" y="371"/>
                </a:cubicBezTo>
                <a:cubicBezTo>
                  <a:pt x="334" y="372"/>
                  <a:pt x="334" y="372"/>
                  <a:pt x="334" y="372"/>
                </a:cubicBezTo>
                <a:cubicBezTo>
                  <a:pt x="330" y="375"/>
                  <a:pt x="330" y="375"/>
                  <a:pt x="330" y="375"/>
                </a:cubicBezTo>
                <a:cubicBezTo>
                  <a:pt x="329" y="376"/>
                  <a:pt x="329" y="376"/>
                  <a:pt x="329" y="376"/>
                </a:cubicBezTo>
                <a:cubicBezTo>
                  <a:pt x="326" y="378"/>
                  <a:pt x="326" y="378"/>
                  <a:pt x="326" y="378"/>
                </a:cubicBezTo>
                <a:cubicBezTo>
                  <a:pt x="325" y="379"/>
                  <a:pt x="325" y="379"/>
                  <a:pt x="325" y="379"/>
                </a:cubicBezTo>
                <a:cubicBezTo>
                  <a:pt x="326" y="381"/>
                  <a:pt x="326" y="381"/>
                  <a:pt x="326" y="381"/>
                </a:cubicBezTo>
                <a:cubicBezTo>
                  <a:pt x="326" y="382"/>
                  <a:pt x="326" y="382"/>
                  <a:pt x="326" y="382"/>
                </a:cubicBezTo>
                <a:cubicBezTo>
                  <a:pt x="326" y="383"/>
                  <a:pt x="326" y="383"/>
                  <a:pt x="326" y="383"/>
                </a:cubicBezTo>
                <a:cubicBezTo>
                  <a:pt x="328" y="382"/>
                  <a:pt x="328" y="382"/>
                  <a:pt x="328" y="382"/>
                </a:cubicBezTo>
                <a:cubicBezTo>
                  <a:pt x="329" y="381"/>
                  <a:pt x="329" y="381"/>
                  <a:pt x="329" y="381"/>
                </a:cubicBezTo>
                <a:cubicBezTo>
                  <a:pt x="330" y="379"/>
                  <a:pt x="330" y="379"/>
                  <a:pt x="330" y="379"/>
                </a:cubicBezTo>
                <a:cubicBezTo>
                  <a:pt x="331" y="380"/>
                  <a:pt x="331" y="380"/>
                  <a:pt x="331" y="380"/>
                </a:cubicBezTo>
                <a:cubicBezTo>
                  <a:pt x="332" y="381"/>
                  <a:pt x="332" y="381"/>
                  <a:pt x="332" y="381"/>
                </a:cubicBezTo>
                <a:cubicBezTo>
                  <a:pt x="335" y="381"/>
                  <a:pt x="335" y="381"/>
                  <a:pt x="335" y="381"/>
                </a:cubicBezTo>
                <a:cubicBezTo>
                  <a:pt x="335" y="382"/>
                  <a:pt x="335" y="382"/>
                  <a:pt x="335" y="382"/>
                </a:cubicBezTo>
                <a:cubicBezTo>
                  <a:pt x="333" y="381"/>
                  <a:pt x="333" y="381"/>
                  <a:pt x="333" y="381"/>
                </a:cubicBezTo>
                <a:cubicBezTo>
                  <a:pt x="331" y="381"/>
                  <a:pt x="331" y="381"/>
                  <a:pt x="331" y="381"/>
                </a:cubicBezTo>
                <a:cubicBezTo>
                  <a:pt x="329" y="382"/>
                  <a:pt x="329" y="382"/>
                  <a:pt x="329" y="382"/>
                </a:cubicBezTo>
                <a:cubicBezTo>
                  <a:pt x="329" y="383"/>
                  <a:pt x="329" y="383"/>
                  <a:pt x="329" y="383"/>
                </a:cubicBezTo>
                <a:cubicBezTo>
                  <a:pt x="330" y="384"/>
                  <a:pt x="330" y="384"/>
                  <a:pt x="330" y="384"/>
                </a:cubicBezTo>
                <a:cubicBezTo>
                  <a:pt x="328" y="385"/>
                  <a:pt x="328" y="385"/>
                  <a:pt x="328" y="385"/>
                </a:cubicBezTo>
                <a:cubicBezTo>
                  <a:pt x="327" y="384"/>
                  <a:pt x="327" y="384"/>
                  <a:pt x="327" y="384"/>
                </a:cubicBezTo>
                <a:cubicBezTo>
                  <a:pt x="325" y="385"/>
                  <a:pt x="325" y="385"/>
                  <a:pt x="325" y="385"/>
                </a:cubicBezTo>
                <a:cubicBezTo>
                  <a:pt x="324" y="386"/>
                  <a:pt x="324" y="386"/>
                  <a:pt x="324" y="386"/>
                </a:cubicBezTo>
                <a:cubicBezTo>
                  <a:pt x="327" y="386"/>
                  <a:pt x="327" y="386"/>
                  <a:pt x="327" y="386"/>
                </a:cubicBezTo>
                <a:cubicBezTo>
                  <a:pt x="328" y="387"/>
                  <a:pt x="328" y="387"/>
                  <a:pt x="328" y="387"/>
                </a:cubicBezTo>
                <a:cubicBezTo>
                  <a:pt x="330" y="387"/>
                  <a:pt x="330" y="387"/>
                  <a:pt x="330" y="387"/>
                </a:cubicBezTo>
                <a:cubicBezTo>
                  <a:pt x="329" y="388"/>
                  <a:pt x="329" y="388"/>
                  <a:pt x="329" y="388"/>
                </a:cubicBezTo>
                <a:cubicBezTo>
                  <a:pt x="327" y="388"/>
                  <a:pt x="327" y="388"/>
                  <a:pt x="327" y="388"/>
                </a:cubicBezTo>
                <a:cubicBezTo>
                  <a:pt x="326" y="387"/>
                  <a:pt x="326" y="387"/>
                  <a:pt x="326" y="387"/>
                </a:cubicBezTo>
                <a:cubicBezTo>
                  <a:pt x="324" y="387"/>
                  <a:pt x="324" y="387"/>
                  <a:pt x="324" y="387"/>
                </a:cubicBezTo>
                <a:cubicBezTo>
                  <a:pt x="324" y="389"/>
                  <a:pt x="324" y="389"/>
                  <a:pt x="324" y="389"/>
                </a:cubicBezTo>
                <a:cubicBezTo>
                  <a:pt x="324" y="390"/>
                  <a:pt x="324" y="390"/>
                  <a:pt x="324" y="390"/>
                </a:cubicBezTo>
                <a:cubicBezTo>
                  <a:pt x="326" y="390"/>
                  <a:pt x="326" y="390"/>
                  <a:pt x="326" y="390"/>
                </a:cubicBezTo>
                <a:cubicBezTo>
                  <a:pt x="328" y="389"/>
                  <a:pt x="328" y="389"/>
                  <a:pt x="328" y="389"/>
                </a:cubicBezTo>
                <a:cubicBezTo>
                  <a:pt x="329" y="390"/>
                  <a:pt x="329" y="390"/>
                  <a:pt x="329" y="390"/>
                </a:cubicBezTo>
                <a:cubicBezTo>
                  <a:pt x="332" y="390"/>
                  <a:pt x="332" y="390"/>
                  <a:pt x="332" y="390"/>
                </a:cubicBezTo>
                <a:cubicBezTo>
                  <a:pt x="332" y="391"/>
                  <a:pt x="332" y="391"/>
                  <a:pt x="332" y="391"/>
                </a:cubicBezTo>
                <a:cubicBezTo>
                  <a:pt x="330" y="391"/>
                  <a:pt x="330" y="391"/>
                  <a:pt x="330" y="391"/>
                </a:cubicBezTo>
                <a:cubicBezTo>
                  <a:pt x="328" y="391"/>
                  <a:pt x="328" y="391"/>
                  <a:pt x="328" y="391"/>
                </a:cubicBezTo>
                <a:cubicBezTo>
                  <a:pt x="328" y="391"/>
                  <a:pt x="328" y="391"/>
                  <a:pt x="328" y="391"/>
                </a:cubicBezTo>
                <a:cubicBezTo>
                  <a:pt x="328" y="392"/>
                  <a:pt x="328" y="392"/>
                  <a:pt x="328" y="392"/>
                </a:cubicBezTo>
                <a:cubicBezTo>
                  <a:pt x="331" y="392"/>
                  <a:pt x="331" y="392"/>
                  <a:pt x="331" y="392"/>
                </a:cubicBezTo>
                <a:cubicBezTo>
                  <a:pt x="332" y="392"/>
                  <a:pt x="332" y="392"/>
                  <a:pt x="332" y="392"/>
                </a:cubicBezTo>
                <a:cubicBezTo>
                  <a:pt x="332" y="393"/>
                  <a:pt x="332" y="393"/>
                  <a:pt x="332" y="393"/>
                </a:cubicBezTo>
                <a:cubicBezTo>
                  <a:pt x="329" y="393"/>
                  <a:pt x="329" y="393"/>
                  <a:pt x="329" y="393"/>
                </a:cubicBezTo>
                <a:cubicBezTo>
                  <a:pt x="327" y="393"/>
                  <a:pt x="327" y="393"/>
                  <a:pt x="327" y="393"/>
                </a:cubicBezTo>
                <a:cubicBezTo>
                  <a:pt x="326" y="392"/>
                  <a:pt x="326" y="392"/>
                  <a:pt x="326" y="392"/>
                </a:cubicBezTo>
                <a:cubicBezTo>
                  <a:pt x="325" y="392"/>
                  <a:pt x="325" y="392"/>
                  <a:pt x="325" y="392"/>
                </a:cubicBezTo>
                <a:cubicBezTo>
                  <a:pt x="326" y="394"/>
                  <a:pt x="326" y="394"/>
                  <a:pt x="326" y="394"/>
                </a:cubicBezTo>
                <a:cubicBezTo>
                  <a:pt x="328" y="396"/>
                  <a:pt x="328" y="396"/>
                  <a:pt x="328" y="396"/>
                </a:cubicBezTo>
                <a:cubicBezTo>
                  <a:pt x="329" y="394"/>
                  <a:pt x="329" y="394"/>
                  <a:pt x="329" y="394"/>
                </a:cubicBezTo>
                <a:cubicBezTo>
                  <a:pt x="330" y="394"/>
                  <a:pt x="330" y="394"/>
                  <a:pt x="330" y="394"/>
                </a:cubicBezTo>
                <a:cubicBezTo>
                  <a:pt x="332" y="395"/>
                  <a:pt x="332" y="395"/>
                  <a:pt x="332" y="395"/>
                </a:cubicBezTo>
                <a:cubicBezTo>
                  <a:pt x="334" y="395"/>
                  <a:pt x="334" y="395"/>
                  <a:pt x="334" y="395"/>
                </a:cubicBezTo>
                <a:cubicBezTo>
                  <a:pt x="335" y="395"/>
                  <a:pt x="335" y="395"/>
                  <a:pt x="335" y="395"/>
                </a:cubicBezTo>
                <a:cubicBezTo>
                  <a:pt x="334" y="396"/>
                  <a:pt x="334" y="396"/>
                  <a:pt x="334" y="396"/>
                </a:cubicBezTo>
                <a:cubicBezTo>
                  <a:pt x="334" y="397"/>
                  <a:pt x="334" y="397"/>
                  <a:pt x="334" y="397"/>
                </a:cubicBezTo>
                <a:cubicBezTo>
                  <a:pt x="335" y="397"/>
                  <a:pt x="335" y="397"/>
                  <a:pt x="335" y="397"/>
                </a:cubicBezTo>
                <a:cubicBezTo>
                  <a:pt x="336" y="398"/>
                  <a:pt x="336" y="398"/>
                  <a:pt x="336" y="398"/>
                </a:cubicBezTo>
                <a:cubicBezTo>
                  <a:pt x="339" y="399"/>
                  <a:pt x="339" y="399"/>
                  <a:pt x="339" y="399"/>
                </a:cubicBezTo>
                <a:cubicBezTo>
                  <a:pt x="340" y="398"/>
                  <a:pt x="340" y="398"/>
                  <a:pt x="340" y="398"/>
                </a:cubicBezTo>
                <a:cubicBezTo>
                  <a:pt x="341" y="396"/>
                  <a:pt x="341" y="396"/>
                  <a:pt x="341" y="396"/>
                </a:cubicBezTo>
                <a:cubicBezTo>
                  <a:pt x="343" y="395"/>
                  <a:pt x="343" y="395"/>
                  <a:pt x="343" y="395"/>
                </a:cubicBezTo>
                <a:cubicBezTo>
                  <a:pt x="343" y="393"/>
                  <a:pt x="343" y="393"/>
                  <a:pt x="343" y="393"/>
                </a:cubicBezTo>
                <a:cubicBezTo>
                  <a:pt x="343" y="395"/>
                  <a:pt x="343" y="395"/>
                  <a:pt x="343" y="395"/>
                </a:cubicBezTo>
                <a:cubicBezTo>
                  <a:pt x="342" y="397"/>
                  <a:pt x="342" y="397"/>
                  <a:pt x="342" y="397"/>
                </a:cubicBezTo>
                <a:cubicBezTo>
                  <a:pt x="340" y="399"/>
                  <a:pt x="340" y="399"/>
                  <a:pt x="340" y="399"/>
                </a:cubicBezTo>
                <a:cubicBezTo>
                  <a:pt x="337" y="400"/>
                  <a:pt x="337" y="400"/>
                  <a:pt x="337" y="400"/>
                </a:cubicBezTo>
                <a:cubicBezTo>
                  <a:pt x="336" y="400"/>
                  <a:pt x="336" y="400"/>
                  <a:pt x="336" y="400"/>
                </a:cubicBezTo>
                <a:cubicBezTo>
                  <a:pt x="334" y="402"/>
                  <a:pt x="334" y="402"/>
                  <a:pt x="334" y="402"/>
                </a:cubicBezTo>
                <a:cubicBezTo>
                  <a:pt x="334" y="402"/>
                  <a:pt x="334" y="402"/>
                  <a:pt x="334" y="402"/>
                </a:cubicBezTo>
                <a:cubicBezTo>
                  <a:pt x="336" y="403"/>
                  <a:pt x="336" y="403"/>
                  <a:pt x="336" y="403"/>
                </a:cubicBezTo>
                <a:cubicBezTo>
                  <a:pt x="337" y="402"/>
                  <a:pt x="337" y="402"/>
                  <a:pt x="337" y="402"/>
                </a:cubicBezTo>
                <a:cubicBezTo>
                  <a:pt x="338" y="402"/>
                  <a:pt x="338" y="402"/>
                  <a:pt x="338" y="402"/>
                </a:cubicBezTo>
                <a:cubicBezTo>
                  <a:pt x="338" y="403"/>
                  <a:pt x="338" y="403"/>
                  <a:pt x="338" y="403"/>
                </a:cubicBezTo>
                <a:cubicBezTo>
                  <a:pt x="339" y="403"/>
                  <a:pt x="339" y="403"/>
                  <a:pt x="339" y="403"/>
                </a:cubicBezTo>
                <a:cubicBezTo>
                  <a:pt x="340" y="402"/>
                  <a:pt x="340" y="402"/>
                  <a:pt x="340" y="402"/>
                </a:cubicBezTo>
                <a:cubicBezTo>
                  <a:pt x="341" y="401"/>
                  <a:pt x="341" y="401"/>
                  <a:pt x="341" y="401"/>
                </a:cubicBezTo>
                <a:cubicBezTo>
                  <a:pt x="341" y="402"/>
                  <a:pt x="341" y="402"/>
                  <a:pt x="341" y="402"/>
                </a:cubicBezTo>
                <a:cubicBezTo>
                  <a:pt x="341" y="403"/>
                  <a:pt x="341" y="403"/>
                  <a:pt x="341" y="403"/>
                </a:cubicBezTo>
                <a:cubicBezTo>
                  <a:pt x="341" y="404"/>
                  <a:pt x="341" y="404"/>
                  <a:pt x="341" y="404"/>
                </a:cubicBezTo>
                <a:cubicBezTo>
                  <a:pt x="342" y="404"/>
                  <a:pt x="342" y="404"/>
                  <a:pt x="342" y="404"/>
                </a:cubicBezTo>
                <a:cubicBezTo>
                  <a:pt x="343" y="405"/>
                  <a:pt x="343" y="405"/>
                  <a:pt x="343" y="405"/>
                </a:cubicBezTo>
                <a:cubicBezTo>
                  <a:pt x="344" y="405"/>
                  <a:pt x="344" y="405"/>
                  <a:pt x="344" y="405"/>
                </a:cubicBezTo>
                <a:cubicBezTo>
                  <a:pt x="347" y="402"/>
                  <a:pt x="347" y="402"/>
                  <a:pt x="347" y="402"/>
                </a:cubicBezTo>
                <a:cubicBezTo>
                  <a:pt x="347" y="398"/>
                  <a:pt x="347" y="398"/>
                  <a:pt x="347" y="398"/>
                </a:cubicBezTo>
                <a:cubicBezTo>
                  <a:pt x="348" y="396"/>
                  <a:pt x="348" y="396"/>
                  <a:pt x="348" y="396"/>
                </a:cubicBezTo>
                <a:cubicBezTo>
                  <a:pt x="349" y="396"/>
                  <a:pt x="349" y="396"/>
                  <a:pt x="349" y="396"/>
                </a:cubicBezTo>
                <a:cubicBezTo>
                  <a:pt x="349" y="397"/>
                  <a:pt x="349" y="397"/>
                  <a:pt x="349" y="397"/>
                </a:cubicBezTo>
                <a:cubicBezTo>
                  <a:pt x="348" y="398"/>
                  <a:pt x="348" y="398"/>
                  <a:pt x="348" y="398"/>
                </a:cubicBezTo>
                <a:cubicBezTo>
                  <a:pt x="348" y="401"/>
                  <a:pt x="348" y="401"/>
                  <a:pt x="348" y="401"/>
                </a:cubicBezTo>
                <a:cubicBezTo>
                  <a:pt x="346" y="404"/>
                  <a:pt x="346" y="404"/>
                  <a:pt x="346" y="404"/>
                </a:cubicBezTo>
                <a:cubicBezTo>
                  <a:pt x="345" y="405"/>
                  <a:pt x="345" y="405"/>
                  <a:pt x="345" y="405"/>
                </a:cubicBezTo>
                <a:cubicBezTo>
                  <a:pt x="345" y="406"/>
                  <a:pt x="345" y="406"/>
                  <a:pt x="345" y="406"/>
                </a:cubicBezTo>
                <a:cubicBezTo>
                  <a:pt x="347" y="406"/>
                  <a:pt x="347" y="406"/>
                  <a:pt x="347" y="406"/>
                </a:cubicBezTo>
                <a:cubicBezTo>
                  <a:pt x="349" y="405"/>
                  <a:pt x="349" y="405"/>
                  <a:pt x="349" y="405"/>
                </a:cubicBezTo>
                <a:cubicBezTo>
                  <a:pt x="350" y="406"/>
                  <a:pt x="350" y="406"/>
                  <a:pt x="350" y="406"/>
                </a:cubicBezTo>
                <a:cubicBezTo>
                  <a:pt x="349" y="407"/>
                  <a:pt x="349" y="407"/>
                  <a:pt x="349" y="407"/>
                </a:cubicBezTo>
                <a:cubicBezTo>
                  <a:pt x="348" y="410"/>
                  <a:pt x="348" y="410"/>
                  <a:pt x="348" y="410"/>
                </a:cubicBezTo>
                <a:cubicBezTo>
                  <a:pt x="345" y="412"/>
                  <a:pt x="345" y="412"/>
                  <a:pt x="345" y="412"/>
                </a:cubicBezTo>
                <a:cubicBezTo>
                  <a:pt x="345" y="412"/>
                  <a:pt x="345" y="412"/>
                  <a:pt x="345" y="412"/>
                </a:cubicBezTo>
                <a:cubicBezTo>
                  <a:pt x="346" y="415"/>
                  <a:pt x="346" y="415"/>
                  <a:pt x="346" y="415"/>
                </a:cubicBezTo>
                <a:cubicBezTo>
                  <a:pt x="349" y="416"/>
                  <a:pt x="349" y="416"/>
                  <a:pt x="349" y="416"/>
                </a:cubicBezTo>
                <a:cubicBezTo>
                  <a:pt x="350" y="415"/>
                  <a:pt x="350" y="415"/>
                  <a:pt x="350" y="415"/>
                </a:cubicBezTo>
                <a:cubicBezTo>
                  <a:pt x="351" y="415"/>
                  <a:pt x="351" y="415"/>
                  <a:pt x="351" y="415"/>
                </a:cubicBezTo>
                <a:cubicBezTo>
                  <a:pt x="352" y="417"/>
                  <a:pt x="352" y="417"/>
                  <a:pt x="352" y="417"/>
                </a:cubicBezTo>
                <a:cubicBezTo>
                  <a:pt x="353" y="419"/>
                  <a:pt x="353" y="419"/>
                  <a:pt x="353" y="419"/>
                </a:cubicBezTo>
                <a:cubicBezTo>
                  <a:pt x="353" y="420"/>
                  <a:pt x="353" y="420"/>
                  <a:pt x="353" y="420"/>
                </a:cubicBezTo>
                <a:cubicBezTo>
                  <a:pt x="352" y="420"/>
                  <a:pt x="352" y="420"/>
                  <a:pt x="352" y="420"/>
                </a:cubicBezTo>
                <a:cubicBezTo>
                  <a:pt x="351" y="418"/>
                  <a:pt x="351" y="418"/>
                  <a:pt x="351" y="418"/>
                </a:cubicBezTo>
                <a:cubicBezTo>
                  <a:pt x="350" y="418"/>
                  <a:pt x="350" y="418"/>
                  <a:pt x="350" y="418"/>
                </a:cubicBezTo>
                <a:cubicBezTo>
                  <a:pt x="350" y="420"/>
                  <a:pt x="350" y="420"/>
                  <a:pt x="350" y="420"/>
                </a:cubicBezTo>
                <a:cubicBezTo>
                  <a:pt x="352" y="422"/>
                  <a:pt x="352" y="422"/>
                  <a:pt x="352" y="422"/>
                </a:cubicBezTo>
                <a:cubicBezTo>
                  <a:pt x="354" y="421"/>
                  <a:pt x="354" y="421"/>
                  <a:pt x="354" y="421"/>
                </a:cubicBezTo>
                <a:cubicBezTo>
                  <a:pt x="356" y="420"/>
                  <a:pt x="356" y="420"/>
                  <a:pt x="356" y="420"/>
                </a:cubicBezTo>
                <a:cubicBezTo>
                  <a:pt x="358" y="419"/>
                  <a:pt x="358" y="419"/>
                  <a:pt x="358" y="419"/>
                </a:cubicBezTo>
                <a:cubicBezTo>
                  <a:pt x="357" y="422"/>
                  <a:pt x="357" y="422"/>
                  <a:pt x="357" y="422"/>
                </a:cubicBezTo>
                <a:cubicBezTo>
                  <a:pt x="355" y="426"/>
                  <a:pt x="355" y="426"/>
                  <a:pt x="355" y="426"/>
                </a:cubicBezTo>
                <a:cubicBezTo>
                  <a:pt x="356" y="429"/>
                  <a:pt x="356" y="429"/>
                  <a:pt x="356" y="429"/>
                </a:cubicBezTo>
                <a:cubicBezTo>
                  <a:pt x="357" y="429"/>
                  <a:pt x="357" y="429"/>
                  <a:pt x="357" y="429"/>
                </a:cubicBezTo>
                <a:cubicBezTo>
                  <a:pt x="357" y="429"/>
                  <a:pt x="357" y="429"/>
                  <a:pt x="357" y="429"/>
                </a:cubicBezTo>
                <a:cubicBezTo>
                  <a:pt x="358" y="433"/>
                  <a:pt x="358" y="433"/>
                  <a:pt x="358" y="433"/>
                </a:cubicBezTo>
                <a:cubicBezTo>
                  <a:pt x="360" y="435"/>
                  <a:pt x="360" y="435"/>
                  <a:pt x="360" y="435"/>
                </a:cubicBezTo>
                <a:cubicBezTo>
                  <a:pt x="360" y="436"/>
                  <a:pt x="360" y="436"/>
                  <a:pt x="360" y="436"/>
                </a:cubicBezTo>
                <a:cubicBezTo>
                  <a:pt x="358" y="437"/>
                  <a:pt x="358" y="437"/>
                  <a:pt x="358" y="437"/>
                </a:cubicBezTo>
                <a:cubicBezTo>
                  <a:pt x="359" y="439"/>
                  <a:pt x="359" y="439"/>
                  <a:pt x="359" y="439"/>
                </a:cubicBezTo>
                <a:cubicBezTo>
                  <a:pt x="360" y="440"/>
                  <a:pt x="360" y="440"/>
                  <a:pt x="360" y="440"/>
                </a:cubicBezTo>
                <a:cubicBezTo>
                  <a:pt x="359" y="441"/>
                  <a:pt x="359" y="441"/>
                  <a:pt x="359" y="441"/>
                </a:cubicBezTo>
                <a:cubicBezTo>
                  <a:pt x="358" y="442"/>
                  <a:pt x="358" y="442"/>
                  <a:pt x="358" y="442"/>
                </a:cubicBezTo>
                <a:cubicBezTo>
                  <a:pt x="359" y="443"/>
                  <a:pt x="359" y="443"/>
                  <a:pt x="359" y="443"/>
                </a:cubicBezTo>
                <a:cubicBezTo>
                  <a:pt x="359" y="444"/>
                  <a:pt x="359" y="444"/>
                  <a:pt x="359" y="444"/>
                </a:cubicBezTo>
                <a:cubicBezTo>
                  <a:pt x="360" y="446"/>
                  <a:pt x="360" y="446"/>
                  <a:pt x="360" y="446"/>
                </a:cubicBezTo>
                <a:cubicBezTo>
                  <a:pt x="358" y="448"/>
                  <a:pt x="358" y="448"/>
                  <a:pt x="358" y="448"/>
                </a:cubicBezTo>
                <a:cubicBezTo>
                  <a:pt x="357" y="449"/>
                  <a:pt x="357" y="449"/>
                  <a:pt x="357" y="449"/>
                </a:cubicBezTo>
                <a:cubicBezTo>
                  <a:pt x="356" y="451"/>
                  <a:pt x="356" y="451"/>
                  <a:pt x="356" y="451"/>
                </a:cubicBezTo>
                <a:cubicBezTo>
                  <a:pt x="355" y="452"/>
                  <a:pt x="355" y="452"/>
                  <a:pt x="355" y="452"/>
                </a:cubicBezTo>
                <a:cubicBezTo>
                  <a:pt x="355" y="454"/>
                  <a:pt x="355" y="454"/>
                  <a:pt x="355" y="454"/>
                </a:cubicBezTo>
                <a:cubicBezTo>
                  <a:pt x="354" y="456"/>
                  <a:pt x="354" y="456"/>
                  <a:pt x="354" y="456"/>
                </a:cubicBezTo>
                <a:cubicBezTo>
                  <a:pt x="353" y="457"/>
                  <a:pt x="353" y="457"/>
                  <a:pt x="353" y="457"/>
                </a:cubicBezTo>
                <a:cubicBezTo>
                  <a:pt x="351" y="459"/>
                  <a:pt x="351" y="459"/>
                  <a:pt x="351" y="459"/>
                </a:cubicBezTo>
                <a:cubicBezTo>
                  <a:pt x="349" y="458"/>
                  <a:pt x="349" y="458"/>
                  <a:pt x="349" y="458"/>
                </a:cubicBezTo>
                <a:cubicBezTo>
                  <a:pt x="349" y="457"/>
                  <a:pt x="349" y="457"/>
                  <a:pt x="349" y="457"/>
                </a:cubicBezTo>
                <a:cubicBezTo>
                  <a:pt x="350" y="455"/>
                  <a:pt x="350" y="455"/>
                  <a:pt x="350" y="455"/>
                </a:cubicBezTo>
                <a:cubicBezTo>
                  <a:pt x="351" y="456"/>
                  <a:pt x="351" y="456"/>
                  <a:pt x="351" y="456"/>
                </a:cubicBezTo>
                <a:cubicBezTo>
                  <a:pt x="352" y="455"/>
                  <a:pt x="352" y="455"/>
                  <a:pt x="352" y="455"/>
                </a:cubicBezTo>
                <a:cubicBezTo>
                  <a:pt x="352" y="456"/>
                  <a:pt x="352" y="456"/>
                  <a:pt x="352" y="456"/>
                </a:cubicBezTo>
                <a:cubicBezTo>
                  <a:pt x="353" y="456"/>
                  <a:pt x="353" y="456"/>
                  <a:pt x="353" y="456"/>
                </a:cubicBezTo>
                <a:cubicBezTo>
                  <a:pt x="353" y="453"/>
                  <a:pt x="353" y="453"/>
                  <a:pt x="353" y="453"/>
                </a:cubicBezTo>
                <a:cubicBezTo>
                  <a:pt x="354" y="451"/>
                  <a:pt x="354" y="451"/>
                  <a:pt x="354" y="451"/>
                </a:cubicBezTo>
                <a:cubicBezTo>
                  <a:pt x="356" y="450"/>
                  <a:pt x="356" y="450"/>
                  <a:pt x="356" y="450"/>
                </a:cubicBezTo>
                <a:cubicBezTo>
                  <a:pt x="355" y="448"/>
                  <a:pt x="355" y="448"/>
                  <a:pt x="355" y="448"/>
                </a:cubicBezTo>
                <a:cubicBezTo>
                  <a:pt x="354" y="448"/>
                  <a:pt x="354" y="448"/>
                  <a:pt x="354" y="448"/>
                </a:cubicBezTo>
                <a:cubicBezTo>
                  <a:pt x="352" y="450"/>
                  <a:pt x="352" y="450"/>
                  <a:pt x="352" y="450"/>
                </a:cubicBezTo>
                <a:cubicBezTo>
                  <a:pt x="352" y="451"/>
                  <a:pt x="352" y="451"/>
                  <a:pt x="352" y="451"/>
                </a:cubicBezTo>
                <a:cubicBezTo>
                  <a:pt x="350" y="451"/>
                  <a:pt x="350" y="451"/>
                  <a:pt x="350" y="451"/>
                </a:cubicBezTo>
                <a:cubicBezTo>
                  <a:pt x="350" y="450"/>
                  <a:pt x="350" y="450"/>
                  <a:pt x="350" y="450"/>
                </a:cubicBezTo>
                <a:cubicBezTo>
                  <a:pt x="352" y="448"/>
                  <a:pt x="352" y="448"/>
                  <a:pt x="352" y="448"/>
                </a:cubicBezTo>
                <a:cubicBezTo>
                  <a:pt x="354" y="447"/>
                  <a:pt x="354" y="447"/>
                  <a:pt x="354" y="447"/>
                </a:cubicBezTo>
                <a:cubicBezTo>
                  <a:pt x="355" y="446"/>
                  <a:pt x="355" y="446"/>
                  <a:pt x="355" y="446"/>
                </a:cubicBezTo>
                <a:cubicBezTo>
                  <a:pt x="354" y="445"/>
                  <a:pt x="354" y="445"/>
                  <a:pt x="354" y="445"/>
                </a:cubicBezTo>
                <a:cubicBezTo>
                  <a:pt x="353" y="445"/>
                  <a:pt x="353" y="445"/>
                  <a:pt x="353" y="445"/>
                </a:cubicBezTo>
                <a:cubicBezTo>
                  <a:pt x="352" y="445"/>
                  <a:pt x="352" y="445"/>
                  <a:pt x="352" y="445"/>
                </a:cubicBezTo>
                <a:cubicBezTo>
                  <a:pt x="351" y="444"/>
                  <a:pt x="351" y="444"/>
                  <a:pt x="351" y="444"/>
                </a:cubicBezTo>
                <a:cubicBezTo>
                  <a:pt x="349" y="443"/>
                  <a:pt x="349" y="443"/>
                  <a:pt x="349" y="443"/>
                </a:cubicBezTo>
                <a:cubicBezTo>
                  <a:pt x="345" y="442"/>
                  <a:pt x="345" y="442"/>
                  <a:pt x="345" y="442"/>
                </a:cubicBezTo>
                <a:cubicBezTo>
                  <a:pt x="342" y="441"/>
                  <a:pt x="342" y="441"/>
                  <a:pt x="342" y="441"/>
                </a:cubicBezTo>
                <a:cubicBezTo>
                  <a:pt x="338" y="437"/>
                  <a:pt x="338" y="437"/>
                  <a:pt x="338" y="437"/>
                </a:cubicBezTo>
                <a:cubicBezTo>
                  <a:pt x="337" y="437"/>
                  <a:pt x="337" y="437"/>
                  <a:pt x="337" y="437"/>
                </a:cubicBezTo>
                <a:cubicBezTo>
                  <a:pt x="337" y="439"/>
                  <a:pt x="337" y="439"/>
                  <a:pt x="337" y="439"/>
                </a:cubicBezTo>
                <a:cubicBezTo>
                  <a:pt x="335" y="443"/>
                  <a:pt x="335" y="443"/>
                  <a:pt x="335" y="443"/>
                </a:cubicBezTo>
                <a:cubicBezTo>
                  <a:pt x="335" y="445"/>
                  <a:pt x="335" y="445"/>
                  <a:pt x="335" y="445"/>
                </a:cubicBezTo>
                <a:cubicBezTo>
                  <a:pt x="336" y="448"/>
                  <a:pt x="336" y="448"/>
                  <a:pt x="336" y="448"/>
                </a:cubicBezTo>
                <a:cubicBezTo>
                  <a:pt x="335" y="453"/>
                  <a:pt x="335" y="453"/>
                  <a:pt x="335" y="453"/>
                </a:cubicBezTo>
                <a:cubicBezTo>
                  <a:pt x="336" y="456"/>
                  <a:pt x="336" y="456"/>
                  <a:pt x="336" y="456"/>
                </a:cubicBezTo>
                <a:cubicBezTo>
                  <a:pt x="335" y="459"/>
                  <a:pt x="335" y="459"/>
                  <a:pt x="335" y="459"/>
                </a:cubicBezTo>
                <a:cubicBezTo>
                  <a:pt x="336" y="460"/>
                  <a:pt x="336" y="460"/>
                  <a:pt x="336" y="460"/>
                </a:cubicBezTo>
                <a:cubicBezTo>
                  <a:pt x="337" y="460"/>
                  <a:pt x="337" y="460"/>
                  <a:pt x="337" y="460"/>
                </a:cubicBezTo>
                <a:cubicBezTo>
                  <a:pt x="337" y="461"/>
                  <a:pt x="337" y="461"/>
                  <a:pt x="337" y="461"/>
                </a:cubicBezTo>
                <a:cubicBezTo>
                  <a:pt x="336" y="462"/>
                  <a:pt x="336" y="462"/>
                  <a:pt x="336" y="462"/>
                </a:cubicBezTo>
                <a:cubicBezTo>
                  <a:pt x="335" y="462"/>
                  <a:pt x="335" y="462"/>
                  <a:pt x="335" y="462"/>
                </a:cubicBezTo>
                <a:cubicBezTo>
                  <a:pt x="335" y="464"/>
                  <a:pt x="335" y="464"/>
                  <a:pt x="335" y="464"/>
                </a:cubicBezTo>
                <a:cubicBezTo>
                  <a:pt x="335" y="465"/>
                  <a:pt x="335" y="465"/>
                  <a:pt x="335" y="465"/>
                </a:cubicBezTo>
                <a:cubicBezTo>
                  <a:pt x="337" y="465"/>
                  <a:pt x="337" y="465"/>
                  <a:pt x="337" y="465"/>
                </a:cubicBezTo>
                <a:cubicBezTo>
                  <a:pt x="336" y="467"/>
                  <a:pt x="336" y="467"/>
                  <a:pt x="336" y="467"/>
                </a:cubicBezTo>
                <a:cubicBezTo>
                  <a:pt x="336" y="469"/>
                  <a:pt x="336" y="469"/>
                  <a:pt x="336" y="469"/>
                </a:cubicBezTo>
                <a:cubicBezTo>
                  <a:pt x="335" y="470"/>
                  <a:pt x="335" y="470"/>
                  <a:pt x="335" y="470"/>
                </a:cubicBezTo>
                <a:cubicBezTo>
                  <a:pt x="335" y="470"/>
                  <a:pt x="335" y="470"/>
                  <a:pt x="335" y="470"/>
                </a:cubicBezTo>
                <a:cubicBezTo>
                  <a:pt x="334" y="471"/>
                  <a:pt x="334" y="471"/>
                  <a:pt x="334" y="471"/>
                </a:cubicBezTo>
                <a:cubicBezTo>
                  <a:pt x="334" y="472"/>
                  <a:pt x="334" y="472"/>
                  <a:pt x="334" y="472"/>
                </a:cubicBezTo>
                <a:cubicBezTo>
                  <a:pt x="337" y="473"/>
                  <a:pt x="337" y="473"/>
                  <a:pt x="337" y="473"/>
                </a:cubicBezTo>
                <a:cubicBezTo>
                  <a:pt x="340" y="473"/>
                  <a:pt x="340" y="473"/>
                  <a:pt x="340" y="473"/>
                </a:cubicBezTo>
                <a:cubicBezTo>
                  <a:pt x="341" y="474"/>
                  <a:pt x="341" y="474"/>
                  <a:pt x="341" y="474"/>
                </a:cubicBezTo>
                <a:cubicBezTo>
                  <a:pt x="343" y="475"/>
                  <a:pt x="343" y="475"/>
                  <a:pt x="343" y="475"/>
                </a:cubicBezTo>
                <a:cubicBezTo>
                  <a:pt x="344" y="476"/>
                  <a:pt x="344" y="476"/>
                  <a:pt x="344" y="476"/>
                </a:cubicBezTo>
                <a:cubicBezTo>
                  <a:pt x="345" y="478"/>
                  <a:pt x="345" y="478"/>
                  <a:pt x="345" y="478"/>
                </a:cubicBezTo>
                <a:cubicBezTo>
                  <a:pt x="344" y="476"/>
                  <a:pt x="344" y="476"/>
                  <a:pt x="344" y="476"/>
                </a:cubicBezTo>
                <a:cubicBezTo>
                  <a:pt x="342" y="475"/>
                  <a:pt x="342" y="475"/>
                  <a:pt x="342" y="475"/>
                </a:cubicBezTo>
                <a:cubicBezTo>
                  <a:pt x="341" y="475"/>
                  <a:pt x="341" y="475"/>
                  <a:pt x="341" y="475"/>
                </a:cubicBezTo>
                <a:cubicBezTo>
                  <a:pt x="339" y="474"/>
                  <a:pt x="339" y="474"/>
                  <a:pt x="339" y="474"/>
                </a:cubicBezTo>
                <a:cubicBezTo>
                  <a:pt x="336" y="474"/>
                  <a:pt x="336" y="474"/>
                  <a:pt x="336" y="474"/>
                </a:cubicBezTo>
                <a:cubicBezTo>
                  <a:pt x="335" y="473"/>
                  <a:pt x="335" y="473"/>
                  <a:pt x="335" y="473"/>
                </a:cubicBezTo>
                <a:cubicBezTo>
                  <a:pt x="334" y="474"/>
                  <a:pt x="334" y="474"/>
                  <a:pt x="334" y="474"/>
                </a:cubicBezTo>
                <a:cubicBezTo>
                  <a:pt x="334" y="475"/>
                  <a:pt x="334" y="475"/>
                  <a:pt x="334" y="475"/>
                </a:cubicBezTo>
                <a:cubicBezTo>
                  <a:pt x="332" y="478"/>
                  <a:pt x="332" y="478"/>
                  <a:pt x="332" y="478"/>
                </a:cubicBezTo>
                <a:cubicBezTo>
                  <a:pt x="332" y="479"/>
                  <a:pt x="332" y="479"/>
                  <a:pt x="332" y="479"/>
                </a:cubicBezTo>
                <a:cubicBezTo>
                  <a:pt x="332" y="481"/>
                  <a:pt x="332" y="481"/>
                  <a:pt x="332" y="481"/>
                </a:cubicBezTo>
                <a:cubicBezTo>
                  <a:pt x="331" y="484"/>
                  <a:pt x="331" y="484"/>
                  <a:pt x="331" y="484"/>
                </a:cubicBezTo>
                <a:cubicBezTo>
                  <a:pt x="330" y="486"/>
                  <a:pt x="330" y="486"/>
                  <a:pt x="330" y="486"/>
                </a:cubicBezTo>
                <a:cubicBezTo>
                  <a:pt x="327" y="492"/>
                  <a:pt x="327" y="492"/>
                  <a:pt x="327" y="492"/>
                </a:cubicBezTo>
                <a:cubicBezTo>
                  <a:pt x="326" y="496"/>
                  <a:pt x="326" y="496"/>
                  <a:pt x="326" y="496"/>
                </a:cubicBezTo>
                <a:cubicBezTo>
                  <a:pt x="324" y="501"/>
                  <a:pt x="324" y="501"/>
                  <a:pt x="324" y="501"/>
                </a:cubicBezTo>
                <a:cubicBezTo>
                  <a:pt x="323" y="507"/>
                  <a:pt x="323" y="507"/>
                  <a:pt x="323" y="507"/>
                </a:cubicBezTo>
                <a:cubicBezTo>
                  <a:pt x="322" y="509"/>
                  <a:pt x="322" y="509"/>
                  <a:pt x="322" y="509"/>
                </a:cubicBezTo>
                <a:cubicBezTo>
                  <a:pt x="320" y="512"/>
                  <a:pt x="320" y="512"/>
                  <a:pt x="320" y="512"/>
                </a:cubicBezTo>
                <a:cubicBezTo>
                  <a:pt x="319" y="515"/>
                  <a:pt x="319" y="515"/>
                  <a:pt x="319" y="515"/>
                </a:cubicBezTo>
                <a:cubicBezTo>
                  <a:pt x="318" y="516"/>
                  <a:pt x="318" y="516"/>
                  <a:pt x="318" y="516"/>
                </a:cubicBezTo>
                <a:cubicBezTo>
                  <a:pt x="317" y="518"/>
                  <a:pt x="317" y="518"/>
                  <a:pt x="317" y="518"/>
                </a:cubicBezTo>
                <a:cubicBezTo>
                  <a:pt x="315" y="521"/>
                  <a:pt x="315" y="521"/>
                  <a:pt x="315" y="521"/>
                </a:cubicBezTo>
                <a:cubicBezTo>
                  <a:pt x="314" y="523"/>
                  <a:pt x="314" y="523"/>
                  <a:pt x="314" y="523"/>
                </a:cubicBezTo>
                <a:cubicBezTo>
                  <a:pt x="314" y="527"/>
                  <a:pt x="314" y="527"/>
                  <a:pt x="314" y="527"/>
                </a:cubicBezTo>
                <a:cubicBezTo>
                  <a:pt x="313" y="531"/>
                  <a:pt x="313" y="531"/>
                  <a:pt x="313" y="531"/>
                </a:cubicBezTo>
                <a:cubicBezTo>
                  <a:pt x="313" y="533"/>
                  <a:pt x="313" y="533"/>
                  <a:pt x="313" y="533"/>
                </a:cubicBezTo>
                <a:cubicBezTo>
                  <a:pt x="314" y="536"/>
                  <a:pt x="314" y="536"/>
                  <a:pt x="314" y="536"/>
                </a:cubicBezTo>
                <a:cubicBezTo>
                  <a:pt x="314" y="537"/>
                  <a:pt x="314" y="537"/>
                  <a:pt x="314" y="537"/>
                </a:cubicBezTo>
                <a:cubicBezTo>
                  <a:pt x="313" y="538"/>
                  <a:pt x="313" y="538"/>
                  <a:pt x="313" y="538"/>
                </a:cubicBezTo>
                <a:cubicBezTo>
                  <a:pt x="314" y="541"/>
                  <a:pt x="314" y="541"/>
                  <a:pt x="314" y="541"/>
                </a:cubicBezTo>
                <a:cubicBezTo>
                  <a:pt x="314" y="545"/>
                  <a:pt x="314" y="545"/>
                  <a:pt x="314" y="545"/>
                </a:cubicBezTo>
                <a:cubicBezTo>
                  <a:pt x="313" y="547"/>
                  <a:pt x="313" y="547"/>
                  <a:pt x="313" y="547"/>
                </a:cubicBezTo>
                <a:cubicBezTo>
                  <a:pt x="312" y="548"/>
                  <a:pt x="312" y="548"/>
                  <a:pt x="312" y="548"/>
                </a:cubicBezTo>
                <a:cubicBezTo>
                  <a:pt x="312" y="550"/>
                  <a:pt x="312" y="550"/>
                  <a:pt x="312" y="550"/>
                </a:cubicBezTo>
                <a:cubicBezTo>
                  <a:pt x="312" y="550"/>
                  <a:pt x="312" y="550"/>
                  <a:pt x="312" y="550"/>
                </a:cubicBezTo>
                <a:cubicBezTo>
                  <a:pt x="311" y="553"/>
                  <a:pt x="311" y="553"/>
                  <a:pt x="311" y="553"/>
                </a:cubicBezTo>
                <a:cubicBezTo>
                  <a:pt x="308" y="555"/>
                  <a:pt x="308" y="555"/>
                  <a:pt x="308" y="555"/>
                </a:cubicBezTo>
                <a:cubicBezTo>
                  <a:pt x="307" y="557"/>
                  <a:pt x="307" y="557"/>
                  <a:pt x="307" y="557"/>
                </a:cubicBezTo>
                <a:cubicBezTo>
                  <a:pt x="307" y="559"/>
                  <a:pt x="307" y="559"/>
                  <a:pt x="307" y="559"/>
                </a:cubicBezTo>
                <a:cubicBezTo>
                  <a:pt x="309" y="562"/>
                  <a:pt x="309" y="562"/>
                  <a:pt x="309" y="562"/>
                </a:cubicBezTo>
                <a:cubicBezTo>
                  <a:pt x="311" y="566"/>
                  <a:pt x="311" y="566"/>
                  <a:pt x="311" y="566"/>
                </a:cubicBezTo>
                <a:cubicBezTo>
                  <a:pt x="311" y="570"/>
                  <a:pt x="311" y="570"/>
                  <a:pt x="311" y="570"/>
                </a:cubicBezTo>
                <a:cubicBezTo>
                  <a:pt x="311" y="572"/>
                  <a:pt x="311" y="572"/>
                  <a:pt x="311" y="572"/>
                </a:cubicBezTo>
                <a:cubicBezTo>
                  <a:pt x="309" y="574"/>
                  <a:pt x="309" y="574"/>
                  <a:pt x="309" y="574"/>
                </a:cubicBezTo>
                <a:cubicBezTo>
                  <a:pt x="309" y="575"/>
                  <a:pt x="309" y="575"/>
                  <a:pt x="309" y="575"/>
                </a:cubicBezTo>
                <a:cubicBezTo>
                  <a:pt x="310" y="576"/>
                  <a:pt x="310" y="576"/>
                  <a:pt x="310" y="576"/>
                </a:cubicBezTo>
                <a:cubicBezTo>
                  <a:pt x="310" y="579"/>
                  <a:pt x="310" y="579"/>
                  <a:pt x="310" y="579"/>
                </a:cubicBezTo>
                <a:cubicBezTo>
                  <a:pt x="310" y="580"/>
                  <a:pt x="310" y="580"/>
                  <a:pt x="310" y="580"/>
                </a:cubicBezTo>
                <a:cubicBezTo>
                  <a:pt x="309" y="581"/>
                  <a:pt x="309" y="581"/>
                  <a:pt x="309" y="581"/>
                </a:cubicBezTo>
                <a:cubicBezTo>
                  <a:pt x="310" y="583"/>
                  <a:pt x="310" y="583"/>
                  <a:pt x="310" y="583"/>
                </a:cubicBezTo>
                <a:cubicBezTo>
                  <a:pt x="314" y="589"/>
                  <a:pt x="314" y="589"/>
                  <a:pt x="314" y="589"/>
                </a:cubicBezTo>
                <a:cubicBezTo>
                  <a:pt x="314" y="591"/>
                  <a:pt x="314" y="591"/>
                  <a:pt x="314" y="591"/>
                </a:cubicBezTo>
                <a:cubicBezTo>
                  <a:pt x="314" y="592"/>
                  <a:pt x="314" y="592"/>
                  <a:pt x="314" y="592"/>
                </a:cubicBezTo>
                <a:cubicBezTo>
                  <a:pt x="314" y="594"/>
                  <a:pt x="314" y="594"/>
                  <a:pt x="314" y="594"/>
                </a:cubicBezTo>
                <a:cubicBezTo>
                  <a:pt x="316" y="596"/>
                  <a:pt x="316" y="596"/>
                  <a:pt x="316" y="596"/>
                </a:cubicBezTo>
                <a:cubicBezTo>
                  <a:pt x="317" y="597"/>
                  <a:pt x="317" y="597"/>
                  <a:pt x="317" y="597"/>
                </a:cubicBezTo>
                <a:cubicBezTo>
                  <a:pt x="318" y="597"/>
                  <a:pt x="318" y="597"/>
                  <a:pt x="318" y="597"/>
                </a:cubicBezTo>
                <a:cubicBezTo>
                  <a:pt x="318" y="597"/>
                  <a:pt x="318" y="597"/>
                  <a:pt x="318" y="597"/>
                </a:cubicBezTo>
                <a:cubicBezTo>
                  <a:pt x="318" y="595"/>
                  <a:pt x="318" y="595"/>
                  <a:pt x="318" y="595"/>
                </a:cubicBezTo>
                <a:cubicBezTo>
                  <a:pt x="318" y="593"/>
                  <a:pt x="318" y="593"/>
                  <a:pt x="318" y="593"/>
                </a:cubicBezTo>
                <a:cubicBezTo>
                  <a:pt x="319" y="593"/>
                  <a:pt x="319" y="593"/>
                  <a:pt x="319" y="593"/>
                </a:cubicBezTo>
                <a:cubicBezTo>
                  <a:pt x="320" y="593"/>
                  <a:pt x="320" y="593"/>
                  <a:pt x="320" y="593"/>
                </a:cubicBezTo>
                <a:cubicBezTo>
                  <a:pt x="320" y="594"/>
                  <a:pt x="320" y="594"/>
                  <a:pt x="320" y="594"/>
                </a:cubicBezTo>
                <a:cubicBezTo>
                  <a:pt x="322" y="594"/>
                  <a:pt x="322" y="594"/>
                  <a:pt x="322" y="594"/>
                </a:cubicBezTo>
                <a:cubicBezTo>
                  <a:pt x="322" y="595"/>
                  <a:pt x="322" y="595"/>
                  <a:pt x="322" y="595"/>
                </a:cubicBezTo>
                <a:cubicBezTo>
                  <a:pt x="325" y="595"/>
                  <a:pt x="325" y="595"/>
                  <a:pt x="325" y="595"/>
                </a:cubicBezTo>
                <a:cubicBezTo>
                  <a:pt x="323" y="595"/>
                  <a:pt x="323" y="595"/>
                  <a:pt x="323" y="595"/>
                </a:cubicBezTo>
                <a:cubicBezTo>
                  <a:pt x="321" y="596"/>
                  <a:pt x="321" y="596"/>
                  <a:pt x="321" y="596"/>
                </a:cubicBezTo>
                <a:cubicBezTo>
                  <a:pt x="321" y="595"/>
                  <a:pt x="321" y="595"/>
                  <a:pt x="321" y="595"/>
                </a:cubicBezTo>
                <a:cubicBezTo>
                  <a:pt x="320" y="595"/>
                  <a:pt x="320" y="595"/>
                  <a:pt x="320" y="595"/>
                </a:cubicBezTo>
                <a:cubicBezTo>
                  <a:pt x="320" y="597"/>
                  <a:pt x="320" y="597"/>
                  <a:pt x="320" y="597"/>
                </a:cubicBezTo>
                <a:cubicBezTo>
                  <a:pt x="320" y="597"/>
                  <a:pt x="320" y="597"/>
                  <a:pt x="320" y="597"/>
                </a:cubicBezTo>
                <a:cubicBezTo>
                  <a:pt x="321" y="600"/>
                  <a:pt x="321" y="600"/>
                  <a:pt x="321" y="600"/>
                </a:cubicBezTo>
                <a:cubicBezTo>
                  <a:pt x="321" y="601"/>
                  <a:pt x="321" y="601"/>
                  <a:pt x="321" y="601"/>
                </a:cubicBezTo>
                <a:cubicBezTo>
                  <a:pt x="322" y="602"/>
                  <a:pt x="322" y="602"/>
                  <a:pt x="322" y="602"/>
                </a:cubicBezTo>
                <a:cubicBezTo>
                  <a:pt x="320" y="601"/>
                  <a:pt x="320" y="601"/>
                  <a:pt x="320" y="601"/>
                </a:cubicBezTo>
                <a:cubicBezTo>
                  <a:pt x="319" y="599"/>
                  <a:pt x="319" y="599"/>
                  <a:pt x="319" y="599"/>
                </a:cubicBezTo>
                <a:cubicBezTo>
                  <a:pt x="319" y="599"/>
                  <a:pt x="319" y="599"/>
                  <a:pt x="319" y="599"/>
                </a:cubicBezTo>
                <a:cubicBezTo>
                  <a:pt x="318" y="600"/>
                  <a:pt x="318" y="600"/>
                  <a:pt x="318" y="600"/>
                </a:cubicBezTo>
                <a:cubicBezTo>
                  <a:pt x="318" y="601"/>
                  <a:pt x="318" y="601"/>
                  <a:pt x="318" y="601"/>
                </a:cubicBezTo>
                <a:cubicBezTo>
                  <a:pt x="317" y="602"/>
                  <a:pt x="317" y="602"/>
                  <a:pt x="317" y="602"/>
                </a:cubicBezTo>
                <a:cubicBezTo>
                  <a:pt x="317" y="603"/>
                  <a:pt x="317" y="603"/>
                  <a:pt x="317" y="603"/>
                </a:cubicBezTo>
                <a:cubicBezTo>
                  <a:pt x="317" y="605"/>
                  <a:pt x="317" y="605"/>
                  <a:pt x="317" y="605"/>
                </a:cubicBezTo>
                <a:cubicBezTo>
                  <a:pt x="317" y="607"/>
                  <a:pt x="317" y="607"/>
                  <a:pt x="317" y="607"/>
                </a:cubicBezTo>
                <a:cubicBezTo>
                  <a:pt x="318" y="607"/>
                  <a:pt x="318" y="607"/>
                  <a:pt x="318" y="607"/>
                </a:cubicBezTo>
                <a:cubicBezTo>
                  <a:pt x="318" y="609"/>
                  <a:pt x="318" y="609"/>
                  <a:pt x="318" y="609"/>
                </a:cubicBezTo>
                <a:cubicBezTo>
                  <a:pt x="320" y="610"/>
                  <a:pt x="320" y="610"/>
                  <a:pt x="320" y="610"/>
                </a:cubicBezTo>
                <a:cubicBezTo>
                  <a:pt x="321" y="611"/>
                  <a:pt x="321" y="611"/>
                  <a:pt x="321" y="611"/>
                </a:cubicBezTo>
                <a:cubicBezTo>
                  <a:pt x="321" y="613"/>
                  <a:pt x="321" y="613"/>
                  <a:pt x="321" y="613"/>
                </a:cubicBezTo>
                <a:cubicBezTo>
                  <a:pt x="320" y="614"/>
                  <a:pt x="320" y="614"/>
                  <a:pt x="320" y="614"/>
                </a:cubicBezTo>
                <a:cubicBezTo>
                  <a:pt x="319" y="614"/>
                  <a:pt x="319" y="614"/>
                  <a:pt x="319" y="614"/>
                </a:cubicBezTo>
                <a:cubicBezTo>
                  <a:pt x="319" y="615"/>
                  <a:pt x="319" y="615"/>
                  <a:pt x="319" y="615"/>
                </a:cubicBezTo>
                <a:cubicBezTo>
                  <a:pt x="319" y="617"/>
                  <a:pt x="319" y="617"/>
                  <a:pt x="319" y="617"/>
                </a:cubicBezTo>
                <a:cubicBezTo>
                  <a:pt x="319" y="619"/>
                  <a:pt x="319" y="619"/>
                  <a:pt x="319" y="619"/>
                </a:cubicBezTo>
                <a:cubicBezTo>
                  <a:pt x="319" y="620"/>
                  <a:pt x="319" y="620"/>
                  <a:pt x="319" y="620"/>
                </a:cubicBezTo>
                <a:cubicBezTo>
                  <a:pt x="321" y="621"/>
                  <a:pt x="321" y="621"/>
                  <a:pt x="321" y="621"/>
                </a:cubicBezTo>
                <a:cubicBezTo>
                  <a:pt x="322" y="625"/>
                  <a:pt x="322" y="625"/>
                  <a:pt x="322" y="625"/>
                </a:cubicBezTo>
                <a:cubicBezTo>
                  <a:pt x="324" y="629"/>
                  <a:pt x="324" y="629"/>
                  <a:pt x="324" y="629"/>
                </a:cubicBezTo>
                <a:cubicBezTo>
                  <a:pt x="325" y="631"/>
                  <a:pt x="325" y="631"/>
                  <a:pt x="325" y="631"/>
                </a:cubicBezTo>
                <a:cubicBezTo>
                  <a:pt x="326" y="632"/>
                  <a:pt x="326" y="632"/>
                  <a:pt x="326" y="632"/>
                </a:cubicBezTo>
                <a:cubicBezTo>
                  <a:pt x="326" y="633"/>
                  <a:pt x="326" y="633"/>
                  <a:pt x="326" y="633"/>
                </a:cubicBezTo>
                <a:cubicBezTo>
                  <a:pt x="326" y="633"/>
                  <a:pt x="326" y="633"/>
                  <a:pt x="326" y="633"/>
                </a:cubicBezTo>
                <a:cubicBezTo>
                  <a:pt x="327" y="635"/>
                  <a:pt x="327" y="635"/>
                  <a:pt x="327" y="635"/>
                </a:cubicBezTo>
                <a:cubicBezTo>
                  <a:pt x="328" y="637"/>
                  <a:pt x="328" y="637"/>
                  <a:pt x="328" y="637"/>
                </a:cubicBezTo>
                <a:cubicBezTo>
                  <a:pt x="327" y="640"/>
                  <a:pt x="327" y="640"/>
                  <a:pt x="327" y="640"/>
                </a:cubicBezTo>
                <a:cubicBezTo>
                  <a:pt x="327" y="642"/>
                  <a:pt x="327" y="642"/>
                  <a:pt x="327" y="642"/>
                </a:cubicBezTo>
                <a:cubicBezTo>
                  <a:pt x="326" y="642"/>
                  <a:pt x="326" y="642"/>
                  <a:pt x="326" y="642"/>
                </a:cubicBezTo>
                <a:cubicBezTo>
                  <a:pt x="327" y="644"/>
                  <a:pt x="327" y="644"/>
                  <a:pt x="327" y="644"/>
                </a:cubicBezTo>
                <a:cubicBezTo>
                  <a:pt x="328" y="645"/>
                  <a:pt x="328" y="645"/>
                  <a:pt x="328" y="645"/>
                </a:cubicBezTo>
                <a:cubicBezTo>
                  <a:pt x="331" y="645"/>
                  <a:pt x="331" y="645"/>
                  <a:pt x="331" y="645"/>
                </a:cubicBezTo>
                <a:cubicBezTo>
                  <a:pt x="333" y="645"/>
                  <a:pt x="333" y="645"/>
                  <a:pt x="333" y="645"/>
                </a:cubicBezTo>
                <a:cubicBezTo>
                  <a:pt x="335" y="646"/>
                  <a:pt x="335" y="646"/>
                  <a:pt x="335" y="646"/>
                </a:cubicBezTo>
                <a:cubicBezTo>
                  <a:pt x="337" y="646"/>
                  <a:pt x="337" y="646"/>
                  <a:pt x="337" y="646"/>
                </a:cubicBezTo>
                <a:cubicBezTo>
                  <a:pt x="339" y="646"/>
                  <a:pt x="339" y="646"/>
                  <a:pt x="339" y="646"/>
                </a:cubicBezTo>
                <a:cubicBezTo>
                  <a:pt x="340" y="648"/>
                  <a:pt x="340" y="648"/>
                  <a:pt x="340" y="648"/>
                </a:cubicBezTo>
                <a:cubicBezTo>
                  <a:pt x="340" y="650"/>
                  <a:pt x="340" y="650"/>
                  <a:pt x="340" y="650"/>
                </a:cubicBezTo>
                <a:cubicBezTo>
                  <a:pt x="343" y="651"/>
                  <a:pt x="343" y="651"/>
                  <a:pt x="343" y="651"/>
                </a:cubicBezTo>
                <a:cubicBezTo>
                  <a:pt x="345" y="651"/>
                  <a:pt x="345" y="651"/>
                  <a:pt x="345" y="651"/>
                </a:cubicBezTo>
                <a:cubicBezTo>
                  <a:pt x="347" y="652"/>
                  <a:pt x="347" y="652"/>
                  <a:pt x="347" y="652"/>
                </a:cubicBezTo>
                <a:cubicBezTo>
                  <a:pt x="348" y="653"/>
                  <a:pt x="348" y="653"/>
                  <a:pt x="348" y="653"/>
                </a:cubicBezTo>
                <a:cubicBezTo>
                  <a:pt x="348" y="655"/>
                  <a:pt x="348" y="655"/>
                  <a:pt x="348" y="655"/>
                </a:cubicBezTo>
                <a:cubicBezTo>
                  <a:pt x="348" y="655"/>
                  <a:pt x="348" y="655"/>
                  <a:pt x="348" y="655"/>
                </a:cubicBezTo>
                <a:cubicBezTo>
                  <a:pt x="349" y="655"/>
                  <a:pt x="349" y="655"/>
                  <a:pt x="349" y="655"/>
                </a:cubicBezTo>
                <a:cubicBezTo>
                  <a:pt x="351" y="655"/>
                  <a:pt x="351" y="655"/>
                  <a:pt x="351" y="655"/>
                </a:cubicBezTo>
                <a:cubicBezTo>
                  <a:pt x="353" y="657"/>
                  <a:pt x="353" y="657"/>
                  <a:pt x="353" y="657"/>
                </a:cubicBezTo>
                <a:cubicBezTo>
                  <a:pt x="356" y="662"/>
                  <a:pt x="356" y="662"/>
                  <a:pt x="356" y="662"/>
                </a:cubicBezTo>
                <a:cubicBezTo>
                  <a:pt x="357" y="665"/>
                  <a:pt x="357" y="665"/>
                  <a:pt x="357" y="665"/>
                </a:cubicBezTo>
                <a:cubicBezTo>
                  <a:pt x="356" y="668"/>
                  <a:pt x="356" y="668"/>
                  <a:pt x="356" y="668"/>
                </a:cubicBezTo>
                <a:cubicBezTo>
                  <a:pt x="357" y="670"/>
                  <a:pt x="357" y="670"/>
                  <a:pt x="357" y="670"/>
                </a:cubicBezTo>
                <a:cubicBezTo>
                  <a:pt x="357" y="672"/>
                  <a:pt x="357" y="672"/>
                  <a:pt x="357" y="672"/>
                </a:cubicBezTo>
                <a:cubicBezTo>
                  <a:pt x="358" y="677"/>
                  <a:pt x="358" y="677"/>
                  <a:pt x="358" y="677"/>
                </a:cubicBezTo>
                <a:cubicBezTo>
                  <a:pt x="359" y="679"/>
                  <a:pt x="359" y="679"/>
                  <a:pt x="359" y="679"/>
                </a:cubicBezTo>
                <a:cubicBezTo>
                  <a:pt x="361" y="681"/>
                  <a:pt x="361" y="681"/>
                  <a:pt x="361" y="681"/>
                </a:cubicBezTo>
                <a:cubicBezTo>
                  <a:pt x="360" y="681"/>
                  <a:pt x="360" y="681"/>
                  <a:pt x="360" y="681"/>
                </a:cubicBezTo>
                <a:cubicBezTo>
                  <a:pt x="359" y="683"/>
                  <a:pt x="359" y="683"/>
                  <a:pt x="359" y="683"/>
                </a:cubicBezTo>
                <a:cubicBezTo>
                  <a:pt x="360" y="685"/>
                  <a:pt x="360" y="685"/>
                  <a:pt x="360" y="685"/>
                </a:cubicBezTo>
                <a:cubicBezTo>
                  <a:pt x="363" y="688"/>
                  <a:pt x="363" y="688"/>
                  <a:pt x="363" y="688"/>
                </a:cubicBezTo>
                <a:cubicBezTo>
                  <a:pt x="363" y="689"/>
                  <a:pt x="363" y="689"/>
                  <a:pt x="363" y="689"/>
                </a:cubicBezTo>
                <a:cubicBezTo>
                  <a:pt x="362" y="690"/>
                  <a:pt x="362" y="690"/>
                  <a:pt x="362" y="690"/>
                </a:cubicBezTo>
                <a:cubicBezTo>
                  <a:pt x="363" y="691"/>
                  <a:pt x="363" y="691"/>
                  <a:pt x="363" y="691"/>
                </a:cubicBezTo>
                <a:cubicBezTo>
                  <a:pt x="365" y="693"/>
                  <a:pt x="365" y="693"/>
                  <a:pt x="365" y="693"/>
                </a:cubicBezTo>
                <a:cubicBezTo>
                  <a:pt x="365" y="695"/>
                  <a:pt x="365" y="695"/>
                  <a:pt x="365" y="695"/>
                </a:cubicBezTo>
                <a:cubicBezTo>
                  <a:pt x="364" y="696"/>
                  <a:pt x="364" y="696"/>
                  <a:pt x="364" y="696"/>
                </a:cubicBezTo>
                <a:cubicBezTo>
                  <a:pt x="364" y="698"/>
                  <a:pt x="364" y="698"/>
                  <a:pt x="364" y="698"/>
                </a:cubicBezTo>
                <a:cubicBezTo>
                  <a:pt x="365" y="699"/>
                  <a:pt x="365" y="699"/>
                  <a:pt x="365" y="699"/>
                </a:cubicBezTo>
                <a:cubicBezTo>
                  <a:pt x="366" y="700"/>
                  <a:pt x="366" y="700"/>
                  <a:pt x="366" y="700"/>
                </a:cubicBezTo>
                <a:cubicBezTo>
                  <a:pt x="366" y="704"/>
                  <a:pt x="366" y="704"/>
                  <a:pt x="366" y="704"/>
                </a:cubicBezTo>
                <a:cubicBezTo>
                  <a:pt x="367" y="706"/>
                  <a:pt x="367" y="706"/>
                  <a:pt x="367" y="706"/>
                </a:cubicBezTo>
                <a:cubicBezTo>
                  <a:pt x="369" y="708"/>
                  <a:pt x="369" y="708"/>
                  <a:pt x="369" y="708"/>
                </a:cubicBezTo>
                <a:cubicBezTo>
                  <a:pt x="370" y="708"/>
                  <a:pt x="370" y="708"/>
                  <a:pt x="370" y="708"/>
                </a:cubicBezTo>
                <a:cubicBezTo>
                  <a:pt x="373" y="711"/>
                  <a:pt x="373" y="711"/>
                  <a:pt x="373" y="711"/>
                </a:cubicBezTo>
                <a:cubicBezTo>
                  <a:pt x="374" y="713"/>
                  <a:pt x="374" y="713"/>
                  <a:pt x="374" y="713"/>
                </a:cubicBezTo>
                <a:cubicBezTo>
                  <a:pt x="375" y="715"/>
                  <a:pt x="375" y="715"/>
                  <a:pt x="375" y="715"/>
                </a:cubicBezTo>
                <a:cubicBezTo>
                  <a:pt x="377" y="717"/>
                  <a:pt x="377" y="717"/>
                  <a:pt x="377" y="717"/>
                </a:cubicBezTo>
                <a:cubicBezTo>
                  <a:pt x="378" y="720"/>
                  <a:pt x="378" y="720"/>
                  <a:pt x="378" y="720"/>
                </a:cubicBezTo>
                <a:cubicBezTo>
                  <a:pt x="379" y="720"/>
                  <a:pt x="379" y="720"/>
                  <a:pt x="379" y="720"/>
                </a:cubicBezTo>
                <a:cubicBezTo>
                  <a:pt x="380" y="723"/>
                  <a:pt x="380" y="723"/>
                  <a:pt x="380" y="723"/>
                </a:cubicBezTo>
                <a:cubicBezTo>
                  <a:pt x="379" y="724"/>
                  <a:pt x="379" y="724"/>
                  <a:pt x="379" y="724"/>
                </a:cubicBezTo>
                <a:cubicBezTo>
                  <a:pt x="379" y="725"/>
                  <a:pt x="379" y="725"/>
                  <a:pt x="379" y="725"/>
                </a:cubicBezTo>
                <a:cubicBezTo>
                  <a:pt x="380" y="726"/>
                  <a:pt x="380" y="726"/>
                  <a:pt x="380" y="726"/>
                </a:cubicBezTo>
                <a:cubicBezTo>
                  <a:pt x="379" y="728"/>
                  <a:pt x="379" y="728"/>
                  <a:pt x="379" y="728"/>
                </a:cubicBezTo>
                <a:cubicBezTo>
                  <a:pt x="378" y="728"/>
                  <a:pt x="378" y="728"/>
                  <a:pt x="378" y="728"/>
                </a:cubicBezTo>
                <a:cubicBezTo>
                  <a:pt x="377" y="729"/>
                  <a:pt x="377" y="729"/>
                  <a:pt x="377" y="729"/>
                </a:cubicBezTo>
                <a:cubicBezTo>
                  <a:pt x="377" y="729"/>
                  <a:pt x="377" y="729"/>
                  <a:pt x="377" y="729"/>
                </a:cubicBezTo>
                <a:cubicBezTo>
                  <a:pt x="379" y="729"/>
                  <a:pt x="379" y="729"/>
                  <a:pt x="379" y="729"/>
                </a:cubicBezTo>
                <a:cubicBezTo>
                  <a:pt x="379" y="731"/>
                  <a:pt x="379" y="731"/>
                  <a:pt x="379" y="731"/>
                </a:cubicBezTo>
                <a:cubicBezTo>
                  <a:pt x="378" y="732"/>
                  <a:pt x="378" y="732"/>
                  <a:pt x="378" y="732"/>
                </a:cubicBezTo>
                <a:cubicBezTo>
                  <a:pt x="377" y="731"/>
                  <a:pt x="377" y="731"/>
                  <a:pt x="377" y="731"/>
                </a:cubicBezTo>
                <a:cubicBezTo>
                  <a:pt x="374" y="730"/>
                  <a:pt x="374" y="730"/>
                  <a:pt x="374" y="730"/>
                </a:cubicBezTo>
                <a:cubicBezTo>
                  <a:pt x="373" y="730"/>
                  <a:pt x="373" y="730"/>
                  <a:pt x="373" y="730"/>
                </a:cubicBezTo>
                <a:cubicBezTo>
                  <a:pt x="370" y="730"/>
                  <a:pt x="370" y="730"/>
                  <a:pt x="370" y="730"/>
                </a:cubicBezTo>
                <a:cubicBezTo>
                  <a:pt x="369" y="731"/>
                  <a:pt x="369" y="731"/>
                  <a:pt x="369" y="731"/>
                </a:cubicBezTo>
                <a:cubicBezTo>
                  <a:pt x="371" y="733"/>
                  <a:pt x="371" y="733"/>
                  <a:pt x="371" y="733"/>
                </a:cubicBezTo>
                <a:cubicBezTo>
                  <a:pt x="373" y="734"/>
                  <a:pt x="373" y="734"/>
                  <a:pt x="373" y="734"/>
                </a:cubicBezTo>
                <a:cubicBezTo>
                  <a:pt x="373" y="736"/>
                  <a:pt x="373" y="736"/>
                  <a:pt x="373" y="736"/>
                </a:cubicBezTo>
                <a:cubicBezTo>
                  <a:pt x="374" y="738"/>
                  <a:pt x="374" y="738"/>
                  <a:pt x="374" y="738"/>
                </a:cubicBezTo>
                <a:cubicBezTo>
                  <a:pt x="376" y="738"/>
                  <a:pt x="376" y="738"/>
                  <a:pt x="376" y="738"/>
                </a:cubicBezTo>
                <a:cubicBezTo>
                  <a:pt x="379" y="740"/>
                  <a:pt x="379" y="740"/>
                  <a:pt x="379" y="740"/>
                </a:cubicBezTo>
                <a:cubicBezTo>
                  <a:pt x="379" y="741"/>
                  <a:pt x="379" y="741"/>
                  <a:pt x="379" y="741"/>
                </a:cubicBezTo>
                <a:cubicBezTo>
                  <a:pt x="380" y="741"/>
                  <a:pt x="380" y="741"/>
                  <a:pt x="380" y="741"/>
                </a:cubicBezTo>
                <a:cubicBezTo>
                  <a:pt x="381" y="741"/>
                  <a:pt x="381" y="741"/>
                  <a:pt x="381" y="741"/>
                </a:cubicBezTo>
                <a:cubicBezTo>
                  <a:pt x="381" y="742"/>
                  <a:pt x="381" y="742"/>
                  <a:pt x="381" y="742"/>
                </a:cubicBezTo>
                <a:cubicBezTo>
                  <a:pt x="382" y="743"/>
                  <a:pt x="382" y="743"/>
                  <a:pt x="382" y="743"/>
                </a:cubicBezTo>
                <a:cubicBezTo>
                  <a:pt x="383" y="743"/>
                  <a:pt x="383" y="743"/>
                  <a:pt x="383" y="743"/>
                </a:cubicBezTo>
                <a:cubicBezTo>
                  <a:pt x="384" y="743"/>
                  <a:pt x="384" y="743"/>
                  <a:pt x="384" y="743"/>
                </a:cubicBezTo>
                <a:cubicBezTo>
                  <a:pt x="386" y="741"/>
                  <a:pt x="386" y="741"/>
                  <a:pt x="386" y="741"/>
                </a:cubicBezTo>
                <a:cubicBezTo>
                  <a:pt x="387" y="741"/>
                  <a:pt x="387" y="741"/>
                  <a:pt x="387" y="741"/>
                </a:cubicBezTo>
                <a:cubicBezTo>
                  <a:pt x="386" y="742"/>
                  <a:pt x="386" y="742"/>
                  <a:pt x="386" y="742"/>
                </a:cubicBezTo>
                <a:cubicBezTo>
                  <a:pt x="387" y="746"/>
                  <a:pt x="387" y="746"/>
                  <a:pt x="387" y="746"/>
                </a:cubicBezTo>
                <a:cubicBezTo>
                  <a:pt x="390" y="749"/>
                  <a:pt x="390" y="749"/>
                  <a:pt x="390" y="749"/>
                </a:cubicBezTo>
                <a:cubicBezTo>
                  <a:pt x="392" y="750"/>
                  <a:pt x="392" y="750"/>
                  <a:pt x="392" y="750"/>
                </a:cubicBezTo>
                <a:cubicBezTo>
                  <a:pt x="393" y="749"/>
                  <a:pt x="393" y="749"/>
                  <a:pt x="393" y="749"/>
                </a:cubicBezTo>
                <a:cubicBezTo>
                  <a:pt x="394" y="751"/>
                  <a:pt x="394" y="751"/>
                  <a:pt x="394" y="751"/>
                </a:cubicBezTo>
                <a:cubicBezTo>
                  <a:pt x="395" y="755"/>
                  <a:pt x="395" y="755"/>
                  <a:pt x="395" y="755"/>
                </a:cubicBezTo>
                <a:cubicBezTo>
                  <a:pt x="395" y="759"/>
                  <a:pt x="395" y="759"/>
                  <a:pt x="395" y="759"/>
                </a:cubicBezTo>
                <a:cubicBezTo>
                  <a:pt x="395" y="762"/>
                  <a:pt x="395" y="762"/>
                  <a:pt x="395" y="762"/>
                </a:cubicBezTo>
                <a:cubicBezTo>
                  <a:pt x="393" y="765"/>
                  <a:pt x="393" y="765"/>
                  <a:pt x="393" y="765"/>
                </a:cubicBezTo>
                <a:cubicBezTo>
                  <a:pt x="393" y="767"/>
                  <a:pt x="393" y="767"/>
                  <a:pt x="393" y="767"/>
                </a:cubicBezTo>
                <a:cubicBezTo>
                  <a:pt x="395" y="768"/>
                  <a:pt x="395" y="768"/>
                  <a:pt x="395" y="768"/>
                </a:cubicBezTo>
                <a:cubicBezTo>
                  <a:pt x="396" y="768"/>
                  <a:pt x="396" y="768"/>
                  <a:pt x="396" y="768"/>
                </a:cubicBezTo>
                <a:cubicBezTo>
                  <a:pt x="396" y="769"/>
                  <a:pt x="396" y="769"/>
                  <a:pt x="396" y="769"/>
                </a:cubicBezTo>
                <a:cubicBezTo>
                  <a:pt x="398" y="770"/>
                  <a:pt x="398" y="770"/>
                  <a:pt x="398" y="770"/>
                </a:cubicBezTo>
                <a:cubicBezTo>
                  <a:pt x="399" y="772"/>
                  <a:pt x="399" y="772"/>
                  <a:pt x="399" y="772"/>
                </a:cubicBezTo>
                <a:cubicBezTo>
                  <a:pt x="404" y="776"/>
                  <a:pt x="404" y="776"/>
                  <a:pt x="404" y="776"/>
                </a:cubicBezTo>
                <a:cubicBezTo>
                  <a:pt x="405" y="777"/>
                  <a:pt x="405" y="777"/>
                  <a:pt x="405" y="777"/>
                </a:cubicBezTo>
                <a:cubicBezTo>
                  <a:pt x="406" y="778"/>
                  <a:pt x="406" y="778"/>
                  <a:pt x="406" y="778"/>
                </a:cubicBezTo>
                <a:cubicBezTo>
                  <a:pt x="407" y="780"/>
                  <a:pt x="407" y="780"/>
                  <a:pt x="407" y="780"/>
                </a:cubicBezTo>
                <a:cubicBezTo>
                  <a:pt x="410" y="781"/>
                  <a:pt x="410" y="781"/>
                  <a:pt x="410" y="781"/>
                </a:cubicBezTo>
                <a:cubicBezTo>
                  <a:pt x="411" y="782"/>
                  <a:pt x="411" y="782"/>
                  <a:pt x="411" y="782"/>
                </a:cubicBezTo>
                <a:cubicBezTo>
                  <a:pt x="411" y="785"/>
                  <a:pt x="411" y="785"/>
                  <a:pt x="411" y="785"/>
                </a:cubicBezTo>
                <a:cubicBezTo>
                  <a:pt x="412" y="786"/>
                  <a:pt x="412" y="786"/>
                  <a:pt x="412" y="786"/>
                </a:cubicBezTo>
                <a:cubicBezTo>
                  <a:pt x="412" y="787"/>
                  <a:pt x="412" y="787"/>
                  <a:pt x="412" y="787"/>
                </a:cubicBezTo>
                <a:cubicBezTo>
                  <a:pt x="413" y="789"/>
                  <a:pt x="413" y="789"/>
                  <a:pt x="413" y="789"/>
                </a:cubicBezTo>
                <a:cubicBezTo>
                  <a:pt x="414" y="790"/>
                  <a:pt x="414" y="790"/>
                  <a:pt x="414" y="790"/>
                </a:cubicBezTo>
                <a:cubicBezTo>
                  <a:pt x="417" y="788"/>
                  <a:pt x="417" y="788"/>
                  <a:pt x="417" y="788"/>
                </a:cubicBezTo>
                <a:cubicBezTo>
                  <a:pt x="419" y="785"/>
                  <a:pt x="419" y="785"/>
                  <a:pt x="419" y="785"/>
                </a:cubicBezTo>
                <a:cubicBezTo>
                  <a:pt x="419" y="783"/>
                  <a:pt x="419" y="783"/>
                  <a:pt x="419" y="783"/>
                </a:cubicBezTo>
                <a:cubicBezTo>
                  <a:pt x="418" y="782"/>
                  <a:pt x="418" y="782"/>
                  <a:pt x="418" y="782"/>
                </a:cubicBezTo>
                <a:cubicBezTo>
                  <a:pt x="417" y="780"/>
                  <a:pt x="417" y="780"/>
                  <a:pt x="417" y="780"/>
                </a:cubicBezTo>
                <a:cubicBezTo>
                  <a:pt x="416" y="779"/>
                  <a:pt x="416" y="779"/>
                  <a:pt x="416" y="779"/>
                </a:cubicBezTo>
                <a:cubicBezTo>
                  <a:pt x="416" y="777"/>
                  <a:pt x="416" y="777"/>
                  <a:pt x="416" y="777"/>
                </a:cubicBezTo>
                <a:cubicBezTo>
                  <a:pt x="414" y="776"/>
                  <a:pt x="414" y="776"/>
                  <a:pt x="414" y="776"/>
                </a:cubicBezTo>
                <a:cubicBezTo>
                  <a:pt x="414" y="775"/>
                  <a:pt x="414" y="775"/>
                  <a:pt x="414" y="775"/>
                </a:cubicBezTo>
                <a:cubicBezTo>
                  <a:pt x="413" y="774"/>
                  <a:pt x="413" y="774"/>
                  <a:pt x="413" y="774"/>
                </a:cubicBezTo>
                <a:cubicBezTo>
                  <a:pt x="412" y="773"/>
                  <a:pt x="412" y="773"/>
                  <a:pt x="412" y="773"/>
                </a:cubicBezTo>
                <a:cubicBezTo>
                  <a:pt x="411" y="774"/>
                  <a:pt x="411" y="774"/>
                  <a:pt x="411" y="774"/>
                </a:cubicBezTo>
                <a:cubicBezTo>
                  <a:pt x="411" y="775"/>
                  <a:pt x="411" y="775"/>
                  <a:pt x="411" y="775"/>
                </a:cubicBezTo>
                <a:cubicBezTo>
                  <a:pt x="410" y="776"/>
                  <a:pt x="410" y="776"/>
                  <a:pt x="410" y="776"/>
                </a:cubicBezTo>
                <a:cubicBezTo>
                  <a:pt x="410" y="774"/>
                  <a:pt x="410" y="774"/>
                  <a:pt x="410" y="774"/>
                </a:cubicBezTo>
                <a:cubicBezTo>
                  <a:pt x="409" y="773"/>
                  <a:pt x="409" y="773"/>
                  <a:pt x="409" y="773"/>
                </a:cubicBezTo>
                <a:cubicBezTo>
                  <a:pt x="407" y="771"/>
                  <a:pt x="407" y="771"/>
                  <a:pt x="407" y="771"/>
                </a:cubicBezTo>
                <a:cubicBezTo>
                  <a:pt x="407" y="770"/>
                  <a:pt x="407" y="770"/>
                  <a:pt x="407" y="770"/>
                </a:cubicBezTo>
                <a:cubicBezTo>
                  <a:pt x="408" y="768"/>
                  <a:pt x="408" y="768"/>
                  <a:pt x="408" y="768"/>
                </a:cubicBezTo>
                <a:cubicBezTo>
                  <a:pt x="407" y="766"/>
                  <a:pt x="407" y="766"/>
                  <a:pt x="407" y="766"/>
                </a:cubicBezTo>
                <a:cubicBezTo>
                  <a:pt x="406" y="763"/>
                  <a:pt x="406" y="763"/>
                  <a:pt x="406" y="763"/>
                </a:cubicBezTo>
                <a:cubicBezTo>
                  <a:pt x="406" y="762"/>
                  <a:pt x="406" y="762"/>
                  <a:pt x="406" y="762"/>
                </a:cubicBezTo>
                <a:cubicBezTo>
                  <a:pt x="406" y="761"/>
                  <a:pt x="406" y="761"/>
                  <a:pt x="406" y="761"/>
                </a:cubicBezTo>
                <a:cubicBezTo>
                  <a:pt x="405" y="760"/>
                  <a:pt x="405" y="760"/>
                  <a:pt x="405" y="760"/>
                </a:cubicBezTo>
                <a:cubicBezTo>
                  <a:pt x="405" y="758"/>
                  <a:pt x="405" y="758"/>
                  <a:pt x="405" y="758"/>
                </a:cubicBezTo>
                <a:cubicBezTo>
                  <a:pt x="404" y="757"/>
                  <a:pt x="404" y="757"/>
                  <a:pt x="404" y="757"/>
                </a:cubicBezTo>
                <a:cubicBezTo>
                  <a:pt x="404" y="755"/>
                  <a:pt x="404" y="755"/>
                  <a:pt x="404" y="755"/>
                </a:cubicBezTo>
                <a:cubicBezTo>
                  <a:pt x="404" y="754"/>
                  <a:pt x="404" y="754"/>
                  <a:pt x="404" y="754"/>
                </a:cubicBezTo>
                <a:cubicBezTo>
                  <a:pt x="403" y="751"/>
                  <a:pt x="403" y="751"/>
                  <a:pt x="403" y="751"/>
                </a:cubicBezTo>
                <a:cubicBezTo>
                  <a:pt x="404" y="750"/>
                  <a:pt x="404" y="750"/>
                  <a:pt x="404" y="750"/>
                </a:cubicBezTo>
                <a:cubicBezTo>
                  <a:pt x="403" y="746"/>
                  <a:pt x="403" y="746"/>
                  <a:pt x="403" y="746"/>
                </a:cubicBezTo>
                <a:cubicBezTo>
                  <a:pt x="402" y="744"/>
                  <a:pt x="402" y="744"/>
                  <a:pt x="402" y="744"/>
                </a:cubicBezTo>
                <a:cubicBezTo>
                  <a:pt x="402" y="743"/>
                  <a:pt x="402" y="743"/>
                  <a:pt x="402" y="743"/>
                </a:cubicBezTo>
                <a:cubicBezTo>
                  <a:pt x="401" y="743"/>
                  <a:pt x="401" y="743"/>
                  <a:pt x="401" y="743"/>
                </a:cubicBezTo>
                <a:cubicBezTo>
                  <a:pt x="401" y="743"/>
                  <a:pt x="401" y="743"/>
                  <a:pt x="401" y="743"/>
                </a:cubicBezTo>
                <a:cubicBezTo>
                  <a:pt x="401" y="745"/>
                  <a:pt x="401" y="745"/>
                  <a:pt x="401" y="745"/>
                </a:cubicBezTo>
                <a:cubicBezTo>
                  <a:pt x="400" y="745"/>
                  <a:pt x="400" y="745"/>
                  <a:pt x="400" y="745"/>
                </a:cubicBezTo>
                <a:cubicBezTo>
                  <a:pt x="398" y="742"/>
                  <a:pt x="398" y="742"/>
                  <a:pt x="398" y="742"/>
                </a:cubicBezTo>
                <a:cubicBezTo>
                  <a:pt x="398" y="741"/>
                  <a:pt x="398" y="741"/>
                  <a:pt x="398" y="741"/>
                </a:cubicBezTo>
                <a:cubicBezTo>
                  <a:pt x="399" y="740"/>
                  <a:pt x="399" y="740"/>
                  <a:pt x="399" y="740"/>
                </a:cubicBezTo>
                <a:cubicBezTo>
                  <a:pt x="398" y="739"/>
                  <a:pt x="398" y="739"/>
                  <a:pt x="398" y="739"/>
                </a:cubicBezTo>
                <a:cubicBezTo>
                  <a:pt x="397" y="739"/>
                  <a:pt x="397" y="739"/>
                  <a:pt x="397" y="739"/>
                </a:cubicBezTo>
                <a:cubicBezTo>
                  <a:pt x="397" y="735"/>
                  <a:pt x="397" y="735"/>
                  <a:pt x="397" y="735"/>
                </a:cubicBezTo>
                <a:cubicBezTo>
                  <a:pt x="395" y="732"/>
                  <a:pt x="395" y="732"/>
                  <a:pt x="395" y="732"/>
                </a:cubicBezTo>
                <a:cubicBezTo>
                  <a:pt x="394" y="732"/>
                  <a:pt x="394" y="732"/>
                  <a:pt x="394" y="732"/>
                </a:cubicBezTo>
                <a:cubicBezTo>
                  <a:pt x="392" y="730"/>
                  <a:pt x="392" y="730"/>
                  <a:pt x="392" y="730"/>
                </a:cubicBezTo>
                <a:cubicBezTo>
                  <a:pt x="392" y="727"/>
                  <a:pt x="392" y="727"/>
                  <a:pt x="392" y="727"/>
                </a:cubicBezTo>
                <a:cubicBezTo>
                  <a:pt x="392" y="725"/>
                  <a:pt x="392" y="725"/>
                  <a:pt x="392" y="725"/>
                </a:cubicBezTo>
                <a:cubicBezTo>
                  <a:pt x="391" y="723"/>
                  <a:pt x="391" y="723"/>
                  <a:pt x="391" y="723"/>
                </a:cubicBezTo>
                <a:cubicBezTo>
                  <a:pt x="389" y="722"/>
                  <a:pt x="389" y="722"/>
                  <a:pt x="389" y="722"/>
                </a:cubicBezTo>
                <a:cubicBezTo>
                  <a:pt x="389" y="721"/>
                  <a:pt x="389" y="721"/>
                  <a:pt x="389" y="721"/>
                </a:cubicBezTo>
                <a:cubicBezTo>
                  <a:pt x="388" y="719"/>
                  <a:pt x="388" y="719"/>
                  <a:pt x="388" y="719"/>
                </a:cubicBezTo>
                <a:cubicBezTo>
                  <a:pt x="387" y="718"/>
                  <a:pt x="387" y="718"/>
                  <a:pt x="387" y="718"/>
                </a:cubicBezTo>
                <a:cubicBezTo>
                  <a:pt x="385" y="717"/>
                  <a:pt x="385" y="717"/>
                  <a:pt x="385" y="717"/>
                </a:cubicBezTo>
                <a:cubicBezTo>
                  <a:pt x="385" y="715"/>
                  <a:pt x="385" y="715"/>
                  <a:pt x="385" y="715"/>
                </a:cubicBezTo>
                <a:cubicBezTo>
                  <a:pt x="385" y="714"/>
                  <a:pt x="385" y="714"/>
                  <a:pt x="385" y="714"/>
                </a:cubicBezTo>
                <a:cubicBezTo>
                  <a:pt x="385" y="711"/>
                  <a:pt x="385" y="711"/>
                  <a:pt x="385" y="711"/>
                </a:cubicBezTo>
                <a:cubicBezTo>
                  <a:pt x="382" y="709"/>
                  <a:pt x="382" y="709"/>
                  <a:pt x="382" y="709"/>
                </a:cubicBezTo>
                <a:cubicBezTo>
                  <a:pt x="381" y="708"/>
                  <a:pt x="381" y="708"/>
                  <a:pt x="381" y="708"/>
                </a:cubicBezTo>
                <a:cubicBezTo>
                  <a:pt x="380" y="708"/>
                  <a:pt x="380" y="708"/>
                  <a:pt x="380" y="708"/>
                </a:cubicBezTo>
                <a:cubicBezTo>
                  <a:pt x="380" y="706"/>
                  <a:pt x="380" y="706"/>
                  <a:pt x="380" y="706"/>
                </a:cubicBezTo>
                <a:cubicBezTo>
                  <a:pt x="379" y="703"/>
                  <a:pt x="379" y="703"/>
                  <a:pt x="379" y="703"/>
                </a:cubicBezTo>
                <a:cubicBezTo>
                  <a:pt x="378" y="702"/>
                  <a:pt x="378" y="702"/>
                  <a:pt x="378" y="702"/>
                </a:cubicBezTo>
                <a:cubicBezTo>
                  <a:pt x="378" y="700"/>
                  <a:pt x="378" y="700"/>
                  <a:pt x="378" y="700"/>
                </a:cubicBezTo>
                <a:cubicBezTo>
                  <a:pt x="378" y="693"/>
                  <a:pt x="378" y="693"/>
                  <a:pt x="378" y="693"/>
                </a:cubicBezTo>
                <a:cubicBezTo>
                  <a:pt x="378" y="689"/>
                  <a:pt x="378" y="689"/>
                  <a:pt x="378" y="689"/>
                </a:cubicBezTo>
                <a:cubicBezTo>
                  <a:pt x="378" y="686"/>
                  <a:pt x="378" y="686"/>
                  <a:pt x="378" y="686"/>
                </a:cubicBezTo>
                <a:cubicBezTo>
                  <a:pt x="379" y="683"/>
                  <a:pt x="379" y="683"/>
                  <a:pt x="379" y="683"/>
                </a:cubicBezTo>
                <a:cubicBezTo>
                  <a:pt x="379" y="681"/>
                  <a:pt x="379" y="681"/>
                  <a:pt x="379" y="681"/>
                </a:cubicBezTo>
                <a:cubicBezTo>
                  <a:pt x="378" y="679"/>
                  <a:pt x="378" y="679"/>
                  <a:pt x="378" y="679"/>
                </a:cubicBezTo>
                <a:cubicBezTo>
                  <a:pt x="380" y="681"/>
                  <a:pt x="380" y="681"/>
                  <a:pt x="380" y="681"/>
                </a:cubicBezTo>
                <a:cubicBezTo>
                  <a:pt x="382" y="682"/>
                  <a:pt x="382" y="682"/>
                  <a:pt x="382" y="682"/>
                </a:cubicBezTo>
                <a:cubicBezTo>
                  <a:pt x="384" y="685"/>
                  <a:pt x="384" y="685"/>
                  <a:pt x="384" y="685"/>
                </a:cubicBezTo>
                <a:cubicBezTo>
                  <a:pt x="385" y="686"/>
                  <a:pt x="385" y="686"/>
                  <a:pt x="385" y="686"/>
                </a:cubicBezTo>
                <a:cubicBezTo>
                  <a:pt x="387" y="686"/>
                  <a:pt x="387" y="686"/>
                  <a:pt x="387" y="686"/>
                </a:cubicBezTo>
                <a:cubicBezTo>
                  <a:pt x="388" y="685"/>
                  <a:pt x="388" y="685"/>
                  <a:pt x="388" y="685"/>
                </a:cubicBezTo>
                <a:cubicBezTo>
                  <a:pt x="390" y="687"/>
                  <a:pt x="390" y="687"/>
                  <a:pt x="390" y="687"/>
                </a:cubicBezTo>
                <a:cubicBezTo>
                  <a:pt x="390" y="688"/>
                  <a:pt x="390" y="688"/>
                  <a:pt x="390" y="688"/>
                </a:cubicBezTo>
                <a:cubicBezTo>
                  <a:pt x="392" y="688"/>
                  <a:pt x="392" y="688"/>
                  <a:pt x="392" y="688"/>
                </a:cubicBezTo>
                <a:cubicBezTo>
                  <a:pt x="394" y="689"/>
                  <a:pt x="394" y="689"/>
                  <a:pt x="394" y="689"/>
                </a:cubicBezTo>
                <a:cubicBezTo>
                  <a:pt x="394" y="690"/>
                  <a:pt x="394" y="690"/>
                  <a:pt x="394" y="690"/>
                </a:cubicBezTo>
                <a:cubicBezTo>
                  <a:pt x="393" y="692"/>
                  <a:pt x="393" y="692"/>
                  <a:pt x="393" y="692"/>
                </a:cubicBezTo>
                <a:cubicBezTo>
                  <a:pt x="393" y="694"/>
                  <a:pt x="393" y="694"/>
                  <a:pt x="393" y="694"/>
                </a:cubicBezTo>
                <a:cubicBezTo>
                  <a:pt x="394" y="696"/>
                  <a:pt x="394" y="696"/>
                  <a:pt x="394" y="696"/>
                </a:cubicBezTo>
                <a:cubicBezTo>
                  <a:pt x="395" y="699"/>
                  <a:pt x="395" y="699"/>
                  <a:pt x="395" y="699"/>
                </a:cubicBezTo>
                <a:cubicBezTo>
                  <a:pt x="395" y="701"/>
                  <a:pt x="395" y="701"/>
                  <a:pt x="395" y="701"/>
                </a:cubicBezTo>
                <a:cubicBezTo>
                  <a:pt x="396" y="703"/>
                  <a:pt x="396" y="703"/>
                  <a:pt x="396" y="703"/>
                </a:cubicBezTo>
                <a:cubicBezTo>
                  <a:pt x="395" y="705"/>
                  <a:pt x="395" y="705"/>
                  <a:pt x="395" y="705"/>
                </a:cubicBezTo>
                <a:cubicBezTo>
                  <a:pt x="396" y="707"/>
                  <a:pt x="396" y="707"/>
                  <a:pt x="396" y="707"/>
                </a:cubicBezTo>
                <a:cubicBezTo>
                  <a:pt x="399" y="710"/>
                  <a:pt x="399" y="710"/>
                  <a:pt x="399" y="710"/>
                </a:cubicBezTo>
                <a:cubicBezTo>
                  <a:pt x="398" y="711"/>
                  <a:pt x="398" y="711"/>
                  <a:pt x="398" y="711"/>
                </a:cubicBezTo>
                <a:cubicBezTo>
                  <a:pt x="398" y="712"/>
                  <a:pt x="398" y="712"/>
                  <a:pt x="398" y="712"/>
                </a:cubicBezTo>
                <a:cubicBezTo>
                  <a:pt x="398" y="713"/>
                  <a:pt x="398" y="713"/>
                  <a:pt x="398" y="713"/>
                </a:cubicBezTo>
                <a:cubicBezTo>
                  <a:pt x="399" y="713"/>
                  <a:pt x="399" y="713"/>
                  <a:pt x="399" y="713"/>
                </a:cubicBezTo>
                <a:cubicBezTo>
                  <a:pt x="400" y="714"/>
                  <a:pt x="400" y="714"/>
                  <a:pt x="400" y="714"/>
                </a:cubicBezTo>
                <a:cubicBezTo>
                  <a:pt x="401" y="718"/>
                  <a:pt x="401" y="718"/>
                  <a:pt x="401" y="718"/>
                </a:cubicBezTo>
                <a:cubicBezTo>
                  <a:pt x="402" y="718"/>
                  <a:pt x="402" y="718"/>
                  <a:pt x="402" y="718"/>
                </a:cubicBezTo>
                <a:cubicBezTo>
                  <a:pt x="403" y="720"/>
                  <a:pt x="403" y="720"/>
                  <a:pt x="403" y="720"/>
                </a:cubicBezTo>
                <a:cubicBezTo>
                  <a:pt x="403" y="722"/>
                  <a:pt x="403" y="722"/>
                  <a:pt x="403" y="722"/>
                </a:cubicBezTo>
                <a:cubicBezTo>
                  <a:pt x="404" y="723"/>
                  <a:pt x="404" y="723"/>
                  <a:pt x="404" y="723"/>
                </a:cubicBezTo>
                <a:cubicBezTo>
                  <a:pt x="405" y="724"/>
                  <a:pt x="405" y="724"/>
                  <a:pt x="405" y="724"/>
                </a:cubicBezTo>
                <a:cubicBezTo>
                  <a:pt x="406" y="726"/>
                  <a:pt x="406" y="726"/>
                  <a:pt x="406" y="726"/>
                </a:cubicBezTo>
                <a:cubicBezTo>
                  <a:pt x="407" y="728"/>
                  <a:pt x="407" y="728"/>
                  <a:pt x="407" y="728"/>
                </a:cubicBezTo>
                <a:cubicBezTo>
                  <a:pt x="408" y="729"/>
                  <a:pt x="408" y="729"/>
                  <a:pt x="408" y="729"/>
                </a:cubicBezTo>
                <a:cubicBezTo>
                  <a:pt x="409" y="730"/>
                  <a:pt x="409" y="730"/>
                  <a:pt x="409" y="730"/>
                </a:cubicBezTo>
                <a:cubicBezTo>
                  <a:pt x="410" y="730"/>
                  <a:pt x="410" y="730"/>
                  <a:pt x="410" y="730"/>
                </a:cubicBezTo>
                <a:cubicBezTo>
                  <a:pt x="411" y="730"/>
                  <a:pt x="411" y="730"/>
                  <a:pt x="411" y="730"/>
                </a:cubicBezTo>
                <a:cubicBezTo>
                  <a:pt x="412" y="730"/>
                  <a:pt x="412" y="730"/>
                  <a:pt x="412" y="730"/>
                </a:cubicBezTo>
                <a:cubicBezTo>
                  <a:pt x="413" y="731"/>
                  <a:pt x="413" y="731"/>
                  <a:pt x="413" y="731"/>
                </a:cubicBezTo>
                <a:cubicBezTo>
                  <a:pt x="413" y="733"/>
                  <a:pt x="413" y="733"/>
                  <a:pt x="413" y="733"/>
                </a:cubicBezTo>
                <a:cubicBezTo>
                  <a:pt x="412" y="734"/>
                  <a:pt x="412" y="734"/>
                  <a:pt x="412" y="734"/>
                </a:cubicBezTo>
                <a:cubicBezTo>
                  <a:pt x="413" y="737"/>
                  <a:pt x="413" y="737"/>
                  <a:pt x="413" y="737"/>
                </a:cubicBezTo>
                <a:cubicBezTo>
                  <a:pt x="416" y="740"/>
                  <a:pt x="416" y="740"/>
                  <a:pt x="416" y="740"/>
                </a:cubicBezTo>
                <a:cubicBezTo>
                  <a:pt x="418" y="740"/>
                  <a:pt x="418" y="740"/>
                  <a:pt x="418" y="740"/>
                </a:cubicBezTo>
                <a:cubicBezTo>
                  <a:pt x="419" y="740"/>
                  <a:pt x="419" y="740"/>
                  <a:pt x="419" y="740"/>
                </a:cubicBezTo>
                <a:cubicBezTo>
                  <a:pt x="418" y="742"/>
                  <a:pt x="418" y="742"/>
                  <a:pt x="418" y="742"/>
                </a:cubicBezTo>
                <a:cubicBezTo>
                  <a:pt x="419" y="744"/>
                  <a:pt x="419" y="744"/>
                  <a:pt x="419" y="744"/>
                </a:cubicBezTo>
                <a:cubicBezTo>
                  <a:pt x="421" y="744"/>
                  <a:pt x="421" y="744"/>
                  <a:pt x="421" y="744"/>
                </a:cubicBezTo>
                <a:cubicBezTo>
                  <a:pt x="423" y="744"/>
                  <a:pt x="423" y="744"/>
                  <a:pt x="423" y="744"/>
                </a:cubicBezTo>
                <a:cubicBezTo>
                  <a:pt x="424" y="746"/>
                  <a:pt x="424" y="746"/>
                  <a:pt x="424" y="746"/>
                </a:cubicBezTo>
                <a:cubicBezTo>
                  <a:pt x="425" y="748"/>
                  <a:pt x="425" y="748"/>
                  <a:pt x="425" y="748"/>
                </a:cubicBezTo>
                <a:cubicBezTo>
                  <a:pt x="426" y="749"/>
                  <a:pt x="426" y="749"/>
                  <a:pt x="426" y="749"/>
                </a:cubicBezTo>
                <a:cubicBezTo>
                  <a:pt x="427" y="748"/>
                  <a:pt x="427" y="748"/>
                  <a:pt x="427" y="748"/>
                </a:cubicBezTo>
                <a:cubicBezTo>
                  <a:pt x="427" y="749"/>
                  <a:pt x="427" y="749"/>
                  <a:pt x="427" y="749"/>
                </a:cubicBezTo>
                <a:cubicBezTo>
                  <a:pt x="427" y="750"/>
                  <a:pt x="427" y="750"/>
                  <a:pt x="427" y="750"/>
                </a:cubicBezTo>
                <a:cubicBezTo>
                  <a:pt x="427" y="751"/>
                  <a:pt x="427" y="751"/>
                  <a:pt x="427" y="751"/>
                </a:cubicBezTo>
                <a:cubicBezTo>
                  <a:pt x="426" y="750"/>
                  <a:pt x="426" y="750"/>
                  <a:pt x="426" y="750"/>
                </a:cubicBezTo>
                <a:cubicBezTo>
                  <a:pt x="424" y="750"/>
                  <a:pt x="424" y="750"/>
                  <a:pt x="424" y="750"/>
                </a:cubicBezTo>
                <a:cubicBezTo>
                  <a:pt x="423" y="752"/>
                  <a:pt x="423" y="752"/>
                  <a:pt x="423" y="752"/>
                </a:cubicBezTo>
                <a:cubicBezTo>
                  <a:pt x="422" y="755"/>
                  <a:pt x="422" y="755"/>
                  <a:pt x="422" y="755"/>
                </a:cubicBezTo>
                <a:cubicBezTo>
                  <a:pt x="422" y="757"/>
                  <a:pt x="422" y="757"/>
                  <a:pt x="422" y="757"/>
                </a:cubicBezTo>
                <a:cubicBezTo>
                  <a:pt x="424" y="758"/>
                  <a:pt x="424" y="758"/>
                  <a:pt x="424" y="758"/>
                </a:cubicBezTo>
                <a:cubicBezTo>
                  <a:pt x="425" y="758"/>
                  <a:pt x="425" y="758"/>
                  <a:pt x="425" y="758"/>
                </a:cubicBezTo>
                <a:cubicBezTo>
                  <a:pt x="427" y="759"/>
                  <a:pt x="427" y="759"/>
                  <a:pt x="427" y="759"/>
                </a:cubicBezTo>
                <a:cubicBezTo>
                  <a:pt x="431" y="762"/>
                  <a:pt x="431" y="762"/>
                  <a:pt x="431" y="762"/>
                </a:cubicBezTo>
                <a:cubicBezTo>
                  <a:pt x="433" y="763"/>
                  <a:pt x="433" y="763"/>
                  <a:pt x="433" y="763"/>
                </a:cubicBezTo>
                <a:cubicBezTo>
                  <a:pt x="434" y="763"/>
                  <a:pt x="434" y="763"/>
                  <a:pt x="434" y="763"/>
                </a:cubicBezTo>
                <a:cubicBezTo>
                  <a:pt x="435" y="764"/>
                  <a:pt x="435" y="764"/>
                  <a:pt x="435" y="764"/>
                </a:cubicBezTo>
                <a:cubicBezTo>
                  <a:pt x="435" y="766"/>
                  <a:pt x="435" y="766"/>
                  <a:pt x="435" y="766"/>
                </a:cubicBezTo>
                <a:cubicBezTo>
                  <a:pt x="436" y="767"/>
                  <a:pt x="436" y="767"/>
                  <a:pt x="436" y="767"/>
                </a:cubicBezTo>
                <a:cubicBezTo>
                  <a:pt x="435" y="769"/>
                  <a:pt x="435" y="769"/>
                  <a:pt x="435" y="769"/>
                </a:cubicBezTo>
                <a:cubicBezTo>
                  <a:pt x="434" y="770"/>
                  <a:pt x="434" y="770"/>
                  <a:pt x="434" y="770"/>
                </a:cubicBezTo>
                <a:cubicBezTo>
                  <a:pt x="434" y="770"/>
                  <a:pt x="434" y="770"/>
                  <a:pt x="434" y="770"/>
                </a:cubicBezTo>
                <a:cubicBezTo>
                  <a:pt x="436" y="771"/>
                  <a:pt x="436" y="771"/>
                  <a:pt x="436" y="771"/>
                </a:cubicBezTo>
                <a:cubicBezTo>
                  <a:pt x="439" y="773"/>
                  <a:pt x="439" y="773"/>
                  <a:pt x="439" y="773"/>
                </a:cubicBezTo>
                <a:cubicBezTo>
                  <a:pt x="439" y="774"/>
                  <a:pt x="439" y="774"/>
                  <a:pt x="439" y="774"/>
                </a:cubicBezTo>
                <a:cubicBezTo>
                  <a:pt x="440" y="774"/>
                  <a:pt x="440" y="774"/>
                  <a:pt x="440" y="774"/>
                </a:cubicBezTo>
                <a:cubicBezTo>
                  <a:pt x="443" y="777"/>
                  <a:pt x="443" y="777"/>
                  <a:pt x="443" y="777"/>
                </a:cubicBezTo>
                <a:cubicBezTo>
                  <a:pt x="446" y="781"/>
                  <a:pt x="446" y="781"/>
                  <a:pt x="446" y="781"/>
                </a:cubicBezTo>
                <a:cubicBezTo>
                  <a:pt x="448" y="785"/>
                  <a:pt x="448" y="785"/>
                  <a:pt x="448" y="785"/>
                </a:cubicBezTo>
                <a:cubicBezTo>
                  <a:pt x="451" y="788"/>
                  <a:pt x="451" y="788"/>
                  <a:pt x="451" y="788"/>
                </a:cubicBezTo>
                <a:cubicBezTo>
                  <a:pt x="451" y="790"/>
                  <a:pt x="451" y="790"/>
                  <a:pt x="451" y="790"/>
                </a:cubicBezTo>
                <a:cubicBezTo>
                  <a:pt x="455" y="795"/>
                  <a:pt x="455" y="795"/>
                  <a:pt x="455" y="795"/>
                </a:cubicBezTo>
                <a:cubicBezTo>
                  <a:pt x="455" y="797"/>
                  <a:pt x="455" y="797"/>
                  <a:pt x="455" y="797"/>
                </a:cubicBezTo>
                <a:cubicBezTo>
                  <a:pt x="455" y="799"/>
                  <a:pt x="455" y="799"/>
                  <a:pt x="455" y="799"/>
                </a:cubicBezTo>
                <a:cubicBezTo>
                  <a:pt x="455" y="800"/>
                  <a:pt x="455" y="800"/>
                  <a:pt x="455" y="800"/>
                </a:cubicBezTo>
                <a:cubicBezTo>
                  <a:pt x="457" y="803"/>
                  <a:pt x="457" y="803"/>
                  <a:pt x="457" y="803"/>
                </a:cubicBezTo>
                <a:cubicBezTo>
                  <a:pt x="459" y="809"/>
                  <a:pt x="459" y="809"/>
                  <a:pt x="459" y="809"/>
                </a:cubicBezTo>
                <a:cubicBezTo>
                  <a:pt x="459" y="811"/>
                  <a:pt x="459" y="811"/>
                  <a:pt x="459" y="811"/>
                </a:cubicBezTo>
                <a:cubicBezTo>
                  <a:pt x="458" y="813"/>
                  <a:pt x="458" y="813"/>
                  <a:pt x="458" y="813"/>
                </a:cubicBezTo>
                <a:cubicBezTo>
                  <a:pt x="455" y="815"/>
                  <a:pt x="455" y="815"/>
                  <a:pt x="455" y="815"/>
                </a:cubicBezTo>
                <a:cubicBezTo>
                  <a:pt x="455" y="816"/>
                  <a:pt x="455" y="816"/>
                  <a:pt x="455" y="816"/>
                </a:cubicBezTo>
                <a:cubicBezTo>
                  <a:pt x="456" y="816"/>
                  <a:pt x="456" y="816"/>
                  <a:pt x="456" y="816"/>
                </a:cubicBezTo>
                <a:cubicBezTo>
                  <a:pt x="457" y="817"/>
                  <a:pt x="457" y="817"/>
                  <a:pt x="457" y="817"/>
                </a:cubicBezTo>
                <a:cubicBezTo>
                  <a:pt x="456" y="818"/>
                  <a:pt x="456" y="818"/>
                  <a:pt x="456" y="818"/>
                </a:cubicBezTo>
                <a:cubicBezTo>
                  <a:pt x="454" y="818"/>
                  <a:pt x="454" y="818"/>
                  <a:pt x="454" y="818"/>
                </a:cubicBezTo>
                <a:cubicBezTo>
                  <a:pt x="453" y="819"/>
                  <a:pt x="453" y="819"/>
                  <a:pt x="453" y="819"/>
                </a:cubicBezTo>
                <a:cubicBezTo>
                  <a:pt x="453" y="820"/>
                  <a:pt x="453" y="820"/>
                  <a:pt x="453" y="820"/>
                </a:cubicBezTo>
                <a:cubicBezTo>
                  <a:pt x="454" y="823"/>
                  <a:pt x="454" y="823"/>
                  <a:pt x="454" y="823"/>
                </a:cubicBezTo>
                <a:cubicBezTo>
                  <a:pt x="456" y="825"/>
                  <a:pt x="456" y="825"/>
                  <a:pt x="456" y="825"/>
                </a:cubicBezTo>
                <a:cubicBezTo>
                  <a:pt x="456" y="826"/>
                  <a:pt x="456" y="826"/>
                  <a:pt x="456" y="826"/>
                </a:cubicBezTo>
                <a:cubicBezTo>
                  <a:pt x="458" y="829"/>
                  <a:pt x="458" y="829"/>
                  <a:pt x="458" y="829"/>
                </a:cubicBezTo>
                <a:cubicBezTo>
                  <a:pt x="458" y="831"/>
                  <a:pt x="458" y="831"/>
                  <a:pt x="458" y="831"/>
                </a:cubicBezTo>
                <a:cubicBezTo>
                  <a:pt x="459" y="832"/>
                  <a:pt x="459" y="832"/>
                  <a:pt x="459" y="832"/>
                </a:cubicBezTo>
                <a:cubicBezTo>
                  <a:pt x="461" y="832"/>
                  <a:pt x="461" y="832"/>
                  <a:pt x="461" y="832"/>
                </a:cubicBezTo>
                <a:cubicBezTo>
                  <a:pt x="461" y="833"/>
                  <a:pt x="461" y="833"/>
                  <a:pt x="461" y="833"/>
                </a:cubicBezTo>
                <a:cubicBezTo>
                  <a:pt x="465" y="834"/>
                  <a:pt x="465" y="834"/>
                  <a:pt x="465" y="834"/>
                </a:cubicBezTo>
                <a:cubicBezTo>
                  <a:pt x="467" y="833"/>
                  <a:pt x="467" y="833"/>
                  <a:pt x="467" y="833"/>
                </a:cubicBezTo>
                <a:cubicBezTo>
                  <a:pt x="468" y="834"/>
                  <a:pt x="468" y="834"/>
                  <a:pt x="468" y="834"/>
                </a:cubicBezTo>
                <a:cubicBezTo>
                  <a:pt x="467" y="835"/>
                  <a:pt x="467" y="835"/>
                  <a:pt x="467" y="835"/>
                </a:cubicBezTo>
                <a:cubicBezTo>
                  <a:pt x="467" y="836"/>
                  <a:pt x="467" y="836"/>
                  <a:pt x="467" y="836"/>
                </a:cubicBezTo>
                <a:cubicBezTo>
                  <a:pt x="469" y="837"/>
                  <a:pt x="469" y="837"/>
                  <a:pt x="469" y="837"/>
                </a:cubicBezTo>
                <a:cubicBezTo>
                  <a:pt x="472" y="839"/>
                  <a:pt x="472" y="839"/>
                  <a:pt x="472" y="839"/>
                </a:cubicBezTo>
                <a:cubicBezTo>
                  <a:pt x="474" y="842"/>
                  <a:pt x="474" y="842"/>
                  <a:pt x="474" y="842"/>
                </a:cubicBezTo>
                <a:cubicBezTo>
                  <a:pt x="475" y="844"/>
                  <a:pt x="475" y="844"/>
                  <a:pt x="475" y="844"/>
                </a:cubicBezTo>
                <a:cubicBezTo>
                  <a:pt x="477" y="845"/>
                  <a:pt x="477" y="845"/>
                  <a:pt x="477" y="845"/>
                </a:cubicBezTo>
                <a:cubicBezTo>
                  <a:pt x="478" y="845"/>
                  <a:pt x="478" y="845"/>
                  <a:pt x="478" y="845"/>
                </a:cubicBezTo>
                <a:cubicBezTo>
                  <a:pt x="480" y="845"/>
                  <a:pt x="480" y="845"/>
                  <a:pt x="480" y="845"/>
                </a:cubicBezTo>
                <a:cubicBezTo>
                  <a:pt x="481" y="846"/>
                  <a:pt x="481" y="846"/>
                  <a:pt x="481" y="846"/>
                </a:cubicBezTo>
                <a:cubicBezTo>
                  <a:pt x="485" y="847"/>
                  <a:pt x="485" y="847"/>
                  <a:pt x="485" y="847"/>
                </a:cubicBezTo>
                <a:cubicBezTo>
                  <a:pt x="487" y="847"/>
                  <a:pt x="487" y="847"/>
                  <a:pt x="487" y="847"/>
                </a:cubicBezTo>
                <a:cubicBezTo>
                  <a:pt x="487" y="846"/>
                  <a:pt x="487" y="846"/>
                  <a:pt x="487" y="846"/>
                </a:cubicBezTo>
                <a:cubicBezTo>
                  <a:pt x="488" y="846"/>
                  <a:pt x="488" y="846"/>
                  <a:pt x="488" y="846"/>
                </a:cubicBezTo>
                <a:cubicBezTo>
                  <a:pt x="489" y="847"/>
                  <a:pt x="489" y="847"/>
                  <a:pt x="489" y="847"/>
                </a:cubicBezTo>
                <a:cubicBezTo>
                  <a:pt x="494" y="852"/>
                  <a:pt x="494" y="852"/>
                  <a:pt x="494" y="852"/>
                </a:cubicBezTo>
                <a:cubicBezTo>
                  <a:pt x="496" y="853"/>
                  <a:pt x="496" y="853"/>
                  <a:pt x="496" y="853"/>
                </a:cubicBezTo>
                <a:cubicBezTo>
                  <a:pt x="499" y="855"/>
                  <a:pt x="499" y="855"/>
                  <a:pt x="499" y="855"/>
                </a:cubicBezTo>
                <a:cubicBezTo>
                  <a:pt x="503" y="857"/>
                  <a:pt x="503" y="857"/>
                  <a:pt x="503" y="857"/>
                </a:cubicBezTo>
                <a:cubicBezTo>
                  <a:pt x="508" y="858"/>
                  <a:pt x="508" y="858"/>
                  <a:pt x="508" y="858"/>
                </a:cubicBezTo>
                <a:cubicBezTo>
                  <a:pt x="510" y="859"/>
                  <a:pt x="510" y="859"/>
                  <a:pt x="510" y="859"/>
                </a:cubicBezTo>
                <a:cubicBezTo>
                  <a:pt x="512" y="861"/>
                  <a:pt x="512" y="861"/>
                  <a:pt x="512" y="861"/>
                </a:cubicBezTo>
                <a:cubicBezTo>
                  <a:pt x="514" y="861"/>
                  <a:pt x="514" y="861"/>
                  <a:pt x="514" y="861"/>
                </a:cubicBezTo>
                <a:cubicBezTo>
                  <a:pt x="517" y="863"/>
                  <a:pt x="517" y="863"/>
                  <a:pt x="517" y="863"/>
                </a:cubicBezTo>
                <a:cubicBezTo>
                  <a:pt x="519" y="862"/>
                  <a:pt x="519" y="862"/>
                  <a:pt x="519" y="862"/>
                </a:cubicBezTo>
                <a:cubicBezTo>
                  <a:pt x="519" y="863"/>
                  <a:pt x="519" y="863"/>
                  <a:pt x="519" y="863"/>
                </a:cubicBezTo>
                <a:cubicBezTo>
                  <a:pt x="521" y="865"/>
                  <a:pt x="521" y="865"/>
                  <a:pt x="521" y="865"/>
                </a:cubicBezTo>
                <a:cubicBezTo>
                  <a:pt x="523" y="866"/>
                  <a:pt x="523" y="866"/>
                  <a:pt x="523" y="866"/>
                </a:cubicBezTo>
                <a:cubicBezTo>
                  <a:pt x="525" y="866"/>
                  <a:pt x="525" y="866"/>
                  <a:pt x="525" y="866"/>
                </a:cubicBezTo>
                <a:cubicBezTo>
                  <a:pt x="526" y="866"/>
                  <a:pt x="526" y="866"/>
                  <a:pt x="526" y="866"/>
                </a:cubicBezTo>
                <a:cubicBezTo>
                  <a:pt x="527" y="867"/>
                  <a:pt x="527" y="867"/>
                  <a:pt x="527" y="867"/>
                </a:cubicBezTo>
                <a:cubicBezTo>
                  <a:pt x="531" y="869"/>
                  <a:pt x="531" y="869"/>
                  <a:pt x="531" y="869"/>
                </a:cubicBezTo>
                <a:cubicBezTo>
                  <a:pt x="535" y="869"/>
                  <a:pt x="535" y="869"/>
                  <a:pt x="535" y="869"/>
                </a:cubicBezTo>
                <a:cubicBezTo>
                  <a:pt x="537" y="870"/>
                  <a:pt x="537" y="870"/>
                  <a:pt x="537" y="870"/>
                </a:cubicBezTo>
                <a:cubicBezTo>
                  <a:pt x="542" y="872"/>
                  <a:pt x="542" y="872"/>
                  <a:pt x="542" y="872"/>
                </a:cubicBezTo>
                <a:cubicBezTo>
                  <a:pt x="544" y="872"/>
                  <a:pt x="544" y="872"/>
                  <a:pt x="544" y="872"/>
                </a:cubicBezTo>
                <a:cubicBezTo>
                  <a:pt x="550" y="869"/>
                  <a:pt x="550" y="869"/>
                  <a:pt x="550" y="869"/>
                </a:cubicBezTo>
                <a:cubicBezTo>
                  <a:pt x="552" y="869"/>
                  <a:pt x="552" y="869"/>
                  <a:pt x="552" y="869"/>
                </a:cubicBezTo>
                <a:cubicBezTo>
                  <a:pt x="555" y="868"/>
                  <a:pt x="555" y="868"/>
                  <a:pt x="555" y="868"/>
                </a:cubicBezTo>
                <a:cubicBezTo>
                  <a:pt x="557" y="867"/>
                  <a:pt x="557" y="867"/>
                  <a:pt x="557" y="867"/>
                </a:cubicBezTo>
                <a:cubicBezTo>
                  <a:pt x="559" y="867"/>
                  <a:pt x="559" y="867"/>
                  <a:pt x="559" y="867"/>
                </a:cubicBezTo>
                <a:cubicBezTo>
                  <a:pt x="560" y="867"/>
                  <a:pt x="560" y="867"/>
                  <a:pt x="560" y="867"/>
                </a:cubicBezTo>
                <a:cubicBezTo>
                  <a:pt x="560" y="866"/>
                  <a:pt x="560" y="866"/>
                  <a:pt x="560" y="866"/>
                </a:cubicBezTo>
                <a:cubicBezTo>
                  <a:pt x="558" y="866"/>
                  <a:pt x="558" y="866"/>
                  <a:pt x="558" y="866"/>
                </a:cubicBezTo>
                <a:cubicBezTo>
                  <a:pt x="557" y="866"/>
                  <a:pt x="557" y="866"/>
                  <a:pt x="557" y="866"/>
                </a:cubicBezTo>
                <a:cubicBezTo>
                  <a:pt x="557" y="865"/>
                  <a:pt x="557" y="865"/>
                  <a:pt x="557" y="865"/>
                </a:cubicBezTo>
                <a:cubicBezTo>
                  <a:pt x="559" y="864"/>
                  <a:pt x="559" y="864"/>
                  <a:pt x="559" y="864"/>
                </a:cubicBezTo>
                <a:cubicBezTo>
                  <a:pt x="560" y="864"/>
                  <a:pt x="560" y="864"/>
                  <a:pt x="560" y="864"/>
                </a:cubicBezTo>
                <a:cubicBezTo>
                  <a:pt x="560" y="865"/>
                  <a:pt x="560" y="865"/>
                  <a:pt x="560" y="865"/>
                </a:cubicBezTo>
                <a:cubicBezTo>
                  <a:pt x="561" y="865"/>
                  <a:pt x="561" y="865"/>
                  <a:pt x="561" y="865"/>
                </a:cubicBezTo>
                <a:cubicBezTo>
                  <a:pt x="562" y="865"/>
                  <a:pt x="562" y="865"/>
                  <a:pt x="562" y="865"/>
                </a:cubicBezTo>
                <a:cubicBezTo>
                  <a:pt x="562" y="866"/>
                  <a:pt x="562" y="866"/>
                  <a:pt x="562" y="866"/>
                </a:cubicBezTo>
                <a:cubicBezTo>
                  <a:pt x="561" y="866"/>
                  <a:pt x="561" y="866"/>
                  <a:pt x="561" y="866"/>
                </a:cubicBezTo>
                <a:cubicBezTo>
                  <a:pt x="561" y="866"/>
                  <a:pt x="561" y="866"/>
                  <a:pt x="561" y="866"/>
                </a:cubicBezTo>
                <a:cubicBezTo>
                  <a:pt x="561" y="866"/>
                  <a:pt x="561" y="866"/>
                  <a:pt x="561" y="866"/>
                </a:cubicBezTo>
                <a:cubicBezTo>
                  <a:pt x="563" y="866"/>
                  <a:pt x="563" y="866"/>
                  <a:pt x="563" y="866"/>
                </a:cubicBezTo>
                <a:cubicBezTo>
                  <a:pt x="565" y="867"/>
                  <a:pt x="565" y="867"/>
                  <a:pt x="565" y="867"/>
                </a:cubicBezTo>
                <a:cubicBezTo>
                  <a:pt x="568" y="869"/>
                  <a:pt x="568" y="869"/>
                  <a:pt x="568" y="869"/>
                </a:cubicBezTo>
                <a:cubicBezTo>
                  <a:pt x="569" y="870"/>
                  <a:pt x="569" y="870"/>
                  <a:pt x="569" y="870"/>
                </a:cubicBezTo>
                <a:cubicBezTo>
                  <a:pt x="569" y="870"/>
                  <a:pt x="569" y="870"/>
                  <a:pt x="569" y="870"/>
                </a:cubicBezTo>
                <a:cubicBezTo>
                  <a:pt x="567" y="867"/>
                  <a:pt x="567" y="867"/>
                  <a:pt x="567" y="867"/>
                </a:cubicBezTo>
                <a:cubicBezTo>
                  <a:pt x="564" y="866"/>
                  <a:pt x="564" y="866"/>
                  <a:pt x="564" y="866"/>
                </a:cubicBezTo>
                <a:cubicBezTo>
                  <a:pt x="563" y="865"/>
                  <a:pt x="563" y="865"/>
                  <a:pt x="563" y="865"/>
                </a:cubicBezTo>
                <a:cubicBezTo>
                  <a:pt x="564" y="865"/>
                  <a:pt x="564" y="865"/>
                  <a:pt x="564" y="865"/>
                </a:cubicBezTo>
                <a:cubicBezTo>
                  <a:pt x="564" y="866"/>
                  <a:pt x="564" y="866"/>
                  <a:pt x="564" y="866"/>
                </a:cubicBezTo>
                <a:cubicBezTo>
                  <a:pt x="566" y="866"/>
                  <a:pt x="566" y="866"/>
                  <a:pt x="566" y="866"/>
                </a:cubicBezTo>
                <a:cubicBezTo>
                  <a:pt x="568" y="868"/>
                  <a:pt x="568" y="868"/>
                  <a:pt x="568" y="868"/>
                </a:cubicBezTo>
                <a:cubicBezTo>
                  <a:pt x="570" y="870"/>
                  <a:pt x="570" y="870"/>
                  <a:pt x="570" y="870"/>
                </a:cubicBezTo>
                <a:cubicBezTo>
                  <a:pt x="570" y="871"/>
                  <a:pt x="570" y="871"/>
                  <a:pt x="570" y="871"/>
                </a:cubicBezTo>
                <a:cubicBezTo>
                  <a:pt x="571" y="872"/>
                  <a:pt x="571" y="872"/>
                  <a:pt x="571" y="872"/>
                </a:cubicBezTo>
                <a:cubicBezTo>
                  <a:pt x="578" y="878"/>
                  <a:pt x="578" y="878"/>
                  <a:pt x="578" y="878"/>
                </a:cubicBezTo>
                <a:cubicBezTo>
                  <a:pt x="580" y="878"/>
                  <a:pt x="580" y="878"/>
                  <a:pt x="580" y="878"/>
                </a:cubicBezTo>
                <a:cubicBezTo>
                  <a:pt x="580" y="879"/>
                  <a:pt x="580" y="879"/>
                  <a:pt x="580" y="879"/>
                </a:cubicBezTo>
                <a:cubicBezTo>
                  <a:pt x="583" y="882"/>
                  <a:pt x="583" y="882"/>
                  <a:pt x="583" y="882"/>
                </a:cubicBezTo>
                <a:cubicBezTo>
                  <a:pt x="585" y="884"/>
                  <a:pt x="585" y="884"/>
                  <a:pt x="585" y="884"/>
                </a:cubicBezTo>
                <a:cubicBezTo>
                  <a:pt x="586" y="886"/>
                  <a:pt x="586" y="886"/>
                  <a:pt x="586" y="886"/>
                </a:cubicBezTo>
                <a:cubicBezTo>
                  <a:pt x="588" y="888"/>
                  <a:pt x="588" y="888"/>
                  <a:pt x="588" y="888"/>
                </a:cubicBezTo>
                <a:cubicBezTo>
                  <a:pt x="589" y="888"/>
                  <a:pt x="589" y="888"/>
                  <a:pt x="589" y="888"/>
                </a:cubicBezTo>
                <a:cubicBezTo>
                  <a:pt x="591" y="889"/>
                  <a:pt x="591" y="889"/>
                  <a:pt x="591" y="889"/>
                </a:cubicBezTo>
                <a:cubicBezTo>
                  <a:pt x="596" y="891"/>
                  <a:pt x="596" y="891"/>
                  <a:pt x="596" y="891"/>
                </a:cubicBezTo>
                <a:cubicBezTo>
                  <a:pt x="599" y="892"/>
                  <a:pt x="599" y="892"/>
                  <a:pt x="599" y="892"/>
                </a:cubicBezTo>
                <a:cubicBezTo>
                  <a:pt x="601" y="891"/>
                  <a:pt x="601" y="891"/>
                  <a:pt x="601" y="891"/>
                </a:cubicBezTo>
                <a:cubicBezTo>
                  <a:pt x="605" y="893"/>
                  <a:pt x="605" y="893"/>
                  <a:pt x="605" y="893"/>
                </a:cubicBezTo>
                <a:cubicBezTo>
                  <a:pt x="606" y="893"/>
                  <a:pt x="606" y="893"/>
                  <a:pt x="606" y="893"/>
                </a:cubicBezTo>
                <a:cubicBezTo>
                  <a:pt x="608" y="893"/>
                  <a:pt x="608" y="893"/>
                  <a:pt x="608" y="893"/>
                </a:cubicBezTo>
                <a:cubicBezTo>
                  <a:pt x="610" y="894"/>
                  <a:pt x="610" y="894"/>
                  <a:pt x="610" y="894"/>
                </a:cubicBezTo>
                <a:cubicBezTo>
                  <a:pt x="612" y="895"/>
                  <a:pt x="612" y="895"/>
                  <a:pt x="612" y="895"/>
                </a:cubicBezTo>
                <a:cubicBezTo>
                  <a:pt x="613" y="895"/>
                  <a:pt x="613" y="895"/>
                  <a:pt x="613" y="895"/>
                </a:cubicBezTo>
                <a:cubicBezTo>
                  <a:pt x="617" y="896"/>
                  <a:pt x="617" y="896"/>
                  <a:pt x="617" y="896"/>
                </a:cubicBezTo>
                <a:cubicBezTo>
                  <a:pt x="620" y="898"/>
                  <a:pt x="620" y="898"/>
                  <a:pt x="620" y="898"/>
                </a:cubicBezTo>
                <a:cubicBezTo>
                  <a:pt x="620" y="897"/>
                  <a:pt x="620" y="897"/>
                  <a:pt x="620" y="897"/>
                </a:cubicBezTo>
                <a:cubicBezTo>
                  <a:pt x="619" y="896"/>
                  <a:pt x="619" y="896"/>
                  <a:pt x="619" y="896"/>
                </a:cubicBezTo>
                <a:cubicBezTo>
                  <a:pt x="620" y="896"/>
                  <a:pt x="620" y="896"/>
                  <a:pt x="620" y="896"/>
                </a:cubicBezTo>
                <a:cubicBezTo>
                  <a:pt x="621" y="896"/>
                  <a:pt x="621" y="896"/>
                  <a:pt x="621" y="896"/>
                </a:cubicBezTo>
                <a:cubicBezTo>
                  <a:pt x="623" y="898"/>
                  <a:pt x="623" y="898"/>
                  <a:pt x="623" y="898"/>
                </a:cubicBezTo>
                <a:cubicBezTo>
                  <a:pt x="624" y="899"/>
                  <a:pt x="624" y="899"/>
                  <a:pt x="624" y="899"/>
                </a:cubicBezTo>
                <a:cubicBezTo>
                  <a:pt x="629" y="899"/>
                  <a:pt x="629" y="899"/>
                  <a:pt x="629" y="899"/>
                </a:cubicBezTo>
                <a:cubicBezTo>
                  <a:pt x="630" y="897"/>
                  <a:pt x="630" y="897"/>
                  <a:pt x="630" y="897"/>
                </a:cubicBezTo>
                <a:cubicBezTo>
                  <a:pt x="629" y="896"/>
                  <a:pt x="629" y="896"/>
                  <a:pt x="629" y="896"/>
                </a:cubicBezTo>
                <a:cubicBezTo>
                  <a:pt x="630" y="896"/>
                  <a:pt x="630" y="896"/>
                  <a:pt x="630" y="896"/>
                </a:cubicBezTo>
                <a:cubicBezTo>
                  <a:pt x="630" y="896"/>
                  <a:pt x="630" y="896"/>
                  <a:pt x="630" y="896"/>
                </a:cubicBezTo>
                <a:cubicBezTo>
                  <a:pt x="631" y="896"/>
                  <a:pt x="631" y="896"/>
                  <a:pt x="631" y="896"/>
                </a:cubicBezTo>
                <a:cubicBezTo>
                  <a:pt x="632" y="897"/>
                  <a:pt x="632" y="897"/>
                  <a:pt x="632" y="897"/>
                </a:cubicBezTo>
                <a:cubicBezTo>
                  <a:pt x="633" y="897"/>
                  <a:pt x="633" y="897"/>
                  <a:pt x="633" y="897"/>
                </a:cubicBezTo>
                <a:cubicBezTo>
                  <a:pt x="633" y="896"/>
                  <a:pt x="633" y="896"/>
                  <a:pt x="633" y="896"/>
                </a:cubicBezTo>
                <a:cubicBezTo>
                  <a:pt x="634" y="897"/>
                  <a:pt x="634" y="897"/>
                  <a:pt x="634" y="897"/>
                </a:cubicBezTo>
                <a:cubicBezTo>
                  <a:pt x="634" y="898"/>
                  <a:pt x="634" y="898"/>
                  <a:pt x="634" y="898"/>
                </a:cubicBezTo>
                <a:cubicBezTo>
                  <a:pt x="634" y="899"/>
                  <a:pt x="634" y="899"/>
                  <a:pt x="634" y="899"/>
                </a:cubicBezTo>
                <a:cubicBezTo>
                  <a:pt x="634" y="899"/>
                  <a:pt x="634" y="899"/>
                  <a:pt x="634" y="899"/>
                </a:cubicBezTo>
                <a:cubicBezTo>
                  <a:pt x="634" y="900"/>
                  <a:pt x="634" y="900"/>
                  <a:pt x="634" y="900"/>
                </a:cubicBezTo>
                <a:cubicBezTo>
                  <a:pt x="633" y="900"/>
                  <a:pt x="633" y="900"/>
                  <a:pt x="633" y="900"/>
                </a:cubicBezTo>
                <a:cubicBezTo>
                  <a:pt x="632" y="900"/>
                  <a:pt x="632" y="900"/>
                  <a:pt x="632" y="900"/>
                </a:cubicBezTo>
                <a:cubicBezTo>
                  <a:pt x="631" y="900"/>
                  <a:pt x="631" y="900"/>
                  <a:pt x="631" y="900"/>
                </a:cubicBezTo>
                <a:cubicBezTo>
                  <a:pt x="635" y="905"/>
                  <a:pt x="635" y="905"/>
                  <a:pt x="635" y="905"/>
                </a:cubicBezTo>
                <a:cubicBezTo>
                  <a:pt x="637" y="906"/>
                  <a:pt x="637" y="906"/>
                  <a:pt x="637" y="906"/>
                </a:cubicBezTo>
                <a:cubicBezTo>
                  <a:pt x="637" y="907"/>
                  <a:pt x="637" y="907"/>
                  <a:pt x="637" y="907"/>
                </a:cubicBezTo>
                <a:cubicBezTo>
                  <a:pt x="640" y="910"/>
                  <a:pt x="640" y="910"/>
                  <a:pt x="640" y="910"/>
                </a:cubicBezTo>
                <a:cubicBezTo>
                  <a:pt x="642" y="913"/>
                  <a:pt x="642" y="913"/>
                  <a:pt x="642" y="913"/>
                </a:cubicBezTo>
                <a:cubicBezTo>
                  <a:pt x="647" y="918"/>
                  <a:pt x="647" y="918"/>
                  <a:pt x="647" y="918"/>
                </a:cubicBezTo>
                <a:cubicBezTo>
                  <a:pt x="648" y="919"/>
                  <a:pt x="648" y="919"/>
                  <a:pt x="648" y="919"/>
                </a:cubicBezTo>
                <a:cubicBezTo>
                  <a:pt x="649" y="919"/>
                  <a:pt x="649" y="919"/>
                  <a:pt x="649" y="919"/>
                </a:cubicBezTo>
                <a:cubicBezTo>
                  <a:pt x="649" y="919"/>
                  <a:pt x="649" y="919"/>
                  <a:pt x="649" y="919"/>
                </a:cubicBezTo>
                <a:cubicBezTo>
                  <a:pt x="648" y="922"/>
                  <a:pt x="648" y="922"/>
                  <a:pt x="648" y="922"/>
                </a:cubicBezTo>
                <a:cubicBezTo>
                  <a:pt x="648" y="922"/>
                  <a:pt x="648" y="922"/>
                  <a:pt x="648" y="922"/>
                </a:cubicBezTo>
                <a:cubicBezTo>
                  <a:pt x="648" y="923"/>
                  <a:pt x="648" y="923"/>
                  <a:pt x="648" y="923"/>
                </a:cubicBezTo>
                <a:cubicBezTo>
                  <a:pt x="650" y="923"/>
                  <a:pt x="650" y="923"/>
                  <a:pt x="650" y="923"/>
                </a:cubicBezTo>
                <a:cubicBezTo>
                  <a:pt x="650" y="925"/>
                  <a:pt x="650" y="925"/>
                  <a:pt x="650" y="925"/>
                </a:cubicBezTo>
                <a:cubicBezTo>
                  <a:pt x="648" y="926"/>
                  <a:pt x="648" y="926"/>
                  <a:pt x="648" y="926"/>
                </a:cubicBezTo>
                <a:cubicBezTo>
                  <a:pt x="648" y="928"/>
                  <a:pt x="648" y="928"/>
                  <a:pt x="648" y="928"/>
                </a:cubicBezTo>
                <a:cubicBezTo>
                  <a:pt x="648" y="930"/>
                  <a:pt x="648" y="930"/>
                  <a:pt x="648" y="930"/>
                </a:cubicBezTo>
                <a:cubicBezTo>
                  <a:pt x="651" y="933"/>
                  <a:pt x="651" y="933"/>
                  <a:pt x="651" y="933"/>
                </a:cubicBezTo>
                <a:cubicBezTo>
                  <a:pt x="653" y="933"/>
                  <a:pt x="653" y="933"/>
                  <a:pt x="653" y="933"/>
                </a:cubicBezTo>
                <a:cubicBezTo>
                  <a:pt x="655" y="934"/>
                  <a:pt x="655" y="934"/>
                  <a:pt x="655" y="934"/>
                </a:cubicBezTo>
                <a:cubicBezTo>
                  <a:pt x="656" y="935"/>
                  <a:pt x="656" y="935"/>
                  <a:pt x="656" y="935"/>
                </a:cubicBezTo>
                <a:cubicBezTo>
                  <a:pt x="657" y="935"/>
                  <a:pt x="657" y="935"/>
                  <a:pt x="657" y="935"/>
                </a:cubicBezTo>
                <a:cubicBezTo>
                  <a:pt x="658" y="933"/>
                  <a:pt x="658" y="933"/>
                  <a:pt x="658" y="933"/>
                </a:cubicBezTo>
                <a:cubicBezTo>
                  <a:pt x="658" y="932"/>
                  <a:pt x="658" y="932"/>
                  <a:pt x="658" y="932"/>
                </a:cubicBezTo>
                <a:cubicBezTo>
                  <a:pt x="655" y="930"/>
                  <a:pt x="655" y="930"/>
                  <a:pt x="655" y="930"/>
                </a:cubicBezTo>
                <a:cubicBezTo>
                  <a:pt x="654" y="929"/>
                  <a:pt x="654" y="929"/>
                  <a:pt x="654" y="929"/>
                </a:cubicBezTo>
                <a:cubicBezTo>
                  <a:pt x="655" y="928"/>
                  <a:pt x="655" y="928"/>
                  <a:pt x="655" y="928"/>
                </a:cubicBezTo>
                <a:cubicBezTo>
                  <a:pt x="657" y="929"/>
                  <a:pt x="657" y="929"/>
                  <a:pt x="657" y="929"/>
                </a:cubicBezTo>
                <a:cubicBezTo>
                  <a:pt x="659" y="930"/>
                  <a:pt x="659" y="930"/>
                  <a:pt x="659" y="930"/>
                </a:cubicBezTo>
                <a:cubicBezTo>
                  <a:pt x="659" y="932"/>
                  <a:pt x="659" y="932"/>
                  <a:pt x="659" y="932"/>
                </a:cubicBezTo>
                <a:cubicBezTo>
                  <a:pt x="661" y="933"/>
                  <a:pt x="661" y="933"/>
                  <a:pt x="661" y="933"/>
                </a:cubicBezTo>
                <a:cubicBezTo>
                  <a:pt x="661" y="935"/>
                  <a:pt x="661" y="935"/>
                  <a:pt x="661" y="935"/>
                </a:cubicBezTo>
                <a:cubicBezTo>
                  <a:pt x="664" y="937"/>
                  <a:pt x="664" y="937"/>
                  <a:pt x="664" y="937"/>
                </a:cubicBezTo>
                <a:cubicBezTo>
                  <a:pt x="666" y="938"/>
                  <a:pt x="666" y="938"/>
                  <a:pt x="666" y="938"/>
                </a:cubicBezTo>
                <a:cubicBezTo>
                  <a:pt x="667" y="939"/>
                  <a:pt x="667" y="939"/>
                  <a:pt x="667" y="939"/>
                </a:cubicBezTo>
                <a:cubicBezTo>
                  <a:pt x="669" y="942"/>
                  <a:pt x="669" y="942"/>
                  <a:pt x="669" y="942"/>
                </a:cubicBezTo>
                <a:cubicBezTo>
                  <a:pt x="669" y="943"/>
                  <a:pt x="669" y="943"/>
                  <a:pt x="669" y="943"/>
                </a:cubicBezTo>
                <a:cubicBezTo>
                  <a:pt x="668" y="944"/>
                  <a:pt x="668" y="944"/>
                  <a:pt x="668" y="944"/>
                </a:cubicBezTo>
                <a:cubicBezTo>
                  <a:pt x="668" y="946"/>
                  <a:pt x="668" y="946"/>
                  <a:pt x="668" y="946"/>
                </a:cubicBezTo>
                <a:cubicBezTo>
                  <a:pt x="669" y="947"/>
                  <a:pt x="669" y="947"/>
                  <a:pt x="669" y="947"/>
                </a:cubicBezTo>
                <a:cubicBezTo>
                  <a:pt x="671" y="948"/>
                  <a:pt x="671" y="948"/>
                  <a:pt x="671" y="948"/>
                </a:cubicBezTo>
                <a:cubicBezTo>
                  <a:pt x="673" y="949"/>
                  <a:pt x="673" y="949"/>
                  <a:pt x="673" y="949"/>
                </a:cubicBezTo>
                <a:cubicBezTo>
                  <a:pt x="674" y="948"/>
                  <a:pt x="674" y="948"/>
                  <a:pt x="674" y="948"/>
                </a:cubicBezTo>
                <a:cubicBezTo>
                  <a:pt x="674" y="947"/>
                  <a:pt x="674" y="947"/>
                  <a:pt x="674" y="947"/>
                </a:cubicBezTo>
                <a:cubicBezTo>
                  <a:pt x="673" y="946"/>
                  <a:pt x="673" y="946"/>
                  <a:pt x="673" y="946"/>
                </a:cubicBezTo>
                <a:cubicBezTo>
                  <a:pt x="671" y="945"/>
                  <a:pt x="671" y="945"/>
                  <a:pt x="671" y="945"/>
                </a:cubicBezTo>
                <a:cubicBezTo>
                  <a:pt x="671" y="944"/>
                  <a:pt x="671" y="944"/>
                  <a:pt x="671" y="944"/>
                </a:cubicBezTo>
                <a:cubicBezTo>
                  <a:pt x="672" y="944"/>
                  <a:pt x="672" y="944"/>
                  <a:pt x="672" y="944"/>
                </a:cubicBezTo>
                <a:cubicBezTo>
                  <a:pt x="673" y="945"/>
                  <a:pt x="673" y="945"/>
                  <a:pt x="673" y="945"/>
                </a:cubicBezTo>
                <a:cubicBezTo>
                  <a:pt x="675" y="947"/>
                  <a:pt x="675" y="947"/>
                  <a:pt x="675" y="947"/>
                </a:cubicBezTo>
                <a:cubicBezTo>
                  <a:pt x="675" y="949"/>
                  <a:pt x="675" y="949"/>
                  <a:pt x="675" y="949"/>
                </a:cubicBezTo>
                <a:cubicBezTo>
                  <a:pt x="675" y="949"/>
                  <a:pt x="675" y="949"/>
                  <a:pt x="675" y="949"/>
                </a:cubicBezTo>
                <a:cubicBezTo>
                  <a:pt x="676" y="949"/>
                  <a:pt x="676" y="949"/>
                  <a:pt x="676" y="949"/>
                </a:cubicBezTo>
                <a:cubicBezTo>
                  <a:pt x="677" y="950"/>
                  <a:pt x="677" y="950"/>
                  <a:pt x="677" y="950"/>
                </a:cubicBezTo>
                <a:cubicBezTo>
                  <a:pt x="678" y="950"/>
                  <a:pt x="678" y="950"/>
                  <a:pt x="678" y="950"/>
                </a:cubicBezTo>
                <a:cubicBezTo>
                  <a:pt x="678" y="949"/>
                  <a:pt x="678" y="949"/>
                  <a:pt x="678" y="949"/>
                </a:cubicBezTo>
                <a:cubicBezTo>
                  <a:pt x="678" y="948"/>
                  <a:pt x="678" y="948"/>
                  <a:pt x="678" y="948"/>
                </a:cubicBezTo>
                <a:cubicBezTo>
                  <a:pt x="679" y="948"/>
                  <a:pt x="679" y="948"/>
                  <a:pt x="679" y="948"/>
                </a:cubicBezTo>
                <a:cubicBezTo>
                  <a:pt x="680" y="948"/>
                  <a:pt x="680" y="948"/>
                  <a:pt x="680" y="948"/>
                </a:cubicBezTo>
                <a:cubicBezTo>
                  <a:pt x="682" y="948"/>
                  <a:pt x="682" y="948"/>
                  <a:pt x="682" y="948"/>
                </a:cubicBezTo>
                <a:cubicBezTo>
                  <a:pt x="684" y="948"/>
                  <a:pt x="684" y="948"/>
                  <a:pt x="684" y="948"/>
                </a:cubicBezTo>
                <a:cubicBezTo>
                  <a:pt x="684" y="947"/>
                  <a:pt x="684" y="947"/>
                  <a:pt x="684" y="947"/>
                </a:cubicBezTo>
                <a:cubicBezTo>
                  <a:pt x="685" y="948"/>
                  <a:pt x="685" y="948"/>
                  <a:pt x="685" y="948"/>
                </a:cubicBezTo>
                <a:cubicBezTo>
                  <a:pt x="685" y="949"/>
                  <a:pt x="685" y="949"/>
                  <a:pt x="685" y="949"/>
                </a:cubicBezTo>
                <a:cubicBezTo>
                  <a:pt x="686" y="949"/>
                  <a:pt x="686" y="949"/>
                  <a:pt x="686" y="949"/>
                </a:cubicBezTo>
                <a:cubicBezTo>
                  <a:pt x="690" y="950"/>
                  <a:pt x="690" y="950"/>
                  <a:pt x="690" y="950"/>
                </a:cubicBezTo>
                <a:cubicBezTo>
                  <a:pt x="691" y="952"/>
                  <a:pt x="691" y="952"/>
                  <a:pt x="691" y="952"/>
                </a:cubicBezTo>
                <a:cubicBezTo>
                  <a:pt x="692" y="955"/>
                  <a:pt x="692" y="955"/>
                  <a:pt x="692" y="955"/>
                </a:cubicBezTo>
                <a:cubicBezTo>
                  <a:pt x="693" y="956"/>
                  <a:pt x="693" y="956"/>
                  <a:pt x="693" y="956"/>
                </a:cubicBezTo>
                <a:cubicBezTo>
                  <a:pt x="695" y="956"/>
                  <a:pt x="695" y="956"/>
                  <a:pt x="695" y="956"/>
                </a:cubicBezTo>
                <a:cubicBezTo>
                  <a:pt x="696" y="954"/>
                  <a:pt x="696" y="954"/>
                  <a:pt x="696" y="954"/>
                </a:cubicBezTo>
                <a:cubicBezTo>
                  <a:pt x="695" y="954"/>
                  <a:pt x="695" y="954"/>
                  <a:pt x="695" y="954"/>
                </a:cubicBezTo>
                <a:cubicBezTo>
                  <a:pt x="696" y="953"/>
                  <a:pt x="696" y="953"/>
                  <a:pt x="696" y="953"/>
                </a:cubicBezTo>
                <a:cubicBezTo>
                  <a:pt x="697" y="953"/>
                  <a:pt x="697" y="953"/>
                  <a:pt x="697" y="953"/>
                </a:cubicBezTo>
                <a:cubicBezTo>
                  <a:pt x="698" y="954"/>
                  <a:pt x="698" y="954"/>
                  <a:pt x="698" y="954"/>
                </a:cubicBezTo>
                <a:cubicBezTo>
                  <a:pt x="697" y="955"/>
                  <a:pt x="697" y="955"/>
                  <a:pt x="697" y="955"/>
                </a:cubicBezTo>
                <a:cubicBezTo>
                  <a:pt x="698" y="957"/>
                  <a:pt x="698" y="957"/>
                  <a:pt x="698" y="957"/>
                </a:cubicBezTo>
                <a:cubicBezTo>
                  <a:pt x="697" y="958"/>
                  <a:pt x="697" y="958"/>
                  <a:pt x="697" y="958"/>
                </a:cubicBezTo>
                <a:cubicBezTo>
                  <a:pt x="698" y="959"/>
                  <a:pt x="698" y="959"/>
                  <a:pt x="698" y="959"/>
                </a:cubicBezTo>
                <a:cubicBezTo>
                  <a:pt x="701" y="960"/>
                  <a:pt x="701" y="960"/>
                  <a:pt x="701" y="960"/>
                </a:cubicBezTo>
                <a:cubicBezTo>
                  <a:pt x="702" y="958"/>
                  <a:pt x="702" y="958"/>
                  <a:pt x="702" y="958"/>
                </a:cubicBezTo>
                <a:cubicBezTo>
                  <a:pt x="704" y="957"/>
                  <a:pt x="704" y="957"/>
                  <a:pt x="704" y="957"/>
                </a:cubicBezTo>
                <a:cubicBezTo>
                  <a:pt x="705" y="957"/>
                  <a:pt x="705" y="957"/>
                  <a:pt x="705" y="957"/>
                </a:cubicBezTo>
                <a:cubicBezTo>
                  <a:pt x="706" y="957"/>
                  <a:pt x="706" y="957"/>
                  <a:pt x="706" y="957"/>
                </a:cubicBezTo>
                <a:cubicBezTo>
                  <a:pt x="707" y="954"/>
                  <a:pt x="707" y="954"/>
                  <a:pt x="707" y="954"/>
                </a:cubicBezTo>
                <a:cubicBezTo>
                  <a:pt x="705" y="953"/>
                  <a:pt x="705" y="953"/>
                  <a:pt x="705" y="953"/>
                </a:cubicBezTo>
                <a:cubicBezTo>
                  <a:pt x="703" y="952"/>
                  <a:pt x="703" y="952"/>
                  <a:pt x="703" y="952"/>
                </a:cubicBezTo>
                <a:cubicBezTo>
                  <a:pt x="703" y="950"/>
                  <a:pt x="703" y="950"/>
                  <a:pt x="703" y="950"/>
                </a:cubicBezTo>
                <a:cubicBezTo>
                  <a:pt x="703" y="949"/>
                  <a:pt x="703" y="949"/>
                  <a:pt x="703" y="949"/>
                </a:cubicBezTo>
                <a:cubicBezTo>
                  <a:pt x="705" y="948"/>
                  <a:pt x="705" y="948"/>
                  <a:pt x="705" y="948"/>
                </a:cubicBezTo>
                <a:cubicBezTo>
                  <a:pt x="708" y="947"/>
                  <a:pt x="708" y="947"/>
                  <a:pt x="708" y="947"/>
                </a:cubicBezTo>
                <a:cubicBezTo>
                  <a:pt x="711" y="945"/>
                  <a:pt x="711" y="945"/>
                  <a:pt x="711" y="945"/>
                </a:cubicBezTo>
                <a:cubicBezTo>
                  <a:pt x="710" y="944"/>
                  <a:pt x="710" y="944"/>
                  <a:pt x="710" y="944"/>
                </a:cubicBezTo>
                <a:cubicBezTo>
                  <a:pt x="710" y="943"/>
                  <a:pt x="710" y="943"/>
                  <a:pt x="710" y="943"/>
                </a:cubicBezTo>
                <a:cubicBezTo>
                  <a:pt x="710" y="942"/>
                  <a:pt x="710" y="942"/>
                  <a:pt x="710" y="942"/>
                </a:cubicBezTo>
                <a:cubicBezTo>
                  <a:pt x="713" y="940"/>
                  <a:pt x="713" y="940"/>
                  <a:pt x="713" y="940"/>
                </a:cubicBezTo>
                <a:cubicBezTo>
                  <a:pt x="716" y="940"/>
                  <a:pt x="716" y="940"/>
                  <a:pt x="716" y="940"/>
                </a:cubicBezTo>
                <a:cubicBezTo>
                  <a:pt x="717" y="940"/>
                  <a:pt x="717" y="940"/>
                  <a:pt x="717" y="940"/>
                </a:cubicBezTo>
                <a:cubicBezTo>
                  <a:pt x="719" y="942"/>
                  <a:pt x="719" y="942"/>
                  <a:pt x="719" y="942"/>
                </a:cubicBezTo>
                <a:cubicBezTo>
                  <a:pt x="720" y="942"/>
                  <a:pt x="720" y="942"/>
                  <a:pt x="720" y="942"/>
                </a:cubicBezTo>
                <a:cubicBezTo>
                  <a:pt x="722" y="945"/>
                  <a:pt x="722" y="945"/>
                  <a:pt x="722" y="945"/>
                </a:cubicBezTo>
                <a:cubicBezTo>
                  <a:pt x="722" y="947"/>
                  <a:pt x="722" y="947"/>
                  <a:pt x="722" y="947"/>
                </a:cubicBezTo>
                <a:cubicBezTo>
                  <a:pt x="724" y="947"/>
                  <a:pt x="724" y="947"/>
                  <a:pt x="724" y="947"/>
                </a:cubicBezTo>
                <a:cubicBezTo>
                  <a:pt x="724" y="947"/>
                  <a:pt x="724" y="947"/>
                  <a:pt x="724" y="947"/>
                </a:cubicBezTo>
                <a:cubicBezTo>
                  <a:pt x="725" y="945"/>
                  <a:pt x="725" y="945"/>
                  <a:pt x="725" y="945"/>
                </a:cubicBezTo>
                <a:cubicBezTo>
                  <a:pt x="727" y="945"/>
                  <a:pt x="727" y="945"/>
                  <a:pt x="727" y="945"/>
                </a:cubicBezTo>
                <a:cubicBezTo>
                  <a:pt x="727" y="947"/>
                  <a:pt x="727" y="947"/>
                  <a:pt x="727" y="947"/>
                </a:cubicBezTo>
                <a:cubicBezTo>
                  <a:pt x="726" y="948"/>
                  <a:pt x="726" y="948"/>
                  <a:pt x="726" y="948"/>
                </a:cubicBezTo>
                <a:cubicBezTo>
                  <a:pt x="725" y="948"/>
                  <a:pt x="725" y="948"/>
                  <a:pt x="725" y="948"/>
                </a:cubicBezTo>
                <a:cubicBezTo>
                  <a:pt x="723" y="950"/>
                  <a:pt x="723" y="950"/>
                  <a:pt x="723" y="950"/>
                </a:cubicBezTo>
                <a:cubicBezTo>
                  <a:pt x="723" y="951"/>
                  <a:pt x="723" y="951"/>
                  <a:pt x="723" y="951"/>
                </a:cubicBezTo>
                <a:cubicBezTo>
                  <a:pt x="724" y="954"/>
                  <a:pt x="724" y="954"/>
                  <a:pt x="724" y="954"/>
                </a:cubicBezTo>
                <a:cubicBezTo>
                  <a:pt x="726" y="957"/>
                  <a:pt x="726" y="957"/>
                  <a:pt x="726" y="957"/>
                </a:cubicBezTo>
                <a:cubicBezTo>
                  <a:pt x="728" y="959"/>
                  <a:pt x="728" y="959"/>
                  <a:pt x="728" y="959"/>
                </a:cubicBezTo>
                <a:cubicBezTo>
                  <a:pt x="728" y="959"/>
                  <a:pt x="728" y="959"/>
                  <a:pt x="728" y="959"/>
                </a:cubicBezTo>
                <a:cubicBezTo>
                  <a:pt x="729" y="962"/>
                  <a:pt x="729" y="962"/>
                  <a:pt x="729" y="962"/>
                </a:cubicBezTo>
                <a:cubicBezTo>
                  <a:pt x="729" y="964"/>
                  <a:pt x="729" y="964"/>
                  <a:pt x="729" y="964"/>
                </a:cubicBezTo>
                <a:cubicBezTo>
                  <a:pt x="731" y="966"/>
                  <a:pt x="731" y="966"/>
                  <a:pt x="731" y="966"/>
                </a:cubicBezTo>
                <a:cubicBezTo>
                  <a:pt x="732" y="966"/>
                  <a:pt x="732" y="966"/>
                  <a:pt x="732" y="966"/>
                </a:cubicBezTo>
                <a:cubicBezTo>
                  <a:pt x="733" y="966"/>
                  <a:pt x="733" y="966"/>
                  <a:pt x="733" y="966"/>
                </a:cubicBezTo>
                <a:cubicBezTo>
                  <a:pt x="733" y="967"/>
                  <a:pt x="733" y="967"/>
                  <a:pt x="733" y="967"/>
                </a:cubicBezTo>
                <a:cubicBezTo>
                  <a:pt x="734" y="969"/>
                  <a:pt x="734" y="969"/>
                  <a:pt x="734" y="969"/>
                </a:cubicBezTo>
                <a:cubicBezTo>
                  <a:pt x="732" y="970"/>
                  <a:pt x="732" y="970"/>
                  <a:pt x="732" y="970"/>
                </a:cubicBezTo>
                <a:cubicBezTo>
                  <a:pt x="732" y="971"/>
                  <a:pt x="732" y="971"/>
                  <a:pt x="732" y="971"/>
                </a:cubicBezTo>
                <a:cubicBezTo>
                  <a:pt x="733" y="972"/>
                  <a:pt x="733" y="972"/>
                  <a:pt x="733" y="972"/>
                </a:cubicBezTo>
                <a:cubicBezTo>
                  <a:pt x="733" y="975"/>
                  <a:pt x="733" y="975"/>
                  <a:pt x="733" y="975"/>
                </a:cubicBezTo>
                <a:cubicBezTo>
                  <a:pt x="732" y="976"/>
                  <a:pt x="732" y="976"/>
                  <a:pt x="732" y="976"/>
                </a:cubicBezTo>
                <a:cubicBezTo>
                  <a:pt x="731" y="978"/>
                  <a:pt x="731" y="978"/>
                  <a:pt x="731" y="978"/>
                </a:cubicBezTo>
                <a:cubicBezTo>
                  <a:pt x="732" y="978"/>
                  <a:pt x="732" y="978"/>
                  <a:pt x="732" y="978"/>
                </a:cubicBezTo>
                <a:cubicBezTo>
                  <a:pt x="733" y="980"/>
                  <a:pt x="733" y="980"/>
                  <a:pt x="733" y="980"/>
                </a:cubicBezTo>
                <a:cubicBezTo>
                  <a:pt x="733" y="983"/>
                  <a:pt x="733" y="983"/>
                  <a:pt x="733" y="983"/>
                </a:cubicBezTo>
                <a:cubicBezTo>
                  <a:pt x="733" y="988"/>
                  <a:pt x="733" y="988"/>
                  <a:pt x="733" y="988"/>
                </a:cubicBezTo>
                <a:cubicBezTo>
                  <a:pt x="731" y="990"/>
                  <a:pt x="731" y="990"/>
                  <a:pt x="731" y="990"/>
                </a:cubicBezTo>
                <a:cubicBezTo>
                  <a:pt x="731" y="991"/>
                  <a:pt x="731" y="991"/>
                  <a:pt x="731" y="991"/>
                </a:cubicBezTo>
                <a:cubicBezTo>
                  <a:pt x="732" y="993"/>
                  <a:pt x="732" y="993"/>
                  <a:pt x="732" y="993"/>
                </a:cubicBezTo>
                <a:cubicBezTo>
                  <a:pt x="734" y="992"/>
                  <a:pt x="734" y="992"/>
                  <a:pt x="734" y="992"/>
                </a:cubicBezTo>
                <a:cubicBezTo>
                  <a:pt x="734" y="993"/>
                  <a:pt x="734" y="993"/>
                  <a:pt x="734" y="993"/>
                </a:cubicBezTo>
                <a:cubicBezTo>
                  <a:pt x="735" y="995"/>
                  <a:pt x="735" y="995"/>
                  <a:pt x="735" y="995"/>
                </a:cubicBezTo>
                <a:cubicBezTo>
                  <a:pt x="736" y="994"/>
                  <a:pt x="736" y="994"/>
                  <a:pt x="736" y="994"/>
                </a:cubicBezTo>
                <a:cubicBezTo>
                  <a:pt x="736" y="995"/>
                  <a:pt x="736" y="995"/>
                  <a:pt x="736" y="995"/>
                </a:cubicBezTo>
                <a:cubicBezTo>
                  <a:pt x="735" y="997"/>
                  <a:pt x="735" y="997"/>
                  <a:pt x="735" y="997"/>
                </a:cubicBezTo>
                <a:cubicBezTo>
                  <a:pt x="734" y="999"/>
                  <a:pt x="734" y="999"/>
                  <a:pt x="734" y="999"/>
                </a:cubicBezTo>
                <a:cubicBezTo>
                  <a:pt x="730" y="1003"/>
                  <a:pt x="730" y="1003"/>
                  <a:pt x="730" y="1003"/>
                </a:cubicBezTo>
                <a:cubicBezTo>
                  <a:pt x="729" y="1005"/>
                  <a:pt x="729" y="1005"/>
                  <a:pt x="729" y="1005"/>
                </a:cubicBezTo>
                <a:cubicBezTo>
                  <a:pt x="727" y="1008"/>
                  <a:pt x="727" y="1008"/>
                  <a:pt x="727" y="1008"/>
                </a:cubicBezTo>
                <a:cubicBezTo>
                  <a:pt x="723" y="1009"/>
                  <a:pt x="723" y="1009"/>
                  <a:pt x="723" y="1009"/>
                </a:cubicBezTo>
                <a:cubicBezTo>
                  <a:pt x="720" y="1011"/>
                  <a:pt x="720" y="1011"/>
                  <a:pt x="720" y="1011"/>
                </a:cubicBezTo>
                <a:cubicBezTo>
                  <a:pt x="717" y="1015"/>
                  <a:pt x="717" y="1015"/>
                  <a:pt x="717" y="1015"/>
                </a:cubicBezTo>
                <a:cubicBezTo>
                  <a:pt x="717" y="1018"/>
                  <a:pt x="717" y="1018"/>
                  <a:pt x="717" y="1018"/>
                </a:cubicBezTo>
                <a:cubicBezTo>
                  <a:pt x="716" y="1020"/>
                  <a:pt x="716" y="1020"/>
                  <a:pt x="716" y="1020"/>
                </a:cubicBezTo>
                <a:cubicBezTo>
                  <a:pt x="716" y="1023"/>
                  <a:pt x="716" y="1023"/>
                  <a:pt x="716" y="1023"/>
                </a:cubicBezTo>
                <a:cubicBezTo>
                  <a:pt x="713" y="1023"/>
                  <a:pt x="713" y="1023"/>
                  <a:pt x="713" y="1023"/>
                </a:cubicBezTo>
                <a:cubicBezTo>
                  <a:pt x="708" y="1026"/>
                  <a:pt x="708" y="1026"/>
                  <a:pt x="708" y="1026"/>
                </a:cubicBezTo>
                <a:cubicBezTo>
                  <a:pt x="705" y="1026"/>
                  <a:pt x="705" y="1026"/>
                  <a:pt x="705" y="1026"/>
                </a:cubicBezTo>
                <a:cubicBezTo>
                  <a:pt x="703" y="1027"/>
                  <a:pt x="703" y="1027"/>
                  <a:pt x="703" y="1027"/>
                </a:cubicBezTo>
                <a:cubicBezTo>
                  <a:pt x="704" y="1030"/>
                  <a:pt x="704" y="1030"/>
                  <a:pt x="704" y="1030"/>
                </a:cubicBezTo>
                <a:cubicBezTo>
                  <a:pt x="704" y="1031"/>
                  <a:pt x="704" y="1031"/>
                  <a:pt x="704" y="1031"/>
                </a:cubicBezTo>
                <a:cubicBezTo>
                  <a:pt x="705" y="1033"/>
                  <a:pt x="705" y="1033"/>
                  <a:pt x="705" y="1033"/>
                </a:cubicBezTo>
                <a:cubicBezTo>
                  <a:pt x="705" y="1036"/>
                  <a:pt x="705" y="1036"/>
                  <a:pt x="705" y="1036"/>
                </a:cubicBezTo>
                <a:cubicBezTo>
                  <a:pt x="701" y="1040"/>
                  <a:pt x="701" y="1040"/>
                  <a:pt x="701" y="1040"/>
                </a:cubicBezTo>
                <a:cubicBezTo>
                  <a:pt x="700" y="1041"/>
                  <a:pt x="700" y="1041"/>
                  <a:pt x="700" y="1041"/>
                </a:cubicBezTo>
                <a:cubicBezTo>
                  <a:pt x="701" y="1043"/>
                  <a:pt x="701" y="1043"/>
                  <a:pt x="701" y="1043"/>
                </a:cubicBezTo>
                <a:cubicBezTo>
                  <a:pt x="699" y="1045"/>
                  <a:pt x="699" y="1045"/>
                  <a:pt x="699" y="1045"/>
                </a:cubicBezTo>
                <a:cubicBezTo>
                  <a:pt x="697" y="1046"/>
                  <a:pt x="697" y="1046"/>
                  <a:pt x="697" y="1046"/>
                </a:cubicBezTo>
                <a:cubicBezTo>
                  <a:pt x="695" y="1048"/>
                  <a:pt x="695" y="1048"/>
                  <a:pt x="695" y="1048"/>
                </a:cubicBezTo>
                <a:cubicBezTo>
                  <a:pt x="696" y="1050"/>
                  <a:pt x="696" y="1050"/>
                  <a:pt x="696" y="1050"/>
                </a:cubicBezTo>
                <a:cubicBezTo>
                  <a:pt x="697" y="1052"/>
                  <a:pt x="697" y="1052"/>
                  <a:pt x="697" y="1052"/>
                </a:cubicBezTo>
                <a:cubicBezTo>
                  <a:pt x="697" y="1053"/>
                  <a:pt x="697" y="1053"/>
                  <a:pt x="697" y="1053"/>
                </a:cubicBezTo>
                <a:cubicBezTo>
                  <a:pt x="697" y="1056"/>
                  <a:pt x="697" y="1056"/>
                  <a:pt x="697" y="1056"/>
                </a:cubicBezTo>
                <a:cubicBezTo>
                  <a:pt x="696" y="1058"/>
                  <a:pt x="696" y="1058"/>
                  <a:pt x="696" y="1058"/>
                </a:cubicBezTo>
                <a:cubicBezTo>
                  <a:pt x="695" y="1059"/>
                  <a:pt x="695" y="1059"/>
                  <a:pt x="695" y="1059"/>
                </a:cubicBezTo>
                <a:cubicBezTo>
                  <a:pt x="696" y="1061"/>
                  <a:pt x="696" y="1061"/>
                  <a:pt x="696" y="1061"/>
                </a:cubicBezTo>
                <a:cubicBezTo>
                  <a:pt x="698" y="1062"/>
                  <a:pt x="698" y="1062"/>
                  <a:pt x="698" y="1062"/>
                </a:cubicBezTo>
                <a:cubicBezTo>
                  <a:pt x="700" y="1064"/>
                  <a:pt x="700" y="1064"/>
                  <a:pt x="700" y="1064"/>
                </a:cubicBezTo>
                <a:cubicBezTo>
                  <a:pt x="702" y="1065"/>
                  <a:pt x="702" y="1065"/>
                  <a:pt x="702" y="1065"/>
                </a:cubicBezTo>
                <a:cubicBezTo>
                  <a:pt x="703" y="1064"/>
                  <a:pt x="703" y="1064"/>
                  <a:pt x="703" y="1064"/>
                </a:cubicBezTo>
                <a:cubicBezTo>
                  <a:pt x="704" y="1062"/>
                  <a:pt x="704" y="1062"/>
                  <a:pt x="704" y="1062"/>
                </a:cubicBezTo>
                <a:cubicBezTo>
                  <a:pt x="704" y="1061"/>
                  <a:pt x="704" y="1061"/>
                  <a:pt x="704" y="1061"/>
                </a:cubicBezTo>
                <a:cubicBezTo>
                  <a:pt x="706" y="1059"/>
                  <a:pt x="706" y="1059"/>
                  <a:pt x="706" y="1059"/>
                </a:cubicBezTo>
                <a:cubicBezTo>
                  <a:pt x="706" y="1061"/>
                  <a:pt x="706" y="1061"/>
                  <a:pt x="706" y="1061"/>
                </a:cubicBezTo>
                <a:cubicBezTo>
                  <a:pt x="706" y="1062"/>
                  <a:pt x="706" y="1062"/>
                  <a:pt x="706" y="1062"/>
                </a:cubicBezTo>
                <a:cubicBezTo>
                  <a:pt x="707" y="1061"/>
                  <a:pt x="707" y="1061"/>
                  <a:pt x="707" y="1061"/>
                </a:cubicBezTo>
                <a:cubicBezTo>
                  <a:pt x="706" y="1060"/>
                  <a:pt x="706" y="1060"/>
                  <a:pt x="706" y="1060"/>
                </a:cubicBezTo>
                <a:cubicBezTo>
                  <a:pt x="707" y="1060"/>
                  <a:pt x="707" y="1060"/>
                  <a:pt x="707" y="1060"/>
                </a:cubicBezTo>
                <a:cubicBezTo>
                  <a:pt x="708" y="1063"/>
                  <a:pt x="708" y="1063"/>
                  <a:pt x="708" y="1063"/>
                </a:cubicBezTo>
                <a:cubicBezTo>
                  <a:pt x="707" y="1065"/>
                  <a:pt x="707" y="1065"/>
                  <a:pt x="707" y="1065"/>
                </a:cubicBezTo>
                <a:cubicBezTo>
                  <a:pt x="707" y="1067"/>
                  <a:pt x="707" y="1067"/>
                  <a:pt x="707" y="1067"/>
                </a:cubicBezTo>
                <a:cubicBezTo>
                  <a:pt x="706" y="1070"/>
                  <a:pt x="706" y="1070"/>
                  <a:pt x="706" y="1070"/>
                </a:cubicBezTo>
                <a:cubicBezTo>
                  <a:pt x="704" y="1072"/>
                  <a:pt x="704" y="1072"/>
                  <a:pt x="704" y="1072"/>
                </a:cubicBezTo>
                <a:cubicBezTo>
                  <a:pt x="704" y="1072"/>
                  <a:pt x="704" y="1072"/>
                  <a:pt x="704" y="1072"/>
                </a:cubicBezTo>
                <a:cubicBezTo>
                  <a:pt x="699" y="1074"/>
                  <a:pt x="699" y="1074"/>
                  <a:pt x="699" y="1074"/>
                </a:cubicBezTo>
                <a:cubicBezTo>
                  <a:pt x="697" y="1076"/>
                  <a:pt x="697" y="1076"/>
                  <a:pt x="697" y="1076"/>
                </a:cubicBezTo>
                <a:cubicBezTo>
                  <a:pt x="693" y="1079"/>
                  <a:pt x="693" y="1079"/>
                  <a:pt x="693" y="1079"/>
                </a:cubicBezTo>
                <a:cubicBezTo>
                  <a:pt x="693" y="1082"/>
                  <a:pt x="693" y="1082"/>
                  <a:pt x="693" y="1082"/>
                </a:cubicBezTo>
                <a:cubicBezTo>
                  <a:pt x="692" y="1084"/>
                  <a:pt x="692" y="1084"/>
                  <a:pt x="692" y="1084"/>
                </a:cubicBezTo>
                <a:cubicBezTo>
                  <a:pt x="692" y="1085"/>
                  <a:pt x="692" y="1085"/>
                  <a:pt x="692" y="1085"/>
                </a:cubicBezTo>
                <a:cubicBezTo>
                  <a:pt x="694" y="1086"/>
                  <a:pt x="694" y="1086"/>
                  <a:pt x="694" y="1086"/>
                </a:cubicBezTo>
                <a:cubicBezTo>
                  <a:pt x="694" y="1087"/>
                  <a:pt x="694" y="1087"/>
                  <a:pt x="694" y="1087"/>
                </a:cubicBezTo>
                <a:cubicBezTo>
                  <a:pt x="693" y="1088"/>
                  <a:pt x="693" y="1088"/>
                  <a:pt x="693" y="1088"/>
                </a:cubicBezTo>
                <a:cubicBezTo>
                  <a:pt x="693" y="1089"/>
                  <a:pt x="693" y="1089"/>
                  <a:pt x="693" y="1089"/>
                </a:cubicBezTo>
                <a:cubicBezTo>
                  <a:pt x="695" y="1091"/>
                  <a:pt x="695" y="1091"/>
                  <a:pt x="695" y="1091"/>
                </a:cubicBezTo>
                <a:cubicBezTo>
                  <a:pt x="696" y="1094"/>
                  <a:pt x="696" y="1094"/>
                  <a:pt x="696" y="1094"/>
                </a:cubicBezTo>
                <a:cubicBezTo>
                  <a:pt x="696" y="1096"/>
                  <a:pt x="696" y="1096"/>
                  <a:pt x="696" y="1096"/>
                </a:cubicBezTo>
                <a:cubicBezTo>
                  <a:pt x="694" y="1096"/>
                  <a:pt x="694" y="1096"/>
                  <a:pt x="694" y="1096"/>
                </a:cubicBezTo>
                <a:cubicBezTo>
                  <a:pt x="693" y="1097"/>
                  <a:pt x="693" y="1097"/>
                  <a:pt x="693" y="1097"/>
                </a:cubicBezTo>
                <a:cubicBezTo>
                  <a:pt x="692" y="1098"/>
                  <a:pt x="692" y="1098"/>
                  <a:pt x="692" y="1098"/>
                </a:cubicBezTo>
                <a:cubicBezTo>
                  <a:pt x="694" y="1100"/>
                  <a:pt x="694" y="1100"/>
                  <a:pt x="694" y="1100"/>
                </a:cubicBezTo>
                <a:cubicBezTo>
                  <a:pt x="696" y="1101"/>
                  <a:pt x="696" y="1101"/>
                  <a:pt x="696" y="1101"/>
                </a:cubicBezTo>
                <a:cubicBezTo>
                  <a:pt x="699" y="1103"/>
                  <a:pt x="699" y="1103"/>
                  <a:pt x="699" y="1103"/>
                </a:cubicBezTo>
                <a:cubicBezTo>
                  <a:pt x="702" y="1104"/>
                  <a:pt x="702" y="1104"/>
                  <a:pt x="702" y="1104"/>
                </a:cubicBezTo>
                <a:cubicBezTo>
                  <a:pt x="706" y="1106"/>
                  <a:pt x="706" y="1106"/>
                  <a:pt x="706" y="1106"/>
                </a:cubicBezTo>
                <a:cubicBezTo>
                  <a:pt x="708" y="1107"/>
                  <a:pt x="708" y="1107"/>
                  <a:pt x="708" y="1107"/>
                </a:cubicBezTo>
                <a:cubicBezTo>
                  <a:pt x="708" y="1109"/>
                  <a:pt x="708" y="1109"/>
                  <a:pt x="708" y="1109"/>
                </a:cubicBezTo>
                <a:cubicBezTo>
                  <a:pt x="711" y="1112"/>
                  <a:pt x="711" y="1112"/>
                  <a:pt x="711" y="1112"/>
                </a:cubicBezTo>
                <a:cubicBezTo>
                  <a:pt x="711" y="1115"/>
                  <a:pt x="711" y="1115"/>
                  <a:pt x="711" y="1115"/>
                </a:cubicBezTo>
                <a:cubicBezTo>
                  <a:pt x="712" y="1117"/>
                  <a:pt x="712" y="1117"/>
                  <a:pt x="712" y="1117"/>
                </a:cubicBezTo>
                <a:cubicBezTo>
                  <a:pt x="716" y="1119"/>
                  <a:pt x="716" y="1119"/>
                  <a:pt x="716" y="1119"/>
                </a:cubicBezTo>
                <a:cubicBezTo>
                  <a:pt x="718" y="1122"/>
                  <a:pt x="718" y="1122"/>
                  <a:pt x="718" y="1122"/>
                </a:cubicBezTo>
                <a:cubicBezTo>
                  <a:pt x="719" y="1125"/>
                  <a:pt x="719" y="1125"/>
                  <a:pt x="719" y="1125"/>
                </a:cubicBezTo>
                <a:cubicBezTo>
                  <a:pt x="720" y="1127"/>
                  <a:pt x="720" y="1127"/>
                  <a:pt x="720" y="1127"/>
                </a:cubicBezTo>
                <a:cubicBezTo>
                  <a:pt x="720" y="1130"/>
                  <a:pt x="720" y="1130"/>
                  <a:pt x="720" y="1130"/>
                </a:cubicBezTo>
                <a:cubicBezTo>
                  <a:pt x="722" y="1132"/>
                  <a:pt x="722" y="1132"/>
                  <a:pt x="722" y="1132"/>
                </a:cubicBezTo>
                <a:cubicBezTo>
                  <a:pt x="723" y="1133"/>
                  <a:pt x="723" y="1133"/>
                  <a:pt x="723" y="1133"/>
                </a:cubicBezTo>
                <a:cubicBezTo>
                  <a:pt x="725" y="1136"/>
                  <a:pt x="725" y="1136"/>
                  <a:pt x="725" y="1136"/>
                </a:cubicBezTo>
                <a:cubicBezTo>
                  <a:pt x="725" y="1139"/>
                  <a:pt x="725" y="1139"/>
                  <a:pt x="725" y="1139"/>
                </a:cubicBezTo>
                <a:cubicBezTo>
                  <a:pt x="725" y="1140"/>
                  <a:pt x="725" y="1140"/>
                  <a:pt x="725" y="1140"/>
                </a:cubicBezTo>
                <a:cubicBezTo>
                  <a:pt x="726" y="1143"/>
                  <a:pt x="726" y="1143"/>
                  <a:pt x="726" y="1143"/>
                </a:cubicBezTo>
                <a:cubicBezTo>
                  <a:pt x="730" y="1147"/>
                  <a:pt x="730" y="1147"/>
                  <a:pt x="730" y="1147"/>
                </a:cubicBezTo>
                <a:cubicBezTo>
                  <a:pt x="731" y="1149"/>
                  <a:pt x="731" y="1149"/>
                  <a:pt x="731" y="1149"/>
                </a:cubicBezTo>
                <a:cubicBezTo>
                  <a:pt x="730" y="1151"/>
                  <a:pt x="730" y="1151"/>
                  <a:pt x="730" y="1151"/>
                </a:cubicBezTo>
                <a:cubicBezTo>
                  <a:pt x="731" y="1152"/>
                  <a:pt x="731" y="1152"/>
                  <a:pt x="731" y="1152"/>
                </a:cubicBezTo>
                <a:cubicBezTo>
                  <a:pt x="732" y="1153"/>
                  <a:pt x="732" y="1153"/>
                  <a:pt x="732" y="1153"/>
                </a:cubicBezTo>
                <a:cubicBezTo>
                  <a:pt x="735" y="1156"/>
                  <a:pt x="735" y="1156"/>
                  <a:pt x="735" y="1156"/>
                </a:cubicBezTo>
                <a:cubicBezTo>
                  <a:pt x="736" y="1158"/>
                  <a:pt x="736" y="1158"/>
                  <a:pt x="736" y="1158"/>
                </a:cubicBezTo>
                <a:cubicBezTo>
                  <a:pt x="737" y="1160"/>
                  <a:pt x="737" y="1160"/>
                  <a:pt x="737" y="1160"/>
                </a:cubicBezTo>
                <a:cubicBezTo>
                  <a:pt x="738" y="1162"/>
                  <a:pt x="738" y="1162"/>
                  <a:pt x="738" y="1162"/>
                </a:cubicBezTo>
                <a:cubicBezTo>
                  <a:pt x="740" y="1163"/>
                  <a:pt x="740" y="1163"/>
                  <a:pt x="740" y="1163"/>
                </a:cubicBezTo>
                <a:cubicBezTo>
                  <a:pt x="741" y="1165"/>
                  <a:pt x="741" y="1165"/>
                  <a:pt x="741" y="1165"/>
                </a:cubicBezTo>
                <a:cubicBezTo>
                  <a:pt x="744" y="1170"/>
                  <a:pt x="744" y="1170"/>
                  <a:pt x="744" y="1170"/>
                </a:cubicBezTo>
                <a:cubicBezTo>
                  <a:pt x="744" y="1172"/>
                  <a:pt x="744" y="1172"/>
                  <a:pt x="744" y="1172"/>
                </a:cubicBezTo>
                <a:cubicBezTo>
                  <a:pt x="748" y="1177"/>
                  <a:pt x="748" y="1177"/>
                  <a:pt x="748" y="1177"/>
                </a:cubicBezTo>
                <a:cubicBezTo>
                  <a:pt x="748" y="1179"/>
                  <a:pt x="748" y="1179"/>
                  <a:pt x="748" y="1179"/>
                </a:cubicBezTo>
                <a:cubicBezTo>
                  <a:pt x="747" y="1179"/>
                  <a:pt x="747" y="1179"/>
                  <a:pt x="747" y="1179"/>
                </a:cubicBezTo>
                <a:cubicBezTo>
                  <a:pt x="746" y="1178"/>
                  <a:pt x="746" y="1178"/>
                  <a:pt x="746" y="1178"/>
                </a:cubicBezTo>
                <a:cubicBezTo>
                  <a:pt x="746" y="1179"/>
                  <a:pt x="746" y="1179"/>
                  <a:pt x="746" y="1179"/>
                </a:cubicBezTo>
                <a:cubicBezTo>
                  <a:pt x="746" y="1181"/>
                  <a:pt x="746" y="1181"/>
                  <a:pt x="746" y="1181"/>
                </a:cubicBezTo>
                <a:cubicBezTo>
                  <a:pt x="746" y="1183"/>
                  <a:pt x="746" y="1183"/>
                  <a:pt x="746" y="1183"/>
                </a:cubicBezTo>
                <a:cubicBezTo>
                  <a:pt x="747" y="1182"/>
                  <a:pt x="747" y="1182"/>
                  <a:pt x="747" y="1182"/>
                </a:cubicBezTo>
                <a:cubicBezTo>
                  <a:pt x="749" y="1183"/>
                  <a:pt x="749" y="1183"/>
                  <a:pt x="749" y="1183"/>
                </a:cubicBezTo>
                <a:cubicBezTo>
                  <a:pt x="749" y="1185"/>
                  <a:pt x="749" y="1185"/>
                  <a:pt x="749" y="1185"/>
                </a:cubicBezTo>
                <a:cubicBezTo>
                  <a:pt x="749" y="1186"/>
                  <a:pt x="749" y="1186"/>
                  <a:pt x="749" y="1186"/>
                </a:cubicBezTo>
                <a:cubicBezTo>
                  <a:pt x="752" y="1188"/>
                  <a:pt x="752" y="1188"/>
                  <a:pt x="752" y="1188"/>
                </a:cubicBezTo>
                <a:cubicBezTo>
                  <a:pt x="755" y="1189"/>
                  <a:pt x="755" y="1189"/>
                  <a:pt x="755" y="1189"/>
                </a:cubicBezTo>
                <a:cubicBezTo>
                  <a:pt x="755" y="1191"/>
                  <a:pt x="755" y="1191"/>
                  <a:pt x="755" y="1191"/>
                </a:cubicBezTo>
                <a:cubicBezTo>
                  <a:pt x="757" y="1193"/>
                  <a:pt x="757" y="1193"/>
                  <a:pt x="757" y="1193"/>
                </a:cubicBezTo>
                <a:cubicBezTo>
                  <a:pt x="759" y="1193"/>
                  <a:pt x="759" y="1193"/>
                  <a:pt x="759" y="1193"/>
                </a:cubicBezTo>
                <a:cubicBezTo>
                  <a:pt x="759" y="1194"/>
                  <a:pt x="759" y="1194"/>
                  <a:pt x="759" y="1194"/>
                </a:cubicBezTo>
                <a:cubicBezTo>
                  <a:pt x="760" y="1196"/>
                  <a:pt x="760" y="1196"/>
                  <a:pt x="760" y="1196"/>
                </a:cubicBezTo>
                <a:cubicBezTo>
                  <a:pt x="761" y="1196"/>
                  <a:pt x="761" y="1196"/>
                  <a:pt x="761" y="1196"/>
                </a:cubicBezTo>
                <a:cubicBezTo>
                  <a:pt x="765" y="1196"/>
                  <a:pt x="765" y="1196"/>
                  <a:pt x="765" y="1196"/>
                </a:cubicBezTo>
                <a:cubicBezTo>
                  <a:pt x="766" y="1195"/>
                  <a:pt x="766" y="1195"/>
                  <a:pt x="766" y="1195"/>
                </a:cubicBezTo>
                <a:cubicBezTo>
                  <a:pt x="765" y="1197"/>
                  <a:pt x="765" y="1197"/>
                  <a:pt x="765" y="1197"/>
                </a:cubicBezTo>
                <a:cubicBezTo>
                  <a:pt x="767" y="1199"/>
                  <a:pt x="767" y="1199"/>
                  <a:pt x="767" y="1199"/>
                </a:cubicBezTo>
                <a:cubicBezTo>
                  <a:pt x="770" y="1201"/>
                  <a:pt x="770" y="1201"/>
                  <a:pt x="770" y="1201"/>
                </a:cubicBezTo>
                <a:cubicBezTo>
                  <a:pt x="771" y="1202"/>
                  <a:pt x="771" y="1202"/>
                  <a:pt x="771" y="1202"/>
                </a:cubicBezTo>
                <a:cubicBezTo>
                  <a:pt x="772" y="1203"/>
                  <a:pt x="772" y="1203"/>
                  <a:pt x="772" y="1203"/>
                </a:cubicBezTo>
                <a:cubicBezTo>
                  <a:pt x="773" y="1204"/>
                  <a:pt x="773" y="1204"/>
                  <a:pt x="773" y="1204"/>
                </a:cubicBezTo>
                <a:cubicBezTo>
                  <a:pt x="776" y="1205"/>
                  <a:pt x="776" y="1205"/>
                  <a:pt x="776" y="1205"/>
                </a:cubicBezTo>
                <a:cubicBezTo>
                  <a:pt x="777" y="1205"/>
                  <a:pt x="777" y="1205"/>
                  <a:pt x="777" y="1205"/>
                </a:cubicBezTo>
                <a:cubicBezTo>
                  <a:pt x="778" y="1205"/>
                  <a:pt x="778" y="1205"/>
                  <a:pt x="778" y="1205"/>
                </a:cubicBezTo>
                <a:cubicBezTo>
                  <a:pt x="782" y="1208"/>
                  <a:pt x="782" y="1208"/>
                  <a:pt x="782" y="1208"/>
                </a:cubicBezTo>
                <a:cubicBezTo>
                  <a:pt x="785" y="1209"/>
                  <a:pt x="785" y="1209"/>
                  <a:pt x="785" y="1209"/>
                </a:cubicBezTo>
                <a:cubicBezTo>
                  <a:pt x="787" y="1209"/>
                  <a:pt x="787" y="1209"/>
                  <a:pt x="787" y="1209"/>
                </a:cubicBezTo>
                <a:cubicBezTo>
                  <a:pt x="788" y="1209"/>
                  <a:pt x="788" y="1209"/>
                  <a:pt x="788" y="1209"/>
                </a:cubicBezTo>
                <a:cubicBezTo>
                  <a:pt x="788" y="1211"/>
                  <a:pt x="788" y="1211"/>
                  <a:pt x="788" y="1211"/>
                </a:cubicBezTo>
                <a:cubicBezTo>
                  <a:pt x="791" y="1213"/>
                  <a:pt x="791" y="1213"/>
                  <a:pt x="791" y="1213"/>
                </a:cubicBezTo>
                <a:cubicBezTo>
                  <a:pt x="792" y="1214"/>
                  <a:pt x="792" y="1214"/>
                  <a:pt x="792" y="1214"/>
                </a:cubicBezTo>
                <a:cubicBezTo>
                  <a:pt x="795" y="1216"/>
                  <a:pt x="795" y="1216"/>
                  <a:pt x="795" y="1216"/>
                </a:cubicBezTo>
                <a:cubicBezTo>
                  <a:pt x="796" y="1216"/>
                  <a:pt x="796" y="1216"/>
                  <a:pt x="796" y="1216"/>
                </a:cubicBezTo>
                <a:cubicBezTo>
                  <a:pt x="797" y="1218"/>
                  <a:pt x="797" y="1218"/>
                  <a:pt x="797" y="1218"/>
                </a:cubicBezTo>
                <a:cubicBezTo>
                  <a:pt x="797" y="1219"/>
                  <a:pt x="797" y="1219"/>
                  <a:pt x="797" y="1219"/>
                </a:cubicBezTo>
                <a:cubicBezTo>
                  <a:pt x="797" y="1220"/>
                  <a:pt x="797" y="1220"/>
                  <a:pt x="797" y="1220"/>
                </a:cubicBezTo>
                <a:cubicBezTo>
                  <a:pt x="799" y="1221"/>
                  <a:pt x="799" y="1221"/>
                  <a:pt x="799" y="1221"/>
                </a:cubicBezTo>
                <a:cubicBezTo>
                  <a:pt x="801" y="1222"/>
                  <a:pt x="801" y="1222"/>
                  <a:pt x="801" y="1222"/>
                </a:cubicBezTo>
                <a:cubicBezTo>
                  <a:pt x="804" y="1224"/>
                  <a:pt x="804" y="1224"/>
                  <a:pt x="804" y="1224"/>
                </a:cubicBezTo>
                <a:cubicBezTo>
                  <a:pt x="807" y="1227"/>
                  <a:pt x="807" y="1227"/>
                  <a:pt x="807" y="1227"/>
                </a:cubicBezTo>
                <a:cubicBezTo>
                  <a:pt x="808" y="1227"/>
                  <a:pt x="808" y="1227"/>
                  <a:pt x="808" y="1227"/>
                </a:cubicBezTo>
                <a:cubicBezTo>
                  <a:pt x="809" y="1228"/>
                  <a:pt x="809" y="1228"/>
                  <a:pt x="809" y="1228"/>
                </a:cubicBezTo>
                <a:cubicBezTo>
                  <a:pt x="810" y="1229"/>
                  <a:pt x="810" y="1229"/>
                  <a:pt x="810" y="1229"/>
                </a:cubicBezTo>
                <a:cubicBezTo>
                  <a:pt x="810" y="1231"/>
                  <a:pt x="810" y="1231"/>
                  <a:pt x="810" y="1231"/>
                </a:cubicBezTo>
                <a:cubicBezTo>
                  <a:pt x="809" y="1234"/>
                  <a:pt x="809" y="1234"/>
                  <a:pt x="809" y="1234"/>
                </a:cubicBezTo>
                <a:cubicBezTo>
                  <a:pt x="810" y="1236"/>
                  <a:pt x="810" y="1236"/>
                  <a:pt x="810" y="1236"/>
                </a:cubicBezTo>
                <a:cubicBezTo>
                  <a:pt x="812" y="1244"/>
                  <a:pt x="812" y="1244"/>
                  <a:pt x="812" y="1244"/>
                </a:cubicBezTo>
                <a:cubicBezTo>
                  <a:pt x="812" y="1247"/>
                  <a:pt x="812" y="1247"/>
                  <a:pt x="812" y="1247"/>
                </a:cubicBezTo>
                <a:cubicBezTo>
                  <a:pt x="811" y="1249"/>
                  <a:pt x="811" y="1249"/>
                  <a:pt x="811" y="1249"/>
                </a:cubicBezTo>
                <a:cubicBezTo>
                  <a:pt x="810" y="1250"/>
                  <a:pt x="810" y="1250"/>
                  <a:pt x="810" y="1250"/>
                </a:cubicBezTo>
                <a:cubicBezTo>
                  <a:pt x="811" y="1254"/>
                  <a:pt x="811" y="1254"/>
                  <a:pt x="811" y="1254"/>
                </a:cubicBezTo>
                <a:cubicBezTo>
                  <a:pt x="812" y="1258"/>
                  <a:pt x="812" y="1258"/>
                  <a:pt x="812" y="1258"/>
                </a:cubicBezTo>
                <a:cubicBezTo>
                  <a:pt x="813" y="1261"/>
                  <a:pt x="813" y="1261"/>
                  <a:pt x="813" y="1261"/>
                </a:cubicBezTo>
                <a:cubicBezTo>
                  <a:pt x="813" y="1266"/>
                  <a:pt x="813" y="1266"/>
                  <a:pt x="813" y="1266"/>
                </a:cubicBezTo>
                <a:cubicBezTo>
                  <a:pt x="813" y="1268"/>
                  <a:pt x="813" y="1268"/>
                  <a:pt x="813" y="1268"/>
                </a:cubicBezTo>
                <a:cubicBezTo>
                  <a:pt x="812" y="1269"/>
                  <a:pt x="812" y="1269"/>
                  <a:pt x="812" y="1269"/>
                </a:cubicBezTo>
                <a:cubicBezTo>
                  <a:pt x="813" y="1276"/>
                  <a:pt x="813" y="1276"/>
                  <a:pt x="813" y="1276"/>
                </a:cubicBezTo>
                <a:cubicBezTo>
                  <a:pt x="813" y="1277"/>
                  <a:pt x="813" y="1277"/>
                  <a:pt x="813" y="1277"/>
                </a:cubicBezTo>
                <a:cubicBezTo>
                  <a:pt x="811" y="1278"/>
                  <a:pt x="811" y="1278"/>
                  <a:pt x="811" y="1278"/>
                </a:cubicBezTo>
                <a:cubicBezTo>
                  <a:pt x="810" y="1279"/>
                  <a:pt x="810" y="1279"/>
                  <a:pt x="810" y="1279"/>
                </a:cubicBezTo>
                <a:cubicBezTo>
                  <a:pt x="810" y="1283"/>
                  <a:pt x="810" y="1283"/>
                  <a:pt x="810" y="1283"/>
                </a:cubicBezTo>
                <a:cubicBezTo>
                  <a:pt x="811" y="1284"/>
                  <a:pt x="811" y="1284"/>
                  <a:pt x="811" y="1284"/>
                </a:cubicBezTo>
                <a:cubicBezTo>
                  <a:pt x="812" y="1283"/>
                  <a:pt x="812" y="1283"/>
                  <a:pt x="812" y="1283"/>
                </a:cubicBezTo>
                <a:cubicBezTo>
                  <a:pt x="813" y="1284"/>
                  <a:pt x="813" y="1284"/>
                  <a:pt x="813" y="1284"/>
                </a:cubicBezTo>
                <a:cubicBezTo>
                  <a:pt x="812" y="1285"/>
                  <a:pt x="812" y="1285"/>
                  <a:pt x="812" y="1285"/>
                </a:cubicBezTo>
                <a:cubicBezTo>
                  <a:pt x="812" y="1296"/>
                  <a:pt x="812" y="1296"/>
                  <a:pt x="812" y="1296"/>
                </a:cubicBezTo>
                <a:cubicBezTo>
                  <a:pt x="813" y="1300"/>
                  <a:pt x="813" y="1300"/>
                  <a:pt x="813" y="1300"/>
                </a:cubicBezTo>
                <a:cubicBezTo>
                  <a:pt x="813" y="1303"/>
                  <a:pt x="813" y="1303"/>
                  <a:pt x="813" y="1303"/>
                </a:cubicBezTo>
                <a:cubicBezTo>
                  <a:pt x="813" y="1306"/>
                  <a:pt x="813" y="1306"/>
                  <a:pt x="813" y="1306"/>
                </a:cubicBezTo>
                <a:cubicBezTo>
                  <a:pt x="811" y="1308"/>
                  <a:pt x="811" y="1308"/>
                  <a:pt x="811" y="1308"/>
                </a:cubicBezTo>
                <a:cubicBezTo>
                  <a:pt x="811" y="1311"/>
                  <a:pt x="811" y="1311"/>
                  <a:pt x="811" y="1311"/>
                </a:cubicBezTo>
                <a:cubicBezTo>
                  <a:pt x="813" y="1314"/>
                  <a:pt x="813" y="1314"/>
                  <a:pt x="813" y="1314"/>
                </a:cubicBezTo>
                <a:cubicBezTo>
                  <a:pt x="813" y="1316"/>
                  <a:pt x="813" y="1316"/>
                  <a:pt x="813" y="1316"/>
                </a:cubicBezTo>
                <a:cubicBezTo>
                  <a:pt x="813" y="1322"/>
                  <a:pt x="813" y="1322"/>
                  <a:pt x="813" y="1322"/>
                </a:cubicBezTo>
                <a:cubicBezTo>
                  <a:pt x="811" y="1323"/>
                  <a:pt x="811" y="1323"/>
                  <a:pt x="811" y="1323"/>
                </a:cubicBezTo>
                <a:cubicBezTo>
                  <a:pt x="811" y="1326"/>
                  <a:pt x="811" y="1326"/>
                  <a:pt x="811" y="1326"/>
                </a:cubicBezTo>
                <a:cubicBezTo>
                  <a:pt x="812" y="1328"/>
                  <a:pt x="812" y="1328"/>
                  <a:pt x="812" y="1328"/>
                </a:cubicBezTo>
                <a:cubicBezTo>
                  <a:pt x="812" y="1329"/>
                  <a:pt x="812" y="1329"/>
                  <a:pt x="812" y="1329"/>
                </a:cubicBezTo>
                <a:cubicBezTo>
                  <a:pt x="810" y="1331"/>
                  <a:pt x="810" y="1331"/>
                  <a:pt x="810" y="1331"/>
                </a:cubicBezTo>
                <a:cubicBezTo>
                  <a:pt x="810" y="1334"/>
                  <a:pt x="810" y="1334"/>
                  <a:pt x="810" y="1334"/>
                </a:cubicBezTo>
                <a:cubicBezTo>
                  <a:pt x="809" y="1336"/>
                  <a:pt x="809" y="1336"/>
                  <a:pt x="809" y="1336"/>
                </a:cubicBezTo>
                <a:cubicBezTo>
                  <a:pt x="810" y="1339"/>
                  <a:pt x="810" y="1339"/>
                  <a:pt x="810" y="1339"/>
                </a:cubicBezTo>
                <a:cubicBezTo>
                  <a:pt x="809" y="1340"/>
                  <a:pt x="809" y="1340"/>
                  <a:pt x="809" y="1340"/>
                </a:cubicBezTo>
                <a:cubicBezTo>
                  <a:pt x="808" y="1344"/>
                  <a:pt x="808" y="1344"/>
                  <a:pt x="808" y="1344"/>
                </a:cubicBezTo>
                <a:cubicBezTo>
                  <a:pt x="808" y="1346"/>
                  <a:pt x="808" y="1346"/>
                  <a:pt x="808" y="1346"/>
                </a:cubicBezTo>
                <a:cubicBezTo>
                  <a:pt x="809" y="1349"/>
                  <a:pt x="809" y="1349"/>
                  <a:pt x="809" y="1349"/>
                </a:cubicBezTo>
                <a:cubicBezTo>
                  <a:pt x="810" y="1352"/>
                  <a:pt x="810" y="1352"/>
                  <a:pt x="810" y="1352"/>
                </a:cubicBezTo>
                <a:cubicBezTo>
                  <a:pt x="811" y="1353"/>
                  <a:pt x="811" y="1353"/>
                  <a:pt x="811" y="1353"/>
                </a:cubicBezTo>
                <a:cubicBezTo>
                  <a:pt x="810" y="1354"/>
                  <a:pt x="810" y="1354"/>
                  <a:pt x="810" y="1354"/>
                </a:cubicBezTo>
                <a:cubicBezTo>
                  <a:pt x="809" y="1357"/>
                  <a:pt x="809" y="1357"/>
                  <a:pt x="809" y="1357"/>
                </a:cubicBezTo>
                <a:cubicBezTo>
                  <a:pt x="810" y="1358"/>
                  <a:pt x="810" y="1358"/>
                  <a:pt x="810" y="1358"/>
                </a:cubicBezTo>
                <a:cubicBezTo>
                  <a:pt x="809" y="1360"/>
                  <a:pt x="809" y="1360"/>
                  <a:pt x="809" y="1360"/>
                </a:cubicBezTo>
                <a:cubicBezTo>
                  <a:pt x="807" y="1361"/>
                  <a:pt x="807" y="1361"/>
                  <a:pt x="807" y="1361"/>
                </a:cubicBezTo>
                <a:cubicBezTo>
                  <a:pt x="807" y="1363"/>
                  <a:pt x="807" y="1363"/>
                  <a:pt x="807" y="1363"/>
                </a:cubicBezTo>
                <a:cubicBezTo>
                  <a:pt x="808" y="1366"/>
                  <a:pt x="808" y="1366"/>
                  <a:pt x="808" y="1366"/>
                </a:cubicBezTo>
                <a:cubicBezTo>
                  <a:pt x="808" y="1368"/>
                  <a:pt x="808" y="1368"/>
                  <a:pt x="808" y="1368"/>
                </a:cubicBezTo>
                <a:cubicBezTo>
                  <a:pt x="810" y="1374"/>
                  <a:pt x="810" y="1374"/>
                  <a:pt x="810" y="1374"/>
                </a:cubicBezTo>
                <a:cubicBezTo>
                  <a:pt x="810" y="1377"/>
                  <a:pt x="810" y="1377"/>
                  <a:pt x="810" y="1377"/>
                </a:cubicBezTo>
                <a:cubicBezTo>
                  <a:pt x="809" y="1378"/>
                  <a:pt x="809" y="1378"/>
                  <a:pt x="809" y="1378"/>
                </a:cubicBezTo>
                <a:cubicBezTo>
                  <a:pt x="809" y="1380"/>
                  <a:pt x="809" y="1380"/>
                  <a:pt x="809" y="1380"/>
                </a:cubicBezTo>
                <a:cubicBezTo>
                  <a:pt x="812" y="1383"/>
                  <a:pt x="812" y="1383"/>
                  <a:pt x="812" y="1383"/>
                </a:cubicBezTo>
                <a:cubicBezTo>
                  <a:pt x="812" y="1387"/>
                  <a:pt x="812" y="1387"/>
                  <a:pt x="812" y="1387"/>
                </a:cubicBezTo>
                <a:cubicBezTo>
                  <a:pt x="811" y="1389"/>
                  <a:pt x="811" y="1389"/>
                  <a:pt x="811" y="1389"/>
                </a:cubicBezTo>
                <a:cubicBezTo>
                  <a:pt x="811" y="1390"/>
                  <a:pt x="811" y="1390"/>
                  <a:pt x="811" y="1390"/>
                </a:cubicBezTo>
                <a:cubicBezTo>
                  <a:pt x="812" y="1392"/>
                  <a:pt x="812" y="1392"/>
                  <a:pt x="812" y="1392"/>
                </a:cubicBezTo>
                <a:cubicBezTo>
                  <a:pt x="811" y="1393"/>
                  <a:pt x="811" y="1393"/>
                  <a:pt x="811" y="1393"/>
                </a:cubicBezTo>
                <a:cubicBezTo>
                  <a:pt x="811" y="1395"/>
                  <a:pt x="811" y="1395"/>
                  <a:pt x="811" y="1395"/>
                </a:cubicBezTo>
                <a:cubicBezTo>
                  <a:pt x="811" y="1396"/>
                  <a:pt x="811" y="1396"/>
                  <a:pt x="811" y="1396"/>
                </a:cubicBezTo>
                <a:cubicBezTo>
                  <a:pt x="814" y="1399"/>
                  <a:pt x="814" y="1399"/>
                  <a:pt x="814" y="1399"/>
                </a:cubicBezTo>
                <a:cubicBezTo>
                  <a:pt x="814" y="1401"/>
                  <a:pt x="814" y="1401"/>
                  <a:pt x="814" y="1401"/>
                </a:cubicBezTo>
                <a:cubicBezTo>
                  <a:pt x="813" y="1403"/>
                  <a:pt x="813" y="1403"/>
                  <a:pt x="813" y="1403"/>
                </a:cubicBezTo>
                <a:cubicBezTo>
                  <a:pt x="811" y="1404"/>
                  <a:pt x="811" y="1404"/>
                  <a:pt x="811" y="1404"/>
                </a:cubicBezTo>
                <a:cubicBezTo>
                  <a:pt x="810" y="1407"/>
                  <a:pt x="810" y="1407"/>
                  <a:pt x="810" y="1407"/>
                </a:cubicBezTo>
                <a:cubicBezTo>
                  <a:pt x="810" y="1408"/>
                  <a:pt x="810" y="1408"/>
                  <a:pt x="810" y="1408"/>
                </a:cubicBezTo>
                <a:cubicBezTo>
                  <a:pt x="811" y="1408"/>
                  <a:pt x="811" y="1408"/>
                  <a:pt x="811" y="1408"/>
                </a:cubicBezTo>
                <a:cubicBezTo>
                  <a:pt x="810" y="1411"/>
                  <a:pt x="810" y="1411"/>
                  <a:pt x="810" y="1411"/>
                </a:cubicBezTo>
                <a:cubicBezTo>
                  <a:pt x="809" y="1412"/>
                  <a:pt x="809" y="1412"/>
                  <a:pt x="809" y="1412"/>
                </a:cubicBezTo>
                <a:cubicBezTo>
                  <a:pt x="809" y="1414"/>
                  <a:pt x="809" y="1414"/>
                  <a:pt x="809" y="1414"/>
                </a:cubicBezTo>
                <a:cubicBezTo>
                  <a:pt x="809" y="1417"/>
                  <a:pt x="809" y="1417"/>
                  <a:pt x="809" y="1417"/>
                </a:cubicBezTo>
                <a:cubicBezTo>
                  <a:pt x="808" y="1419"/>
                  <a:pt x="808" y="1419"/>
                  <a:pt x="808" y="1419"/>
                </a:cubicBezTo>
                <a:cubicBezTo>
                  <a:pt x="808" y="1420"/>
                  <a:pt x="808" y="1420"/>
                  <a:pt x="808" y="1420"/>
                </a:cubicBezTo>
                <a:cubicBezTo>
                  <a:pt x="807" y="1421"/>
                  <a:pt x="807" y="1421"/>
                  <a:pt x="807" y="1421"/>
                </a:cubicBezTo>
                <a:cubicBezTo>
                  <a:pt x="807" y="1424"/>
                  <a:pt x="807" y="1424"/>
                  <a:pt x="807" y="1424"/>
                </a:cubicBezTo>
                <a:cubicBezTo>
                  <a:pt x="806" y="1425"/>
                  <a:pt x="806" y="1425"/>
                  <a:pt x="806" y="1425"/>
                </a:cubicBezTo>
                <a:cubicBezTo>
                  <a:pt x="806" y="1426"/>
                  <a:pt x="806" y="1426"/>
                  <a:pt x="806" y="1426"/>
                </a:cubicBezTo>
                <a:cubicBezTo>
                  <a:pt x="807" y="1427"/>
                  <a:pt x="807" y="1427"/>
                  <a:pt x="807" y="1427"/>
                </a:cubicBezTo>
                <a:cubicBezTo>
                  <a:pt x="806" y="1429"/>
                  <a:pt x="806" y="1429"/>
                  <a:pt x="806" y="1429"/>
                </a:cubicBezTo>
                <a:cubicBezTo>
                  <a:pt x="805" y="1432"/>
                  <a:pt x="805" y="1432"/>
                  <a:pt x="805" y="1432"/>
                </a:cubicBezTo>
                <a:cubicBezTo>
                  <a:pt x="805" y="1434"/>
                  <a:pt x="805" y="1434"/>
                  <a:pt x="805" y="1434"/>
                </a:cubicBezTo>
                <a:cubicBezTo>
                  <a:pt x="804" y="1434"/>
                  <a:pt x="804" y="1434"/>
                  <a:pt x="804" y="1434"/>
                </a:cubicBezTo>
                <a:cubicBezTo>
                  <a:pt x="804" y="1436"/>
                  <a:pt x="804" y="1436"/>
                  <a:pt x="804" y="1436"/>
                </a:cubicBezTo>
                <a:cubicBezTo>
                  <a:pt x="803" y="1438"/>
                  <a:pt x="803" y="1438"/>
                  <a:pt x="803" y="1438"/>
                </a:cubicBezTo>
                <a:cubicBezTo>
                  <a:pt x="803" y="1439"/>
                  <a:pt x="803" y="1439"/>
                  <a:pt x="803" y="1439"/>
                </a:cubicBezTo>
                <a:cubicBezTo>
                  <a:pt x="804" y="1441"/>
                  <a:pt x="804" y="1441"/>
                  <a:pt x="804" y="1441"/>
                </a:cubicBezTo>
                <a:cubicBezTo>
                  <a:pt x="804" y="1443"/>
                  <a:pt x="804" y="1443"/>
                  <a:pt x="804" y="1443"/>
                </a:cubicBezTo>
                <a:cubicBezTo>
                  <a:pt x="803" y="1444"/>
                  <a:pt x="803" y="1444"/>
                  <a:pt x="803" y="1444"/>
                </a:cubicBezTo>
                <a:cubicBezTo>
                  <a:pt x="801" y="1445"/>
                  <a:pt x="801" y="1445"/>
                  <a:pt x="801" y="1445"/>
                </a:cubicBezTo>
                <a:cubicBezTo>
                  <a:pt x="800" y="1444"/>
                  <a:pt x="800" y="1444"/>
                  <a:pt x="800" y="1444"/>
                </a:cubicBezTo>
                <a:cubicBezTo>
                  <a:pt x="799" y="1444"/>
                  <a:pt x="799" y="1444"/>
                  <a:pt x="799" y="1444"/>
                </a:cubicBezTo>
                <a:cubicBezTo>
                  <a:pt x="799" y="1445"/>
                  <a:pt x="799" y="1445"/>
                  <a:pt x="799" y="1445"/>
                </a:cubicBezTo>
                <a:cubicBezTo>
                  <a:pt x="799" y="1447"/>
                  <a:pt x="799" y="1447"/>
                  <a:pt x="799" y="1447"/>
                </a:cubicBezTo>
                <a:cubicBezTo>
                  <a:pt x="799" y="1451"/>
                  <a:pt x="799" y="1451"/>
                  <a:pt x="799" y="1451"/>
                </a:cubicBezTo>
                <a:cubicBezTo>
                  <a:pt x="800" y="1453"/>
                  <a:pt x="800" y="1453"/>
                  <a:pt x="800" y="1453"/>
                </a:cubicBezTo>
                <a:cubicBezTo>
                  <a:pt x="803" y="1454"/>
                  <a:pt x="803" y="1454"/>
                  <a:pt x="803" y="1454"/>
                </a:cubicBezTo>
                <a:cubicBezTo>
                  <a:pt x="803" y="1457"/>
                  <a:pt x="803" y="1457"/>
                  <a:pt x="803" y="1457"/>
                </a:cubicBezTo>
                <a:cubicBezTo>
                  <a:pt x="802" y="1459"/>
                  <a:pt x="802" y="1459"/>
                  <a:pt x="802" y="1459"/>
                </a:cubicBezTo>
                <a:cubicBezTo>
                  <a:pt x="806" y="1465"/>
                  <a:pt x="806" y="1465"/>
                  <a:pt x="806" y="1465"/>
                </a:cubicBezTo>
                <a:cubicBezTo>
                  <a:pt x="806" y="1466"/>
                  <a:pt x="806" y="1466"/>
                  <a:pt x="806" y="1466"/>
                </a:cubicBezTo>
                <a:cubicBezTo>
                  <a:pt x="807" y="1467"/>
                  <a:pt x="807" y="1467"/>
                  <a:pt x="807" y="1467"/>
                </a:cubicBezTo>
                <a:cubicBezTo>
                  <a:pt x="807" y="1471"/>
                  <a:pt x="807" y="1471"/>
                  <a:pt x="807" y="1471"/>
                </a:cubicBezTo>
                <a:cubicBezTo>
                  <a:pt x="806" y="1475"/>
                  <a:pt x="806" y="1475"/>
                  <a:pt x="806" y="1475"/>
                </a:cubicBezTo>
                <a:cubicBezTo>
                  <a:pt x="806" y="1476"/>
                  <a:pt x="806" y="1476"/>
                  <a:pt x="806" y="1476"/>
                </a:cubicBezTo>
                <a:cubicBezTo>
                  <a:pt x="806" y="1477"/>
                  <a:pt x="806" y="1477"/>
                  <a:pt x="806" y="1477"/>
                </a:cubicBezTo>
                <a:cubicBezTo>
                  <a:pt x="806" y="1478"/>
                  <a:pt x="806" y="1478"/>
                  <a:pt x="806" y="1478"/>
                </a:cubicBezTo>
                <a:cubicBezTo>
                  <a:pt x="805" y="1478"/>
                  <a:pt x="805" y="1478"/>
                  <a:pt x="805" y="1478"/>
                </a:cubicBezTo>
                <a:cubicBezTo>
                  <a:pt x="804" y="1478"/>
                  <a:pt x="804" y="1478"/>
                  <a:pt x="804" y="1478"/>
                </a:cubicBezTo>
                <a:cubicBezTo>
                  <a:pt x="803" y="1480"/>
                  <a:pt x="803" y="1480"/>
                  <a:pt x="803" y="1480"/>
                </a:cubicBezTo>
                <a:cubicBezTo>
                  <a:pt x="804" y="1482"/>
                  <a:pt x="804" y="1482"/>
                  <a:pt x="804" y="1482"/>
                </a:cubicBezTo>
                <a:cubicBezTo>
                  <a:pt x="805" y="1483"/>
                  <a:pt x="805" y="1483"/>
                  <a:pt x="805" y="1483"/>
                </a:cubicBezTo>
                <a:cubicBezTo>
                  <a:pt x="804" y="1487"/>
                  <a:pt x="804" y="1487"/>
                  <a:pt x="804" y="1487"/>
                </a:cubicBezTo>
                <a:cubicBezTo>
                  <a:pt x="804" y="1489"/>
                  <a:pt x="804" y="1489"/>
                  <a:pt x="804" y="1489"/>
                </a:cubicBezTo>
                <a:cubicBezTo>
                  <a:pt x="803" y="1490"/>
                  <a:pt x="803" y="1490"/>
                  <a:pt x="803" y="1490"/>
                </a:cubicBezTo>
                <a:cubicBezTo>
                  <a:pt x="804" y="1491"/>
                  <a:pt x="804" y="1491"/>
                  <a:pt x="804" y="1491"/>
                </a:cubicBezTo>
                <a:cubicBezTo>
                  <a:pt x="804" y="1492"/>
                  <a:pt x="804" y="1492"/>
                  <a:pt x="804" y="1492"/>
                </a:cubicBezTo>
                <a:cubicBezTo>
                  <a:pt x="804" y="1493"/>
                  <a:pt x="804" y="1493"/>
                  <a:pt x="804" y="1493"/>
                </a:cubicBezTo>
                <a:cubicBezTo>
                  <a:pt x="804" y="1494"/>
                  <a:pt x="804" y="1494"/>
                  <a:pt x="804" y="1494"/>
                </a:cubicBezTo>
                <a:cubicBezTo>
                  <a:pt x="807" y="1499"/>
                  <a:pt x="807" y="1499"/>
                  <a:pt x="807" y="1499"/>
                </a:cubicBezTo>
                <a:cubicBezTo>
                  <a:pt x="808" y="1500"/>
                  <a:pt x="808" y="1500"/>
                  <a:pt x="808" y="1500"/>
                </a:cubicBezTo>
                <a:cubicBezTo>
                  <a:pt x="809" y="1501"/>
                  <a:pt x="809" y="1501"/>
                  <a:pt x="809" y="1501"/>
                </a:cubicBezTo>
                <a:cubicBezTo>
                  <a:pt x="812" y="1503"/>
                  <a:pt x="812" y="1503"/>
                  <a:pt x="812" y="1503"/>
                </a:cubicBezTo>
                <a:cubicBezTo>
                  <a:pt x="815" y="1502"/>
                  <a:pt x="815" y="1502"/>
                  <a:pt x="815" y="1502"/>
                </a:cubicBezTo>
                <a:cubicBezTo>
                  <a:pt x="815" y="1499"/>
                  <a:pt x="815" y="1499"/>
                  <a:pt x="815" y="1499"/>
                </a:cubicBezTo>
                <a:cubicBezTo>
                  <a:pt x="815" y="1498"/>
                  <a:pt x="815" y="1498"/>
                  <a:pt x="815" y="1498"/>
                </a:cubicBezTo>
                <a:cubicBezTo>
                  <a:pt x="817" y="1499"/>
                  <a:pt x="817" y="1499"/>
                  <a:pt x="817" y="1499"/>
                </a:cubicBezTo>
                <a:cubicBezTo>
                  <a:pt x="819" y="1500"/>
                  <a:pt x="819" y="1500"/>
                  <a:pt x="819" y="1500"/>
                </a:cubicBezTo>
                <a:cubicBezTo>
                  <a:pt x="819" y="1500"/>
                  <a:pt x="819" y="1500"/>
                  <a:pt x="819" y="1500"/>
                </a:cubicBezTo>
                <a:cubicBezTo>
                  <a:pt x="821" y="1500"/>
                  <a:pt x="821" y="1500"/>
                  <a:pt x="821" y="1500"/>
                </a:cubicBezTo>
                <a:cubicBezTo>
                  <a:pt x="820" y="1501"/>
                  <a:pt x="820" y="1501"/>
                  <a:pt x="820" y="1501"/>
                </a:cubicBezTo>
                <a:cubicBezTo>
                  <a:pt x="817" y="1503"/>
                  <a:pt x="817" y="1503"/>
                  <a:pt x="817" y="1503"/>
                </a:cubicBezTo>
                <a:cubicBezTo>
                  <a:pt x="817" y="1505"/>
                  <a:pt x="817" y="1505"/>
                  <a:pt x="817" y="1505"/>
                </a:cubicBezTo>
                <a:cubicBezTo>
                  <a:pt x="819" y="1505"/>
                  <a:pt x="819" y="1505"/>
                  <a:pt x="819" y="1505"/>
                </a:cubicBezTo>
                <a:cubicBezTo>
                  <a:pt x="820" y="1505"/>
                  <a:pt x="820" y="1505"/>
                  <a:pt x="820" y="1505"/>
                </a:cubicBezTo>
                <a:cubicBezTo>
                  <a:pt x="821" y="1506"/>
                  <a:pt x="821" y="1506"/>
                  <a:pt x="821" y="1506"/>
                </a:cubicBezTo>
                <a:cubicBezTo>
                  <a:pt x="821" y="1510"/>
                  <a:pt x="821" y="1510"/>
                  <a:pt x="821" y="1510"/>
                </a:cubicBezTo>
                <a:cubicBezTo>
                  <a:pt x="822" y="1511"/>
                  <a:pt x="822" y="1511"/>
                  <a:pt x="822" y="1511"/>
                </a:cubicBezTo>
                <a:cubicBezTo>
                  <a:pt x="821" y="1511"/>
                  <a:pt x="821" y="1511"/>
                  <a:pt x="821" y="1511"/>
                </a:cubicBezTo>
                <a:cubicBezTo>
                  <a:pt x="820" y="1510"/>
                  <a:pt x="820" y="1510"/>
                  <a:pt x="820" y="1510"/>
                </a:cubicBezTo>
                <a:cubicBezTo>
                  <a:pt x="820" y="1509"/>
                  <a:pt x="820" y="1509"/>
                  <a:pt x="820" y="1509"/>
                </a:cubicBezTo>
                <a:cubicBezTo>
                  <a:pt x="818" y="1508"/>
                  <a:pt x="818" y="1508"/>
                  <a:pt x="818" y="1508"/>
                </a:cubicBezTo>
                <a:cubicBezTo>
                  <a:pt x="818" y="1509"/>
                  <a:pt x="818" y="1509"/>
                  <a:pt x="818" y="1509"/>
                </a:cubicBezTo>
                <a:cubicBezTo>
                  <a:pt x="818" y="1510"/>
                  <a:pt x="818" y="1510"/>
                  <a:pt x="818" y="1510"/>
                </a:cubicBezTo>
                <a:cubicBezTo>
                  <a:pt x="820" y="1511"/>
                  <a:pt x="820" y="1511"/>
                  <a:pt x="820" y="1511"/>
                </a:cubicBezTo>
                <a:cubicBezTo>
                  <a:pt x="820" y="1512"/>
                  <a:pt x="820" y="1512"/>
                  <a:pt x="820" y="1512"/>
                </a:cubicBezTo>
                <a:cubicBezTo>
                  <a:pt x="819" y="1513"/>
                  <a:pt x="819" y="1513"/>
                  <a:pt x="819" y="1513"/>
                </a:cubicBezTo>
                <a:cubicBezTo>
                  <a:pt x="818" y="1514"/>
                  <a:pt x="818" y="1514"/>
                  <a:pt x="818" y="1514"/>
                </a:cubicBezTo>
                <a:cubicBezTo>
                  <a:pt x="818" y="1516"/>
                  <a:pt x="818" y="1516"/>
                  <a:pt x="818" y="1516"/>
                </a:cubicBezTo>
                <a:cubicBezTo>
                  <a:pt x="820" y="1518"/>
                  <a:pt x="820" y="1518"/>
                  <a:pt x="820" y="1518"/>
                </a:cubicBezTo>
                <a:cubicBezTo>
                  <a:pt x="818" y="1519"/>
                  <a:pt x="818" y="1519"/>
                  <a:pt x="818" y="1519"/>
                </a:cubicBezTo>
                <a:cubicBezTo>
                  <a:pt x="818" y="1521"/>
                  <a:pt x="818" y="1521"/>
                  <a:pt x="818" y="1521"/>
                </a:cubicBezTo>
                <a:cubicBezTo>
                  <a:pt x="819" y="1521"/>
                  <a:pt x="819" y="1521"/>
                  <a:pt x="819" y="1521"/>
                </a:cubicBezTo>
                <a:cubicBezTo>
                  <a:pt x="817" y="1523"/>
                  <a:pt x="817" y="1523"/>
                  <a:pt x="817" y="1523"/>
                </a:cubicBezTo>
                <a:cubicBezTo>
                  <a:pt x="817" y="1524"/>
                  <a:pt x="817" y="1524"/>
                  <a:pt x="817" y="1524"/>
                </a:cubicBezTo>
                <a:cubicBezTo>
                  <a:pt x="820" y="1526"/>
                  <a:pt x="820" y="1526"/>
                  <a:pt x="820" y="1526"/>
                </a:cubicBezTo>
                <a:cubicBezTo>
                  <a:pt x="819" y="1527"/>
                  <a:pt x="819" y="1527"/>
                  <a:pt x="819" y="1527"/>
                </a:cubicBezTo>
                <a:cubicBezTo>
                  <a:pt x="819" y="1530"/>
                  <a:pt x="819" y="1530"/>
                  <a:pt x="819" y="1530"/>
                </a:cubicBezTo>
                <a:cubicBezTo>
                  <a:pt x="817" y="1531"/>
                  <a:pt x="817" y="1531"/>
                  <a:pt x="817" y="1531"/>
                </a:cubicBezTo>
                <a:cubicBezTo>
                  <a:pt x="817" y="1533"/>
                  <a:pt x="817" y="1533"/>
                  <a:pt x="817" y="1533"/>
                </a:cubicBezTo>
                <a:cubicBezTo>
                  <a:pt x="818" y="1534"/>
                  <a:pt x="818" y="1534"/>
                  <a:pt x="818" y="1534"/>
                </a:cubicBezTo>
                <a:cubicBezTo>
                  <a:pt x="820" y="1534"/>
                  <a:pt x="820" y="1534"/>
                  <a:pt x="820" y="1534"/>
                </a:cubicBezTo>
                <a:cubicBezTo>
                  <a:pt x="822" y="1535"/>
                  <a:pt x="822" y="1535"/>
                  <a:pt x="822" y="1535"/>
                </a:cubicBezTo>
                <a:cubicBezTo>
                  <a:pt x="822" y="1537"/>
                  <a:pt x="822" y="1537"/>
                  <a:pt x="822" y="1537"/>
                </a:cubicBezTo>
                <a:cubicBezTo>
                  <a:pt x="824" y="1537"/>
                  <a:pt x="824" y="1537"/>
                  <a:pt x="824" y="1537"/>
                </a:cubicBezTo>
                <a:cubicBezTo>
                  <a:pt x="824" y="1538"/>
                  <a:pt x="824" y="1538"/>
                  <a:pt x="824" y="1538"/>
                </a:cubicBezTo>
                <a:cubicBezTo>
                  <a:pt x="824" y="1541"/>
                  <a:pt x="824" y="1541"/>
                  <a:pt x="824" y="1541"/>
                </a:cubicBezTo>
                <a:cubicBezTo>
                  <a:pt x="823" y="1543"/>
                  <a:pt x="823" y="1543"/>
                  <a:pt x="823" y="1543"/>
                </a:cubicBezTo>
                <a:cubicBezTo>
                  <a:pt x="820" y="1545"/>
                  <a:pt x="820" y="1545"/>
                  <a:pt x="820" y="1545"/>
                </a:cubicBezTo>
                <a:cubicBezTo>
                  <a:pt x="819" y="1545"/>
                  <a:pt x="819" y="1545"/>
                  <a:pt x="819" y="1545"/>
                </a:cubicBezTo>
                <a:cubicBezTo>
                  <a:pt x="819" y="1547"/>
                  <a:pt x="819" y="1547"/>
                  <a:pt x="819" y="1547"/>
                </a:cubicBezTo>
                <a:cubicBezTo>
                  <a:pt x="819" y="1549"/>
                  <a:pt x="819" y="1549"/>
                  <a:pt x="819" y="1549"/>
                </a:cubicBezTo>
                <a:cubicBezTo>
                  <a:pt x="819" y="1550"/>
                  <a:pt x="819" y="1550"/>
                  <a:pt x="819" y="1550"/>
                </a:cubicBezTo>
                <a:cubicBezTo>
                  <a:pt x="819" y="1551"/>
                  <a:pt x="819" y="1551"/>
                  <a:pt x="819" y="1551"/>
                </a:cubicBezTo>
                <a:cubicBezTo>
                  <a:pt x="820" y="1552"/>
                  <a:pt x="820" y="1552"/>
                  <a:pt x="820" y="1552"/>
                </a:cubicBezTo>
                <a:cubicBezTo>
                  <a:pt x="818" y="1554"/>
                  <a:pt x="818" y="1554"/>
                  <a:pt x="818" y="1554"/>
                </a:cubicBezTo>
                <a:cubicBezTo>
                  <a:pt x="817" y="1557"/>
                  <a:pt x="817" y="1557"/>
                  <a:pt x="817" y="1557"/>
                </a:cubicBezTo>
                <a:cubicBezTo>
                  <a:pt x="817" y="1559"/>
                  <a:pt x="817" y="1559"/>
                  <a:pt x="817" y="1559"/>
                </a:cubicBezTo>
                <a:cubicBezTo>
                  <a:pt x="818" y="1560"/>
                  <a:pt x="818" y="1560"/>
                  <a:pt x="818" y="1560"/>
                </a:cubicBezTo>
                <a:cubicBezTo>
                  <a:pt x="818" y="1561"/>
                  <a:pt x="818" y="1561"/>
                  <a:pt x="818" y="1561"/>
                </a:cubicBezTo>
                <a:cubicBezTo>
                  <a:pt x="817" y="1565"/>
                  <a:pt x="817" y="1565"/>
                  <a:pt x="817" y="1565"/>
                </a:cubicBezTo>
                <a:cubicBezTo>
                  <a:pt x="816" y="1565"/>
                  <a:pt x="816" y="1565"/>
                  <a:pt x="816" y="1565"/>
                </a:cubicBezTo>
                <a:cubicBezTo>
                  <a:pt x="816" y="1567"/>
                  <a:pt x="816" y="1567"/>
                  <a:pt x="816" y="1567"/>
                </a:cubicBezTo>
                <a:cubicBezTo>
                  <a:pt x="815" y="1566"/>
                  <a:pt x="815" y="1566"/>
                  <a:pt x="815" y="1566"/>
                </a:cubicBezTo>
                <a:cubicBezTo>
                  <a:pt x="816" y="1565"/>
                  <a:pt x="816" y="1565"/>
                  <a:pt x="816" y="1565"/>
                </a:cubicBezTo>
                <a:cubicBezTo>
                  <a:pt x="816" y="1562"/>
                  <a:pt x="816" y="1562"/>
                  <a:pt x="816" y="1562"/>
                </a:cubicBezTo>
                <a:cubicBezTo>
                  <a:pt x="816" y="1560"/>
                  <a:pt x="816" y="1560"/>
                  <a:pt x="816" y="1560"/>
                </a:cubicBezTo>
                <a:cubicBezTo>
                  <a:pt x="816" y="1559"/>
                  <a:pt x="816" y="1559"/>
                  <a:pt x="816" y="1559"/>
                </a:cubicBezTo>
                <a:cubicBezTo>
                  <a:pt x="815" y="1559"/>
                  <a:pt x="815" y="1559"/>
                  <a:pt x="815" y="1559"/>
                </a:cubicBezTo>
                <a:cubicBezTo>
                  <a:pt x="813" y="1560"/>
                  <a:pt x="813" y="1560"/>
                  <a:pt x="813" y="1560"/>
                </a:cubicBezTo>
                <a:cubicBezTo>
                  <a:pt x="811" y="1561"/>
                  <a:pt x="811" y="1561"/>
                  <a:pt x="811" y="1561"/>
                </a:cubicBezTo>
                <a:cubicBezTo>
                  <a:pt x="810" y="1561"/>
                  <a:pt x="810" y="1561"/>
                  <a:pt x="810" y="1561"/>
                </a:cubicBezTo>
                <a:cubicBezTo>
                  <a:pt x="810" y="1560"/>
                  <a:pt x="810" y="1560"/>
                  <a:pt x="810" y="1560"/>
                </a:cubicBezTo>
                <a:cubicBezTo>
                  <a:pt x="812" y="1559"/>
                  <a:pt x="812" y="1559"/>
                  <a:pt x="812" y="1559"/>
                </a:cubicBezTo>
                <a:cubicBezTo>
                  <a:pt x="813" y="1559"/>
                  <a:pt x="813" y="1559"/>
                  <a:pt x="813" y="1559"/>
                </a:cubicBezTo>
                <a:cubicBezTo>
                  <a:pt x="813" y="1556"/>
                  <a:pt x="813" y="1556"/>
                  <a:pt x="813" y="1556"/>
                </a:cubicBezTo>
                <a:cubicBezTo>
                  <a:pt x="812" y="1555"/>
                  <a:pt x="812" y="1555"/>
                  <a:pt x="812" y="1555"/>
                </a:cubicBezTo>
                <a:cubicBezTo>
                  <a:pt x="810" y="1556"/>
                  <a:pt x="810" y="1556"/>
                  <a:pt x="810" y="1556"/>
                </a:cubicBezTo>
                <a:cubicBezTo>
                  <a:pt x="807" y="1556"/>
                  <a:pt x="807" y="1556"/>
                  <a:pt x="807" y="1556"/>
                </a:cubicBezTo>
                <a:cubicBezTo>
                  <a:pt x="805" y="1556"/>
                  <a:pt x="805" y="1556"/>
                  <a:pt x="805" y="1556"/>
                </a:cubicBezTo>
                <a:cubicBezTo>
                  <a:pt x="804" y="1556"/>
                  <a:pt x="804" y="1556"/>
                  <a:pt x="804" y="1556"/>
                </a:cubicBezTo>
                <a:cubicBezTo>
                  <a:pt x="804" y="1557"/>
                  <a:pt x="804" y="1557"/>
                  <a:pt x="804" y="1557"/>
                </a:cubicBezTo>
                <a:cubicBezTo>
                  <a:pt x="805" y="1559"/>
                  <a:pt x="805" y="1559"/>
                  <a:pt x="805" y="1559"/>
                </a:cubicBezTo>
                <a:cubicBezTo>
                  <a:pt x="806" y="1560"/>
                  <a:pt x="806" y="1560"/>
                  <a:pt x="806" y="1560"/>
                </a:cubicBezTo>
                <a:cubicBezTo>
                  <a:pt x="806" y="1561"/>
                  <a:pt x="806" y="1561"/>
                  <a:pt x="806" y="1561"/>
                </a:cubicBezTo>
                <a:cubicBezTo>
                  <a:pt x="805" y="1561"/>
                  <a:pt x="805" y="1561"/>
                  <a:pt x="805" y="1561"/>
                </a:cubicBezTo>
                <a:cubicBezTo>
                  <a:pt x="804" y="1563"/>
                  <a:pt x="804" y="1563"/>
                  <a:pt x="804" y="1563"/>
                </a:cubicBezTo>
                <a:cubicBezTo>
                  <a:pt x="803" y="1564"/>
                  <a:pt x="803" y="1564"/>
                  <a:pt x="803" y="1564"/>
                </a:cubicBezTo>
                <a:cubicBezTo>
                  <a:pt x="802" y="1566"/>
                  <a:pt x="802" y="1566"/>
                  <a:pt x="802" y="1566"/>
                </a:cubicBezTo>
                <a:cubicBezTo>
                  <a:pt x="799" y="1567"/>
                  <a:pt x="799" y="1567"/>
                  <a:pt x="799" y="1567"/>
                </a:cubicBezTo>
                <a:cubicBezTo>
                  <a:pt x="799" y="1569"/>
                  <a:pt x="799" y="1569"/>
                  <a:pt x="799" y="1569"/>
                </a:cubicBezTo>
                <a:cubicBezTo>
                  <a:pt x="802" y="1572"/>
                  <a:pt x="802" y="1572"/>
                  <a:pt x="802" y="1572"/>
                </a:cubicBezTo>
                <a:cubicBezTo>
                  <a:pt x="804" y="1572"/>
                  <a:pt x="804" y="1572"/>
                  <a:pt x="804" y="1572"/>
                </a:cubicBezTo>
                <a:cubicBezTo>
                  <a:pt x="805" y="1571"/>
                  <a:pt x="805" y="1571"/>
                  <a:pt x="805" y="1571"/>
                </a:cubicBezTo>
                <a:cubicBezTo>
                  <a:pt x="804" y="1570"/>
                  <a:pt x="804" y="1570"/>
                  <a:pt x="804" y="1570"/>
                </a:cubicBezTo>
                <a:cubicBezTo>
                  <a:pt x="803" y="1569"/>
                  <a:pt x="803" y="1569"/>
                  <a:pt x="803" y="1569"/>
                </a:cubicBezTo>
                <a:cubicBezTo>
                  <a:pt x="802" y="1568"/>
                  <a:pt x="802" y="1568"/>
                  <a:pt x="802" y="1568"/>
                </a:cubicBezTo>
                <a:cubicBezTo>
                  <a:pt x="803" y="1567"/>
                  <a:pt x="803" y="1567"/>
                  <a:pt x="803" y="1567"/>
                </a:cubicBezTo>
                <a:cubicBezTo>
                  <a:pt x="806" y="1566"/>
                  <a:pt x="806" y="1566"/>
                  <a:pt x="806" y="1566"/>
                </a:cubicBezTo>
                <a:cubicBezTo>
                  <a:pt x="806" y="1566"/>
                  <a:pt x="806" y="1566"/>
                  <a:pt x="806" y="1566"/>
                </a:cubicBezTo>
                <a:cubicBezTo>
                  <a:pt x="807" y="1568"/>
                  <a:pt x="807" y="1568"/>
                  <a:pt x="807" y="1568"/>
                </a:cubicBezTo>
                <a:cubicBezTo>
                  <a:pt x="809" y="1569"/>
                  <a:pt x="809" y="1569"/>
                  <a:pt x="809" y="1569"/>
                </a:cubicBezTo>
                <a:cubicBezTo>
                  <a:pt x="811" y="1569"/>
                  <a:pt x="811" y="1569"/>
                  <a:pt x="811" y="1569"/>
                </a:cubicBezTo>
                <a:cubicBezTo>
                  <a:pt x="812" y="1568"/>
                  <a:pt x="812" y="1568"/>
                  <a:pt x="812" y="1568"/>
                </a:cubicBezTo>
                <a:cubicBezTo>
                  <a:pt x="813" y="1569"/>
                  <a:pt x="813" y="1569"/>
                  <a:pt x="813" y="1569"/>
                </a:cubicBezTo>
                <a:cubicBezTo>
                  <a:pt x="814" y="1570"/>
                  <a:pt x="814" y="1570"/>
                  <a:pt x="814" y="1570"/>
                </a:cubicBezTo>
                <a:cubicBezTo>
                  <a:pt x="817" y="1571"/>
                  <a:pt x="817" y="1571"/>
                  <a:pt x="817" y="1571"/>
                </a:cubicBezTo>
                <a:cubicBezTo>
                  <a:pt x="818" y="1572"/>
                  <a:pt x="818" y="1572"/>
                  <a:pt x="818" y="1572"/>
                </a:cubicBezTo>
                <a:cubicBezTo>
                  <a:pt x="816" y="1572"/>
                  <a:pt x="816" y="1572"/>
                  <a:pt x="816" y="1572"/>
                </a:cubicBezTo>
                <a:cubicBezTo>
                  <a:pt x="816" y="1574"/>
                  <a:pt x="816" y="1574"/>
                  <a:pt x="816" y="1574"/>
                </a:cubicBezTo>
                <a:cubicBezTo>
                  <a:pt x="817" y="1575"/>
                  <a:pt x="817" y="1575"/>
                  <a:pt x="817" y="1575"/>
                </a:cubicBezTo>
                <a:cubicBezTo>
                  <a:pt x="816" y="1576"/>
                  <a:pt x="816" y="1576"/>
                  <a:pt x="816" y="1576"/>
                </a:cubicBezTo>
                <a:cubicBezTo>
                  <a:pt x="815" y="1577"/>
                  <a:pt x="815" y="1577"/>
                  <a:pt x="815" y="1577"/>
                </a:cubicBezTo>
                <a:cubicBezTo>
                  <a:pt x="816" y="1578"/>
                  <a:pt x="816" y="1578"/>
                  <a:pt x="816" y="1578"/>
                </a:cubicBezTo>
                <a:cubicBezTo>
                  <a:pt x="817" y="1579"/>
                  <a:pt x="817" y="1579"/>
                  <a:pt x="817" y="1579"/>
                </a:cubicBezTo>
                <a:cubicBezTo>
                  <a:pt x="817" y="1580"/>
                  <a:pt x="817" y="1580"/>
                  <a:pt x="817" y="1580"/>
                </a:cubicBezTo>
                <a:cubicBezTo>
                  <a:pt x="815" y="1579"/>
                  <a:pt x="815" y="1579"/>
                  <a:pt x="815" y="1579"/>
                </a:cubicBezTo>
                <a:cubicBezTo>
                  <a:pt x="815" y="1578"/>
                  <a:pt x="815" y="1578"/>
                  <a:pt x="815" y="1578"/>
                </a:cubicBezTo>
                <a:cubicBezTo>
                  <a:pt x="814" y="1578"/>
                  <a:pt x="814" y="1578"/>
                  <a:pt x="814" y="1578"/>
                </a:cubicBezTo>
                <a:cubicBezTo>
                  <a:pt x="813" y="1580"/>
                  <a:pt x="813" y="1580"/>
                  <a:pt x="813" y="1580"/>
                </a:cubicBezTo>
                <a:cubicBezTo>
                  <a:pt x="815" y="1581"/>
                  <a:pt x="815" y="1581"/>
                  <a:pt x="815" y="1581"/>
                </a:cubicBezTo>
                <a:cubicBezTo>
                  <a:pt x="816" y="1583"/>
                  <a:pt x="816" y="1583"/>
                  <a:pt x="816" y="1583"/>
                </a:cubicBezTo>
                <a:cubicBezTo>
                  <a:pt x="818" y="1583"/>
                  <a:pt x="818" y="1583"/>
                  <a:pt x="818" y="1583"/>
                </a:cubicBezTo>
                <a:cubicBezTo>
                  <a:pt x="821" y="1582"/>
                  <a:pt x="821" y="1582"/>
                  <a:pt x="821" y="1582"/>
                </a:cubicBezTo>
                <a:cubicBezTo>
                  <a:pt x="822" y="1583"/>
                  <a:pt x="822" y="1583"/>
                  <a:pt x="822" y="1583"/>
                </a:cubicBezTo>
                <a:cubicBezTo>
                  <a:pt x="823" y="1583"/>
                  <a:pt x="823" y="1583"/>
                  <a:pt x="823" y="1583"/>
                </a:cubicBezTo>
                <a:cubicBezTo>
                  <a:pt x="825" y="1582"/>
                  <a:pt x="825" y="1582"/>
                  <a:pt x="825" y="1582"/>
                </a:cubicBezTo>
                <a:cubicBezTo>
                  <a:pt x="824" y="1583"/>
                  <a:pt x="824" y="1583"/>
                  <a:pt x="824" y="1583"/>
                </a:cubicBezTo>
                <a:cubicBezTo>
                  <a:pt x="824" y="1584"/>
                  <a:pt x="824" y="1584"/>
                  <a:pt x="824" y="1584"/>
                </a:cubicBezTo>
                <a:cubicBezTo>
                  <a:pt x="824" y="1584"/>
                  <a:pt x="824" y="1584"/>
                  <a:pt x="824" y="1584"/>
                </a:cubicBezTo>
                <a:cubicBezTo>
                  <a:pt x="822" y="1585"/>
                  <a:pt x="822" y="1585"/>
                  <a:pt x="822" y="1585"/>
                </a:cubicBezTo>
                <a:cubicBezTo>
                  <a:pt x="821" y="1585"/>
                  <a:pt x="821" y="1585"/>
                  <a:pt x="821" y="1585"/>
                </a:cubicBezTo>
                <a:cubicBezTo>
                  <a:pt x="820" y="1584"/>
                  <a:pt x="820" y="1584"/>
                  <a:pt x="820" y="1584"/>
                </a:cubicBezTo>
                <a:cubicBezTo>
                  <a:pt x="817" y="1585"/>
                  <a:pt x="817" y="1585"/>
                  <a:pt x="817" y="1585"/>
                </a:cubicBezTo>
                <a:cubicBezTo>
                  <a:pt x="816" y="1586"/>
                  <a:pt x="816" y="1586"/>
                  <a:pt x="816" y="1586"/>
                </a:cubicBezTo>
                <a:cubicBezTo>
                  <a:pt x="817" y="1587"/>
                  <a:pt x="817" y="1587"/>
                  <a:pt x="817" y="1587"/>
                </a:cubicBezTo>
                <a:cubicBezTo>
                  <a:pt x="819" y="1589"/>
                  <a:pt x="819" y="1589"/>
                  <a:pt x="819" y="1589"/>
                </a:cubicBezTo>
                <a:cubicBezTo>
                  <a:pt x="819" y="1590"/>
                  <a:pt x="819" y="1590"/>
                  <a:pt x="819" y="1590"/>
                </a:cubicBezTo>
                <a:cubicBezTo>
                  <a:pt x="821" y="1591"/>
                  <a:pt x="821" y="1591"/>
                  <a:pt x="821" y="1591"/>
                </a:cubicBezTo>
                <a:cubicBezTo>
                  <a:pt x="822" y="1590"/>
                  <a:pt x="822" y="1590"/>
                  <a:pt x="822" y="1590"/>
                </a:cubicBezTo>
                <a:cubicBezTo>
                  <a:pt x="822" y="1591"/>
                  <a:pt x="822" y="1591"/>
                  <a:pt x="822" y="1591"/>
                </a:cubicBezTo>
                <a:cubicBezTo>
                  <a:pt x="820" y="1593"/>
                  <a:pt x="820" y="1593"/>
                  <a:pt x="820" y="1593"/>
                </a:cubicBezTo>
                <a:cubicBezTo>
                  <a:pt x="820" y="1594"/>
                  <a:pt x="820" y="1594"/>
                  <a:pt x="820" y="1594"/>
                </a:cubicBezTo>
                <a:cubicBezTo>
                  <a:pt x="821" y="1594"/>
                  <a:pt x="821" y="1594"/>
                  <a:pt x="821" y="1594"/>
                </a:cubicBezTo>
                <a:cubicBezTo>
                  <a:pt x="820" y="1596"/>
                  <a:pt x="820" y="1596"/>
                  <a:pt x="820" y="1596"/>
                </a:cubicBezTo>
                <a:cubicBezTo>
                  <a:pt x="819" y="1596"/>
                  <a:pt x="819" y="1596"/>
                  <a:pt x="819" y="1596"/>
                </a:cubicBezTo>
                <a:cubicBezTo>
                  <a:pt x="819" y="1597"/>
                  <a:pt x="819" y="1597"/>
                  <a:pt x="819" y="1597"/>
                </a:cubicBezTo>
                <a:cubicBezTo>
                  <a:pt x="820" y="1602"/>
                  <a:pt x="820" y="1602"/>
                  <a:pt x="820" y="1602"/>
                </a:cubicBezTo>
                <a:cubicBezTo>
                  <a:pt x="821" y="1603"/>
                  <a:pt x="821" y="1603"/>
                  <a:pt x="821" y="1603"/>
                </a:cubicBezTo>
                <a:cubicBezTo>
                  <a:pt x="821" y="1606"/>
                  <a:pt x="821" y="1606"/>
                  <a:pt x="821" y="1606"/>
                </a:cubicBezTo>
                <a:cubicBezTo>
                  <a:pt x="822" y="1608"/>
                  <a:pt x="822" y="1608"/>
                  <a:pt x="822" y="1608"/>
                </a:cubicBezTo>
                <a:cubicBezTo>
                  <a:pt x="824" y="1608"/>
                  <a:pt x="824" y="1608"/>
                  <a:pt x="824" y="1608"/>
                </a:cubicBezTo>
                <a:cubicBezTo>
                  <a:pt x="824" y="1605"/>
                  <a:pt x="824" y="1605"/>
                  <a:pt x="824" y="1605"/>
                </a:cubicBezTo>
                <a:cubicBezTo>
                  <a:pt x="825" y="1601"/>
                  <a:pt x="825" y="1601"/>
                  <a:pt x="825" y="1601"/>
                </a:cubicBezTo>
                <a:cubicBezTo>
                  <a:pt x="826" y="1600"/>
                  <a:pt x="826" y="1600"/>
                  <a:pt x="826" y="1600"/>
                </a:cubicBezTo>
                <a:cubicBezTo>
                  <a:pt x="827" y="1601"/>
                  <a:pt x="827" y="1601"/>
                  <a:pt x="827" y="1601"/>
                </a:cubicBezTo>
                <a:cubicBezTo>
                  <a:pt x="826" y="1601"/>
                  <a:pt x="826" y="1601"/>
                  <a:pt x="826" y="1601"/>
                </a:cubicBezTo>
                <a:cubicBezTo>
                  <a:pt x="825" y="1605"/>
                  <a:pt x="825" y="1605"/>
                  <a:pt x="825" y="1605"/>
                </a:cubicBezTo>
                <a:cubicBezTo>
                  <a:pt x="825" y="1606"/>
                  <a:pt x="825" y="1606"/>
                  <a:pt x="825" y="1606"/>
                </a:cubicBezTo>
                <a:cubicBezTo>
                  <a:pt x="826" y="1607"/>
                  <a:pt x="826" y="1607"/>
                  <a:pt x="826" y="1607"/>
                </a:cubicBezTo>
                <a:cubicBezTo>
                  <a:pt x="828" y="1607"/>
                  <a:pt x="828" y="1607"/>
                  <a:pt x="828" y="1607"/>
                </a:cubicBezTo>
                <a:cubicBezTo>
                  <a:pt x="827" y="1608"/>
                  <a:pt x="827" y="1608"/>
                  <a:pt x="827" y="1608"/>
                </a:cubicBezTo>
                <a:cubicBezTo>
                  <a:pt x="825" y="1608"/>
                  <a:pt x="825" y="1608"/>
                  <a:pt x="825" y="1608"/>
                </a:cubicBezTo>
                <a:cubicBezTo>
                  <a:pt x="823" y="1610"/>
                  <a:pt x="823" y="1610"/>
                  <a:pt x="823" y="1610"/>
                </a:cubicBezTo>
                <a:cubicBezTo>
                  <a:pt x="823" y="1611"/>
                  <a:pt x="823" y="1611"/>
                  <a:pt x="823" y="1611"/>
                </a:cubicBezTo>
                <a:cubicBezTo>
                  <a:pt x="823" y="1613"/>
                  <a:pt x="823" y="1613"/>
                  <a:pt x="823" y="1613"/>
                </a:cubicBezTo>
                <a:cubicBezTo>
                  <a:pt x="823" y="1615"/>
                  <a:pt x="823" y="1615"/>
                  <a:pt x="823" y="1615"/>
                </a:cubicBezTo>
                <a:cubicBezTo>
                  <a:pt x="822" y="1615"/>
                  <a:pt x="822" y="1615"/>
                  <a:pt x="822" y="1615"/>
                </a:cubicBezTo>
                <a:cubicBezTo>
                  <a:pt x="821" y="1617"/>
                  <a:pt x="821" y="1617"/>
                  <a:pt x="821" y="1617"/>
                </a:cubicBezTo>
                <a:cubicBezTo>
                  <a:pt x="821" y="1618"/>
                  <a:pt x="821" y="1618"/>
                  <a:pt x="821" y="1618"/>
                </a:cubicBezTo>
                <a:cubicBezTo>
                  <a:pt x="824" y="1620"/>
                  <a:pt x="824" y="1620"/>
                  <a:pt x="824" y="1620"/>
                </a:cubicBezTo>
                <a:cubicBezTo>
                  <a:pt x="828" y="1621"/>
                  <a:pt x="828" y="1621"/>
                  <a:pt x="828" y="1621"/>
                </a:cubicBezTo>
                <a:cubicBezTo>
                  <a:pt x="829" y="1622"/>
                  <a:pt x="829" y="1622"/>
                  <a:pt x="829" y="1622"/>
                </a:cubicBezTo>
                <a:cubicBezTo>
                  <a:pt x="829" y="1623"/>
                  <a:pt x="829" y="1623"/>
                  <a:pt x="829" y="1623"/>
                </a:cubicBezTo>
                <a:cubicBezTo>
                  <a:pt x="828" y="1623"/>
                  <a:pt x="828" y="1623"/>
                  <a:pt x="828" y="1623"/>
                </a:cubicBezTo>
                <a:cubicBezTo>
                  <a:pt x="829" y="1625"/>
                  <a:pt x="829" y="1625"/>
                  <a:pt x="829" y="1625"/>
                </a:cubicBezTo>
                <a:cubicBezTo>
                  <a:pt x="830" y="1626"/>
                  <a:pt x="830" y="1626"/>
                  <a:pt x="830" y="1626"/>
                </a:cubicBezTo>
                <a:cubicBezTo>
                  <a:pt x="831" y="1624"/>
                  <a:pt x="831" y="1624"/>
                  <a:pt x="831" y="1624"/>
                </a:cubicBezTo>
                <a:cubicBezTo>
                  <a:pt x="831" y="1626"/>
                  <a:pt x="831" y="1626"/>
                  <a:pt x="831" y="1626"/>
                </a:cubicBezTo>
                <a:cubicBezTo>
                  <a:pt x="831" y="1627"/>
                  <a:pt x="831" y="1627"/>
                  <a:pt x="831" y="1627"/>
                </a:cubicBezTo>
                <a:cubicBezTo>
                  <a:pt x="829" y="1628"/>
                  <a:pt x="829" y="1628"/>
                  <a:pt x="829" y="1628"/>
                </a:cubicBezTo>
                <a:cubicBezTo>
                  <a:pt x="828" y="1629"/>
                  <a:pt x="828" y="1629"/>
                  <a:pt x="828" y="1629"/>
                </a:cubicBezTo>
                <a:cubicBezTo>
                  <a:pt x="829" y="1630"/>
                  <a:pt x="829" y="1630"/>
                  <a:pt x="829" y="1630"/>
                </a:cubicBezTo>
                <a:cubicBezTo>
                  <a:pt x="830" y="1630"/>
                  <a:pt x="830" y="1630"/>
                  <a:pt x="830" y="1630"/>
                </a:cubicBezTo>
                <a:cubicBezTo>
                  <a:pt x="830" y="1631"/>
                  <a:pt x="830" y="1631"/>
                  <a:pt x="830" y="1631"/>
                </a:cubicBezTo>
                <a:cubicBezTo>
                  <a:pt x="832" y="1633"/>
                  <a:pt x="832" y="1633"/>
                  <a:pt x="832" y="1633"/>
                </a:cubicBezTo>
                <a:cubicBezTo>
                  <a:pt x="833" y="1633"/>
                  <a:pt x="833" y="1633"/>
                  <a:pt x="833" y="1633"/>
                </a:cubicBezTo>
                <a:cubicBezTo>
                  <a:pt x="834" y="1632"/>
                  <a:pt x="834" y="1632"/>
                  <a:pt x="834" y="1632"/>
                </a:cubicBezTo>
                <a:cubicBezTo>
                  <a:pt x="834" y="1634"/>
                  <a:pt x="834" y="1634"/>
                  <a:pt x="834" y="1634"/>
                </a:cubicBezTo>
                <a:cubicBezTo>
                  <a:pt x="834" y="1636"/>
                  <a:pt x="834" y="1636"/>
                  <a:pt x="834" y="1636"/>
                </a:cubicBezTo>
                <a:cubicBezTo>
                  <a:pt x="833" y="1636"/>
                  <a:pt x="833" y="1636"/>
                  <a:pt x="833" y="1636"/>
                </a:cubicBezTo>
                <a:cubicBezTo>
                  <a:pt x="833" y="1635"/>
                  <a:pt x="833" y="1635"/>
                  <a:pt x="833" y="1635"/>
                </a:cubicBezTo>
                <a:cubicBezTo>
                  <a:pt x="832" y="1635"/>
                  <a:pt x="832" y="1635"/>
                  <a:pt x="832" y="1635"/>
                </a:cubicBezTo>
                <a:cubicBezTo>
                  <a:pt x="831" y="1636"/>
                  <a:pt x="831" y="1636"/>
                  <a:pt x="831" y="1636"/>
                </a:cubicBezTo>
                <a:cubicBezTo>
                  <a:pt x="833" y="1639"/>
                  <a:pt x="833" y="1639"/>
                  <a:pt x="833" y="1639"/>
                </a:cubicBezTo>
                <a:cubicBezTo>
                  <a:pt x="834" y="1639"/>
                  <a:pt x="834" y="1639"/>
                  <a:pt x="834" y="1639"/>
                </a:cubicBezTo>
                <a:cubicBezTo>
                  <a:pt x="834" y="1641"/>
                  <a:pt x="834" y="1641"/>
                  <a:pt x="834" y="1641"/>
                </a:cubicBezTo>
                <a:cubicBezTo>
                  <a:pt x="835" y="1642"/>
                  <a:pt x="835" y="1642"/>
                  <a:pt x="835" y="1642"/>
                </a:cubicBezTo>
                <a:cubicBezTo>
                  <a:pt x="837" y="1644"/>
                  <a:pt x="837" y="1644"/>
                  <a:pt x="837" y="1644"/>
                </a:cubicBezTo>
                <a:cubicBezTo>
                  <a:pt x="838" y="1643"/>
                  <a:pt x="838" y="1643"/>
                  <a:pt x="838" y="1643"/>
                </a:cubicBezTo>
                <a:cubicBezTo>
                  <a:pt x="837" y="1641"/>
                  <a:pt x="837" y="1641"/>
                  <a:pt x="837" y="1641"/>
                </a:cubicBezTo>
                <a:cubicBezTo>
                  <a:pt x="838" y="1640"/>
                  <a:pt x="838" y="1640"/>
                  <a:pt x="838" y="1640"/>
                </a:cubicBezTo>
                <a:cubicBezTo>
                  <a:pt x="837" y="1638"/>
                  <a:pt x="837" y="1638"/>
                  <a:pt x="837" y="1638"/>
                </a:cubicBezTo>
                <a:cubicBezTo>
                  <a:pt x="839" y="1639"/>
                  <a:pt x="839" y="1639"/>
                  <a:pt x="839" y="1639"/>
                </a:cubicBezTo>
                <a:cubicBezTo>
                  <a:pt x="839" y="1641"/>
                  <a:pt x="839" y="1641"/>
                  <a:pt x="839" y="1641"/>
                </a:cubicBezTo>
                <a:cubicBezTo>
                  <a:pt x="840" y="1642"/>
                  <a:pt x="840" y="1642"/>
                  <a:pt x="840" y="1642"/>
                </a:cubicBezTo>
                <a:cubicBezTo>
                  <a:pt x="841" y="1640"/>
                  <a:pt x="841" y="1640"/>
                  <a:pt x="841" y="1640"/>
                </a:cubicBezTo>
                <a:cubicBezTo>
                  <a:pt x="842" y="1639"/>
                  <a:pt x="842" y="1639"/>
                  <a:pt x="842" y="1639"/>
                </a:cubicBezTo>
                <a:cubicBezTo>
                  <a:pt x="842" y="1638"/>
                  <a:pt x="842" y="1638"/>
                  <a:pt x="842" y="1638"/>
                </a:cubicBezTo>
                <a:cubicBezTo>
                  <a:pt x="841" y="1637"/>
                  <a:pt x="841" y="1637"/>
                  <a:pt x="841" y="1637"/>
                </a:cubicBezTo>
                <a:cubicBezTo>
                  <a:pt x="839" y="1637"/>
                  <a:pt x="839" y="1637"/>
                  <a:pt x="839" y="1637"/>
                </a:cubicBezTo>
                <a:cubicBezTo>
                  <a:pt x="839" y="1636"/>
                  <a:pt x="839" y="1636"/>
                  <a:pt x="839" y="1636"/>
                </a:cubicBezTo>
                <a:cubicBezTo>
                  <a:pt x="840" y="1636"/>
                  <a:pt x="840" y="1636"/>
                  <a:pt x="840" y="1636"/>
                </a:cubicBezTo>
                <a:cubicBezTo>
                  <a:pt x="843" y="1637"/>
                  <a:pt x="843" y="1637"/>
                  <a:pt x="843" y="1637"/>
                </a:cubicBezTo>
                <a:cubicBezTo>
                  <a:pt x="844" y="1638"/>
                  <a:pt x="844" y="1638"/>
                  <a:pt x="844" y="1638"/>
                </a:cubicBezTo>
                <a:cubicBezTo>
                  <a:pt x="846" y="1638"/>
                  <a:pt x="846" y="1638"/>
                  <a:pt x="846" y="1638"/>
                </a:cubicBezTo>
                <a:cubicBezTo>
                  <a:pt x="845" y="1636"/>
                  <a:pt x="845" y="1636"/>
                  <a:pt x="845" y="1636"/>
                </a:cubicBezTo>
                <a:cubicBezTo>
                  <a:pt x="843" y="1635"/>
                  <a:pt x="843" y="1635"/>
                  <a:pt x="843" y="1635"/>
                </a:cubicBezTo>
                <a:cubicBezTo>
                  <a:pt x="840" y="1635"/>
                  <a:pt x="840" y="1635"/>
                  <a:pt x="840" y="1635"/>
                </a:cubicBezTo>
                <a:cubicBezTo>
                  <a:pt x="840" y="1634"/>
                  <a:pt x="840" y="1634"/>
                  <a:pt x="840" y="1634"/>
                </a:cubicBezTo>
                <a:cubicBezTo>
                  <a:pt x="841" y="1634"/>
                  <a:pt x="841" y="1634"/>
                  <a:pt x="841" y="1634"/>
                </a:cubicBezTo>
                <a:cubicBezTo>
                  <a:pt x="844" y="1635"/>
                  <a:pt x="844" y="1635"/>
                  <a:pt x="844" y="1635"/>
                </a:cubicBezTo>
                <a:cubicBezTo>
                  <a:pt x="847" y="1637"/>
                  <a:pt x="847" y="1637"/>
                  <a:pt x="847" y="1637"/>
                </a:cubicBezTo>
                <a:cubicBezTo>
                  <a:pt x="848" y="1639"/>
                  <a:pt x="848" y="1639"/>
                  <a:pt x="848" y="1639"/>
                </a:cubicBezTo>
                <a:cubicBezTo>
                  <a:pt x="846" y="1641"/>
                  <a:pt x="846" y="1641"/>
                  <a:pt x="846" y="1641"/>
                </a:cubicBezTo>
                <a:cubicBezTo>
                  <a:pt x="846" y="1642"/>
                  <a:pt x="846" y="1642"/>
                  <a:pt x="846" y="1642"/>
                </a:cubicBezTo>
                <a:cubicBezTo>
                  <a:pt x="848" y="1645"/>
                  <a:pt x="848" y="1645"/>
                  <a:pt x="848" y="1645"/>
                </a:cubicBezTo>
                <a:cubicBezTo>
                  <a:pt x="847" y="1646"/>
                  <a:pt x="847" y="1646"/>
                  <a:pt x="847" y="1646"/>
                </a:cubicBezTo>
                <a:cubicBezTo>
                  <a:pt x="846" y="1647"/>
                  <a:pt x="846" y="1647"/>
                  <a:pt x="846" y="1647"/>
                </a:cubicBezTo>
                <a:cubicBezTo>
                  <a:pt x="847" y="1645"/>
                  <a:pt x="847" y="1645"/>
                  <a:pt x="847" y="1645"/>
                </a:cubicBezTo>
                <a:cubicBezTo>
                  <a:pt x="845" y="1642"/>
                  <a:pt x="845" y="1642"/>
                  <a:pt x="845" y="1642"/>
                </a:cubicBezTo>
                <a:cubicBezTo>
                  <a:pt x="844" y="1641"/>
                  <a:pt x="844" y="1641"/>
                  <a:pt x="844" y="1641"/>
                </a:cubicBezTo>
                <a:cubicBezTo>
                  <a:pt x="843" y="1642"/>
                  <a:pt x="843" y="1642"/>
                  <a:pt x="843" y="1642"/>
                </a:cubicBezTo>
                <a:cubicBezTo>
                  <a:pt x="843" y="1644"/>
                  <a:pt x="843" y="1644"/>
                  <a:pt x="843" y="1644"/>
                </a:cubicBezTo>
                <a:cubicBezTo>
                  <a:pt x="844" y="1645"/>
                  <a:pt x="844" y="1645"/>
                  <a:pt x="844" y="1645"/>
                </a:cubicBezTo>
                <a:cubicBezTo>
                  <a:pt x="843" y="1646"/>
                  <a:pt x="843" y="1646"/>
                  <a:pt x="843" y="1646"/>
                </a:cubicBezTo>
                <a:cubicBezTo>
                  <a:pt x="842" y="1645"/>
                  <a:pt x="842" y="1645"/>
                  <a:pt x="842" y="1645"/>
                </a:cubicBezTo>
                <a:cubicBezTo>
                  <a:pt x="842" y="1644"/>
                  <a:pt x="842" y="1644"/>
                  <a:pt x="842" y="1644"/>
                </a:cubicBezTo>
                <a:cubicBezTo>
                  <a:pt x="841" y="1644"/>
                  <a:pt x="841" y="1644"/>
                  <a:pt x="841" y="1644"/>
                </a:cubicBezTo>
                <a:cubicBezTo>
                  <a:pt x="839" y="1645"/>
                  <a:pt x="839" y="1645"/>
                  <a:pt x="839" y="1645"/>
                </a:cubicBezTo>
                <a:cubicBezTo>
                  <a:pt x="837" y="1645"/>
                  <a:pt x="837" y="1645"/>
                  <a:pt x="837" y="1645"/>
                </a:cubicBezTo>
                <a:cubicBezTo>
                  <a:pt x="835" y="1646"/>
                  <a:pt x="835" y="1646"/>
                  <a:pt x="835" y="1646"/>
                </a:cubicBezTo>
                <a:cubicBezTo>
                  <a:pt x="837" y="1647"/>
                  <a:pt x="837" y="1647"/>
                  <a:pt x="837" y="1647"/>
                </a:cubicBezTo>
                <a:cubicBezTo>
                  <a:pt x="837" y="1649"/>
                  <a:pt x="837" y="1649"/>
                  <a:pt x="837" y="1649"/>
                </a:cubicBezTo>
                <a:cubicBezTo>
                  <a:pt x="838" y="1651"/>
                  <a:pt x="838" y="1651"/>
                  <a:pt x="838" y="1651"/>
                </a:cubicBezTo>
                <a:cubicBezTo>
                  <a:pt x="838" y="1652"/>
                  <a:pt x="838" y="1652"/>
                  <a:pt x="838" y="1652"/>
                </a:cubicBezTo>
                <a:cubicBezTo>
                  <a:pt x="838" y="1653"/>
                  <a:pt x="838" y="1653"/>
                  <a:pt x="838" y="1653"/>
                </a:cubicBezTo>
                <a:cubicBezTo>
                  <a:pt x="838" y="1654"/>
                  <a:pt x="838" y="1654"/>
                  <a:pt x="838" y="1654"/>
                </a:cubicBezTo>
                <a:cubicBezTo>
                  <a:pt x="839" y="1654"/>
                  <a:pt x="839" y="1654"/>
                  <a:pt x="839" y="1654"/>
                </a:cubicBezTo>
                <a:cubicBezTo>
                  <a:pt x="840" y="1653"/>
                  <a:pt x="840" y="1653"/>
                  <a:pt x="840" y="1653"/>
                </a:cubicBezTo>
                <a:cubicBezTo>
                  <a:pt x="841" y="1653"/>
                  <a:pt x="841" y="1653"/>
                  <a:pt x="841" y="1653"/>
                </a:cubicBezTo>
                <a:cubicBezTo>
                  <a:pt x="843" y="1654"/>
                  <a:pt x="843" y="1654"/>
                  <a:pt x="843" y="1654"/>
                </a:cubicBezTo>
                <a:cubicBezTo>
                  <a:pt x="843" y="1654"/>
                  <a:pt x="843" y="1654"/>
                  <a:pt x="843" y="1654"/>
                </a:cubicBezTo>
                <a:cubicBezTo>
                  <a:pt x="841" y="1655"/>
                  <a:pt x="841" y="1655"/>
                  <a:pt x="841" y="1655"/>
                </a:cubicBezTo>
                <a:cubicBezTo>
                  <a:pt x="840" y="1656"/>
                  <a:pt x="840" y="1656"/>
                  <a:pt x="840" y="1656"/>
                </a:cubicBezTo>
                <a:cubicBezTo>
                  <a:pt x="840" y="1657"/>
                  <a:pt x="840" y="1657"/>
                  <a:pt x="840" y="1657"/>
                </a:cubicBezTo>
                <a:cubicBezTo>
                  <a:pt x="843" y="1657"/>
                  <a:pt x="843" y="1657"/>
                  <a:pt x="843" y="1657"/>
                </a:cubicBezTo>
                <a:cubicBezTo>
                  <a:pt x="845" y="1659"/>
                  <a:pt x="845" y="1659"/>
                  <a:pt x="845" y="1659"/>
                </a:cubicBezTo>
                <a:cubicBezTo>
                  <a:pt x="846" y="1658"/>
                  <a:pt x="846" y="1658"/>
                  <a:pt x="846" y="1658"/>
                </a:cubicBezTo>
                <a:cubicBezTo>
                  <a:pt x="847" y="1657"/>
                  <a:pt x="847" y="1657"/>
                  <a:pt x="847" y="1657"/>
                </a:cubicBezTo>
                <a:cubicBezTo>
                  <a:pt x="846" y="1655"/>
                  <a:pt x="846" y="1655"/>
                  <a:pt x="846" y="1655"/>
                </a:cubicBezTo>
                <a:cubicBezTo>
                  <a:pt x="847" y="1654"/>
                  <a:pt x="847" y="1654"/>
                  <a:pt x="847" y="1654"/>
                </a:cubicBezTo>
                <a:cubicBezTo>
                  <a:pt x="846" y="1652"/>
                  <a:pt x="846" y="1652"/>
                  <a:pt x="846" y="1652"/>
                </a:cubicBezTo>
                <a:cubicBezTo>
                  <a:pt x="845" y="1652"/>
                  <a:pt x="845" y="1652"/>
                  <a:pt x="845" y="1652"/>
                </a:cubicBezTo>
                <a:cubicBezTo>
                  <a:pt x="844" y="1652"/>
                  <a:pt x="844" y="1652"/>
                  <a:pt x="844" y="1652"/>
                </a:cubicBezTo>
                <a:cubicBezTo>
                  <a:pt x="845" y="1652"/>
                  <a:pt x="845" y="1652"/>
                  <a:pt x="845" y="1652"/>
                </a:cubicBezTo>
                <a:cubicBezTo>
                  <a:pt x="846" y="1651"/>
                  <a:pt x="846" y="1651"/>
                  <a:pt x="846" y="1651"/>
                </a:cubicBezTo>
                <a:cubicBezTo>
                  <a:pt x="846" y="1650"/>
                  <a:pt x="846" y="1650"/>
                  <a:pt x="846" y="1650"/>
                </a:cubicBezTo>
                <a:cubicBezTo>
                  <a:pt x="846" y="1649"/>
                  <a:pt x="846" y="1649"/>
                  <a:pt x="846" y="1649"/>
                </a:cubicBezTo>
                <a:cubicBezTo>
                  <a:pt x="849" y="1650"/>
                  <a:pt x="849" y="1650"/>
                  <a:pt x="849" y="1650"/>
                </a:cubicBezTo>
                <a:cubicBezTo>
                  <a:pt x="850" y="1649"/>
                  <a:pt x="850" y="1649"/>
                  <a:pt x="850" y="1649"/>
                </a:cubicBezTo>
                <a:cubicBezTo>
                  <a:pt x="850" y="1650"/>
                  <a:pt x="850" y="1650"/>
                  <a:pt x="850" y="1650"/>
                </a:cubicBezTo>
                <a:cubicBezTo>
                  <a:pt x="851" y="1651"/>
                  <a:pt x="851" y="1651"/>
                  <a:pt x="851" y="1651"/>
                </a:cubicBezTo>
                <a:cubicBezTo>
                  <a:pt x="852" y="1650"/>
                  <a:pt x="852" y="1650"/>
                  <a:pt x="852" y="1650"/>
                </a:cubicBezTo>
                <a:cubicBezTo>
                  <a:pt x="854" y="1649"/>
                  <a:pt x="854" y="1649"/>
                  <a:pt x="854" y="1649"/>
                </a:cubicBezTo>
                <a:cubicBezTo>
                  <a:pt x="855" y="1650"/>
                  <a:pt x="855" y="1650"/>
                  <a:pt x="855" y="1650"/>
                </a:cubicBezTo>
                <a:cubicBezTo>
                  <a:pt x="857" y="1650"/>
                  <a:pt x="857" y="1650"/>
                  <a:pt x="857" y="1650"/>
                </a:cubicBezTo>
                <a:cubicBezTo>
                  <a:pt x="859" y="1650"/>
                  <a:pt x="859" y="1650"/>
                  <a:pt x="859" y="1650"/>
                </a:cubicBezTo>
                <a:cubicBezTo>
                  <a:pt x="859" y="1651"/>
                  <a:pt x="859" y="1651"/>
                  <a:pt x="859" y="1651"/>
                </a:cubicBezTo>
                <a:cubicBezTo>
                  <a:pt x="858" y="1651"/>
                  <a:pt x="858" y="1651"/>
                  <a:pt x="858" y="1651"/>
                </a:cubicBezTo>
                <a:cubicBezTo>
                  <a:pt x="857" y="1652"/>
                  <a:pt x="857" y="1652"/>
                  <a:pt x="857" y="1652"/>
                </a:cubicBezTo>
                <a:cubicBezTo>
                  <a:pt x="856" y="1652"/>
                  <a:pt x="856" y="1652"/>
                  <a:pt x="856" y="1652"/>
                </a:cubicBezTo>
                <a:cubicBezTo>
                  <a:pt x="855" y="1651"/>
                  <a:pt x="855" y="1651"/>
                  <a:pt x="855" y="1651"/>
                </a:cubicBezTo>
                <a:cubicBezTo>
                  <a:pt x="853" y="1652"/>
                  <a:pt x="853" y="1652"/>
                  <a:pt x="853" y="1652"/>
                </a:cubicBezTo>
                <a:cubicBezTo>
                  <a:pt x="850" y="1654"/>
                  <a:pt x="850" y="1654"/>
                  <a:pt x="850" y="1654"/>
                </a:cubicBezTo>
                <a:cubicBezTo>
                  <a:pt x="850" y="1654"/>
                  <a:pt x="850" y="1654"/>
                  <a:pt x="850" y="1654"/>
                </a:cubicBezTo>
                <a:cubicBezTo>
                  <a:pt x="849" y="1654"/>
                  <a:pt x="849" y="1654"/>
                  <a:pt x="849" y="1654"/>
                </a:cubicBezTo>
                <a:cubicBezTo>
                  <a:pt x="847" y="1656"/>
                  <a:pt x="847" y="1656"/>
                  <a:pt x="847" y="1656"/>
                </a:cubicBezTo>
                <a:cubicBezTo>
                  <a:pt x="848" y="1657"/>
                  <a:pt x="848" y="1657"/>
                  <a:pt x="848" y="1657"/>
                </a:cubicBezTo>
                <a:cubicBezTo>
                  <a:pt x="847" y="1658"/>
                  <a:pt x="847" y="1658"/>
                  <a:pt x="847" y="1658"/>
                </a:cubicBezTo>
                <a:cubicBezTo>
                  <a:pt x="847" y="1659"/>
                  <a:pt x="847" y="1659"/>
                  <a:pt x="847" y="1659"/>
                </a:cubicBezTo>
                <a:cubicBezTo>
                  <a:pt x="847" y="1660"/>
                  <a:pt x="847" y="1660"/>
                  <a:pt x="847" y="1660"/>
                </a:cubicBezTo>
                <a:cubicBezTo>
                  <a:pt x="847" y="1660"/>
                  <a:pt x="847" y="1660"/>
                  <a:pt x="847" y="1660"/>
                </a:cubicBezTo>
                <a:cubicBezTo>
                  <a:pt x="847" y="1661"/>
                  <a:pt x="847" y="1661"/>
                  <a:pt x="847" y="1661"/>
                </a:cubicBezTo>
                <a:cubicBezTo>
                  <a:pt x="847" y="1662"/>
                  <a:pt x="847" y="1662"/>
                  <a:pt x="847" y="1662"/>
                </a:cubicBezTo>
                <a:cubicBezTo>
                  <a:pt x="850" y="1663"/>
                  <a:pt x="850" y="1663"/>
                  <a:pt x="850" y="1663"/>
                </a:cubicBezTo>
                <a:cubicBezTo>
                  <a:pt x="852" y="1665"/>
                  <a:pt x="852" y="1665"/>
                  <a:pt x="852" y="1665"/>
                </a:cubicBezTo>
                <a:cubicBezTo>
                  <a:pt x="852" y="1665"/>
                  <a:pt x="852" y="1665"/>
                  <a:pt x="852" y="1665"/>
                </a:cubicBezTo>
                <a:cubicBezTo>
                  <a:pt x="853" y="1664"/>
                  <a:pt x="853" y="1664"/>
                  <a:pt x="853" y="1664"/>
                </a:cubicBezTo>
                <a:cubicBezTo>
                  <a:pt x="852" y="1662"/>
                  <a:pt x="852" y="1662"/>
                  <a:pt x="852" y="1662"/>
                </a:cubicBezTo>
                <a:cubicBezTo>
                  <a:pt x="854" y="1661"/>
                  <a:pt x="854" y="1661"/>
                  <a:pt x="854" y="1661"/>
                </a:cubicBezTo>
                <a:cubicBezTo>
                  <a:pt x="855" y="1661"/>
                  <a:pt x="855" y="1661"/>
                  <a:pt x="855" y="1661"/>
                </a:cubicBezTo>
                <a:cubicBezTo>
                  <a:pt x="855" y="1660"/>
                  <a:pt x="855" y="1660"/>
                  <a:pt x="855" y="1660"/>
                </a:cubicBezTo>
                <a:cubicBezTo>
                  <a:pt x="854" y="1658"/>
                  <a:pt x="854" y="1658"/>
                  <a:pt x="854" y="1658"/>
                </a:cubicBezTo>
                <a:cubicBezTo>
                  <a:pt x="856" y="1657"/>
                  <a:pt x="856" y="1657"/>
                  <a:pt x="856" y="1657"/>
                </a:cubicBezTo>
                <a:cubicBezTo>
                  <a:pt x="858" y="1656"/>
                  <a:pt x="858" y="1656"/>
                  <a:pt x="858" y="1656"/>
                </a:cubicBezTo>
                <a:cubicBezTo>
                  <a:pt x="860" y="1654"/>
                  <a:pt x="860" y="1654"/>
                  <a:pt x="860" y="1654"/>
                </a:cubicBezTo>
                <a:cubicBezTo>
                  <a:pt x="861" y="1653"/>
                  <a:pt x="861" y="1653"/>
                  <a:pt x="861" y="1653"/>
                </a:cubicBezTo>
                <a:cubicBezTo>
                  <a:pt x="861" y="1653"/>
                  <a:pt x="861" y="1653"/>
                  <a:pt x="861" y="1653"/>
                </a:cubicBezTo>
                <a:cubicBezTo>
                  <a:pt x="863" y="1654"/>
                  <a:pt x="863" y="1654"/>
                  <a:pt x="863" y="1654"/>
                </a:cubicBezTo>
                <a:cubicBezTo>
                  <a:pt x="864" y="1654"/>
                  <a:pt x="864" y="1654"/>
                  <a:pt x="864" y="1654"/>
                </a:cubicBezTo>
                <a:cubicBezTo>
                  <a:pt x="864" y="1655"/>
                  <a:pt x="864" y="1655"/>
                  <a:pt x="864" y="1655"/>
                </a:cubicBezTo>
                <a:cubicBezTo>
                  <a:pt x="863" y="1655"/>
                  <a:pt x="863" y="1655"/>
                  <a:pt x="863" y="1655"/>
                </a:cubicBezTo>
                <a:cubicBezTo>
                  <a:pt x="862" y="1657"/>
                  <a:pt x="862" y="1657"/>
                  <a:pt x="862" y="1657"/>
                </a:cubicBezTo>
                <a:cubicBezTo>
                  <a:pt x="861" y="1658"/>
                  <a:pt x="861" y="1658"/>
                  <a:pt x="861" y="1658"/>
                </a:cubicBezTo>
                <a:cubicBezTo>
                  <a:pt x="859" y="1660"/>
                  <a:pt x="859" y="1660"/>
                  <a:pt x="859" y="1660"/>
                </a:cubicBezTo>
                <a:cubicBezTo>
                  <a:pt x="859" y="1662"/>
                  <a:pt x="859" y="1662"/>
                  <a:pt x="859" y="1662"/>
                </a:cubicBezTo>
                <a:cubicBezTo>
                  <a:pt x="860" y="1663"/>
                  <a:pt x="860" y="1663"/>
                  <a:pt x="860" y="1663"/>
                </a:cubicBezTo>
                <a:cubicBezTo>
                  <a:pt x="859" y="1664"/>
                  <a:pt x="859" y="1664"/>
                  <a:pt x="859" y="1664"/>
                </a:cubicBezTo>
                <a:cubicBezTo>
                  <a:pt x="857" y="1665"/>
                  <a:pt x="857" y="1665"/>
                  <a:pt x="857" y="1665"/>
                </a:cubicBezTo>
                <a:cubicBezTo>
                  <a:pt x="857" y="1664"/>
                  <a:pt x="857" y="1664"/>
                  <a:pt x="857" y="1664"/>
                </a:cubicBezTo>
                <a:cubicBezTo>
                  <a:pt x="858" y="1664"/>
                  <a:pt x="858" y="1664"/>
                  <a:pt x="858" y="1664"/>
                </a:cubicBezTo>
                <a:cubicBezTo>
                  <a:pt x="858" y="1661"/>
                  <a:pt x="858" y="1661"/>
                  <a:pt x="858" y="1661"/>
                </a:cubicBezTo>
                <a:cubicBezTo>
                  <a:pt x="858" y="1661"/>
                  <a:pt x="858" y="1661"/>
                  <a:pt x="858" y="1661"/>
                </a:cubicBezTo>
                <a:cubicBezTo>
                  <a:pt x="857" y="1661"/>
                  <a:pt x="857" y="1661"/>
                  <a:pt x="857" y="1661"/>
                </a:cubicBezTo>
                <a:cubicBezTo>
                  <a:pt x="856" y="1663"/>
                  <a:pt x="856" y="1663"/>
                  <a:pt x="856" y="1663"/>
                </a:cubicBezTo>
                <a:cubicBezTo>
                  <a:pt x="856" y="1662"/>
                  <a:pt x="856" y="1662"/>
                  <a:pt x="856" y="1662"/>
                </a:cubicBezTo>
                <a:cubicBezTo>
                  <a:pt x="855" y="1662"/>
                  <a:pt x="855" y="1662"/>
                  <a:pt x="855" y="1662"/>
                </a:cubicBezTo>
                <a:cubicBezTo>
                  <a:pt x="854" y="1663"/>
                  <a:pt x="854" y="1663"/>
                  <a:pt x="854" y="1663"/>
                </a:cubicBezTo>
                <a:cubicBezTo>
                  <a:pt x="855" y="1665"/>
                  <a:pt x="855" y="1665"/>
                  <a:pt x="855" y="1665"/>
                </a:cubicBezTo>
                <a:cubicBezTo>
                  <a:pt x="858" y="1668"/>
                  <a:pt x="858" y="1668"/>
                  <a:pt x="858" y="1668"/>
                </a:cubicBezTo>
                <a:cubicBezTo>
                  <a:pt x="861" y="1669"/>
                  <a:pt x="861" y="1669"/>
                  <a:pt x="861" y="1669"/>
                </a:cubicBezTo>
                <a:cubicBezTo>
                  <a:pt x="863" y="1670"/>
                  <a:pt x="863" y="1670"/>
                  <a:pt x="863" y="1670"/>
                </a:cubicBezTo>
                <a:cubicBezTo>
                  <a:pt x="864" y="1670"/>
                  <a:pt x="864" y="1670"/>
                  <a:pt x="864" y="1670"/>
                </a:cubicBezTo>
                <a:cubicBezTo>
                  <a:pt x="865" y="1670"/>
                  <a:pt x="865" y="1670"/>
                  <a:pt x="865" y="1670"/>
                </a:cubicBezTo>
                <a:cubicBezTo>
                  <a:pt x="866" y="1669"/>
                  <a:pt x="866" y="1669"/>
                  <a:pt x="866" y="1669"/>
                </a:cubicBezTo>
                <a:cubicBezTo>
                  <a:pt x="868" y="1667"/>
                  <a:pt x="868" y="1667"/>
                  <a:pt x="868" y="1667"/>
                </a:cubicBezTo>
                <a:cubicBezTo>
                  <a:pt x="867" y="1664"/>
                  <a:pt x="867" y="1664"/>
                  <a:pt x="867" y="1664"/>
                </a:cubicBezTo>
                <a:cubicBezTo>
                  <a:pt x="867" y="1663"/>
                  <a:pt x="867" y="1663"/>
                  <a:pt x="867" y="1663"/>
                </a:cubicBezTo>
                <a:cubicBezTo>
                  <a:pt x="867" y="1661"/>
                  <a:pt x="867" y="1661"/>
                  <a:pt x="867" y="1661"/>
                </a:cubicBezTo>
                <a:cubicBezTo>
                  <a:pt x="867" y="1659"/>
                  <a:pt x="867" y="1659"/>
                  <a:pt x="867" y="1659"/>
                </a:cubicBezTo>
                <a:cubicBezTo>
                  <a:pt x="867" y="1656"/>
                  <a:pt x="867" y="1656"/>
                  <a:pt x="867" y="1656"/>
                </a:cubicBezTo>
                <a:cubicBezTo>
                  <a:pt x="867" y="1654"/>
                  <a:pt x="867" y="1654"/>
                  <a:pt x="867" y="1654"/>
                </a:cubicBezTo>
                <a:cubicBezTo>
                  <a:pt x="867" y="1652"/>
                  <a:pt x="867" y="1652"/>
                  <a:pt x="867" y="1652"/>
                </a:cubicBezTo>
                <a:cubicBezTo>
                  <a:pt x="869" y="1651"/>
                  <a:pt x="869" y="1651"/>
                  <a:pt x="869" y="1651"/>
                </a:cubicBezTo>
                <a:cubicBezTo>
                  <a:pt x="872" y="1648"/>
                  <a:pt x="872" y="1648"/>
                  <a:pt x="872" y="1648"/>
                </a:cubicBezTo>
                <a:cubicBezTo>
                  <a:pt x="873" y="1647"/>
                  <a:pt x="873" y="1647"/>
                  <a:pt x="873" y="1647"/>
                </a:cubicBezTo>
                <a:cubicBezTo>
                  <a:pt x="875" y="1647"/>
                  <a:pt x="875" y="1647"/>
                  <a:pt x="875" y="1647"/>
                </a:cubicBezTo>
                <a:cubicBezTo>
                  <a:pt x="876" y="1647"/>
                  <a:pt x="876" y="1647"/>
                  <a:pt x="876" y="1647"/>
                </a:cubicBezTo>
                <a:cubicBezTo>
                  <a:pt x="876" y="1644"/>
                  <a:pt x="876" y="1644"/>
                  <a:pt x="876" y="1644"/>
                </a:cubicBezTo>
                <a:cubicBezTo>
                  <a:pt x="877" y="1643"/>
                  <a:pt x="877" y="1643"/>
                  <a:pt x="877" y="1643"/>
                </a:cubicBezTo>
                <a:cubicBezTo>
                  <a:pt x="879" y="1642"/>
                  <a:pt x="879" y="1642"/>
                  <a:pt x="879" y="1642"/>
                </a:cubicBezTo>
                <a:cubicBezTo>
                  <a:pt x="882" y="1644"/>
                  <a:pt x="882" y="1644"/>
                  <a:pt x="882" y="1644"/>
                </a:cubicBezTo>
                <a:cubicBezTo>
                  <a:pt x="883" y="1643"/>
                  <a:pt x="883" y="1643"/>
                  <a:pt x="883" y="1643"/>
                </a:cubicBezTo>
                <a:cubicBezTo>
                  <a:pt x="883" y="1643"/>
                  <a:pt x="883" y="1643"/>
                  <a:pt x="883" y="1643"/>
                </a:cubicBezTo>
                <a:cubicBezTo>
                  <a:pt x="886" y="1644"/>
                  <a:pt x="886" y="1644"/>
                  <a:pt x="886" y="1644"/>
                </a:cubicBezTo>
                <a:cubicBezTo>
                  <a:pt x="887" y="1644"/>
                  <a:pt x="887" y="1644"/>
                  <a:pt x="887" y="1644"/>
                </a:cubicBezTo>
                <a:cubicBezTo>
                  <a:pt x="886" y="1643"/>
                  <a:pt x="886" y="1643"/>
                  <a:pt x="886" y="1643"/>
                </a:cubicBezTo>
                <a:cubicBezTo>
                  <a:pt x="884" y="1641"/>
                  <a:pt x="884" y="1641"/>
                  <a:pt x="884" y="1641"/>
                </a:cubicBezTo>
                <a:cubicBezTo>
                  <a:pt x="881" y="1639"/>
                  <a:pt x="881" y="1639"/>
                  <a:pt x="881" y="1639"/>
                </a:cubicBezTo>
                <a:cubicBezTo>
                  <a:pt x="881" y="1637"/>
                  <a:pt x="881" y="1637"/>
                  <a:pt x="881" y="1637"/>
                </a:cubicBezTo>
                <a:cubicBezTo>
                  <a:pt x="879" y="1635"/>
                  <a:pt x="879" y="1635"/>
                  <a:pt x="879" y="1635"/>
                </a:cubicBezTo>
                <a:cubicBezTo>
                  <a:pt x="878" y="1636"/>
                  <a:pt x="878" y="1636"/>
                  <a:pt x="878" y="1636"/>
                </a:cubicBezTo>
                <a:cubicBezTo>
                  <a:pt x="877" y="1634"/>
                  <a:pt x="877" y="1634"/>
                  <a:pt x="877" y="1634"/>
                </a:cubicBezTo>
                <a:cubicBezTo>
                  <a:pt x="878" y="1634"/>
                  <a:pt x="878" y="1634"/>
                  <a:pt x="878" y="1634"/>
                </a:cubicBezTo>
                <a:cubicBezTo>
                  <a:pt x="879" y="1632"/>
                  <a:pt x="879" y="1632"/>
                  <a:pt x="879" y="1632"/>
                </a:cubicBezTo>
                <a:cubicBezTo>
                  <a:pt x="878" y="1632"/>
                  <a:pt x="878" y="1632"/>
                  <a:pt x="878" y="1632"/>
                </a:cubicBezTo>
                <a:cubicBezTo>
                  <a:pt x="878" y="1631"/>
                  <a:pt x="878" y="1631"/>
                  <a:pt x="878" y="1631"/>
                </a:cubicBezTo>
                <a:cubicBezTo>
                  <a:pt x="876" y="1626"/>
                  <a:pt x="876" y="1626"/>
                  <a:pt x="876" y="1626"/>
                </a:cubicBezTo>
                <a:cubicBezTo>
                  <a:pt x="874" y="1623"/>
                  <a:pt x="874" y="1623"/>
                  <a:pt x="874" y="1623"/>
                </a:cubicBezTo>
                <a:cubicBezTo>
                  <a:pt x="874" y="1620"/>
                  <a:pt x="874" y="1620"/>
                  <a:pt x="874" y="1620"/>
                </a:cubicBezTo>
                <a:cubicBezTo>
                  <a:pt x="875" y="1616"/>
                  <a:pt x="875" y="1616"/>
                  <a:pt x="875" y="1616"/>
                </a:cubicBezTo>
                <a:cubicBezTo>
                  <a:pt x="878" y="1614"/>
                  <a:pt x="878" y="1614"/>
                  <a:pt x="878" y="1614"/>
                </a:cubicBezTo>
                <a:cubicBezTo>
                  <a:pt x="878" y="1613"/>
                  <a:pt x="878" y="1613"/>
                  <a:pt x="878" y="1613"/>
                </a:cubicBezTo>
                <a:cubicBezTo>
                  <a:pt x="878" y="1612"/>
                  <a:pt x="878" y="1612"/>
                  <a:pt x="878" y="1612"/>
                </a:cubicBezTo>
                <a:cubicBezTo>
                  <a:pt x="878" y="1610"/>
                  <a:pt x="878" y="1610"/>
                  <a:pt x="878" y="1610"/>
                </a:cubicBezTo>
                <a:cubicBezTo>
                  <a:pt x="877" y="1609"/>
                  <a:pt x="877" y="1609"/>
                  <a:pt x="877" y="1609"/>
                </a:cubicBezTo>
                <a:cubicBezTo>
                  <a:pt x="878" y="1610"/>
                  <a:pt x="878" y="1610"/>
                  <a:pt x="878" y="1610"/>
                </a:cubicBezTo>
                <a:cubicBezTo>
                  <a:pt x="879" y="1611"/>
                  <a:pt x="879" y="1611"/>
                  <a:pt x="879" y="1611"/>
                </a:cubicBezTo>
                <a:cubicBezTo>
                  <a:pt x="881" y="1612"/>
                  <a:pt x="881" y="1612"/>
                  <a:pt x="881" y="1612"/>
                </a:cubicBezTo>
                <a:cubicBezTo>
                  <a:pt x="883" y="1610"/>
                  <a:pt x="883" y="1610"/>
                  <a:pt x="883" y="1610"/>
                </a:cubicBezTo>
                <a:cubicBezTo>
                  <a:pt x="883" y="1608"/>
                  <a:pt x="883" y="1608"/>
                  <a:pt x="883" y="1608"/>
                </a:cubicBezTo>
                <a:cubicBezTo>
                  <a:pt x="885" y="1606"/>
                  <a:pt x="885" y="1606"/>
                  <a:pt x="885" y="1606"/>
                </a:cubicBezTo>
                <a:cubicBezTo>
                  <a:pt x="886" y="1605"/>
                  <a:pt x="886" y="1605"/>
                  <a:pt x="886" y="1605"/>
                </a:cubicBezTo>
                <a:cubicBezTo>
                  <a:pt x="885" y="1602"/>
                  <a:pt x="885" y="1602"/>
                  <a:pt x="885" y="1602"/>
                </a:cubicBezTo>
                <a:cubicBezTo>
                  <a:pt x="884" y="1601"/>
                  <a:pt x="884" y="1601"/>
                  <a:pt x="884" y="1601"/>
                </a:cubicBezTo>
                <a:cubicBezTo>
                  <a:pt x="883" y="1602"/>
                  <a:pt x="883" y="1602"/>
                  <a:pt x="883" y="1602"/>
                </a:cubicBezTo>
                <a:cubicBezTo>
                  <a:pt x="883" y="1601"/>
                  <a:pt x="883" y="1601"/>
                  <a:pt x="883" y="1601"/>
                </a:cubicBezTo>
                <a:cubicBezTo>
                  <a:pt x="885" y="1599"/>
                  <a:pt x="885" y="1599"/>
                  <a:pt x="885" y="1599"/>
                </a:cubicBezTo>
                <a:cubicBezTo>
                  <a:pt x="886" y="1597"/>
                  <a:pt x="886" y="1597"/>
                  <a:pt x="886" y="1597"/>
                </a:cubicBezTo>
                <a:cubicBezTo>
                  <a:pt x="886" y="1594"/>
                  <a:pt x="886" y="1594"/>
                  <a:pt x="886" y="1594"/>
                </a:cubicBezTo>
                <a:cubicBezTo>
                  <a:pt x="888" y="1592"/>
                  <a:pt x="888" y="1592"/>
                  <a:pt x="888" y="1592"/>
                </a:cubicBezTo>
                <a:cubicBezTo>
                  <a:pt x="890" y="1592"/>
                  <a:pt x="890" y="1592"/>
                  <a:pt x="890" y="1592"/>
                </a:cubicBezTo>
                <a:cubicBezTo>
                  <a:pt x="891" y="1590"/>
                  <a:pt x="891" y="1590"/>
                  <a:pt x="891" y="1590"/>
                </a:cubicBezTo>
                <a:cubicBezTo>
                  <a:pt x="892" y="1588"/>
                  <a:pt x="892" y="1588"/>
                  <a:pt x="892" y="1588"/>
                </a:cubicBezTo>
                <a:cubicBezTo>
                  <a:pt x="893" y="1587"/>
                  <a:pt x="893" y="1587"/>
                  <a:pt x="893" y="1587"/>
                </a:cubicBezTo>
                <a:cubicBezTo>
                  <a:pt x="894" y="1586"/>
                  <a:pt x="894" y="1586"/>
                  <a:pt x="894" y="1586"/>
                </a:cubicBezTo>
                <a:cubicBezTo>
                  <a:pt x="895" y="1585"/>
                  <a:pt x="895" y="1585"/>
                  <a:pt x="895" y="1585"/>
                </a:cubicBezTo>
                <a:cubicBezTo>
                  <a:pt x="897" y="1583"/>
                  <a:pt x="897" y="1583"/>
                  <a:pt x="897" y="1583"/>
                </a:cubicBezTo>
                <a:cubicBezTo>
                  <a:pt x="897" y="1582"/>
                  <a:pt x="897" y="1582"/>
                  <a:pt x="897" y="1582"/>
                </a:cubicBezTo>
                <a:cubicBezTo>
                  <a:pt x="897" y="1581"/>
                  <a:pt x="897" y="1581"/>
                  <a:pt x="897" y="1581"/>
                </a:cubicBezTo>
                <a:cubicBezTo>
                  <a:pt x="898" y="1580"/>
                  <a:pt x="898" y="1580"/>
                  <a:pt x="898" y="1580"/>
                </a:cubicBezTo>
                <a:cubicBezTo>
                  <a:pt x="896" y="1579"/>
                  <a:pt x="896" y="1579"/>
                  <a:pt x="896" y="1579"/>
                </a:cubicBezTo>
                <a:cubicBezTo>
                  <a:pt x="895" y="1579"/>
                  <a:pt x="895" y="1579"/>
                  <a:pt x="895" y="1579"/>
                </a:cubicBezTo>
                <a:cubicBezTo>
                  <a:pt x="897" y="1577"/>
                  <a:pt x="897" y="1577"/>
                  <a:pt x="897" y="1577"/>
                </a:cubicBezTo>
                <a:cubicBezTo>
                  <a:pt x="897" y="1575"/>
                  <a:pt x="897" y="1575"/>
                  <a:pt x="897" y="1575"/>
                </a:cubicBezTo>
                <a:cubicBezTo>
                  <a:pt x="896" y="1573"/>
                  <a:pt x="896" y="1573"/>
                  <a:pt x="896" y="1573"/>
                </a:cubicBezTo>
                <a:cubicBezTo>
                  <a:pt x="896" y="1572"/>
                  <a:pt x="896" y="1572"/>
                  <a:pt x="896" y="1572"/>
                </a:cubicBezTo>
                <a:cubicBezTo>
                  <a:pt x="896" y="1571"/>
                  <a:pt x="896" y="1571"/>
                  <a:pt x="896" y="1571"/>
                </a:cubicBezTo>
                <a:cubicBezTo>
                  <a:pt x="896" y="1570"/>
                  <a:pt x="896" y="1570"/>
                  <a:pt x="896" y="1570"/>
                </a:cubicBezTo>
                <a:cubicBezTo>
                  <a:pt x="894" y="1569"/>
                  <a:pt x="894" y="1569"/>
                  <a:pt x="894" y="1569"/>
                </a:cubicBezTo>
                <a:cubicBezTo>
                  <a:pt x="893" y="1570"/>
                  <a:pt x="893" y="1570"/>
                  <a:pt x="893" y="1570"/>
                </a:cubicBezTo>
                <a:cubicBezTo>
                  <a:pt x="891" y="1570"/>
                  <a:pt x="891" y="1570"/>
                  <a:pt x="891" y="1570"/>
                </a:cubicBezTo>
                <a:cubicBezTo>
                  <a:pt x="888" y="1570"/>
                  <a:pt x="888" y="1570"/>
                  <a:pt x="888" y="1570"/>
                </a:cubicBezTo>
                <a:cubicBezTo>
                  <a:pt x="884" y="1566"/>
                  <a:pt x="884" y="1566"/>
                  <a:pt x="884" y="1566"/>
                </a:cubicBezTo>
                <a:cubicBezTo>
                  <a:pt x="881" y="1564"/>
                  <a:pt x="881" y="1564"/>
                  <a:pt x="881" y="1564"/>
                </a:cubicBezTo>
                <a:cubicBezTo>
                  <a:pt x="880" y="1564"/>
                  <a:pt x="880" y="1564"/>
                  <a:pt x="880" y="1564"/>
                </a:cubicBezTo>
                <a:cubicBezTo>
                  <a:pt x="878" y="1562"/>
                  <a:pt x="878" y="1562"/>
                  <a:pt x="878" y="1562"/>
                </a:cubicBezTo>
                <a:cubicBezTo>
                  <a:pt x="876" y="1558"/>
                  <a:pt x="876" y="1558"/>
                  <a:pt x="876" y="1558"/>
                </a:cubicBezTo>
                <a:cubicBezTo>
                  <a:pt x="876" y="1556"/>
                  <a:pt x="876" y="1556"/>
                  <a:pt x="876" y="1556"/>
                </a:cubicBezTo>
                <a:cubicBezTo>
                  <a:pt x="875" y="1554"/>
                  <a:pt x="875" y="1554"/>
                  <a:pt x="875" y="1554"/>
                </a:cubicBezTo>
                <a:cubicBezTo>
                  <a:pt x="875" y="1553"/>
                  <a:pt x="875" y="1553"/>
                  <a:pt x="875" y="1553"/>
                </a:cubicBezTo>
                <a:cubicBezTo>
                  <a:pt x="877" y="1552"/>
                  <a:pt x="877" y="1552"/>
                  <a:pt x="877" y="1552"/>
                </a:cubicBezTo>
                <a:cubicBezTo>
                  <a:pt x="878" y="1550"/>
                  <a:pt x="878" y="1550"/>
                  <a:pt x="878" y="1550"/>
                </a:cubicBezTo>
                <a:cubicBezTo>
                  <a:pt x="879" y="1547"/>
                  <a:pt x="879" y="1547"/>
                  <a:pt x="879" y="1547"/>
                </a:cubicBezTo>
                <a:cubicBezTo>
                  <a:pt x="880" y="1547"/>
                  <a:pt x="880" y="1547"/>
                  <a:pt x="880" y="1547"/>
                </a:cubicBezTo>
                <a:cubicBezTo>
                  <a:pt x="881" y="1545"/>
                  <a:pt x="881" y="1545"/>
                  <a:pt x="881" y="1545"/>
                </a:cubicBezTo>
                <a:cubicBezTo>
                  <a:pt x="884" y="1545"/>
                  <a:pt x="884" y="1545"/>
                  <a:pt x="884" y="1545"/>
                </a:cubicBezTo>
                <a:cubicBezTo>
                  <a:pt x="886" y="1543"/>
                  <a:pt x="886" y="1543"/>
                  <a:pt x="886" y="1543"/>
                </a:cubicBezTo>
                <a:cubicBezTo>
                  <a:pt x="889" y="1542"/>
                  <a:pt x="889" y="1542"/>
                  <a:pt x="889" y="1542"/>
                </a:cubicBezTo>
                <a:cubicBezTo>
                  <a:pt x="890" y="1543"/>
                  <a:pt x="890" y="1543"/>
                  <a:pt x="890" y="1543"/>
                </a:cubicBezTo>
                <a:cubicBezTo>
                  <a:pt x="894" y="1542"/>
                  <a:pt x="894" y="1542"/>
                  <a:pt x="894" y="1542"/>
                </a:cubicBezTo>
                <a:cubicBezTo>
                  <a:pt x="894" y="1541"/>
                  <a:pt x="894" y="1541"/>
                  <a:pt x="894" y="1541"/>
                </a:cubicBezTo>
                <a:cubicBezTo>
                  <a:pt x="893" y="1540"/>
                  <a:pt x="893" y="1540"/>
                  <a:pt x="893" y="1540"/>
                </a:cubicBezTo>
                <a:cubicBezTo>
                  <a:pt x="891" y="1539"/>
                  <a:pt x="891" y="1539"/>
                  <a:pt x="891" y="1539"/>
                </a:cubicBezTo>
                <a:cubicBezTo>
                  <a:pt x="891" y="1539"/>
                  <a:pt x="891" y="1539"/>
                  <a:pt x="891" y="1539"/>
                </a:cubicBezTo>
                <a:cubicBezTo>
                  <a:pt x="891" y="1537"/>
                  <a:pt x="891" y="1537"/>
                  <a:pt x="891" y="1537"/>
                </a:cubicBezTo>
                <a:cubicBezTo>
                  <a:pt x="894" y="1535"/>
                  <a:pt x="894" y="1535"/>
                  <a:pt x="894" y="1535"/>
                </a:cubicBezTo>
                <a:cubicBezTo>
                  <a:pt x="894" y="1535"/>
                  <a:pt x="894" y="1535"/>
                  <a:pt x="894" y="1535"/>
                </a:cubicBezTo>
                <a:cubicBezTo>
                  <a:pt x="895" y="1533"/>
                  <a:pt x="895" y="1533"/>
                  <a:pt x="895" y="1533"/>
                </a:cubicBezTo>
                <a:cubicBezTo>
                  <a:pt x="895" y="1532"/>
                  <a:pt x="895" y="1532"/>
                  <a:pt x="895" y="1532"/>
                </a:cubicBezTo>
                <a:cubicBezTo>
                  <a:pt x="892" y="1530"/>
                  <a:pt x="892" y="1530"/>
                  <a:pt x="892" y="1530"/>
                </a:cubicBezTo>
                <a:cubicBezTo>
                  <a:pt x="893" y="1528"/>
                  <a:pt x="893" y="1528"/>
                  <a:pt x="893" y="1528"/>
                </a:cubicBezTo>
                <a:cubicBezTo>
                  <a:pt x="893" y="1527"/>
                  <a:pt x="893" y="1527"/>
                  <a:pt x="893" y="1527"/>
                </a:cubicBezTo>
                <a:cubicBezTo>
                  <a:pt x="892" y="1526"/>
                  <a:pt x="892" y="1526"/>
                  <a:pt x="892" y="1526"/>
                </a:cubicBezTo>
                <a:cubicBezTo>
                  <a:pt x="891" y="1523"/>
                  <a:pt x="891" y="1523"/>
                  <a:pt x="891" y="1523"/>
                </a:cubicBezTo>
                <a:cubicBezTo>
                  <a:pt x="893" y="1522"/>
                  <a:pt x="893" y="1522"/>
                  <a:pt x="893" y="1522"/>
                </a:cubicBezTo>
                <a:cubicBezTo>
                  <a:pt x="894" y="1520"/>
                  <a:pt x="894" y="1520"/>
                  <a:pt x="894" y="1520"/>
                </a:cubicBezTo>
                <a:cubicBezTo>
                  <a:pt x="893" y="1519"/>
                  <a:pt x="893" y="1519"/>
                  <a:pt x="893" y="1519"/>
                </a:cubicBezTo>
                <a:cubicBezTo>
                  <a:pt x="894" y="1518"/>
                  <a:pt x="894" y="1518"/>
                  <a:pt x="894" y="1518"/>
                </a:cubicBezTo>
                <a:cubicBezTo>
                  <a:pt x="897" y="1517"/>
                  <a:pt x="897" y="1517"/>
                  <a:pt x="897" y="1517"/>
                </a:cubicBezTo>
                <a:cubicBezTo>
                  <a:pt x="900" y="1514"/>
                  <a:pt x="900" y="1514"/>
                  <a:pt x="900" y="1514"/>
                </a:cubicBezTo>
                <a:cubicBezTo>
                  <a:pt x="899" y="1513"/>
                  <a:pt x="899" y="1513"/>
                  <a:pt x="899" y="1513"/>
                </a:cubicBezTo>
                <a:cubicBezTo>
                  <a:pt x="896" y="1513"/>
                  <a:pt x="896" y="1513"/>
                  <a:pt x="896" y="1513"/>
                </a:cubicBezTo>
                <a:cubicBezTo>
                  <a:pt x="894" y="1512"/>
                  <a:pt x="894" y="1512"/>
                  <a:pt x="894" y="1512"/>
                </a:cubicBezTo>
                <a:cubicBezTo>
                  <a:pt x="894" y="1511"/>
                  <a:pt x="894" y="1511"/>
                  <a:pt x="894" y="1511"/>
                </a:cubicBezTo>
                <a:cubicBezTo>
                  <a:pt x="894" y="1510"/>
                  <a:pt x="894" y="1510"/>
                  <a:pt x="894" y="1510"/>
                </a:cubicBezTo>
                <a:cubicBezTo>
                  <a:pt x="896" y="1509"/>
                  <a:pt x="896" y="1509"/>
                  <a:pt x="896" y="1509"/>
                </a:cubicBezTo>
                <a:cubicBezTo>
                  <a:pt x="898" y="1508"/>
                  <a:pt x="898" y="1508"/>
                  <a:pt x="898" y="1508"/>
                </a:cubicBezTo>
                <a:cubicBezTo>
                  <a:pt x="901" y="1509"/>
                  <a:pt x="901" y="1509"/>
                  <a:pt x="901" y="1509"/>
                </a:cubicBezTo>
                <a:cubicBezTo>
                  <a:pt x="901" y="1510"/>
                  <a:pt x="901" y="1510"/>
                  <a:pt x="901" y="1510"/>
                </a:cubicBezTo>
                <a:cubicBezTo>
                  <a:pt x="901" y="1511"/>
                  <a:pt x="901" y="1511"/>
                  <a:pt x="901" y="1511"/>
                </a:cubicBezTo>
                <a:cubicBezTo>
                  <a:pt x="901" y="1513"/>
                  <a:pt x="901" y="1513"/>
                  <a:pt x="901" y="1513"/>
                </a:cubicBezTo>
                <a:cubicBezTo>
                  <a:pt x="903" y="1513"/>
                  <a:pt x="903" y="1513"/>
                  <a:pt x="903" y="1513"/>
                </a:cubicBezTo>
                <a:cubicBezTo>
                  <a:pt x="907" y="1511"/>
                  <a:pt x="907" y="1511"/>
                  <a:pt x="907" y="1511"/>
                </a:cubicBezTo>
                <a:cubicBezTo>
                  <a:pt x="907" y="1509"/>
                  <a:pt x="907" y="1509"/>
                  <a:pt x="907" y="1509"/>
                </a:cubicBezTo>
                <a:cubicBezTo>
                  <a:pt x="906" y="1507"/>
                  <a:pt x="906" y="1507"/>
                  <a:pt x="906" y="1507"/>
                </a:cubicBezTo>
                <a:cubicBezTo>
                  <a:pt x="905" y="1505"/>
                  <a:pt x="905" y="1505"/>
                  <a:pt x="905" y="1505"/>
                </a:cubicBezTo>
                <a:cubicBezTo>
                  <a:pt x="906" y="1505"/>
                  <a:pt x="906" y="1505"/>
                  <a:pt x="906" y="1505"/>
                </a:cubicBezTo>
                <a:cubicBezTo>
                  <a:pt x="906" y="1503"/>
                  <a:pt x="906" y="1503"/>
                  <a:pt x="906" y="1503"/>
                </a:cubicBezTo>
                <a:cubicBezTo>
                  <a:pt x="905" y="1501"/>
                  <a:pt x="905" y="1501"/>
                  <a:pt x="905" y="1501"/>
                </a:cubicBezTo>
                <a:cubicBezTo>
                  <a:pt x="903" y="1501"/>
                  <a:pt x="903" y="1501"/>
                  <a:pt x="903" y="1501"/>
                </a:cubicBezTo>
                <a:cubicBezTo>
                  <a:pt x="901" y="1502"/>
                  <a:pt x="901" y="1502"/>
                  <a:pt x="901" y="1502"/>
                </a:cubicBezTo>
                <a:cubicBezTo>
                  <a:pt x="900" y="1502"/>
                  <a:pt x="900" y="1502"/>
                  <a:pt x="900" y="1502"/>
                </a:cubicBezTo>
                <a:cubicBezTo>
                  <a:pt x="899" y="1503"/>
                  <a:pt x="899" y="1503"/>
                  <a:pt x="899" y="1503"/>
                </a:cubicBezTo>
                <a:cubicBezTo>
                  <a:pt x="900" y="1503"/>
                  <a:pt x="900" y="1503"/>
                  <a:pt x="900" y="1503"/>
                </a:cubicBezTo>
                <a:cubicBezTo>
                  <a:pt x="901" y="1504"/>
                  <a:pt x="901" y="1504"/>
                  <a:pt x="901" y="1504"/>
                </a:cubicBezTo>
                <a:cubicBezTo>
                  <a:pt x="901" y="1505"/>
                  <a:pt x="901" y="1505"/>
                  <a:pt x="901" y="1505"/>
                </a:cubicBezTo>
                <a:cubicBezTo>
                  <a:pt x="898" y="1506"/>
                  <a:pt x="898" y="1506"/>
                  <a:pt x="898" y="1506"/>
                </a:cubicBezTo>
                <a:cubicBezTo>
                  <a:pt x="896" y="1505"/>
                  <a:pt x="896" y="1505"/>
                  <a:pt x="896" y="1505"/>
                </a:cubicBezTo>
                <a:cubicBezTo>
                  <a:pt x="897" y="1504"/>
                  <a:pt x="897" y="1504"/>
                  <a:pt x="897" y="1504"/>
                </a:cubicBezTo>
                <a:cubicBezTo>
                  <a:pt x="898" y="1504"/>
                  <a:pt x="898" y="1504"/>
                  <a:pt x="898" y="1504"/>
                </a:cubicBezTo>
                <a:cubicBezTo>
                  <a:pt x="897" y="1503"/>
                  <a:pt x="897" y="1503"/>
                  <a:pt x="897" y="1503"/>
                </a:cubicBezTo>
                <a:cubicBezTo>
                  <a:pt x="894" y="1503"/>
                  <a:pt x="894" y="1503"/>
                  <a:pt x="894" y="1503"/>
                </a:cubicBezTo>
                <a:cubicBezTo>
                  <a:pt x="892" y="1502"/>
                  <a:pt x="892" y="1502"/>
                  <a:pt x="892" y="1502"/>
                </a:cubicBezTo>
                <a:cubicBezTo>
                  <a:pt x="891" y="1500"/>
                  <a:pt x="891" y="1500"/>
                  <a:pt x="891" y="1500"/>
                </a:cubicBezTo>
                <a:cubicBezTo>
                  <a:pt x="891" y="1495"/>
                  <a:pt x="891" y="1495"/>
                  <a:pt x="891" y="1495"/>
                </a:cubicBezTo>
                <a:cubicBezTo>
                  <a:pt x="890" y="1492"/>
                  <a:pt x="890" y="1492"/>
                  <a:pt x="890" y="1492"/>
                </a:cubicBezTo>
                <a:cubicBezTo>
                  <a:pt x="888" y="1490"/>
                  <a:pt x="888" y="1490"/>
                  <a:pt x="888" y="1490"/>
                </a:cubicBezTo>
                <a:cubicBezTo>
                  <a:pt x="888" y="1486"/>
                  <a:pt x="888" y="1486"/>
                  <a:pt x="888" y="1486"/>
                </a:cubicBezTo>
                <a:cubicBezTo>
                  <a:pt x="890" y="1484"/>
                  <a:pt x="890" y="1484"/>
                  <a:pt x="890" y="1484"/>
                </a:cubicBezTo>
                <a:cubicBezTo>
                  <a:pt x="892" y="1484"/>
                  <a:pt x="892" y="1484"/>
                  <a:pt x="892" y="1484"/>
                </a:cubicBezTo>
                <a:cubicBezTo>
                  <a:pt x="891" y="1485"/>
                  <a:pt x="891" y="1485"/>
                  <a:pt x="891" y="1485"/>
                </a:cubicBezTo>
                <a:cubicBezTo>
                  <a:pt x="892" y="1486"/>
                  <a:pt x="892" y="1486"/>
                  <a:pt x="892" y="1486"/>
                </a:cubicBezTo>
                <a:cubicBezTo>
                  <a:pt x="894" y="1485"/>
                  <a:pt x="894" y="1485"/>
                  <a:pt x="894" y="1485"/>
                </a:cubicBezTo>
                <a:cubicBezTo>
                  <a:pt x="898" y="1487"/>
                  <a:pt x="898" y="1487"/>
                  <a:pt x="898" y="1487"/>
                </a:cubicBezTo>
                <a:cubicBezTo>
                  <a:pt x="901" y="1490"/>
                  <a:pt x="901" y="1490"/>
                  <a:pt x="901" y="1490"/>
                </a:cubicBezTo>
                <a:cubicBezTo>
                  <a:pt x="904" y="1490"/>
                  <a:pt x="904" y="1490"/>
                  <a:pt x="904" y="1490"/>
                </a:cubicBezTo>
                <a:cubicBezTo>
                  <a:pt x="910" y="1490"/>
                  <a:pt x="910" y="1490"/>
                  <a:pt x="910" y="1490"/>
                </a:cubicBezTo>
                <a:cubicBezTo>
                  <a:pt x="914" y="1488"/>
                  <a:pt x="914" y="1488"/>
                  <a:pt x="914" y="1488"/>
                </a:cubicBezTo>
                <a:cubicBezTo>
                  <a:pt x="913" y="1487"/>
                  <a:pt x="913" y="1487"/>
                  <a:pt x="913" y="1487"/>
                </a:cubicBezTo>
                <a:cubicBezTo>
                  <a:pt x="916" y="1486"/>
                  <a:pt x="916" y="1486"/>
                  <a:pt x="916" y="1486"/>
                </a:cubicBezTo>
                <a:cubicBezTo>
                  <a:pt x="916" y="1484"/>
                  <a:pt x="916" y="1484"/>
                  <a:pt x="916" y="1484"/>
                </a:cubicBezTo>
                <a:cubicBezTo>
                  <a:pt x="916" y="1482"/>
                  <a:pt x="916" y="1482"/>
                  <a:pt x="916" y="1482"/>
                </a:cubicBezTo>
                <a:cubicBezTo>
                  <a:pt x="916" y="1481"/>
                  <a:pt x="916" y="1481"/>
                  <a:pt x="916" y="1481"/>
                </a:cubicBezTo>
                <a:cubicBezTo>
                  <a:pt x="917" y="1480"/>
                  <a:pt x="917" y="1480"/>
                  <a:pt x="917" y="1480"/>
                </a:cubicBezTo>
                <a:cubicBezTo>
                  <a:pt x="915" y="1479"/>
                  <a:pt x="915" y="1479"/>
                  <a:pt x="915" y="1479"/>
                </a:cubicBezTo>
                <a:cubicBezTo>
                  <a:pt x="914" y="1477"/>
                  <a:pt x="914" y="1477"/>
                  <a:pt x="914" y="1477"/>
                </a:cubicBezTo>
                <a:cubicBezTo>
                  <a:pt x="914" y="1475"/>
                  <a:pt x="914" y="1475"/>
                  <a:pt x="914" y="1475"/>
                </a:cubicBezTo>
                <a:cubicBezTo>
                  <a:pt x="914" y="1474"/>
                  <a:pt x="914" y="1474"/>
                  <a:pt x="914" y="1474"/>
                </a:cubicBezTo>
                <a:cubicBezTo>
                  <a:pt x="914" y="1473"/>
                  <a:pt x="914" y="1473"/>
                  <a:pt x="914" y="1473"/>
                </a:cubicBezTo>
                <a:cubicBezTo>
                  <a:pt x="916" y="1471"/>
                  <a:pt x="916" y="1471"/>
                  <a:pt x="916" y="1471"/>
                </a:cubicBezTo>
                <a:cubicBezTo>
                  <a:pt x="916" y="1470"/>
                  <a:pt x="916" y="1470"/>
                  <a:pt x="916" y="1470"/>
                </a:cubicBezTo>
                <a:cubicBezTo>
                  <a:pt x="916" y="1470"/>
                  <a:pt x="916" y="1470"/>
                  <a:pt x="916" y="1470"/>
                </a:cubicBezTo>
                <a:cubicBezTo>
                  <a:pt x="917" y="1469"/>
                  <a:pt x="917" y="1469"/>
                  <a:pt x="917" y="1469"/>
                </a:cubicBezTo>
                <a:cubicBezTo>
                  <a:pt x="916" y="1467"/>
                  <a:pt x="916" y="1467"/>
                  <a:pt x="916" y="1467"/>
                </a:cubicBezTo>
                <a:cubicBezTo>
                  <a:pt x="915" y="1467"/>
                  <a:pt x="915" y="1467"/>
                  <a:pt x="915" y="1467"/>
                </a:cubicBezTo>
                <a:cubicBezTo>
                  <a:pt x="915" y="1466"/>
                  <a:pt x="915" y="1466"/>
                  <a:pt x="915" y="1466"/>
                </a:cubicBezTo>
                <a:cubicBezTo>
                  <a:pt x="914" y="1464"/>
                  <a:pt x="914" y="1464"/>
                  <a:pt x="914" y="1464"/>
                </a:cubicBezTo>
                <a:cubicBezTo>
                  <a:pt x="914" y="1461"/>
                  <a:pt x="914" y="1461"/>
                  <a:pt x="914" y="1461"/>
                </a:cubicBezTo>
                <a:cubicBezTo>
                  <a:pt x="914" y="1460"/>
                  <a:pt x="914" y="1460"/>
                  <a:pt x="914" y="1460"/>
                </a:cubicBezTo>
                <a:cubicBezTo>
                  <a:pt x="914" y="1458"/>
                  <a:pt x="914" y="1458"/>
                  <a:pt x="914" y="1458"/>
                </a:cubicBezTo>
                <a:cubicBezTo>
                  <a:pt x="914" y="1457"/>
                  <a:pt x="914" y="1457"/>
                  <a:pt x="914" y="1457"/>
                </a:cubicBezTo>
                <a:cubicBezTo>
                  <a:pt x="915" y="1458"/>
                  <a:pt x="915" y="1458"/>
                  <a:pt x="915" y="1458"/>
                </a:cubicBezTo>
                <a:cubicBezTo>
                  <a:pt x="916" y="1458"/>
                  <a:pt x="916" y="1458"/>
                  <a:pt x="916" y="1458"/>
                </a:cubicBezTo>
                <a:cubicBezTo>
                  <a:pt x="919" y="1459"/>
                  <a:pt x="919" y="1459"/>
                  <a:pt x="919" y="1459"/>
                </a:cubicBezTo>
                <a:cubicBezTo>
                  <a:pt x="922" y="1461"/>
                  <a:pt x="922" y="1461"/>
                  <a:pt x="922" y="1461"/>
                </a:cubicBezTo>
                <a:cubicBezTo>
                  <a:pt x="923" y="1461"/>
                  <a:pt x="923" y="1461"/>
                  <a:pt x="923" y="1461"/>
                </a:cubicBezTo>
                <a:cubicBezTo>
                  <a:pt x="927" y="1460"/>
                  <a:pt x="927" y="1460"/>
                  <a:pt x="927" y="1460"/>
                </a:cubicBezTo>
                <a:cubicBezTo>
                  <a:pt x="930" y="1461"/>
                  <a:pt x="930" y="1461"/>
                  <a:pt x="930" y="1461"/>
                </a:cubicBezTo>
                <a:cubicBezTo>
                  <a:pt x="934" y="1461"/>
                  <a:pt x="934" y="1461"/>
                  <a:pt x="934" y="1461"/>
                </a:cubicBezTo>
                <a:cubicBezTo>
                  <a:pt x="941" y="1459"/>
                  <a:pt x="941" y="1459"/>
                  <a:pt x="941" y="1459"/>
                </a:cubicBezTo>
                <a:cubicBezTo>
                  <a:pt x="947" y="1456"/>
                  <a:pt x="947" y="1456"/>
                  <a:pt x="947" y="1456"/>
                </a:cubicBezTo>
                <a:cubicBezTo>
                  <a:pt x="948" y="1455"/>
                  <a:pt x="948" y="1455"/>
                  <a:pt x="948" y="1455"/>
                </a:cubicBezTo>
                <a:cubicBezTo>
                  <a:pt x="949" y="1456"/>
                  <a:pt x="949" y="1456"/>
                  <a:pt x="949" y="1456"/>
                </a:cubicBezTo>
                <a:cubicBezTo>
                  <a:pt x="953" y="1455"/>
                  <a:pt x="953" y="1455"/>
                  <a:pt x="953" y="1455"/>
                </a:cubicBezTo>
                <a:cubicBezTo>
                  <a:pt x="958" y="1451"/>
                  <a:pt x="958" y="1451"/>
                  <a:pt x="958" y="1451"/>
                </a:cubicBezTo>
                <a:cubicBezTo>
                  <a:pt x="959" y="1449"/>
                  <a:pt x="959" y="1449"/>
                  <a:pt x="959" y="1449"/>
                </a:cubicBezTo>
                <a:cubicBezTo>
                  <a:pt x="959" y="1447"/>
                  <a:pt x="959" y="1447"/>
                  <a:pt x="959" y="1447"/>
                </a:cubicBezTo>
                <a:cubicBezTo>
                  <a:pt x="960" y="1444"/>
                  <a:pt x="960" y="1444"/>
                  <a:pt x="960" y="1444"/>
                </a:cubicBezTo>
                <a:cubicBezTo>
                  <a:pt x="960" y="1443"/>
                  <a:pt x="960" y="1443"/>
                  <a:pt x="960" y="1443"/>
                </a:cubicBezTo>
                <a:cubicBezTo>
                  <a:pt x="961" y="1444"/>
                  <a:pt x="961" y="1444"/>
                  <a:pt x="961" y="1444"/>
                </a:cubicBezTo>
                <a:cubicBezTo>
                  <a:pt x="961" y="1443"/>
                  <a:pt x="961" y="1443"/>
                  <a:pt x="961" y="1443"/>
                </a:cubicBezTo>
                <a:cubicBezTo>
                  <a:pt x="962" y="1440"/>
                  <a:pt x="962" y="1440"/>
                  <a:pt x="962" y="1440"/>
                </a:cubicBezTo>
                <a:cubicBezTo>
                  <a:pt x="964" y="1437"/>
                  <a:pt x="964" y="1437"/>
                  <a:pt x="964" y="1437"/>
                </a:cubicBezTo>
                <a:cubicBezTo>
                  <a:pt x="965" y="1435"/>
                  <a:pt x="965" y="1435"/>
                  <a:pt x="965" y="1435"/>
                </a:cubicBezTo>
                <a:cubicBezTo>
                  <a:pt x="965" y="1430"/>
                  <a:pt x="965" y="1430"/>
                  <a:pt x="965" y="1430"/>
                </a:cubicBezTo>
                <a:cubicBezTo>
                  <a:pt x="964" y="1429"/>
                  <a:pt x="964" y="1429"/>
                  <a:pt x="964" y="1429"/>
                </a:cubicBezTo>
                <a:cubicBezTo>
                  <a:pt x="964" y="1429"/>
                  <a:pt x="964" y="1429"/>
                  <a:pt x="964" y="1429"/>
                </a:cubicBezTo>
                <a:cubicBezTo>
                  <a:pt x="962" y="1430"/>
                  <a:pt x="962" y="1430"/>
                  <a:pt x="962" y="1430"/>
                </a:cubicBezTo>
                <a:cubicBezTo>
                  <a:pt x="960" y="1430"/>
                  <a:pt x="960" y="1430"/>
                  <a:pt x="960" y="1430"/>
                </a:cubicBezTo>
                <a:cubicBezTo>
                  <a:pt x="957" y="1428"/>
                  <a:pt x="957" y="1428"/>
                  <a:pt x="957" y="1428"/>
                </a:cubicBezTo>
                <a:cubicBezTo>
                  <a:pt x="956" y="1425"/>
                  <a:pt x="956" y="1425"/>
                  <a:pt x="956" y="1425"/>
                </a:cubicBezTo>
                <a:cubicBezTo>
                  <a:pt x="956" y="1424"/>
                  <a:pt x="956" y="1424"/>
                  <a:pt x="956" y="1424"/>
                </a:cubicBezTo>
                <a:cubicBezTo>
                  <a:pt x="959" y="1419"/>
                  <a:pt x="959" y="1419"/>
                  <a:pt x="959" y="1419"/>
                </a:cubicBezTo>
                <a:cubicBezTo>
                  <a:pt x="959" y="1417"/>
                  <a:pt x="959" y="1417"/>
                  <a:pt x="959" y="1417"/>
                </a:cubicBezTo>
                <a:cubicBezTo>
                  <a:pt x="958" y="1415"/>
                  <a:pt x="958" y="1415"/>
                  <a:pt x="958" y="1415"/>
                </a:cubicBezTo>
                <a:cubicBezTo>
                  <a:pt x="952" y="1411"/>
                  <a:pt x="952" y="1411"/>
                  <a:pt x="952" y="1411"/>
                </a:cubicBezTo>
                <a:cubicBezTo>
                  <a:pt x="948" y="1410"/>
                  <a:pt x="948" y="1410"/>
                  <a:pt x="948" y="1410"/>
                </a:cubicBezTo>
                <a:cubicBezTo>
                  <a:pt x="944" y="1406"/>
                  <a:pt x="944" y="1406"/>
                  <a:pt x="944" y="1406"/>
                </a:cubicBezTo>
                <a:cubicBezTo>
                  <a:pt x="943" y="1405"/>
                  <a:pt x="943" y="1405"/>
                  <a:pt x="943" y="1405"/>
                </a:cubicBezTo>
                <a:cubicBezTo>
                  <a:pt x="943" y="1404"/>
                  <a:pt x="943" y="1404"/>
                  <a:pt x="943" y="1404"/>
                </a:cubicBezTo>
                <a:cubicBezTo>
                  <a:pt x="943" y="1402"/>
                  <a:pt x="943" y="1402"/>
                  <a:pt x="943" y="1402"/>
                </a:cubicBezTo>
                <a:cubicBezTo>
                  <a:pt x="942" y="1401"/>
                  <a:pt x="942" y="1401"/>
                  <a:pt x="942" y="1401"/>
                </a:cubicBezTo>
                <a:cubicBezTo>
                  <a:pt x="943" y="1400"/>
                  <a:pt x="943" y="1400"/>
                  <a:pt x="943" y="1400"/>
                </a:cubicBezTo>
                <a:cubicBezTo>
                  <a:pt x="942" y="1396"/>
                  <a:pt x="942" y="1396"/>
                  <a:pt x="942" y="1396"/>
                </a:cubicBezTo>
                <a:cubicBezTo>
                  <a:pt x="942" y="1392"/>
                  <a:pt x="942" y="1392"/>
                  <a:pt x="942" y="1392"/>
                </a:cubicBezTo>
                <a:cubicBezTo>
                  <a:pt x="942" y="1392"/>
                  <a:pt x="942" y="1392"/>
                  <a:pt x="942" y="1392"/>
                </a:cubicBezTo>
                <a:cubicBezTo>
                  <a:pt x="942" y="1396"/>
                  <a:pt x="942" y="1396"/>
                  <a:pt x="942" y="1396"/>
                </a:cubicBezTo>
                <a:cubicBezTo>
                  <a:pt x="944" y="1400"/>
                  <a:pt x="944" y="1400"/>
                  <a:pt x="944" y="1400"/>
                </a:cubicBezTo>
                <a:cubicBezTo>
                  <a:pt x="947" y="1404"/>
                  <a:pt x="947" y="1404"/>
                  <a:pt x="947" y="1404"/>
                </a:cubicBezTo>
                <a:cubicBezTo>
                  <a:pt x="948" y="1404"/>
                  <a:pt x="948" y="1404"/>
                  <a:pt x="948" y="1404"/>
                </a:cubicBezTo>
                <a:cubicBezTo>
                  <a:pt x="951" y="1407"/>
                  <a:pt x="951" y="1407"/>
                  <a:pt x="951" y="1407"/>
                </a:cubicBezTo>
                <a:cubicBezTo>
                  <a:pt x="952" y="1408"/>
                  <a:pt x="952" y="1408"/>
                  <a:pt x="952" y="1408"/>
                </a:cubicBezTo>
                <a:cubicBezTo>
                  <a:pt x="957" y="1407"/>
                  <a:pt x="957" y="1407"/>
                  <a:pt x="957" y="1407"/>
                </a:cubicBezTo>
                <a:cubicBezTo>
                  <a:pt x="959" y="1407"/>
                  <a:pt x="959" y="1407"/>
                  <a:pt x="959" y="1407"/>
                </a:cubicBezTo>
                <a:cubicBezTo>
                  <a:pt x="962" y="1409"/>
                  <a:pt x="962" y="1409"/>
                  <a:pt x="962" y="1409"/>
                </a:cubicBezTo>
                <a:cubicBezTo>
                  <a:pt x="963" y="1409"/>
                  <a:pt x="963" y="1409"/>
                  <a:pt x="963" y="1409"/>
                </a:cubicBezTo>
                <a:cubicBezTo>
                  <a:pt x="965" y="1409"/>
                  <a:pt x="965" y="1409"/>
                  <a:pt x="965" y="1409"/>
                </a:cubicBezTo>
                <a:cubicBezTo>
                  <a:pt x="965" y="1410"/>
                  <a:pt x="965" y="1410"/>
                  <a:pt x="965" y="1410"/>
                </a:cubicBezTo>
                <a:cubicBezTo>
                  <a:pt x="965" y="1411"/>
                  <a:pt x="965" y="1411"/>
                  <a:pt x="965" y="1411"/>
                </a:cubicBezTo>
                <a:cubicBezTo>
                  <a:pt x="965" y="1412"/>
                  <a:pt x="965" y="1412"/>
                  <a:pt x="965" y="1412"/>
                </a:cubicBezTo>
                <a:cubicBezTo>
                  <a:pt x="967" y="1412"/>
                  <a:pt x="967" y="1412"/>
                  <a:pt x="967" y="1412"/>
                </a:cubicBezTo>
                <a:cubicBezTo>
                  <a:pt x="969" y="1410"/>
                  <a:pt x="969" y="1410"/>
                  <a:pt x="969" y="1410"/>
                </a:cubicBezTo>
                <a:cubicBezTo>
                  <a:pt x="972" y="1410"/>
                  <a:pt x="972" y="1410"/>
                  <a:pt x="972" y="1410"/>
                </a:cubicBezTo>
                <a:cubicBezTo>
                  <a:pt x="974" y="1411"/>
                  <a:pt x="974" y="1411"/>
                  <a:pt x="974" y="1411"/>
                </a:cubicBezTo>
                <a:cubicBezTo>
                  <a:pt x="975" y="1411"/>
                  <a:pt x="975" y="1411"/>
                  <a:pt x="975" y="1411"/>
                </a:cubicBezTo>
                <a:cubicBezTo>
                  <a:pt x="976" y="1411"/>
                  <a:pt x="976" y="1411"/>
                  <a:pt x="976" y="1411"/>
                </a:cubicBezTo>
                <a:cubicBezTo>
                  <a:pt x="978" y="1412"/>
                  <a:pt x="978" y="1412"/>
                  <a:pt x="978" y="1412"/>
                </a:cubicBezTo>
                <a:cubicBezTo>
                  <a:pt x="979" y="1412"/>
                  <a:pt x="979" y="1412"/>
                  <a:pt x="979" y="1412"/>
                </a:cubicBezTo>
                <a:cubicBezTo>
                  <a:pt x="980" y="1411"/>
                  <a:pt x="980" y="1411"/>
                  <a:pt x="980" y="1411"/>
                </a:cubicBezTo>
                <a:cubicBezTo>
                  <a:pt x="981" y="1410"/>
                  <a:pt x="981" y="1410"/>
                  <a:pt x="981" y="1410"/>
                </a:cubicBezTo>
                <a:cubicBezTo>
                  <a:pt x="981" y="1410"/>
                  <a:pt x="981" y="1410"/>
                  <a:pt x="981" y="1410"/>
                </a:cubicBezTo>
                <a:cubicBezTo>
                  <a:pt x="982" y="1410"/>
                  <a:pt x="982" y="1410"/>
                  <a:pt x="982" y="1410"/>
                </a:cubicBezTo>
                <a:cubicBezTo>
                  <a:pt x="986" y="1409"/>
                  <a:pt x="986" y="1409"/>
                  <a:pt x="986" y="1409"/>
                </a:cubicBezTo>
                <a:cubicBezTo>
                  <a:pt x="988" y="1406"/>
                  <a:pt x="988" y="1406"/>
                  <a:pt x="988" y="1406"/>
                </a:cubicBezTo>
                <a:cubicBezTo>
                  <a:pt x="989" y="1405"/>
                  <a:pt x="989" y="1405"/>
                  <a:pt x="989" y="1405"/>
                </a:cubicBezTo>
                <a:cubicBezTo>
                  <a:pt x="988" y="1405"/>
                  <a:pt x="988" y="1405"/>
                  <a:pt x="988" y="1405"/>
                </a:cubicBezTo>
                <a:cubicBezTo>
                  <a:pt x="989" y="1403"/>
                  <a:pt x="989" y="1403"/>
                  <a:pt x="989" y="1403"/>
                </a:cubicBezTo>
                <a:cubicBezTo>
                  <a:pt x="991" y="1401"/>
                  <a:pt x="991" y="1401"/>
                  <a:pt x="991" y="1401"/>
                </a:cubicBezTo>
                <a:cubicBezTo>
                  <a:pt x="991" y="1398"/>
                  <a:pt x="991" y="1398"/>
                  <a:pt x="991" y="1398"/>
                </a:cubicBezTo>
                <a:cubicBezTo>
                  <a:pt x="993" y="1397"/>
                  <a:pt x="993" y="1397"/>
                  <a:pt x="993" y="1397"/>
                </a:cubicBezTo>
                <a:cubicBezTo>
                  <a:pt x="994" y="1396"/>
                  <a:pt x="994" y="1396"/>
                  <a:pt x="994" y="1396"/>
                </a:cubicBezTo>
                <a:cubicBezTo>
                  <a:pt x="998" y="1393"/>
                  <a:pt x="998" y="1393"/>
                  <a:pt x="998" y="1393"/>
                </a:cubicBezTo>
                <a:cubicBezTo>
                  <a:pt x="999" y="1390"/>
                  <a:pt x="999" y="1390"/>
                  <a:pt x="999" y="1390"/>
                </a:cubicBezTo>
                <a:cubicBezTo>
                  <a:pt x="1001" y="1383"/>
                  <a:pt x="1001" y="1383"/>
                  <a:pt x="1001" y="1383"/>
                </a:cubicBezTo>
                <a:cubicBezTo>
                  <a:pt x="1002" y="1378"/>
                  <a:pt x="1002" y="1378"/>
                  <a:pt x="1002" y="1378"/>
                </a:cubicBezTo>
                <a:cubicBezTo>
                  <a:pt x="1003" y="1377"/>
                  <a:pt x="1003" y="1377"/>
                  <a:pt x="1003" y="1377"/>
                </a:cubicBezTo>
                <a:cubicBezTo>
                  <a:pt x="1002" y="1376"/>
                  <a:pt x="1002" y="1376"/>
                  <a:pt x="1002" y="1376"/>
                </a:cubicBezTo>
                <a:cubicBezTo>
                  <a:pt x="1000" y="1373"/>
                  <a:pt x="1000" y="1373"/>
                  <a:pt x="1000" y="1373"/>
                </a:cubicBezTo>
                <a:cubicBezTo>
                  <a:pt x="1001" y="1371"/>
                  <a:pt x="1001" y="1371"/>
                  <a:pt x="1001" y="1371"/>
                </a:cubicBezTo>
                <a:cubicBezTo>
                  <a:pt x="1003" y="1371"/>
                  <a:pt x="1003" y="1371"/>
                  <a:pt x="1003" y="1371"/>
                </a:cubicBezTo>
                <a:cubicBezTo>
                  <a:pt x="1003" y="1369"/>
                  <a:pt x="1003" y="1369"/>
                  <a:pt x="1003" y="1369"/>
                </a:cubicBezTo>
                <a:cubicBezTo>
                  <a:pt x="1004" y="1367"/>
                  <a:pt x="1004" y="1367"/>
                  <a:pt x="1004" y="1367"/>
                </a:cubicBezTo>
                <a:cubicBezTo>
                  <a:pt x="1004" y="1366"/>
                  <a:pt x="1004" y="1366"/>
                  <a:pt x="1004" y="1366"/>
                </a:cubicBezTo>
                <a:cubicBezTo>
                  <a:pt x="1005" y="1367"/>
                  <a:pt x="1005" y="1367"/>
                  <a:pt x="1005" y="1367"/>
                </a:cubicBezTo>
                <a:cubicBezTo>
                  <a:pt x="1007" y="1367"/>
                  <a:pt x="1007" y="1367"/>
                  <a:pt x="1007" y="1367"/>
                </a:cubicBezTo>
                <a:cubicBezTo>
                  <a:pt x="1008" y="1365"/>
                  <a:pt x="1008" y="1365"/>
                  <a:pt x="1008" y="1365"/>
                </a:cubicBezTo>
                <a:cubicBezTo>
                  <a:pt x="1009" y="1363"/>
                  <a:pt x="1009" y="1363"/>
                  <a:pt x="1009" y="1363"/>
                </a:cubicBezTo>
                <a:cubicBezTo>
                  <a:pt x="1009" y="1362"/>
                  <a:pt x="1009" y="1362"/>
                  <a:pt x="1009" y="1362"/>
                </a:cubicBezTo>
                <a:cubicBezTo>
                  <a:pt x="1009" y="1360"/>
                  <a:pt x="1009" y="1360"/>
                  <a:pt x="1009" y="1360"/>
                </a:cubicBezTo>
                <a:cubicBezTo>
                  <a:pt x="1010" y="1359"/>
                  <a:pt x="1010" y="1359"/>
                  <a:pt x="1010" y="1359"/>
                </a:cubicBezTo>
                <a:cubicBezTo>
                  <a:pt x="1011" y="1359"/>
                  <a:pt x="1011" y="1359"/>
                  <a:pt x="1011" y="1359"/>
                </a:cubicBezTo>
                <a:cubicBezTo>
                  <a:pt x="1012" y="1357"/>
                  <a:pt x="1012" y="1357"/>
                  <a:pt x="1012" y="1357"/>
                </a:cubicBezTo>
                <a:cubicBezTo>
                  <a:pt x="1011" y="1356"/>
                  <a:pt x="1011" y="1356"/>
                  <a:pt x="1011" y="1356"/>
                </a:cubicBezTo>
                <a:cubicBezTo>
                  <a:pt x="1010" y="1354"/>
                  <a:pt x="1010" y="1354"/>
                  <a:pt x="1010" y="1354"/>
                </a:cubicBezTo>
                <a:cubicBezTo>
                  <a:pt x="1010" y="1351"/>
                  <a:pt x="1010" y="1351"/>
                  <a:pt x="1010" y="1351"/>
                </a:cubicBezTo>
                <a:cubicBezTo>
                  <a:pt x="1010" y="1350"/>
                  <a:pt x="1010" y="1350"/>
                  <a:pt x="1010" y="1350"/>
                </a:cubicBezTo>
                <a:cubicBezTo>
                  <a:pt x="1011" y="1351"/>
                  <a:pt x="1011" y="1351"/>
                  <a:pt x="1011" y="1351"/>
                </a:cubicBezTo>
                <a:cubicBezTo>
                  <a:pt x="1012" y="1353"/>
                  <a:pt x="1012" y="1353"/>
                  <a:pt x="1012" y="1353"/>
                </a:cubicBezTo>
                <a:cubicBezTo>
                  <a:pt x="1014" y="1356"/>
                  <a:pt x="1014" y="1356"/>
                  <a:pt x="1014" y="1356"/>
                </a:cubicBezTo>
                <a:cubicBezTo>
                  <a:pt x="1015" y="1356"/>
                  <a:pt x="1015" y="1356"/>
                  <a:pt x="1015" y="1356"/>
                </a:cubicBezTo>
                <a:cubicBezTo>
                  <a:pt x="1016" y="1355"/>
                  <a:pt x="1016" y="1355"/>
                  <a:pt x="1016" y="1355"/>
                </a:cubicBezTo>
                <a:cubicBezTo>
                  <a:pt x="1017" y="1356"/>
                  <a:pt x="1017" y="1356"/>
                  <a:pt x="1017" y="1356"/>
                </a:cubicBezTo>
                <a:cubicBezTo>
                  <a:pt x="1017" y="1358"/>
                  <a:pt x="1017" y="1358"/>
                  <a:pt x="1017" y="1358"/>
                </a:cubicBezTo>
                <a:cubicBezTo>
                  <a:pt x="1016" y="1358"/>
                  <a:pt x="1016" y="1358"/>
                  <a:pt x="1016" y="1358"/>
                </a:cubicBezTo>
                <a:cubicBezTo>
                  <a:pt x="1015" y="1361"/>
                  <a:pt x="1015" y="1361"/>
                  <a:pt x="1015" y="1361"/>
                </a:cubicBezTo>
                <a:cubicBezTo>
                  <a:pt x="1013" y="1365"/>
                  <a:pt x="1013" y="1365"/>
                  <a:pt x="1013" y="1365"/>
                </a:cubicBezTo>
                <a:cubicBezTo>
                  <a:pt x="1011" y="1365"/>
                  <a:pt x="1011" y="1365"/>
                  <a:pt x="1011" y="1365"/>
                </a:cubicBezTo>
                <a:cubicBezTo>
                  <a:pt x="1011" y="1368"/>
                  <a:pt x="1011" y="1368"/>
                  <a:pt x="1011" y="1368"/>
                </a:cubicBezTo>
                <a:cubicBezTo>
                  <a:pt x="1010" y="1369"/>
                  <a:pt x="1010" y="1369"/>
                  <a:pt x="1010" y="1369"/>
                </a:cubicBezTo>
                <a:cubicBezTo>
                  <a:pt x="1009" y="1369"/>
                  <a:pt x="1009" y="1369"/>
                  <a:pt x="1009" y="1369"/>
                </a:cubicBezTo>
                <a:cubicBezTo>
                  <a:pt x="1007" y="1370"/>
                  <a:pt x="1007" y="1370"/>
                  <a:pt x="1007" y="1370"/>
                </a:cubicBezTo>
                <a:cubicBezTo>
                  <a:pt x="1006" y="1372"/>
                  <a:pt x="1006" y="1372"/>
                  <a:pt x="1006" y="1372"/>
                </a:cubicBezTo>
                <a:cubicBezTo>
                  <a:pt x="1005" y="1373"/>
                  <a:pt x="1005" y="1373"/>
                  <a:pt x="1005" y="1373"/>
                </a:cubicBezTo>
                <a:cubicBezTo>
                  <a:pt x="1004" y="1373"/>
                  <a:pt x="1004" y="1373"/>
                  <a:pt x="1004" y="1373"/>
                </a:cubicBezTo>
                <a:cubicBezTo>
                  <a:pt x="1003" y="1374"/>
                  <a:pt x="1003" y="1374"/>
                  <a:pt x="1003" y="1374"/>
                </a:cubicBezTo>
                <a:cubicBezTo>
                  <a:pt x="1003" y="1375"/>
                  <a:pt x="1003" y="1375"/>
                  <a:pt x="1003" y="1375"/>
                </a:cubicBezTo>
                <a:cubicBezTo>
                  <a:pt x="1005" y="1375"/>
                  <a:pt x="1005" y="1375"/>
                  <a:pt x="1005" y="1375"/>
                </a:cubicBezTo>
                <a:cubicBezTo>
                  <a:pt x="1011" y="1370"/>
                  <a:pt x="1011" y="1370"/>
                  <a:pt x="1011" y="1370"/>
                </a:cubicBezTo>
                <a:cubicBezTo>
                  <a:pt x="1015" y="1367"/>
                  <a:pt x="1015" y="1367"/>
                  <a:pt x="1015" y="1367"/>
                </a:cubicBezTo>
                <a:cubicBezTo>
                  <a:pt x="1019" y="1359"/>
                  <a:pt x="1019" y="1359"/>
                  <a:pt x="1019" y="1359"/>
                </a:cubicBezTo>
                <a:cubicBezTo>
                  <a:pt x="1021" y="1355"/>
                  <a:pt x="1021" y="1355"/>
                  <a:pt x="1021" y="1355"/>
                </a:cubicBezTo>
                <a:cubicBezTo>
                  <a:pt x="1023" y="1349"/>
                  <a:pt x="1023" y="1349"/>
                  <a:pt x="1023" y="1349"/>
                </a:cubicBezTo>
                <a:cubicBezTo>
                  <a:pt x="1028" y="1341"/>
                  <a:pt x="1028" y="1341"/>
                  <a:pt x="1028" y="1341"/>
                </a:cubicBezTo>
                <a:cubicBezTo>
                  <a:pt x="1032" y="1335"/>
                  <a:pt x="1032" y="1335"/>
                  <a:pt x="1032" y="1335"/>
                </a:cubicBezTo>
                <a:cubicBezTo>
                  <a:pt x="1033" y="1334"/>
                  <a:pt x="1033" y="1334"/>
                  <a:pt x="1033" y="1334"/>
                </a:cubicBezTo>
                <a:cubicBezTo>
                  <a:pt x="1032" y="1333"/>
                  <a:pt x="1032" y="1333"/>
                  <a:pt x="1032" y="1333"/>
                </a:cubicBezTo>
                <a:cubicBezTo>
                  <a:pt x="1033" y="1332"/>
                  <a:pt x="1033" y="1332"/>
                  <a:pt x="1033" y="1332"/>
                </a:cubicBezTo>
                <a:cubicBezTo>
                  <a:pt x="1034" y="1331"/>
                  <a:pt x="1034" y="1331"/>
                  <a:pt x="1034" y="1331"/>
                </a:cubicBezTo>
                <a:cubicBezTo>
                  <a:pt x="1034" y="1329"/>
                  <a:pt x="1034" y="1329"/>
                  <a:pt x="1034" y="1329"/>
                </a:cubicBezTo>
                <a:cubicBezTo>
                  <a:pt x="1036" y="1328"/>
                  <a:pt x="1036" y="1328"/>
                  <a:pt x="1036" y="1328"/>
                </a:cubicBezTo>
                <a:cubicBezTo>
                  <a:pt x="1035" y="1326"/>
                  <a:pt x="1035" y="1326"/>
                  <a:pt x="1035" y="1326"/>
                </a:cubicBezTo>
                <a:cubicBezTo>
                  <a:pt x="1036" y="1325"/>
                  <a:pt x="1036" y="1325"/>
                  <a:pt x="1036" y="1325"/>
                </a:cubicBezTo>
                <a:cubicBezTo>
                  <a:pt x="1035" y="1325"/>
                  <a:pt x="1035" y="1325"/>
                  <a:pt x="1035" y="1325"/>
                </a:cubicBezTo>
                <a:cubicBezTo>
                  <a:pt x="1034" y="1324"/>
                  <a:pt x="1034" y="1324"/>
                  <a:pt x="1034" y="1324"/>
                </a:cubicBezTo>
                <a:cubicBezTo>
                  <a:pt x="1035" y="1322"/>
                  <a:pt x="1035" y="1322"/>
                  <a:pt x="1035" y="1322"/>
                </a:cubicBezTo>
                <a:cubicBezTo>
                  <a:pt x="1033" y="1319"/>
                  <a:pt x="1033" y="1319"/>
                  <a:pt x="1033" y="1319"/>
                </a:cubicBezTo>
                <a:cubicBezTo>
                  <a:pt x="1033" y="1318"/>
                  <a:pt x="1033" y="1318"/>
                  <a:pt x="1033" y="1318"/>
                </a:cubicBezTo>
                <a:cubicBezTo>
                  <a:pt x="1033" y="1317"/>
                  <a:pt x="1033" y="1317"/>
                  <a:pt x="1033" y="1317"/>
                </a:cubicBezTo>
                <a:cubicBezTo>
                  <a:pt x="1033" y="1315"/>
                  <a:pt x="1033" y="1315"/>
                  <a:pt x="1033" y="1315"/>
                </a:cubicBezTo>
                <a:cubicBezTo>
                  <a:pt x="1032" y="1312"/>
                  <a:pt x="1032" y="1312"/>
                  <a:pt x="1032" y="1312"/>
                </a:cubicBezTo>
                <a:cubicBezTo>
                  <a:pt x="1031" y="1309"/>
                  <a:pt x="1031" y="1309"/>
                  <a:pt x="1031" y="1309"/>
                </a:cubicBezTo>
                <a:cubicBezTo>
                  <a:pt x="1032" y="1309"/>
                  <a:pt x="1032" y="1309"/>
                  <a:pt x="1032" y="1309"/>
                </a:cubicBezTo>
                <a:cubicBezTo>
                  <a:pt x="1034" y="1308"/>
                  <a:pt x="1034" y="1308"/>
                  <a:pt x="1034" y="1308"/>
                </a:cubicBezTo>
                <a:cubicBezTo>
                  <a:pt x="1034" y="1306"/>
                  <a:pt x="1034" y="1306"/>
                  <a:pt x="1034" y="1306"/>
                </a:cubicBezTo>
                <a:cubicBezTo>
                  <a:pt x="1032" y="1306"/>
                  <a:pt x="1032" y="1306"/>
                  <a:pt x="1032" y="1306"/>
                </a:cubicBezTo>
                <a:cubicBezTo>
                  <a:pt x="1035" y="1305"/>
                  <a:pt x="1035" y="1305"/>
                  <a:pt x="1035" y="1305"/>
                </a:cubicBezTo>
                <a:cubicBezTo>
                  <a:pt x="1035" y="1303"/>
                  <a:pt x="1035" y="1303"/>
                  <a:pt x="1035" y="1303"/>
                </a:cubicBezTo>
                <a:cubicBezTo>
                  <a:pt x="1032" y="1302"/>
                  <a:pt x="1032" y="1302"/>
                  <a:pt x="1032" y="1302"/>
                </a:cubicBezTo>
                <a:cubicBezTo>
                  <a:pt x="1034" y="1301"/>
                  <a:pt x="1034" y="1301"/>
                  <a:pt x="1034" y="1301"/>
                </a:cubicBezTo>
                <a:cubicBezTo>
                  <a:pt x="1036" y="1300"/>
                  <a:pt x="1036" y="1300"/>
                  <a:pt x="1036" y="1300"/>
                </a:cubicBezTo>
                <a:cubicBezTo>
                  <a:pt x="1037" y="1300"/>
                  <a:pt x="1037" y="1300"/>
                  <a:pt x="1037" y="1300"/>
                </a:cubicBezTo>
                <a:cubicBezTo>
                  <a:pt x="1040" y="1297"/>
                  <a:pt x="1040" y="1297"/>
                  <a:pt x="1040" y="1297"/>
                </a:cubicBezTo>
                <a:cubicBezTo>
                  <a:pt x="1042" y="1296"/>
                  <a:pt x="1042" y="1296"/>
                  <a:pt x="1042" y="1296"/>
                </a:cubicBezTo>
                <a:cubicBezTo>
                  <a:pt x="1042" y="1295"/>
                  <a:pt x="1042" y="1295"/>
                  <a:pt x="1042" y="1295"/>
                </a:cubicBezTo>
                <a:cubicBezTo>
                  <a:pt x="1044" y="1293"/>
                  <a:pt x="1044" y="1293"/>
                  <a:pt x="1044" y="1293"/>
                </a:cubicBezTo>
                <a:cubicBezTo>
                  <a:pt x="1048" y="1291"/>
                  <a:pt x="1048" y="1291"/>
                  <a:pt x="1048" y="1291"/>
                </a:cubicBezTo>
                <a:cubicBezTo>
                  <a:pt x="1052" y="1286"/>
                  <a:pt x="1052" y="1286"/>
                  <a:pt x="1052" y="1286"/>
                </a:cubicBezTo>
                <a:cubicBezTo>
                  <a:pt x="1055" y="1286"/>
                  <a:pt x="1055" y="1286"/>
                  <a:pt x="1055" y="1286"/>
                </a:cubicBezTo>
                <a:cubicBezTo>
                  <a:pt x="1057" y="1284"/>
                  <a:pt x="1057" y="1284"/>
                  <a:pt x="1057" y="1284"/>
                </a:cubicBezTo>
                <a:cubicBezTo>
                  <a:pt x="1060" y="1282"/>
                  <a:pt x="1060" y="1282"/>
                  <a:pt x="1060" y="1282"/>
                </a:cubicBezTo>
                <a:cubicBezTo>
                  <a:pt x="1062" y="1282"/>
                  <a:pt x="1062" y="1282"/>
                  <a:pt x="1062" y="1282"/>
                </a:cubicBezTo>
                <a:cubicBezTo>
                  <a:pt x="1063" y="1283"/>
                  <a:pt x="1063" y="1283"/>
                  <a:pt x="1063" y="1283"/>
                </a:cubicBezTo>
                <a:cubicBezTo>
                  <a:pt x="1064" y="1283"/>
                  <a:pt x="1064" y="1283"/>
                  <a:pt x="1064" y="1283"/>
                </a:cubicBezTo>
                <a:cubicBezTo>
                  <a:pt x="1065" y="1282"/>
                  <a:pt x="1065" y="1282"/>
                  <a:pt x="1065" y="1282"/>
                </a:cubicBezTo>
                <a:cubicBezTo>
                  <a:pt x="1066" y="1279"/>
                  <a:pt x="1066" y="1279"/>
                  <a:pt x="1066" y="1279"/>
                </a:cubicBezTo>
                <a:cubicBezTo>
                  <a:pt x="1070" y="1276"/>
                  <a:pt x="1070" y="1276"/>
                  <a:pt x="1070" y="1276"/>
                </a:cubicBezTo>
                <a:cubicBezTo>
                  <a:pt x="1072" y="1276"/>
                  <a:pt x="1072" y="1276"/>
                  <a:pt x="1072" y="1276"/>
                </a:cubicBezTo>
                <a:cubicBezTo>
                  <a:pt x="1072" y="1275"/>
                  <a:pt x="1072" y="1275"/>
                  <a:pt x="1072" y="1275"/>
                </a:cubicBezTo>
                <a:cubicBezTo>
                  <a:pt x="1071" y="1275"/>
                  <a:pt x="1071" y="1275"/>
                  <a:pt x="1071" y="1275"/>
                </a:cubicBezTo>
                <a:cubicBezTo>
                  <a:pt x="1070" y="1274"/>
                  <a:pt x="1070" y="1274"/>
                  <a:pt x="1070" y="1274"/>
                </a:cubicBezTo>
                <a:cubicBezTo>
                  <a:pt x="1069" y="1273"/>
                  <a:pt x="1069" y="1273"/>
                  <a:pt x="1069" y="1273"/>
                </a:cubicBezTo>
                <a:cubicBezTo>
                  <a:pt x="1070" y="1273"/>
                  <a:pt x="1070" y="1273"/>
                  <a:pt x="1070" y="1273"/>
                </a:cubicBezTo>
                <a:cubicBezTo>
                  <a:pt x="1073" y="1271"/>
                  <a:pt x="1073" y="1271"/>
                  <a:pt x="1073" y="1271"/>
                </a:cubicBezTo>
                <a:cubicBezTo>
                  <a:pt x="1075" y="1271"/>
                  <a:pt x="1075" y="1271"/>
                  <a:pt x="1075" y="1271"/>
                </a:cubicBezTo>
                <a:cubicBezTo>
                  <a:pt x="1076" y="1271"/>
                  <a:pt x="1076" y="1271"/>
                  <a:pt x="1076" y="1271"/>
                </a:cubicBezTo>
                <a:cubicBezTo>
                  <a:pt x="1078" y="1270"/>
                  <a:pt x="1078" y="1270"/>
                  <a:pt x="1078" y="1270"/>
                </a:cubicBezTo>
                <a:cubicBezTo>
                  <a:pt x="1079" y="1270"/>
                  <a:pt x="1079" y="1270"/>
                  <a:pt x="1079" y="1270"/>
                </a:cubicBezTo>
                <a:cubicBezTo>
                  <a:pt x="1079" y="1271"/>
                  <a:pt x="1079" y="1271"/>
                  <a:pt x="1079" y="1271"/>
                </a:cubicBezTo>
                <a:cubicBezTo>
                  <a:pt x="1077" y="1273"/>
                  <a:pt x="1077" y="1273"/>
                  <a:pt x="1077" y="1273"/>
                </a:cubicBezTo>
                <a:cubicBezTo>
                  <a:pt x="1074" y="1273"/>
                  <a:pt x="1074" y="1273"/>
                  <a:pt x="1074" y="1273"/>
                </a:cubicBezTo>
                <a:cubicBezTo>
                  <a:pt x="1074" y="1274"/>
                  <a:pt x="1074" y="1274"/>
                  <a:pt x="1074" y="1274"/>
                </a:cubicBezTo>
                <a:cubicBezTo>
                  <a:pt x="1075" y="1274"/>
                  <a:pt x="1075" y="1274"/>
                  <a:pt x="1075" y="1274"/>
                </a:cubicBezTo>
                <a:cubicBezTo>
                  <a:pt x="1078" y="1273"/>
                  <a:pt x="1078" y="1273"/>
                  <a:pt x="1078" y="1273"/>
                </a:cubicBezTo>
                <a:cubicBezTo>
                  <a:pt x="1083" y="1271"/>
                  <a:pt x="1083" y="1271"/>
                  <a:pt x="1083" y="1271"/>
                </a:cubicBezTo>
                <a:cubicBezTo>
                  <a:pt x="1083" y="1270"/>
                  <a:pt x="1083" y="1270"/>
                  <a:pt x="1083" y="1270"/>
                </a:cubicBezTo>
                <a:cubicBezTo>
                  <a:pt x="1084" y="1269"/>
                  <a:pt x="1084" y="1269"/>
                  <a:pt x="1084" y="1269"/>
                </a:cubicBezTo>
                <a:cubicBezTo>
                  <a:pt x="1085" y="1269"/>
                  <a:pt x="1085" y="1269"/>
                  <a:pt x="1085" y="1269"/>
                </a:cubicBezTo>
                <a:cubicBezTo>
                  <a:pt x="1085" y="1271"/>
                  <a:pt x="1085" y="1271"/>
                  <a:pt x="1085" y="1271"/>
                </a:cubicBezTo>
                <a:cubicBezTo>
                  <a:pt x="1085" y="1271"/>
                  <a:pt x="1085" y="1272"/>
                  <a:pt x="1085" y="1272"/>
                </a:cubicBezTo>
                <a:cubicBezTo>
                  <a:pt x="1085" y="1272"/>
                  <a:pt x="1088" y="1273"/>
                  <a:pt x="1088" y="1273"/>
                </a:cubicBezTo>
                <a:cubicBezTo>
                  <a:pt x="1090" y="1272"/>
                  <a:pt x="1090" y="1272"/>
                  <a:pt x="1090" y="1272"/>
                </a:cubicBezTo>
                <a:cubicBezTo>
                  <a:pt x="1092" y="1272"/>
                  <a:pt x="1092" y="1272"/>
                  <a:pt x="1092" y="1272"/>
                </a:cubicBezTo>
                <a:cubicBezTo>
                  <a:pt x="1096" y="1272"/>
                  <a:pt x="1096" y="1272"/>
                  <a:pt x="1096" y="1272"/>
                </a:cubicBezTo>
                <a:cubicBezTo>
                  <a:pt x="1098" y="1271"/>
                  <a:pt x="1098" y="1271"/>
                  <a:pt x="1098" y="1271"/>
                </a:cubicBezTo>
                <a:cubicBezTo>
                  <a:pt x="1098" y="1270"/>
                  <a:pt x="1098" y="1270"/>
                  <a:pt x="1098" y="1270"/>
                </a:cubicBezTo>
                <a:cubicBezTo>
                  <a:pt x="1097" y="1269"/>
                  <a:pt x="1097" y="1269"/>
                  <a:pt x="1097" y="1269"/>
                </a:cubicBezTo>
                <a:cubicBezTo>
                  <a:pt x="1098" y="1268"/>
                  <a:pt x="1098" y="1268"/>
                  <a:pt x="1098" y="1268"/>
                </a:cubicBezTo>
                <a:cubicBezTo>
                  <a:pt x="1102" y="1265"/>
                  <a:pt x="1102" y="1265"/>
                  <a:pt x="1102" y="1265"/>
                </a:cubicBezTo>
                <a:cubicBezTo>
                  <a:pt x="1106" y="1264"/>
                  <a:pt x="1106" y="1264"/>
                  <a:pt x="1106" y="1264"/>
                </a:cubicBezTo>
                <a:cubicBezTo>
                  <a:pt x="1108" y="1263"/>
                  <a:pt x="1108" y="1263"/>
                  <a:pt x="1108" y="1263"/>
                </a:cubicBezTo>
                <a:cubicBezTo>
                  <a:pt x="1109" y="1261"/>
                  <a:pt x="1109" y="1261"/>
                  <a:pt x="1109" y="1261"/>
                </a:cubicBezTo>
                <a:cubicBezTo>
                  <a:pt x="1108" y="1261"/>
                  <a:pt x="1108" y="1261"/>
                  <a:pt x="1108" y="1261"/>
                </a:cubicBezTo>
                <a:cubicBezTo>
                  <a:pt x="1106" y="1257"/>
                  <a:pt x="1106" y="1257"/>
                  <a:pt x="1106" y="1257"/>
                </a:cubicBezTo>
                <a:cubicBezTo>
                  <a:pt x="1108" y="1254"/>
                  <a:pt x="1108" y="1254"/>
                  <a:pt x="1108" y="1254"/>
                </a:cubicBezTo>
                <a:cubicBezTo>
                  <a:pt x="1109" y="1252"/>
                  <a:pt x="1109" y="1252"/>
                  <a:pt x="1109" y="1252"/>
                </a:cubicBezTo>
                <a:cubicBezTo>
                  <a:pt x="1109" y="1250"/>
                  <a:pt x="1109" y="1250"/>
                  <a:pt x="1109" y="1250"/>
                </a:cubicBezTo>
                <a:cubicBezTo>
                  <a:pt x="1110" y="1250"/>
                  <a:pt x="1110" y="1250"/>
                  <a:pt x="1110" y="1250"/>
                </a:cubicBezTo>
                <a:cubicBezTo>
                  <a:pt x="1112" y="1248"/>
                  <a:pt x="1112" y="1248"/>
                  <a:pt x="1112" y="1248"/>
                </a:cubicBezTo>
                <a:cubicBezTo>
                  <a:pt x="1112" y="1246"/>
                  <a:pt x="1112" y="1246"/>
                  <a:pt x="1112" y="1246"/>
                </a:cubicBezTo>
                <a:cubicBezTo>
                  <a:pt x="1112" y="1246"/>
                  <a:pt x="1112" y="1246"/>
                  <a:pt x="1112" y="1246"/>
                </a:cubicBezTo>
                <a:cubicBezTo>
                  <a:pt x="1114" y="1241"/>
                  <a:pt x="1114" y="1241"/>
                  <a:pt x="1114" y="1241"/>
                </a:cubicBezTo>
                <a:cubicBezTo>
                  <a:pt x="1118" y="1237"/>
                  <a:pt x="1118" y="1237"/>
                  <a:pt x="1118" y="1237"/>
                </a:cubicBezTo>
                <a:cubicBezTo>
                  <a:pt x="1118" y="1235"/>
                  <a:pt x="1118" y="1235"/>
                  <a:pt x="1118" y="1235"/>
                </a:cubicBezTo>
                <a:cubicBezTo>
                  <a:pt x="1118" y="1229"/>
                  <a:pt x="1118" y="1229"/>
                  <a:pt x="1118" y="1229"/>
                </a:cubicBezTo>
                <a:cubicBezTo>
                  <a:pt x="1117" y="1227"/>
                  <a:pt x="1117" y="1227"/>
                  <a:pt x="1117" y="1227"/>
                </a:cubicBezTo>
                <a:cubicBezTo>
                  <a:pt x="1118" y="1223"/>
                  <a:pt x="1118" y="1223"/>
                  <a:pt x="1118" y="1223"/>
                </a:cubicBezTo>
                <a:cubicBezTo>
                  <a:pt x="1119" y="1222"/>
                  <a:pt x="1119" y="1222"/>
                  <a:pt x="1119" y="1222"/>
                </a:cubicBezTo>
                <a:cubicBezTo>
                  <a:pt x="1119" y="1221"/>
                  <a:pt x="1119" y="1221"/>
                  <a:pt x="1119" y="1221"/>
                </a:cubicBezTo>
                <a:cubicBezTo>
                  <a:pt x="1122" y="1218"/>
                  <a:pt x="1122" y="1218"/>
                  <a:pt x="1122" y="1218"/>
                </a:cubicBezTo>
                <a:cubicBezTo>
                  <a:pt x="1123" y="1217"/>
                  <a:pt x="1123" y="1217"/>
                  <a:pt x="1123" y="1217"/>
                </a:cubicBezTo>
                <a:cubicBezTo>
                  <a:pt x="1122" y="1213"/>
                  <a:pt x="1122" y="1213"/>
                  <a:pt x="1122" y="1213"/>
                </a:cubicBezTo>
                <a:cubicBezTo>
                  <a:pt x="1124" y="1209"/>
                  <a:pt x="1124" y="1209"/>
                  <a:pt x="1124" y="1209"/>
                </a:cubicBezTo>
                <a:cubicBezTo>
                  <a:pt x="1123" y="1205"/>
                  <a:pt x="1123" y="1205"/>
                  <a:pt x="1123" y="1205"/>
                </a:cubicBezTo>
                <a:cubicBezTo>
                  <a:pt x="1124" y="1203"/>
                  <a:pt x="1124" y="1203"/>
                  <a:pt x="1124" y="1203"/>
                </a:cubicBezTo>
                <a:cubicBezTo>
                  <a:pt x="1124" y="1201"/>
                  <a:pt x="1124" y="1201"/>
                  <a:pt x="1124" y="1201"/>
                </a:cubicBezTo>
                <a:cubicBezTo>
                  <a:pt x="1125" y="1197"/>
                  <a:pt x="1125" y="1197"/>
                  <a:pt x="1125" y="1197"/>
                </a:cubicBezTo>
                <a:cubicBezTo>
                  <a:pt x="1123" y="1184"/>
                  <a:pt x="1123" y="1184"/>
                  <a:pt x="1123" y="1184"/>
                </a:cubicBezTo>
                <a:cubicBezTo>
                  <a:pt x="1123" y="1181"/>
                  <a:pt x="1123" y="1181"/>
                  <a:pt x="1123" y="1181"/>
                </a:cubicBezTo>
                <a:cubicBezTo>
                  <a:pt x="1124" y="1179"/>
                  <a:pt x="1124" y="1179"/>
                  <a:pt x="1124" y="1179"/>
                </a:cubicBezTo>
                <a:cubicBezTo>
                  <a:pt x="1124" y="1177"/>
                  <a:pt x="1124" y="1177"/>
                  <a:pt x="1124" y="1177"/>
                </a:cubicBezTo>
                <a:cubicBezTo>
                  <a:pt x="1123" y="1178"/>
                  <a:pt x="1123" y="1178"/>
                  <a:pt x="1123" y="1178"/>
                </a:cubicBezTo>
                <a:cubicBezTo>
                  <a:pt x="1122" y="1177"/>
                  <a:pt x="1122" y="1177"/>
                  <a:pt x="1122" y="1177"/>
                </a:cubicBezTo>
                <a:cubicBezTo>
                  <a:pt x="1122" y="1176"/>
                  <a:pt x="1122" y="1176"/>
                  <a:pt x="1122" y="1176"/>
                </a:cubicBezTo>
                <a:cubicBezTo>
                  <a:pt x="1123" y="1174"/>
                  <a:pt x="1123" y="1174"/>
                  <a:pt x="1123" y="1174"/>
                </a:cubicBezTo>
                <a:cubicBezTo>
                  <a:pt x="1123" y="1171"/>
                  <a:pt x="1123" y="1171"/>
                  <a:pt x="1123" y="1171"/>
                </a:cubicBezTo>
                <a:cubicBezTo>
                  <a:pt x="1123" y="1170"/>
                  <a:pt x="1123" y="1170"/>
                  <a:pt x="1123" y="1170"/>
                </a:cubicBezTo>
                <a:cubicBezTo>
                  <a:pt x="1125" y="1170"/>
                  <a:pt x="1125" y="1170"/>
                  <a:pt x="1125" y="1170"/>
                </a:cubicBezTo>
                <a:cubicBezTo>
                  <a:pt x="1125" y="1167"/>
                  <a:pt x="1125" y="1167"/>
                  <a:pt x="1125" y="1167"/>
                </a:cubicBezTo>
                <a:cubicBezTo>
                  <a:pt x="1123" y="1165"/>
                  <a:pt x="1123" y="1165"/>
                  <a:pt x="1123" y="1165"/>
                </a:cubicBezTo>
                <a:cubicBezTo>
                  <a:pt x="1121" y="1164"/>
                  <a:pt x="1121" y="1164"/>
                  <a:pt x="1121" y="1164"/>
                </a:cubicBezTo>
                <a:cubicBezTo>
                  <a:pt x="1122" y="1163"/>
                  <a:pt x="1122" y="1163"/>
                  <a:pt x="1122" y="1163"/>
                </a:cubicBezTo>
                <a:cubicBezTo>
                  <a:pt x="1122" y="1162"/>
                  <a:pt x="1122" y="1162"/>
                  <a:pt x="1122" y="1162"/>
                </a:cubicBezTo>
                <a:cubicBezTo>
                  <a:pt x="1122" y="1164"/>
                  <a:pt x="1122" y="1164"/>
                  <a:pt x="1122" y="1164"/>
                </a:cubicBezTo>
                <a:cubicBezTo>
                  <a:pt x="1124" y="1164"/>
                  <a:pt x="1124" y="1164"/>
                  <a:pt x="1124" y="1164"/>
                </a:cubicBezTo>
                <a:cubicBezTo>
                  <a:pt x="1125" y="1165"/>
                  <a:pt x="1125" y="1165"/>
                  <a:pt x="1125" y="1165"/>
                </a:cubicBezTo>
                <a:cubicBezTo>
                  <a:pt x="1126" y="1163"/>
                  <a:pt x="1126" y="1163"/>
                  <a:pt x="1126" y="1163"/>
                </a:cubicBezTo>
                <a:cubicBezTo>
                  <a:pt x="1127" y="1163"/>
                  <a:pt x="1127" y="1163"/>
                  <a:pt x="1127" y="1163"/>
                </a:cubicBezTo>
                <a:cubicBezTo>
                  <a:pt x="1128" y="1164"/>
                  <a:pt x="1128" y="1164"/>
                  <a:pt x="1128" y="1164"/>
                </a:cubicBezTo>
                <a:cubicBezTo>
                  <a:pt x="1129" y="1165"/>
                  <a:pt x="1129" y="1165"/>
                  <a:pt x="1129" y="1165"/>
                </a:cubicBezTo>
                <a:cubicBezTo>
                  <a:pt x="1128" y="1166"/>
                  <a:pt x="1128" y="1166"/>
                  <a:pt x="1128" y="1166"/>
                </a:cubicBezTo>
                <a:cubicBezTo>
                  <a:pt x="1126" y="1167"/>
                  <a:pt x="1126" y="1167"/>
                  <a:pt x="1126" y="1167"/>
                </a:cubicBezTo>
                <a:cubicBezTo>
                  <a:pt x="1126" y="1169"/>
                  <a:pt x="1126" y="1169"/>
                  <a:pt x="1126" y="1169"/>
                </a:cubicBezTo>
                <a:cubicBezTo>
                  <a:pt x="1127" y="1169"/>
                  <a:pt x="1127" y="1169"/>
                  <a:pt x="1127" y="1169"/>
                </a:cubicBezTo>
                <a:cubicBezTo>
                  <a:pt x="1129" y="1167"/>
                  <a:pt x="1129" y="1167"/>
                  <a:pt x="1129" y="1167"/>
                </a:cubicBezTo>
                <a:cubicBezTo>
                  <a:pt x="1132" y="1165"/>
                  <a:pt x="1132" y="1165"/>
                  <a:pt x="1132" y="1165"/>
                </a:cubicBezTo>
                <a:cubicBezTo>
                  <a:pt x="1135" y="1160"/>
                  <a:pt x="1135" y="1160"/>
                  <a:pt x="1135" y="1160"/>
                </a:cubicBezTo>
                <a:cubicBezTo>
                  <a:pt x="1137" y="1156"/>
                  <a:pt x="1137" y="1156"/>
                  <a:pt x="1137" y="1156"/>
                </a:cubicBezTo>
                <a:cubicBezTo>
                  <a:pt x="1137" y="1154"/>
                  <a:pt x="1137" y="1154"/>
                  <a:pt x="1137" y="1154"/>
                </a:cubicBezTo>
                <a:cubicBezTo>
                  <a:pt x="1139" y="1153"/>
                  <a:pt x="1139" y="1153"/>
                  <a:pt x="1139" y="1153"/>
                </a:cubicBezTo>
                <a:cubicBezTo>
                  <a:pt x="1140" y="1149"/>
                  <a:pt x="1140" y="1149"/>
                  <a:pt x="1140" y="1149"/>
                </a:cubicBezTo>
                <a:cubicBezTo>
                  <a:pt x="1141" y="1146"/>
                  <a:pt x="1141" y="1146"/>
                  <a:pt x="1141" y="1146"/>
                </a:cubicBezTo>
                <a:cubicBezTo>
                  <a:pt x="1147" y="1143"/>
                  <a:pt x="1147" y="1143"/>
                  <a:pt x="1147" y="1143"/>
                </a:cubicBezTo>
                <a:cubicBezTo>
                  <a:pt x="1147" y="1141"/>
                  <a:pt x="1147" y="1141"/>
                  <a:pt x="1147" y="1141"/>
                </a:cubicBezTo>
                <a:cubicBezTo>
                  <a:pt x="1149" y="1140"/>
                  <a:pt x="1149" y="1140"/>
                  <a:pt x="1149" y="1140"/>
                </a:cubicBezTo>
                <a:cubicBezTo>
                  <a:pt x="1150" y="1138"/>
                  <a:pt x="1150" y="1138"/>
                  <a:pt x="1150" y="1138"/>
                </a:cubicBezTo>
                <a:cubicBezTo>
                  <a:pt x="1155" y="1134"/>
                  <a:pt x="1155" y="1134"/>
                  <a:pt x="1155" y="1134"/>
                </a:cubicBezTo>
                <a:cubicBezTo>
                  <a:pt x="1159" y="1129"/>
                  <a:pt x="1159" y="1129"/>
                  <a:pt x="1159" y="1129"/>
                </a:cubicBezTo>
                <a:cubicBezTo>
                  <a:pt x="1160" y="1128"/>
                  <a:pt x="1160" y="1128"/>
                  <a:pt x="1160" y="1128"/>
                </a:cubicBezTo>
                <a:cubicBezTo>
                  <a:pt x="1162" y="1122"/>
                  <a:pt x="1162" y="1122"/>
                  <a:pt x="1162" y="1122"/>
                </a:cubicBezTo>
                <a:cubicBezTo>
                  <a:pt x="1163" y="1120"/>
                  <a:pt x="1163" y="1120"/>
                  <a:pt x="1163" y="1120"/>
                </a:cubicBezTo>
                <a:cubicBezTo>
                  <a:pt x="1164" y="1118"/>
                  <a:pt x="1164" y="1118"/>
                  <a:pt x="1164" y="1118"/>
                </a:cubicBezTo>
                <a:cubicBezTo>
                  <a:pt x="1164" y="1116"/>
                  <a:pt x="1164" y="1116"/>
                  <a:pt x="1164" y="1116"/>
                </a:cubicBezTo>
                <a:cubicBezTo>
                  <a:pt x="1163" y="1114"/>
                  <a:pt x="1163" y="1114"/>
                  <a:pt x="1163" y="1114"/>
                </a:cubicBezTo>
                <a:cubicBezTo>
                  <a:pt x="1163" y="1112"/>
                  <a:pt x="1163" y="1112"/>
                  <a:pt x="1163" y="1112"/>
                </a:cubicBezTo>
                <a:lnTo>
                  <a:pt x="1164" y="1111"/>
                </a:lnTo>
                <a:close/>
                <a:moveTo>
                  <a:pt x="503" y="0"/>
                </a:moveTo>
                <a:cubicBezTo>
                  <a:pt x="501" y="0"/>
                  <a:pt x="501" y="0"/>
                  <a:pt x="501" y="0"/>
                </a:cubicBezTo>
                <a:cubicBezTo>
                  <a:pt x="502" y="1"/>
                  <a:pt x="502" y="1"/>
                  <a:pt x="502" y="1"/>
                </a:cubicBezTo>
                <a:lnTo>
                  <a:pt x="503" y="0"/>
                </a:lnTo>
                <a:close/>
                <a:moveTo>
                  <a:pt x="3030" y="1049"/>
                </a:moveTo>
                <a:cubicBezTo>
                  <a:pt x="3032" y="1051"/>
                  <a:pt x="3032" y="1051"/>
                  <a:pt x="3032" y="1051"/>
                </a:cubicBezTo>
                <a:cubicBezTo>
                  <a:pt x="3032" y="1049"/>
                  <a:pt x="3032" y="1049"/>
                  <a:pt x="3032" y="1049"/>
                </a:cubicBezTo>
                <a:cubicBezTo>
                  <a:pt x="3031" y="1048"/>
                  <a:pt x="3031" y="1048"/>
                  <a:pt x="3031" y="1048"/>
                </a:cubicBezTo>
                <a:cubicBezTo>
                  <a:pt x="3029" y="1048"/>
                  <a:pt x="3029" y="1048"/>
                  <a:pt x="3029" y="1048"/>
                </a:cubicBezTo>
                <a:lnTo>
                  <a:pt x="3030" y="1049"/>
                </a:lnTo>
                <a:close/>
                <a:moveTo>
                  <a:pt x="3164" y="1265"/>
                </a:moveTo>
                <a:cubicBezTo>
                  <a:pt x="3167" y="1270"/>
                  <a:pt x="3167" y="1270"/>
                  <a:pt x="3167" y="1270"/>
                </a:cubicBezTo>
                <a:cubicBezTo>
                  <a:pt x="3169" y="1271"/>
                  <a:pt x="3169" y="1271"/>
                  <a:pt x="3169" y="1271"/>
                </a:cubicBezTo>
                <a:cubicBezTo>
                  <a:pt x="3169" y="1273"/>
                  <a:pt x="3169" y="1273"/>
                  <a:pt x="3169" y="1273"/>
                </a:cubicBezTo>
                <a:cubicBezTo>
                  <a:pt x="3170" y="1275"/>
                  <a:pt x="3170" y="1275"/>
                  <a:pt x="3170" y="1275"/>
                </a:cubicBezTo>
                <a:cubicBezTo>
                  <a:pt x="3172" y="1275"/>
                  <a:pt x="3172" y="1275"/>
                  <a:pt x="3172" y="1275"/>
                </a:cubicBezTo>
                <a:cubicBezTo>
                  <a:pt x="3172" y="1276"/>
                  <a:pt x="3172" y="1276"/>
                  <a:pt x="3172" y="1276"/>
                </a:cubicBezTo>
                <a:cubicBezTo>
                  <a:pt x="3175" y="1278"/>
                  <a:pt x="3175" y="1278"/>
                  <a:pt x="3175" y="1278"/>
                </a:cubicBezTo>
                <a:cubicBezTo>
                  <a:pt x="3176" y="1281"/>
                  <a:pt x="3176" y="1281"/>
                  <a:pt x="3176" y="1281"/>
                </a:cubicBezTo>
                <a:cubicBezTo>
                  <a:pt x="3177" y="1281"/>
                  <a:pt x="3177" y="1281"/>
                  <a:pt x="3177" y="1281"/>
                </a:cubicBezTo>
                <a:cubicBezTo>
                  <a:pt x="3178" y="1281"/>
                  <a:pt x="3178" y="1281"/>
                  <a:pt x="3178" y="1281"/>
                </a:cubicBezTo>
                <a:cubicBezTo>
                  <a:pt x="3179" y="1284"/>
                  <a:pt x="3179" y="1284"/>
                  <a:pt x="3179" y="1284"/>
                </a:cubicBezTo>
                <a:cubicBezTo>
                  <a:pt x="3181" y="1284"/>
                  <a:pt x="3181" y="1284"/>
                  <a:pt x="3181" y="1284"/>
                </a:cubicBezTo>
                <a:cubicBezTo>
                  <a:pt x="3182" y="1286"/>
                  <a:pt x="3182" y="1286"/>
                  <a:pt x="3182" y="1286"/>
                </a:cubicBezTo>
                <a:cubicBezTo>
                  <a:pt x="3184" y="1288"/>
                  <a:pt x="3184" y="1288"/>
                  <a:pt x="3184" y="1288"/>
                </a:cubicBezTo>
                <a:cubicBezTo>
                  <a:pt x="3186" y="1287"/>
                  <a:pt x="3186" y="1287"/>
                  <a:pt x="3186" y="1287"/>
                </a:cubicBezTo>
                <a:cubicBezTo>
                  <a:pt x="3187" y="1288"/>
                  <a:pt x="3187" y="1288"/>
                  <a:pt x="3187" y="1288"/>
                </a:cubicBezTo>
                <a:cubicBezTo>
                  <a:pt x="3188" y="1288"/>
                  <a:pt x="3188" y="1288"/>
                  <a:pt x="3188" y="1288"/>
                </a:cubicBezTo>
                <a:cubicBezTo>
                  <a:pt x="3190" y="1289"/>
                  <a:pt x="3190" y="1289"/>
                  <a:pt x="3190" y="1289"/>
                </a:cubicBezTo>
                <a:cubicBezTo>
                  <a:pt x="3190" y="1286"/>
                  <a:pt x="3190" y="1286"/>
                  <a:pt x="3190" y="1286"/>
                </a:cubicBezTo>
                <a:cubicBezTo>
                  <a:pt x="3188" y="1285"/>
                  <a:pt x="3188" y="1285"/>
                  <a:pt x="3188" y="1285"/>
                </a:cubicBezTo>
                <a:cubicBezTo>
                  <a:pt x="3185" y="1283"/>
                  <a:pt x="3185" y="1283"/>
                  <a:pt x="3185" y="1283"/>
                </a:cubicBezTo>
                <a:cubicBezTo>
                  <a:pt x="3182" y="1278"/>
                  <a:pt x="3182" y="1278"/>
                  <a:pt x="3182" y="1278"/>
                </a:cubicBezTo>
                <a:cubicBezTo>
                  <a:pt x="3181" y="1277"/>
                  <a:pt x="3181" y="1277"/>
                  <a:pt x="3181" y="1277"/>
                </a:cubicBezTo>
                <a:cubicBezTo>
                  <a:pt x="3179" y="1278"/>
                  <a:pt x="3179" y="1278"/>
                  <a:pt x="3179" y="1278"/>
                </a:cubicBezTo>
                <a:cubicBezTo>
                  <a:pt x="3177" y="1274"/>
                  <a:pt x="3177" y="1274"/>
                  <a:pt x="3177" y="1274"/>
                </a:cubicBezTo>
                <a:cubicBezTo>
                  <a:pt x="3173" y="1269"/>
                  <a:pt x="3173" y="1269"/>
                  <a:pt x="3173" y="1269"/>
                </a:cubicBezTo>
                <a:cubicBezTo>
                  <a:pt x="3172" y="1268"/>
                  <a:pt x="3172" y="1268"/>
                  <a:pt x="3172" y="1268"/>
                </a:cubicBezTo>
                <a:cubicBezTo>
                  <a:pt x="3171" y="1266"/>
                  <a:pt x="3171" y="1266"/>
                  <a:pt x="3171" y="1266"/>
                </a:cubicBezTo>
                <a:cubicBezTo>
                  <a:pt x="3169" y="1265"/>
                  <a:pt x="3169" y="1265"/>
                  <a:pt x="3169" y="1265"/>
                </a:cubicBezTo>
                <a:cubicBezTo>
                  <a:pt x="3168" y="1263"/>
                  <a:pt x="3168" y="1263"/>
                  <a:pt x="3168" y="1263"/>
                </a:cubicBezTo>
                <a:cubicBezTo>
                  <a:pt x="3167" y="1262"/>
                  <a:pt x="3167" y="1262"/>
                  <a:pt x="3167" y="1262"/>
                </a:cubicBezTo>
                <a:cubicBezTo>
                  <a:pt x="3166" y="1263"/>
                  <a:pt x="3166" y="1263"/>
                  <a:pt x="3166" y="1263"/>
                </a:cubicBezTo>
                <a:cubicBezTo>
                  <a:pt x="3164" y="1260"/>
                  <a:pt x="3164" y="1260"/>
                  <a:pt x="3164" y="1260"/>
                </a:cubicBezTo>
                <a:cubicBezTo>
                  <a:pt x="3163" y="1262"/>
                  <a:pt x="3163" y="1262"/>
                  <a:pt x="3163" y="1262"/>
                </a:cubicBezTo>
                <a:cubicBezTo>
                  <a:pt x="3164" y="1263"/>
                  <a:pt x="3164" y="1263"/>
                  <a:pt x="3164" y="1263"/>
                </a:cubicBezTo>
                <a:lnTo>
                  <a:pt x="3164" y="1265"/>
                </a:lnTo>
                <a:close/>
                <a:moveTo>
                  <a:pt x="3198" y="1566"/>
                </a:moveTo>
                <a:cubicBezTo>
                  <a:pt x="3198" y="1565"/>
                  <a:pt x="3198" y="1565"/>
                  <a:pt x="3198" y="1565"/>
                </a:cubicBezTo>
                <a:cubicBezTo>
                  <a:pt x="3197" y="1565"/>
                  <a:pt x="3197" y="1565"/>
                  <a:pt x="3197" y="1565"/>
                </a:cubicBezTo>
                <a:cubicBezTo>
                  <a:pt x="3196" y="1566"/>
                  <a:pt x="3196" y="1566"/>
                  <a:pt x="3196" y="1566"/>
                </a:cubicBezTo>
                <a:cubicBezTo>
                  <a:pt x="3196" y="1568"/>
                  <a:pt x="3196" y="1568"/>
                  <a:pt x="3196" y="1568"/>
                </a:cubicBezTo>
                <a:cubicBezTo>
                  <a:pt x="3195" y="1568"/>
                  <a:pt x="3195" y="1568"/>
                  <a:pt x="3195" y="1568"/>
                </a:cubicBezTo>
                <a:cubicBezTo>
                  <a:pt x="3196" y="1568"/>
                  <a:pt x="3196" y="1568"/>
                  <a:pt x="3196" y="1568"/>
                </a:cubicBezTo>
                <a:cubicBezTo>
                  <a:pt x="3197" y="1567"/>
                  <a:pt x="3197" y="1567"/>
                  <a:pt x="3197" y="1567"/>
                </a:cubicBezTo>
                <a:lnTo>
                  <a:pt x="3198" y="1566"/>
                </a:lnTo>
                <a:close/>
                <a:moveTo>
                  <a:pt x="3260" y="1520"/>
                </a:moveTo>
                <a:cubicBezTo>
                  <a:pt x="3257" y="1519"/>
                  <a:pt x="3257" y="1519"/>
                  <a:pt x="3257" y="1519"/>
                </a:cubicBezTo>
                <a:cubicBezTo>
                  <a:pt x="3256" y="1518"/>
                  <a:pt x="3256" y="1518"/>
                  <a:pt x="3256" y="1518"/>
                </a:cubicBezTo>
                <a:cubicBezTo>
                  <a:pt x="3257" y="1518"/>
                  <a:pt x="3257" y="1518"/>
                  <a:pt x="3257" y="1518"/>
                </a:cubicBezTo>
                <a:cubicBezTo>
                  <a:pt x="3257" y="1517"/>
                  <a:pt x="3257" y="1517"/>
                  <a:pt x="3257" y="1517"/>
                </a:cubicBezTo>
                <a:cubicBezTo>
                  <a:pt x="3255" y="1517"/>
                  <a:pt x="3255" y="1517"/>
                  <a:pt x="3255" y="1517"/>
                </a:cubicBezTo>
                <a:cubicBezTo>
                  <a:pt x="3253" y="1518"/>
                  <a:pt x="3253" y="1518"/>
                  <a:pt x="3253" y="1518"/>
                </a:cubicBezTo>
                <a:cubicBezTo>
                  <a:pt x="3249" y="1522"/>
                  <a:pt x="3249" y="1522"/>
                  <a:pt x="3249" y="1522"/>
                </a:cubicBezTo>
                <a:cubicBezTo>
                  <a:pt x="3247" y="1522"/>
                  <a:pt x="3247" y="1522"/>
                  <a:pt x="3247" y="1522"/>
                </a:cubicBezTo>
                <a:cubicBezTo>
                  <a:pt x="3245" y="1523"/>
                  <a:pt x="3245" y="1523"/>
                  <a:pt x="3245" y="1523"/>
                </a:cubicBezTo>
                <a:cubicBezTo>
                  <a:pt x="3244" y="1522"/>
                  <a:pt x="3244" y="1522"/>
                  <a:pt x="3244" y="1522"/>
                </a:cubicBezTo>
                <a:cubicBezTo>
                  <a:pt x="3239" y="1518"/>
                  <a:pt x="3239" y="1518"/>
                  <a:pt x="3239" y="1518"/>
                </a:cubicBezTo>
                <a:cubicBezTo>
                  <a:pt x="3238" y="1518"/>
                  <a:pt x="3238" y="1518"/>
                  <a:pt x="3238" y="1518"/>
                </a:cubicBezTo>
                <a:cubicBezTo>
                  <a:pt x="3237" y="1516"/>
                  <a:pt x="3237" y="1516"/>
                  <a:pt x="3237" y="1516"/>
                </a:cubicBezTo>
                <a:cubicBezTo>
                  <a:pt x="3236" y="1515"/>
                  <a:pt x="3236" y="1515"/>
                  <a:pt x="3236" y="1515"/>
                </a:cubicBezTo>
                <a:cubicBezTo>
                  <a:pt x="3237" y="1514"/>
                  <a:pt x="3237" y="1514"/>
                  <a:pt x="3237" y="1514"/>
                </a:cubicBezTo>
                <a:cubicBezTo>
                  <a:pt x="3237" y="1511"/>
                  <a:pt x="3237" y="1511"/>
                  <a:pt x="3237" y="1511"/>
                </a:cubicBezTo>
                <a:cubicBezTo>
                  <a:pt x="3236" y="1508"/>
                  <a:pt x="3236" y="1508"/>
                  <a:pt x="3236" y="1508"/>
                </a:cubicBezTo>
                <a:cubicBezTo>
                  <a:pt x="3236" y="1507"/>
                  <a:pt x="3236" y="1507"/>
                  <a:pt x="3236" y="1507"/>
                </a:cubicBezTo>
                <a:cubicBezTo>
                  <a:pt x="3235" y="1506"/>
                  <a:pt x="3235" y="1506"/>
                  <a:pt x="3235" y="1506"/>
                </a:cubicBezTo>
                <a:cubicBezTo>
                  <a:pt x="3236" y="1504"/>
                  <a:pt x="3236" y="1504"/>
                  <a:pt x="3236" y="1504"/>
                </a:cubicBezTo>
                <a:cubicBezTo>
                  <a:pt x="3236" y="1502"/>
                  <a:pt x="3236" y="1502"/>
                  <a:pt x="3236" y="1502"/>
                </a:cubicBezTo>
                <a:cubicBezTo>
                  <a:pt x="3235" y="1502"/>
                  <a:pt x="3235" y="1502"/>
                  <a:pt x="3235" y="1502"/>
                </a:cubicBezTo>
                <a:cubicBezTo>
                  <a:pt x="3235" y="1500"/>
                  <a:pt x="3235" y="1500"/>
                  <a:pt x="3235" y="1500"/>
                </a:cubicBezTo>
                <a:cubicBezTo>
                  <a:pt x="3234" y="1498"/>
                  <a:pt x="3234" y="1498"/>
                  <a:pt x="3234" y="1498"/>
                </a:cubicBezTo>
                <a:cubicBezTo>
                  <a:pt x="3233" y="1499"/>
                  <a:pt x="3233" y="1499"/>
                  <a:pt x="3233" y="1499"/>
                </a:cubicBezTo>
                <a:cubicBezTo>
                  <a:pt x="3232" y="1498"/>
                  <a:pt x="3232" y="1498"/>
                  <a:pt x="3232" y="1498"/>
                </a:cubicBezTo>
                <a:cubicBezTo>
                  <a:pt x="3231" y="1499"/>
                  <a:pt x="3231" y="1499"/>
                  <a:pt x="3231" y="1499"/>
                </a:cubicBezTo>
                <a:cubicBezTo>
                  <a:pt x="3233" y="1500"/>
                  <a:pt x="3233" y="1500"/>
                  <a:pt x="3233" y="1500"/>
                </a:cubicBezTo>
                <a:cubicBezTo>
                  <a:pt x="3233" y="1502"/>
                  <a:pt x="3233" y="1502"/>
                  <a:pt x="3233" y="1502"/>
                </a:cubicBezTo>
                <a:cubicBezTo>
                  <a:pt x="3233" y="1503"/>
                  <a:pt x="3233" y="1503"/>
                  <a:pt x="3233" y="1503"/>
                </a:cubicBezTo>
                <a:cubicBezTo>
                  <a:pt x="3232" y="1504"/>
                  <a:pt x="3232" y="1504"/>
                  <a:pt x="3232" y="1504"/>
                </a:cubicBezTo>
                <a:cubicBezTo>
                  <a:pt x="3232" y="1506"/>
                  <a:pt x="3232" y="1506"/>
                  <a:pt x="3232" y="1506"/>
                </a:cubicBezTo>
                <a:cubicBezTo>
                  <a:pt x="3233" y="1508"/>
                  <a:pt x="3233" y="1508"/>
                  <a:pt x="3233" y="1508"/>
                </a:cubicBezTo>
                <a:cubicBezTo>
                  <a:pt x="3233" y="1509"/>
                  <a:pt x="3233" y="1509"/>
                  <a:pt x="3233" y="1509"/>
                </a:cubicBezTo>
                <a:cubicBezTo>
                  <a:pt x="3231" y="1509"/>
                  <a:pt x="3231" y="1509"/>
                  <a:pt x="3231" y="1509"/>
                </a:cubicBezTo>
                <a:cubicBezTo>
                  <a:pt x="3230" y="1508"/>
                  <a:pt x="3230" y="1508"/>
                  <a:pt x="3230" y="1508"/>
                </a:cubicBezTo>
                <a:cubicBezTo>
                  <a:pt x="3230" y="1506"/>
                  <a:pt x="3230" y="1506"/>
                  <a:pt x="3230" y="1506"/>
                </a:cubicBezTo>
                <a:cubicBezTo>
                  <a:pt x="3228" y="1506"/>
                  <a:pt x="3228" y="1506"/>
                  <a:pt x="3228" y="1506"/>
                </a:cubicBezTo>
                <a:cubicBezTo>
                  <a:pt x="3228" y="1505"/>
                  <a:pt x="3228" y="1505"/>
                  <a:pt x="3228" y="1505"/>
                </a:cubicBezTo>
                <a:cubicBezTo>
                  <a:pt x="3226" y="1504"/>
                  <a:pt x="3226" y="1504"/>
                  <a:pt x="3226" y="1504"/>
                </a:cubicBezTo>
                <a:cubicBezTo>
                  <a:pt x="3225" y="1504"/>
                  <a:pt x="3225" y="1504"/>
                  <a:pt x="3225" y="1504"/>
                </a:cubicBezTo>
                <a:cubicBezTo>
                  <a:pt x="3225" y="1503"/>
                  <a:pt x="3225" y="1503"/>
                  <a:pt x="3225" y="1503"/>
                </a:cubicBezTo>
                <a:cubicBezTo>
                  <a:pt x="3226" y="1503"/>
                  <a:pt x="3226" y="1503"/>
                  <a:pt x="3226" y="1503"/>
                </a:cubicBezTo>
                <a:cubicBezTo>
                  <a:pt x="3227" y="1501"/>
                  <a:pt x="3227" y="1501"/>
                  <a:pt x="3227" y="1501"/>
                </a:cubicBezTo>
                <a:cubicBezTo>
                  <a:pt x="3225" y="1500"/>
                  <a:pt x="3225" y="1500"/>
                  <a:pt x="3225" y="1500"/>
                </a:cubicBezTo>
                <a:cubicBezTo>
                  <a:pt x="3227" y="1498"/>
                  <a:pt x="3227" y="1498"/>
                  <a:pt x="3227" y="1498"/>
                </a:cubicBezTo>
                <a:cubicBezTo>
                  <a:pt x="3228" y="1497"/>
                  <a:pt x="3228" y="1497"/>
                  <a:pt x="3228" y="1497"/>
                </a:cubicBezTo>
                <a:cubicBezTo>
                  <a:pt x="3229" y="1495"/>
                  <a:pt x="3229" y="1495"/>
                  <a:pt x="3229" y="1495"/>
                </a:cubicBezTo>
                <a:cubicBezTo>
                  <a:pt x="3228" y="1494"/>
                  <a:pt x="3228" y="1494"/>
                  <a:pt x="3228" y="1494"/>
                </a:cubicBezTo>
                <a:cubicBezTo>
                  <a:pt x="3228" y="1493"/>
                  <a:pt x="3228" y="1493"/>
                  <a:pt x="3228" y="1493"/>
                </a:cubicBezTo>
                <a:cubicBezTo>
                  <a:pt x="3228" y="1491"/>
                  <a:pt x="3228" y="1491"/>
                  <a:pt x="3228" y="1491"/>
                </a:cubicBezTo>
                <a:cubicBezTo>
                  <a:pt x="3228" y="1489"/>
                  <a:pt x="3228" y="1489"/>
                  <a:pt x="3228" y="1489"/>
                </a:cubicBezTo>
                <a:cubicBezTo>
                  <a:pt x="3226" y="1487"/>
                  <a:pt x="3226" y="1487"/>
                  <a:pt x="3226" y="1487"/>
                </a:cubicBezTo>
                <a:cubicBezTo>
                  <a:pt x="3226" y="1486"/>
                  <a:pt x="3226" y="1486"/>
                  <a:pt x="3226" y="1486"/>
                </a:cubicBezTo>
                <a:cubicBezTo>
                  <a:pt x="3227" y="1487"/>
                  <a:pt x="3227" y="1487"/>
                  <a:pt x="3227" y="1487"/>
                </a:cubicBezTo>
                <a:cubicBezTo>
                  <a:pt x="3229" y="1486"/>
                  <a:pt x="3229" y="1486"/>
                  <a:pt x="3229" y="1486"/>
                </a:cubicBezTo>
                <a:cubicBezTo>
                  <a:pt x="3229" y="1484"/>
                  <a:pt x="3229" y="1484"/>
                  <a:pt x="3229" y="1484"/>
                </a:cubicBezTo>
                <a:cubicBezTo>
                  <a:pt x="3230" y="1484"/>
                  <a:pt x="3230" y="1484"/>
                  <a:pt x="3230" y="1484"/>
                </a:cubicBezTo>
                <a:cubicBezTo>
                  <a:pt x="3230" y="1481"/>
                  <a:pt x="3230" y="1481"/>
                  <a:pt x="3230" y="1481"/>
                </a:cubicBezTo>
                <a:cubicBezTo>
                  <a:pt x="3229" y="1478"/>
                  <a:pt x="3229" y="1478"/>
                  <a:pt x="3229" y="1478"/>
                </a:cubicBezTo>
                <a:cubicBezTo>
                  <a:pt x="3229" y="1476"/>
                  <a:pt x="3229" y="1476"/>
                  <a:pt x="3229" y="1476"/>
                </a:cubicBezTo>
                <a:cubicBezTo>
                  <a:pt x="3229" y="1477"/>
                  <a:pt x="3229" y="1477"/>
                  <a:pt x="3229" y="1477"/>
                </a:cubicBezTo>
                <a:cubicBezTo>
                  <a:pt x="3226" y="1478"/>
                  <a:pt x="3226" y="1478"/>
                  <a:pt x="3226" y="1478"/>
                </a:cubicBezTo>
                <a:cubicBezTo>
                  <a:pt x="3224" y="1476"/>
                  <a:pt x="3224" y="1476"/>
                  <a:pt x="3224" y="1476"/>
                </a:cubicBezTo>
                <a:cubicBezTo>
                  <a:pt x="3225" y="1475"/>
                  <a:pt x="3225" y="1475"/>
                  <a:pt x="3225" y="1475"/>
                </a:cubicBezTo>
                <a:cubicBezTo>
                  <a:pt x="3224" y="1474"/>
                  <a:pt x="3224" y="1474"/>
                  <a:pt x="3224" y="1474"/>
                </a:cubicBezTo>
                <a:cubicBezTo>
                  <a:pt x="3224" y="1474"/>
                  <a:pt x="3224" y="1474"/>
                  <a:pt x="3224" y="1474"/>
                </a:cubicBezTo>
                <a:cubicBezTo>
                  <a:pt x="3224" y="1473"/>
                  <a:pt x="3224" y="1473"/>
                  <a:pt x="3224" y="1473"/>
                </a:cubicBezTo>
                <a:cubicBezTo>
                  <a:pt x="3226" y="1472"/>
                  <a:pt x="3226" y="1472"/>
                  <a:pt x="3226" y="1472"/>
                </a:cubicBezTo>
                <a:cubicBezTo>
                  <a:pt x="3226" y="1471"/>
                  <a:pt x="3226" y="1471"/>
                  <a:pt x="3226" y="1471"/>
                </a:cubicBezTo>
                <a:cubicBezTo>
                  <a:pt x="3224" y="1470"/>
                  <a:pt x="3224" y="1470"/>
                  <a:pt x="3224" y="1470"/>
                </a:cubicBezTo>
                <a:cubicBezTo>
                  <a:pt x="3222" y="1469"/>
                  <a:pt x="3222" y="1469"/>
                  <a:pt x="3222" y="1469"/>
                </a:cubicBezTo>
                <a:cubicBezTo>
                  <a:pt x="3221" y="1470"/>
                  <a:pt x="3221" y="1470"/>
                  <a:pt x="3221" y="1470"/>
                </a:cubicBezTo>
                <a:cubicBezTo>
                  <a:pt x="3221" y="1468"/>
                  <a:pt x="3221" y="1468"/>
                  <a:pt x="3221" y="1468"/>
                </a:cubicBezTo>
                <a:cubicBezTo>
                  <a:pt x="3222" y="1468"/>
                  <a:pt x="3222" y="1468"/>
                  <a:pt x="3222" y="1468"/>
                </a:cubicBezTo>
                <a:cubicBezTo>
                  <a:pt x="3222" y="1467"/>
                  <a:pt x="3222" y="1467"/>
                  <a:pt x="3222" y="1467"/>
                </a:cubicBezTo>
                <a:cubicBezTo>
                  <a:pt x="3221" y="1467"/>
                  <a:pt x="3221" y="1467"/>
                  <a:pt x="3221" y="1467"/>
                </a:cubicBezTo>
                <a:cubicBezTo>
                  <a:pt x="3220" y="1467"/>
                  <a:pt x="3220" y="1467"/>
                  <a:pt x="3220" y="1467"/>
                </a:cubicBezTo>
                <a:cubicBezTo>
                  <a:pt x="3220" y="1468"/>
                  <a:pt x="3220" y="1468"/>
                  <a:pt x="3220" y="1468"/>
                </a:cubicBezTo>
                <a:cubicBezTo>
                  <a:pt x="3220" y="1470"/>
                  <a:pt x="3220" y="1470"/>
                  <a:pt x="3220" y="1470"/>
                </a:cubicBezTo>
                <a:cubicBezTo>
                  <a:pt x="3218" y="1469"/>
                  <a:pt x="3218" y="1469"/>
                  <a:pt x="3218" y="1469"/>
                </a:cubicBezTo>
                <a:cubicBezTo>
                  <a:pt x="3219" y="1468"/>
                  <a:pt x="3219" y="1468"/>
                  <a:pt x="3219" y="1468"/>
                </a:cubicBezTo>
                <a:cubicBezTo>
                  <a:pt x="3218" y="1466"/>
                  <a:pt x="3218" y="1466"/>
                  <a:pt x="3218" y="1466"/>
                </a:cubicBezTo>
                <a:cubicBezTo>
                  <a:pt x="3217" y="1464"/>
                  <a:pt x="3217" y="1464"/>
                  <a:pt x="3217" y="1464"/>
                </a:cubicBezTo>
                <a:cubicBezTo>
                  <a:pt x="3218" y="1462"/>
                  <a:pt x="3218" y="1462"/>
                  <a:pt x="3218" y="1462"/>
                </a:cubicBezTo>
                <a:cubicBezTo>
                  <a:pt x="3218" y="1461"/>
                  <a:pt x="3218" y="1461"/>
                  <a:pt x="3218" y="1461"/>
                </a:cubicBezTo>
                <a:cubicBezTo>
                  <a:pt x="3218" y="1461"/>
                  <a:pt x="3218" y="1461"/>
                  <a:pt x="3218" y="1461"/>
                </a:cubicBezTo>
                <a:cubicBezTo>
                  <a:pt x="3217" y="1460"/>
                  <a:pt x="3217" y="1460"/>
                  <a:pt x="3217" y="1460"/>
                </a:cubicBezTo>
                <a:cubicBezTo>
                  <a:pt x="3216" y="1461"/>
                  <a:pt x="3216" y="1461"/>
                  <a:pt x="3216" y="1461"/>
                </a:cubicBezTo>
                <a:cubicBezTo>
                  <a:pt x="3213" y="1461"/>
                  <a:pt x="3213" y="1461"/>
                  <a:pt x="3213" y="1461"/>
                </a:cubicBezTo>
                <a:cubicBezTo>
                  <a:pt x="3213" y="1461"/>
                  <a:pt x="3213" y="1461"/>
                  <a:pt x="3213" y="1461"/>
                </a:cubicBezTo>
                <a:cubicBezTo>
                  <a:pt x="3215" y="1463"/>
                  <a:pt x="3215" y="1463"/>
                  <a:pt x="3215" y="1463"/>
                </a:cubicBezTo>
                <a:cubicBezTo>
                  <a:pt x="3217" y="1468"/>
                  <a:pt x="3217" y="1468"/>
                  <a:pt x="3217" y="1468"/>
                </a:cubicBezTo>
                <a:cubicBezTo>
                  <a:pt x="3217" y="1470"/>
                  <a:pt x="3217" y="1470"/>
                  <a:pt x="3217" y="1470"/>
                </a:cubicBezTo>
                <a:cubicBezTo>
                  <a:pt x="3217" y="1473"/>
                  <a:pt x="3217" y="1473"/>
                  <a:pt x="3217" y="1473"/>
                </a:cubicBezTo>
                <a:cubicBezTo>
                  <a:pt x="3216" y="1474"/>
                  <a:pt x="3216" y="1474"/>
                  <a:pt x="3216" y="1474"/>
                </a:cubicBezTo>
                <a:cubicBezTo>
                  <a:pt x="3215" y="1474"/>
                  <a:pt x="3215" y="1474"/>
                  <a:pt x="3215" y="1474"/>
                </a:cubicBezTo>
                <a:cubicBezTo>
                  <a:pt x="3215" y="1475"/>
                  <a:pt x="3215" y="1475"/>
                  <a:pt x="3215" y="1475"/>
                </a:cubicBezTo>
                <a:cubicBezTo>
                  <a:pt x="3216" y="1479"/>
                  <a:pt x="3216" y="1479"/>
                  <a:pt x="3216" y="1479"/>
                </a:cubicBezTo>
                <a:cubicBezTo>
                  <a:pt x="3217" y="1479"/>
                  <a:pt x="3217" y="1479"/>
                  <a:pt x="3217" y="1479"/>
                </a:cubicBezTo>
                <a:cubicBezTo>
                  <a:pt x="3218" y="1478"/>
                  <a:pt x="3218" y="1478"/>
                  <a:pt x="3218" y="1478"/>
                </a:cubicBezTo>
                <a:cubicBezTo>
                  <a:pt x="3220" y="1478"/>
                  <a:pt x="3220" y="1478"/>
                  <a:pt x="3220" y="1478"/>
                </a:cubicBezTo>
                <a:cubicBezTo>
                  <a:pt x="3219" y="1479"/>
                  <a:pt x="3219" y="1479"/>
                  <a:pt x="3219" y="1479"/>
                </a:cubicBezTo>
                <a:cubicBezTo>
                  <a:pt x="3217" y="1480"/>
                  <a:pt x="3217" y="1480"/>
                  <a:pt x="3217" y="1480"/>
                </a:cubicBezTo>
                <a:cubicBezTo>
                  <a:pt x="3218" y="1483"/>
                  <a:pt x="3218" y="1483"/>
                  <a:pt x="3218" y="1483"/>
                </a:cubicBezTo>
                <a:cubicBezTo>
                  <a:pt x="3219" y="1486"/>
                  <a:pt x="3219" y="1486"/>
                  <a:pt x="3219" y="1486"/>
                </a:cubicBezTo>
                <a:cubicBezTo>
                  <a:pt x="3220" y="1491"/>
                  <a:pt x="3220" y="1491"/>
                  <a:pt x="3220" y="1491"/>
                </a:cubicBezTo>
                <a:cubicBezTo>
                  <a:pt x="3220" y="1494"/>
                  <a:pt x="3220" y="1494"/>
                  <a:pt x="3220" y="1494"/>
                </a:cubicBezTo>
                <a:cubicBezTo>
                  <a:pt x="3220" y="1496"/>
                  <a:pt x="3220" y="1496"/>
                  <a:pt x="3220" y="1496"/>
                </a:cubicBezTo>
                <a:cubicBezTo>
                  <a:pt x="3221" y="1495"/>
                  <a:pt x="3221" y="1495"/>
                  <a:pt x="3221" y="1495"/>
                </a:cubicBezTo>
                <a:cubicBezTo>
                  <a:pt x="3221" y="1494"/>
                  <a:pt x="3221" y="1494"/>
                  <a:pt x="3221" y="1494"/>
                </a:cubicBezTo>
                <a:cubicBezTo>
                  <a:pt x="3221" y="1492"/>
                  <a:pt x="3221" y="1492"/>
                  <a:pt x="3221" y="1492"/>
                </a:cubicBezTo>
                <a:cubicBezTo>
                  <a:pt x="3221" y="1492"/>
                  <a:pt x="3221" y="1492"/>
                  <a:pt x="3221" y="1492"/>
                </a:cubicBezTo>
                <a:cubicBezTo>
                  <a:pt x="3222" y="1493"/>
                  <a:pt x="3222" y="1493"/>
                  <a:pt x="3222" y="1493"/>
                </a:cubicBezTo>
                <a:cubicBezTo>
                  <a:pt x="3222" y="1495"/>
                  <a:pt x="3222" y="1495"/>
                  <a:pt x="3222" y="1495"/>
                </a:cubicBezTo>
                <a:cubicBezTo>
                  <a:pt x="3223" y="1495"/>
                  <a:pt x="3223" y="1495"/>
                  <a:pt x="3223" y="1495"/>
                </a:cubicBezTo>
                <a:cubicBezTo>
                  <a:pt x="3223" y="1494"/>
                  <a:pt x="3223" y="1494"/>
                  <a:pt x="3223" y="1494"/>
                </a:cubicBezTo>
                <a:cubicBezTo>
                  <a:pt x="3223" y="1493"/>
                  <a:pt x="3223" y="1493"/>
                  <a:pt x="3223" y="1493"/>
                </a:cubicBezTo>
                <a:cubicBezTo>
                  <a:pt x="3224" y="1493"/>
                  <a:pt x="3224" y="1493"/>
                  <a:pt x="3224" y="1493"/>
                </a:cubicBezTo>
                <a:cubicBezTo>
                  <a:pt x="3224" y="1494"/>
                  <a:pt x="3224" y="1494"/>
                  <a:pt x="3224" y="1494"/>
                </a:cubicBezTo>
                <a:cubicBezTo>
                  <a:pt x="3223" y="1496"/>
                  <a:pt x="3223" y="1496"/>
                  <a:pt x="3223" y="1496"/>
                </a:cubicBezTo>
                <a:cubicBezTo>
                  <a:pt x="3222" y="1498"/>
                  <a:pt x="3222" y="1498"/>
                  <a:pt x="3222" y="1498"/>
                </a:cubicBezTo>
                <a:cubicBezTo>
                  <a:pt x="3222" y="1499"/>
                  <a:pt x="3222" y="1499"/>
                  <a:pt x="3222" y="1499"/>
                </a:cubicBezTo>
                <a:cubicBezTo>
                  <a:pt x="3221" y="1499"/>
                  <a:pt x="3221" y="1499"/>
                  <a:pt x="3221" y="1499"/>
                </a:cubicBezTo>
                <a:cubicBezTo>
                  <a:pt x="3221" y="1498"/>
                  <a:pt x="3221" y="1498"/>
                  <a:pt x="3221" y="1498"/>
                </a:cubicBezTo>
                <a:cubicBezTo>
                  <a:pt x="3220" y="1498"/>
                  <a:pt x="3220" y="1498"/>
                  <a:pt x="3220" y="1498"/>
                </a:cubicBezTo>
                <a:cubicBezTo>
                  <a:pt x="3220" y="1501"/>
                  <a:pt x="3220" y="1501"/>
                  <a:pt x="3220" y="1501"/>
                </a:cubicBezTo>
                <a:cubicBezTo>
                  <a:pt x="3222" y="1505"/>
                  <a:pt x="3222" y="1505"/>
                  <a:pt x="3222" y="1505"/>
                </a:cubicBezTo>
                <a:cubicBezTo>
                  <a:pt x="3222" y="1505"/>
                  <a:pt x="3222" y="1505"/>
                  <a:pt x="3222" y="1505"/>
                </a:cubicBezTo>
                <a:cubicBezTo>
                  <a:pt x="3223" y="1505"/>
                  <a:pt x="3223" y="1505"/>
                  <a:pt x="3223" y="1505"/>
                </a:cubicBezTo>
                <a:cubicBezTo>
                  <a:pt x="3224" y="1506"/>
                  <a:pt x="3224" y="1506"/>
                  <a:pt x="3224" y="1506"/>
                </a:cubicBezTo>
                <a:cubicBezTo>
                  <a:pt x="3224" y="1507"/>
                  <a:pt x="3224" y="1507"/>
                  <a:pt x="3224" y="1507"/>
                </a:cubicBezTo>
                <a:cubicBezTo>
                  <a:pt x="3225" y="1508"/>
                  <a:pt x="3225" y="1508"/>
                  <a:pt x="3225" y="1508"/>
                </a:cubicBezTo>
                <a:cubicBezTo>
                  <a:pt x="3223" y="1509"/>
                  <a:pt x="3223" y="1509"/>
                  <a:pt x="3223" y="1509"/>
                </a:cubicBezTo>
                <a:cubicBezTo>
                  <a:pt x="3223" y="1510"/>
                  <a:pt x="3223" y="1510"/>
                  <a:pt x="3223" y="1510"/>
                </a:cubicBezTo>
                <a:cubicBezTo>
                  <a:pt x="3224" y="1511"/>
                  <a:pt x="3224" y="1511"/>
                  <a:pt x="3224" y="1511"/>
                </a:cubicBezTo>
                <a:cubicBezTo>
                  <a:pt x="3223" y="1512"/>
                  <a:pt x="3223" y="1512"/>
                  <a:pt x="3223" y="1512"/>
                </a:cubicBezTo>
                <a:cubicBezTo>
                  <a:pt x="3222" y="1515"/>
                  <a:pt x="3222" y="1515"/>
                  <a:pt x="3222" y="1515"/>
                </a:cubicBezTo>
                <a:cubicBezTo>
                  <a:pt x="3222" y="1517"/>
                  <a:pt x="3222" y="1517"/>
                  <a:pt x="3222" y="1517"/>
                </a:cubicBezTo>
                <a:cubicBezTo>
                  <a:pt x="3221" y="1518"/>
                  <a:pt x="3221" y="1518"/>
                  <a:pt x="3221" y="1518"/>
                </a:cubicBezTo>
                <a:cubicBezTo>
                  <a:pt x="3222" y="1519"/>
                  <a:pt x="3222" y="1519"/>
                  <a:pt x="3222" y="1519"/>
                </a:cubicBezTo>
                <a:cubicBezTo>
                  <a:pt x="3222" y="1520"/>
                  <a:pt x="3222" y="1520"/>
                  <a:pt x="3222" y="1520"/>
                </a:cubicBezTo>
                <a:cubicBezTo>
                  <a:pt x="3220" y="1520"/>
                  <a:pt x="3220" y="1520"/>
                  <a:pt x="3220" y="1520"/>
                </a:cubicBezTo>
                <a:cubicBezTo>
                  <a:pt x="3220" y="1521"/>
                  <a:pt x="3220" y="1521"/>
                  <a:pt x="3220" y="1521"/>
                </a:cubicBezTo>
                <a:cubicBezTo>
                  <a:pt x="3220" y="1522"/>
                  <a:pt x="3220" y="1522"/>
                  <a:pt x="3220" y="1522"/>
                </a:cubicBezTo>
                <a:cubicBezTo>
                  <a:pt x="3221" y="1523"/>
                  <a:pt x="3221" y="1523"/>
                  <a:pt x="3221" y="1523"/>
                </a:cubicBezTo>
                <a:cubicBezTo>
                  <a:pt x="3220" y="1524"/>
                  <a:pt x="3220" y="1524"/>
                  <a:pt x="3220" y="1524"/>
                </a:cubicBezTo>
                <a:cubicBezTo>
                  <a:pt x="3218" y="1524"/>
                  <a:pt x="3218" y="1524"/>
                  <a:pt x="3218" y="1524"/>
                </a:cubicBezTo>
                <a:cubicBezTo>
                  <a:pt x="3217" y="1526"/>
                  <a:pt x="3217" y="1526"/>
                  <a:pt x="3217" y="1526"/>
                </a:cubicBezTo>
                <a:cubicBezTo>
                  <a:pt x="3216" y="1534"/>
                  <a:pt x="3216" y="1534"/>
                  <a:pt x="3216" y="1534"/>
                </a:cubicBezTo>
                <a:cubicBezTo>
                  <a:pt x="3216" y="1535"/>
                  <a:pt x="3216" y="1535"/>
                  <a:pt x="3216" y="1535"/>
                </a:cubicBezTo>
                <a:cubicBezTo>
                  <a:pt x="3214" y="1536"/>
                  <a:pt x="3214" y="1536"/>
                  <a:pt x="3214" y="1536"/>
                </a:cubicBezTo>
                <a:cubicBezTo>
                  <a:pt x="3213" y="1536"/>
                  <a:pt x="3213" y="1536"/>
                  <a:pt x="3213" y="1536"/>
                </a:cubicBezTo>
                <a:cubicBezTo>
                  <a:pt x="3211" y="1536"/>
                  <a:pt x="3211" y="1536"/>
                  <a:pt x="3211" y="1536"/>
                </a:cubicBezTo>
                <a:cubicBezTo>
                  <a:pt x="3209" y="1536"/>
                  <a:pt x="3209" y="1536"/>
                  <a:pt x="3209" y="1536"/>
                </a:cubicBezTo>
                <a:cubicBezTo>
                  <a:pt x="3206" y="1538"/>
                  <a:pt x="3206" y="1538"/>
                  <a:pt x="3206" y="1538"/>
                </a:cubicBezTo>
                <a:cubicBezTo>
                  <a:pt x="3204" y="1540"/>
                  <a:pt x="3204" y="1540"/>
                  <a:pt x="3204" y="1540"/>
                </a:cubicBezTo>
                <a:cubicBezTo>
                  <a:pt x="3203" y="1542"/>
                  <a:pt x="3203" y="1542"/>
                  <a:pt x="3203" y="1542"/>
                </a:cubicBezTo>
                <a:cubicBezTo>
                  <a:pt x="3204" y="1545"/>
                  <a:pt x="3204" y="1545"/>
                  <a:pt x="3204" y="1545"/>
                </a:cubicBezTo>
                <a:cubicBezTo>
                  <a:pt x="3205" y="1547"/>
                  <a:pt x="3205" y="1547"/>
                  <a:pt x="3205" y="1547"/>
                </a:cubicBezTo>
                <a:cubicBezTo>
                  <a:pt x="3208" y="1549"/>
                  <a:pt x="3208" y="1549"/>
                  <a:pt x="3208" y="1549"/>
                </a:cubicBezTo>
                <a:cubicBezTo>
                  <a:pt x="3210" y="1551"/>
                  <a:pt x="3210" y="1551"/>
                  <a:pt x="3210" y="1551"/>
                </a:cubicBezTo>
                <a:cubicBezTo>
                  <a:pt x="3212" y="1552"/>
                  <a:pt x="3212" y="1552"/>
                  <a:pt x="3212" y="1552"/>
                </a:cubicBezTo>
                <a:cubicBezTo>
                  <a:pt x="3213" y="1553"/>
                  <a:pt x="3213" y="1553"/>
                  <a:pt x="3213" y="1553"/>
                </a:cubicBezTo>
                <a:cubicBezTo>
                  <a:pt x="3214" y="1557"/>
                  <a:pt x="3214" y="1557"/>
                  <a:pt x="3214" y="1557"/>
                </a:cubicBezTo>
                <a:cubicBezTo>
                  <a:pt x="3214" y="1558"/>
                  <a:pt x="3214" y="1558"/>
                  <a:pt x="3214" y="1558"/>
                </a:cubicBezTo>
                <a:cubicBezTo>
                  <a:pt x="3214" y="1558"/>
                  <a:pt x="3214" y="1558"/>
                  <a:pt x="3214" y="1558"/>
                </a:cubicBezTo>
                <a:cubicBezTo>
                  <a:pt x="3214" y="1561"/>
                  <a:pt x="3214" y="1561"/>
                  <a:pt x="3214" y="1561"/>
                </a:cubicBezTo>
                <a:cubicBezTo>
                  <a:pt x="3213" y="1563"/>
                  <a:pt x="3213" y="1563"/>
                  <a:pt x="3213" y="1563"/>
                </a:cubicBezTo>
                <a:cubicBezTo>
                  <a:pt x="3209" y="1568"/>
                  <a:pt x="3209" y="1568"/>
                  <a:pt x="3209" y="1568"/>
                </a:cubicBezTo>
                <a:cubicBezTo>
                  <a:pt x="3206" y="1571"/>
                  <a:pt x="3206" y="1571"/>
                  <a:pt x="3206" y="1571"/>
                </a:cubicBezTo>
                <a:cubicBezTo>
                  <a:pt x="3203" y="1573"/>
                  <a:pt x="3203" y="1573"/>
                  <a:pt x="3203" y="1573"/>
                </a:cubicBezTo>
                <a:cubicBezTo>
                  <a:pt x="3202" y="1575"/>
                  <a:pt x="3202" y="1575"/>
                  <a:pt x="3202" y="1575"/>
                </a:cubicBezTo>
                <a:cubicBezTo>
                  <a:pt x="3202" y="1576"/>
                  <a:pt x="3202" y="1576"/>
                  <a:pt x="3202" y="1576"/>
                </a:cubicBezTo>
                <a:cubicBezTo>
                  <a:pt x="3204" y="1576"/>
                  <a:pt x="3204" y="1576"/>
                  <a:pt x="3204" y="1576"/>
                </a:cubicBezTo>
                <a:cubicBezTo>
                  <a:pt x="3205" y="1575"/>
                  <a:pt x="3205" y="1575"/>
                  <a:pt x="3205" y="1575"/>
                </a:cubicBezTo>
                <a:cubicBezTo>
                  <a:pt x="3205" y="1575"/>
                  <a:pt x="3205" y="1575"/>
                  <a:pt x="3205" y="1575"/>
                </a:cubicBezTo>
                <a:cubicBezTo>
                  <a:pt x="3206" y="1577"/>
                  <a:pt x="3206" y="1577"/>
                  <a:pt x="3206" y="1577"/>
                </a:cubicBezTo>
                <a:cubicBezTo>
                  <a:pt x="3205" y="1578"/>
                  <a:pt x="3205" y="1578"/>
                  <a:pt x="3205" y="1578"/>
                </a:cubicBezTo>
                <a:cubicBezTo>
                  <a:pt x="3206" y="1578"/>
                  <a:pt x="3206" y="1578"/>
                  <a:pt x="3206" y="1578"/>
                </a:cubicBezTo>
                <a:cubicBezTo>
                  <a:pt x="3207" y="1578"/>
                  <a:pt x="3207" y="1578"/>
                  <a:pt x="3207" y="1578"/>
                </a:cubicBezTo>
                <a:cubicBezTo>
                  <a:pt x="3207" y="1578"/>
                  <a:pt x="3207" y="1578"/>
                  <a:pt x="3207" y="1578"/>
                </a:cubicBezTo>
                <a:cubicBezTo>
                  <a:pt x="3207" y="1580"/>
                  <a:pt x="3207" y="1580"/>
                  <a:pt x="3207" y="1580"/>
                </a:cubicBezTo>
                <a:cubicBezTo>
                  <a:pt x="3208" y="1580"/>
                  <a:pt x="3208" y="1580"/>
                  <a:pt x="3208" y="1580"/>
                </a:cubicBezTo>
                <a:cubicBezTo>
                  <a:pt x="3209" y="1580"/>
                  <a:pt x="3209" y="1580"/>
                  <a:pt x="3209" y="1580"/>
                </a:cubicBezTo>
                <a:cubicBezTo>
                  <a:pt x="3213" y="1578"/>
                  <a:pt x="3213" y="1578"/>
                  <a:pt x="3213" y="1578"/>
                </a:cubicBezTo>
                <a:cubicBezTo>
                  <a:pt x="3216" y="1575"/>
                  <a:pt x="3216" y="1575"/>
                  <a:pt x="3216" y="1575"/>
                </a:cubicBezTo>
                <a:cubicBezTo>
                  <a:pt x="3219" y="1572"/>
                  <a:pt x="3219" y="1572"/>
                  <a:pt x="3219" y="1572"/>
                </a:cubicBezTo>
                <a:cubicBezTo>
                  <a:pt x="3222" y="1569"/>
                  <a:pt x="3222" y="1569"/>
                  <a:pt x="3222" y="1569"/>
                </a:cubicBezTo>
                <a:cubicBezTo>
                  <a:pt x="3225" y="1564"/>
                  <a:pt x="3225" y="1564"/>
                  <a:pt x="3225" y="1564"/>
                </a:cubicBezTo>
                <a:cubicBezTo>
                  <a:pt x="3227" y="1563"/>
                  <a:pt x="3227" y="1563"/>
                  <a:pt x="3227" y="1563"/>
                </a:cubicBezTo>
                <a:cubicBezTo>
                  <a:pt x="3228" y="1563"/>
                  <a:pt x="3228" y="1563"/>
                  <a:pt x="3228" y="1563"/>
                </a:cubicBezTo>
                <a:cubicBezTo>
                  <a:pt x="3229" y="1562"/>
                  <a:pt x="3229" y="1562"/>
                  <a:pt x="3229" y="1562"/>
                </a:cubicBezTo>
                <a:cubicBezTo>
                  <a:pt x="3229" y="1560"/>
                  <a:pt x="3229" y="1560"/>
                  <a:pt x="3229" y="1560"/>
                </a:cubicBezTo>
                <a:cubicBezTo>
                  <a:pt x="3230" y="1559"/>
                  <a:pt x="3230" y="1559"/>
                  <a:pt x="3230" y="1559"/>
                </a:cubicBezTo>
                <a:cubicBezTo>
                  <a:pt x="3232" y="1559"/>
                  <a:pt x="3232" y="1559"/>
                  <a:pt x="3232" y="1559"/>
                </a:cubicBezTo>
                <a:cubicBezTo>
                  <a:pt x="3233" y="1555"/>
                  <a:pt x="3233" y="1555"/>
                  <a:pt x="3233" y="1555"/>
                </a:cubicBezTo>
                <a:cubicBezTo>
                  <a:pt x="3236" y="1552"/>
                  <a:pt x="3236" y="1552"/>
                  <a:pt x="3236" y="1552"/>
                </a:cubicBezTo>
                <a:cubicBezTo>
                  <a:pt x="3236" y="1551"/>
                  <a:pt x="3236" y="1551"/>
                  <a:pt x="3236" y="1551"/>
                </a:cubicBezTo>
                <a:cubicBezTo>
                  <a:pt x="3237" y="1550"/>
                  <a:pt x="3237" y="1550"/>
                  <a:pt x="3237" y="1550"/>
                </a:cubicBezTo>
                <a:cubicBezTo>
                  <a:pt x="3235" y="1548"/>
                  <a:pt x="3235" y="1548"/>
                  <a:pt x="3235" y="1548"/>
                </a:cubicBezTo>
                <a:cubicBezTo>
                  <a:pt x="3233" y="1548"/>
                  <a:pt x="3233" y="1548"/>
                  <a:pt x="3233" y="1548"/>
                </a:cubicBezTo>
                <a:cubicBezTo>
                  <a:pt x="3232" y="1548"/>
                  <a:pt x="3232" y="1548"/>
                  <a:pt x="3232" y="1548"/>
                </a:cubicBezTo>
                <a:cubicBezTo>
                  <a:pt x="3233" y="1547"/>
                  <a:pt x="3233" y="1547"/>
                  <a:pt x="3233" y="1547"/>
                </a:cubicBezTo>
                <a:cubicBezTo>
                  <a:pt x="3235" y="1547"/>
                  <a:pt x="3235" y="1547"/>
                  <a:pt x="3235" y="1547"/>
                </a:cubicBezTo>
                <a:cubicBezTo>
                  <a:pt x="3239" y="1542"/>
                  <a:pt x="3239" y="1542"/>
                  <a:pt x="3239" y="1542"/>
                </a:cubicBezTo>
                <a:cubicBezTo>
                  <a:pt x="3241" y="1541"/>
                  <a:pt x="3241" y="1541"/>
                  <a:pt x="3241" y="1541"/>
                </a:cubicBezTo>
                <a:cubicBezTo>
                  <a:pt x="3244" y="1542"/>
                  <a:pt x="3244" y="1542"/>
                  <a:pt x="3244" y="1542"/>
                </a:cubicBezTo>
                <a:cubicBezTo>
                  <a:pt x="3246" y="1542"/>
                  <a:pt x="3246" y="1542"/>
                  <a:pt x="3246" y="1542"/>
                </a:cubicBezTo>
                <a:cubicBezTo>
                  <a:pt x="3246" y="1543"/>
                  <a:pt x="3246" y="1543"/>
                  <a:pt x="3246" y="1543"/>
                </a:cubicBezTo>
                <a:cubicBezTo>
                  <a:pt x="3246" y="1544"/>
                  <a:pt x="3246" y="1544"/>
                  <a:pt x="3246" y="1544"/>
                </a:cubicBezTo>
                <a:cubicBezTo>
                  <a:pt x="3248" y="1543"/>
                  <a:pt x="3248" y="1543"/>
                  <a:pt x="3248" y="1543"/>
                </a:cubicBezTo>
                <a:cubicBezTo>
                  <a:pt x="3249" y="1542"/>
                  <a:pt x="3249" y="1542"/>
                  <a:pt x="3249" y="1542"/>
                </a:cubicBezTo>
                <a:cubicBezTo>
                  <a:pt x="3246" y="1541"/>
                  <a:pt x="3246" y="1541"/>
                  <a:pt x="3246" y="1541"/>
                </a:cubicBezTo>
                <a:cubicBezTo>
                  <a:pt x="3247" y="1539"/>
                  <a:pt x="3247" y="1539"/>
                  <a:pt x="3247" y="1539"/>
                </a:cubicBezTo>
                <a:cubicBezTo>
                  <a:pt x="3248" y="1536"/>
                  <a:pt x="3248" y="1536"/>
                  <a:pt x="3248" y="1536"/>
                </a:cubicBezTo>
                <a:cubicBezTo>
                  <a:pt x="3249" y="1535"/>
                  <a:pt x="3249" y="1535"/>
                  <a:pt x="3249" y="1535"/>
                </a:cubicBezTo>
                <a:cubicBezTo>
                  <a:pt x="3251" y="1535"/>
                  <a:pt x="3251" y="1535"/>
                  <a:pt x="3251" y="1535"/>
                </a:cubicBezTo>
                <a:cubicBezTo>
                  <a:pt x="3251" y="1535"/>
                  <a:pt x="3251" y="1535"/>
                  <a:pt x="3251" y="1535"/>
                </a:cubicBezTo>
                <a:cubicBezTo>
                  <a:pt x="3252" y="1535"/>
                  <a:pt x="3252" y="1535"/>
                  <a:pt x="3252" y="1535"/>
                </a:cubicBezTo>
                <a:cubicBezTo>
                  <a:pt x="3253" y="1533"/>
                  <a:pt x="3253" y="1533"/>
                  <a:pt x="3253" y="1533"/>
                </a:cubicBezTo>
                <a:cubicBezTo>
                  <a:pt x="3256" y="1529"/>
                  <a:pt x="3256" y="1529"/>
                  <a:pt x="3256" y="1529"/>
                </a:cubicBezTo>
                <a:cubicBezTo>
                  <a:pt x="3256" y="1527"/>
                  <a:pt x="3256" y="1527"/>
                  <a:pt x="3256" y="1527"/>
                </a:cubicBezTo>
                <a:cubicBezTo>
                  <a:pt x="3256" y="1526"/>
                  <a:pt x="3256" y="1526"/>
                  <a:pt x="3256" y="1526"/>
                </a:cubicBezTo>
                <a:cubicBezTo>
                  <a:pt x="3257" y="1524"/>
                  <a:pt x="3257" y="1524"/>
                  <a:pt x="3257" y="1524"/>
                </a:cubicBezTo>
                <a:cubicBezTo>
                  <a:pt x="3258" y="1522"/>
                  <a:pt x="3258" y="1522"/>
                  <a:pt x="3258" y="1522"/>
                </a:cubicBezTo>
                <a:cubicBezTo>
                  <a:pt x="3260" y="1521"/>
                  <a:pt x="3260" y="1521"/>
                  <a:pt x="3260" y="1521"/>
                </a:cubicBezTo>
                <a:lnTo>
                  <a:pt x="3260" y="1520"/>
                </a:lnTo>
                <a:close/>
                <a:moveTo>
                  <a:pt x="3190" y="1266"/>
                </a:moveTo>
                <a:cubicBezTo>
                  <a:pt x="3190" y="1265"/>
                  <a:pt x="3190" y="1265"/>
                  <a:pt x="3190" y="1265"/>
                </a:cubicBezTo>
                <a:cubicBezTo>
                  <a:pt x="3188" y="1265"/>
                  <a:pt x="3188" y="1265"/>
                  <a:pt x="3188" y="1265"/>
                </a:cubicBezTo>
                <a:cubicBezTo>
                  <a:pt x="3188" y="1266"/>
                  <a:pt x="3188" y="1266"/>
                  <a:pt x="3188" y="1266"/>
                </a:cubicBezTo>
                <a:cubicBezTo>
                  <a:pt x="3187" y="1268"/>
                  <a:pt x="3187" y="1268"/>
                  <a:pt x="3187" y="1268"/>
                </a:cubicBezTo>
                <a:cubicBezTo>
                  <a:pt x="3189" y="1268"/>
                  <a:pt x="3189" y="1268"/>
                  <a:pt x="3189" y="1268"/>
                </a:cubicBezTo>
                <a:lnTo>
                  <a:pt x="3190" y="1266"/>
                </a:lnTo>
                <a:close/>
                <a:moveTo>
                  <a:pt x="3194" y="1273"/>
                </a:moveTo>
                <a:cubicBezTo>
                  <a:pt x="3196" y="1274"/>
                  <a:pt x="3196" y="1274"/>
                  <a:pt x="3196" y="1274"/>
                </a:cubicBezTo>
                <a:cubicBezTo>
                  <a:pt x="3197" y="1273"/>
                  <a:pt x="3197" y="1273"/>
                  <a:pt x="3197" y="1273"/>
                </a:cubicBezTo>
                <a:cubicBezTo>
                  <a:pt x="3195" y="1271"/>
                  <a:pt x="3195" y="1271"/>
                  <a:pt x="3195" y="1271"/>
                </a:cubicBezTo>
                <a:cubicBezTo>
                  <a:pt x="3196" y="1270"/>
                  <a:pt x="3196" y="1270"/>
                  <a:pt x="3196" y="1270"/>
                </a:cubicBezTo>
                <a:cubicBezTo>
                  <a:pt x="3196" y="1268"/>
                  <a:pt x="3196" y="1268"/>
                  <a:pt x="3196" y="1268"/>
                </a:cubicBezTo>
                <a:cubicBezTo>
                  <a:pt x="3195" y="1267"/>
                  <a:pt x="3195" y="1267"/>
                  <a:pt x="3195" y="1267"/>
                </a:cubicBezTo>
                <a:cubicBezTo>
                  <a:pt x="3193" y="1269"/>
                  <a:pt x="3193" y="1269"/>
                  <a:pt x="3193" y="1269"/>
                </a:cubicBezTo>
                <a:cubicBezTo>
                  <a:pt x="3193" y="1270"/>
                  <a:pt x="3193" y="1270"/>
                  <a:pt x="3193" y="1270"/>
                </a:cubicBezTo>
                <a:cubicBezTo>
                  <a:pt x="3193" y="1271"/>
                  <a:pt x="3193" y="1271"/>
                  <a:pt x="3193" y="1271"/>
                </a:cubicBezTo>
                <a:lnTo>
                  <a:pt x="3194" y="1273"/>
                </a:lnTo>
                <a:close/>
                <a:moveTo>
                  <a:pt x="3192" y="1152"/>
                </a:moveTo>
                <a:cubicBezTo>
                  <a:pt x="3194" y="1151"/>
                  <a:pt x="3194" y="1151"/>
                  <a:pt x="3194" y="1151"/>
                </a:cubicBezTo>
                <a:cubicBezTo>
                  <a:pt x="3193" y="1150"/>
                  <a:pt x="3193" y="1150"/>
                  <a:pt x="3193" y="1150"/>
                </a:cubicBezTo>
                <a:cubicBezTo>
                  <a:pt x="3191" y="1150"/>
                  <a:pt x="3191" y="1150"/>
                  <a:pt x="3191" y="1150"/>
                </a:cubicBezTo>
                <a:cubicBezTo>
                  <a:pt x="3190" y="1151"/>
                  <a:pt x="3190" y="1151"/>
                  <a:pt x="3190" y="1151"/>
                </a:cubicBezTo>
                <a:cubicBezTo>
                  <a:pt x="3190" y="1152"/>
                  <a:pt x="3190" y="1152"/>
                  <a:pt x="3190" y="1152"/>
                </a:cubicBezTo>
                <a:lnTo>
                  <a:pt x="3192" y="1152"/>
                </a:lnTo>
                <a:close/>
                <a:moveTo>
                  <a:pt x="3212" y="1201"/>
                </a:moveTo>
                <a:cubicBezTo>
                  <a:pt x="3211" y="1197"/>
                  <a:pt x="3211" y="1197"/>
                  <a:pt x="3211" y="1197"/>
                </a:cubicBezTo>
                <a:cubicBezTo>
                  <a:pt x="3211" y="1201"/>
                  <a:pt x="3211" y="1201"/>
                  <a:pt x="3211" y="1201"/>
                </a:cubicBezTo>
                <a:cubicBezTo>
                  <a:pt x="3211" y="1203"/>
                  <a:pt x="3211" y="1203"/>
                  <a:pt x="3211" y="1203"/>
                </a:cubicBezTo>
                <a:lnTo>
                  <a:pt x="3212" y="1201"/>
                </a:lnTo>
                <a:close/>
                <a:moveTo>
                  <a:pt x="3207" y="1216"/>
                </a:moveTo>
                <a:cubicBezTo>
                  <a:pt x="3208" y="1217"/>
                  <a:pt x="3208" y="1217"/>
                  <a:pt x="3208" y="1217"/>
                </a:cubicBezTo>
                <a:cubicBezTo>
                  <a:pt x="3209" y="1217"/>
                  <a:pt x="3209" y="1217"/>
                  <a:pt x="3209" y="1217"/>
                </a:cubicBezTo>
                <a:cubicBezTo>
                  <a:pt x="3210" y="1216"/>
                  <a:pt x="3210" y="1216"/>
                  <a:pt x="3210" y="1216"/>
                </a:cubicBezTo>
                <a:cubicBezTo>
                  <a:pt x="3211" y="1216"/>
                  <a:pt x="3211" y="1216"/>
                  <a:pt x="3211" y="1216"/>
                </a:cubicBezTo>
                <a:cubicBezTo>
                  <a:pt x="3211" y="1215"/>
                  <a:pt x="3211" y="1215"/>
                  <a:pt x="3211" y="1215"/>
                </a:cubicBezTo>
                <a:cubicBezTo>
                  <a:pt x="3210" y="1214"/>
                  <a:pt x="3210" y="1214"/>
                  <a:pt x="3210" y="1214"/>
                </a:cubicBezTo>
                <a:cubicBezTo>
                  <a:pt x="3210" y="1213"/>
                  <a:pt x="3210" y="1213"/>
                  <a:pt x="3210" y="1213"/>
                </a:cubicBezTo>
                <a:cubicBezTo>
                  <a:pt x="3207" y="1215"/>
                  <a:pt x="3207" y="1215"/>
                  <a:pt x="3207" y="1215"/>
                </a:cubicBezTo>
                <a:lnTo>
                  <a:pt x="3207" y="1216"/>
                </a:lnTo>
                <a:close/>
                <a:moveTo>
                  <a:pt x="3217" y="1255"/>
                </a:moveTo>
                <a:cubicBezTo>
                  <a:pt x="3218" y="1253"/>
                  <a:pt x="3218" y="1253"/>
                  <a:pt x="3218" y="1253"/>
                </a:cubicBezTo>
                <a:cubicBezTo>
                  <a:pt x="3217" y="1251"/>
                  <a:pt x="3217" y="1251"/>
                  <a:pt x="3217" y="1251"/>
                </a:cubicBezTo>
                <a:cubicBezTo>
                  <a:pt x="3217" y="1253"/>
                  <a:pt x="3217" y="1253"/>
                  <a:pt x="3217" y="1253"/>
                </a:cubicBezTo>
                <a:lnTo>
                  <a:pt x="3217" y="1255"/>
                </a:lnTo>
                <a:close/>
                <a:moveTo>
                  <a:pt x="3209" y="1203"/>
                </a:moveTo>
                <a:cubicBezTo>
                  <a:pt x="3209" y="1202"/>
                  <a:pt x="3209" y="1202"/>
                  <a:pt x="3209" y="1202"/>
                </a:cubicBezTo>
                <a:cubicBezTo>
                  <a:pt x="3207" y="1203"/>
                  <a:pt x="3207" y="1203"/>
                  <a:pt x="3207" y="1203"/>
                </a:cubicBezTo>
                <a:cubicBezTo>
                  <a:pt x="3207" y="1203"/>
                  <a:pt x="3206" y="1204"/>
                  <a:pt x="3206" y="1204"/>
                </a:cubicBezTo>
                <a:cubicBezTo>
                  <a:pt x="3207" y="1204"/>
                  <a:pt x="3207" y="1204"/>
                  <a:pt x="3207" y="1204"/>
                </a:cubicBezTo>
                <a:lnTo>
                  <a:pt x="3209" y="1203"/>
                </a:lnTo>
                <a:close/>
                <a:moveTo>
                  <a:pt x="3216" y="1247"/>
                </a:moveTo>
                <a:cubicBezTo>
                  <a:pt x="3217" y="1244"/>
                  <a:pt x="3217" y="1244"/>
                  <a:pt x="3217" y="1244"/>
                </a:cubicBezTo>
                <a:cubicBezTo>
                  <a:pt x="3215" y="1242"/>
                  <a:pt x="3215" y="1242"/>
                  <a:pt x="3215" y="1242"/>
                </a:cubicBezTo>
                <a:cubicBezTo>
                  <a:pt x="3215" y="1243"/>
                  <a:pt x="3215" y="1243"/>
                  <a:pt x="3215" y="1243"/>
                </a:cubicBezTo>
                <a:cubicBezTo>
                  <a:pt x="3215" y="1245"/>
                  <a:pt x="3215" y="1245"/>
                  <a:pt x="3215" y="1245"/>
                </a:cubicBezTo>
                <a:lnTo>
                  <a:pt x="3216" y="1247"/>
                </a:lnTo>
                <a:close/>
                <a:moveTo>
                  <a:pt x="3212" y="1220"/>
                </a:moveTo>
                <a:cubicBezTo>
                  <a:pt x="3210" y="1219"/>
                  <a:pt x="3210" y="1219"/>
                  <a:pt x="3210" y="1219"/>
                </a:cubicBezTo>
                <a:cubicBezTo>
                  <a:pt x="3209" y="1221"/>
                  <a:pt x="3209" y="1221"/>
                  <a:pt x="3209" y="1221"/>
                </a:cubicBezTo>
                <a:cubicBezTo>
                  <a:pt x="3210" y="1221"/>
                  <a:pt x="3210" y="1221"/>
                  <a:pt x="3210" y="1221"/>
                </a:cubicBezTo>
                <a:cubicBezTo>
                  <a:pt x="3212" y="1221"/>
                  <a:pt x="3212" y="1221"/>
                  <a:pt x="3212" y="1221"/>
                </a:cubicBezTo>
                <a:lnTo>
                  <a:pt x="3212" y="1220"/>
                </a:lnTo>
                <a:close/>
                <a:moveTo>
                  <a:pt x="3208" y="1231"/>
                </a:moveTo>
                <a:cubicBezTo>
                  <a:pt x="3210" y="1233"/>
                  <a:pt x="3210" y="1233"/>
                  <a:pt x="3210" y="1233"/>
                </a:cubicBezTo>
                <a:cubicBezTo>
                  <a:pt x="3212" y="1232"/>
                  <a:pt x="3212" y="1232"/>
                  <a:pt x="3212" y="1232"/>
                </a:cubicBezTo>
                <a:cubicBezTo>
                  <a:pt x="3212" y="1230"/>
                  <a:pt x="3212" y="1230"/>
                  <a:pt x="3212" y="1230"/>
                </a:cubicBezTo>
                <a:cubicBezTo>
                  <a:pt x="3211" y="1229"/>
                  <a:pt x="3211" y="1229"/>
                  <a:pt x="3211" y="1229"/>
                </a:cubicBezTo>
                <a:cubicBezTo>
                  <a:pt x="3208" y="1230"/>
                  <a:pt x="3208" y="1230"/>
                  <a:pt x="3208" y="1230"/>
                </a:cubicBezTo>
                <a:lnTo>
                  <a:pt x="3208" y="1231"/>
                </a:lnTo>
                <a:close/>
                <a:moveTo>
                  <a:pt x="2794" y="661"/>
                </a:moveTo>
                <a:cubicBezTo>
                  <a:pt x="2794" y="660"/>
                  <a:pt x="2794" y="660"/>
                  <a:pt x="2794" y="660"/>
                </a:cubicBezTo>
                <a:cubicBezTo>
                  <a:pt x="2793" y="660"/>
                  <a:pt x="2793" y="660"/>
                  <a:pt x="2793" y="660"/>
                </a:cubicBezTo>
                <a:cubicBezTo>
                  <a:pt x="2793" y="661"/>
                  <a:pt x="2793" y="661"/>
                  <a:pt x="2793" y="661"/>
                </a:cubicBezTo>
                <a:cubicBezTo>
                  <a:pt x="2793" y="663"/>
                  <a:pt x="2793" y="663"/>
                  <a:pt x="2793" y="663"/>
                </a:cubicBezTo>
                <a:cubicBezTo>
                  <a:pt x="2794" y="664"/>
                  <a:pt x="2794" y="664"/>
                  <a:pt x="2794" y="664"/>
                </a:cubicBezTo>
                <a:cubicBezTo>
                  <a:pt x="2795" y="664"/>
                  <a:pt x="2795" y="664"/>
                  <a:pt x="2795" y="664"/>
                </a:cubicBezTo>
                <a:cubicBezTo>
                  <a:pt x="2795" y="663"/>
                  <a:pt x="2795" y="663"/>
                  <a:pt x="2795" y="663"/>
                </a:cubicBezTo>
                <a:lnTo>
                  <a:pt x="2794" y="661"/>
                </a:lnTo>
                <a:close/>
                <a:moveTo>
                  <a:pt x="3212" y="1210"/>
                </a:moveTo>
                <a:cubicBezTo>
                  <a:pt x="3212" y="1208"/>
                  <a:pt x="3212" y="1208"/>
                  <a:pt x="3212" y="1208"/>
                </a:cubicBezTo>
                <a:cubicBezTo>
                  <a:pt x="3212" y="1206"/>
                  <a:pt x="3212" y="1206"/>
                  <a:pt x="3212" y="1206"/>
                </a:cubicBezTo>
                <a:cubicBezTo>
                  <a:pt x="3211" y="1205"/>
                  <a:pt x="3211" y="1205"/>
                  <a:pt x="3211" y="1205"/>
                </a:cubicBezTo>
                <a:cubicBezTo>
                  <a:pt x="3211" y="1205"/>
                  <a:pt x="3210" y="1208"/>
                  <a:pt x="3210" y="1208"/>
                </a:cubicBezTo>
                <a:cubicBezTo>
                  <a:pt x="3211" y="1210"/>
                  <a:pt x="3211" y="1210"/>
                  <a:pt x="3211" y="1210"/>
                </a:cubicBezTo>
                <a:lnTo>
                  <a:pt x="3212" y="1210"/>
                </a:lnTo>
                <a:close/>
                <a:moveTo>
                  <a:pt x="3057" y="1088"/>
                </a:moveTo>
                <a:cubicBezTo>
                  <a:pt x="3059" y="1086"/>
                  <a:pt x="3059" y="1086"/>
                  <a:pt x="3059" y="1086"/>
                </a:cubicBezTo>
                <a:cubicBezTo>
                  <a:pt x="3059" y="1081"/>
                  <a:pt x="3059" y="1081"/>
                  <a:pt x="3059" y="1081"/>
                </a:cubicBezTo>
                <a:cubicBezTo>
                  <a:pt x="3057" y="1079"/>
                  <a:pt x="3057" y="1079"/>
                  <a:pt x="3057" y="1079"/>
                </a:cubicBezTo>
                <a:cubicBezTo>
                  <a:pt x="3056" y="1080"/>
                  <a:pt x="3056" y="1080"/>
                  <a:pt x="3056" y="1080"/>
                </a:cubicBezTo>
                <a:cubicBezTo>
                  <a:pt x="3055" y="1081"/>
                  <a:pt x="3055" y="1081"/>
                  <a:pt x="3055" y="1081"/>
                </a:cubicBezTo>
                <a:cubicBezTo>
                  <a:pt x="3054" y="1080"/>
                  <a:pt x="3054" y="1080"/>
                  <a:pt x="3054" y="1080"/>
                </a:cubicBezTo>
                <a:cubicBezTo>
                  <a:pt x="3051" y="1080"/>
                  <a:pt x="3051" y="1080"/>
                  <a:pt x="3051" y="1080"/>
                </a:cubicBezTo>
                <a:cubicBezTo>
                  <a:pt x="3050" y="1081"/>
                  <a:pt x="3050" y="1081"/>
                  <a:pt x="3050" y="1081"/>
                </a:cubicBezTo>
                <a:cubicBezTo>
                  <a:pt x="3051" y="1086"/>
                  <a:pt x="3051" y="1086"/>
                  <a:pt x="3051" y="1086"/>
                </a:cubicBezTo>
                <a:cubicBezTo>
                  <a:pt x="3052" y="1087"/>
                  <a:pt x="3052" y="1087"/>
                  <a:pt x="3052" y="1087"/>
                </a:cubicBezTo>
                <a:cubicBezTo>
                  <a:pt x="3051" y="1088"/>
                  <a:pt x="3051" y="1088"/>
                  <a:pt x="3051" y="1088"/>
                </a:cubicBezTo>
                <a:cubicBezTo>
                  <a:pt x="3049" y="1088"/>
                  <a:pt x="3049" y="1088"/>
                  <a:pt x="3049" y="1088"/>
                </a:cubicBezTo>
                <a:cubicBezTo>
                  <a:pt x="3045" y="1091"/>
                  <a:pt x="3045" y="1091"/>
                  <a:pt x="3045" y="1091"/>
                </a:cubicBezTo>
                <a:cubicBezTo>
                  <a:pt x="3045" y="1093"/>
                  <a:pt x="3045" y="1093"/>
                  <a:pt x="3045" y="1093"/>
                </a:cubicBezTo>
                <a:cubicBezTo>
                  <a:pt x="3043" y="1094"/>
                  <a:pt x="3043" y="1094"/>
                  <a:pt x="3043" y="1094"/>
                </a:cubicBezTo>
                <a:cubicBezTo>
                  <a:pt x="3042" y="1093"/>
                  <a:pt x="3042" y="1093"/>
                  <a:pt x="3042" y="1093"/>
                </a:cubicBezTo>
                <a:cubicBezTo>
                  <a:pt x="3041" y="1094"/>
                  <a:pt x="3041" y="1094"/>
                  <a:pt x="3041" y="1094"/>
                </a:cubicBezTo>
                <a:cubicBezTo>
                  <a:pt x="3040" y="1093"/>
                  <a:pt x="3040" y="1093"/>
                  <a:pt x="3040" y="1093"/>
                </a:cubicBezTo>
                <a:cubicBezTo>
                  <a:pt x="3038" y="1093"/>
                  <a:pt x="3038" y="1093"/>
                  <a:pt x="3038" y="1093"/>
                </a:cubicBezTo>
                <a:cubicBezTo>
                  <a:pt x="3037" y="1095"/>
                  <a:pt x="3037" y="1095"/>
                  <a:pt x="3037" y="1095"/>
                </a:cubicBezTo>
                <a:cubicBezTo>
                  <a:pt x="3036" y="1094"/>
                  <a:pt x="3036" y="1094"/>
                  <a:pt x="3036" y="1094"/>
                </a:cubicBezTo>
                <a:cubicBezTo>
                  <a:pt x="3035" y="1092"/>
                  <a:pt x="3035" y="1092"/>
                  <a:pt x="3035" y="1092"/>
                </a:cubicBezTo>
                <a:cubicBezTo>
                  <a:pt x="3035" y="1090"/>
                  <a:pt x="3035" y="1090"/>
                  <a:pt x="3035" y="1090"/>
                </a:cubicBezTo>
                <a:cubicBezTo>
                  <a:pt x="3034" y="1089"/>
                  <a:pt x="3034" y="1089"/>
                  <a:pt x="3034" y="1089"/>
                </a:cubicBezTo>
                <a:cubicBezTo>
                  <a:pt x="3033" y="1090"/>
                  <a:pt x="3033" y="1090"/>
                  <a:pt x="3033" y="1090"/>
                </a:cubicBezTo>
                <a:cubicBezTo>
                  <a:pt x="3033" y="1092"/>
                  <a:pt x="3033" y="1092"/>
                  <a:pt x="3033" y="1092"/>
                </a:cubicBezTo>
                <a:cubicBezTo>
                  <a:pt x="3032" y="1093"/>
                  <a:pt x="3032" y="1093"/>
                  <a:pt x="3032" y="1093"/>
                </a:cubicBezTo>
                <a:cubicBezTo>
                  <a:pt x="3030" y="1092"/>
                  <a:pt x="3030" y="1092"/>
                  <a:pt x="3030" y="1092"/>
                </a:cubicBezTo>
                <a:cubicBezTo>
                  <a:pt x="3027" y="1093"/>
                  <a:pt x="3027" y="1093"/>
                  <a:pt x="3027" y="1093"/>
                </a:cubicBezTo>
                <a:cubicBezTo>
                  <a:pt x="3026" y="1093"/>
                  <a:pt x="3026" y="1093"/>
                  <a:pt x="3026" y="1093"/>
                </a:cubicBezTo>
                <a:cubicBezTo>
                  <a:pt x="3024" y="1093"/>
                  <a:pt x="3024" y="1093"/>
                  <a:pt x="3024" y="1093"/>
                </a:cubicBezTo>
                <a:cubicBezTo>
                  <a:pt x="3022" y="1093"/>
                  <a:pt x="3022" y="1093"/>
                  <a:pt x="3022" y="1093"/>
                </a:cubicBezTo>
                <a:cubicBezTo>
                  <a:pt x="3020" y="1093"/>
                  <a:pt x="3020" y="1093"/>
                  <a:pt x="3020" y="1093"/>
                </a:cubicBezTo>
                <a:cubicBezTo>
                  <a:pt x="3018" y="1092"/>
                  <a:pt x="3018" y="1092"/>
                  <a:pt x="3018" y="1092"/>
                </a:cubicBezTo>
                <a:cubicBezTo>
                  <a:pt x="3016" y="1095"/>
                  <a:pt x="3016" y="1095"/>
                  <a:pt x="3016" y="1095"/>
                </a:cubicBezTo>
                <a:cubicBezTo>
                  <a:pt x="3018" y="1097"/>
                  <a:pt x="3018" y="1097"/>
                  <a:pt x="3018" y="1097"/>
                </a:cubicBezTo>
                <a:cubicBezTo>
                  <a:pt x="3020" y="1097"/>
                  <a:pt x="3020" y="1097"/>
                  <a:pt x="3020" y="1097"/>
                </a:cubicBezTo>
                <a:cubicBezTo>
                  <a:pt x="3024" y="1100"/>
                  <a:pt x="3024" y="1100"/>
                  <a:pt x="3024" y="1100"/>
                </a:cubicBezTo>
                <a:cubicBezTo>
                  <a:pt x="3024" y="1101"/>
                  <a:pt x="3024" y="1101"/>
                  <a:pt x="3024" y="1101"/>
                </a:cubicBezTo>
                <a:cubicBezTo>
                  <a:pt x="3025" y="1100"/>
                  <a:pt x="3025" y="1100"/>
                  <a:pt x="3025" y="1100"/>
                </a:cubicBezTo>
                <a:cubicBezTo>
                  <a:pt x="3029" y="1100"/>
                  <a:pt x="3029" y="1100"/>
                  <a:pt x="3029" y="1100"/>
                </a:cubicBezTo>
                <a:cubicBezTo>
                  <a:pt x="3030" y="1102"/>
                  <a:pt x="3030" y="1102"/>
                  <a:pt x="3030" y="1102"/>
                </a:cubicBezTo>
                <a:cubicBezTo>
                  <a:pt x="3032" y="1102"/>
                  <a:pt x="3032" y="1102"/>
                  <a:pt x="3032" y="1102"/>
                </a:cubicBezTo>
                <a:cubicBezTo>
                  <a:pt x="3034" y="1102"/>
                  <a:pt x="3034" y="1102"/>
                  <a:pt x="3034" y="1102"/>
                </a:cubicBezTo>
                <a:cubicBezTo>
                  <a:pt x="3037" y="1101"/>
                  <a:pt x="3037" y="1101"/>
                  <a:pt x="3037" y="1101"/>
                </a:cubicBezTo>
                <a:cubicBezTo>
                  <a:pt x="3039" y="1102"/>
                  <a:pt x="3039" y="1102"/>
                  <a:pt x="3039" y="1102"/>
                </a:cubicBezTo>
                <a:cubicBezTo>
                  <a:pt x="3041" y="1101"/>
                  <a:pt x="3041" y="1101"/>
                  <a:pt x="3041" y="1101"/>
                </a:cubicBezTo>
                <a:cubicBezTo>
                  <a:pt x="3044" y="1102"/>
                  <a:pt x="3044" y="1102"/>
                  <a:pt x="3044" y="1102"/>
                </a:cubicBezTo>
                <a:cubicBezTo>
                  <a:pt x="3044" y="1101"/>
                  <a:pt x="3044" y="1101"/>
                  <a:pt x="3044" y="1101"/>
                </a:cubicBezTo>
                <a:cubicBezTo>
                  <a:pt x="3044" y="1099"/>
                  <a:pt x="3044" y="1099"/>
                  <a:pt x="3044" y="1099"/>
                </a:cubicBezTo>
                <a:cubicBezTo>
                  <a:pt x="3047" y="1099"/>
                  <a:pt x="3047" y="1099"/>
                  <a:pt x="3047" y="1099"/>
                </a:cubicBezTo>
                <a:cubicBezTo>
                  <a:pt x="3051" y="1095"/>
                  <a:pt x="3051" y="1095"/>
                  <a:pt x="3051" y="1095"/>
                </a:cubicBezTo>
                <a:cubicBezTo>
                  <a:pt x="3051" y="1094"/>
                  <a:pt x="3051" y="1094"/>
                  <a:pt x="3051" y="1094"/>
                </a:cubicBezTo>
                <a:cubicBezTo>
                  <a:pt x="3052" y="1093"/>
                  <a:pt x="3052" y="1093"/>
                  <a:pt x="3052" y="1093"/>
                </a:cubicBezTo>
                <a:cubicBezTo>
                  <a:pt x="3053" y="1094"/>
                  <a:pt x="3053" y="1094"/>
                  <a:pt x="3053" y="1094"/>
                </a:cubicBezTo>
                <a:cubicBezTo>
                  <a:pt x="3056" y="1093"/>
                  <a:pt x="3056" y="1093"/>
                  <a:pt x="3056" y="1093"/>
                </a:cubicBezTo>
                <a:cubicBezTo>
                  <a:pt x="3057" y="1092"/>
                  <a:pt x="3057" y="1092"/>
                  <a:pt x="3057" y="1092"/>
                </a:cubicBezTo>
                <a:cubicBezTo>
                  <a:pt x="3055" y="1090"/>
                  <a:pt x="3055" y="1090"/>
                  <a:pt x="3055" y="1090"/>
                </a:cubicBezTo>
                <a:cubicBezTo>
                  <a:pt x="3055" y="1088"/>
                  <a:pt x="3055" y="1088"/>
                  <a:pt x="3055" y="1088"/>
                </a:cubicBezTo>
                <a:cubicBezTo>
                  <a:pt x="3056" y="1087"/>
                  <a:pt x="3056" y="1087"/>
                  <a:pt x="3056" y="1087"/>
                </a:cubicBezTo>
                <a:lnTo>
                  <a:pt x="3057" y="1088"/>
                </a:lnTo>
                <a:close/>
                <a:moveTo>
                  <a:pt x="2699" y="948"/>
                </a:moveTo>
                <a:cubicBezTo>
                  <a:pt x="2699" y="947"/>
                  <a:pt x="2699" y="947"/>
                  <a:pt x="2699" y="947"/>
                </a:cubicBezTo>
                <a:cubicBezTo>
                  <a:pt x="2698" y="948"/>
                  <a:pt x="2698" y="948"/>
                  <a:pt x="2698" y="948"/>
                </a:cubicBezTo>
                <a:lnTo>
                  <a:pt x="2699" y="948"/>
                </a:lnTo>
                <a:close/>
                <a:moveTo>
                  <a:pt x="2695" y="950"/>
                </a:moveTo>
                <a:cubicBezTo>
                  <a:pt x="2695" y="952"/>
                  <a:pt x="2695" y="952"/>
                  <a:pt x="2695" y="952"/>
                </a:cubicBezTo>
                <a:cubicBezTo>
                  <a:pt x="2696" y="954"/>
                  <a:pt x="2696" y="954"/>
                  <a:pt x="2696" y="954"/>
                </a:cubicBezTo>
                <a:cubicBezTo>
                  <a:pt x="2697" y="954"/>
                  <a:pt x="2697" y="954"/>
                  <a:pt x="2697" y="954"/>
                </a:cubicBezTo>
                <a:cubicBezTo>
                  <a:pt x="2697" y="951"/>
                  <a:pt x="2697" y="951"/>
                  <a:pt x="2697" y="951"/>
                </a:cubicBezTo>
                <a:cubicBezTo>
                  <a:pt x="2698" y="950"/>
                  <a:pt x="2698" y="950"/>
                  <a:pt x="2698" y="950"/>
                </a:cubicBezTo>
                <a:cubicBezTo>
                  <a:pt x="2697" y="950"/>
                  <a:pt x="2697" y="950"/>
                  <a:pt x="2697" y="950"/>
                </a:cubicBezTo>
                <a:lnTo>
                  <a:pt x="2695" y="950"/>
                </a:lnTo>
                <a:close/>
                <a:moveTo>
                  <a:pt x="2700" y="949"/>
                </a:moveTo>
                <a:cubicBezTo>
                  <a:pt x="2700" y="947"/>
                  <a:pt x="2700" y="947"/>
                  <a:pt x="2700" y="947"/>
                </a:cubicBezTo>
                <a:cubicBezTo>
                  <a:pt x="2699" y="948"/>
                  <a:pt x="2699" y="948"/>
                  <a:pt x="2699" y="948"/>
                </a:cubicBezTo>
                <a:lnTo>
                  <a:pt x="2700" y="949"/>
                </a:lnTo>
                <a:close/>
                <a:moveTo>
                  <a:pt x="2732" y="833"/>
                </a:moveTo>
                <a:cubicBezTo>
                  <a:pt x="2734" y="832"/>
                  <a:pt x="2734" y="832"/>
                  <a:pt x="2734" y="832"/>
                </a:cubicBezTo>
                <a:cubicBezTo>
                  <a:pt x="2731" y="832"/>
                  <a:pt x="2731" y="832"/>
                  <a:pt x="2731" y="832"/>
                </a:cubicBezTo>
                <a:lnTo>
                  <a:pt x="2732" y="833"/>
                </a:lnTo>
                <a:close/>
                <a:moveTo>
                  <a:pt x="2691" y="1073"/>
                </a:moveTo>
                <a:cubicBezTo>
                  <a:pt x="2691" y="1073"/>
                  <a:pt x="2691" y="1073"/>
                  <a:pt x="2691" y="1073"/>
                </a:cubicBezTo>
                <a:cubicBezTo>
                  <a:pt x="2690" y="1073"/>
                  <a:pt x="2690" y="1073"/>
                  <a:pt x="2690" y="1073"/>
                </a:cubicBezTo>
                <a:cubicBezTo>
                  <a:pt x="2691" y="1076"/>
                  <a:pt x="2691" y="1076"/>
                  <a:pt x="2691" y="1076"/>
                </a:cubicBezTo>
                <a:cubicBezTo>
                  <a:pt x="2691" y="1076"/>
                  <a:pt x="2691" y="1076"/>
                  <a:pt x="2691" y="1076"/>
                </a:cubicBezTo>
                <a:lnTo>
                  <a:pt x="2691" y="1073"/>
                </a:lnTo>
                <a:close/>
                <a:moveTo>
                  <a:pt x="2729" y="829"/>
                </a:moveTo>
                <a:cubicBezTo>
                  <a:pt x="2731" y="829"/>
                  <a:pt x="2731" y="829"/>
                  <a:pt x="2731" y="829"/>
                </a:cubicBezTo>
                <a:cubicBezTo>
                  <a:pt x="2730" y="828"/>
                  <a:pt x="2730" y="828"/>
                  <a:pt x="2730" y="828"/>
                </a:cubicBezTo>
                <a:lnTo>
                  <a:pt x="2729" y="829"/>
                </a:lnTo>
                <a:close/>
                <a:moveTo>
                  <a:pt x="2695" y="960"/>
                </a:moveTo>
                <a:cubicBezTo>
                  <a:pt x="2697" y="959"/>
                  <a:pt x="2697" y="959"/>
                  <a:pt x="2697" y="959"/>
                </a:cubicBezTo>
                <a:cubicBezTo>
                  <a:pt x="2697" y="958"/>
                  <a:pt x="2697" y="958"/>
                  <a:pt x="2697" y="958"/>
                </a:cubicBezTo>
                <a:cubicBezTo>
                  <a:pt x="2694" y="960"/>
                  <a:pt x="2694" y="960"/>
                  <a:pt x="2694" y="960"/>
                </a:cubicBezTo>
                <a:lnTo>
                  <a:pt x="2695" y="960"/>
                </a:lnTo>
                <a:close/>
                <a:moveTo>
                  <a:pt x="2686" y="1112"/>
                </a:moveTo>
                <a:cubicBezTo>
                  <a:pt x="2685" y="1112"/>
                  <a:pt x="2685" y="1112"/>
                  <a:pt x="2685" y="1112"/>
                </a:cubicBezTo>
                <a:cubicBezTo>
                  <a:pt x="2684" y="1112"/>
                  <a:pt x="2684" y="1112"/>
                  <a:pt x="2684" y="1112"/>
                </a:cubicBezTo>
                <a:cubicBezTo>
                  <a:pt x="2684" y="1113"/>
                  <a:pt x="2684" y="1113"/>
                  <a:pt x="2684" y="1113"/>
                </a:cubicBezTo>
                <a:cubicBezTo>
                  <a:pt x="2685" y="1113"/>
                  <a:pt x="2685" y="1113"/>
                  <a:pt x="2685" y="1113"/>
                </a:cubicBezTo>
                <a:lnTo>
                  <a:pt x="2686" y="1112"/>
                </a:lnTo>
                <a:close/>
                <a:moveTo>
                  <a:pt x="2692" y="1124"/>
                </a:moveTo>
                <a:cubicBezTo>
                  <a:pt x="2689" y="1123"/>
                  <a:pt x="2689" y="1123"/>
                  <a:pt x="2689" y="1123"/>
                </a:cubicBezTo>
                <a:cubicBezTo>
                  <a:pt x="2687" y="1125"/>
                  <a:pt x="2687" y="1125"/>
                  <a:pt x="2687" y="1125"/>
                </a:cubicBezTo>
                <a:cubicBezTo>
                  <a:pt x="2686" y="1127"/>
                  <a:pt x="2686" y="1127"/>
                  <a:pt x="2686" y="1127"/>
                </a:cubicBezTo>
                <a:cubicBezTo>
                  <a:pt x="2685" y="1127"/>
                  <a:pt x="2685" y="1127"/>
                  <a:pt x="2685" y="1127"/>
                </a:cubicBezTo>
                <a:cubicBezTo>
                  <a:pt x="2684" y="1128"/>
                  <a:pt x="2684" y="1128"/>
                  <a:pt x="2684" y="1128"/>
                </a:cubicBezTo>
                <a:cubicBezTo>
                  <a:pt x="2684" y="1129"/>
                  <a:pt x="2684" y="1129"/>
                  <a:pt x="2684" y="1129"/>
                </a:cubicBezTo>
                <a:cubicBezTo>
                  <a:pt x="2688" y="1130"/>
                  <a:pt x="2688" y="1130"/>
                  <a:pt x="2688" y="1130"/>
                </a:cubicBezTo>
                <a:cubicBezTo>
                  <a:pt x="2690" y="1129"/>
                  <a:pt x="2690" y="1129"/>
                  <a:pt x="2690" y="1129"/>
                </a:cubicBezTo>
                <a:cubicBezTo>
                  <a:pt x="2691" y="1130"/>
                  <a:pt x="2691" y="1130"/>
                  <a:pt x="2691" y="1130"/>
                </a:cubicBezTo>
                <a:cubicBezTo>
                  <a:pt x="2691" y="1128"/>
                  <a:pt x="2691" y="1128"/>
                  <a:pt x="2691" y="1128"/>
                </a:cubicBezTo>
                <a:cubicBezTo>
                  <a:pt x="2692" y="1127"/>
                  <a:pt x="2692" y="1127"/>
                  <a:pt x="2692" y="1127"/>
                </a:cubicBezTo>
                <a:lnTo>
                  <a:pt x="2692" y="1124"/>
                </a:lnTo>
                <a:close/>
                <a:moveTo>
                  <a:pt x="2690" y="1076"/>
                </a:moveTo>
                <a:cubicBezTo>
                  <a:pt x="2690" y="1073"/>
                  <a:pt x="2690" y="1073"/>
                  <a:pt x="2690" y="1073"/>
                </a:cubicBezTo>
                <a:cubicBezTo>
                  <a:pt x="2689" y="1072"/>
                  <a:pt x="2689" y="1072"/>
                  <a:pt x="2689" y="1072"/>
                </a:cubicBezTo>
                <a:cubicBezTo>
                  <a:pt x="2689" y="1073"/>
                  <a:pt x="2689" y="1073"/>
                  <a:pt x="2689" y="1073"/>
                </a:cubicBezTo>
                <a:cubicBezTo>
                  <a:pt x="2687" y="1075"/>
                  <a:pt x="2687" y="1075"/>
                  <a:pt x="2687" y="1075"/>
                </a:cubicBezTo>
                <a:cubicBezTo>
                  <a:pt x="2687" y="1078"/>
                  <a:pt x="2687" y="1078"/>
                  <a:pt x="2687" y="1078"/>
                </a:cubicBezTo>
                <a:cubicBezTo>
                  <a:pt x="2688" y="1079"/>
                  <a:pt x="2688" y="1079"/>
                  <a:pt x="2688" y="1079"/>
                </a:cubicBezTo>
                <a:cubicBezTo>
                  <a:pt x="2690" y="1078"/>
                  <a:pt x="2690" y="1078"/>
                  <a:pt x="2690" y="1078"/>
                </a:cubicBezTo>
                <a:lnTo>
                  <a:pt x="2690" y="1076"/>
                </a:lnTo>
                <a:close/>
                <a:moveTo>
                  <a:pt x="2704" y="1002"/>
                </a:moveTo>
                <a:cubicBezTo>
                  <a:pt x="2704" y="1002"/>
                  <a:pt x="2704" y="1002"/>
                  <a:pt x="2704" y="1002"/>
                </a:cubicBezTo>
                <a:cubicBezTo>
                  <a:pt x="2704" y="1000"/>
                  <a:pt x="2704" y="1000"/>
                  <a:pt x="2704" y="1000"/>
                </a:cubicBezTo>
                <a:cubicBezTo>
                  <a:pt x="2703" y="1000"/>
                  <a:pt x="2703" y="1000"/>
                  <a:pt x="2703" y="1000"/>
                </a:cubicBezTo>
                <a:lnTo>
                  <a:pt x="2704" y="1002"/>
                </a:lnTo>
                <a:close/>
                <a:moveTo>
                  <a:pt x="2704" y="994"/>
                </a:moveTo>
                <a:cubicBezTo>
                  <a:pt x="2705" y="994"/>
                  <a:pt x="2705" y="994"/>
                  <a:pt x="2705" y="994"/>
                </a:cubicBezTo>
                <a:cubicBezTo>
                  <a:pt x="2704" y="993"/>
                  <a:pt x="2704" y="993"/>
                  <a:pt x="2704" y="993"/>
                </a:cubicBezTo>
                <a:lnTo>
                  <a:pt x="2704" y="994"/>
                </a:lnTo>
                <a:close/>
                <a:moveTo>
                  <a:pt x="2706" y="998"/>
                </a:moveTo>
                <a:cubicBezTo>
                  <a:pt x="2704" y="998"/>
                  <a:pt x="2704" y="998"/>
                  <a:pt x="2704" y="998"/>
                </a:cubicBezTo>
                <a:cubicBezTo>
                  <a:pt x="2705" y="999"/>
                  <a:pt x="2705" y="999"/>
                  <a:pt x="2705" y="999"/>
                </a:cubicBezTo>
                <a:lnTo>
                  <a:pt x="2706" y="998"/>
                </a:lnTo>
                <a:close/>
                <a:moveTo>
                  <a:pt x="2707" y="993"/>
                </a:moveTo>
                <a:cubicBezTo>
                  <a:pt x="2707" y="993"/>
                  <a:pt x="2707" y="993"/>
                  <a:pt x="2707" y="993"/>
                </a:cubicBezTo>
                <a:cubicBezTo>
                  <a:pt x="2704" y="992"/>
                  <a:pt x="2704" y="992"/>
                  <a:pt x="2704" y="992"/>
                </a:cubicBezTo>
                <a:cubicBezTo>
                  <a:pt x="2704" y="992"/>
                  <a:pt x="2704" y="992"/>
                  <a:pt x="2704" y="992"/>
                </a:cubicBezTo>
                <a:cubicBezTo>
                  <a:pt x="2705" y="993"/>
                  <a:pt x="2705" y="993"/>
                  <a:pt x="2705" y="993"/>
                </a:cubicBezTo>
                <a:lnTo>
                  <a:pt x="2707" y="993"/>
                </a:lnTo>
                <a:close/>
                <a:moveTo>
                  <a:pt x="2734" y="827"/>
                </a:moveTo>
                <a:cubicBezTo>
                  <a:pt x="2734" y="825"/>
                  <a:pt x="2734" y="825"/>
                  <a:pt x="2734" y="825"/>
                </a:cubicBezTo>
                <a:cubicBezTo>
                  <a:pt x="2733" y="826"/>
                  <a:pt x="2733" y="826"/>
                  <a:pt x="2733" y="826"/>
                </a:cubicBezTo>
                <a:lnTo>
                  <a:pt x="2734" y="827"/>
                </a:lnTo>
                <a:close/>
                <a:moveTo>
                  <a:pt x="2785" y="924"/>
                </a:moveTo>
                <a:cubicBezTo>
                  <a:pt x="2784" y="925"/>
                  <a:pt x="2784" y="925"/>
                  <a:pt x="2784" y="925"/>
                </a:cubicBezTo>
                <a:cubicBezTo>
                  <a:pt x="2783" y="927"/>
                  <a:pt x="2783" y="927"/>
                  <a:pt x="2783" y="927"/>
                </a:cubicBezTo>
                <a:cubicBezTo>
                  <a:pt x="2784" y="929"/>
                  <a:pt x="2784" y="929"/>
                  <a:pt x="2784" y="929"/>
                </a:cubicBezTo>
                <a:cubicBezTo>
                  <a:pt x="2784" y="930"/>
                  <a:pt x="2784" y="930"/>
                  <a:pt x="2784" y="930"/>
                </a:cubicBezTo>
                <a:cubicBezTo>
                  <a:pt x="2784" y="931"/>
                  <a:pt x="2784" y="931"/>
                  <a:pt x="2784" y="931"/>
                </a:cubicBezTo>
                <a:cubicBezTo>
                  <a:pt x="2785" y="932"/>
                  <a:pt x="2785" y="932"/>
                  <a:pt x="2785" y="932"/>
                </a:cubicBezTo>
                <a:cubicBezTo>
                  <a:pt x="2786" y="929"/>
                  <a:pt x="2786" y="929"/>
                  <a:pt x="2786" y="929"/>
                </a:cubicBezTo>
                <a:cubicBezTo>
                  <a:pt x="2784" y="928"/>
                  <a:pt x="2784" y="928"/>
                  <a:pt x="2784" y="928"/>
                </a:cubicBezTo>
                <a:cubicBezTo>
                  <a:pt x="2784" y="926"/>
                  <a:pt x="2784" y="926"/>
                  <a:pt x="2784" y="926"/>
                </a:cubicBezTo>
                <a:cubicBezTo>
                  <a:pt x="2785" y="925"/>
                  <a:pt x="2785" y="925"/>
                  <a:pt x="2785" y="925"/>
                </a:cubicBezTo>
                <a:lnTo>
                  <a:pt x="2785" y="924"/>
                </a:lnTo>
                <a:close/>
                <a:moveTo>
                  <a:pt x="2785" y="919"/>
                </a:moveTo>
                <a:cubicBezTo>
                  <a:pt x="2785" y="920"/>
                  <a:pt x="2785" y="920"/>
                  <a:pt x="2785" y="920"/>
                </a:cubicBezTo>
                <a:cubicBezTo>
                  <a:pt x="2786" y="920"/>
                  <a:pt x="2786" y="920"/>
                  <a:pt x="2786" y="920"/>
                </a:cubicBezTo>
                <a:cubicBezTo>
                  <a:pt x="2786" y="919"/>
                  <a:pt x="2786" y="919"/>
                  <a:pt x="2786" y="919"/>
                </a:cubicBezTo>
                <a:lnTo>
                  <a:pt x="2785" y="919"/>
                </a:lnTo>
                <a:close/>
                <a:moveTo>
                  <a:pt x="2784" y="932"/>
                </a:moveTo>
                <a:cubicBezTo>
                  <a:pt x="2784" y="932"/>
                  <a:pt x="2784" y="932"/>
                  <a:pt x="2784" y="932"/>
                </a:cubicBezTo>
                <a:cubicBezTo>
                  <a:pt x="2782" y="932"/>
                  <a:pt x="2782" y="932"/>
                  <a:pt x="2782" y="932"/>
                </a:cubicBezTo>
                <a:cubicBezTo>
                  <a:pt x="2782" y="934"/>
                  <a:pt x="2782" y="934"/>
                  <a:pt x="2782" y="934"/>
                </a:cubicBezTo>
                <a:cubicBezTo>
                  <a:pt x="2783" y="938"/>
                  <a:pt x="2783" y="938"/>
                  <a:pt x="2783" y="938"/>
                </a:cubicBezTo>
                <a:cubicBezTo>
                  <a:pt x="2783" y="939"/>
                  <a:pt x="2783" y="939"/>
                  <a:pt x="2783" y="939"/>
                </a:cubicBezTo>
                <a:cubicBezTo>
                  <a:pt x="2781" y="938"/>
                  <a:pt x="2781" y="938"/>
                  <a:pt x="2781" y="938"/>
                </a:cubicBezTo>
                <a:cubicBezTo>
                  <a:pt x="2780" y="938"/>
                  <a:pt x="2780" y="938"/>
                  <a:pt x="2780" y="938"/>
                </a:cubicBezTo>
                <a:cubicBezTo>
                  <a:pt x="2780" y="941"/>
                  <a:pt x="2780" y="941"/>
                  <a:pt x="2780" y="941"/>
                </a:cubicBezTo>
                <a:cubicBezTo>
                  <a:pt x="2780" y="941"/>
                  <a:pt x="2780" y="941"/>
                  <a:pt x="2780" y="941"/>
                </a:cubicBezTo>
                <a:cubicBezTo>
                  <a:pt x="2779" y="941"/>
                  <a:pt x="2779" y="941"/>
                  <a:pt x="2779" y="941"/>
                </a:cubicBezTo>
                <a:cubicBezTo>
                  <a:pt x="2777" y="940"/>
                  <a:pt x="2777" y="940"/>
                  <a:pt x="2777" y="940"/>
                </a:cubicBezTo>
                <a:cubicBezTo>
                  <a:pt x="2776" y="944"/>
                  <a:pt x="2776" y="944"/>
                  <a:pt x="2776" y="944"/>
                </a:cubicBezTo>
                <a:cubicBezTo>
                  <a:pt x="2776" y="944"/>
                  <a:pt x="2776" y="944"/>
                  <a:pt x="2776" y="944"/>
                </a:cubicBezTo>
                <a:cubicBezTo>
                  <a:pt x="2776" y="946"/>
                  <a:pt x="2776" y="946"/>
                  <a:pt x="2776" y="946"/>
                </a:cubicBezTo>
                <a:cubicBezTo>
                  <a:pt x="2775" y="946"/>
                  <a:pt x="2775" y="946"/>
                  <a:pt x="2775" y="946"/>
                </a:cubicBezTo>
                <a:cubicBezTo>
                  <a:pt x="2774" y="944"/>
                  <a:pt x="2774" y="944"/>
                  <a:pt x="2774" y="944"/>
                </a:cubicBezTo>
                <a:cubicBezTo>
                  <a:pt x="2772" y="945"/>
                  <a:pt x="2772" y="945"/>
                  <a:pt x="2772" y="945"/>
                </a:cubicBezTo>
                <a:cubicBezTo>
                  <a:pt x="2771" y="948"/>
                  <a:pt x="2771" y="948"/>
                  <a:pt x="2771" y="948"/>
                </a:cubicBezTo>
                <a:cubicBezTo>
                  <a:pt x="2768" y="950"/>
                  <a:pt x="2768" y="950"/>
                  <a:pt x="2768" y="950"/>
                </a:cubicBezTo>
                <a:cubicBezTo>
                  <a:pt x="2766" y="950"/>
                  <a:pt x="2766" y="950"/>
                  <a:pt x="2766" y="950"/>
                </a:cubicBezTo>
                <a:cubicBezTo>
                  <a:pt x="2765" y="952"/>
                  <a:pt x="2765" y="952"/>
                  <a:pt x="2765" y="952"/>
                </a:cubicBezTo>
                <a:cubicBezTo>
                  <a:pt x="2767" y="949"/>
                  <a:pt x="2767" y="949"/>
                  <a:pt x="2767" y="949"/>
                </a:cubicBezTo>
                <a:cubicBezTo>
                  <a:pt x="2767" y="945"/>
                  <a:pt x="2767" y="945"/>
                  <a:pt x="2767" y="945"/>
                </a:cubicBezTo>
                <a:cubicBezTo>
                  <a:pt x="2764" y="943"/>
                  <a:pt x="2764" y="943"/>
                  <a:pt x="2764" y="943"/>
                </a:cubicBezTo>
                <a:cubicBezTo>
                  <a:pt x="2762" y="943"/>
                  <a:pt x="2762" y="943"/>
                  <a:pt x="2762" y="943"/>
                </a:cubicBezTo>
                <a:cubicBezTo>
                  <a:pt x="2761" y="945"/>
                  <a:pt x="2761" y="945"/>
                  <a:pt x="2761" y="945"/>
                </a:cubicBezTo>
                <a:cubicBezTo>
                  <a:pt x="2759" y="946"/>
                  <a:pt x="2759" y="946"/>
                  <a:pt x="2759" y="946"/>
                </a:cubicBezTo>
                <a:cubicBezTo>
                  <a:pt x="2758" y="948"/>
                  <a:pt x="2758" y="948"/>
                  <a:pt x="2758" y="948"/>
                </a:cubicBezTo>
                <a:cubicBezTo>
                  <a:pt x="2759" y="950"/>
                  <a:pt x="2759" y="950"/>
                  <a:pt x="2759" y="950"/>
                </a:cubicBezTo>
                <a:cubicBezTo>
                  <a:pt x="2756" y="950"/>
                  <a:pt x="2756" y="950"/>
                  <a:pt x="2756" y="950"/>
                </a:cubicBezTo>
                <a:cubicBezTo>
                  <a:pt x="2754" y="950"/>
                  <a:pt x="2754" y="950"/>
                  <a:pt x="2754" y="950"/>
                </a:cubicBezTo>
                <a:cubicBezTo>
                  <a:pt x="2752" y="951"/>
                  <a:pt x="2752" y="951"/>
                  <a:pt x="2752" y="951"/>
                </a:cubicBezTo>
                <a:cubicBezTo>
                  <a:pt x="2750" y="951"/>
                  <a:pt x="2750" y="951"/>
                  <a:pt x="2750" y="951"/>
                </a:cubicBezTo>
                <a:cubicBezTo>
                  <a:pt x="2749" y="954"/>
                  <a:pt x="2749" y="954"/>
                  <a:pt x="2749" y="954"/>
                </a:cubicBezTo>
                <a:cubicBezTo>
                  <a:pt x="2749" y="955"/>
                  <a:pt x="2749" y="955"/>
                  <a:pt x="2749" y="955"/>
                </a:cubicBezTo>
                <a:cubicBezTo>
                  <a:pt x="2749" y="958"/>
                  <a:pt x="2749" y="958"/>
                  <a:pt x="2749" y="958"/>
                </a:cubicBezTo>
                <a:cubicBezTo>
                  <a:pt x="2747" y="961"/>
                  <a:pt x="2747" y="961"/>
                  <a:pt x="2747" y="961"/>
                </a:cubicBezTo>
                <a:cubicBezTo>
                  <a:pt x="2749" y="963"/>
                  <a:pt x="2749" y="963"/>
                  <a:pt x="2749" y="963"/>
                </a:cubicBezTo>
                <a:cubicBezTo>
                  <a:pt x="2750" y="962"/>
                  <a:pt x="2750" y="962"/>
                  <a:pt x="2750" y="962"/>
                </a:cubicBezTo>
                <a:cubicBezTo>
                  <a:pt x="2752" y="958"/>
                  <a:pt x="2752" y="958"/>
                  <a:pt x="2752" y="958"/>
                </a:cubicBezTo>
                <a:cubicBezTo>
                  <a:pt x="2753" y="957"/>
                  <a:pt x="2753" y="957"/>
                  <a:pt x="2753" y="957"/>
                </a:cubicBezTo>
                <a:cubicBezTo>
                  <a:pt x="2754" y="954"/>
                  <a:pt x="2754" y="954"/>
                  <a:pt x="2754" y="954"/>
                </a:cubicBezTo>
                <a:cubicBezTo>
                  <a:pt x="2755" y="954"/>
                  <a:pt x="2755" y="954"/>
                  <a:pt x="2755" y="954"/>
                </a:cubicBezTo>
                <a:cubicBezTo>
                  <a:pt x="2757" y="955"/>
                  <a:pt x="2757" y="955"/>
                  <a:pt x="2757" y="955"/>
                </a:cubicBezTo>
                <a:cubicBezTo>
                  <a:pt x="2756" y="957"/>
                  <a:pt x="2756" y="957"/>
                  <a:pt x="2756" y="957"/>
                </a:cubicBezTo>
                <a:cubicBezTo>
                  <a:pt x="2757" y="957"/>
                  <a:pt x="2757" y="957"/>
                  <a:pt x="2757" y="957"/>
                </a:cubicBezTo>
                <a:cubicBezTo>
                  <a:pt x="2758" y="957"/>
                  <a:pt x="2758" y="957"/>
                  <a:pt x="2758" y="957"/>
                </a:cubicBezTo>
                <a:cubicBezTo>
                  <a:pt x="2759" y="958"/>
                  <a:pt x="2759" y="958"/>
                  <a:pt x="2759" y="958"/>
                </a:cubicBezTo>
                <a:cubicBezTo>
                  <a:pt x="2759" y="956"/>
                  <a:pt x="2759" y="956"/>
                  <a:pt x="2759" y="956"/>
                </a:cubicBezTo>
                <a:cubicBezTo>
                  <a:pt x="2760" y="955"/>
                  <a:pt x="2760" y="955"/>
                  <a:pt x="2760" y="955"/>
                </a:cubicBezTo>
                <a:cubicBezTo>
                  <a:pt x="2761" y="956"/>
                  <a:pt x="2761" y="956"/>
                  <a:pt x="2761" y="956"/>
                </a:cubicBezTo>
                <a:cubicBezTo>
                  <a:pt x="2760" y="957"/>
                  <a:pt x="2760" y="957"/>
                  <a:pt x="2760" y="957"/>
                </a:cubicBezTo>
                <a:cubicBezTo>
                  <a:pt x="2761" y="957"/>
                  <a:pt x="2761" y="957"/>
                  <a:pt x="2761" y="957"/>
                </a:cubicBezTo>
                <a:cubicBezTo>
                  <a:pt x="2763" y="958"/>
                  <a:pt x="2763" y="958"/>
                  <a:pt x="2763" y="958"/>
                </a:cubicBezTo>
                <a:cubicBezTo>
                  <a:pt x="2764" y="958"/>
                  <a:pt x="2764" y="958"/>
                  <a:pt x="2764" y="958"/>
                </a:cubicBezTo>
                <a:cubicBezTo>
                  <a:pt x="2762" y="956"/>
                  <a:pt x="2762" y="956"/>
                  <a:pt x="2762" y="956"/>
                </a:cubicBezTo>
                <a:cubicBezTo>
                  <a:pt x="2763" y="955"/>
                  <a:pt x="2763" y="955"/>
                  <a:pt x="2763" y="955"/>
                </a:cubicBezTo>
                <a:cubicBezTo>
                  <a:pt x="2763" y="955"/>
                  <a:pt x="2763" y="955"/>
                  <a:pt x="2763" y="955"/>
                </a:cubicBezTo>
                <a:cubicBezTo>
                  <a:pt x="2763" y="954"/>
                  <a:pt x="2763" y="954"/>
                  <a:pt x="2763" y="954"/>
                </a:cubicBezTo>
                <a:cubicBezTo>
                  <a:pt x="2764" y="954"/>
                  <a:pt x="2764" y="954"/>
                  <a:pt x="2764" y="954"/>
                </a:cubicBezTo>
                <a:cubicBezTo>
                  <a:pt x="2766" y="955"/>
                  <a:pt x="2766" y="955"/>
                  <a:pt x="2766" y="955"/>
                </a:cubicBezTo>
                <a:cubicBezTo>
                  <a:pt x="2768" y="956"/>
                  <a:pt x="2768" y="956"/>
                  <a:pt x="2768" y="956"/>
                </a:cubicBezTo>
                <a:cubicBezTo>
                  <a:pt x="2770" y="957"/>
                  <a:pt x="2770" y="957"/>
                  <a:pt x="2770" y="957"/>
                </a:cubicBezTo>
                <a:cubicBezTo>
                  <a:pt x="2770" y="959"/>
                  <a:pt x="2770" y="959"/>
                  <a:pt x="2770" y="959"/>
                </a:cubicBezTo>
                <a:cubicBezTo>
                  <a:pt x="2772" y="961"/>
                  <a:pt x="2772" y="961"/>
                  <a:pt x="2772" y="961"/>
                </a:cubicBezTo>
                <a:cubicBezTo>
                  <a:pt x="2770" y="960"/>
                  <a:pt x="2770" y="960"/>
                  <a:pt x="2770" y="960"/>
                </a:cubicBezTo>
                <a:cubicBezTo>
                  <a:pt x="2769" y="960"/>
                  <a:pt x="2769" y="960"/>
                  <a:pt x="2769" y="960"/>
                </a:cubicBezTo>
                <a:cubicBezTo>
                  <a:pt x="2770" y="961"/>
                  <a:pt x="2770" y="961"/>
                  <a:pt x="2770" y="961"/>
                </a:cubicBezTo>
                <a:cubicBezTo>
                  <a:pt x="2769" y="963"/>
                  <a:pt x="2769" y="963"/>
                  <a:pt x="2769" y="963"/>
                </a:cubicBezTo>
                <a:cubicBezTo>
                  <a:pt x="2770" y="964"/>
                  <a:pt x="2770" y="964"/>
                  <a:pt x="2770" y="964"/>
                </a:cubicBezTo>
                <a:cubicBezTo>
                  <a:pt x="2770" y="965"/>
                  <a:pt x="2770" y="965"/>
                  <a:pt x="2770" y="965"/>
                </a:cubicBezTo>
                <a:cubicBezTo>
                  <a:pt x="2769" y="967"/>
                  <a:pt x="2769" y="967"/>
                  <a:pt x="2769" y="967"/>
                </a:cubicBezTo>
                <a:cubicBezTo>
                  <a:pt x="2771" y="968"/>
                  <a:pt x="2771" y="968"/>
                  <a:pt x="2771" y="968"/>
                </a:cubicBezTo>
                <a:cubicBezTo>
                  <a:pt x="2771" y="970"/>
                  <a:pt x="2771" y="970"/>
                  <a:pt x="2771" y="970"/>
                </a:cubicBezTo>
                <a:cubicBezTo>
                  <a:pt x="2773" y="972"/>
                  <a:pt x="2773" y="972"/>
                  <a:pt x="2773" y="972"/>
                </a:cubicBezTo>
                <a:cubicBezTo>
                  <a:pt x="2775" y="972"/>
                  <a:pt x="2775" y="972"/>
                  <a:pt x="2775" y="972"/>
                </a:cubicBezTo>
                <a:cubicBezTo>
                  <a:pt x="2777" y="974"/>
                  <a:pt x="2777" y="974"/>
                  <a:pt x="2777" y="974"/>
                </a:cubicBezTo>
                <a:cubicBezTo>
                  <a:pt x="2779" y="975"/>
                  <a:pt x="2779" y="975"/>
                  <a:pt x="2779" y="975"/>
                </a:cubicBezTo>
                <a:cubicBezTo>
                  <a:pt x="2781" y="974"/>
                  <a:pt x="2781" y="974"/>
                  <a:pt x="2781" y="974"/>
                </a:cubicBezTo>
                <a:cubicBezTo>
                  <a:pt x="2781" y="973"/>
                  <a:pt x="2781" y="973"/>
                  <a:pt x="2781" y="973"/>
                </a:cubicBezTo>
                <a:cubicBezTo>
                  <a:pt x="2782" y="972"/>
                  <a:pt x="2782" y="972"/>
                  <a:pt x="2782" y="972"/>
                </a:cubicBezTo>
                <a:cubicBezTo>
                  <a:pt x="2783" y="973"/>
                  <a:pt x="2783" y="973"/>
                  <a:pt x="2783" y="973"/>
                </a:cubicBezTo>
                <a:cubicBezTo>
                  <a:pt x="2782" y="974"/>
                  <a:pt x="2782" y="974"/>
                  <a:pt x="2782" y="974"/>
                </a:cubicBezTo>
                <a:cubicBezTo>
                  <a:pt x="2783" y="976"/>
                  <a:pt x="2783" y="976"/>
                  <a:pt x="2783" y="976"/>
                </a:cubicBezTo>
                <a:cubicBezTo>
                  <a:pt x="2783" y="977"/>
                  <a:pt x="2783" y="977"/>
                  <a:pt x="2783" y="977"/>
                </a:cubicBezTo>
                <a:cubicBezTo>
                  <a:pt x="2785" y="976"/>
                  <a:pt x="2785" y="976"/>
                  <a:pt x="2785" y="976"/>
                </a:cubicBezTo>
                <a:cubicBezTo>
                  <a:pt x="2787" y="972"/>
                  <a:pt x="2787" y="972"/>
                  <a:pt x="2787" y="972"/>
                </a:cubicBezTo>
                <a:cubicBezTo>
                  <a:pt x="2788" y="970"/>
                  <a:pt x="2788" y="970"/>
                  <a:pt x="2788" y="970"/>
                </a:cubicBezTo>
                <a:cubicBezTo>
                  <a:pt x="2787" y="969"/>
                  <a:pt x="2787" y="969"/>
                  <a:pt x="2787" y="969"/>
                </a:cubicBezTo>
                <a:cubicBezTo>
                  <a:pt x="2786" y="966"/>
                  <a:pt x="2786" y="966"/>
                  <a:pt x="2786" y="966"/>
                </a:cubicBezTo>
                <a:cubicBezTo>
                  <a:pt x="2784" y="965"/>
                  <a:pt x="2784" y="965"/>
                  <a:pt x="2784" y="965"/>
                </a:cubicBezTo>
                <a:cubicBezTo>
                  <a:pt x="2784" y="963"/>
                  <a:pt x="2784" y="963"/>
                  <a:pt x="2784" y="963"/>
                </a:cubicBezTo>
                <a:cubicBezTo>
                  <a:pt x="2787" y="959"/>
                  <a:pt x="2787" y="959"/>
                  <a:pt x="2787" y="959"/>
                </a:cubicBezTo>
                <a:cubicBezTo>
                  <a:pt x="2788" y="958"/>
                  <a:pt x="2788" y="958"/>
                  <a:pt x="2788" y="958"/>
                </a:cubicBezTo>
                <a:cubicBezTo>
                  <a:pt x="2789" y="960"/>
                  <a:pt x="2789" y="960"/>
                  <a:pt x="2789" y="960"/>
                </a:cubicBezTo>
                <a:cubicBezTo>
                  <a:pt x="2790" y="962"/>
                  <a:pt x="2790" y="962"/>
                  <a:pt x="2790" y="962"/>
                </a:cubicBezTo>
                <a:cubicBezTo>
                  <a:pt x="2791" y="964"/>
                  <a:pt x="2791" y="964"/>
                  <a:pt x="2791" y="964"/>
                </a:cubicBezTo>
                <a:cubicBezTo>
                  <a:pt x="2791" y="965"/>
                  <a:pt x="2791" y="965"/>
                  <a:pt x="2791" y="965"/>
                </a:cubicBezTo>
                <a:cubicBezTo>
                  <a:pt x="2792" y="968"/>
                  <a:pt x="2792" y="968"/>
                  <a:pt x="2792" y="968"/>
                </a:cubicBezTo>
                <a:cubicBezTo>
                  <a:pt x="2792" y="970"/>
                  <a:pt x="2792" y="970"/>
                  <a:pt x="2792" y="970"/>
                </a:cubicBezTo>
                <a:cubicBezTo>
                  <a:pt x="2792" y="968"/>
                  <a:pt x="2792" y="968"/>
                  <a:pt x="2792" y="968"/>
                </a:cubicBezTo>
                <a:cubicBezTo>
                  <a:pt x="2793" y="966"/>
                  <a:pt x="2793" y="966"/>
                  <a:pt x="2793" y="966"/>
                </a:cubicBezTo>
                <a:cubicBezTo>
                  <a:pt x="2792" y="963"/>
                  <a:pt x="2792" y="963"/>
                  <a:pt x="2792" y="963"/>
                </a:cubicBezTo>
                <a:cubicBezTo>
                  <a:pt x="2792" y="962"/>
                  <a:pt x="2792" y="962"/>
                  <a:pt x="2792" y="962"/>
                </a:cubicBezTo>
                <a:cubicBezTo>
                  <a:pt x="2793" y="962"/>
                  <a:pt x="2793" y="962"/>
                  <a:pt x="2793" y="962"/>
                </a:cubicBezTo>
                <a:cubicBezTo>
                  <a:pt x="2794" y="963"/>
                  <a:pt x="2794" y="963"/>
                  <a:pt x="2794" y="963"/>
                </a:cubicBezTo>
                <a:cubicBezTo>
                  <a:pt x="2794" y="962"/>
                  <a:pt x="2794" y="962"/>
                  <a:pt x="2794" y="962"/>
                </a:cubicBezTo>
                <a:cubicBezTo>
                  <a:pt x="2795" y="962"/>
                  <a:pt x="2795" y="962"/>
                  <a:pt x="2795" y="962"/>
                </a:cubicBezTo>
                <a:cubicBezTo>
                  <a:pt x="2796" y="959"/>
                  <a:pt x="2796" y="959"/>
                  <a:pt x="2796" y="959"/>
                </a:cubicBezTo>
                <a:cubicBezTo>
                  <a:pt x="2796" y="956"/>
                  <a:pt x="2796" y="956"/>
                  <a:pt x="2796" y="956"/>
                </a:cubicBezTo>
                <a:cubicBezTo>
                  <a:pt x="2794" y="954"/>
                  <a:pt x="2794" y="954"/>
                  <a:pt x="2794" y="954"/>
                </a:cubicBezTo>
                <a:cubicBezTo>
                  <a:pt x="2793" y="952"/>
                  <a:pt x="2793" y="952"/>
                  <a:pt x="2793" y="952"/>
                </a:cubicBezTo>
                <a:cubicBezTo>
                  <a:pt x="2793" y="950"/>
                  <a:pt x="2793" y="950"/>
                  <a:pt x="2793" y="950"/>
                </a:cubicBezTo>
                <a:cubicBezTo>
                  <a:pt x="2793" y="948"/>
                  <a:pt x="2793" y="948"/>
                  <a:pt x="2793" y="948"/>
                </a:cubicBezTo>
                <a:cubicBezTo>
                  <a:pt x="2792" y="949"/>
                  <a:pt x="2792" y="949"/>
                  <a:pt x="2792" y="949"/>
                </a:cubicBezTo>
                <a:cubicBezTo>
                  <a:pt x="2792" y="947"/>
                  <a:pt x="2792" y="947"/>
                  <a:pt x="2792" y="947"/>
                </a:cubicBezTo>
                <a:cubicBezTo>
                  <a:pt x="2792" y="945"/>
                  <a:pt x="2792" y="945"/>
                  <a:pt x="2792" y="945"/>
                </a:cubicBezTo>
                <a:cubicBezTo>
                  <a:pt x="2792" y="945"/>
                  <a:pt x="2792" y="945"/>
                  <a:pt x="2792" y="945"/>
                </a:cubicBezTo>
                <a:cubicBezTo>
                  <a:pt x="2790" y="944"/>
                  <a:pt x="2790" y="944"/>
                  <a:pt x="2790" y="944"/>
                </a:cubicBezTo>
                <a:cubicBezTo>
                  <a:pt x="2791" y="943"/>
                  <a:pt x="2791" y="943"/>
                  <a:pt x="2791" y="943"/>
                </a:cubicBezTo>
                <a:cubicBezTo>
                  <a:pt x="2792" y="943"/>
                  <a:pt x="2792" y="943"/>
                  <a:pt x="2792" y="943"/>
                </a:cubicBezTo>
                <a:cubicBezTo>
                  <a:pt x="2792" y="940"/>
                  <a:pt x="2792" y="940"/>
                  <a:pt x="2792" y="940"/>
                </a:cubicBezTo>
                <a:cubicBezTo>
                  <a:pt x="2791" y="938"/>
                  <a:pt x="2791" y="938"/>
                  <a:pt x="2791" y="938"/>
                </a:cubicBezTo>
                <a:cubicBezTo>
                  <a:pt x="2791" y="937"/>
                  <a:pt x="2791" y="937"/>
                  <a:pt x="2791" y="937"/>
                </a:cubicBezTo>
                <a:cubicBezTo>
                  <a:pt x="2789" y="938"/>
                  <a:pt x="2789" y="938"/>
                  <a:pt x="2789" y="938"/>
                </a:cubicBezTo>
                <a:cubicBezTo>
                  <a:pt x="2787" y="936"/>
                  <a:pt x="2787" y="936"/>
                  <a:pt x="2787" y="936"/>
                </a:cubicBezTo>
                <a:cubicBezTo>
                  <a:pt x="2785" y="934"/>
                  <a:pt x="2785" y="934"/>
                  <a:pt x="2785" y="934"/>
                </a:cubicBezTo>
                <a:lnTo>
                  <a:pt x="2784" y="932"/>
                </a:lnTo>
                <a:close/>
                <a:moveTo>
                  <a:pt x="2785" y="652"/>
                </a:moveTo>
                <a:cubicBezTo>
                  <a:pt x="2785" y="652"/>
                  <a:pt x="2785" y="652"/>
                  <a:pt x="2785" y="652"/>
                </a:cubicBezTo>
                <a:cubicBezTo>
                  <a:pt x="2786" y="653"/>
                  <a:pt x="2786" y="653"/>
                  <a:pt x="2786" y="653"/>
                </a:cubicBezTo>
                <a:cubicBezTo>
                  <a:pt x="2787" y="653"/>
                  <a:pt x="2787" y="653"/>
                  <a:pt x="2787" y="653"/>
                </a:cubicBezTo>
                <a:cubicBezTo>
                  <a:pt x="2785" y="652"/>
                  <a:pt x="2785" y="652"/>
                  <a:pt x="2785" y="652"/>
                </a:cubicBezTo>
                <a:close/>
                <a:moveTo>
                  <a:pt x="2787" y="933"/>
                </a:moveTo>
                <a:cubicBezTo>
                  <a:pt x="2788" y="934"/>
                  <a:pt x="2788" y="934"/>
                  <a:pt x="2788" y="934"/>
                </a:cubicBezTo>
                <a:cubicBezTo>
                  <a:pt x="2788" y="933"/>
                  <a:pt x="2788" y="933"/>
                  <a:pt x="2788" y="933"/>
                </a:cubicBezTo>
                <a:cubicBezTo>
                  <a:pt x="2787" y="932"/>
                  <a:pt x="2787" y="932"/>
                  <a:pt x="2787" y="932"/>
                </a:cubicBezTo>
                <a:lnTo>
                  <a:pt x="2787" y="933"/>
                </a:lnTo>
                <a:close/>
                <a:moveTo>
                  <a:pt x="2797" y="661"/>
                </a:moveTo>
                <a:cubicBezTo>
                  <a:pt x="2796" y="660"/>
                  <a:pt x="2796" y="660"/>
                  <a:pt x="2796" y="660"/>
                </a:cubicBezTo>
                <a:cubicBezTo>
                  <a:pt x="2796" y="661"/>
                  <a:pt x="2796" y="661"/>
                  <a:pt x="2796" y="661"/>
                </a:cubicBezTo>
                <a:cubicBezTo>
                  <a:pt x="2796" y="662"/>
                  <a:pt x="2796" y="662"/>
                  <a:pt x="2796" y="662"/>
                </a:cubicBezTo>
                <a:cubicBezTo>
                  <a:pt x="2797" y="662"/>
                  <a:pt x="2797" y="662"/>
                  <a:pt x="2797" y="662"/>
                </a:cubicBezTo>
                <a:lnTo>
                  <a:pt x="2797" y="661"/>
                </a:lnTo>
                <a:close/>
                <a:moveTo>
                  <a:pt x="2789" y="928"/>
                </a:moveTo>
                <a:cubicBezTo>
                  <a:pt x="2789" y="930"/>
                  <a:pt x="2789" y="930"/>
                  <a:pt x="2789" y="930"/>
                </a:cubicBezTo>
                <a:cubicBezTo>
                  <a:pt x="2788" y="931"/>
                  <a:pt x="2788" y="931"/>
                  <a:pt x="2788" y="931"/>
                </a:cubicBezTo>
                <a:cubicBezTo>
                  <a:pt x="2789" y="932"/>
                  <a:pt x="2789" y="932"/>
                  <a:pt x="2789" y="932"/>
                </a:cubicBezTo>
                <a:cubicBezTo>
                  <a:pt x="2791" y="932"/>
                  <a:pt x="2791" y="932"/>
                  <a:pt x="2791" y="932"/>
                </a:cubicBezTo>
                <a:cubicBezTo>
                  <a:pt x="2790" y="930"/>
                  <a:pt x="2790" y="930"/>
                  <a:pt x="2790" y="930"/>
                </a:cubicBezTo>
                <a:lnTo>
                  <a:pt x="2789" y="928"/>
                </a:lnTo>
                <a:close/>
                <a:moveTo>
                  <a:pt x="2781" y="641"/>
                </a:moveTo>
                <a:cubicBezTo>
                  <a:pt x="2782" y="641"/>
                  <a:pt x="2782" y="641"/>
                  <a:pt x="2782" y="641"/>
                </a:cubicBezTo>
                <a:cubicBezTo>
                  <a:pt x="2783" y="640"/>
                  <a:pt x="2783" y="640"/>
                  <a:pt x="2783" y="640"/>
                </a:cubicBezTo>
                <a:cubicBezTo>
                  <a:pt x="2783" y="639"/>
                  <a:pt x="2783" y="639"/>
                  <a:pt x="2783" y="639"/>
                </a:cubicBezTo>
                <a:cubicBezTo>
                  <a:pt x="2781" y="639"/>
                  <a:pt x="2781" y="639"/>
                  <a:pt x="2781" y="639"/>
                </a:cubicBezTo>
                <a:cubicBezTo>
                  <a:pt x="2781" y="640"/>
                  <a:pt x="2781" y="640"/>
                  <a:pt x="2781" y="640"/>
                </a:cubicBezTo>
                <a:lnTo>
                  <a:pt x="2781" y="641"/>
                </a:lnTo>
                <a:close/>
                <a:moveTo>
                  <a:pt x="2782" y="657"/>
                </a:moveTo>
                <a:cubicBezTo>
                  <a:pt x="2783" y="656"/>
                  <a:pt x="2783" y="656"/>
                  <a:pt x="2783" y="656"/>
                </a:cubicBezTo>
                <a:cubicBezTo>
                  <a:pt x="2782" y="656"/>
                  <a:pt x="2782" y="656"/>
                  <a:pt x="2782" y="656"/>
                </a:cubicBezTo>
                <a:lnTo>
                  <a:pt x="2782" y="657"/>
                </a:lnTo>
                <a:close/>
                <a:moveTo>
                  <a:pt x="2478" y="862"/>
                </a:moveTo>
                <a:cubicBezTo>
                  <a:pt x="2480" y="862"/>
                  <a:pt x="2480" y="862"/>
                  <a:pt x="2480" y="862"/>
                </a:cubicBezTo>
                <a:cubicBezTo>
                  <a:pt x="2482" y="861"/>
                  <a:pt x="2482" y="861"/>
                  <a:pt x="2482" y="861"/>
                </a:cubicBezTo>
                <a:cubicBezTo>
                  <a:pt x="2480" y="861"/>
                  <a:pt x="2480" y="861"/>
                  <a:pt x="2480" y="861"/>
                </a:cubicBezTo>
                <a:cubicBezTo>
                  <a:pt x="2480" y="860"/>
                  <a:pt x="2480" y="860"/>
                  <a:pt x="2480" y="860"/>
                </a:cubicBezTo>
                <a:cubicBezTo>
                  <a:pt x="2480" y="858"/>
                  <a:pt x="2480" y="858"/>
                  <a:pt x="2480" y="858"/>
                </a:cubicBezTo>
                <a:cubicBezTo>
                  <a:pt x="2480" y="858"/>
                  <a:pt x="2480" y="858"/>
                  <a:pt x="2480" y="858"/>
                </a:cubicBezTo>
                <a:cubicBezTo>
                  <a:pt x="2481" y="860"/>
                  <a:pt x="2481" y="860"/>
                  <a:pt x="2481" y="860"/>
                </a:cubicBezTo>
                <a:cubicBezTo>
                  <a:pt x="2483" y="860"/>
                  <a:pt x="2483" y="860"/>
                  <a:pt x="2483" y="860"/>
                </a:cubicBezTo>
                <a:cubicBezTo>
                  <a:pt x="2486" y="858"/>
                  <a:pt x="2486" y="858"/>
                  <a:pt x="2486" y="858"/>
                </a:cubicBezTo>
                <a:cubicBezTo>
                  <a:pt x="2485" y="857"/>
                  <a:pt x="2485" y="857"/>
                  <a:pt x="2485" y="857"/>
                </a:cubicBezTo>
                <a:cubicBezTo>
                  <a:pt x="2486" y="856"/>
                  <a:pt x="2486" y="856"/>
                  <a:pt x="2486" y="856"/>
                </a:cubicBezTo>
                <a:cubicBezTo>
                  <a:pt x="2486" y="854"/>
                  <a:pt x="2486" y="854"/>
                  <a:pt x="2486" y="854"/>
                </a:cubicBezTo>
                <a:cubicBezTo>
                  <a:pt x="2485" y="853"/>
                  <a:pt x="2485" y="853"/>
                  <a:pt x="2485" y="853"/>
                </a:cubicBezTo>
                <a:cubicBezTo>
                  <a:pt x="2485" y="852"/>
                  <a:pt x="2485" y="852"/>
                  <a:pt x="2485" y="852"/>
                </a:cubicBezTo>
                <a:cubicBezTo>
                  <a:pt x="2486" y="851"/>
                  <a:pt x="2486" y="851"/>
                  <a:pt x="2486" y="851"/>
                </a:cubicBezTo>
                <a:cubicBezTo>
                  <a:pt x="2485" y="850"/>
                  <a:pt x="2485" y="850"/>
                  <a:pt x="2485" y="850"/>
                </a:cubicBezTo>
                <a:cubicBezTo>
                  <a:pt x="2487" y="851"/>
                  <a:pt x="2487" y="851"/>
                  <a:pt x="2487" y="851"/>
                </a:cubicBezTo>
                <a:cubicBezTo>
                  <a:pt x="2487" y="852"/>
                  <a:pt x="2487" y="852"/>
                  <a:pt x="2487" y="852"/>
                </a:cubicBezTo>
                <a:cubicBezTo>
                  <a:pt x="2488" y="852"/>
                  <a:pt x="2488" y="852"/>
                  <a:pt x="2488" y="852"/>
                </a:cubicBezTo>
                <a:cubicBezTo>
                  <a:pt x="2488" y="853"/>
                  <a:pt x="2488" y="853"/>
                  <a:pt x="2488" y="853"/>
                </a:cubicBezTo>
                <a:cubicBezTo>
                  <a:pt x="2490" y="857"/>
                  <a:pt x="2490" y="857"/>
                  <a:pt x="2490" y="857"/>
                </a:cubicBezTo>
                <a:cubicBezTo>
                  <a:pt x="2491" y="858"/>
                  <a:pt x="2491" y="858"/>
                  <a:pt x="2491" y="858"/>
                </a:cubicBezTo>
                <a:cubicBezTo>
                  <a:pt x="2491" y="861"/>
                  <a:pt x="2491" y="861"/>
                  <a:pt x="2491" y="861"/>
                </a:cubicBezTo>
                <a:cubicBezTo>
                  <a:pt x="2493" y="861"/>
                  <a:pt x="2493" y="861"/>
                  <a:pt x="2493" y="861"/>
                </a:cubicBezTo>
                <a:cubicBezTo>
                  <a:pt x="2494" y="860"/>
                  <a:pt x="2494" y="860"/>
                  <a:pt x="2494" y="860"/>
                </a:cubicBezTo>
                <a:cubicBezTo>
                  <a:pt x="2495" y="859"/>
                  <a:pt x="2495" y="859"/>
                  <a:pt x="2495" y="859"/>
                </a:cubicBezTo>
                <a:cubicBezTo>
                  <a:pt x="2495" y="860"/>
                  <a:pt x="2495" y="860"/>
                  <a:pt x="2495" y="860"/>
                </a:cubicBezTo>
                <a:cubicBezTo>
                  <a:pt x="2494" y="861"/>
                  <a:pt x="2494" y="861"/>
                  <a:pt x="2494" y="861"/>
                </a:cubicBezTo>
                <a:cubicBezTo>
                  <a:pt x="2496" y="863"/>
                  <a:pt x="2496" y="863"/>
                  <a:pt x="2496" y="863"/>
                </a:cubicBezTo>
                <a:cubicBezTo>
                  <a:pt x="2496" y="864"/>
                  <a:pt x="2496" y="864"/>
                  <a:pt x="2496" y="864"/>
                </a:cubicBezTo>
                <a:cubicBezTo>
                  <a:pt x="2495" y="865"/>
                  <a:pt x="2495" y="865"/>
                  <a:pt x="2495" y="865"/>
                </a:cubicBezTo>
                <a:cubicBezTo>
                  <a:pt x="2495" y="867"/>
                  <a:pt x="2495" y="867"/>
                  <a:pt x="2495" y="867"/>
                </a:cubicBezTo>
                <a:cubicBezTo>
                  <a:pt x="2497" y="868"/>
                  <a:pt x="2497" y="868"/>
                  <a:pt x="2497" y="868"/>
                </a:cubicBezTo>
                <a:cubicBezTo>
                  <a:pt x="2497" y="875"/>
                  <a:pt x="2497" y="875"/>
                  <a:pt x="2497" y="875"/>
                </a:cubicBezTo>
                <a:cubicBezTo>
                  <a:pt x="2498" y="875"/>
                  <a:pt x="2498" y="875"/>
                  <a:pt x="2498" y="875"/>
                </a:cubicBezTo>
                <a:cubicBezTo>
                  <a:pt x="2498" y="879"/>
                  <a:pt x="2498" y="879"/>
                  <a:pt x="2498" y="879"/>
                </a:cubicBezTo>
                <a:cubicBezTo>
                  <a:pt x="2501" y="880"/>
                  <a:pt x="2501" y="880"/>
                  <a:pt x="2501" y="880"/>
                </a:cubicBezTo>
                <a:cubicBezTo>
                  <a:pt x="2500" y="881"/>
                  <a:pt x="2500" y="881"/>
                  <a:pt x="2500" y="881"/>
                </a:cubicBezTo>
                <a:cubicBezTo>
                  <a:pt x="2500" y="883"/>
                  <a:pt x="2500" y="883"/>
                  <a:pt x="2500" y="883"/>
                </a:cubicBezTo>
                <a:cubicBezTo>
                  <a:pt x="2502" y="885"/>
                  <a:pt x="2502" y="885"/>
                  <a:pt x="2502" y="885"/>
                </a:cubicBezTo>
                <a:cubicBezTo>
                  <a:pt x="2501" y="889"/>
                  <a:pt x="2501" y="889"/>
                  <a:pt x="2501" y="889"/>
                </a:cubicBezTo>
                <a:cubicBezTo>
                  <a:pt x="2502" y="891"/>
                  <a:pt x="2502" y="891"/>
                  <a:pt x="2502" y="891"/>
                </a:cubicBezTo>
                <a:cubicBezTo>
                  <a:pt x="2502" y="893"/>
                  <a:pt x="2502" y="893"/>
                  <a:pt x="2502" y="893"/>
                </a:cubicBezTo>
                <a:cubicBezTo>
                  <a:pt x="2503" y="892"/>
                  <a:pt x="2503" y="892"/>
                  <a:pt x="2503" y="892"/>
                </a:cubicBezTo>
                <a:cubicBezTo>
                  <a:pt x="2503" y="889"/>
                  <a:pt x="2503" y="889"/>
                  <a:pt x="2503" y="889"/>
                </a:cubicBezTo>
                <a:cubicBezTo>
                  <a:pt x="2505" y="891"/>
                  <a:pt x="2505" y="891"/>
                  <a:pt x="2505" y="891"/>
                </a:cubicBezTo>
                <a:cubicBezTo>
                  <a:pt x="2505" y="894"/>
                  <a:pt x="2505" y="894"/>
                  <a:pt x="2505" y="894"/>
                </a:cubicBezTo>
                <a:cubicBezTo>
                  <a:pt x="2507" y="895"/>
                  <a:pt x="2507" y="895"/>
                  <a:pt x="2507" y="895"/>
                </a:cubicBezTo>
                <a:cubicBezTo>
                  <a:pt x="2507" y="901"/>
                  <a:pt x="2507" y="901"/>
                  <a:pt x="2507" y="901"/>
                </a:cubicBezTo>
                <a:cubicBezTo>
                  <a:pt x="2508" y="902"/>
                  <a:pt x="2508" y="902"/>
                  <a:pt x="2508" y="902"/>
                </a:cubicBezTo>
                <a:cubicBezTo>
                  <a:pt x="2509" y="904"/>
                  <a:pt x="2509" y="904"/>
                  <a:pt x="2509" y="904"/>
                </a:cubicBezTo>
                <a:cubicBezTo>
                  <a:pt x="2508" y="905"/>
                  <a:pt x="2508" y="905"/>
                  <a:pt x="2508" y="905"/>
                </a:cubicBezTo>
                <a:cubicBezTo>
                  <a:pt x="2508" y="907"/>
                  <a:pt x="2508" y="907"/>
                  <a:pt x="2508" y="907"/>
                </a:cubicBezTo>
                <a:cubicBezTo>
                  <a:pt x="2509" y="909"/>
                  <a:pt x="2509" y="909"/>
                  <a:pt x="2509" y="909"/>
                </a:cubicBezTo>
                <a:cubicBezTo>
                  <a:pt x="2511" y="910"/>
                  <a:pt x="2511" y="910"/>
                  <a:pt x="2511" y="910"/>
                </a:cubicBezTo>
                <a:cubicBezTo>
                  <a:pt x="2509" y="911"/>
                  <a:pt x="2509" y="911"/>
                  <a:pt x="2509" y="911"/>
                </a:cubicBezTo>
                <a:cubicBezTo>
                  <a:pt x="2510" y="914"/>
                  <a:pt x="2510" y="914"/>
                  <a:pt x="2510" y="914"/>
                </a:cubicBezTo>
                <a:cubicBezTo>
                  <a:pt x="2510" y="915"/>
                  <a:pt x="2510" y="915"/>
                  <a:pt x="2510" y="915"/>
                </a:cubicBezTo>
                <a:cubicBezTo>
                  <a:pt x="2509" y="916"/>
                  <a:pt x="2509" y="916"/>
                  <a:pt x="2509" y="916"/>
                </a:cubicBezTo>
                <a:cubicBezTo>
                  <a:pt x="2509" y="918"/>
                  <a:pt x="2509" y="918"/>
                  <a:pt x="2509" y="918"/>
                </a:cubicBezTo>
                <a:cubicBezTo>
                  <a:pt x="2509" y="919"/>
                  <a:pt x="2509" y="919"/>
                  <a:pt x="2509" y="919"/>
                </a:cubicBezTo>
                <a:cubicBezTo>
                  <a:pt x="2509" y="921"/>
                  <a:pt x="2509" y="921"/>
                  <a:pt x="2509" y="921"/>
                </a:cubicBezTo>
                <a:cubicBezTo>
                  <a:pt x="2508" y="923"/>
                  <a:pt x="2508" y="923"/>
                  <a:pt x="2508" y="923"/>
                </a:cubicBezTo>
                <a:cubicBezTo>
                  <a:pt x="2507" y="923"/>
                  <a:pt x="2507" y="923"/>
                  <a:pt x="2507" y="923"/>
                </a:cubicBezTo>
                <a:cubicBezTo>
                  <a:pt x="2507" y="923"/>
                  <a:pt x="2507" y="923"/>
                  <a:pt x="2507" y="923"/>
                </a:cubicBezTo>
                <a:cubicBezTo>
                  <a:pt x="2507" y="924"/>
                  <a:pt x="2507" y="924"/>
                  <a:pt x="2507" y="924"/>
                </a:cubicBezTo>
                <a:cubicBezTo>
                  <a:pt x="2507" y="925"/>
                  <a:pt x="2507" y="925"/>
                  <a:pt x="2507" y="925"/>
                </a:cubicBezTo>
                <a:cubicBezTo>
                  <a:pt x="2507" y="928"/>
                  <a:pt x="2507" y="928"/>
                  <a:pt x="2507" y="928"/>
                </a:cubicBezTo>
                <a:cubicBezTo>
                  <a:pt x="2508" y="931"/>
                  <a:pt x="2508" y="931"/>
                  <a:pt x="2508" y="931"/>
                </a:cubicBezTo>
                <a:cubicBezTo>
                  <a:pt x="2509" y="928"/>
                  <a:pt x="2509" y="928"/>
                  <a:pt x="2509" y="928"/>
                </a:cubicBezTo>
                <a:cubicBezTo>
                  <a:pt x="2510" y="926"/>
                  <a:pt x="2510" y="926"/>
                  <a:pt x="2510" y="926"/>
                </a:cubicBezTo>
                <a:cubicBezTo>
                  <a:pt x="2510" y="926"/>
                  <a:pt x="2510" y="926"/>
                  <a:pt x="2510" y="926"/>
                </a:cubicBezTo>
                <a:cubicBezTo>
                  <a:pt x="2509" y="930"/>
                  <a:pt x="2509" y="930"/>
                  <a:pt x="2509" y="930"/>
                </a:cubicBezTo>
                <a:cubicBezTo>
                  <a:pt x="2510" y="930"/>
                  <a:pt x="2510" y="930"/>
                  <a:pt x="2510" y="930"/>
                </a:cubicBezTo>
                <a:cubicBezTo>
                  <a:pt x="2509" y="932"/>
                  <a:pt x="2509" y="932"/>
                  <a:pt x="2509" y="932"/>
                </a:cubicBezTo>
                <a:cubicBezTo>
                  <a:pt x="2509" y="933"/>
                  <a:pt x="2509" y="933"/>
                  <a:pt x="2509" y="933"/>
                </a:cubicBezTo>
                <a:cubicBezTo>
                  <a:pt x="2508" y="935"/>
                  <a:pt x="2508" y="935"/>
                  <a:pt x="2508" y="935"/>
                </a:cubicBezTo>
                <a:cubicBezTo>
                  <a:pt x="2509" y="935"/>
                  <a:pt x="2509" y="935"/>
                  <a:pt x="2509" y="935"/>
                </a:cubicBezTo>
                <a:cubicBezTo>
                  <a:pt x="2508" y="937"/>
                  <a:pt x="2508" y="937"/>
                  <a:pt x="2508" y="937"/>
                </a:cubicBezTo>
                <a:cubicBezTo>
                  <a:pt x="2507" y="936"/>
                  <a:pt x="2507" y="936"/>
                  <a:pt x="2507" y="936"/>
                </a:cubicBezTo>
                <a:cubicBezTo>
                  <a:pt x="2507" y="940"/>
                  <a:pt x="2507" y="940"/>
                  <a:pt x="2507" y="940"/>
                </a:cubicBezTo>
                <a:cubicBezTo>
                  <a:pt x="2506" y="941"/>
                  <a:pt x="2506" y="941"/>
                  <a:pt x="2506" y="941"/>
                </a:cubicBezTo>
                <a:cubicBezTo>
                  <a:pt x="2506" y="944"/>
                  <a:pt x="2506" y="944"/>
                  <a:pt x="2506" y="944"/>
                </a:cubicBezTo>
                <a:cubicBezTo>
                  <a:pt x="2506" y="945"/>
                  <a:pt x="2506" y="945"/>
                  <a:pt x="2506" y="945"/>
                </a:cubicBezTo>
                <a:cubicBezTo>
                  <a:pt x="2506" y="948"/>
                  <a:pt x="2506" y="948"/>
                  <a:pt x="2506" y="948"/>
                </a:cubicBezTo>
                <a:cubicBezTo>
                  <a:pt x="2507" y="949"/>
                  <a:pt x="2507" y="949"/>
                  <a:pt x="2507" y="949"/>
                </a:cubicBezTo>
                <a:cubicBezTo>
                  <a:pt x="2509" y="950"/>
                  <a:pt x="2509" y="950"/>
                  <a:pt x="2509" y="950"/>
                </a:cubicBezTo>
                <a:cubicBezTo>
                  <a:pt x="2509" y="948"/>
                  <a:pt x="2509" y="948"/>
                  <a:pt x="2509" y="948"/>
                </a:cubicBezTo>
                <a:cubicBezTo>
                  <a:pt x="2510" y="947"/>
                  <a:pt x="2510" y="947"/>
                  <a:pt x="2510" y="947"/>
                </a:cubicBezTo>
                <a:cubicBezTo>
                  <a:pt x="2510" y="948"/>
                  <a:pt x="2510" y="948"/>
                  <a:pt x="2510" y="948"/>
                </a:cubicBezTo>
                <a:cubicBezTo>
                  <a:pt x="2512" y="949"/>
                  <a:pt x="2512" y="949"/>
                  <a:pt x="2512" y="949"/>
                </a:cubicBezTo>
                <a:cubicBezTo>
                  <a:pt x="2512" y="950"/>
                  <a:pt x="2512" y="950"/>
                  <a:pt x="2512" y="950"/>
                </a:cubicBezTo>
                <a:cubicBezTo>
                  <a:pt x="2513" y="950"/>
                  <a:pt x="2513" y="950"/>
                  <a:pt x="2513" y="950"/>
                </a:cubicBezTo>
                <a:cubicBezTo>
                  <a:pt x="2515" y="954"/>
                  <a:pt x="2515" y="954"/>
                  <a:pt x="2515" y="954"/>
                </a:cubicBezTo>
                <a:cubicBezTo>
                  <a:pt x="2516" y="954"/>
                  <a:pt x="2516" y="954"/>
                  <a:pt x="2516" y="954"/>
                </a:cubicBezTo>
                <a:cubicBezTo>
                  <a:pt x="2518" y="957"/>
                  <a:pt x="2518" y="957"/>
                  <a:pt x="2518" y="957"/>
                </a:cubicBezTo>
                <a:cubicBezTo>
                  <a:pt x="2518" y="959"/>
                  <a:pt x="2518" y="959"/>
                  <a:pt x="2518" y="959"/>
                </a:cubicBezTo>
                <a:cubicBezTo>
                  <a:pt x="2520" y="959"/>
                  <a:pt x="2520" y="959"/>
                  <a:pt x="2520" y="959"/>
                </a:cubicBezTo>
                <a:cubicBezTo>
                  <a:pt x="2521" y="961"/>
                  <a:pt x="2521" y="961"/>
                  <a:pt x="2521" y="961"/>
                </a:cubicBezTo>
                <a:cubicBezTo>
                  <a:pt x="2522" y="961"/>
                  <a:pt x="2522" y="961"/>
                  <a:pt x="2522" y="961"/>
                </a:cubicBezTo>
                <a:cubicBezTo>
                  <a:pt x="2522" y="962"/>
                  <a:pt x="2522" y="962"/>
                  <a:pt x="2522" y="962"/>
                </a:cubicBezTo>
                <a:cubicBezTo>
                  <a:pt x="2521" y="963"/>
                  <a:pt x="2521" y="963"/>
                  <a:pt x="2521" y="963"/>
                </a:cubicBezTo>
                <a:cubicBezTo>
                  <a:pt x="2521" y="964"/>
                  <a:pt x="2521" y="964"/>
                  <a:pt x="2521" y="964"/>
                </a:cubicBezTo>
                <a:cubicBezTo>
                  <a:pt x="2526" y="967"/>
                  <a:pt x="2526" y="967"/>
                  <a:pt x="2526" y="967"/>
                </a:cubicBezTo>
                <a:cubicBezTo>
                  <a:pt x="2526" y="968"/>
                  <a:pt x="2526" y="968"/>
                  <a:pt x="2526" y="968"/>
                </a:cubicBezTo>
                <a:cubicBezTo>
                  <a:pt x="2529" y="972"/>
                  <a:pt x="2529" y="972"/>
                  <a:pt x="2529" y="972"/>
                </a:cubicBezTo>
                <a:cubicBezTo>
                  <a:pt x="2530" y="980"/>
                  <a:pt x="2530" y="980"/>
                  <a:pt x="2530" y="980"/>
                </a:cubicBezTo>
                <a:cubicBezTo>
                  <a:pt x="2531" y="983"/>
                  <a:pt x="2531" y="983"/>
                  <a:pt x="2531" y="983"/>
                </a:cubicBezTo>
                <a:cubicBezTo>
                  <a:pt x="2532" y="985"/>
                  <a:pt x="2532" y="985"/>
                  <a:pt x="2532" y="985"/>
                </a:cubicBezTo>
                <a:cubicBezTo>
                  <a:pt x="2532" y="988"/>
                  <a:pt x="2532" y="988"/>
                  <a:pt x="2532" y="988"/>
                </a:cubicBezTo>
                <a:cubicBezTo>
                  <a:pt x="2531" y="989"/>
                  <a:pt x="2531" y="989"/>
                  <a:pt x="2531" y="989"/>
                </a:cubicBezTo>
                <a:cubicBezTo>
                  <a:pt x="2531" y="991"/>
                  <a:pt x="2531" y="991"/>
                  <a:pt x="2531" y="991"/>
                </a:cubicBezTo>
                <a:cubicBezTo>
                  <a:pt x="2533" y="993"/>
                  <a:pt x="2533" y="993"/>
                  <a:pt x="2533" y="993"/>
                </a:cubicBezTo>
                <a:cubicBezTo>
                  <a:pt x="2532" y="994"/>
                  <a:pt x="2532" y="994"/>
                  <a:pt x="2532" y="994"/>
                </a:cubicBezTo>
                <a:cubicBezTo>
                  <a:pt x="2533" y="995"/>
                  <a:pt x="2533" y="995"/>
                  <a:pt x="2533" y="995"/>
                </a:cubicBezTo>
                <a:cubicBezTo>
                  <a:pt x="2536" y="997"/>
                  <a:pt x="2536" y="997"/>
                  <a:pt x="2536" y="997"/>
                </a:cubicBezTo>
                <a:cubicBezTo>
                  <a:pt x="2538" y="1000"/>
                  <a:pt x="2538" y="1000"/>
                  <a:pt x="2538" y="1000"/>
                </a:cubicBezTo>
                <a:cubicBezTo>
                  <a:pt x="2540" y="1001"/>
                  <a:pt x="2540" y="1001"/>
                  <a:pt x="2540" y="1001"/>
                </a:cubicBezTo>
                <a:cubicBezTo>
                  <a:pt x="2541" y="1003"/>
                  <a:pt x="2541" y="1003"/>
                  <a:pt x="2541" y="1003"/>
                </a:cubicBezTo>
                <a:cubicBezTo>
                  <a:pt x="2539" y="1004"/>
                  <a:pt x="2539" y="1004"/>
                  <a:pt x="2539" y="1004"/>
                </a:cubicBezTo>
                <a:cubicBezTo>
                  <a:pt x="2539" y="1005"/>
                  <a:pt x="2539" y="1005"/>
                  <a:pt x="2539" y="1005"/>
                </a:cubicBezTo>
                <a:cubicBezTo>
                  <a:pt x="2541" y="1007"/>
                  <a:pt x="2541" y="1007"/>
                  <a:pt x="2541" y="1007"/>
                </a:cubicBezTo>
                <a:cubicBezTo>
                  <a:pt x="2544" y="1008"/>
                  <a:pt x="2544" y="1008"/>
                  <a:pt x="2544" y="1008"/>
                </a:cubicBezTo>
                <a:cubicBezTo>
                  <a:pt x="2547" y="1010"/>
                  <a:pt x="2547" y="1010"/>
                  <a:pt x="2547" y="1010"/>
                </a:cubicBezTo>
                <a:cubicBezTo>
                  <a:pt x="2547" y="1012"/>
                  <a:pt x="2547" y="1012"/>
                  <a:pt x="2547" y="1012"/>
                </a:cubicBezTo>
                <a:cubicBezTo>
                  <a:pt x="2549" y="1015"/>
                  <a:pt x="2549" y="1015"/>
                  <a:pt x="2549" y="1015"/>
                </a:cubicBezTo>
                <a:cubicBezTo>
                  <a:pt x="2551" y="1015"/>
                  <a:pt x="2551" y="1015"/>
                  <a:pt x="2551" y="1015"/>
                </a:cubicBezTo>
                <a:cubicBezTo>
                  <a:pt x="2552" y="1015"/>
                  <a:pt x="2552" y="1015"/>
                  <a:pt x="2552" y="1015"/>
                </a:cubicBezTo>
                <a:cubicBezTo>
                  <a:pt x="2553" y="1016"/>
                  <a:pt x="2553" y="1016"/>
                  <a:pt x="2553" y="1016"/>
                </a:cubicBezTo>
                <a:cubicBezTo>
                  <a:pt x="2555" y="1017"/>
                  <a:pt x="2555" y="1017"/>
                  <a:pt x="2555" y="1017"/>
                </a:cubicBezTo>
                <a:cubicBezTo>
                  <a:pt x="2558" y="1019"/>
                  <a:pt x="2558" y="1019"/>
                  <a:pt x="2558" y="1019"/>
                </a:cubicBezTo>
                <a:cubicBezTo>
                  <a:pt x="2561" y="1019"/>
                  <a:pt x="2561" y="1019"/>
                  <a:pt x="2561" y="1019"/>
                </a:cubicBezTo>
                <a:cubicBezTo>
                  <a:pt x="2563" y="1021"/>
                  <a:pt x="2563" y="1021"/>
                  <a:pt x="2563" y="1021"/>
                </a:cubicBezTo>
                <a:cubicBezTo>
                  <a:pt x="2565" y="1022"/>
                  <a:pt x="2565" y="1022"/>
                  <a:pt x="2565" y="1022"/>
                </a:cubicBezTo>
                <a:cubicBezTo>
                  <a:pt x="2565" y="1021"/>
                  <a:pt x="2565" y="1021"/>
                  <a:pt x="2565" y="1021"/>
                </a:cubicBezTo>
                <a:cubicBezTo>
                  <a:pt x="2566" y="1022"/>
                  <a:pt x="2566" y="1022"/>
                  <a:pt x="2566" y="1022"/>
                </a:cubicBezTo>
                <a:cubicBezTo>
                  <a:pt x="2568" y="1021"/>
                  <a:pt x="2568" y="1021"/>
                  <a:pt x="2568" y="1021"/>
                </a:cubicBezTo>
                <a:cubicBezTo>
                  <a:pt x="2568" y="1021"/>
                  <a:pt x="2568" y="1021"/>
                  <a:pt x="2568" y="1021"/>
                </a:cubicBezTo>
                <a:cubicBezTo>
                  <a:pt x="2567" y="1020"/>
                  <a:pt x="2567" y="1020"/>
                  <a:pt x="2567" y="1020"/>
                </a:cubicBezTo>
                <a:cubicBezTo>
                  <a:pt x="2568" y="1020"/>
                  <a:pt x="2568" y="1020"/>
                  <a:pt x="2568" y="1020"/>
                </a:cubicBezTo>
                <a:cubicBezTo>
                  <a:pt x="2568" y="1019"/>
                  <a:pt x="2568" y="1019"/>
                  <a:pt x="2568" y="1019"/>
                </a:cubicBezTo>
                <a:cubicBezTo>
                  <a:pt x="2567" y="1018"/>
                  <a:pt x="2567" y="1018"/>
                  <a:pt x="2567" y="1018"/>
                </a:cubicBezTo>
                <a:cubicBezTo>
                  <a:pt x="2568" y="1019"/>
                  <a:pt x="2568" y="1019"/>
                  <a:pt x="2568" y="1019"/>
                </a:cubicBezTo>
                <a:cubicBezTo>
                  <a:pt x="2568" y="1020"/>
                  <a:pt x="2568" y="1020"/>
                  <a:pt x="2568" y="1020"/>
                </a:cubicBezTo>
                <a:cubicBezTo>
                  <a:pt x="2569" y="1021"/>
                  <a:pt x="2569" y="1021"/>
                  <a:pt x="2569" y="1021"/>
                </a:cubicBezTo>
                <a:cubicBezTo>
                  <a:pt x="2570" y="1021"/>
                  <a:pt x="2570" y="1021"/>
                  <a:pt x="2570" y="1021"/>
                </a:cubicBezTo>
                <a:cubicBezTo>
                  <a:pt x="2570" y="1019"/>
                  <a:pt x="2570" y="1019"/>
                  <a:pt x="2570" y="1019"/>
                </a:cubicBezTo>
                <a:cubicBezTo>
                  <a:pt x="2568" y="1015"/>
                  <a:pt x="2568" y="1015"/>
                  <a:pt x="2568" y="1015"/>
                </a:cubicBezTo>
                <a:cubicBezTo>
                  <a:pt x="2567" y="1014"/>
                  <a:pt x="2567" y="1014"/>
                  <a:pt x="2567" y="1014"/>
                </a:cubicBezTo>
                <a:cubicBezTo>
                  <a:pt x="2567" y="1014"/>
                  <a:pt x="2567" y="1014"/>
                  <a:pt x="2567" y="1014"/>
                </a:cubicBezTo>
                <a:cubicBezTo>
                  <a:pt x="2567" y="1013"/>
                  <a:pt x="2567" y="1013"/>
                  <a:pt x="2567" y="1013"/>
                </a:cubicBezTo>
                <a:cubicBezTo>
                  <a:pt x="2566" y="1012"/>
                  <a:pt x="2566" y="1012"/>
                  <a:pt x="2566" y="1012"/>
                </a:cubicBezTo>
                <a:cubicBezTo>
                  <a:pt x="2566" y="1009"/>
                  <a:pt x="2566" y="1009"/>
                  <a:pt x="2566" y="1009"/>
                </a:cubicBezTo>
                <a:cubicBezTo>
                  <a:pt x="2566" y="1009"/>
                  <a:pt x="2566" y="1009"/>
                  <a:pt x="2566" y="1009"/>
                </a:cubicBezTo>
                <a:cubicBezTo>
                  <a:pt x="2566" y="1008"/>
                  <a:pt x="2566" y="1008"/>
                  <a:pt x="2566" y="1008"/>
                </a:cubicBezTo>
                <a:cubicBezTo>
                  <a:pt x="2564" y="1008"/>
                  <a:pt x="2564" y="1008"/>
                  <a:pt x="2564" y="1008"/>
                </a:cubicBezTo>
                <a:cubicBezTo>
                  <a:pt x="2562" y="1006"/>
                  <a:pt x="2562" y="1006"/>
                  <a:pt x="2562" y="1006"/>
                </a:cubicBezTo>
                <a:cubicBezTo>
                  <a:pt x="2561" y="1003"/>
                  <a:pt x="2561" y="1003"/>
                  <a:pt x="2561" y="1003"/>
                </a:cubicBezTo>
                <a:cubicBezTo>
                  <a:pt x="2561" y="998"/>
                  <a:pt x="2561" y="998"/>
                  <a:pt x="2561" y="998"/>
                </a:cubicBezTo>
                <a:cubicBezTo>
                  <a:pt x="2560" y="997"/>
                  <a:pt x="2560" y="997"/>
                  <a:pt x="2560" y="997"/>
                </a:cubicBezTo>
                <a:cubicBezTo>
                  <a:pt x="2560" y="995"/>
                  <a:pt x="2560" y="995"/>
                  <a:pt x="2560" y="995"/>
                </a:cubicBezTo>
                <a:cubicBezTo>
                  <a:pt x="2560" y="994"/>
                  <a:pt x="2560" y="994"/>
                  <a:pt x="2560" y="994"/>
                </a:cubicBezTo>
                <a:cubicBezTo>
                  <a:pt x="2560" y="989"/>
                  <a:pt x="2560" y="989"/>
                  <a:pt x="2560" y="989"/>
                </a:cubicBezTo>
                <a:cubicBezTo>
                  <a:pt x="2561" y="988"/>
                  <a:pt x="2561" y="988"/>
                  <a:pt x="2561" y="988"/>
                </a:cubicBezTo>
                <a:cubicBezTo>
                  <a:pt x="2560" y="984"/>
                  <a:pt x="2560" y="984"/>
                  <a:pt x="2560" y="984"/>
                </a:cubicBezTo>
                <a:cubicBezTo>
                  <a:pt x="2558" y="980"/>
                  <a:pt x="2558" y="980"/>
                  <a:pt x="2558" y="980"/>
                </a:cubicBezTo>
                <a:cubicBezTo>
                  <a:pt x="2550" y="973"/>
                  <a:pt x="2550" y="973"/>
                  <a:pt x="2550" y="973"/>
                </a:cubicBezTo>
                <a:cubicBezTo>
                  <a:pt x="2549" y="970"/>
                  <a:pt x="2549" y="970"/>
                  <a:pt x="2549" y="970"/>
                </a:cubicBezTo>
                <a:cubicBezTo>
                  <a:pt x="2548" y="970"/>
                  <a:pt x="2548" y="970"/>
                  <a:pt x="2548" y="970"/>
                </a:cubicBezTo>
                <a:cubicBezTo>
                  <a:pt x="2547" y="971"/>
                  <a:pt x="2547" y="971"/>
                  <a:pt x="2547" y="971"/>
                </a:cubicBezTo>
                <a:cubicBezTo>
                  <a:pt x="2546" y="971"/>
                  <a:pt x="2546" y="971"/>
                  <a:pt x="2546" y="971"/>
                </a:cubicBezTo>
                <a:cubicBezTo>
                  <a:pt x="2546" y="971"/>
                  <a:pt x="2546" y="971"/>
                  <a:pt x="2546" y="971"/>
                </a:cubicBezTo>
                <a:cubicBezTo>
                  <a:pt x="2545" y="970"/>
                  <a:pt x="2545" y="970"/>
                  <a:pt x="2545" y="970"/>
                </a:cubicBezTo>
                <a:cubicBezTo>
                  <a:pt x="2543" y="969"/>
                  <a:pt x="2543" y="969"/>
                  <a:pt x="2543" y="969"/>
                </a:cubicBezTo>
                <a:cubicBezTo>
                  <a:pt x="2542" y="968"/>
                  <a:pt x="2542" y="968"/>
                  <a:pt x="2542" y="968"/>
                </a:cubicBezTo>
                <a:cubicBezTo>
                  <a:pt x="2541" y="965"/>
                  <a:pt x="2541" y="965"/>
                  <a:pt x="2541" y="965"/>
                </a:cubicBezTo>
                <a:cubicBezTo>
                  <a:pt x="2539" y="964"/>
                  <a:pt x="2539" y="964"/>
                  <a:pt x="2539" y="964"/>
                </a:cubicBezTo>
                <a:cubicBezTo>
                  <a:pt x="2537" y="964"/>
                  <a:pt x="2537" y="964"/>
                  <a:pt x="2537" y="964"/>
                </a:cubicBezTo>
                <a:cubicBezTo>
                  <a:pt x="2536" y="964"/>
                  <a:pt x="2536" y="964"/>
                  <a:pt x="2536" y="964"/>
                </a:cubicBezTo>
                <a:cubicBezTo>
                  <a:pt x="2535" y="963"/>
                  <a:pt x="2535" y="963"/>
                  <a:pt x="2535" y="963"/>
                </a:cubicBezTo>
                <a:cubicBezTo>
                  <a:pt x="2532" y="961"/>
                  <a:pt x="2532" y="961"/>
                  <a:pt x="2532" y="961"/>
                </a:cubicBezTo>
                <a:cubicBezTo>
                  <a:pt x="2531" y="959"/>
                  <a:pt x="2531" y="959"/>
                  <a:pt x="2531" y="959"/>
                </a:cubicBezTo>
                <a:cubicBezTo>
                  <a:pt x="2531" y="958"/>
                  <a:pt x="2531" y="958"/>
                  <a:pt x="2531" y="958"/>
                </a:cubicBezTo>
                <a:cubicBezTo>
                  <a:pt x="2530" y="957"/>
                  <a:pt x="2530" y="957"/>
                  <a:pt x="2530" y="957"/>
                </a:cubicBezTo>
                <a:cubicBezTo>
                  <a:pt x="2530" y="959"/>
                  <a:pt x="2530" y="959"/>
                  <a:pt x="2530" y="959"/>
                </a:cubicBezTo>
                <a:cubicBezTo>
                  <a:pt x="2527" y="958"/>
                  <a:pt x="2527" y="958"/>
                  <a:pt x="2527" y="958"/>
                </a:cubicBezTo>
                <a:cubicBezTo>
                  <a:pt x="2527" y="956"/>
                  <a:pt x="2527" y="956"/>
                  <a:pt x="2527" y="956"/>
                </a:cubicBezTo>
                <a:cubicBezTo>
                  <a:pt x="2529" y="955"/>
                  <a:pt x="2529" y="955"/>
                  <a:pt x="2529" y="955"/>
                </a:cubicBezTo>
                <a:cubicBezTo>
                  <a:pt x="2529" y="956"/>
                  <a:pt x="2529" y="956"/>
                  <a:pt x="2529" y="956"/>
                </a:cubicBezTo>
                <a:cubicBezTo>
                  <a:pt x="2529" y="955"/>
                  <a:pt x="2529" y="955"/>
                  <a:pt x="2529" y="955"/>
                </a:cubicBezTo>
                <a:cubicBezTo>
                  <a:pt x="2530" y="954"/>
                  <a:pt x="2530" y="954"/>
                  <a:pt x="2530" y="954"/>
                </a:cubicBezTo>
                <a:cubicBezTo>
                  <a:pt x="2529" y="950"/>
                  <a:pt x="2529" y="950"/>
                  <a:pt x="2529" y="950"/>
                </a:cubicBezTo>
                <a:cubicBezTo>
                  <a:pt x="2528" y="950"/>
                  <a:pt x="2528" y="950"/>
                  <a:pt x="2528" y="950"/>
                </a:cubicBezTo>
                <a:cubicBezTo>
                  <a:pt x="2528" y="948"/>
                  <a:pt x="2528" y="948"/>
                  <a:pt x="2528" y="948"/>
                </a:cubicBezTo>
                <a:cubicBezTo>
                  <a:pt x="2527" y="946"/>
                  <a:pt x="2527" y="946"/>
                  <a:pt x="2527" y="946"/>
                </a:cubicBezTo>
                <a:cubicBezTo>
                  <a:pt x="2526" y="945"/>
                  <a:pt x="2526" y="945"/>
                  <a:pt x="2526" y="945"/>
                </a:cubicBezTo>
                <a:cubicBezTo>
                  <a:pt x="2526" y="946"/>
                  <a:pt x="2526" y="946"/>
                  <a:pt x="2526" y="946"/>
                </a:cubicBezTo>
                <a:cubicBezTo>
                  <a:pt x="2526" y="947"/>
                  <a:pt x="2526" y="947"/>
                  <a:pt x="2526" y="947"/>
                </a:cubicBezTo>
                <a:cubicBezTo>
                  <a:pt x="2525" y="947"/>
                  <a:pt x="2525" y="947"/>
                  <a:pt x="2525" y="947"/>
                </a:cubicBezTo>
                <a:cubicBezTo>
                  <a:pt x="2524" y="945"/>
                  <a:pt x="2524" y="945"/>
                  <a:pt x="2524" y="945"/>
                </a:cubicBezTo>
                <a:cubicBezTo>
                  <a:pt x="2523" y="944"/>
                  <a:pt x="2523" y="944"/>
                  <a:pt x="2523" y="944"/>
                </a:cubicBezTo>
                <a:cubicBezTo>
                  <a:pt x="2523" y="942"/>
                  <a:pt x="2523" y="942"/>
                  <a:pt x="2523" y="942"/>
                </a:cubicBezTo>
                <a:cubicBezTo>
                  <a:pt x="2522" y="941"/>
                  <a:pt x="2522" y="941"/>
                  <a:pt x="2522" y="941"/>
                </a:cubicBezTo>
                <a:cubicBezTo>
                  <a:pt x="2522" y="939"/>
                  <a:pt x="2522" y="939"/>
                  <a:pt x="2522" y="939"/>
                </a:cubicBezTo>
                <a:cubicBezTo>
                  <a:pt x="2521" y="938"/>
                  <a:pt x="2521" y="938"/>
                  <a:pt x="2521" y="938"/>
                </a:cubicBezTo>
                <a:cubicBezTo>
                  <a:pt x="2520" y="938"/>
                  <a:pt x="2520" y="938"/>
                  <a:pt x="2520" y="938"/>
                </a:cubicBezTo>
                <a:cubicBezTo>
                  <a:pt x="2519" y="937"/>
                  <a:pt x="2519" y="937"/>
                  <a:pt x="2519" y="937"/>
                </a:cubicBezTo>
                <a:cubicBezTo>
                  <a:pt x="2518" y="938"/>
                  <a:pt x="2518" y="938"/>
                  <a:pt x="2518" y="938"/>
                </a:cubicBezTo>
                <a:cubicBezTo>
                  <a:pt x="2518" y="939"/>
                  <a:pt x="2518" y="939"/>
                  <a:pt x="2518" y="939"/>
                </a:cubicBezTo>
                <a:cubicBezTo>
                  <a:pt x="2517" y="939"/>
                  <a:pt x="2517" y="939"/>
                  <a:pt x="2517" y="939"/>
                </a:cubicBezTo>
                <a:cubicBezTo>
                  <a:pt x="2516" y="939"/>
                  <a:pt x="2516" y="939"/>
                  <a:pt x="2516" y="939"/>
                </a:cubicBezTo>
                <a:cubicBezTo>
                  <a:pt x="2517" y="937"/>
                  <a:pt x="2517" y="937"/>
                  <a:pt x="2517" y="937"/>
                </a:cubicBezTo>
                <a:cubicBezTo>
                  <a:pt x="2515" y="934"/>
                  <a:pt x="2515" y="934"/>
                  <a:pt x="2515" y="934"/>
                </a:cubicBezTo>
                <a:cubicBezTo>
                  <a:pt x="2515" y="933"/>
                  <a:pt x="2515" y="933"/>
                  <a:pt x="2515" y="933"/>
                </a:cubicBezTo>
                <a:cubicBezTo>
                  <a:pt x="2515" y="930"/>
                  <a:pt x="2515" y="930"/>
                  <a:pt x="2515" y="930"/>
                </a:cubicBezTo>
                <a:cubicBezTo>
                  <a:pt x="2515" y="930"/>
                  <a:pt x="2515" y="930"/>
                  <a:pt x="2515" y="930"/>
                </a:cubicBezTo>
                <a:cubicBezTo>
                  <a:pt x="2516" y="928"/>
                  <a:pt x="2516" y="928"/>
                  <a:pt x="2516" y="928"/>
                </a:cubicBezTo>
                <a:cubicBezTo>
                  <a:pt x="2515" y="928"/>
                  <a:pt x="2515" y="928"/>
                  <a:pt x="2515" y="928"/>
                </a:cubicBezTo>
                <a:cubicBezTo>
                  <a:pt x="2514" y="928"/>
                  <a:pt x="2514" y="928"/>
                  <a:pt x="2514" y="928"/>
                </a:cubicBezTo>
                <a:cubicBezTo>
                  <a:pt x="2515" y="926"/>
                  <a:pt x="2515" y="926"/>
                  <a:pt x="2515" y="926"/>
                </a:cubicBezTo>
                <a:cubicBezTo>
                  <a:pt x="2515" y="923"/>
                  <a:pt x="2515" y="923"/>
                  <a:pt x="2515" y="923"/>
                </a:cubicBezTo>
                <a:cubicBezTo>
                  <a:pt x="2518" y="920"/>
                  <a:pt x="2518" y="920"/>
                  <a:pt x="2518" y="920"/>
                </a:cubicBezTo>
                <a:cubicBezTo>
                  <a:pt x="2518" y="913"/>
                  <a:pt x="2518" y="913"/>
                  <a:pt x="2518" y="913"/>
                </a:cubicBezTo>
                <a:cubicBezTo>
                  <a:pt x="2520" y="911"/>
                  <a:pt x="2520" y="911"/>
                  <a:pt x="2520" y="911"/>
                </a:cubicBezTo>
                <a:cubicBezTo>
                  <a:pt x="2520" y="908"/>
                  <a:pt x="2520" y="908"/>
                  <a:pt x="2520" y="908"/>
                </a:cubicBezTo>
                <a:cubicBezTo>
                  <a:pt x="2521" y="907"/>
                  <a:pt x="2521" y="907"/>
                  <a:pt x="2521" y="907"/>
                </a:cubicBezTo>
                <a:cubicBezTo>
                  <a:pt x="2522" y="904"/>
                  <a:pt x="2522" y="904"/>
                  <a:pt x="2522" y="904"/>
                </a:cubicBezTo>
                <a:cubicBezTo>
                  <a:pt x="2521" y="903"/>
                  <a:pt x="2521" y="903"/>
                  <a:pt x="2521" y="903"/>
                </a:cubicBezTo>
                <a:cubicBezTo>
                  <a:pt x="2521" y="902"/>
                  <a:pt x="2521" y="902"/>
                  <a:pt x="2521" y="902"/>
                </a:cubicBezTo>
                <a:cubicBezTo>
                  <a:pt x="2521" y="900"/>
                  <a:pt x="2521" y="900"/>
                  <a:pt x="2521" y="900"/>
                </a:cubicBezTo>
                <a:cubicBezTo>
                  <a:pt x="2522" y="898"/>
                  <a:pt x="2522" y="898"/>
                  <a:pt x="2522" y="898"/>
                </a:cubicBezTo>
                <a:cubicBezTo>
                  <a:pt x="2522" y="896"/>
                  <a:pt x="2522" y="896"/>
                  <a:pt x="2522" y="896"/>
                </a:cubicBezTo>
                <a:cubicBezTo>
                  <a:pt x="2520" y="895"/>
                  <a:pt x="2520" y="895"/>
                  <a:pt x="2520" y="895"/>
                </a:cubicBezTo>
                <a:cubicBezTo>
                  <a:pt x="2521" y="894"/>
                  <a:pt x="2521" y="894"/>
                  <a:pt x="2521" y="894"/>
                </a:cubicBezTo>
                <a:cubicBezTo>
                  <a:pt x="2521" y="893"/>
                  <a:pt x="2521" y="893"/>
                  <a:pt x="2521" y="893"/>
                </a:cubicBezTo>
                <a:cubicBezTo>
                  <a:pt x="2521" y="894"/>
                  <a:pt x="2521" y="894"/>
                  <a:pt x="2521" y="894"/>
                </a:cubicBezTo>
                <a:cubicBezTo>
                  <a:pt x="2522" y="894"/>
                  <a:pt x="2522" y="894"/>
                  <a:pt x="2522" y="894"/>
                </a:cubicBezTo>
                <a:cubicBezTo>
                  <a:pt x="2523" y="893"/>
                  <a:pt x="2523" y="893"/>
                  <a:pt x="2523" y="893"/>
                </a:cubicBezTo>
                <a:cubicBezTo>
                  <a:pt x="2524" y="894"/>
                  <a:pt x="2524" y="894"/>
                  <a:pt x="2524" y="894"/>
                </a:cubicBezTo>
                <a:cubicBezTo>
                  <a:pt x="2525" y="893"/>
                  <a:pt x="2525" y="893"/>
                  <a:pt x="2525" y="893"/>
                </a:cubicBezTo>
                <a:cubicBezTo>
                  <a:pt x="2527" y="893"/>
                  <a:pt x="2527" y="893"/>
                  <a:pt x="2527" y="893"/>
                </a:cubicBezTo>
                <a:cubicBezTo>
                  <a:pt x="2527" y="893"/>
                  <a:pt x="2527" y="893"/>
                  <a:pt x="2527" y="893"/>
                </a:cubicBezTo>
                <a:cubicBezTo>
                  <a:pt x="2528" y="893"/>
                  <a:pt x="2528" y="893"/>
                  <a:pt x="2528" y="893"/>
                </a:cubicBezTo>
                <a:cubicBezTo>
                  <a:pt x="2528" y="893"/>
                  <a:pt x="2528" y="893"/>
                  <a:pt x="2528" y="893"/>
                </a:cubicBezTo>
                <a:cubicBezTo>
                  <a:pt x="2530" y="894"/>
                  <a:pt x="2530" y="894"/>
                  <a:pt x="2530" y="894"/>
                </a:cubicBezTo>
                <a:cubicBezTo>
                  <a:pt x="2531" y="895"/>
                  <a:pt x="2531" y="895"/>
                  <a:pt x="2531" y="895"/>
                </a:cubicBezTo>
                <a:cubicBezTo>
                  <a:pt x="2530" y="896"/>
                  <a:pt x="2530" y="896"/>
                  <a:pt x="2530" y="896"/>
                </a:cubicBezTo>
                <a:cubicBezTo>
                  <a:pt x="2530" y="898"/>
                  <a:pt x="2530" y="898"/>
                  <a:pt x="2530" y="898"/>
                </a:cubicBezTo>
                <a:cubicBezTo>
                  <a:pt x="2531" y="900"/>
                  <a:pt x="2531" y="900"/>
                  <a:pt x="2531" y="900"/>
                </a:cubicBezTo>
                <a:cubicBezTo>
                  <a:pt x="2530" y="901"/>
                  <a:pt x="2530" y="901"/>
                  <a:pt x="2530" y="901"/>
                </a:cubicBezTo>
                <a:cubicBezTo>
                  <a:pt x="2530" y="902"/>
                  <a:pt x="2530" y="902"/>
                  <a:pt x="2530" y="902"/>
                </a:cubicBezTo>
                <a:cubicBezTo>
                  <a:pt x="2531" y="902"/>
                  <a:pt x="2531" y="902"/>
                  <a:pt x="2531" y="902"/>
                </a:cubicBezTo>
                <a:cubicBezTo>
                  <a:pt x="2533" y="903"/>
                  <a:pt x="2533" y="903"/>
                  <a:pt x="2533" y="903"/>
                </a:cubicBezTo>
                <a:cubicBezTo>
                  <a:pt x="2535" y="902"/>
                  <a:pt x="2535" y="902"/>
                  <a:pt x="2535" y="902"/>
                </a:cubicBezTo>
                <a:cubicBezTo>
                  <a:pt x="2537" y="903"/>
                  <a:pt x="2537" y="903"/>
                  <a:pt x="2537" y="903"/>
                </a:cubicBezTo>
                <a:cubicBezTo>
                  <a:pt x="2538" y="903"/>
                  <a:pt x="2538" y="903"/>
                  <a:pt x="2538" y="903"/>
                </a:cubicBezTo>
                <a:cubicBezTo>
                  <a:pt x="2538" y="903"/>
                  <a:pt x="2538" y="903"/>
                  <a:pt x="2538" y="903"/>
                </a:cubicBezTo>
                <a:cubicBezTo>
                  <a:pt x="2538" y="902"/>
                  <a:pt x="2538" y="902"/>
                  <a:pt x="2538" y="902"/>
                </a:cubicBezTo>
                <a:cubicBezTo>
                  <a:pt x="2539" y="901"/>
                  <a:pt x="2539" y="901"/>
                  <a:pt x="2539" y="901"/>
                </a:cubicBezTo>
                <a:cubicBezTo>
                  <a:pt x="2540" y="902"/>
                  <a:pt x="2540" y="902"/>
                  <a:pt x="2540" y="902"/>
                </a:cubicBezTo>
                <a:cubicBezTo>
                  <a:pt x="2543" y="905"/>
                  <a:pt x="2543" y="905"/>
                  <a:pt x="2543" y="905"/>
                </a:cubicBezTo>
                <a:cubicBezTo>
                  <a:pt x="2544" y="905"/>
                  <a:pt x="2544" y="905"/>
                  <a:pt x="2544" y="905"/>
                </a:cubicBezTo>
                <a:cubicBezTo>
                  <a:pt x="2544" y="906"/>
                  <a:pt x="2544" y="906"/>
                  <a:pt x="2544" y="906"/>
                </a:cubicBezTo>
                <a:cubicBezTo>
                  <a:pt x="2545" y="906"/>
                  <a:pt x="2545" y="906"/>
                  <a:pt x="2545" y="906"/>
                </a:cubicBezTo>
                <a:cubicBezTo>
                  <a:pt x="2547" y="908"/>
                  <a:pt x="2547" y="908"/>
                  <a:pt x="2547" y="908"/>
                </a:cubicBezTo>
                <a:cubicBezTo>
                  <a:pt x="2547" y="908"/>
                  <a:pt x="2547" y="908"/>
                  <a:pt x="2547" y="908"/>
                </a:cubicBezTo>
                <a:cubicBezTo>
                  <a:pt x="2548" y="908"/>
                  <a:pt x="2548" y="908"/>
                  <a:pt x="2548" y="908"/>
                </a:cubicBezTo>
                <a:cubicBezTo>
                  <a:pt x="2548" y="907"/>
                  <a:pt x="2548" y="907"/>
                  <a:pt x="2548" y="907"/>
                </a:cubicBezTo>
                <a:cubicBezTo>
                  <a:pt x="2549" y="907"/>
                  <a:pt x="2549" y="907"/>
                  <a:pt x="2549" y="907"/>
                </a:cubicBezTo>
                <a:cubicBezTo>
                  <a:pt x="2549" y="907"/>
                  <a:pt x="2549" y="907"/>
                  <a:pt x="2549" y="907"/>
                </a:cubicBezTo>
                <a:cubicBezTo>
                  <a:pt x="2550" y="909"/>
                  <a:pt x="2550" y="909"/>
                  <a:pt x="2550" y="909"/>
                </a:cubicBezTo>
                <a:cubicBezTo>
                  <a:pt x="2550" y="910"/>
                  <a:pt x="2550" y="910"/>
                  <a:pt x="2550" y="910"/>
                </a:cubicBezTo>
                <a:cubicBezTo>
                  <a:pt x="2552" y="912"/>
                  <a:pt x="2552" y="912"/>
                  <a:pt x="2552" y="912"/>
                </a:cubicBezTo>
                <a:cubicBezTo>
                  <a:pt x="2552" y="914"/>
                  <a:pt x="2552" y="914"/>
                  <a:pt x="2552" y="914"/>
                </a:cubicBezTo>
                <a:cubicBezTo>
                  <a:pt x="2553" y="916"/>
                  <a:pt x="2553" y="916"/>
                  <a:pt x="2553" y="916"/>
                </a:cubicBezTo>
                <a:cubicBezTo>
                  <a:pt x="2554" y="915"/>
                  <a:pt x="2554" y="915"/>
                  <a:pt x="2554" y="915"/>
                </a:cubicBezTo>
                <a:cubicBezTo>
                  <a:pt x="2555" y="917"/>
                  <a:pt x="2555" y="917"/>
                  <a:pt x="2555" y="917"/>
                </a:cubicBezTo>
                <a:cubicBezTo>
                  <a:pt x="2554" y="918"/>
                  <a:pt x="2554" y="918"/>
                  <a:pt x="2554" y="918"/>
                </a:cubicBezTo>
                <a:cubicBezTo>
                  <a:pt x="2555" y="920"/>
                  <a:pt x="2555" y="920"/>
                  <a:pt x="2555" y="920"/>
                </a:cubicBezTo>
                <a:cubicBezTo>
                  <a:pt x="2555" y="921"/>
                  <a:pt x="2555" y="921"/>
                  <a:pt x="2555" y="921"/>
                </a:cubicBezTo>
                <a:cubicBezTo>
                  <a:pt x="2557" y="921"/>
                  <a:pt x="2557" y="921"/>
                  <a:pt x="2557" y="921"/>
                </a:cubicBezTo>
                <a:cubicBezTo>
                  <a:pt x="2558" y="921"/>
                  <a:pt x="2558" y="921"/>
                  <a:pt x="2558" y="921"/>
                </a:cubicBezTo>
                <a:cubicBezTo>
                  <a:pt x="2558" y="919"/>
                  <a:pt x="2558" y="919"/>
                  <a:pt x="2558" y="919"/>
                </a:cubicBezTo>
                <a:cubicBezTo>
                  <a:pt x="2559" y="918"/>
                  <a:pt x="2559" y="918"/>
                  <a:pt x="2559" y="918"/>
                </a:cubicBezTo>
                <a:cubicBezTo>
                  <a:pt x="2560" y="918"/>
                  <a:pt x="2560" y="918"/>
                  <a:pt x="2560" y="918"/>
                </a:cubicBezTo>
                <a:cubicBezTo>
                  <a:pt x="2560" y="919"/>
                  <a:pt x="2560" y="919"/>
                  <a:pt x="2560" y="919"/>
                </a:cubicBezTo>
                <a:cubicBezTo>
                  <a:pt x="2561" y="920"/>
                  <a:pt x="2561" y="920"/>
                  <a:pt x="2561" y="920"/>
                </a:cubicBezTo>
                <a:cubicBezTo>
                  <a:pt x="2561" y="922"/>
                  <a:pt x="2561" y="922"/>
                  <a:pt x="2561" y="922"/>
                </a:cubicBezTo>
                <a:cubicBezTo>
                  <a:pt x="2560" y="923"/>
                  <a:pt x="2560" y="923"/>
                  <a:pt x="2560" y="923"/>
                </a:cubicBezTo>
                <a:cubicBezTo>
                  <a:pt x="2560" y="924"/>
                  <a:pt x="2560" y="924"/>
                  <a:pt x="2560" y="924"/>
                </a:cubicBezTo>
                <a:cubicBezTo>
                  <a:pt x="2560" y="925"/>
                  <a:pt x="2560" y="925"/>
                  <a:pt x="2560" y="925"/>
                </a:cubicBezTo>
                <a:cubicBezTo>
                  <a:pt x="2562" y="925"/>
                  <a:pt x="2562" y="925"/>
                  <a:pt x="2562" y="925"/>
                </a:cubicBezTo>
                <a:cubicBezTo>
                  <a:pt x="2563" y="923"/>
                  <a:pt x="2563" y="923"/>
                  <a:pt x="2563" y="923"/>
                </a:cubicBezTo>
                <a:cubicBezTo>
                  <a:pt x="2563" y="923"/>
                  <a:pt x="2563" y="923"/>
                  <a:pt x="2563" y="923"/>
                </a:cubicBezTo>
                <a:cubicBezTo>
                  <a:pt x="2565" y="924"/>
                  <a:pt x="2565" y="924"/>
                  <a:pt x="2565" y="924"/>
                </a:cubicBezTo>
                <a:cubicBezTo>
                  <a:pt x="2567" y="924"/>
                  <a:pt x="2567" y="924"/>
                  <a:pt x="2567" y="924"/>
                </a:cubicBezTo>
                <a:cubicBezTo>
                  <a:pt x="2567" y="924"/>
                  <a:pt x="2567" y="924"/>
                  <a:pt x="2567" y="924"/>
                </a:cubicBezTo>
                <a:cubicBezTo>
                  <a:pt x="2569" y="925"/>
                  <a:pt x="2569" y="925"/>
                  <a:pt x="2569" y="925"/>
                </a:cubicBezTo>
                <a:cubicBezTo>
                  <a:pt x="2569" y="926"/>
                  <a:pt x="2569" y="926"/>
                  <a:pt x="2569" y="926"/>
                </a:cubicBezTo>
                <a:cubicBezTo>
                  <a:pt x="2570" y="927"/>
                  <a:pt x="2570" y="927"/>
                  <a:pt x="2570" y="927"/>
                </a:cubicBezTo>
                <a:cubicBezTo>
                  <a:pt x="2569" y="928"/>
                  <a:pt x="2569" y="928"/>
                  <a:pt x="2569" y="928"/>
                </a:cubicBezTo>
                <a:cubicBezTo>
                  <a:pt x="2571" y="928"/>
                  <a:pt x="2571" y="928"/>
                  <a:pt x="2571" y="928"/>
                </a:cubicBezTo>
                <a:cubicBezTo>
                  <a:pt x="2572" y="928"/>
                  <a:pt x="2572" y="928"/>
                  <a:pt x="2572" y="928"/>
                </a:cubicBezTo>
                <a:cubicBezTo>
                  <a:pt x="2573" y="929"/>
                  <a:pt x="2573" y="929"/>
                  <a:pt x="2573" y="929"/>
                </a:cubicBezTo>
                <a:cubicBezTo>
                  <a:pt x="2575" y="928"/>
                  <a:pt x="2575" y="928"/>
                  <a:pt x="2575" y="928"/>
                </a:cubicBezTo>
                <a:cubicBezTo>
                  <a:pt x="2577" y="928"/>
                  <a:pt x="2577" y="928"/>
                  <a:pt x="2577" y="928"/>
                </a:cubicBezTo>
                <a:cubicBezTo>
                  <a:pt x="2578" y="928"/>
                  <a:pt x="2578" y="928"/>
                  <a:pt x="2578" y="928"/>
                </a:cubicBezTo>
                <a:cubicBezTo>
                  <a:pt x="2577" y="929"/>
                  <a:pt x="2577" y="929"/>
                  <a:pt x="2577" y="929"/>
                </a:cubicBezTo>
                <a:cubicBezTo>
                  <a:pt x="2575" y="931"/>
                  <a:pt x="2575" y="931"/>
                  <a:pt x="2575" y="931"/>
                </a:cubicBezTo>
                <a:cubicBezTo>
                  <a:pt x="2573" y="934"/>
                  <a:pt x="2573" y="934"/>
                  <a:pt x="2573" y="934"/>
                </a:cubicBezTo>
                <a:cubicBezTo>
                  <a:pt x="2573" y="937"/>
                  <a:pt x="2573" y="937"/>
                  <a:pt x="2573" y="937"/>
                </a:cubicBezTo>
                <a:cubicBezTo>
                  <a:pt x="2573" y="938"/>
                  <a:pt x="2573" y="938"/>
                  <a:pt x="2573" y="938"/>
                </a:cubicBezTo>
                <a:cubicBezTo>
                  <a:pt x="2573" y="938"/>
                  <a:pt x="2573" y="938"/>
                  <a:pt x="2573" y="938"/>
                </a:cubicBezTo>
                <a:cubicBezTo>
                  <a:pt x="2573" y="939"/>
                  <a:pt x="2573" y="939"/>
                  <a:pt x="2573" y="939"/>
                </a:cubicBezTo>
                <a:cubicBezTo>
                  <a:pt x="2573" y="942"/>
                  <a:pt x="2573" y="942"/>
                  <a:pt x="2573" y="942"/>
                </a:cubicBezTo>
                <a:cubicBezTo>
                  <a:pt x="2574" y="942"/>
                  <a:pt x="2574" y="942"/>
                  <a:pt x="2574" y="942"/>
                </a:cubicBezTo>
                <a:cubicBezTo>
                  <a:pt x="2575" y="942"/>
                  <a:pt x="2575" y="942"/>
                  <a:pt x="2575" y="942"/>
                </a:cubicBezTo>
                <a:cubicBezTo>
                  <a:pt x="2574" y="943"/>
                  <a:pt x="2574" y="943"/>
                  <a:pt x="2574" y="943"/>
                </a:cubicBezTo>
                <a:cubicBezTo>
                  <a:pt x="2573" y="944"/>
                  <a:pt x="2573" y="944"/>
                  <a:pt x="2573" y="944"/>
                </a:cubicBezTo>
                <a:cubicBezTo>
                  <a:pt x="2571" y="945"/>
                  <a:pt x="2571" y="945"/>
                  <a:pt x="2571" y="945"/>
                </a:cubicBezTo>
                <a:cubicBezTo>
                  <a:pt x="2573" y="945"/>
                  <a:pt x="2573" y="945"/>
                  <a:pt x="2573" y="945"/>
                </a:cubicBezTo>
                <a:cubicBezTo>
                  <a:pt x="2578" y="943"/>
                  <a:pt x="2578" y="943"/>
                  <a:pt x="2578" y="943"/>
                </a:cubicBezTo>
                <a:cubicBezTo>
                  <a:pt x="2578" y="943"/>
                  <a:pt x="2578" y="943"/>
                  <a:pt x="2578" y="943"/>
                </a:cubicBezTo>
                <a:cubicBezTo>
                  <a:pt x="2578" y="943"/>
                  <a:pt x="2578" y="943"/>
                  <a:pt x="2578" y="943"/>
                </a:cubicBezTo>
                <a:cubicBezTo>
                  <a:pt x="2580" y="942"/>
                  <a:pt x="2580" y="942"/>
                  <a:pt x="2580" y="942"/>
                </a:cubicBezTo>
                <a:cubicBezTo>
                  <a:pt x="2580" y="939"/>
                  <a:pt x="2580" y="939"/>
                  <a:pt x="2580" y="939"/>
                </a:cubicBezTo>
                <a:cubicBezTo>
                  <a:pt x="2580" y="938"/>
                  <a:pt x="2580" y="938"/>
                  <a:pt x="2580" y="938"/>
                </a:cubicBezTo>
                <a:cubicBezTo>
                  <a:pt x="2582" y="939"/>
                  <a:pt x="2582" y="939"/>
                  <a:pt x="2582" y="939"/>
                </a:cubicBezTo>
                <a:cubicBezTo>
                  <a:pt x="2582" y="938"/>
                  <a:pt x="2582" y="938"/>
                  <a:pt x="2582" y="938"/>
                </a:cubicBezTo>
                <a:cubicBezTo>
                  <a:pt x="2584" y="936"/>
                  <a:pt x="2584" y="936"/>
                  <a:pt x="2584" y="936"/>
                </a:cubicBezTo>
                <a:cubicBezTo>
                  <a:pt x="2585" y="936"/>
                  <a:pt x="2585" y="936"/>
                  <a:pt x="2585" y="936"/>
                </a:cubicBezTo>
                <a:cubicBezTo>
                  <a:pt x="2586" y="935"/>
                  <a:pt x="2586" y="935"/>
                  <a:pt x="2586" y="935"/>
                </a:cubicBezTo>
                <a:cubicBezTo>
                  <a:pt x="2587" y="935"/>
                  <a:pt x="2587" y="935"/>
                  <a:pt x="2587" y="935"/>
                </a:cubicBezTo>
                <a:cubicBezTo>
                  <a:pt x="2586" y="934"/>
                  <a:pt x="2586" y="934"/>
                  <a:pt x="2586" y="934"/>
                </a:cubicBezTo>
                <a:cubicBezTo>
                  <a:pt x="2586" y="934"/>
                  <a:pt x="2586" y="934"/>
                  <a:pt x="2586" y="934"/>
                </a:cubicBezTo>
                <a:cubicBezTo>
                  <a:pt x="2586" y="932"/>
                  <a:pt x="2586" y="932"/>
                  <a:pt x="2586" y="932"/>
                </a:cubicBezTo>
                <a:cubicBezTo>
                  <a:pt x="2587" y="932"/>
                  <a:pt x="2587" y="932"/>
                  <a:pt x="2587" y="932"/>
                </a:cubicBezTo>
                <a:cubicBezTo>
                  <a:pt x="2588" y="933"/>
                  <a:pt x="2588" y="933"/>
                  <a:pt x="2588" y="933"/>
                </a:cubicBezTo>
                <a:cubicBezTo>
                  <a:pt x="2589" y="934"/>
                  <a:pt x="2589" y="934"/>
                  <a:pt x="2589" y="934"/>
                </a:cubicBezTo>
                <a:cubicBezTo>
                  <a:pt x="2590" y="932"/>
                  <a:pt x="2590" y="932"/>
                  <a:pt x="2590" y="932"/>
                </a:cubicBezTo>
                <a:cubicBezTo>
                  <a:pt x="2590" y="931"/>
                  <a:pt x="2590" y="931"/>
                  <a:pt x="2590" y="931"/>
                </a:cubicBezTo>
                <a:cubicBezTo>
                  <a:pt x="2588" y="929"/>
                  <a:pt x="2588" y="929"/>
                  <a:pt x="2588" y="929"/>
                </a:cubicBezTo>
                <a:cubicBezTo>
                  <a:pt x="2590" y="931"/>
                  <a:pt x="2590" y="931"/>
                  <a:pt x="2590" y="931"/>
                </a:cubicBezTo>
                <a:cubicBezTo>
                  <a:pt x="2592" y="930"/>
                  <a:pt x="2592" y="930"/>
                  <a:pt x="2592" y="930"/>
                </a:cubicBezTo>
                <a:cubicBezTo>
                  <a:pt x="2591" y="929"/>
                  <a:pt x="2591" y="929"/>
                  <a:pt x="2591" y="929"/>
                </a:cubicBezTo>
                <a:cubicBezTo>
                  <a:pt x="2591" y="928"/>
                  <a:pt x="2591" y="928"/>
                  <a:pt x="2591" y="928"/>
                </a:cubicBezTo>
                <a:cubicBezTo>
                  <a:pt x="2589" y="927"/>
                  <a:pt x="2589" y="927"/>
                  <a:pt x="2589" y="927"/>
                </a:cubicBezTo>
                <a:cubicBezTo>
                  <a:pt x="2590" y="927"/>
                  <a:pt x="2590" y="927"/>
                  <a:pt x="2590" y="927"/>
                </a:cubicBezTo>
                <a:cubicBezTo>
                  <a:pt x="2591" y="926"/>
                  <a:pt x="2591" y="926"/>
                  <a:pt x="2591" y="926"/>
                </a:cubicBezTo>
                <a:cubicBezTo>
                  <a:pt x="2591" y="926"/>
                  <a:pt x="2591" y="926"/>
                  <a:pt x="2591" y="926"/>
                </a:cubicBezTo>
                <a:cubicBezTo>
                  <a:pt x="2590" y="925"/>
                  <a:pt x="2590" y="925"/>
                  <a:pt x="2590" y="925"/>
                </a:cubicBezTo>
                <a:cubicBezTo>
                  <a:pt x="2591" y="925"/>
                  <a:pt x="2591" y="925"/>
                  <a:pt x="2591" y="925"/>
                </a:cubicBezTo>
                <a:cubicBezTo>
                  <a:pt x="2592" y="925"/>
                  <a:pt x="2592" y="925"/>
                  <a:pt x="2592" y="925"/>
                </a:cubicBezTo>
                <a:cubicBezTo>
                  <a:pt x="2592" y="924"/>
                  <a:pt x="2592" y="924"/>
                  <a:pt x="2592" y="924"/>
                </a:cubicBezTo>
                <a:cubicBezTo>
                  <a:pt x="2592" y="925"/>
                  <a:pt x="2592" y="925"/>
                  <a:pt x="2592" y="925"/>
                </a:cubicBezTo>
                <a:cubicBezTo>
                  <a:pt x="2592" y="926"/>
                  <a:pt x="2592" y="926"/>
                  <a:pt x="2592" y="926"/>
                </a:cubicBezTo>
                <a:cubicBezTo>
                  <a:pt x="2592" y="926"/>
                  <a:pt x="2592" y="926"/>
                  <a:pt x="2592" y="926"/>
                </a:cubicBezTo>
                <a:cubicBezTo>
                  <a:pt x="2594" y="926"/>
                  <a:pt x="2594" y="926"/>
                  <a:pt x="2594" y="926"/>
                </a:cubicBezTo>
                <a:cubicBezTo>
                  <a:pt x="2595" y="926"/>
                  <a:pt x="2595" y="926"/>
                  <a:pt x="2595" y="926"/>
                </a:cubicBezTo>
                <a:cubicBezTo>
                  <a:pt x="2598" y="926"/>
                  <a:pt x="2598" y="926"/>
                  <a:pt x="2598" y="926"/>
                </a:cubicBezTo>
                <a:cubicBezTo>
                  <a:pt x="2602" y="924"/>
                  <a:pt x="2602" y="924"/>
                  <a:pt x="2602" y="924"/>
                </a:cubicBezTo>
                <a:cubicBezTo>
                  <a:pt x="2604" y="922"/>
                  <a:pt x="2604" y="922"/>
                  <a:pt x="2604" y="922"/>
                </a:cubicBezTo>
                <a:cubicBezTo>
                  <a:pt x="2605" y="922"/>
                  <a:pt x="2605" y="922"/>
                  <a:pt x="2605" y="922"/>
                </a:cubicBezTo>
                <a:cubicBezTo>
                  <a:pt x="2606" y="921"/>
                  <a:pt x="2606" y="921"/>
                  <a:pt x="2606" y="921"/>
                </a:cubicBezTo>
                <a:cubicBezTo>
                  <a:pt x="2608" y="919"/>
                  <a:pt x="2608" y="919"/>
                  <a:pt x="2608" y="919"/>
                </a:cubicBezTo>
                <a:cubicBezTo>
                  <a:pt x="2609" y="918"/>
                  <a:pt x="2609" y="918"/>
                  <a:pt x="2609" y="918"/>
                </a:cubicBezTo>
                <a:cubicBezTo>
                  <a:pt x="2612" y="916"/>
                  <a:pt x="2612" y="916"/>
                  <a:pt x="2612" y="916"/>
                </a:cubicBezTo>
                <a:cubicBezTo>
                  <a:pt x="2613" y="916"/>
                  <a:pt x="2613" y="916"/>
                  <a:pt x="2613" y="916"/>
                </a:cubicBezTo>
                <a:cubicBezTo>
                  <a:pt x="2613" y="913"/>
                  <a:pt x="2613" y="913"/>
                  <a:pt x="2613" y="913"/>
                </a:cubicBezTo>
                <a:cubicBezTo>
                  <a:pt x="2614" y="913"/>
                  <a:pt x="2614" y="913"/>
                  <a:pt x="2614" y="913"/>
                </a:cubicBezTo>
                <a:cubicBezTo>
                  <a:pt x="2615" y="912"/>
                  <a:pt x="2615" y="912"/>
                  <a:pt x="2615" y="912"/>
                </a:cubicBezTo>
                <a:cubicBezTo>
                  <a:pt x="2615" y="911"/>
                  <a:pt x="2615" y="911"/>
                  <a:pt x="2615" y="911"/>
                </a:cubicBezTo>
                <a:cubicBezTo>
                  <a:pt x="2615" y="909"/>
                  <a:pt x="2615" y="909"/>
                  <a:pt x="2615" y="909"/>
                </a:cubicBezTo>
                <a:cubicBezTo>
                  <a:pt x="2614" y="907"/>
                  <a:pt x="2614" y="907"/>
                  <a:pt x="2614" y="907"/>
                </a:cubicBezTo>
                <a:cubicBezTo>
                  <a:pt x="2616" y="906"/>
                  <a:pt x="2616" y="906"/>
                  <a:pt x="2616" y="906"/>
                </a:cubicBezTo>
                <a:cubicBezTo>
                  <a:pt x="2616" y="904"/>
                  <a:pt x="2616" y="904"/>
                  <a:pt x="2616" y="904"/>
                </a:cubicBezTo>
                <a:cubicBezTo>
                  <a:pt x="2617" y="904"/>
                  <a:pt x="2617" y="904"/>
                  <a:pt x="2617" y="904"/>
                </a:cubicBezTo>
                <a:cubicBezTo>
                  <a:pt x="2617" y="903"/>
                  <a:pt x="2617" y="903"/>
                  <a:pt x="2617" y="903"/>
                </a:cubicBezTo>
                <a:cubicBezTo>
                  <a:pt x="2616" y="902"/>
                  <a:pt x="2616" y="902"/>
                  <a:pt x="2616" y="902"/>
                </a:cubicBezTo>
                <a:cubicBezTo>
                  <a:pt x="2616" y="900"/>
                  <a:pt x="2616" y="900"/>
                  <a:pt x="2616" y="900"/>
                </a:cubicBezTo>
                <a:cubicBezTo>
                  <a:pt x="2617" y="900"/>
                  <a:pt x="2617" y="900"/>
                  <a:pt x="2617" y="900"/>
                </a:cubicBezTo>
                <a:cubicBezTo>
                  <a:pt x="2617" y="900"/>
                  <a:pt x="2617" y="900"/>
                  <a:pt x="2617" y="900"/>
                </a:cubicBezTo>
                <a:cubicBezTo>
                  <a:pt x="2617" y="901"/>
                  <a:pt x="2617" y="901"/>
                  <a:pt x="2617" y="901"/>
                </a:cubicBezTo>
                <a:cubicBezTo>
                  <a:pt x="2618" y="901"/>
                  <a:pt x="2618" y="901"/>
                  <a:pt x="2618" y="901"/>
                </a:cubicBezTo>
                <a:cubicBezTo>
                  <a:pt x="2618" y="900"/>
                  <a:pt x="2618" y="900"/>
                  <a:pt x="2618" y="900"/>
                </a:cubicBezTo>
                <a:cubicBezTo>
                  <a:pt x="2617" y="897"/>
                  <a:pt x="2617" y="897"/>
                  <a:pt x="2617" y="897"/>
                </a:cubicBezTo>
                <a:cubicBezTo>
                  <a:pt x="2616" y="896"/>
                  <a:pt x="2616" y="896"/>
                  <a:pt x="2616" y="896"/>
                </a:cubicBezTo>
                <a:cubicBezTo>
                  <a:pt x="2616" y="895"/>
                  <a:pt x="2616" y="895"/>
                  <a:pt x="2616" y="895"/>
                </a:cubicBezTo>
                <a:cubicBezTo>
                  <a:pt x="2615" y="895"/>
                  <a:pt x="2615" y="895"/>
                  <a:pt x="2615" y="895"/>
                </a:cubicBezTo>
                <a:cubicBezTo>
                  <a:pt x="2615" y="892"/>
                  <a:pt x="2615" y="892"/>
                  <a:pt x="2615" y="892"/>
                </a:cubicBezTo>
                <a:cubicBezTo>
                  <a:pt x="2615" y="891"/>
                  <a:pt x="2615" y="891"/>
                  <a:pt x="2615" y="891"/>
                </a:cubicBezTo>
                <a:cubicBezTo>
                  <a:pt x="2615" y="890"/>
                  <a:pt x="2615" y="890"/>
                  <a:pt x="2615" y="890"/>
                </a:cubicBezTo>
                <a:cubicBezTo>
                  <a:pt x="2615" y="888"/>
                  <a:pt x="2615" y="888"/>
                  <a:pt x="2615" y="888"/>
                </a:cubicBezTo>
                <a:cubicBezTo>
                  <a:pt x="2615" y="887"/>
                  <a:pt x="2615" y="887"/>
                  <a:pt x="2615" y="887"/>
                </a:cubicBezTo>
                <a:cubicBezTo>
                  <a:pt x="2614" y="886"/>
                  <a:pt x="2614" y="886"/>
                  <a:pt x="2614" y="886"/>
                </a:cubicBezTo>
                <a:cubicBezTo>
                  <a:pt x="2613" y="883"/>
                  <a:pt x="2613" y="883"/>
                  <a:pt x="2613" y="883"/>
                </a:cubicBezTo>
                <a:cubicBezTo>
                  <a:pt x="2613" y="882"/>
                  <a:pt x="2613" y="882"/>
                  <a:pt x="2613" y="882"/>
                </a:cubicBezTo>
                <a:cubicBezTo>
                  <a:pt x="2612" y="878"/>
                  <a:pt x="2612" y="878"/>
                  <a:pt x="2612" y="878"/>
                </a:cubicBezTo>
                <a:cubicBezTo>
                  <a:pt x="2610" y="876"/>
                  <a:pt x="2610" y="876"/>
                  <a:pt x="2610" y="876"/>
                </a:cubicBezTo>
                <a:cubicBezTo>
                  <a:pt x="2611" y="875"/>
                  <a:pt x="2611" y="875"/>
                  <a:pt x="2611" y="875"/>
                </a:cubicBezTo>
                <a:cubicBezTo>
                  <a:pt x="2610" y="875"/>
                  <a:pt x="2610" y="875"/>
                  <a:pt x="2610" y="875"/>
                </a:cubicBezTo>
                <a:cubicBezTo>
                  <a:pt x="2610" y="873"/>
                  <a:pt x="2610" y="873"/>
                  <a:pt x="2610" y="873"/>
                </a:cubicBezTo>
                <a:cubicBezTo>
                  <a:pt x="2608" y="871"/>
                  <a:pt x="2608" y="871"/>
                  <a:pt x="2608" y="871"/>
                </a:cubicBezTo>
                <a:cubicBezTo>
                  <a:pt x="2608" y="870"/>
                  <a:pt x="2608" y="870"/>
                  <a:pt x="2608" y="870"/>
                </a:cubicBezTo>
                <a:cubicBezTo>
                  <a:pt x="2607" y="870"/>
                  <a:pt x="2607" y="870"/>
                  <a:pt x="2607" y="870"/>
                </a:cubicBezTo>
                <a:cubicBezTo>
                  <a:pt x="2607" y="868"/>
                  <a:pt x="2607" y="868"/>
                  <a:pt x="2607" y="868"/>
                </a:cubicBezTo>
                <a:cubicBezTo>
                  <a:pt x="2606" y="866"/>
                  <a:pt x="2606" y="866"/>
                  <a:pt x="2606" y="866"/>
                </a:cubicBezTo>
                <a:cubicBezTo>
                  <a:pt x="2601" y="862"/>
                  <a:pt x="2601" y="862"/>
                  <a:pt x="2601" y="862"/>
                </a:cubicBezTo>
                <a:cubicBezTo>
                  <a:pt x="2600" y="860"/>
                  <a:pt x="2600" y="860"/>
                  <a:pt x="2600" y="860"/>
                </a:cubicBezTo>
                <a:cubicBezTo>
                  <a:pt x="2595" y="857"/>
                  <a:pt x="2595" y="857"/>
                  <a:pt x="2595" y="857"/>
                </a:cubicBezTo>
                <a:cubicBezTo>
                  <a:pt x="2590" y="854"/>
                  <a:pt x="2590" y="854"/>
                  <a:pt x="2590" y="854"/>
                </a:cubicBezTo>
                <a:cubicBezTo>
                  <a:pt x="2590" y="853"/>
                  <a:pt x="2590" y="853"/>
                  <a:pt x="2590" y="853"/>
                </a:cubicBezTo>
                <a:cubicBezTo>
                  <a:pt x="2587" y="852"/>
                  <a:pt x="2587" y="852"/>
                  <a:pt x="2587" y="852"/>
                </a:cubicBezTo>
                <a:cubicBezTo>
                  <a:pt x="2583" y="848"/>
                  <a:pt x="2583" y="848"/>
                  <a:pt x="2583" y="848"/>
                </a:cubicBezTo>
                <a:cubicBezTo>
                  <a:pt x="2583" y="847"/>
                  <a:pt x="2583" y="847"/>
                  <a:pt x="2583" y="847"/>
                </a:cubicBezTo>
                <a:cubicBezTo>
                  <a:pt x="2582" y="845"/>
                  <a:pt x="2582" y="845"/>
                  <a:pt x="2582" y="845"/>
                </a:cubicBezTo>
                <a:cubicBezTo>
                  <a:pt x="2583" y="844"/>
                  <a:pt x="2583" y="844"/>
                  <a:pt x="2583" y="844"/>
                </a:cubicBezTo>
                <a:cubicBezTo>
                  <a:pt x="2583" y="843"/>
                  <a:pt x="2583" y="843"/>
                  <a:pt x="2583" y="843"/>
                </a:cubicBezTo>
                <a:cubicBezTo>
                  <a:pt x="2581" y="841"/>
                  <a:pt x="2581" y="841"/>
                  <a:pt x="2581" y="841"/>
                </a:cubicBezTo>
                <a:cubicBezTo>
                  <a:pt x="2580" y="841"/>
                  <a:pt x="2580" y="841"/>
                  <a:pt x="2580" y="841"/>
                </a:cubicBezTo>
                <a:cubicBezTo>
                  <a:pt x="2578" y="838"/>
                  <a:pt x="2578" y="838"/>
                  <a:pt x="2578" y="838"/>
                </a:cubicBezTo>
                <a:cubicBezTo>
                  <a:pt x="2575" y="837"/>
                  <a:pt x="2575" y="837"/>
                  <a:pt x="2575" y="837"/>
                </a:cubicBezTo>
                <a:cubicBezTo>
                  <a:pt x="2573" y="836"/>
                  <a:pt x="2573" y="836"/>
                  <a:pt x="2573" y="836"/>
                </a:cubicBezTo>
                <a:cubicBezTo>
                  <a:pt x="2574" y="836"/>
                  <a:pt x="2574" y="836"/>
                  <a:pt x="2574" y="836"/>
                </a:cubicBezTo>
                <a:cubicBezTo>
                  <a:pt x="2575" y="834"/>
                  <a:pt x="2575" y="834"/>
                  <a:pt x="2575" y="834"/>
                </a:cubicBezTo>
                <a:cubicBezTo>
                  <a:pt x="2573" y="833"/>
                  <a:pt x="2573" y="833"/>
                  <a:pt x="2573" y="833"/>
                </a:cubicBezTo>
                <a:cubicBezTo>
                  <a:pt x="2574" y="831"/>
                  <a:pt x="2574" y="831"/>
                  <a:pt x="2574" y="831"/>
                </a:cubicBezTo>
                <a:cubicBezTo>
                  <a:pt x="2575" y="828"/>
                  <a:pt x="2575" y="828"/>
                  <a:pt x="2575" y="828"/>
                </a:cubicBezTo>
                <a:cubicBezTo>
                  <a:pt x="2574" y="827"/>
                  <a:pt x="2574" y="827"/>
                  <a:pt x="2574" y="827"/>
                </a:cubicBezTo>
                <a:cubicBezTo>
                  <a:pt x="2573" y="826"/>
                  <a:pt x="2573" y="826"/>
                  <a:pt x="2573" y="826"/>
                </a:cubicBezTo>
                <a:cubicBezTo>
                  <a:pt x="2573" y="825"/>
                  <a:pt x="2573" y="825"/>
                  <a:pt x="2573" y="825"/>
                </a:cubicBezTo>
                <a:cubicBezTo>
                  <a:pt x="2574" y="824"/>
                  <a:pt x="2574" y="824"/>
                  <a:pt x="2574" y="824"/>
                </a:cubicBezTo>
                <a:cubicBezTo>
                  <a:pt x="2575" y="822"/>
                  <a:pt x="2575" y="822"/>
                  <a:pt x="2575" y="822"/>
                </a:cubicBezTo>
                <a:cubicBezTo>
                  <a:pt x="2576" y="821"/>
                  <a:pt x="2576" y="821"/>
                  <a:pt x="2576" y="821"/>
                </a:cubicBezTo>
                <a:cubicBezTo>
                  <a:pt x="2576" y="821"/>
                  <a:pt x="2576" y="821"/>
                  <a:pt x="2576" y="821"/>
                </a:cubicBezTo>
                <a:cubicBezTo>
                  <a:pt x="2576" y="821"/>
                  <a:pt x="2576" y="821"/>
                  <a:pt x="2576" y="821"/>
                </a:cubicBezTo>
                <a:cubicBezTo>
                  <a:pt x="2577" y="821"/>
                  <a:pt x="2577" y="821"/>
                  <a:pt x="2577" y="821"/>
                </a:cubicBezTo>
                <a:cubicBezTo>
                  <a:pt x="2579" y="819"/>
                  <a:pt x="2579" y="819"/>
                  <a:pt x="2579" y="819"/>
                </a:cubicBezTo>
                <a:cubicBezTo>
                  <a:pt x="2580" y="819"/>
                  <a:pt x="2580" y="819"/>
                  <a:pt x="2580" y="819"/>
                </a:cubicBezTo>
                <a:cubicBezTo>
                  <a:pt x="2580" y="818"/>
                  <a:pt x="2580" y="818"/>
                  <a:pt x="2580" y="818"/>
                </a:cubicBezTo>
                <a:cubicBezTo>
                  <a:pt x="2580" y="817"/>
                  <a:pt x="2580" y="817"/>
                  <a:pt x="2580" y="817"/>
                </a:cubicBezTo>
                <a:cubicBezTo>
                  <a:pt x="2580" y="816"/>
                  <a:pt x="2580" y="816"/>
                  <a:pt x="2580" y="816"/>
                </a:cubicBezTo>
                <a:cubicBezTo>
                  <a:pt x="2580" y="815"/>
                  <a:pt x="2580" y="815"/>
                  <a:pt x="2580" y="815"/>
                </a:cubicBezTo>
                <a:cubicBezTo>
                  <a:pt x="2580" y="813"/>
                  <a:pt x="2580" y="813"/>
                  <a:pt x="2580" y="813"/>
                </a:cubicBezTo>
                <a:cubicBezTo>
                  <a:pt x="2580" y="812"/>
                  <a:pt x="2580" y="812"/>
                  <a:pt x="2580" y="812"/>
                </a:cubicBezTo>
                <a:cubicBezTo>
                  <a:pt x="2580" y="811"/>
                  <a:pt x="2580" y="811"/>
                  <a:pt x="2580" y="811"/>
                </a:cubicBezTo>
                <a:cubicBezTo>
                  <a:pt x="2580" y="810"/>
                  <a:pt x="2580" y="810"/>
                  <a:pt x="2580" y="810"/>
                </a:cubicBezTo>
                <a:cubicBezTo>
                  <a:pt x="2581" y="810"/>
                  <a:pt x="2581" y="810"/>
                  <a:pt x="2581" y="810"/>
                </a:cubicBezTo>
                <a:cubicBezTo>
                  <a:pt x="2582" y="811"/>
                  <a:pt x="2582" y="811"/>
                  <a:pt x="2582" y="811"/>
                </a:cubicBezTo>
                <a:cubicBezTo>
                  <a:pt x="2583" y="811"/>
                  <a:pt x="2583" y="811"/>
                  <a:pt x="2583" y="811"/>
                </a:cubicBezTo>
                <a:cubicBezTo>
                  <a:pt x="2583" y="810"/>
                  <a:pt x="2583" y="810"/>
                  <a:pt x="2583" y="810"/>
                </a:cubicBezTo>
                <a:cubicBezTo>
                  <a:pt x="2585" y="810"/>
                  <a:pt x="2585" y="810"/>
                  <a:pt x="2585" y="810"/>
                </a:cubicBezTo>
                <a:cubicBezTo>
                  <a:pt x="2586" y="810"/>
                  <a:pt x="2586" y="810"/>
                  <a:pt x="2586" y="810"/>
                </a:cubicBezTo>
                <a:cubicBezTo>
                  <a:pt x="2586" y="809"/>
                  <a:pt x="2586" y="809"/>
                  <a:pt x="2586" y="809"/>
                </a:cubicBezTo>
                <a:cubicBezTo>
                  <a:pt x="2587" y="809"/>
                  <a:pt x="2587" y="809"/>
                  <a:pt x="2587" y="809"/>
                </a:cubicBezTo>
                <a:cubicBezTo>
                  <a:pt x="2587" y="807"/>
                  <a:pt x="2587" y="807"/>
                  <a:pt x="2587" y="807"/>
                </a:cubicBezTo>
                <a:cubicBezTo>
                  <a:pt x="2587" y="806"/>
                  <a:pt x="2587" y="806"/>
                  <a:pt x="2587" y="806"/>
                </a:cubicBezTo>
                <a:cubicBezTo>
                  <a:pt x="2589" y="806"/>
                  <a:pt x="2589" y="806"/>
                  <a:pt x="2589" y="806"/>
                </a:cubicBezTo>
                <a:cubicBezTo>
                  <a:pt x="2591" y="806"/>
                  <a:pt x="2591" y="806"/>
                  <a:pt x="2591" y="806"/>
                </a:cubicBezTo>
                <a:cubicBezTo>
                  <a:pt x="2593" y="805"/>
                  <a:pt x="2593" y="805"/>
                  <a:pt x="2593" y="805"/>
                </a:cubicBezTo>
                <a:cubicBezTo>
                  <a:pt x="2594" y="805"/>
                  <a:pt x="2594" y="805"/>
                  <a:pt x="2594" y="805"/>
                </a:cubicBezTo>
                <a:cubicBezTo>
                  <a:pt x="2595" y="805"/>
                  <a:pt x="2595" y="805"/>
                  <a:pt x="2595" y="805"/>
                </a:cubicBezTo>
                <a:cubicBezTo>
                  <a:pt x="2595" y="804"/>
                  <a:pt x="2595" y="804"/>
                  <a:pt x="2595" y="804"/>
                </a:cubicBezTo>
                <a:cubicBezTo>
                  <a:pt x="2595" y="803"/>
                  <a:pt x="2595" y="803"/>
                  <a:pt x="2595" y="803"/>
                </a:cubicBezTo>
                <a:cubicBezTo>
                  <a:pt x="2595" y="803"/>
                  <a:pt x="2595" y="803"/>
                  <a:pt x="2595" y="803"/>
                </a:cubicBezTo>
                <a:cubicBezTo>
                  <a:pt x="2595" y="803"/>
                  <a:pt x="2595" y="803"/>
                  <a:pt x="2595" y="803"/>
                </a:cubicBezTo>
                <a:cubicBezTo>
                  <a:pt x="2595" y="803"/>
                  <a:pt x="2595" y="803"/>
                  <a:pt x="2595" y="803"/>
                </a:cubicBezTo>
                <a:cubicBezTo>
                  <a:pt x="2595" y="803"/>
                  <a:pt x="2595" y="803"/>
                  <a:pt x="2595" y="803"/>
                </a:cubicBezTo>
                <a:cubicBezTo>
                  <a:pt x="2596" y="803"/>
                  <a:pt x="2596" y="803"/>
                  <a:pt x="2596" y="803"/>
                </a:cubicBezTo>
                <a:cubicBezTo>
                  <a:pt x="2596" y="802"/>
                  <a:pt x="2596" y="802"/>
                  <a:pt x="2596" y="802"/>
                </a:cubicBezTo>
                <a:cubicBezTo>
                  <a:pt x="2598" y="803"/>
                  <a:pt x="2598" y="803"/>
                  <a:pt x="2598" y="803"/>
                </a:cubicBezTo>
                <a:cubicBezTo>
                  <a:pt x="2599" y="802"/>
                  <a:pt x="2599" y="802"/>
                  <a:pt x="2599" y="802"/>
                </a:cubicBezTo>
                <a:cubicBezTo>
                  <a:pt x="2599" y="801"/>
                  <a:pt x="2599" y="801"/>
                  <a:pt x="2599" y="801"/>
                </a:cubicBezTo>
                <a:cubicBezTo>
                  <a:pt x="2600" y="799"/>
                  <a:pt x="2600" y="799"/>
                  <a:pt x="2600" y="799"/>
                </a:cubicBezTo>
                <a:cubicBezTo>
                  <a:pt x="2601" y="801"/>
                  <a:pt x="2601" y="801"/>
                  <a:pt x="2601" y="801"/>
                </a:cubicBezTo>
                <a:cubicBezTo>
                  <a:pt x="2603" y="803"/>
                  <a:pt x="2603" y="803"/>
                  <a:pt x="2603" y="803"/>
                </a:cubicBezTo>
                <a:cubicBezTo>
                  <a:pt x="2604" y="803"/>
                  <a:pt x="2604" y="803"/>
                  <a:pt x="2604" y="803"/>
                </a:cubicBezTo>
                <a:cubicBezTo>
                  <a:pt x="2606" y="805"/>
                  <a:pt x="2606" y="805"/>
                  <a:pt x="2606" y="805"/>
                </a:cubicBezTo>
                <a:cubicBezTo>
                  <a:pt x="2607" y="804"/>
                  <a:pt x="2607" y="804"/>
                  <a:pt x="2607" y="804"/>
                </a:cubicBezTo>
                <a:cubicBezTo>
                  <a:pt x="2608" y="804"/>
                  <a:pt x="2608" y="804"/>
                  <a:pt x="2608" y="804"/>
                </a:cubicBezTo>
                <a:cubicBezTo>
                  <a:pt x="2609" y="803"/>
                  <a:pt x="2609" y="803"/>
                  <a:pt x="2609" y="803"/>
                </a:cubicBezTo>
                <a:cubicBezTo>
                  <a:pt x="2611" y="804"/>
                  <a:pt x="2611" y="804"/>
                  <a:pt x="2611" y="804"/>
                </a:cubicBezTo>
                <a:cubicBezTo>
                  <a:pt x="2612" y="804"/>
                  <a:pt x="2612" y="804"/>
                  <a:pt x="2612" y="804"/>
                </a:cubicBezTo>
                <a:cubicBezTo>
                  <a:pt x="2613" y="804"/>
                  <a:pt x="2613" y="804"/>
                  <a:pt x="2613" y="804"/>
                </a:cubicBezTo>
                <a:cubicBezTo>
                  <a:pt x="2614" y="805"/>
                  <a:pt x="2614" y="805"/>
                  <a:pt x="2614" y="805"/>
                </a:cubicBezTo>
                <a:cubicBezTo>
                  <a:pt x="2612" y="805"/>
                  <a:pt x="2612" y="805"/>
                  <a:pt x="2612" y="805"/>
                </a:cubicBezTo>
                <a:cubicBezTo>
                  <a:pt x="2612" y="807"/>
                  <a:pt x="2612" y="807"/>
                  <a:pt x="2612" y="807"/>
                </a:cubicBezTo>
                <a:cubicBezTo>
                  <a:pt x="2610" y="808"/>
                  <a:pt x="2610" y="808"/>
                  <a:pt x="2610" y="808"/>
                </a:cubicBezTo>
                <a:cubicBezTo>
                  <a:pt x="2610" y="810"/>
                  <a:pt x="2610" y="810"/>
                  <a:pt x="2610" y="810"/>
                </a:cubicBezTo>
                <a:cubicBezTo>
                  <a:pt x="2613" y="813"/>
                  <a:pt x="2613" y="813"/>
                  <a:pt x="2613" y="813"/>
                </a:cubicBezTo>
                <a:cubicBezTo>
                  <a:pt x="2614" y="814"/>
                  <a:pt x="2614" y="814"/>
                  <a:pt x="2614" y="814"/>
                </a:cubicBezTo>
                <a:cubicBezTo>
                  <a:pt x="2614" y="815"/>
                  <a:pt x="2614" y="815"/>
                  <a:pt x="2614" y="815"/>
                </a:cubicBezTo>
                <a:cubicBezTo>
                  <a:pt x="2614" y="817"/>
                  <a:pt x="2614" y="817"/>
                  <a:pt x="2614" y="817"/>
                </a:cubicBezTo>
                <a:cubicBezTo>
                  <a:pt x="2615" y="817"/>
                  <a:pt x="2615" y="817"/>
                  <a:pt x="2615" y="817"/>
                </a:cubicBezTo>
                <a:cubicBezTo>
                  <a:pt x="2616" y="815"/>
                  <a:pt x="2616" y="815"/>
                  <a:pt x="2616" y="815"/>
                </a:cubicBezTo>
                <a:cubicBezTo>
                  <a:pt x="2618" y="816"/>
                  <a:pt x="2618" y="816"/>
                  <a:pt x="2618" y="816"/>
                </a:cubicBezTo>
                <a:cubicBezTo>
                  <a:pt x="2618" y="816"/>
                  <a:pt x="2618" y="816"/>
                  <a:pt x="2618" y="816"/>
                </a:cubicBezTo>
                <a:cubicBezTo>
                  <a:pt x="2619" y="816"/>
                  <a:pt x="2619" y="816"/>
                  <a:pt x="2619" y="816"/>
                </a:cubicBezTo>
                <a:cubicBezTo>
                  <a:pt x="2621" y="814"/>
                  <a:pt x="2621" y="814"/>
                  <a:pt x="2621" y="814"/>
                </a:cubicBezTo>
                <a:cubicBezTo>
                  <a:pt x="2620" y="813"/>
                  <a:pt x="2620" y="813"/>
                  <a:pt x="2620" y="813"/>
                </a:cubicBezTo>
                <a:cubicBezTo>
                  <a:pt x="2620" y="813"/>
                  <a:pt x="2620" y="813"/>
                  <a:pt x="2620" y="813"/>
                </a:cubicBezTo>
                <a:cubicBezTo>
                  <a:pt x="2620" y="812"/>
                  <a:pt x="2620" y="812"/>
                  <a:pt x="2620" y="812"/>
                </a:cubicBezTo>
                <a:cubicBezTo>
                  <a:pt x="2618" y="810"/>
                  <a:pt x="2618" y="810"/>
                  <a:pt x="2618" y="810"/>
                </a:cubicBezTo>
                <a:cubicBezTo>
                  <a:pt x="2617" y="810"/>
                  <a:pt x="2617" y="810"/>
                  <a:pt x="2617" y="810"/>
                </a:cubicBezTo>
                <a:cubicBezTo>
                  <a:pt x="2616" y="808"/>
                  <a:pt x="2616" y="808"/>
                  <a:pt x="2616" y="808"/>
                </a:cubicBezTo>
                <a:cubicBezTo>
                  <a:pt x="2617" y="808"/>
                  <a:pt x="2617" y="808"/>
                  <a:pt x="2617" y="808"/>
                </a:cubicBezTo>
                <a:cubicBezTo>
                  <a:pt x="2618" y="807"/>
                  <a:pt x="2618" y="807"/>
                  <a:pt x="2618" y="807"/>
                </a:cubicBezTo>
                <a:cubicBezTo>
                  <a:pt x="2619" y="805"/>
                  <a:pt x="2619" y="805"/>
                  <a:pt x="2619" y="805"/>
                </a:cubicBezTo>
                <a:cubicBezTo>
                  <a:pt x="2618" y="804"/>
                  <a:pt x="2618" y="804"/>
                  <a:pt x="2618" y="804"/>
                </a:cubicBezTo>
                <a:cubicBezTo>
                  <a:pt x="2619" y="804"/>
                  <a:pt x="2619" y="804"/>
                  <a:pt x="2619" y="804"/>
                </a:cubicBezTo>
                <a:cubicBezTo>
                  <a:pt x="2620" y="803"/>
                  <a:pt x="2620" y="803"/>
                  <a:pt x="2620" y="803"/>
                </a:cubicBezTo>
                <a:cubicBezTo>
                  <a:pt x="2620" y="804"/>
                  <a:pt x="2620" y="804"/>
                  <a:pt x="2620" y="804"/>
                </a:cubicBezTo>
                <a:cubicBezTo>
                  <a:pt x="2620" y="805"/>
                  <a:pt x="2620" y="805"/>
                  <a:pt x="2620" y="805"/>
                </a:cubicBezTo>
                <a:cubicBezTo>
                  <a:pt x="2621" y="805"/>
                  <a:pt x="2621" y="805"/>
                  <a:pt x="2621" y="805"/>
                </a:cubicBezTo>
                <a:cubicBezTo>
                  <a:pt x="2620" y="805"/>
                  <a:pt x="2620" y="805"/>
                  <a:pt x="2620" y="805"/>
                </a:cubicBezTo>
                <a:cubicBezTo>
                  <a:pt x="2621" y="805"/>
                  <a:pt x="2621" y="805"/>
                  <a:pt x="2621" y="805"/>
                </a:cubicBezTo>
                <a:cubicBezTo>
                  <a:pt x="2621" y="806"/>
                  <a:pt x="2621" y="806"/>
                  <a:pt x="2621" y="806"/>
                </a:cubicBezTo>
                <a:cubicBezTo>
                  <a:pt x="2621" y="806"/>
                  <a:pt x="2621" y="806"/>
                  <a:pt x="2621" y="806"/>
                </a:cubicBezTo>
                <a:cubicBezTo>
                  <a:pt x="2622" y="806"/>
                  <a:pt x="2622" y="806"/>
                  <a:pt x="2622" y="806"/>
                </a:cubicBezTo>
                <a:cubicBezTo>
                  <a:pt x="2623" y="805"/>
                  <a:pt x="2623" y="805"/>
                  <a:pt x="2623" y="805"/>
                </a:cubicBezTo>
                <a:cubicBezTo>
                  <a:pt x="2625" y="805"/>
                  <a:pt x="2625" y="805"/>
                  <a:pt x="2625" y="805"/>
                </a:cubicBezTo>
                <a:cubicBezTo>
                  <a:pt x="2625" y="803"/>
                  <a:pt x="2625" y="803"/>
                  <a:pt x="2625" y="803"/>
                </a:cubicBezTo>
                <a:cubicBezTo>
                  <a:pt x="2627" y="804"/>
                  <a:pt x="2627" y="804"/>
                  <a:pt x="2627" y="804"/>
                </a:cubicBezTo>
                <a:cubicBezTo>
                  <a:pt x="2629" y="803"/>
                  <a:pt x="2629" y="803"/>
                  <a:pt x="2629" y="803"/>
                </a:cubicBezTo>
                <a:cubicBezTo>
                  <a:pt x="2631" y="802"/>
                  <a:pt x="2631" y="802"/>
                  <a:pt x="2631" y="802"/>
                </a:cubicBezTo>
                <a:cubicBezTo>
                  <a:pt x="2630" y="801"/>
                  <a:pt x="2630" y="801"/>
                  <a:pt x="2630" y="801"/>
                </a:cubicBezTo>
                <a:cubicBezTo>
                  <a:pt x="2632" y="801"/>
                  <a:pt x="2632" y="801"/>
                  <a:pt x="2632" y="801"/>
                </a:cubicBezTo>
                <a:cubicBezTo>
                  <a:pt x="2634" y="800"/>
                  <a:pt x="2634" y="800"/>
                  <a:pt x="2634" y="800"/>
                </a:cubicBezTo>
                <a:cubicBezTo>
                  <a:pt x="2636" y="801"/>
                  <a:pt x="2636" y="801"/>
                  <a:pt x="2636" y="801"/>
                </a:cubicBezTo>
                <a:cubicBezTo>
                  <a:pt x="2637" y="801"/>
                  <a:pt x="2637" y="801"/>
                  <a:pt x="2637" y="801"/>
                </a:cubicBezTo>
                <a:cubicBezTo>
                  <a:pt x="2639" y="799"/>
                  <a:pt x="2639" y="799"/>
                  <a:pt x="2639" y="799"/>
                </a:cubicBezTo>
                <a:cubicBezTo>
                  <a:pt x="2641" y="797"/>
                  <a:pt x="2641" y="797"/>
                  <a:pt x="2641" y="797"/>
                </a:cubicBezTo>
                <a:cubicBezTo>
                  <a:pt x="2643" y="796"/>
                  <a:pt x="2643" y="796"/>
                  <a:pt x="2643" y="796"/>
                </a:cubicBezTo>
                <a:cubicBezTo>
                  <a:pt x="2643" y="795"/>
                  <a:pt x="2643" y="795"/>
                  <a:pt x="2643" y="795"/>
                </a:cubicBezTo>
                <a:cubicBezTo>
                  <a:pt x="2643" y="795"/>
                  <a:pt x="2643" y="795"/>
                  <a:pt x="2643" y="795"/>
                </a:cubicBezTo>
                <a:cubicBezTo>
                  <a:pt x="2644" y="796"/>
                  <a:pt x="2644" y="796"/>
                  <a:pt x="2644" y="796"/>
                </a:cubicBezTo>
                <a:cubicBezTo>
                  <a:pt x="2645" y="795"/>
                  <a:pt x="2645" y="795"/>
                  <a:pt x="2645" y="795"/>
                </a:cubicBezTo>
                <a:cubicBezTo>
                  <a:pt x="2646" y="794"/>
                  <a:pt x="2646" y="794"/>
                  <a:pt x="2646" y="794"/>
                </a:cubicBezTo>
                <a:cubicBezTo>
                  <a:pt x="2648" y="793"/>
                  <a:pt x="2648" y="793"/>
                  <a:pt x="2648" y="793"/>
                </a:cubicBezTo>
                <a:cubicBezTo>
                  <a:pt x="2647" y="791"/>
                  <a:pt x="2647" y="791"/>
                  <a:pt x="2647" y="791"/>
                </a:cubicBezTo>
                <a:cubicBezTo>
                  <a:pt x="2647" y="789"/>
                  <a:pt x="2647" y="789"/>
                  <a:pt x="2647" y="789"/>
                </a:cubicBezTo>
                <a:cubicBezTo>
                  <a:pt x="2647" y="787"/>
                  <a:pt x="2647" y="787"/>
                  <a:pt x="2647" y="787"/>
                </a:cubicBezTo>
                <a:cubicBezTo>
                  <a:pt x="2646" y="786"/>
                  <a:pt x="2646" y="786"/>
                  <a:pt x="2646" y="786"/>
                </a:cubicBezTo>
                <a:cubicBezTo>
                  <a:pt x="2647" y="787"/>
                  <a:pt x="2647" y="787"/>
                  <a:pt x="2647" y="787"/>
                </a:cubicBezTo>
                <a:cubicBezTo>
                  <a:pt x="2650" y="788"/>
                  <a:pt x="2650" y="788"/>
                  <a:pt x="2650" y="788"/>
                </a:cubicBezTo>
                <a:cubicBezTo>
                  <a:pt x="2650" y="790"/>
                  <a:pt x="2650" y="790"/>
                  <a:pt x="2650" y="790"/>
                </a:cubicBezTo>
                <a:cubicBezTo>
                  <a:pt x="2652" y="792"/>
                  <a:pt x="2652" y="792"/>
                  <a:pt x="2652" y="792"/>
                </a:cubicBezTo>
                <a:cubicBezTo>
                  <a:pt x="2654" y="791"/>
                  <a:pt x="2654" y="791"/>
                  <a:pt x="2654" y="791"/>
                </a:cubicBezTo>
                <a:cubicBezTo>
                  <a:pt x="2653" y="793"/>
                  <a:pt x="2653" y="793"/>
                  <a:pt x="2653" y="793"/>
                </a:cubicBezTo>
                <a:cubicBezTo>
                  <a:pt x="2651" y="793"/>
                  <a:pt x="2651" y="793"/>
                  <a:pt x="2651" y="793"/>
                </a:cubicBezTo>
                <a:cubicBezTo>
                  <a:pt x="2652" y="794"/>
                  <a:pt x="2652" y="794"/>
                  <a:pt x="2652" y="794"/>
                </a:cubicBezTo>
                <a:cubicBezTo>
                  <a:pt x="2655" y="792"/>
                  <a:pt x="2655" y="792"/>
                  <a:pt x="2655" y="792"/>
                </a:cubicBezTo>
                <a:cubicBezTo>
                  <a:pt x="2655" y="790"/>
                  <a:pt x="2655" y="790"/>
                  <a:pt x="2655" y="790"/>
                </a:cubicBezTo>
                <a:cubicBezTo>
                  <a:pt x="2657" y="790"/>
                  <a:pt x="2657" y="790"/>
                  <a:pt x="2657" y="790"/>
                </a:cubicBezTo>
                <a:cubicBezTo>
                  <a:pt x="2658" y="789"/>
                  <a:pt x="2658" y="789"/>
                  <a:pt x="2658" y="789"/>
                </a:cubicBezTo>
                <a:cubicBezTo>
                  <a:pt x="2660" y="790"/>
                  <a:pt x="2660" y="790"/>
                  <a:pt x="2660" y="790"/>
                </a:cubicBezTo>
                <a:cubicBezTo>
                  <a:pt x="2661" y="790"/>
                  <a:pt x="2661" y="790"/>
                  <a:pt x="2661" y="790"/>
                </a:cubicBezTo>
                <a:cubicBezTo>
                  <a:pt x="2662" y="788"/>
                  <a:pt x="2662" y="788"/>
                  <a:pt x="2662" y="788"/>
                </a:cubicBezTo>
                <a:cubicBezTo>
                  <a:pt x="2663" y="788"/>
                  <a:pt x="2663" y="788"/>
                  <a:pt x="2663" y="788"/>
                </a:cubicBezTo>
                <a:cubicBezTo>
                  <a:pt x="2664" y="787"/>
                  <a:pt x="2664" y="787"/>
                  <a:pt x="2664" y="787"/>
                </a:cubicBezTo>
                <a:cubicBezTo>
                  <a:pt x="2664" y="788"/>
                  <a:pt x="2664" y="788"/>
                  <a:pt x="2664" y="788"/>
                </a:cubicBezTo>
                <a:cubicBezTo>
                  <a:pt x="2666" y="790"/>
                  <a:pt x="2666" y="790"/>
                  <a:pt x="2666" y="790"/>
                </a:cubicBezTo>
                <a:cubicBezTo>
                  <a:pt x="2667" y="789"/>
                  <a:pt x="2667" y="789"/>
                  <a:pt x="2667" y="789"/>
                </a:cubicBezTo>
                <a:cubicBezTo>
                  <a:pt x="2667" y="787"/>
                  <a:pt x="2667" y="787"/>
                  <a:pt x="2667" y="787"/>
                </a:cubicBezTo>
                <a:cubicBezTo>
                  <a:pt x="2668" y="787"/>
                  <a:pt x="2668" y="787"/>
                  <a:pt x="2668" y="787"/>
                </a:cubicBezTo>
                <a:cubicBezTo>
                  <a:pt x="2668" y="788"/>
                  <a:pt x="2668" y="788"/>
                  <a:pt x="2668" y="788"/>
                </a:cubicBezTo>
                <a:cubicBezTo>
                  <a:pt x="2670" y="788"/>
                  <a:pt x="2670" y="788"/>
                  <a:pt x="2670" y="788"/>
                </a:cubicBezTo>
                <a:cubicBezTo>
                  <a:pt x="2670" y="787"/>
                  <a:pt x="2670" y="787"/>
                  <a:pt x="2670" y="787"/>
                </a:cubicBezTo>
                <a:cubicBezTo>
                  <a:pt x="2673" y="786"/>
                  <a:pt x="2673" y="786"/>
                  <a:pt x="2673" y="786"/>
                </a:cubicBezTo>
                <a:cubicBezTo>
                  <a:pt x="2674" y="785"/>
                  <a:pt x="2674" y="785"/>
                  <a:pt x="2674" y="785"/>
                </a:cubicBezTo>
                <a:cubicBezTo>
                  <a:pt x="2675" y="784"/>
                  <a:pt x="2675" y="784"/>
                  <a:pt x="2675" y="784"/>
                </a:cubicBezTo>
                <a:cubicBezTo>
                  <a:pt x="2675" y="786"/>
                  <a:pt x="2675" y="786"/>
                  <a:pt x="2675" y="786"/>
                </a:cubicBezTo>
                <a:cubicBezTo>
                  <a:pt x="2676" y="785"/>
                  <a:pt x="2676" y="785"/>
                  <a:pt x="2676" y="785"/>
                </a:cubicBezTo>
                <a:cubicBezTo>
                  <a:pt x="2677" y="785"/>
                  <a:pt x="2677" y="785"/>
                  <a:pt x="2677" y="785"/>
                </a:cubicBezTo>
                <a:cubicBezTo>
                  <a:pt x="2678" y="784"/>
                  <a:pt x="2678" y="784"/>
                  <a:pt x="2678" y="784"/>
                </a:cubicBezTo>
                <a:cubicBezTo>
                  <a:pt x="2678" y="783"/>
                  <a:pt x="2678" y="783"/>
                  <a:pt x="2678" y="783"/>
                </a:cubicBezTo>
                <a:cubicBezTo>
                  <a:pt x="2679" y="782"/>
                  <a:pt x="2679" y="782"/>
                  <a:pt x="2679" y="782"/>
                </a:cubicBezTo>
                <a:cubicBezTo>
                  <a:pt x="2679" y="779"/>
                  <a:pt x="2679" y="779"/>
                  <a:pt x="2679" y="779"/>
                </a:cubicBezTo>
                <a:cubicBezTo>
                  <a:pt x="2678" y="777"/>
                  <a:pt x="2678" y="777"/>
                  <a:pt x="2678" y="777"/>
                </a:cubicBezTo>
                <a:cubicBezTo>
                  <a:pt x="2679" y="778"/>
                  <a:pt x="2679" y="778"/>
                  <a:pt x="2679" y="778"/>
                </a:cubicBezTo>
                <a:cubicBezTo>
                  <a:pt x="2680" y="777"/>
                  <a:pt x="2680" y="777"/>
                  <a:pt x="2680" y="777"/>
                </a:cubicBezTo>
                <a:cubicBezTo>
                  <a:pt x="2682" y="776"/>
                  <a:pt x="2682" y="776"/>
                  <a:pt x="2682" y="776"/>
                </a:cubicBezTo>
                <a:cubicBezTo>
                  <a:pt x="2683" y="777"/>
                  <a:pt x="2683" y="777"/>
                  <a:pt x="2683" y="777"/>
                </a:cubicBezTo>
                <a:cubicBezTo>
                  <a:pt x="2685" y="777"/>
                  <a:pt x="2685" y="777"/>
                  <a:pt x="2685" y="777"/>
                </a:cubicBezTo>
                <a:cubicBezTo>
                  <a:pt x="2685" y="775"/>
                  <a:pt x="2685" y="775"/>
                  <a:pt x="2685" y="775"/>
                </a:cubicBezTo>
                <a:cubicBezTo>
                  <a:pt x="2686" y="775"/>
                  <a:pt x="2686" y="775"/>
                  <a:pt x="2686" y="775"/>
                </a:cubicBezTo>
                <a:cubicBezTo>
                  <a:pt x="2686" y="773"/>
                  <a:pt x="2686" y="773"/>
                  <a:pt x="2686" y="773"/>
                </a:cubicBezTo>
                <a:cubicBezTo>
                  <a:pt x="2687" y="773"/>
                  <a:pt x="2687" y="773"/>
                  <a:pt x="2687" y="773"/>
                </a:cubicBezTo>
                <a:cubicBezTo>
                  <a:pt x="2687" y="774"/>
                  <a:pt x="2687" y="774"/>
                  <a:pt x="2687" y="774"/>
                </a:cubicBezTo>
                <a:cubicBezTo>
                  <a:pt x="2688" y="774"/>
                  <a:pt x="2688" y="774"/>
                  <a:pt x="2688" y="774"/>
                </a:cubicBezTo>
                <a:cubicBezTo>
                  <a:pt x="2689" y="772"/>
                  <a:pt x="2689" y="772"/>
                  <a:pt x="2689" y="772"/>
                </a:cubicBezTo>
                <a:cubicBezTo>
                  <a:pt x="2690" y="773"/>
                  <a:pt x="2690" y="773"/>
                  <a:pt x="2690" y="773"/>
                </a:cubicBezTo>
                <a:cubicBezTo>
                  <a:pt x="2691" y="771"/>
                  <a:pt x="2691" y="771"/>
                  <a:pt x="2691" y="771"/>
                </a:cubicBezTo>
                <a:cubicBezTo>
                  <a:pt x="2692" y="771"/>
                  <a:pt x="2692" y="771"/>
                  <a:pt x="2692" y="771"/>
                </a:cubicBezTo>
                <a:cubicBezTo>
                  <a:pt x="2693" y="769"/>
                  <a:pt x="2693" y="769"/>
                  <a:pt x="2693" y="769"/>
                </a:cubicBezTo>
                <a:cubicBezTo>
                  <a:pt x="2691" y="769"/>
                  <a:pt x="2691" y="769"/>
                  <a:pt x="2691" y="769"/>
                </a:cubicBezTo>
                <a:cubicBezTo>
                  <a:pt x="2689" y="769"/>
                  <a:pt x="2689" y="769"/>
                  <a:pt x="2689" y="769"/>
                </a:cubicBezTo>
                <a:cubicBezTo>
                  <a:pt x="2687" y="768"/>
                  <a:pt x="2687" y="768"/>
                  <a:pt x="2687" y="768"/>
                </a:cubicBezTo>
                <a:cubicBezTo>
                  <a:pt x="2690" y="767"/>
                  <a:pt x="2690" y="767"/>
                  <a:pt x="2690" y="767"/>
                </a:cubicBezTo>
                <a:cubicBezTo>
                  <a:pt x="2692" y="765"/>
                  <a:pt x="2692" y="765"/>
                  <a:pt x="2692" y="765"/>
                </a:cubicBezTo>
                <a:cubicBezTo>
                  <a:pt x="2693" y="766"/>
                  <a:pt x="2693" y="766"/>
                  <a:pt x="2693" y="766"/>
                </a:cubicBezTo>
                <a:cubicBezTo>
                  <a:pt x="2694" y="765"/>
                  <a:pt x="2694" y="765"/>
                  <a:pt x="2694" y="765"/>
                </a:cubicBezTo>
                <a:cubicBezTo>
                  <a:pt x="2696" y="767"/>
                  <a:pt x="2696" y="767"/>
                  <a:pt x="2696" y="767"/>
                </a:cubicBezTo>
                <a:cubicBezTo>
                  <a:pt x="2697" y="765"/>
                  <a:pt x="2697" y="765"/>
                  <a:pt x="2697" y="765"/>
                </a:cubicBezTo>
                <a:cubicBezTo>
                  <a:pt x="2696" y="764"/>
                  <a:pt x="2696" y="764"/>
                  <a:pt x="2696" y="764"/>
                </a:cubicBezTo>
                <a:cubicBezTo>
                  <a:pt x="2695" y="763"/>
                  <a:pt x="2695" y="763"/>
                  <a:pt x="2695" y="763"/>
                </a:cubicBezTo>
                <a:cubicBezTo>
                  <a:pt x="2695" y="762"/>
                  <a:pt x="2695" y="762"/>
                  <a:pt x="2695" y="762"/>
                </a:cubicBezTo>
                <a:cubicBezTo>
                  <a:pt x="2697" y="763"/>
                  <a:pt x="2697" y="763"/>
                  <a:pt x="2697" y="763"/>
                </a:cubicBezTo>
                <a:cubicBezTo>
                  <a:pt x="2698" y="762"/>
                  <a:pt x="2698" y="762"/>
                  <a:pt x="2698" y="762"/>
                </a:cubicBezTo>
                <a:cubicBezTo>
                  <a:pt x="2698" y="761"/>
                  <a:pt x="2698" y="761"/>
                  <a:pt x="2698" y="761"/>
                </a:cubicBezTo>
                <a:cubicBezTo>
                  <a:pt x="2697" y="761"/>
                  <a:pt x="2697" y="761"/>
                  <a:pt x="2697" y="761"/>
                </a:cubicBezTo>
                <a:cubicBezTo>
                  <a:pt x="2696" y="759"/>
                  <a:pt x="2696" y="759"/>
                  <a:pt x="2696" y="759"/>
                </a:cubicBezTo>
                <a:cubicBezTo>
                  <a:pt x="2695" y="759"/>
                  <a:pt x="2695" y="759"/>
                  <a:pt x="2695" y="759"/>
                </a:cubicBezTo>
                <a:cubicBezTo>
                  <a:pt x="2697" y="758"/>
                  <a:pt x="2697" y="758"/>
                  <a:pt x="2697" y="758"/>
                </a:cubicBezTo>
                <a:cubicBezTo>
                  <a:pt x="2698" y="759"/>
                  <a:pt x="2698" y="759"/>
                  <a:pt x="2698" y="759"/>
                </a:cubicBezTo>
                <a:cubicBezTo>
                  <a:pt x="2699" y="759"/>
                  <a:pt x="2699" y="759"/>
                  <a:pt x="2699" y="759"/>
                </a:cubicBezTo>
                <a:cubicBezTo>
                  <a:pt x="2699" y="760"/>
                  <a:pt x="2699" y="760"/>
                  <a:pt x="2699" y="760"/>
                </a:cubicBezTo>
                <a:cubicBezTo>
                  <a:pt x="2699" y="759"/>
                  <a:pt x="2699" y="759"/>
                  <a:pt x="2699" y="759"/>
                </a:cubicBezTo>
                <a:cubicBezTo>
                  <a:pt x="2698" y="757"/>
                  <a:pt x="2698" y="757"/>
                  <a:pt x="2698" y="757"/>
                </a:cubicBezTo>
                <a:cubicBezTo>
                  <a:pt x="2698" y="756"/>
                  <a:pt x="2698" y="756"/>
                  <a:pt x="2698" y="756"/>
                </a:cubicBezTo>
                <a:cubicBezTo>
                  <a:pt x="2699" y="756"/>
                  <a:pt x="2699" y="756"/>
                  <a:pt x="2699" y="756"/>
                </a:cubicBezTo>
                <a:cubicBezTo>
                  <a:pt x="2699" y="754"/>
                  <a:pt x="2699" y="754"/>
                  <a:pt x="2699" y="754"/>
                </a:cubicBezTo>
                <a:cubicBezTo>
                  <a:pt x="2701" y="756"/>
                  <a:pt x="2701" y="756"/>
                  <a:pt x="2701" y="756"/>
                </a:cubicBezTo>
                <a:cubicBezTo>
                  <a:pt x="2701" y="757"/>
                  <a:pt x="2701" y="757"/>
                  <a:pt x="2701" y="757"/>
                </a:cubicBezTo>
                <a:cubicBezTo>
                  <a:pt x="2702" y="757"/>
                  <a:pt x="2702" y="757"/>
                  <a:pt x="2702" y="757"/>
                </a:cubicBezTo>
                <a:cubicBezTo>
                  <a:pt x="2703" y="759"/>
                  <a:pt x="2703" y="759"/>
                  <a:pt x="2703" y="759"/>
                </a:cubicBezTo>
                <a:cubicBezTo>
                  <a:pt x="2703" y="756"/>
                  <a:pt x="2703" y="756"/>
                  <a:pt x="2703" y="756"/>
                </a:cubicBezTo>
                <a:cubicBezTo>
                  <a:pt x="2703" y="755"/>
                  <a:pt x="2703" y="755"/>
                  <a:pt x="2703" y="755"/>
                </a:cubicBezTo>
                <a:cubicBezTo>
                  <a:pt x="2702" y="755"/>
                  <a:pt x="2702" y="755"/>
                  <a:pt x="2702" y="755"/>
                </a:cubicBezTo>
                <a:cubicBezTo>
                  <a:pt x="2701" y="754"/>
                  <a:pt x="2701" y="754"/>
                  <a:pt x="2701" y="754"/>
                </a:cubicBezTo>
                <a:cubicBezTo>
                  <a:pt x="2703" y="753"/>
                  <a:pt x="2703" y="753"/>
                  <a:pt x="2703" y="753"/>
                </a:cubicBezTo>
                <a:cubicBezTo>
                  <a:pt x="2703" y="752"/>
                  <a:pt x="2703" y="752"/>
                  <a:pt x="2703" y="752"/>
                </a:cubicBezTo>
                <a:cubicBezTo>
                  <a:pt x="2701" y="752"/>
                  <a:pt x="2701" y="752"/>
                  <a:pt x="2701" y="752"/>
                </a:cubicBezTo>
                <a:cubicBezTo>
                  <a:pt x="2703" y="750"/>
                  <a:pt x="2703" y="750"/>
                  <a:pt x="2703" y="750"/>
                </a:cubicBezTo>
                <a:cubicBezTo>
                  <a:pt x="2702" y="748"/>
                  <a:pt x="2702" y="748"/>
                  <a:pt x="2702" y="748"/>
                </a:cubicBezTo>
                <a:cubicBezTo>
                  <a:pt x="2701" y="749"/>
                  <a:pt x="2701" y="749"/>
                  <a:pt x="2701" y="749"/>
                </a:cubicBezTo>
                <a:cubicBezTo>
                  <a:pt x="2700" y="749"/>
                  <a:pt x="2700" y="749"/>
                  <a:pt x="2700" y="749"/>
                </a:cubicBezTo>
                <a:cubicBezTo>
                  <a:pt x="2700" y="748"/>
                  <a:pt x="2700" y="748"/>
                  <a:pt x="2700" y="748"/>
                </a:cubicBezTo>
                <a:cubicBezTo>
                  <a:pt x="2702" y="746"/>
                  <a:pt x="2702" y="746"/>
                  <a:pt x="2702" y="746"/>
                </a:cubicBezTo>
                <a:cubicBezTo>
                  <a:pt x="2706" y="745"/>
                  <a:pt x="2706" y="745"/>
                  <a:pt x="2706" y="745"/>
                </a:cubicBezTo>
                <a:cubicBezTo>
                  <a:pt x="2705" y="744"/>
                  <a:pt x="2705" y="744"/>
                  <a:pt x="2705" y="744"/>
                </a:cubicBezTo>
                <a:cubicBezTo>
                  <a:pt x="2703" y="745"/>
                  <a:pt x="2703" y="745"/>
                  <a:pt x="2703" y="745"/>
                </a:cubicBezTo>
                <a:cubicBezTo>
                  <a:pt x="2701" y="743"/>
                  <a:pt x="2701" y="743"/>
                  <a:pt x="2701" y="743"/>
                </a:cubicBezTo>
                <a:cubicBezTo>
                  <a:pt x="2703" y="743"/>
                  <a:pt x="2703" y="743"/>
                  <a:pt x="2703" y="743"/>
                </a:cubicBezTo>
                <a:cubicBezTo>
                  <a:pt x="2702" y="741"/>
                  <a:pt x="2702" y="741"/>
                  <a:pt x="2702" y="741"/>
                </a:cubicBezTo>
                <a:cubicBezTo>
                  <a:pt x="2700" y="741"/>
                  <a:pt x="2700" y="741"/>
                  <a:pt x="2700" y="741"/>
                </a:cubicBezTo>
                <a:cubicBezTo>
                  <a:pt x="2701" y="740"/>
                  <a:pt x="2701" y="740"/>
                  <a:pt x="2701" y="740"/>
                </a:cubicBezTo>
                <a:cubicBezTo>
                  <a:pt x="2700" y="739"/>
                  <a:pt x="2700" y="739"/>
                  <a:pt x="2700" y="739"/>
                </a:cubicBezTo>
                <a:cubicBezTo>
                  <a:pt x="2702" y="739"/>
                  <a:pt x="2702" y="739"/>
                  <a:pt x="2702" y="739"/>
                </a:cubicBezTo>
                <a:cubicBezTo>
                  <a:pt x="2702" y="737"/>
                  <a:pt x="2702" y="737"/>
                  <a:pt x="2702" y="737"/>
                </a:cubicBezTo>
                <a:cubicBezTo>
                  <a:pt x="2703" y="737"/>
                  <a:pt x="2703" y="737"/>
                  <a:pt x="2703" y="737"/>
                </a:cubicBezTo>
                <a:cubicBezTo>
                  <a:pt x="2704" y="737"/>
                  <a:pt x="2704" y="737"/>
                  <a:pt x="2704" y="737"/>
                </a:cubicBezTo>
                <a:cubicBezTo>
                  <a:pt x="2704" y="739"/>
                  <a:pt x="2704" y="739"/>
                  <a:pt x="2704" y="739"/>
                </a:cubicBezTo>
                <a:cubicBezTo>
                  <a:pt x="2705" y="739"/>
                  <a:pt x="2705" y="739"/>
                  <a:pt x="2705" y="739"/>
                </a:cubicBezTo>
                <a:cubicBezTo>
                  <a:pt x="2707" y="737"/>
                  <a:pt x="2707" y="737"/>
                  <a:pt x="2707" y="737"/>
                </a:cubicBezTo>
                <a:cubicBezTo>
                  <a:pt x="2708" y="735"/>
                  <a:pt x="2708" y="735"/>
                  <a:pt x="2708" y="735"/>
                </a:cubicBezTo>
                <a:cubicBezTo>
                  <a:pt x="2710" y="736"/>
                  <a:pt x="2710" y="736"/>
                  <a:pt x="2710" y="736"/>
                </a:cubicBezTo>
                <a:cubicBezTo>
                  <a:pt x="2709" y="734"/>
                  <a:pt x="2709" y="734"/>
                  <a:pt x="2709" y="734"/>
                </a:cubicBezTo>
                <a:cubicBezTo>
                  <a:pt x="2707" y="734"/>
                  <a:pt x="2707" y="734"/>
                  <a:pt x="2707" y="734"/>
                </a:cubicBezTo>
                <a:cubicBezTo>
                  <a:pt x="2707" y="732"/>
                  <a:pt x="2707" y="732"/>
                  <a:pt x="2707" y="732"/>
                </a:cubicBezTo>
                <a:cubicBezTo>
                  <a:pt x="2709" y="733"/>
                  <a:pt x="2709" y="733"/>
                  <a:pt x="2709" y="733"/>
                </a:cubicBezTo>
                <a:cubicBezTo>
                  <a:pt x="2711" y="733"/>
                  <a:pt x="2711" y="733"/>
                  <a:pt x="2711" y="733"/>
                </a:cubicBezTo>
                <a:cubicBezTo>
                  <a:pt x="2710" y="731"/>
                  <a:pt x="2710" y="731"/>
                  <a:pt x="2710" y="731"/>
                </a:cubicBezTo>
                <a:cubicBezTo>
                  <a:pt x="2711" y="730"/>
                  <a:pt x="2711" y="730"/>
                  <a:pt x="2711" y="730"/>
                </a:cubicBezTo>
                <a:cubicBezTo>
                  <a:pt x="2710" y="729"/>
                  <a:pt x="2710" y="729"/>
                  <a:pt x="2710" y="729"/>
                </a:cubicBezTo>
                <a:cubicBezTo>
                  <a:pt x="2710" y="728"/>
                  <a:pt x="2710" y="728"/>
                  <a:pt x="2710" y="728"/>
                </a:cubicBezTo>
                <a:cubicBezTo>
                  <a:pt x="2712" y="727"/>
                  <a:pt x="2712" y="727"/>
                  <a:pt x="2712" y="727"/>
                </a:cubicBezTo>
                <a:cubicBezTo>
                  <a:pt x="2711" y="726"/>
                  <a:pt x="2711" y="726"/>
                  <a:pt x="2711" y="726"/>
                </a:cubicBezTo>
                <a:cubicBezTo>
                  <a:pt x="2711" y="724"/>
                  <a:pt x="2711" y="724"/>
                  <a:pt x="2711" y="724"/>
                </a:cubicBezTo>
                <a:cubicBezTo>
                  <a:pt x="2709" y="723"/>
                  <a:pt x="2709" y="723"/>
                  <a:pt x="2709" y="723"/>
                </a:cubicBezTo>
                <a:cubicBezTo>
                  <a:pt x="2712" y="724"/>
                  <a:pt x="2712" y="724"/>
                  <a:pt x="2712" y="724"/>
                </a:cubicBezTo>
                <a:cubicBezTo>
                  <a:pt x="2713" y="723"/>
                  <a:pt x="2713" y="723"/>
                  <a:pt x="2713" y="723"/>
                </a:cubicBezTo>
                <a:cubicBezTo>
                  <a:pt x="2714" y="720"/>
                  <a:pt x="2714" y="720"/>
                  <a:pt x="2714" y="720"/>
                </a:cubicBezTo>
                <a:cubicBezTo>
                  <a:pt x="2716" y="719"/>
                  <a:pt x="2716" y="719"/>
                  <a:pt x="2716" y="719"/>
                </a:cubicBezTo>
                <a:cubicBezTo>
                  <a:pt x="2716" y="721"/>
                  <a:pt x="2716" y="721"/>
                  <a:pt x="2716" y="721"/>
                </a:cubicBezTo>
                <a:cubicBezTo>
                  <a:pt x="2717" y="722"/>
                  <a:pt x="2717" y="722"/>
                  <a:pt x="2717" y="722"/>
                </a:cubicBezTo>
                <a:cubicBezTo>
                  <a:pt x="2717" y="720"/>
                  <a:pt x="2717" y="720"/>
                  <a:pt x="2717" y="720"/>
                </a:cubicBezTo>
                <a:cubicBezTo>
                  <a:pt x="2719" y="719"/>
                  <a:pt x="2719" y="719"/>
                  <a:pt x="2719" y="719"/>
                </a:cubicBezTo>
                <a:cubicBezTo>
                  <a:pt x="2718" y="717"/>
                  <a:pt x="2718" y="717"/>
                  <a:pt x="2718" y="717"/>
                </a:cubicBezTo>
                <a:cubicBezTo>
                  <a:pt x="2716" y="717"/>
                  <a:pt x="2716" y="717"/>
                  <a:pt x="2716" y="717"/>
                </a:cubicBezTo>
                <a:cubicBezTo>
                  <a:pt x="2715" y="716"/>
                  <a:pt x="2715" y="716"/>
                  <a:pt x="2715" y="716"/>
                </a:cubicBezTo>
                <a:cubicBezTo>
                  <a:pt x="2716" y="715"/>
                  <a:pt x="2716" y="715"/>
                  <a:pt x="2716" y="715"/>
                </a:cubicBezTo>
                <a:cubicBezTo>
                  <a:pt x="2717" y="716"/>
                  <a:pt x="2717" y="716"/>
                  <a:pt x="2717" y="716"/>
                </a:cubicBezTo>
                <a:cubicBezTo>
                  <a:pt x="2718" y="715"/>
                  <a:pt x="2718" y="715"/>
                  <a:pt x="2718" y="715"/>
                </a:cubicBezTo>
                <a:cubicBezTo>
                  <a:pt x="2717" y="714"/>
                  <a:pt x="2717" y="714"/>
                  <a:pt x="2717" y="714"/>
                </a:cubicBezTo>
                <a:cubicBezTo>
                  <a:pt x="2716" y="713"/>
                  <a:pt x="2716" y="713"/>
                  <a:pt x="2716" y="713"/>
                </a:cubicBezTo>
                <a:cubicBezTo>
                  <a:pt x="2717" y="712"/>
                  <a:pt x="2717" y="712"/>
                  <a:pt x="2717" y="712"/>
                </a:cubicBezTo>
                <a:cubicBezTo>
                  <a:pt x="2718" y="712"/>
                  <a:pt x="2718" y="712"/>
                  <a:pt x="2718" y="712"/>
                </a:cubicBezTo>
                <a:cubicBezTo>
                  <a:pt x="2718" y="711"/>
                  <a:pt x="2718" y="711"/>
                  <a:pt x="2718" y="711"/>
                </a:cubicBezTo>
                <a:cubicBezTo>
                  <a:pt x="2717" y="710"/>
                  <a:pt x="2717" y="710"/>
                  <a:pt x="2717" y="710"/>
                </a:cubicBezTo>
                <a:cubicBezTo>
                  <a:pt x="2714" y="710"/>
                  <a:pt x="2714" y="710"/>
                  <a:pt x="2714" y="710"/>
                </a:cubicBezTo>
                <a:cubicBezTo>
                  <a:pt x="2714" y="709"/>
                  <a:pt x="2714" y="709"/>
                  <a:pt x="2714" y="709"/>
                </a:cubicBezTo>
                <a:cubicBezTo>
                  <a:pt x="2716" y="707"/>
                  <a:pt x="2716" y="707"/>
                  <a:pt x="2716" y="707"/>
                </a:cubicBezTo>
                <a:cubicBezTo>
                  <a:pt x="2718" y="708"/>
                  <a:pt x="2718" y="708"/>
                  <a:pt x="2718" y="708"/>
                </a:cubicBezTo>
                <a:cubicBezTo>
                  <a:pt x="2719" y="707"/>
                  <a:pt x="2719" y="707"/>
                  <a:pt x="2719" y="707"/>
                </a:cubicBezTo>
                <a:cubicBezTo>
                  <a:pt x="2719" y="706"/>
                  <a:pt x="2719" y="706"/>
                  <a:pt x="2719" y="706"/>
                </a:cubicBezTo>
                <a:cubicBezTo>
                  <a:pt x="2720" y="707"/>
                  <a:pt x="2720" y="707"/>
                  <a:pt x="2720" y="707"/>
                </a:cubicBezTo>
                <a:cubicBezTo>
                  <a:pt x="2720" y="708"/>
                  <a:pt x="2720" y="708"/>
                  <a:pt x="2720" y="708"/>
                </a:cubicBezTo>
                <a:cubicBezTo>
                  <a:pt x="2722" y="707"/>
                  <a:pt x="2722" y="707"/>
                  <a:pt x="2722" y="707"/>
                </a:cubicBezTo>
                <a:cubicBezTo>
                  <a:pt x="2721" y="705"/>
                  <a:pt x="2721" y="705"/>
                  <a:pt x="2721" y="705"/>
                </a:cubicBezTo>
                <a:cubicBezTo>
                  <a:pt x="2721" y="702"/>
                  <a:pt x="2721" y="702"/>
                  <a:pt x="2721" y="702"/>
                </a:cubicBezTo>
                <a:cubicBezTo>
                  <a:pt x="2720" y="702"/>
                  <a:pt x="2720" y="702"/>
                  <a:pt x="2720" y="702"/>
                </a:cubicBezTo>
                <a:cubicBezTo>
                  <a:pt x="2718" y="703"/>
                  <a:pt x="2718" y="703"/>
                  <a:pt x="2718" y="703"/>
                </a:cubicBezTo>
                <a:cubicBezTo>
                  <a:pt x="2719" y="704"/>
                  <a:pt x="2719" y="704"/>
                  <a:pt x="2719" y="704"/>
                </a:cubicBezTo>
                <a:cubicBezTo>
                  <a:pt x="2719" y="704"/>
                  <a:pt x="2719" y="704"/>
                  <a:pt x="2719" y="704"/>
                </a:cubicBezTo>
                <a:cubicBezTo>
                  <a:pt x="2717" y="704"/>
                  <a:pt x="2717" y="704"/>
                  <a:pt x="2717" y="704"/>
                </a:cubicBezTo>
                <a:cubicBezTo>
                  <a:pt x="2714" y="706"/>
                  <a:pt x="2714" y="706"/>
                  <a:pt x="2714" y="706"/>
                </a:cubicBezTo>
                <a:cubicBezTo>
                  <a:pt x="2713" y="706"/>
                  <a:pt x="2713" y="706"/>
                  <a:pt x="2713" y="706"/>
                </a:cubicBezTo>
                <a:cubicBezTo>
                  <a:pt x="2713" y="704"/>
                  <a:pt x="2713" y="704"/>
                  <a:pt x="2713" y="704"/>
                </a:cubicBezTo>
                <a:cubicBezTo>
                  <a:pt x="2715" y="704"/>
                  <a:pt x="2715" y="704"/>
                  <a:pt x="2715" y="704"/>
                </a:cubicBezTo>
                <a:cubicBezTo>
                  <a:pt x="2720" y="699"/>
                  <a:pt x="2720" y="699"/>
                  <a:pt x="2720" y="699"/>
                </a:cubicBezTo>
                <a:cubicBezTo>
                  <a:pt x="2720" y="699"/>
                  <a:pt x="2720" y="699"/>
                  <a:pt x="2720" y="699"/>
                </a:cubicBezTo>
                <a:cubicBezTo>
                  <a:pt x="2718" y="699"/>
                  <a:pt x="2718" y="699"/>
                  <a:pt x="2718" y="699"/>
                </a:cubicBezTo>
                <a:cubicBezTo>
                  <a:pt x="2717" y="698"/>
                  <a:pt x="2717" y="698"/>
                  <a:pt x="2717" y="698"/>
                </a:cubicBezTo>
                <a:cubicBezTo>
                  <a:pt x="2716" y="699"/>
                  <a:pt x="2716" y="699"/>
                  <a:pt x="2716" y="699"/>
                </a:cubicBezTo>
                <a:cubicBezTo>
                  <a:pt x="2713" y="694"/>
                  <a:pt x="2713" y="694"/>
                  <a:pt x="2713" y="694"/>
                </a:cubicBezTo>
                <a:cubicBezTo>
                  <a:pt x="2711" y="694"/>
                  <a:pt x="2711" y="694"/>
                  <a:pt x="2711" y="694"/>
                </a:cubicBezTo>
                <a:cubicBezTo>
                  <a:pt x="2707" y="697"/>
                  <a:pt x="2707" y="697"/>
                  <a:pt x="2707" y="697"/>
                </a:cubicBezTo>
                <a:cubicBezTo>
                  <a:pt x="2706" y="696"/>
                  <a:pt x="2706" y="696"/>
                  <a:pt x="2706" y="696"/>
                </a:cubicBezTo>
                <a:cubicBezTo>
                  <a:pt x="2704" y="693"/>
                  <a:pt x="2704" y="693"/>
                  <a:pt x="2704" y="693"/>
                </a:cubicBezTo>
                <a:cubicBezTo>
                  <a:pt x="2702" y="694"/>
                  <a:pt x="2702" y="694"/>
                  <a:pt x="2702" y="694"/>
                </a:cubicBezTo>
                <a:cubicBezTo>
                  <a:pt x="2700" y="695"/>
                  <a:pt x="2700" y="695"/>
                  <a:pt x="2700" y="695"/>
                </a:cubicBezTo>
                <a:cubicBezTo>
                  <a:pt x="2699" y="697"/>
                  <a:pt x="2699" y="697"/>
                  <a:pt x="2699" y="697"/>
                </a:cubicBezTo>
                <a:cubicBezTo>
                  <a:pt x="2699" y="695"/>
                  <a:pt x="2699" y="695"/>
                  <a:pt x="2699" y="695"/>
                </a:cubicBezTo>
                <a:cubicBezTo>
                  <a:pt x="2702" y="693"/>
                  <a:pt x="2702" y="693"/>
                  <a:pt x="2702" y="693"/>
                </a:cubicBezTo>
                <a:cubicBezTo>
                  <a:pt x="2703" y="693"/>
                  <a:pt x="2703" y="693"/>
                  <a:pt x="2703" y="693"/>
                </a:cubicBezTo>
                <a:cubicBezTo>
                  <a:pt x="2704" y="692"/>
                  <a:pt x="2704" y="692"/>
                  <a:pt x="2704" y="692"/>
                </a:cubicBezTo>
                <a:cubicBezTo>
                  <a:pt x="2707" y="693"/>
                  <a:pt x="2707" y="693"/>
                  <a:pt x="2707" y="693"/>
                </a:cubicBezTo>
                <a:cubicBezTo>
                  <a:pt x="2708" y="692"/>
                  <a:pt x="2708" y="692"/>
                  <a:pt x="2708" y="692"/>
                </a:cubicBezTo>
                <a:cubicBezTo>
                  <a:pt x="2709" y="691"/>
                  <a:pt x="2709" y="691"/>
                  <a:pt x="2709" y="691"/>
                </a:cubicBezTo>
                <a:cubicBezTo>
                  <a:pt x="2710" y="690"/>
                  <a:pt x="2710" y="690"/>
                  <a:pt x="2710" y="690"/>
                </a:cubicBezTo>
                <a:cubicBezTo>
                  <a:pt x="2711" y="690"/>
                  <a:pt x="2711" y="690"/>
                  <a:pt x="2711" y="690"/>
                </a:cubicBezTo>
                <a:cubicBezTo>
                  <a:pt x="2713" y="687"/>
                  <a:pt x="2713" y="687"/>
                  <a:pt x="2713" y="687"/>
                </a:cubicBezTo>
                <a:cubicBezTo>
                  <a:pt x="2716" y="687"/>
                  <a:pt x="2716" y="687"/>
                  <a:pt x="2716" y="687"/>
                </a:cubicBezTo>
                <a:cubicBezTo>
                  <a:pt x="2716" y="685"/>
                  <a:pt x="2716" y="685"/>
                  <a:pt x="2716" y="685"/>
                </a:cubicBezTo>
                <a:cubicBezTo>
                  <a:pt x="2714" y="681"/>
                  <a:pt x="2714" y="681"/>
                  <a:pt x="2714" y="681"/>
                </a:cubicBezTo>
                <a:cubicBezTo>
                  <a:pt x="2708" y="678"/>
                  <a:pt x="2708" y="678"/>
                  <a:pt x="2708" y="678"/>
                </a:cubicBezTo>
                <a:cubicBezTo>
                  <a:pt x="2705" y="676"/>
                  <a:pt x="2705" y="676"/>
                  <a:pt x="2705" y="676"/>
                </a:cubicBezTo>
                <a:cubicBezTo>
                  <a:pt x="2701" y="672"/>
                  <a:pt x="2701" y="672"/>
                  <a:pt x="2701" y="672"/>
                </a:cubicBezTo>
                <a:cubicBezTo>
                  <a:pt x="2699" y="672"/>
                  <a:pt x="2699" y="672"/>
                  <a:pt x="2699" y="672"/>
                </a:cubicBezTo>
                <a:cubicBezTo>
                  <a:pt x="2696" y="674"/>
                  <a:pt x="2696" y="674"/>
                  <a:pt x="2696" y="674"/>
                </a:cubicBezTo>
                <a:cubicBezTo>
                  <a:pt x="2694" y="674"/>
                  <a:pt x="2694" y="674"/>
                  <a:pt x="2694" y="674"/>
                </a:cubicBezTo>
                <a:cubicBezTo>
                  <a:pt x="2691" y="672"/>
                  <a:pt x="2691" y="672"/>
                  <a:pt x="2691" y="672"/>
                </a:cubicBezTo>
                <a:cubicBezTo>
                  <a:pt x="2691" y="671"/>
                  <a:pt x="2691" y="671"/>
                  <a:pt x="2691" y="671"/>
                </a:cubicBezTo>
                <a:cubicBezTo>
                  <a:pt x="2690" y="670"/>
                  <a:pt x="2690" y="670"/>
                  <a:pt x="2690" y="670"/>
                </a:cubicBezTo>
                <a:cubicBezTo>
                  <a:pt x="2688" y="671"/>
                  <a:pt x="2688" y="671"/>
                  <a:pt x="2688" y="671"/>
                </a:cubicBezTo>
                <a:cubicBezTo>
                  <a:pt x="2685" y="671"/>
                  <a:pt x="2685" y="671"/>
                  <a:pt x="2685" y="671"/>
                </a:cubicBezTo>
                <a:cubicBezTo>
                  <a:pt x="2683" y="671"/>
                  <a:pt x="2683" y="671"/>
                  <a:pt x="2683" y="671"/>
                </a:cubicBezTo>
                <a:cubicBezTo>
                  <a:pt x="2680" y="675"/>
                  <a:pt x="2680" y="675"/>
                  <a:pt x="2680" y="675"/>
                </a:cubicBezTo>
                <a:cubicBezTo>
                  <a:pt x="2683" y="670"/>
                  <a:pt x="2683" y="670"/>
                  <a:pt x="2683" y="670"/>
                </a:cubicBezTo>
                <a:cubicBezTo>
                  <a:pt x="2685" y="669"/>
                  <a:pt x="2685" y="669"/>
                  <a:pt x="2685" y="669"/>
                </a:cubicBezTo>
                <a:cubicBezTo>
                  <a:pt x="2686" y="670"/>
                  <a:pt x="2686" y="670"/>
                  <a:pt x="2686" y="670"/>
                </a:cubicBezTo>
                <a:cubicBezTo>
                  <a:pt x="2687" y="670"/>
                  <a:pt x="2687" y="670"/>
                  <a:pt x="2687" y="670"/>
                </a:cubicBezTo>
                <a:cubicBezTo>
                  <a:pt x="2688" y="669"/>
                  <a:pt x="2688" y="669"/>
                  <a:pt x="2688" y="669"/>
                </a:cubicBezTo>
                <a:cubicBezTo>
                  <a:pt x="2689" y="670"/>
                  <a:pt x="2689" y="670"/>
                  <a:pt x="2689" y="670"/>
                </a:cubicBezTo>
                <a:cubicBezTo>
                  <a:pt x="2692" y="669"/>
                  <a:pt x="2692" y="669"/>
                  <a:pt x="2692" y="669"/>
                </a:cubicBezTo>
                <a:cubicBezTo>
                  <a:pt x="2693" y="672"/>
                  <a:pt x="2693" y="672"/>
                  <a:pt x="2693" y="672"/>
                </a:cubicBezTo>
                <a:cubicBezTo>
                  <a:pt x="2694" y="673"/>
                  <a:pt x="2694" y="673"/>
                  <a:pt x="2694" y="673"/>
                </a:cubicBezTo>
                <a:cubicBezTo>
                  <a:pt x="2696" y="673"/>
                  <a:pt x="2696" y="673"/>
                  <a:pt x="2696" y="673"/>
                </a:cubicBezTo>
                <a:cubicBezTo>
                  <a:pt x="2698" y="671"/>
                  <a:pt x="2698" y="671"/>
                  <a:pt x="2698" y="671"/>
                </a:cubicBezTo>
                <a:cubicBezTo>
                  <a:pt x="2701" y="672"/>
                  <a:pt x="2701" y="672"/>
                  <a:pt x="2701" y="672"/>
                </a:cubicBezTo>
                <a:cubicBezTo>
                  <a:pt x="2703" y="673"/>
                  <a:pt x="2703" y="673"/>
                  <a:pt x="2703" y="673"/>
                </a:cubicBezTo>
                <a:cubicBezTo>
                  <a:pt x="2705" y="673"/>
                  <a:pt x="2705" y="673"/>
                  <a:pt x="2705" y="673"/>
                </a:cubicBezTo>
                <a:cubicBezTo>
                  <a:pt x="2707" y="675"/>
                  <a:pt x="2707" y="675"/>
                  <a:pt x="2707" y="675"/>
                </a:cubicBezTo>
                <a:cubicBezTo>
                  <a:pt x="2710" y="674"/>
                  <a:pt x="2710" y="674"/>
                  <a:pt x="2710" y="674"/>
                </a:cubicBezTo>
                <a:cubicBezTo>
                  <a:pt x="2714" y="675"/>
                  <a:pt x="2714" y="675"/>
                  <a:pt x="2714" y="675"/>
                </a:cubicBezTo>
                <a:cubicBezTo>
                  <a:pt x="2715" y="674"/>
                  <a:pt x="2715" y="674"/>
                  <a:pt x="2715" y="674"/>
                </a:cubicBezTo>
                <a:cubicBezTo>
                  <a:pt x="2713" y="671"/>
                  <a:pt x="2713" y="671"/>
                  <a:pt x="2713" y="671"/>
                </a:cubicBezTo>
                <a:cubicBezTo>
                  <a:pt x="2712" y="671"/>
                  <a:pt x="2712" y="671"/>
                  <a:pt x="2712" y="671"/>
                </a:cubicBezTo>
                <a:cubicBezTo>
                  <a:pt x="2710" y="668"/>
                  <a:pt x="2710" y="668"/>
                  <a:pt x="2710" y="668"/>
                </a:cubicBezTo>
                <a:cubicBezTo>
                  <a:pt x="2710" y="667"/>
                  <a:pt x="2710" y="667"/>
                  <a:pt x="2710" y="667"/>
                </a:cubicBezTo>
                <a:cubicBezTo>
                  <a:pt x="2709" y="666"/>
                  <a:pt x="2709" y="666"/>
                  <a:pt x="2709" y="666"/>
                </a:cubicBezTo>
                <a:cubicBezTo>
                  <a:pt x="2707" y="667"/>
                  <a:pt x="2707" y="667"/>
                  <a:pt x="2707" y="667"/>
                </a:cubicBezTo>
                <a:cubicBezTo>
                  <a:pt x="2705" y="666"/>
                  <a:pt x="2705" y="666"/>
                  <a:pt x="2705" y="666"/>
                </a:cubicBezTo>
                <a:cubicBezTo>
                  <a:pt x="2702" y="662"/>
                  <a:pt x="2702" y="662"/>
                  <a:pt x="2702" y="662"/>
                </a:cubicBezTo>
                <a:cubicBezTo>
                  <a:pt x="2702" y="659"/>
                  <a:pt x="2702" y="659"/>
                  <a:pt x="2702" y="659"/>
                </a:cubicBezTo>
                <a:cubicBezTo>
                  <a:pt x="2698" y="656"/>
                  <a:pt x="2698" y="656"/>
                  <a:pt x="2698" y="656"/>
                </a:cubicBezTo>
                <a:cubicBezTo>
                  <a:pt x="2698" y="653"/>
                  <a:pt x="2698" y="653"/>
                  <a:pt x="2698" y="653"/>
                </a:cubicBezTo>
                <a:cubicBezTo>
                  <a:pt x="2696" y="652"/>
                  <a:pt x="2696" y="652"/>
                  <a:pt x="2696" y="652"/>
                </a:cubicBezTo>
                <a:cubicBezTo>
                  <a:pt x="2697" y="650"/>
                  <a:pt x="2697" y="650"/>
                  <a:pt x="2697" y="650"/>
                </a:cubicBezTo>
                <a:cubicBezTo>
                  <a:pt x="2696" y="650"/>
                  <a:pt x="2696" y="650"/>
                  <a:pt x="2696" y="650"/>
                </a:cubicBezTo>
                <a:cubicBezTo>
                  <a:pt x="2693" y="644"/>
                  <a:pt x="2693" y="644"/>
                  <a:pt x="2693" y="644"/>
                </a:cubicBezTo>
                <a:cubicBezTo>
                  <a:pt x="2687" y="641"/>
                  <a:pt x="2687" y="641"/>
                  <a:pt x="2687" y="641"/>
                </a:cubicBezTo>
                <a:cubicBezTo>
                  <a:pt x="2686" y="642"/>
                  <a:pt x="2686" y="642"/>
                  <a:pt x="2686" y="642"/>
                </a:cubicBezTo>
                <a:cubicBezTo>
                  <a:pt x="2686" y="640"/>
                  <a:pt x="2686" y="640"/>
                  <a:pt x="2686" y="640"/>
                </a:cubicBezTo>
                <a:cubicBezTo>
                  <a:pt x="2681" y="638"/>
                  <a:pt x="2681" y="638"/>
                  <a:pt x="2681" y="638"/>
                </a:cubicBezTo>
                <a:cubicBezTo>
                  <a:pt x="2680" y="638"/>
                  <a:pt x="2680" y="638"/>
                  <a:pt x="2680" y="638"/>
                </a:cubicBezTo>
                <a:cubicBezTo>
                  <a:pt x="2680" y="633"/>
                  <a:pt x="2680" y="633"/>
                  <a:pt x="2680" y="633"/>
                </a:cubicBezTo>
                <a:cubicBezTo>
                  <a:pt x="2681" y="629"/>
                  <a:pt x="2681" y="629"/>
                  <a:pt x="2681" y="629"/>
                </a:cubicBezTo>
                <a:cubicBezTo>
                  <a:pt x="2680" y="627"/>
                  <a:pt x="2680" y="627"/>
                  <a:pt x="2680" y="627"/>
                </a:cubicBezTo>
                <a:cubicBezTo>
                  <a:pt x="2681" y="624"/>
                  <a:pt x="2681" y="624"/>
                  <a:pt x="2681" y="624"/>
                </a:cubicBezTo>
                <a:cubicBezTo>
                  <a:pt x="2681" y="625"/>
                  <a:pt x="2681" y="625"/>
                  <a:pt x="2681" y="625"/>
                </a:cubicBezTo>
                <a:cubicBezTo>
                  <a:pt x="2683" y="624"/>
                  <a:pt x="2683" y="624"/>
                  <a:pt x="2683" y="624"/>
                </a:cubicBezTo>
                <a:cubicBezTo>
                  <a:pt x="2684" y="621"/>
                  <a:pt x="2684" y="621"/>
                  <a:pt x="2684" y="621"/>
                </a:cubicBezTo>
                <a:cubicBezTo>
                  <a:pt x="2685" y="622"/>
                  <a:pt x="2685" y="622"/>
                  <a:pt x="2685" y="622"/>
                </a:cubicBezTo>
                <a:cubicBezTo>
                  <a:pt x="2687" y="620"/>
                  <a:pt x="2687" y="620"/>
                  <a:pt x="2687" y="620"/>
                </a:cubicBezTo>
                <a:cubicBezTo>
                  <a:pt x="2685" y="618"/>
                  <a:pt x="2685" y="618"/>
                  <a:pt x="2685" y="618"/>
                </a:cubicBezTo>
                <a:cubicBezTo>
                  <a:pt x="2684" y="617"/>
                  <a:pt x="2684" y="617"/>
                  <a:pt x="2684" y="617"/>
                </a:cubicBezTo>
                <a:cubicBezTo>
                  <a:pt x="2686" y="615"/>
                  <a:pt x="2686" y="615"/>
                  <a:pt x="2686" y="615"/>
                </a:cubicBezTo>
                <a:cubicBezTo>
                  <a:pt x="2689" y="616"/>
                  <a:pt x="2689" y="616"/>
                  <a:pt x="2689" y="616"/>
                </a:cubicBezTo>
                <a:cubicBezTo>
                  <a:pt x="2689" y="613"/>
                  <a:pt x="2689" y="613"/>
                  <a:pt x="2689" y="613"/>
                </a:cubicBezTo>
                <a:cubicBezTo>
                  <a:pt x="2692" y="613"/>
                  <a:pt x="2692" y="613"/>
                  <a:pt x="2692" y="613"/>
                </a:cubicBezTo>
                <a:cubicBezTo>
                  <a:pt x="2692" y="611"/>
                  <a:pt x="2692" y="611"/>
                  <a:pt x="2692" y="611"/>
                </a:cubicBezTo>
                <a:cubicBezTo>
                  <a:pt x="2689" y="610"/>
                  <a:pt x="2689" y="610"/>
                  <a:pt x="2689" y="610"/>
                </a:cubicBezTo>
                <a:cubicBezTo>
                  <a:pt x="2692" y="610"/>
                  <a:pt x="2692" y="610"/>
                  <a:pt x="2692" y="610"/>
                </a:cubicBezTo>
                <a:cubicBezTo>
                  <a:pt x="2693" y="611"/>
                  <a:pt x="2693" y="611"/>
                  <a:pt x="2693" y="611"/>
                </a:cubicBezTo>
                <a:cubicBezTo>
                  <a:pt x="2694" y="610"/>
                  <a:pt x="2694" y="610"/>
                  <a:pt x="2694" y="610"/>
                </a:cubicBezTo>
                <a:cubicBezTo>
                  <a:pt x="2696" y="610"/>
                  <a:pt x="2696" y="610"/>
                  <a:pt x="2696" y="610"/>
                </a:cubicBezTo>
                <a:cubicBezTo>
                  <a:pt x="2697" y="608"/>
                  <a:pt x="2697" y="608"/>
                  <a:pt x="2697" y="608"/>
                </a:cubicBezTo>
                <a:cubicBezTo>
                  <a:pt x="2699" y="608"/>
                  <a:pt x="2699" y="608"/>
                  <a:pt x="2699" y="608"/>
                </a:cubicBezTo>
                <a:cubicBezTo>
                  <a:pt x="2701" y="605"/>
                  <a:pt x="2701" y="605"/>
                  <a:pt x="2701" y="605"/>
                </a:cubicBezTo>
                <a:cubicBezTo>
                  <a:pt x="2702" y="607"/>
                  <a:pt x="2702" y="607"/>
                  <a:pt x="2702" y="607"/>
                </a:cubicBezTo>
                <a:cubicBezTo>
                  <a:pt x="2702" y="605"/>
                  <a:pt x="2702" y="605"/>
                  <a:pt x="2702" y="605"/>
                </a:cubicBezTo>
                <a:cubicBezTo>
                  <a:pt x="2703" y="607"/>
                  <a:pt x="2703" y="607"/>
                  <a:pt x="2703" y="607"/>
                </a:cubicBezTo>
                <a:cubicBezTo>
                  <a:pt x="2705" y="608"/>
                  <a:pt x="2705" y="608"/>
                  <a:pt x="2705" y="608"/>
                </a:cubicBezTo>
                <a:cubicBezTo>
                  <a:pt x="2708" y="606"/>
                  <a:pt x="2708" y="606"/>
                  <a:pt x="2708" y="606"/>
                </a:cubicBezTo>
                <a:cubicBezTo>
                  <a:pt x="2708" y="605"/>
                  <a:pt x="2708" y="605"/>
                  <a:pt x="2708" y="605"/>
                </a:cubicBezTo>
                <a:cubicBezTo>
                  <a:pt x="2706" y="605"/>
                  <a:pt x="2706" y="605"/>
                  <a:pt x="2706" y="605"/>
                </a:cubicBezTo>
                <a:cubicBezTo>
                  <a:pt x="2706" y="603"/>
                  <a:pt x="2706" y="603"/>
                  <a:pt x="2706" y="603"/>
                </a:cubicBezTo>
                <a:cubicBezTo>
                  <a:pt x="2707" y="602"/>
                  <a:pt x="2707" y="602"/>
                  <a:pt x="2707" y="602"/>
                </a:cubicBezTo>
                <a:cubicBezTo>
                  <a:pt x="2708" y="602"/>
                  <a:pt x="2708" y="602"/>
                  <a:pt x="2708" y="602"/>
                </a:cubicBezTo>
                <a:cubicBezTo>
                  <a:pt x="2707" y="600"/>
                  <a:pt x="2707" y="600"/>
                  <a:pt x="2707" y="600"/>
                </a:cubicBezTo>
                <a:cubicBezTo>
                  <a:pt x="2707" y="599"/>
                  <a:pt x="2707" y="599"/>
                  <a:pt x="2707" y="599"/>
                </a:cubicBezTo>
                <a:cubicBezTo>
                  <a:pt x="2709" y="598"/>
                  <a:pt x="2709" y="598"/>
                  <a:pt x="2709" y="598"/>
                </a:cubicBezTo>
                <a:cubicBezTo>
                  <a:pt x="2708" y="597"/>
                  <a:pt x="2708" y="597"/>
                  <a:pt x="2708" y="597"/>
                </a:cubicBezTo>
                <a:cubicBezTo>
                  <a:pt x="2705" y="598"/>
                  <a:pt x="2705" y="598"/>
                  <a:pt x="2705" y="598"/>
                </a:cubicBezTo>
                <a:cubicBezTo>
                  <a:pt x="2702" y="598"/>
                  <a:pt x="2702" y="598"/>
                  <a:pt x="2702" y="598"/>
                </a:cubicBezTo>
                <a:cubicBezTo>
                  <a:pt x="2703" y="597"/>
                  <a:pt x="2703" y="597"/>
                  <a:pt x="2703" y="597"/>
                </a:cubicBezTo>
                <a:cubicBezTo>
                  <a:pt x="2700" y="597"/>
                  <a:pt x="2700" y="597"/>
                  <a:pt x="2700" y="597"/>
                </a:cubicBezTo>
                <a:cubicBezTo>
                  <a:pt x="2699" y="598"/>
                  <a:pt x="2699" y="598"/>
                  <a:pt x="2699" y="598"/>
                </a:cubicBezTo>
                <a:cubicBezTo>
                  <a:pt x="2693" y="598"/>
                  <a:pt x="2693" y="598"/>
                  <a:pt x="2693" y="598"/>
                </a:cubicBezTo>
                <a:cubicBezTo>
                  <a:pt x="2692" y="597"/>
                  <a:pt x="2692" y="597"/>
                  <a:pt x="2692" y="597"/>
                </a:cubicBezTo>
                <a:cubicBezTo>
                  <a:pt x="2691" y="596"/>
                  <a:pt x="2691" y="596"/>
                  <a:pt x="2691" y="596"/>
                </a:cubicBezTo>
                <a:cubicBezTo>
                  <a:pt x="2689" y="595"/>
                  <a:pt x="2689" y="595"/>
                  <a:pt x="2689" y="595"/>
                </a:cubicBezTo>
                <a:cubicBezTo>
                  <a:pt x="2688" y="594"/>
                  <a:pt x="2688" y="594"/>
                  <a:pt x="2688" y="594"/>
                </a:cubicBezTo>
                <a:cubicBezTo>
                  <a:pt x="2688" y="593"/>
                  <a:pt x="2688" y="593"/>
                  <a:pt x="2688" y="593"/>
                </a:cubicBezTo>
                <a:cubicBezTo>
                  <a:pt x="2683" y="596"/>
                  <a:pt x="2683" y="596"/>
                  <a:pt x="2683" y="596"/>
                </a:cubicBezTo>
                <a:cubicBezTo>
                  <a:pt x="2681" y="596"/>
                  <a:pt x="2681" y="596"/>
                  <a:pt x="2681" y="596"/>
                </a:cubicBezTo>
                <a:cubicBezTo>
                  <a:pt x="2681" y="596"/>
                  <a:pt x="2681" y="596"/>
                  <a:pt x="2681" y="596"/>
                </a:cubicBezTo>
                <a:cubicBezTo>
                  <a:pt x="2681" y="598"/>
                  <a:pt x="2681" y="598"/>
                  <a:pt x="2681" y="598"/>
                </a:cubicBezTo>
                <a:cubicBezTo>
                  <a:pt x="2680" y="599"/>
                  <a:pt x="2680" y="599"/>
                  <a:pt x="2680" y="599"/>
                </a:cubicBezTo>
                <a:cubicBezTo>
                  <a:pt x="2677" y="600"/>
                  <a:pt x="2677" y="600"/>
                  <a:pt x="2677" y="600"/>
                </a:cubicBezTo>
                <a:cubicBezTo>
                  <a:pt x="2678" y="601"/>
                  <a:pt x="2678" y="601"/>
                  <a:pt x="2678" y="601"/>
                </a:cubicBezTo>
                <a:cubicBezTo>
                  <a:pt x="2679" y="602"/>
                  <a:pt x="2679" y="602"/>
                  <a:pt x="2679" y="602"/>
                </a:cubicBezTo>
                <a:cubicBezTo>
                  <a:pt x="2678" y="604"/>
                  <a:pt x="2678" y="604"/>
                  <a:pt x="2678" y="604"/>
                </a:cubicBezTo>
                <a:cubicBezTo>
                  <a:pt x="2677" y="605"/>
                  <a:pt x="2677" y="605"/>
                  <a:pt x="2677" y="605"/>
                </a:cubicBezTo>
                <a:cubicBezTo>
                  <a:pt x="2675" y="604"/>
                  <a:pt x="2675" y="604"/>
                  <a:pt x="2675" y="604"/>
                </a:cubicBezTo>
                <a:cubicBezTo>
                  <a:pt x="2673" y="605"/>
                  <a:pt x="2673" y="605"/>
                  <a:pt x="2673" y="605"/>
                </a:cubicBezTo>
                <a:cubicBezTo>
                  <a:pt x="2670" y="605"/>
                  <a:pt x="2670" y="605"/>
                  <a:pt x="2670" y="605"/>
                </a:cubicBezTo>
                <a:cubicBezTo>
                  <a:pt x="2667" y="600"/>
                  <a:pt x="2667" y="600"/>
                  <a:pt x="2667" y="600"/>
                </a:cubicBezTo>
                <a:cubicBezTo>
                  <a:pt x="2667" y="597"/>
                  <a:pt x="2667" y="597"/>
                  <a:pt x="2667" y="597"/>
                </a:cubicBezTo>
                <a:cubicBezTo>
                  <a:pt x="2667" y="595"/>
                  <a:pt x="2667" y="595"/>
                  <a:pt x="2667" y="595"/>
                </a:cubicBezTo>
                <a:cubicBezTo>
                  <a:pt x="2664" y="595"/>
                  <a:pt x="2664" y="595"/>
                  <a:pt x="2664" y="595"/>
                </a:cubicBezTo>
                <a:cubicBezTo>
                  <a:pt x="2663" y="596"/>
                  <a:pt x="2663" y="596"/>
                  <a:pt x="2663" y="596"/>
                </a:cubicBezTo>
                <a:cubicBezTo>
                  <a:pt x="2663" y="595"/>
                  <a:pt x="2663" y="595"/>
                  <a:pt x="2663" y="595"/>
                </a:cubicBezTo>
                <a:cubicBezTo>
                  <a:pt x="2662" y="595"/>
                  <a:pt x="2662" y="595"/>
                  <a:pt x="2662" y="595"/>
                </a:cubicBezTo>
                <a:cubicBezTo>
                  <a:pt x="2661" y="596"/>
                  <a:pt x="2661" y="596"/>
                  <a:pt x="2661" y="596"/>
                </a:cubicBezTo>
                <a:cubicBezTo>
                  <a:pt x="2660" y="595"/>
                  <a:pt x="2660" y="595"/>
                  <a:pt x="2660" y="595"/>
                </a:cubicBezTo>
                <a:cubicBezTo>
                  <a:pt x="2660" y="596"/>
                  <a:pt x="2660" y="596"/>
                  <a:pt x="2660" y="596"/>
                </a:cubicBezTo>
                <a:cubicBezTo>
                  <a:pt x="2659" y="593"/>
                  <a:pt x="2659" y="593"/>
                  <a:pt x="2659" y="593"/>
                </a:cubicBezTo>
                <a:cubicBezTo>
                  <a:pt x="2658" y="592"/>
                  <a:pt x="2658" y="592"/>
                  <a:pt x="2658" y="592"/>
                </a:cubicBezTo>
                <a:cubicBezTo>
                  <a:pt x="2655" y="590"/>
                  <a:pt x="2655" y="590"/>
                  <a:pt x="2655" y="590"/>
                </a:cubicBezTo>
                <a:cubicBezTo>
                  <a:pt x="2653" y="588"/>
                  <a:pt x="2653" y="588"/>
                  <a:pt x="2653" y="588"/>
                </a:cubicBezTo>
                <a:cubicBezTo>
                  <a:pt x="2653" y="586"/>
                  <a:pt x="2653" y="586"/>
                  <a:pt x="2653" y="586"/>
                </a:cubicBezTo>
                <a:cubicBezTo>
                  <a:pt x="2652" y="584"/>
                  <a:pt x="2652" y="584"/>
                  <a:pt x="2652" y="584"/>
                </a:cubicBezTo>
                <a:cubicBezTo>
                  <a:pt x="2652" y="583"/>
                  <a:pt x="2652" y="583"/>
                  <a:pt x="2652" y="583"/>
                </a:cubicBezTo>
                <a:cubicBezTo>
                  <a:pt x="2652" y="582"/>
                  <a:pt x="2652" y="582"/>
                  <a:pt x="2652" y="582"/>
                </a:cubicBezTo>
                <a:cubicBezTo>
                  <a:pt x="2653" y="581"/>
                  <a:pt x="2653" y="581"/>
                  <a:pt x="2653" y="581"/>
                </a:cubicBezTo>
                <a:cubicBezTo>
                  <a:pt x="2653" y="579"/>
                  <a:pt x="2653" y="579"/>
                  <a:pt x="2653" y="579"/>
                </a:cubicBezTo>
                <a:cubicBezTo>
                  <a:pt x="2654" y="578"/>
                  <a:pt x="2654" y="578"/>
                  <a:pt x="2654" y="578"/>
                </a:cubicBezTo>
                <a:cubicBezTo>
                  <a:pt x="2654" y="577"/>
                  <a:pt x="2654" y="577"/>
                  <a:pt x="2654" y="577"/>
                </a:cubicBezTo>
                <a:cubicBezTo>
                  <a:pt x="2658" y="578"/>
                  <a:pt x="2658" y="578"/>
                  <a:pt x="2658" y="578"/>
                </a:cubicBezTo>
                <a:cubicBezTo>
                  <a:pt x="2661" y="578"/>
                  <a:pt x="2661" y="578"/>
                  <a:pt x="2661" y="578"/>
                </a:cubicBezTo>
                <a:cubicBezTo>
                  <a:pt x="2664" y="578"/>
                  <a:pt x="2664" y="578"/>
                  <a:pt x="2664" y="578"/>
                </a:cubicBezTo>
                <a:cubicBezTo>
                  <a:pt x="2665" y="576"/>
                  <a:pt x="2665" y="576"/>
                  <a:pt x="2665" y="576"/>
                </a:cubicBezTo>
                <a:cubicBezTo>
                  <a:pt x="2664" y="575"/>
                  <a:pt x="2664" y="575"/>
                  <a:pt x="2664" y="575"/>
                </a:cubicBezTo>
                <a:cubicBezTo>
                  <a:pt x="2666" y="575"/>
                  <a:pt x="2666" y="575"/>
                  <a:pt x="2666" y="575"/>
                </a:cubicBezTo>
                <a:cubicBezTo>
                  <a:pt x="2666" y="572"/>
                  <a:pt x="2666" y="572"/>
                  <a:pt x="2666" y="572"/>
                </a:cubicBezTo>
                <a:cubicBezTo>
                  <a:pt x="2665" y="572"/>
                  <a:pt x="2665" y="572"/>
                  <a:pt x="2665" y="572"/>
                </a:cubicBezTo>
                <a:cubicBezTo>
                  <a:pt x="2666" y="571"/>
                  <a:pt x="2666" y="571"/>
                  <a:pt x="2666" y="571"/>
                </a:cubicBezTo>
                <a:cubicBezTo>
                  <a:pt x="2667" y="566"/>
                  <a:pt x="2667" y="566"/>
                  <a:pt x="2667" y="566"/>
                </a:cubicBezTo>
                <a:cubicBezTo>
                  <a:pt x="2670" y="564"/>
                  <a:pt x="2670" y="564"/>
                  <a:pt x="2670" y="564"/>
                </a:cubicBezTo>
                <a:cubicBezTo>
                  <a:pt x="2672" y="563"/>
                  <a:pt x="2672" y="563"/>
                  <a:pt x="2672" y="563"/>
                </a:cubicBezTo>
                <a:cubicBezTo>
                  <a:pt x="2674" y="561"/>
                  <a:pt x="2674" y="561"/>
                  <a:pt x="2674" y="561"/>
                </a:cubicBezTo>
                <a:cubicBezTo>
                  <a:pt x="2675" y="560"/>
                  <a:pt x="2675" y="560"/>
                  <a:pt x="2675" y="560"/>
                </a:cubicBezTo>
                <a:cubicBezTo>
                  <a:pt x="2675" y="557"/>
                  <a:pt x="2675" y="557"/>
                  <a:pt x="2675" y="557"/>
                </a:cubicBezTo>
                <a:cubicBezTo>
                  <a:pt x="2677" y="554"/>
                  <a:pt x="2677" y="554"/>
                  <a:pt x="2677" y="554"/>
                </a:cubicBezTo>
                <a:cubicBezTo>
                  <a:pt x="2678" y="552"/>
                  <a:pt x="2678" y="552"/>
                  <a:pt x="2678" y="552"/>
                </a:cubicBezTo>
                <a:cubicBezTo>
                  <a:pt x="2679" y="551"/>
                  <a:pt x="2679" y="551"/>
                  <a:pt x="2679" y="551"/>
                </a:cubicBezTo>
                <a:cubicBezTo>
                  <a:pt x="2680" y="549"/>
                  <a:pt x="2680" y="549"/>
                  <a:pt x="2680" y="549"/>
                </a:cubicBezTo>
                <a:cubicBezTo>
                  <a:pt x="2682" y="549"/>
                  <a:pt x="2682" y="549"/>
                  <a:pt x="2682" y="549"/>
                </a:cubicBezTo>
                <a:cubicBezTo>
                  <a:pt x="2683" y="550"/>
                  <a:pt x="2683" y="550"/>
                  <a:pt x="2683" y="550"/>
                </a:cubicBezTo>
                <a:cubicBezTo>
                  <a:pt x="2685" y="550"/>
                  <a:pt x="2685" y="550"/>
                  <a:pt x="2685" y="550"/>
                </a:cubicBezTo>
                <a:cubicBezTo>
                  <a:pt x="2686" y="548"/>
                  <a:pt x="2686" y="548"/>
                  <a:pt x="2686" y="548"/>
                </a:cubicBezTo>
                <a:cubicBezTo>
                  <a:pt x="2689" y="552"/>
                  <a:pt x="2689" y="552"/>
                  <a:pt x="2689" y="552"/>
                </a:cubicBezTo>
                <a:cubicBezTo>
                  <a:pt x="2693" y="554"/>
                  <a:pt x="2693" y="554"/>
                  <a:pt x="2693" y="554"/>
                </a:cubicBezTo>
                <a:cubicBezTo>
                  <a:pt x="2694" y="556"/>
                  <a:pt x="2694" y="556"/>
                  <a:pt x="2694" y="556"/>
                </a:cubicBezTo>
                <a:cubicBezTo>
                  <a:pt x="2692" y="557"/>
                  <a:pt x="2692" y="557"/>
                  <a:pt x="2692" y="557"/>
                </a:cubicBezTo>
                <a:cubicBezTo>
                  <a:pt x="2692" y="558"/>
                  <a:pt x="2692" y="558"/>
                  <a:pt x="2692" y="558"/>
                </a:cubicBezTo>
                <a:cubicBezTo>
                  <a:pt x="2690" y="561"/>
                  <a:pt x="2690" y="561"/>
                  <a:pt x="2690" y="561"/>
                </a:cubicBezTo>
                <a:cubicBezTo>
                  <a:pt x="2689" y="563"/>
                  <a:pt x="2689" y="563"/>
                  <a:pt x="2689" y="563"/>
                </a:cubicBezTo>
                <a:cubicBezTo>
                  <a:pt x="2688" y="563"/>
                  <a:pt x="2688" y="563"/>
                  <a:pt x="2688" y="563"/>
                </a:cubicBezTo>
                <a:cubicBezTo>
                  <a:pt x="2688" y="564"/>
                  <a:pt x="2688" y="564"/>
                  <a:pt x="2688" y="564"/>
                </a:cubicBezTo>
                <a:cubicBezTo>
                  <a:pt x="2687" y="567"/>
                  <a:pt x="2687" y="567"/>
                  <a:pt x="2687" y="567"/>
                </a:cubicBezTo>
                <a:cubicBezTo>
                  <a:pt x="2690" y="569"/>
                  <a:pt x="2690" y="569"/>
                  <a:pt x="2690" y="569"/>
                </a:cubicBezTo>
                <a:cubicBezTo>
                  <a:pt x="2689" y="570"/>
                  <a:pt x="2689" y="570"/>
                  <a:pt x="2689" y="570"/>
                </a:cubicBezTo>
                <a:cubicBezTo>
                  <a:pt x="2689" y="571"/>
                  <a:pt x="2689" y="571"/>
                  <a:pt x="2689" y="571"/>
                </a:cubicBezTo>
                <a:cubicBezTo>
                  <a:pt x="2689" y="572"/>
                  <a:pt x="2689" y="572"/>
                  <a:pt x="2689" y="572"/>
                </a:cubicBezTo>
                <a:cubicBezTo>
                  <a:pt x="2689" y="573"/>
                  <a:pt x="2689" y="573"/>
                  <a:pt x="2689" y="573"/>
                </a:cubicBezTo>
                <a:cubicBezTo>
                  <a:pt x="2692" y="572"/>
                  <a:pt x="2692" y="572"/>
                  <a:pt x="2692" y="572"/>
                </a:cubicBezTo>
                <a:cubicBezTo>
                  <a:pt x="2694" y="570"/>
                  <a:pt x="2694" y="570"/>
                  <a:pt x="2694" y="570"/>
                </a:cubicBezTo>
                <a:cubicBezTo>
                  <a:pt x="2693" y="572"/>
                  <a:pt x="2693" y="572"/>
                  <a:pt x="2693" y="572"/>
                </a:cubicBezTo>
                <a:cubicBezTo>
                  <a:pt x="2691" y="573"/>
                  <a:pt x="2691" y="573"/>
                  <a:pt x="2691" y="573"/>
                </a:cubicBezTo>
                <a:cubicBezTo>
                  <a:pt x="2691" y="574"/>
                  <a:pt x="2691" y="574"/>
                  <a:pt x="2691" y="574"/>
                </a:cubicBezTo>
                <a:cubicBezTo>
                  <a:pt x="2693" y="575"/>
                  <a:pt x="2693" y="575"/>
                  <a:pt x="2693" y="575"/>
                </a:cubicBezTo>
                <a:cubicBezTo>
                  <a:pt x="2692" y="576"/>
                  <a:pt x="2692" y="576"/>
                  <a:pt x="2692" y="576"/>
                </a:cubicBezTo>
                <a:cubicBezTo>
                  <a:pt x="2692" y="576"/>
                  <a:pt x="2692" y="576"/>
                  <a:pt x="2692" y="576"/>
                </a:cubicBezTo>
                <a:cubicBezTo>
                  <a:pt x="2689" y="576"/>
                  <a:pt x="2689" y="576"/>
                  <a:pt x="2689" y="576"/>
                </a:cubicBezTo>
                <a:cubicBezTo>
                  <a:pt x="2688" y="578"/>
                  <a:pt x="2688" y="578"/>
                  <a:pt x="2688" y="578"/>
                </a:cubicBezTo>
                <a:cubicBezTo>
                  <a:pt x="2687" y="578"/>
                  <a:pt x="2687" y="578"/>
                  <a:pt x="2687" y="578"/>
                </a:cubicBezTo>
                <a:cubicBezTo>
                  <a:pt x="2686" y="579"/>
                  <a:pt x="2686" y="579"/>
                  <a:pt x="2686" y="579"/>
                </a:cubicBezTo>
                <a:cubicBezTo>
                  <a:pt x="2687" y="580"/>
                  <a:pt x="2687" y="580"/>
                  <a:pt x="2687" y="580"/>
                </a:cubicBezTo>
                <a:cubicBezTo>
                  <a:pt x="2688" y="582"/>
                  <a:pt x="2688" y="582"/>
                  <a:pt x="2688" y="582"/>
                </a:cubicBezTo>
                <a:cubicBezTo>
                  <a:pt x="2689" y="582"/>
                  <a:pt x="2689" y="582"/>
                  <a:pt x="2689" y="582"/>
                </a:cubicBezTo>
                <a:cubicBezTo>
                  <a:pt x="2690" y="580"/>
                  <a:pt x="2690" y="580"/>
                  <a:pt x="2690" y="580"/>
                </a:cubicBezTo>
                <a:cubicBezTo>
                  <a:pt x="2691" y="580"/>
                  <a:pt x="2691" y="580"/>
                  <a:pt x="2691" y="580"/>
                </a:cubicBezTo>
                <a:cubicBezTo>
                  <a:pt x="2693" y="578"/>
                  <a:pt x="2693" y="578"/>
                  <a:pt x="2693" y="578"/>
                </a:cubicBezTo>
                <a:cubicBezTo>
                  <a:pt x="2696" y="576"/>
                  <a:pt x="2696" y="576"/>
                  <a:pt x="2696" y="576"/>
                </a:cubicBezTo>
                <a:cubicBezTo>
                  <a:pt x="2696" y="576"/>
                  <a:pt x="2696" y="576"/>
                  <a:pt x="2696" y="576"/>
                </a:cubicBezTo>
                <a:cubicBezTo>
                  <a:pt x="2695" y="574"/>
                  <a:pt x="2695" y="574"/>
                  <a:pt x="2695" y="574"/>
                </a:cubicBezTo>
                <a:cubicBezTo>
                  <a:pt x="2698" y="572"/>
                  <a:pt x="2698" y="572"/>
                  <a:pt x="2698" y="572"/>
                </a:cubicBezTo>
                <a:cubicBezTo>
                  <a:pt x="2702" y="568"/>
                  <a:pt x="2702" y="568"/>
                  <a:pt x="2702" y="568"/>
                </a:cubicBezTo>
                <a:cubicBezTo>
                  <a:pt x="2703" y="569"/>
                  <a:pt x="2703" y="569"/>
                  <a:pt x="2703" y="569"/>
                </a:cubicBezTo>
                <a:cubicBezTo>
                  <a:pt x="2704" y="566"/>
                  <a:pt x="2704" y="566"/>
                  <a:pt x="2704" y="566"/>
                </a:cubicBezTo>
                <a:cubicBezTo>
                  <a:pt x="2706" y="566"/>
                  <a:pt x="2706" y="566"/>
                  <a:pt x="2706" y="566"/>
                </a:cubicBezTo>
                <a:cubicBezTo>
                  <a:pt x="2709" y="565"/>
                  <a:pt x="2709" y="565"/>
                  <a:pt x="2709" y="565"/>
                </a:cubicBezTo>
                <a:cubicBezTo>
                  <a:pt x="2710" y="565"/>
                  <a:pt x="2710" y="565"/>
                  <a:pt x="2710" y="565"/>
                </a:cubicBezTo>
                <a:cubicBezTo>
                  <a:pt x="2711" y="565"/>
                  <a:pt x="2711" y="565"/>
                  <a:pt x="2711" y="565"/>
                </a:cubicBezTo>
                <a:cubicBezTo>
                  <a:pt x="2713" y="565"/>
                  <a:pt x="2713" y="565"/>
                  <a:pt x="2713" y="565"/>
                </a:cubicBezTo>
                <a:cubicBezTo>
                  <a:pt x="2716" y="562"/>
                  <a:pt x="2716" y="562"/>
                  <a:pt x="2716" y="562"/>
                </a:cubicBezTo>
                <a:cubicBezTo>
                  <a:pt x="2717" y="563"/>
                  <a:pt x="2717" y="563"/>
                  <a:pt x="2717" y="563"/>
                </a:cubicBezTo>
                <a:cubicBezTo>
                  <a:pt x="2717" y="563"/>
                  <a:pt x="2717" y="563"/>
                  <a:pt x="2717" y="563"/>
                </a:cubicBezTo>
                <a:cubicBezTo>
                  <a:pt x="2717" y="564"/>
                  <a:pt x="2717" y="564"/>
                  <a:pt x="2717" y="564"/>
                </a:cubicBezTo>
                <a:cubicBezTo>
                  <a:pt x="2718" y="564"/>
                  <a:pt x="2718" y="564"/>
                  <a:pt x="2718" y="564"/>
                </a:cubicBezTo>
                <a:cubicBezTo>
                  <a:pt x="2719" y="567"/>
                  <a:pt x="2719" y="567"/>
                  <a:pt x="2719" y="567"/>
                </a:cubicBezTo>
                <a:cubicBezTo>
                  <a:pt x="2720" y="566"/>
                  <a:pt x="2720" y="566"/>
                  <a:pt x="2720" y="566"/>
                </a:cubicBezTo>
                <a:cubicBezTo>
                  <a:pt x="2720" y="565"/>
                  <a:pt x="2720" y="565"/>
                  <a:pt x="2720" y="565"/>
                </a:cubicBezTo>
                <a:cubicBezTo>
                  <a:pt x="2722" y="566"/>
                  <a:pt x="2722" y="566"/>
                  <a:pt x="2722" y="566"/>
                </a:cubicBezTo>
                <a:cubicBezTo>
                  <a:pt x="2723" y="567"/>
                  <a:pt x="2723" y="567"/>
                  <a:pt x="2723" y="567"/>
                </a:cubicBezTo>
                <a:cubicBezTo>
                  <a:pt x="2727" y="567"/>
                  <a:pt x="2727" y="567"/>
                  <a:pt x="2727" y="567"/>
                </a:cubicBezTo>
                <a:cubicBezTo>
                  <a:pt x="2728" y="566"/>
                  <a:pt x="2728" y="566"/>
                  <a:pt x="2728" y="566"/>
                </a:cubicBezTo>
                <a:cubicBezTo>
                  <a:pt x="2729" y="566"/>
                  <a:pt x="2729" y="566"/>
                  <a:pt x="2729" y="566"/>
                </a:cubicBezTo>
                <a:cubicBezTo>
                  <a:pt x="2728" y="567"/>
                  <a:pt x="2728" y="567"/>
                  <a:pt x="2728" y="567"/>
                </a:cubicBezTo>
                <a:cubicBezTo>
                  <a:pt x="2727" y="568"/>
                  <a:pt x="2727" y="568"/>
                  <a:pt x="2727" y="568"/>
                </a:cubicBezTo>
                <a:cubicBezTo>
                  <a:pt x="2728" y="570"/>
                  <a:pt x="2728" y="570"/>
                  <a:pt x="2728" y="570"/>
                </a:cubicBezTo>
                <a:cubicBezTo>
                  <a:pt x="2726" y="574"/>
                  <a:pt x="2726" y="574"/>
                  <a:pt x="2726" y="574"/>
                </a:cubicBezTo>
                <a:cubicBezTo>
                  <a:pt x="2726" y="579"/>
                  <a:pt x="2726" y="579"/>
                  <a:pt x="2726" y="579"/>
                </a:cubicBezTo>
                <a:cubicBezTo>
                  <a:pt x="2727" y="580"/>
                  <a:pt x="2727" y="580"/>
                  <a:pt x="2727" y="580"/>
                </a:cubicBezTo>
                <a:cubicBezTo>
                  <a:pt x="2730" y="580"/>
                  <a:pt x="2730" y="580"/>
                  <a:pt x="2730" y="580"/>
                </a:cubicBezTo>
                <a:cubicBezTo>
                  <a:pt x="2732" y="579"/>
                  <a:pt x="2732" y="579"/>
                  <a:pt x="2732" y="579"/>
                </a:cubicBezTo>
                <a:cubicBezTo>
                  <a:pt x="2730" y="581"/>
                  <a:pt x="2730" y="581"/>
                  <a:pt x="2730" y="581"/>
                </a:cubicBezTo>
                <a:cubicBezTo>
                  <a:pt x="2728" y="581"/>
                  <a:pt x="2728" y="581"/>
                  <a:pt x="2728" y="581"/>
                </a:cubicBezTo>
                <a:cubicBezTo>
                  <a:pt x="2726" y="584"/>
                  <a:pt x="2726" y="584"/>
                  <a:pt x="2726" y="584"/>
                </a:cubicBezTo>
                <a:cubicBezTo>
                  <a:pt x="2726" y="588"/>
                  <a:pt x="2726" y="588"/>
                  <a:pt x="2726" y="588"/>
                </a:cubicBezTo>
                <a:cubicBezTo>
                  <a:pt x="2726" y="590"/>
                  <a:pt x="2726" y="590"/>
                  <a:pt x="2726" y="590"/>
                </a:cubicBezTo>
                <a:cubicBezTo>
                  <a:pt x="2727" y="590"/>
                  <a:pt x="2727" y="590"/>
                  <a:pt x="2727" y="590"/>
                </a:cubicBezTo>
                <a:cubicBezTo>
                  <a:pt x="2728" y="589"/>
                  <a:pt x="2728" y="589"/>
                  <a:pt x="2728" y="589"/>
                </a:cubicBezTo>
                <a:cubicBezTo>
                  <a:pt x="2730" y="590"/>
                  <a:pt x="2730" y="590"/>
                  <a:pt x="2730" y="590"/>
                </a:cubicBezTo>
                <a:cubicBezTo>
                  <a:pt x="2729" y="593"/>
                  <a:pt x="2729" y="593"/>
                  <a:pt x="2729" y="593"/>
                </a:cubicBezTo>
                <a:cubicBezTo>
                  <a:pt x="2729" y="594"/>
                  <a:pt x="2729" y="594"/>
                  <a:pt x="2729" y="594"/>
                </a:cubicBezTo>
                <a:cubicBezTo>
                  <a:pt x="2732" y="593"/>
                  <a:pt x="2732" y="593"/>
                  <a:pt x="2732" y="593"/>
                </a:cubicBezTo>
                <a:cubicBezTo>
                  <a:pt x="2733" y="593"/>
                  <a:pt x="2733" y="593"/>
                  <a:pt x="2733" y="593"/>
                </a:cubicBezTo>
                <a:cubicBezTo>
                  <a:pt x="2735" y="591"/>
                  <a:pt x="2735" y="591"/>
                  <a:pt x="2735" y="591"/>
                </a:cubicBezTo>
                <a:cubicBezTo>
                  <a:pt x="2734" y="590"/>
                  <a:pt x="2734" y="590"/>
                  <a:pt x="2734" y="590"/>
                </a:cubicBezTo>
                <a:cubicBezTo>
                  <a:pt x="2735" y="589"/>
                  <a:pt x="2735" y="589"/>
                  <a:pt x="2735" y="589"/>
                </a:cubicBezTo>
                <a:cubicBezTo>
                  <a:pt x="2737" y="592"/>
                  <a:pt x="2737" y="592"/>
                  <a:pt x="2737" y="592"/>
                </a:cubicBezTo>
                <a:cubicBezTo>
                  <a:pt x="2738" y="592"/>
                  <a:pt x="2738" y="592"/>
                  <a:pt x="2738" y="592"/>
                </a:cubicBezTo>
                <a:cubicBezTo>
                  <a:pt x="2739" y="591"/>
                  <a:pt x="2739" y="591"/>
                  <a:pt x="2739" y="591"/>
                </a:cubicBezTo>
                <a:cubicBezTo>
                  <a:pt x="2742" y="591"/>
                  <a:pt x="2742" y="591"/>
                  <a:pt x="2742" y="591"/>
                </a:cubicBezTo>
                <a:cubicBezTo>
                  <a:pt x="2741" y="592"/>
                  <a:pt x="2741" y="592"/>
                  <a:pt x="2741" y="592"/>
                </a:cubicBezTo>
                <a:cubicBezTo>
                  <a:pt x="2745" y="595"/>
                  <a:pt x="2745" y="595"/>
                  <a:pt x="2745" y="595"/>
                </a:cubicBezTo>
                <a:cubicBezTo>
                  <a:pt x="2748" y="599"/>
                  <a:pt x="2748" y="599"/>
                  <a:pt x="2748" y="599"/>
                </a:cubicBezTo>
                <a:cubicBezTo>
                  <a:pt x="2749" y="599"/>
                  <a:pt x="2749" y="599"/>
                  <a:pt x="2749" y="599"/>
                </a:cubicBezTo>
                <a:cubicBezTo>
                  <a:pt x="2748" y="600"/>
                  <a:pt x="2748" y="600"/>
                  <a:pt x="2748" y="600"/>
                </a:cubicBezTo>
                <a:cubicBezTo>
                  <a:pt x="2750" y="602"/>
                  <a:pt x="2750" y="602"/>
                  <a:pt x="2750" y="602"/>
                </a:cubicBezTo>
                <a:cubicBezTo>
                  <a:pt x="2751" y="604"/>
                  <a:pt x="2751" y="604"/>
                  <a:pt x="2751" y="604"/>
                </a:cubicBezTo>
                <a:cubicBezTo>
                  <a:pt x="2747" y="603"/>
                  <a:pt x="2747" y="603"/>
                  <a:pt x="2747" y="603"/>
                </a:cubicBezTo>
                <a:cubicBezTo>
                  <a:pt x="2747" y="602"/>
                  <a:pt x="2747" y="602"/>
                  <a:pt x="2747" y="602"/>
                </a:cubicBezTo>
                <a:cubicBezTo>
                  <a:pt x="2746" y="603"/>
                  <a:pt x="2746" y="603"/>
                  <a:pt x="2746" y="603"/>
                </a:cubicBezTo>
                <a:cubicBezTo>
                  <a:pt x="2744" y="603"/>
                  <a:pt x="2744" y="603"/>
                  <a:pt x="2744" y="603"/>
                </a:cubicBezTo>
                <a:cubicBezTo>
                  <a:pt x="2742" y="606"/>
                  <a:pt x="2742" y="606"/>
                  <a:pt x="2742" y="606"/>
                </a:cubicBezTo>
                <a:cubicBezTo>
                  <a:pt x="2747" y="608"/>
                  <a:pt x="2747" y="608"/>
                  <a:pt x="2747" y="608"/>
                </a:cubicBezTo>
                <a:cubicBezTo>
                  <a:pt x="2748" y="608"/>
                  <a:pt x="2748" y="608"/>
                  <a:pt x="2748" y="608"/>
                </a:cubicBezTo>
                <a:cubicBezTo>
                  <a:pt x="2749" y="610"/>
                  <a:pt x="2749" y="610"/>
                  <a:pt x="2749" y="610"/>
                </a:cubicBezTo>
                <a:cubicBezTo>
                  <a:pt x="2749" y="614"/>
                  <a:pt x="2749" y="614"/>
                  <a:pt x="2749" y="614"/>
                </a:cubicBezTo>
                <a:cubicBezTo>
                  <a:pt x="2750" y="615"/>
                  <a:pt x="2750" y="615"/>
                  <a:pt x="2750" y="615"/>
                </a:cubicBezTo>
                <a:cubicBezTo>
                  <a:pt x="2751" y="614"/>
                  <a:pt x="2751" y="614"/>
                  <a:pt x="2751" y="614"/>
                </a:cubicBezTo>
                <a:cubicBezTo>
                  <a:pt x="2753" y="618"/>
                  <a:pt x="2753" y="618"/>
                  <a:pt x="2753" y="618"/>
                </a:cubicBezTo>
                <a:cubicBezTo>
                  <a:pt x="2749" y="620"/>
                  <a:pt x="2749" y="620"/>
                  <a:pt x="2749" y="620"/>
                </a:cubicBezTo>
                <a:cubicBezTo>
                  <a:pt x="2749" y="621"/>
                  <a:pt x="2749" y="621"/>
                  <a:pt x="2749" y="621"/>
                </a:cubicBezTo>
                <a:cubicBezTo>
                  <a:pt x="2751" y="622"/>
                  <a:pt x="2751" y="622"/>
                  <a:pt x="2751" y="622"/>
                </a:cubicBezTo>
                <a:cubicBezTo>
                  <a:pt x="2751" y="624"/>
                  <a:pt x="2751" y="624"/>
                  <a:pt x="2751" y="624"/>
                </a:cubicBezTo>
                <a:cubicBezTo>
                  <a:pt x="2750" y="625"/>
                  <a:pt x="2750" y="625"/>
                  <a:pt x="2750" y="625"/>
                </a:cubicBezTo>
                <a:cubicBezTo>
                  <a:pt x="2750" y="626"/>
                  <a:pt x="2750" y="626"/>
                  <a:pt x="2750" y="626"/>
                </a:cubicBezTo>
                <a:cubicBezTo>
                  <a:pt x="2751" y="628"/>
                  <a:pt x="2751" y="628"/>
                  <a:pt x="2751" y="628"/>
                </a:cubicBezTo>
                <a:cubicBezTo>
                  <a:pt x="2749" y="628"/>
                  <a:pt x="2749" y="628"/>
                  <a:pt x="2749" y="628"/>
                </a:cubicBezTo>
                <a:cubicBezTo>
                  <a:pt x="2752" y="633"/>
                  <a:pt x="2752" y="633"/>
                  <a:pt x="2752" y="633"/>
                </a:cubicBezTo>
                <a:cubicBezTo>
                  <a:pt x="2753" y="633"/>
                  <a:pt x="2753" y="633"/>
                  <a:pt x="2753" y="633"/>
                </a:cubicBezTo>
                <a:cubicBezTo>
                  <a:pt x="2754" y="636"/>
                  <a:pt x="2754" y="636"/>
                  <a:pt x="2754" y="636"/>
                </a:cubicBezTo>
                <a:cubicBezTo>
                  <a:pt x="2754" y="636"/>
                  <a:pt x="2754" y="636"/>
                  <a:pt x="2754" y="636"/>
                </a:cubicBezTo>
                <a:cubicBezTo>
                  <a:pt x="2754" y="638"/>
                  <a:pt x="2754" y="638"/>
                  <a:pt x="2754" y="638"/>
                </a:cubicBezTo>
                <a:cubicBezTo>
                  <a:pt x="2756" y="637"/>
                  <a:pt x="2756" y="637"/>
                  <a:pt x="2756" y="637"/>
                </a:cubicBezTo>
                <a:cubicBezTo>
                  <a:pt x="2756" y="634"/>
                  <a:pt x="2756" y="634"/>
                  <a:pt x="2756" y="634"/>
                </a:cubicBezTo>
                <a:cubicBezTo>
                  <a:pt x="2757" y="636"/>
                  <a:pt x="2757" y="636"/>
                  <a:pt x="2757" y="636"/>
                </a:cubicBezTo>
                <a:cubicBezTo>
                  <a:pt x="2758" y="633"/>
                  <a:pt x="2758" y="633"/>
                  <a:pt x="2758" y="633"/>
                </a:cubicBezTo>
                <a:cubicBezTo>
                  <a:pt x="2763" y="630"/>
                  <a:pt x="2763" y="630"/>
                  <a:pt x="2763" y="630"/>
                </a:cubicBezTo>
                <a:cubicBezTo>
                  <a:pt x="2765" y="629"/>
                  <a:pt x="2765" y="629"/>
                  <a:pt x="2765" y="629"/>
                </a:cubicBezTo>
                <a:cubicBezTo>
                  <a:pt x="2765" y="630"/>
                  <a:pt x="2765" y="630"/>
                  <a:pt x="2765" y="630"/>
                </a:cubicBezTo>
                <a:cubicBezTo>
                  <a:pt x="2766" y="629"/>
                  <a:pt x="2766" y="629"/>
                  <a:pt x="2766" y="629"/>
                </a:cubicBezTo>
                <a:cubicBezTo>
                  <a:pt x="2767" y="629"/>
                  <a:pt x="2767" y="629"/>
                  <a:pt x="2767" y="629"/>
                </a:cubicBezTo>
                <a:cubicBezTo>
                  <a:pt x="2768" y="631"/>
                  <a:pt x="2768" y="631"/>
                  <a:pt x="2768" y="631"/>
                </a:cubicBezTo>
                <a:cubicBezTo>
                  <a:pt x="2770" y="630"/>
                  <a:pt x="2770" y="630"/>
                  <a:pt x="2770" y="630"/>
                </a:cubicBezTo>
                <a:cubicBezTo>
                  <a:pt x="2771" y="631"/>
                  <a:pt x="2771" y="631"/>
                  <a:pt x="2771" y="631"/>
                </a:cubicBezTo>
                <a:cubicBezTo>
                  <a:pt x="2772" y="630"/>
                  <a:pt x="2772" y="630"/>
                  <a:pt x="2772" y="630"/>
                </a:cubicBezTo>
                <a:cubicBezTo>
                  <a:pt x="2771" y="629"/>
                  <a:pt x="2771" y="629"/>
                  <a:pt x="2771" y="629"/>
                </a:cubicBezTo>
                <a:cubicBezTo>
                  <a:pt x="2774" y="627"/>
                  <a:pt x="2774" y="627"/>
                  <a:pt x="2774" y="627"/>
                </a:cubicBezTo>
                <a:cubicBezTo>
                  <a:pt x="2776" y="627"/>
                  <a:pt x="2776" y="627"/>
                  <a:pt x="2776" y="627"/>
                </a:cubicBezTo>
                <a:cubicBezTo>
                  <a:pt x="2779" y="624"/>
                  <a:pt x="2779" y="624"/>
                  <a:pt x="2779" y="624"/>
                </a:cubicBezTo>
                <a:cubicBezTo>
                  <a:pt x="2778" y="623"/>
                  <a:pt x="2778" y="623"/>
                  <a:pt x="2778" y="623"/>
                </a:cubicBezTo>
                <a:cubicBezTo>
                  <a:pt x="2780" y="622"/>
                  <a:pt x="2780" y="622"/>
                  <a:pt x="2780" y="622"/>
                </a:cubicBezTo>
                <a:cubicBezTo>
                  <a:pt x="2779" y="614"/>
                  <a:pt x="2779" y="614"/>
                  <a:pt x="2779" y="614"/>
                </a:cubicBezTo>
                <a:cubicBezTo>
                  <a:pt x="2778" y="614"/>
                  <a:pt x="2778" y="614"/>
                  <a:pt x="2778" y="614"/>
                </a:cubicBezTo>
                <a:cubicBezTo>
                  <a:pt x="2778" y="615"/>
                  <a:pt x="2778" y="615"/>
                  <a:pt x="2778" y="615"/>
                </a:cubicBezTo>
                <a:cubicBezTo>
                  <a:pt x="2778" y="612"/>
                  <a:pt x="2778" y="612"/>
                  <a:pt x="2778" y="612"/>
                </a:cubicBezTo>
                <a:cubicBezTo>
                  <a:pt x="2776" y="605"/>
                  <a:pt x="2776" y="605"/>
                  <a:pt x="2776" y="605"/>
                </a:cubicBezTo>
                <a:cubicBezTo>
                  <a:pt x="2775" y="603"/>
                  <a:pt x="2775" y="603"/>
                  <a:pt x="2775" y="603"/>
                </a:cubicBezTo>
                <a:cubicBezTo>
                  <a:pt x="2775" y="599"/>
                  <a:pt x="2775" y="599"/>
                  <a:pt x="2775" y="599"/>
                </a:cubicBezTo>
                <a:cubicBezTo>
                  <a:pt x="2769" y="591"/>
                  <a:pt x="2769" y="591"/>
                  <a:pt x="2769" y="591"/>
                </a:cubicBezTo>
                <a:cubicBezTo>
                  <a:pt x="2763" y="586"/>
                  <a:pt x="2763" y="586"/>
                  <a:pt x="2763" y="586"/>
                </a:cubicBezTo>
                <a:cubicBezTo>
                  <a:pt x="2759" y="579"/>
                  <a:pt x="2759" y="579"/>
                  <a:pt x="2759" y="579"/>
                </a:cubicBezTo>
                <a:cubicBezTo>
                  <a:pt x="2758" y="577"/>
                  <a:pt x="2758" y="577"/>
                  <a:pt x="2758" y="577"/>
                </a:cubicBezTo>
                <a:cubicBezTo>
                  <a:pt x="2751" y="572"/>
                  <a:pt x="2751" y="572"/>
                  <a:pt x="2751" y="572"/>
                </a:cubicBezTo>
                <a:cubicBezTo>
                  <a:pt x="2750" y="571"/>
                  <a:pt x="2750" y="571"/>
                  <a:pt x="2750" y="571"/>
                </a:cubicBezTo>
                <a:cubicBezTo>
                  <a:pt x="2746" y="570"/>
                  <a:pt x="2746" y="570"/>
                  <a:pt x="2746" y="570"/>
                </a:cubicBezTo>
                <a:cubicBezTo>
                  <a:pt x="2745" y="567"/>
                  <a:pt x="2745" y="567"/>
                  <a:pt x="2745" y="567"/>
                </a:cubicBezTo>
                <a:cubicBezTo>
                  <a:pt x="2746" y="566"/>
                  <a:pt x="2746" y="566"/>
                  <a:pt x="2746" y="566"/>
                </a:cubicBezTo>
                <a:cubicBezTo>
                  <a:pt x="2746" y="564"/>
                  <a:pt x="2746" y="564"/>
                  <a:pt x="2746" y="564"/>
                </a:cubicBezTo>
                <a:cubicBezTo>
                  <a:pt x="2746" y="562"/>
                  <a:pt x="2746" y="562"/>
                  <a:pt x="2746" y="562"/>
                </a:cubicBezTo>
                <a:cubicBezTo>
                  <a:pt x="2748" y="560"/>
                  <a:pt x="2748" y="560"/>
                  <a:pt x="2748" y="560"/>
                </a:cubicBezTo>
                <a:cubicBezTo>
                  <a:pt x="2749" y="558"/>
                  <a:pt x="2749" y="558"/>
                  <a:pt x="2749" y="558"/>
                </a:cubicBezTo>
                <a:cubicBezTo>
                  <a:pt x="2751" y="556"/>
                  <a:pt x="2751" y="556"/>
                  <a:pt x="2751" y="556"/>
                </a:cubicBezTo>
                <a:cubicBezTo>
                  <a:pt x="2753" y="556"/>
                  <a:pt x="2753" y="556"/>
                  <a:pt x="2753" y="556"/>
                </a:cubicBezTo>
                <a:cubicBezTo>
                  <a:pt x="2754" y="555"/>
                  <a:pt x="2754" y="555"/>
                  <a:pt x="2754" y="555"/>
                </a:cubicBezTo>
                <a:cubicBezTo>
                  <a:pt x="2755" y="554"/>
                  <a:pt x="2755" y="554"/>
                  <a:pt x="2755" y="554"/>
                </a:cubicBezTo>
                <a:cubicBezTo>
                  <a:pt x="2755" y="552"/>
                  <a:pt x="2755" y="552"/>
                  <a:pt x="2755" y="552"/>
                </a:cubicBezTo>
                <a:cubicBezTo>
                  <a:pt x="2760" y="547"/>
                  <a:pt x="2760" y="547"/>
                  <a:pt x="2760" y="547"/>
                </a:cubicBezTo>
                <a:cubicBezTo>
                  <a:pt x="2759" y="546"/>
                  <a:pt x="2759" y="546"/>
                  <a:pt x="2759" y="546"/>
                </a:cubicBezTo>
                <a:cubicBezTo>
                  <a:pt x="2762" y="544"/>
                  <a:pt x="2762" y="544"/>
                  <a:pt x="2762" y="544"/>
                </a:cubicBezTo>
                <a:cubicBezTo>
                  <a:pt x="2763" y="542"/>
                  <a:pt x="2763" y="542"/>
                  <a:pt x="2763" y="542"/>
                </a:cubicBezTo>
                <a:cubicBezTo>
                  <a:pt x="2761" y="541"/>
                  <a:pt x="2761" y="541"/>
                  <a:pt x="2761" y="541"/>
                </a:cubicBezTo>
                <a:cubicBezTo>
                  <a:pt x="2761" y="535"/>
                  <a:pt x="2761" y="535"/>
                  <a:pt x="2761" y="535"/>
                </a:cubicBezTo>
                <a:cubicBezTo>
                  <a:pt x="2759" y="534"/>
                  <a:pt x="2759" y="534"/>
                  <a:pt x="2759" y="534"/>
                </a:cubicBezTo>
                <a:cubicBezTo>
                  <a:pt x="2759" y="531"/>
                  <a:pt x="2759" y="531"/>
                  <a:pt x="2759" y="531"/>
                </a:cubicBezTo>
                <a:cubicBezTo>
                  <a:pt x="2760" y="526"/>
                  <a:pt x="2760" y="526"/>
                  <a:pt x="2760" y="526"/>
                </a:cubicBezTo>
                <a:cubicBezTo>
                  <a:pt x="2760" y="523"/>
                  <a:pt x="2760" y="523"/>
                  <a:pt x="2760" y="523"/>
                </a:cubicBezTo>
                <a:cubicBezTo>
                  <a:pt x="2761" y="524"/>
                  <a:pt x="2761" y="524"/>
                  <a:pt x="2761" y="524"/>
                </a:cubicBezTo>
                <a:cubicBezTo>
                  <a:pt x="2765" y="520"/>
                  <a:pt x="2765" y="520"/>
                  <a:pt x="2765" y="520"/>
                </a:cubicBezTo>
                <a:cubicBezTo>
                  <a:pt x="2765" y="520"/>
                  <a:pt x="2765" y="520"/>
                  <a:pt x="2765" y="520"/>
                </a:cubicBezTo>
                <a:cubicBezTo>
                  <a:pt x="2765" y="520"/>
                  <a:pt x="2765" y="520"/>
                  <a:pt x="2765" y="520"/>
                </a:cubicBezTo>
                <a:cubicBezTo>
                  <a:pt x="2766" y="520"/>
                  <a:pt x="2766" y="520"/>
                  <a:pt x="2766" y="520"/>
                </a:cubicBezTo>
                <a:cubicBezTo>
                  <a:pt x="2766" y="517"/>
                  <a:pt x="2766" y="517"/>
                  <a:pt x="2766" y="517"/>
                </a:cubicBezTo>
                <a:cubicBezTo>
                  <a:pt x="2769" y="516"/>
                  <a:pt x="2769" y="516"/>
                  <a:pt x="2769" y="516"/>
                </a:cubicBezTo>
                <a:cubicBezTo>
                  <a:pt x="2770" y="517"/>
                  <a:pt x="2770" y="517"/>
                  <a:pt x="2770" y="517"/>
                </a:cubicBezTo>
                <a:cubicBezTo>
                  <a:pt x="2771" y="514"/>
                  <a:pt x="2771" y="514"/>
                  <a:pt x="2771" y="514"/>
                </a:cubicBezTo>
                <a:cubicBezTo>
                  <a:pt x="2772" y="513"/>
                  <a:pt x="2772" y="513"/>
                  <a:pt x="2772" y="513"/>
                </a:cubicBezTo>
                <a:cubicBezTo>
                  <a:pt x="2772" y="509"/>
                  <a:pt x="2772" y="509"/>
                  <a:pt x="2772" y="509"/>
                </a:cubicBezTo>
                <a:cubicBezTo>
                  <a:pt x="2774" y="508"/>
                  <a:pt x="2774" y="508"/>
                  <a:pt x="2774" y="508"/>
                </a:cubicBezTo>
                <a:cubicBezTo>
                  <a:pt x="2774" y="506"/>
                  <a:pt x="2774" y="506"/>
                  <a:pt x="2774" y="506"/>
                </a:cubicBezTo>
                <a:cubicBezTo>
                  <a:pt x="2774" y="505"/>
                  <a:pt x="2774" y="505"/>
                  <a:pt x="2774" y="505"/>
                </a:cubicBezTo>
                <a:cubicBezTo>
                  <a:pt x="2777" y="506"/>
                  <a:pt x="2777" y="506"/>
                  <a:pt x="2777" y="506"/>
                </a:cubicBezTo>
                <a:cubicBezTo>
                  <a:pt x="2779" y="505"/>
                  <a:pt x="2779" y="505"/>
                  <a:pt x="2779" y="505"/>
                </a:cubicBezTo>
                <a:cubicBezTo>
                  <a:pt x="2780" y="506"/>
                  <a:pt x="2780" y="506"/>
                  <a:pt x="2780" y="506"/>
                </a:cubicBezTo>
                <a:cubicBezTo>
                  <a:pt x="2780" y="510"/>
                  <a:pt x="2780" y="510"/>
                  <a:pt x="2780" y="510"/>
                </a:cubicBezTo>
                <a:cubicBezTo>
                  <a:pt x="2784" y="511"/>
                  <a:pt x="2784" y="511"/>
                  <a:pt x="2784" y="511"/>
                </a:cubicBezTo>
                <a:cubicBezTo>
                  <a:pt x="2787" y="513"/>
                  <a:pt x="2787" y="513"/>
                  <a:pt x="2787" y="513"/>
                </a:cubicBezTo>
                <a:cubicBezTo>
                  <a:pt x="2788" y="512"/>
                  <a:pt x="2788" y="512"/>
                  <a:pt x="2788" y="512"/>
                </a:cubicBezTo>
                <a:cubicBezTo>
                  <a:pt x="2789" y="513"/>
                  <a:pt x="2789" y="513"/>
                  <a:pt x="2789" y="513"/>
                </a:cubicBezTo>
                <a:cubicBezTo>
                  <a:pt x="2791" y="511"/>
                  <a:pt x="2791" y="511"/>
                  <a:pt x="2791" y="511"/>
                </a:cubicBezTo>
                <a:cubicBezTo>
                  <a:pt x="2794" y="510"/>
                  <a:pt x="2794" y="510"/>
                  <a:pt x="2794" y="510"/>
                </a:cubicBezTo>
                <a:cubicBezTo>
                  <a:pt x="2795" y="509"/>
                  <a:pt x="2795" y="509"/>
                  <a:pt x="2795" y="509"/>
                </a:cubicBezTo>
                <a:cubicBezTo>
                  <a:pt x="2796" y="509"/>
                  <a:pt x="2796" y="509"/>
                  <a:pt x="2796" y="509"/>
                </a:cubicBezTo>
                <a:cubicBezTo>
                  <a:pt x="2798" y="506"/>
                  <a:pt x="2798" y="506"/>
                  <a:pt x="2798" y="506"/>
                </a:cubicBezTo>
                <a:cubicBezTo>
                  <a:pt x="2801" y="502"/>
                  <a:pt x="2801" y="502"/>
                  <a:pt x="2801" y="502"/>
                </a:cubicBezTo>
                <a:cubicBezTo>
                  <a:pt x="2800" y="501"/>
                  <a:pt x="2800" y="501"/>
                  <a:pt x="2800" y="501"/>
                </a:cubicBezTo>
                <a:cubicBezTo>
                  <a:pt x="2803" y="500"/>
                  <a:pt x="2803" y="500"/>
                  <a:pt x="2803" y="500"/>
                </a:cubicBezTo>
                <a:cubicBezTo>
                  <a:pt x="2803" y="497"/>
                  <a:pt x="2803" y="497"/>
                  <a:pt x="2803" y="497"/>
                </a:cubicBezTo>
                <a:cubicBezTo>
                  <a:pt x="2802" y="495"/>
                  <a:pt x="2802" y="495"/>
                  <a:pt x="2802" y="495"/>
                </a:cubicBezTo>
                <a:cubicBezTo>
                  <a:pt x="2803" y="496"/>
                  <a:pt x="2803" y="496"/>
                  <a:pt x="2803" y="496"/>
                </a:cubicBezTo>
                <a:cubicBezTo>
                  <a:pt x="2804" y="496"/>
                  <a:pt x="2804" y="496"/>
                  <a:pt x="2804" y="496"/>
                </a:cubicBezTo>
                <a:cubicBezTo>
                  <a:pt x="2806" y="493"/>
                  <a:pt x="2806" y="493"/>
                  <a:pt x="2806" y="493"/>
                </a:cubicBezTo>
                <a:cubicBezTo>
                  <a:pt x="2805" y="491"/>
                  <a:pt x="2805" y="491"/>
                  <a:pt x="2805" y="491"/>
                </a:cubicBezTo>
                <a:cubicBezTo>
                  <a:pt x="2806" y="491"/>
                  <a:pt x="2806" y="491"/>
                  <a:pt x="2806" y="491"/>
                </a:cubicBezTo>
                <a:cubicBezTo>
                  <a:pt x="2806" y="488"/>
                  <a:pt x="2806" y="488"/>
                  <a:pt x="2806" y="488"/>
                </a:cubicBezTo>
                <a:cubicBezTo>
                  <a:pt x="2808" y="487"/>
                  <a:pt x="2808" y="487"/>
                  <a:pt x="2808" y="487"/>
                </a:cubicBezTo>
                <a:cubicBezTo>
                  <a:pt x="2808" y="484"/>
                  <a:pt x="2808" y="484"/>
                  <a:pt x="2808" y="484"/>
                </a:cubicBezTo>
                <a:cubicBezTo>
                  <a:pt x="2810" y="483"/>
                  <a:pt x="2810" y="483"/>
                  <a:pt x="2810" y="483"/>
                </a:cubicBezTo>
                <a:cubicBezTo>
                  <a:pt x="2811" y="482"/>
                  <a:pt x="2811" y="482"/>
                  <a:pt x="2811" y="482"/>
                </a:cubicBezTo>
                <a:cubicBezTo>
                  <a:pt x="2810" y="481"/>
                  <a:pt x="2810" y="481"/>
                  <a:pt x="2810" y="481"/>
                </a:cubicBezTo>
                <a:cubicBezTo>
                  <a:pt x="2810" y="479"/>
                  <a:pt x="2810" y="479"/>
                  <a:pt x="2810" y="479"/>
                </a:cubicBezTo>
                <a:cubicBezTo>
                  <a:pt x="2812" y="478"/>
                  <a:pt x="2812" y="478"/>
                  <a:pt x="2812" y="478"/>
                </a:cubicBezTo>
                <a:cubicBezTo>
                  <a:pt x="2813" y="469"/>
                  <a:pt x="2813" y="469"/>
                  <a:pt x="2813" y="469"/>
                </a:cubicBezTo>
                <a:cubicBezTo>
                  <a:pt x="2816" y="466"/>
                  <a:pt x="2816" y="466"/>
                  <a:pt x="2816" y="466"/>
                </a:cubicBezTo>
                <a:cubicBezTo>
                  <a:pt x="2816" y="465"/>
                  <a:pt x="2816" y="465"/>
                  <a:pt x="2816" y="465"/>
                </a:cubicBezTo>
                <a:cubicBezTo>
                  <a:pt x="2818" y="463"/>
                  <a:pt x="2818" y="463"/>
                  <a:pt x="2818" y="463"/>
                </a:cubicBezTo>
                <a:cubicBezTo>
                  <a:pt x="2818" y="460"/>
                  <a:pt x="2818" y="460"/>
                  <a:pt x="2818" y="460"/>
                </a:cubicBezTo>
                <a:cubicBezTo>
                  <a:pt x="2821" y="457"/>
                  <a:pt x="2821" y="457"/>
                  <a:pt x="2821" y="457"/>
                </a:cubicBezTo>
                <a:cubicBezTo>
                  <a:pt x="2821" y="455"/>
                  <a:pt x="2821" y="455"/>
                  <a:pt x="2821" y="455"/>
                </a:cubicBezTo>
                <a:cubicBezTo>
                  <a:pt x="2820" y="455"/>
                  <a:pt x="2820" y="455"/>
                  <a:pt x="2820" y="455"/>
                </a:cubicBezTo>
                <a:cubicBezTo>
                  <a:pt x="2819" y="452"/>
                  <a:pt x="2819" y="452"/>
                  <a:pt x="2819" y="452"/>
                </a:cubicBezTo>
                <a:cubicBezTo>
                  <a:pt x="2821" y="450"/>
                  <a:pt x="2821" y="450"/>
                  <a:pt x="2821" y="450"/>
                </a:cubicBezTo>
                <a:cubicBezTo>
                  <a:pt x="2820" y="446"/>
                  <a:pt x="2820" y="446"/>
                  <a:pt x="2820" y="446"/>
                </a:cubicBezTo>
                <a:cubicBezTo>
                  <a:pt x="2822" y="444"/>
                  <a:pt x="2822" y="444"/>
                  <a:pt x="2822" y="444"/>
                </a:cubicBezTo>
                <a:cubicBezTo>
                  <a:pt x="2822" y="442"/>
                  <a:pt x="2822" y="442"/>
                  <a:pt x="2822" y="442"/>
                </a:cubicBezTo>
                <a:cubicBezTo>
                  <a:pt x="2821" y="442"/>
                  <a:pt x="2821" y="442"/>
                  <a:pt x="2821" y="442"/>
                </a:cubicBezTo>
                <a:cubicBezTo>
                  <a:pt x="2822" y="439"/>
                  <a:pt x="2822" y="439"/>
                  <a:pt x="2822" y="439"/>
                </a:cubicBezTo>
                <a:cubicBezTo>
                  <a:pt x="2822" y="436"/>
                  <a:pt x="2822" y="436"/>
                  <a:pt x="2822" y="436"/>
                </a:cubicBezTo>
                <a:cubicBezTo>
                  <a:pt x="2824" y="434"/>
                  <a:pt x="2824" y="434"/>
                  <a:pt x="2824" y="434"/>
                </a:cubicBezTo>
                <a:cubicBezTo>
                  <a:pt x="2824" y="431"/>
                  <a:pt x="2824" y="431"/>
                  <a:pt x="2824" y="431"/>
                </a:cubicBezTo>
                <a:cubicBezTo>
                  <a:pt x="2824" y="431"/>
                  <a:pt x="2824" y="431"/>
                  <a:pt x="2824" y="431"/>
                </a:cubicBezTo>
                <a:cubicBezTo>
                  <a:pt x="2824" y="428"/>
                  <a:pt x="2824" y="428"/>
                  <a:pt x="2824" y="428"/>
                </a:cubicBezTo>
                <a:cubicBezTo>
                  <a:pt x="2825" y="424"/>
                  <a:pt x="2825" y="424"/>
                  <a:pt x="2825" y="424"/>
                </a:cubicBezTo>
                <a:cubicBezTo>
                  <a:pt x="2825" y="421"/>
                  <a:pt x="2825" y="421"/>
                  <a:pt x="2825" y="421"/>
                </a:cubicBezTo>
                <a:cubicBezTo>
                  <a:pt x="2828" y="418"/>
                  <a:pt x="2828" y="418"/>
                  <a:pt x="2828" y="418"/>
                </a:cubicBezTo>
                <a:cubicBezTo>
                  <a:pt x="2828" y="416"/>
                  <a:pt x="2828" y="416"/>
                  <a:pt x="2828" y="416"/>
                </a:cubicBezTo>
                <a:cubicBezTo>
                  <a:pt x="2827" y="414"/>
                  <a:pt x="2827" y="414"/>
                  <a:pt x="2827" y="414"/>
                </a:cubicBezTo>
                <a:cubicBezTo>
                  <a:pt x="2827" y="411"/>
                  <a:pt x="2827" y="411"/>
                  <a:pt x="2827" y="411"/>
                </a:cubicBezTo>
                <a:cubicBezTo>
                  <a:pt x="2827" y="410"/>
                  <a:pt x="2827" y="410"/>
                  <a:pt x="2827" y="410"/>
                </a:cubicBezTo>
                <a:cubicBezTo>
                  <a:pt x="2827" y="408"/>
                  <a:pt x="2827" y="408"/>
                  <a:pt x="2827" y="408"/>
                </a:cubicBezTo>
                <a:cubicBezTo>
                  <a:pt x="2826" y="408"/>
                  <a:pt x="2826" y="408"/>
                  <a:pt x="2826" y="408"/>
                </a:cubicBezTo>
                <a:cubicBezTo>
                  <a:pt x="2825" y="403"/>
                  <a:pt x="2825" y="403"/>
                  <a:pt x="2825" y="403"/>
                </a:cubicBezTo>
                <a:cubicBezTo>
                  <a:pt x="2825" y="402"/>
                  <a:pt x="2825" y="402"/>
                  <a:pt x="2825" y="402"/>
                </a:cubicBezTo>
                <a:cubicBezTo>
                  <a:pt x="2825" y="400"/>
                  <a:pt x="2825" y="400"/>
                  <a:pt x="2825" y="400"/>
                </a:cubicBezTo>
                <a:cubicBezTo>
                  <a:pt x="2825" y="396"/>
                  <a:pt x="2825" y="396"/>
                  <a:pt x="2825" y="396"/>
                </a:cubicBezTo>
                <a:cubicBezTo>
                  <a:pt x="2822" y="393"/>
                  <a:pt x="2822" y="393"/>
                  <a:pt x="2822" y="393"/>
                </a:cubicBezTo>
                <a:cubicBezTo>
                  <a:pt x="2821" y="393"/>
                  <a:pt x="2821" y="393"/>
                  <a:pt x="2821" y="393"/>
                </a:cubicBezTo>
                <a:cubicBezTo>
                  <a:pt x="2820" y="391"/>
                  <a:pt x="2820" y="391"/>
                  <a:pt x="2820" y="391"/>
                </a:cubicBezTo>
                <a:cubicBezTo>
                  <a:pt x="2821" y="390"/>
                  <a:pt x="2821" y="390"/>
                  <a:pt x="2821" y="390"/>
                </a:cubicBezTo>
                <a:cubicBezTo>
                  <a:pt x="2823" y="388"/>
                  <a:pt x="2823" y="388"/>
                  <a:pt x="2823" y="388"/>
                </a:cubicBezTo>
                <a:cubicBezTo>
                  <a:pt x="2822" y="387"/>
                  <a:pt x="2822" y="387"/>
                  <a:pt x="2822" y="387"/>
                </a:cubicBezTo>
                <a:cubicBezTo>
                  <a:pt x="2821" y="388"/>
                  <a:pt x="2821" y="388"/>
                  <a:pt x="2821" y="388"/>
                </a:cubicBezTo>
                <a:cubicBezTo>
                  <a:pt x="2819" y="388"/>
                  <a:pt x="2819" y="388"/>
                  <a:pt x="2819" y="388"/>
                </a:cubicBezTo>
                <a:cubicBezTo>
                  <a:pt x="2817" y="381"/>
                  <a:pt x="2817" y="381"/>
                  <a:pt x="2817" y="381"/>
                </a:cubicBezTo>
                <a:cubicBezTo>
                  <a:pt x="2817" y="380"/>
                  <a:pt x="2817" y="380"/>
                  <a:pt x="2817" y="380"/>
                </a:cubicBezTo>
                <a:cubicBezTo>
                  <a:pt x="2817" y="378"/>
                  <a:pt x="2817" y="378"/>
                  <a:pt x="2817" y="378"/>
                </a:cubicBezTo>
                <a:cubicBezTo>
                  <a:pt x="2816" y="374"/>
                  <a:pt x="2816" y="374"/>
                  <a:pt x="2816" y="374"/>
                </a:cubicBezTo>
                <a:cubicBezTo>
                  <a:pt x="2817" y="373"/>
                  <a:pt x="2817" y="373"/>
                  <a:pt x="2817" y="373"/>
                </a:cubicBezTo>
                <a:cubicBezTo>
                  <a:pt x="2815" y="368"/>
                  <a:pt x="2815" y="368"/>
                  <a:pt x="2815" y="368"/>
                </a:cubicBezTo>
                <a:cubicBezTo>
                  <a:pt x="2817" y="367"/>
                  <a:pt x="2817" y="367"/>
                  <a:pt x="2817" y="367"/>
                </a:cubicBezTo>
                <a:cubicBezTo>
                  <a:pt x="2816" y="366"/>
                  <a:pt x="2816" y="366"/>
                  <a:pt x="2816" y="366"/>
                </a:cubicBezTo>
                <a:cubicBezTo>
                  <a:pt x="2816" y="365"/>
                  <a:pt x="2816" y="365"/>
                  <a:pt x="2816" y="365"/>
                </a:cubicBezTo>
                <a:cubicBezTo>
                  <a:pt x="2816" y="364"/>
                  <a:pt x="2816" y="364"/>
                  <a:pt x="2816" y="364"/>
                </a:cubicBezTo>
                <a:cubicBezTo>
                  <a:pt x="2815" y="363"/>
                  <a:pt x="2815" y="363"/>
                  <a:pt x="2815" y="363"/>
                </a:cubicBezTo>
                <a:cubicBezTo>
                  <a:pt x="2816" y="361"/>
                  <a:pt x="2816" y="361"/>
                  <a:pt x="2816" y="361"/>
                </a:cubicBezTo>
                <a:cubicBezTo>
                  <a:pt x="2816" y="359"/>
                  <a:pt x="2816" y="359"/>
                  <a:pt x="2816" y="359"/>
                </a:cubicBezTo>
                <a:cubicBezTo>
                  <a:pt x="2816" y="358"/>
                  <a:pt x="2816" y="358"/>
                  <a:pt x="2816" y="358"/>
                </a:cubicBezTo>
                <a:cubicBezTo>
                  <a:pt x="2817" y="357"/>
                  <a:pt x="2817" y="357"/>
                  <a:pt x="2817" y="357"/>
                </a:cubicBezTo>
                <a:cubicBezTo>
                  <a:pt x="2815" y="355"/>
                  <a:pt x="2815" y="355"/>
                  <a:pt x="2815" y="355"/>
                </a:cubicBezTo>
                <a:cubicBezTo>
                  <a:pt x="2815" y="353"/>
                  <a:pt x="2815" y="353"/>
                  <a:pt x="2815" y="353"/>
                </a:cubicBezTo>
                <a:cubicBezTo>
                  <a:pt x="2816" y="352"/>
                  <a:pt x="2816" y="352"/>
                  <a:pt x="2816" y="352"/>
                </a:cubicBezTo>
                <a:cubicBezTo>
                  <a:pt x="2816" y="350"/>
                  <a:pt x="2816" y="350"/>
                  <a:pt x="2816" y="350"/>
                </a:cubicBezTo>
                <a:cubicBezTo>
                  <a:pt x="2814" y="351"/>
                  <a:pt x="2814" y="351"/>
                  <a:pt x="2814" y="351"/>
                </a:cubicBezTo>
                <a:cubicBezTo>
                  <a:pt x="2813" y="351"/>
                  <a:pt x="2813" y="351"/>
                  <a:pt x="2813" y="351"/>
                </a:cubicBezTo>
                <a:cubicBezTo>
                  <a:pt x="2810" y="349"/>
                  <a:pt x="2810" y="349"/>
                  <a:pt x="2810" y="349"/>
                </a:cubicBezTo>
                <a:cubicBezTo>
                  <a:pt x="2811" y="347"/>
                  <a:pt x="2811" y="347"/>
                  <a:pt x="2811" y="347"/>
                </a:cubicBezTo>
                <a:cubicBezTo>
                  <a:pt x="2812" y="345"/>
                  <a:pt x="2812" y="345"/>
                  <a:pt x="2812" y="345"/>
                </a:cubicBezTo>
                <a:cubicBezTo>
                  <a:pt x="2812" y="343"/>
                  <a:pt x="2812" y="343"/>
                  <a:pt x="2812" y="343"/>
                </a:cubicBezTo>
                <a:cubicBezTo>
                  <a:pt x="2809" y="340"/>
                  <a:pt x="2809" y="340"/>
                  <a:pt x="2809" y="340"/>
                </a:cubicBezTo>
                <a:cubicBezTo>
                  <a:pt x="2807" y="340"/>
                  <a:pt x="2807" y="340"/>
                  <a:pt x="2807" y="340"/>
                </a:cubicBezTo>
                <a:cubicBezTo>
                  <a:pt x="2805" y="338"/>
                  <a:pt x="2805" y="338"/>
                  <a:pt x="2805" y="338"/>
                </a:cubicBezTo>
                <a:cubicBezTo>
                  <a:pt x="2807" y="337"/>
                  <a:pt x="2807" y="337"/>
                  <a:pt x="2807" y="337"/>
                </a:cubicBezTo>
                <a:cubicBezTo>
                  <a:pt x="2807" y="335"/>
                  <a:pt x="2807" y="335"/>
                  <a:pt x="2807" y="335"/>
                </a:cubicBezTo>
                <a:cubicBezTo>
                  <a:pt x="2808" y="334"/>
                  <a:pt x="2808" y="334"/>
                  <a:pt x="2808" y="334"/>
                </a:cubicBezTo>
                <a:cubicBezTo>
                  <a:pt x="2806" y="330"/>
                  <a:pt x="2806" y="330"/>
                  <a:pt x="2806" y="330"/>
                </a:cubicBezTo>
                <a:cubicBezTo>
                  <a:pt x="2805" y="330"/>
                  <a:pt x="2805" y="330"/>
                  <a:pt x="2805" y="330"/>
                </a:cubicBezTo>
                <a:cubicBezTo>
                  <a:pt x="2804" y="329"/>
                  <a:pt x="2804" y="329"/>
                  <a:pt x="2804" y="329"/>
                </a:cubicBezTo>
                <a:cubicBezTo>
                  <a:pt x="2802" y="329"/>
                  <a:pt x="2802" y="329"/>
                  <a:pt x="2802" y="329"/>
                </a:cubicBezTo>
                <a:cubicBezTo>
                  <a:pt x="2802" y="327"/>
                  <a:pt x="2802" y="327"/>
                  <a:pt x="2802" y="327"/>
                </a:cubicBezTo>
                <a:cubicBezTo>
                  <a:pt x="2797" y="326"/>
                  <a:pt x="2797" y="326"/>
                  <a:pt x="2797" y="326"/>
                </a:cubicBezTo>
                <a:cubicBezTo>
                  <a:pt x="2796" y="324"/>
                  <a:pt x="2796" y="324"/>
                  <a:pt x="2796" y="324"/>
                </a:cubicBezTo>
                <a:cubicBezTo>
                  <a:pt x="2793" y="324"/>
                  <a:pt x="2793" y="324"/>
                  <a:pt x="2793" y="324"/>
                </a:cubicBezTo>
                <a:cubicBezTo>
                  <a:pt x="2792" y="323"/>
                  <a:pt x="2792" y="323"/>
                  <a:pt x="2792" y="323"/>
                </a:cubicBezTo>
                <a:cubicBezTo>
                  <a:pt x="2791" y="321"/>
                  <a:pt x="2791" y="321"/>
                  <a:pt x="2791" y="321"/>
                </a:cubicBezTo>
                <a:cubicBezTo>
                  <a:pt x="2790" y="319"/>
                  <a:pt x="2790" y="319"/>
                  <a:pt x="2790" y="319"/>
                </a:cubicBezTo>
                <a:cubicBezTo>
                  <a:pt x="2787" y="319"/>
                  <a:pt x="2787" y="319"/>
                  <a:pt x="2787" y="319"/>
                </a:cubicBezTo>
                <a:cubicBezTo>
                  <a:pt x="2785" y="317"/>
                  <a:pt x="2785" y="317"/>
                  <a:pt x="2785" y="317"/>
                </a:cubicBezTo>
                <a:cubicBezTo>
                  <a:pt x="2783" y="319"/>
                  <a:pt x="2783" y="319"/>
                  <a:pt x="2783" y="319"/>
                </a:cubicBezTo>
                <a:cubicBezTo>
                  <a:pt x="2781" y="319"/>
                  <a:pt x="2781" y="319"/>
                  <a:pt x="2781" y="319"/>
                </a:cubicBezTo>
                <a:cubicBezTo>
                  <a:pt x="2780" y="320"/>
                  <a:pt x="2780" y="320"/>
                  <a:pt x="2780" y="320"/>
                </a:cubicBezTo>
                <a:cubicBezTo>
                  <a:pt x="2779" y="320"/>
                  <a:pt x="2779" y="320"/>
                  <a:pt x="2779" y="320"/>
                </a:cubicBezTo>
                <a:cubicBezTo>
                  <a:pt x="2778" y="320"/>
                  <a:pt x="2778" y="320"/>
                  <a:pt x="2778" y="320"/>
                </a:cubicBezTo>
                <a:cubicBezTo>
                  <a:pt x="2778" y="319"/>
                  <a:pt x="2778" y="319"/>
                  <a:pt x="2778" y="319"/>
                </a:cubicBezTo>
                <a:cubicBezTo>
                  <a:pt x="2776" y="317"/>
                  <a:pt x="2776" y="317"/>
                  <a:pt x="2776" y="317"/>
                </a:cubicBezTo>
                <a:cubicBezTo>
                  <a:pt x="2774" y="318"/>
                  <a:pt x="2774" y="318"/>
                  <a:pt x="2774" y="318"/>
                </a:cubicBezTo>
                <a:cubicBezTo>
                  <a:pt x="2775" y="321"/>
                  <a:pt x="2775" y="321"/>
                  <a:pt x="2775" y="321"/>
                </a:cubicBezTo>
                <a:cubicBezTo>
                  <a:pt x="2777" y="323"/>
                  <a:pt x="2777" y="323"/>
                  <a:pt x="2777" y="323"/>
                </a:cubicBezTo>
                <a:cubicBezTo>
                  <a:pt x="2776" y="325"/>
                  <a:pt x="2776" y="325"/>
                  <a:pt x="2776" y="325"/>
                </a:cubicBezTo>
                <a:cubicBezTo>
                  <a:pt x="2777" y="328"/>
                  <a:pt x="2777" y="328"/>
                  <a:pt x="2777" y="328"/>
                </a:cubicBezTo>
                <a:cubicBezTo>
                  <a:pt x="2776" y="331"/>
                  <a:pt x="2776" y="331"/>
                  <a:pt x="2776" y="331"/>
                </a:cubicBezTo>
                <a:cubicBezTo>
                  <a:pt x="2775" y="332"/>
                  <a:pt x="2775" y="332"/>
                  <a:pt x="2775" y="332"/>
                </a:cubicBezTo>
                <a:cubicBezTo>
                  <a:pt x="2775" y="329"/>
                  <a:pt x="2775" y="329"/>
                  <a:pt x="2775" y="329"/>
                </a:cubicBezTo>
                <a:cubicBezTo>
                  <a:pt x="2775" y="327"/>
                  <a:pt x="2775" y="327"/>
                  <a:pt x="2775" y="327"/>
                </a:cubicBezTo>
                <a:cubicBezTo>
                  <a:pt x="2774" y="324"/>
                  <a:pt x="2774" y="324"/>
                  <a:pt x="2774" y="324"/>
                </a:cubicBezTo>
                <a:cubicBezTo>
                  <a:pt x="2773" y="325"/>
                  <a:pt x="2773" y="325"/>
                  <a:pt x="2773" y="325"/>
                </a:cubicBezTo>
                <a:cubicBezTo>
                  <a:pt x="2774" y="327"/>
                  <a:pt x="2774" y="327"/>
                  <a:pt x="2774" y="327"/>
                </a:cubicBezTo>
                <a:cubicBezTo>
                  <a:pt x="2773" y="330"/>
                  <a:pt x="2773" y="330"/>
                  <a:pt x="2773" y="330"/>
                </a:cubicBezTo>
                <a:cubicBezTo>
                  <a:pt x="2771" y="332"/>
                  <a:pt x="2771" y="332"/>
                  <a:pt x="2771" y="332"/>
                </a:cubicBezTo>
                <a:cubicBezTo>
                  <a:pt x="2766" y="332"/>
                  <a:pt x="2766" y="332"/>
                  <a:pt x="2766" y="332"/>
                </a:cubicBezTo>
                <a:cubicBezTo>
                  <a:pt x="2765" y="332"/>
                  <a:pt x="2765" y="332"/>
                  <a:pt x="2765" y="332"/>
                </a:cubicBezTo>
                <a:cubicBezTo>
                  <a:pt x="2767" y="330"/>
                  <a:pt x="2767" y="330"/>
                  <a:pt x="2767" y="330"/>
                </a:cubicBezTo>
                <a:cubicBezTo>
                  <a:pt x="2768" y="330"/>
                  <a:pt x="2768" y="330"/>
                  <a:pt x="2768" y="330"/>
                </a:cubicBezTo>
                <a:cubicBezTo>
                  <a:pt x="2768" y="327"/>
                  <a:pt x="2768" y="327"/>
                  <a:pt x="2768" y="327"/>
                </a:cubicBezTo>
                <a:cubicBezTo>
                  <a:pt x="2769" y="326"/>
                  <a:pt x="2769" y="326"/>
                  <a:pt x="2769" y="326"/>
                </a:cubicBezTo>
                <a:cubicBezTo>
                  <a:pt x="2770" y="325"/>
                  <a:pt x="2770" y="325"/>
                  <a:pt x="2770" y="325"/>
                </a:cubicBezTo>
                <a:cubicBezTo>
                  <a:pt x="2767" y="325"/>
                  <a:pt x="2767" y="325"/>
                  <a:pt x="2767" y="325"/>
                </a:cubicBezTo>
                <a:cubicBezTo>
                  <a:pt x="2766" y="326"/>
                  <a:pt x="2766" y="326"/>
                  <a:pt x="2766" y="326"/>
                </a:cubicBezTo>
                <a:cubicBezTo>
                  <a:pt x="2766" y="324"/>
                  <a:pt x="2766" y="324"/>
                  <a:pt x="2766" y="324"/>
                </a:cubicBezTo>
                <a:cubicBezTo>
                  <a:pt x="2764" y="325"/>
                  <a:pt x="2764" y="325"/>
                  <a:pt x="2764" y="325"/>
                </a:cubicBezTo>
                <a:cubicBezTo>
                  <a:pt x="2763" y="327"/>
                  <a:pt x="2763" y="327"/>
                  <a:pt x="2763" y="327"/>
                </a:cubicBezTo>
                <a:cubicBezTo>
                  <a:pt x="2762" y="328"/>
                  <a:pt x="2762" y="328"/>
                  <a:pt x="2762" y="328"/>
                </a:cubicBezTo>
                <a:cubicBezTo>
                  <a:pt x="2761" y="328"/>
                  <a:pt x="2761" y="328"/>
                  <a:pt x="2761" y="328"/>
                </a:cubicBezTo>
                <a:cubicBezTo>
                  <a:pt x="2760" y="329"/>
                  <a:pt x="2760" y="329"/>
                  <a:pt x="2760" y="329"/>
                </a:cubicBezTo>
                <a:cubicBezTo>
                  <a:pt x="2758" y="327"/>
                  <a:pt x="2758" y="327"/>
                  <a:pt x="2758" y="327"/>
                </a:cubicBezTo>
                <a:cubicBezTo>
                  <a:pt x="2758" y="325"/>
                  <a:pt x="2758" y="325"/>
                  <a:pt x="2758" y="325"/>
                </a:cubicBezTo>
                <a:cubicBezTo>
                  <a:pt x="2757" y="321"/>
                  <a:pt x="2757" y="321"/>
                  <a:pt x="2757" y="321"/>
                </a:cubicBezTo>
                <a:cubicBezTo>
                  <a:pt x="2755" y="318"/>
                  <a:pt x="2755" y="318"/>
                  <a:pt x="2755" y="318"/>
                </a:cubicBezTo>
                <a:cubicBezTo>
                  <a:pt x="2755" y="313"/>
                  <a:pt x="2755" y="313"/>
                  <a:pt x="2755" y="313"/>
                </a:cubicBezTo>
                <a:cubicBezTo>
                  <a:pt x="2753" y="314"/>
                  <a:pt x="2753" y="314"/>
                  <a:pt x="2753" y="314"/>
                </a:cubicBezTo>
                <a:cubicBezTo>
                  <a:pt x="2752" y="313"/>
                  <a:pt x="2752" y="313"/>
                  <a:pt x="2752" y="313"/>
                </a:cubicBezTo>
                <a:cubicBezTo>
                  <a:pt x="2750" y="315"/>
                  <a:pt x="2750" y="315"/>
                  <a:pt x="2750" y="315"/>
                </a:cubicBezTo>
                <a:cubicBezTo>
                  <a:pt x="2748" y="315"/>
                  <a:pt x="2748" y="315"/>
                  <a:pt x="2748" y="315"/>
                </a:cubicBezTo>
                <a:cubicBezTo>
                  <a:pt x="2746" y="317"/>
                  <a:pt x="2746" y="317"/>
                  <a:pt x="2746" y="317"/>
                </a:cubicBezTo>
                <a:cubicBezTo>
                  <a:pt x="2744" y="317"/>
                  <a:pt x="2744" y="317"/>
                  <a:pt x="2744" y="317"/>
                </a:cubicBezTo>
                <a:cubicBezTo>
                  <a:pt x="2742" y="315"/>
                  <a:pt x="2742" y="315"/>
                  <a:pt x="2742" y="315"/>
                </a:cubicBezTo>
                <a:cubicBezTo>
                  <a:pt x="2740" y="316"/>
                  <a:pt x="2740" y="316"/>
                  <a:pt x="2740" y="316"/>
                </a:cubicBezTo>
                <a:cubicBezTo>
                  <a:pt x="2738" y="315"/>
                  <a:pt x="2738" y="315"/>
                  <a:pt x="2738" y="315"/>
                </a:cubicBezTo>
                <a:cubicBezTo>
                  <a:pt x="2737" y="313"/>
                  <a:pt x="2737" y="313"/>
                  <a:pt x="2737" y="313"/>
                </a:cubicBezTo>
                <a:cubicBezTo>
                  <a:pt x="2738" y="311"/>
                  <a:pt x="2738" y="311"/>
                  <a:pt x="2738" y="311"/>
                </a:cubicBezTo>
                <a:cubicBezTo>
                  <a:pt x="2739" y="309"/>
                  <a:pt x="2739" y="309"/>
                  <a:pt x="2739" y="309"/>
                </a:cubicBezTo>
                <a:cubicBezTo>
                  <a:pt x="2741" y="306"/>
                  <a:pt x="2741" y="306"/>
                  <a:pt x="2741" y="306"/>
                </a:cubicBezTo>
                <a:cubicBezTo>
                  <a:pt x="2741" y="304"/>
                  <a:pt x="2741" y="304"/>
                  <a:pt x="2741" y="304"/>
                </a:cubicBezTo>
                <a:cubicBezTo>
                  <a:pt x="2744" y="302"/>
                  <a:pt x="2744" y="302"/>
                  <a:pt x="2744" y="302"/>
                </a:cubicBezTo>
                <a:cubicBezTo>
                  <a:pt x="2744" y="298"/>
                  <a:pt x="2744" y="298"/>
                  <a:pt x="2744" y="298"/>
                </a:cubicBezTo>
                <a:cubicBezTo>
                  <a:pt x="2747" y="296"/>
                  <a:pt x="2747" y="296"/>
                  <a:pt x="2747" y="296"/>
                </a:cubicBezTo>
                <a:cubicBezTo>
                  <a:pt x="2747" y="293"/>
                  <a:pt x="2747" y="293"/>
                  <a:pt x="2747" y="293"/>
                </a:cubicBezTo>
                <a:cubicBezTo>
                  <a:pt x="2748" y="293"/>
                  <a:pt x="2748" y="293"/>
                  <a:pt x="2748" y="293"/>
                </a:cubicBezTo>
                <a:cubicBezTo>
                  <a:pt x="2748" y="292"/>
                  <a:pt x="2748" y="292"/>
                  <a:pt x="2748" y="292"/>
                </a:cubicBezTo>
                <a:cubicBezTo>
                  <a:pt x="2750" y="289"/>
                  <a:pt x="2750" y="289"/>
                  <a:pt x="2750" y="289"/>
                </a:cubicBezTo>
                <a:cubicBezTo>
                  <a:pt x="2750" y="287"/>
                  <a:pt x="2750" y="287"/>
                  <a:pt x="2750" y="287"/>
                </a:cubicBezTo>
                <a:cubicBezTo>
                  <a:pt x="2752" y="284"/>
                  <a:pt x="2752" y="284"/>
                  <a:pt x="2752" y="284"/>
                </a:cubicBezTo>
                <a:cubicBezTo>
                  <a:pt x="2751" y="282"/>
                  <a:pt x="2751" y="282"/>
                  <a:pt x="2751" y="282"/>
                </a:cubicBezTo>
                <a:cubicBezTo>
                  <a:pt x="2751" y="281"/>
                  <a:pt x="2751" y="281"/>
                  <a:pt x="2751" y="281"/>
                </a:cubicBezTo>
                <a:cubicBezTo>
                  <a:pt x="2751" y="277"/>
                  <a:pt x="2751" y="277"/>
                  <a:pt x="2751" y="277"/>
                </a:cubicBezTo>
                <a:cubicBezTo>
                  <a:pt x="2752" y="272"/>
                  <a:pt x="2752" y="272"/>
                  <a:pt x="2752" y="272"/>
                </a:cubicBezTo>
                <a:cubicBezTo>
                  <a:pt x="2753" y="272"/>
                  <a:pt x="2753" y="272"/>
                  <a:pt x="2753" y="272"/>
                </a:cubicBezTo>
                <a:cubicBezTo>
                  <a:pt x="2754" y="268"/>
                  <a:pt x="2754" y="268"/>
                  <a:pt x="2754" y="268"/>
                </a:cubicBezTo>
                <a:cubicBezTo>
                  <a:pt x="2755" y="268"/>
                  <a:pt x="2755" y="268"/>
                  <a:pt x="2755" y="268"/>
                </a:cubicBezTo>
                <a:cubicBezTo>
                  <a:pt x="2755" y="265"/>
                  <a:pt x="2755" y="265"/>
                  <a:pt x="2755" y="265"/>
                </a:cubicBezTo>
                <a:cubicBezTo>
                  <a:pt x="2758" y="262"/>
                  <a:pt x="2758" y="262"/>
                  <a:pt x="2758" y="262"/>
                </a:cubicBezTo>
                <a:cubicBezTo>
                  <a:pt x="2758" y="259"/>
                  <a:pt x="2758" y="259"/>
                  <a:pt x="2758" y="259"/>
                </a:cubicBezTo>
                <a:cubicBezTo>
                  <a:pt x="2760" y="258"/>
                  <a:pt x="2760" y="258"/>
                  <a:pt x="2760" y="258"/>
                </a:cubicBezTo>
                <a:cubicBezTo>
                  <a:pt x="2759" y="255"/>
                  <a:pt x="2759" y="255"/>
                  <a:pt x="2759" y="255"/>
                </a:cubicBezTo>
                <a:cubicBezTo>
                  <a:pt x="2760" y="254"/>
                  <a:pt x="2760" y="254"/>
                  <a:pt x="2760" y="254"/>
                </a:cubicBezTo>
                <a:cubicBezTo>
                  <a:pt x="2760" y="251"/>
                  <a:pt x="2760" y="251"/>
                  <a:pt x="2760" y="251"/>
                </a:cubicBezTo>
                <a:cubicBezTo>
                  <a:pt x="2761" y="251"/>
                  <a:pt x="2761" y="251"/>
                  <a:pt x="2761" y="251"/>
                </a:cubicBezTo>
                <a:cubicBezTo>
                  <a:pt x="2762" y="251"/>
                  <a:pt x="2762" y="251"/>
                  <a:pt x="2762" y="251"/>
                </a:cubicBezTo>
                <a:cubicBezTo>
                  <a:pt x="2762" y="249"/>
                  <a:pt x="2762" y="249"/>
                  <a:pt x="2762" y="249"/>
                </a:cubicBezTo>
                <a:cubicBezTo>
                  <a:pt x="2761" y="247"/>
                  <a:pt x="2761" y="247"/>
                  <a:pt x="2761" y="247"/>
                </a:cubicBezTo>
                <a:cubicBezTo>
                  <a:pt x="2761" y="243"/>
                  <a:pt x="2761" y="243"/>
                  <a:pt x="2761" y="243"/>
                </a:cubicBezTo>
                <a:cubicBezTo>
                  <a:pt x="2761" y="240"/>
                  <a:pt x="2761" y="240"/>
                  <a:pt x="2761" y="240"/>
                </a:cubicBezTo>
                <a:cubicBezTo>
                  <a:pt x="2762" y="237"/>
                  <a:pt x="2762" y="237"/>
                  <a:pt x="2762" y="237"/>
                </a:cubicBezTo>
                <a:cubicBezTo>
                  <a:pt x="2765" y="234"/>
                  <a:pt x="2765" y="234"/>
                  <a:pt x="2765" y="234"/>
                </a:cubicBezTo>
                <a:cubicBezTo>
                  <a:pt x="2766" y="230"/>
                  <a:pt x="2766" y="230"/>
                  <a:pt x="2766" y="230"/>
                </a:cubicBezTo>
                <a:cubicBezTo>
                  <a:pt x="2763" y="226"/>
                  <a:pt x="2763" y="226"/>
                  <a:pt x="2763" y="226"/>
                </a:cubicBezTo>
                <a:cubicBezTo>
                  <a:pt x="2763" y="224"/>
                  <a:pt x="2763" y="224"/>
                  <a:pt x="2763" y="224"/>
                </a:cubicBezTo>
                <a:cubicBezTo>
                  <a:pt x="2765" y="222"/>
                  <a:pt x="2765" y="222"/>
                  <a:pt x="2765" y="222"/>
                </a:cubicBezTo>
                <a:cubicBezTo>
                  <a:pt x="2766" y="220"/>
                  <a:pt x="2766" y="220"/>
                  <a:pt x="2766" y="220"/>
                </a:cubicBezTo>
                <a:cubicBezTo>
                  <a:pt x="2770" y="217"/>
                  <a:pt x="2770" y="217"/>
                  <a:pt x="2770" y="217"/>
                </a:cubicBezTo>
                <a:cubicBezTo>
                  <a:pt x="2770" y="215"/>
                  <a:pt x="2770" y="215"/>
                  <a:pt x="2770" y="215"/>
                </a:cubicBezTo>
                <a:cubicBezTo>
                  <a:pt x="2771" y="215"/>
                  <a:pt x="2771" y="215"/>
                  <a:pt x="2771" y="215"/>
                </a:cubicBezTo>
                <a:cubicBezTo>
                  <a:pt x="2773" y="216"/>
                  <a:pt x="2773" y="216"/>
                  <a:pt x="2773" y="216"/>
                </a:cubicBezTo>
                <a:cubicBezTo>
                  <a:pt x="2775" y="216"/>
                  <a:pt x="2775" y="216"/>
                  <a:pt x="2775" y="216"/>
                </a:cubicBezTo>
                <a:cubicBezTo>
                  <a:pt x="2778" y="213"/>
                  <a:pt x="2778" y="213"/>
                  <a:pt x="2778" y="213"/>
                </a:cubicBezTo>
                <a:cubicBezTo>
                  <a:pt x="2781" y="213"/>
                  <a:pt x="2781" y="213"/>
                  <a:pt x="2781" y="213"/>
                </a:cubicBezTo>
                <a:cubicBezTo>
                  <a:pt x="2784" y="211"/>
                  <a:pt x="2784" y="211"/>
                  <a:pt x="2784" y="211"/>
                </a:cubicBezTo>
                <a:cubicBezTo>
                  <a:pt x="2787" y="211"/>
                  <a:pt x="2787" y="211"/>
                  <a:pt x="2787" y="211"/>
                </a:cubicBezTo>
                <a:cubicBezTo>
                  <a:pt x="2789" y="210"/>
                  <a:pt x="2789" y="210"/>
                  <a:pt x="2789" y="210"/>
                </a:cubicBezTo>
                <a:cubicBezTo>
                  <a:pt x="2790" y="210"/>
                  <a:pt x="2790" y="210"/>
                  <a:pt x="2790" y="210"/>
                </a:cubicBezTo>
                <a:cubicBezTo>
                  <a:pt x="2792" y="210"/>
                  <a:pt x="2792" y="210"/>
                  <a:pt x="2792" y="210"/>
                </a:cubicBezTo>
                <a:cubicBezTo>
                  <a:pt x="2793" y="208"/>
                  <a:pt x="2793" y="208"/>
                  <a:pt x="2793" y="208"/>
                </a:cubicBezTo>
                <a:cubicBezTo>
                  <a:pt x="2795" y="209"/>
                  <a:pt x="2795" y="209"/>
                  <a:pt x="2795" y="209"/>
                </a:cubicBezTo>
                <a:cubicBezTo>
                  <a:pt x="2794" y="211"/>
                  <a:pt x="2794" y="211"/>
                  <a:pt x="2794" y="211"/>
                </a:cubicBezTo>
                <a:cubicBezTo>
                  <a:pt x="2795" y="212"/>
                  <a:pt x="2795" y="212"/>
                  <a:pt x="2795" y="212"/>
                </a:cubicBezTo>
                <a:cubicBezTo>
                  <a:pt x="2797" y="214"/>
                  <a:pt x="2797" y="214"/>
                  <a:pt x="2797" y="214"/>
                </a:cubicBezTo>
                <a:cubicBezTo>
                  <a:pt x="2798" y="212"/>
                  <a:pt x="2798" y="212"/>
                  <a:pt x="2798" y="212"/>
                </a:cubicBezTo>
                <a:cubicBezTo>
                  <a:pt x="2800" y="210"/>
                  <a:pt x="2800" y="210"/>
                  <a:pt x="2800" y="210"/>
                </a:cubicBezTo>
                <a:cubicBezTo>
                  <a:pt x="2797" y="208"/>
                  <a:pt x="2797" y="208"/>
                  <a:pt x="2797" y="208"/>
                </a:cubicBezTo>
                <a:cubicBezTo>
                  <a:pt x="2797" y="207"/>
                  <a:pt x="2797" y="207"/>
                  <a:pt x="2797" y="207"/>
                </a:cubicBezTo>
                <a:cubicBezTo>
                  <a:pt x="2799" y="206"/>
                  <a:pt x="2799" y="206"/>
                  <a:pt x="2799" y="206"/>
                </a:cubicBezTo>
                <a:cubicBezTo>
                  <a:pt x="2803" y="206"/>
                  <a:pt x="2803" y="206"/>
                  <a:pt x="2803" y="206"/>
                </a:cubicBezTo>
                <a:cubicBezTo>
                  <a:pt x="2805" y="205"/>
                  <a:pt x="2805" y="205"/>
                  <a:pt x="2805" y="205"/>
                </a:cubicBezTo>
                <a:cubicBezTo>
                  <a:pt x="2809" y="206"/>
                  <a:pt x="2809" y="206"/>
                  <a:pt x="2809" y="206"/>
                </a:cubicBezTo>
                <a:cubicBezTo>
                  <a:pt x="2810" y="207"/>
                  <a:pt x="2810" y="207"/>
                  <a:pt x="2810" y="207"/>
                </a:cubicBezTo>
                <a:cubicBezTo>
                  <a:pt x="2811" y="207"/>
                  <a:pt x="2811" y="207"/>
                  <a:pt x="2811" y="207"/>
                </a:cubicBezTo>
                <a:cubicBezTo>
                  <a:pt x="2812" y="206"/>
                  <a:pt x="2812" y="206"/>
                  <a:pt x="2812" y="206"/>
                </a:cubicBezTo>
                <a:cubicBezTo>
                  <a:pt x="2813" y="206"/>
                  <a:pt x="2813" y="206"/>
                  <a:pt x="2813" y="206"/>
                </a:cubicBezTo>
                <a:cubicBezTo>
                  <a:pt x="2813" y="204"/>
                  <a:pt x="2813" y="204"/>
                  <a:pt x="2813" y="204"/>
                </a:cubicBezTo>
                <a:cubicBezTo>
                  <a:pt x="2814" y="204"/>
                  <a:pt x="2814" y="204"/>
                  <a:pt x="2814" y="204"/>
                </a:cubicBezTo>
                <a:cubicBezTo>
                  <a:pt x="2817" y="204"/>
                  <a:pt x="2817" y="204"/>
                  <a:pt x="2817" y="204"/>
                </a:cubicBezTo>
                <a:cubicBezTo>
                  <a:pt x="2819" y="205"/>
                  <a:pt x="2819" y="205"/>
                  <a:pt x="2819" y="205"/>
                </a:cubicBezTo>
                <a:cubicBezTo>
                  <a:pt x="2823" y="204"/>
                  <a:pt x="2823" y="204"/>
                  <a:pt x="2823" y="204"/>
                </a:cubicBezTo>
                <a:cubicBezTo>
                  <a:pt x="2823" y="202"/>
                  <a:pt x="2823" y="202"/>
                  <a:pt x="2823" y="202"/>
                </a:cubicBezTo>
                <a:cubicBezTo>
                  <a:pt x="2821" y="202"/>
                  <a:pt x="2821" y="202"/>
                  <a:pt x="2821" y="202"/>
                </a:cubicBezTo>
                <a:cubicBezTo>
                  <a:pt x="2821" y="202"/>
                  <a:pt x="2821" y="202"/>
                  <a:pt x="2821" y="202"/>
                </a:cubicBezTo>
                <a:cubicBezTo>
                  <a:pt x="2818" y="201"/>
                  <a:pt x="2818" y="201"/>
                  <a:pt x="2818" y="201"/>
                </a:cubicBezTo>
                <a:cubicBezTo>
                  <a:pt x="2820" y="199"/>
                  <a:pt x="2820" y="199"/>
                  <a:pt x="2820" y="199"/>
                </a:cubicBezTo>
                <a:cubicBezTo>
                  <a:pt x="2820" y="200"/>
                  <a:pt x="2820" y="200"/>
                  <a:pt x="2820" y="200"/>
                </a:cubicBezTo>
                <a:cubicBezTo>
                  <a:pt x="2823" y="199"/>
                  <a:pt x="2823" y="199"/>
                  <a:pt x="2823" y="199"/>
                </a:cubicBezTo>
                <a:cubicBezTo>
                  <a:pt x="2820" y="197"/>
                  <a:pt x="2820" y="197"/>
                  <a:pt x="2820" y="197"/>
                </a:cubicBezTo>
                <a:cubicBezTo>
                  <a:pt x="2820" y="196"/>
                  <a:pt x="2820" y="196"/>
                  <a:pt x="2820" y="196"/>
                </a:cubicBezTo>
                <a:cubicBezTo>
                  <a:pt x="2822" y="196"/>
                  <a:pt x="2822" y="196"/>
                  <a:pt x="2822" y="196"/>
                </a:cubicBezTo>
                <a:cubicBezTo>
                  <a:pt x="2824" y="193"/>
                  <a:pt x="2824" y="193"/>
                  <a:pt x="2824" y="193"/>
                </a:cubicBezTo>
                <a:cubicBezTo>
                  <a:pt x="2827" y="193"/>
                  <a:pt x="2827" y="193"/>
                  <a:pt x="2827" y="193"/>
                </a:cubicBezTo>
                <a:cubicBezTo>
                  <a:pt x="2829" y="194"/>
                  <a:pt x="2829" y="194"/>
                  <a:pt x="2829" y="194"/>
                </a:cubicBezTo>
                <a:cubicBezTo>
                  <a:pt x="2830" y="193"/>
                  <a:pt x="2830" y="193"/>
                  <a:pt x="2830" y="193"/>
                </a:cubicBezTo>
                <a:cubicBezTo>
                  <a:pt x="2834" y="194"/>
                  <a:pt x="2834" y="194"/>
                  <a:pt x="2834" y="194"/>
                </a:cubicBezTo>
                <a:cubicBezTo>
                  <a:pt x="2837" y="194"/>
                  <a:pt x="2837" y="194"/>
                  <a:pt x="2837" y="194"/>
                </a:cubicBezTo>
                <a:cubicBezTo>
                  <a:pt x="2836" y="195"/>
                  <a:pt x="2836" y="195"/>
                  <a:pt x="2836" y="195"/>
                </a:cubicBezTo>
                <a:cubicBezTo>
                  <a:pt x="2838" y="196"/>
                  <a:pt x="2838" y="196"/>
                  <a:pt x="2838" y="196"/>
                </a:cubicBezTo>
                <a:cubicBezTo>
                  <a:pt x="2839" y="195"/>
                  <a:pt x="2839" y="195"/>
                  <a:pt x="2839" y="195"/>
                </a:cubicBezTo>
                <a:cubicBezTo>
                  <a:pt x="2838" y="194"/>
                  <a:pt x="2838" y="194"/>
                  <a:pt x="2838" y="194"/>
                </a:cubicBezTo>
                <a:cubicBezTo>
                  <a:pt x="2841" y="194"/>
                  <a:pt x="2841" y="194"/>
                  <a:pt x="2841" y="194"/>
                </a:cubicBezTo>
                <a:cubicBezTo>
                  <a:pt x="2844" y="194"/>
                  <a:pt x="2844" y="194"/>
                  <a:pt x="2844" y="194"/>
                </a:cubicBezTo>
                <a:cubicBezTo>
                  <a:pt x="2846" y="195"/>
                  <a:pt x="2846" y="195"/>
                  <a:pt x="2846" y="195"/>
                </a:cubicBezTo>
                <a:cubicBezTo>
                  <a:pt x="2848" y="196"/>
                  <a:pt x="2848" y="196"/>
                  <a:pt x="2848" y="196"/>
                </a:cubicBezTo>
                <a:cubicBezTo>
                  <a:pt x="2848" y="197"/>
                  <a:pt x="2848" y="197"/>
                  <a:pt x="2848" y="197"/>
                </a:cubicBezTo>
                <a:cubicBezTo>
                  <a:pt x="2851" y="197"/>
                  <a:pt x="2851" y="197"/>
                  <a:pt x="2851" y="197"/>
                </a:cubicBezTo>
                <a:cubicBezTo>
                  <a:pt x="2852" y="196"/>
                  <a:pt x="2852" y="196"/>
                  <a:pt x="2852" y="196"/>
                </a:cubicBezTo>
                <a:cubicBezTo>
                  <a:pt x="2854" y="196"/>
                  <a:pt x="2854" y="196"/>
                  <a:pt x="2854" y="196"/>
                </a:cubicBezTo>
                <a:cubicBezTo>
                  <a:pt x="2854" y="197"/>
                  <a:pt x="2854" y="197"/>
                  <a:pt x="2854" y="197"/>
                </a:cubicBezTo>
                <a:cubicBezTo>
                  <a:pt x="2851" y="200"/>
                  <a:pt x="2851" y="200"/>
                  <a:pt x="2851" y="200"/>
                </a:cubicBezTo>
                <a:cubicBezTo>
                  <a:pt x="2848" y="200"/>
                  <a:pt x="2848" y="200"/>
                  <a:pt x="2848" y="200"/>
                </a:cubicBezTo>
                <a:cubicBezTo>
                  <a:pt x="2847" y="201"/>
                  <a:pt x="2847" y="201"/>
                  <a:pt x="2847" y="201"/>
                </a:cubicBezTo>
                <a:cubicBezTo>
                  <a:pt x="2847" y="203"/>
                  <a:pt x="2847" y="203"/>
                  <a:pt x="2847" y="203"/>
                </a:cubicBezTo>
                <a:cubicBezTo>
                  <a:pt x="2846" y="203"/>
                  <a:pt x="2846" y="203"/>
                  <a:pt x="2846" y="203"/>
                </a:cubicBezTo>
                <a:cubicBezTo>
                  <a:pt x="2845" y="204"/>
                  <a:pt x="2845" y="204"/>
                  <a:pt x="2845" y="204"/>
                </a:cubicBezTo>
                <a:cubicBezTo>
                  <a:pt x="2846" y="204"/>
                  <a:pt x="2846" y="204"/>
                  <a:pt x="2846" y="204"/>
                </a:cubicBezTo>
                <a:cubicBezTo>
                  <a:pt x="2847" y="204"/>
                  <a:pt x="2847" y="204"/>
                  <a:pt x="2847" y="204"/>
                </a:cubicBezTo>
                <a:cubicBezTo>
                  <a:pt x="2850" y="208"/>
                  <a:pt x="2850" y="208"/>
                  <a:pt x="2850" y="208"/>
                </a:cubicBezTo>
                <a:cubicBezTo>
                  <a:pt x="2851" y="207"/>
                  <a:pt x="2851" y="207"/>
                  <a:pt x="2851" y="207"/>
                </a:cubicBezTo>
                <a:cubicBezTo>
                  <a:pt x="2854" y="206"/>
                  <a:pt x="2854" y="206"/>
                  <a:pt x="2854" y="206"/>
                </a:cubicBezTo>
                <a:cubicBezTo>
                  <a:pt x="2855" y="205"/>
                  <a:pt x="2855" y="205"/>
                  <a:pt x="2855" y="205"/>
                </a:cubicBezTo>
                <a:cubicBezTo>
                  <a:pt x="2855" y="204"/>
                  <a:pt x="2855" y="204"/>
                  <a:pt x="2855" y="204"/>
                </a:cubicBezTo>
                <a:cubicBezTo>
                  <a:pt x="2857" y="203"/>
                  <a:pt x="2857" y="203"/>
                  <a:pt x="2857" y="203"/>
                </a:cubicBezTo>
                <a:cubicBezTo>
                  <a:pt x="2855" y="201"/>
                  <a:pt x="2855" y="201"/>
                  <a:pt x="2855" y="201"/>
                </a:cubicBezTo>
                <a:cubicBezTo>
                  <a:pt x="2857" y="201"/>
                  <a:pt x="2857" y="201"/>
                  <a:pt x="2857" y="201"/>
                </a:cubicBezTo>
                <a:cubicBezTo>
                  <a:pt x="2859" y="203"/>
                  <a:pt x="2859" y="203"/>
                  <a:pt x="2859" y="203"/>
                </a:cubicBezTo>
                <a:cubicBezTo>
                  <a:pt x="2861" y="203"/>
                  <a:pt x="2861" y="203"/>
                  <a:pt x="2861" y="203"/>
                </a:cubicBezTo>
                <a:cubicBezTo>
                  <a:pt x="2862" y="202"/>
                  <a:pt x="2862" y="202"/>
                  <a:pt x="2862" y="202"/>
                </a:cubicBezTo>
                <a:cubicBezTo>
                  <a:pt x="2861" y="201"/>
                  <a:pt x="2861" y="201"/>
                  <a:pt x="2861" y="201"/>
                </a:cubicBezTo>
                <a:cubicBezTo>
                  <a:pt x="2862" y="200"/>
                  <a:pt x="2862" y="200"/>
                  <a:pt x="2862" y="200"/>
                </a:cubicBezTo>
                <a:cubicBezTo>
                  <a:pt x="2863" y="199"/>
                  <a:pt x="2863" y="199"/>
                  <a:pt x="2863" y="199"/>
                </a:cubicBezTo>
                <a:cubicBezTo>
                  <a:pt x="2864" y="199"/>
                  <a:pt x="2864" y="199"/>
                  <a:pt x="2864" y="199"/>
                </a:cubicBezTo>
                <a:cubicBezTo>
                  <a:pt x="2864" y="197"/>
                  <a:pt x="2864" y="197"/>
                  <a:pt x="2864" y="197"/>
                </a:cubicBezTo>
                <a:cubicBezTo>
                  <a:pt x="2863" y="196"/>
                  <a:pt x="2863" y="196"/>
                  <a:pt x="2863" y="196"/>
                </a:cubicBezTo>
                <a:cubicBezTo>
                  <a:pt x="2865" y="195"/>
                  <a:pt x="2865" y="195"/>
                  <a:pt x="2865" y="195"/>
                </a:cubicBezTo>
                <a:cubicBezTo>
                  <a:pt x="2866" y="196"/>
                  <a:pt x="2866" y="196"/>
                  <a:pt x="2866" y="196"/>
                </a:cubicBezTo>
                <a:cubicBezTo>
                  <a:pt x="2867" y="195"/>
                  <a:pt x="2867" y="195"/>
                  <a:pt x="2867" y="195"/>
                </a:cubicBezTo>
                <a:cubicBezTo>
                  <a:pt x="2868" y="196"/>
                  <a:pt x="2868" y="196"/>
                  <a:pt x="2868" y="196"/>
                </a:cubicBezTo>
                <a:cubicBezTo>
                  <a:pt x="2869" y="198"/>
                  <a:pt x="2869" y="198"/>
                  <a:pt x="2869" y="198"/>
                </a:cubicBezTo>
                <a:cubicBezTo>
                  <a:pt x="2870" y="199"/>
                  <a:pt x="2870" y="199"/>
                  <a:pt x="2870" y="199"/>
                </a:cubicBezTo>
                <a:cubicBezTo>
                  <a:pt x="2873" y="196"/>
                  <a:pt x="2873" y="196"/>
                  <a:pt x="2873" y="196"/>
                </a:cubicBezTo>
                <a:cubicBezTo>
                  <a:pt x="2871" y="195"/>
                  <a:pt x="2871" y="195"/>
                  <a:pt x="2871" y="195"/>
                </a:cubicBezTo>
                <a:cubicBezTo>
                  <a:pt x="2872" y="194"/>
                  <a:pt x="2872" y="194"/>
                  <a:pt x="2872" y="194"/>
                </a:cubicBezTo>
                <a:cubicBezTo>
                  <a:pt x="2873" y="193"/>
                  <a:pt x="2873" y="193"/>
                  <a:pt x="2873" y="193"/>
                </a:cubicBezTo>
                <a:cubicBezTo>
                  <a:pt x="2875" y="194"/>
                  <a:pt x="2875" y="194"/>
                  <a:pt x="2875" y="194"/>
                </a:cubicBezTo>
                <a:cubicBezTo>
                  <a:pt x="2876" y="193"/>
                  <a:pt x="2876" y="193"/>
                  <a:pt x="2876" y="193"/>
                </a:cubicBezTo>
                <a:cubicBezTo>
                  <a:pt x="2877" y="193"/>
                  <a:pt x="2877" y="193"/>
                  <a:pt x="2877" y="193"/>
                </a:cubicBezTo>
                <a:cubicBezTo>
                  <a:pt x="2878" y="192"/>
                  <a:pt x="2878" y="192"/>
                  <a:pt x="2878" y="192"/>
                </a:cubicBezTo>
                <a:cubicBezTo>
                  <a:pt x="2876" y="190"/>
                  <a:pt x="2876" y="190"/>
                  <a:pt x="2876" y="190"/>
                </a:cubicBezTo>
                <a:cubicBezTo>
                  <a:pt x="2876" y="190"/>
                  <a:pt x="2876" y="190"/>
                  <a:pt x="2876" y="190"/>
                </a:cubicBezTo>
                <a:cubicBezTo>
                  <a:pt x="2876" y="189"/>
                  <a:pt x="2876" y="189"/>
                  <a:pt x="2876" y="189"/>
                </a:cubicBezTo>
                <a:cubicBezTo>
                  <a:pt x="2874" y="188"/>
                  <a:pt x="2874" y="188"/>
                  <a:pt x="2874" y="188"/>
                </a:cubicBezTo>
                <a:cubicBezTo>
                  <a:pt x="2873" y="187"/>
                  <a:pt x="2873" y="187"/>
                  <a:pt x="2873" y="187"/>
                </a:cubicBezTo>
                <a:cubicBezTo>
                  <a:pt x="2873" y="187"/>
                  <a:pt x="2873" y="187"/>
                  <a:pt x="2873" y="187"/>
                </a:cubicBezTo>
                <a:cubicBezTo>
                  <a:pt x="2873" y="188"/>
                  <a:pt x="2873" y="188"/>
                  <a:pt x="2873" y="188"/>
                </a:cubicBezTo>
                <a:cubicBezTo>
                  <a:pt x="2872" y="188"/>
                  <a:pt x="2872" y="188"/>
                  <a:pt x="2872" y="188"/>
                </a:cubicBezTo>
                <a:cubicBezTo>
                  <a:pt x="2870" y="187"/>
                  <a:pt x="2870" y="187"/>
                  <a:pt x="2870" y="187"/>
                </a:cubicBezTo>
                <a:cubicBezTo>
                  <a:pt x="2869" y="188"/>
                  <a:pt x="2869" y="188"/>
                  <a:pt x="2869" y="188"/>
                </a:cubicBezTo>
                <a:cubicBezTo>
                  <a:pt x="2870" y="189"/>
                  <a:pt x="2870" y="189"/>
                  <a:pt x="2870" y="189"/>
                </a:cubicBezTo>
                <a:cubicBezTo>
                  <a:pt x="2868" y="189"/>
                  <a:pt x="2868" y="189"/>
                  <a:pt x="2868" y="189"/>
                </a:cubicBezTo>
                <a:cubicBezTo>
                  <a:pt x="2867" y="189"/>
                  <a:pt x="2867" y="189"/>
                  <a:pt x="2867" y="189"/>
                </a:cubicBezTo>
                <a:cubicBezTo>
                  <a:pt x="2865" y="188"/>
                  <a:pt x="2865" y="188"/>
                  <a:pt x="2865" y="188"/>
                </a:cubicBezTo>
                <a:cubicBezTo>
                  <a:pt x="2866" y="187"/>
                  <a:pt x="2866" y="187"/>
                  <a:pt x="2866" y="187"/>
                </a:cubicBezTo>
                <a:cubicBezTo>
                  <a:pt x="2867" y="186"/>
                  <a:pt x="2867" y="186"/>
                  <a:pt x="2867" y="186"/>
                </a:cubicBezTo>
                <a:cubicBezTo>
                  <a:pt x="2864" y="182"/>
                  <a:pt x="2864" y="182"/>
                  <a:pt x="2864" y="182"/>
                </a:cubicBezTo>
                <a:cubicBezTo>
                  <a:pt x="2866" y="181"/>
                  <a:pt x="2866" y="181"/>
                  <a:pt x="2866" y="181"/>
                </a:cubicBezTo>
                <a:cubicBezTo>
                  <a:pt x="2864" y="179"/>
                  <a:pt x="2864" y="179"/>
                  <a:pt x="2864" y="179"/>
                </a:cubicBezTo>
                <a:cubicBezTo>
                  <a:pt x="2865" y="175"/>
                  <a:pt x="2865" y="175"/>
                  <a:pt x="2865" y="175"/>
                </a:cubicBezTo>
                <a:cubicBezTo>
                  <a:pt x="2865" y="173"/>
                  <a:pt x="2865" y="173"/>
                  <a:pt x="2865" y="173"/>
                </a:cubicBezTo>
                <a:cubicBezTo>
                  <a:pt x="2866" y="171"/>
                  <a:pt x="2866" y="171"/>
                  <a:pt x="2866" y="171"/>
                </a:cubicBezTo>
                <a:cubicBezTo>
                  <a:pt x="2866" y="168"/>
                  <a:pt x="2866" y="168"/>
                  <a:pt x="2866" y="168"/>
                </a:cubicBezTo>
                <a:cubicBezTo>
                  <a:pt x="2868" y="166"/>
                  <a:pt x="2868" y="166"/>
                  <a:pt x="2868" y="166"/>
                </a:cubicBezTo>
                <a:cubicBezTo>
                  <a:pt x="2868" y="164"/>
                  <a:pt x="2868" y="164"/>
                  <a:pt x="2868" y="164"/>
                </a:cubicBezTo>
                <a:cubicBezTo>
                  <a:pt x="2868" y="163"/>
                  <a:pt x="2868" y="163"/>
                  <a:pt x="2868" y="163"/>
                </a:cubicBezTo>
                <a:cubicBezTo>
                  <a:pt x="2870" y="162"/>
                  <a:pt x="2870" y="162"/>
                  <a:pt x="2870" y="162"/>
                </a:cubicBezTo>
                <a:cubicBezTo>
                  <a:pt x="2867" y="160"/>
                  <a:pt x="2867" y="160"/>
                  <a:pt x="2867" y="160"/>
                </a:cubicBezTo>
                <a:cubicBezTo>
                  <a:pt x="2868" y="152"/>
                  <a:pt x="2868" y="152"/>
                  <a:pt x="2868" y="152"/>
                </a:cubicBezTo>
                <a:cubicBezTo>
                  <a:pt x="2870" y="151"/>
                  <a:pt x="2870" y="151"/>
                  <a:pt x="2870" y="151"/>
                </a:cubicBezTo>
                <a:cubicBezTo>
                  <a:pt x="2868" y="148"/>
                  <a:pt x="2868" y="148"/>
                  <a:pt x="2868" y="148"/>
                </a:cubicBezTo>
                <a:cubicBezTo>
                  <a:pt x="2868" y="146"/>
                  <a:pt x="2868" y="146"/>
                  <a:pt x="2868" y="146"/>
                </a:cubicBezTo>
                <a:cubicBezTo>
                  <a:pt x="2866" y="145"/>
                  <a:pt x="2866" y="145"/>
                  <a:pt x="2866" y="145"/>
                </a:cubicBezTo>
                <a:cubicBezTo>
                  <a:pt x="2866" y="144"/>
                  <a:pt x="2866" y="144"/>
                  <a:pt x="2866" y="144"/>
                </a:cubicBezTo>
                <a:cubicBezTo>
                  <a:pt x="2868" y="142"/>
                  <a:pt x="2868" y="142"/>
                  <a:pt x="2868" y="142"/>
                </a:cubicBezTo>
                <a:cubicBezTo>
                  <a:pt x="2868" y="139"/>
                  <a:pt x="2868" y="139"/>
                  <a:pt x="2868" y="139"/>
                </a:cubicBezTo>
                <a:cubicBezTo>
                  <a:pt x="2869" y="139"/>
                  <a:pt x="2869" y="139"/>
                  <a:pt x="2869" y="139"/>
                </a:cubicBezTo>
                <a:cubicBezTo>
                  <a:pt x="2871" y="135"/>
                  <a:pt x="2871" y="135"/>
                  <a:pt x="2871" y="135"/>
                </a:cubicBezTo>
                <a:cubicBezTo>
                  <a:pt x="2874" y="135"/>
                  <a:pt x="2874" y="135"/>
                  <a:pt x="2874" y="135"/>
                </a:cubicBezTo>
                <a:cubicBezTo>
                  <a:pt x="2875" y="135"/>
                  <a:pt x="2875" y="135"/>
                  <a:pt x="2875" y="135"/>
                </a:cubicBezTo>
                <a:cubicBezTo>
                  <a:pt x="2876" y="135"/>
                  <a:pt x="2876" y="135"/>
                  <a:pt x="2876" y="135"/>
                </a:cubicBezTo>
                <a:cubicBezTo>
                  <a:pt x="2877" y="134"/>
                  <a:pt x="2877" y="134"/>
                  <a:pt x="2877" y="134"/>
                </a:cubicBezTo>
                <a:cubicBezTo>
                  <a:pt x="2881" y="133"/>
                  <a:pt x="2881" y="133"/>
                  <a:pt x="2881" y="133"/>
                </a:cubicBezTo>
                <a:cubicBezTo>
                  <a:pt x="2881" y="132"/>
                  <a:pt x="2881" y="132"/>
                  <a:pt x="2881" y="132"/>
                </a:cubicBezTo>
                <a:cubicBezTo>
                  <a:pt x="2883" y="132"/>
                  <a:pt x="2883" y="132"/>
                  <a:pt x="2883" y="132"/>
                </a:cubicBezTo>
                <a:cubicBezTo>
                  <a:pt x="2883" y="130"/>
                  <a:pt x="2883" y="130"/>
                  <a:pt x="2883" y="130"/>
                </a:cubicBezTo>
                <a:cubicBezTo>
                  <a:pt x="2884" y="130"/>
                  <a:pt x="2884" y="130"/>
                  <a:pt x="2884" y="130"/>
                </a:cubicBezTo>
                <a:cubicBezTo>
                  <a:pt x="2885" y="129"/>
                  <a:pt x="2885" y="129"/>
                  <a:pt x="2885" y="129"/>
                </a:cubicBezTo>
                <a:cubicBezTo>
                  <a:pt x="2887" y="129"/>
                  <a:pt x="2887" y="129"/>
                  <a:pt x="2887" y="129"/>
                </a:cubicBezTo>
                <a:cubicBezTo>
                  <a:pt x="2888" y="131"/>
                  <a:pt x="2888" y="131"/>
                  <a:pt x="2888" y="131"/>
                </a:cubicBezTo>
                <a:cubicBezTo>
                  <a:pt x="2889" y="131"/>
                  <a:pt x="2889" y="131"/>
                  <a:pt x="2889" y="131"/>
                </a:cubicBezTo>
                <a:cubicBezTo>
                  <a:pt x="2889" y="131"/>
                  <a:pt x="2889" y="131"/>
                  <a:pt x="2889" y="131"/>
                </a:cubicBezTo>
                <a:cubicBezTo>
                  <a:pt x="2890" y="133"/>
                  <a:pt x="2890" y="133"/>
                  <a:pt x="2890" y="133"/>
                </a:cubicBezTo>
                <a:cubicBezTo>
                  <a:pt x="2891" y="133"/>
                  <a:pt x="2891" y="133"/>
                  <a:pt x="2891" y="133"/>
                </a:cubicBezTo>
                <a:cubicBezTo>
                  <a:pt x="2893" y="131"/>
                  <a:pt x="2893" y="131"/>
                  <a:pt x="2893" y="131"/>
                </a:cubicBezTo>
                <a:cubicBezTo>
                  <a:pt x="2893" y="129"/>
                  <a:pt x="2893" y="129"/>
                  <a:pt x="2893" y="129"/>
                </a:cubicBezTo>
                <a:cubicBezTo>
                  <a:pt x="2894" y="128"/>
                  <a:pt x="2894" y="128"/>
                  <a:pt x="2894" y="128"/>
                </a:cubicBezTo>
                <a:cubicBezTo>
                  <a:pt x="2894" y="126"/>
                  <a:pt x="2894" y="126"/>
                  <a:pt x="2894" y="126"/>
                </a:cubicBezTo>
                <a:cubicBezTo>
                  <a:pt x="2895" y="126"/>
                  <a:pt x="2895" y="126"/>
                  <a:pt x="2895" y="126"/>
                </a:cubicBezTo>
                <a:cubicBezTo>
                  <a:pt x="2896" y="127"/>
                  <a:pt x="2896" y="127"/>
                  <a:pt x="2896" y="127"/>
                </a:cubicBezTo>
                <a:cubicBezTo>
                  <a:pt x="2898" y="129"/>
                  <a:pt x="2898" y="129"/>
                  <a:pt x="2898" y="129"/>
                </a:cubicBezTo>
                <a:cubicBezTo>
                  <a:pt x="2898" y="131"/>
                  <a:pt x="2898" y="131"/>
                  <a:pt x="2898" y="131"/>
                </a:cubicBezTo>
                <a:cubicBezTo>
                  <a:pt x="2898" y="132"/>
                  <a:pt x="2898" y="132"/>
                  <a:pt x="2898" y="132"/>
                </a:cubicBezTo>
                <a:cubicBezTo>
                  <a:pt x="2899" y="133"/>
                  <a:pt x="2899" y="133"/>
                  <a:pt x="2899" y="133"/>
                </a:cubicBezTo>
                <a:cubicBezTo>
                  <a:pt x="2899" y="135"/>
                  <a:pt x="2899" y="135"/>
                  <a:pt x="2899" y="135"/>
                </a:cubicBezTo>
                <a:cubicBezTo>
                  <a:pt x="2898" y="137"/>
                  <a:pt x="2898" y="137"/>
                  <a:pt x="2898" y="137"/>
                </a:cubicBezTo>
                <a:cubicBezTo>
                  <a:pt x="2899" y="137"/>
                  <a:pt x="2899" y="137"/>
                  <a:pt x="2899" y="137"/>
                </a:cubicBezTo>
                <a:cubicBezTo>
                  <a:pt x="2899" y="139"/>
                  <a:pt x="2899" y="139"/>
                  <a:pt x="2899" y="139"/>
                </a:cubicBezTo>
                <a:cubicBezTo>
                  <a:pt x="2899" y="139"/>
                  <a:pt x="2899" y="139"/>
                  <a:pt x="2899" y="139"/>
                </a:cubicBezTo>
                <a:cubicBezTo>
                  <a:pt x="2899" y="141"/>
                  <a:pt x="2899" y="141"/>
                  <a:pt x="2899" y="141"/>
                </a:cubicBezTo>
                <a:cubicBezTo>
                  <a:pt x="2899" y="142"/>
                  <a:pt x="2899" y="142"/>
                  <a:pt x="2899" y="142"/>
                </a:cubicBezTo>
                <a:cubicBezTo>
                  <a:pt x="2898" y="143"/>
                  <a:pt x="2898" y="143"/>
                  <a:pt x="2898" y="143"/>
                </a:cubicBezTo>
                <a:cubicBezTo>
                  <a:pt x="2898" y="144"/>
                  <a:pt x="2898" y="144"/>
                  <a:pt x="2898" y="144"/>
                </a:cubicBezTo>
                <a:cubicBezTo>
                  <a:pt x="2899" y="145"/>
                  <a:pt x="2899" y="145"/>
                  <a:pt x="2899" y="145"/>
                </a:cubicBezTo>
                <a:cubicBezTo>
                  <a:pt x="2900" y="143"/>
                  <a:pt x="2900" y="143"/>
                  <a:pt x="2900" y="143"/>
                </a:cubicBezTo>
                <a:cubicBezTo>
                  <a:pt x="2901" y="145"/>
                  <a:pt x="2901" y="145"/>
                  <a:pt x="2901" y="145"/>
                </a:cubicBezTo>
                <a:cubicBezTo>
                  <a:pt x="2903" y="145"/>
                  <a:pt x="2903" y="145"/>
                  <a:pt x="2903" y="145"/>
                </a:cubicBezTo>
                <a:cubicBezTo>
                  <a:pt x="2903" y="149"/>
                  <a:pt x="2903" y="149"/>
                  <a:pt x="2903" y="149"/>
                </a:cubicBezTo>
                <a:cubicBezTo>
                  <a:pt x="2904" y="148"/>
                  <a:pt x="2904" y="148"/>
                  <a:pt x="2904" y="148"/>
                </a:cubicBezTo>
                <a:cubicBezTo>
                  <a:pt x="2904" y="146"/>
                  <a:pt x="2904" y="146"/>
                  <a:pt x="2904" y="146"/>
                </a:cubicBezTo>
                <a:cubicBezTo>
                  <a:pt x="2906" y="145"/>
                  <a:pt x="2906" y="145"/>
                  <a:pt x="2906" y="145"/>
                </a:cubicBezTo>
                <a:cubicBezTo>
                  <a:pt x="2908" y="145"/>
                  <a:pt x="2908" y="145"/>
                  <a:pt x="2908" y="145"/>
                </a:cubicBezTo>
                <a:cubicBezTo>
                  <a:pt x="2908" y="146"/>
                  <a:pt x="2908" y="146"/>
                  <a:pt x="2908" y="146"/>
                </a:cubicBezTo>
                <a:cubicBezTo>
                  <a:pt x="2907" y="149"/>
                  <a:pt x="2907" y="149"/>
                  <a:pt x="2907" y="149"/>
                </a:cubicBezTo>
                <a:cubicBezTo>
                  <a:pt x="2909" y="151"/>
                  <a:pt x="2909" y="151"/>
                  <a:pt x="2909" y="151"/>
                </a:cubicBezTo>
                <a:cubicBezTo>
                  <a:pt x="2909" y="153"/>
                  <a:pt x="2909" y="153"/>
                  <a:pt x="2909" y="153"/>
                </a:cubicBezTo>
                <a:cubicBezTo>
                  <a:pt x="2910" y="150"/>
                  <a:pt x="2910" y="150"/>
                  <a:pt x="2910" y="150"/>
                </a:cubicBezTo>
                <a:cubicBezTo>
                  <a:pt x="2912" y="149"/>
                  <a:pt x="2912" y="149"/>
                  <a:pt x="2912" y="149"/>
                </a:cubicBezTo>
                <a:cubicBezTo>
                  <a:pt x="2912" y="148"/>
                  <a:pt x="2912" y="148"/>
                  <a:pt x="2912" y="148"/>
                </a:cubicBezTo>
                <a:cubicBezTo>
                  <a:pt x="2913" y="146"/>
                  <a:pt x="2913" y="146"/>
                  <a:pt x="2913" y="146"/>
                </a:cubicBezTo>
                <a:cubicBezTo>
                  <a:pt x="2913" y="141"/>
                  <a:pt x="2913" y="141"/>
                  <a:pt x="2913" y="141"/>
                </a:cubicBezTo>
                <a:cubicBezTo>
                  <a:pt x="2914" y="140"/>
                  <a:pt x="2914" y="140"/>
                  <a:pt x="2914" y="140"/>
                </a:cubicBezTo>
                <a:cubicBezTo>
                  <a:pt x="2913" y="139"/>
                  <a:pt x="2913" y="139"/>
                  <a:pt x="2913" y="139"/>
                </a:cubicBezTo>
                <a:cubicBezTo>
                  <a:pt x="2914" y="137"/>
                  <a:pt x="2914" y="137"/>
                  <a:pt x="2914" y="137"/>
                </a:cubicBezTo>
                <a:cubicBezTo>
                  <a:pt x="2915" y="135"/>
                  <a:pt x="2915" y="135"/>
                  <a:pt x="2915" y="135"/>
                </a:cubicBezTo>
                <a:cubicBezTo>
                  <a:pt x="2914" y="135"/>
                  <a:pt x="2914" y="135"/>
                  <a:pt x="2914" y="135"/>
                </a:cubicBezTo>
                <a:cubicBezTo>
                  <a:pt x="2914" y="134"/>
                  <a:pt x="2914" y="134"/>
                  <a:pt x="2914" y="134"/>
                </a:cubicBezTo>
                <a:cubicBezTo>
                  <a:pt x="2915" y="134"/>
                  <a:pt x="2915" y="134"/>
                  <a:pt x="2915" y="134"/>
                </a:cubicBezTo>
                <a:cubicBezTo>
                  <a:pt x="2915" y="131"/>
                  <a:pt x="2915" y="131"/>
                  <a:pt x="2915" y="131"/>
                </a:cubicBezTo>
                <a:cubicBezTo>
                  <a:pt x="2914" y="129"/>
                  <a:pt x="2914" y="129"/>
                  <a:pt x="2914" y="129"/>
                </a:cubicBezTo>
                <a:cubicBezTo>
                  <a:pt x="2915" y="126"/>
                  <a:pt x="2915" y="126"/>
                  <a:pt x="2915" y="126"/>
                </a:cubicBezTo>
                <a:cubicBezTo>
                  <a:pt x="2917" y="125"/>
                  <a:pt x="2917" y="125"/>
                  <a:pt x="2917" y="125"/>
                </a:cubicBezTo>
                <a:cubicBezTo>
                  <a:pt x="2919" y="125"/>
                  <a:pt x="2919" y="125"/>
                  <a:pt x="2919" y="125"/>
                </a:cubicBezTo>
                <a:cubicBezTo>
                  <a:pt x="2920" y="126"/>
                  <a:pt x="2920" y="126"/>
                  <a:pt x="2920" y="126"/>
                </a:cubicBezTo>
                <a:cubicBezTo>
                  <a:pt x="2922" y="127"/>
                  <a:pt x="2922" y="127"/>
                  <a:pt x="2922" y="127"/>
                </a:cubicBezTo>
                <a:cubicBezTo>
                  <a:pt x="2922" y="126"/>
                  <a:pt x="2922" y="126"/>
                  <a:pt x="2922" y="126"/>
                </a:cubicBezTo>
                <a:cubicBezTo>
                  <a:pt x="2921" y="125"/>
                  <a:pt x="2921" y="125"/>
                  <a:pt x="2921" y="125"/>
                </a:cubicBezTo>
                <a:cubicBezTo>
                  <a:pt x="2921" y="123"/>
                  <a:pt x="2921" y="123"/>
                  <a:pt x="2921" y="123"/>
                </a:cubicBezTo>
                <a:cubicBezTo>
                  <a:pt x="2918" y="121"/>
                  <a:pt x="2918" y="121"/>
                  <a:pt x="2918" y="121"/>
                </a:cubicBezTo>
                <a:cubicBezTo>
                  <a:pt x="2917" y="117"/>
                  <a:pt x="2917" y="117"/>
                  <a:pt x="2917" y="117"/>
                </a:cubicBezTo>
                <a:cubicBezTo>
                  <a:pt x="2916" y="116"/>
                  <a:pt x="2916" y="116"/>
                  <a:pt x="2916" y="116"/>
                </a:cubicBezTo>
                <a:cubicBezTo>
                  <a:pt x="2916" y="115"/>
                  <a:pt x="2916" y="115"/>
                  <a:pt x="2916" y="115"/>
                </a:cubicBezTo>
                <a:cubicBezTo>
                  <a:pt x="2914" y="114"/>
                  <a:pt x="2914" y="114"/>
                  <a:pt x="2914" y="114"/>
                </a:cubicBezTo>
                <a:cubicBezTo>
                  <a:pt x="2913" y="111"/>
                  <a:pt x="2913" y="111"/>
                  <a:pt x="2913" y="111"/>
                </a:cubicBezTo>
                <a:cubicBezTo>
                  <a:pt x="2914" y="110"/>
                  <a:pt x="2914" y="110"/>
                  <a:pt x="2914" y="110"/>
                </a:cubicBezTo>
                <a:cubicBezTo>
                  <a:pt x="2914" y="108"/>
                  <a:pt x="2914" y="108"/>
                  <a:pt x="2914" y="108"/>
                </a:cubicBezTo>
                <a:cubicBezTo>
                  <a:pt x="2911" y="106"/>
                  <a:pt x="2911" y="106"/>
                  <a:pt x="2911" y="106"/>
                </a:cubicBezTo>
                <a:cubicBezTo>
                  <a:pt x="2912" y="104"/>
                  <a:pt x="2912" y="104"/>
                  <a:pt x="2912" y="104"/>
                </a:cubicBezTo>
                <a:cubicBezTo>
                  <a:pt x="2911" y="103"/>
                  <a:pt x="2911" y="103"/>
                  <a:pt x="2911" y="103"/>
                </a:cubicBezTo>
                <a:cubicBezTo>
                  <a:pt x="2914" y="101"/>
                  <a:pt x="2914" y="101"/>
                  <a:pt x="2914" y="101"/>
                </a:cubicBezTo>
                <a:cubicBezTo>
                  <a:pt x="2916" y="101"/>
                  <a:pt x="2916" y="101"/>
                  <a:pt x="2916" y="101"/>
                </a:cubicBezTo>
                <a:cubicBezTo>
                  <a:pt x="2917" y="99"/>
                  <a:pt x="2917" y="99"/>
                  <a:pt x="2917" y="99"/>
                </a:cubicBezTo>
                <a:cubicBezTo>
                  <a:pt x="2920" y="99"/>
                  <a:pt x="2920" y="99"/>
                  <a:pt x="2920" y="99"/>
                </a:cubicBezTo>
                <a:cubicBezTo>
                  <a:pt x="2921" y="98"/>
                  <a:pt x="2921" y="98"/>
                  <a:pt x="2921" y="98"/>
                </a:cubicBezTo>
                <a:cubicBezTo>
                  <a:pt x="2924" y="100"/>
                  <a:pt x="2924" y="100"/>
                  <a:pt x="2924" y="100"/>
                </a:cubicBezTo>
                <a:cubicBezTo>
                  <a:pt x="2927" y="100"/>
                  <a:pt x="2927" y="100"/>
                  <a:pt x="2927" y="100"/>
                </a:cubicBezTo>
                <a:cubicBezTo>
                  <a:pt x="2928" y="101"/>
                  <a:pt x="2928" y="101"/>
                  <a:pt x="2928" y="101"/>
                </a:cubicBezTo>
                <a:cubicBezTo>
                  <a:pt x="2930" y="101"/>
                  <a:pt x="2930" y="101"/>
                  <a:pt x="2930" y="101"/>
                </a:cubicBezTo>
                <a:cubicBezTo>
                  <a:pt x="2931" y="101"/>
                  <a:pt x="2931" y="101"/>
                  <a:pt x="2931" y="101"/>
                </a:cubicBezTo>
                <a:cubicBezTo>
                  <a:pt x="2928" y="102"/>
                  <a:pt x="2928" y="102"/>
                  <a:pt x="2928" y="102"/>
                </a:cubicBezTo>
                <a:cubicBezTo>
                  <a:pt x="2930" y="103"/>
                  <a:pt x="2930" y="103"/>
                  <a:pt x="2930" y="103"/>
                </a:cubicBezTo>
                <a:cubicBezTo>
                  <a:pt x="2928" y="104"/>
                  <a:pt x="2928" y="104"/>
                  <a:pt x="2928" y="104"/>
                </a:cubicBezTo>
                <a:cubicBezTo>
                  <a:pt x="2925" y="103"/>
                  <a:pt x="2925" y="103"/>
                  <a:pt x="2925" y="103"/>
                </a:cubicBezTo>
                <a:cubicBezTo>
                  <a:pt x="2923" y="106"/>
                  <a:pt x="2923" y="106"/>
                  <a:pt x="2923" y="106"/>
                </a:cubicBezTo>
                <a:cubicBezTo>
                  <a:pt x="2922" y="108"/>
                  <a:pt x="2922" y="108"/>
                  <a:pt x="2922" y="108"/>
                </a:cubicBezTo>
                <a:cubicBezTo>
                  <a:pt x="2923" y="110"/>
                  <a:pt x="2923" y="110"/>
                  <a:pt x="2923" y="110"/>
                </a:cubicBezTo>
                <a:cubicBezTo>
                  <a:pt x="2924" y="112"/>
                  <a:pt x="2924" y="112"/>
                  <a:pt x="2924" y="112"/>
                </a:cubicBezTo>
                <a:cubicBezTo>
                  <a:pt x="2925" y="113"/>
                  <a:pt x="2925" y="113"/>
                  <a:pt x="2925" y="113"/>
                </a:cubicBezTo>
                <a:cubicBezTo>
                  <a:pt x="2925" y="115"/>
                  <a:pt x="2925" y="115"/>
                  <a:pt x="2925" y="115"/>
                </a:cubicBezTo>
                <a:cubicBezTo>
                  <a:pt x="2927" y="118"/>
                  <a:pt x="2927" y="118"/>
                  <a:pt x="2927" y="118"/>
                </a:cubicBezTo>
                <a:cubicBezTo>
                  <a:pt x="2928" y="119"/>
                  <a:pt x="2928" y="119"/>
                  <a:pt x="2928" y="119"/>
                </a:cubicBezTo>
                <a:cubicBezTo>
                  <a:pt x="2928" y="119"/>
                  <a:pt x="2928" y="119"/>
                  <a:pt x="2928" y="119"/>
                </a:cubicBezTo>
                <a:cubicBezTo>
                  <a:pt x="2927" y="120"/>
                  <a:pt x="2927" y="120"/>
                  <a:pt x="2927" y="120"/>
                </a:cubicBezTo>
                <a:cubicBezTo>
                  <a:pt x="2929" y="121"/>
                  <a:pt x="2929" y="121"/>
                  <a:pt x="2929" y="121"/>
                </a:cubicBezTo>
                <a:cubicBezTo>
                  <a:pt x="2930" y="123"/>
                  <a:pt x="2930" y="123"/>
                  <a:pt x="2930" y="123"/>
                </a:cubicBezTo>
                <a:cubicBezTo>
                  <a:pt x="2930" y="124"/>
                  <a:pt x="2930" y="124"/>
                  <a:pt x="2930" y="124"/>
                </a:cubicBezTo>
                <a:cubicBezTo>
                  <a:pt x="2929" y="125"/>
                  <a:pt x="2929" y="125"/>
                  <a:pt x="2929" y="125"/>
                </a:cubicBezTo>
                <a:cubicBezTo>
                  <a:pt x="2930" y="130"/>
                  <a:pt x="2930" y="130"/>
                  <a:pt x="2930" y="130"/>
                </a:cubicBezTo>
                <a:cubicBezTo>
                  <a:pt x="2930" y="130"/>
                  <a:pt x="2930" y="130"/>
                  <a:pt x="2930" y="130"/>
                </a:cubicBezTo>
                <a:cubicBezTo>
                  <a:pt x="2931" y="129"/>
                  <a:pt x="2931" y="129"/>
                  <a:pt x="2931" y="129"/>
                </a:cubicBezTo>
                <a:cubicBezTo>
                  <a:pt x="2932" y="129"/>
                  <a:pt x="2932" y="129"/>
                  <a:pt x="2932" y="129"/>
                </a:cubicBezTo>
                <a:cubicBezTo>
                  <a:pt x="2933" y="131"/>
                  <a:pt x="2933" y="131"/>
                  <a:pt x="2933" y="131"/>
                </a:cubicBezTo>
                <a:cubicBezTo>
                  <a:pt x="2934" y="132"/>
                  <a:pt x="2934" y="132"/>
                  <a:pt x="2934" y="132"/>
                </a:cubicBezTo>
                <a:cubicBezTo>
                  <a:pt x="2932" y="135"/>
                  <a:pt x="2932" y="135"/>
                  <a:pt x="2932" y="135"/>
                </a:cubicBezTo>
                <a:cubicBezTo>
                  <a:pt x="2932" y="139"/>
                  <a:pt x="2932" y="139"/>
                  <a:pt x="2932" y="139"/>
                </a:cubicBezTo>
                <a:cubicBezTo>
                  <a:pt x="2934" y="140"/>
                  <a:pt x="2934" y="140"/>
                  <a:pt x="2934" y="140"/>
                </a:cubicBezTo>
                <a:cubicBezTo>
                  <a:pt x="2935" y="140"/>
                  <a:pt x="2935" y="140"/>
                  <a:pt x="2935" y="140"/>
                </a:cubicBezTo>
                <a:cubicBezTo>
                  <a:pt x="2937" y="140"/>
                  <a:pt x="2937" y="140"/>
                  <a:pt x="2937" y="140"/>
                </a:cubicBezTo>
                <a:cubicBezTo>
                  <a:pt x="2938" y="141"/>
                  <a:pt x="2938" y="141"/>
                  <a:pt x="2938" y="141"/>
                </a:cubicBezTo>
                <a:cubicBezTo>
                  <a:pt x="2937" y="142"/>
                  <a:pt x="2937" y="142"/>
                  <a:pt x="2937" y="142"/>
                </a:cubicBezTo>
                <a:cubicBezTo>
                  <a:pt x="2936" y="142"/>
                  <a:pt x="2936" y="142"/>
                  <a:pt x="2936" y="142"/>
                </a:cubicBezTo>
                <a:cubicBezTo>
                  <a:pt x="2934" y="143"/>
                  <a:pt x="2934" y="143"/>
                  <a:pt x="2934" y="143"/>
                </a:cubicBezTo>
                <a:cubicBezTo>
                  <a:pt x="2933" y="143"/>
                  <a:pt x="2933" y="143"/>
                  <a:pt x="2933" y="143"/>
                </a:cubicBezTo>
                <a:cubicBezTo>
                  <a:pt x="2931" y="146"/>
                  <a:pt x="2931" y="146"/>
                  <a:pt x="2931" y="146"/>
                </a:cubicBezTo>
                <a:cubicBezTo>
                  <a:pt x="2931" y="148"/>
                  <a:pt x="2931" y="148"/>
                  <a:pt x="2931" y="148"/>
                </a:cubicBezTo>
                <a:cubicBezTo>
                  <a:pt x="2928" y="149"/>
                  <a:pt x="2928" y="149"/>
                  <a:pt x="2928" y="149"/>
                </a:cubicBezTo>
                <a:cubicBezTo>
                  <a:pt x="2928" y="150"/>
                  <a:pt x="2928" y="150"/>
                  <a:pt x="2928" y="150"/>
                </a:cubicBezTo>
                <a:cubicBezTo>
                  <a:pt x="2926" y="151"/>
                  <a:pt x="2926" y="151"/>
                  <a:pt x="2926" y="151"/>
                </a:cubicBezTo>
                <a:cubicBezTo>
                  <a:pt x="2926" y="153"/>
                  <a:pt x="2926" y="153"/>
                  <a:pt x="2926" y="153"/>
                </a:cubicBezTo>
                <a:cubicBezTo>
                  <a:pt x="2925" y="154"/>
                  <a:pt x="2925" y="154"/>
                  <a:pt x="2925" y="154"/>
                </a:cubicBezTo>
                <a:cubicBezTo>
                  <a:pt x="2926" y="157"/>
                  <a:pt x="2926" y="157"/>
                  <a:pt x="2926" y="157"/>
                </a:cubicBezTo>
                <a:cubicBezTo>
                  <a:pt x="2927" y="156"/>
                  <a:pt x="2927" y="156"/>
                  <a:pt x="2927" y="156"/>
                </a:cubicBezTo>
                <a:cubicBezTo>
                  <a:pt x="2927" y="159"/>
                  <a:pt x="2927" y="159"/>
                  <a:pt x="2927" y="159"/>
                </a:cubicBezTo>
                <a:cubicBezTo>
                  <a:pt x="2925" y="162"/>
                  <a:pt x="2925" y="162"/>
                  <a:pt x="2925" y="162"/>
                </a:cubicBezTo>
                <a:cubicBezTo>
                  <a:pt x="2926" y="163"/>
                  <a:pt x="2926" y="163"/>
                  <a:pt x="2926" y="163"/>
                </a:cubicBezTo>
                <a:cubicBezTo>
                  <a:pt x="2927" y="164"/>
                  <a:pt x="2927" y="164"/>
                  <a:pt x="2927" y="164"/>
                </a:cubicBezTo>
                <a:cubicBezTo>
                  <a:pt x="2926" y="168"/>
                  <a:pt x="2926" y="168"/>
                  <a:pt x="2926" y="168"/>
                </a:cubicBezTo>
                <a:cubicBezTo>
                  <a:pt x="2927" y="172"/>
                  <a:pt x="2927" y="172"/>
                  <a:pt x="2927" y="172"/>
                </a:cubicBezTo>
                <a:cubicBezTo>
                  <a:pt x="2926" y="173"/>
                  <a:pt x="2926" y="173"/>
                  <a:pt x="2926" y="173"/>
                </a:cubicBezTo>
                <a:cubicBezTo>
                  <a:pt x="2924" y="174"/>
                  <a:pt x="2924" y="174"/>
                  <a:pt x="2924" y="174"/>
                </a:cubicBezTo>
                <a:cubicBezTo>
                  <a:pt x="2923" y="176"/>
                  <a:pt x="2923" y="176"/>
                  <a:pt x="2923" y="176"/>
                </a:cubicBezTo>
                <a:cubicBezTo>
                  <a:pt x="2924" y="177"/>
                  <a:pt x="2924" y="177"/>
                  <a:pt x="2924" y="177"/>
                </a:cubicBezTo>
                <a:cubicBezTo>
                  <a:pt x="2924" y="181"/>
                  <a:pt x="2924" y="181"/>
                  <a:pt x="2924" y="181"/>
                </a:cubicBezTo>
                <a:cubicBezTo>
                  <a:pt x="2923" y="182"/>
                  <a:pt x="2923" y="182"/>
                  <a:pt x="2923" y="182"/>
                </a:cubicBezTo>
                <a:cubicBezTo>
                  <a:pt x="2923" y="183"/>
                  <a:pt x="2923" y="183"/>
                  <a:pt x="2923" y="183"/>
                </a:cubicBezTo>
                <a:cubicBezTo>
                  <a:pt x="2925" y="185"/>
                  <a:pt x="2925" y="185"/>
                  <a:pt x="2925" y="185"/>
                </a:cubicBezTo>
                <a:cubicBezTo>
                  <a:pt x="2924" y="185"/>
                  <a:pt x="2924" y="185"/>
                  <a:pt x="2924" y="185"/>
                </a:cubicBezTo>
                <a:cubicBezTo>
                  <a:pt x="2923" y="188"/>
                  <a:pt x="2923" y="188"/>
                  <a:pt x="2923" y="188"/>
                </a:cubicBezTo>
                <a:cubicBezTo>
                  <a:pt x="2924" y="190"/>
                  <a:pt x="2924" y="190"/>
                  <a:pt x="2924" y="190"/>
                </a:cubicBezTo>
                <a:cubicBezTo>
                  <a:pt x="2924" y="192"/>
                  <a:pt x="2924" y="192"/>
                  <a:pt x="2924" y="192"/>
                </a:cubicBezTo>
                <a:cubicBezTo>
                  <a:pt x="2922" y="194"/>
                  <a:pt x="2922" y="194"/>
                  <a:pt x="2922" y="194"/>
                </a:cubicBezTo>
                <a:cubicBezTo>
                  <a:pt x="2923" y="196"/>
                  <a:pt x="2923" y="196"/>
                  <a:pt x="2923" y="196"/>
                </a:cubicBezTo>
                <a:cubicBezTo>
                  <a:pt x="2923" y="200"/>
                  <a:pt x="2923" y="200"/>
                  <a:pt x="2923" y="200"/>
                </a:cubicBezTo>
                <a:cubicBezTo>
                  <a:pt x="2925" y="204"/>
                  <a:pt x="2925" y="204"/>
                  <a:pt x="2925" y="204"/>
                </a:cubicBezTo>
                <a:cubicBezTo>
                  <a:pt x="2921" y="210"/>
                  <a:pt x="2921" y="210"/>
                  <a:pt x="2921" y="210"/>
                </a:cubicBezTo>
                <a:cubicBezTo>
                  <a:pt x="2923" y="212"/>
                  <a:pt x="2923" y="212"/>
                  <a:pt x="2923" y="212"/>
                </a:cubicBezTo>
                <a:cubicBezTo>
                  <a:pt x="2921" y="212"/>
                  <a:pt x="2921" y="212"/>
                  <a:pt x="2921" y="212"/>
                </a:cubicBezTo>
                <a:cubicBezTo>
                  <a:pt x="2918" y="212"/>
                  <a:pt x="2918" y="212"/>
                  <a:pt x="2918" y="212"/>
                </a:cubicBezTo>
                <a:cubicBezTo>
                  <a:pt x="2918" y="216"/>
                  <a:pt x="2918" y="216"/>
                  <a:pt x="2918" y="216"/>
                </a:cubicBezTo>
                <a:cubicBezTo>
                  <a:pt x="2918" y="218"/>
                  <a:pt x="2918" y="218"/>
                  <a:pt x="2918" y="218"/>
                </a:cubicBezTo>
                <a:cubicBezTo>
                  <a:pt x="2916" y="220"/>
                  <a:pt x="2916" y="220"/>
                  <a:pt x="2916" y="220"/>
                </a:cubicBezTo>
                <a:cubicBezTo>
                  <a:pt x="2912" y="218"/>
                  <a:pt x="2912" y="218"/>
                  <a:pt x="2912" y="218"/>
                </a:cubicBezTo>
                <a:cubicBezTo>
                  <a:pt x="2910" y="220"/>
                  <a:pt x="2910" y="220"/>
                  <a:pt x="2910" y="220"/>
                </a:cubicBezTo>
                <a:cubicBezTo>
                  <a:pt x="2910" y="221"/>
                  <a:pt x="2910" y="221"/>
                  <a:pt x="2910" y="221"/>
                </a:cubicBezTo>
                <a:cubicBezTo>
                  <a:pt x="2913" y="221"/>
                  <a:pt x="2913" y="221"/>
                  <a:pt x="2913" y="221"/>
                </a:cubicBezTo>
                <a:cubicBezTo>
                  <a:pt x="2917" y="227"/>
                  <a:pt x="2917" y="227"/>
                  <a:pt x="2917" y="227"/>
                </a:cubicBezTo>
                <a:cubicBezTo>
                  <a:pt x="2916" y="232"/>
                  <a:pt x="2916" y="232"/>
                  <a:pt x="2916" y="232"/>
                </a:cubicBezTo>
                <a:cubicBezTo>
                  <a:pt x="2916" y="233"/>
                  <a:pt x="2916" y="233"/>
                  <a:pt x="2916" y="233"/>
                </a:cubicBezTo>
                <a:cubicBezTo>
                  <a:pt x="2917" y="234"/>
                  <a:pt x="2917" y="234"/>
                  <a:pt x="2917" y="234"/>
                </a:cubicBezTo>
                <a:cubicBezTo>
                  <a:pt x="2915" y="235"/>
                  <a:pt x="2915" y="235"/>
                  <a:pt x="2915" y="235"/>
                </a:cubicBezTo>
                <a:cubicBezTo>
                  <a:pt x="2915" y="238"/>
                  <a:pt x="2915" y="238"/>
                  <a:pt x="2915" y="238"/>
                </a:cubicBezTo>
                <a:cubicBezTo>
                  <a:pt x="2912" y="241"/>
                  <a:pt x="2912" y="241"/>
                  <a:pt x="2912" y="241"/>
                </a:cubicBezTo>
                <a:cubicBezTo>
                  <a:pt x="2912" y="245"/>
                  <a:pt x="2912" y="245"/>
                  <a:pt x="2912" y="245"/>
                </a:cubicBezTo>
                <a:cubicBezTo>
                  <a:pt x="2914" y="249"/>
                  <a:pt x="2914" y="249"/>
                  <a:pt x="2914" y="249"/>
                </a:cubicBezTo>
                <a:cubicBezTo>
                  <a:pt x="2914" y="256"/>
                  <a:pt x="2914" y="256"/>
                  <a:pt x="2914" y="256"/>
                </a:cubicBezTo>
                <a:cubicBezTo>
                  <a:pt x="2917" y="260"/>
                  <a:pt x="2917" y="260"/>
                  <a:pt x="2917" y="260"/>
                </a:cubicBezTo>
                <a:cubicBezTo>
                  <a:pt x="2917" y="264"/>
                  <a:pt x="2917" y="264"/>
                  <a:pt x="2917" y="264"/>
                </a:cubicBezTo>
                <a:cubicBezTo>
                  <a:pt x="2922" y="274"/>
                  <a:pt x="2922" y="274"/>
                  <a:pt x="2922" y="274"/>
                </a:cubicBezTo>
                <a:cubicBezTo>
                  <a:pt x="2927" y="285"/>
                  <a:pt x="2927" y="285"/>
                  <a:pt x="2927" y="285"/>
                </a:cubicBezTo>
                <a:cubicBezTo>
                  <a:pt x="2933" y="294"/>
                  <a:pt x="2933" y="294"/>
                  <a:pt x="2933" y="294"/>
                </a:cubicBezTo>
                <a:cubicBezTo>
                  <a:pt x="2935" y="296"/>
                  <a:pt x="2935" y="296"/>
                  <a:pt x="2935" y="296"/>
                </a:cubicBezTo>
                <a:cubicBezTo>
                  <a:pt x="2935" y="299"/>
                  <a:pt x="2935" y="299"/>
                  <a:pt x="2935" y="299"/>
                </a:cubicBezTo>
                <a:cubicBezTo>
                  <a:pt x="2943" y="308"/>
                  <a:pt x="2943" y="308"/>
                  <a:pt x="2943" y="308"/>
                </a:cubicBezTo>
                <a:cubicBezTo>
                  <a:pt x="2950" y="322"/>
                  <a:pt x="2950" y="322"/>
                  <a:pt x="2950" y="322"/>
                </a:cubicBezTo>
                <a:cubicBezTo>
                  <a:pt x="2954" y="324"/>
                  <a:pt x="2954" y="324"/>
                  <a:pt x="2954" y="324"/>
                </a:cubicBezTo>
                <a:cubicBezTo>
                  <a:pt x="2957" y="324"/>
                  <a:pt x="2957" y="324"/>
                  <a:pt x="2957" y="324"/>
                </a:cubicBezTo>
                <a:cubicBezTo>
                  <a:pt x="2958" y="323"/>
                  <a:pt x="2958" y="323"/>
                  <a:pt x="2958" y="323"/>
                </a:cubicBezTo>
                <a:cubicBezTo>
                  <a:pt x="2957" y="325"/>
                  <a:pt x="2957" y="325"/>
                  <a:pt x="2957" y="325"/>
                </a:cubicBezTo>
                <a:cubicBezTo>
                  <a:pt x="2956" y="326"/>
                  <a:pt x="2956" y="326"/>
                  <a:pt x="2956" y="326"/>
                </a:cubicBezTo>
                <a:cubicBezTo>
                  <a:pt x="2954" y="326"/>
                  <a:pt x="2954" y="326"/>
                  <a:pt x="2954" y="326"/>
                </a:cubicBezTo>
                <a:cubicBezTo>
                  <a:pt x="2957" y="330"/>
                  <a:pt x="2957" y="330"/>
                  <a:pt x="2957" y="330"/>
                </a:cubicBezTo>
                <a:cubicBezTo>
                  <a:pt x="2961" y="338"/>
                  <a:pt x="2961" y="338"/>
                  <a:pt x="2961" y="338"/>
                </a:cubicBezTo>
                <a:cubicBezTo>
                  <a:pt x="2961" y="342"/>
                  <a:pt x="2961" y="342"/>
                  <a:pt x="2961" y="342"/>
                </a:cubicBezTo>
                <a:cubicBezTo>
                  <a:pt x="2963" y="345"/>
                  <a:pt x="2963" y="345"/>
                  <a:pt x="2963" y="345"/>
                </a:cubicBezTo>
                <a:cubicBezTo>
                  <a:pt x="2967" y="346"/>
                  <a:pt x="2967" y="346"/>
                  <a:pt x="2967" y="346"/>
                </a:cubicBezTo>
                <a:cubicBezTo>
                  <a:pt x="2968" y="347"/>
                  <a:pt x="2968" y="347"/>
                  <a:pt x="2968" y="347"/>
                </a:cubicBezTo>
                <a:cubicBezTo>
                  <a:pt x="2968" y="349"/>
                  <a:pt x="2968" y="349"/>
                  <a:pt x="2968" y="349"/>
                </a:cubicBezTo>
                <a:cubicBezTo>
                  <a:pt x="2968" y="351"/>
                  <a:pt x="2968" y="351"/>
                  <a:pt x="2968" y="351"/>
                </a:cubicBezTo>
                <a:cubicBezTo>
                  <a:pt x="2968" y="353"/>
                  <a:pt x="2968" y="353"/>
                  <a:pt x="2968" y="353"/>
                </a:cubicBezTo>
                <a:cubicBezTo>
                  <a:pt x="2970" y="348"/>
                  <a:pt x="2970" y="348"/>
                  <a:pt x="2970" y="348"/>
                </a:cubicBezTo>
                <a:cubicBezTo>
                  <a:pt x="2971" y="344"/>
                  <a:pt x="2971" y="344"/>
                  <a:pt x="2971" y="344"/>
                </a:cubicBezTo>
                <a:cubicBezTo>
                  <a:pt x="2972" y="343"/>
                  <a:pt x="2972" y="343"/>
                  <a:pt x="2972" y="343"/>
                </a:cubicBezTo>
                <a:cubicBezTo>
                  <a:pt x="2972" y="341"/>
                  <a:pt x="2972" y="341"/>
                  <a:pt x="2972" y="341"/>
                </a:cubicBezTo>
                <a:cubicBezTo>
                  <a:pt x="2975" y="339"/>
                  <a:pt x="2975" y="339"/>
                  <a:pt x="2975" y="339"/>
                </a:cubicBezTo>
                <a:cubicBezTo>
                  <a:pt x="2975" y="337"/>
                  <a:pt x="2975" y="337"/>
                  <a:pt x="2975" y="337"/>
                </a:cubicBezTo>
                <a:cubicBezTo>
                  <a:pt x="2975" y="336"/>
                  <a:pt x="2975" y="336"/>
                  <a:pt x="2975" y="336"/>
                </a:cubicBezTo>
                <a:cubicBezTo>
                  <a:pt x="2975" y="335"/>
                  <a:pt x="2975" y="335"/>
                  <a:pt x="2975" y="335"/>
                </a:cubicBezTo>
                <a:cubicBezTo>
                  <a:pt x="2976" y="330"/>
                  <a:pt x="2976" y="330"/>
                  <a:pt x="2976" y="330"/>
                </a:cubicBezTo>
                <a:cubicBezTo>
                  <a:pt x="2975" y="328"/>
                  <a:pt x="2975" y="328"/>
                  <a:pt x="2975" y="328"/>
                </a:cubicBezTo>
                <a:cubicBezTo>
                  <a:pt x="2975" y="325"/>
                  <a:pt x="2975" y="325"/>
                  <a:pt x="2975" y="325"/>
                </a:cubicBezTo>
                <a:cubicBezTo>
                  <a:pt x="2977" y="324"/>
                  <a:pt x="2977" y="324"/>
                  <a:pt x="2977" y="324"/>
                </a:cubicBezTo>
                <a:cubicBezTo>
                  <a:pt x="2975" y="322"/>
                  <a:pt x="2975" y="322"/>
                  <a:pt x="2975" y="322"/>
                </a:cubicBezTo>
                <a:cubicBezTo>
                  <a:pt x="2974" y="323"/>
                  <a:pt x="2974" y="323"/>
                  <a:pt x="2974" y="323"/>
                </a:cubicBezTo>
                <a:cubicBezTo>
                  <a:pt x="2973" y="322"/>
                  <a:pt x="2973" y="322"/>
                  <a:pt x="2973" y="322"/>
                </a:cubicBezTo>
                <a:cubicBezTo>
                  <a:pt x="2973" y="321"/>
                  <a:pt x="2973" y="321"/>
                  <a:pt x="2973" y="321"/>
                </a:cubicBezTo>
                <a:cubicBezTo>
                  <a:pt x="2972" y="318"/>
                  <a:pt x="2972" y="318"/>
                  <a:pt x="2972" y="318"/>
                </a:cubicBezTo>
                <a:cubicBezTo>
                  <a:pt x="2973" y="318"/>
                  <a:pt x="2973" y="318"/>
                  <a:pt x="2973" y="318"/>
                </a:cubicBezTo>
                <a:cubicBezTo>
                  <a:pt x="2974" y="317"/>
                  <a:pt x="2974" y="317"/>
                  <a:pt x="2974" y="317"/>
                </a:cubicBezTo>
                <a:cubicBezTo>
                  <a:pt x="2972" y="315"/>
                  <a:pt x="2972" y="315"/>
                  <a:pt x="2972" y="315"/>
                </a:cubicBezTo>
                <a:cubicBezTo>
                  <a:pt x="2972" y="314"/>
                  <a:pt x="2972" y="314"/>
                  <a:pt x="2972" y="314"/>
                </a:cubicBezTo>
                <a:cubicBezTo>
                  <a:pt x="2973" y="312"/>
                  <a:pt x="2973" y="312"/>
                  <a:pt x="2973" y="312"/>
                </a:cubicBezTo>
                <a:cubicBezTo>
                  <a:pt x="2971" y="312"/>
                  <a:pt x="2971" y="312"/>
                  <a:pt x="2971" y="312"/>
                </a:cubicBezTo>
                <a:cubicBezTo>
                  <a:pt x="2969" y="311"/>
                  <a:pt x="2969" y="311"/>
                  <a:pt x="2969" y="311"/>
                </a:cubicBezTo>
                <a:cubicBezTo>
                  <a:pt x="2971" y="309"/>
                  <a:pt x="2971" y="309"/>
                  <a:pt x="2971" y="309"/>
                </a:cubicBezTo>
                <a:cubicBezTo>
                  <a:pt x="2973" y="310"/>
                  <a:pt x="2973" y="310"/>
                  <a:pt x="2973" y="310"/>
                </a:cubicBezTo>
                <a:cubicBezTo>
                  <a:pt x="2975" y="308"/>
                  <a:pt x="2975" y="308"/>
                  <a:pt x="2975" y="308"/>
                </a:cubicBezTo>
                <a:cubicBezTo>
                  <a:pt x="2977" y="308"/>
                  <a:pt x="2977" y="308"/>
                  <a:pt x="2977" y="308"/>
                </a:cubicBezTo>
                <a:cubicBezTo>
                  <a:pt x="2979" y="306"/>
                  <a:pt x="2979" y="306"/>
                  <a:pt x="2979" y="306"/>
                </a:cubicBezTo>
                <a:cubicBezTo>
                  <a:pt x="2981" y="305"/>
                  <a:pt x="2981" y="305"/>
                  <a:pt x="2981" y="305"/>
                </a:cubicBezTo>
                <a:cubicBezTo>
                  <a:pt x="2981" y="306"/>
                  <a:pt x="2981" y="306"/>
                  <a:pt x="2981" y="306"/>
                </a:cubicBezTo>
                <a:cubicBezTo>
                  <a:pt x="2984" y="306"/>
                  <a:pt x="2984" y="306"/>
                  <a:pt x="2984" y="306"/>
                </a:cubicBezTo>
                <a:cubicBezTo>
                  <a:pt x="2982" y="304"/>
                  <a:pt x="2982" y="304"/>
                  <a:pt x="2982" y="304"/>
                </a:cubicBezTo>
                <a:cubicBezTo>
                  <a:pt x="2979" y="303"/>
                  <a:pt x="2979" y="303"/>
                  <a:pt x="2979" y="303"/>
                </a:cubicBezTo>
                <a:cubicBezTo>
                  <a:pt x="2979" y="300"/>
                  <a:pt x="2979" y="300"/>
                  <a:pt x="2979" y="300"/>
                </a:cubicBezTo>
                <a:cubicBezTo>
                  <a:pt x="2977" y="298"/>
                  <a:pt x="2977" y="298"/>
                  <a:pt x="2977" y="298"/>
                </a:cubicBezTo>
                <a:cubicBezTo>
                  <a:pt x="2975" y="293"/>
                  <a:pt x="2975" y="293"/>
                  <a:pt x="2975" y="293"/>
                </a:cubicBezTo>
                <a:cubicBezTo>
                  <a:pt x="2976" y="288"/>
                  <a:pt x="2976" y="288"/>
                  <a:pt x="2976" y="288"/>
                </a:cubicBezTo>
                <a:cubicBezTo>
                  <a:pt x="2974" y="286"/>
                  <a:pt x="2974" y="286"/>
                  <a:pt x="2974" y="286"/>
                </a:cubicBezTo>
                <a:cubicBezTo>
                  <a:pt x="2976" y="285"/>
                  <a:pt x="2976" y="285"/>
                  <a:pt x="2976" y="285"/>
                </a:cubicBezTo>
                <a:cubicBezTo>
                  <a:pt x="2976" y="282"/>
                  <a:pt x="2976" y="282"/>
                  <a:pt x="2976" y="282"/>
                </a:cubicBezTo>
                <a:cubicBezTo>
                  <a:pt x="2978" y="278"/>
                  <a:pt x="2978" y="278"/>
                  <a:pt x="2978" y="278"/>
                </a:cubicBezTo>
                <a:cubicBezTo>
                  <a:pt x="2977" y="277"/>
                  <a:pt x="2977" y="277"/>
                  <a:pt x="2977" y="277"/>
                </a:cubicBezTo>
                <a:cubicBezTo>
                  <a:pt x="2978" y="277"/>
                  <a:pt x="2978" y="277"/>
                  <a:pt x="2978" y="277"/>
                </a:cubicBezTo>
                <a:cubicBezTo>
                  <a:pt x="2982" y="275"/>
                  <a:pt x="2982" y="275"/>
                  <a:pt x="2982" y="275"/>
                </a:cubicBezTo>
                <a:cubicBezTo>
                  <a:pt x="2982" y="276"/>
                  <a:pt x="2982" y="276"/>
                  <a:pt x="2982" y="276"/>
                </a:cubicBezTo>
                <a:cubicBezTo>
                  <a:pt x="2988" y="274"/>
                  <a:pt x="2988" y="274"/>
                  <a:pt x="2988" y="274"/>
                </a:cubicBezTo>
                <a:cubicBezTo>
                  <a:pt x="2988" y="271"/>
                  <a:pt x="2988" y="271"/>
                  <a:pt x="2988" y="271"/>
                </a:cubicBezTo>
                <a:cubicBezTo>
                  <a:pt x="2989" y="270"/>
                  <a:pt x="2989" y="270"/>
                  <a:pt x="2989" y="270"/>
                </a:cubicBezTo>
                <a:cubicBezTo>
                  <a:pt x="2987" y="269"/>
                  <a:pt x="2987" y="269"/>
                  <a:pt x="2987" y="269"/>
                </a:cubicBezTo>
                <a:cubicBezTo>
                  <a:pt x="2984" y="264"/>
                  <a:pt x="2984" y="264"/>
                  <a:pt x="2984" y="264"/>
                </a:cubicBezTo>
                <a:cubicBezTo>
                  <a:pt x="2982" y="264"/>
                  <a:pt x="2982" y="264"/>
                  <a:pt x="2982" y="264"/>
                </a:cubicBezTo>
                <a:cubicBezTo>
                  <a:pt x="2977" y="256"/>
                  <a:pt x="2977" y="256"/>
                  <a:pt x="2977" y="256"/>
                </a:cubicBezTo>
                <a:cubicBezTo>
                  <a:pt x="2977" y="254"/>
                  <a:pt x="2977" y="254"/>
                  <a:pt x="2977" y="254"/>
                </a:cubicBezTo>
                <a:cubicBezTo>
                  <a:pt x="2976" y="253"/>
                  <a:pt x="2976" y="253"/>
                  <a:pt x="2976" y="253"/>
                </a:cubicBezTo>
                <a:cubicBezTo>
                  <a:pt x="2975" y="246"/>
                  <a:pt x="2975" y="246"/>
                  <a:pt x="2975" y="246"/>
                </a:cubicBezTo>
                <a:cubicBezTo>
                  <a:pt x="2976" y="245"/>
                  <a:pt x="2976" y="245"/>
                  <a:pt x="2976" y="245"/>
                </a:cubicBezTo>
                <a:cubicBezTo>
                  <a:pt x="2975" y="242"/>
                  <a:pt x="2975" y="242"/>
                  <a:pt x="2975" y="242"/>
                </a:cubicBezTo>
                <a:cubicBezTo>
                  <a:pt x="2976" y="239"/>
                  <a:pt x="2976" y="239"/>
                  <a:pt x="2976" y="239"/>
                </a:cubicBezTo>
                <a:cubicBezTo>
                  <a:pt x="2976" y="237"/>
                  <a:pt x="2976" y="237"/>
                  <a:pt x="2976" y="237"/>
                </a:cubicBezTo>
                <a:cubicBezTo>
                  <a:pt x="2974" y="238"/>
                  <a:pt x="2974" y="238"/>
                  <a:pt x="2974" y="238"/>
                </a:cubicBezTo>
                <a:cubicBezTo>
                  <a:pt x="2974" y="237"/>
                  <a:pt x="2974" y="237"/>
                  <a:pt x="2974" y="237"/>
                </a:cubicBezTo>
                <a:cubicBezTo>
                  <a:pt x="2975" y="234"/>
                  <a:pt x="2975" y="234"/>
                  <a:pt x="2975" y="234"/>
                </a:cubicBezTo>
                <a:cubicBezTo>
                  <a:pt x="2977" y="233"/>
                  <a:pt x="2977" y="233"/>
                  <a:pt x="2977" y="233"/>
                </a:cubicBezTo>
                <a:cubicBezTo>
                  <a:pt x="2977" y="232"/>
                  <a:pt x="2977" y="232"/>
                  <a:pt x="2977" y="232"/>
                </a:cubicBezTo>
                <a:cubicBezTo>
                  <a:pt x="2977" y="231"/>
                  <a:pt x="2977" y="231"/>
                  <a:pt x="2977" y="231"/>
                </a:cubicBezTo>
                <a:cubicBezTo>
                  <a:pt x="2978" y="230"/>
                  <a:pt x="2978" y="230"/>
                  <a:pt x="2978" y="230"/>
                </a:cubicBezTo>
                <a:cubicBezTo>
                  <a:pt x="2979" y="232"/>
                  <a:pt x="2979" y="232"/>
                  <a:pt x="2979" y="232"/>
                </a:cubicBezTo>
                <a:cubicBezTo>
                  <a:pt x="2978" y="234"/>
                  <a:pt x="2978" y="234"/>
                  <a:pt x="2978" y="234"/>
                </a:cubicBezTo>
                <a:cubicBezTo>
                  <a:pt x="2977" y="236"/>
                  <a:pt x="2977" y="236"/>
                  <a:pt x="2977" y="236"/>
                </a:cubicBezTo>
                <a:cubicBezTo>
                  <a:pt x="2978" y="239"/>
                  <a:pt x="2978" y="239"/>
                  <a:pt x="2978" y="239"/>
                </a:cubicBezTo>
                <a:cubicBezTo>
                  <a:pt x="2981" y="240"/>
                  <a:pt x="2981" y="240"/>
                  <a:pt x="2981" y="240"/>
                </a:cubicBezTo>
                <a:cubicBezTo>
                  <a:pt x="2983" y="242"/>
                  <a:pt x="2983" y="242"/>
                  <a:pt x="2983" y="242"/>
                </a:cubicBezTo>
                <a:cubicBezTo>
                  <a:pt x="2985" y="242"/>
                  <a:pt x="2985" y="242"/>
                  <a:pt x="2985" y="242"/>
                </a:cubicBezTo>
                <a:cubicBezTo>
                  <a:pt x="2985" y="239"/>
                  <a:pt x="2985" y="239"/>
                  <a:pt x="2985" y="239"/>
                </a:cubicBezTo>
                <a:cubicBezTo>
                  <a:pt x="2986" y="238"/>
                  <a:pt x="2986" y="238"/>
                  <a:pt x="2986" y="238"/>
                </a:cubicBezTo>
                <a:cubicBezTo>
                  <a:pt x="2984" y="234"/>
                  <a:pt x="2984" y="234"/>
                  <a:pt x="2984" y="234"/>
                </a:cubicBezTo>
                <a:cubicBezTo>
                  <a:pt x="2980" y="231"/>
                  <a:pt x="2980" y="231"/>
                  <a:pt x="2980" y="231"/>
                </a:cubicBezTo>
                <a:cubicBezTo>
                  <a:pt x="2980" y="226"/>
                  <a:pt x="2980" y="226"/>
                  <a:pt x="2980" y="226"/>
                </a:cubicBezTo>
                <a:cubicBezTo>
                  <a:pt x="2978" y="225"/>
                  <a:pt x="2978" y="225"/>
                  <a:pt x="2978" y="225"/>
                </a:cubicBezTo>
                <a:cubicBezTo>
                  <a:pt x="2977" y="224"/>
                  <a:pt x="2977" y="224"/>
                  <a:pt x="2977" y="224"/>
                </a:cubicBezTo>
                <a:cubicBezTo>
                  <a:pt x="2976" y="225"/>
                  <a:pt x="2976" y="225"/>
                  <a:pt x="2976" y="225"/>
                </a:cubicBezTo>
                <a:cubicBezTo>
                  <a:pt x="2975" y="226"/>
                  <a:pt x="2975" y="226"/>
                  <a:pt x="2975" y="226"/>
                </a:cubicBezTo>
                <a:cubicBezTo>
                  <a:pt x="2975" y="227"/>
                  <a:pt x="2975" y="227"/>
                  <a:pt x="2975" y="227"/>
                </a:cubicBezTo>
                <a:cubicBezTo>
                  <a:pt x="2974" y="228"/>
                  <a:pt x="2974" y="228"/>
                  <a:pt x="2974" y="228"/>
                </a:cubicBezTo>
                <a:cubicBezTo>
                  <a:pt x="2972" y="227"/>
                  <a:pt x="2972" y="227"/>
                  <a:pt x="2972" y="227"/>
                </a:cubicBezTo>
                <a:cubicBezTo>
                  <a:pt x="2972" y="223"/>
                  <a:pt x="2972" y="223"/>
                  <a:pt x="2972" y="223"/>
                </a:cubicBezTo>
                <a:cubicBezTo>
                  <a:pt x="2970" y="221"/>
                  <a:pt x="2970" y="221"/>
                  <a:pt x="2970" y="221"/>
                </a:cubicBezTo>
                <a:cubicBezTo>
                  <a:pt x="2968" y="217"/>
                  <a:pt x="2968" y="217"/>
                  <a:pt x="2968" y="217"/>
                </a:cubicBezTo>
                <a:cubicBezTo>
                  <a:pt x="2970" y="215"/>
                  <a:pt x="2970" y="215"/>
                  <a:pt x="2970" y="215"/>
                </a:cubicBezTo>
                <a:cubicBezTo>
                  <a:pt x="2971" y="215"/>
                  <a:pt x="2971" y="215"/>
                  <a:pt x="2971" y="215"/>
                </a:cubicBezTo>
                <a:cubicBezTo>
                  <a:pt x="2970" y="213"/>
                  <a:pt x="2970" y="213"/>
                  <a:pt x="2970" y="213"/>
                </a:cubicBezTo>
                <a:cubicBezTo>
                  <a:pt x="2971" y="211"/>
                  <a:pt x="2971" y="211"/>
                  <a:pt x="2971" y="211"/>
                </a:cubicBezTo>
                <a:cubicBezTo>
                  <a:pt x="2970" y="210"/>
                  <a:pt x="2970" y="210"/>
                  <a:pt x="2970" y="210"/>
                </a:cubicBezTo>
                <a:cubicBezTo>
                  <a:pt x="2971" y="208"/>
                  <a:pt x="2971" y="208"/>
                  <a:pt x="2971" y="208"/>
                </a:cubicBezTo>
                <a:cubicBezTo>
                  <a:pt x="2970" y="207"/>
                  <a:pt x="2970" y="207"/>
                  <a:pt x="2970" y="207"/>
                </a:cubicBezTo>
                <a:cubicBezTo>
                  <a:pt x="2969" y="206"/>
                  <a:pt x="2969" y="206"/>
                  <a:pt x="2969" y="206"/>
                </a:cubicBezTo>
                <a:cubicBezTo>
                  <a:pt x="2967" y="206"/>
                  <a:pt x="2967" y="206"/>
                  <a:pt x="2967" y="206"/>
                </a:cubicBezTo>
                <a:cubicBezTo>
                  <a:pt x="2964" y="204"/>
                  <a:pt x="2964" y="204"/>
                  <a:pt x="2964" y="204"/>
                </a:cubicBezTo>
                <a:cubicBezTo>
                  <a:pt x="2962" y="203"/>
                  <a:pt x="2962" y="203"/>
                  <a:pt x="2962" y="203"/>
                </a:cubicBezTo>
                <a:cubicBezTo>
                  <a:pt x="2960" y="205"/>
                  <a:pt x="2960" y="205"/>
                  <a:pt x="2960" y="205"/>
                </a:cubicBezTo>
                <a:cubicBezTo>
                  <a:pt x="2961" y="206"/>
                  <a:pt x="2961" y="206"/>
                  <a:pt x="2961" y="206"/>
                </a:cubicBezTo>
                <a:cubicBezTo>
                  <a:pt x="2963" y="209"/>
                  <a:pt x="2963" y="209"/>
                  <a:pt x="2963" y="209"/>
                </a:cubicBezTo>
                <a:cubicBezTo>
                  <a:pt x="2963" y="211"/>
                  <a:pt x="2963" y="211"/>
                  <a:pt x="2963" y="211"/>
                </a:cubicBezTo>
                <a:cubicBezTo>
                  <a:pt x="2962" y="211"/>
                  <a:pt x="2962" y="211"/>
                  <a:pt x="2962" y="211"/>
                </a:cubicBezTo>
                <a:cubicBezTo>
                  <a:pt x="2959" y="210"/>
                  <a:pt x="2959" y="210"/>
                  <a:pt x="2959" y="210"/>
                </a:cubicBezTo>
                <a:cubicBezTo>
                  <a:pt x="2957" y="207"/>
                  <a:pt x="2957" y="207"/>
                  <a:pt x="2957" y="207"/>
                </a:cubicBezTo>
                <a:cubicBezTo>
                  <a:pt x="2955" y="205"/>
                  <a:pt x="2955" y="205"/>
                  <a:pt x="2955" y="205"/>
                </a:cubicBezTo>
                <a:cubicBezTo>
                  <a:pt x="2953" y="204"/>
                  <a:pt x="2953" y="204"/>
                  <a:pt x="2953" y="204"/>
                </a:cubicBezTo>
                <a:cubicBezTo>
                  <a:pt x="2954" y="203"/>
                  <a:pt x="2954" y="203"/>
                  <a:pt x="2954" y="203"/>
                </a:cubicBezTo>
                <a:cubicBezTo>
                  <a:pt x="2952" y="199"/>
                  <a:pt x="2952" y="199"/>
                  <a:pt x="2952" y="199"/>
                </a:cubicBezTo>
                <a:cubicBezTo>
                  <a:pt x="2952" y="197"/>
                  <a:pt x="2952" y="197"/>
                  <a:pt x="2952" y="197"/>
                </a:cubicBezTo>
                <a:cubicBezTo>
                  <a:pt x="2953" y="196"/>
                  <a:pt x="2953" y="196"/>
                  <a:pt x="2953" y="196"/>
                </a:cubicBezTo>
                <a:cubicBezTo>
                  <a:pt x="2951" y="194"/>
                  <a:pt x="2951" y="194"/>
                  <a:pt x="2951" y="194"/>
                </a:cubicBezTo>
                <a:cubicBezTo>
                  <a:pt x="2952" y="192"/>
                  <a:pt x="2952" y="192"/>
                  <a:pt x="2952" y="192"/>
                </a:cubicBezTo>
                <a:cubicBezTo>
                  <a:pt x="2951" y="189"/>
                  <a:pt x="2951" y="189"/>
                  <a:pt x="2951" y="189"/>
                </a:cubicBezTo>
                <a:cubicBezTo>
                  <a:pt x="2952" y="188"/>
                  <a:pt x="2952" y="188"/>
                  <a:pt x="2952" y="188"/>
                </a:cubicBezTo>
                <a:cubicBezTo>
                  <a:pt x="2952" y="186"/>
                  <a:pt x="2952" y="186"/>
                  <a:pt x="2952" y="186"/>
                </a:cubicBezTo>
                <a:cubicBezTo>
                  <a:pt x="2953" y="184"/>
                  <a:pt x="2953" y="184"/>
                  <a:pt x="2953" y="184"/>
                </a:cubicBezTo>
                <a:cubicBezTo>
                  <a:pt x="2953" y="181"/>
                  <a:pt x="2953" y="181"/>
                  <a:pt x="2953" y="181"/>
                </a:cubicBezTo>
                <a:cubicBezTo>
                  <a:pt x="2952" y="182"/>
                  <a:pt x="2952" y="182"/>
                  <a:pt x="2952" y="182"/>
                </a:cubicBezTo>
                <a:cubicBezTo>
                  <a:pt x="2950" y="180"/>
                  <a:pt x="2950" y="180"/>
                  <a:pt x="2950" y="180"/>
                </a:cubicBezTo>
                <a:cubicBezTo>
                  <a:pt x="2950" y="179"/>
                  <a:pt x="2950" y="179"/>
                  <a:pt x="2950" y="179"/>
                </a:cubicBezTo>
                <a:cubicBezTo>
                  <a:pt x="2951" y="179"/>
                  <a:pt x="2951" y="179"/>
                  <a:pt x="2951" y="179"/>
                </a:cubicBezTo>
                <a:cubicBezTo>
                  <a:pt x="2953" y="180"/>
                  <a:pt x="2953" y="180"/>
                  <a:pt x="2953" y="180"/>
                </a:cubicBezTo>
                <a:cubicBezTo>
                  <a:pt x="2953" y="179"/>
                  <a:pt x="2953" y="179"/>
                  <a:pt x="2953" y="179"/>
                </a:cubicBezTo>
                <a:cubicBezTo>
                  <a:pt x="2952" y="178"/>
                  <a:pt x="2952" y="178"/>
                  <a:pt x="2952" y="178"/>
                </a:cubicBezTo>
                <a:cubicBezTo>
                  <a:pt x="2950" y="176"/>
                  <a:pt x="2950" y="176"/>
                  <a:pt x="2950" y="176"/>
                </a:cubicBezTo>
                <a:cubicBezTo>
                  <a:pt x="2951" y="175"/>
                  <a:pt x="2951" y="175"/>
                  <a:pt x="2951" y="175"/>
                </a:cubicBezTo>
                <a:cubicBezTo>
                  <a:pt x="2952" y="175"/>
                  <a:pt x="2952" y="175"/>
                  <a:pt x="2952" y="175"/>
                </a:cubicBezTo>
                <a:cubicBezTo>
                  <a:pt x="2951" y="174"/>
                  <a:pt x="2951" y="174"/>
                  <a:pt x="2951" y="174"/>
                </a:cubicBezTo>
                <a:cubicBezTo>
                  <a:pt x="2950" y="172"/>
                  <a:pt x="2950" y="172"/>
                  <a:pt x="2950" y="172"/>
                </a:cubicBezTo>
                <a:cubicBezTo>
                  <a:pt x="2948" y="171"/>
                  <a:pt x="2948" y="171"/>
                  <a:pt x="2948" y="171"/>
                </a:cubicBezTo>
                <a:cubicBezTo>
                  <a:pt x="2947" y="170"/>
                  <a:pt x="2947" y="170"/>
                  <a:pt x="2947" y="170"/>
                </a:cubicBezTo>
                <a:cubicBezTo>
                  <a:pt x="2948" y="170"/>
                  <a:pt x="2948" y="170"/>
                  <a:pt x="2948" y="170"/>
                </a:cubicBezTo>
                <a:cubicBezTo>
                  <a:pt x="2948" y="167"/>
                  <a:pt x="2948" y="167"/>
                  <a:pt x="2948" y="167"/>
                </a:cubicBezTo>
                <a:cubicBezTo>
                  <a:pt x="2946" y="165"/>
                  <a:pt x="2946" y="165"/>
                  <a:pt x="2946" y="165"/>
                </a:cubicBezTo>
                <a:cubicBezTo>
                  <a:pt x="2946" y="163"/>
                  <a:pt x="2946" y="163"/>
                  <a:pt x="2946" y="163"/>
                </a:cubicBezTo>
                <a:cubicBezTo>
                  <a:pt x="2947" y="162"/>
                  <a:pt x="2947" y="162"/>
                  <a:pt x="2947" y="162"/>
                </a:cubicBezTo>
                <a:cubicBezTo>
                  <a:pt x="2948" y="161"/>
                  <a:pt x="2948" y="161"/>
                  <a:pt x="2948" y="161"/>
                </a:cubicBezTo>
                <a:cubicBezTo>
                  <a:pt x="2946" y="159"/>
                  <a:pt x="2946" y="159"/>
                  <a:pt x="2946" y="159"/>
                </a:cubicBezTo>
                <a:cubicBezTo>
                  <a:pt x="2947" y="158"/>
                  <a:pt x="2947" y="158"/>
                  <a:pt x="2947" y="158"/>
                </a:cubicBezTo>
                <a:cubicBezTo>
                  <a:pt x="2948" y="158"/>
                  <a:pt x="2948" y="158"/>
                  <a:pt x="2948" y="158"/>
                </a:cubicBezTo>
                <a:cubicBezTo>
                  <a:pt x="2950" y="159"/>
                  <a:pt x="2950" y="159"/>
                  <a:pt x="2950" y="159"/>
                </a:cubicBezTo>
                <a:cubicBezTo>
                  <a:pt x="2951" y="158"/>
                  <a:pt x="2951" y="158"/>
                  <a:pt x="2951" y="158"/>
                </a:cubicBezTo>
                <a:cubicBezTo>
                  <a:pt x="2952" y="156"/>
                  <a:pt x="2952" y="156"/>
                  <a:pt x="2952" y="156"/>
                </a:cubicBezTo>
                <a:cubicBezTo>
                  <a:pt x="2954" y="155"/>
                  <a:pt x="2954" y="155"/>
                  <a:pt x="2954" y="155"/>
                </a:cubicBezTo>
                <a:cubicBezTo>
                  <a:pt x="2955" y="157"/>
                  <a:pt x="2955" y="157"/>
                  <a:pt x="2955" y="157"/>
                </a:cubicBezTo>
                <a:cubicBezTo>
                  <a:pt x="2956" y="157"/>
                  <a:pt x="2956" y="157"/>
                  <a:pt x="2956" y="157"/>
                </a:cubicBezTo>
                <a:cubicBezTo>
                  <a:pt x="2957" y="159"/>
                  <a:pt x="2957" y="159"/>
                  <a:pt x="2957" y="159"/>
                </a:cubicBezTo>
                <a:cubicBezTo>
                  <a:pt x="2960" y="155"/>
                  <a:pt x="2960" y="155"/>
                  <a:pt x="2960" y="155"/>
                </a:cubicBezTo>
                <a:cubicBezTo>
                  <a:pt x="2957" y="154"/>
                  <a:pt x="2957" y="154"/>
                  <a:pt x="2957" y="154"/>
                </a:cubicBezTo>
                <a:cubicBezTo>
                  <a:pt x="2958" y="152"/>
                  <a:pt x="2958" y="152"/>
                  <a:pt x="2958" y="152"/>
                </a:cubicBezTo>
                <a:cubicBezTo>
                  <a:pt x="2959" y="151"/>
                  <a:pt x="2959" y="151"/>
                  <a:pt x="2959" y="151"/>
                </a:cubicBezTo>
                <a:cubicBezTo>
                  <a:pt x="2962" y="146"/>
                  <a:pt x="2962" y="146"/>
                  <a:pt x="2962" y="146"/>
                </a:cubicBezTo>
                <a:cubicBezTo>
                  <a:pt x="2962" y="144"/>
                  <a:pt x="2962" y="144"/>
                  <a:pt x="2962" y="144"/>
                </a:cubicBezTo>
                <a:cubicBezTo>
                  <a:pt x="2963" y="146"/>
                  <a:pt x="2963" y="146"/>
                  <a:pt x="2963" y="146"/>
                </a:cubicBezTo>
                <a:cubicBezTo>
                  <a:pt x="2965" y="147"/>
                  <a:pt x="2965" y="147"/>
                  <a:pt x="2965" y="147"/>
                </a:cubicBezTo>
                <a:cubicBezTo>
                  <a:pt x="2965" y="149"/>
                  <a:pt x="2965" y="149"/>
                  <a:pt x="2965" y="149"/>
                </a:cubicBezTo>
                <a:cubicBezTo>
                  <a:pt x="2968" y="156"/>
                  <a:pt x="2968" y="156"/>
                  <a:pt x="2968" y="156"/>
                </a:cubicBezTo>
                <a:cubicBezTo>
                  <a:pt x="2969" y="157"/>
                  <a:pt x="2969" y="157"/>
                  <a:pt x="2969" y="157"/>
                </a:cubicBezTo>
                <a:cubicBezTo>
                  <a:pt x="2970" y="157"/>
                  <a:pt x="2970" y="157"/>
                  <a:pt x="2970" y="157"/>
                </a:cubicBezTo>
                <a:cubicBezTo>
                  <a:pt x="2971" y="151"/>
                  <a:pt x="2971" y="151"/>
                  <a:pt x="2971" y="151"/>
                </a:cubicBezTo>
                <a:cubicBezTo>
                  <a:pt x="2972" y="149"/>
                  <a:pt x="2972" y="149"/>
                  <a:pt x="2972" y="149"/>
                </a:cubicBezTo>
                <a:cubicBezTo>
                  <a:pt x="2971" y="147"/>
                  <a:pt x="2971" y="147"/>
                  <a:pt x="2971" y="147"/>
                </a:cubicBezTo>
                <a:cubicBezTo>
                  <a:pt x="2972" y="145"/>
                  <a:pt x="2972" y="145"/>
                  <a:pt x="2972" y="145"/>
                </a:cubicBezTo>
                <a:cubicBezTo>
                  <a:pt x="2971" y="143"/>
                  <a:pt x="2971" y="143"/>
                  <a:pt x="2971" y="143"/>
                </a:cubicBezTo>
                <a:cubicBezTo>
                  <a:pt x="2973" y="144"/>
                  <a:pt x="2973" y="144"/>
                  <a:pt x="2973" y="144"/>
                </a:cubicBezTo>
                <a:cubicBezTo>
                  <a:pt x="2974" y="143"/>
                  <a:pt x="2974" y="143"/>
                  <a:pt x="2974" y="143"/>
                </a:cubicBezTo>
                <a:cubicBezTo>
                  <a:pt x="2975" y="139"/>
                  <a:pt x="2975" y="139"/>
                  <a:pt x="2975" y="139"/>
                </a:cubicBezTo>
                <a:cubicBezTo>
                  <a:pt x="2977" y="139"/>
                  <a:pt x="2977" y="139"/>
                  <a:pt x="2977" y="139"/>
                </a:cubicBezTo>
                <a:cubicBezTo>
                  <a:pt x="2979" y="136"/>
                  <a:pt x="2979" y="136"/>
                  <a:pt x="2979" y="136"/>
                </a:cubicBezTo>
                <a:cubicBezTo>
                  <a:pt x="2981" y="135"/>
                  <a:pt x="2981" y="135"/>
                  <a:pt x="2981" y="135"/>
                </a:cubicBezTo>
                <a:cubicBezTo>
                  <a:pt x="2982" y="136"/>
                  <a:pt x="2982" y="136"/>
                  <a:pt x="2982" y="136"/>
                </a:cubicBezTo>
                <a:cubicBezTo>
                  <a:pt x="2986" y="134"/>
                  <a:pt x="2986" y="134"/>
                  <a:pt x="2986" y="134"/>
                </a:cubicBezTo>
                <a:cubicBezTo>
                  <a:pt x="2989" y="135"/>
                  <a:pt x="2989" y="135"/>
                  <a:pt x="2989" y="135"/>
                </a:cubicBezTo>
                <a:cubicBezTo>
                  <a:pt x="2994" y="138"/>
                  <a:pt x="2994" y="138"/>
                  <a:pt x="2994" y="138"/>
                </a:cubicBezTo>
                <a:cubicBezTo>
                  <a:pt x="2994" y="139"/>
                  <a:pt x="2994" y="139"/>
                  <a:pt x="2994" y="139"/>
                </a:cubicBezTo>
                <a:cubicBezTo>
                  <a:pt x="2996" y="140"/>
                  <a:pt x="2996" y="140"/>
                  <a:pt x="2996" y="140"/>
                </a:cubicBezTo>
                <a:cubicBezTo>
                  <a:pt x="2998" y="139"/>
                  <a:pt x="2998" y="139"/>
                  <a:pt x="2998" y="139"/>
                </a:cubicBezTo>
                <a:cubicBezTo>
                  <a:pt x="2999" y="140"/>
                  <a:pt x="2999" y="140"/>
                  <a:pt x="2999" y="140"/>
                </a:cubicBezTo>
                <a:cubicBezTo>
                  <a:pt x="2998" y="141"/>
                  <a:pt x="2998" y="141"/>
                  <a:pt x="2998" y="141"/>
                </a:cubicBezTo>
                <a:cubicBezTo>
                  <a:pt x="3001" y="144"/>
                  <a:pt x="3001" y="144"/>
                  <a:pt x="3001" y="144"/>
                </a:cubicBezTo>
                <a:cubicBezTo>
                  <a:pt x="3002" y="143"/>
                  <a:pt x="3002" y="143"/>
                  <a:pt x="3002" y="143"/>
                </a:cubicBezTo>
                <a:cubicBezTo>
                  <a:pt x="3004" y="145"/>
                  <a:pt x="3004" y="145"/>
                  <a:pt x="3004" y="145"/>
                </a:cubicBezTo>
                <a:cubicBezTo>
                  <a:pt x="3006" y="144"/>
                  <a:pt x="3006" y="144"/>
                  <a:pt x="3006" y="144"/>
                </a:cubicBezTo>
                <a:cubicBezTo>
                  <a:pt x="3007" y="145"/>
                  <a:pt x="3007" y="145"/>
                  <a:pt x="3007" y="145"/>
                </a:cubicBezTo>
                <a:cubicBezTo>
                  <a:pt x="3007" y="143"/>
                  <a:pt x="3007" y="143"/>
                  <a:pt x="3007" y="143"/>
                </a:cubicBezTo>
                <a:cubicBezTo>
                  <a:pt x="3004" y="139"/>
                  <a:pt x="3004" y="139"/>
                  <a:pt x="3004" y="139"/>
                </a:cubicBezTo>
                <a:cubicBezTo>
                  <a:pt x="3005" y="138"/>
                  <a:pt x="3005" y="138"/>
                  <a:pt x="3005" y="138"/>
                </a:cubicBezTo>
                <a:cubicBezTo>
                  <a:pt x="3005" y="137"/>
                  <a:pt x="3005" y="137"/>
                  <a:pt x="3005" y="137"/>
                </a:cubicBezTo>
                <a:cubicBezTo>
                  <a:pt x="3003" y="136"/>
                  <a:pt x="3003" y="136"/>
                  <a:pt x="3003" y="136"/>
                </a:cubicBezTo>
                <a:cubicBezTo>
                  <a:pt x="3004" y="134"/>
                  <a:pt x="3004" y="134"/>
                  <a:pt x="3004" y="134"/>
                </a:cubicBezTo>
                <a:cubicBezTo>
                  <a:pt x="3005" y="133"/>
                  <a:pt x="3005" y="133"/>
                  <a:pt x="3005" y="133"/>
                </a:cubicBezTo>
                <a:cubicBezTo>
                  <a:pt x="3005" y="128"/>
                  <a:pt x="3005" y="128"/>
                  <a:pt x="3005" y="128"/>
                </a:cubicBezTo>
                <a:cubicBezTo>
                  <a:pt x="3007" y="124"/>
                  <a:pt x="3007" y="124"/>
                  <a:pt x="3007" y="124"/>
                </a:cubicBezTo>
                <a:cubicBezTo>
                  <a:pt x="3006" y="123"/>
                  <a:pt x="3006" y="123"/>
                  <a:pt x="3006" y="123"/>
                </a:cubicBezTo>
                <a:cubicBezTo>
                  <a:pt x="3008" y="120"/>
                  <a:pt x="3008" y="120"/>
                  <a:pt x="3008" y="120"/>
                </a:cubicBezTo>
                <a:cubicBezTo>
                  <a:pt x="3008" y="118"/>
                  <a:pt x="3008" y="118"/>
                  <a:pt x="3008" y="118"/>
                </a:cubicBezTo>
                <a:cubicBezTo>
                  <a:pt x="3009" y="117"/>
                  <a:pt x="3009" y="117"/>
                  <a:pt x="3009" y="117"/>
                </a:cubicBezTo>
                <a:cubicBezTo>
                  <a:pt x="3007" y="114"/>
                  <a:pt x="3007" y="114"/>
                  <a:pt x="3007" y="114"/>
                </a:cubicBezTo>
                <a:cubicBezTo>
                  <a:pt x="3006" y="113"/>
                  <a:pt x="3006" y="113"/>
                  <a:pt x="3006" y="113"/>
                </a:cubicBezTo>
                <a:cubicBezTo>
                  <a:pt x="3006" y="112"/>
                  <a:pt x="3006" y="112"/>
                  <a:pt x="3006" y="112"/>
                </a:cubicBezTo>
                <a:cubicBezTo>
                  <a:pt x="3009" y="112"/>
                  <a:pt x="3009" y="112"/>
                  <a:pt x="3009" y="112"/>
                </a:cubicBezTo>
                <a:cubicBezTo>
                  <a:pt x="3010" y="110"/>
                  <a:pt x="3010" y="110"/>
                  <a:pt x="3010" y="110"/>
                </a:cubicBezTo>
                <a:cubicBezTo>
                  <a:pt x="3007" y="108"/>
                  <a:pt x="3007" y="108"/>
                  <a:pt x="3007" y="108"/>
                </a:cubicBezTo>
                <a:cubicBezTo>
                  <a:pt x="3006" y="107"/>
                  <a:pt x="3006" y="107"/>
                  <a:pt x="3006" y="107"/>
                </a:cubicBezTo>
                <a:cubicBezTo>
                  <a:pt x="3007" y="106"/>
                  <a:pt x="3007" y="106"/>
                  <a:pt x="3007" y="106"/>
                </a:cubicBezTo>
                <a:cubicBezTo>
                  <a:pt x="3008" y="107"/>
                  <a:pt x="3008" y="107"/>
                  <a:pt x="3008" y="107"/>
                </a:cubicBezTo>
                <a:cubicBezTo>
                  <a:pt x="3010" y="107"/>
                  <a:pt x="3010" y="107"/>
                  <a:pt x="3010" y="107"/>
                </a:cubicBezTo>
                <a:cubicBezTo>
                  <a:pt x="3010" y="105"/>
                  <a:pt x="3010" y="105"/>
                  <a:pt x="3010" y="105"/>
                </a:cubicBezTo>
                <a:cubicBezTo>
                  <a:pt x="3009" y="104"/>
                  <a:pt x="3009" y="104"/>
                  <a:pt x="3009" y="104"/>
                </a:cubicBezTo>
                <a:cubicBezTo>
                  <a:pt x="3011" y="102"/>
                  <a:pt x="3011" y="102"/>
                  <a:pt x="3011" y="102"/>
                </a:cubicBezTo>
                <a:cubicBezTo>
                  <a:pt x="3011" y="101"/>
                  <a:pt x="3011" y="101"/>
                  <a:pt x="3011" y="101"/>
                </a:cubicBezTo>
                <a:cubicBezTo>
                  <a:pt x="3010" y="99"/>
                  <a:pt x="3010" y="99"/>
                  <a:pt x="3010" y="99"/>
                </a:cubicBezTo>
                <a:cubicBezTo>
                  <a:pt x="3011" y="99"/>
                  <a:pt x="3011" y="99"/>
                  <a:pt x="3011" y="99"/>
                </a:cubicBezTo>
                <a:cubicBezTo>
                  <a:pt x="3012" y="99"/>
                  <a:pt x="3012" y="99"/>
                  <a:pt x="3012" y="99"/>
                </a:cubicBezTo>
                <a:cubicBezTo>
                  <a:pt x="3013" y="97"/>
                  <a:pt x="3013" y="97"/>
                  <a:pt x="3013" y="97"/>
                </a:cubicBezTo>
                <a:cubicBezTo>
                  <a:pt x="3014" y="96"/>
                  <a:pt x="3014" y="96"/>
                  <a:pt x="3014" y="96"/>
                </a:cubicBezTo>
                <a:cubicBezTo>
                  <a:pt x="3013" y="95"/>
                  <a:pt x="3013" y="95"/>
                  <a:pt x="3013" y="95"/>
                </a:cubicBezTo>
                <a:cubicBezTo>
                  <a:pt x="3014" y="95"/>
                  <a:pt x="3014" y="95"/>
                  <a:pt x="3014" y="95"/>
                </a:cubicBezTo>
                <a:cubicBezTo>
                  <a:pt x="3017" y="93"/>
                  <a:pt x="3017" y="93"/>
                  <a:pt x="3017" y="93"/>
                </a:cubicBezTo>
                <a:cubicBezTo>
                  <a:pt x="3016" y="91"/>
                  <a:pt x="3016" y="91"/>
                  <a:pt x="3016" y="91"/>
                </a:cubicBezTo>
                <a:cubicBezTo>
                  <a:pt x="3016" y="89"/>
                  <a:pt x="3016" y="89"/>
                  <a:pt x="3016" y="89"/>
                </a:cubicBezTo>
                <a:cubicBezTo>
                  <a:pt x="3017" y="90"/>
                  <a:pt x="3017" y="90"/>
                  <a:pt x="3017" y="90"/>
                </a:cubicBezTo>
                <a:cubicBezTo>
                  <a:pt x="3019" y="88"/>
                  <a:pt x="3019" y="88"/>
                  <a:pt x="3019" y="88"/>
                </a:cubicBezTo>
                <a:cubicBezTo>
                  <a:pt x="3018" y="85"/>
                  <a:pt x="3018" y="85"/>
                  <a:pt x="3018" y="85"/>
                </a:cubicBezTo>
                <a:cubicBezTo>
                  <a:pt x="3018" y="82"/>
                  <a:pt x="3018" y="82"/>
                  <a:pt x="3018" y="82"/>
                </a:cubicBezTo>
                <a:cubicBezTo>
                  <a:pt x="3020" y="82"/>
                  <a:pt x="3020" y="82"/>
                  <a:pt x="3020" y="82"/>
                </a:cubicBezTo>
                <a:cubicBezTo>
                  <a:pt x="3020" y="83"/>
                  <a:pt x="3020" y="83"/>
                  <a:pt x="3020" y="83"/>
                </a:cubicBezTo>
                <a:cubicBezTo>
                  <a:pt x="3021" y="82"/>
                  <a:pt x="3021" y="82"/>
                  <a:pt x="3021" y="82"/>
                </a:cubicBezTo>
                <a:cubicBezTo>
                  <a:pt x="3024" y="78"/>
                  <a:pt x="3024" y="78"/>
                  <a:pt x="3024" y="78"/>
                </a:cubicBezTo>
                <a:cubicBezTo>
                  <a:pt x="3023" y="78"/>
                  <a:pt x="3023" y="78"/>
                  <a:pt x="3023" y="78"/>
                </a:cubicBezTo>
                <a:cubicBezTo>
                  <a:pt x="3023" y="76"/>
                  <a:pt x="3023" y="76"/>
                  <a:pt x="3023" y="76"/>
                </a:cubicBezTo>
                <a:cubicBezTo>
                  <a:pt x="3025" y="76"/>
                  <a:pt x="3025" y="76"/>
                  <a:pt x="3025" y="76"/>
                </a:cubicBezTo>
                <a:cubicBezTo>
                  <a:pt x="3028" y="72"/>
                  <a:pt x="3028" y="72"/>
                  <a:pt x="3028" y="72"/>
                </a:cubicBezTo>
                <a:cubicBezTo>
                  <a:pt x="3027" y="72"/>
                  <a:pt x="3027" y="72"/>
                  <a:pt x="3027" y="72"/>
                </a:cubicBezTo>
                <a:cubicBezTo>
                  <a:pt x="3028" y="71"/>
                  <a:pt x="3028" y="71"/>
                  <a:pt x="3028" y="71"/>
                </a:cubicBezTo>
                <a:cubicBezTo>
                  <a:pt x="3030" y="71"/>
                  <a:pt x="3030" y="71"/>
                  <a:pt x="3030" y="71"/>
                </a:cubicBezTo>
                <a:cubicBezTo>
                  <a:pt x="3033" y="69"/>
                  <a:pt x="3033" y="69"/>
                  <a:pt x="3033" y="69"/>
                </a:cubicBezTo>
                <a:cubicBezTo>
                  <a:pt x="3032" y="67"/>
                  <a:pt x="3032" y="67"/>
                  <a:pt x="3032" y="67"/>
                </a:cubicBezTo>
                <a:cubicBezTo>
                  <a:pt x="3033" y="66"/>
                  <a:pt x="3033" y="66"/>
                  <a:pt x="3033" y="66"/>
                </a:cubicBezTo>
                <a:cubicBezTo>
                  <a:pt x="3034" y="67"/>
                  <a:pt x="3034" y="67"/>
                  <a:pt x="3034" y="67"/>
                </a:cubicBezTo>
                <a:cubicBezTo>
                  <a:pt x="3035" y="69"/>
                  <a:pt x="3035" y="69"/>
                  <a:pt x="3035" y="69"/>
                </a:cubicBezTo>
                <a:cubicBezTo>
                  <a:pt x="3036" y="69"/>
                  <a:pt x="3036" y="69"/>
                  <a:pt x="3036" y="69"/>
                </a:cubicBezTo>
                <a:cubicBezTo>
                  <a:pt x="3038" y="69"/>
                  <a:pt x="3038" y="69"/>
                  <a:pt x="3038" y="69"/>
                </a:cubicBezTo>
                <a:cubicBezTo>
                  <a:pt x="3040" y="70"/>
                  <a:pt x="3040" y="70"/>
                  <a:pt x="3040" y="70"/>
                </a:cubicBezTo>
                <a:cubicBezTo>
                  <a:pt x="3047" y="70"/>
                  <a:pt x="3047" y="70"/>
                  <a:pt x="3047" y="70"/>
                </a:cubicBezTo>
                <a:cubicBezTo>
                  <a:pt x="3049" y="71"/>
                  <a:pt x="3049" y="71"/>
                  <a:pt x="3049" y="71"/>
                </a:cubicBezTo>
                <a:cubicBezTo>
                  <a:pt x="3050" y="71"/>
                  <a:pt x="3050" y="71"/>
                  <a:pt x="3050" y="71"/>
                </a:cubicBezTo>
                <a:cubicBezTo>
                  <a:pt x="3049" y="68"/>
                  <a:pt x="3049" y="68"/>
                  <a:pt x="3049" y="68"/>
                </a:cubicBezTo>
                <a:cubicBezTo>
                  <a:pt x="3047" y="67"/>
                  <a:pt x="3047" y="67"/>
                  <a:pt x="3047" y="67"/>
                </a:cubicBezTo>
                <a:cubicBezTo>
                  <a:pt x="3047" y="66"/>
                  <a:pt x="3047" y="66"/>
                  <a:pt x="3047" y="66"/>
                </a:cubicBezTo>
                <a:cubicBezTo>
                  <a:pt x="3048" y="65"/>
                  <a:pt x="3048" y="65"/>
                  <a:pt x="3048" y="65"/>
                </a:cubicBezTo>
                <a:cubicBezTo>
                  <a:pt x="3048" y="59"/>
                  <a:pt x="3048" y="59"/>
                  <a:pt x="3048" y="59"/>
                </a:cubicBezTo>
                <a:cubicBezTo>
                  <a:pt x="3045" y="55"/>
                  <a:pt x="3045" y="55"/>
                  <a:pt x="3045" y="55"/>
                </a:cubicBezTo>
                <a:cubicBezTo>
                  <a:pt x="3043" y="55"/>
                  <a:pt x="3043" y="55"/>
                  <a:pt x="3043" y="55"/>
                </a:cubicBezTo>
                <a:cubicBezTo>
                  <a:pt x="3040" y="51"/>
                  <a:pt x="3040" y="51"/>
                  <a:pt x="3040" y="51"/>
                </a:cubicBezTo>
                <a:cubicBezTo>
                  <a:pt x="3042" y="50"/>
                  <a:pt x="3042" y="50"/>
                  <a:pt x="3042" y="50"/>
                </a:cubicBezTo>
                <a:cubicBezTo>
                  <a:pt x="3039" y="47"/>
                  <a:pt x="3039" y="47"/>
                  <a:pt x="3039" y="47"/>
                </a:cubicBezTo>
                <a:cubicBezTo>
                  <a:pt x="3035" y="46"/>
                  <a:pt x="3035" y="46"/>
                  <a:pt x="3035" y="46"/>
                </a:cubicBezTo>
                <a:cubicBezTo>
                  <a:pt x="3030" y="43"/>
                  <a:pt x="3030" y="43"/>
                  <a:pt x="3030" y="43"/>
                </a:cubicBezTo>
                <a:cubicBezTo>
                  <a:pt x="3028" y="40"/>
                  <a:pt x="3028" y="40"/>
                  <a:pt x="3028" y="40"/>
                </a:cubicBezTo>
                <a:cubicBezTo>
                  <a:pt x="3028" y="42"/>
                  <a:pt x="3028" y="42"/>
                  <a:pt x="3028" y="42"/>
                </a:cubicBezTo>
                <a:cubicBezTo>
                  <a:pt x="3026" y="41"/>
                  <a:pt x="3026" y="41"/>
                  <a:pt x="3026" y="41"/>
                </a:cubicBezTo>
                <a:cubicBezTo>
                  <a:pt x="3026" y="42"/>
                  <a:pt x="3026" y="42"/>
                  <a:pt x="3026" y="42"/>
                </a:cubicBezTo>
                <a:cubicBezTo>
                  <a:pt x="3025" y="44"/>
                  <a:pt x="3025" y="44"/>
                  <a:pt x="3025" y="44"/>
                </a:cubicBezTo>
                <a:cubicBezTo>
                  <a:pt x="3023" y="45"/>
                  <a:pt x="3023" y="45"/>
                  <a:pt x="3023" y="45"/>
                </a:cubicBezTo>
                <a:cubicBezTo>
                  <a:pt x="3022" y="44"/>
                  <a:pt x="3022" y="44"/>
                  <a:pt x="3022" y="44"/>
                </a:cubicBezTo>
                <a:cubicBezTo>
                  <a:pt x="3023" y="41"/>
                  <a:pt x="3023" y="41"/>
                  <a:pt x="3023" y="41"/>
                </a:cubicBezTo>
                <a:cubicBezTo>
                  <a:pt x="3025" y="40"/>
                  <a:pt x="3025" y="40"/>
                  <a:pt x="3025" y="40"/>
                </a:cubicBezTo>
                <a:cubicBezTo>
                  <a:pt x="3023" y="38"/>
                  <a:pt x="3023" y="38"/>
                  <a:pt x="3023" y="38"/>
                </a:cubicBezTo>
                <a:cubicBezTo>
                  <a:pt x="3024" y="37"/>
                  <a:pt x="3024" y="37"/>
                  <a:pt x="3024" y="37"/>
                </a:cubicBezTo>
                <a:cubicBezTo>
                  <a:pt x="3025" y="37"/>
                  <a:pt x="3025" y="37"/>
                  <a:pt x="3025" y="37"/>
                </a:cubicBezTo>
                <a:cubicBezTo>
                  <a:pt x="3026" y="39"/>
                  <a:pt x="3026" y="39"/>
                  <a:pt x="3026" y="39"/>
                </a:cubicBezTo>
                <a:cubicBezTo>
                  <a:pt x="3022" y="32"/>
                  <a:pt x="3022" y="32"/>
                  <a:pt x="3022" y="32"/>
                </a:cubicBezTo>
                <a:cubicBezTo>
                  <a:pt x="3019" y="30"/>
                  <a:pt x="3019" y="30"/>
                  <a:pt x="3019" y="30"/>
                </a:cubicBezTo>
                <a:cubicBezTo>
                  <a:pt x="3019" y="33"/>
                  <a:pt x="3019" y="33"/>
                  <a:pt x="3019" y="33"/>
                </a:cubicBezTo>
                <a:cubicBezTo>
                  <a:pt x="3019" y="34"/>
                  <a:pt x="3019" y="34"/>
                  <a:pt x="3019" y="34"/>
                </a:cubicBezTo>
                <a:cubicBezTo>
                  <a:pt x="3018" y="34"/>
                  <a:pt x="3018" y="34"/>
                  <a:pt x="3018" y="34"/>
                </a:cubicBezTo>
                <a:cubicBezTo>
                  <a:pt x="3014" y="30"/>
                  <a:pt x="3014" y="30"/>
                  <a:pt x="3014" y="30"/>
                </a:cubicBezTo>
                <a:cubicBezTo>
                  <a:pt x="3015" y="29"/>
                  <a:pt x="3015" y="29"/>
                  <a:pt x="3015" y="29"/>
                </a:cubicBezTo>
                <a:cubicBezTo>
                  <a:pt x="3017" y="29"/>
                  <a:pt x="3017" y="29"/>
                  <a:pt x="3017" y="29"/>
                </a:cubicBezTo>
                <a:cubicBezTo>
                  <a:pt x="3016" y="27"/>
                  <a:pt x="3016" y="27"/>
                  <a:pt x="3016" y="27"/>
                </a:cubicBezTo>
                <a:cubicBezTo>
                  <a:pt x="3010" y="23"/>
                  <a:pt x="3010" y="23"/>
                  <a:pt x="3010" y="23"/>
                </a:cubicBezTo>
                <a:cubicBezTo>
                  <a:pt x="3009" y="23"/>
                  <a:pt x="3009" y="23"/>
                  <a:pt x="3009" y="23"/>
                </a:cubicBezTo>
                <a:cubicBezTo>
                  <a:pt x="3010" y="24"/>
                  <a:pt x="3010" y="24"/>
                  <a:pt x="3010" y="24"/>
                </a:cubicBezTo>
                <a:cubicBezTo>
                  <a:pt x="3009" y="26"/>
                  <a:pt x="3009" y="26"/>
                  <a:pt x="3009" y="26"/>
                </a:cubicBezTo>
                <a:cubicBezTo>
                  <a:pt x="3006" y="26"/>
                  <a:pt x="3006" y="26"/>
                  <a:pt x="3006" y="26"/>
                </a:cubicBezTo>
                <a:cubicBezTo>
                  <a:pt x="3004" y="24"/>
                  <a:pt x="3004" y="24"/>
                  <a:pt x="3004" y="24"/>
                </a:cubicBezTo>
                <a:cubicBezTo>
                  <a:pt x="3001" y="23"/>
                  <a:pt x="3001" y="23"/>
                  <a:pt x="3001" y="23"/>
                </a:cubicBezTo>
                <a:cubicBezTo>
                  <a:pt x="2999" y="19"/>
                  <a:pt x="2999" y="19"/>
                  <a:pt x="2999" y="19"/>
                </a:cubicBezTo>
                <a:cubicBezTo>
                  <a:pt x="2999" y="18"/>
                  <a:pt x="2999" y="18"/>
                  <a:pt x="2999" y="18"/>
                </a:cubicBezTo>
                <a:cubicBezTo>
                  <a:pt x="2997" y="17"/>
                  <a:pt x="2997" y="17"/>
                  <a:pt x="2997" y="17"/>
                </a:cubicBezTo>
                <a:cubicBezTo>
                  <a:pt x="2996" y="17"/>
                  <a:pt x="2996" y="17"/>
                  <a:pt x="2996" y="17"/>
                </a:cubicBezTo>
                <a:cubicBezTo>
                  <a:pt x="2993" y="20"/>
                  <a:pt x="2993" y="20"/>
                  <a:pt x="2993" y="20"/>
                </a:cubicBezTo>
                <a:cubicBezTo>
                  <a:pt x="2993" y="21"/>
                  <a:pt x="2993" y="21"/>
                  <a:pt x="2993" y="21"/>
                </a:cubicBezTo>
                <a:cubicBezTo>
                  <a:pt x="2991" y="21"/>
                  <a:pt x="2991" y="21"/>
                  <a:pt x="2991" y="21"/>
                </a:cubicBezTo>
                <a:cubicBezTo>
                  <a:pt x="2990" y="22"/>
                  <a:pt x="2990" y="22"/>
                  <a:pt x="2990" y="22"/>
                </a:cubicBezTo>
                <a:cubicBezTo>
                  <a:pt x="2989" y="26"/>
                  <a:pt x="2989" y="26"/>
                  <a:pt x="2989" y="26"/>
                </a:cubicBezTo>
                <a:cubicBezTo>
                  <a:pt x="2990" y="27"/>
                  <a:pt x="2990" y="27"/>
                  <a:pt x="2990" y="27"/>
                </a:cubicBezTo>
                <a:cubicBezTo>
                  <a:pt x="2989" y="26"/>
                  <a:pt x="2989" y="26"/>
                  <a:pt x="2989" y="26"/>
                </a:cubicBezTo>
                <a:cubicBezTo>
                  <a:pt x="2987" y="22"/>
                  <a:pt x="2987" y="22"/>
                  <a:pt x="2987" y="22"/>
                </a:cubicBezTo>
                <a:cubicBezTo>
                  <a:pt x="2988" y="20"/>
                  <a:pt x="2988" y="20"/>
                  <a:pt x="2988" y="20"/>
                </a:cubicBezTo>
                <a:cubicBezTo>
                  <a:pt x="2985" y="18"/>
                  <a:pt x="2985" y="18"/>
                  <a:pt x="2985" y="18"/>
                </a:cubicBezTo>
                <a:cubicBezTo>
                  <a:pt x="2984" y="15"/>
                  <a:pt x="2984" y="15"/>
                  <a:pt x="2984" y="15"/>
                </a:cubicBezTo>
                <a:cubicBezTo>
                  <a:pt x="2983" y="15"/>
                  <a:pt x="2983" y="15"/>
                  <a:pt x="2983" y="15"/>
                </a:cubicBezTo>
                <a:cubicBezTo>
                  <a:pt x="2985" y="15"/>
                  <a:pt x="2985" y="15"/>
                  <a:pt x="2985" y="15"/>
                </a:cubicBezTo>
                <a:cubicBezTo>
                  <a:pt x="2987" y="17"/>
                  <a:pt x="2987" y="17"/>
                  <a:pt x="2987" y="17"/>
                </a:cubicBezTo>
                <a:cubicBezTo>
                  <a:pt x="2987" y="15"/>
                  <a:pt x="2987" y="15"/>
                  <a:pt x="2987" y="15"/>
                </a:cubicBezTo>
                <a:cubicBezTo>
                  <a:pt x="2989" y="15"/>
                  <a:pt x="2989" y="15"/>
                  <a:pt x="2989" y="15"/>
                </a:cubicBezTo>
                <a:cubicBezTo>
                  <a:pt x="2991" y="16"/>
                  <a:pt x="2991" y="16"/>
                  <a:pt x="2991" y="16"/>
                </a:cubicBezTo>
                <a:cubicBezTo>
                  <a:pt x="2994" y="14"/>
                  <a:pt x="2994" y="14"/>
                  <a:pt x="2994" y="14"/>
                </a:cubicBezTo>
                <a:cubicBezTo>
                  <a:pt x="2993" y="12"/>
                  <a:pt x="2993" y="12"/>
                  <a:pt x="2993" y="12"/>
                </a:cubicBezTo>
                <a:cubicBezTo>
                  <a:pt x="2987" y="10"/>
                  <a:pt x="2987" y="10"/>
                  <a:pt x="2987" y="10"/>
                </a:cubicBezTo>
                <a:cubicBezTo>
                  <a:pt x="2986" y="12"/>
                  <a:pt x="2986" y="12"/>
                  <a:pt x="2986" y="12"/>
                </a:cubicBezTo>
                <a:cubicBezTo>
                  <a:pt x="2983" y="12"/>
                  <a:pt x="2983" y="12"/>
                  <a:pt x="2983" y="12"/>
                </a:cubicBezTo>
                <a:cubicBezTo>
                  <a:pt x="2981" y="11"/>
                  <a:pt x="2981" y="11"/>
                  <a:pt x="2981" y="11"/>
                </a:cubicBezTo>
                <a:cubicBezTo>
                  <a:pt x="2983" y="11"/>
                  <a:pt x="2983" y="11"/>
                  <a:pt x="2983" y="11"/>
                </a:cubicBezTo>
                <a:cubicBezTo>
                  <a:pt x="2985" y="9"/>
                  <a:pt x="2985" y="9"/>
                  <a:pt x="2985" y="9"/>
                </a:cubicBezTo>
                <a:cubicBezTo>
                  <a:pt x="2987" y="8"/>
                  <a:pt x="2987" y="8"/>
                  <a:pt x="2987" y="8"/>
                </a:cubicBezTo>
                <a:cubicBezTo>
                  <a:pt x="2988" y="9"/>
                  <a:pt x="2988" y="9"/>
                  <a:pt x="2988" y="9"/>
                </a:cubicBezTo>
                <a:cubicBezTo>
                  <a:pt x="2991" y="10"/>
                  <a:pt x="2991" y="10"/>
                  <a:pt x="2991" y="10"/>
                </a:cubicBezTo>
                <a:cubicBezTo>
                  <a:pt x="2993" y="11"/>
                  <a:pt x="2993" y="11"/>
                  <a:pt x="2993" y="11"/>
                </a:cubicBezTo>
                <a:cubicBezTo>
                  <a:pt x="2996" y="14"/>
                  <a:pt x="2996" y="14"/>
                  <a:pt x="2996" y="14"/>
                </a:cubicBezTo>
                <a:cubicBezTo>
                  <a:pt x="2998" y="15"/>
                  <a:pt x="2998" y="15"/>
                  <a:pt x="2998" y="15"/>
                </a:cubicBezTo>
                <a:cubicBezTo>
                  <a:pt x="2999" y="17"/>
                  <a:pt x="2999" y="17"/>
                  <a:pt x="2999" y="17"/>
                </a:cubicBezTo>
                <a:cubicBezTo>
                  <a:pt x="3001" y="17"/>
                  <a:pt x="3001" y="17"/>
                  <a:pt x="3001" y="17"/>
                </a:cubicBezTo>
                <a:cubicBezTo>
                  <a:pt x="3003" y="15"/>
                  <a:pt x="3003" y="15"/>
                  <a:pt x="3003" y="15"/>
                </a:cubicBezTo>
                <a:cubicBezTo>
                  <a:pt x="3004" y="17"/>
                  <a:pt x="3004" y="17"/>
                  <a:pt x="3004" y="17"/>
                </a:cubicBezTo>
                <a:cubicBezTo>
                  <a:pt x="3009" y="13"/>
                  <a:pt x="3009" y="13"/>
                  <a:pt x="3009" y="13"/>
                </a:cubicBezTo>
                <a:cubicBezTo>
                  <a:pt x="3009" y="14"/>
                  <a:pt x="3009" y="14"/>
                  <a:pt x="3009" y="14"/>
                </a:cubicBezTo>
                <a:cubicBezTo>
                  <a:pt x="3009" y="16"/>
                  <a:pt x="3009" y="16"/>
                  <a:pt x="3009" y="16"/>
                </a:cubicBezTo>
                <a:cubicBezTo>
                  <a:pt x="3011" y="15"/>
                  <a:pt x="3011" y="15"/>
                  <a:pt x="3011" y="15"/>
                </a:cubicBezTo>
                <a:cubicBezTo>
                  <a:pt x="3011" y="12"/>
                  <a:pt x="3011" y="12"/>
                  <a:pt x="3011" y="12"/>
                </a:cubicBezTo>
                <a:cubicBezTo>
                  <a:pt x="3013" y="8"/>
                  <a:pt x="3013" y="8"/>
                  <a:pt x="3013" y="8"/>
                </a:cubicBezTo>
                <a:cubicBezTo>
                  <a:pt x="3013" y="7"/>
                  <a:pt x="3013" y="7"/>
                  <a:pt x="3013" y="7"/>
                </a:cubicBezTo>
                <a:cubicBezTo>
                  <a:pt x="3013" y="4"/>
                  <a:pt x="3013" y="4"/>
                  <a:pt x="3013" y="4"/>
                </a:cubicBezTo>
                <a:cubicBezTo>
                  <a:pt x="3012" y="0"/>
                  <a:pt x="3012" y="0"/>
                  <a:pt x="3012" y="0"/>
                </a:cubicBezTo>
                <a:cubicBezTo>
                  <a:pt x="3012" y="0"/>
                  <a:pt x="3012" y="0"/>
                  <a:pt x="3012" y="0"/>
                </a:cubicBezTo>
                <a:cubicBezTo>
                  <a:pt x="2304" y="0"/>
                  <a:pt x="2304" y="0"/>
                  <a:pt x="2304" y="0"/>
                </a:cubicBezTo>
                <a:cubicBezTo>
                  <a:pt x="2303" y="1"/>
                  <a:pt x="2303" y="1"/>
                  <a:pt x="2303" y="1"/>
                </a:cubicBezTo>
                <a:cubicBezTo>
                  <a:pt x="2302" y="3"/>
                  <a:pt x="2302" y="3"/>
                  <a:pt x="2302" y="3"/>
                </a:cubicBezTo>
                <a:cubicBezTo>
                  <a:pt x="2300" y="3"/>
                  <a:pt x="2300" y="3"/>
                  <a:pt x="2300" y="3"/>
                </a:cubicBezTo>
                <a:cubicBezTo>
                  <a:pt x="2299" y="4"/>
                  <a:pt x="2299" y="4"/>
                  <a:pt x="2299" y="4"/>
                </a:cubicBezTo>
                <a:cubicBezTo>
                  <a:pt x="2299" y="2"/>
                  <a:pt x="2299" y="2"/>
                  <a:pt x="2299" y="2"/>
                </a:cubicBezTo>
                <a:cubicBezTo>
                  <a:pt x="2301" y="1"/>
                  <a:pt x="2301" y="1"/>
                  <a:pt x="2301" y="1"/>
                </a:cubicBezTo>
                <a:cubicBezTo>
                  <a:pt x="2301" y="0"/>
                  <a:pt x="2301" y="0"/>
                  <a:pt x="2301" y="0"/>
                </a:cubicBezTo>
                <a:cubicBezTo>
                  <a:pt x="2143" y="0"/>
                  <a:pt x="2143" y="0"/>
                  <a:pt x="2143" y="0"/>
                </a:cubicBezTo>
                <a:cubicBezTo>
                  <a:pt x="2143" y="1"/>
                  <a:pt x="2143" y="1"/>
                  <a:pt x="2143" y="1"/>
                </a:cubicBezTo>
                <a:cubicBezTo>
                  <a:pt x="2144" y="2"/>
                  <a:pt x="2144" y="2"/>
                  <a:pt x="2144" y="2"/>
                </a:cubicBezTo>
                <a:cubicBezTo>
                  <a:pt x="2145" y="1"/>
                  <a:pt x="2145" y="1"/>
                  <a:pt x="2145" y="1"/>
                </a:cubicBezTo>
                <a:cubicBezTo>
                  <a:pt x="2148" y="1"/>
                  <a:pt x="2148" y="1"/>
                  <a:pt x="2148" y="1"/>
                </a:cubicBezTo>
                <a:cubicBezTo>
                  <a:pt x="2148" y="3"/>
                  <a:pt x="2148" y="3"/>
                  <a:pt x="2148" y="3"/>
                </a:cubicBezTo>
                <a:cubicBezTo>
                  <a:pt x="2151" y="5"/>
                  <a:pt x="2151" y="5"/>
                  <a:pt x="2151" y="5"/>
                </a:cubicBezTo>
                <a:cubicBezTo>
                  <a:pt x="2153" y="5"/>
                  <a:pt x="2153" y="5"/>
                  <a:pt x="2153" y="5"/>
                </a:cubicBezTo>
                <a:cubicBezTo>
                  <a:pt x="2154" y="8"/>
                  <a:pt x="2154" y="8"/>
                  <a:pt x="2154" y="8"/>
                </a:cubicBezTo>
                <a:cubicBezTo>
                  <a:pt x="2153" y="11"/>
                  <a:pt x="2153" y="11"/>
                  <a:pt x="2153" y="11"/>
                </a:cubicBezTo>
                <a:cubicBezTo>
                  <a:pt x="2149" y="14"/>
                  <a:pt x="2149" y="14"/>
                  <a:pt x="2149" y="14"/>
                </a:cubicBezTo>
                <a:cubicBezTo>
                  <a:pt x="2147" y="16"/>
                  <a:pt x="2147" y="16"/>
                  <a:pt x="2147" y="16"/>
                </a:cubicBezTo>
                <a:cubicBezTo>
                  <a:pt x="2147" y="17"/>
                  <a:pt x="2147" y="17"/>
                  <a:pt x="2147" y="17"/>
                </a:cubicBezTo>
                <a:cubicBezTo>
                  <a:pt x="2151" y="21"/>
                  <a:pt x="2151" y="21"/>
                  <a:pt x="2151" y="21"/>
                </a:cubicBezTo>
                <a:cubicBezTo>
                  <a:pt x="2153" y="22"/>
                  <a:pt x="2153" y="22"/>
                  <a:pt x="2153" y="22"/>
                </a:cubicBezTo>
                <a:cubicBezTo>
                  <a:pt x="2149" y="22"/>
                  <a:pt x="2149" y="22"/>
                  <a:pt x="2149" y="22"/>
                </a:cubicBezTo>
                <a:cubicBezTo>
                  <a:pt x="2145" y="18"/>
                  <a:pt x="2145" y="18"/>
                  <a:pt x="2145" y="18"/>
                </a:cubicBezTo>
                <a:cubicBezTo>
                  <a:pt x="2145" y="16"/>
                  <a:pt x="2145" y="16"/>
                  <a:pt x="2145" y="16"/>
                </a:cubicBezTo>
                <a:cubicBezTo>
                  <a:pt x="2147" y="12"/>
                  <a:pt x="2147" y="12"/>
                  <a:pt x="2147" y="12"/>
                </a:cubicBezTo>
                <a:cubicBezTo>
                  <a:pt x="2149" y="11"/>
                  <a:pt x="2149" y="11"/>
                  <a:pt x="2149" y="11"/>
                </a:cubicBezTo>
                <a:cubicBezTo>
                  <a:pt x="2148" y="10"/>
                  <a:pt x="2148" y="10"/>
                  <a:pt x="2148" y="10"/>
                </a:cubicBezTo>
                <a:cubicBezTo>
                  <a:pt x="2149" y="7"/>
                  <a:pt x="2149" y="7"/>
                  <a:pt x="2149" y="7"/>
                </a:cubicBezTo>
                <a:cubicBezTo>
                  <a:pt x="2149" y="7"/>
                  <a:pt x="2149" y="7"/>
                  <a:pt x="2149" y="7"/>
                </a:cubicBezTo>
                <a:cubicBezTo>
                  <a:pt x="2142" y="10"/>
                  <a:pt x="2142" y="10"/>
                  <a:pt x="2142" y="10"/>
                </a:cubicBezTo>
                <a:cubicBezTo>
                  <a:pt x="2138" y="11"/>
                  <a:pt x="2138" y="11"/>
                  <a:pt x="2138" y="11"/>
                </a:cubicBezTo>
                <a:cubicBezTo>
                  <a:pt x="2137" y="13"/>
                  <a:pt x="2137" y="13"/>
                  <a:pt x="2137" y="13"/>
                </a:cubicBezTo>
                <a:cubicBezTo>
                  <a:pt x="2135" y="14"/>
                  <a:pt x="2135" y="14"/>
                  <a:pt x="2135" y="14"/>
                </a:cubicBezTo>
                <a:cubicBezTo>
                  <a:pt x="2133" y="14"/>
                  <a:pt x="2133" y="14"/>
                  <a:pt x="2133" y="14"/>
                </a:cubicBezTo>
                <a:cubicBezTo>
                  <a:pt x="2130" y="14"/>
                  <a:pt x="2130" y="14"/>
                  <a:pt x="2130" y="14"/>
                </a:cubicBezTo>
                <a:cubicBezTo>
                  <a:pt x="2127" y="17"/>
                  <a:pt x="2127" y="17"/>
                  <a:pt x="2127" y="17"/>
                </a:cubicBezTo>
                <a:cubicBezTo>
                  <a:pt x="2119" y="19"/>
                  <a:pt x="2119" y="19"/>
                  <a:pt x="2119" y="19"/>
                </a:cubicBezTo>
                <a:cubicBezTo>
                  <a:pt x="2114" y="21"/>
                  <a:pt x="2114" y="21"/>
                  <a:pt x="2114" y="21"/>
                </a:cubicBezTo>
                <a:cubicBezTo>
                  <a:pt x="2112" y="21"/>
                  <a:pt x="2112" y="21"/>
                  <a:pt x="2112" y="21"/>
                </a:cubicBezTo>
                <a:cubicBezTo>
                  <a:pt x="2109" y="23"/>
                  <a:pt x="2109" y="23"/>
                  <a:pt x="2109" y="23"/>
                </a:cubicBezTo>
                <a:cubicBezTo>
                  <a:pt x="2106" y="23"/>
                  <a:pt x="2106" y="23"/>
                  <a:pt x="2106" y="23"/>
                </a:cubicBezTo>
                <a:cubicBezTo>
                  <a:pt x="2105" y="25"/>
                  <a:pt x="2105" y="25"/>
                  <a:pt x="2105" y="25"/>
                </a:cubicBezTo>
                <a:cubicBezTo>
                  <a:pt x="2107" y="26"/>
                  <a:pt x="2107" y="26"/>
                  <a:pt x="2107" y="26"/>
                </a:cubicBezTo>
                <a:cubicBezTo>
                  <a:pt x="2107" y="29"/>
                  <a:pt x="2107" y="29"/>
                  <a:pt x="2107" y="29"/>
                </a:cubicBezTo>
                <a:cubicBezTo>
                  <a:pt x="2106" y="31"/>
                  <a:pt x="2106" y="31"/>
                  <a:pt x="2106" y="31"/>
                </a:cubicBezTo>
                <a:cubicBezTo>
                  <a:pt x="2108" y="32"/>
                  <a:pt x="2108" y="32"/>
                  <a:pt x="2108" y="32"/>
                </a:cubicBezTo>
                <a:cubicBezTo>
                  <a:pt x="2109" y="32"/>
                  <a:pt x="2109" y="32"/>
                  <a:pt x="2109" y="32"/>
                </a:cubicBezTo>
                <a:cubicBezTo>
                  <a:pt x="2110" y="33"/>
                  <a:pt x="2110" y="33"/>
                  <a:pt x="2110" y="33"/>
                </a:cubicBezTo>
                <a:cubicBezTo>
                  <a:pt x="2109" y="35"/>
                  <a:pt x="2109" y="35"/>
                  <a:pt x="2109" y="35"/>
                </a:cubicBezTo>
                <a:cubicBezTo>
                  <a:pt x="2112" y="37"/>
                  <a:pt x="2112" y="37"/>
                  <a:pt x="2112" y="37"/>
                </a:cubicBezTo>
                <a:cubicBezTo>
                  <a:pt x="2115" y="41"/>
                  <a:pt x="2115" y="41"/>
                  <a:pt x="2115" y="41"/>
                </a:cubicBezTo>
                <a:cubicBezTo>
                  <a:pt x="2115" y="45"/>
                  <a:pt x="2115" y="45"/>
                  <a:pt x="2115" y="45"/>
                </a:cubicBezTo>
                <a:cubicBezTo>
                  <a:pt x="2116" y="47"/>
                  <a:pt x="2116" y="47"/>
                  <a:pt x="2116" y="47"/>
                </a:cubicBezTo>
                <a:cubicBezTo>
                  <a:pt x="2117" y="47"/>
                  <a:pt x="2117" y="47"/>
                  <a:pt x="2117" y="47"/>
                </a:cubicBezTo>
                <a:cubicBezTo>
                  <a:pt x="2117" y="50"/>
                  <a:pt x="2117" y="50"/>
                  <a:pt x="2117" y="50"/>
                </a:cubicBezTo>
                <a:cubicBezTo>
                  <a:pt x="2120" y="51"/>
                  <a:pt x="2120" y="51"/>
                  <a:pt x="2120" y="51"/>
                </a:cubicBezTo>
                <a:cubicBezTo>
                  <a:pt x="2122" y="51"/>
                  <a:pt x="2122" y="51"/>
                  <a:pt x="2122" y="51"/>
                </a:cubicBezTo>
                <a:cubicBezTo>
                  <a:pt x="2129" y="52"/>
                  <a:pt x="2129" y="52"/>
                  <a:pt x="2129" y="52"/>
                </a:cubicBezTo>
                <a:cubicBezTo>
                  <a:pt x="2132" y="50"/>
                  <a:pt x="2132" y="50"/>
                  <a:pt x="2132" y="50"/>
                </a:cubicBezTo>
                <a:cubicBezTo>
                  <a:pt x="2132" y="52"/>
                  <a:pt x="2132" y="52"/>
                  <a:pt x="2132" y="52"/>
                </a:cubicBezTo>
                <a:cubicBezTo>
                  <a:pt x="2133" y="53"/>
                  <a:pt x="2133" y="53"/>
                  <a:pt x="2133" y="53"/>
                </a:cubicBezTo>
                <a:cubicBezTo>
                  <a:pt x="2132" y="56"/>
                  <a:pt x="2132" y="56"/>
                  <a:pt x="2132" y="56"/>
                </a:cubicBezTo>
                <a:cubicBezTo>
                  <a:pt x="2136" y="57"/>
                  <a:pt x="2136" y="57"/>
                  <a:pt x="2136" y="57"/>
                </a:cubicBezTo>
                <a:cubicBezTo>
                  <a:pt x="2137" y="60"/>
                  <a:pt x="2137" y="60"/>
                  <a:pt x="2137" y="60"/>
                </a:cubicBezTo>
                <a:cubicBezTo>
                  <a:pt x="2142" y="60"/>
                  <a:pt x="2142" y="60"/>
                  <a:pt x="2142" y="60"/>
                </a:cubicBezTo>
                <a:cubicBezTo>
                  <a:pt x="2146" y="63"/>
                  <a:pt x="2146" y="63"/>
                  <a:pt x="2146" y="63"/>
                </a:cubicBezTo>
                <a:cubicBezTo>
                  <a:pt x="2147" y="63"/>
                  <a:pt x="2147" y="63"/>
                  <a:pt x="2147" y="63"/>
                </a:cubicBezTo>
                <a:cubicBezTo>
                  <a:pt x="2149" y="65"/>
                  <a:pt x="2149" y="65"/>
                  <a:pt x="2149" y="65"/>
                </a:cubicBezTo>
                <a:cubicBezTo>
                  <a:pt x="2150" y="70"/>
                  <a:pt x="2150" y="70"/>
                  <a:pt x="2150" y="70"/>
                </a:cubicBezTo>
                <a:cubicBezTo>
                  <a:pt x="2151" y="72"/>
                  <a:pt x="2151" y="72"/>
                  <a:pt x="2151" y="72"/>
                </a:cubicBezTo>
                <a:cubicBezTo>
                  <a:pt x="2150" y="75"/>
                  <a:pt x="2150" y="75"/>
                  <a:pt x="2150" y="75"/>
                </a:cubicBezTo>
                <a:cubicBezTo>
                  <a:pt x="2152" y="78"/>
                  <a:pt x="2152" y="78"/>
                  <a:pt x="2152" y="78"/>
                </a:cubicBezTo>
                <a:cubicBezTo>
                  <a:pt x="2154" y="79"/>
                  <a:pt x="2154" y="79"/>
                  <a:pt x="2154" y="79"/>
                </a:cubicBezTo>
                <a:cubicBezTo>
                  <a:pt x="2158" y="84"/>
                  <a:pt x="2158" y="84"/>
                  <a:pt x="2158" y="84"/>
                </a:cubicBezTo>
                <a:cubicBezTo>
                  <a:pt x="2159" y="88"/>
                  <a:pt x="2159" y="88"/>
                  <a:pt x="2159" y="88"/>
                </a:cubicBezTo>
                <a:cubicBezTo>
                  <a:pt x="2162" y="91"/>
                  <a:pt x="2162" y="91"/>
                  <a:pt x="2162" y="91"/>
                </a:cubicBezTo>
                <a:cubicBezTo>
                  <a:pt x="2162" y="93"/>
                  <a:pt x="2162" y="93"/>
                  <a:pt x="2162" y="93"/>
                </a:cubicBezTo>
                <a:cubicBezTo>
                  <a:pt x="2160" y="97"/>
                  <a:pt x="2160" y="97"/>
                  <a:pt x="2160" y="97"/>
                </a:cubicBezTo>
                <a:cubicBezTo>
                  <a:pt x="2159" y="97"/>
                  <a:pt x="2159" y="97"/>
                  <a:pt x="2159" y="97"/>
                </a:cubicBezTo>
                <a:cubicBezTo>
                  <a:pt x="2157" y="97"/>
                  <a:pt x="2157" y="97"/>
                  <a:pt x="2157" y="97"/>
                </a:cubicBezTo>
                <a:cubicBezTo>
                  <a:pt x="2159" y="100"/>
                  <a:pt x="2159" y="100"/>
                  <a:pt x="2159" y="100"/>
                </a:cubicBezTo>
                <a:cubicBezTo>
                  <a:pt x="2162" y="100"/>
                  <a:pt x="2162" y="100"/>
                  <a:pt x="2162" y="100"/>
                </a:cubicBezTo>
                <a:cubicBezTo>
                  <a:pt x="2164" y="102"/>
                  <a:pt x="2164" y="102"/>
                  <a:pt x="2164" y="102"/>
                </a:cubicBezTo>
                <a:cubicBezTo>
                  <a:pt x="2168" y="106"/>
                  <a:pt x="2168" y="106"/>
                  <a:pt x="2168" y="106"/>
                </a:cubicBezTo>
                <a:cubicBezTo>
                  <a:pt x="2172" y="107"/>
                  <a:pt x="2172" y="107"/>
                  <a:pt x="2172" y="107"/>
                </a:cubicBezTo>
                <a:cubicBezTo>
                  <a:pt x="2172" y="107"/>
                  <a:pt x="2172" y="107"/>
                  <a:pt x="2172" y="107"/>
                </a:cubicBezTo>
                <a:cubicBezTo>
                  <a:pt x="2174" y="107"/>
                  <a:pt x="2174" y="107"/>
                  <a:pt x="2174" y="107"/>
                </a:cubicBezTo>
                <a:cubicBezTo>
                  <a:pt x="2177" y="105"/>
                  <a:pt x="2177" y="105"/>
                  <a:pt x="2177" y="105"/>
                </a:cubicBezTo>
                <a:cubicBezTo>
                  <a:pt x="2180" y="104"/>
                  <a:pt x="2180" y="104"/>
                  <a:pt x="2180" y="104"/>
                </a:cubicBezTo>
                <a:cubicBezTo>
                  <a:pt x="2184" y="106"/>
                  <a:pt x="2184" y="106"/>
                  <a:pt x="2184" y="106"/>
                </a:cubicBezTo>
                <a:cubicBezTo>
                  <a:pt x="2187" y="107"/>
                  <a:pt x="2187" y="107"/>
                  <a:pt x="2187" y="107"/>
                </a:cubicBezTo>
                <a:cubicBezTo>
                  <a:pt x="2189" y="108"/>
                  <a:pt x="2189" y="108"/>
                  <a:pt x="2189" y="108"/>
                </a:cubicBezTo>
                <a:cubicBezTo>
                  <a:pt x="2190" y="110"/>
                  <a:pt x="2190" y="110"/>
                  <a:pt x="2190" y="110"/>
                </a:cubicBezTo>
                <a:cubicBezTo>
                  <a:pt x="2190" y="114"/>
                  <a:pt x="2190" y="114"/>
                  <a:pt x="2190" y="114"/>
                </a:cubicBezTo>
                <a:cubicBezTo>
                  <a:pt x="2189" y="110"/>
                  <a:pt x="2189" y="110"/>
                  <a:pt x="2189" y="110"/>
                </a:cubicBezTo>
                <a:cubicBezTo>
                  <a:pt x="2188" y="108"/>
                  <a:pt x="2188" y="108"/>
                  <a:pt x="2188" y="108"/>
                </a:cubicBezTo>
                <a:cubicBezTo>
                  <a:pt x="2185" y="108"/>
                  <a:pt x="2185" y="108"/>
                  <a:pt x="2185" y="108"/>
                </a:cubicBezTo>
                <a:cubicBezTo>
                  <a:pt x="2180" y="105"/>
                  <a:pt x="2180" y="105"/>
                  <a:pt x="2180" y="105"/>
                </a:cubicBezTo>
                <a:cubicBezTo>
                  <a:pt x="2178" y="105"/>
                  <a:pt x="2178" y="105"/>
                  <a:pt x="2178" y="105"/>
                </a:cubicBezTo>
                <a:cubicBezTo>
                  <a:pt x="2175" y="108"/>
                  <a:pt x="2175" y="108"/>
                  <a:pt x="2175" y="108"/>
                </a:cubicBezTo>
                <a:cubicBezTo>
                  <a:pt x="2175" y="111"/>
                  <a:pt x="2175" y="111"/>
                  <a:pt x="2175" y="111"/>
                </a:cubicBezTo>
                <a:cubicBezTo>
                  <a:pt x="2175" y="113"/>
                  <a:pt x="2175" y="113"/>
                  <a:pt x="2175" y="113"/>
                </a:cubicBezTo>
                <a:cubicBezTo>
                  <a:pt x="2171" y="108"/>
                  <a:pt x="2171" y="108"/>
                  <a:pt x="2171" y="108"/>
                </a:cubicBezTo>
                <a:cubicBezTo>
                  <a:pt x="2167" y="108"/>
                  <a:pt x="2167" y="108"/>
                  <a:pt x="2167" y="108"/>
                </a:cubicBezTo>
                <a:cubicBezTo>
                  <a:pt x="2165" y="107"/>
                  <a:pt x="2165" y="107"/>
                  <a:pt x="2165" y="107"/>
                </a:cubicBezTo>
                <a:cubicBezTo>
                  <a:pt x="2165" y="104"/>
                  <a:pt x="2165" y="104"/>
                  <a:pt x="2165" y="104"/>
                </a:cubicBezTo>
                <a:cubicBezTo>
                  <a:pt x="2163" y="102"/>
                  <a:pt x="2163" y="102"/>
                  <a:pt x="2163" y="102"/>
                </a:cubicBezTo>
                <a:cubicBezTo>
                  <a:pt x="2160" y="101"/>
                  <a:pt x="2160" y="101"/>
                  <a:pt x="2160" y="101"/>
                </a:cubicBezTo>
                <a:cubicBezTo>
                  <a:pt x="2157" y="101"/>
                  <a:pt x="2157" y="101"/>
                  <a:pt x="2157" y="101"/>
                </a:cubicBezTo>
                <a:cubicBezTo>
                  <a:pt x="2153" y="99"/>
                  <a:pt x="2153" y="99"/>
                  <a:pt x="2153" y="99"/>
                </a:cubicBezTo>
                <a:cubicBezTo>
                  <a:pt x="2154" y="98"/>
                  <a:pt x="2154" y="98"/>
                  <a:pt x="2154" y="98"/>
                </a:cubicBezTo>
                <a:cubicBezTo>
                  <a:pt x="2154" y="96"/>
                  <a:pt x="2154" y="96"/>
                  <a:pt x="2154" y="96"/>
                </a:cubicBezTo>
                <a:cubicBezTo>
                  <a:pt x="2155" y="95"/>
                  <a:pt x="2155" y="95"/>
                  <a:pt x="2155" y="95"/>
                </a:cubicBezTo>
                <a:cubicBezTo>
                  <a:pt x="2155" y="93"/>
                  <a:pt x="2155" y="93"/>
                  <a:pt x="2155" y="93"/>
                </a:cubicBezTo>
                <a:cubicBezTo>
                  <a:pt x="2155" y="88"/>
                  <a:pt x="2155" y="88"/>
                  <a:pt x="2155" y="88"/>
                </a:cubicBezTo>
                <a:cubicBezTo>
                  <a:pt x="2153" y="85"/>
                  <a:pt x="2153" y="85"/>
                  <a:pt x="2153" y="85"/>
                </a:cubicBezTo>
                <a:cubicBezTo>
                  <a:pt x="2152" y="84"/>
                  <a:pt x="2152" y="84"/>
                  <a:pt x="2152" y="84"/>
                </a:cubicBezTo>
                <a:cubicBezTo>
                  <a:pt x="2151" y="87"/>
                  <a:pt x="2151" y="87"/>
                  <a:pt x="2151" y="87"/>
                </a:cubicBezTo>
                <a:cubicBezTo>
                  <a:pt x="2149" y="88"/>
                  <a:pt x="2149" y="88"/>
                  <a:pt x="2149" y="88"/>
                </a:cubicBezTo>
                <a:cubicBezTo>
                  <a:pt x="2149" y="90"/>
                  <a:pt x="2149" y="90"/>
                  <a:pt x="2149" y="90"/>
                </a:cubicBezTo>
                <a:cubicBezTo>
                  <a:pt x="2148" y="92"/>
                  <a:pt x="2148" y="92"/>
                  <a:pt x="2148" y="92"/>
                </a:cubicBezTo>
                <a:cubicBezTo>
                  <a:pt x="2149" y="93"/>
                  <a:pt x="2149" y="93"/>
                  <a:pt x="2149" y="93"/>
                </a:cubicBezTo>
                <a:cubicBezTo>
                  <a:pt x="2148" y="95"/>
                  <a:pt x="2148" y="95"/>
                  <a:pt x="2148" y="95"/>
                </a:cubicBezTo>
                <a:cubicBezTo>
                  <a:pt x="2147" y="95"/>
                  <a:pt x="2147" y="95"/>
                  <a:pt x="2147" y="95"/>
                </a:cubicBezTo>
                <a:cubicBezTo>
                  <a:pt x="2146" y="89"/>
                  <a:pt x="2146" y="89"/>
                  <a:pt x="2146" y="89"/>
                </a:cubicBezTo>
                <a:cubicBezTo>
                  <a:pt x="2147" y="87"/>
                  <a:pt x="2147" y="87"/>
                  <a:pt x="2147" y="87"/>
                </a:cubicBezTo>
                <a:cubicBezTo>
                  <a:pt x="2147" y="85"/>
                  <a:pt x="2147" y="85"/>
                  <a:pt x="2147" y="85"/>
                </a:cubicBezTo>
                <a:cubicBezTo>
                  <a:pt x="2144" y="82"/>
                  <a:pt x="2144" y="82"/>
                  <a:pt x="2144" y="82"/>
                </a:cubicBezTo>
                <a:cubicBezTo>
                  <a:pt x="2144" y="79"/>
                  <a:pt x="2144" y="79"/>
                  <a:pt x="2144" y="79"/>
                </a:cubicBezTo>
                <a:cubicBezTo>
                  <a:pt x="2142" y="77"/>
                  <a:pt x="2142" y="77"/>
                  <a:pt x="2142" y="77"/>
                </a:cubicBezTo>
                <a:cubicBezTo>
                  <a:pt x="2143" y="74"/>
                  <a:pt x="2143" y="74"/>
                  <a:pt x="2143" y="74"/>
                </a:cubicBezTo>
                <a:cubicBezTo>
                  <a:pt x="2145" y="72"/>
                  <a:pt x="2145" y="72"/>
                  <a:pt x="2145" y="72"/>
                </a:cubicBezTo>
                <a:cubicBezTo>
                  <a:pt x="2146" y="71"/>
                  <a:pt x="2146" y="71"/>
                  <a:pt x="2146" y="71"/>
                </a:cubicBezTo>
                <a:cubicBezTo>
                  <a:pt x="2145" y="69"/>
                  <a:pt x="2145" y="69"/>
                  <a:pt x="2145" y="69"/>
                </a:cubicBezTo>
                <a:cubicBezTo>
                  <a:pt x="2146" y="65"/>
                  <a:pt x="2146" y="65"/>
                  <a:pt x="2146" y="65"/>
                </a:cubicBezTo>
                <a:cubicBezTo>
                  <a:pt x="2143" y="65"/>
                  <a:pt x="2143" y="65"/>
                  <a:pt x="2143" y="65"/>
                </a:cubicBezTo>
                <a:cubicBezTo>
                  <a:pt x="2143" y="65"/>
                  <a:pt x="2143" y="65"/>
                  <a:pt x="2143" y="65"/>
                </a:cubicBezTo>
                <a:cubicBezTo>
                  <a:pt x="2141" y="64"/>
                  <a:pt x="2141" y="64"/>
                  <a:pt x="2141" y="64"/>
                </a:cubicBezTo>
                <a:cubicBezTo>
                  <a:pt x="2137" y="66"/>
                  <a:pt x="2137" y="66"/>
                  <a:pt x="2137" y="66"/>
                </a:cubicBezTo>
                <a:cubicBezTo>
                  <a:pt x="2131" y="67"/>
                  <a:pt x="2131" y="67"/>
                  <a:pt x="2131" y="67"/>
                </a:cubicBezTo>
                <a:cubicBezTo>
                  <a:pt x="2128" y="67"/>
                  <a:pt x="2128" y="67"/>
                  <a:pt x="2128" y="67"/>
                </a:cubicBezTo>
                <a:cubicBezTo>
                  <a:pt x="2124" y="62"/>
                  <a:pt x="2124" y="62"/>
                  <a:pt x="2124" y="62"/>
                </a:cubicBezTo>
                <a:cubicBezTo>
                  <a:pt x="2122" y="61"/>
                  <a:pt x="2122" y="61"/>
                  <a:pt x="2122" y="61"/>
                </a:cubicBezTo>
                <a:cubicBezTo>
                  <a:pt x="2121" y="59"/>
                  <a:pt x="2121" y="59"/>
                  <a:pt x="2121" y="59"/>
                </a:cubicBezTo>
                <a:cubicBezTo>
                  <a:pt x="2116" y="59"/>
                  <a:pt x="2116" y="59"/>
                  <a:pt x="2116" y="59"/>
                </a:cubicBezTo>
                <a:cubicBezTo>
                  <a:pt x="2113" y="57"/>
                  <a:pt x="2113" y="57"/>
                  <a:pt x="2113" y="57"/>
                </a:cubicBezTo>
                <a:cubicBezTo>
                  <a:pt x="2111" y="54"/>
                  <a:pt x="2111" y="54"/>
                  <a:pt x="2111" y="54"/>
                </a:cubicBezTo>
                <a:cubicBezTo>
                  <a:pt x="2104" y="54"/>
                  <a:pt x="2104" y="54"/>
                  <a:pt x="2104" y="54"/>
                </a:cubicBezTo>
                <a:cubicBezTo>
                  <a:pt x="2102" y="54"/>
                  <a:pt x="2102" y="54"/>
                  <a:pt x="2102" y="54"/>
                </a:cubicBezTo>
                <a:cubicBezTo>
                  <a:pt x="2099" y="55"/>
                  <a:pt x="2099" y="55"/>
                  <a:pt x="2099" y="55"/>
                </a:cubicBezTo>
                <a:cubicBezTo>
                  <a:pt x="2097" y="59"/>
                  <a:pt x="2097" y="59"/>
                  <a:pt x="2097" y="59"/>
                </a:cubicBezTo>
                <a:cubicBezTo>
                  <a:pt x="2097" y="61"/>
                  <a:pt x="2097" y="61"/>
                  <a:pt x="2097" y="61"/>
                </a:cubicBezTo>
                <a:cubicBezTo>
                  <a:pt x="2095" y="62"/>
                  <a:pt x="2095" y="62"/>
                  <a:pt x="2095" y="62"/>
                </a:cubicBezTo>
                <a:cubicBezTo>
                  <a:pt x="2094" y="61"/>
                  <a:pt x="2094" y="61"/>
                  <a:pt x="2094" y="61"/>
                </a:cubicBezTo>
                <a:cubicBezTo>
                  <a:pt x="2094" y="62"/>
                  <a:pt x="2094" y="62"/>
                  <a:pt x="2094" y="62"/>
                </a:cubicBezTo>
                <a:cubicBezTo>
                  <a:pt x="2095" y="64"/>
                  <a:pt x="2095" y="64"/>
                  <a:pt x="2095" y="64"/>
                </a:cubicBezTo>
                <a:cubicBezTo>
                  <a:pt x="2099" y="62"/>
                  <a:pt x="2099" y="62"/>
                  <a:pt x="2099" y="62"/>
                </a:cubicBezTo>
                <a:cubicBezTo>
                  <a:pt x="2102" y="63"/>
                  <a:pt x="2102" y="63"/>
                  <a:pt x="2102" y="63"/>
                </a:cubicBezTo>
                <a:cubicBezTo>
                  <a:pt x="2104" y="66"/>
                  <a:pt x="2104" y="66"/>
                  <a:pt x="2104" y="66"/>
                </a:cubicBezTo>
                <a:cubicBezTo>
                  <a:pt x="2102" y="70"/>
                  <a:pt x="2102" y="70"/>
                  <a:pt x="2102" y="70"/>
                </a:cubicBezTo>
                <a:cubicBezTo>
                  <a:pt x="2099" y="71"/>
                  <a:pt x="2099" y="71"/>
                  <a:pt x="2099" y="71"/>
                </a:cubicBezTo>
                <a:cubicBezTo>
                  <a:pt x="2095" y="69"/>
                  <a:pt x="2095" y="69"/>
                  <a:pt x="2095" y="69"/>
                </a:cubicBezTo>
                <a:cubicBezTo>
                  <a:pt x="2092" y="66"/>
                  <a:pt x="2092" y="66"/>
                  <a:pt x="2092" y="66"/>
                </a:cubicBezTo>
                <a:cubicBezTo>
                  <a:pt x="2090" y="66"/>
                  <a:pt x="2090" y="66"/>
                  <a:pt x="2090" y="66"/>
                </a:cubicBezTo>
                <a:cubicBezTo>
                  <a:pt x="2087" y="68"/>
                  <a:pt x="2087" y="68"/>
                  <a:pt x="2087" y="68"/>
                </a:cubicBezTo>
                <a:cubicBezTo>
                  <a:pt x="2086" y="69"/>
                  <a:pt x="2086" y="69"/>
                  <a:pt x="2086" y="69"/>
                </a:cubicBezTo>
                <a:cubicBezTo>
                  <a:pt x="2085" y="70"/>
                  <a:pt x="2085" y="70"/>
                  <a:pt x="2085" y="70"/>
                </a:cubicBezTo>
                <a:cubicBezTo>
                  <a:pt x="2088" y="74"/>
                  <a:pt x="2088" y="74"/>
                  <a:pt x="2088" y="74"/>
                </a:cubicBezTo>
                <a:cubicBezTo>
                  <a:pt x="2089" y="74"/>
                  <a:pt x="2089" y="74"/>
                  <a:pt x="2089" y="74"/>
                </a:cubicBezTo>
                <a:cubicBezTo>
                  <a:pt x="2090" y="77"/>
                  <a:pt x="2090" y="77"/>
                  <a:pt x="2090" y="77"/>
                </a:cubicBezTo>
                <a:cubicBezTo>
                  <a:pt x="2094" y="80"/>
                  <a:pt x="2094" y="80"/>
                  <a:pt x="2094" y="80"/>
                </a:cubicBezTo>
                <a:cubicBezTo>
                  <a:pt x="2097" y="80"/>
                  <a:pt x="2097" y="80"/>
                  <a:pt x="2097" y="80"/>
                </a:cubicBezTo>
                <a:cubicBezTo>
                  <a:pt x="2099" y="82"/>
                  <a:pt x="2099" y="82"/>
                  <a:pt x="2099" y="82"/>
                </a:cubicBezTo>
                <a:cubicBezTo>
                  <a:pt x="2104" y="82"/>
                  <a:pt x="2104" y="82"/>
                  <a:pt x="2104" y="82"/>
                </a:cubicBezTo>
                <a:cubicBezTo>
                  <a:pt x="2105" y="81"/>
                  <a:pt x="2105" y="81"/>
                  <a:pt x="2105" y="81"/>
                </a:cubicBezTo>
                <a:cubicBezTo>
                  <a:pt x="2106" y="81"/>
                  <a:pt x="2106" y="81"/>
                  <a:pt x="2106" y="81"/>
                </a:cubicBezTo>
                <a:cubicBezTo>
                  <a:pt x="2106" y="82"/>
                  <a:pt x="2106" y="82"/>
                  <a:pt x="2106" y="82"/>
                </a:cubicBezTo>
                <a:cubicBezTo>
                  <a:pt x="2110" y="82"/>
                  <a:pt x="2110" y="82"/>
                  <a:pt x="2110" y="82"/>
                </a:cubicBezTo>
                <a:cubicBezTo>
                  <a:pt x="2111" y="85"/>
                  <a:pt x="2111" y="85"/>
                  <a:pt x="2111" y="85"/>
                </a:cubicBezTo>
                <a:cubicBezTo>
                  <a:pt x="2112" y="86"/>
                  <a:pt x="2112" y="86"/>
                  <a:pt x="2112" y="86"/>
                </a:cubicBezTo>
                <a:cubicBezTo>
                  <a:pt x="2113" y="88"/>
                  <a:pt x="2113" y="88"/>
                  <a:pt x="2113" y="88"/>
                </a:cubicBezTo>
                <a:cubicBezTo>
                  <a:pt x="2117" y="88"/>
                  <a:pt x="2117" y="88"/>
                  <a:pt x="2117" y="88"/>
                </a:cubicBezTo>
                <a:cubicBezTo>
                  <a:pt x="2119" y="87"/>
                  <a:pt x="2119" y="87"/>
                  <a:pt x="2119" y="87"/>
                </a:cubicBezTo>
                <a:cubicBezTo>
                  <a:pt x="2117" y="89"/>
                  <a:pt x="2117" y="89"/>
                  <a:pt x="2117" y="89"/>
                </a:cubicBezTo>
                <a:cubicBezTo>
                  <a:pt x="2113" y="90"/>
                  <a:pt x="2113" y="90"/>
                  <a:pt x="2113" y="90"/>
                </a:cubicBezTo>
                <a:cubicBezTo>
                  <a:pt x="2110" y="88"/>
                  <a:pt x="2110" y="88"/>
                  <a:pt x="2110" y="88"/>
                </a:cubicBezTo>
                <a:cubicBezTo>
                  <a:pt x="2108" y="88"/>
                  <a:pt x="2108" y="88"/>
                  <a:pt x="2108" y="88"/>
                </a:cubicBezTo>
                <a:cubicBezTo>
                  <a:pt x="2106" y="85"/>
                  <a:pt x="2106" y="85"/>
                  <a:pt x="2106" y="85"/>
                </a:cubicBezTo>
                <a:cubicBezTo>
                  <a:pt x="2104" y="84"/>
                  <a:pt x="2104" y="84"/>
                  <a:pt x="2104" y="84"/>
                </a:cubicBezTo>
                <a:cubicBezTo>
                  <a:pt x="2102" y="85"/>
                  <a:pt x="2102" y="85"/>
                  <a:pt x="2102" y="85"/>
                </a:cubicBezTo>
                <a:cubicBezTo>
                  <a:pt x="2100" y="85"/>
                  <a:pt x="2100" y="85"/>
                  <a:pt x="2100" y="85"/>
                </a:cubicBezTo>
                <a:cubicBezTo>
                  <a:pt x="2098" y="88"/>
                  <a:pt x="2098" y="88"/>
                  <a:pt x="2098" y="88"/>
                </a:cubicBezTo>
                <a:cubicBezTo>
                  <a:pt x="2097" y="86"/>
                  <a:pt x="2097" y="86"/>
                  <a:pt x="2097" y="86"/>
                </a:cubicBezTo>
                <a:cubicBezTo>
                  <a:pt x="2095" y="85"/>
                  <a:pt x="2095" y="85"/>
                  <a:pt x="2095" y="85"/>
                </a:cubicBezTo>
                <a:cubicBezTo>
                  <a:pt x="2093" y="86"/>
                  <a:pt x="2093" y="86"/>
                  <a:pt x="2093" y="86"/>
                </a:cubicBezTo>
                <a:cubicBezTo>
                  <a:pt x="2090" y="86"/>
                  <a:pt x="2090" y="86"/>
                  <a:pt x="2090" y="86"/>
                </a:cubicBezTo>
                <a:cubicBezTo>
                  <a:pt x="2087" y="84"/>
                  <a:pt x="2087" y="84"/>
                  <a:pt x="2087" y="84"/>
                </a:cubicBezTo>
                <a:cubicBezTo>
                  <a:pt x="2085" y="84"/>
                  <a:pt x="2085" y="84"/>
                  <a:pt x="2085" y="84"/>
                </a:cubicBezTo>
                <a:cubicBezTo>
                  <a:pt x="2084" y="83"/>
                  <a:pt x="2084" y="83"/>
                  <a:pt x="2084" y="83"/>
                </a:cubicBezTo>
                <a:cubicBezTo>
                  <a:pt x="2085" y="82"/>
                  <a:pt x="2085" y="82"/>
                  <a:pt x="2085" y="82"/>
                </a:cubicBezTo>
                <a:cubicBezTo>
                  <a:pt x="2085" y="80"/>
                  <a:pt x="2085" y="80"/>
                  <a:pt x="2085" y="80"/>
                </a:cubicBezTo>
                <a:cubicBezTo>
                  <a:pt x="2084" y="79"/>
                  <a:pt x="2084" y="79"/>
                  <a:pt x="2084" y="79"/>
                </a:cubicBezTo>
                <a:cubicBezTo>
                  <a:pt x="2084" y="77"/>
                  <a:pt x="2084" y="77"/>
                  <a:pt x="2084" y="77"/>
                </a:cubicBezTo>
                <a:cubicBezTo>
                  <a:pt x="2081" y="74"/>
                  <a:pt x="2081" y="74"/>
                  <a:pt x="2081" y="74"/>
                </a:cubicBezTo>
                <a:cubicBezTo>
                  <a:pt x="2079" y="72"/>
                  <a:pt x="2079" y="72"/>
                  <a:pt x="2079" y="72"/>
                </a:cubicBezTo>
                <a:cubicBezTo>
                  <a:pt x="2080" y="70"/>
                  <a:pt x="2080" y="70"/>
                  <a:pt x="2080" y="70"/>
                </a:cubicBezTo>
                <a:cubicBezTo>
                  <a:pt x="2079" y="67"/>
                  <a:pt x="2079" y="67"/>
                  <a:pt x="2079" y="67"/>
                </a:cubicBezTo>
                <a:cubicBezTo>
                  <a:pt x="2079" y="62"/>
                  <a:pt x="2079" y="62"/>
                  <a:pt x="2079" y="62"/>
                </a:cubicBezTo>
                <a:cubicBezTo>
                  <a:pt x="2077" y="60"/>
                  <a:pt x="2077" y="60"/>
                  <a:pt x="2077" y="60"/>
                </a:cubicBezTo>
                <a:cubicBezTo>
                  <a:pt x="2076" y="57"/>
                  <a:pt x="2076" y="57"/>
                  <a:pt x="2076" y="57"/>
                </a:cubicBezTo>
                <a:cubicBezTo>
                  <a:pt x="2076" y="56"/>
                  <a:pt x="2076" y="56"/>
                  <a:pt x="2076" y="56"/>
                </a:cubicBezTo>
                <a:cubicBezTo>
                  <a:pt x="2074" y="56"/>
                  <a:pt x="2074" y="56"/>
                  <a:pt x="2074" y="56"/>
                </a:cubicBezTo>
                <a:cubicBezTo>
                  <a:pt x="2074" y="53"/>
                  <a:pt x="2074" y="53"/>
                  <a:pt x="2074" y="53"/>
                </a:cubicBezTo>
                <a:cubicBezTo>
                  <a:pt x="2071" y="51"/>
                  <a:pt x="2071" y="51"/>
                  <a:pt x="2071" y="51"/>
                </a:cubicBezTo>
                <a:cubicBezTo>
                  <a:pt x="2069" y="52"/>
                  <a:pt x="2069" y="52"/>
                  <a:pt x="2069" y="52"/>
                </a:cubicBezTo>
                <a:cubicBezTo>
                  <a:pt x="2074" y="60"/>
                  <a:pt x="2074" y="60"/>
                  <a:pt x="2074" y="60"/>
                </a:cubicBezTo>
                <a:cubicBezTo>
                  <a:pt x="2075" y="65"/>
                  <a:pt x="2075" y="65"/>
                  <a:pt x="2075" y="65"/>
                </a:cubicBezTo>
                <a:cubicBezTo>
                  <a:pt x="2074" y="70"/>
                  <a:pt x="2074" y="70"/>
                  <a:pt x="2074" y="70"/>
                </a:cubicBezTo>
                <a:cubicBezTo>
                  <a:pt x="2071" y="73"/>
                  <a:pt x="2071" y="73"/>
                  <a:pt x="2071" y="73"/>
                </a:cubicBezTo>
                <a:cubicBezTo>
                  <a:pt x="2069" y="76"/>
                  <a:pt x="2069" y="76"/>
                  <a:pt x="2069" y="76"/>
                </a:cubicBezTo>
                <a:cubicBezTo>
                  <a:pt x="2069" y="77"/>
                  <a:pt x="2069" y="77"/>
                  <a:pt x="2069" y="77"/>
                </a:cubicBezTo>
                <a:cubicBezTo>
                  <a:pt x="2070" y="78"/>
                  <a:pt x="2070" y="78"/>
                  <a:pt x="2070" y="78"/>
                </a:cubicBezTo>
                <a:cubicBezTo>
                  <a:pt x="2071" y="81"/>
                  <a:pt x="2071" y="81"/>
                  <a:pt x="2071" y="81"/>
                </a:cubicBezTo>
                <a:cubicBezTo>
                  <a:pt x="2069" y="85"/>
                  <a:pt x="2069" y="85"/>
                  <a:pt x="2069" y="85"/>
                </a:cubicBezTo>
                <a:cubicBezTo>
                  <a:pt x="2069" y="88"/>
                  <a:pt x="2069" y="88"/>
                  <a:pt x="2069" y="88"/>
                </a:cubicBezTo>
                <a:cubicBezTo>
                  <a:pt x="2073" y="90"/>
                  <a:pt x="2073" y="90"/>
                  <a:pt x="2073" y="90"/>
                </a:cubicBezTo>
                <a:cubicBezTo>
                  <a:pt x="2078" y="94"/>
                  <a:pt x="2078" y="94"/>
                  <a:pt x="2078" y="94"/>
                </a:cubicBezTo>
                <a:cubicBezTo>
                  <a:pt x="2079" y="97"/>
                  <a:pt x="2079" y="97"/>
                  <a:pt x="2079" y="97"/>
                </a:cubicBezTo>
                <a:cubicBezTo>
                  <a:pt x="2082" y="97"/>
                  <a:pt x="2082" y="97"/>
                  <a:pt x="2082" y="97"/>
                </a:cubicBezTo>
                <a:cubicBezTo>
                  <a:pt x="2084" y="99"/>
                  <a:pt x="2084" y="99"/>
                  <a:pt x="2084" y="99"/>
                </a:cubicBezTo>
                <a:cubicBezTo>
                  <a:pt x="2086" y="103"/>
                  <a:pt x="2086" y="103"/>
                  <a:pt x="2086" y="103"/>
                </a:cubicBezTo>
                <a:cubicBezTo>
                  <a:pt x="2085" y="110"/>
                  <a:pt x="2085" y="110"/>
                  <a:pt x="2085" y="110"/>
                </a:cubicBezTo>
                <a:cubicBezTo>
                  <a:pt x="2084" y="112"/>
                  <a:pt x="2084" y="112"/>
                  <a:pt x="2084" y="112"/>
                </a:cubicBezTo>
                <a:cubicBezTo>
                  <a:pt x="2087" y="116"/>
                  <a:pt x="2087" y="116"/>
                  <a:pt x="2087" y="116"/>
                </a:cubicBezTo>
                <a:cubicBezTo>
                  <a:pt x="2086" y="120"/>
                  <a:pt x="2086" y="120"/>
                  <a:pt x="2086" y="120"/>
                </a:cubicBezTo>
                <a:cubicBezTo>
                  <a:pt x="2088" y="123"/>
                  <a:pt x="2088" y="123"/>
                  <a:pt x="2088" y="123"/>
                </a:cubicBezTo>
                <a:cubicBezTo>
                  <a:pt x="2091" y="127"/>
                  <a:pt x="2091" y="127"/>
                  <a:pt x="2091" y="127"/>
                </a:cubicBezTo>
                <a:cubicBezTo>
                  <a:pt x="2092" y="129"/>
                  <a:pt x="2092" y="129"/>
                  <a:pt x="2092" y="129"/>
                </a:cubicBezTo>
                <a:cubicBezTo>
                  <a:pt x="2091" y="132"/>
                  <a:pt x="2091" y="132"/>
                  <a:pt x="2091" y="132"/>
                </a:cubicBezTo>
                <a:cubicBezTo>
                  <a:pt x="2092" y="133"/>
                  <a:pt x="2092" y="133"/>
                  <a:pt x="2092" y="133"/>
                </a:cubicBezTo>
                <a:cubicBezTo>
                  <a:pt x="2095" y="134"/>
                  <a:pt x="2095" y="134"/>
                  <a:pt x="2095" y="134"/>
                </a:cubicBezTo>
                <a:cubicBezTo>
                  <a:pt x="2098" y="132"/>
                  <a:pt x="2098" y="132"/>
                  <a:pt x="2098" y="132"/>
                </a:cubicBezTo>
                <a:cubicBezTo>
                  <a:pt x="2102" y="133"/>
                  <a:pt x="2102" y="133"/>
                  <a:pt x="2102" y="133"/>
                </a:cubicBezTo>
                <a:cubicBezTo>
                  <a:pt x="2103" y="132"/>
                  <a:pt x="2103" y="132"/>
                  <a:pt x="2103" y="132"/>
                </a:cubicBezTo>
                <a:cubicBezTo>
                  <a:pt x="2104" y="129"/>
                  <a:pt x="2104" y="129"/>
                  <a:pt x="2104" y="129"/>
                </a:cubicBezTo>
                <a:cubicBezTo>
                  <a:pt x="2106" y="127"/>
                  <a:pt x="2106" y="127"/>
                  <a:pt x="2106" y="127"/>
                </a:cubicBezTo>
                <a:cubicBezTo>
                  <a:pt x="2109" y="127"/>
                  <a:pt x="2109" y="127"/>
                  <a:pt x="2109" y="127"/>
                </a:cubicBezTo>
                <a:cubicBezTo>
                  <a:pt x="2111" y="127"/>
                  <a:pt x="2111" y="127"/>
                  <a:pt x="2111" y="127"/>
                </a:cubicBezTo>
                <a:cubicBezTo>
                  <a:pt x="2114" y="129"/>
                  <a:pt x="2114" y="129"/>
                  <a:pt x="2114" y="129"/>
                </a:cubicBezTo>
                <a:cubicBezTo>
                  <a:pt x="2116" y="128"/>
                  <a:pt x="2116" y="128"/>
                  <a:pt x="2116" y="128"/>
                </a:cubicBezTo>
                <a:cubicBezTo>
                  <a:pt x="2118" y="131"/>
                  <a:pt x="2118" y="131"/>
                  <a:pt x="2118" y="131"/>
                </a:cubicBezTo>
                <a:cubicBezTo>
                  <a:pt x="2123" y="133"/>
                  <a:pt x="2123" y="133"/>
                  <a:pt x="2123" y="133"/>
                </a:cubicBezTo>
                <a:cubicBezTo>
                  <a:pt x="2126" y="132"/>
                  <a:pt x="2126" y="132"/>
                  <a:pt x="2126" y="132"/>
                </a:cubicBezTo>
                <a:cubicBezTo>
                  <a:pt x="2128" y="135"/>
                  <a:pt x="2128" y="135"/>
                  <a:pt x="2128" y="135"/>
                </a:cubicBezTo>
                <a:cubicBezTo>
                  <a:pt x="2128" y="137"/>
                  <a:pt x="2128" y="137"/>
                  <a:pt x="2128" y="137"/>
                </a:cubicBezTo>
                <a:cubicBezTo>
                  <a:pt x="2131" y="139"/>
                  <a:pt x="2131" y="139"/>
                  <a:pt x="2131" y="139"/>
                </a:cubicBezTo>
                <a:cubicBezTo>
                  <a:pt x="2132" y="140"/>
                  <a:pt x="2132" y="140"/>
                  <a:pt x="2132" y="140"/>
                </a:cubicBezTo>
                <a:cubicBezTo>
                  <a:pt x="2133" y="141"/>
                  <a:pt x="2133" y="141"/>
                  <a:pt x="2133" y="141"/>
                </a:cubicBezTo>
                <a:cubicBezTo>
                  <a:pt x="2133" y="142"/>
                  <a:pt x="2133" y="142"/>
                  <a:pt x="2133" y="142"/>
                </a:cubicBezTo>
                <a:cubicBezTo>
                  <a:pt x="2135" y="144"/>
                  <a:pt x="2135" y="144"/>
                  <a:pt x="2135" y="144"/>
                </a:cubicBezTo>
                <a:cubicBezTo>
                  <a:pt x="2133" y="145"/>
                  <a:pt x="2133" y="145"/>
                  <a:pt x="2133" y="145"/>
                </a:cubicBezTo>
                <a:cubicBezTo>
                  <a:pt x="2131" y="146"/>
                  <a:pt x="2131" y="146"/>
                  <a:pt x="2131" y="146"/>
                </a:cubicBezTo>
                <a:cubicBezTo>
                  <a:pt x="2131" y="149"/>
                  <a:pt x="2131" y="149"/>
                  <a:pt x="2131" y="149"/>
                </a:cubicBezTo>
                <a:cubicBezTo>
                  <a:pt x="2132" y="152"/>
                  <a:pt x="2132" y="152"/>
                  <a:pt x="2132" y="152"/>
                </a:cubicBezTo>
                <a:cubicBezTo>
                  <a:pt x="2134" y="153"/>
                  <a:pt x="2134" y="153"/>
                  <a:pt x="2134" y="153"/>
                </a:cubicBezTo>
                <a:cubicBezTo>
                  <a:pt x="2133" y="154"/>
                  <a:pt x="2133" y="154"/>
                  <a:pt x="2133" y="154"/>
                </a:cubicBezTo>
                <a:cubicBezTo>
                  <a:pt x="2134" y="156"/>
                  <a:pt x="2134" y="156"/>
                  <a:pt x="2134" y="156"/>
                </a:cubicBezTo>
                <a:cubicBezTo>
                  <a:pt x="2136" y="156"/>
                  <a:pt x="2136" y="156"/>
                  <a:pt x="2136" y="156"/>
                </a:cubicBezTo>
                <a:cubicBezTo>
                  <a:pt x="2138" y="158"/>
                  <a:pt x="2138" y="158"/>
                  <a:pt x="2138" y="158"/>
                </a:cubicBezTo>
                <a:cubicBezTo>
                  <a:pt x="2141" y="158"/>
                  <a:pt x="2141" y="158"/>
                  <a:pt x="2141" y="158"/>
                </a:cubicBezTo>
                <a:cubicBezTo>
                  <a:pt x="2142" y="155"/>
                  <a:pt x="2142" y="155"/>
                  <a:pt x="2142" y="155"/>
                </a:cubicBezTo>
                <a:cubicBezTo>
                  <a:pt x="2143" y="157"/>
                  <a:pt x="2143" y="157"/>
                  <a:pt x="2143" y="157"/>
                </a:cubicBezTo>
                <a:cubicBezTo>
                  <a:pt x="2145" y="156"/>
                  <a:pt x="2145" y="156"/>
                  <a:pt x="2145" y="156"/>
                </a:cubicBezTo>
                <a:cubicBezTo>
                  <a:pt x="2146" y="157"/>
                  <a:pt x="2146" y="157"/>
                  <a:pt x="2146" y="157"/>
                </a:cubicBezTo>
                <a:cubicBezTo>
                  <a:pt x="2145" y="157"/>
                  <a:pt x="2145" y="157"/>
                  <a:pt x="2145" y="157"/>
                </a:cubicBezTo>
                <a:cubicBezTo>
                  <a:pt x="2144" y="159"/>
                  <a:pt x="2144" y="159"/>
                  <a:pt x="2144" y="159"/>
                </a:cubicBezTo>
                <a:cubicBezTo>
                  <a:pt x="2141" y="159"/>
                  <a:pt x="2141" y="159"/>
                  <a:pt x="2141" y="159"/>
                </a:cubicBezTo>
                <a:cubicBezTo>
                  <a:pt x="2140" y="159"/>
                  <a:pt x="2140" y="159"/>
                  <a:pt x="2140" y="159"/>
                </a:cubicBezTo>
                <a:cubicBezTo>
                  <a:pt x="2137" y="160"/>
                  <a:pt x="2137" y="160"/>
                  <a:pt x="2137" y="160"/>
                </a:cubicBezTo>
                <a:cubicBezTo>
                  <a:pt x="2134" y="158"/>
                  <a:pt x="2134" y="158"/>
                  <a:pt x="2134" y="158"/>
                </a:cubicBezTo>
                <a:cubicBezTo>
                  <a:pt x="2132" y="158"/>
                  <a:pt x="2132" y="158"/>
                  <a:pt x="2132" y="158"/>
                </a:cubicBezTo>
                <a:cubicBezTo>
                  <a:pt x="2130" y="156"/>
                  <a:pt x="2130" y="156"/>
                  <a:pt x="2130" y="156"/>
                </a:cubicBezTo>
                <a:cubicBezTo>
                  <a:pt x="2131" y="155"/>
                  <a:pt x="2131" y="155"/>
                  <a:pt x="2131" y="155"/>
                </a:cubicBezTo>
                <a:cubicBezTo>
                  <a:pt x="2131" y="152"/>
                  <a:pt x="2131" y="152"/>
                  <a:pt x="2131" y="152"/>
                </a:cubicBezTo>
                <a:cubicBezTo>
                  <a:pt x="2129" y="150"/>
                  <a:pt x="2129" y="150"/>
                  <a:pt x="2129" y="150"/>
                </a:cubicBezTo>
                <a:cubicBezTo>
                  <a:pt x="2128" y="148"/>
                  <a:pt x="2128" y="148"/>
                  <a:pt x="2128" y="148"/>
                </a:cubicBezTo>
                <a:cubicBezTo>
                  <a:pt x="2127" y="146"/>
                  <a:pt x="2127" y="146"/>
                  <a:pt x="2127" y="146"/>
                </a:cubicBezTo>
                <a:cubicBezTo>
                  <a:pt x="2127" y="144"/>
                  <a:pt x="2127" y="144"/>
                  <a:pt x="2127" y="144"/>
                </a:cubicBezTo>
                <a:cubicBezTo>
                  <a:pt x="2124" y="141"/>
                  <a:pt x="2124" y="141"/>
                  <a:pt x="2124" y="141"/>
                </a:cubicBezTo>
                <a:cubicBezTo>
                  <a:pt x="2124" y="141"/>
                  <a:pt x="2124" y="141"/>
                  <a:pt x="2124" y="141"/>
                </a:cubicBezTo>
                <a:cubicBezTo>
                  <a:pt x="2123" y="139"/>
                  <a:pt x="2123" y="139"/>
                  <a:pt x="2123" y="139"/>
                </a:cubicBezTo>
                <a:cubicBezTo>
                  <a:pt x="2119" y="138"/>
                  <a:pt x="2119" y="138"/>
                  <a:pt x="2119" y="138"/>
                </a:cubicBezTo>
                <a:cubicBezTo>
                  <a:pt x="2119" y="135"/>
                  <a:pt x="2119" y="135"/>
                  <a:pt x="2119" y="135"/>
                </a:cubicBezTo>
                <a:cubicBezTo>
                  <a:pt x="2116" y="132"/>
                  <a:pt x="2116" y="132"/>
                  <a:pt x="2116" y="132"/>
                </a:cubicBezTo>
                <a:cubicBezTo>
                  <a:pt x="2113" y="132"/>
                  <a:pt x="2113" y="132"/>
                  <a:pt x="2113" y="132"/>
                </a:cubicBezTo>
                <a:cubicBezTo>
                  <a:pt x="2109" y="136"/>
                  <a:pt x="2109" y="136"/>
                  <a:pt x="2109" y="136"/>
                </a:cubicBezTo>
                <a:cubicBezTo>
                  <a:pt x="2107" y="136"/>
                  <a:pt x="2107" y="136"/>
                  <a:pt x="2107" y="136"/>
                </a:cubicBezTo>
                <a:cubicBezTo>
                  <a:pt x="2105" y="139"/>
                  <a:pt x="2105" y="139"/>
                  <a:pt x="2105" y="139"/>
                </a:cubicBezTo>
                <a:cubicBezTo>
                  <a:pt x="2102" y="141"/>
                  <a:pt x="2102" y="141"/>
                  <a:pt x="2102" y="141"/>
                </a:cubicBezTo>
                <a:cubicBezTo>
                  <a:pt x="2102" y="147"/>
                  <a:pt x="2102" y="147"/>
                  <a:pt x="2102" y="147"/>
                </a:cubicBezTo>
                <a:cubicBezTo>
                  <a:pt x="2103" y="149"/>
                  <a:pt x="2103" y="149"/>
                  <a:pt x="2103" y="149"/>
                </a:cubicBezTo>
                <a:cubicBezTo>
                  <a:pt x="2108" y="151"/>
                  <a:pt x="2108" y="151"/>
                  <a:pt x="2108" y="151"/>
                </a:cubicBezTo>
                <a:cubicBezTo>
                  <a:pt x="2111" y="159"/>
                  <a:pt x="2111" y="159"/>
                  <a:pt x="2111" y="159"/>
                </a:cubicBezTo>
                <a:cubicBezTo>
                  <a:pt x="2110" y="160"/>
                  <a:pt x="2110" y="160"/>
                  <a:pt x="2110" y="160"/>
                </a:cubicBezTo>
                <a:cubicBezTo>
                  <a:pt x="2107" y="166"/>
                  <a:pt x="2107" y="166"/>
                  <a:pt x="2107" y="166"/>
                </a:cubicBezTo>
                <a:cubicBezTo>
                  <a:pt x="2107" y="169"/>
                  <a:pt x="2107" y="169"/>
                  <a:pt x="2107" y="169"/>
                </a:cubicBezTo>
                <a:cubicBezTo>
                  <a:pt x="2108" y="172"/>
                  <a:pt x="2108" y="172"/>
                  <a:pt x="2108" y="172"/>
                </a:cubicBezTo>
                <a:cubicBezTo>
                  <a:pt x="2107" y="177"/>
                  <a:pt x="2107" y="177"/>
                  <a:pt x="2107" y="177"/>
                </a:cubicBezTo>
                <a:cubicBezTo>
                  <a:pt x="2106" y="179"/>
                  <a:pt x="2106" y="179"/>
                  <a:pt x="2106" y="179"/>
                </a:cubicBezTo>
                <a:cubicBezTo>
                  <a:pt x="2104" y="182"/>
                  <a:pt x="2104" y="182"/>
                  <a:pt x="2104" y="182"/>
                </a:cubicBezTo>
                <a:cubicBezTo>
                  <a:pt x="2103" y="183"/>
                  <a:pt x="2103" y="183"/>
                  <a:pt x="2103" y="183"/>
                </a:cubicBezTo>
                <a:cubicBezTo>
                  <a:pt x="2102" y="184"/>
                  <a:pt x="2102" y="184"/>
                  <a:pt x="2102" y="184"/>
                </a:cubicBezTo>
                <a:cubicBezTo>
                  <a:pt x="2100" y="186"/>
                  <a:pt x="2100" y="186"/>
                  <a:pt x="2100" y="186"/>
                </a:cubicBezTo>
                <a:cubicBezTo>
                  <a:pt x="2100" y="188"/>
                  <a:pt x="2100" y="188"/>
                  <a:pt x="2100" y="188"/>
                </a:cubicBezTo>
                <a:cubicBezTo>
                  <a:pt x="2101" y="190"/>
                  <a:pt x="2101" y="190"/>
                  <a:pt x="2101" y="190"/>
                </a:cubicBezTo>
                <a:cubicBezTo>
                  <a:pt x="2102" y="192"/>
                  <a:pt x="2102" y="192"/>
                  <a:pt x="2102" y="192"/>
                </a:cubicBezTo>
                <a:cubicBezTo>
                  <a:pt x="2099" y="194"/>
                  <a:pt x="2099" y="194"/>
                  <a:pt x="2099" y="194"/>
                </a:cubicBezTo>
                <a:cubicBezTo>
                  <a:pt x="2095" y="193"/>
                  <a:pt x="2095" y="193"/>
                  <a:pt x="2095" y="193"/>
                </a:cubicBezTo>
                <a:cubicBezTo>
                  <a:pt x="2094" y="192"/>
                  <a:pt x="2094" y="192"/>
                  <a:pt x="2094" y="192"/>
                </a:cubicBezTo>
                <a:cubicBezTo>
                  <a:pt x="2090" y="192"/>
                  <a:pt x="2090" y="192"/>
                  <a:pt x="2090" y="192"/>
                </a:cubicBezTo>
                <a:cubicBezTo>
                  <a:pt x="2087" y="192"/>
                  <a:pt x="2087" y="192"/>
                  <a:pt x="2087" y="192"/>
                </a:cubicBezTo>
                <a:cubicBezTo>
                  <a:pt x="2083" y="191"/>
                  <a:pt x="2083" y="191"/>
                  <a:pt x="2083" y="191"/>
                </a:cubicBezTo>
                <a:cubicBezTo>
                  <a:pt x="2076" y="190"/>
                  <a:pt x="2076" y="190"/>
                  <a:pt x="2076" y="190"/>
                </a:cubicBezTo>
                <a:cubicBezTo>
                  <a:pt x="2073" y="188"/>
                  <a:pt x="2073" y="188"/>
                  <a:pt x="2073" y="188"/>
                </a:cubicBezTo>
                <a:cubicBezTo>
                  <a:pt x="2072" y="186"/>
                  <a:pt x="2072" y="186"/>
                  <a:pt x="2072" y="186"/>
                </a:cubicBezTo>
                <a:cubicBezTo>
                  <a:pt x="2069" y="186"/>
                  <a:pt x="2069" y="186"/>
                  <a:pt x="2069" y="186"/>
                </a:cubicBezTo>
                <a:cubicBezTo>
                  <a:pt x="2068" y="188"/>
                  <a:pt x="2068" y="188"/>
                  <a:pt x="2068" y="188"/>
                </a:cubicBezTo>
                <a:cubicBezTo>
                  <a:pt x="2067" y="187"/>
                  <a:pt x="2067" y="187"/>
                  <a:pt x="2067" y="187"/>
                </a:cubicBezTo>
                <a:cubicBezTo>
                  <a:pt x="2066" y="187"/>
                  <a:pt x="2066" y="187"/>
                  <a:pt x="2066" y="187"/>
                </a:cubicBezTo>
                <a:cubicBezTo>
                  <a:pt x="2067" y="185"/>
                  <a:pt x="2067" y="185"/>
                  <a:pt x="2067" y="185"/>
                </a:cubicBezTo>
                <a:cubicBezTo>
                  <a:pt x="2070" y="184"/>
                  <a:pt x="2070" y="184"/>
                  <a:pt x="2070" y="184"/>
                </a:cubicBezTo>
                <a:cubicBezTo>
                  <a:pt x="2076" y="184"/>
                  <a:pt x="2076" y="184"/>
                  <a:pt x="2076" y="184"/>
                </a:cubicBezTo>
                <a:cubicBezTo>
                  <a:pt x="2077" y="182"/>
                  <a:pt x="2077" y="182"/>
                  <a:pt x="2077" y="182"/>
                </a:cubicBezTo>
                <a:cubicBezTo>
                  <a:pt x="2082" y="185"/>
                  <a:pt x="2082" y="185"/>
                  <a:pt x="2082" y="185"/>
                </a:cubicBezTo>
                <a:cubicBezTo>
                  <a:pt x="2083" y="185"/>
                  <a:pt x="2083" y="185"/>
                  <a:pt x="2083" y="185"/>
                </a:cubicBezTo>
                <a:cubicBezTo>
                  <a:pt x="2084" y="183"/>
                  <a:pt x="2084" y="183"/>
                  <a:pt x="2084" y="183"/>
                </a:cubicBezTo>
                <a:cubicBezTo>
                  <a:pt x="2086" y="183"/>
                  <a:pt x="2086" y="183"/>
                  <a:pt x="2086" y="183"/>
                </a:cubicBezTo>
                <a:cubicBezTo>
                  <a:pt x="2086" y="185"/>
                  <a:pt x="2086" y="185"/>
                  <a:pt x="2086" y="185"/>
                </a:cubicBezTo>
                <a:cubicBezTo>
                  <a:pt x="2083" y="187"/>
                  <a:pt x="2083" y="187"/>
                  <a:pt x="2083" y="187"/>
                </a:cubicBezTo>
                <a:cubicBezTo>
                  <a:pt x="2085" y="188"/>
                  <a:pt x="2085" y="188"/>
                  <a:pt x="2085" y="188"/>
                </a:cubicBezTo>
                <a:cubicBezTo>
                  <a:pt x="2088" y="188"/>
                  <a:pt x="2088" y="188"/>
                  <a:pt x="2088" y="188"/>
                </a:cubicBezTo>
                <a:cubicBezTo>
                  <a:pt x="2090" y="186"/>
                  <a:pt x="2090" y="186"/>
                  <a:pt x="2090" y="186"/>
                </a:cubicBezTo>
                <a:cubicBezTo>
                  <a:pt x="2092" y="185"/>
                  <a:pt x="2092" y="185"/>
                  <a:pt x="2092" y="185"/>
                </a:cubicBezTo>
                <a:cubicBezTo>
                  <a:pt x="2092" y="183"/>
                  <a:pt x="2092" y="183"/>
                  <a:pt x="2092" y="183"/>
                </a:cubicBezTo>
                <a:cubicBezTo>
                  <a:pt x="2090" y="181"/>
                  <a:pt x="2090" y="181"/>
                  <a:pt x="2090" y="181"/>
                </a:cubicBezTo>
                <a:cubicBezTo>
                  <a:pt x="2090" y="180"/>
                  <a:pt x="2090" y="180"/>
                  <a:pt x="2090" y="180"/>
                </a:cubicBezTo>
                <a:cubicBezTo>
                  <a:pt x="2092" y="181"/>
                  <a:pt x="2092" y="181"/>
                  <a:pt x="2092" y="181"/>
                </a:cubicBezTo>
                <a:cubicBezTo>
                  <a:pt x="2093" y="180"/>
                  <a:pt x="2093" y="180"/>
                  <a:pt x="2093" y="180"/>
                </a:cubicBezTo>
                <a:cubicBezTo>
                  <a:pt x="2093" y="176"/>
                  <a:pt x="2093" y="176"/>
                  <a:pt x="2093" y="176"/>
                </a:cubicBezTo>
                <a:cubicBezTo>
                  <a:pt x="2096" y="174"/>
                  <a:pt x="2096" y="174"/>
                  <a:pt x="2096" y="174"/>
                </a:cubicBezTo>
                <a:cubicBezTo>
                  <a:pt x="2095" y="173"/>
                  <a:pt x="2095" y="173"/>
                  <a:pt x="2095" y="173"/>
                </a:cubicBezTo>
                <a:cubicBezTo>
                  <a:pt x="2094" y="173"/>
                  <a:pt x="2094" y="173"/>
                  <a:pt x="2094" y="173"/>
                </a:cubicBezTo>
                <a:cubicBezTo>
                  <a:pt x="2093" y="173"/>
                  <a:pt x="2093" y="173"/>
                  <a:pt x="2093" y="173"/>
                </a:cubicBezTo>
                <a:cubicBezTo>
                  <a:pt x="2096" y="171"/>
                  <a:pt x="2096" y="171"/>
                  <a:pt x="2096" y="171"/>
                </a:cubicBezTo>
                <a:cubicBezTo>
                  <a:pt x="2096" y="167"/>
                  <a:pt x="2096" y="167"/>
                  <a:pt x="2096" y="167"/>
                </a:cubicBezTo>
                <a:cubicBezTo>
                  <a:pt x="2095" y="166"/>
                  <a:pt x="2095" y="166"/>
                  <a:pt x="2095" y="166"/>
                </a:cubicBezTo>
                <a:cubicBezTo>
                  <a:pt x="2096" y="164"/>
                  <a:pt x="2096" y="164"/>
                  <a:pt x="2096" y="164"/>
                </a:cubicBezTo>
                <a:cubicBezTo>
                  <a:pt x="2096" y="163"/>
                  <a:pt x="2096" y="163"/>
                  <a:pt x="2096" y="163"/>
                </a:cubicBezTo>
                <a:cubicBezTo>
                  <a:pt x="2098" y="162"/>
                  <a:pt x="2098" y="162"/>
                  <a:pt x="2098" y="162"/>
                </a:cubicBezTo>
                <a:cubicBezTo>
                  <a:pt x="2098" y="158"/>
                  <a:pt x="2098" y="158"/>
                  <a:pt x="2098" y="158"/>
                </a:cubicBezTo>
                <a:cubicBezTo>
                  <a:pt x="2095" y="156"/>
                  <a:pt x="2095" y="156"/>
                  <a:pt x="2095" y="156"/>
                </a:cubicBezTo>
                <a:cubicBezTo>
                  <a:pt x="2094" y="152"/>
                  <a:pt x="2094" y="152"/>
                  <a:pt x="2094" y="152"/>
                </a:cubicBezTo>
                <a:cubicBezTo>
                  <a:pt x="2095" y="150"/>
                  <a:pt x="2095" y="150"/>
                  <a:pt x="2095" y="150"/>
                </a:cubicBezTo>
                <a:cubicBezTo>
                  <a:pt x="2095" y="147"/>
                  <a:pt x="2095" y="147"/>
                  <a:pt x="2095" y="147"/>
                </a:cubicBezTo>
                <a:cubicBezTo>
                  <a:pt x="2096" y="148"/>
                  <a:pt x="2096" y="148"/>
                  <a:pt x="2096" y="148"/>
                </a:cubicBezTo>
                <a:cubicBezTo>
                  <a:pt x="2096" y="146"/>
                  <a:pt x="2096" y="146"/>
                  <a:pt x="2096" y="146"/>
                </a:cubicBezTo>
                <a:cubicBezTo>
                  <a:pt x="2093" y="143"/>
                  <a:pt x="2093" y="143"/>
                  <a:pt x="2093" y="143"/>
                </a:cubicBezTo>
                <a:cubicBezTo>
                  <a:pt x="2091" y="143"/>
                  <a:pt x="2091" y="143"/>
                  <a:pt x="2091" y="143"/>
                </a:cubicBezTo>
                <a:cubicBezTo>
                  <a:pt x="2090" y="141"/>
                  <a:pt x="2090" y="141"/>
                  <a:pt x="2090" y="141"/>
                </a:cubicBezTo>
                <a:cubicBezTo>
                  <a:pt x="2087" y="140"/>
                  <a:pt x="2087" y="140"/>
                  <a:pt x="2087" y="140"/>
                </a:cubicBezTo>
                <a:cubicBezTo>
                  <a:pt x="2083" y="135"/>
                  <a:pt x="2083" y="135"/>
                  <a:pt x="2083" y="135"/>
                </a:cubicBezTo>
                <a:cubicBezTo>
                  <a:pt x="2082" y="131"/>
                  <a:pt x="2082" y="131"/>
                  <a:pt x="2082" y="131"/>
                </a:cubicBezTo>
                <a:cubicBezTo>
                  <a:pt x="2081" y="130"/>
                  <a:pt x="2081" y="130"/>
                  <a:pt x="2081" y="130"/>
                </a:cubicBezTo>
                <a:cubicBezTo>
                  <a:pt x="2082" y="128"/>
                  <a:pt x="2082" y="128"/>
                  <a:pt x="2082" y="128"/>
                </a:cubicBezTo>
                <a:cubicBezTo>
                  <a:pt x="2079" y="126"/>
                  <a:pt x="2079" y="126"/>
                  <a:pt x="2079" y="126"/>
                </a:cubicBezTo>
                <a:cubicBezTo>
                  <a:pt x="2078" y="124"/>
                  <a:pt x="2078" y="124"/>
                  <a:pt x="2078" y="124"/>
                </a:cubicBezTo>
                <a:cubicBezTo>
                  <a:pt x="2079" y="122"/>
                  <a:pt x="2079" y="122"/>
                  <a:pt x="2079" y="122"/>
                </a:cubicBezTo>
                <a:cubicBezTo>
                  <a:pt x="2076" y="117"/>
                  <a:pt x="2076" y="117"/>
                  <a:pt x="2076" y="117"/>
                </a:cubicBezTo>
                <a:cubicBezTo>
                  <a:pt x="2076" y="114"/>
                  <a:pt x="2076" y="114"/>
                  <a:pt x="2076" y="114"/>
                </a:cubicBezTo>
                <a:cubicBezTo>
                  <a:pt x="2074" y="112"/>
                  <a:pt x="2074" y="112"/>
                  <a:pt x="2074" y="112"/>
                </a:cubicBezTo>
                <a:cubicBezTo>
                  <a:pt x="2074" y="110"/>
                  <a:pt x="2074" y="110"/>
                  <a:pt x="2074" y="110"/>
                </a:cubicBezTo>
                <a:cubicBezTo>
                  <a:pt x="2074" y="109"/>
                  <a:pt x="2074" y="109"/>
                  <a:pt x="2074" y="109"/>
                </a:cubicBezTo>
                <a:cubicBezTo>
                  <a:pt x="2073" y="107"/>
                  <a:pt x="2073" y="107"/>
                  <a:pt x="2073" y="107"/>
                </a:cubicBezTo>
                <a:cubicBezTo>
                  <a:pt x="2072" y="101"/>
                  <a:pt x="2072" y="101"/>
                  <a:pt x="2072" y="101"/>
                </a:cubicBezTo>
                <a:cubicBezTo>
                  <a:pt x="2071" y="99"/>
                  <a:pt x="2071" y="99"/>
                  <a:pt x="2071" y="99"/>
                </a:cubicBezTo>
                <a:cubicBezTo>
                  <a:pt x="2068" y="97"/>
                  <a:pt x="2068" y="97"/>
                  <a:pt x="2068" y="97"/>
                </a:cubicBezTo>
                <a:cubicBezTo>
                  <a:pt x="2067" y="93"/>
                  <a:pt x="2067" y="93"/>
                  <a:pt x="2067" y="93"/>
                </a:cubicBezTo>
                <a:cubicBezTo>
                  <a:pt x="2066" y="92"/>
                  <a:pt x="2066" y="92"/>
                  <a:pt x="2066" y="92"/>
                </a:cubicBezTo>
                <a:cubicBezTo>
                  <a:pt x="2065" y="93"/>
                  <a:pt x="2065" y="93"/>
                  <a:pt x="2065" y="93"/>
                </a:cubicBezTo>
                <a:cubicBezTo>
                  <a:pt x="2065" y="92"/>
                  <a:pt x="2065" y="92"/>
                  <a:pt x="2065" y="92"/>
                </a:cubicBezTo>
                <a:cubicBezTo>
                  <a:pt x="2062" y="92"/>
                  <a:pt x="2062" y="92"/>
                  <a:pt x="2062" y="92"/>
                </a:cubicBezTo>
                <a:cubicBezTo>
                  <a:pt x="2061" y="89"/>
                  <a:pt x="2061" y="89"/>
                  <a:pt x="2061" y="89"/>
                </a:cubicBezTo>
                <a:cubicBezTo>
                  <a:pt x="2059" y="87"/>
                  <a:pt x="2059" y="87"/>
                  <a:pt x="2059" y="87"/>
                </a:cubicBezTo>
                <a:cubicBezTo>
                  <a:pt x="2058" y="85"/>
                  <a:pt x="2058" y="85"/>
                  <a:pt x="2058" y="85"/>
                </a:cubicBezTo>
                <a:cubicBezTo>
                  <a:pt x="2059" y="84"/>
                  <a:pt x="2059" y="84"/>
                  <a:pt x="2059" y="84"/>
                </a:cubicBezTo>
                <a:cubicBezTo>
                  <a:pt x="2060" y="82"/>
                  <a:pt x="2060" y="82"/>
                  <a:pt x="2060" y="82"/>
                </a:cubicBezTo>
                <a:cubicBezTo>
                  <a:pt x="2059" y="80"/>
                  <a:pt x="2059" y="80"/>
                  <a:pt x="2059" y="80"/>
                </a:cubicBezTo>
                <a:cubicBezTo>
                  <a:pt x="2059" y="79"/>
                  <a:pt x="2059" y="79"/>
                  <a:pt x="2059" y="79"/>
                </a:cubicBezTo>
                <a:cubicBezTo>
                  <a:pt x="2058" y="77"/>
                  <a:pt x="2058" y="77"/>
                  <a:pt x="2058" y="77"/>
                </a:cubicBezTo>
                <a:cubicBezTo>
                  <a:pt x="2059" y="72"/>
                  <a:pt x="2059" y="72"/>
                  <a:pt x="2059" y="72"/>
                </a:cubicBezTo>
                <a:cubicBezTo>
                  <a:pt x="2058" y="69"/>
                  <a:pt x="2058" y="69"/>
                  <a:pt x="2058" y="69"/>
                </a:cubicBezTo>
                <a:cubicBezTo>
                  <a:pt x="2058" y="65"/>
                  <a:pt x="2058" y="65"/>
                  <a:pt x="2058" y="65"/>
                </a:cubicBezTo>
                <a:cubicBezTo>
                  <a:pt x="2057" y="64"/>
                  <a:pt x="2057" y="64"/>
                  <a:pt x="2057" y="64"/>
                </a:cubicBezTo>
                <a:cubicBezTo>
                  <a:pt x="2057" y="62"/>
                  <a:pt x="2057" y="62"/>
                  <a:pt x="2057" y="62"/>
                </a:cubicBezTo>
                <a:cubicBezTo>
                  <a:pt x="2055" y="59"/>
                  <a:pt x="2055" y="59"/>
                  <a:pt x="2055" y="59"/>
                </a:cubicBezTo>
                <a:cubicBezTo>
                  <a:pt x="2057" y="59"/>
                  <a:pt x="2057" y="59"/>
                  <a:pt x="2057" y="59"/>
                </a:cubicBezTo>
                <a:cubicBezTo>
                  <a:pt x="2056" y="57"/>
                  <a:pt x="2056" y="57"/>
                  <a:pt x="2056" y="57"/>
                </a:cubicBezTo>
                <a:cubicBezTo>
                  <a:pt x="2054" y="56"/>
                  <a:pt x="2054" y="56"/>
                  <a:pt x="2054" y="56"/>
                </a:cubicBezTo>
                <a:cubicBezTo>
                  <a:pt x="2051" y="56"/>
                  <a:pt x="2051" y="56"/>
                  <a:pt x="2051" y="56"/>
                </a:cubicBezTo>
                <a:cubicBezTo>
                  <a:pt x="2045" y="54"/>
                  <a:pt x="2045" y="54"/>
                  <a:pt x="2045" y="54"/>
                </a:cubicBezTo>
                <a:cubicBezTo>
                  <a:pt x="2043" y="54"/>
                  <a:pt x="2043" y="54"/>
                  <a:pt x="2043" y="54"/>
                </a:cubicBezTo>
                <a:cubicBezTo>
                  <a:pt x="2042" y="55"/>
                  <a:pt x="2042" y="55"/>
                  <a:pt x="2042" y="55"/>
                </a:cubicBezTo>
                <a:cubicBezTo>
                  <a:pt x="2040" y="54"/>
                  <a:pt x="2040" y="54"/>
                  <a:pt x="2040" y="54"/>
                </a:cubicBezTo>
                <a:cubicBezTo>
                  <a:pt x="2038" y="54"/>
                  <a:pt x="2038" y="54"/>
                  <a:pt x="2038" y="54"/>
                </a:cubicBezTo>
                <a:cubicBezTo>
                  <a:pt x="2036" y="55"/>
                  <a:pt x="2036" y="55"/>
                  <a:pt x="2036" y="55"/>
                </a:cubicBezTo>
                <a:cubicBezTo>
                  <a:pt x="2033" y="55"/>
                  <a:pt x="2033" y="55"/>
                  <a:pt x="2033" y="55"/>
                </a:cubicBezTo>
                <a:cubicBezTo>
                  <a:pt x="2031" y="56"/>
                  <a:pt x="2031" y="56"/>
                  <a:pt x="2031" y="56"/>
                </a:cubicBezTo>
                <a:cubicBezTo>
                  <a:pt x="2030" y="55"/>
                  <a:pt x="2030" y="55"/>
                  <a:pt x="2030" y="55"/>
                </a:cubicBezTo>
                <a:cubicBezTo>
                  <a:pt x="2031" y="54"/>
                  <a:pt x="2031" y="54"/>
                  <a:pt x="2031" y="54"/>
                </a:cubicBezTo>
                <a:cubicBezTo>
                  <a:pt x="2029" y="54"/>
                  <a:pt x="2029" y="54"/>
                  <a:pt x="2029" y="54"/>
                </a:cubicBezTo>
                <a:cubicBezTo>
                  <a:pt x="2027" y="54"/>
                  <a:pt x="2027" y="54"/>
                  <a:pt x="2027" y="54"/>
                </a:cubicBezTo>
                <a:cubicBezTo>
                  <a:pt x="2028" y="58"/>
                  <a:pt x="2028" y="58"/>
                  <a:pt x="2028" y="58"/>
                </a:cubicBezTo>
                <a:cubicBezTo>
                  <a:pt x="2027" y="62"/>
                  <a:pt x="2027" y="62"/>
                  <a:pt x="2027" y="62"/>
                </a:cubicBezTo>
                <a:cubicBezTo>
                  <a:pt x="2029" y="64"/>
                  <a:pt x="2029" y="64"/>
                  <a:pt x="2029" y="64"/>
                </a:cubicBezTo>
                <a:cubicBezTo>
                  <a:pt x="2028" y="65"/>
                  <a:pt x="2028" y="65"/>
                  <a:pt x="2028" y="65"/>
                </a:cubicBezTo>
                <a:cubicBezTo>
                  <a:pt x="2027" y="69"/>
                  <a:pt x="2027" y="69"/>
                  <a:pt x="2027" y="69"/>
                </a:cubicBezTo>
                <a:cubicBezTo>
                  <a:pt x="2028" y="70"/>
                  <a:pt x="2028" y="70"/>
                  <a:pt x="2028" y="70"/>
                </a:cubicBezTo>
                <a:cubicBezTo>
                  <a:pt x="2028" y="72"/>
                  <a:pt x="2028" y="72"/>
                  <a:pt x="2028" y="72"/>
                </a:cubicBezTo>
                <a:cubicBezTo>
                  <a:pt x="2029" y="74"/>
                  <a:pt x="2029" y="74"/>
                  <a:pt x="2029" y="74"/>
                </a:cubicBezTo>
                <a:cubicBezTo>
                  <a:pt x="2028" y="75"/>
                  <a:pt x="2028" y="75"/>
                  <a:pt x="2028" y="75"/>
                </a:cubicBezTo>
                <a:cubicBezTo>
                  <a:pt x="2028" y="78"/>
                  <a:pt x="2028" y="78"/>
                  <a:pt x="2028" y="78"/>
                </a:cubicBezTo>
                <a:cubicBezTo>
                  <a:pt x="2030" y="81"/>
                  <a:pt x="2030" y="81"/>
                  <a:pt x="2030" y="81"/>
                </a:cubicBezTo>
                <a:cubicBezTo>
                  <a:pt x="2029" y="83"/>
                  <a:pt x="2029" y="83"/>
                  <a:pt x="2029" y="83"/>
                </a:cubicBezTo>
                <a:cubicBezTo>
                  <a:pt x="2029" y="85"/>
                  <a:pt x="2029" y="85"/>
                  <a:pt x="2029" y="85"/>
                </a:cubicBezTo>
                <a:cubicBezTo>
                  <a:pt x="2030" y="88"/>
                  <a:pt x="2030" y="88"/>
                  <a:pt x="2030" y="88"/>
                </a:cubicBezTo>
                <a:cubicBezTo>
                  <a:pt x="2029" y="89"/>
                  <a:pt x="2029" y="89"/>
                  <a:pt x="2029" y="89"/>
                </a:cubicBezTo>
                <a:cubicBezTo>
                  <a:pt x="2027" y="90"/>
                  <a:pt x="2027" y="90"/>
                  <a:pt x="2027" y="90"/>
                </a:cubicBezTo>
                <a:cubicBezTo>
                  <a:pt x="2023" y="96"/>
                  <a:pt x="2023" y="96"/>
                  <a:pt x="2023" y="96"/>
                </a:cubicBezTo>
                <a:cubicBezTo>
                  <a:pt x="2022" y="97"/>
                  <a:pt x="2022" y="97"/>
                  <a:pt x="2022" y="97"/>
                </a:cubicBezTo>
                <a:cubicBezTo>
                  <a:pt x="2022" y="99"/>
                  <a:pt x="2022" y="99"/>
                  <a:pt x="2022" y="99"/>
                </a:cubicBezTo>
                <a:cubicBezTo>
                  <a:pt x="2024" y="101"/>
                  <a:pt x="2024" y="101"/>
                  <a:pt x="2024" y="101"/>
                </a:cubicBezTo>
                <a:cubicBezTo>
                  <a:pt x="2023" y="102"/>
                  <a:pt x="2023" y="102"/>
                  <a:pt x="2023" y="102"/>
                </a:cubicBezTo>
                <a:cubicBezTo>
                  <a:pt x="2022" y="106"/>
                  <a:pt x="2022" y="106"/>
                  <a:pt x="2022" y="106"/>
                </a:cubicBezTo>
                <a:cubicBezTo>
                  <a:pt x="2025" y="108"/>
                  <a:pt x="2025" y="108"/>
                  <a:pt x="2025" y="108"/>
                </a:cubicBezTo>
                <a:cubicBezTo>
                  <a:pt x="2026" y="107"/>
                  <a:pt x="2026" y="107"/>
                  <a:pt x="2026" y="107"/>
                </a:cubicBezTo>
                <a:cubicBezTo>
                  <a:pt x="2027" y="108"/>
                  <a:pt x="2027" y="108"/>
                  <a:pt x="2027" y="108"/>
                </a:cubicBezTo>
                <a:cubicBezTo>
                  <a:pt x="2029" y="112"/>
                  <a:pt x="2029" y="112"/>
                  <a:pt x="2029" y="112"/>
                </a:cubicBezTo>
                <a:cubicBezTo>
                  <a:pt x="2031" y="112"/>
                  <a:pt x="2031" y="112"/>
                  <a:pt x="2031" y="112"/>
                </a:cubicBezTo>
                <a:cubicBezTo>
                  <a:pt x="2033" y="114"/>
                  <a:pt x="2033" y="114"/>
                  <a:pt x="2033" y="114"/>
                </a:cubicBezTo>
                <a:cubicBezTo>
                  <a:pt x="2032" y="114"/>
                  <a:pt x="2032" y="114"/>
                  <a:pt x="2032" y="114"/>
                </a:cubicBezTo>
                <a:cubicBezTo>
                  <a:pt x="2030" y="115"/>
                  <a:pt x="2030" y="115"/>
                  <a:pt x="2030" y="115"/>
                </a:cubicBezTo>
                <a:cubicBezTo>
                  <a:pt x="2030" y="118"/>
                  <a:pt x="2030" y="118"/>
                  <a:pt x="2030" y="118"/>
                </a:cubicBezTo>
                <a:cubicBezTo>
                  <a:pt x="2033" y="120"/>
                  <a:pt x="2033" y="120"/>
                  <a:pt x="2033" y="120"/>
                </a:cubicBezTo>
                <a:cubicBezTo>
                  <a:pt x="2033" y="122"/>
                  <a:pt x="2033" y="122"/>
                  <a:pt x="2033" y="122"/>
                </a:cubicBezTo>
                <a:cubicBezTo>
                  <a:pt x="2032" y="124"/>
                  <a:pt x="2032" y="124"/>
                  <a:pt x="2032" y="124"/>
                </a:cubicBezTo>
                <a:cubicBezTo>
                  <a:pt x="2030" y="123"/>
                  <a:pt x="2030" y="123"/>
                  <a:pt x="2030" y="123"/>
                </a:cubicBezTo>
                <a:cubicBezTo>
                  <a:pt x="2030" y="124"/>
                  <a:pt x="2030" y="124"/>
                  <a:pt x="2030" y="124"/>
                </a:cubicBezTo>
                <a:cubicBezTo>
                  <a:pt x="2032" y="129"/>
                  <a:pt x="2032" y="129"/>
                  <a:pt x="2032" y="129"/>
                </a:cubicBezTo>
                <a:cubicBezTo>
                  <a:pt x="2034" y="130"/>
                  <a:pt x="2034" y="130"/>
                  <a:pt x="2034" y="130"/>
                </a:cubicBezTo>
                <a:cubicBezTo>
                  <a:pt x="2034" y="134"/>
                  <a:pt x="2034" y="134"/>
                  <a:pt x="2034" y="134"/>
                </a:cubicBezTo>
                <a:cubicBezTo>
                  <a:pt x="2035" y="132"/>
                  <a:pt x="2035" y="132"/>
                  <a:pt x="2035" y="132"/>
                </a:cubicBezTo>
                <a:cubicBezTo>
                  <a:pt x="2037" y="133"/>
                  <a:pt x="2037" y="133"/>
                  <a:pt x="2037" y="133"/>
                </a:cubicBezTo>
                <a:cubicBezTo>
                  <a:pt x="2039" y="133"/>
                  <a:pt x="2039" y="133"/>
                  <a:pt x="2039" y="133"/>
                </a:cubicBezTo>
                <a:cubicBezTo>
                  <a:pt x="2042" y="135"/>
                  <a:pt x="2042" y="135"/>
                  <a:pt x="2042" y="135"/>
                </a:cubicBezTo>
                <a:cubicBezTo>
                  <a:pt x="2044" y="132"/>
                  <a:pt x="2044" y="132"/>
                  <a:pt x="2044" y="132"/>
                </a:cubicBezTo>
                <a:cubicBezTo>
                  <a:pt x="2045" y="133"/>
                  <a:pt x="2045" y="133"/>
                  <a:pt x="2045" y="133"/>
                </a:cubicBezTo>
                <a:cubicBezTo>
                  <a:pt x="2045" y="137"/>
                  <a:pt x="2045" y="137"/>
                  <a:pt x="2045" y="137"/>
                </a:cubicBezTo>
                <a:cubicBezTo>
                  <a:pt x="2046" y="139"/>
                  <a:pt x="2046" y="139"/>
                  <a:pt x="2046" y="139"/>
                </a:cubicBezTo>
                <a:cubicBezTo>
                  <a:pt x="2047" y="139"/>
                  <a:pt x="2047" y="139"/>
                  <a:pt x="2047" y="139"/>
                </a:cubicBezTo>
                <a:cubicBezTo>
                  <a:pt x="2051" y="144"/>
                  <a:pt x="2051" y="144"/>
                  <a:pt x="2051" y="144"/>
                </a:cubicBezTo>
                <a:cubicBezTo>
                  <a:pt x="2053" y="144"/>
                  <a:pt x="2053" y="144"/>
                  <a:pt x="2053" y="144"/>
                </a:cubicBezTo>
                <a:cubicBezTo>
                  <a:pt x="2055" y="143"/>
                  <a:pt x="2055" y="143"/>
                  <a:pt x="2055" y="143"/>
                </a:cubicBezTo>
                <a:cubicBezTo>
                  <a:pt x="2057" y="143"/>
                  <a:pt x="2057" y="143"/>
                  <a:pt x="2057" y="143"/>
                </a:cubicBezTo>
                <a:cubicBezTo>
                  <a:pt x="2057" y="144"/>
                  <a:pt x="2057" y="144"/>
                  <a:pt x="2057" y="144"/>
                </a:cubicBezTo>
                <a:cubicBezTo>
                  <a:pt x="2059" y="144"/>
                  <a:pt x="2059" y="144"/>
                  <a:pt x="2059" y="144"/>
                </a:cubicBezTo>
                <a:cubicBezTo>
                  <a:pt x="2057" y="145"/>
                  <a:pt x="2057" y="145"/>
                  <a:pt x="2057" y="145"/>
                </a:cubicBezTo>
                <a:cubicBezTo>
                  <a:pt x="2057" y="151"/>
                  <a:pt x="2057" y="151"/>
                  <a:pt x="2057" y="151"/>
                </a:cubicBezTo>
                <a:cubicBezTo>
                  <a:pt x="2057" y="152"/>
                  <a:pt x="2057" y="152"/>
                  <a:pt x="2057" y="152"/>
                </a:cubicBezTo>
                <a:cubicBezTo>
                  <a:pt x="2058" y="154"/>
                  <a:pt x="2058" y="154"/>
                  <a:pt x="2058" y="154"/>
                </a:cubicBezTo>
                <a:cubicBezTo>
                  <a:pt x="2058" y="155"/>
                  <a:pt x="2058" y="155"/>
                  <a:pt x="2058" y="155"/>
                </a:cubicBezTo>
                <a:cubicBezTo>
                  <a:pt x="2056" y="156"/>
                  <a:pt x="2056" y="156"/>
                  <a:pt x="2056" y="156"/>
                </a:cubicBezTo>
                <a:cubicBezTo>
                  <a:pt x="2057" y="158"/>
                  <a:pt x="2057" y="158"/>
                  <a:pt x="2057" y="158"/>
                </a:cubicBezTo>
                <a:cubicBezTo>
                  <a:pt x="2057" y="160"/>
                  <a:pt x="2057" y="160"/>
                  <a:pt x="2057" y="160"/>
                </a:cubicBezTo>
                <a:cubicBezTo>
                  <a:pt x="2055" y="159"/>
                  <a:pt x="2055" y="159"/>
                  <a:pt x="2055" y="159"/>
                </a:cubicBezTo>
                <a:cubicBezTo>
                  <a:pt x="2052" y="155"/>
                  <a:pt x="2052" y="155"/>
                  <a:pt x="2052" y="155"/>
                </a:cubicBezTo>
                <a:cubicBezTo>
                  <a:pt x="2050" y="153"/>
                  <a:pt x="2050" y="153"/>
                  <a:pt x="2050" y="153"/>
                </a:cubicBezTo>
                <a:cubicBezTo>
                  <a:pt x="2046" y="152"/>
                  <a:pt x="2046" y="152"/>
                  <a:pt x="2046" y="152"/>
                </a:cubicBezTo>
                <a:cubicBezTo>
                  <a:pt x="2045" y="149"/>
                  <a:pt x="2045" y="149"/>
                  <a:pt x="2045" y="149"/>
                </a:cubicBezTo>
                <a:cubicBezTo>
                  <a:pt x="2043" y="147"/>
                  <a:pt x="2043" y="147"/>
                  <a:pt x="2043" y="147"/>
                </a:cubicBezTo>
                <a:cubicBezTo>
                  <a:pt x="2038" y="147"/>
                  <a:pt x="2038" y="147"/>
                  <a:pt x="2038" y="147"/>
                </a:cubicBezTo>
                <a:cubicBezTo>
                  <a:pt x="2032" y="144"/>
                  <a:pt x="2032" y="144"/>
                  <a:pt x="2032" y="144"/>
                </a:cubicBezTo>
                <a:cubicBezTo>
                  <a:pt x="2029" y="143"/>
                  <a:pt x="2029" y="143"/>
                  <a:pt x="2029" y="143"/>
                </a:cubicBezTo>
                <a:cubicBezTo>
                  <a:pt x="2028" y="141"/>
                  <a:pt x="2028" y="141"/>
                  <a:pt x="2028" y="141"/>
                </a:cubicBezTo>
                <a:cubicBezTo>
                  <a:pt x="2027" y="141"/>
                  <a:pt x="2027" y="141"/>
                  <a:pt x="2027" y="141"/>
                </a:cubicBezTo>
                <a:cubicBezTo>
                  <a:pt x="2025" y="140"/>
                  <a:pt x="2025" y="140"/>
                  <a:pt x="2025" y="140"/>
                </a:cubicBezTo>
                <a:cubicBezTo>
                  <a:pt x="2022" y="141"/>
                  <a:pt x="2022" y="141"/>
                  <a:pt x="2022" y="141"/>
                </a:cubicBezTo>
                <a:cubicBezTo>
                  <a:pt x="2020" y="142"/>
                  <a:pt x="2020" y="142"/>
                  <a:pt x="2020" y="142"/>
                </a:cubicBezTo>
                <a:cubicBezTo>
                  <a:pt x="2019" y="140"/>
                  <a:pt x="2019" y="140"/>
                  <a:pt x="2019" y="140"/>
                </a:cubicBezTo>
                <a:cubicBezTo>
                  <a:pt x="2020" y="139"/>
                  <a:pt x="2020" y="139"/>
                  <a:pt x="2020" y="139"/>
                </a:cubicBezTo>
                <a:cubicBezTo>
                  <a:pt x="2019" y="138"/>
                  <a:pt x="2019" y="138"/>
                  <a:pt x="2019" y="138"/>
                </a:cubicBezTo>
                <a:cubicBezTo>
                  <a:pt x="2013" y="135"/>
                  <a:pt x="2013" y="135"/>
                  <a:pt x="2013" y="135"/>
                </a:cubicBezTo>
                <a:cubicBezTo>
                  <a:pt x="2010" y="133"/>
                  <a:pt x="2010" y="133"/>
                  <a:pt x="2010" y="133"/>
                </a:cubicBezTo>
                <a:cubicBezTo>
                  <a:pt x="2000" y="133"/>
                  <a:pt x="2000" y="133"/>
                  <a:pt x="2000" y="133"/>
                </a:cubicBezTo>
                <a:cubicBezTo>
                  <a:pt x="1993" y="134"/>
                  <a:pt x="1993" y="134"/>
                  <a:pt x="1993" y="134"/>
                </a:cubicBezTo>
                <a:cubicBezTo>
                  <a:pt x="1991" y="133"/>
                  <a:pt x="1991" y="133"/>
                  <a:pt x="1991" y="133"/>
                </a:cubicBezTo>
                <a:cubicBezTo>
                  <a:pt x="1989" y="134"/>
                  <a:pt x="1989" y="134"/>
                  <a:pt x="1989" y="134"/>
                </a:cubicBezTo>
                <a:cubicBezTo>
                  <a:pt x="1987" y="133"/>
                  <a:pt x="1987" y="133"/>
                  <a:pt x="1987" y="133"/>
                </a:cubicBezTo>
                <a:cubicBezTo>
                  <a:pt x="1986" y="133"/>
                  <a:pt x="1986" y="133"/>
                  <a:pt x="1986" y="133"/>
                </a:cubicBezTo>
                <a:cubicBezTo>
                  <a:pt x="1985" y="133"/>
                  <a:pt x="1985" y="133"/>
                  <a:pt x="1985" y="133"/>
                </a:cubicBezTo>
                <a:cubicBezTo>
                  <a:pt x="1983" y="134"/>
                  <a:pt x="1983" y="134"/>
                  <a:pt x="1983" y="134"/>
                </a:cubicBezTo>
                <a:cubicBezTo>
                  <a:pt x="1984" y="136"/>
                  <a:pt x="1984" y="136"/>
                  <a:pt x="1984" y="136"/>
                </a:cubicBezTo>
                <a:cubicBezTo>
                  <a:pt x="1984" y="138"/>
                  <a:pt x="1984" y="138"/>
                  <a:pt x="1984" y="138"/>
                </a:cubicBezTo>
                <a:cubicBezTo>
                  <a:pt x="1982" y="138"/>
                  <a:pt x="1982" y="138"/>
                  <a:pt x="1982" y="138"/>
                </a:cubicBezTo>
                <a:cubicBezTo>
                  <a:pt x="1982" y="139"/>
                  <a:pt x="1982" y="139"/>
                  <a:pt x="1982" y="139"/>
                </a:cubicBezTo>
                <a:cubicBezTo>
                  <a:pt x="1984" y="141"/>
                  <a:pt x="1984" y="141"/>
                  <a:pt x="1984" y="141"/>
                </a:cubicBezTo>
                <a:cubicBezTo>
                  <a:pt x="1985" y="142"/>
                  <a:pt x="1985" y="142"/>
                  <a:pt x="1985" y="142"/>
                </a:cubicBezTo>
                <a:cubicBezTo>
                  <a:pt x="1986" y="146"/>
                  <a:pt x="1986" y="146"/>
                  <a:pt x="1986" y="146"/>
                </a:cubicBezTo>
                <a:cubicBezTo>
                  <a:pt x="1987" y="148"/>
                  <a:pt x="1987" y="148"/>
                  <a:pt x="1987" y="148"/>
                </a:cubicBezTo>
                <a:cubicBezTo>
                  <a:pt x="1987" y="146"/>
                  <a:pt x="1987" y="146"/>
                  <a:pt x="1987" y="146"/>
                </a:cubicBezTo>
                <a:cubicBezTo>
                  <a:pt x="1989" y="146"/>
                  <a:pt x="1989" y="146"/>
                  <a:pt x="1989" y="146"/>
                </a:cubicBezTo>
                <a:cubicBezTo>
                  <a:pt x="1990" y="149"/>
                  <a:pt x="1990" y="149"/>
                  <a:pt x="1990" y="149"/>
                </a:cubicBezTo>
                <a:cubicBezTo>
                  <a:pt x="1991" y="151"/>
                  <a:pt x="1991" y="151"/>
                  <a:pt x="1991" y="151"/>
                </a:cubicBezTo>
                <a:cubicBezTo>
                  <a:pt x="1993" y="152"/>
                  <a:pt x="1993" y="152"/>
                  <a:pt x="1993" y="152"/>
                </a:cubicBezTo>
                <a:cubicBezTo>
                  <a:pt x="1996" y="155"/>
                  <a:pt x="1996" y="155"/>
                  <a:pt x="1996" y="155"/>
                </a:cubicBezTo>
                <a:cubicBezTo>
                  <a:pt x="1993" y="154"/>
                  <a:pt x="1993" y="154"/>
                  <a:pt x="1993" y="154"/>
                </a:cubicBezTo>
                <a:cubicBezTo>
                  <a:pt x="1992" y="153"/>
                  <a:pt x="1992" y="153"/>
                  <a:pt x="1992" y="153"/>
                </a:cubicBezTo>
                <a:cubicBezTo>
                  <a:pt x="1990" y="154"/>
                  <a:pt x="1990" y="154"/>
                  <a:pt x="1990" y="154"/>
                </a:cubicBezTo>
                <a:cubicBezTo>
                  <a:pt x="1990" y="157"/>
                  <a:pt x="1990" y="157"/>
                  <a:pt x="1990" y="157"/>
                </a:cubicBezTo>
                <a:cubicBezTo>
                  <a:pt x="1988" y="158"/>
                  <a:pt x="1988" y="158"/>
                  <a:pt x="1988" y="158"/>
                </a:cubicBezTo>
                <a:cubicBezTo>
                  <a:pt x="1985" y="157"/>
                  <a:pt x="1985" y="157"/>
                  <a:pt x="1985" y="157"/>
                </a:cubicBezTo>
                <a:cubicBezTo>
                  <a:pt x="1984" y="158"/>
                  <a:pt x="1984" y="158"/>
                  <a:pt x="1984" y="158"/>
                </a:cubicBezTo>
                <a:cubicBezTo>
                  <a:pt x="1983" y="159"/>
                  <a:pt x="1983" y="159"/>
                  <a:pt x="1983" y="159"/>
                </a:cubicBezTo>
                <a:cubicBezTo>
                  <a:pt x="1986" y="162"/>
                  <a:pt x="1986" y="162"/>
                  <a:pt x="1986" y="162"/>
                </a:cubicBezTo>
                <a:cubicBezTo>
                  <a:pt x="1986" y="163"/>
                  <a:pt x="1986" y="163"/>
                  <a:pt x="1986" y="163"/>
                </a:cubicBezTo>
                <a:cubicBezTo>
                  <a:pt x="1986" y="164"/>
                  <a:pt x="1986" y="164"/>
                  <a:pt x="1986" y="164"/>
                </a:cubicBezTo>
                <a:cubicBezTo>
                  <a:pt x="1985" y="165"/>
                  <a:pt x="1985" y="165"/>
                  <a:pt x="1985" y="165"/>
                </a:cubicBezTo>
                <a:cubicBezTo>
                  <a:pt x="1980" y="165"/>
                  <a:pt x="1980" y="165"/>
                  <a:pt x="1980" y="165"/>
                </a:cubicBezTo>
                <a:cubicBezTo>
                  <a:pt x="1979" y="163"/>
                  <a:pt x="1979" y="163"/>
                  <a:pt x="1979" y="163"/>
                </a:cubicBezTo>
                <a:cubicBezTo>
                  <a:pt x="1979" y="162"/>
                  <a:pt x="1979" y="162"/>
                  <a:pt x="1979" y="162"/>
                </a:cubicBezTo>
                <a:cubicBezTo>
                  <a:pt x="1978" y="160"/>
                  <a:pt x="1978" y="160"/>
                  <a:pt x="1978" y="160"/>
                </a:cubicBezTo>
                <a:cubicBezTo>
                  <a:pt x="1980" y="158"/>
                  <a:pt x="1980" y="158"/>
                  <a:pt x="1980" y="158"/>
                </a:cubicBezTo>
                <a:cubicBezTo>
                  <a:pt x="1980" y="157"/>
                  <a:pt x="1980" y="157"/>
                  <a:pt x="1980" y="157"/>
                </a:cubicBezTo>
                <a:cubicBezTo>
                  <a:pt x="1978" y="155"/>
                  <a:pt x="1978" y="155"/>
                  <a:pt x="1978" y="155"/>
                </a:cubicBezTo>
                <a:cubicBezTo>
                  <a:pt x="1976" y="154"/>
                  <a:pt x="1976" y="154"/>
                  <a:pt x="1976" y="154"/>
                </a:cubicBezTo>
                <a:cubicBezTo>
                  <a:pt x="1978" y="153"/>
                  <a:pt x="1978" y="153"/>
                  <a:pt x="1978" y="153"/>
                </a:cubicBezTo>
                <a:cubicBezTo>
                  <a:pt x="1978" y="152"/>
                  <a:pt x="1978" y="152"/>
                  <a:pt x="1978" y="152"/>
                </a:cubicBezTo>
                <a:cubicBezTo>
                  <a:pt x="1976" y="153"/>
                  <a:pt x="1976" y="153"/>
                  <a:pt x="1976" y="153"/>
                </a:cubicBezTo>
                <a:cubicBezTo>
                  <a:pt x="1975" y="153"/>
                  <a:pt x="1975" y="153"/>
                  <a:pt x="1975" y="153"/>
                </a:cubicBezTo>
                <a:cubicBezTo>
                  <a:pt x="1972" y="155"/>
                  <a:pt x="1972" y="155"/>
                  <a:pt x="1972" y="155"/>
                </a:cubicBezTo>
                <a:cubicBezTo>
                  <a:pt x="1971" y="156"/>
                  <a:pt x="1971" y="156"/>
                  <a:pt x="1971" y="156"/>
                </a:cubicBezTo>
                <a:cubicBezTo>
                  <a:pt x="1969" y="157"/>
                  <a:pt x="1969" y="157"/>
                  <a:pt x="1969" y="157"/>
                </a:cubicBezTo>
                <a:cubicBezTo>
                  <a:pt x="1969" y="159"/>
                  <a:pt x="1969" y="159"/>
                  <a:pt x="1969" y="159"/>
                </a:cubicBezTo>
                <a:cubicBezTo>
                  <a:pt x="1966" y="159"/>
                  <a:pt x="1966" y="159"/>
                  <a:pt x="1966" y="159"/>
                </a:cubicBezTo>
                <a:cubicBezTo>
                  <a:pt x="1965" y="160"/>
                  <a:pt x="1965" y="160"/>
                  <a:pt x="1965" y="160"/>
                </a:cubicBezTo>
                <a:cubicBezTo>
                  <a:pt x="1965" y="161"/>
                  <a:pt x="1965" y="161"/>
                  <a:pt x="1965" y="161"/>
                </a:cubicBezTo>
                <a:cubicBezTo>
                  <a:pt x="1963" y="162"/>
                  <a:pt x="1963" y="162"/>
                  <a:pt x="1963" y="162"/>
                </a:cubicBezTo>
                <a:cubicBezTo>
                  <a:pt x="1959" y="162"/>
                  <a:pt x="1959" y="162"/>
                  <a:pt x="1959" y="162"/>
                </a:cubicBezTo>
                <a:cubicBezTo>
                  <a:pt x="1958" y="162"/>
                  <a:pt x="1958" y="162"/>
                  <a:pt x="1958" y="162"/>
                </a:cubicBezTo>
                <a:cubicBezTo>
                  <a:pt x="1957" y="162"/>
                  <a:pt x="1957" y="162"/>
                  <a:pt x="1957" y="162"/>
                </a:cubicBezTo>
                <a:cubicBezTo>
                  <a:pt x="1955" y="162"/>
                  <a:pt x="1955" y="162"/>
                  <a:pt x="1955" y="162"/>
                </a:cubicBezTo>
                <a:cubicBezTo>
                  <a:pt x="1954" y="161"/>
                  <a:pt x="1954" y="161"/>
                  <a:pt x="1954" y="161"/>
                </a:cubicBezTo>
                <a:cubicBezTo>
                  <a:pt x="1952" y="163"/>
                  <a:pt x="1952" y="163"/>
                  <a:pt x="1952" y="163"/>
                </a:cubicBezTo>
                <a:cubicBezTo>
                  <a:pt x="1951" y="164"/>
                  <a:pt x="1951" y="164"/>
                  <a:pt x="1951" y="164"/>
                </a:cubicBezTo>
                <a:cubicBezTo>
                  <a:pt x="1949" y="164"/>
                  <a:pt x="1949" y="164"/>
                  <a:pt x="1949" y="164"/>
                </a:cubicBezTo>
                <a:cubicBezTo>
                  <a:pt x="1947" y="166"/>
                  <a:pt x="1947" y="166"/>
                  <a:pt x="1947" y="166"/>
                </a:cubicBezTo>
                <a:cubicBezTo>
                  <a:pt x="1947" y="167"/>
                  <a:pt x="1947" y="167"/>
                  <a:pt x="1947" y="167"/>
                </a:cubicBezTo>
                <a:cubicBezTo>
                  <a:pt x="1949" y="168"/>
                  <a:pt x="1949" y="168"/>
                  <a:pt x="1949" y="168"/>
                </a:cubicBezTo>
                <a:cubicBezTo>
                  <a:pt x="1948" y="170"/>
                  <a:pt x="1948" y="170"/>
                  <a:pt x="1948" y="170"/>
                </a:cubicBezTo>
                <a:cubicBezTo>
                  <a:pt x="1949" y="171"/>
                  <a:pt x="1949" y="171"/>
                  <a:pt x="1949" y="171"/>
                </a:cubicBezTo>
                <a:cubicBezTo>
                  <a:pt x="1948" y="172"/>
                  <a:pt x="1948" y="172"/>
                  <a:pt x="1948" y="172"/>
                </a:cubicBezTo>
                <a:cubicBezTo>
                  <a:pt x="1946" y="170"/>
                  <a:pt x="1946" y="170"/>
                  <a:pt x="1946" y="170"/>
                </a:cubicBezTo>
                <a:cubicBezTo>
                  <a:pt x="1945" y="169"/>
                  <a:pt x="1945" y="169"/>
                  <a:pt x="1945" y="169"/>
                </a:cubicBezTo>
                <a:cubicBezTo>
                  <a:pt x="1944" y="169"/>
                  <a:pt x="1944" y="169"/>
                  <a:pt x="1944" y="169"/>
                </a:cubicBezTo>
                <a:cubicBezTo>
                  <a:pt x="1942" y="172"/>
                  <a:pt x="1942" y="172"/>
                  <a:pt x="1942" y="172"/>
                </a:cubicBezTo>
                <a:cubicBezTo>
                  <a:pt x="1941" y="174"/>
                  <a:pt x="1941" y="174"/>
                  <a:pt x="1941" y="174"/>
                </a:cubicBezTo>
                <a:cubicBezTo>
                  <a:pt x="1941" y="172"/>
                  <a:pt x="1941" y="172"/>
                  <a:pt x="1941" y="172"/>
                </a:cubicBezTo>
                <a:cubicBezTo>
                  <a:pt x="1939" y="171"/>
                  <a:pt x="1939" y="171"/>
                  <a:pt x="1939" y="171"/>
                </a:cubicBezTo>
                <a:cubicBezTo>
                  <a:pt x="1938" y="172"/>
                  <a:pt x="1938" y="172"/>
                  <a:pt x="1938" y="172"/>
                </a:cubicBezTo>
                <a:cubicBezTo>
                  <a:pt x="1937" y="172"/>
                  <a:pt x="1937" y="172"/>
                  <a:pt x="1937" y="172"/>
                </a:cubicBezTo>
                <a:cubicBezTo>
                  <a:pt x="1935" y="172"/>
                  <a:pt x="1935" y="172"/>
                  <a:pt x="1935" y="172"/>
                </a:cubicBezTo>
                <a:cubicBezTo>
                  <a:pt x="1933" y="172"/>
                  <a:pt x="1933" y="172"/>
                  <a:pt x="1933" y="172"/>
                </a:cubicBezTo>
                <a:cubicBezTo>
                  <a:pt x="1933" y="170"/>
                  <a:pt x="1933" y="170"/>
                  <a:pt x="1933" y="170"/>
                </a:cubicBezTo>
                <a:cubicBezTo>
                  <a:pt x="1935" y="168"/>
                  <a:pt x="1935" y="168"/>
                  <a:pt x="1935" y="168"/>
                </a:cubicBezTo>
                <a:cubicBezTo>
                  <a:pt x="1937" y="168"/>
                  <a:pt x="1937" y="168"/>
                  <a:pt x="1937" y="168"/>
                </a:cubicBezTo>
                <a:cubicBezTo>
                  <a:pt x="1938" y="167"/>
                  <a:pt x="1938" y="167"/>
                  <a:pt x="1938" y="167"/>
                </a:cubicBezTo>
                <a:cubicBezTo>
                  <a:pt x="1937" y="164"/>
                  <a:pt x="1937" y="164"/>
                  <a:pt x="1937" y="164"/>
                </a:cubicBezTo>
                <a:cubicBezTo>
                  <a:pt x="1937" y="164"/>
                  <a:pt x="1937" y="164"/>
                  <a:pt x="1937" y="164"/>
                </a:cubicBezTo>
                <a:cubicBezTo>
                  <a:pt x="1938" y="163"/>
                  <a:pt x="1938" y="163"/>
                  <a:pt x="1938" y="163"/>
                </a:cubicBezTo>
                <a:cubicBezTo>
                  <a:pt x="1936" y="161"/>
                  <a:pt x="1936" y="161"/>
                  <a:pt x="1936" y="161"/>
                </a:cubicBezTo>
                <a:cubicBezTo>
                  <a:pt x="1935" y="161"/>
                  <a:pt x="1935" y="161"/>
                  <a:pt x="1935" y="161"/>
                </a:cubicBezTo>
                <a:cubicBezTo>
                  <a:pt x="1934" y="161"/>
                  <a:pt x="1934" y="161"/>
                  <a:pt x="1934" y="161"/>
                </a:cubicBezTo>
                <a:cubicBezTo>
                  <a:pt x="1933" y="160"/>
                  <a:pt x="1933" y="160"/>
                  <a:pt x="1933" y="160"/>
                </a:cubicBezTo>
                <a:cubicBezTo>
                  <a:pt x="1937" y="158"/>
                  <a:pt x="1937" y="158"/>
                  <a:pt x="1937" y="158"/>
                </a:cubicBezTo>
                <a:cubicBezTo>
                  <a:pt x="1938" y="158"/>
                  <a:pt x="1938" y="158"/>
                  <a:pt x="1938" y="158"/>
                </a:cubicBezTo>
                <a:cubicBezTo>
                  <a:pt x="1940" y="157"/>
                  <a:pt x="1940" y="157"/>
                  <a:pt x="1940" y="157"/>
                </a:cubicBezTo>
                <a:cubicBezTo>
                  <a:pt x="1940" y="156"/>
                  <a:pt x="1940" y="156"/>
                  <a:pt x="1940" y="156"/>
                </a:cubicBezTo>
                <a:cubicBezTo>
                  <a:pt x="1936" y="157"/>
                  <a:pt x="1936" y="157"/>
                  <a:pt x="1936" y="157"/>
                </a:cubicBezTo>
                <a:cubicBezTo>
                  <a:pt x="1931" y="159"/>
                  <a:pt x="1931" y="159"/>
                  <a:pt x="1931" y="159"/>
                </a:cubicBezTo>
                <a:cubicBezTo>
                  <a:pt x="1929" y="161"/>
                  <a:pt x="1929" y="161"/>
                  <a:pt x="1929" y="161"/>
                </a:cubicBezTo>
                <a:cubicBezTo>
                  <a:pt x="1930" y="161"/>
                  <a:pt x="1930" y="161"/>
                  <a:pt x="1930" y="161"/>
                </a:cubicBezTo>
                <a:cubicBezTo>
                  <a:pt x="1931" y="163"/>
                  <a:pt x="1931" y="163"/>
                  <a:pt x="1931" y="163"/>
                </a:cubicBezTo>
                <a:cubicBezTo>
                  <a:pt x="1931" y="165"/>
                  <a:pt x="1931" y="165"/>
                  <a:pt x="1931" y="165"/>
                </a:cubicBezTo>
                <a:cubicBezTo>
                  <a:pt x="1930" y="166"/>
                  <a:pt x="1930" y="166"/>
                  <a:pt x="1930" y="166"/>
                </a:cubicBezTo>
                <a:cubicBezTo>
                  <a:pt x="1929" y="166"/>
                  <a:pt x="1929" y="166"/>
                  <a:pt x="1929" y="166"/>
                </a:cubicBezTo>
                <a:cubicBezTo>
                  <a:pt x="1927" y="164"/>
                  <a:pt x="1927" y="164"/>
                  <a:pt x="1927" y="164"/>
                </a:cubicBezTo>
                <a:cubicBezTo>
                  <a:pt x="1928" y="163"/>
                  <a:pt x="1928" y="163"/>
                  <a:pt x="1928" y="163"/>
                </a:cubicBezTo>
                <a:cubicBezTo>
                  <a:pt x="1928" y="163"/>
                  <a:pt x="1928" y="163"/>
                  <a:pt x="1928" y="163"/>
                </a:cubicBezTo>
                <a:cubicBezTo>
                  <a:pt x="1928" y="162"/>
                  <a:pt x="1928" y="162"/>
                  <a:pt x="1928" y="162"/>
                </a:cubicBezTo>
                <a:cubicBezTo>
                  <a:pt x="1927" y="162"/>
                  <a:pt x="1927" y="162"/>
                  <a:pt x="1927" y="162"/>
                </a:cubicBezTo>
                <a:cubicBezTo>
                  <a:pt x="1924" y="165"/>
                  <a:pt x="1924" y="165"/>
                  <a:pt x="1924" y="165"/>
                </a:cubicBezTo>
                <a:cubicBezTo>
                  <a:pt x="1924" y="166"/>
                  <a:pt x="1924" y="166"/>
                  <a:pt x="1924" y="166"/>
                </a:cubicBezTo>
                <a:cubicBezTo>
                  <a:pt x="1925" y="168"/>
                  <a:pt x="1925" y="168"/>
                  <a:pt x="1925" y="168"/>
                </a:cubicBezTo>
                <a:cubicBezTo>
                  <a:pt x="1927" y="168"/>
                  <a:pt x="1927" y="168"/>
                  <a:pt x="1927" y="168"/>
                </a:cubicBezTo>
                <a:cubicBezTo>
                  <a:pt x="1926" y="170"/>
                  <a:pt x="1926" y="170"/>
                  <a:pt x="1926" y="170"/>
                </a:cubicBezTo>
                <a:cubicBezTo>
                  <a:pt x="1924" y="172"/>
                  <a:pt x="1924" y="172"/>
                  <a:pt x="1924" y="172"/>
                </a:cubicBezTo>
                <a:cubicBezTo>
                  <a:pt x="1923" y="171"/>
                  <a:pt x="1923" y="171"/>
                  <a:pt x="1923" y="171"/>
                </a:cubicBezTo>
                <a:cubicBezTo>
                  <a:pt x="1924" y="170"/>
                  <a:pt x="1924" y="170"/>
                  <a:pt x="1924" y="170"/>
                </a:cubicBezTo>
                <a:cubicBezTo>
                  <a:pt x="1923" y="169"/>
                  <a:pt x="1923" y="169"/>
                  <a:pt x="1923" y="169"/>
                </a:cubicBezTo>
                <a:cubicBezTo>
                  <a:pt x="1922" y="169"/>
                  <a:pt x="1922" y="169"/>
                  <a:pt x="1922" y="169"/>
                </a:cubicBezTo>
                <a:cubicBezTo>
                  <a:pt x="1922" y="167"/>
                  <a:pt x="1922" y="167"/>
                  <a:pt x="1922" y="167"/>
                </a:cubicBezTo>
                <a:cubicBezTo>
                  <a:pt x="1918" y="168"/>
                  <a:pt x="1918" y="168"/>
                  <a:pt x="1918" y="168"/>
                </a:cubicBezTo>
                <a:cubicBezTo>
                  <a:pt x="1918" y="170"/>
                  <a:pt x="1918" y="170"/>
                  <a:pt x="1918" y="170"/>
                </a:cubicBezTo>
                <a:cubicBezTo>
                  <a:pt x="1915" y="171"/>
                  <a:pt x="1915" y="171"/>
                  <a:pt x="1915" y="171"/>
                </a:cubicBezTo>
                <a:cubicBezTo>
                  <a:pt x="1913" y="170"/>
                  <a:pt x="1913" y="170"/>
                  <a:pt x="1913" y="170"/>
                </a:cubicBezTo>
                <a:cubicBezTo>
                  <a:pt x="1912" y="171"/>
                  <a:pt x="1912" y="171"/>
                  <a:pt x="1912" y="171"/>
                </a:cubicBezTo>
                <a:cubicBezTo>
                  <a:pt x="1912" y="172"/>
                  <a:pt x="1912" y="172"/>
                  <a:pt x="1912" y="172"/>
                </a:cubicBezTo>
                <a:cubicBezTo>
                  <a:pt x="1908" y="177"/>
                  <a:pt x="1908" y="177"/>
                  <a:pt x="1908" y="177"/>
                </a:cubicBezTo>
                <a:cubicBezTo>
                  <a:pt x="1906" y="178"/>
                  <a:pt x="1906" y="178"/>
                  <a:pt x="1906" y="178"/>
                </a:cubicBezTo>
                <a:cubicBezTo>
                  <a:pt x="1903" y="182"/>
                  <a:pt x="1903" y="182"/>
                  <a:pt x="1903" y="182"/>
                </a:cubicBezTo>
                <a:cubicBezTo>
                  <a:pt x="1901" y="183"/>
                  <a:pt x="1901" y="183"/>
                  <a:pt x="1901" y="183"/>
                </a:cubicBezTo>
                <a:cubicBezTo>
                  <a:pt x="1899" y="182"/>
                  <a:pt x="1899" y="182"/>
                  <a:pt x="1899" y="182"/>
                </a:cubicBezTo>
                <a:cubicBezTo>
                  <a:pt x="1898" y="182"/>
                  <a:pt x="1898" y="182"/>
                  <a:pt x="1898" y="182"/>
                </a:cubicBezTo>
                <a:cubicBezTo>
                  <a:pt x="1899" y="184"/>
                  <a:pt x="1899" y="184"/>
                  <a:pt x="1899" y="184"/>
                </a:cubicBezTo>
                <a:cubicBezTo>
                  <a:pt x="1902" y="186"/>
                  <a:pt x="1902" y="186"/>
                  <a:pt x="1902" y="186"/>
                </a:cubicBezTo>
                <a:cubicBezTo>
                  <a:pt x="1902" y="187"/>
                  <a:pt x="1902" y="187"/>
                  <a:pt x="1902" y="187"/>
                </a:cubicBezTo>
                <a:cubicBezTo>
                  <a:pt x="1899" y="186"/>
                  <a:pt x="1899" y="186"/>
                  <a:pt x="1899" y="186"/>
                </a:cubicBezTo>
                <a:cubicBezTo>
                  <a:pt x="1898" y="187"/>
                  <a:pt x="1898" y="187"/>
                  <a:pt x="1898" y="187"/>
                </a:cubicBezTo>
                <a:cubicBezTo>
                  <a:pt x="1893" y="188"/>
                  <a:pt x="1893" y="188"/>
                  <a:pt x="1893" y="188"/>
                </a:cubicBezTo>
                <a:cubicBezTo>
                  <a:pt x="1892" y="189"/>
                  <a:pt x="1892" y="189"/>
                  <a:pt x="1892" y="189"/>
                </a:cubicBezTo>
                <a:cubicBezTo>
                  <a:pt x="1893" y="190"/>
                  <a:pt x="1893" y="190"/>
                  <a:pt x="1893" y="190"/>
                </a:cubicBezTo>
                <a:cubicBezTo>
                  <a:pt x="1893" y="192"/>
                  <a:pt x="1893" y="192"/>
                  <a:pt x="1893" y="192"/>
                </a:cubicBezTo>
                <a:cubicBezTo>
                  <a:pt x="1892" y="195"/>
                  <a:pt x="1892" y="195"/>
                  <a:pt x="1892" y="195"/>
                </a:cubicBezTo>
                <a:cubicBezTo>
                  <a:pt x="1893" y="198"/>
                  <a:pt x="1893" y="198"/>
                  <a:pt x="1893" y="198"/>
                </a:cubicBezTo>
                <a:cubicBezTo>
                  <a:pt x="1892" y="200"/>
                  <a:pt x="1892" y="200"/>
                  <a:pt x="1892" y="200"/>
                </a:cubicBezTo>
                <a:cubicBezTo>
                  <a:pt x="1889" y="201"/>
                  <a:pt x="1889" y="201"/>
                  <a:pt x="1889" y="201"/>
                </a:cubicBezTo>
                <a:cubicBezTo>
                  <a:pt x="1888" y="202"/>
                  <a:pt x="1888" y="202"/>
                  <a:pt x="1888" y="202"/>
                </a:cubicBezTo>
                <a:cubicBezTo>
                  <a:pt x="1886" y="202"/>
                  <a:pt x="1886" y="202"/>
                  <a:pt x="1886" y="202"/>
                </a:cubicBezTo>
                <a:cubicBezTo>
                  <a:pt x="1885" y="204"/>
                  <a:pt x="1885" y="204"/>
                  <a:pt x="1885" y="204"/>
                </a:cubicBezTo>
                <a:cubicBezTo>
                  <a:pt x="1884" y="201"/>
                  <a:pt x="1884" y="201"/>
                  <a:pt x="1884" y="201"/>
                </a:cubicBezTo>
                <a:cubicBezTo>
                  <a:pt x="1881" y="203"/>
                  <a:pt x="1881" y="203"/>
                  <a:pt x="1881" y="203"/>
                </a:cubicBezTo>
                <a:cubicBezTo>
                  <a:pt x="1879" y="203"/>
                  <a:pt x="1879" y="203"/>
                  <a:pt x="1879" y="203"/>
                </a:cubicBezTo>
                <a:cubicBezTo>
                  <a:pt x="1875" y="198"/>
                  <a:pt x="1875" y="198"/>
                  <a:pt x="1875" y="198"/>
                </a:cubicBezTo>
                <a:cubicBezTo>
                  <a:pt x="1871" y="195"/>
                  <a:pt x="1871" y="195"/>
                  <a:pt x="1871" y="195"/>
                </a:cubicBezTo>
                <a:cubicBezTo>
                  <a:pt x="1870" y="194"/>
                  <a:pt x="1870" y="194"/>
                  <a:pt x="1870" y="194"/>
                </a:cubicBezTo>
                <a:cubicBezTo>
                  <a:pt x="1870" y="191"/>
                  <a:pt x="1870" y="191"/>
                  <a:pt x="1870" y="191"/>
                </a:cubicBezTo>
                <a:cubicBezTo>
                  <a:pt x="1870" y="190"/>
                  <a:pt x="1870" y="190"/>
                  <a:pt x="1870" y="190"/>
                </a:cubicBezTo>
                <a:cubicBezTo>
                  <a:pt x="1871" y="190"/>
                  <a:pt x="1871" y="190"/>
                  <a:pt x="1871" y="190"/>
                </a:cubicBezTo>
                <a:cubicBezTo>
                  <a:pt x="1872" y="189"/>
                  <a:pt x="1872" y="189"/>
                  <a:pt x="1872" y="189"/>
                </a:cubicBezTo>
                <a:cubicBezTo>
                  <a:pt x="1872" y="188"/>
                  <a:pt x="1872" y="188"/>
                  <a:pt x="1872" y="188"/>
                </a:cubicBezTo>
                <a:cubicBezTo>
                  <a:pt x="1873" y="187"/>
                  <a:pt x="1873" y="187"/>
                  <a:pt x="1873" y="187"/>
                </a:cubicBezTo>
                <a:cubicBezTo>
                  <a:pt x="1876" y="187"/>
                  <a:pt x="1876" y="187"/>
                  <a:pt x="1876" y="187"/>
                </a:cubicBezTo>
                <a:cubicBezTo>
                  <a:pt x="1877" y="185"/>
                  <a:pt x="1877" y="185"/>
                  <a:pt x="1877" y="185"/>
                </a:cubicBezTo>
                <a:cubicBezTo>
                  <a:pt x="1881" y="185"/>
                  <a:pt x="1881" y="185"/>
                  <a:pt x="1881" y="185"/>
                </a:cubicBezTo>
                <a:cubicBezTo>
                  <a:pt x="1881" y="184"/>
                  <a:pt x="1881" y="184"/>
                  <a:pt x="1881" y="184"/>
                </a:cubicBezTo>
                <a:cubicBezTo>
                  <a:pt x="1878" y="180"/>
                  <a:pt x="1878" y="180"/>
                  <a:pt x="1878" y="180"/>
                </a:cubicBezTo>
                <a:cubicBezTo>
                  <a:pt x="1878" y="178"/>
                  <a:pt x="1878" y="178"/>
                  <a:pt x="1878" y="178"/>
                </a:cubicBezTo>
                <a:cubicBezTo>
                  <a:pt x="1875" y="178"/>
                  <a:pt x="1875" y="178"/>
                  <a:pt x="1875" y="178"/>
                </a:cubicBezTo>
                <a:cubicBezTo>
                  <a:pt x="1873" y="176"/>
                  <a:pt x="1873" y="176"/>
                  <a:pt x="1873" y="176"/>
                </a:cubicBezTo>
                <a:cubicBezTo>
                  <a:pt x="1873" y="174"/>
                  <a:pt x="1873" y="174"/>
                  <a:pt x="1873" y="174"/>
                </a:cubicBezTo>
                <a:cubicBezTo>
                  <a:pt x="1871" y="172"/>
                  <a:pt x="1871" y="172"/>
                  <a:pt x="1871" y="172"/>
                </a:cubicBezTo>
                <a:cubicBezTo>
                  <a:pt x="1865" y="172"/>
                  <a:pt x="1865" y="172"/>
                  <a:pt x="1865" y="172"/>
                </a:cubicBezTo>
                <a:cubicBezTo>
                  <a:pt x="1862" y="172"/>
                  <a:pt x="1862" y="172"/>
                  <a:pt x="1862" y="172"/>
                </a:cubicBezTo>
                <a:cubicBezTo>
                  <a:pt x="1860" y="173"/>
                  <a:pt x="1860" y="173"/>
                  <a:pt x="1860" y="173"/>
                </a:cubicBezTo>
                <a:cubicBezTo>
                  <a:pt x="1858" y="173"/>
                  <a:pt x="1858" y="173"/>
                  <a:pt x="1858" y="173"/>
                </a:cubicBezTo>
                <a:cubicBezTo>
                  <a:pt x="1853" y="170"/>
                  <a:pt x="1853" y="170"/>
                  <a:pt x="1853" y="170"/>
                </a:cubicBezTo>
                <a:cubicBezTo>
                  <a:pt x="1851" y="170"/>
                  <a:pt x="1851" y="170"/>
                  <a:pt x="1851" y="170"/>
                </a:cubicBezTo>
                <a:cubicBezTo>
                  <a:pt x="1851" y="171"/>
                  <a:pt x="1851" y="171"/>
                  <a:pt x="1851" y="171"/>
                </a:cubicBezTo>
                <a:cubicBezTo>
                  <a:pt x="1856" y="175"/>
                  <a:pt x="1856" y="175"/>
                  <a:pt x="1856" y="175"/>
                </a:cubicBezTo>
                <a:cubicBezTo>
                  <a:pt x="1859" y="177"/>
                  <a:pt x="1859" y="177"/>
                  <a:pt x="1859" y="177"/>
                </a:cubicBezTo>
                <a:cubicBezTo>
                  <a:pt x="1861" y="182"/>
                  <a:pt x="1861" y="182"/>
                  <a:pt x="1861" y="182"/>
                </a:cubicBezTo>
                <a:cubicBezTo>
                  <a:pt x="1861" y="184"/>
                  <a:pt x="1861" y="184"/>
                  <a:pt x="1861" y="184"/>
                </a:cubicBezTo>
                <a:cubicBezTo>
                  <a:pt x="1862" y="185"/>
                  <a:pt x="1862" y="185"/>
                  <a:pt x="1862" y="185"/>
                </a:cubicBezTo>
                <a:cubicBezTo>
                  <a:pt x="1861" y="186"/>
                  <a:pt x="1861" y="186"/>
                  <a:pt x="1861" y="186"/>
                </a:cubicBezTo>
                <a:cubicBezTo>
                  <a:pt x="1861" y="188"/>
                  <a:pt x="1861" y="188"/>
                  <a:pt x="1861" y="188"/>
                </a:cubicBezTo>
                <a:cubicBezTo>
                  <a:pt x="1861" y="189"/>
                  <a:pt x="1861" y="189"/>
                  <a:pt x="1861" y="189"/>
                </a:cubicBezTo>
                <a:cubicBezTo>
                  <a:pt x="1861" y="190"/>
                  <a:pt x="1861" y="190"/>
                  <a:pt x="1861" y="190"/>
                </a:cubicBezTo>
                <a:cubicBezTo>
                  <a:pt x="1861" y="195"/>
                  <a:pt x="1861" y="195"/>
                  <a:pt x="1861" y="195"/>
                </a:cubicBezTo>
                <a:cubicBezTo>
                  <a:pt x="1860" y="197"/>
                  <a:pt x="1860" y="197"/>
                  <a:pt x="1860" y="197"/>
                </a:cubicBezTo>
                <a:cubicBezTo>
                  <a:pt x="1861" y="200"/>
                  <a:pt x="1861" y="200"/>
                  <a:pt x="1861" y="200"/>
                </a:cubicBezTo>
                <a:cubicBezTo>
                  <a:pt x="1864" y="200"/>
                  <a:pt x="1864" y="200"/>
                  <a:pt x="1864" y="200"/>
                </a:cubicBezTo>
                <a:cubicBezTo>
                  <a:pt x="1866" y="201"/>
                  <a:pt x="1866" y="201"/>
                  <a:pt x="1866" y="201"/>
                </a:cubicBezTo>
                <a:cubicBezTo>
                  <a:pt x="1867" y="202"/>
                  <a:pt x="1867" y="202"/>
                  <a:pt x="1867" y="202"/>
                </a:cubicBezTo>
                <a:cubicBezTo>
                  <a:pt x="1867" y="203"/>
                  <a:pt x="1867" y="203"/>
                  <a:pt x="1867" y="203"/>
                </a:cubicBezTo>
                <a:cubicBezTo>
                  <a:pt x="1867" y="205"/>
                  <a:pt x="1867" y="205"/>
                  <a:pt x="1867" y="205"/>
                </a:cubicBezTo>
                <a:cubicBezTo>
                  <a:pt x="1867" y="206"/>
                  <a:pt x="1867" y="206"/>
                  <a:pt x="1867" y="206"/>
                </a:cubicBezTo>
                <a:cubicBezTo>
                  <a:pt x="1867" y="207"/>
                  <a:pt x="1867" y="207"/>
                  <a:pt x="1867" y="207"/>
                </a:cubicBezTo>
                <a:cubicBezTo>
                  <a:pt x="1868" y="208"/>
                  <a:pt x="1868" y="208"/>
                  <a:pt x="1868" y="208"/>
                </a:cubicBezTo>
                <a:cubicBezTo>
                  <a:pt x="1867" y="209"/>
                  <a:pt x="1867" y="209"/>
                  <a:pt x="1867" y="209"/>
                </a:cubicBezTo>
                <a:cubicBezTo>
                  <a:pt x="1867" y="214"/>
                  <a:pt x="1867" y="214"/>
                  <a:pt x="1867" y="214"/>
                </a:cubicBezTo>
                <a:cubicBezTo>
                  <a:pt x="1866" y="215"/>
                  <a:pt x="1866" y="215"/>
                  <a:pt x="1866" y="215"/>
                </a:cubicBezTo>
                <a:cubicBezTo>
                  <a:pt x="1868" y="218"/>
                  <a:pt x="1868" y="218"/>
                  <a:pt x="1868" y="218"/>
                </a:cubicBezTo>
                <a:cubicBezTo>
                  <a:pt x="1868" y="221"/>
                  <a:pt x="1868" y="221"/>
                  <a:pt x="1868" y="221"/>
                </a:cubicBezTo>
                <a:cubicBezTo>
                  <a:pt x="1867" y="220"/>
                  <a:pt x="1867" y="220"/>
                  <a:pt x="1867" y="220"/>
                </a:cubicBezTo>
                <a:cubicBezTo>
                  <a:pt x="1866" y="218"/>
                  <a:pt x="1866" y="218"/>
                  <a:pt x="1866" y="218"/>
                </a:cubicBezTo>
                <a:cubicBezTo>
                  <a:pt x="1864" y="216"/>
                  <a:pt x="1864" y="216"/>
                  <a:pt x="1864" y="216"/>
                </a:cubicBezTo>
                <a:cubicBezTo>
                  <a:pt x="1861" y="218"/>
                  <a:pt x="1861" y="218"/>
                  <a:pt x="1861" y="218"/>
                </a:cubicBezTo>
                <a:cubicBezTo>
                  <a:pt x="1861" y="216"/>
                  <a:pt x="1861" y="216"/>
                  <a:pt x="1861" y="216"/>
                </a:cubicBezTo>
                <a:cubicBezTo>
                  <a:pt x="1860" y="214"/>
                  <a:pt x="1860" y="214"/>
                  <a:pt x="1860" y="214"/>
                </a:cubicBezTo>
                <a:cubicBezTo>
                  <a:pt x="1857" y="214"/>
                  <a:pt x="1857" y="214"/>
                  <a:pt x="1857" y="214"/>
                </a:cubicBezTo>
                <a:cubicBezTo>
                  <a:pt x="1854" y="214"/>
                  <a:pt x="1854" y="214"/>
                  <a:pt x="1854" y="214"/>
                </a:cubicBezTo>
                <a:cubicBezTo>
                  <a:pt x="1852" y="213"/>
                  <a:pt x="1852" y="213"/>
                  <a:pt x="1852" y="213"/>
                </a:cubicBezTo>
                <a:cubicBezTo>
                  <a:pt x="1850" y="212"/>
                  <a:pt x="1850" y="212"/>
                  <a:pt x="1850" y="212"/>
                </a:cubicBezTo>
                <a:cubicBezTo>
                  <a:pt x="1848" y="214"/>
                  <a:pt x="1848" y="214"/>
                  <a:pt x="1848" y="214"/>
                </a:cubicBezTo>
                <a:cubicBezTo>
                  <a:pt x="1846" y="218"/>
                  <a:pt x="1846" y="218"/>
                  <a:pt x="1846" y="218"/>
                </a:cubicBezTo>
                <a:cubicBezTo>
                  <a:pt x="1843" y="221"/>
                  <a:pt x="1843" y="221"/>
                  <a:pt x="1843" y="221"/>
                </a:cubicBezTo>
                <a:cubicBezTo>
                  <a:pt x="1840" y="222"/>
                  <a:pt x="1840" y="222"/>
                  <a:pt x="1840" y="222"/>
                </a:cubicBezTo>
                <a:cubicBezTo>
                  <a:pt x="1839" y="223"/>
                  <a:pt x="1839" y="223"/>
                  <a:pt x="1839" y="223"/>
                </a:cubicBezTo>
                <a:cubicBezTo>
                  <a:pt x="1838" y="226"/>
                  <a:pt x="1838" y="226"/>
                  <a:pt x="1838" y="226"/>
                </a:cubicBezTo>
                <a:cubicBezTo>
                  <a:pt x="1836" y="229"/>
                  <a:pt x="1836" y="229"/>
                  <a:pt x="1836" y="229"/>
                </a:cubicBezTo>
                <a:cubicBezTo>
                  <a:pt x="1833" y="231"/>
                  <a:pt x="1833" y="231"/>
                  <a:pt x="1833" y="231"/>
                </a:cubicBezTo>
                <a:cubicBezTo>
                  <a:pt x="1833" y="233"/>
                  <a:pt x="1833" y="233"/>
                  <a:pt x="1833" y="233"/>
                </a:cubicBezTo>
                <a:cubicBezTo>
                  <a:pt x="1834" y="236"/>
                  <a:pt x="1834" y="236"/>
                  <a:pt x="1834" y="236"/>
                </a:cubicBezTo>
                <a:cubicBezTo>
                  <a:pt x="1838" y="240"/>
                  <a:pt x="1838" y="240"/>
                  <a:pt x="1838" y="240"/>
                </a:cubicBezTo>
                <a:cubicBezTo>
                  <a:pt x="1841" y="244"/>
                  <a:pt x="1841" y="244"/>
                  <a:pt x="1841" y="244"/>
                </a:cubicBezTo>
                <a:cubicBezTo>
                  <a:pt x="1840" y="246"/>
                  <a:pt x="1840" y="246"/>
                  <a:pt x="1840" y="246"/>
                </a:cubicBezTo>
                <a:cubicBezTo>
                  <a:pt x="1838" y="246"/>
                  <a:pt x="1838" y="246"/>
                  <a:pt x="1838" y="246"/>
                </a:cubicBezTo>
                <a:cubicBezTo>
                  <a:pt x="1838" y="248"/>
                  <a:pt x="1838" y="248"/>
                  <a:pt x="1838" y="248"/>
                </a:cubicBezTo>
                <a:cubicBezTo>
                  <a:pt x="1836" y="250"/>
                  <a:pt x="1836" y="250"/>
                  <a:pt x="1836" y="250"/>
                </a:cubicBezTo>
                <a:cubicBezTo>
                  <a:pt x="1835" y="251"/>
                  <a:pt x="1835" y="251"/>
                  <a:pt x="1835" y="251"/>
                </a:cubicBezTo>
                <a:cubicBezTo>
                  <a:pt x="1833" y="249"/>
                  <a:pt x="1833" y="249"/>
                  <a:pt x="1833" y="249"/>
                </a:cubicBezTo>
                <a:cubicBezTo>
                  <a:pt x="1826" y="246"/>
                  <a:pt x="1826" y="246"/>
                  <a:pt x="1826" y="246"/>
                </a:cubicBezTo>
                <a:cubicBezTo>
                  <a:pt x="1824" y="246"/>
                  <a:pt x="1824" y="246"/>
                  <a:pt x="1824" y="246"/>
                </a:cubicBezTo>
                <a:cubicBezTo>
                  <a:pt x="1823" y="244"/>
                  <a:pt x="1823" y="244"/>
                  <a:pt x="1823" y="244"/>
                </a:cubicBezTo>
                <a:cubicBezTo>
                  <a:pt x="1820" y="244"/>
                  <a:pt x="1820" y="244"/>
                  <a:pt x="1820" y="244"/>
                </a:cubicBezTo>
                <a:cubicBezTo>
                  <a:pt x="1818" y="243"/>
                  <a:pt x="1818" y="243"/>
                  <a:pt x="1818" y="243"/>
                </a:cubicBezTo>
                <a:cubicBezTo>
                  <a:pt x="1817" y="240"/>
                  <a:pt x="1817" y="240"/>
                  <a:pt x="1817" y="240"/>
                </a:cubicBezTo>
                <a:cubicBezTo>
                  <a:pt x="1814" y="240"/>
                  <a:pt x="1814" y="240"/>
                  <a:pt x="1814" y="240"/>
                </a:cubicBezTo>
                <a:cubicBezTo>
                  <a:pt x="1811" y="238"/>
                  <a:pt x="1811" y="238"/>
                  <a:pt x="1811" y="238"/>
                </a:cubicBezTo>
                <a:cubicBezTo>
                  <a:pt x="1809" y="238"/>
                  <a:pt x="1809" y="238"/>
                  <a:pt x="1809" y="238"/>
                </a:cubicBezTo>
                <a:cubicBezTo>
                  <a:pt x="1809" y="240"/>
                  <a:pt x="1809" y="240"/>
                  <a:pt x="1809" y="240"/>
                </a:cubicBezTo>
                <a:cubicBezTo>
                  <a:pt x="1809" y="241"/>
                  <a:pt x="1809" y="241"/>
                  <a:pt x="1809" y="241"/>
                </a:cubicBezTo>
                <a:cubicBezTo>
                  <a:pt x="1809" y="242"/>
                  <a:pt x="1809" y="242"/>
                  <a:pt x="1809" y="242"/>
                </a:cubicBezTo>
                <a:cubicBezTo>
                  <a:pt x="1809" y="243"/>
                  <a:pt x="1809" y="243"/>
                  <a:pt x="1809" y="243"/>
                </a:cubicBezTo>
                <a:cubicBezTo>
                  <a:pt x="1808" y="245"/>
                  <a:pt x="1808" y="245"/>
                  <a:pt x="1808" y="245"/>
                </a:cubicBezTo>
                <a:cubicBezTo>
                  <a:pt x="1806" y="244"/>
                  <a:pt x="1806" y="244"/>
                  <a:pt x="1806" y="244"/>
                </a:cubicBezTo>
                <a:cubicBezTo>
                  <a:pt x="1808" y="247"/>
                  <a:pt x="1808" y="247"/>
                  <a:pt x="1808" y="247"/>
                </a:cubicBezTo>
                <a:cubicBezTo>
                  <a:pt x="1808" y="249"/>
                  <a:pt x="1808" y="249"/>
                  <a:pt x="1808" y="249"/>
                </a:cubicBezTo>
                <a:cubicBezTo>
                  <a:pt x="1811" y="251"/>
                  <a:pt x="1811" y="251"/>
                  <a:pt x="1811" y="251"/>
                </a:cubicBezTo>
                <a:cubicBezTo>
                  <a:pt x="1813" y="253"/>
                  <a:pt x="1813" y="253"/>
                  <a:pt x="1813" y="253"/>
                </a:cubicBezTo>
                <a:cubicBezTo>
                  <a:pt x="1815" y="254"/>
                  <a:pt x="1815" y="254"/>
                  <a:pt x="1815" y="254"/>
                </a:cubicBezTo>
                <a:cubicBezTo>
                  <a:pt x="1817" y="253"/>
                  <a:pt x="1817" y="253"/>
                  <a:pt x="1817" y="253"/>
                </a:cubicBezTo>
                <a:cubicBezTo>
                  <a:pt x="1818" y="254"/>
                  <a:pt x="1818" y="254"/>
                  <a:pt x="1818" y="254"/>
                </a:cubicBezTo>
                <a:cubicBezTo>
                  <a:pt x="1820" y="252"/>
                  <a:pt x="1820" y="252"/>
                  <a:pt x="1820" y="252"/>
                </a:cubicBezTo>
                <a:cubicBezTo>
                  <a:pt x="1820" y="254"/>
                  <a:pt x="1820" y="254"/>
                  <a:pt x="1820" y="254"/>
                </a:cubicBezTo>
                <a:cubicBezTo>
                  <a:pt x="1822" y="255"/>
                  <a:pt x="1822" y="255"/>
                  <a:pt x="1822" y="255"/>
                </a:cubicBezTo>
                <a:cubicBezTo>
                  <a:pt x="1822" y="256"/>
                  <a:pt x="1822" y="256"/>
                  <a:pt x="1822" y="256"/>
                </a:cubicBezTo>
                <a:cubicBezTo>
                  <a:pt x="1822" y="257"/>
                  <a:pt x="1822" y="257"/>
                  <a:pt x="1822" y="257"/>
                </a:cubicBezTo>
                <a:cubicBezTo>
                  <a:pt x="1823" y="258"/>
                  <a:pt x="1823" y="258"/>
                  <a:pt x="1823" y="258"/>
                </a:cubicBezTo>
                <a:cubicBezTo>
                  <a:pt x="1823" y="261"/>
                  <a:pt x="1823" y="261"/>
                  <a:pt x="1823" y="261"/>
                </a:cubicBezTo>
                <a:cubicBezTo>
                  <a:pt x="1822" y="262"/>
                  <a:pt x="1822" y="262"/>
                  <a:pt x="1822" y="262"/>
                </a:cubicBezTo>
                <a:cubicBezTo>
                  <a:pt x="1820" y="262"/>
                  <a:pt x="1820" y="262"/>
                  <a:pt x="1820" y="262"/>
                </a:cubicBezTo>
                <a:cubicBezTo>
                  <a:pt x="1818" y="264"/>
                  <a:pt x="1818" y="264"/>
                  <a:pt x="1818" y="264"/>
                </a:cubicBezTo>
                <a:cubicBezTo>
                  <a:pt x="1817" y="264"/>
                  <a:pt x="1817" y="264"/>
                  <a:pt x="1817" y="264"/>
                </a:cubicBezTo>
                <a:cubicBezTo>
                  <a:pt x="1815" y="262"/>
                  <a:pt x="1815" y="262"/>
                  <a:pt x="1815" y="262"/>
                </a:cubicBezTo>
                <a:cubicBezTo>
                  <a:pt x="1812" y="262"/>
                  <a:pt x="1812" y="262"/>
                  <a:pt x="1812" y="262"/>
                </a:cubicBezTo>
                <a:cubicBezTo>
                  <a:pt x="1811" y="261"/>
                  <a:pt x="1811" y="261"/>
                  <a:pt x="1811" y="261"/>
                </a:cubicBezTo>
                <a:cubicBezTo>
                  <a:pt x="1808" y="261"/>
                  <a:pt x="1808" y="261"/>
                  <a:pt x="1808" y="261"/>
                </a:cubicBezTo>
                <a:cubicBezTo>
                  <a:pt x="1807" y="260"/>
                  <a:pt x="1807" y="260"/>
                  <a:pt x="1807" y="260"/>
                </a:cubicBezTo>
                <a:cubicBezTo>
                  <a:pt x="1807" y="258"/>
                  <a:pt x="1807" y="258"/>
                  <a:pt x="1807" y="258"/>
                </a:cubicBezTo>
                <a:cubicBezTo>
                  <a:pt x="1805" y="257"/>
                  <a:pt x="1805" y="257"/>
                  <a:pt x="1805" y="257"/>
                </a:cubicBezTo>
                <a:cubicBezTo>
                  <a:pt x="1803" y="255"/>
                  <a:pt x="1803" y="255"/>
                  <a:pt x="1803" y="255"/>
                </a:cubicBezTo>
                <a:cubicBezTo>
                  <a:pt x="1803" y="255"/>
                  <a:pt x="1803" y="255"/>
                  <a:pt x="1803" y="255"/>
                </a:cubicBezTo>
                <a:cubicBezTo>
                  <a:pt x="1801" y="256"/>
                  <a:pt x="1801" y="256"/>
                  <a:pt x="1801" y="256"/>
                </a:cubicBezTo>
                <a:cubicBezTo>
                  <a:pt x="1797" y="255"/>
                  <a:pt x="1797" y="255"/>
                  <a:pt x="1797" y="255"/>
                </a:cubicBezTo>
                <a:cubicBezTo>
                  <a:pt x="1796" y="253"/>
                  <a:pt x="1796" y="253"/>
                  <a:pt x="1796" y="253"/>
                </a:cubicBezTo>
                <a:cubicBezTo>
                  <a:pt x="1795" y="252"/>
                  <a:pt x="1795" y="252"/>
                  <a:pt x="1795" y="252"/>
                </a:cubicBezTo>
                <a:cubicBezTo>
                  <a:pt x="1796" y="251"/>
                  <a:pt x="1796" y="251"/>
                  <a:pt x="1796" y="251"/>
                </a:cubicBezTo>
                <a:cubicBezTo>
                  <a:pt x="1795" y="248"/>
                  <a:pt x="1795" y="248"/>
                  <a:pt x="1795" y="248"/>
                </a:cubicBezTo>
                <a:cubicBezTo>
                  <a:pt x="1795" y="246"/>
                  <a:pt x="1795" y="246"/>
                  <a:pt x="1795" y="246"/>
                </a:cubicBezTo>
                <a:cubicBezTo>
                  <a:pt x="1793" y="245"/>
                  <a:pt x="1793" y="245"/>
                  <a:pt x="1793" y="245"/>
                </a:cubicBezTo>
                <a:cubicBezTo>
                  <a:pt x="1793" y="243"/>
                  <a:pt x="1793" y="243"/>
                  <a:pt x="1793" y="243"/>
                </a:cubicBezTo>
                <a:cubicBezTo>
                  <a:pt x="1791" y="241"/>
                  <a:pt x="1791" y="241"/>
                  <a:pt x="1791" y="241"/>
                </a:cubicBezTo>
                <a:cubicBezTo>
                  <a:pt x="1790" y="238"/>
                  <a:pt x="1790" y="238"/>
                  <a:pt x="1790" y="238"/>
                </a:cubicBezTo>
                <a:cubicBezTo>
                  <a:pt x="1789" y="238"/>
                  <a:pt x="1789" y="238"/>
                  <a:pt x="1789" y="238"/>
                </a:cubicBezTo>
                <a:cubicBezTo>
                  <a:pt x="1789" y="236"/>
                  <a:pt x="1789" y="236"/>
                  <a:pt x="1789" y="236"/>
                </a:cubicBezTo>
                <a:cubicBezTo>
                  <a:pt x="1791" y="236"/>
                  <a:pt x="1791" y="236"/>
                  <a:pt x="1791" y="236"/>
                </a:cubicBezTo>
                <a:cubicBezTo>
                  <a:pt x="1791" y="232"/>
                  <a:pt x="1791" y="232"/>
                  <a:pt x="1791" y="232"/>
                </a:cubicBezTo>
                <a:cubicBezTo>
                  <a:pt x="1791" y="230"/>
                  <a:pt x="1791" y="230"/>
                  <a:pt x="1791" y="230"/>
                </a:cubicBezTo>
                <a:cubicBezTo>
                  <a:pt x="1790" y="230"/>
                  <a:pt x="1790" y="230"/>
                  <a:pt x="1790" y="230"/>
                </a:cubicBezTo>
                <a:cubicBezTo>
                  <a:pt x="1790" y="229"/>
                  <a:pt x="1790" y="229"/>
                  <a:pt x="1790" y="229"/>
                </a:cubicBezTo>
                <a:cubicBezTo>
                  <a:pt x="1791" y="227"/>
                  <a:pt x="1791" y="227"/>
                  <a:pt x="1791" y="227"/>
                </a:cubicBezTo>
                <a:cubicBezTo>
                  <a:pt x="1790" y="227"/>
                  <a:pt x="1790" y="227"/>
                  <a:pt x="1790" y="227"/>
                </a:cubicBezTo>
                <a:cubicBezTo>
                  <a:pt x="1788" y="224"/>
                  <a:pt x="1788" y="224"/>
                  <a:pt x="1788" y="224"/>
                </a:cubicBezTo>
                <a:cubicBezTo>
                  <a:pt x="1783" y="222"/>
                  <a:pt x="1783" y="222"/>
                  <a:pt x="1783" y="222"/>
                </a:cubicBezTo>
                <a:cubicBezTo>
                  <a:pt x="1782" y="223"/>
                  <a:pt x="1782" y="223"/>
                  <a:pt x="1782" y="223"/>
                </a:cubicBezTo>
                <a:cubicBezTo>
                  <a:pt x="1781" y="222"/>
                  <a:pt x="1781" y="222"/>
                  <a:pt x="1781" y="222"/>
                </a:cubicBezTo>
                <a:cubicBezTo>
                  <a:pt x="1779" y="222"/>
                  <a:pt x="1779" y="222"/>
                  <a:pt x="1779" y="222"/>
                </a:cubicBezTo>
                <a:cubicBezTo>
                  <a:pt x="1779" y="223"/>
                  <a:pt x="1779" y="223"/>
                  <a:pt x="1779" y="223"/>
                </a:cubicBezTo>
                <a:cubicBezTo>
                  <a:pt x="1776" y="222"/>
                  <a:pt x="1776" y="222"/>
                  <a:pt x="1776" y="222"/>
                </a:cubicBezTo>
                <a:cubicBezTo>
                  <a:pt x="1777" y="221"/>
                  <a:pt x="1777" y="221"/>
                  <a:pt x="1777" y="221"/>
                </a:cubicBezTo>
                <a:cubicBezTo>
                  <a:pt x="1779" y="221"/>
                  <a:pt x="1779" y="221"/>
                  <a:pt x="1779" y="221"/>
                </a:cubicBezTo>
                <a:cubicBezTo>
                  <a:pt x="1780" y="219"/>
                  <a:pt x="1780" y="219"/>
                  <a:pt x="1780" y="219"/>
                </a:cubicBezTo>
                <a:cubicBezTo>
                  <a:pt x="1777" y="219"/>
                  <a:pt x="1777" y="219"/>
                  <a:pt x="1777" y="219"/>
                </a:cubicBezTo>
                <a:cubicBezTo>
                  <a:pt x="1777" y="219"/>
                  <a:pt x="1777" y="219"/>
                  <a:pt x="1777" y="219"/>
                </a:cubicBezTo>
                <a:cubicBezTo>
                  <a:pt x="1779" y="218"/>
                  <a:pt x="1779" y="218"/>
                  <a:pt x="1779" y="218"/>
                </a:cubicBezTo>
                <a:cubicBezTo>
                  <a:pt x="1777" y="217"/>
                  <a:pt x="1777" y="217"/>
                  <a:pt x="1777" y="217"/>
                </a:cubicBezTo>
                <a:cubicBezTo>
                  <a:pt x="1776" y="218"/>
                  <a:pt x="1776" y="218"/>
                  <a:pt x="1776" y="218"/>
                </a:cubicBezTo>
                <a:cubicBezTo>
                  <a:pt x="1773" y="219"/>
                  <a:pt x="1773" y="219"/>
                  <a:pt x="1773" y="219"/>
                </a:cubicBezTo>
                <a:cubicBezTo>
                  <a:pt x="1772" y="218"/>
                  <a:pt x="1772" y="218"/>
                  <a:pt x="1772" y="218"/>
                </a:cubicBezTo>
                <a:cubicBezTo>
                  <a:pt x="1773" y="217"/>
                  <a:pt x="1773" y="217"/>
                  <a:pt x="1773" y="217"/>
                </a:cubicBezTo>
                <a:cubicBezTo>
                  <a:pt x="1775" y="216"/>
                  <a:pt x="1775" y="216"/>
                  <a:pt x="1775" y="216"/>
                </a:cubicBezTo>
                <a:cubicBezTo>
                  <a:pt x="1775" y="215"/>
                  <a:pt x="1775" y="215"/>
                  <a:pt x="1775" y="215"/>
                </a:cubicBezTo>
                <a:cubicBezTo>
                  <a:pt x="1772" y="215"/>
                  <a:pt x="1772" y="215"/>
                  <a:pt x="1772" y="215"/>
                </a:cubicBezTo>
                <a:cubicBezTo>
                  <a:pt x="1771" y="213"/>
                  <a:pt x="1771" y="213"/>
                  <a:pt x="1771" y="213"/>
                </a:cubicBezTo>
                <a:cubicBezTo>
                  <a:pt x="1769" y="211"/>
                  <a:pt x="1769" y="211"/>
                  <a:pt x="1769" y="211"/>
                </a:cubicBezTo>
                <a:cubicBezTo>
                  <a:pt x="1768" y="209"/>
                  <a:pt x="1768" y="209"/>
                  <a:pt x="1768" y="209"/>
                </a:cubicBezTo>
                <a:cubicBezTo>
                  <a:pt x="1766" y="207"/>
                  <a:pt x="1766" y="207"/>
                  <a:pt x="1766" y="207"/>
                </a:cubicBezTo>
                <a:cubicBezTo>
                  <a:pt x="1767" y="207"/>
                  <a:pt x="1767" y="207"/>
                  <a:pt x="1767" y="207"/>
                </a:cubicBezTo>
                <a:cubicBezTo>
                  <a:pt x="1768" y="206"/>
                  <a:pt x="1768" y="206"/>
                  <a:pt x="1768" y="206"/>
                </a:cubicBezTo>
                <a:cubicBezTo>
                  <a:pt x="1769" y="207"/>
                  <a:pt x="1769" y="207"/>
                  <a:pt x="1769" y="207"/>
                </a:cubicBezTo>
                <a:cubicBezTo>
                  <a:pt x="1772" y="207"/>
                  <a:pt x="1772" y="207"/>
                  <a:pt x="1772" y="207"/>
                </a:cubicBezTo>
                <a:cubicBezTo>
                  <a:pt x="1772" y="209"/>
                  <a:pt x="1772" y="209"/>
                  <a:pt x="1772" y="209"/>
                </a:cubicBezTo>
                <a:cubicBezTo>
                  <a:pt x="1776" y="213"/>
                  <a:pt x="1776" y="213"/>
                  <a:pt x="1776" y="213"/>
                </a:cubicBezTo>
                <a:cubicBezTo>
                  <a:pt x="1778" y="213"/>
                  <a:pt x="1778" y="213"/>
                  <a:pt x="1778" y="213"/>
                </a:cubicBezTo>
                <a:cubicBezTo>
                  <a:pt x="1778" y="212"/>
                  <a:pt x="1778" y="212"/>
                  <a:pt x="1778" y="212"/>
                </a:cubicBezTo>
                <a:cubicBezTo>
                  <a:pt x="1780" y="214"/>
                  <a:pt x="1780" y="214"/>
                  <a:pt x="1780" y="214"/>
                </a:cubicBezTo>
                <a:cubicBezTo>
                  <a:pt x="1783" y="214"/>
                  <a:pt x="1783" y="214"/>
                  <a:pt x="1783" y="214"/>
                </a:cubicBezTo>
                <a:cubicBezTo>
                  <a:pt x="1784" y="213"/>
                  <a:pt x="1784" y="213"/>
                  <a:pt x="1784" y="213"/>
                </a:cubicBezTo>
                <a:cubicBezTo>
                  <a:pt x="1785" y="214"/>
                  <a:pt x="1785" y="214"/>
                  <a:pt x="1785" y="214"/>
                </a:cubicBezTo>
                <a:cubicBezTo>
                  <a:pt x="1784" y="215"/>
                  <a:pt x="1784" y="215"/>
                  <a:pt x="1784" y="215"/>
                </a:cubicBezTo>
                <a:cubicBezTo>
                  <a:pt x="1785" y="216"/>
                  <a:pt x="1785" y="216"/>
                  <a:pt x="1785" y="216"/>
                </a:cubicBezTo>
                <a:cubicBezTo>
                  <a:pt x="1785" y="217"/>
                  <a:pt x="1785" y="217"/>
                  <a:pt x="1785" y="217"/>
                </a:cubicBezTo>
                <a:cubicBezTo>
                  <a:pt x="1787" y="217"/>
                  <a:pt x="1787" y="217"/>
                  <a:pt x="1787" y="217"/>
                </a:cubicBezTo>
                <a:cubicBezTo>
                  <a:pt x="1788" y="216"/>
                  <a:pt x="1788" y="216"/>
                  <a:pt x="1788" y="216"/>
                </a:cubicBezTo>
                <a:cubicBezTo>
                  <a:pt x="1791" y="216"/>
                  <a:pt x="1791" y="216"/>
                  <a:pt x="1791" y="216"/>
                </a:cubicBezTo>
                <a:cubicBezTo>
                  <a:pt x="1790" y="217"/>
                  <a:pt x="1790" y="217"/>
                  <a:pt x="1790" y="217"/>
                </a:cubicBezTo>
                <a:cubicBezTo>
                  <a:pt x="1792" y="217"/>
                  <a:pt x="1792" y="217"/>
                  <a:pt x="1792" y="217"/>
                </a:cubicBezTo>
                <a:cubicBezTo>
                  <a:pt x="1794" y="216"/>
                  <a:pt x="1794" y="216"/>
                  <a:pt x="1794" y="216"/>
                </a:cubicBezTo>
                <a:cubicBezTo>
                  <a:pt x="1794" y="218"/>
                  <a:pt x="1794" y="218"/>
                  <a:pt x="1794" y="218"/>
                </a:cubicBezTo>
                <a:cubicBezTo>
                  <a:pt x="1796" y="220"/>
                  <a:pt x="1796" y="220"/>
                  <a:pt x="1796" y="220"/>
                </a:cubicBezTo>
                <a:cubicBezTo>
                  <a:pt x="1798" y="219"/>
                  <a:pt x="1798" y="219"/>
                  <a:pt x="1798" y="219"/>
                </a:cubicBezTo>
                <a:cubicBezTo>
                  <a:pt x="1799" y="220"/>
                  <a:pt x="1799" y="220"/>
                  <a:pt x="1799" y="220"/>
                </a:cubicBezTo>
                <a:cubicBezTo>
                  <a:pt x="1800" y="221"/>
                  <a:pt x="1800" y="221"/>
                  <a:pt x="1800" y="221"/>
                </a:cubicBezTo>
                <a:cubicBezTo>
                  <a:pt x="1802" y="221"/>
                  <a:pt x="1802" y="221"/>
                  <a:pt x="1802" y="221"/>
                </a:cubicBezTo>
                <a:cubicBezTo>
                  <a:pt x="1804" y="221"/>
                  <a:pt x="1804" y="221"/>
                  <a:pt x="1804" y="221"/>
                </a:cubicBezTo>
                <a:cubicBezTo>
                  <a:pt x="1806" y="220"/>
                  <a:pt x="1806" y="220"/>
                  <a:pt x="1806" y="220"/>
                </a:cubicBezTo>
                <a:cubicBezTo>
                  <a:pt x="1808" y="222"/>
                  <a:pt x="1808" y="222"/>
                  <a:pt x="1808" y="222"/>
                </a:cubicBezTo>
                <a:cubicBezTo>
                  <a:pt x="1811" y="223"/>
                  <a:pt x="1811" y="223"/>
                  <a:pt x="1811" y="223"/>
                </a:cubicBezTo>
                <a:cubicBezTo>
                  <a:pt x="1817" y="223"/>
                  <a:pt x="1817" y="223"/>
                  <a:pt x="1817" y="223"/>
                </a:cubicBezTo>
                <a:cubicBezTo>
                  <a:pt x="1822" y="223"/>
                  <a:pt x="1822" y="223"/>
                  <a:pt x="1822" y="223"/>
                </a:cubicBezTo>
                <a:cubicBezTo>
                  <a:pt x="1822" y="222"/>
                  <a:pt x="1822" y="222"/>
                  <a:pt x="1822" y="222"/>
                </a:cubicBezTo>
                <a:cubicBezTo>
                  <a:pt x="1825" y="222"/>
                  <a:pt x="1825" y="222"/>
                  <a:pt x="1825" y="222"/>
                </a:cubicBezTo>
                <a:cubicBezTo>
                  <a:pt x="1827" y="221"/>
                  <a:pt x="1827" y="221"/>
                  <a:pt x="1827" y="221"/>
                </a:cubicBezTo>
                <a:cubicBezTo>
                  <a:pt x="1830" y="220"/>
                  <a:pt x="1830" y="220"/>
                  <a:pt x="1830" y="220"/>
                </a:cubicBezTo>
                <a:cubicBezTo>
                  <a:pt x="1833" y="218"/>
                  <a:pt x="1833" y="218"/>
                  <a:pt x="1833" y="218"/>
                </a:cubicBezTo>
                <a:cubicBezTo>
                  <a:pt x="1837" y="213"/>
                  <a:pt x="1837" y="213"/>
                  <a:pt x="1837" y="213"/>
                </a:cubicBezTo>
                <a:cubicBezTo>
                  <a:pt x="1837" y="212"/>
                  <a:pt x="1837" y="212"/>
                  <a:pt x="1837" y="212"/>
                </a:cubicBezTo>
                <a:cubicBezTo>
                  <a:pt x="1839" y="209"/>
                  <a:pt x="1839" y="209"/>
                  <a:pt x="1839" y="209"/>
                </a:cubicBezTo>
                <a:cubicBezTo>
                  <a:pt x="1839" y="208"/>
                  <a:pt x="1839" y="208"/>
                  <a:pt x="1839" y="208"/>
                </a:cubicBezTo>
                <a:cubicBezTo>
                  <a:pt x="1840" y="206"/>
                  <a:pt x="1840" y="206"/>
                  <a:pt x="1840" y="206"/>
                </a:cubicBezTo>
                <a:cubicBezTo>
                  <a:pt x="1840" y="203"/>
                  <a:pt x="1840" y="203"/>
                  <a:pt x="1840" y="203"/>
                </a:cubicBezTo>
                <a:cubicBezTo>
                  <a:pt x="1840" y="201"/>
                  <a:pt x="1840" y="201"/>
                  <a:pt x="1840" y="201"/>
                </a:cubicBezTo>
                <a:cubicBezTo>
                  <a:pt x="1840" y="198"/>
                  <a:pt x="1840" y="198"/>
                  <a:pt x="1840" y="198"/>
                </a:cubicBezTo>
                <a:cubicBezTo>
                  <a:pt x="1840" y="197"/>
                  <a:pt x="1840" y="197"/>
                  <a:pt x="1840" y="197"/>
                </a:cubicBezTo>
                <a:cubicBezTo>
                  <a:pt x="1839" y="198"/>
                  <a:pt x="1839" y="198"/>
                  <a:pt x="1839" y="198"/>
                </a:cubicBezTo>
                <a:cubicBezTo>
                  <a:pt x="1837" y="195"/>
                  <a:pt x="1837" y="195"/>
                  <a:pt x="1837" y="195"/>
                </a:cubicBezTo>
                <a:cubicBezTo>
                  <a:pt x="1836" y="194"/>
                  <a:pt x="1836" y="194"/>
                  <a:pt x="1836" y="194"/>
                </a:cubicBezTo>
                <a:cubicBezTo>
                  <a:pt x="1835" y="192"/>
                  <a:pt x="1835" y="192"/>
                  <a:pt x="1835" y="192"/>
                </a:cubicBezTo>
                <a:cubicBezTo>
                  <a:pt x="1833" y="190"/>
                  <a:pt x="1833" y="190"/>
                  <a:pt x="1833" y="190"/>
                </a:cubicBezTo>
                <a:cubicBezTo>
                  <a:pt x="1831" y="189"/>
                  <a:pt x="1831" y="189"/>
                  <a:pt x="1831" y="189"/>
                </a:cubicBezTo>
                <a:cubicBezTo>
                  <a:pt x="1831" y="190"/>
                  <a:pt x="1831" y="190"/>
                  <a:pt x="1831" y="190"/>
                </a:cubicBezTo>
                <a:cubicBezTo>
                  <a:pt x="1829" y="189"/>
                  <a:pt x="1829" y="189"/>
                  <a:pt x="1829" y="189"/>
                </a:cubicBezTo>
                <a:cubicBezTo>
                  <a:pt x="1829" y="188"/>
                  <a:pt x="1829" y="188"/>
                  <a:pt x="1829" y="188"/>
                </a:cubicBezTo>
                <a:cubicBezTo>
                  <a:pt x="1825" y="185"/>
                  <a:pt x="1825" y="185"/>
                  <a:pt x="1825" y="185"/>
                </a:cubicBezTo>
                <a:cubicBezTo>
                  <a:pt x="1825" y="183"/>
                  <a:pt x="1825" y="183"/>
                  <a:pt x="1825" y="183"/>
                </a:cubicBezTo>
                <a:cubicBezTo>
                  <a:pt x="1823" y="181"/>
                  <a:pt x="1823" y="181"/>
                  <a:pt x="1823" y="181"/>
                </a:cubicBezTo>
                <a:cubicBezTo>
                  <a:pt x="1822" y="181"/>
                  <a:pt x="1822" y="181"/>
                  <a:pt x="1822" y="181"/>
                </a:cubicBezTo>
                <a:cubicBezTo>
                  <a:pt x="1822" y="182"/>
                  <a:pt x="1822" y="182"/>
                  <a:pt x="1822" y="182"/>
                </a:cubicBezTo>
                <a:cubicBezTo>
                  <a:pt x="1824" y="184"/>
                  <a:pt x="1824" y="184"/>
                  <a:pt x="1824" y="184"/>
                </a:cubicBezTo>
                <a:cubicBezTo>
                  <a:pt x="1822" y="185"/>
                  <a:pt x="1822" y="185"/>
                  <a:pt x="1822" y="185"/>
                </a:cubicBezTo>
                <a:cubicBezTo>
                  <a:pt x="1820" y="183"/>
                  <a:pt x="1820" y="183"/>
                  <a:pt x="1820" y="183"/>
                </a:cubicBezTo>
                <a:cubicBezTo>
                  <a:pt x="1818" y="182"/>
                  <a:pt x="1818" y="182"/>
                  <a:pt x="1818" y="182"/>
                </a:cubicBezTo>
                <a:cubicBezTo>
                  <a:pt x="1815" y="180"/>
                  <a:pt x="1815" y="180"/>
                  <a:pt x="1815" y="180"/>
                </a:cubicBezTo>
                <a:cubicBezTo>
                  <a:pt x="1814" y="180"/>
                  <a:pt x="1814" y="180"/>
                  <a:pt x="1814" y="180"/>
                </a:cubicBezTo>
                <a:cubicBezTo>
                  <a:pt x="1814" y="181"/>
                  <a:pt x="1814" y="181"/>
                  <a:pt x="1814" y="181"/>
                </a:cubicBezTo>
                <a:cubicBezTo>
                  <a:pt x="1815" y="182"/>
                  <a:pt x="1815" y="182"/>
                  <a:pt x="1815" y="182"/>
                </a:cubicBezTo>
                <a:cubicBezTo>
                  <a:pt x="1813" y="181"/>
                  <a:pt x="1813" y="181"/>
                  <a:pt x="1813" y="181"/>
                </a:cubicBezTo>
                <a:cubicBezTo>
                  <a:pt x="1811" y="178"/>
                  <a:pt x="1811" y="178"/>
                  <a:pt x="1811" y="178"/>
                </a:cubicBezTo>
                <a:cubicBezTo>
                  <a:pt x="1809" y="177"/>
                  <a:pt x="1809" y="177"/>
                  <a:pt x="1809" y="177"/>
                </a:cubicBezTo>
                <a:cubicBezTo>
                  <a:pt x="1807" y="176"/>
                  <a:pt x="1807" y="176"/>
                  <a:pt x="1807" y="176"/>
                </a:cubicBezTo>
                <a:cubicBezTo>
                  <a:pt x="1800" y="171"/>
                  <a:pt x="1800" y="171"/>
                  <a:pt x="1800" y="171"/>
                </a:cubicBezTo>
                <a:cubicBezTo>
                  <a:pt x="1790" y="165"/>
                  <a:pt x="1790" y="165"/>
                  <a:pt x="1790" y="165"/>
                </a:cubicBezTo>
                <a:cubicBezTo>
                  <a:pt x="1788" y="164"/>
                  <a:pt x="1788" y="164"/>
                  <a:pt x="1788" y="164"/>
                </a:cubicBezTo>
                <a:cubicBezTo>
                  <a:pt x="1787" y="165"/>
                  <a:pt x="1787" y="165"/>
                  <a:pt x="1787" y="165"/>
                </a:cubicBezTo>
                <a:cubicBezTo>
                  <a:pt x="1785" y="164"/>
                  <a:pt x="1785" y="164"/>
                  <a:pt x="1785" y="164"/>
                </a:cubicBezTo>
                <a:cubicBezTo>
                  <a:pt x="1783" y="164"/>
                  <a:pt x="1783" y="164"/>
                  <a:pt x="1783" y="164"/>
                </a:cubicBezTo>
                <a:cubicBezTo>
                  <a:pt x="1783" y="164"/>
                  <a:pt x="1783" y="164"/>
                  <a:pt x="1783" y="164"/>
                </a:cubicBezTo>
                <a:cubicBezTo>
                  <a:pt x="1782" y="165"/>
                  <a:pt x="1782" y="165"/>
                  <a:pt x="1782" y="165"/>
                </a:cubicBezTo>
                <a:cubicBezTo>
                  <a:pt x="1780" y="165"/>
                  <a:pt x="1780" y="165"/>
                  <a:pt x="1780" y="165"/>
                </a:cubicBezTo>
                <a:cubicBezTo>
                  <a:pt x="1777" y="164"/>
                  <a:pt x="1777" y="164"/>
                  <a:pt x="1777" y="164"/>
                </a:cubicBezTo>
                <a:cubicBezTo>
                  <a:pt x="1775" y="163"/>
                  <a:pt x="1775" y="163"/>
                  <a:pt x="1775" y="163"/>
                </a:cubicBezTo>
                <a:cubicBezTo>
                  <a:pt x="1773" y="162"/>
                  <a:pt x="1773" y="162"/>
                  <a:pt x="1773" y="162"/>
                </a:cubicBezTo>
                <a:cubicBezTo>
                  <a:pt x="1773" y="162"/>
                  <a:pt x="1773" y="162"/>
                  <a:pt x="1773" y="162"/>
                </a:cubicBezTo>
                <a:cubicBezTo>
                  <a:pt x="1774" y="164"/>
                  <a:pt x="1774" y="164"/>
                  <a:pt x="1774" y="164"/>
                </a:cubicBezTo>
                <a:cubicBezTo>
                  <a:pt x="1774" y="165"/>
                  <a:pt x="1774" y="165"/>
                  <a:pt x="1774" y="165"/>
                </a:cubicBezTo>
                <a:cubicBezTo>
                  <a:pt x="1773" y="164"/>
                  <a:pt x="1773" y="164"/>
                  <a:pt x="1773" y="164"/>
                </a:cubicBezTo>
                <a:cubicBezTo>
                  <a:pt x="1771" y="164"/>
                  <a:pt x="1771" y="164"/>
                  <a:pt x="1771" y="164"/>
                </a:cubicBezTo>
                <a:cubicBezTo>
                  <a:pt x="1770" y="165"/>
                  <a:pt x="1770" y="165"/>
                  <a:pt x="1770" y="165"/>
                </a:cubicBezTo>
                <a:cubicBezTo>
                  <a:pt x="1770" y="166"/>
                  <a:pt x="1770" y="166"/>
                  <a:pt x="1770" y="166"/>
                </a:cubicBezTo>
                <a:cubicBezTo>
                  <a:pt x="1769" y="168"/>
                  <a:pt x="1769" y="168"/>
                  <a:pt x="1769" y="168"/>
                </a:cubicBezTo>
                <a:cubicBezTo>
                  <a:pt x="1767" y="169"/>
                  <a:pt x="1767" y="169"/>
                  <a:pt x="1767" y="169"/>
                </a:cubicBezTo>
                <a:cubicBezTo>
                  <a:pt x="1768" y="167"/>
                  <a:pt x="1768" y="167"/>
                  <a:pt x="1768" y="167"/>
                </a:cubicBezTo>
                <a:cubicBezTo>
                  <a:pt x="1769" y="166"/>
                  <a:pt x="1769" y="166"/>
                  <a:pt x="1769" y="166"/>
                </a:cubicBezTo>
                <a:cubicBezTo>
                  <a:pt x="1769" y="165"/>
                  <a:pt x="1769" y="165"/>
                  <a:pt x="1769" y="165"/>
                </a:cubicBezTo>
                <a:cubicBezTo>
                  <a:pt x="1767" y="165"/>
                  <a:pt x="1767" y="165"/>
                  <a:pt x="1767" y="165"/>
                </a:cubicBezTo>
                <a:cubicBezTo>
                  <a:pt x="1767" y="164"/>
                  <a:pt x="1767" y="164"/>
                  <a:pt x="1767" y="164"/>
                </a:cubicBezTo>
                <a:cubicBezTo>
                  <a:pt x="1768" y="163"/>
                  <a:pt x="1768" y="163"/>
                  <a:pt x="1768" y="163"/>
                </a:cubicBezTo>
                <a:cubicBezTo>
                  <a:pt x="1767" y="163"/>
                  <a:pt x="1767" y="163"/>
                  <a:pt x="1767" y="163"/>
                </a:cubicBezTo>
                <a:cubicBezTo>
                  <a:pt x="1766" y="164"/>
                  <a:pt x="1766" y="164"/>
                  <a:pt x="1766" y="164"/>
                </a:cubicBezTo>
                <a:cubicBezTo>
                  <a:pt x="1765" y="166"/>
                  <a:pt x="1765" y="166"/>
                  <a:pt x="1765" y="166"/>
                </a:cubicBezTo>
                <a:cubicBezTo>
                  <a:pt x="1765" y="165"/>
                  <a:pt x="1765" y="165"/>
                  <a:pt x="1765" y="165"/>
                </a:cubicBezTo>
                <a:cubicBezTo>
                  <a:pt x="1765" y="164"/>
                  <a:pt x="1765" y="164"/>
                  <a:pt x="1765" y="164"/>
                </a:cubicBezTo>
                <a:cubicBezTo>
                  <a:pt x="1764" y="163"/>
                  <a:pt x="1764" y="163"/>
                  <a:pt x="1764" y="163"/>
                </a:cubicBezTo>
                <a:cubicBezTo>
                  <a:pt x="1763" y="164"/>
                  <a:pt x="1763" y="164"/>
                  <a:pt x="1763" y="164"/>
                </a:cubicBezTo>
                <a:cubicBezTo>
                  <a:pt x="1763" y="165"/>
                  <a:pt x="1763" y="165"/>
                  <a:pt x="1763" y="165"/>
                </a:cubicBezTo>
                <a:cubicBezTo>
                  <a:pt x="1763" y="163"/>
                  <a:pt x="1763" y="163"/>
                  <a:pt x="1763" y="163"/>
                </a:cubicBezTo>
                <a:cubicBezTo>
                  <a:pt x="1761" y="163"/>
                  <a:pt x="1761" y="163"/>
                  <a:pt x="1761" y="163"/>
                </a:cubicBezTo>
                <a:cubicBezTo>
                  <a:pt x="1759" y="164"/>
                  <a:pt x="1759" y="164"/>
                  <a:pt x="1759" y="164"/>
                </a:cubicBezTo>
                <a:cubicBezTo>
                  <a:pt x="1759" y="162"/>
                  <a:pt x="1759" y="162"/>
                  <a:pt x="1759" y="162"/>
                </a:cubicBezTo>
                <a:cubicBezTo>
                  <a:pt x="1758" y="162"/>
                  <a:pt x="1758" y="162"/>
                  <a:pt x="1758" y="162"/>
                </a:cubicBezTo>
                <a:cubicBezTo>
                  <a:pt x="1757" y="163"/>
                  <a:pt x="1757" y="163"/>
                  <a:pt x="1757" y="163"/>
                </a:cubicBezTo>
                <a:cubicBezTo>
                  <a:pt x="1756" y="161"/>
                  <a:pt x="1756" y="161"/>
                  <a:pt x="1756" y="161"/>
                </a:cubicBezTo>
                <a:cubicBezTo>
                  <a:pt x="1756" y="159"/>
                  <a:pt x="1756" y="159"/>
                  <a:pt x="1756" y="159"/>
                </a:cubicBezTo>
                <a:cubicBezTo>
                  <a:pt x="1757" y="157"/>
                  <a:pt x="1757" y="157"/>
                  <a:pt x="1757" y="157"/>
                </a:cubicBezTo>
                <a:cubicBezTo>
                  <a:pt x="1757" y="159"/>
                  <a:pt x="1757" y="159"/>
                  <a:pt x="1757" y="159"/>
                </a:cubicBezTo>
                <a:cubicBezTo>
                  <a:pt x="1759" y="160"/>
                  <a:pt x="1759" y="160"/>
                  <a:pt x="1759" y="160"/>
                </a:cubicBezTo>
                <a:cubicBezTo>
                  <a:pt x="1761" y="160"/>
                  <a:pt x="1761" y="160"/>
                  <a:pt x="1761" y="160"/>
                </a:cubicBezTo>
                <a:cubicBezTo>
                  <a:pt x="1763" y="161"/>
                  <a:pt x="1763" y="161"/>
                  <a:pt x="1763" y="161"/>
                </a:cubicBezTo>
                <a:cubicBezTo>
                  <a:pt x="1764" y="159"/>
                  <a:pt x="1764" y="159"/>
                  <a:pt x="1764" y="159"/>
                </a:cubicBezTo>
                <a:cubicBezTo>
                  <a:pt x="1764" y="158"/>
                  <a:pt x="1764" y="158"/>
                  <a:pt x="1764" y="158"/>
                </a:cubicBezTo>
                <a:cubicBezTo>
                  <a:pt x="1763" y="157"/>
                  <a:pt x="1763" y="157"/>
                  <a:pt x="1763" y="157"/>
                </a:cubicBezTo>
                <a:cubicBezTo>
                  <a:pt x="1763" y="157"/>
                  <a:pt x="1763" y="157"/>
                  <a:pt x="1763" y="157"/>
                </a:cubicBezTo>
                <a:cubicBezTo>
                  <a:pt x="1761" y="156"/>
                  <a:pt x="1761" y="156"/>
                  <a:pt x="1761" y="156"/>
                </a:cubicBezTo>
                <a:cubicBezTo>
                  <a:pt x="1760" y="157"/>
                  <a:pt x="1760" y="157"/>
                  <a:pt x="1760" y="157"/>
                </a:cubicBezTo>
                <a:cubicBezTo>
                  <a:pt x="1759" y="156"/>
                  <a:pt x="1759" y="156"/>
                  <a:pt x="1759" y="156"/>
                </a:cubicBezTo>
                <a:cubicBezTo>
                  <a:pt x="1758" y="154"/>
                  <a:pt x="1758" y="154"/>
                  <a:pt x="1758" y="154"/>
                </a:cubicBezTo>
                <a:cubicBezTo>
                  <a:pt x="1756" y="153"/>
                  <a:pt x="1756" y="153"/>
                  <a:pt x="1756" y="153"/>
                </a:cubicBezTo>
                <a:cubicBezTo>
                  <a:pt x="1754" y="153"/>
                  <a:pt x="1754" y="153"/>
                  <a:pt x="1754" y="153"/>
                </a:cubicBezTo>
                <a:cubicBezTo>
                  <a:pt x="1754" y="154"/>
                  <a:pt x="1754" y="154"/>
                  <a:pt x="1754" y="154"/>
                </a:cubicBezTo>
                <a:cubicBezTo>
                  <a:pt x="1755" y="155"/>
                  <a:pt x="1755" y="155"/>
                  <a:pt x="1755" y="155"/>
                </a:cubicBezTo>
                <a:cubicBezTo>
                  <a:pt x="1755" y="155"/>
                  <a:pt x="1755" y="155"/>
                  <a:pt x="1755" y="155"/>
                </a:cubicBezTo>
                <a:cubicBezTo>
                  <a:pt x="1755" y="156"/>
                  <a:pt x="1755" y="156"/>
                  <a:pt x="1755" y="156"/>
                </a:cubicBezTo>
                <a:cubicBezTo>
                  <a:pt x="1754" y="156"/>
                  <a:pt x="1754" y="156"/>
                  <a:pt x="1754" y="156"/>
                </a:cubicBezTo>
                <a:cubicBezTo>
                  <a:pt x="1753" y="156"/>
                  <a:pt x="1753" y="156"/>
                  <a:pt x="1753" y="156"/>
                </a:cubicBezTo>
                <a:cubicBezTo>
                  <a:pt x="1753" y="157"/>
                  <a:pt x="1753" y="157"/>
                  <a:pt x="1753" y="157"/>
                </a:cubicBezTo>
                <a:cubicBezTo>
                  <a:pt x="1754" y="158"/>
                  <a:pt x="1754" y="158"/>
                  <a:pt x="1754" y="158"/>
                </a:cubicBezTo>
                <a:cubicBezTo>
                  <a:pt x="1754" y="158"/>
                  <a:pt x="1754" y="158"/>
                  <a:pt x="1754" y="158"/>
                </a:cubicBezTo>
                <a:cubicBezTo>
                  <a:pt x="1752" y="158"/>
                  <a:pt x="1752" y="158"/>
                  <a:pt x="1752" y="158"/>
                </a:cubicBezTo>
                <a:cubicBezTo>
                  <a:pt x="1751" y="160"/>
                  <a:pt x="1751" y="160"/>
                  <a:pt x="1751" y="160"/>
                </a:cubicBezTo>
                <a:cubicBezTo>
                  <a:pt x="1751" y="162"/>
                  <a:pt x="1751" y="162"/>
                  <a:pt x="1751" y="162"/>
                </a:cubicBezTo>
                <a:cubicBezTo>
                  <a:pt x="1750" y="161"/>
                  <a:pt x="1750" y="161"/>
                  <a:pt x="1750" y="161"/>
                </a:cubicBezTo>
                <a:cubicBezTo>
                  <a:pt x="1750" y="159"/>
                  <a:pt x="1750" y="159"/>
                  <a:pt x="1750" y="159"/>
                </a:cubicBezTo>
                <a:cubicBezTo>
                  <a:pt x="1749" y="158"/>
                  <a:pt x="1749" y="158"/>
                  <a:pt x="1749" y="158"/>
                </a:cubicBezTo>
                <a:cubicBezTo>
                  <a:pt x="1747" y="158"/>
                  <a:pt x="1747" y="158"/>
                  <a:pt x="1747" y="158"/>
                </a:cubicBezTo>
                <a:cubicBezTo>
                  <a:pt x="1747" y="158"/>
                  <a:pt x="1747" y="158"/>
                  <a:pt x="1747" y="158"/>
                </a:cubicBezTo>
                <a:cubicBezTo>
                  <a:pt x="1747" y="158"/>
                  <a:pt x="1747" y="158"/>
                  <a:pt x="1747" y="158"/>
                </a:cubicBezTo>
                <a:cubicBezTo>
                  <a:pt x="1745" y="157"/>
                  <a:pt x="1745" y="157"/>
                  <a:pt x="1745" y="157"/>
                </a:cubicBezTo>
                <a:cubicBezTo>
                  <a:pt x="1744" y="157"/>
                  <a:pt x="1744" y="157"/>
                  <a:pt x="1744" y="157"/>
                </a:cubicBezTo>
                <a:cubicBezTo>
                  <a:pt x="1744" y="157"/>
                  <a:pt x="1744" y="157"/>
                  <a:pt x="1744" y="157"/>
                </a:cubicBezTo>
                <a:cubicBezTo>
                  <a:pt x="1744" y="158"/>
                  <a:pt x="1744" y="158"/>
                  <a:pt x="1744" y="158"/>
                </a:cubicBezTo>
                <a:cubicBezTo>
                  <a:pt x="1743" y="158"/>
                  <a:pt x="1743" y="158"/>
                  <a:pt x="1743" y="158"/>
                </a:cubicBezTo>
                <a:cubicBezTo>
                  <a:pt x="1742" y="156"/>
                  <a:pt x="1742" y="156"/>
                  <a:pt x="1742" y="156"/>
                </a:cubicBezTo>
                <a:cubicBezTo>
                  <a:pt x="1741" y="156"/>
                  <a:pt x="1741" y="156"/>
                  <a:pt x="1741" y="156"/>
                </a:cubicBezTo>
                <a:cubicBezTo>
                  <a:pt x="1741" y="157"/>
                  <a:pt x="1741" y="157"/>
                  <a:pt x="1741" y="157"/>
                </a:cubicBezTo>
                <a:cubicBezTo>
                  <a:pt x="1741" y="160"/>
                  <a:pt x="1741" y="160"/>
                  <a:pt x="1741" y="160"/>
                </a:cubicBezTo>
                <a:cubicBezTo>
                  <a:pt x="1740" y="159"/>
                  <a:pt x="1740" y="159"/>
                  <a:pt x="1740" y="159"/>
                </a:cubicBezTo>
                <a:cubicBezTo>
                  <a:pt x="1740" y="158"/>
                  <a:pt x="1740" y="158"/>
                  <a:pt x="1740" y="158"/>
                </a:cubicBezTo>
                <a:cubicBezTo>
                  <a:pt x="1738" y="159"/>
                  <a:pt x="1738" y="159"/>
                  <a:pt x="1738" y="159"/>
                </a:cubicBezTo>
                <a:cubicBezTo>
                  <a:pt x="1738" y="160"/>
                  <a:pt x="1738" y="160"/>
                  <a:pt x="1738" y="160"/>
                </a:cubicBezTo>
                <a:cubicBezTo>
                  <a:pt x="1737" y="158"/>
                  <a:pt x="1737" y="158"/>
                  <a:pt x="1737" y="158"/>
                </a:cubicBezTo>
                <a:cubicBezTo>
                  <a:pt x="1737" y="156"/>
                  <a:pt x="1737" y="156"/>
                  <a:pt x="1737" y="156"/>
                </a:cubicBezTo>
                <a:cubicBezTo>
                  <a:pt x="1736" y="156"/>
                  <a:pt x="1736" y="156"/>
                  <a:pt x="1736" y="156"/>
                </a:cubicBezTo>
                <a:cubicBezTo>
                  <a:pt x="1735" y="154"/>
                  <a:pt x="1735" y="154"/>
                  <a:pt x="1735" y="154"/>
                </a:cubicBezTo>
                <a:cubicBezTo>
                  <a:pt x="1734" y="153"/>
                  <a:pt x="1734" y="153"/>
                  <a:pt x="1734" y="153"/>
                </a:cubicBezTo>
                <a:cubicBezTo>
                  <a:pt x="1733" y="153"/>
                  <a:pt x="1733" y="153"/>
                  <a:pt x="1733" y="153"/>
                </a:cubicBezTo>
                <a:cubicBezTo>
                  <a:pt x="1731" y="153"/>
                  <a:pt x="1731" y="153"/>
                  <a:pt x="1731" y="153"/>
                </a:cubicBezTo>
                <a:cubicBezTo>
                  <a:pt x="1729" y="153"/>
                  <a:pt x="1729" y="153"/>
                  <a:pt x="1729" y="153"/>
                </a:cubicBezTo>
                <a:cubicBezTo>
                  <a:pt x="1728" y="151"/>
                  <a:pt x="1728" y="151"/>
                  <a:pt x="1728" y="151"/>
                </a:cubicBezTo>
                <a:cubicBezTo>
                  <a:pt x="1728" y="151"/>
                  <a:pt x="1728" y="151"/>
                  <a:pt x="1728" y="151"/>
                </a:cubicBezTo>
                <a:cubicBezTo>
                  <a:pt x="1731" y="151"/>
                  <a:pt x="1731" y="151"/>
                  <a:pt x="1731" y="151"/>
                </a:cubicBezTo>
                <a:cubicBezTo>
                  <a:pt x="1733" y="151"/>
                  <a:pt x="1733" y="151"/>
                  <a:pt x="1733" y="151"/>
                </a:cubicBezTo>
                <a:cubicBezTo>
                  <a:pt x="1736" y="152"/>
                  <a:pt x="1736" y="152"/>
                  <a:pt x="1736" y="152"/>
                </a:cubicBezTo>
                <a:cubicBezTo>
                  <a:pt x="1739" y="152"/>
                  <a:pt x="1739" y="152"/>
                  <a:pt x="1739" y="152"/>
                </a:cubicBezTo>
                <a:cubicBezTo>
                  <a:pt x="1742" y="151"/>
                  <a:pt x="1742" y="151"/>
                  <a:pt x="1742" y="151"/>
                </a:cubicBezTo>
                <a:cubicBezTo>
                  <a:pt x="1744" y="148"/>
                  <a:pt x="1744" y="148"/>
                  <a:pt x="1744" y="148"/>
                </a:cubicBezTo>
                <a:cubicBezTo>
                  <a:pt x="1748" y="147"/>
                  <a:pt x="1748" y="147"/>
                  <a:pt x="1748" y="147"/>
                </a:cubicBezTo>
                <a:cubicBezTo>
                  <a:pt x="1749" y="145"/>
                  <a:pt x="1749" y="145"/>
                  <a:pt x="1749" y="145"/>
                </a:cubicBezTo>
                <a:cubicBezTo>
                  <a:pt x="1749" y="145"/>
                  <a:pt x="1749" y="145"/>
                  <a:pt x="1749" y="145"/>
                </a:cubicBezTo>
                <a:cubicBezTo>
                  <a:pt x="1748" y="144"/>
                  <a:pt x="1748" y="144"/>
                  <a:pt x="1748" y="144"/>
                </a:cubicBezTo>
                <a:cubicBezTo>
                  <a:pt x="1748" y="143"/>
                  <a:pt x="1748" y="143"/>
                  <a:pt x="1748" y="143"/>
                </a:cubicBezTo>
                <a:cubicBezTo>
                  <a:pt x="1746" y="143"/>
                  <a:pt x="1746" y="143"/>
                  <a:pt x="1746" y="143"/>
                </a:cubicBezTo>
                <a:cubicBezTo>
                  <a:pt x="1745" y="143"/>
                  <a:pt x="1745" y="143"/>
                  <a:pt x="1745" y="143"/>
                </a:cubicBezTo>
                <a:cubicBezTo>
                  <a:pt x="1742" y="141"/>
                  <a:pt x="1742" y="141"/>
                  <a:pt x="1742" y="141"/>
                </a:cubicBezTo>
                <a:cubicBezTo>
                  <a:pt x="1741" y="141"/>
                  <a:pt x="1741" y="141"/>
                  <a:pt x="1741" y="141"/>
                </a:cubicBezTo>
                <a:cubicBezTo>
                  <a:pt x="1739" y="143"/>
                  <a:pt x="1739" y="143"/>
                  <a:pt x="1739" y="143"/>
                </a:cubicBezTo>
                <a:cubicBezTo>
                  <a:pt x="1738" y="143"/>
                  <a:pt x="1738" y="143"/>
                  <a:pt x="1738" y="143"/>
                </a:cubicBezTo>
                <a:cubicBezTo>
                  <a:pt x="1738" y="142"/>
                  <a:pt x="1738" y="142"/>
                  <a:pt x="1738" y="142"/>
                </a:cubicBezTo>
                <a:cubicBezTo>
                  <a:pt x="1740" y="141"/>
                  <a:pt x="1740" y="141"/>
                  <a:pt x="1740" y="141"/>
                </a:cubicBezTo>
                <a:cubicBezTo>
                  <a:pt x="1740" y="140"/>
                  <a:pt x="1740" y="140"/>
                  <a:pt x="1740" y="140"/>
                </a:cubicBezTo>
                <a:cubicBezTo>
                  <a:pt x="1738" y="139"/>
                  <a:pt x="1738" y="139"/>
                  <a:pt x="1738" y="139"/>
                </a:cubicBezTo>
                <a:cubicBezTo>
                  <a:pt x="1738" y="139"/>
                  <a:pt x="1738" y="139"/>
                  <a:pt x="1738" y="139"/>
                </a:cubicBezTo>
                <a:cubicBezTo>
                  <a:pt x="1736" y="139"/>
                  <a:pt x="1736" y="139"/>
                  <a:pt x="1736" y="139"/>
                </a:cubicBezTo>
                <a:cubicBezTo>
                  <a:pt x="1735" y="141"/>
                  <a:pt x="1735" y="141"/>
                  <a:pt x="1735" y="141"/>
                </a:cubicBezTo>
                <a:cubicBezTo>
                  <a:pt x="1734" y="141"/>
                  <a:pt x="1734" y="141"/>
                  <a:pt x="1734" y="141"/>
                </a:cubicBezTo>
                <a:cubicBezTo>
                  <a:pt x="1734" y="139"/>
                  <a:pt x="1734" y="139"/>
                  <a:pt x="1734" y="139"/>
                </a:cubicBezTo>
                <a:cubicBezTo>
                  <a:pt x="1733" y="139"/>
                  <a:pt x="1733" y="139"/>
                  <a:pt x="1733" y="139"/>
                </a:cubicBezTo>
                <a:cubicBezTo>
                  <a:pt x="1733" y="141"/>
                  <a:pt x="1733" y="141"/>
                  <a:pt x="1733" y="141"/>
                </a:cubicBezTo>
                <a:cubicBezTo>
                  <a:pt x="1732" y="141"/>
                  <a:pt x="1732" y="141"/>
                  <a:pt x="1732" y="141"/>
                </a:cubicBezTo>
                <a:cubicBezTo>
                  <a:pt x="1731" y="140"/>
                  <a:pt x="1731" y="140"/>
                  <a:pt x="1731" y="140"/>
                </a:cubicBezTo>
                <a:cubicBezTo>
                  <a:pt x="1733" y="139"/>
                  <a:pt x="1733" y="139"/>
                  <a:pt x="1733" y="139"/>
                </a:cubicBezTo>
                <a:cubicBezTo>
                  <a:pt x="1733" y="137"/>
                  <a:pt x="1733" y="137"/>
                  <a:pt x="1733" y="137"/>
                </a:cubicBezTo>
                <a:cubicBezTo>
                  <a:pt x="1731" y="136"/>
                  <a:pt x="1731" y="136"/>
                  <a:pt x="1731" y="136"/>
                </a:cubicBezTo>
                <a:cubicBezTo>
                  <a:pt x="1729" y="136"/>
                  <a:pt x="1729" y="136"/>
                  <a:pt x="1729" y="136"/>
                </a:cubicBezTo>
                <a:cubicBezTo>
                  <a:pt x="1728" y="137"/>
                  <a:pt x="1728" y="137"/>
                  <a:pt x="1728" y="137"/>
                </a:cubicBezTo>
                <a:cubicBezTo>
                  <a:pt x="1727" y="140"/>
                  <a:pt x="1727" y="140"/>
                  <a:pt x="1727" y="140"/>
                </a:cubicBezTo>
                <a:cubicBezTo>
                  <a:pt x="1726" y="140"/>
                  <a:pt x="1726" y="140"/>
                  <a:pt x="1726" y="140"/>
                </a:cubicBezTo>
                <a:cubicBezTo>
                  <a:pt x="1726" y="141"/>
                  <a:pt x="1726" y="141"/>
                  <a:pt x="1726" y="141"/>
                </a:cubicBezTo>
                <a:cubicBezTo>
                  <a:pt x="1727" y="144"/>
                  <a:pt x="1727" y="144"/>
                  <a:pt x="1727" y="144"/>
                </a:cubicBezTo>
                <a:cubicBezTo>
                  <a:pt x="1727" y="145"/>
                  <a:pt x="1727" y="145"/>
                  <a:pt x="1727" y="145"/>
                </a:cubicBezTo>
                <a:cubicBezTo>
                  <a:pt x="1726" y="146"/>
                  <a:pt x="1726" y="146"/>
                  <a:pt x="1726" y="146"/>
                </a:cubicBezTo>
                <a:cubicBezTo>
                  <a:pt x="1725" y="145"/>
                  <a:pt x="1725" y="145"/>
                  <a:pt x="1725" y="145"/>
                </a:cubicBezTo>
                <a:cubicBezTo>
                  <a:pt x="1724" y="144"/>
                  <a:pt x="1724" y="144"/>
                  <a:pt x="1724" y="144"/>
                </a:cubicBezTo>
                <a:cubicBezTo>
                  <a:pt x="1723" y="145"/>
                  <a:pt x="1723" y="145"/>
                  <a:pt x="1723" y="145"/>
                </a:cubicBezTo>
                <a:cubicBezTo>
                  <a:pt x="1722" y="145"/>
                  <a:pt x="1722" y="145"/>
                  <a:pt x="1722" y="145"/>
                </a:cubicBezTo>
                <a:cubicBezTo>
                  <a:pt x="1719" y="146"/>
                  <a:pt x="1719" y="146"/>
                  <a:pt x="1719" y="146"/>
                </a:cubicBezTo>
                <a:cubicBezTo>
                  <a:pt x="1721" y="143"/>
                  <a:pt x="1721" y="143"/>
                  <a:pt x="1721" y="143"/>
                </a:cubicBezTo>
                <a:cubicBezTo>
                  <a:pt x="1723" y="143"/>
                  <a:pt x="1723" y="143"/>
                  <a:pt x="1723" y="143"/>
                </a:cubicBezTo>
                <a:cubicBezTo>
                  <a:pt x="1724" y="141"/>
                  <a:pt x="1724" y="141"/>
                  <a:pt x="1724" y="141"/>
                </a:cubicBezTo>
                <a:cubicBezTo>
                  <a:pt x="1723" y="140"/>
                  <a:pt x="1723" y="140"/>
                  <a:pt x="1723" y="140"/>
                </a:cubicBezTo>
                <a:cubicBezTo>
                  <a:pt x="1723" y="140"/>
                  <a:pt x="1723" y="140"/>
                  <a:pt x="1723" y="140"/>
                </a:cubicBezTo>
                <a:cubicBezTo>
                  <a:pt x="1721" y="142"/>
                  <a:pt x="1721" y="142"/>
                  <a:pt x="1721" y="142"/>
                </a:cubicBezTo>
                <a:cubicBezTo>
                  <a:pt x="1720" y="141"/>
                  <a:pt x="1720" y="141"/>
                  <a:pt x="1720" y="141"/>
                </a:cubicBezTo>
                <a:cubicBezTo>
                  <a:pt x="1720" y="140"/>
                  <a:pt x="1720" y="140"/>
                  <a:pt x="1720" y="140"/>
                </a:cubicBezTo>
                <a:cubicBezTo>
                  <a:pt x="1721" y="139"/>
                  <a:pt x="1721" y="139"/>
                  <a:pt x="1721" y="139"/>
                </a:cubicBezTo>
                <a:cubicBezTo>
                  <a:pt x="1721" y="138"/>
                  <a:pt x="1721" y="138"/>
                  <a:pt x="1721" y="138"/>
                </a:cubicBezTo>
                <a:cubicBezTo>
                  <a:pt x="1719" y="138"/>
                  <a:pt x="1719" y="138"/>
                  <a:pt x="1719" y="138"/>
                </a:cubicBezTo>
                <a:cubicBezTo>
                  <a:pt x="1719" y="137"/>
                  <a:pt x="1719" y="137"/>
                  <a:pt x="1719" y="137"/>
                </a:cubicBezTo>
                <a:cubicBezTo>
                  <a:pt x="1721" y="137"/>
                  <a:pt x="1721" y="137"/>
                  <a:pt x="1721" y="137"/>
                </a:cubicBezTo>
                <a:cubicBezTo>
                  <a:pt x="1721" y="137"/>
                  <a:pt x="1721" y="137"/>
                  <a:pt x="1721" y="137"/>
                </a:cubicBezTo>
                <a:cubicBezTo>
                  <a:pt x="1723" y="137"/>
                  <a:pt x="1723" y="137"/>
                  <a:pt x="1723" y="137"/>
                </a:cubicBezTo>
                <a:cubicBezTo>
                  <a:pt x="1725" y="134"/>
                  <a:pt x="1725" y="134"/>
                  <a:pt x="1725" y="134"/>
                </a:cubicBezTo>
                <a:cubicBezTo>
                  <a:pt x="1724" y="133"/>
                  <a:pt x="1724" y="133"/>
                  <a:pt x="1724" y="133"/>
                </a:cubicBezTo>
                <a:cubicBezTo>
                  <a:pt x="1722" y="133"/>
                  <a:pt x="1722" y="133"/>
                  <a:pt x="1722" y="133"/>
                </a:cubicBezTo>
                <a:cubicBezTo>
                  <a:pt x="1721" y="133"/>
                  <a:pt x="1721" y="133"/>
                  <a:pt x="1721" y="133"/>
                </a:cubicBezTo>
                <a:cubicBezTo>
                  <a:pt x="1722" y="131"/>
                  <a:pt x="1722" y="131"/>
                  <a:pt x="1722" y="131"/>
                </a:cubicBezTo>
                <a:cubicBezTo>
                  <a:pt x="1721" y="130"/>
                  <a:pt x="1721" y="130"/>
                  <a:pt x="1721" y="130"/>
                </a:cubicBezTo>
                <a:cubicBezTo>
                  <a:pt x="1720" y="131"/>
                  <a:pt x="1720" y="131"/>
                  <a:pt x="1720" y="131"/>
                </a:cubicBezTo>
                <a:cubicBezTo>
                  <a:pt x="1719" y="131"/>
                  <a:pt x="1719" y="131"/>
                  <a:pt x="1719" y="131"/>
                </a:cubicBezTo>
                <a:cubicBezTo>
                  <a:pt x="1718" y="130"/>
                  <a:pt x="1718" y="130"/>
                  <a:pt x="1718" y="130"/>
                </a:cubicBezTo>
                <a:cubicBezTo>
                  <a:pt x="1716" y="131"/>
                  <a:pt x="1716" y="131"/>
                  <a:pt x="1716" y="131"/>
                </a:cubicBezTo>
                <a:cubicBezTo>
                  <a:pt x="1716" y="132"/>
                  <a:pt x="1716" y="132"/>
                  <a:pt x="1716" y="132"/>
                </a:cubicBezTo>
                <a:cubicBezTo>
                  <a:pt x="1717" y="134"/>
                  <a:pt x="1717" y="134"/>
                  <a:pt x="1717" y="134"/>
                </a:cubicBezTo>
                <a:cubicBezTo>
                  <a:pt x="1717" y="135"/>
                  <a:pt x="1717" y="135"/>
                  <a:pt x="1717" y="135"/>
                </a:cubicBezTo>
                <a:cubicBezTo>
                  <a:pt x="1716" y="135"/>
                  <a:pt x="1716" y="135"/>
                  <a:pt x="1716" y="135"/>
                </a:cubicBezTo>
                <a:cubicBezTo>
                  <a:pt x="1714" y="133"/>
                  <a:pt x="1714" y="133"/>
                  <a:pt x="1714" y="133"/>
                </a:cubicBezTo>
                <a:cubicBezTo>
                  <a:pt x="1713" y="134"/>
                  <a:pt x="1713" y="134"/>
                  <a:pt x="1713" y="134"/>
                </a:cubicBezTo>
                <a:cubicBezTo>
                  <a:pt x="1713" y="136"/>
                  <a:pt x="1713" y="136"/>
                  <a:pt x="1713" y="136"/>
                </a:cubicBezTo>
                <a:cubicBezTo>
                  <a:pt x="1713" y="136"/>
                  <a:pt x="1713" y="136"/>
                  <a:pt x="1713" y="136"/>
                </a:cubicBezTo>
                <a:cubicBezTo>
                  <a:pt x="1715" y="136"/>
                  <a:pt x="1715" y="136"/>
                  <a:pt x="1715" y="136"/>
                </a:cubicBezTo>
                <a:cubicBezTo>
                  <a:pt x="1716" y="137"/>
                  <a:pt x="1716" y="137"/>
                  <a:pt x="1716" y="137"/>
                </a:cubicBezTo>
                <a:cubicBezTo>
                  <a:pt x="1715" y="138"/>
                  <a:pt x="1715" y="138"/>
                  <a:pt x="1715" y="138"/>
                </a:cubicBezTo>
                <a:cubicBezTo>
                  <a:pt x="1714" y="138"/>
                  <a:pt x="1714" y="138"/>
                  <a:pt x="1714" y="138"/>
                </a:cubicBezTo>
                <a:cubicBezTo>
                  <a:pt x="1714" y="140"/>
                  <a:pt x="1714" y="140"/>
                  <a:pt x="1714" y="140"/>
                </a:cubicBezTo>
                <a:cubicBezTo>
                  <a:pt x="1713" y="141"/>
                  <a:pt x="1713" y="141"/>
                  <a:pt x="1713" y="141"/>
                </a:cubicBezTo>
                <a:cubicBezTo>
                  <a:pt x="1713" y="142"/>
                  <a:pt x="1713" y="142"/>
                  <a:pt x="1713" y="142"/>
                </a:cubicBezTo>
                <a:cubicBezTo>
                  <a:pt x="1713" y="142"/>
                  <a:pt x="1713" y="142"/>
                  <a:pt x="1713" y="142"/>
                </a:cubicBezTo>
                <a:cubicBezTo>
                  <a:pt x="1712" y="143"/>
                  <a:pt x="1712" y="143"/>
                  <a:pt x="1712" y="143"/>
                </a:cubicBezTo>
                <a:cubicBezTo>
                  <a:pt x="1713" y="145"/>
                  <a:pt x="1713" y="145"/>
                  <a:pt x="1713" y="145"/>
                </a:cubicBezTo>
                <a:cubicBezTo>
                  <a:pt x="1712" y="146"/>
                  <a:pt x="1712" y="146"/>
                  <a:pt x="1712" y="146"/>
                </a:cubicBezTo>
                <a:cubicBezTo>
                  <a:pt x="1711" y="145"/>
                  <a:pt x="1711" y="145"/>
                  <a:pt x="1711" y="145"/>
                </a:cubicBezTo>
                <a:cubicBezTo>
                  <a:pt x="1710" y="146"/>
                  <a:pt x="1710" y="146"/>
                  <a:pt x="1710" y="146"/>
                </a:cubicBezTo>
                <a:cubicBezTo>
                  <a:pt x="1710" y="147"/>
                  <a:pt x="1710" y="147"/>
                  <a:pt x="1710" y="147"/>
                </a:cubicBezTo>
                <a:cubicBezTo>
                  <a:pt x="1708" y="147"/>
                  <a:pt x="1708" y="147"/>
                  <a:pt x="1708" y="147"/>
                </a:cubicBezTo>
                <a:cubicBezTo>
                  <a:pt x="1708" y="146"/>
                  <a:pt x="1708" y="146"/>
                  <a:pt x="1708" y="146"/>
                </a:cubicBezTo>
                <a:cubicBezTo>
                  <a:pt x="1710" y="142"/>
                  <a:pt x="1710" y="142"/>
                  <a:pt x="1710" y="142"/>
                </a:cubicBezTo>
                <a:cubicBezTo>
                  <a:pt x="1708" y="141"/>
                  <a:pt x="1708" y="141"/>
                  <a:pt x="1708" y="141"/>
                </a:cubicBezTo>
                <a:cubicBezTo>
                  <a:pt x="1708" y="141"/>
                  <a:pt x="1708" y="141"/>
                  <a:pt x="1708" y="141"/>
                </a:cubicBezTo>
                <a:cubicBezTo>
                  <a:pt x="1709" y="139"/>
                  <a:pt x="1709" y="139"/>
                  <a:pt x="1709" y="139"/>
                </a:cubicBezTo>
                <a:cubicBezTo>
                  <a:pt x="1709" y="136"/>
                  <a:pt x="1709" y="136"/>
                  <a:pt x="1709" y="136"/>
                </a:cubicBezTo>
                <a:cubicBezTo>
                  <a:pt x="1709" y="135"/>
                  <a:pt x="1709" y="135"/>
                  <a:pt x="1709" y="135"/>
                </a:cubicBezTo>
                <a:cubicBezTo>
                  <a:pt x="1708" y="135"/>
                  <a:pt x="1708" y="135"/>
                  <a:pt x="1708" y="135"/>
                </a:cubicBezTo>
                <a:cubicBezTo>
                  <a:pt x="1705" y="140"/>
                  <a:pt x="1705" y="140"/>
                  <a:pt x="1705" y="140"/>
                </a:cubicBezTo>
                <a:cubicBezTo>
                  <a:pt x="1705" y="142"/>
                  <a:pt x="1705" y="142"/>
                  <a:pt x="1705" y="142"/>
                </a:cubicBezTo>
                <a:cubicBezTo>
                  <a:pt x="1703" y="145"/>
                  <a:pt x="1703" y="145"/>
                  <a:pt x="1703" y="145"/>
                </a:cubicBezTo>
                <a:cubicBezTo>
                  <a:pt x="1702" y="148"/>
                  <a:pt x="1702" y="148"/>
                  <a:pt x="1702" y="148"/>
                </a:cubicBezTo>
                <a:cubicBezTo>
                  <a:pt x="1703" y="149"/>
                  <a:pt x="1703" y="149"/>
                  <a:pt x="1703" y="149"/>
                </a:cubicBezTo>
                <a:cubicBezTo>
                  <a:pt x="1702" y="151"/>
                  <a:pt x="1702" y="151"/>
                  <a:pt x="1702" y="151"/>
                </a:cubicBezTo>
                <a:cubicBezTo>
                  <a:pt x="1700" y="154"/>
                  <a:pt x="1700" y="154"/>
                  <a:pt x="1700" y="154"/>
                </a:cubicBezTo>
                <a:cubicBezTo>
                  <a:pt x="1698" y="154"/>
                  <a:pt x="1698" y="154"/>
                  <a:pt x="1698" y="154"/>
                </a:cubicBezTo>
                <a:cubicBezTo>
                  <a:pt x="1698" y="153"/>
                  <a:pt x="1698" y="153"/>
                  <a:pt x="1698" y="153"/>
                </a:cubicBezTo>
                <a:cubicBezTo>
                  <a:pt x="1698" y="151"/>
                  <a:pt x="1698" y="151"/>
                  <a:pt x="1698" y="151"/>
                </a:cubicBezTo>
                <a:cubicBezTo>
                  <a:pt x="1700" y="149"/>
                  <a:pt x="1700" y="149"/>
                  <a:pt x="1700" y="149"/>
                </a:cubicBezTo>
                <a:cubicBezTo>
                  <a:pt x="1699" y="147"/>
                  <a:pt x="1699" y="147"/>
                  <a:pt x="1699" y="147"/>
                </a:cubicBezTo>
                <a:cubicBezTo>
                  <a:pt x="1700" y="146"/>
                  <a:pt x="1700" y="146"/>
                  <a:pt x="1700" y="146"/>
                </a:cubicBezTo>
                <a:cubicBezTo>
                  <a:pt x="1699" y="144"/>
                  <a:pt x="1699" y="144"/>
                  <a:pt x="1699" y="144"/>
                </a:cubicBezTo>
                <a:cubicBezTo>
                  <a:pt x="1702" y="141"/>
                  <a:pt x="1702" y="141"/>
                  <a:pt x="1702" y="141"/>
                </a:cubicBezTo>
                <a:cubicBezTo>
                  <a:pt x="1703" y="139"/>
                  <a:pt x="1703" y="139"/>
                  <a:pt x="1703" y="139"/>
                </a:cubicBezTo>
                <a:cubicBezTo>
                  <a:pt x="1703" y="138"/>
                  <a:pt x="1703" y="138"/>
                  <a:pt x="1703" y="138"/>
                </a:cubicBezTo>
                <a:cubicBezTo>
                  <a:pt x="1703" y="137"/>
                  <a:pt x="1703" y="137"/>
                  <a:pt x="1703" y="137"/>
                </a:cubicBezTo>
                <a:cubicBezTo>
                  <a:pt x="1701" y="137"/>
                  <a:pt x="1701" y="137"/>
                  <a:pt x="1701" y="137"/>
                </a:cubicBezTo>
                <a:cubicBezTo>
                  <a:pt x="1700" y="135"/>
                  <a:pt x="1700" y="135"/>
                  <a:pt x="1700" y="135"/>
                </a:cubicBezTo>
                <a:cubicBezTo>
                  <a:pt x="1699" y="136"/>
                  <a:pt x="1699" y="136"/>
                  <a:pt x="1699" y="136"/>
                </a:cubicBezTo>
                <a:cubicBezTo>
                  <a:pt x="1699" y="138"/>
                  <a:pt x="1699" y="138"/>
                  <a:pt x="1699" y="138"/>
                </a:cubicBezTo>
                <a:cubicBezTo>
                  <a:pt x="1698" y="139"/>
                  <a:pt x="1698" y="139"/>
                  <a:pt x="1698" y="139"/>
                </a:cubicBezTo>
                <a:cubicBezTo>
                  <a:pt x="1698" y="137"/>
                  <a:pt x="1698" y="137"/>
                  <a:pt x="1698" y="137"/>
                </a:cubicBezTo>
                <a:cubicBezTo>
                  <a:pt x="1697" y="136"/>
                  <a:pt x="1697" y="136"/>
                  <a:pt x="1697" y="136"/>
                </a:cubicBezTo>
                <a:cubicBezTo>
                  <a:pt x="1695" y="135"/>
                  <a:pt x="1695" y="135"/>
                  <a:pt x="1695" y="135"/>
                </a:cubicBezTo>
                <a:cubicBezTo>
                  <a:pt x="1694" y="136"/>
                  <a:pt x="1694" y="136"/>
                  <a:pt x="1694" y="136"/>
                </a:cubicBezTo>
                <a:cubicBezTo>
                  <a:pt x="1694" y="139"/>
                  <a:pt x="1694" y="139"/>
                  <a:pt x="1694" y="139"/>
                </a:cubicBezTo>
                <a:cubicBezTo>
                  <a:pt x="1693" y="140"/>
                  <a:pt x="1693" y="140"/>
                  <a:pt x="1693" y="140"/>
                </a:cubicBezTo>
                <a:cubicBezTo>
                  <a:pt x="1693" y="139"/>
                  <a:pt x="1693" y="139"/>
                  <a:pt x="1693" y="139"/>
                </a:cubicBezTo>
                <a:cubicBezTo>
                  <a:pt x="1691" y="138"/>
                  <a:pt x="1691" y="138"/>
                  <a:pt x="1691" y="138"/>
                </a:cubicBezTo>
                <a:cubicBezTo>
                  <a:pt x="1691" y="139"/>
                  <a:pt x="1691" y="139"/>
                  <a:pt x="1691" y="139"/>
                </a:cubicBezTo>
                <a:cubicBezTo>
                  <a:pt x="1691" y="140"/>
                  <a:pt x="1691" y="140"/>
                  <a:pt x="1691" y="140"/>
                </a:cubicBezTo>
                <a:cubicBezTo>
                  <a:pt x="1693" y="141"/>
                  <a:pt x="1693" y="141"/>
                  <a:pt x="1693" y="141"/>
                </a:cubicBezTo>
                <a:cubicBezTo>
                  <a:pt x="1694" y="143"/>
                  <a:pt x="1694" y="143"/>
                  <a:pt x="1694" y="143"/>
                </a:cubicBezTo>
                <a:cubicBezTo>
                  <a:pt x="1693" y="143"/>
                  <a:pt x="1693" y="143"/>
                  <a:pt x="1693" y="143"/>
                </a:cubicBezTo>
                <a:cubicBezTo>
                  <a:pt x="1692" y="142"/>
                  <a:pt x="1692" y="142"/>
                  <a:pt x="1692" y="142"/>
                </a:cubicBezTo>
                <a:cubicBezTo>
                  <a:pt x="1691" y="144"/>
                  <a:pt x="1691" y="144"/>
                  <a:pt x="1691" y="144"/>
                </a:cubicBezTo>
                <a:cubicBezTo>
                  <a:pt x="1691" y="145"/>
                  <a:pt x="1691" y="145"/>
                  <a:pt x="1691" y="145"/>
                </a:cubicBezTo>
                <a:cubicBezTo>
                  <a:pt x="1691" y="145"/>
                  <a:pt x="1691" y="145"/>
                  <a:pt x="1691" y="145"/>
                </a:cubicBezTo>
                <a:cubicBezTo>
                  <a:pt x="1691" y="146"/>
                  <a:pt x="1691" y="146"/>
                  <a:pt x="1691" y="146"/>
                </a:cubicBezTo>
                <a:cubicBezTo>
                  <a:pt x="1689" y="145"/>
                  <a:pt x="1689" y="145"/>
                  <a:pt x="1689" y="145"/>
                </a:cubicBezTo>
                <a:cubicBezTo>
                  <a:pt x="1688" y="145"/>
                  <a:pt x="1688" y="145"/>
                  <a:pt x="1688" y="145"/>
                </a:cubicBezTo>
                <a:cubicBezTo>
                  <a:pt x="1687" y="147"/>
                  <a:pt x="1687" y="147"/>
                  <a:pt x="1687" y="147"/>
                </a:cubicBezTo>
                <a:cubicBezTo>
                  <a:pt x="1686" y="148"/>
                  <a:pt x="1686" y="148"/>
                  <a:pt x="1686" y="148"/>
                </a:cubicBezTo>
                <a:cubicBezTo>
                  <a:pt x="1686" y="148"/>
                  <a:pt x="1686" y="148"/>
                  <a:pt x="1686" y="148"/>
                </a:cubicBezTo>
                <a:cubicBezTo>
                  <a:pt x="1686" y="149"/>
                  <a:pt x="1686" y="149"/>
                  <a:pt x="1686" y="149"/>
                </a:cubicBezTo>
                <a:cubicBezTo>
                  <a:pt x="1685" y="150"/>
                  <a:pt x="1685" y="150"/>
                  <a:pt x="1685" y="150"/>
                </a:cubicBezTo>
                <a:cubicBezTo>
                  <a:pt x="1684" y="152"/>
                  <a:pt x="1684" y="152"/>
                  <a:pt x="1684" y="152"/>
                </a:cubicBezTo>
                <a:cubicBezTo>
                  <a:pt x="1686" y="153"/>
                  <a:pt x="1686" y="153"/>
                  <a:pt x="1686" y="153"/>
                </a:cubicBezTo>
                <a:cubicBezTo>
                  <a:pt x="1685" y="154"/>
                  <a:pt x="1685" y="154"/>
                  <a:pt x="1685" y="154"/>
                </a:cubicBezTo>
                <a:cubicBezTo>
                  <a:pt x="1686" y="155"/>
                  <a:pt x="1686" y="155"/>
                  <a:pt x="1686" y="155"/>
                </a:cubicBezTo>
                <a:cubicBezTo>
                  <a:pt x="1687" y="156"/>
                  <a:pt x="1687" y="156"/>
                  <a:pt x="1687" y="156"/>
                </a:cubicBezTo>
                <a:cubicBezTo>
                  <a:pt x="1686" y="157"/>
                  <a:pt x="1686" y="157"/>
                  <a:pt x="1686" y="157"/>
                </a:cubicBezTo>
                <a:cubicBezTo>
                  <a:pt x="1683" y="156"/>
                  <a:pt x="1683" y="156"/>
                  <a:pt x="1683" y="156"/>
                </a:cubicBezTo>
                <a:cubicBezTo>
                  <a:pt x="1683" y="154"/>
                  <a:pt x="1683" y="154"/>
                  <a:pt x="1683" y="154"/>
                </a:cubicBezTo>
                <a:cubicBezTo>
                  <a:pt x="1682" y="154"/>
                  <a:pt x="1682" y="154"/>
                  <a:pt x="1682" y="154"/>
                </a:cubicBezTo>
                <a:cubicBezTo>
                  <a:pt x="1683" y="152"/>
                  <a:pt x="1683" y="152"/>
                  <a:pt x="1683" y="152"/>
                </a:cubicBezTo>
                <a:cubicBezTo>
                  <a:pt x="1681" y="151"/>
                  <a:pt x="1681" y="151"/>
                  <a:pt x="1681" y="151"/>
                </a:cubicBezTo>
                <a:cubicBezTo>
                  <a:pt x="1679" y="152"/>
                  <a:pt x="1679" y="152"/>
                  <a:pt x="1679" y="152"/>
                </a:cubicBezTo>
                <a:cubicBezTo>
                  <a:pt x="1677" y="151"/>
                  <a:pt x="1677" y="151"/>
                  <a:pt x="1677" y="151"/>
                </a:cubicBezTo>
                <a:cubicBezTo>
                  <a:pt x="1674" y="149"/>
                  <a:pt x="1674" y="149"/>
                  <a:pt x="1674" y="149"/>
                </a:cubicBezTo>
                <a:cubicBezTo>
                  <a:pt x="1673" y="149"/>
                  <a:pt x="1673" y="149"/>
                  <a:pt x="1673" y="149"/>
                </a:cubicBezTo>
                <a:cubicBezTo>
                  <a:pt x="1672" y="150"/>
                  <a:pt x="1672" y="150"/>
                  <a:pt x="1672" y="150"/>
                </a:cubicBezTo>
                <a:cubicBezTo>
                  <a:pt x="1671" y="149"/>
                  <a:pt x="1671" y="149"/>
                  <a:pt x="1671" y="149"/>
                </a:cubicBezTo>
                <a:cubicBezTo>
                  <a:pt x="1670" y="150"/>
                  <a:pt x="1670" y="150"/>
                  <a:pt x="1670" y="150"/>
                </a:cubicBezTo>
                <a:cubicBezTo>
                  <a:pt x="1668" y="151"/>
                  <a:pt x="1668" y="151"/>
                  <a:pt x="1668" y="151"/>
                </a:cubicBezTo>
                <a:cubicBezTo>
                  <a:pt x="1668" y="152"/>
                  <a:pt x="1668" y="152"/>
                  <a:pt x="1668" y="152"/>
                </a:cubicBezTo>
                <a:cubicBezTo>
                  <a:pt x="1670" y="154"/>
                  <a:pt x="1670" y="154"/>
                  <a:pt x="1670" y="154"/>
                </a:cubicBezTo>
                <a:cubicBezTo>
                  <a:pt x="1672" y="154"/>
                  <a:pt x="1672" y="154"/>
                  <a:pt x="1672" y="154"/>
                </a:cubicBezTo>
                <a:cubicBezTo>
                  <a:pt x="1673" y="155"/>
                  <a:pt x="1673" y="155"/>
                  <a:pt x="1673" y="155"/>
                </a:cubicBezTo>
                <a:cubicBezTo>
                  <a:pt x="1675" y="155"/>
                  <a:pt x="1675" y="155"/>
                  <a:pt x="1675" y="155"/>
                </a:cubicBezTo>
                <a:cubicBezTo>
                  <a:pt x="1674" y="157"/>
                  <a:pt x="1674" y="157"/>
                  <a:pt x="1674" y="157"/>
                </a:cubicBezTo>
                <a:cubicBezTo>
                  <a:pt x="1674" y="159"/>
                  <a:pt x="1674" y="159"/>
                  <a:pt x="1674" y="159"/>
                </a:cubicBezTo>
                <a:cubicBezTo>
                  <a:pt x="1676" y="161"/>
                  <a:pt x="1676" y="161"/>
                  <a:pt x="1676" y="161"/>
                </a:cubicBezTo>
                <a:cubicBezTo>
                  <a:pt x="1675" y="162"/>
                  <a:pt x="1675" y="162"/>
                  <a:pt x="1675" y="162"/>
                </a:cubicBezTo>
                <a:cubicBezTo>
                  <a:pt x="1674" y="161"/>
                  <a:pt x="1674" y="161"/>
                  <a:pt x="1674" y="161"/>
                </a:cubicBezTo>
                <a:cubicBezTo>
                  <a:pt x="1673" y="159"/>
                  <a:pt x="1673" y="159"/>
                  <a:pt x="1673" y="159"/>
                </a:cubicBezTo>
                <a:cubicBezTo>
                  <a:pt x="1671" y="158"/>
                  <a:pt x="1671" y="158"/>
                  <a:pt x="1671" y="158"/>
                </a:cubicBezTo>
                <a:cubicBezTo>
                  <a:pt x="1670" y="157"/>
                  <a:pt x="1670" y="157"/>
                  <a:pt x="1670" y="157"/>
                </a:cubicBezTo>
                <a:cubicBezTo>
                  <a:pt x="1669" y="159"/>
                  <a:pt x="1669" y="159"/>
                  <a:pt x="1669" y="159"/>
                </a:cubicBezTo>
                <a:cubicBezTo>
                  <a:pt x="1668" y="160"/>
                  <a:pt x="1668" y="160"/>
                  <a:pt x="1668" y="160"/>
                </a:cubicBezTo>
                <a:cubicBezTo>
                  <a:pt x="1668" y="158"/>
                  <a:pt x="1668" y="158"/>
                  <a:pt x="1668" y="158"/>
                </a:cubicBezTo>
                <a:cubicBezTo>
                  <a:pt x="1666" y="159"/>
                  <a:pt x="1666" y="159"/>
                  <a:pt x="1666" y="159"/>
                </a:cubicBezTo>
                <a:cubicBezTo>
                  <a:pt x="1666" y="160"/>
                  <a:pt x="1666" y="160"/>
                  <a:pt x="1666" y="160"/>
                </a:cubicBezTo>
                <a:cubicBezTo>
                  <a:pt x="1664" y="162"/>
                  <a:pt x="1664" y="162"/>
                  <a:pt x="1664" y="162"/>
                </a:cubicBezTo>
                <a:cubicBezTo>
                  <a:pt x="1664" y="163"/>
                  <a:pt x="1664" y="163"/>
                  <a:pt x="1664" y="163"/>
                </a:cubicBezTo>
                <a:cubicBezTo>
                  <a:pt x="1666" y="164"/>
                  <a:pt x="1666" y="164"/>
                  <a:pt x="1666" y="164"/>
                </a:cubicBezTo>
                <a:cubicBezTo>
                  <a:pt x="1667" y="166"/>
                  <a:pt x="1667" y="166"/>
                  <a:pt x="1667" y="166"/>
                </a:cubicBezTo>
                <a:cubicBezTo>
                  <a:pt x="1666" y="166"/>
                  <a:pt x="1666" y="166"/>
                  <a:pt x="1666" y="166"/>
                </a:cubicBezTo>
                <a:cubicBezTo>
                  <a:pt x="1665" y="165"/>
                  <a:pt x="1665" y="165"/>
                  <a:pt x="1665" y="165"/>
                </a:cubicBezTo>
                <a:cubicBezTo>
                  <a:pt x="1663" y="167"/>
                  <a:pt x="1663" y="167"/>
                  <a:pt x="1663" y="167"/>
                </a:cubicBezTo>
                <a:cubicBezTo>
                  <a:pt x="1663" y="168"/>
                  <a:pt x="1663" y="168"/>
                  <a:pt x="1663" y="168"/>
                </a:cubicBezTo>
                <a:cubicBezTo>
                  <a:pt x="1661" y="170"/>
                  <a:pt x="1661" y="170"/>
                  <a:pt x="1661" y="170"/>
                </a:cubicBezTo>
                <a:cubicBezTo>
                  <a:pt x="1661" y="169"/>
                  <a:pt x="1661" y="169"/>
                  <a:pt x="1661" y="169"/>
                </a:cubicBezTo>
                <a:cubicBezTo>
                  <a:pt x="1662" y="168"/>
                  <a:pt x="1662" y="168"/>
                  <a:pt x="1662" y="168"/>
                </a:cubicBezTo>
                <a:cubicBezTo>
                  <a:pt x="1662" y="167"/>
                  <a:pt x="1662" y="167"/>
                  <a:pt x="1662" y="167"/>
                </a:cubicBezTo>
                <a:cubicBezTo>
                  <a:pt x="1663" y="164"/>
                  <a:pt x="1663" y="164"/>
                  <a:pt x="1663" y="164"/>
                </a:cubicBezTo>
                <a:cubicBezTo>
                  <a:pt x="1662" y="158"/>
                  <a:pt x="1662" y="158"/>
                  <a:pt x="1662" y="158"/>
                </a:cubicBezTo>
                <a:cubicBezTo>
                  <a:pt x="1661" y="159"/>
                  <a:pt x="1661" y="159"/>
                  <a:pt x="1661" y="159"/>
                </a:cubicBezTo>
                <a:cubicBezTo>
                  <a:pt x="1658" y="163"/>
                  <a:pt x="1658" y="163"/>
                  <a:pt x="1658" y="163"/>
                </a:cubicBezTo>
                <a:cubicBezTo>
                  <a:pt x="1658" y="165"/>
                  <a:pt x="1658" y="165"/>
                  <a:pt x="1658" y="165"/>
                </a:cubicBezTo>
                <a:cubicBezTo>
                  <a:pt x="1659" y="166"/>
                  <a:pt x="1659" y="166"/>
                  <a:pt x="1659" y="166"/>
                </a:cubicBezTo>
                <a:cubicBezTo>
                  <a:pt x="1657" y="168"/>
                  <a:pt x="1657" y="168"/>
                  <a:pt x="1657" y="168"/>
                </a:cubicBezTo>
                <a:cubicBezTo>
                  <a:pt x="1657" y="166"/>
                  <a:pt x="1657" y="166"/>
                  <a:pt x="1657" y="166"/>
                </a:cubicBezTo>
                <a:cubicBezTo>
                  <a:pt x="1658" y="164"/>
                  <a:pt x="1658" y="164"/>
                  <a:pt x="1658" y="164"/>
                </a:cubicBezTo>
                <a:cubicBezTo>
                  <a:pt x="1657" y="161"/>
                  <a:pt x="1657" y="161"/>
                  <a:pt x="1657" y="161"/>
                </a:cubicBezTo>
                <a:cubicBezTo>
                  <a:pt x="1656" y="161"/>
                  <a:pt x="1656" y="161"/>
                  <a:pt x="1656" y="161"/>
                </a:cubicBezTo>
                <a:cubicBezTo>
                  <a:pt x="1654" y="162"/>
                  <a:pt x="1654" y="162"/>
                  <a:pt x="1654" y="162"/>
                </a:cubicBezTo>
                <a:cubicBezTo>
                  <a:pt x="1653" y="165"/>
                  <a:pt x="1653" y="165"/>
                  <a:pt x="1653" y="165"/>
                </a:cubicBezTo>
                <a:cubicBezTo>
                  <a:pt x="1654" y="167"/>
                  <a:pt x="1654" y="167"/>
                  <a:pt x="1654" y="167"/>
                </a:cubicBezTo>
                <a:cubicBezTo>
                  <a:pt x="1654" y="169"/>
                  <a:pt x="1654" y="169"/>
                  <a:pt x="1654" y="169"/>
                </a:cubicBezTo>
                <a:cubicBezTo>
                  <a:pt x="1656" y="171"/>
                  <a:pt x="1656" y="171"/>
                  <a:pt x="1656" y="171"/>
                </a:cubicBezTo>
                <a:cubicBezTo>
                  <a:pt x="1657" y="172"/>
                  <a:pt x="1657" y="172"/>
                  <a:pt x="1657" y="172"/>
                </a:cubicBezTo>
                <a:cubicBezTo>
                  <a:pt x="1656" y="174"/>
                  <a:pt x="1656" y="174"/>
                  <a:pt x="1656" y="174"/>
                </a:cubicBezTo>
                <a:cubicBezTo>
                  <a:pt x="1655" y="171"/>
                  <a:pt x="1655" y="171"/>
                  <a:pt x="1655" y="171"/>
                </a:cubicBezTo>
                <a:cubicBezTo>
                  <a:pt x="1653" y="171"/>
                  <a:pt x="1653" y="171"/>
                  <a:pt x="1653" y="171"/>
                </a:cubicBezTo>
                <a:cubicBezTo>
                  <a:pt x="1652" y="167"/>
                  <a:pt x="1652" y="167"/>
                  <a:pt x="1652" y="167"/>
                </a:cubicBezTo>
                <a:cubicBezTo>
                  <a:pt x="1651" y="167"/>
                  <a:pt x="1651" y="167"/>
                  <a:pt x="1651" y="167"/>
                </a:cubicBezTo>
                <a:cubicBezTo>
                  <a:pt x="1649" y="167"/>
                  <a:pt x="1649" y="167"/>
                  <a:pt x="1649" y="167"/>
                </a:cubicBezTo>
                <a:cubicBezTo>
                  <a:pt x="1648" y="169"/>
                  <a:pt x="1648" y="169"/>
                  <a:pt x="1648" y="169"/>
                </a:cubicBezTo>
                <a:cubicBezTo>
                  <a:pt x="1651" y="171"/>
                  <a:pt x="1651" y="171"/>
                  <a:pt x="1651" y="171"/>
                </a:cubicBezTo>
                <a:cubicBezTo>
                  <a:pt x="1652" y="171"/>
                  <a:pt x="1652" y="171"/>
                  <a:pt x="1652" y="171"/>
                </a:cubicBezTo>
                <a:cubicBezTo>
                  <a:pt x="1653" y="172"/>
                  <a:pt x="1653" y="172"/>
                  <a:pt x="1653" y="172"/>
                </a:cubicBezTo>
                <a:cubicBezTo>
                  <a:pt x="1651" y="171"/>
                  <a:pt x="1651" y="171"/>
                  <a:pt x="1651" y="171"/>
                </a:cubicBezTo>
                <a:cubicBezTo>
                  <a:pt x="1649" y="172"/>
                  <a:pt x="1649" y="172"/>
                  <a:pt x="1649" y="172"/>
                </a:cubicBezTo>
                <a:cubicBezTo>
                  <a:pt x="1650" y="174"/>
                  <a:pt x="1650" y="174"/>
                  <a:pt x="1650" y="174"/>
                </a:cubicBezTo>
                <a:cubicBezTo>
                  <a:pt x="1648" y="173"/>
                  <a:pt x="1648" y="173"/>
                  <a:pt x="1648" y="173"/>
                </a:cubicBezTo>
                <a:cubicBezTo>
                  <a:pt x="1648" y="170"/>
                  <a:pt x="1648" y="170"/>
                  <a:pt x="1648" y="170"/>
                </a:cubicBezTo>
                <a:cubicBezTo>
                  <a:pt x="1647" y="170"/>
                  <a:pt x="1647" y="170"/>
                  <a:pt x="1647" y="170"/>
                </a:cubicBezTo>
                <a:cubicBezTo>
                  <a:pt x="1647" y="168"/>
                  <a:pt x="1647" y="168"/>
                  <a:pt x="1647" y="168"/>
                </a:cubicBezTo>
                <a:cubicBezTo>
                  <a:pt x="1646" y="169"/>
                  <a:pt x="1646" y="169"/>
                  <a:pt x="1646" y="169"/>
                </a:cubicBezTo>
                <a:cubicBezTo>
                  <a:pt x="1645" y="172"/>
                  <a:pt x="1645" y="172"/>
                  <a:pt x="1645" y="172"/>
                </a:cubicBezTo>
                <a:cubicBezTo>
                  <a:pt x="1646" y="173"/>
                  <a:pt x="1646" y="173"/>
                  <a:pt x="1646" y="173"/>
                </a:cubicBezTo>
                <a:cubicBezTo>
                  <a:pt x="1646" y="175"/>
                  <a:pt x="1646" y="175"/>
                  <a:pt x="1646" y="175"/>
                </a:cubicBezTo>
                <a:cubicBezTo>
                  <a:pt x="1644" y="174"/>
                  <a:pt x="1644" y="174"/>
                  <a:pt x="1644" y="174"/>
                </a:cubicBezTo>
                <a:cubicBezTo>
                  <a:pt x="1643" y="175"/>
                  <a:pt x="1643" y="175"/>
                  <a:pt x="1643" y="175"/>
                </a:cubicBezTo>
                <a:cubicBezTo>
                  <a:pt x="1641" y="177"/>
                  <a:pt x="1641" y="177"/>
                  <a:pt x="1641" y="177"/>
                </a:cubicBezTo>
                <a:cubicBezTo>
                  <a:pt x="1641" y="177"/>
                  <a:pt x="1641" y="177"/>
                  <a:pt x="1641" y="177"/>
                </a:cubicBezTo>
                <a:cubicBezTo>
                  <a:pt x="1643" y="177"/>
                  <a:pt x="1643" y="177"/>
                  <a:pt x="1643" y="177"/>
                </a:cubicBezTo>
                <a:cubicBezTo>
                  <a:pt x="1644" y="178"/>
                  <a:pt x="1644" y="178"/>
                  <a:pt x="1644" y="178"/>
                </a:cubicBezTo>
                <a:cubicBezTo>
                  <a:pt x="1642" y="179"/>
                  <a:pt x="1642" y="179"/>
                  <a:pt x="1642" y="179"/>
                </a:cubicBezTo>
                <a:cubicBezTo>
                  <a:pt x="1641" y="179"/>
                  <a:pt x="1641" y="179"/>
                  <a:pt x="1641" y="179"/>
                </a:cubicBezTo>
                <a:cubicBezTo>
                  <a:pt x="1642" y="180"/>
                  <a:pt x="1642" y="180"/>
                  <a:pt x="1642" y="180"/>
                </a:cubicBezTo>
                <a:cubicBezTo>
                  <a:pt x="1642" y="181"/>
                  <a:pt x="1642" y="181"/>
                  <a:pt x="1642" y="181"/>
                </a:cubicBezTo>
                <a:cubicBezTo>
                  <a:pt x="1640" y="181"/>
                  <a:pt x="1640" y="181"/>
                  <a:pt x="1640" y="181"/>
                </a:cubicBezTo>
                <a:cubicBezTo>
                  <a:pt x="1640" y="182"/>
                  <a:pt x="1640" y="182"/>
                  <a:pt x="1640" y="182"/>
                </a:cubicBezTo>
                <a:cubicBezTo>
                  <a:pt x="1641" y="183"/>
                  <a:pt x="1641" y="183"/>
                  <a:pt x="1641" y="183"/>
                </a:cubicBezTo>
                <a:cubicBezTo>
                  <a:pt x="1639" y="183"/>
                  <a:pt x="1639" y="183"/>
                  <a:pt x="1639" y="183"/>
                </a:cubicBezTo>
                <a:cubicBezTo>
                  <a:pt x="1639" y="182"/>
                  <a:pt x="1639" y="182"/>
                  <a:pt x="1639" y="182"/>
                </a:cubicBezTo>
                <a:cubicBezTo>
                  <a:pt x="1637" y="182"/>
                  <a:pt x="1637" y="182"/>
                  <a:pt x="1637" y="182"/>
                </a:cubicBezTo>
                <a:cubicBezTo>
                  <a:pt x="1636" y="184"/>
                  <a:pt x="1636" y="184"/>
                  <a:pt x="1636" y="184"/>
                </a:cubicBezTo>
                <a:cubicBezTo>
                  <a:pt x="1636" y="185"/>
                  <a:pt x="1636" y="185"/>
                  <a:pt x="1636" y="185"/>
                </a:cubicBezTo>
                <a:cubicBezTo>
                  <a:pt x="1636" y="186"/>
                  <a:pt x="1636" y="186"/>
                  <a:pt x="1636" y="186"/>
                </a:cubicBezTo>
                <a:cubicBezTo>
                  <a:pt x="1634" y="186"/>
                  <a:pt x="1634" y="186"/>
                  <a:pt x="1634" y="186"/>
                </a:cubicBezTo>
                <a:cubicBezTo>
                  <a:pt x="1633" y="188"/>
                  <a:pt x="1633" y="188"/>
                  <a:pt x="1633" y="188"/>
                </a:cubicBezTo>
                <a:cubicBezTo>
                  <a:pt x="1634" y="188"/>
                  <a:pt x="1634" y="188"/>
                  <a:pt x="1634" y="188"/>
                </a:cubicBezTo>
                <a:cubicBezTo>
                  <a:pt x="1639" y="187"/>
                  <a:pt x="1639" y="187"/>
                  <a:pt x="1639" y="187"/>
                </a:cubicBezTo>
                <a:cubicBezTo>
                  <a:pt x="1640" y="187"/>
                  <a:pt x="1640" y="187"/>
                  <a:pt x="1640" y="187"/>
                </a:cubicBezTo>
                <a:cubicBezTo>
                  <a:pt x="1642" y="187"/>
                  <a:pt x="1642" y="187"/>
                  <a:pt x="1642" y="187"/>
                </a:cubicBezTo>
                <a:cubicBezTo>
                  <a:pt x="1643" y="186"/>
                  <a:pt x="1643" y="186"/>
                  <a:pt x="1643" y="186"/>
                </a:cubicBezTo>
                <a:cubicBezTo>
                  <a:pt x="1643" y="188"/>
                  <a:pt x="1643" y="188"/>
                  <a:pt x="1643" y="188"/>
                </a:cubicBezTo>
                <a:cubicBezTo>
                  <a:pt x="1642" y="189"/>
                  <a:pt x="1642" y="189"/>
                  <a:pt x="1642" y="189"/>
                </a:cubicBezTo>
                <a:cubicBezTo>
                  <a:pt x="1641" y="192"/>
                  <a:pt x="1641" y="192"/>
                  <a:pt x="1641" y="192"/>
                </a:cubicBezTo>
                <a:cubicBezTo>
                  <a:pt x="1641" y="193"/>
                  <a:pt x="1641" y="193"/>
                  <a:pt x="1641" y="193"/>
                </a:cubicBezTo>
                <a:cubicBezTo>
                  <a:pt x="1640" y="192"/>
                  <a:pt x="1640" y="192"/>
                  <a:pt x="1640" y="192"/>
                </a:cubicBezTo>
                <a:cubicBezTo>
                  <a:pt x="1640" y="190"/>
                  <a:pt x="1640" y="190"/>
                  <a:pt x="1640" y="190"/>
                </a:cubicBezTo>
                <a:cubicBezTo>
                  <a:pt x="1638" y="191"/>
                  <a:pt x="1638" y="191"/>
                  <a:pt x="1638" y="191"/>
                </a:cubicBezTo>
                <a:cubicBezTo>
                  <a:pt x="1637" y="190"/>
                  <a:pt x="1637" y="190"/>
                  <a:pt x="1637" y="190"/>
                </a:cubicBezTo>
                <a:cubicBezTo>
                  <a:pt x="1635" y="190"/>
                  <a:pt x="1635" y="190"/>
                  <a:pt x="1635" y="190"/>
                </a:cubicBezTo>
                <a:cubicBezTo>
                  <a:pt x="1636" y="190"/>
                  <a:pt x="1636" y="190"/>
                  <a:pt x="1636" y="190"/>
                </a:cubicBezTo>
                <a:cubicBezTo>
                  <a:pt x="1635" y="192"/>
                  <a:pt x="1635" y="192"/>
                  <a:pt x="1635" y="192"/>
                </a:cubicBezTo>
                <a:cubicBezTo>
                  <a:pt x="1634" y="191"/>
                  <a:pt x="1634" y="191"/>
                  <a:pt x="1634" y="191"/>
                </a:cubicBezTo>
                <a:cubicBezTo>
                  <a:pt x="1633" y="191"/>
                  <a:pt x="1633" y="191"/>
                  <a:pt x="1633" y="191"/>
                </a:cubicBezTo>
                <a:cubicBezTo>
                  <a:pt x="1634" y="192"/>
                  <a:pt x="1634" y="192"/>
                  <a:pt x="1634" y="192"/>
                </a:cubicBezTo>
                <a:cubicBezTo>
                  <a:pt x="1635" y="194"/>
                  <a:pt x="1635" y="194"/>
                  <a:pt x="1635" y="194"/>
                </a:cubicBezTo>
                <a:cubicBezTo>
                  <a:pt x="1634" y="194"/>
                  <a:pt x="1634" y="194"/>
                  <a:pt x="1634" y="194"/>
                </a:cubicBezTo>
                <a:cubicBezTo>
                  <a:pt x="1633" y="195"/>
                  <a:pt x="1633" y="195"/>
                  <a:pt x="1633" y="195"/>
                </a:cubicBezTo>
                <a:cubicBezTo>
                  <a:pt x="1634" y="196"/>
                  <a:pt x="1634" y="196"/>
                  <a:pt x="1634" y="196"/>
                </a:cubicBezTo>
                <a:cubicBezTo>
                  <a:pt x="1633" y="197"/>
                  <a:pt x="1633" y="197"/>
                  <a:pt x="1633" y="197"/>
                </a:cubicBezTo>
                <a:cubicBezTo>
                  <a:pt x="1632" y="196"/>
                  <a:pt x="1632" y="196"/>
                  <a:pt x="1632" y="196"/>
                </a:cubicBezTo>
                <a:cubicBezTo>
                  <a:pt x="1632" y="194"/>
                  <a:pt x="1632" y="194"/>
                  <a:pt x="1632" y="194"/>
                </a:cubicBezTo>
                <a:cubicBezTo>
                  <a:pt x="1631" y="192"/>
                  <a:pt x="1631" y="192"/>
                  <a:pt x="1631" y="192"/>
                </a:cubicBezTo>
                <a:cubicBezTo>
                  <a:pt x="1630" y="194"/>
                  <a:pt x="1630" y="194"/>
                  <a:pt x="1630" y="194"/>
                </a:cubicBezTo>
                <a:cubicBezTo>
                  <a:pt x="1628" y="194"/>
                  <a:pt x="1628" y="194"/>
                  <a:pt x="1628" y="194"/>
                </a:cubicBezTo>
                <a:cubicBezTo>
                  <a:pt x="1628" y="193"/>
                  <a:pt x="1628" y="193"/>
                  <a:pt x="1628" y="193"/>
                </a:cubicBezTo>
                <a:cubicBezTo>
                  <a:pt x="1628" y="192"/>
                  <a:pt x="1628" y="192"/>
                  <a:pt x="1628" y="192"/>
                </a:cubicBezTo>
                <a:cubicBezTo>
                  <a:pt x="1627" y="192"/>
                  <a:pt x="1627" y="192"/>
                  <a:pt x="1627" y="192"/>
                </a:cubicBezTo>
                <a:cubicBezTo>
                  <a:pt x="1625" y="194"/>
                  <a:pt x="1625" y="194"/>
                  <a:pt x="1625" y="194"/>
                </a:cubicBezTo>
                <a:cubicBezTo>
                  <a:pt x="1627" y="195"/>
                  <a:pt x="1627" y="195"/>
                  <a:pt x="1627" y="195"/>
                </a:cubicBezTo>
                <a:cubicBezTo>
                  <a:pt x="1629" y="195"/>
                  <a:pt x="1629" y="195"/>
                  <a:pt x="1629" y="195"/>
                </a:cubicBezTo>
                <a:cubicBezTo>
                  <a:pt x="1631" y="196"/>
                  <a:pt x="1631" y="196"/>
                  <a:pt x="1631" y="196"/>
                </a:cubicBezTo>
                <a:cubicBezTo>
                  <a:pt x="1630" y="198"/>
                  <a:pt x="1630" y="198"/>
                  <a:pt x="1630" y="198"/>
                </a:cubicBezTo>
                <a:cubicBezTo>
                  <a:pt x="1626" y="198"/>
                  <a:pt x="1626" y="198"/>
                  <a:pt x="1626" y="198"/>
                </a:cubicBezTo>
                <a:cubicBezTo>
                  <a:pt x="1625" y="197"/>
                  <a:pt x="1625" y="197"/>
                  <a:pt x="1625" y="197"/>
                </a:cubicBezTo>
                <a:cubicBezTo>
                  <a:pt x="1624" y="198"/>
                  <a:pt x="1624" y="198"/>
                  <a:pt x="1624" y="198"/>
                </a:cubicBezTo>
                <a:cubicBezTo>
                  <a:pt x="1623" y="199"/>
                  <a:pt x="1623" y="199"/>
                  <a:pt x="1623" y="199"/>
                </a:cubicBezTo>
                <a:cubicBezTo>
                  <a:pt x="1624" y="201"/>
                  <a:pt x="1624" y="201"/>
                  <a:pt x="1624" y="201"/>
                </a:cubicBezTo>
                <a:cubicBezTo>
                  <a:pt x="1623" y="202"/>
                  <a:pt x="1623" y="202"/>
                  <a:pt x="1623" y="202"/>
                </a:cubicBezTo>
                <a:cubicBezTo>
                  <a:pt x="1624" y="202"/>
                  <a:pt x="1624" y="202"/>
                  <a:pt x="1624" y="202"/>
                </a:cubicBezTo>
                <a:cubicBezTo>
                  <a:pt x="1626" y="200"/>
                  <a:pt x="1626" y="200"/>
                  <a:pt x="1626" y="200"/>
                </a:cubicBezTo>
                <a:cubicBezTo>
                  <a:pt x="1628" y="200"/>
                  <a:pt x="1628" y="200"/>
                  <a:pt x="1628" y="200"/>
                </a:cubicBezTo>
                <a:cubicBezTo>
                  <a:pt x="1629" y="201"/>
                  <a:pt x="1629" y="201"/>
                  <a:pt x="1629" y="201"/>
                </a:cubicBezTo>
                <a:cubicBezTo>
                  <a:pt x="1626" y="201"/>
                  <a:pt x="1626" y="201"/>
                  <a:pt x="1626" y="201"/>
                </a:cubicBezTo>
                <a:cubicBezTo>
                  <a:pt x="1626" y="203"/>
                  <a:pt x="1626" y="203"/>
                  <a:pt x="1626" y="203"/>
                </a:cubicBezTo>
                <a:cubicBezTo>
                  <a:pt x="1627" y="205"/>
                  <a:pt x="1627" y="205"/>
                  <a:pt x="1627" y="205"/>
                </a:cubicBezTo>
                <a:cubicBezTo>
                  <a:pt x="1629" y="206"/>
                  <a:pt x="1629" y="206"/>
                  <a:pt x="1629" y="206"/>
                </a:cubicBezTo>
                <a:cubicBezTo>
                  <a:pt x="1629" y="208"/>
                  <a:pt x="1629" y="208"/>
                  <a:pt x="1629" y="208"/>
                </a:cubicBezTo>
                <a:cubicBezTo>
                  <a:pt x="1627" y="207"/>
                  <a:pt x="1627" y="207"/>
                  <a:pt x="1627" y="207"/>
                </a:cubicBezTo>
                <a:cubicBezTo>
                  <a:pt x="1626" y="207"/>
                  <a:pt x="1626" y="207"/>
                  <a:pt x="1626" y="207"/>
                </a:cubicBezTo>
                <a:cubicBezTo>
                  <a:pt x="1625" y="205"/>
                  <a:pt x="1625" y="205"/>
                  <a:pt x="1625" y="205"/>
                </a:cubicBezTo>
                <a:cubicBezTo>
                  <a:pt x="1624" y="205"/>
                  <a:pt x="1624" y="205"/>
                  <a:pt x="1624" y="205"/>
                </a:cubicBezTo>
                <a:cubicBezTo>
                  <a:pt x="1622" y="206"/>
                  <a:pt x="1622" y="206"/>
                  <a:pt x="1622" y="206"/>
                </a:cubicBezTo>
                <a:cubicBezTo>
                  <a:pt x="1624" y="207"/>
                  <a:pt x="1624" y="207"/>
                  <a:pt x="1624" y="207"/>
                </a:cubicBezTo>
                <a:cubicBezTo>
                  <a:pt x="1622" y="207"/>
                  <a:pt x="1622" y="207"/>
                  <a:pt x="1622" y="207"/>
                </a:cubicBezTo>
                <a:cubicBezTo>
                  <a:pt x="1620" y="209"/>
                  <a:pt x="1620" y="209"/>
                  <a:pt x="1620" y="209"/>
                </a:cubicBezTo>
                <a:cubicBezTo>
                  <a:pt x="1620" y="210"/>
                  <a:pt x="1620" y="210"/>
                  <a:pt x="1620" y="210"/>
                </a:cubicBezTo>
                <a:cubicBezTo>
                  <a:pt x="1622" y="211"/>
                  <a:pt x="1622" y="211"/>
                  <a:pt x="1622" y="211"/>
                </a:cubicBezTo>
                <a:cubicBezTo>
                  <a:pt x="1624" y="210"/>
                  <a:pt x="1624" y="210"/>
                  <a:pt x="1624" y="210"/>
                </a:cubicBezTo>
                <a:cubicBezTo>
                  <a:pt x="1625" y="211"/>
                  <a:pt x="1625" y="211"/>
                  <a:pt x="1625" y="211"/>
                </a:cubicBezTo>
                <a:cubicBezTo>
                  <a:pt x="1627" y="210"/>
                  <a:pt x="1627" y="210"/>
                  <a:pt x="1627" y="210"/>
                </a:cubicBezTo>
                <a:cubicBezTo>
                  <a:pt x="1627" y="212"/>
                  <a:pt x="1627" y="212"/>
                  <a:pt x="1627" y="212"/>
                </a:cubicBezTo>
                <a:cubicBezTo>
                  <a:pt x="1628" y="213"/>
                  <a:pt x="1628" y="213"/>
                  <a:pt x="1628" y="213"/>
                </a:cubicBezTo>
                <a:cubicBezTo>
                  <a:pt x="1628" y="214"/>
                  <a:pt x="1628" y="214"/>
                  <a:pt x="1628" y="214"/>
                </a:cubicBezTo>
                <a:cubicBezTo>
                  <a:pt x="1626" y="212"/>
                  <a:pt x="1626" y="212"/>
                  <a:pt x="1626" y="212"/>
                </a:cubicBezTo>
                <a:cubicBezTo>
                  <a:pt x="1624" y="212"/>
                  <a:pt x="1624" y="212"/>
                  <a:pt x="1624" y="212"/>
                </a:cubicBezTo>
                <a:cubicBezTo>
                  <a:pt x="1623" y="213"/>
                  <a:pt x="1623" y="213"/>
                  <a:pt x="1623" y="213"/>
                </a:cubicBezTo>
                <a:cubicBezTo>
                  <a:pt x="1620" y="213"/>
                  <a:pt x="1620" y="213"/>
                  <a:pt x="1620" y="213"/>
                </a:cubicBezTo>
                <a:cubicBezTo>
                  <a:pt x="1620" y="215"/>
                  <a:pt x="1620" y="215"/>
                  <a:pt x="1620" y="215"/>
                </a:cubicBezTo>
                <a:cubicBezTo>
                  <a:pt x="1618" y="215"/>
                  <a:pt x="1618" y="215"/>
                  <a:pt x="1618" y="215"/>
                </a:cubicBezTo>
                <a:cubicBezTo>
                  <a:pt x="1617" y="215"/>
                  <a:pt x="1617" y="215"/>
                  <a:pt x="1617" y="215"/>
                </a:cubicBezTo>
                <a:cubicBezTo>
                  <a:pt x="1615" y="216"/>
                  <a:pt x="1615" y="216"/>
                  <a:pt x="1615" y="216"/>
                </a:cubicBezTo>
                <a:cubicBezTo>
                  <a:pt x="1614" y="216"/>
                  <a:pt x="1614" y="216"/>
                  <a:pt x="1614" y="216"/>
                </a:cubicBezTo>
                <a:cubicBezTo>
                  <a:pt x="1613" y="217"/>
                  <a:pt x="1613" y="217"/>
                  <a:pt x="1613" y="217"/>
                </a:cubicBezTo>
                <a:cubicBezTo>
                  <a:pt x="1615" y="218"/>
                  <a:pt x="1615" y="218"/>
                  <a:pt x="1615" y="218"/>
                </a:cubicBezTo>
                <a:cubicBezTo>
                  <a:pt x="1616" y="219"/>
                  <a:pt x="1616" y="219"/>
                  <a:pt x="1616" y="219"/>
                </a:cubicBezTo>
                <a:cubicBezTo>
                  <a:pt x="1615" y="220"/>
                  <a:pt x="1615" y="220"/>
                  <a:pt x="1615" y="220"/>
                </a:cubicBezTo>
                <a:cubicBezTo>
                  <a:pt x="1614" y="219"/>
                  <a:pt x="1614" y="219"/>
                  <a:pt x="1614" y="219"/>
                </a:cubicBezTo>
                <a:cubicBezTo>
                  <a:pt x="1613" y="220"/>
                  <a:pt x="1613" y="220"/>
                  <a:pt x="1613" y="220"/>
                </a:cubicBezTo>
                <a:cubicBezTo>
                  <a:pt x="1615" y="221"/>
                  <a:pt x="1615" y="221"/>
                  <a:pt x="1615" y="221"/>
                </a:cubicBezTo>
                <a:cubicBezTo>
                  <a:pt x="1614" y="222"/>
                  <a:pt x="1614" y="222"/>
                  <a:pt x="1614" y="222"/>
                </a:cubicBezTo>
                <a:cubicBezTo>
                  <a:pt x="1612" y="221"/>
                  <a:pt x="1612" y="221"/>
                  <a:pt x="1612" y="221"/>
                </a:cubicBezTo>
                <a:cubicBezTo>
                  <a:pt x="1612" y="221"/>
                  <a:pt x="1612" y="221"/>
                  <a:pt x="1612" y="221"/>
                </a:cubicBezTo>
                <a:cubicBezTo>
                  <a:pt x="1612" y="222"/>
                  <a:pt x="1612" y="222"/>
                  <a:pt x="1612" y="222"/>
                </a:cubicBezTo>
                <a:cubicBezTo>
                  <a:pt x="1613" y="223"/>
                  <a:pt x="1613" y="223"/>
                  <a:pt x="1613" y="223"/>
                </a:cubicBezTo>
                <a:cubicBezTo>
                  <a:pt x="1612" y="223"/>
                  <a:pt x="1612" y="223"/>
                  <a:pt x="1612" y="223"/>
                </a:cubicBezTo>
                <a:cubicBezTo>
                  <a:pt x="1612" y="224"/>
                  <a:pt x="1612" y="224"/>
                  <a:pt x="1612" y="224"/>
                </a:cubicBezTo>
                <a:cubicBezTo>
                  <a:pt x="1613" y="224"/>
                  <a:pt x="1613" y="224"/>
                  <a:pt x="1613" y="224"/>
                </a:cubicBezTo>
                <a:cubicBezTo>
                  <a:pt x="1612" y="225"/>
                  <a:pt x="1612" y="225"/>
                  <a:pt x="1612" y="225"/>
                </a:cubicBezTo>
                <a:cubicBezTo>
                  <a:pt x="1611" y="225"/>
                  <a:pt x="1611" y="225"/>
                  <a:pt x="1611" y="225"/>
                </a:cubicBezTo>
                <a:cubicBezTo>
                  <a:pt x="1610" y="225"/>
                  <a:pt x="1610" y="225"/>
                  <a:pt x="1610" y="225"/>
                </a:cubicBezTo>
                <a:cubicBezTo>
                  <a:pt x="1610" y="226"/>
                  <a:pt x="1610" y="226"/>
                  <a:pt x="1610" y="226"/>
                </a:cubicBezTo>
                <a:cubicBezTo>
                  <a:pt x="1610" y="227"/>
                  <a:pt x="1610" y="227"/>
                  <a:pt x="1610" y="227"/>
                </a:cubicBezTo>
                <a:cubicBezTo>
                  <a:pt x="1611" y="227"/>
                  <a:pt x="1611" y="227"/>
                  <a:pt x="1611" y="227"/>
                </a:cubicBezTo>
                <a:cubicBezTo>
                  <a:pt x="1613" y="228"/>
                  <a:pt x="1613" y="228"/>
                  <a:pt x="1613" y="228"/>
                </a:cubicBezTo>
                <a:cubicBezTo>
                  <a:pt x="1614" y="229"/>
                  <a:pt x="1614" y="229"/>
                  <a:pt x="1614" y="229"/>
                </a:cubicBezTo>
                <a:cubicBezTo>
                  <a:pt x="1615" y="230"/>
                  <a:pt x="1615" y="230"/>
                  <a:pt x="1615" y="230"/>
                </a:cubicBezTo>
                <a:cubicBezTo>
                  <a:pt x="1616" y="229"/>
                  <a:pt x="1616" y="229"/>
                  <a:pt x="1616" y="229"/>
                </a:cubicBezTo>
                <a:cubicBezTo>
                  <a:pt x="1615" y="230"/>
                  <a:pt x="1615" y="230"/>
                  <a:pt x="1615" y="230"/>
                </a:cubicBezTo>
                <a:cubicBezTo>
                  <a:pt x="1615" y="231"/>
                  <a:pt x="1615" y="231"/>
                  <a:pt x="1615" y="231"/>
                </a:cubicBezTo>
                <a:cubicBezTo>
                  <a:pt x="1613" y="231"/>
                  <a:pt x="1613" y="231"/>
                  <a:pt x="1613" y="231"/>
                </a:cubicBezTo>
                <a:cubicBezTo>
                  <a:pt x="1613" y="230"/>
                  <a:pt x="1613" y="230"/>
                  <a:pt x="1613" y="230"/>
                </a:cubicBezTo>
                <a:cubicBezTo>
                  <a:pt x="1610" y="230"/>
                  <a:pt x="1610" y="230"/>
                  <a:pt x="1610" y="230"/>
                </a:cubicBezTo>
                <a:cubicBezTo>
                  <a:pt x="1608" y="232"/>
                  <a:pt x="1608" y="232"/>
                  <a:pt x="1608" y="232"/>
                </a:cubicBezTo>
                <a:cubicBezTo>
                  <a:pt x="1609" y="233"/>
                  <a:pt x="1609" y="233"/>
                  <a:pt x="1609" y="233"/>
                </a:cubicBezTo>
                <a:cubicBezTo>
                  <a:pt x="1611" y="233"/>
                  <a:pt x="1611" y="233"/>
                  <a:pt x="1611" y="233"/>
                </a:cubicBezTo>
                <a:cubicBezTo>
                  <a:pt x="1611" y="234"/>
                  <a:pt x="1611" y="234"/>
                  <a:pt x="1611" y="234"/>
                </a:cubicBezTo>
                <a:cubicBezTo>
                  <a:pt x="1612" y="235"/>
                  <a:pt x="1612" y="235"/>
                  <a:pt x="1612" y="235"/>
                </a:cubicBezTo>
                <a:cubicBezTo>
                  <a:pt x="1612" y="237"/>
                  <a:pt x="1612" y="237"/>
                  <a:pt x="1612" y="237"/>
                </a:cubicBezTo>
                <a:cubicBezTo>
                  <a:pt x="1611" y="235"/>
                  <a:pt x="1611" y="235"/>
                  <a:pt x="1611" y="235"/>
                </a:cubicBezTo>
                <a:cubicBezTo>
                  <a:pt x="1610" y="235"/>
                  <a:pt x="1610" y="235"/>
                  <a:pt x="1610" y="235"/>
                </a:cubicBezTo>
                <a:cubicBezTo>
                  <a:pt x="1609" y="237"/>
                  <a:pt x="1609" y="237"/>
                  <a:pt x="1609" y="237"/>
                </a:cubicBezTo>
                <a:cubicBezTo>
                  <a:pt x="1609" y="238"/>
                  <a:pt x="1609" y="238"/>
                  <a:pt x="1609" y="238"/>
                </a:cubicBezTo>
                <a:cubicBezTo>
                  <a:pt x="1608" y="238"/>
                  <a:pt x="1608" y="238"/>
                  <a:pt x="1608" y="238"/>
                </a:cubicBezTo>
                <a:cubicBezTo>
                  <a:pt x="1609" y="239"/>
                  <a:pt x="1609" y="239"/>
                  <a:pt x="1609" y="239"/>
                </a:cubicBezTo>
                <a:cubicBezTo>
                  <a:pt x="1609" y="241"/>
                  <a:pt x="1609" y="241"/>
                  <a:pt x="1609" y="241"/>
                </a:cubicBezTo>
                <a:cubicBezTo>
                  <a:pt x="1609" y="241"/>
                  <a:pt x="1609" y="241"/>
                  <a:pt x="1609" y="241"/>
                </a:cubicBezTo>
                <a:cubicBezTo>
                  <a:pt x="1608" y="240"/>
                  <a:pt x="1608" y="240"/>
                  <a:pt x="1608" y="240"/>
                </a:cubicBezTo>
                <a:cubicBezTo>
                  <a:pt x="1607" y="240"/>
                  <a:pt x="1607" y="240"/>
                  <a:pt x="1607" y="240"/>
                </a:cubicBezTo>
                <a:cubicBezTo>
                  <a:pt x="1607" y="242"/>
                  <a:pt x="1607" y="242"/>
                  <a:pt x="1607" y="242"/>
                </a:cubicBezTo>
                <a:cubicBezTo>
                  <a:pt x="1609" y="242"/>
                  <a:pt x="1609" y="242"/>
                  <a:pt x="1609" y="242"/>
                </a:cubicBezTo>
                <a:cubicBezTo>
                  <a:pt x="1609" y="243"/>
                  <a:pt x="1609" y="243"/>
                  <a:pt x="1609" y="243"/>
                </a:cubicBezTo>
                <a:cubicBezTo>
                  <a:pt x="1609" y="244"/>
                  <a:pt x="1609" y="244"/>
                  <a:pt x="1609" y="244"/>
                </a:cubicBezTo>
                <a:cubicBezTo>
                  <a:pt x="1607" y="243"/>
                  <a:pt x="1607" y="243"/>
                  <a:pt x="1607" y="243"/>
                </a:cubicBezTo>
                <a:cubicBezTo>
                  <a:pt x="1606" y="243"/>
                  <a:pt x="1606" y="243"/>
                  <a:pt x="1606" y="243"/>
                </a:cubicBezTo>
                <a:cubicBezTo>
                  <a:pt x="1606" y="245"/>
                  <a:pt x="1606" y="245"/>
                  <a:pt x="1606" y="245"/>
                </a:cubicBezTo>
                <a:cubicBezTo>
                  <a:pt x="1606" y="245"/>
                  <a:pt x="1606" y="245"/>
                  <a:pt x="1606" y="245"/>
                </a:cubicBezTo>
                <a:cubicBezTo>
                  <a:pt x="1606" y="247"/>
                  <a:pt x="1606" y="247"/>
                  <a:pt x="1606" y="247"/>
                </a:cubicBezTo>
                <a:cubicBezTo>
                  <a:pt x="1607" y="248"/>
                  <a:pt x="1607" y="248"/>
                  <a:pt x="1607" y="248"/>
                </a:cubicBezTo>
                <a:cubicBezTo>
                  <a:pt x="1608" y="248"/>
                  <a:pt x="1608" y="248"/>
                  <a:pt x="1608" y="248"/>
                </a:cubicBezTo>
                <a:cubicBezTo>
                  <a:pt x="1609" y="247"/>
                  <a:pt x="1609" y="247"/>
                  <a:pt x="1609" y="247"/>
                </a:cubicBezTo>
                <a:cubicBezTo>
                  <a:pt x="1610" y="247"/>
                  <a:pt x="1610" y="247"/>
                  <a:pt x="1610" y="247"/>
                </a:cubicBezTo>
                <a:cubicBezTo>
                  <a:pt x="1609" y="249"/>
                  <a:pt x="1609" y="249"/>
                  <a:pt x="1609" y="249"/>
                </a:cubicBezTo>
                <a:cubicBezTo>
                  <a:pt x="1608" y="249"/>
                  <a:pt x="1608" y="249"/>
                  <a:pt x="1608" y="249"/>
                </a:cubicBezTo>
                <a:cubicBezTo>
                  <a:pt x="1606" y="251"/>
                  <a:pt x="1606" y="251"/>
                  <a:pt x="1606" y="251"/>
                </a:cubicBezTo>
                <a:cubicBezTo>
                  <a:pt x="1605" y="251"/>
                  <a:pt x="1605" y="251"/>
                  <a:pt x="1605" y="251"/>
                </a:cubicBezTo>
                <a:cubicBezTo>
                  <a:pt x="1603" y="252"/>
                  <a:pt x="1603" y="252"/>
                  <a:pt x="1603" y="252"/>
                </a:cubicBezTo>
                <a:cubicBezTo>
                  <a:pt x="1603" y="253"/>
                  <a:pt x="1603" y="253"/>
                  <a:pt x="1603" y="253"/>
                </a:cubicBezTo>
                <a:cubicBezTo>
                  <a:pt x="1602" y="253"/>
                  <a:pt x="1602" y="253"/>
                  <a:pt x="1602" y="253"/>
                </a:cubicBezTo>
                <a:cubicBezTo>
                  <a:pt x="1600" y="254"/>
                  <a:pt x="1600" y="254"/>
                  <a:pt x="1600" y="254"/>
                </a:cubicBezTo>
                <a:cubicBezTo>
                  <a:pt x="1602" y="255"/>
                  <a:pt x="1602" y="255"/>
                  <a:pt x="1602" y="255"/>
                </a:cubicBezTo>
                <a:cubicBezTo>
                  <a:pt x="1601" y="256"/>
                  <a:pt x="1601" y="256"/>
                  <a:pt x="1601" y="256"/>
                </a:cubicBezTo>
                <a:cubicBezTo>
                  <a:pt x="1599" y="256"/>
                  <a:pt x="1599" y="256"/>
                  <a:pt x="1599" y="256"/>
                </a:cubicBezTo>
                <a:cubicBezTo>
                  <a:pt x="1598" y="258"/>
                  <a:pt x="1598" y="258"/>
                  <a:pt x="1598" y="258"/>
                </a:cubicBezTo>
                <a:cubicBezTo>
                  <a:pt x="1598" y="259"/>
                  <a:pt x="1598" y="259"/>
                  <a:pt x="1598" y="259"/>
                </a:cubicBezTo>
                <a:cubicBezTo>
                  <a:pt x="1600" y="259"/>
                  <a:pt x="1600" y="259"/>
                  <a:pt x="1600" y="259"/>
                </a:cubicBezTo>
                <a:cubicBezTo>
                  <a:pt x="1598" y="260"/>
                  <a:pt x="1598" y="260"/>
                  <a:pt x="1598" y="260"/>
                </a:cubicBezTo>
                <a:cubicBezTo>
                  <a:pt x="1597" y="262"/>
                  <a:pt x="1597" y="262"/>
                  <a:pt x="1597" y="262"/>
                </a:cubicBezTo>
                <a:cubicBezTo>
                  <a:pt x="1596" y="262"/>
                  <a:pt x="1596" y="262"/>
                  <a:pt x="1596" y="262"/>
                </a:cubicBezTo>
                <a:cubicBezTo>
                  <a:pt x="1596" y="260"/>
                  <a:pt x="1596" y="260"/>
                  <a:pt x="1596" y="260"/>
                </a:cubicBezTo>
                <a:cubicBezTo>
                  <a:pt x="1595" y="260"/>
                  <a:pt x="1595" y="260"/>
                  <a:pt x="1595" y="260"/>
                </a:cubicBezTo>
                <a:cubicBezTo>
                  <a:pt x="1594" y="260"/>
                  <a:pt x="1594" y="260"/>
                  <a:pt x="1594" y="260"/>
                </a:cubicBezTo>
                <a:cubicBezTo>
                  <a:pt x="1593" y="260"/>
                  <a:pt x="1593" y="260"/>
                  <a:pt x="1593" y="260"/>
                </a:cubicBezTo>
                <a:cubicBezTo>
                  <a:pt x="1593" y="262"/>
                  <a:pt x="1593" y="262"/>
                  <a:pt x="1593" y="262"/>
                </a:cubicBezTo>
                <a:cubicBezTo>
                  <a:pt x="1592" y="262"/>
                  <a:pt x="1592" y="262"/>
                  <a:pt x="1592" y="262"/>
                </a:cubicBezTo>
                <a:cubicBezTo>
                  <a:pt x="1592" y="264"/>
                  <a:pt x="1592" y="264"/>
                  <a:pt x="1592" y="264"/>
                </a:cubicBezTo>
                <a:cubicBezTo>
                  <a:pt x="1593" y="265"/>
                  <a:pt x="1593" y="265"/>
                  <a:pt x="1593" y="265"/>
                </a:cubicBezTo>
                <a:cubicBezTo>
                  <a:pt x="1590" y="265"/>
                  <a:pt x="1590" y="265"/>
                  <a:pt x="1590" y="265"/>
                </a:cubicBezTo>
                <a:cubicBezTo>
                  <a:pt x="1589" y="265"/>
                  <a:pt x="1589" y="265"/>
                  <a:pt x="1589" y="265"/>
                </a:cubicBezTo>
                <a:cubicBezTo>
                  <a:pt x="1589" y="267"/>
                  <a:pt x="1589" y="267"/>
                  <a:pt x="1589" y="267"/>
                </a:cubicBezTo>
                <a:cubicBezTo>
                  <a:pt x="1588" y="268"/>
                  <a:pt x="1588" y="268"/>
                  <a:pt x="1588" y="268"/>
                </a:cubicBezTo>
                <a:cubicBezTo>
                  <a:pt x="1588" y="269"/>
                  <a:pt x="1588" y="269"/>
                  <a:pt x="1588" y="269"/>
                </a:cubicBezTo>
                <a:cubicBezTo>
                  <a:pt x="1588" y="271"/>
                  <a:pt x="1588" y="271"/>
                  <a:pt x="1588" y="271"/>
                </a:cubicBezTo>
                <a:cubicBezTo>
                  <a:pt x="1586" y="272"/>
                  <a:pt x="1586" y="272"/>
                  <a:pt x="1586" y="272"/>
                </a:cubicBezTo>
                <a:cubicBezTo>
                  <a:pt x="1584" y="274"/>
                  <a:pt x="1584" y="274"/>
                  <a:pt x="1584" y="274"/>
                </a:cubicBezTo>
                <a:cubicBezTo>
                  <a:pt x="1585" y="275"/>
                  <a:pt x="1585" y="275"/>
                  <a:pt x="1585" y="275"/>
                </a:cubicBezTo>
                <a:cubicBezTo>
                  <a:pt x="1587" y="273"/>
                  <a:pt x="1587" y="273"/>
                  <a:pt x="1587" y="273"/>
                </a:cubicBezTo>
                <a:cubicBezTo>
                  <a:pt x="1588" y="273"/>
                  <a:pt x="1588" y="273"/>
                  <a:pt x="1588" y="273"/>
                </a:cubicBezTo>
                <a:cubicBezTo>
                  <a:pt x="1588" y="275"/>
                  <a:pt x="1588" y="275"/>
                  <a:pt x="1588" y="275"/>
                </a:cubicBezTo>
                <a:cubicBezTo>
                  <a:pt x="1587" y="275"/>
                  <a:pt x="1587" y="275"/>
                  <a:pt x="1587" y="275"/>
                </a:cubicBezTo>
                <a:cubicBezTo>
                  <a:pt x="1586" y="277"/>
                  <a:pt x="1586" y="277"/>
                  <a:pt x="1586" y="277"/>
                </a:cubicBezTo>
                <a:cubicBezTo>
                  <a:pt x="1588" y="279"/>
                  <a:pt x="1588" y="279"/>
                  <a:pt x="1588" y="279"/>
                </a:cubicBezTo>
                <a:cubicBezTo>
                  <a:pt x="1590" y="277"/>
                  <a:pt x="1590" y="277"/>
                  <a:pt x="1590" y="277"/>
                </a:cubicBezTo>
                <a:cubicBezTo>
                  <a:pt x="1592" y="277"/>
                  <a:pt x="1592" y="277"/>
                  <a:pt x="1592" y="277"/>
                </a:cubicBezTo>
                <a:cubicBezTo>
                  <a:pt x="1595" y="274"/>
                  <a:pt x="1595" y="274"/>
                  <a:pt x="1595" y="274"/>
                </a:cubicBezTo>
                <a:cubicBezTo>
                  <a:pt x="1595" y="273"/>
                  <a:pt x="1595" y="273"/>
                  <a:pt x="1595" y="273"/>
                </a:cubicBezTo>
                <a:cubicBezTo>
                  <a:pt x="1594" y="273"/>
                  <a:pt x="1594" y="273"/>
                  <a:pt x="1594" y="273"/>
                </a:cubicBezTo>
                <a:cubicBezTo>
                  <a:pt x="1595" y="271"/>
                  <a:pt x="1595" y="271"/>
                  <a:pt x="1595" y="271"/>
                </a:cubicBezTo>
                <a:cubicBezTo>
                  <a:pt x="1595" y="269"/>
                  <a:pt x="1595" y="269"/>
                  <a:pt x="1595" y="269"/>
                </a:cubicBezTo>
                <a:cubicBezTo>
                  <a:pt x="1596" y="269"/>
                  <a:pt x="1596" y="269"/>
                  <a:pt x="1596" y="269"/>
                </a:cubicBezTo>
                <a:cubicBezTo>
                  <a:pt x="1597" y="268"/>
                  <a:pt x="1597" y="268"/>
                  <a:pt x="1597" y="268"/>
                </a:cubicBezTo>
                <a:cubicBezTo>
                  <a:pt x="1599" y="268"/>
                  <a:pt x="1599" y="268"/>
                  <a:pt x="1599" y="268"/>
                </a:cubicBezTo>
                <a:cubicBezTo>
                  <a:pt x="1600" y="268"/>
                  <a:pt x="1600" y="268"/>
                  <a:pt x="1600" y="268"/>
                </a:cubicBezTo>
                <a:cubicBezTo>
                  <a:pt x="1597" y="270"/>
                  <a:pt x="1597" y="270"/>
                  <a:pt x="1597" y="270"/>
                </a:cubicBezTo>
                <a:cubicBezTo>
                  <a:pt x="1597" y="272"/>
                  <a:pt x="1597" y="272"/>
                  <a:pt x="1597" y="272"/>
                </a:cubicBezTo>
                <a:cubicBezTo>
                  <a:pt x="1600" y="272"/>
                  <a:pt x="1600" y="272"/>
                  <a:pt x="1600" y="272"/>
                </a:cubicBezTo>
                <a:cubicBezTo>
                  <a:pt x="1599" y="274"/>
                  <a:pt x="1599" y="274"/>
                  <a:pt x="1599" y="274"/>
                </a:cubicBezTo>
                <a:cubicBezTo>
                  <a:pt x="1597" y="274"/>
                  <a:pt x="1597" y="274"/>
                  <a:pt x="1597" y="274"/>
                </a:cubicBezTo>
                <a:cubicBezTo>
                  <a:pt x="1594" y="277"/>
                  <a:pt x="1594" y="277"/>
                  <a:pt x="1594" y="277"/>
                </a:cubicBezTo>
                <a:cubicBezTo>
                  <a:pt x="1596" y="278"/>
                  <a:pt x="1596" y="278"/>
                  <a:pt x="1596" y="278"/>
                </a:cubicBezTo>
                <a:cubicBezTo>
                  <a:pt x="1595" y="279"/>
                  <a:pt x="1595" y="279"/>
                  <a:pt x="1595" y="279"/>
                </a:cubicBezTo>
                <a:cubicBezTo>
                  <a:pt x="1595" y="281"/>
                  <a:pt x="1595" y="281"/>
                  <a:pt x="1595" y="281"/>
                </a:cubicBezTo>
                <a:cubicBezTo>
                  <a:pt x="1593" y="281"/>
                  <a:pt x="1593" y="281"/>
                  <a:pt x="1593" y="281"/>
                </a:cubicBezTo>
                <a:cubicBezTo>
                  <a:pt x="1592" y="279"/>
                  <a:pt x="1592" y="279"/>
                  <a:pt x="1592" y="279"/>
                </a:cubicBezTo>
                <a:cubicBezTo>
                  <a:pt x="1590" y="279"/>
                  <a:pt x="1590" y="279"/>
                  <a:pt x="1590" y="279"/>
                </a:cubicBezTo>
                <a:cubicBezTo>
                  <a:pt x="1589" y="280"/>
                  <a:pt x="1589" y="280"/>
                  <a:pt x="1589" y="280"/>
                </a:cubicBezTo>
                <a:cubicBezTo>
                  <a:pt x="1589" y="282"/>
                  <a:pt x="1589" y="282"/>
                  <a:pt x="1589" y="282"/>
                </a:cubicBezTo>
                <a:cubicBezTo>
                  <a:pt x="1587" y="283"/>
                  <a:pt x="1587" y="283"/>
                  <a:pt x="1587" y="283"/>
                </a:cubicBezTo>
                <a:cubicBezTo>
                  <a:pt x="1585" y="284"/>
                  <a:pt x="1585" y="284"/>
                  <a:pt x="1585" y="284"/>
                </a:cubicBezTo>
                <a:cubicBezTo>
                  <a:pt x="1587" y="282"/>
                  <a:pt x="1587" y="282"/>
                  <a:pt x="1587" y="282"/>
                </a:cubicBezTo>
                <a:cubicBezTo>
                  <a:pt x="1587" y="282"/>
                  <a:pt x="1587" y="282"/>
                  <a:pt x="1587" y="282"/>
                </a:cubicBezTo>
                <a:cubicBezTo>
                  <a:pt x="1586" y="280"/>
                  <a:pt x="1586" y="280"/>
                  <a:pt x="1586" y="280"/>
                </a:cubicBezTo>
                <a:cubicBezTo>
                  <a:pt x="1586" y="278"/>
                  <a:pt x="1586" y="278"/>
                  <a:pt x="1586" y="278"/>
                </a:cubicBezTo>
                <a:cubicBezTo>
                  <a:pt x="1585" y="276"/>
                  <a:pt x="1585" y="276"/>
                  <a:pt x="1585" y="276"/>
                </a:cubicBezTo>
                <a:cubicBezTo>
                  <a:pt x="1583" y="276"/>
                  <a:pt x="1583" y="276"/>
                  <a:pt x="1583" y="276"/>
                </a:cubicBezTo>
                <a:cubicBezTo>
                  <a:pt x="1583" y="278"/>
                  <a:pt x="1583" y="278"/>
                  <a:pt x="1583" y="278"/>
                </a:cubicBezTo>
                <a:cubicBezTo>
                  <a:pt x="1581" y="278"/>
                  <a:pt x="1581" y="278"/>
                  <a:pt x="1581" y="278"/>
                </a:cubicBezTo>
                <a:cubicBezTo>
                  <a:pt x="1581" y="279"/>
                  <a:pt x="1581" y="279"/>
                  <a:pt x="1581" y="279"/>
                </a:cubicBezTo>
                <a:cubicBezTo>
                  <a:pt x="1583" y="279"/>
                  <a:pt x="1583" y="279"/>
                  <a:pt x="1583" y="279"/>
                </a:cubicBezTo>
                <a:cubicBezTo>
                  <a:pt x="1581" y="281"/>
                  <a:pt x="1581" y="281"/>
                  <a:pt x="1581" y="281"/>
                </a:cubicBezTo>
                <a:cubicBezTo>
                  <a:pt x="1579" y="280"/>
                  <a:pt x="1579" y="280"/>
                  <a:pt x="1579" y="280"/>
                </a:cubicBezTo>
                <a:cubicBezTo>
                  <a:pt x="1578" y="281"/>
                  <a:pt x="1578" y="281"/>
                  <a:pt x="1578" y="281"/>
                </a:cubicBezTo>
                <a:cubicBezTo>
                  <a:pt x="1576" y="282"/>
                  <a:pt x="1576" y="282"/>
                  <a:pt x="1576" y="282"/>
                </a:cubicBezTo>
                <a:cubicBezTo>
                  <a:pt x="1577" y="283"/>
                  <a:pt x="1577" y="283"/>
                  <a:pt x="1577" y="283"/>
                </a:cubicBezTo>
                <a:cubicBezTo>
                  <a:pt x="1578" y="282"/>
                  <a:pt x="1578" y="282"/>
                  <a:pt x="1578" y="282"/>
                </a:cubicBezTo>
                <a:cubicBezTo>
                  <a:pt x="1578" y="283"/>
                  <a:pt x="1578" y="283"/>
                  <a:pt x="1578" y="283"/>
                </a:cubicBezTo>
                <a:cubicBezTo>
                  <a:pt x="1576" y="284"/>
                  <a:pt x="1576" y="284"/>
                  <a:pt x="1576" y="284"/>
                </a:cubicBezTo>
                <a:cubicBezTo>
                  <a:pt x="1575" y="285"/>
                  <a:pt x="1575" y="285"/>
                  <a:pt x="1575" y="285"/>
                </a:cubicBezTo>
                <a:cubicBezTo>
                  <a:pt x="1574" y="284"/>
                  <a:pt x="1574" y="284"/>
                  <a:pt x="1574" y="284"/>
                </a:cubicBezTo>
                <a:cubicBezTo>
                  <a:pt x="1573" y="284"/>
                  <a:pt x="1573" y="284"/>
                  <a:pt x="1573" y="284"/>
                </a:cubicBezTo>
                <a:cubicBezTo>
                  <a:pt x="1573" y="285"/>
                  <a:pt x="1573" y="285"/>
                  <a:pt x="1573" y="285"/>
                </a:cubicBezTo>
                <a:cubicBezTo>
                  <a:pt x="1575" y="286"/>
                  <a:pt x="1575" y="286"/>
                  <a:pt x="1575" y="286"/>
                </a:cubicBezTo>
                <a:cubicBezTo>
                  <a:pt x="1578" y="286"/>
                  <a:pt x="1578" y="286"/>
                  <a:pt x="1578" y="286"/>
                </a:cubicBezTo>
                <a:cubicBezTo>
                  <a:pt x="1577" y="288"/>
                  <a:pt x="1577" y="288"/>
                  <a:pt x="1577" y="288"/>
                </a:cubicBezTo>
                <a:cubicBezTo>
                  <a:pt x="1578" y="288"/>
                  <a:pt x="1578" y="288"/>
                  <a:pt x="1578" y="288"/>
                </a:cubicBezTo>
                <a:cubicBezTo>
                  <a:pt x="1578" y="290"/>
                  <a:pt x="1578" y="290"/>
                  <a:pt x="1578" y="290"/>
                </a:cubicBezTo>
                <a:cubicBezTo>
                  <a:pt x="1576" y="289"/>
                  <a:pt x="1576" y="289"/>
                  <a:pt x="1576" y="289"/>
                </a:cubicBezTo>
                <a:cubicBezTo>
                  <a:pt x="1575" y="287"/>
                  <a:pt x="1575" y="287"/>
                  <a:pt x="1575" y="287"/>
                </a:cubicBezTo>
                <a:cubicBezTo>
                  <a:pt x="1574" y="287"/>
                  <a:pt x="1574" y="287"/>
                  <a:pt x="1574" y="287"/>
                </a:cubicBezTo>
                <a:cubicBezTo>
                  <a:pt x="1572" y="286"/>
                  <a:pt x="1572" y="286"/>
                  <a:pt x="1572" y="286"/>
                </a:cubicBezTo>
                <a:cubicBezTo>
                  <a:pt x="1572" y="285"/>
                  <a:pt x="1572" y="285"/>
                  <a:pt x="1572" y="285"/>
                </a:cubicBezTo>
                <a:cubicBezTo>
                  <a:pt x="1571" y="285"/>
                  <a:pt x="1571" y="285"/>
                  <a:pt x="1571" y="285"/>
                </a:cubicBezTo>
                <a:cubicBezTo>
                  <a:pt x="1571" y="286"/>
                  <a:pt x="1571" y="286"/>
                  <a:pt x="1571" y="286"/>
                </a:cubicBezTo>
                <a:cubicBezTo>
                  <a:pt x="1572" y="289"/>
                  <a:pt x="1572" y="289"/>
                  <a:pt x="1572" y="289"/>
                </a:cubicBezTo>
                <a:cubicBezTo>
                  <a:pt x="1574" y="290"/>
                  <a:pt x="1574" y="290"/>
                  <a:pt x="1574" y="290"/>
                </a:cubicBezTo>
                <a:cubicBezTo>
                  <a:pt x="1576" y="290"/>
                  <a:pt x="1576" y="290"/>
                  <a:pt x="1576" y="290"/>
                </a:cubicBezTo>
                <a:cubicBezTo>
                  <a:pt x="1577" y="291"/>
                  <a:pt x="1577" y="291"/>
                  <a:pt x="1577" y="291"/>
                </a:cubicBezTo>
                <a:cubicBezTo>
                  <a:pt x="1575" y="291"/>
                  <a:pt x="1575" y="291"/>
                  <a:pt x="1575" y="291"/>
                </a:cubicBezTo>
                <a:cubicBezTo>
                  <a:pt x="1572" y="290"/>
                  <a:pt x="1572" y="290"/>
                  <a:pt x="1572" y="290"/>
                </a:cubicBezTo>
                <a:cubicBezTo>
                  <a:pt x="1570" y="287"/>
                  <a:pt x="1570" y="287"/>
                  <a:pt x="1570" y="287"/>
                </a:cubicBezTo>
                <a:cubicBezTo>
                  <a:pt x="1568" y="288"/>
                  <a:pt x="1568" y="288"/>
                  <a:pt x="1568" y="288"/>
                </a:cubicBezTo>
                <a:cubicBezTo>
                  <a:pt x="1567" y="287"/>
                  <a:pt x="1567" y="287"/>
                  <a:pt x="1567" y="287"/>
                </a:cubicBezTo>
                <a:cubicBezTo>
                  <a:pt x="1565" y="287"/>
                  <a:pt x="1565" y="287"/>
                  <a:pt x="1565" y="287"/>
                </a:cubicBezTo>
                <a:cubicBezTo>
                  <a:pt x="1564" y="286"/>
                  <a:pt x="1564" y="286"/>
                  <a:pt x="1564" y="286"/>
                </a:cubicBezTo>
                <a:cubicBezTo>
                  <a:pt x="1563" y="287"/>
                  <a:pt x="1563" y="287"/>
                  <a:pt x="1563" y="287"/>
                </a:cubicBezTo>
                <a:cubicBezTo>
                  <a:pt x="1563" y="288"/>
                  <a:pt x="1563" y="288"/>
                  <a:pt x="1563" y="288"/>
                </a:cubicBezTo>
                <a:cubicBezTo>
                  <a:pt x="1562" y="289"/>
                  <a:pt x="1562" y="289"/>
                  <a:pt x="1562" y="289"/>
                </a:cubicBezTo>
                <a:cubicBezTo>
                  <a:pt x="1564" y="291"/>
                  <a:pt x="1564" y="291"/>
                  <a:pt x="1564" y="291"/>
                </a:cubicBezTo>
                <a:cubicBezTo>
                  <a:pt x="1567" y="290"/>
                  <a:pt x="1567" y="290"/>
                  <a:pt x="1567" y="290"/>
                </a:cubicBezTo>
                <a:cubicBezTo>
                  <a:pt x="1568" y="291"/>
                  <a:pt x="1568" y="291"/>
                  <a:pt x="1568" y="291"/>
                </a:cubicBezTo>
                <a:cubicBezTo>
                  <a:pt x="1566" y="292"/>
                  <a:pt x="1566" y="292"/>
                  <a:pt x="1566" y="292"/>
                </a:cubicBezTo>
                <a:cubicBezTo>
                  <a:pt x="1567" y="292"/>
                  <a:pt x="1567" y="292"/>
                  <a:pt x="1567" y="292"/>
                </a:cubicBezTo>
                <a:cubicBezTo>
                  <a:pt x="1569" y="291"/>
                  <a:pt x="1569" y="291"/>
                  <a:pt x="1569" y="291"/>
                </a:cubicBezTo>
                <a:cubicBezTo>
                  <a:pt x="1571" y="291"/>
                  <a:pt x="1571" y="291"/>
                  <a:pt x="1571" y="291"/>
                </a:cubicBezTo>
                <a:cubicBezTo>
                  <a:pt x="1570" y="292"/>
                  <a:pt x="1570" y="292"/>
                  <a:pt x="1570" y="292"/>
                </a:cubicBezTo>
                <a:cubicBezTo>
                  <a:pt x="1567" y="293"/>
                  <a:pt x="1567" y="293"/>
                  <a:pt x="1567" y="293"/>
                </a:cubicBezTo>
                <a:cubicBezTo>
                  <a:pt x="1566" y="295"/>
                  <a:pt x="1566" y="295"/>
                  <a:pt x="1566" y="295"/>
                </a:cubicBezTo>
                <a:cubicBezTo>
                  <a:pt x="1564" y="294"/>
                  <a:pt x="1564" y="294"/>
                  <a:pt x="1564" y="294"/>
                </a:cubicBezTo>
                <a:cubicBezTo>
                  <a:pt x="1562" y="292"/>
                  <a:pt x="1562" y="292"/>
                  <a:pt x="1562" y="292"/>
                </a:cubicBezTo>
                <a:cubicBezTo>
                  <a:pt x="1561" y="292"/>
                  <a:pt x="1561" y="292"/>
                  <a:pt x="1561" y="292"/>
                </a:cubicBezTo>
                <a:cubicBezTo>
                  <a:pt x="1560" y="293"/>
                  <a:pt x="1560" y="293"/>
                  <a:pt x="1560" y="293"/>
                </a:cubicBezTo>
                <a:cubicBezTo>
                  <a:pt x="1559" y="292"/>
                  <a:pt x="1559" y="292"/>
                  <a:pt x="1559" y="292"/>
                </a:cubicBezTo>
                <a:cubicBezTo>
                  <a:pt x="1558" y="293"/>
                  <a:pt x="1558" y="293"/>
                  <a:pt x="1558" y="293"/>
                </a:cubicBezTo>
                <a:cubicBezTo>
                  <a:pt x="1557" y="292"/>
                  <a:pt x="1557" y="292"/>
                  <a:pt x="1557" y="292"/>
                </a:cubicBezTo>
                <a:cubicBezTo>
                  <a:pt x="1555" y="293"/>
                  <a:pt x="1555" y="293"/>
                  <a:pt x="1555" y="293"/>
                </a:cubicBezTo>
                <a:cubicBezTo>
                  <a:pt x="1556" y="294"/>
                  <a:pt x="1556" y="294"/>
                  <a:pt x="1556" y="294"/>
                </a:cubicBezTo>
                <a:cubicBezTo>
                  <a:pt x="1559" y="294"/>
                  <a:pt x="1559" y="294"/>
                  <a:pt x="1559" y="294"/>
                </a:cubicBezTo>
                <a:cubicBezTo>
                  <a:pt x="1561" y="295"/>
                  <a:pt x="1561" y="295"/>
                  <a:pt x="1561" y="295"/>
                </a:cubicBezTo>
                <a:cubicBezTo>
                  <a:pt x="1563" y="297"/>
                  <a:pt x="1563" y="297"/>
                  <a:pt x="1563" y="297"/>
                </a:cubicBezTo>
                <a:cubicBezTo>
                  <a:pt x="1563" y="298"/>
                  <a:pt x="1563" y="298"/>
                  <a:pt x="1563" y="298"/>
                </a:cubicBezTo>
                <a:cubicBezTo>
                  <a:pt x="1564" y="300"/>
                  <a:pt x="1564" y="300"/>
                  <a:pt x="1564" y="300"/>
                </a:cubicBezTo>
                <a:cubicBezTo>
                  <a:pt x="1562" y="300"/>
                  <a:pt x="1562" y="300"/>
                  <a:pt x="1562" y="300"/>
                </a:cubicBezTo>
                <a:cubicBezTo>
                  <a:pt x="1561" y="300"/>
                  <a:pt x="1561" y="300"/>
                  <a:pt x="1561" y="300"/>
                </a:cubicBezTo>
                <a:cubicBezTo>
                  <a:pt x="1561" y="297"/>
                  <a:pt x="1561" y="297"/>
                  <a:pt x="1561" y="297"/>
                </a:cubicBezTo>
                <a:cubicBezTo>
                  <a:pt x="1560" y="296"/>
                  <a:pt x="1560" y="296"/>
                  <a:pt x="1560" y="296"/>
                </a:cubicBezTo>
                <a:cubicBezTo>
                  <a:pt x="1558" y="297"/>
                  <a:pt x="1558" y="297"/>
                  <a:pt x="1558" y="297"/>
                </a:cubicBezTo>
                <a:cubicBezTo>
                  <a:pt x="1559" y="298"/>
                  <a:pt x="1559" y="298"/>
                  <a:pt x="1559" y="298"/>
                </a:cubicBezTo>
                <a:cubicBezTo>
                  <a:pt x="1558" y="299"/>
                  <a:pt x="1558" y="299"/>
                  <a:pt x="1558" y="299"/>
                </a:cubicBezTo>
                <a:cubicBezTo>
                  <a:pt x="1556" y="298"/>
                  <a:pt x="1556" y="298"/>
                  <a:pt x="1556" y="298"/>
                </a:cubicBezTo>
                <a:cubicBezTo>
                  <a:pt x="1554" y="300"/>
                  <a:pt x="1554" y="300"/>
                  <a:pt x="1554" y="300"/>
                </a:cubicBezTo>
                <a:cubicBezTo>
                  <a:pt x="1556" y="301"/>
                  <a:pt x="1556" y="301"/>
                  <a:pt x="1556" y="301"/>
                </a:cubicBezTo>
                <a:cubicBezTo>
                  <a:pt x="1554" y="301"/>
                  <a:pt x="1554" y="301"/>
                  <a:pt x="1554" y="301"/>
                </a:cubicBezTo>
                <a:cubicBezTo>
                  <a:pt x="1553" y="302"/>
                  <a:pt x="1553" y="302"/>
                  <a:pt x="1553" y="302"/>
                </a:cubicBezTo>
                <a:cubicBezTo>
                  <a:pt x="1553" y="300"/>
                  <a:pt x="1553" y="300"/>
                  <a:pt x="1553" y="300"/>
                </a:cubicBezTo>
                <a:cubicBezTo>
                  <a:pt x="1550" y="300"/>
                  <a:pt x="1550" y="300"/>
                  <a:pt x="1550" y="300"/>
                </a:cubicBezTo>
                <a:cubicBezTo>
                  <a:pt x="1551" y="301"/>
                  <a:pt x="1551" y="301"/>
                  <a:pt x="1551" y="301"/>
                </a:cubicBezTo>
                <a:cubicBezTo>
                  <a:pt x="1550" y="302"/>
                  <a:pt x="1550" y="302"/>
                  <a:pt x="1550" y="302"/>
                </a:cubicBezTo>
                <a:cubicBezTo>
                  <a:pt x="1549" y="300"/>
                  <a:pt x="1549" y="300"/>
                  <a:pt x="1549" y="300"/>
                </a:cubicBezTo>
                <a:cubicBezTo>
                  <a:pt x="1547" y="299"/>
                  <a:pt x="1547" y="299"/>
                  <a:pt x="1547" y="299"/>
                </a:cubicBezTo>
                <a:cubicBezTo>
                  <a:pt x="1547" y="299"/>
                  <a:pt x="1547" y="299"/>
                  <a:pt x="1547" y="299"/>
                </a:cubicBezTo>
                <a:cubicBezTo>
                  <a:pt x="1547" y="300"/>
                  <a:pt x="1547" y="300"/>
                  <a:pt x="1547" y="300"/>
                </a:cubicBezTo>
                <a:cubicBezTo>
                  <a:pt x="1549" y="302"/>
                  <a:pt x="1549" y="302"/>
                  <a:pt x="1549" y="302"/>
                </a:cubicBezTo>
                <a:cubicBezTo>
                  <a:pt x="1548" y="303"/>
                  <a:pt x="1548" y="303"/>
                  <a:pt x="1548" y="303"/>
                </a:cubicBezTo>
                <a:cubicBezTo>
                  <a:pt x="1549" y="304"/>
                  <a:pt x="1549" y="304"/>
                  <a:pt x="1549" y="304"/>
                </a:cubicBezTo>
                <a:cubicBezTo>
                  <a:pt x="1551" y="303"/>
                  <a:pt x="1551" y="303"/>
                  <a:pt x="1551" y="303"/>
                </a:cubicBezTo>
                <a:cubicBezTo>
                  <a:pt x="1554" y="304"/>
                  <a:pt x="1554" y="304"/>
                  <a:pt x="1554" y="304"/>
                </a:cubicBezTo>
                <a:cubicBezTo>
                  <a:pt x="1556" y="305"/>
                  <a:pt x="1556" y="305"/>
                  <a:pt x="1556" y="305"/>
                </a:cubicBezTo>
                <a:cubicBezTo>
                  <a:pt x="1559" y="305"/>
                  <a:pt x="1559" y="305"/>
                  <a:pt x="1559" y="305"/>
                </a:cubicBezTo>
                <a:cubicBezTo>
                  <a:pt x="1560" y="305"/>
                  <a:pt x="1560" y="305"/>
                  <a:pt x="1560" y="305"/>
                </a:cubicBezTo>
                <a:cubicBezTo>
                  <a:pt x="1561" y="305"/>
                  <a:pt x="1561" y="305"/>
                  <a:pt x="1561" y="305"/>
                </a:cubicBezTo>
                <a:cubicBezTo>
                  <a:pt x="1559" y="306"/>
                  <a:pt x="1559" y="306"/>
                  <a:pt x="1559" y="306"/>
                </a:cubicBezTo>
                <a:cubicBezTo>
                  <a:pt x="1557" y="306"/>
                  <a:pt x="1557" y="306"/>
                  <a:pt x="1557" y="306"/>
                </a:cubicBezTo>
                <a:cubicBezTo>
                  <a:pt x="1556" y="307"/>
                  <a:pt x="1556" y="307"/>
                  <a:pt x="1556" y="307"/>
                </a:cubicBezTo>
                <a:cubicBezTo>
                  <a:pt x="1552" y="305"/>
                  <a:pt x="1552" y="305"/>
                  <a:pt x="1552" y="305"/>
                </a:cubicBezTo>
                <a:cubicBezTo>
                  <a:pt x="1550" y="306"/>
                  <a:pt x="1550" y="306"/>
                  <a:pt x="1550" y="306"/>
                </a:cubicBezTo>
                <a:cubicBezTo>
                  <a:pt x="1550" y="305"/>
                  <a:pt x="1550" y="305"/>
                  <a:pt x="1550" y="305"/>
                </a:cubicBezTo>
                <a:cubicBezTo>
                  <a:pt x="1548" y="306"/>
                  <a:pt x="1548" y="306"/>
                  <a:pt x="1548" y="306"/>
                </a:cubicBezTo>
                <a:cubicBezTo>
                  <a:pt x="1546" y="307"/>
                  <a:pt x="1546" y="307"/>
                  <a:pt x="1546" y="307"/>
                </a:cubicBezTo>
                <a:cubicBezTo>
                  <a:pt x="1546" y="308"/>
                  <a:pt x="1546" y="308"/>
                  <a:pt x="1546" y="308"/>
                </a:cubicBezTo>
                <a:cubicBezTo>
                  <a:pt x="1549" y="309"/>
                  <a:pt x="1549" y="309"/>
                  <a:pt x="1549" y="309"/>
                </a:cubicBezTo>
                <a:cubicBezTo>
                  <a:pt x="1548" y="310"/>
                  <a:pt x="1548" y="310"/>
                  <a:pt x="1548" y="310"/>
                </a:cubicBezTo>
                <a:cubicBezTo>
                  <a:pt x="1549" y="311"/>
                  <a:pt x="1549" y="311"/>
                  <a:pt x="1549" y="311"/>
                </a:cubicBezTo>
                <a:cubicBezTo>
                  <a:pt x="1550" y="310"/>
                  <a:pt x="1550" y="310"/>
                  <a:pt x="1550" y="310"/>
                </a:cubicBezTo>
                <a:cubicBezTo>
                  <a:pt x="1553" y="310"/>
                  <a:pt x="1553" y="310"/>
                  <a:pt x="1553" y="310"/>
                </a:cubicBezTo>
                <a:cubicBezTo>
                  <a:pt x="1551" y="311"/>
                  <a:pt x="1551" y="311"/>
                  <a:pt x="1551" y="311"/>
                </a:cubicBezTo>
                <a:cubicBezTo>
                  <a:pt x="1548" y="311"/>
                  <a:pt x="1548" y="311"/>
                  <a:pt x="1548" y="311"/>
                </a:cubicBezTo>
                <a:cubicBezTo>
                  <a:pt x="1548" y="312"/>
                  <a:pt x="1548" y="312"/>
                  <a:pt x="1548" y="312"/>
                </a:cubicBezTo>
                <a:cubicBezTo>
                  <a:pt x="1547" y="312"/>
                  <a:pt x="1547" y="312"/>
                  <a:pt x="1547" y="312"/>
                </a:cubicBezTo>
                <a:cubicBezTo>
                  <a:pt x="1547" y="312"/>
                  <a:pt x="1547" y="312"/>
                  <a:pt x="1547" y="312"/>
                </a:cubicBezTo>
                <a:cubicBezTo>
                  <a:pt x="1548" y="313"/>
                  <a:pt x="1548" y="313"/>
                  <a:pt x="1548" y="313"/>
                </a:cubicBezTo>
                <a:cubicBezTo>
                  <a:pt x="1549" y="313"/>
                  <a:pt x="1549" y="313"/>
                  <a:pt x="1549" y="313"/>
                </a:cubicBezTo>
                <a:cubicBezTo>
                  <a:pt x="1547" y="314"/>
                  <a:pt x="1547" y="314"/>
                  <a:pt x="1547" y="314"/>
                </a:cubicBezTo>
                <a:cubicBezTo>
                  <a:pt x="1547" y="314"/>
                  <a:pt x="1547" y="314"/>
                  <a:pt x="1547" y="314"/>
                </a:cubicBezTo>
                <a:cubicBezTo>
                  <a:pt x="1547" y="315"/>
                  <a:pt x="1547" y="315"/>
                  <a:pt x="1547" y="315"/>
                </a:cubicBezTo>
                <a:cubicBezTo>
                  <a:pt x="1548" y="316"/>
                  <a:pt x="1548" y="316"/>
                  <a:pt x="1548" y="316"/>
                </a:cubicBezTo>
                <a:cubicBezTo>
                  <a:pt x="1548" y="317"/>
                  <a:pt x="1548" y="317"/>
                  <a:pt x="1548" y="317"/>
                </a:cubicBezTo>
                <a:cubicBezTo>
                  <a:pt x="1551" y="317"/>
                  <a:pt x="1551" y="317"/>
                  <a:pt x="1551" y="317"/>
                </a:cubicBezTo>
                <a:cubicBezTo>
                  <a:pt x="1552" y="316"/>
                  <a:pt x="1552" y="316"/>
                  <a:pt x="1552" y="316"/>
                </a:cubicBezTo>
                <a:cubicBezTo>
                  <a:pt x="1555" y="315"/>
                  <a:pt x="1555" y="315"/>
                  <a:pt x="1555" y="315"/>
                </a:cubicBezTo>
                <a:cubicBezTo>
                  <a:pt x="1557" y="316"/>
                  <a:pt x="1557" y="316"/>
                  <a:pt x="1557" y="316"/>
                </a:cubicBezTo>
                <a:cubicBezTo>
                  <a:pt x="1558" y="316"/>
                  <a:pt x="1558" y="316"/>
                  <a:pt x="1558" y="316"/>
                </a:cubicBezTo>
                <a:cubicBezTo>
                  <a:pt x="1559" y="315"/>
                  <a:pt x="1559" y="315"/>
                  <a:pt x="1559" y="315"/>
                </a:cubicBezTo>
                <a:cubicBezTo>
                  <a:pt x="1559" y="314"/>
                  <a:pt x="1559" y="314"/>
                  <a:pt x="1559" y="314"/>
                </a:cubicBezTo>
                <a:cubicBezTo>
                  <a:pt x="1561" y="314"/>
                  <a:pt x="1561" y="314"/>
                  <a:pt x="1561" y="314"/>
                </a:cubicBezTo>
                <a:cubicBezTo>
                  <a:pt x="1561" y="315"/>
                  <a:pt x="1561" y="315"/>
                  <a:pt x="1561" y="315"/>
                </a:cubicBezTo>
                <a:cubicBezTo>
                  <a:pt x="1563" y="315"/>
                  <a:pt x="1563" y="315"/>
                  <a:pt x="1563" y="315"/>
                </a:cubicBezTo>
                <a:cubicBezTo>
                  <a:pt x="1565" y="313"/>
                  <a:pt x="1565" y="313"/>
                  <a:pt x="1565" y="313"/>
                </a:cubicBezTo>
                <a:cubicBezTo>
                  <a:pt x="1566" y="314"/>
                  <a:pt x="1566" y="314"/>
                  <a:pt x="1566" y="314"/>
                </a:cubicBezTo>
                <a:cubicBezTo>
                  <a:pt x="1565" y="314"/>
                  <a:pt x="1565" y="314"/>
                  <a:pt x="1565" y="314"/>
                </a:cubicBezTo>
                <a:cubicBezTo>
                  <a:pt x="1564" y="315"/>
                  <a:pt x="1564" y="315"/>
                  <a:pt x="1564" y="315"/>
                </a:cubicBezTo>
                <a:cubicBezTo>
                  <a:pt x="1566" y="316"/>
                  <a:pt x="1566" y="316"/>
                  <a:pt x="1566" y="316"/>
                </a:cubicBezTo>
                <a:cubicBezTo>
                  <a:pt x="1567" y="315"/>
                  <a:pt x="1567" y="315"/>
                  <a:pt x="1567" y="315"/>
                </a:cubicBezTo>
                <a:cubicBezTo>
                  <a:pt x="1567" y="314"/>
                  <a:pt x="1567" y="314"/>
                  <a:pt x="1567" y="314"/>
                </a:cubicBezTo>
                <a:cubicBezTo>
                  <a:pt x="1568" y="312"/>
                  <a:pt x="1568" y="312"/>
                  <a:pt x="1568" y="312"/>
                </a:cubicBezTo>
                <a:cubicBezTo>
                  <a:pt x="1568" y="313"/>
                  <a:pt x="1568" y="313"/>
                  <a:pt x="1568" y="313"/>
                </a:cubicBezTo>
                <a:cubicBezTo>
                  <a:pt x="1569" y="315"/>
                  <a:pt x="1569" y="315"/>
                  <a:pt x="1569" y="315"/>
                </a:cubicBezTo>
                <a:cubicBezTo>
                  <a:pt x="1568" y="317"/>
                  <a:pt x="1568" y="317"/>
                  <a:pt x="1568" y="317"/>
                </a:cubicBezTo>
                <a:cubicBezTo>
                  <a:pt x="1566" y="317"/>
                  <a:pt x="1566" y="317"/>
                  <a:pt x="1566" y="317"/>
                </a:cubicBezTo>
                <a:cubicBezTo>
                  <a:pt x="1564" y="318"/>
                  <a:pt x="1564" y="318"/>
                  <a:pt x="1564" y="318"/>
                </a:cubicBezTo>
                <a:cubicBezTo>
                  <a:pt x="1565" y="319"/>
                  <a:pt x="1565" y="319"/>
                  <a:pt x="1565" y="319"/>
                </a:cubicBezTo>
                <a:cubicBezTo>
                  <a:pt x="1564" y="320"/>
                  <a:pt x="1564" y="320"/>
                  <a:pt x="1564" y="320"/>
                </a:cubicBezTo>
                <a:cubicBezTo>
                  <a:pt x="1562" y="320"/>
                  <a:pt x="1562" y="320"/>
                  <a:pt x="1562" y="320"/>
                </a:cubicBezTo>
                <a:cubicBezTo>
                  <a:pt x="1562" y="319"/>
                  <a:pt x="1562" y="319"/>
                  <a:pt x="1562" y="319"/>
                </a:cubicBezTo>
                <a:cubicBezTo>
                  <a:pt x="1563" y="319"/>
                  <a:pt x="1563" y="319"/>
                  <a:pt x="1563" y="319"/>
                </a:cubicBezTo>
                <a:cubicBezTo>
                  <a:pt x="1563" y="317"/>
                  <a:pt x="1563" y="317"/>
                  <a:pt x="1563" y="317"/>
                </a:cubicBezTo>
                <a:cubicBezTo>
                  <a:pt x="1561" y="316"/>
                  <a:pt x="1561" y="316"/>
                  <a:pt x="1561" y="316"/>
                </a:cubicBezTo>
                <a:cubicBezTo>
                  <a:pt x="1559" y="318"/>
                  <a:pt x="1559" y="318"/>
                  <a:pt x="1559" y="318"/>
                </a:cubicBezTo>
                <a:cubicBezTo>
                  <a:pt x="1558" y="320"/>
                  <a:pt x="1558" y="320"/>
                  <a:pt x="1558" y="320"/>
                </a:cubicBezTo>
                <a:cubicBezTo>
                  <a:pt x="1557" y="318"/>
                  <a:pt x="1557" y="318"/>
                  <a:pt x="1557" y="318"/>
                </a:cubicBezTo>
                <a:cubicBezTo>
                  <a:pt x="1555" y="317"/>
                  <a:pt x="1555" y="317"/>
                  <a:pt x="1555" y="317"/>
                </a:cubicBezTo>
                <a:cubicBezTo>
                  <a:pt x="1553" y="318"/>
                  <a:pt x="1553" y="318"/>
                  <a:pt x="1553" y="318"/>
                </a:cubicBezTo>
                <a:cubicBezTo>
                  <a:pt x="1552" y="317"/>
                  <a:pt x="1552" y="317"/>
                  <a:pt x="1552" y="317"/>
                </a:cubicBezTo>
                <a:cubicBezTo>
                  <a:pt x="1549" y="319"/>
                  <a:pt x="1549" y="319"/>
                  <a:pt x="1549" y="319"/>
                </a:cubicBezTo>
                <a:cubicBezTo>
                  <a:pt x="1548" y="319"/>
                  <a:pt x="1548" y="319"/>
                  <a:pt x="1548" y="319"/>
                </a:cubicBezTo>
                <a:cubicBezTo>
                  <a:pt x="1547" y="318"/>
                  <a:pt x="1547" y="318"/>
                  <a:pt x="1547" y="318"/>
                </a:cubicBezTo>
                <a:cubicBezTo>
                  <a:pt x="1546" y="318"/>
                  <a:pt x="1546" y="318"/>
                  <a:pt x="1546" y="318"/>
                </a:cubicBezTo>
                <a:cubicBezTo>
                  <a:pt x="1547" y="320"/>
                  <a:pt x="1547" y="320"/>
                  <a:pt x="1547" y="320"/>
                </a:cubicBezTo>
                <a:cubicBezTo>
                  <a:pt x="1546" y="321"/>
                  <a:pt x="1546" y="321"/>
                  <a:pt x="1546" y="321"/>
                </a:cubicBezTo>
                <a:cubicBezTo>
                  <a:pt x="1547" y="321"/>
                  <a:pt x="1547" y="321"/>
                  <a:pt x="1547" y="321"/>
                </a:cubicBezTo>
                <a:cubicBezTo>
                  <a:pt x="1549" y="321"/>
                  <a:pt x="1549" y="321"/>
                  <a:pt x="1549" y="321"/>
                </a:cubicBezTo>
                <a:cubicBezTo>
                  <a:pt x="1550" y="320"/>
                  <a:pt x="1550" y="320"/>
                  <a:pt x="1550" y="320"/>
                </a:cubicBezTo>
                <a:cubicBezTo>
                  <a:pt x="1551" y="320"/>
                  <a:pt x="1551" y="320"/>
                  <a:pt x="1551" y="320"/>
                </a:cubicBezTo>
                <a:cubicBezTo>
                  <a:pt x="1549" y="322"/>
                  <a:pt x="1549" y="322"/>
                  <a:pt x="1549" y="322"/>
                </a:cubicBezTo>
                <a:cubicBezTo>
                  <a:pt x="1550" y="323"/>
                  <a:pt x="1550" y="323"/>
                  <a:pt x="1550" y="323"/>
                </a:cubicBezTo>
                <a:cubicBezTo>
                  <a:pt x="1549" y="324"/>
                  <a:pt x="1549" y="324"/>
                  <a:pt x="1549" y="324"/>
                </a:cubicBezTo>
                <a:cubicBezTo>
                  <a:pt x="1547" y="323"/>
                  <a:pt x="1547" y="323"/>
                  <a:pt x="1547" y="323"/>
                </a:cubicBezTo>
                <a:cubicBezTo>
                  <a:pt x="1548" y="325"/>
                  <a:pt x="1548" y="325"/>
                  <a:pt x="1548" y="325"/>
                </a:cubicBezTo>
                <a:cubicBezTo>
                  <a:pt x="1549" y="326"/>
                  <a:pt x="1549" y="326"/>
                  <a:pt x="1549" y="326"/>
                </a:cubicBezTo>
                <a:cubicBezTo>
                  <a:pt x="1552" y="323"/>
                  <a:pt x="1552" y="323"/>
                  <a:pt x="1552" y="323"/>
                </a:cubicBezTo>
                <a:cubicBezTo>
                  <a:pt x="1554" y="324"/>
                  <a:pt x="1554" y="324"/>
                  <a:pt x="1554" y="324"/>
                </a:cubicBezTo>
                <a:cubicBezTo>
                  <a:pt x="1553" y="325"/>
                  <a:pt x="1553" y="325"/>
                  <a:pt x="1553" y="325"/>
                </a:cubicBezTo>
                <a:cubicBezTo>
                  <a:pt x="1553" y="327"/>
                  <a:pt x="1553" y="327"/>
                  <a:pt x="1553" y="327"/>
                </a:cubicBezTo>
                <a:cubicBezTo>
                  <a:pt x="1551" y="328"/>
                  <a:pt x="1551" y="328"/>
                  <a:pt x="1551" y="328"/>
                </a:cubicBezTo>
                <a:cubicBezTo>
                  <a:pt x="1551" y="328"/>
                  <a:pt x="1551" y="328"/>
                  <a:pt x="1551" y="328"/>
                </a:cubicBezTo>
                <a:cubicBezTo>
                  <a:pt x="1553" y="329"/>
                  <a:pt x="1553" y="329"/>
                  <a:pt x="1553" y="329"/>
                </a:cubicBezTo>
                <a:cubicBezTo>
                  <a:pt x="1552" y="330"/>
                  <a:pt x="1552" y="330"/>
                  <a:pt x="1552" y="330"/>
                </a:cubicBezTo>
                <a:cubicBezTo>
                  <a:pt x="1553" y="332"/>
                  <a:pt x="1553" y="332"/>
                  <a:pt x="1553" y="332"/>
                </a:cubicBezTo>
                <a:cubicBezTo>
                  <a:pt x="1552" y="333"/>
                  <a:pt x="1552" y="333"/>
                  <a:pt x="1552" y="333"/>
                </a:cubicBezTo>
                <a:cubicBezTo>
                  <a:pt x="1553" y="334"/>
                  <a:pt x="1553" y="334"/>
                  <a:pt x="1553" y="334"/>
                </a:cubicBezTo>
                <a:cubicBezTo>
                  <a:pt x="1555" y="331"/>
                  <a:pt x="1555" y="331"/>
                  <a:pt x="1555" y="331"/>
                </a:cubicBezTo>
                <a:cubicBezTo>
                  <a:pt x="1556" y="330"/>
                  <a:pt x="1556" y="330"/>
                  <a:pt x="1556" y="330"/>
                </a:cubicBezTo>
                <a:cubicBezTo>
                  <a:pt x="1556" y="328"/>
                  <a:pt x="1556" y="328"/>
                  <a:pt x="1556" y="328"/>
                </a:cubicBezTo>
                <a:cubicBezTo>
                  <a:pt x="1560" y="327"/>
                  <a:pt x="1560" y="327"/>
                  <a:pt x="1560" y="327"/>
                </a:cubicBezTo>
                <a:cubicBezTo>
                  <a:pt x="1562" y="327"/>
                  <a:pt x="1562" y="327"/>
                  <a:pt x="1562" y="327"/>
                </a:cubicBezTo>
                <a:cubicBezTo>
                  <a:pt x="1563" y="327"/>
                  <a:pt x="1563" y="327"/>
                  <a:pt x="1563" y="327"/>
                </a:cubicBezTo>
                <a:cubicBezTo>
                  <a:pt x="1562" y="327"/>
                  <a:pt x="1562" y="327"/>
                  <a:pt x="1562" y="327"/>
                </a:cubicBezTo>
                <a:cubicBezTo>
                  <a:pt x="1560" y="329"/>
                  <a:pt x="1560" y="329"/>
                  <a:pt x="1560" y="329"/>
                </a:cubicBezTo>
                <a:cubicBezTo>
                  <a:pt x="1560" y="331"/>
                  <a:pt x="1560" y="331"/>
                  <a:pt x="1560" y="331"/>
                </a:cubicBezTo>
                <a:cubicBezTo>
                  <a:pt x="1561" y="333"/>
                  <a:pt x="1561" y="333"/>
                  <a:pt x="1561" y="333"/>
                </a:cubicBezTo>
                <a:cubicBezTo>
                  <a:pt x="1559" y="331"/>
                  <a:pt x="1559" y="331"/>
                  <a:pt x="1559" y="331"/>
                </a:cubicBezTo>
                <a:cubicBezTo>
                  <a:pt x="1559" y="329"/>
                  <a:pt x="1559" y="329"/>
                  <a:pt x="1559" y="329"/>
                </a:cubicBezTo>
                <a:cubicBezTo>
                  <a:pt x="1558" y="329"/>
                  <a:pt x="1558" y="329"/>
                  <a:pt x="1558" y="329"/>
                </a:cubicBezTo>
                <a:cubicBezTo>
                  <a:pt x="1557" y="331"/>
                  <a:pt x="1557" y="331"/>
                  <a:pt x="1557" y="331"/>
                </a:cubicBezTo>
                <a:cubicBezTo>
                  <a:pt x="1556" y="332"/>
                  <a:pt x="1556" y="332"/>
                  <a:pt x="1556" y="332"/>
                </a:cubicBezTo>
                <a:cubicBezTo>
                  <a:pt x="1558" y="333"/>
                  <a:pt x="1558" y="333"/>
                  <a:pt x="1558" y="333"/>
                </a:cubicBezTo>
                <a:cubicBezTo>
                  <a:pt x="1556" y="335"/>
                  <a:pt x="1556" y="335"/>
                  <a:pt x="1556" y="335"/>
                </a:cubicBezTo>
                <a:cubicBezTo>
                  <a:pt x="1555" y="335"/>
                  <a:pt x="1555" y="335"/>
                  <a:pt x="1555" y="335"/>
                </a:cubicBezTo>
                <a:cubicBezTo>
                  <a:pt x="1554" y="336"/>
                  <a:pt x="1554" y="336"/>
                  <a:pt x="1554" y="336"/>
                </a:cubicBezTo>
                <a:cubicBezTo>
                  <a:pt x="1555" y="337"/>
                  <a:pt x="1555" y="337"/>
                  <a:pt x="1555" y="337"/>
                </a:cubicBezTo>
                <a:cubicBezTo>
                  <a:pt x="1558" y="337"/>
                  <a:pt x="1558" y="337"/>
                  <a:pt x="1558" y="337"/>
                </a:cubicBezTo>
                <a:cubicBezTo>
                  <a:pt x="1558" y="338"/>
                  <a:pt x="1558" y="338"/>
                  <a:pt x="1558" y="338"/>
                </a:cubicBezTo>
                <a:cubicBezTo>
                  <a:pt x="1556" y="338"/>
                  <a:pt x="1556" y="338"/>
                  <a:pt x="1556" y="338"/>
                </a:cubicBezTo>
                <a:cubicBezTo>
                  <a:pt x="1556" y="339"/>
                  <a:pt x="1556" y="339"/>
                  <a:pt x="1556" y="339"/>
                </a:cubicBezTo>
                <a:cubicBezTo>
                  <a:pt x="1556" y="340"/>
                  <a:pt x="1556" y="340"/>
                  <a:pt x="1556" y="340"/>
                </a:cubicBezTo>
                <a:cubicBezTo>
                  <a:pt x="1553" y="339"/>
                  <a:pt x="1553" y="339"/>
                  <a:pt x="1553" y="339"/>
                </a:cubicBezTo>
                <a:cubicBezTo>
                  <a:pt x="1552" y="339"/>
                  <a:pt x="1552" y="339"/>
                  <a:pt x="1552" y="339"/>
                </a:cubicBezTo>
                <a:cubicBezTo>
                  <a:pt x="1552" y="341"/>
                  <a:pt x="1552" y="341"/>
                  <a:pt x="1552" y="341"/>
                </a:cubicBezTo>
                <a:cubicBezTo>
                  <a:pt x="1552" y="339"/>
                  <a:pt x="1552" y="339"/>
                  <a:pt x="1552" y="339"/>
                </a:cubicBezTo>
                <a:cubicBezTo>
                  <a:pt x="1550" y="340"/>
                  <a:pt x="1550" y="340"/>
                  <a:pt x="1550" y="340"/>
                </a:cubicBezTo>
                <a:cubicBezTo>
                  <a:pt x="1549" y="342"/>
                  <a:pt x="1549" y="342"/>
                  <a:pt x="1549" y="342"/>
                </a:cubicBezTo>
                <a:cubicBezTo>
                  <a:pt x="1549" y="344"/>
                  <a:pt x="1549" y="344"/>
                  <a:pt x="1549" y="344"/>
                </a:cubicBezTo>
                <a:cubicBezTo>
                  <a:pt x="1552" y="347"/>
                  <a:pt x="1552" y="347"/>
                  <a:pt x="1552" y="347"/>
                </a:cubicBezTo>
                <a:cubicBezTo>
                  <a:pt x="1552" y="345"/>
                  <a:pt x="1552" y="345"/>
                  <a:pt x="1552" y="345"/>
                </a:cubicBezTo>
                <a:cubicBezTo>
                  <a:pt x="1553" y="346"/>
                  <a:pt x="1553" y="346"/>
                  <a:pt x="1553" y="346"/>
                </a:cubicBezTo>
                <a:cubicBezTo>
                  <a:pt x="1555" y="345"/>
                  <a:pt x="1555" y="345"/>
                  <a:pt x="1555" y="345"/>
                </a:cubicBezTo>
                <a:cubicBezTo>
                  <a:pt x="1554" y="344"/>
                  <a:pt x="1554" y="344"/>
                  <a:pt x="1554" y="344"/>
                </a:cubicBezTo>
                <a:cubicBezTo>
                  <a:pt x="1555" y="343"/>
                  <a:pt x="1555" y="343"/>
                  <a:pt x="1555" y="343"/>
                </a:cubicBezTo>
                <a:cubicBezTo>
                  <a:pt x="1557" y="344"/>
                  <a:pt x="1557" y="344"/>
                  <a:pt x="1557" y="344"/>
                </a:cubicBezTo>
                <a:cubicBezTo>
                  <a:pt x="1556" y="345"/>
                  <a:pt x="1556" y="345"/>
                  <a:pt x="1556" y="345"/>
                </a:cubicBezTo>
                <a:cubicBezTo>
                  <a:pt x="1557" y="346"/>
                  <a:pt x="1557" y="346"/>
                  <a:pt x="1557" y="346"/>
                </a:cubicBezTo>
                <a:cubicBezTo>
                  <a:pt x="1557" y="348"/>
                  <a:pt x="1557" y="348"/>
                  <a:pt x="1557" y="348"/>
                </a:cubicBezTo>
                <a:cubicBezTo>
                  <a:pt x="1556" y="349"/>
                  <a:pt x="1556" y="349"/>
                  <a:pt x="1556" y="349"/>
                </a:cubicBezTo>
                <a:cubicBezTo>
                  <a:pt x="1557" y="351"/>
                  <a:pt x="1557" y="351"/>
                  <a:pt x="1557" y="351"/>
                </a:cubicBezTo>
                <a:cubicBezTo>
                  <a:pt x="1558" y="350"/>
                  <a:pt x="1558" y="350"/>
                  <a:pt x="1558" y="350"/>
                </a:cubicBezTo>
                <a:cubicBezTo>
                  <a:pt x="1560" y="350"/>
                  <a:pt x="1560" y="350"/>
                  <a:pt x="1560" y="350"/>
                </a:cubicBezTo>
                <a:cubicBezTo>
                  <a:pt x="1561" y="351"/>
                  <a:pt x="1561" y="351"/>
                  <a:pt x="1561" y="351"/>
                </a:cubicBezTo>
                <a:cubicBezTo>
                  <a:pt x="1559" y="351"/>
                  <a:pt x="1559" y="351"/>
                  <a:pt x="1559" y="351"/>
                </a:cubicBezTo>
                <a:cubicBezTo>
                  <a:pt x="1558" y="352"/>
                  <a:pt x="1558" y="352"/>
                  <a:pt x="1558" y="352"/>
                </a:cubicBezTo>
                <a:cubicBezTo>
                  <a:pt x="1559" y="354"/>
                  <a:pt x="1559" y="354"/>
                  <a:pt x="1559" y="354"/>
                </a:cubicBezTo>
                <a:cubicBezTo>
                  <a:pt x="1559" y="354"/>
                  <a:pt x="1559" y="354"/>
                  <a:pt x="1559" y="354"/>
                </a:cubicBezTo>
                <a:cubicBezTo>
                  <a:pt x="1555" y="352"/>
                  <a:pt x="1555" y="352"/>
                  <a:pt x="1555" y="352"/>
                </a:cubicBezTo>
                <a:cubicBezTo>
                  <a:pt x="1554" y="352"/>
                  <a:pt x="1554" y="352"/>
                  <a:pt x="1554" y="352"/>
                </a:cubicBezTo>
                <a:cubicBezTo>
                  <a:pt x="1553" y="351"/>
                  <a:pt x="1553" y="351"/>
                  <a:pt x="1553" y="351"/>
                </a:cubicBezTo>
                <a:cubicBezTo>
                  <a:pt x="1552" y="351"/>
                  <a:pt x="1552" y="351"/>
                  <a:pt x="1552" y="351"/>
                </a:cubicBezTo>
                <a:cubicBezTo>
                  <a:pt x="1552" y="353"/>
                  <a:pt x="1552" y="353"/>
                  <a:pt x="1552" y="353"/>
                </a:cubicBezTo>
                <a:cubicBezTo>
                  <a:pt x="1550" y="354"/>
                  <a:pt x="1550" y="354"/>
                  <a:pt x="1550" y="354"/>
                </a:cubicBezTo>
                <a:cubicBezTo>
                  <a:pt x="1553" y="358"/>
                  <a:pt x="1553" y="358"/>
                  <a:pt x="1553" y="358"/>
                </a:cubicBezTo>
                <a:cubicBezTo>
                  <a:pt x="1555" y="359"/>
                  <a:pt x="1555" y="359"/>
                  <a:pt x="1555" y="359"/>
                </a:cubicBezTo>
                <a:cubicBezTo>
                  <a:pt x="1558" y="361"/>
                  <a:pt x="1558" y="361"/>
                  <a:pt x="1558" y="361"/>
                </a:cubicBezTo>
                <a:cubicBezTo>
                  <a:pt x="1562" y="363"/>
                  <a:pt x="1562" y="363"/>
                  <a:pt x="1562" y="363"/>
                </a:cubicBezTo>
                <a:cubicBezTo>
                  <a:pt x="1562" y="364"/>
                  <a:pt x="1562" y="364"/>
                  <a:pt x="1562" y="364"/>
                </a:cubicBezTo>
                <a:cubicBezTo>
                  <a:pt x="1561" y="364"/>
                  <a:pt x="1561" y="364"/>
                  <a:pt x="1561" y="364"/>
                </a:cubicBezTo>
                <a:cubicBezTo>
                  <a:pt x="1563" y="366"/>
                  <a:pt x="1563" y="366"/>
                  <a:pt x="1563" y="366"/>
                </a:cubicBezTo>
                <a:cubicBezTo>
                  <a:pt x="1564" y="365"/>
                  <a:pt x="1564" y="365"/>
                  <a:pt x="1564" y="365"/>
                </a:cubicBezTo>
                <a:cubicBezTo>
                  <a:pt x="1563" y="363"/>
                  <a:pt x="1563" y="363"/>
                  <a:pt x="1563" y="363"/>
                </a:cubicBezTo>
                <a:cubicBezTo>
                  <a:pt x="1565" y="363"/>
                  <a:pt x="1565" y="363"/>
                  <a:pt x="1565" y="363"/>
                </a:cubicBezTo>
                <a:cubicBezTo>
                  <a:pt x="1566" y="364"/>
                  <a:pt x="1566" y="364"/>
                  <a:pt x="1566" y="364"/>
                </a:cubicBezTo>
                <a:cubicBezTo>
                  <a:pt x="1566" y="365"/>
                  <a:pt x="1566" y="365"/>
                  <a:pt x="1566" y="365"/>
                </a:cubicBezTo>
                <a:cubicBezTo>
                  <a:pt x="1568" y="367"/>
                  <a:pt x="1568" y="367"/>
                  <a:pt x="1568" y="367"/>
                </a:cubicBezTo>
                <a:cubicBezTo>
                  <a:pt x="1569" y="366"/>
                  <a:pt x="1569" y="366"/>
                  <a:pt x="1569" y="366"/>
                </a:cubicBezTo>
                <a:cubicBezTo>
                  <a:pt x="1569" y="366"/>
                  <a:pt x="1569" y="366"/>
                  <a:pt x="1569" y="366"/>
                </a:cubicBezTo>
                <a:cubicBezTo>
                  <a:pt x="1571" y="366"/>
                  <a:pt x="1571" y="366"/>
                  <a:pt x="1571" y="366"/>
                </a:cubicBezTo>
                <a:cubicBezTo>
                  <a:pt x="1573" y="364"/>
                  <a:pt x="1573" y="364"/>
                  <a:pt x="1573" y="364"/>
                </a:cubicBezTo>
                <a:cubicBezTo>
                  <a:pt x="1574" y="363"/>
                  <a:pt x="1574" y="363"/>
                  <a:pt x="1574" y="363"/>
                </a:cubicBezTo>
                <a:cubicBezTo>
                  <a:pt x="1575" y="362"/>
                  <a:pt x="1575" y="362"/>
                  <a:pt x="1575" y="362"/>
                </a:cubicBezTo>
                <a:cubicBezTo>
                  <a:pt x="1575" y="363"/>
                  <a:pt x="1575" y="363"/>
                  <a:pt x="1575" y="363"/>
                </a:cubicBezTo>
                <a:cubicBezTo>
                  <a:pt x="1576" y="364"/>
                  <a:pt x="1576" y="364"/>
                  <a:pt x="1576" y="364"/>
                </a:cubicBezTo>
                <a:cubicBezTo>
                  <a:pt x="1577" y="364"/>
                  <a:pt x="1577" y="364"/>
                  <a:pt x="1577" y="364"/>
                </a:cubicBezTo>
                <a:cubicBezTo>
                  <a:pt x="1581" y="361"/>
                  <a:pt x="1581" y="361"/>
                  <a:pt x="1581" y="361"/>
                </a:cubicBezTo>
                <a:cubicBezTo>
                  <a:pt x="1580" y="359"/>
                  <a:pt x="1580" y="359"/>
                  <a:pt x="1580" y="359"/>
                </a:cubicBezTo>
                <a:cubicBezTo>
                  <a:pt x="1579" y="357"/>
                  <a:pt x="1579" y="357"/>
                  <a:pt x="1579" y="357"/>
                </a:cubicBezTo>
                <a:cubicBezTo>
                  <a:pt x="1582" y="359"/>
                  <a:pt x="1582" y="359"/>
                  <a:pt x="1582" y="359"/>
                </a:cubicBezTo>
                <a:cubicBezTo>
                  <a:pt x="1584" y="357"/>
                  <a:pt x="1584" y="357"/>
                  <a:pt x="1584" y="357"/>
                </a:cubicBezTo>
                <a:cubicBezTo>
                  <a:pt x="1583" y="356"/>
                  <a:pt x="1583" y="356"/>
                  <a:pt x="1583" y="356"/>
                </a:cubicBezTo>
                <a:cubicBezTo>
                  <a:pt x="1584" y="355"/>
                  <a:pt x="1584" y="355"/>
                  <a:pt x="1584" y="355"/>
                </a:cubicBezTo>
                <a:cubicBezTo>
                  <a:pt x="1584" y="354"/>
                  <a:pt x="1584" y="354"/>
                  <a:pt x="1584" y="354"/>
                </a:cubicBezTo>
                <a:cubicBezTo>
                  <a:pt x="1586" y="353"/>
                  <a:pt x="1586" y="353"/>
                  <a:pt x="1586" y="353"/>
                </a:cubicBezTo>
                <a:cubicBezTo>
                  <a:pt x="1587" y="353"/>
                  <a:pt x="1587" y="353"/>
                  <a:pt x="1587" y="353"/>
                </a:cubicBezTo>
                <a:cubicBezTo>
                  <a:pt x="1588" y="351"/>
                  <a:pt x="1588" y="351"/>
                  <a:pt x="1588" y="351"/>
                </a:cubicBezTo>
                <a:cubicBezTo>
                  <a:pt x="1586" y="349"/>
                  <a:pt x="1586" y="349"/>
                  <a:pt x="1586" y="349"/>
                </a:cubicBezTo>
                <a:cubicBezTo>
                  <a:pt x="1587" y="348"/>
                  <a:pt x="1587" y="348"/>
                  <a:pt x="1587" y="348"/>
                </a:cubicBezTo>
                <a:cubicBezTo>
                  <a:pt x="1585" y="346"/>
                  <a:pt x="1585" y="346"/>
                  <a:pt x="1585" y="346"/>
                </a:cubicBezTo>
                <a:cubicBezTo>
                  <a:pt x="1584" y="345"/>
                  <a:pt x="1584" y="345"/>
                  <a:pt x="1584" y="345"/>
                </a:cubicBezTo>
                <a:cubicBezTo>
                  <a:pt x="1584" y="343"/>
                  <a:pt x="1584" y="343"/>
                  <a:pt x="1584" y="343"/>
                </a:cubicBezTo>
                <a:cubicBezTo>
                  <a:pt x="1585" y="344"/>
                  <a:pt x="1585" y="344"/>
                  <a:pt x="1585" y="344"/>
                </a:cubicBezTo>
                <a:cubicBezTo>
                  <a:pt x="1587" y="346"/>
                  <a:pt x="1587" y="346"/>
                  <a:pt x="1587" y="346"/>
                </a:cubicBezTo>
                <a:cubicBezTo>
                  <a:pt x="1587" y="349"/>
                  <a:pt x="1587" y="349"/>
                  <a:pt x="1587" y="349"/>
                </a:cubicBezTo>
                <a:cubicBezTo>
                  <a:pt x="1588" y="350"/>
                  <a:pt x="1588" y="350"/>
                  <a:pt x="1588" y="350"/>
                </a:cubicBezTo>
                <a:cubicBezTo>
                  <a:pt x="1589" y="350"/>
                  <a:pt x="1589" y="350"/>
                  <a:pt x="1589" y="350"/>
                </a:cubicBezTo>
                <a:cubicBezTo>
                  <a:pt x="1589" y="351"/>
                  <a:pt x="1589" y="351"/>
                  <a:pt x="1589" y="351"/>
                </a:cubicBezTo>
                <a:cubicBezTo>
                  <a:pt x="1590" y="352"/>
                  <a:pt x="1590" y="352"/>
                  <a:pt x="1590" y="352"/>
                </a:cubicBezTo>
                <a:cubicBezTo>
                  <a:pt x="1592" y="351"/>
                  <a:pt x="1592" y="351"/>
                  <a:pt x="1592" y="351"/>
                </a:cubicBezTo>
                <a:cubicBezTo>
                  <a:pt x="1591" y="350"/>
                  <a:pt x="1591" y="350"/>
                  <a:pt x="1591" y="350"/>
                </a:cubicBezTo>
                <a:cubicBezTo>
                  <a:pt x="1591" y="349"/>
                  <a:pt x="1591" y="349"/>
                  <a:pt x="1591" y="349"/>
                </a:cubicBezTo>
                <a:cubicBezTo>
                  <a:pt x="1591" y="348"/>
                  <a:pt x="1591" y="348"/>
                  <a:pt x="1591" y="348"/>
                </a:cubicBezTo>
                <a:cubicBezTo>
                  <a:pt x="1593" y="350"/>
                  <a:pt x="1593" y="350"/>
                  <a:pt x="1593" y="350"/>
                </a:cubicBezTo>
                <a:cubicBezTo>
                  <a:pt x="1593" y="350"/>
                  <a:pt x="1593" y="350"/>
                  <a:pt x="1593" y="350"/>
                </a:cubicBezTo>
                <a:cubicBezTo>
                  <a:pt x="1595" y="348"/>
                  <a:pt x="1595" y="348"/>
                  <a:pt x="1595" y="348"/>
                </a:cubicBezTo>
                <a:cubicBezTo>
                  <a:pt x="1596" y="346"/>
                  <a:pt x="1596" y="346"/>
                  <a:pt x="1596" y="346"/>
                </a:cubicBezTo>
                <a:cubicBezTo>
                  <a:pt x="1595" y="344"/>
                  <a:pt x="1595" y="344"/>
                  <a:pt x="1595" y="344"/>
                </a:cubicBezTo>
                <a:cubicBezTo>
                  <a:pt x="1594" y="343"/>
                  <a:pt x="1594" y="343"/>
                  <a:pt x="1594" y="343"/>
                </a:cubicBezTo>
                <a:cubicBezTo>
                  <a:pt x="1593" y="342"/>
                  <a:pt x="1593" y="342"/>
                  <a:pt x="1593" y="342"/>
                </a:cubicBezTo>
                <a:cubicBezTo>
                  <a:pt x="1594" y="342"/>
                  <a:pt x="1594" y="342"/>
                  <a:pt x="1594" y="342"/>
                </a:cubicBezTo>
                <a:cubicBezTo>
                  <a:pt x="1595" y="341"/>
                  <a:pt x="1595" y="341"/>
                  <a:pt x="1595" y="341"/>
                </a:cubicBezTo>
                <a:cubicBezTo>
                  <a:pt x="1595" y="341"/>
                  <a:pt x="1595" y="341"/>
                  <a:pt x="1595" y="341"/>
                </a:cubicBezTo>
                <a:cubicBezTo>
                  <a:pt x="1596" y="340"/>
                  <a:pt x="1596" y="340"/>
                  <a:pt x="1596" y="340"/>
                </a:cubicBezTo>
                <a:cubicBezTo>
                  <a:pt x="1595" y="338"/>
                  <a:pt x="1595" y="338"/>
                  <a:pt x="1595" y="338"/>
                </a:cubicBezTo>
                <a:cubicBezTo>
                  <a:pt x="1595" y="337"/>
                  <a:pt x="1595" y="337"/>
                  <a:pt x="1595" y="337"/>
                </a:cubicBezTo>
                <a:cubicBezTo>
                  <a:pt x="1597" y="335"/>
                  <a:pt x="1597" y="335"/>
                  <a:pt x="1597" y="335"/>
                </a:cubicBezTo>
                <a:cubicBezTo>
                  <a:pt x="1598" y="337"/>
                  <a:pt x="1598" y="337"/>
                  <a:pt x="1598" y="337"/>
                </a:cubicBezTo>
                <a:cubicBezTo>
                  <a:pt x="1597" y="339"/>
                  <a:pt x="1597" y="339"/>
                  <a:pt x="1597" y="339"/>
                </a:cubicBezTo>
                <a:cubicBezTo>
                  <a:pt x="1597" y="341"/>
                  <a:pt x="1597" y="341"/>
                  <a:pt x="1597" y="341"/>
                </a:cubicBezTo>
                <a:cubicBezTo>
                  <a:pt x="1597" y="343"/>
                  <a:pt x="1597" y="343"/>
                  <a:pt x="1597" y="343"/>
                </a:cubicBezTo>
                <a:cubicBezTo>
                  <a:pt x="1598" y="345"/>
                  <a:pt x="1598" y="345"/>
                  <a:pt x="1598" y="345"/>
                </a:cubicBezTo>
                <a:cubicBezTo>
                  <a:pt x="1599" y="346"/>
                  <a:pt x="1599" y="346"/>
                  <a:pt x="1599" y="346"/>
                </a:cubicBezTo>
                <a:cubicBezTo>
                  <a:pt x="1601" y="348"/>
                  <a:pt x="1601" y="348"/>
                  <a:pt x="1601" y="348"/>
                </a:cubicBezTo>
                <a:cubicBezTo>
                  <a:pt x="1603" y="348"/>
                  <a:pt x="1603" y="348"/>
                  <a:pt x="1603" y="348"/>
                </a:cubicBezTo>
                <a:cubicBezTo>
                  <a:pt x="1604" y="349"/>
                  <a:pt x="1604" y="349"/>
                  <a:pt x="1604" y="349"/>
                </a:cubicBezTo>
                <a:cubicBezTo>
                  <a:pt x="1603" y="349"/>
                  <a:pt x="1603" y="349"/>
                  <a:pt x="1603" y="349"/>
                </a:cubicBezTo>
                <a:cubicBezTo>
                  <a:pt x="1603" y="350"/>
                  <a:pt x="1603" y="350"/>
                  <a:pt x="1603" y="350"/>
                </a:cubicBezTo>
                <a:cubicBezTo>
                  <a:pt x="1602" y="351"/>
                  <a:pt x="1602" y="351"/>
                  <a:pt x="1602" y="351"/>
                </a:cubicBezTo>
                <a:cubicBezTo>
                  <a:pt x="1602" y="355"/>
                  <a:pt x="1602" y="355"/>
                  <a:pt x="1602" y="355"/>
                </a:cubicBezTo>
                <a:cubicBezTo>
                  <a:pt x="1603" y="356"/>
                  <a:pt x="1603" y="356"/>
                  <a:pt x="1603" y="356"/>
                </a:cubicBezTo>
                <a:cubicBezTo>
                  <a:pt x="1603" y="359"/>
                  <a:pt x="1603" y="359"/>
                  <a:pt x="1603" y="359"/>
                </a:cubicBezTo>
                <a:cubicBezTo>
                  <a:pt x="1605" y="360"/>
                  <a:pt x="1605" y="360"/>
                  <a:pt x="1605" y="360"/>
                </a:cubicBezTo>
                <a:cubicBezTo>
                  <a:pt x="1605" y="361"/>
                  <a:pt x="1605" y="361"/>
                  <a:pt x="1605" y="361"/>
                </a:cubicBezTo>
                <a:cubicBezTo>
                  <a:pt x="1605" y="363"/>
                  <a:pt x="1605" y="363"/>
                  <a:pt x="1605" y="363"/>
                </a:cubicBezTo>
                <a:cubicBezTo>
                  <a:pt x="1607" y="362"/>
                  <a:pt x="1607" y="362"/>
                  <a:pt x="1607" y="362"/>
                </a:cubicBezTo>
                <a:cubicBezTo>
                  <a:pt x="1606" y="361"/>
                  <a:pt x="1606" y="361"/>
                  <a:pt x="1606" y="361"/>
                </a:cubicBezTo>
                <a:cubicBezTo>
                  <a:pt x="1606" y="359"/>
                  <a:pt x="1606" y="359"/>
                  <a:pt x="1606" y="359"/>
                </a:cubicBezTo>
                <a:cubicBezTo>
                  <a:pt x="1607" y="359"/>
                  <a:pt x="1607" y="359"/>
                  <a:pt x="1607" y="359"/>
                </a:cubicBezTo>
                <a:cubicBezTo>
                  <a:pt x="1606" y="360"/>
                  <a:pt x="1606" y="360"/>
                  <a:pt x="1606" y="360"/>
                </a:cubicBezTo>
                <a:cubicBezTo>
                  <a:pt x="1608" y="361"/>
                  <a:pt x="1608" y="361"/>
                  <a:pt x="1608" y="361"/>
                </a:cubicBezTo>
                <a:cubicBezTo>
                  <a:pt x="1609" y="362"/>
                  <a:pt x="1609" y="362"/>
                  <a:pt x="1609" y="362"/>
                </a:cubicBezTo>
                <a:cubicBezTo>
                  <a:pt x="1607" y="364"/>
                  <a:pt x="1607" y="364"/>
                  <a:pt x="1607" y="364"/>
                </a:cubicBezTo>
                <a:cubicBezTo>
                  <a:pt x="1606" y="365"/>
                  <a:pt x="1606" y="365"/>
                  <a:pt x="1606" y="365"/>
                </a:cubicBezTo>
                <a:cubicBezTo>
                  <a:pt x="1607" y="367"/>
                  <a:pt x="1607" y="367"/>
                  <a:pt x="1607" y="367"/>
                </a:cubicBezTo>
                <a:cubicBezTo>
                  <a:pt x="1607" y="369"/>
                  <a:pt x="1607" y="369"/>
                  <a:pt x="1607" y="369"/>
                </a:cubicBezTo>
                <a:cubicBezTo>
                  <a:pt x="1606" y="370"/>
                  <a:pt x="1606" y="370"/>
                  <a:pt x="1606" y="370"/>
                </a:cubicBezTo>
                <a:cubicBezTo>
                  <a:pt x="1607" y="372"/>
                  <a:pt x="1607" y="372"/>
                  <a:pt x="1607" y="372"/>
                </a:cubicBezTo>
                <a:cubicBezTo>
                  <a:pt x="1608" y="372"/>
                  <a:pt x="1608" y="372"/>
                  <a:pt x="1608" y="372"/>
                </a:cubicBezTo>
                <a:cubicBezTo>
                  <a:pt x="1609" y="375"/>
                  <a:pt x="1609" y="375"/>
                  <a:pt x="1609" y="375"/>
                </a:cubicBezTo>
                <a:cubicBezTo>
                  <a:pt x="1610" y="376"/>
                  <a:pt x="1610" y="376"/>
                  <a:pt x="1610" y="376"/>
                </a:cubicBezTo>
                <a:cubicBezTo>
                  <a:pt x="1612" y="379"/>
                  <a:pt x="1612" y="379"/>
                  <a:pt x="1612" y="379"/>
                </a:cubicBezTo>
                <a:cubicBezTo>
                  <a:pt x="1612" y="382"/>
                  <a:pt x="1612" y="382"/>
                  <a:pt x="1612" y="382"/>
                </a:cubicBezTo>
                <a:cubicBezTo>
                  <a:pt x="1614" y="383"/>
                  <a:pt x="1614" y="383"/>
                  <a:pt x="1614" y="383"/>
                </a:cubicBezTo>
                <a:cubicBezTo>
                  <a:pt x="1615" y="385"/>
                  <a:pt x="1615" y="385"/>
                  <a:pt x="1615" y="385"/>
                </a:cubicBezTo>
                <a:cubicBezTo>
                  <a:pt x="1617" y="387"/>
                  <a:pt x="1617" y="387"/>
                  <a:pt x="1617" y="387"/>
                </a:cubicBezTo>
                <a:cubicBezTo>
                  <a:pt x="1619" y="386"/>
                  <a:pt x="1619" y="386"/>
                  <a:pt x="1619" y="386"/>
                </a:cubicBezTo>
                <a:cubicBezTo>
                  <a:pt x="1620" y="388"/>
                  <a:pt x="1620" y="388"/>
                  <a:pt x="1620" y="388"/>
                </a:cubicBezTo>
                <a:cubicBezTo>
                  <a:pt x="1618" y="391"/>
                  <a:pt x="1618" y="391"/>
                  <a:pt x="1618" y="391"/>
                </a:cubicBezTo>
                <a:cubicBezTo>
                  <a:pt x="1616" y="391"/>
                  <a:pt x="1616" y="391"/>
                  <a:pt x="1616" y="391"/>
                </a:cubicBezTo>
                <a:cubicBezTo>
                  <a:pt x="1615" y="392"/>
                  <a:pt x="1615" y="392"/>
                  <a:pt x="1615" y="392"/>
                </a:cubicBezTo>
                <a:cubicBezTo>
                  <a:pt x="1617" y="393"/>
                  <a:pt x="1617" y="393"/>
                  <a:pt x="1617" y="393"/>
                </a:cubicBezTo>
                <a:cubicBezTo>
                  <a:pt x="1617" y="395"/>
                  <a:pt x="1617" y="395"/>
                  <a:pt x="1617" y="395"/>
                </a:cubicBezTo>
                <a:cubicBezTo>
                  <a:pt x="1619" y="396"/>
                  <a:pt x="1619" y="396"/>
                  <a:pt x="1619" y="396"/>
                </a:cubicBezTo>
                <a:cubicBezTo>
                  <a:pt x="1620" y="400"/>
                  <a:pt x="1620" y="400"/>
                  <a:pt x="1620" y="400"/>
                </a:cubicBezTo>
                <a:cubicBezTo>
                  <a:pt x="1619" y="402"/>
                  <a:pt x="1619" y="402"/>
                  <a:pt x="1619" y="402"/>
                </a:cubicBezTo>
                <a:cubicBezTo>
                  <a:pt x="1620" y="403"/>
                  <a:pt x="1620" y="403"/>
                  <a:pt x="1620" y="403"/>
                </a:cubicBezTo>
                <a:cubicBezTo>
                  <a:pt x="1622" y="403"/>
                  <a:pt x="1622" y="403"/>
                  <a:pt x="1622" y="403"/>
                </a:cubicBezTo>
                <a:cubicBezTo>
                  <a:pt x="1627" y="402"/>
                  <a:pt x="1627" y="402"/>
                  <a:pt x="1627" y="402"/>
                </a:cubicBezTo>
                <a:cubicBezTo>
                  <a:pt x="1630" y="403"/>
                  <a:pt x="1630" y="403"/>
                  <a:pt x="1630" y="403"/>
                </a:cubicBezTo>
                <a:cubicBezTo>
                  <a:pt x="1632" y="401"/>
                  <a:pt x="1632" y="401"/>
                  <a:pt x="1632" y="401"/>
                </a:cubicBezTo>
                <a:cubicBezTo>
                  <a:pt x="1631" y="399"/>
                  <a:pt x="1631" y="399"/>
                  <a:pt x="1631" y="399"/>
                </a:cubicBezTo>
                <a:cubicBezTo>
                  <a:pt x="1630" y="398"/>
                  <a:pt x="1630" y="398"/>
                  <a:pt x="1630" y="398"/>
                </a:cubicBezTo>
                <a:cubicBezTo>
                  <a:pt x="1632" y="395"/>
                  <a:pt x="1632" y="395"/>
                  <a:pt x="1632" y="395"/>
                </a:cubicBezTo>
                <a:cubicBezTo>
                  <a:pt x="1635" y="395"/>
                  <a:pt x="1635" y="395"/>
                  <a:pt x="1635" y="395"/>
                </a:cubicBezTo>
                <a:cubicBezTo>
                  <a:pt x="1635" y="391"/>
                  <a:pt x="1635" y="391"/>
                  <a:pt x="1635" y="391"/>
                </a:cubicBezTo>
                <a:cubicBezTo>
                  <a:pt x="1636" y="393"/>
                  <a:pt x="1636" y="393"/>
                  <a:pt x="1636" y="393"/>
                </a:cubicBezTo>
                <a:cubicBezTo>
                  <a:pt x="1640" y="393"/>
                  <a:pt x="1640" y="393"/>
                  <a:pt x="1640" y="393"/>
                </a:cubicBezTo>
                <a:cubicBezTo>
                  <a:pt x="1642" y="392"/>
                  <a:pt x="1642" y="392"/>
                  <a:pt x="1642" y="392"/>
                </a:cubicBezTo>
                <a:cubicBezTo>
                  <a:pt x="1644" y="393"/>
                  <a:pt x="1644" y="393"/>
                  <a:pt x="1644" y="393"/>
                </a:cubicBezTo>
                <a:cubicBezTo>
                  <a:pt x="1645" y="394"/>
                  <a:pt x="1645" y="394"/>
                  <a:pt x="1645" y="394"/>
                </a:cubicBezTo>
                <a:cubicBezTo>
                  <a:pt x="1647" y="392"/>
                  <a:pt x="1647" y="392"/>
                  <a:pt x="1647" y="392"/>
                </a:cubicBezTo>
                <a:cubicBezTo>
                  <a:pt x="1648" y="388"/>
                  <a:pt x="1648" y="388"/>
                  <a:pt x="1648" y="388"/>
                </a:cubicBezTo>
                <a:cubicBezTo>
                  <a:pt x="1649" y="386"/>
                  <a:pt x="1649" y="386"/>
                  <a:pt x="1649" y="386"/>
                </a:cubicBezTo>
                <a:cubicBezTo>
                  <a:pt x="1650" y="381"/>
                  <a:pt x="1650" y="381"/>
                  <a:pt x="1650" y="381"/>
                </a:cubicBezTo>
                <a:cubicBezTo>
                  <a:pt x="1651" y="379"/>
                  <a:pt x="1651" y="379"/>
                  <a:pt x="1651" y="379"/>
                </a:cubicBezTo>
                <a:cubicBezTo>
                  <a:pt x="1649" y="378"/>
                  <a:pt x="1649" y="378"/>
                  <a:pt x="1649" y="378"/>
                </a:cubicBezTo>
                <a:cubicBezTo>
                  <a:pt x="1649" y="376"/>
                  <a:pt x="1649" y="376"/>
                  <a:pt x="1649" y="376"/>
                </a:cubicBezTo>
                <a:cubicBezTo>
                  <a:pt x="1651" y="374"/>
                  <a:pt x="1651" y="374"/>
                  <a:pt x="1651" y="374"/>
                </a:cubicBezTo>
                <a:cubicBezTo>
                  <a:pt x="1649" y="372"/>
                  <a:pt x="1649" y="372"/>
                  <a:pt x="1649" y="372"/>
                </a:cubicBezTo>
                <a:cubicBezTo>
                  <a:pt x="1651" y="370"/>
                  <a:pt x="1651" y="370"/>
                  <a:pt x="1651" y="370"/>
                </a:cubicBezTo>
                <a:cubicBezTo>
                  <a:pt x="1649" y="369"/>
                  <a:pt x="1649" y="369"/>
                  <a:pt x="1649" y="369"/>
                </a:cubicBezTo>
                <a:cubicBezTo>
                  <a:pt x="1650" y="367"/>
                  <a:pt x="1650" y="367"/>
                  <a:pt x="1650" y="367"/>
                </a:cubicBezTo>
                <a:cubicBezTo>
                  <a:pt x="1648" y="365"/>
                  <a:pt x="1648" y="365"/>
                  <a:pt x="1648" y="365"/>
                </a:cubicBezTo>
                <a:cubicBezTo>
                  <a:pt x="1651" y="366"/>
                  <a:pt x="1651" y="366"/>
                  <a:pt x="1651" y="366"/>
                </a:cubicBezTo>
                <a:cubicBezTo>
                  <a:pt x="1653" y="366"/>
                  <a:pt x="1653" y="366"/>
                  <a:pt x="1653" y="366"/>
                </a:cubicBezTo>
                <a:cubicBezTo>
                  <a:pt x="1651" y="364"/>
                  <a:pt x="1651" y="364"/>
                  <a:pt x="1651" y="364"/>
                </a:cubicBezTo>
                <a:cubicBezTo>
                  <a:pt x="1652" y="361"/>
                  <a:pt x="1652" y="361"/>
                  <a:pt x="1652" y="361"/>
                </a:cubicBezTo>
                <a:cubicBezTo>
                  <a:pt x="1652" y="360"/>
                  <a:pt x="1652" y="360"/>
                  <a:pt x="1652" y="360"/>
                </a:cubicBezTo>
                <a:cubicBezTo>
                  <a:pt x="1649" y="359"/>
                  <a:pt x="1649" y="359"/>
                  <a:pt x="1649" y="359"/>
                </a:cubicBezTo>
                <a:cubicBezTo>
                  <a:pt x="1653" y="359"/>
                  <a:pt x="1653" y="359"/>
                  <a:pt x="1653" y="359"/>
                </a:cubicBezTo>
                <a:cubicBezTo>
                  <a:pt x="1651" y="357"/>
                  <a:pt x="1651" y="357"/>
                  <a:pt x="1651" y="357"/>
                </a:cubicBezTo>
                <a:cubicBezTo>
                  <a:pt x="1649" y="357"/>
                  <a:pt x="1649" y="357"/>
                  <a:pt x="1649" y="357"/>
                </a:cubicBezTo>
                <a:cubicBezTo>
                  <a:pt x="1650" y="355"/>
                  <a:pt x="1650" y="355"/>
                  <a:pt x="1650" y="355"/>
                </a:cubicBezTo>
                <a:cubicBezTo>
                  <a:pt x="1651" y="355"/>
                  <a:pt x="1651" y="355"/>
                  <a:pt x="1651" y="355"/>
                </a:cubicBezTo>
                <a:cubicBezTo>
                  <a:pt x="1651" y="356"/>
                  <a:pt x="1651" y="356"/>
                  <a:pt x="1651" y="356"/>
                </a:cubicBezTo>
                <a:cubicBezTo>
                  <a:pt x="1653" y="355"/>
                  <a:pt x="1653" y="355"/>
                  <a:pt x="1653" y="355"/>
                </a:cubicBezTo>
                <a:cubicBezTo>
                  <a:pt x="1653" y="353"/>
                  <a:pt x="1653" y="353"/>
                  <a:pt x="1653" y="353"/>
                </a:cubicBezTo>
                <a:cubicBezTo>
                  <a:pt x="1654" y="355"/>
                  <a:pt x="1654" y="355"/>
                  <a:pt x="1654" y="355"/>
                </a:cubicBezTo>
                <a:cubicBezTo>
                  <a:pt x="1654" y="353"/>
                  <a:pt x="1654" y="353"/>
                  <a:pt x="1654" y="353"/>
                </a:cubicBezTo>
                <a:cubicBezTo>
                  <a:pt x="1656" y="351"/>
                  <a:pt x="1656" y="351"/>
                  <a:pt x="1656" y="351"/>
                </a:cubicBezTo>
                <a:cubicBezTo>
                  <a:pt x="1657" y="351"/>
                  <a:pt x="1657" y="351"/>
                  <a:pt x="1657" y="351"/>
                </a:cubicBezTo>
                <a:cubicBezTo>
                  <a:pt x="1657" y="350"/>
                  <a:pt x="1657" y="350"/>
                  <a:pt x="1657" y="350"/>
                </a:cubicBezTo>
                <a:cubicBezTo>
                  <a:pt x="1658" y="348"/>
                  <a:pt x="1658" y="348"/>
                  <a:pt x="1658" y="348"/>
                </a:cubicBezTo>
                <a:cubicBezTo>
                  <a:pt x="1658" y="349"/>
                  <a:pt x="1658" y="349"/>
                  <a:pt x="1658" y="349"/>
                </a:cubicBezTo>
                <a:cubicBezTo>
                  <a:pt x="1658" y="351"/>
                  <a:pt x="1658" y="351"/>
                  <a:pt x="1658" y="351"/>
                </a:cubicBezTo>
                <a:cubicBezTo>
                  <a:pt x="1659" y="351"/>
                  <a:pt x="1659" y="351"/>
                  <a:pt x="1659" y="351"/>
                </a:cubicBezTo>
                <a:cubicBezTo>
                  <a:pt x="1661" y="349"/>
                  <a:pt x="1661" y="349"/>
                  <a:pt x="1661" y="349"/>
                </a:cubicBezTo>
                <a:cubicBezTo>
                  <a:pt x="1662" y="349"/>
                  <a:pt x="1662" y="349"/>
                  <a:pt x="1662" y="349"/>
                </a:cubicBezTo>
                <a:cubicBezTo>
                  <a:pt x="1664" y="347"/>
                  <a:pt x="1664" y="347"/>
                  <a:pt x="1664" y="347"/>
                </a:cubicBezTo>
                <a:cubicBezTo>
                  <a:pt x="1663" y="346"/>
                  <a:pt x="1663" y="346"/>
                  <a:pt x="1663" y="346"/>
                </a:cubicBezTo>
                <a:cubicBezTo>
                  <a:pt x="1662" y="345"/>
                  <a:pt x="1662" y="345"/>
                  <a:pt x="1662" y="345"/>
                </a:cubicBezTo>
                <a:cubicBezTo>
                  <a:pt x="1660" y="344"/>
                  <a:pt x="1660" y="344"/>
                  <a:pt x="1660" y="344"/>
                </a:cubicBezTo>
                <a:cubicBezTo>
                  <a:pt x="1658" y="345"/>
                  <a:pt x="1658" y="345"/>
                  <a:pt x="1658" y="345"/>
                </a:cubicBezTo>
                <a:cubicBezTo>
                  <a:pt x="1657" y="344"/>
                  <a:pt x="1657" y="344"/>
                  <a:pt x="1657" y="344"/>
                </a:cubicBezTo>
                <a:cubicBezTo>
                  <a:pt x="1655" y="345"/>
                  <a:pt x="1655" y="345"/>
                  <a:pt x="1655" y="345"/>
                </a:cubicBezTo>
                <a:cubicBezTo>
                  <a:pt x="1654" y="344"/>
                  <a:pt x="1654" y="344"/>
                  <a:pt x="1654" y="344"/>
                </a:cubicBezTo>
                <a:cubicBezTo>
                  <a:pt x="1652" y="343"/>
                  <a:pt x="1652" y="343"/>
                  <a:pt x="1652" y="343"/>
                </a:cubicBezTo>
                <a:cubicBezTo>
                  <a:pt x="1651" y="342"/>
                  <a:pt x="1651" y="342"/>
                  <a:pt x="1651" y="342"/>
                </a:cubicBezTo>
                <a:cubicBezTo>
                  <a:pt x="1648" y="342"/>
                  <a:pt x="1648" y="342"/>
                  <a:pt x="1648" y="342"/>
                </a:cubicBezTo>
                <a:cubicBezTo>
                  <a:pt x="1648" y="343"/>
                  <a:pt x="1648" y="343"/>
                  <a:pt x="1648" y="343"/>
                </a:cubicBezTo>
                <a:cubicBezTo>
                  <a:pt x="1647" y="343"/>
                  <a:pt x="1647" y="343"/>
                  <a:pt x="1647" y="343"/>
                </a:cubicBezTo>
                <a:cubicBezTo>
                  <a:pt x="1644" y="342"/>
                  <a:pt x="1644" y="342"/>
                  <a:pt x="1644" y="342"/>
                </a:cubicBezTo>
                <a:cubicBezTo>
                  <a:pt x="1644" y="342"/>
                  <a:pt x="1644" y="342"/>
                  <a:pt x="1644" y="342"/>
                </a:cubicBezTo>
                <a:cubicBezTo>
                  <a:pt x="1645" y="341"/>
                  <a:pt x="1645" y="341"/>
                  <a:pt x="1645" y="341"/>
                </a:cubicBezTo>
                <a:cubicBezTo>
                  <a:pt x="1647" y="342"/>
                  <a:pt x="1647" y="342"/>
                  <a:pt x="1647" y="342"/>
                </a:cubicBezTo>
                <a:cubicBezTo>
                  <a:pt x="1648" y="340"/>
                  <a:pt x="1648" y="340"/>
                  <a:pt x="1648" y="340"/>
                </a:cubicBezTo>
                <a:cubicBezTo>
                  <a:pt x="1649" y="341"/>
                  <a:pt x="1649" y="341"/>
                  <a:pt x="1649" y="341"/>
                </a:cubicBezTo>
                <a:cubicBezTo>
                  <a:pt x="1651" y="340"/>
                  <a:pt x="1651" y="340"/>
                  <a:pt x="1651" y="340"/>
                </a:cubicBezTo>
                <a:cubicBezTo>
                  <a:pt x="1651" y="339"/>
                  <a:pt x="1651" y="339"/>
                  <a:pt x="1651" y="339"/>
                </a:cubicBezTo>
                <a:cubicBezTo>
                  <a:pt x="1653" y="339"/>
                  <a:pt x="1653" y="339"/>
                  <a:pt x="1653" y="339"/>
                </a:cubicBezTo>
                <a:cubicBezTo>
                  <a:pt x="1654" y="340"/>
                  <a:pt x="1654" y="340"/>
                  <a:pt x="1654" y="340"/>
                </a:cubicBezTo>
                <a:cubicBezTo>
                  <a:pt x="1655" y="340"/>
                  <a:pt x="1655" y="340"/>
                  <a:pt x="1655" y="340"/>
                </a:cubicBezTo>
                <a:cubicBezTo>
                  <a:pt x="1655" y="339"/>
                  <a:pt x="1655" y="339"/>
                  <a:pt x="1655" y="339"/>
                </a:cubicBezTo>
                <a:cubicBezTo>
                  <a:pt x="1656" y="340"/>
                  <a:pt x="1656" y="340"/>
                  <a:pt x="1656" y="340"/>
                </a:cubicBezTo>
                <a:cubicBezTo>
                  <a:pt x="1659" y="341"/>
                  <a:pt x="1659" y="341"/>
                  <a:pt x="1659" y="341"/>
                </a:cubicBezTo>
                <a:cubicBezTo>
                  <a:pt x="1658" y="342"/>
                  <a:pt x="1658" y="342"/>
                  <a:pt x="1658" y="342"/>
                </a:cubicBezTo>
                <a:cubicBezTo>
                  <a:pt x="1660" y="343"/>
                  <a:pt x="1660" y="343"/>
                  <a:pt x="1660" y="343"/>
                </a:cubicBezTo>
                <a:cubicBezTo>
                  <a:pt x="1663" y="342"/>
                  <a:pt x="1663" y="342"/>
                  <a:pt x="1663" y="342"/>
                </a:cubicBezTo>
                <a:cubicBezTo>
                  <a:pt x="1664" y="340"/>
                  <a:pt x="1664" y="340"/>
                  <a:pt x="1664" y="340"/>
                </a:cubicBezTo>
                <a:cubicBezTo>
                  <a:pt x="1666" y="338"/>
                  <a:pt x="1666" y="338"/>
                  <a:pt x="1666" y="338"/>
                </a:cubicBezTo>
                <a:cubicBezTo>
                  <a:pt x="1667" y="335"/>
                  <a:pt x="1667" y="335"/>
                  <a:pt x="1667" y="335"/>
                </a:cubicBezTo>
                <a:cubicBezTo>
                  <a:pt x="1665" y="333"/>
                  <a:pt x="1665" y="333"/>
                  <a:pt x="1665" y="333"/>
                </a:cubicBezTo>
                <a:cubicBezTo>
                  <a:pt x="1665" y="331"/>
                  <a:pt x="1665" y="331"/>
                  <a:pt x="1665" y="331"/>
                </a:cubicBezTo>
                <a:cubicBezTo>
                  <a:pt x="1662" y="329"/>
                  <a:pt x="1662" y="329"/>
                  <a:pt x="1662" y="329"/>
                </a:cubicBezTo>
                <a:cubicBezTo>
                  <a:pt x="1663" y="328"/>
                  <a:pt x="1663" y="328"/>
                  <a:pt x="1663" y="328"/>
                </a:cubicBezTo>
                <a:cubicBezTo>
                  <a:pt x="1659" y="325"/>
                  <a:pt x="1659" y="325"/>
                  <a:pt x="1659" y="325"/>
                </a:cubicBezTo>
                <a:cubicBezTo>
                  <a:pt x="1659" y="324"/>
                  <a:pt x="1659" y="324"/>
                  <a:pt x="1659" y="324"/>
                </a:cubicBezTo>
                <a:cubicBezTo>
                  <a:pt x="1657" y="323"/>
                  <a:pt x="1657" y="323"/>
                  <a:pt x="1657" y="323"/>
                </a:cubicBezTo>
                <a:cubicBezTo>
                  <a:pt x="1656" y="325"/>
                  <a:pt x="1656" y="325"/>
                  <a:pt x="1656" y="325"/>
                </a:cubicBezTo>
                <a:cubicBezTo>
                  <a:pt x="1655" y="323"/>
                  <a:pt x="1655" y="323"/>
                  <a:pt x="1655" y="323"/>
                </a:cubicBezTo>
                <a:cubicBezTo>
                  <a:pt x="1654" y="323"/>
                  <a:pt x="1654" y="323"/>
                  <a:pt x="1654" y="323"/>
                </a:cubicBezTo>
                <a:cubicBezTo>
                  <a:pt x="1654" y="322"/>
                  <a:pt x="1654" y="322"/>
                  <a:pt x="1654" y="322"/>
                </a:cubicBezTo>
                <a:cubicBezTo>
                  <a:pt x="1652" y="321"/>
                  <a:pt x="1652" y="321"/>
                  <a:pt x="1652" y="321"/>
                </a:cubicBezTo>
                <a:cubicBezTo>
                  <a:pt x="1651" y="320"/>
                  <a:pt x="1651" y="320"/>
                  <a:pt x="1651" y="320"/>
                </a:cubicBezTo>
                <a:cubicBezTo>
                  <a:pt x="1650" y="318"/>
                  <a:pt x="1650" y="318"/>
                  <a:pt x="1650" y="318"/>
                </a:cubicBezTo>
                <a:cubicBezTo>
                  <a:pt x="1652" y="317"/>
                  <a:pt x="1652" y="317"/>
                  <a:pt x="1652" y="317"/>
                </a:cubicBezTo>
                <a:cubicBezTo>
                  <a:pt x="1650" y="314"/>
                  <a:pt x="1650" y="314"/>
                  <a:pt x="1650" y="314"/>
                </a:cubicBezTo>
                <a:cubicBezTo>
                  <a:pt x="1651" y="314"/>
                  <a:pt x="1651" y="314"/>
                  <a:pt x="1651" y="314"/>
                </a:cubicBezTo>
                <a:cubicBezTo>
                  <a:pt x="1651" y="313"/>
                  <a:pt x="1651" y="313"/>
                  <a:pt x="1651" y="313"/>
                </a:cubicBezTo>
                <a:cubicBezTo>
                  <a:pt x="1650" y="312"/>
                  <a:pt x="1650" y="312"/>
                  <a:pt x="1650" y="312"/>
                </a:cubicBezTo>
                <a:cubicBezTo>
                  <a:pt x="1651" y="310"/>
                  <a:pt x="1651" y="310"/>
                  <a:pt x="1651" y="310"/>
                </a:cubicBezTo>
                <a:cubicBezTo>
                  <a:pt x="1651" y="307"/>
                  <a:pt x="1651" y="307"/>
                  <a:pt x="1651" y="307"/>
                </a:cubicBezTo>
                <a:cubicBezTo>
                  <a:pt x="1651" y="307"/>
                  <a:pt x="1651" y="307"/>
                  <a:pt x="1651" y="307"/>
                </a:cubicBezTo>
                <a:cubicBezTo>
                  <a:pt x="1653" y="308"/>
                  <a:pt x="1653" y="308"/>
                  <a:pt x="1653" y="308"/>
                </a:cubicBezTo>
                <a:cubicBezTo>
                  <a:pt x="1653" y="306"/>
                  <a:pt x="1653" y="306"/>
                  <a:pt x="1653" y="306"/>
                </a:cubicBezTo>
                <a:cubicBezTo>
                  <a:pt x="1651" y="304"/>
                  <a:pt x="1651" y="304"/>
                  <a:pt x="1651" y="304"/>
                </a:cubicBezTo>
                <a:cubicBezTo>
                  <a:pt x="1652" y="301"/>
                  <a:pt x="1652" y="301"/>
                  <a:pt x="1652" y="301"/>
                </a:cubicBezTo>
                <a:cubicBezTo>
                  <a:pt x="1651" y="299"/>
                  <a:pt x="1651" y="299"/>
                  <a:pt x="1651" y="299"/>
                </a:cubicBezTo>
                <a:cubicBezTo>
                  <a:pt x="1652" y="298"/>
                  <a:pt x="1652" y="298"/>
                  <a:pt x="1652" y="298"/>
                </a:cubicBezTo>
                <a:cubicBezTo>
                  <a:pt x="1652" y="296"/>
                  <a:pt x="1652" y="296"/>
                  <a:pt x="1652" y="296"/>
                </a:cubicBezTo>
                <a:cubicBezTo>
                  <a:pt x="1649" y="293"/>
                  <a:pt x="1649" y="293"/>
                  <a:pt x="1649" y="293"/>
                </a:cubicBezTo>
                <a:cubicBezTo>
                  <a:pt x="1651" y="293"/>
                  <a:pt x="1651" y="293"/>
                  <a:pt x="1651" y="293"/>
                </a:cubicBezTo>
                <a:cubicBezTo>
                  <a:pt x="1654" y="293"/>
                  <a:pt x="1654" y="293"/>
                  <a:pt x="1654" y="293"/>
                </a:cubicBezTo>
                <a:cubicBezTo>
                  <a:pt x="1655" y="290"/>
                  <a:pt x="1655" y="290"/>
                  <a:pt x="1655" y="290"/>
                </a:cubicBezTo>
                <a:cubicBezTo>
                  <a:pt x="1655" y="289"/>
                  <a:pt x="1655" y="289"/>
                  <a:pt x="1655" y="289"/>
                </a:cubicBezTo>
                <a:cubicBezTo>
                  <a:pt x="1655" y="287"/>
                  <a:pt x="1655" y="287"/>
                  <a:pt x="1655" y="287"/>
                </a:cubicBezTo>
                <a:cubicBezTo>
                  <a:pt x="1657" y="288"/>
                  <a:pt x="1657" y="288"/>
                  <a:pt x="1657" y="288"/>
                </a:cubicBezTo>
                <a:cubicBezTo>
                  <a:pt x="1660" y="286"/>
                  <a:pt x="1660" y="286"/>
                  <a:pt x="1660" y="286"/>
                </a:cubicBezTo>
                <a:cubicBezTo>
                  <a:pt x="1660" y="284"/>
                  <a:pt x="1660" y="284"/>
                  <a:pt x="1660" y="284"/>
                </a:cubicBezTo>
                <a:cubicBezTo>
                  <a:pt x="1659" y="284"/>
                  <a:pt x="1659" y="284"/>
                  <a:pt x="1659" y="284"/>
                </a:cubicBezTo>
                <a:cubicBezTo>
                  <a:pt x="1659" y="282"/>
                  <a:pt x="1659" y="282"/>
                  <a:pt x="1659" y="282"/>
                </a:cubicBezTo>
                <a:cubicBezTo>
                  <a:pt x="1660" y="281"/>
                  <a:pt x="1660" y="281"/>
                  <a:pt x="1660" y="281"/>
                </a:cubicBezTo>
                <a:cubicBezTo>
                  <a:pt x="1661" y="282"/>
                  <a:pt x="1661" y="282"/>
                  <a:pt x="1661" y="282"/>
                </a:cubicBezTo>
                <a:cubicBezTo>
                  <a:pt x="1662" y="282"/>
                  <a:pt x="1662" y="282"/>
                  <a:pt x="1662" y="282"/>
                </a:cubicBezTo>
                <a:cubicBezTo>
                  <a:pt x="1663" y="280"/>
                  <a:pt x="1663" y="280"/>
                  <a:pt x="1663" y="280"/>
                </a:cubicBezTo>
                <a:cubicBezTo>
                  <a:pt x="1664" y="280"/>
                  <a:pt x="1664" y="280"/>
                  <a:pt x="1664" y="280"/>
                </a:cubicBezTo>
                <a:cubicBezTo>
                  <a:pt x="1664" y="281"/>
                  <a:pt x="1664" y="281"/>
                  <a:pt x="1664" y="281"/>
                </a:cubicBezTo>
                <a:cubicBezTo>
                  <a:pt x="1666" y="280"/>
                  <a:pt x="1666" y="280"/>
                  <a:pt x="1666" y="280"/>
                </a:cubicBezTo>
                <a:cubicBezTo>
                  <a:pt x="1666" y="278"/>
                  <a:pt x="1666" y="278"/>
                  <a:pt x="1666" y="278"/>
                </a:cubicBezTo>
                <a:cubicBezTo>
                  <a:pt x="1667" y="275"/>
                  <a:pt x="1667" y="275"/>
                  <a:pt x="1667" y="275"/>
                </a:cubicBezTo>
                <a:cubicBezTo>
                  <a:pt x="1668" y="275"/>
                  <a:pt x="1668" y="275"/>
                  <a:pt x="1668" y="275"/>
                </a:cubicBezTo>
                <a:cubicBezTo>
                  <a:pt x="1669" y="277"/>
                  <a:pt x="1669" y="277"/>
                  <a:pt x="1669" y="277"/>
                </a:cubicBezTo>
                <a:cubicBezTo>
                  <a:pt x="1670" y="277"/>
                  <a:pt x="1670" y="277"/>
                  <a:pt x="1670" y="277"/>
                </a:cubicBezTo>
                <a:cubicBezTo>
                  <a:pt x="1671" y="275"/>
                  <a:pt x="1671" y="275"/>
                  <a:pt x="1671" y="275"/>
                </a:cubicBezTo>
                <a:cubicBezTo>
                  <a:pt x="1673" y="274"/>
                  <a:pt x="1673" y="274"/>
                  <a:pt x="1673" y="274"/>
                </a:cubicBezTo>
                <a:cubicBezTo>
                  <a:pt x="1672" y="272"/>
                  <a:pt x="1672" y="272"/>
                  <a:pt x="1672" y="272"/>
                </a:cubicBezTo>
                <a:cubicBezTo>
                  <a:pt x="1673" y="270"/>
                  <a:pt x="1673" y="270"/>
                  <a:pt x="1673" y="270"/>
                </a:cubicBezTo>
                <a:cubicBezTo>
                  <a:pt x="1674" y="271"/>
                  <a:pt x="1674" y="271"/>
                  <a:pt x="1674" y="271"/>
                </a:cubicBezTo>
                <a:cubicBezTo>
                  <a:pt x="1676" y="269"/>
                  <a:pt x="1676" y="269"/>
                  <a:pt x="1676" y="269"/>
                </a:cubicBezTo>
                <a:cubicBezTo>
                  <a:pt x="1677" y="269"/>
                  <a:pt x="1677" y="269"/>
                  <a:pt x="1677" y="269"/>
                </a:cubicBezTo>
                <a:cubicBezTo>
                  <a:pt x="1679" y="266"/>
                  <a:pt x="1679" y="266"/>
                  <a:pt x="1679" y="266"/>
                </a:cubicBezTo>
                <a:cubicBezTo>
                  <a:pt x="1679" y="263"/>
                  <a:pt x="1679" y="263"/>
                  <a:pt x="1679" y="263"/>
                </a:cubicBezTo>
                <a:cubicBezTo>
                  <a:pt x="1680" y="261"/>
                  <a:pt x="1680" y="261"/>
                  <a:pt x="1680" y="261"/>
                </a:cubicBezTo>
                <a:cubicBezTo>
                  <a:pt x="1682" y="261"/>
                  <a:pt x="1682" y="261"/>
                  <a:pt x="1682" y="261"/>
                </a:cubicBezTo>
                <a:cubicBezTo>
                  <a:pt x="1684" y="258"/>
                  <a:pt x="1684" y="258"/>
                  <a:pt x="1684" y="258"/>
                </a:cubicBezTo>
                <a:cubicBezTo>
                  <a:pt x="1682" y="258"/>
                  <a:pt x="1682" y="258"/>
                  <a:pt x="1682" y="258"/>
                </a:cubicBezTo>
                <a:cubicBezTo>
                  <a:pt x="1681" y="257"/>
                  <a:pt x="1681" y="257"/>
                  <a:pt x="1681" y="257"/>
                </a:cubicBezTo>
                <a:cubicBezTo>
                  <a:pt x="1682" y="256"/>
                  <a:pt x="1682" y="256"/>
                  <a:pt x="1682" y="256"/>
                </a:cubicBezTo>
                <a:cubicBezTo>
                  <a:pt x="1682" y="255"/>
                  <a:pt x="1682" y="255"/>
                  <a:pt x="1682" y="255"/>
                </a:cubicBezTo>
                <a:cubicBezTo>
                  <a:pt x="1680" y="255"/>
                  <a:pt x="1680" y="255"/>
                  <a:pt x="1680" y="255"/>
                </a:cubicBezTo>
                <a:cubicBezTo>
                  <a:pt x="1678" y="253"/>
                  <a:pt x="1678" y="253"/>
                  <a:pt x="1678" y="253"/>
                </a:cubicBezTo>
                <a:cubicBezTo>
                  <a:pt x="1680" y="253"/>
                  <a:pt x="1680" y="253"/>
                  <a:pt x="1680" y="253"/>
                </a:cubicBezTo>
                <a:cubicBezTo>
                  <a:pt x="1680" y="251"/>
                  <a:pt x="1680" y="251"/>
                  <a:pt x="1680" y="251"/>
                </a:cubicBezTo>
                <a:cubicBezTo>
                  <a:pt x="1681" y="248"/>
                  <a:pt x="1681" y="248"/>
                  <a:pt x="1681" y="248"/>
                </a:cubicBezTo>
                <a:cubicBezTo>
                  <a:pt x="1682" y="247"/>
                  <a:pt x="1682" y="247"/>
                  <a:pt x="1682" y="247"/>
                </a:cubicBezTo>
                <a:cubicBezTo>
                  <a:pt x="1681" y="245"/>
                  <a:pt x="1681" y="245"/>
                  <a:pt x="1681" y="245"/>
                </a:cubicBezTo>
                <a:cubicBezTo>
                  <a:pt x="1680" y="245"/>
                  <a:pt x="1680" y="245"/>
                  <a:pt x="1680" y="245"/>
                </a:cubicBezTo>
                <a:cubicBezTo>
                  <a:pt x="1679" y="244"/>
                  <a:pt x="1679" y="244"/>
                  <a:pt x="1679" y="244"/>
                </a:cubicBezTo>
                <a:cubicBezTo>
                  <a:pt x="1679" y="243"/>
                  <a:pt x="1679" y="243"/>
                  <a:pt x="1679" y="243"/>
                </a:cubicBezTo>
                <a:cubicBezTo>
                  <a:pt x="1681" y="244"/>
                  <a:pt x="1681" y="244"/>
                  <a:pt x="1681" y="244"/>
                </a:cubicBezTo>
                <a:cubicBezTo>
                  <a:pt x="1681" y="244"/>
                  <a:pt x="1681" y="244"/>
                  <a:pt x="1681" y="244"/>
                </a:cubicBezTo>
                <a:cubicBezTo>
                  <a:pt x="1682" y="244"/>
                  <a:pt x="1682" y="244"/>
                  <a:pt x="1682" y="244"/>
                </a:cubicBezTo>
                <a:cubicBezTo>
                  <a:pt x="1682" y="243"/>
                  <a:pt x="1682" y="243"/>
                  <a:pt x="1682" y="243"/>
                </a:cubicBezTo>
                <a:cubicBezTo>
                  <a:pt x="1680" y="242"/>
                  <a:pt x="1680" y="242"/>
                  <a:pt x="1680" y="242"/>
                </a:cubicBezTo>
                <a:cubicBezTo>
                  <a:pt x="1682" y="241"/>
                  <a:pt x="1682" y="241"/>
                  <a:pt x="1682" y="241"/>
                </a:cubicBezTo>
                <a:cubicBezTo>
                  <a:pt x="1683" y="241"/>
                  <a:pt x="1683" y="241"/>
                  <a:pt x="1683" y="241"/>
                </a:cubicBezTo>
                <a:cubicBezTo>
                  <a:pt x="1685" y="240"/>
                  <a:pt x="1685" y="240"/>
                  <a:pt x="1685" y="240"/>
                </a:cubicBezTo>
                <a:cubicBezTo>
                  <a:pt x="1684" y="239"/>
                  <a:pt x="1684" y="239"/>
                  <a:pt x="1684" y="239"/>
                </a:cubicBezTo>
                <a:cubicBezTo>
                  <a:pt x="1682" y="237"/>
                  <a:pt x="1682" y="237"/>
                  <a:pt x="1682" y="237"/>
                </a:cubicBezTo>
                <a:cubicBezTo>
                  <a:pt x="1684" y="237"/>
                  <a:pt x="1684" y="237"/>
                  <a:pt x="1684" y="237"/>
                </a:cubicBezTo>
                <a:cubicBezTo>
                  <a:pt x="1685" y="238"/>
                  <a:pt x="1685" y="238"/>
                  <a:pt x="1685" y="238"/>
                </a:cubicBezTo>
                <a:cubicBezTo>
                  <a:pt x="1686" y="238"/>
                  <a:pt x="1686" y="238"/>
                  <a:pt x="1686" y="238"/>
                </a:cubicBezTo>
                <a:cubicBezTo>
                  <a:pt x="1687" y="236"/>
                  <a:pt x="1687" y="236"/>
                  <a:pt x="1687" y="236"/>
                </a:cubicBezTo>
                <a:cubicBezTo>
                  <a:pt x="1687" y="234"/>
                  <a:pt x="1687" y="234"/>
                  <a:pt x="1687" y="234"/>
                </a:cubicBezTo>
                <a:cubicBezTo>
                  <a:pt x="1688" y="233"/>
                  <a:pt x="1688" y="233"/>
                  <a:pt x="1688" y="233"/>
                </a:cubicBezTo>
                <a:cubicBezTo>
                  <a:pt x="1689" y="236"/>
                  <a:pt x="1689" y="236"/>
                  <a:pt x="1689" y="236"/>
                </a:cubicBezTo>
                <a:cubicBezTo>
                  <a:pt x="1691" y="234"/>
                  <a:pt x="1691" y="234"/>
                  <a:pt x="1691" y="234"/>
                </a:cubicBezTo>
                <a:cubicBezTo>
                  <a:pt x="1692" y="235"/>
                  <a:pt x="1692" y="235"/>
                  <a:pt x="1692" y="235"/>
                </a:cubicBezTo>
                <a:cubicBezTo>
                  <a:pt x="1693" y="236"/>
                  <a:pt x="1693" y="236"/>
                  <a:pt x="1693" y="236"/>
                </a:cubicBezTo>
                <a:cubicBezTo>
                  <a:pt x="1694" y="234"/>
                  <a:pt x="1694" y="234"/>
                  <a:pt x="1694" y="234"/>
                </a:cubicBezTo>
                <a:cubicBezTo>
                  <a:pt x="1696" y="235"/>
                  <a:pt x="1696" y="235"/>
                  <a:pt x="1696" y="235"/>
                </a:cubicBezTo>
                <a:cubicBezTo>
                  <a:pt x="1698" y="234"/>
                  <a:pt x="1698" y="234"/>
                  <a:pt x="1698" y="234"/>
                </a:cubicBezTo>
                <a:cubicBezTo>
                  <a:pt x="1699" y="235"/>
                  <a:pt x="1699" y="235"/>
                  <a:pt x="1699" y="235"/>
                </a:cubicBezTo>
                <a:cubicBezTo>
                  <a:pt x="1701" y="235"/>
                  <a:pt x="1701" y="235"/>
                  <a:pt x="1701" y="235"/>
                </a:cubicBezTo>
                <a:cubicBezTo>
                  <a:pt x="1703" y="234"/>
                  <a:pt x="1703" y="234"/>
                  <a:pt x="1703" y="234"/>
                </a:cubicBezTo>
                <a:cubicBezTo>
                  <a:pt x="1703" y="234"/>
                  <a:pt x="1703" y="234"/>
                  <a:pt x="1703" y="234"/>
                </a:cubicBezTo>
                <a:cubicBezTo>
                  <a:pt x="1703" y="235"/>
                  <a:pt x="1703" y="235"/>
                  <a:pt x="1703" y="235"/>
                </a:cubicBezTo>
                <a:cubicBezTo>
                  <a:pt x="1705" y="235"/>
                  <a:pt x="1705" y="235"/>
                  <a:pt x="1705" y="235"/>
                </a:cubicBezTo>
                <a:cubicBezTo>
                  <a:pt x="1707" y="237"/>
                  <a:pt x="1707" y="237"/>
                  <a:pt x="1707" y="237"/>
                </a:cubicBezTo>
                <a:cubicBezTo>
                  <a:pt x="1711" y="237"/>
                  <a:pt x="1711" y="237"/>
                  <a:pt x="1711" y="237"/>
                </a:cubicBezTo>
                <a:cubicBezTo>
                  <a:pt x="1714" y="240"/>
                  <a:pt x="1714" y="240"/>
                  <a:pt x="1714" y="240"/>
                </a:cubicBezTo>
                <a:cubicBezTo>
                  <a:pt x="1712" y="240"/>
                  <a:pt x="1712" y="240"/>
                  <a:pt x="1712" y="240"/>
                </a:cubicBezTo>
                <a:cubicBezTo>
                  <a:pt x="1713" y="242"/>
                  <a:pt x="1713" y="242"/>
                  <a:pt x="1713" y="242"/>
                </a:cubicBezTo>
                <a:cubicBezTo>
                  <a:pt x="1713" y="245"/>
                  <a:pt x="1713" y="245"/>
                  <a:pt x="1713" y="245"/>
                </a:cubicBezTo>
                <a:cubicBezTo>
                  <a:pt x="1713" y="245"/>
                  <a:pt x="1713" y="245"/>
                  <a:pt x="1713" y="245"/>
                </a:cubicBezTo>
                <a:cubicBezTo>
                  <a:pt x="1716" y="248"/>
                  <a:pt x="1716" y="248"/>
                  <a:pt x="1716" y="248"/>
                </a:cubicBezTo>
                <a:cubicBezTo>
                  <a:pt x="1713" y="248"/>
                  <a:pt x="1713" y="248"/>
                  <a:pt x="1713" y="248"/>
                </a:cubicBezTo>
                <a:cubicBezTo>
                  <a:pt x="1713" y="248"/>
                  <a:pt x="1713" y="248"/>
                  <a:pt x="1713" y="248"/>
                </a:cubicBezTo>
                <a:cubicBezTo>
                  <a:pt x="1715" y="250"/>
                  <a:pt x="1715" y="250"/>
                  <a:pt x="1715" y="250"/>
                </a:cubicBezTo>
                <a:cubicBezTo>
                  <a:pt x="1715" y="252"/>
                  <a:pt x="1715" y="252"/>
                  <a:pt x="1715" y="252"/>
                </a:cubicBezTo>
                <a:cubicBezTo>
                  <a:pt x="1712" y="250"/>
                  <a:pt x="1712" y="250"/>
                  <a:pt x="1712" y="250"/>
                </a:cubicBezTo>
                <a:cubicBezTo>
                  <a:pt x="1710" y="250"/>
                  <a:pt x="1710" y="250"/>
                  <a:pt x="1710" y="250"/>
                </a:cubicBezTo>
                <a:cubicBezTo>
                  <a:pt x="1707" y="252"/>
                  <a:pt x="1707" y="252"/>
                  <a:pt x="1707" y="252"/>
                </a:cubicBezTo>
                <a:cubicBezTo>
                  <a:pt x="1707" y="253"/>
                  <a:pt x="1707" y="253"/>
                  <a:pt x="1707" y="253"/>
                </a:cubicBezTo>
                <a:cubicBezTo>
                  <a:pt x="1705" y="255"/>
                  <a:pt x="1705" y="255"/>
                  <a:pt x="1705" y="255"/>
                </a:cubicBezTo>
                <a:cubicBezTo>
                  <a:pt x="1705" y="257"/>
                  <a:pt x="1705" y="257"/>
                  <a:pt x="1705" y="257"/>
                </a:cubicBezTo>
                <a:cubicBezTo>
                  <a:pt x="1704" y="257"/>
                  <a:pt x="1704" y="257"/>
                  <a:pt x="1704" y="257"/>
                </a:cubicBezTo>
                <a:cubicBezTo>
                  <a:pt x="1701" y="260"/>
                  <a:pt x="1701" y="260"/>
                  <a:pt x="1701" y="260"/>
                </a:cubicBezTo>
                <a:cubicBezTo>
                  <a:pt x="1701" y="264"/>
                  <a:pt x="1701" y="264"/>
                  <a:pt x="1701" y="264"/>
                </a:cubicBezTo>
                <a:cubicBezTo>
                  <a:pt x="1700" y="264"/>
                  <a:pt x="1700" y="264"/>
                  <a:pt x="1700" y="264"/>
                </a:cubicBezTo>
                <a:cubicBezTo>
                  <a:pt x="1699" y="263"/>
                  <a:pt x="1699" y="263"/>
                  <a:pt x="1699" y="263"/>
                </a:cubicBezTo>
                <a:cubicBezTo>
                  <a:pt x="1699" y="263"/>
                  <a:pt x="1699" y="263"/>
                  <a:pt x="1699" y="263"/>
                </a:cubicBezTo>
                <a:cubicBezTo>
                  <a:pt x="1699" y="265"/>
                  <a:pt x="1699" y="265"/>
                  <a:pt x="1699" y="265"/>
                </a:cubicBezTo>
                <a:cubicBezTo>
                  <a:pt x="1699" y="267"/>
                  <a:pt x="1699" y="267"/>
                  <a:pt x="1699" y="267"/>
                </a:cubicBezTo>
                <a:cubicBezTo>
                  <a:pt x="1697" y="267"/>
                  <a:pt x="1697" y="267"/>
                  <a:pt x="1697" y="267"/>
                </a:cubicBezTo>
                <a:cubicBezTo>
                  <a:pt x="1695" y="269"/>
                  <a:pt x="1695" y="269"/>
                  <a:pt x="1695" y="269"/>
                </a:cubicBezTo>
                <a:cubicBezTo>
                  <a:pt x="1696" y="271"/>
                  <a:pt x="1696" y="271"/>
                  <a:pt x="1696" y="271"/>
                </a:cubicBezTo>
                <a:cubicBezTo>
                  <a:pt x="1697" y="272"/>
                  <a:pt x="1697" y="272"/>
                  <a:pt x="1697" y="272"/>
                </a:cubicBezTo>
                <a:cubicBezTo>
                  <a:pt x="1695" y="271"/>
                  <a:pt x="1695" y="271"/>
                  <a:pt x="1695" y="271"/>
                </a:cubicBezTo>
                <a:cubicBezTo>
                  <a:pt x="1694" y="270"/>
                  <a:pt x="1694" y="270"/>
                  <a:pt x="1694" y="270"/>
                </a:cubicBezTo>
                <a:cubicBezTo>
                  <a:pt x="1693" y="271"/>
                  <a:pt x="1693" y="271"/>
                  <a:pt x="1693" y="271"/>
                </a:cubicBezTo>
                <a:cubicBezTo>
                  <a:pt x="1692" y="273"/>
                  <a:pt x="1692" y="273"/>
                  <a:pt x="1692" y="273"/>
                </a:cubicBezTo>
                <a:cubicBezTo>
                  <a:pt x="1692" y="274"/>
                  <a:pt x="1692" y="274"/>
                  <a:pt x="1692" y="274"/>
                </a:cubicBezTo>
                <a:cubicBezTo>
                  <a:pt x="1691" y="274"/>
                  <a:pt x="1691" y="274"/>
                  <a:pt x="1691" y="274"/>
                </a:cubicBezTo>
                <a:cubicBezTo>
                  <a:pt x="1690" y="274"/>
                  <a:pt x="1690" y="274"/>
                  <a:pt x="1690" y="274"/>
                </a:cubicBezTo>
                <a:cubicBezTo>
                  <a:pt x="1692" y="276"/>
                  <a:pt x="1692" y="276"/>
                  <a:pt x="1692" y="276"/>
                </a:cubicBezTo>
                <a:cubicBezTo>
                  <a:pt x="1692" y="277"/>
                  <a:pt x="1692" y="277"/>
                  <a:pt x="1692" y="277"/>
                </a:cubicBezTo>
                <a:cubicBezTo>
                  <a:pt x="1691" y="278"/>
                  <a:pt x="1691" y="278"/>
                  <a:pt x="1691" y="278"/>
                </a:cubicBezTo>
                <a:cubicBezTo>
                  <a:pt x="1690" y="279"/>
                  <a:pt x="1690" y="279"/>
                  <a:pt x="1690" y="279"/>
                </a:cubicBezTo>
                <a:cubicBezTo>
                  <a:pt x="1688" y="280"/>
                  <a:pt x="1688" y="280"/>
                  <a:pt x="1688" y="280"/>
                </a:cubicBezTo>
                <a:cubicBezTo>
                  <a:pt x="1687" y="280"/>
                  <a:pt x="1687" y="280"/>
                  <a:pt x="1687" y="280"/>
                </a:cubicBezTo>
                <a:cubicBezTo>
                  <a:pt x="1687" y="279"/>
                  <a:pt x="1687" y="279"/>
                  <a:pt x="1687" y="279"/>
                </a:cubicBezTo>
                <a:cubicBezTo>
                  <a:pt x="1686" y="278"/>
                  <a:pt x="1686" y="278"/>
                  <a:pt x="1686" y="278"/>
                </a:cubicBezTo>
                <a:cubicBezTo>
                  <a:pt x="1684" y="279"/>
                  <a:pt x="1684" y="279"/>
                  <a:pt x="1684" y="279"/>
                </a:cubicBezTo>
                <a:cubicBezTo>
                  <a:pt x="1685" y="281"/>
                  <a:pt x="1685" y="281"/>
                  <a:pt x="1685" y="281"/>
                </a:cubicBezTo>
                <a:cubicBezTo>
                  <a:pt x="1684" y="282"/>
                  <a:pt x="1684" y="282"/>
                  <a:pt x="1684" y="282"/>
                </a:cubicBezTo>
                <a:cubicBezTo>
                  <a:pt x="1685" y="284"/>
                  <a:pt x="1685" y="284"/>
                  <a:pt x="1685" y="284"/>
                </a:cubicBezTo>
                <a:cubicBezTo>
                  <a:pt x="1684" y="285"/>
                  <a:pt x="1684" y="285"/>
                  <a:pt x="1684" y="285"/>
                </a:cubicBezTo>
                <a:cubicBezTo>
                  <a:pt x="1683" y="286"/>
                  <a:pt x="1683" y="286"/>
                  <a:pt x="1683" y="286"/>
                </a:cubicBezTo>
                <a:cubicBezTo>
                  <a:pt x="1682" y="287"/>
                  <a:pt x="1682" y="287"/>
                  <a:pt x="1682" y="287"/>
                </a:cubicBezTo>
                <a:cubicBezTo>
                  <a:pt x="1683" y="289"/>
                  <a:pt x="1683" y="289"/>
                  <a:pt x="1683" y="289"/>
                </a:cubicBezTo>
                <a:cubicBezTo>
                  <a:pt x="1683" y="290"/>
                  <a:pt x="1683" y="290"/>
                  <a:pt x="1683" y="290"/>
                </a:cubicBezTo>
                <a:cubicBezTo>
                  <a:pt x="1683" y="292"/>
                  <a:pt x="1683" y="292"/>
                  <a:pt x="1683" y="292"/>
                </a:cubicBezTo>
                <a:cubicBezTo>
                  <a:pt x="1683" y="293"/>
                  <a:pt x="1683" y="293"/>
                  <a:pt x="1683" y="293"/>
                </a:cubicBezTo>
                <a:cubicBezTo>
                  <a:pt x="1684" y="293"/>
                  <a:pt x="1684" y="293"/>
                  <a:pt x="1684" y="293"/>
                </a:cubicBezTo>
                <a:cubicBezTo>
                  <a:pt x="1685" y="294"/>
                  <a:pt x="1685" y="294"/>
                  <a:pt x="1685" y="294"/>
                </a:cubicBezTo>
                <a:cubicBezTo>
                  <a:pt x="1685" y="296"/>
                  <a:pt x="1685" y="296"/>
                  <a:pt x="1685" y="296"/>
                </a:cubicBezTo>
                <a:cubicBezTo>
                  <a:pt x="1684" y="297"/>
                  <a:pt x="1684" y="297"/>
                  <a:pt x="1684" y="297"/>
                </a:cubicBezTo>
                <a:cubicBezTo>
                  <a:pt x="1685" y="299"/>
                  <a:pt x="1685" y="299"/>
                  <a:pt x="1685" y="299"/>
                </a:cubicBezTo>
                <a:cubicBezTo>
                  <a:pt x="1685" y="300"/>
                  <a:pt x="1685" y="300"/>
                  <a:pt x="1685" y="300"/>
                </a:cubicBezTo>
                <a:cubicBezTo>
                  <a:pt x="1687" y="303"/>
                  <a:pt x="1687" y="303"/>
                  <a:pt x="1687" y="303"/>
                </a:cubicBezTo>
                <a:cubicBezTo>
                  <a:pt x="1688" y="304"/>
                  <a:pt x="1688" y="304"/>
                  <a:pt x="1688" y="304"/>
                </a:cubicBezTo>
                <a:cubicBezTo>
                  <a:pt x="1687" y="305"/>
                  <a:pt x="1687" y="305"/>
                  <a:pt x="1687" y="305"/>
                </a:cubicBezTo>
                <a:cubicBezTo>
                  <a:pt x="1688" y="307"/>
                  <a:pt x="1688" y="307"/>
                  <a:pt x="1688" y="307"/>
                </a:cubicBezTo>
                <a:cubicBezTo>
                  <a:pt x="1687" y="308"/>
                  <a:pt x="1687" y="308"/>
                  <a:pt x="1687" y="308"/>
                </a:cubicBezTo>
                <a:cubicBezTo>
                  <a:pt x="1687" y="311"/>
                  <a:pt x="1687" y="311"/>
                  <a:pt x="1687" y="311"/>
                </a:cubicBezTo>
                <a:cubicBezTo>
                  <a:pt x="1687" y="312"/>
                  <a:pt x="1687" y="312"/>
                  <a:pt x="1687" y="312"/>
                </a:cubicBezTo>
                <a:cubicBezTo>
                  <a:pt x="1687" y="316"/>
                  <a:pt x="1687" y="316"/>
                  <a:pt x="1687" y="316"/>
                </a:cubicBezTo>
                <a:cubicBezTo>
                  <a:pt x="1688" y="318"/>
                  <a:pt x="1688" y="318"/>
                  <a:pt x="1688" y="318"/>
                </a:cubicBezTo>
                <a:cubicBezTo>
                  <a:pt x="1687" y="320"/>
                  <a:pt x="1687" y="320"/>
                  <a:pt x="1687" y="320"/>
                </a:cubicBezTo>
                <a:cubicBezTo>
                  <a:pt x="1687" y="322"/>
                  <a:pt x="1687" y="322"/>
                  <a:pt x="1687" y="322"/>
                </a:cubicBezTo>
                <a:cubicBezTo>
                  <a:pt x="1687" y="323"/>
                  <a:pt x="1687" y="323"/>
                  <a:pt x="1687" y="323"/>
                </a:cubicBezTo>
                <a:cubicBezTo>
                  <a:pt x="1690" y="322"/>
                  <a:pt x="1690" y="322"/>
                  <a:pt x="1690" y="322"/>
                </a:cubicBezTo>
                <a:cubicBezTo>
                  <a:pt x="1691" y="322"/>
                  <a:pt x="1691" y="322"/>
                  <a:pt x="1691" y="322"/>
                </a:cubicBezTo>
                <a:cubicBezTo>
                  <a:pt x="1692" y="321"/>
                  <a:pt x="1692" y="321"/>
                  <a:pt x="1692" y="321"/>
                </a:cubicBezTo>
                <a:cubicBezTo>
                  <a:pt x="1694" y="324"/>
                  <a:pt x="1694" y="324"/>
                  <a:pt x="1694" y="324"/>
                </a:cubicBezTo>
                <a:cubicBezTo>
                  <a:pt x="1695" y="323"/>
                  <a:pt x="1695" y="323"/>
                  <a:pt x="1695" y="323"/>
                </a:cubicBezTo>
                <a:cubicBezTo>
                  <a:pt x="1697" y="325"/>
                  <a:pt x="1697" y="325"/>
                  <a:pt x="1697" y="325"/>
                </a:cubicBezTo>
                <a:cubicBezTo>
                  <a:pt x="1700" y="324"/>
                  <a:pt x="1700" y="324"/>
                  <a:pt x="1700" y="324"/>
                </a:cubicBezTo>
                <a:cubicBezTo>
                  <a:pt x="1700" y="325"/>
                  <a:pt x="1700" y="325"/>
                  <a:pt x="1700" y="325"/>
                </a:cubicBezTo>
                <a:cubicBezTo>
                  <a:pt x="1700" y="326"/>
                  <a:pt x="1700" y="326"/>
                  <a:pt x="1700" y="326"/>
                </a:cubicBezTo>
                <a:cubicBezTo>
                  <a:pt x="1701" y="326"/>
                  <a:pt x="1701" y="326"/>
                  <a:pt x="1701" y="326"/>
                </a:cubicBezTo>
                <a:cubicBezTo>
                  <a:pt x="1703" y="324"/>
                  <a:pt x="1703" y="324"/>
                  <a:pt x="1703" y="324"/>
                </a:cubicBezTo>
                <a:cubicBezTo>
                  <a:pt x="1703" y="326"/>
                  <a:pt x="1703" y="326"/>
                  <a:pt x="1703" y="326"/>
                </a:cubicBezTo>
                <a:cubicBezTo>
                  <a:pt x="1702" y="327"/>
                  <a:pt x="1702" y="327"/>
                  <a:pt x="1702" y="327"/>
                </a:cubicBezTo>
                <a:cubicBezTo>
                  <a:pt x="1704" y="331"/>
                  <a:pt x="1704" y="331"/>
                  <a:pt x="1704" y="331"/>
                </a:cubicBezTo>
                <a:cubicBezTo>
                  <a:pt x="1705" y="332"/>
                  <a:pt x="1705" y="332"/>
                  <a:pt x="1705" y="332"/>
                </a:cubicBezTo>
                <a:cubicBezTo>
                  <a:pt x="1704" y="334"/>
                  <a:pt x="1704" y="334"/>
                  <a:pt x="1704" y="334"/>
                </a:cubicBezTo>
                <a:cubicBezTo>
                  <a:pt x="1705" y="335"/>
                  <a:pt x="1705" y="335"/>
                  <a:pt x="1705" y="335"/>
                </a:cubicBezTo>
                <a:cubicBezTo>
                  <a:pt x="1706" y="332"/>
                  <a:pt x="1706" y="332"/>
                  <a:pt x="1706" y="332"/>
                </a:cubicBezTo>
                <a:cubicBezTo>
                  <a:pt x="1707" y="331"/>
                  <a:pt x="1707" y="331"/>
                  <a:pt x="1707" y="331"/>
                </a:cubicBezTo>
                <a:cubicBezTo>
                  <a:pt x="1707" y="332"/>
                  <a:pt x="1707" y="332"/>
                  <a:pt x="1707" y="332"/>
                </a:cubicBezTo>
                <a:cubicBezTo>
                  <a:pt x="1709" y="332"/>
                  <a:pt x="1709" y="332"/>
                  <a:pt x="1709" y="332"/>
                </a:cubicBezTo>
                <a:cubicBezTo>
                  <a:pt x="1711" y="332"/>
                  <a:pt x="1711" y="332"/>
                  <a:pt x="1711" y="332"/>
                </a:cubicBezTo>
                <a:cubicBezTo>
                  <a:pt x="1714" y="329"/>
                  <a:pt x="1714" y="329"/>
                  <a:pt x="1714" y="329"/>
                </a:cubicBezTo>
                <a:cubicBezTo>
                  <a:pt x="1716" y="329"/>
                  <a:pt x="1716" y="329"/>
                  <a:pt x="1716" y="329"/>
                </a:cubicBezTo>
                <a:cubicBezTo>
                  <a:pt x="1720" y="327"/>
                  <a:pt x="1720" y="327"/>
                  <a:pt x="1720" y="327"/>
                </a:cubicBezTo>
                <a:cubicBezTo>
                  <a:pt x="1720" y="326"/>
                  <a:pt x="1720" y="326"/>
                  <a:pt x="1720" y="326"/>
                </a:cubicBezTo>
                <a:cubicBezTo>
                  <a:pt x="1723" y="326"/>
                  <a:pt x="1723" y="326"/>
                  <a:pt x="1723" y="326"/>
                </a:cubicBezTo>
                <a:cubicBezTo>
                  <a:pt x="1724" y="326"/>
                  <a:pt x="1724" y="326"/>
                  <a:pt x="1724" y="326"/>
                </a:cubicBezTo>
                <a:cubicBezTo>
                  <a:pt x="1726" y="324"/>
                  <a:pt x="1726" y="324"/>
                  <a:pt x="1726" y="324"/>
                </a:cubicBezTo>
                <a:cubicBezTo>
                  <a:pt x="1726" y="324"/>
                  <a:pt x="1726" y="324"/>
                  <a:pt x="1726" y="324"/>
                </a:cubicBezTo>
                <a:cubicBezTo>
                  <a:pt x="1726" y="326"/>
                  <a:pt x="1726" y="326"/>
                  <a:pt x="1726" y="326"/>
                </a:cubicBezTo>
                <a:cubicBezTo>
                  <a:pt x="1727" y="327"/>
                  <a:pt x="1727" y="327"/>
                  <a:pt x="1727" y="327"/>
                </a:cubicBezTo>
                <a:cubicBezTo>
                  <a:pt x="1728" y="324"/>
                  <a:pt x="1728" y="324"/>
                  <a:pt x="1728" y="324"/>
                </a:cubicBezTo>
                <a:cubicBezTo>
                  <a:pt x="1729" y="324"/>
                  <a:pt x="1729" y="324"/>
                  <a:pt x="1729" y="324"/>
                </a:cubicBezTo>
                <a:cubicBezTo>
                  <a:pt x="1728" y="322"/>
                  <a:pt x="1728" y="322"/>
                  <a:pt x="1728" y="322"/>
                </a:cubicBezTo>
                <a:cubicBezTo>
                  <a:pt x="1729" y="321"/>
                  <a:pt x="1729" y="321"/>
                  <a:pt x="1729" y="321"/>
                </a:cubicBezTo>
                <a:cubicBezTo>
                  <a:pt x="1730" y="323"/>
                  <a:pt x="1730" y="323"/>
                  <a:pt x="1730" y="323"/>
                </a:cubicBezTo>
                <a:cubicBezTo>
                  <a:pt x="1731" y="324"/>
                  <a:pt x="1731" y="324"/>
                  <a:pt x="1731" y="324"/>
                </a:cubicBezTo>
                <a:cubicBezTo>
                  <a:pt x="1731" y="322"/>
                  <a:pt x="1731" y="322"/>
                  <a:pt x="1731" y="322"/>
                </a:cubicBezTo>
                <a:cubicBezTo>
                  <a:pt x="1732" y="324"/>
                  <a:pt x="1732" y="324"/>
                  <a:pt x="1732" y="324"/>
                </a:cubicBezTo>
                <a:cubicBezTo>
                  <a:pt x="1733" y="324"/>
                  <a:pt x="1733" y="324"/>
                  <a:pt x="1733" y="324"/>
                </a:cubicBezTo>
                <a:cubicBezTo>
                  <a:pt x="1734" y="323"/>
                  <a:pt x="1734" y="323"/>
                  <a:pt x="1734" y="323"/>
                </a:cubicBezTo>
                <a:cubicBezTo>
                  <a:pt x="1735" y="323"/>
                  <a:pt x="1735" y="323"/>
                  <a:pt x="1735" y="323"/>
                </a:cubicBezTo>
                <a:cubicBezTo>
                  <a:pt x="1735" y="324"/>
                  <a:pt x="1735" y="324"/>
                  <a:pt x="1735" y="324"/>
                </a:cubicBezTo>
                <a:cubicBezTo>
                  <a:pt x="1737" y="323"/>
                  <a:pt x="1737" y="323"/>
                  <a:pt x="1737" y="323"/>
                </a:cubicBezTo>
                <a:cubicBezTo>
                  <a:pt x="1739" y="322"/>
                  <a:pt x="1739" y="322"/>
                  <a:pt x="1739" y="322"/>
                </a:cubicBezTo>
                <a:cubicBezTo>
                  <a:pt x="1741" y="323"/>
                  <a:pt x="1741" y="323"/>
                  <a:pt x="1741" y="323"/>
                </a:cubicBezTo>
                <a:cubicBezTo>
                  <a:pt x="1744" y="323"/>
                  <a:pt x="1744" y="323"/>
                  <a:pt x="1744" y="323"/>
                </a:cubicBezTo>
                <a:cubicBezTo>
                  <a:pt x="1744" y="322"/>
                  <a:pt x="1744" y="322"/>
                  <a:pt x="1744" y="322"/>
                </a:cubicBezTo>
                <a:cubicBezTo>
                  <a:pt x="1743" y="321"/>
                  <a:pt x="1743" y="321"/>
                  <a:pt x="1743" y="321"/>
                </a:cubicBezTo>
                <a:cubicBezTo>
                  <a:pt x="1744" y="321"/>
                  <a:pt x="1744" y="321"/>
                  <a:pt x="1744" y="321"/>
                </a:cubicBezTo>
                <a:cubicBezTo>
                  <a:pt x="1745" y="321"/>
                  <a:pt x="1745" y="321"/>
                  <a:pt x="1745" y="321"/>
                </a:cubicBezTo>
                <a:cubicBezTo>
                  <a:pt x="1746" y="322"/>
                  <a:pt x="1746" y="322"/>
                  <a:pt x="1746" y="322"/>
                </a:cubicBezTo>
                <a:cubicBezTo>
                  <a:pt x="1748" y="323"/>
                  <a:pt x="1748" y="323"/>
                  <a:pt x="1748" y="323"/>
                </a:cubicBezTo>
                <a:cubicBezTo>
                  <a:pt x="1748" y="323"/>
                  <a:pt x="1748" y="322"/>
                  <a:pt x="1749" y="321"/>
                </a:cubicBezTo>
                <a:cubicBezTo>
                  <a:pt x="1748" y="318"/>
                  <a:pt x="1748" y="318"/>
                  <a:pt x="1748" y="318"/>
                </a:cubicBezTo>
                <a:cubicBezTo>
                  <a:pt x="1749" y="321"/>
                  <a:pt x="1749" y="321"/>
                  <a:pt x="1749" y="321"/>
                </a:cubicBezTo>
                <a:cubicBezTo>
                  <a:pt x="1749" y="321"/>
                  <a:pt x="1749" y="321"/>
                  <a:pt x="1749" y="321"/>
                </a:cubicBezTo>
                <a:cubicBezTo>
                  <a:pt x="1749" y="321"/>
                  <a:pt x="1749" y="320"/>
                  <a:pt x="1749" y="320"/>
                </a:cubicBezTo>
                <a:cubicBezTo>
                  <a:pt x="1749" y="320"/>
                  <a:pt x="1752" y="319"/>
                  <a:pt x="1752" y="319"/>
                </a:cubicBezTo>
                <a:cubicBezTo>
                  <a:pt x="1754" y="318"/>
                  <a:pt x="1754" y="318"/>
                  <a:pt x="1754" y="318"/>
                </a:cubicBezTo>
                <a:cubicBezTo>
                  <a:pt x="1753" y="320"/>
                  <a:pt x="1753" y="320"/>
                  <a:pt x="1753" y="320"/>
                </a:cubicBezTo>
                <a:cubicBezTo>
                  <a:pt x="1753" y="321"/>
                  <a:pt x="1753" y="321"/>
                  <a:pt x="1753" y="321"/>
                </a:cubicBezTo>
                <a:cubicBezTo>
                  <a:pt x="1753" y="323"/>
                  <a:pt x="1753" y="323"/>
                  <a:pt x="1753" y="323"/>
                </a:cubicBezTo>
                <a:cubicBezTo>
                  <a:pt x="1751" y="321"/>
                  <a:pt x="1751" y="321"/>
                  <a:pt x="1751" y="321"/>
                </a:cubicBezTo>
                <a:cubicBezTo>
                  <a:pt x="1751" y="322"/>
                  <a:pt x="1751" y="322"/>
                  <a:pt x="1751" y="322"/>
                </a:cubicBezTo>
                <a:cubicBezTo>
                  <a:pt x="1753" y="325"/>
                  <a:pt x="1753" y="325"/>
                  <a:pt x="1753" y="325"/>
                </a:cubicBezTo>
                <a:cubicBezTo>
                  <a:pt x="1755" y="325"/>
                  <a:pt x="1755" y="325"/>
                  <a:pt x="1755" y="325"/>
                </a:cubicBezTo>
                <a:cubicBezTo>
                  <a:pt x="1757" y="327"/>
                  <a:pt x="1757" y="327"/>
                  <a:pt x="1757" y="327"/>
                </a:cubicBezTo>
                <a:cubicBezTo>
                  <a:pt x="1759" y="327"/>
                  <a:pt x="1759" y="327"/>
                  <a:pt x="1759" y="327"/>
                </a:cubicBezTo>
                <a:cubicBezTo>
                  <a:pt x="1760" y="327"/>
                  <a:pt x="1760" y="327"/>
                  <a:pt x="1760" y="327"/>
                </a:cubicBezTo>
                <a:cubicBezTo>
                  <a:pt x="1762" y="327"/>
                  <a:pt x="1762" y="327"/>
                  <a:pt x="1762" y="327"/>
                </a:cubicBezTo>
                <a:cubicBezTo>
                  <a:pt x="1763" y="329"/>
                  <a:pt x="1763" y="329"/>
                  <a:pt x="1763" y="329"/>
                </a:cubicBezTo>
                <a:cubicBezTo>
                  <a:pt x="1762" y="331"/>
                  <a:pt x="1762" y="331"/>
                  <a:pt x="1762" y="331"/>
                </a:cubicBezTo>
                <a:cubicBezTo>
                  <a:pt x="1759" y="330"/>
                  <a:pt x="1759" y="330"/>
                  <a:pt x="1759" y="330"/>
                </a:cubicBezTo>
                <a:cubicBezTo>
                  <a:pt x="1758" y="330"/>
                  <a:pt x="1758" y="330"/>
                  <a:pt x="1758" y="330"/>
                </a:cubicBezTo>
                <a:cubicBezTo>
                  <a:pt x="1757" y="332"/>
                  <a:pt x="1757" y="332"/>
                  <a:pt x="1757" y="332"/>
                </a:cubicBezTo>
                <a:cubicBezTo>
                  <a:pt x="1755" y="334"/>
                  <a:pt x="1755" y="334"/>
                  <a:pt x="1755" y="334"/>
                </a:cubicBezTo>
                <a:cubicBezTo>
                  <a:pt x="1753" y="332"/>
                  <a:pt x="1753" y="332"/>
                  <a:pt x="1753" y="332"/>
                </a:cubicBezTo>
                <a:cubicBezTo>
                  <a:pt x="1752" y="333"/>
                  <a:pt x="1752" y="333"/>
                  <a:pt x="1752" y="333"/>
                </a:cubicBezTo>
                <a:cubicBezTo>
                  <a:pt x="1752" y="335"/>
                  <a:pt x="1752" y="335"/>
                  <a:pt x="1752" y="335"/>
                </a:cubicBezTo>
                <a:cubicBezTo>
                  <a:pt x="1750" y="336"/>
                  <a:pt x="1750" y="336"/>
                  <a:pt x="1750" y="336"/>
                </a:cubicBezTo>
                <a:cubicBezTo>
                  <a:pt x="1749" y="334"/>
                  <a:pt x="1749" y="334"/>
                  <a:pt x="1749" y="334"/>
                </a:cubicBezTo>
                <a:cubicBezTo>
                  <a:pt x="1748" y="335"/>
                  <a:pt x="1748" y="335"/>
                  <a:pt x="1748" y="335"/>
                </a:cubicBezTo>
                <a:cubicBezTo>
                  <a:pt x="1748" y="336"/>
                  <a:pt x="1748" y="336"/>
                  <a:pt x="1748" y="336"/>
                </a:cubicBezTo>
                <a:cubicBezTo>
                  <a:pt x="1749" y="337"/>
                  <a:pt x="1749" y="337"/>
                  <a:pt x="1749" y="337"/>
                </a:cubicBezTo>
                <a:cubicBezTo>
                  <a:pt x="1749" y="339"/>
                  <a:pt x="1749" y="339"/>
                  <a:pt x="1749" y="339"/>
                </a:cubicBezTo>
                <a:cubicBezTo>
                  <a:pt x="1749" y="340"/>
                  <a:pt x="1749" y="340"/>
                  <a:pt x="1749" y="340"/>
                </a:cubicBezTo>
                <a:cubicBezTo>
                  <a:pt x="1750" y="341"/>
                  <a:pt x="1750" y="341"/>
                  <a:pt x="1750" y="341"/>
                </a:cubicBezTo>
                <a:cubicBezTo>
                  <a:pt x="1749" y="340"/>
                  <a:pt x="1749" y="340"/>
                  <a:pt x="1749" y="340"/>
                </a:cubicBezTo>
                <a:cubicBezTo>
                  <a:pt x="1748" y="341"/>
                  <a:pt x="1748" y="341"/>
                  <a:pt x="1748" y="341"/>
                </a:cubicBezTo>
                <a:cubicBezTo>
                  <a:pt x="1740" y="340"/>
                  <a:pt x="1740" y="340"/>
                  <a:pt x="1740" y="340"/>
                </a:cubicBezTo>
                <a:cubicBezTo>
                  <a:pt x="1737" y="338"/>
                  <a:pt x="1737" y="338"/>
                  <a:pt x="1737" y="338"/>
                </a:cubicBezTo>
                <a:cubicBezTo>
                  <a:pt x="1733" y="338"/>
                  <a:pt x="1733" y="338"/>
                  <a:pt x="1733" y="338"/>
                </a:cubicBezTo>
                <a:cubicBezTo>
                  <a:pt x="1731" y="337"/>
                  <a:pt x="1731" y="337"/>
                  <a:pt x="1731" y="337"/>
                </a:cubicBezTo>
                <a:cubicBezTo>
                  <a:pt x="1729" y="338"/>
                  <a:pt x="1729" y="338"/>
                  <a:pt x="1729" y="338"/>
                </a:cubicBezTo>
                <a:cubicBezTo>
                  <a:pt x="1727" y="336"/>
                  <a:pt x="1727" y="336"/>
                  <a:pt x="1727" y="336"/>
                </a:cubicBezTo>
                <a:cubicBezTo>
                  <a:pt x="1727" y="337"/>
                  <a:pt x="1727" y="337"/>
                  <a:pt x="1727" y="337"/>
                </a:cubicBezTo>
                <a:cubicBezTo>
                  <a:pt x="1726" y="337"/>
                  <a:pt x="1726" y="337"/>
                  <a:pt x="1726" y="337"/>
                </a:cubicBezTo>
                <a:cubicBezTo>
                  <a:pt x="1726" y="338"/>
                  <a:pt x="1726" y="338"/>
                  <a:pt x="1726" y="338"/>
                </a:cubicBezTo>
                <a:cubicBezTo>
                  <a:pt x="1727" y="339"/>
                  <a:pt x="1727" y="339"/>
                  <a:pt x="1727" y="339"/>
                </a:cubicBezTo>
                <a:cubicBezTo>
                  <a:pt x="1725" y="340"/>
                  <a:pt x="1725" y="340"/>
                  <a:pt x="1725" y="340"/>
                </a:cubicBezTo>
                <a:cubicBezTo>
                  <a:pt x="1724" y="339"/>
                  <a:pt x="1724" y="339"/>
                  <a:pt x="1724" y="339"/>
                </a:cubicBezTo>
                <a:cubicBezTo>
                  <a:pt x="1720" y="339"/>
                  <a:pt x="1720" y="339"/>
                  <a:pt x="1720" y="339"/>
                </a:cubicBezTo>
                <a:cubicBezTo>
                  <a:pt x="1720" y="338"/>
                  <a:pt x="1720" y="338"/>
                  <a:pt x="1720" y="338"/>
                </a:cubicBezTo>
                <a:cubicBezTo>
                  <a:pt x="1719" y="340"/>
                  <a:pt x="1719" y="340"/>
                  <a:pt x="1719" y="340"/>
                </a:cubicBezTo>
                <a:cubicBezTo>
                  <a:pt x="1717" y="340"/>
                  <a:pt x="1717" y="340"/>
                  <a:pt x="1717" y="340"/>
                </a:cubicBezTo>
                <a:cubicBezTo>
                  <a:pt x="1715" y="341"/>
                  <a:pt x="1715" y="341"/>
                  <a:pt x="1715" y="341"/>
                </a:cubicBezTo>
                <a:cubicBezTo>
                  <a:pt x="1715" y="342"/>
                  <a:pt x="1715" y="342"/>
                  <a:pt x="1715" y="342"/>
                </a:cubicBezTo>
                <a:cubicBezTo>
                  <a:pt x="1714" y="342"/>
                  <a:pt x="1714" y="342"/>
                  <a:pt x="1714" y="342"/>
                </a:cubicBezTo>
                <a:cubicBezTo>
                  <a:pt x="1711" y="343"/>
                  <a:pt x="1711" y="343"/>
                  <a:pt x="1711" y="343"/>
                </a:cubicBezTo>
                <a:cubicBezTo>
                  <a:pt x="1709" y="345"/>
                  <a:pt x="1709" y="345"/>
                  <a:pt x="1709" y="345"/>
                </a:cubicBezTo>
                <a:cubicBezTo>
                  <a:pt x="1710" y="352"/>
                  <a:pt x="1710" y="352"/>
                  <a:pt x="1710" y="352"/>
                </a:cubicBezTo>
                <a:cubicBezTo>
                  <a:pt x="1711" y="352"/>
                  <a:pt x="1711" y="352"/>
                  <a:pt x="1711" y="352"/>
                </a:cubicBezTo>
                <a:cubicBezTo>
                  <a:pt x="1712" y="351"/>
                  <a:pt x="1712" y="351"/>
                  <a:pt x="1712" y="351"/>
                </a:cubicBezTo>
                <a:cubicBezTo>
                  <a:pt x="1713" y="352"/>
                  <a:pt x="1713" y="352"/>
                  <a:pt x="1713" y="352"/>
                </a:cubicBezTo>
                <a:cubicBezTo>
                  <a:pt x="1712" y="353"/>
                  <a:pt x="1712" y="353"/>
                  <a:pt x="1712" y="353"/>
                </a:cubicBezTo>
                <a:cubicBezTo>
                  <a:pt x="1711" y="353"/>
                  <a:pt x="1711" y="353"/>
                  <a:pt x="1711" y="353"/>
                </a:cubicBezTo>
                <a:cubicBezTo>
                  <a:pt x="1711" y="356"/>
                  <a:pt x="1711" y="356"/>
                  <a:pt x="1711" y="356"/>
                </a:cubicBezTo>
                <a:cubicBezTo>
                  <a:pt x="1713" y="358"/>
                  <a:pt x="1713" y="358"/>
                  <a:pt x="1713" y="358"/>
                </a:cubicBezTo>
                <a:cubicBezTo>
                  <a:pt x="1716" y="361"/>
                  <a:pt x="1716" y="361"/>
                  <a:pt x="1716" y="361"/>
                </a:cubicBezTo>
                <a:cubicBezTo>
                  <a:pt x="1717" y="361"/>
                  <a:pt x="1717" y="361"/>
                  <a:pt x="1717" y="361"/>
                </a:cubicBezTo>
                <a:cubicBezTo>
                  <a:pt x="1717" y="359"/>
                  <a:pt x="1717" y="359"/>
                  <a:pt x="1717" y="359"/>
                </a:cubicBezTo>
                <a:cubicBezTo>
                  <a:pt x="1719" y="357"/>
                  <a:pt x="1719" y="357"/>
                  <a:pt x="1719" y="357"/>
                </a:cubicBezTo>
                <a:cubicBezTo>
                  <a:pt x="1720" y="359"/>
                  <a:pt x="1720" y="359"/>
                  <a:pt x="1720" y="359"/>
                </a:cubicBezTo>
                <a:cubicBezTo>
                  <a:pt x="1719" y="364"/>
                  <a:pt x="1719" y="364"/>
                  <a:pt x="1719" y="364"/>
                </a:cubicBezTo>
                <a:cubicBezTo>
                  <a:pt x="1719" y="368"/>
                  <a:pt x="1719" y="368"/>
                  <a:pt x="1719" y="368"/>
                </a:cubicBezTo>
                <a:cubicBezTo>
                  <a:pt x="1719" y="372"/>
                  <a:pt x="1719" y="372"/>
                  <a:pt x="1719" y="372"/>
                </a:cubicBezTo>
                <a:cubicBezTo>
                  <a:pt x="1718" y="376"/>
                  <a:pt x="1718" y="376"/>
                  <a:pt x="1718" y="376"/>
                </a:cubicBezTo>
                <a:cubicBezTo>
                  <a:pt x="1715" y="379"/>
                  <a:pt x="1715" y="379"/>
                  <a:pt x="1715" y="379"/>
                </a:cubicBezTo>
                <a:cubicBezTo>
                  <a:pt x="1713" y="379"/>
                  <a:pt x="1713" y="379"/>
                  <a:pt x="1713" y="379"/>
                </a:cubicBezTo>
                <a:cubicBezTo>
                  <a:pt x="1710" y="377"/>
                  <a:pt x="1710" y="377"/>
                  <a:pt x="1710" y="377"/>
                </a:cubicBezTo>
                <a:cubicBezTo>
                  <a:pt x="1710" y="375"/>
                  <a:pt x="1710" y="375"/>
                  <a:pt x="1710" y="375"/>
                </a:cubicBezTo>
                <a:cubicBezTo>
                  <a:pt x="1705" y="370"/>
                  <a:pt x="1705" y="370"/>
                  <a:pt x="1705" y="370"/>
                </a:cubicBezTo>
                <a:cubicBezTo>
                  <a:pt x="1705" y="367"/>
                  <a:pt x="1705" y="367"/>
                  <a:pt x="1705" y="367"/>
                </a:cubicBezTo>
                <a:cubicBezTo>
                  <a:pt x="1704" y="367"/>
                  <a:pt x="1704" y="367"/>
                  <a:pt x="1704" y="367"/>
                </a:cubicBezTo>
                <a:cubicBezTo>
                  <a:pt x="1703" y="369"/>
                  <a:pt x="1703" y="369"/>
                  <a:pt x="1703" y="369"/>
                </a:cubicBezTo>
                <a:cubicBezTo>
                  <a:pt x="1700" y="370"/>
                  <a:pt x="1700" y="370"/>
                  <a:pt x="1700" y="370"/>
                </a:cubicBezTo>
                <a:cubicBezTo>
                  <a:pt x="1699" y="371"/>
                  <a:pt x="1699" y="371"/>
                  <a:pt x="1699" y="371"/>
                </a:cubicBezTo>
                <a:cubicBezTo>
                  <a:pt x="1697" y="371"/>
                  <a:pt x="1697" y="371"/>
                  <a:pt x="1697" y="371"/>
                </a:cubicBezTo>
                <a:cubicBezTo>
                  <a:pt x="1695" y="373"/>
                  <a:pt x="1695" y="373"/>
                  <a:pt x="1695" y="373"/>
                </a:cubicBezTo>
                <a:cubicBezTo>
                  <a:pt x="1695" y="375"/>
                  <a:pt x="1695" y="375"/>
                  <a:pt x="1695" y="375"/>
                </a:cubicBezTo>
                <a:cubicBezTo>
                  <a:pt x="1694" y="375"/>
                  <a:pt x="1694" y="375"/>
                  <a:pt x="1694" y="375"/>
                </a:cubicBezTo>
                <a:cubicBezTo>
                  <a:pt x="1695" y="378"/>
                  <a:pt x="1695" y="378"/>
                  <a:pt x="1695" y="378"/>
                </a:cubicBezTo>
                <a:cubicBezTo>
                  <a:pt x="1692" y="381"/>
                  <a:pt x="1692" y="381"/>
                  <a:pt x="1692" y="381"/>
                </a:cubicBezTo>
                <a:cubicBezTo>
                  <a:pt x="1692" y="383"/>
                  <a:pt x="1692" y="383"/>
                  <a:pt x="1692" y="383"/>
                </a:cubicBezTo>
                <a:cubicBezTo>
                  <a:pt x="1692" y="385"/>
                  <a:pt x="1692" y="385"/>
                  <a:pt x="1692" y="385"/>
                </a:cubicBezTo>
                <a:cubicBezTo>
                  <a:pt x="1690" y="387"/>
                  <a:pt x="1690" y="387"/>
                  <a:pt x="1690" y="387"/>
                </a:cubicBezTo>
                <a:cubicBezTo>
                  <a:pt x="1691" y="392"/>
                  <a:pt x="1691" y="392"/>
                  <a:pt x="1691" y="392"/>
                </a:cubicBezTo>
                <a:cubicBezTo>
                  <a:pt x="1693" y="393"/>
                  <a:pt x="1693" y="393"/>
                  <a:pt x="1693" y="393"/>
                </a:cubicBezTo>
                <a:cubicBezTo>
                  <a:pt x="1693" y="393"/>
                  <a:pt x="1693" y="393"/>
                  <a:pt x="1693" y="393"/>
                </a:cubicBezTo>
                <a:cubicBezTo>
                  <a:pt x="1693" y="396"/>
                  <a:pt x="1693" y="396"/>
                  <a:pt x="1693" y="396"/>
                </a:cubicBezTo>
                <a:cubicBezTo>
                  <a:pt x="1694" y="399"/>
                  <a:pt x="1694" y="399"/>
                  <a:pt x="1694" y="399"/>
                </a:cubicBezTo>
                <a:cubicBezTo>
                  <a:pt x="1693" y="400"/>
                  <a:pt x="1693" y="400"/>
                  <a:pt x="1693" y="400"/>
                </a:cubicBezTo>
                <a:cubicBezTo>
                  <a:pt x="1693" y="400"/>
                  <a:pt x="1693" y="400"/>
                  <a:pt x="1693" y="400"/>
                </a:cubicBezTo>
                <a:cubicBezTo>
                  <a:pt x="1697" y="400"/>
                  <a:pt x="1697" y="400"/>
                  <a:pt x="1697" y="400"/>
                </a:cubicBezTo>
                <a:cubicBezTo>
                  <a:pt x="1699" y="403"/>
                  <a:pt x="1699" y="403"/>
                  <a:pt x="1699" y="403"/>
                </a:cubicBezTo>
                <a:cubicBezTo>
                  <a:pt x="1702" y="405"/>
                  <a:pt x="1702" y="405"/>
                  <a:pt x="1702" y="405"/>
                </a:cubicBezTo>
                <a:cubicBezTo>
                  <a:pt x="1706" y="404"/>
                  <a:pt x="1706" y="404"/>
                  <a:pt x="1706" y="404"/>
                </a:cubicBezTo>
                <a:cubicBezTo>
                  <a:pt x="1707" y="405"/>
                  <a:pt x="1707" y="405"/>
                  <a:pt x="1707" y="405"/>
                </a:cubicBezTo>
                <a:cubicBezTo>
                  <a:pt x="1708" y="407"/>
                  <a:pt x="1708" y="407"/>
                  <a:pt x="1708" y="407"/>
                </a:cubicBezTo>
                <a:cubicBezTo>
                  <a:pt x="1709" y="407"/>
                  <a:pt x="1709" y="407"/>
                  <a:pt x="1709" y="407"/>
                </a:cubicBezTo>
                <a:cubicBezTo>
                  <a:pt x="1710" y="408"/>
                  <a:pt x="1710" y="408"/>
                  <a:pt x="1710" y="408"/>
                </a:cubicBezTo>
                <a:cubicBezTo>
                  <a:pt x="1709" y="410"/>
                  <a:pt x="1709" y="410"/>
                  <a:pt x="1709" y="410"/>
                </a:cubicBezTo>
                <a:cubicBezTo>
                  <a:pt x="1709" y="413"/>
                  <a:pt x="1709" y="413"/>
                  <a:pt x="1709" y="413"/>
                </a:cubicBezTo>
                <a:cubicBezTo>
                  <a:pt x="1711" y="413"/>
                  <a:pt x="1711" y="413"/>
                  <a:pt x="1711" y="413"/>
                </a:cubicBezTo>
                <a:cubicBezTo>
                  <a:pt x="1698" y="414"/>
                  <a:pt x="1698" y="414"/>
                  <a:pt x="1698" y="414"/>
                </a:cubicBezTo>
                <a:cubicBezTo>
                  <a:pt x="1685" y="413"/>
                  <a:pt x="1685" y="413"/>
                  <a:pt x="1685" y="413"/>
                </a:cubicBezTo>
                <a:cubicBezTo>
                  <a:pt x="1684" y="414"/>
                  <a:pt x="1684" y="414"/>
                  <a:pt x="1684" y="414"/>
                </a:cubicBezTo>
                <a:cubicBezTo>
                  <a:pt x="1680" y="417"/>
                  <a:pt x="1680" y="417"/>
                  <a:pt x="1680" y="417"/>
                </a:cubicBezTo>
                <a:cubicBezTo>
                  <a:pt x="1677" y="418"/>
                  <a:pt x="1677" y="418"/>
                  <a:pt x="1677" y="418"/>
                </a:cubicBezTo>
                <a:cubicBezTo>
                  <a:pt x="1676" y="417"/>
                  <a:pt x="1676" y="417"/>
                  <a:pt x="1676" y="417"/>
                </a:cubicBezTo>
                <a:cubicBezTo>
                  <a:pt x="1679" y="415"/>
                  <a:pt x="1679" y="415"/>
                  <a:pt x="1679" y="415"/>
                </a:cubicBezTo>
                <a:cubicBezTo>
                  <a:pt x="1682" y="413"/>
                  <a:pt x="1682" y="413"/>
                  <a:pt x="1682" y="413"/>
                </a:cubicBezTo>
                <a:cubicBezTo>
                  <a:pt x="1681" y="413"/>
                  <a:pt x="1681" y="413"/>
                  <a:pt x="1681" y="413"/>
                </a:cubicBezTo>
                <a:cubicBezTo>
                  <a:pt x="1679" y="415"/>
                  <a:pt x="1679" y="415"/>
                  <a:pt x="1679" y="415"/>
                </a:cubicBezTo>
                <a:cubicBezTo>
                  <a:pt x="1675" y="417"/>
                  <a:pt x="1675" y="417"/>
                  <a:pt x="1675" y="417"/>
                </a:cubicBezTo>
                <a:cubicBezTo>
                  <a:pt x="1671" y="415"/>
                  <a:pt x="1671" y="415"/>
                  <a:pt x="1671" y="415"/>
                </a:cubicBezTo>
                <a:cubicBezTo>
                  <a:pt x="1670" y="413"/>
                  <a:pt x="1670" y="413"/>
                  <a:pt x="1670" y="413"/>
                </a:cubicBezTo>
                <a:cubicBezTo>
                  <a:pt x="1671" y="411"/>
                  <a:pt x="1671" y="411"/>
                  <a:pt x="1671" y="411"/>
                </a:cubicBezTo>
                <a:cubicBezTo>
                  <a:pt x="1673" y="412"/>
                  <a:pt x="1673" y="412"/>
                  <a:pt x="1673" y="412"/>
                </a:cubicBezTo>
                <a:cubicBezTo>
                  <a:pt x="1674" y="412"/>
                  <a:pt x="1674" y="412"/>
                  <a:pt x="1674" y="412"/>
                </a:cubicBezTo>
                <a:cubicBezTo>
                  <a:pt x="1674" y="412"/>
                  <a:pt x="1674" y="412"/>
                  <a:pt x="1674" y="412"/>
                </a:cubicBezTo>
                <a:cubicBezTo>
                  <a:pt x="1671" y="410"/>
                  <a:pt x="1671" y="410"/>
                  <a:pt x="1671" y="410"/>
                </a:cubicBezTo>
                <a:cubicBezTo>
                  <a:pt x="1666" y="409"/>
                  <a:pt x="1666" y="409"/>
                  <a:pt x="1666" y="409"/>
                </a:cubicBezTo>
                <a:cubicBezTo>
                  <a:pt x="1662" y="411"/>
                  <a:pt x="1662" y="411"/>
                  <a:pt x="1662" y="411"/>
                </a:cubicBezTo>
                <a:cubicBezTo>
                  <a:pt x="1659" y="411"/>
                  <a:pt x="1659" y="411"/>
                  <a:pt x="1659" y="411"/>
                </a:cubicBezTo>
                <a:cubicBezTo>
                  <a:pt x="1656" y="412"/>
                  <a:pt x="1656" y="412"/>
                  <a:pt x="1656" y="412"/>
                </a:cubicBezTo>
                <a:cubicBezTo>
                  <a:pt x="1654" y="414"/>
                  <a:pt x="1654" y="414"/>
                  <a:pt x="1654" y="414"/>
                </a:cubicBezTo>
                <a:cubicBezTo>
                  <a:pt x="1652" y="415"/>
                  <a:pt x="1652" y="415"/>
                  <a:pt x="1652" y="415"/>
                </a:cubicBezTo>
                <a:cubicBezTo>
                  <a:pt x="1650" y="417"/>
                  <a:pt x="1650" y="417"/>
                  <a:pt x="1650" y="417"/>
                </a:cubicBezTo>
                <a:cubicBezTo>
                  <a:pt x="1650" y="418"/>
                  <a:pt x="1650" y="418"/>
                  <a:pt x="1650" y="418"/>
                </a:cubicBezTo>
                <a:cubicBezTo>
                  <a:pt x="1647" y="418"/>
                  <a:pt x="1647" y="418"/>
                  <a:pt x="1647" y="418"/>
                </a:cubicBezTo>
                <a:cubicBezTo>
                  <a:pt x="1642" y="421"/>
                  <a:pt x="1642" y="421"/>
                  <a:pt x="1642" y="421"/>
                </a:cubicBezTo>
                <a:cubicBezTo>
                  <a:pt x="1639" y="421"/>
                  <a:pt x="1639" y="421"/>
                  <a:pt x="1639" y="421"/>
                </a:cubicBezTo>
                <a:cubicBezTo>
                  <a:pt x="1637" y="424"/>
                  <a:pt x="1637" y="424"/>
                  <a:pt x="1637" y="424"/>
                </a:cubicBezTo>
                <a:cubicBezTo>
                  <a:pt x="1637" y="426"/>
                  <a:pt x="1637" y="426"/>
                  <a:pt x="1637" y="426"/>
                </a:cubicBezTo>
                <a:cubicBezTo>
                  <a:pt x="1636" y="426"/>
                  <a:pt x="1636" y="426"/>
                  <a:pt x="1636" y="426"/>
                </a:cubicBezTo>
                <a:cubicBezTo>
                  <a:pt x="1636" y="427"/>
                  <a:pt x="1636" y="427"/>
                  <a:pt x="1636" y="427"/>
                </a:cubicBezTo>
                <a:cubicBezTo>
                  <a:pt x="1635" y="427"/>
                  <a:pt x="1635" y="427"/>
                  <a:pt x="1635" y="427"/>
                </a:cubicBezTo>
                <a:cubicBezTo>
                  <a:pt x="1633" y="428"/>
                  <a:pt x="1633" y="428"/>
                  <a:pt x="1633" y="428"/>
                </a:cubicBezTo>
                <a:cubicBezTo>
                  <a:pt x="1632" y="426"/>
                  <a:pt x="1632" y="426"/>
                  <a:pt x="1632" y="426"/>
                </a:cubicBezTo>
                <a:cubicBezTo>
                  <a:pt x="1630" y="427"/>
                  <a:pt x="1630" y="427"/>
                  <a:pt x="1630" y="427"/>
                </a:cubicBezTo>
                <a:cubicBezTo>
                  <a:pt x="1629" y="425"/>
                  <a:pt x="1629" y="425"/>
                  <a:pt x="1629" y="425"/>
                </a:cubicBezTo>
                <a:cubicBezTo>
                  <a:pt x="1629" y="423"/>
                  <a:pt x="1629" y="423"/>
                  <a:pt x="1629" y="423"/>
                </a:cubicBezTo>
                <a:cubicBezTo>
                  <a:pt x="1628" y="422"/>
                  <a:pt x="1628" y="422"/>
                  <a:pt x="1628" y="422"/>
                </a:cubicBezTo>
                <a:cubicBezTo>
                  <a:pt x="1626" y="422"/>
                  <a:pt x="1626" y="422"/>
                  <a:pt x="1626" y="422"/>
                </a:cubicBezTo>
                <a:cubicBezTo>
                  <a:pt x="1623" y="419"/>
                  <a:pt x="1623" y="419"/>
                  <a:pt x="1623" y="419"/>
                </a:cubicBezTo>
                <a:cubicBezTo>
                  <a:pt x="1621" y="419"/>
                  <a:pt x="1621" y="419"/>
                  <a:pt x="1621" y="419"/>
                </a:cubicBezTo>
                <a:cubicBezTo>
                  <a:pt x="1621" y="418"/>
                  <a:pt x="1621" y="418"/>
                  <a:pt x="1621" y="418"/>
                </a:cubicBezTo>
                <a:cubicBezTo>
                  <a:pt x="1620" y="419"/>
                  <a:pt x="1620" y="419"/>
                  <a:pt x="1620" y="419"/>
                </a:cubicBezTo>
                <a:cubicBezTo>
                  <a:pt x="1618" y="419"/>
                  <a:pt x="1618" y="419"/>
                  <a:pt x="1618" y="419"/>
                </a:cubicBezTo>
                <a:cubicBezTo>
                  <a:pt x="1616" y="420"/>
                  <a:pt x="1616" y="420"/>
                  <a:pt x="1616" y="420"/>
                </a:cubicBezTo>
                <a:cubicBezTo>
                  <a:pt x="1615" y="419"/>
                  <a:pt x="1615" y="419"/>
                  <a:pt x="1615" y="419"/>
                </a:cubicBezTo>
                <a:cubicBezTo>
                  <a:pt x="1616" y="418"/>
                  <a:pt x="1616" y="418"/>
                  <a:pt x="1616" y="418"/>
                </a:cubicBezTo>
                <a:cubicBezTo>
                  <a:pt x="1616" y="419"/>
                  <a:pt x="1616" y="419"/>
                  <a:pt x="1616" y="419"/>
                </a:cubicBezTo>
                <a:cubicBezTo>
                  <a:pt x="1617" y="418"/>
                  <a:pt x="1617" y="418"/>
                  <a:pt x="1617" y="418"/>
                </a:cubicBezTo>
                <a:cubicBezTo>
                  <a:pt x="1619" y="417"/>
                  <a:pt x="1619" y="417"/>
                  <a:pt x="1619" y="417"/>
                </a:cubicBezTo>
                <a:cubicBezTo>
                  <a:pt x="1616" y="417"/>
                  <a:pt x="1616" y="417"/>
                  <a:pt x="1616" y="417"/>
                </a:cubicBezTo>
                <a:cubicBezTo>
                  <a:pt x="1616" y="417"/>
                  <a:pt x="1616" y="417"/>
                  <a:pt x="1616" y="417"/>
                </a:cubicBezTo>
                <a:cubicBezTo>
                  <a:pt x="1615" y="418"/>
                  <a:pt x="1615" y="418"/>
                  <a:pt x="1615" y="418"/>
                </a:cubicBezTo>
                <a:cubicBezTo>
                  <a:pt x="1613" y="419"/>
                  <a:pt x="1613" y="419"/>
                  <a:pt x="1613" y="419"/>
                </a:cubicBezTo>
                <a:cubicBezTo>
                  <a:pt x="1613" y="420"/>
                  <a:pt x="1613" y="420"/>
                  <a:pt x="1613" y="420"/>
                </a:cubicBezTo>
                <a:cubicBezTo>
                  <a:pt x="1609" y="421"/>
                  <a:pt x="1609" y="421"/>
                  <a:pt x="1609" y="421"/>
                </a:cubicBezTo>
                <a:cubicBezTo>
                  <a:pt x="1608" y="423"/>
                  <a:pt x="1608" y="423"/>
                  <a:pt x="1608" y="423"/>
                </a:cubicBezTo>
                <a:cubicBezTo>
                  <a:pt x="1608" y="424"/>
                  <a:pt x="1608" y="424"/>
                  <a:pt x="1608" y="424"/>
                </a:cubicBezTo>
                <a:cubicBezTo>
                  <a:pt x="1606" y="424"/>
                  <a:pt x="1606" y="424"/>
                  <a:pt x="1606" y="424"/>
                </a:cubicBezTo>
                <a:cubicBezTo>
                  <a:pt x="1605" y="423"/>
                  <a:pt x="1605" y="423"/>
                  <a:pt x="1605" y="423"/>
                </a:cubicBezTo>
                <a:cubicBezTo>
                  <a:pt x="1603" y="423"/>
                  <a:pt x="1603" y="423"/>
                  <a:pt x="1603" y="423"/>
                </a:cubicBezTo>
                <a:cubicBezTo>
                  <a:pt x="1602" y="423"/>
                  <a:pt x="1602" y="423"/>
                  <a:pt x="1602" y="423"/>
                </a:cubicBezTo>
                <a:cubicBezTo>
                  <a:pt x="1600" y="423"/>
                  <a:pt x="1600" y="423"/>
                  <a:pt x="1600" y="423"/>
                </a:cubicBezTo>
                <a:cubicBezTo>
                  <a:pt x="1601" y="421"/>
                  <a:pt x="1601" y="421"/>
                  <a:pt x="1601" y="421"/>
                </a:cubicBezTo>
                <a:cubicBezTo>
                  <a:pt x="1603" y="422"/>
                  <a:pt x="1603" y="422"/>
                  <a:pt x="1603" y="422"/>
                </a:cubicBezTo>
                <a:cubicBezTo>
                  <a:pt x="1604" y="420"/>
                  <a:pt x="1604" y="420"/>
                  <a:pt x="1604" y="420"/>
                </a:cubicBezTo>
                <a:cubicBezTo>
                  <a:pt x="1604" y="418"/>
                  <a:pt x="1604" y="418"/>
                  <a:pt x="1604" y="418"/>
                </a:cubicBezTo>
                <a:cubicBezTo>
                  <a:pt x="1603" y="418"/>
                  <a:pt x="1603" y="418"/>
                  <a:pt x="1603" y="418"/>
                </a:cubicBezTo>
                <a:cubicBezTo>
                  <a:pt x="1602" y="419"/>
                  <a:pt x="1602" y="419"/>
                  <a:pt x="1602" y="419"/>
                </a:cubicBezTo>
                <a:cubicBezTo>
                  <a:pt x="1601" y="420"/>
                  <a:pt x="1601" y="420"/>
                  <a:pt x="1601" y="420"/>
                </a:cubicBezTo>
                <a:cubicBezTo>
                  <a:pt x="1598" y="418"/>
                  <a:pt x="1598" y="418"/>
                  <a:pt x="1598" y="418"/>
                </a:cubicBezTo>
                <a:cubicBezTo>
                  <a:pt x="1598" y="417"/>
                  <a:pt x="1598" y="417"/>
                  <a:pt x="1598" y="417"/>
                </a:cubicBezTo>
                <a:cubicBezTo>
                  <a:pt x="1597" y="418"/>
                  <a:pt x="1597" y="418"/>
                  <a:pt x="1597" y="418"/>
                </a:cubicBezTo>
                <a:cubicBezTo>
                  <a:pt x="1596" y="419"/>
                  <a:pt x="1596" y="419"/>
                  <a:pt x="1596" y="419"/>
                </a:cubicBezTo>
                <a:cubicBezTo>
                  <a:pt x="1595" y="420"/>
                  <a:pt x="1595" y="420"/>
                  <a:pt x="1595" y="420"/>
                </a:cubicBezTo>
                <a:cubicBezTo>
                  <a:pt x="1594" y="418"/>
                  <a:pt x="1594" y="418"/>
                  <a:pt x="1594" y="418"/>
                </a:cubicBezTo>
                <a:cubicBezTo>
                  <a:pt x="1592" y="418"/>
                  <a:pt x="1592" y="418"/>
                  <a:pt x="1592" y="418"/>
                </a:cubicBezTo>
                <a:cubicBezTo>
                  <a:pt x="1592" y="416"/>
                  <a:pt x="1592" y="416"/>
                  <a:pt x="1592" y="416"/>
                </a:cubicBezTo>
                <a:cubicBezTo>
                  <a:pt x="1593" y="415"/>
                  <a:pt x="1593" y="415"/>
                  <a:pt x="1593" y="415"/>
                </a:cubicBezTo>
                <a:cubicBezTo>
                  <a:pt x="1594" y="413"/>
                  <a:pt x="1594" y="413"/>
                  <a:pt x="1594" y="413"/>
                </a:cubicBezTo>
                <a:cubicBezTo>
                  <a:pt x="1592" y="413"/>
                  <a:pt x="1592" y="413"/>
                  <a:pt x="1592" y="413"/>
                </a:cubicBezTo>
                <a:cubicBezTo>
                  <a:pt x="1590" y="411"/>
                  <a:pt x="1590" y="411"/>
                  <a:pt x="1590" y="411"/>
                </a:cubicBezTo>
                <a:cubicBezTo>
                  <a:pt x="1590" y="411"/>
                  <a:pt x="1590" y="411"/>
                  <a:pt x="1590" y="411"/>
                </a:cubicBezTo>
                <a:cubicBezTo>
                  <a:pt x="1590" y="409"/>
                  <a:pt x="1590" y="409"/>
                  <a:pt x="1590" y="409"/>
                </a:cubicBezTo>
                <a:cubicBezTo>
                  <a:pt x="1589" y="408"/>
                  <a:pt x="1589" y="408"/>
                  <a:pt x="1589" y="408"/>
                </a:cubicBezTo>
                <a:cubicBezTo>
                  <a:pt x="1588" y="408"/>
                  <a:pt x="1588" y="408"/>
                  <a:pt x="1588" y="408"/>
                </a:cubicBezTo>
                <a:cubicBezTo>
                  <a:pt x="1588" y="407"/>
                  <a:pt x="1588" y="407"/>
                  <a:pt x="1588" y="407"/>
                </a:cubicBezTo>
                <a:cubicBezTo>
                  <a:pt x="1590" y="406"/>
                  <a:pt x="1590" y="406"/>
                  <a:pt x="1590" y="406"/>
                </a:cubicBezTo>
                <a:cubicBezTo>
                  <a:pt x="1590" y="404"/>
                  <a:pt x="1590" y="404"/>
                  <a:pt x="1590" y="404"/>
                </a:cubicBezTo>
                <a:cubicBezTo>
                  <a:pt x="1589" y="404"/>
                  <a:pt x="1589" y="404"/>
                  <a:pt x="1589" y="404"/>
                </a:cubicBezTo>
                <a:cubicBezTo>
                  <a:pt x="1589" y="402"/>
                  <a:pt x="1589" y="402"/>
                  <a:pt x="1589" y="402"/>
                </a:cubicBezTo>
                <a:cubicBezTo>
                  <a:pt x="1593" y="400"/>
                  <a:pt x="1593" y="400"/>
                  <a:pt x="1593" y="400"/>
                </a:cubicBezTo>
                <a:cubicBezTo>
                  <a:pt x="1592" y="400"/>
                  <a:pt x="1592" y="400"/>
                  <a:pt x="1592" y="400"/>
                </a:cubicBezTo>
                <a:cubicBezTo>
                  <a:pt x="1593" y="398"/>
                  <a:pt x="1593" y="398"/>
                  <a:pt x="1593" y="398"/>
                </a:cubicBezTo>
                <a:cubicBezTo>
                  <a:pt x="1594" y="399"/>
                  <a:pt x="1594" y="399"/>
                  <a:pt x="1594" y="399"/>
                </a:cubicBezTo>
                <a:cubicBezTo>
                  <a:pt x="1596" y="398"/>
                  <a:pt x="1596" y="398"/>
                  <a:pt x="1596" y="398"/>
                </a:cubicBezTo>
                <a:cubicBezTo>
                  <a:pt x="1596" y="395"/>
                  <a:pt x="1596" y="395"/>
                  <a:pt x="1596" y="395"/>
                </a:cubicBezTo>
                <a:cubicBezTo>
                  <a:pt x="1595" y="393"/>
                  <a:pt x="1595" y="393"/>
                  <a:pt x="1595" y="393"/>
                </a:cubicBezTo>
                <a:cubicBezTo>
                  <a:pt x="1596" y="392"/>
                  <a:pt x="1596" y="392"/>
                  <a:pt x="1596" y="392"/>
                </a:cubicBezTo>
                <a:cubicBezTo>
                  <a:pt x="1598" y="392"/>
                  <a:pt x="1598" y="392"/>
                  <a:pt x="1598" y="392"/>
                </a:cubicBezTo>
                <a:cubicBezTo>
                  <a:pt x="1599" y="393"/>
                  <a:pt x="1599" y="393"/>
                  <a:pt x="1599" y="393"/>
                </a:cubicBezTo>
                <a:cubicBezTo>
                  <a:pt x="1600" y="393"/>
                  <a:pt x="1600" y="393"/>
                  <a:pt x="1600" y="393"/>
                </a:cubicBezTo>
                <a:cubicBezTo>
                  <a:pt x="1601" y="393"/>
                  <a:pt x="1601" y="393"/>
                  <a:pt x="1601" y="393"/>
                </a:cubicBezTo>
                <a:cubicBezTo>
                  <a:pt x="1602" y="392"/>
                  <a:pt x="1602" y="392"/>
                  <a:pt x="1602" y="392"/>
                </a:cubicBezTo>
                <a:cubicBezTo>
                  <a:pt x="1602" y="390"/>
                  <a:pt x="1602" y="390"/>
                  <a:pt x="1602" y="390"/>
                </a:cubicBezTo>
                <a:cubicBezTo>
                  <a:pt x="1600" y="388"/>
                  <a:pt x="1600" y="388"/>
                  <a:pt x="1600" y="388"/>
                </a:cubicBezTo>
                <a:cubicBezTo>
                  <a:pt x="1599" y="389"/>
                  <a:pt x="1599" y="389"/>
                  <a:pt x="1599" y="389"/>
                </a:cubicBezTo>
                <a:cubicBezTo>
                  <a:pt x="1597" y="389"/>
                  <a:pt x="1597" y="389"/>
                  <a:pt x="1597" y="389"/>
                </a:cubicBezTo>
                <a:cubicBezTo>
                  <a:pt x="1596" y="388"/>
                  <a:pt x="1596" y="388"/>
                  <a:pt x="1596" y="388"/>
                </a:cubicBezTo>
                <a:cubicBezTo>
                  <a:pt x="1595" y="386"/>
                  <a:pt x="1595" y="386"/>
                  <a:pt x="1595" y="386"/>
                </a:cubicBezTo>
                <a:cubicBezTo>
                  <a:pt x="1594" y="386"/>
                  <a:pt x="1594" y="386"/>
                  <a:pt x="1594" y="386"/>
                </a:cubicBezTo>
                <a:cubicBezTo>
                  <a:pt x="1595" y="385"/>
                  <a:pt x="1595" y="385"/>
                  <a:pt x="1595" y="385"/>
                </a:cubicBezTo>
                <a:cubicBezTo>
                  <a:pt x="1595" y="383"/>
                  <a:pt x="1595" y="383"/>
                  <a:pt x="1595" y="383"/>
                </a:cubicBezTo>
                <a:cubicBezTo>
                  <a:pt x="1593" y="382"/>
                  <a:pt x="1593" y="382"/>
                  <a:pt x="1593" y="382"/>
                </a:cubicBezTo>
                <a:cubicBezTo>
                  <a:pt x="1590" y="382"/>
                  <a:pt x="1590" y="382"/>
                  <a:pt x="1590" y="382"/>
                </a:cubicBezTo>
                <a:cubicBezTo>
                  <a:pt x="1588" y="382"/>
                  <a:pt x="1588" y="382"/>
                  <a:pt x="1588" y="382"/>
                </a:cubicBezTo>
                <a:cubicBezTo>
                  <a:pt x="1587" y="382"/>
                  <a:pt x="1587" y="382"/>
                  <a:pt x="1587" y="382"/>
                </a:cubicBezTo>
                <a:cubicBezTo>
                  <a:pt x="1586" y="383"/>
                  <a:pt x="1586" y="383"/>
                  <a:pt x="1586" y="383"/>
                </a:cubicBezTo>
                <a:cubicBezTo>
                  <a:pt x="1588" y="385"/>
                  <a:pt x="1588" y="385"/>
                  <a:pt x="1588" y="385"/>
                </a:cubicBezTo>
                <a:cubicBezTo>
                  <a:pt x="1587" y="386"/>
                  <a:pt x="1587" y="386"/>
                  <a:pt x="1587" y="386"/>
                </a:cubicBezTo>
                <a:cubicBezTo>
                  <a:pt x="1589" y="388"/>
                  <a:pt x="1589" y="388"/>
                  <a:pt x="1589" y="388"/>
                </a:cubicBezTo>
                <a:cubicBezTo>
                  <a:pt x="1589" y="389"/>
                  <a:pt x="1589" y="389"/>
                  <a:pt x="1589" y="389"/>
                </a:cubicBezTo>
                <a:cubicBezTo>
                  <a:pt x="1587" y="388"/>
                  <a:pt x="1587" y="388"/>
                  <a:pt x="1587" y="388"/>
                </a:cubicBezTo>
                <a:cubicBezTo>
                  <a:pt x="1585" y="388"/>
                  <a:pt x="1585" y="388"/>
                  <a:pt x="1585" y="388"/>
                </a:cubicBezTo>
                <a:cubicBezTo>
                  <a:pt x="1585" y="387"/>
                  <a:pt x="1585" y="387"/>
                  <a:pt x="1585" y="387"/>
                </a:cubicBezTo>
                <a:cubicBezTo>
                  <a:pt x="1586" y="386"/>
                  <a:pt x="1586" y="386"/>
                  <a:pt x="1586" y="386"/>
                </a:cubicBezTo>
                <a:cubicBezTo>
                  <a:pt x="1585" y="384"/>
                  <a:pt x="1585" y="384"/>
                  <a:pt x="1585" y="384"/>
                </a:cubicBezTo>
                <a:cubicBezTo>
                  <a:pt x="1585" y="384"/>
                  <a:pt x="1585" y="384"/>
                  <a:pt x="1585" y="384"/>
                </a:cubicBezTo>
                <a:cubicBezTo>
                  <a:pt x="1583" y="387"/>
                  <a:pt x="1583" y="387"/>
                  <a:pt x="1583" y="387"/>
                </a:cubicBezTo>
                <a:cubicBezTo>
                  <a:pt x="1584" y="388"/>
                  <a:pt x="1584" y="388"/>
                  <a:pt x="1584" y="388"/>
                </a:cubicBezTo>
                <a:cubicBezTo>
                  <a:pt x="1582" y="389"/>
                  <a:pt x="1582" y="389"/>
                  <a:pt x="1582" y="389"/>
                </a:cubicBezTo>
                <a:cubicBezTo>
                  <a:pt x="1581" y="388"/>
                  <a:pt x="1581" y="388"/>
                  <a:pt x="1581" y="388"/>
                </a:cubicBezTo>
                <a:cubicBezTo>
                  <a:pt x="1579" y="388"/>
                  <a:pt x="1579" y="388"/>
                  <a:pt x="1579" y="388"/>
                </a:cubicBezTo>
                <a:cubicBezTo>
                  <a:pt x="1578" y="387"/>
                  <a:pt x="1578" y="387"/>
                  <a:pt x="1578" y="387"/>
                </a:cubicBezTo>
                <a:cubicBezTo>
                  <a:pt x="1577" y="389"/>
                  <a:pt x="1577" y="389"/>
                  <a:pt x="1577" y="389"/>
                </a:cubicBezTo>
                <a:cubicBezTo>
                  <a:pt x="1579" y="390"/>
                  <a:pt x="1579" y="390"/>
                  <a:pt x="1579" y="390"/>
                </a:cubicBezTo>
                <a:cubicBezTo>
                  <a:pt x="1579" y="392"/>
                  <a:pt x="1579" y="392"/>
                  <a:pt x="1579" y="392"/>
                </a:cubicBezTo>
                <a:cubicBezTo>
                  <a:pt x="1577" y="391"/>
                  <a:pt x="1577" y="391"/>
                  <a:pt x="1577" y="391"/>
                </a:cubicBezTo>
                <a:cubicBezTo>
                  <a:pt x="1577" y="392"/>
                  <a:pt x="1577" y="392"/>
                  <a:pt x="1577" y="392"/>
                </a:cubicBezTo>
                <a:cubicBezTo>
                  <a:pt x="1577" y="394"/>
                  <a:pt x="1577" y="394"/>
                  <a:pt x="1577" y="394"/>
                </a:cubicBezTo>
                <a:cubicBezTo>
                  <a:pt x="1578" y="395"/>
                  <a:pt x="1578" y="395"/>
                  <a:pt x="1578" y="395"/>
                </a:cubicBezTo>
                <a:cubicBezTo>
                  <a:pt x="1578" y="397"/>
                  <a:pt x="1578" y="397"/>
                  <a:pt x="1578" y="397"/>
                </a:cubicBezTo>
                <a:cubicBezTo>
                  <a:pt x="1580" y="398"/>
                  <a:pt x="1580" y="398"/>
                  <a:pt x="1580" y="398"/>
                </a:cubicBezTo>
                <a:cubicBezTo>
                  <a:pt x="1577" y="400"/>
                  <a:pt x="1577" y="400"/>
                  <a:pt x="1577" y="400"/>
                </a:cubicBezTo>
                <a:cubicBezTo>
                  <a:pt x="1576" y="403"/>
                  <a:pt x="1576" y="403"/>
                  <a:pt x="1576" y="403"/>
                </a:cubicBezTo>
                <a:cubicBezTo>
                  <a:pt x="1577" y="403"/>
                  <a:pt x="1577" y="403"/>
                  <a:pt x="1577" y="403"/>
                </a:cubicBezTo>
                <a:cubicBezTo>
                  <a:pt x="1578" y="403"/>
                  <a:pt x="1578" y="403"/>
                  <a:pt x="1578" y="403"/>
                </a:cubicBezTo>
                <a:cubicBezTo>
                  <a:pt x="1581" y="405"/>
                  <a:pt x="1581" y="405"/>
                  <a:pt x="1581" y="405"/>
                </a:cubicBezTo>
                <a:cubicBezTo>
                  <a:pt x="1581" y="408"/>
                  <a:pt x="1581" y="408"/>
                  <a:pt x="1581" y="408"/>
                </a:cubicBezTo>
                <a:cubicBezTo>
                  <a:pt x="1580" y="408"/>
                  <a:pt x="1580" y="408"/>
                  <a:pt x="1580" y="408"/>
                </a:cubicBezTo>
                <a:cubicBezTo>
                  <a:pt x="1581" y="410"/>
                  <a:pt x="1581" y="410"/>
                  <a:pt x="1581" y="410"/>
                </a:cubicBezTo>
                <a:cubicBezTo>
                  <a:pt x="1581" y="410"/>
                  <a:pt x="1581" y="410"/>
                  <a:pt x="1581" y="410"/>
                </a:cubicBezTo>
                <a:cubicBezTo>
                  <a:pt x="1581" y="412"/>
                  <a:pt x="1581" y="412"/>
                  <a:pt x="1581" y="412"/>
                </a:cubicBezTo>
                <a:cubicBezTo>
                  <a:pt x="1582" y="413"/>
                  <a:pt x="1582" y="413"/>
                  <a:pt x="1582" y="413"/>
                </a:cubicBezTo>
                <a:cubicBezTo>
                  <a:pt x="1583" y="413"/>
                  <a:pt x="1583" y="413"/>
                  <a:pt x="1583" y="413"/>
                </a:cubicBezTo>
                <a:cubicBezTo>
                  <a:pt x="1583" y="414"/>
                  <a:pt x="1583" y="414"/>
                  <a:pt x="1583" y="414"/>
                </a:cubicBezTo>
                <a:cubicBezTo>
                  <a:pt x="1585" y="416"/>
                  <a:pt x="1585" y="416"/>
                  <a:pt x="1585" y="416"/>
                </a:cubicBezTo>
                <a:cubicBezTo>
                  <a:pt x="1583" y="417"/>
                  <a:pt x="1583" y="417"/>
                  <a:pt x="1583" y="417"/>
                </a:cubicBezTo>
                <a:cubicBezTo>
                  <a:pt x="1582" y="417"/>
                  <a:pt x="1582" y="417"/>
                  <a:pt x="1582" y="417"/>
                </a:cubicBezTo>
                <a:cubicBezTo>
                  <a:pt x="1582" y="419"/>
                  <a:pt x="1582" y="419"/>
                  <a:pt x="1582" y="419"/>
                </a:cubicBezTo>
                <a:cubicBezTo>
                  <a:pt x="1584" y="418"/>
                  <a:pt x="1584" y="418"/>
                  <a:pt x="1584" y="418"/>
                </a:cubicBezTo>
                <a:cubicBezTo>
                  <a:pt x="1584" y="420"/>
                  <a:pt x="1584" y="420"/>
                  <a:pt x="1584" y="420"/>
                </a:cubicBezTo>
                <a:cubicBezTo>
                  <a:pt x="1585" y="422"/>
                  <a:pt x="1585" y="422"/>
                  <a:pt x="1585" y="422"/>
                </a:cubicBezTo>
                <a:cubicBezTo>
                  <a:pt x="1584" y="423"/>
                  <a:pt x="1584" y="423"/>
                  <a:pt x="1584" y="423"/>
                </a:cubicBezTo>
                <a:cubicBezTo>
                  <a:pt x="1584" y="424"/>
                  <a:pt x="1584" y="424"/>
                  <a:pt x="1584" y="424"/>
                </a:cubicBezTo>
                <a:cubicBezTo>
                  <a:pt x="1585" y="425"/>
                  <a:pt x="1585" y="425"/>
                  <a:pt x="1585" y="425"/>
                </a:cubicBezTo>
                <a:cubicBezTo>
                  <a:pt x="1588" y="425"/>
                  <a:pt x="1588" y="425"/>
                  <a:pt x="1588" y="425"/>
                </a:cubicBezTo>
                <a:cubicBezTo>
                  <a:pt x="1591" y="429"/>
                  <a:pt x="1591" y="429"/>
                  <a:pt x="1591" y="429"/>
                </a:cubicBezTo>
                <a:cubicBezTo>
                  <a:pt x="1595" y="430"/>
                  <a:pt x="1595" y="430"/>
                  <a:pt x="1595" y="430"/>
                </a:cubicBezTo>
                <a:cubicBezTo>
                  <a:pt x="1591" y="429"/>
                  <a:pt x="1591" y="429"/>
                  <a:pt x="1591" y="429"/>
                </a:cubicBezTo>
                <a:cubicBezTo>
                  <a:pt x="1587" y="426"/>
                  <a:pt x="1587" y="426"/>
                  <a:pt x="1587" y="426"/>
                </a:cubicBezTo>
                <a:cubicBezTo>
                  <a:pt x="1585" y="427"/>
                  <a:pt x="1585" y="427"/>
                  <a:pt x="1585" y="427"/>
                </a:cubicBezTo>
                <a:cubicBezTo>
                  <a:pt x="1584" y="426"/>
                  <a:pt x="1584" y="426"/>
                  <a:pt x="1584" y="426"/>
                </a:cubicBezTo>
                <a:cubicBezTo>
                  <a:pt x="1582" y="426"/>
                  <a:pt x="1582" y="426"/>
                  <a:pt x="1582" y="426"/>
                </a:cubicBezTo>
                <a:cubicBezTo>
                  <a:pt x="1581" y="428"/>
                  <a:pt x="1581" y="428"/>
                  <a:pt x="1581" y="428"/>
                </a:cubicBezTo>
                <a:cubicBezTo>
                  <a:pt x="1581" y="430"/>
                  <a:pt x="1581" y="430"/>
                  <a:pt x="1581" y="430"/>
                </a:cubicBezTo>
                <a:cubicBezTo>
                  <a:pt x="1581" y="433"/>
                  <a:pt x="1581" y="433"/>
                  <a:pt x="1581" y="433"/>
                </a:cubicBezTo>
                <a:cubicBezTo>
                  <a:pt x="1582" y="435"/>
                  <a:pt x="1582" y="435"/>
                  <a:pt x="1582" y="435"/>
                </a:cubicBezTo>
                <a:cubicBezTo>
                  <a:pt x="1580" y="432"/>
                  <a:pt x="1580" y="432"/>
                  <a:pt x="1580" y="432"/>
                </a:cubicBezTo>
                <a:cubicBezTo>
                  <a:pt x="1580" y="430"/>
                  <a:pt x="1580" y="430"/>
                  <a:pt x="1580" y="430"/>
                </a:cubicBezTo>
                <a:cubicBezTo>
                  <a:pt x="1579" y="429"/>
                  <a:pt x="1579" y="429"/>
                  <a:pt x="1579" y="429"/>
                </a:cubicBezTo>
                <a:cubicBezTo>
                  <a:pt x="1578" y="429"/>
                  <a:pt x="1578" y="429"/>
                  <a:pt x="1578" y="429"/>
                </a:cubicBezTo>
                <a:cubicBezTo>
                  <a:pt x="1578" y="430"/>
                  <a:pt x="1578" y="430"/>
                  <a:pt x="1578" y="430"/>
                </a:cubicBezTo>
                <a:cubicBezTo>
                  <a:pt x="1579" y="432"/>
                  <a:pt x="1579" y="432"/>
                  <a:pt x="1579" y="432"/>
                </a:cubicBezTo>
                <a:cubicBezTo>
                  <a:pt x="1578" y="433"/>
                  <a:pt x="1578" y="433"/>
                  <a:pt x="1578" y="433"/>
                </a:cubicBezTo>
                <a:cubicBezTo>
                  <a:pt x="1576" y="431"/>
                  <a:pt x="1576" y="431"/>
                  <a:pt x="1576" y="431"/>
                </a:cubicBezTo>
                <a:cubicBezTo>
                  <a:pt x="1576" y="429"/>
                  <a:pt x="1576" y="429"/>
                  <a:pt x="1576" y="429"/>
                </a:cubicBezTo>
                <a:cubicBezTo>
                  <a:pt x="1574" y="427"/>
                  <a:pt x="1574" y="427"/>
                  <a:pt x="1574" y="427"/>
                </a:cubicBezTo>
                <a:cubicBezTo>
                  <a:pt x="1572" y="428"/>
                  <a:pt x="1572" y="428"/>
                  <a:pt x="1572" y="428"/>
                </a:cubicBezTo>
                <a:cubicBezTo>
                  <a:pt x="1568" y="429"/>
                  <a:pt x="1568" y="429"/>
                  <a:pt x="1568" y="429"/>
                </a:cubicBezTo>
                <a:cubicBezTo>
                  <a:pt x="1568" y="431"/>
                  <a:pt x="1568" y="431"/>
                  <a:pt x="1568" y="431"/>
                </a:cubicBezTo>
                <a:cubicBezTo>
                  <a:pt x="1568" y="433"/>
                  <a:pt x="1568" y="433"/>
                  <a:pt x="1568" y="433"/>
                </a:cubicBezTo>
                <a:cubicBezTo>
                  <a:pt x="1571" y="433"/>
                  <a:pt x="1571" y="433"/>
                  <a:pt x="1571" y="433"/>
                </a:cubicBezTo>
                <a:cubicBezTo>
                  <a:pt x="1571" y="435"/>
                  <a:pt x="1571" y="435"/>
                  <a:pt x="1571" y="435"/>
                </a:cubicBezTo>
                <a:cubicBezTo>
                  <a:pt x="1571" y="435"/>
                  <a:pt x="1571" y="435"/>
                  <a:pt x="1571" y="435"/>
                </a:cubicBezTo>
                <a:cubicBezTo>
                  <a:pt x="1569" y="435"/>
                  <a:pt x="1569" y="435"/>
                  <a:pt x="1569" y="435"/>
                </a:cubicBezTo>
                <a:cubicBezTo>
                  <a:pt x="1567" y="433"/>
                  <a:pt x="1567" y="433"/>
                  <a:pt x="1567" y="433"/>
                </a:cubicBezTo>
                <a:cubicBezTo>
                  <a:pt x="1565" y="432"/>
                  <a:pt x="1565" y="432"/>
                  <a:pt x="1565" y="432"/>
                </a:cubicBezTo>
                <a:cubicBezTo>
                  <a:pt x="1562" y="432"/>
                  <a:pt x="1562" y="432"/>
                  <a:pt x="1562" y="432"/>
                </a:cubicBezTo>
                <a:cubicBezTo>
                  <a:pt x="1560" y="434"/>
                  <a:pt x="1560" y="434"/>
                  <a:pt x="1560" y="434"/>
                </a:cubicBezTo>
                <a:cubicBezTo>
                  <a:pt x="1558" y="433"/>
                  <a:pt x="1558" y="433"/>
                  <a:pt x="1558" y="433"/>
                </a:cubicBezTo>
                <a:cubicBezTo>
                  <a:pt x="1557" y="434"/>
                  <a:pt x="1557" y="434"/>
                  <a:pt x="1557" y="434"/>
                </a:cubicBezTo>
                <a:cubicBezTo>
                  <a:pt x="1555" y="434"/>
                  <a:pt x="1555" y="434"/>
                  <a:pt x="1555" y="434"/>
                </a:cubicBezTo>
                <a:cubicBezTo>
                  <a:pt x="1552" y="436"/>
                  <a:pt x="1552" y="436"/>
                  <a:pt x="1552" y="436"/>
                </a:cubicBezTo>
                <a:cubicBezTo>
                  <a:pt x="1549" y="438"/>
                  <a:pt x="1549" y="438"/>
                  <a:pt x="1549" y="438"/>
                </a:cubicBezTo>
                <a:cubicBezTo>
                  <a:pt x="1548" y="438"/>
                  <a:pt x="1548" y="438"/>
                  <a:pt x="1548" y="438"/>
                </a:cubicBezTo>
                <a:cubicBezTo>
                  <a:pt x="1546" y="439"/>
                  <a:pt x="1546" y="439"/>
                  <a:pt x="1546" y="439"/>
                </a:cubicBezTo>
                <a:cubicBezTo>
                  <a:pt x="1546" y="441"/>
                  <a:pt x="1546" y="441"/>
                  <a:pt x="1546" y="441"/>
                </a:cubicBezTo>
                <a:cubicBezTo>
                  <a:pt x="1544" y="443"/>
                  <a:pt x="1544" y="443"/>
                  <a:pt x="1544" y="443"/>
                </a:cubicBezTo>
                <a:cubicBezTo>
                  <a:pt x="1544" y="445"/>
                  <a:pt x="1544" y="445"/>
                  <a:pt x="1544" y="445"/>
                </a:cubicBezTo>
                <a:cubicBezTo>
                  <a:pt x="1544" y="447"/>
                  <a:pt x="1544" y="447"/>
                  <a:pt x="1544" y="447"/>
                </a:cubicBezTo>
                <a:cubicBezTo>
                  <a:pt x="1543" y="449"/>
                  <a:pt x="1543" y="449"/>
                  <a:pt x="1543" y="449"/>
                </a:cubicBezTo>
                <a:cubicBezTo>
                  <a:pt x="1542" y="450"/>
                  <a:pt x="1542" y="450"/>
                  <a:pt x="1542" y="450"/>
                </a:cubicBezTo>
                <a:cubicBezTo>
                  <a:pt x="1541" y="451"/>
                  <a:pt x="1541" y="451"/>
                  <a:pt x="1541" y="451"/>
                </a:cubicBezTo>
                <a:cubicBezTo>
                  <a:pt x="1541" y="453"/>
                  <a:pt x="1541" y="453"/>
                  <a:pt x="1541" y="453"/>
                </a:cubicBezTo>
                <a:cubicBezTo>
                  <a:pt x="1543" y="455"/>
                  <a:pt x="1543" y="455"/>
                  <a:pt x="1543" y="455"/>
                </a:cubicBezTo>
                <a:cubicBezTo>
                  <a:pt x="1545" y="455"/>
                  <a:pt x="1545" y="455"/>
                  <a:pt x="1545" y="455"/>
                </a:cubicBezTo>
                <a:cubicBezTo>
                  <a:pt x="1543" y="455"/>
                  <a:pt x="1543" y="455"/>
                  <a:pt x="1543" y="455"/>
                </a:cubicBezTo>
                <a:cubicBezTo>
                  <a:pt x="1542" y="456"/>
                  <a:pt x="1542" y="456"/>
                  <a:pt x="1542" y="456"/>
                </a:cubicBezTo>
                <a:cubicBezTo>
                  <a:pt x="1541" y="457"/>
                  <a:pt x="1541" y="457"/>
                  <a:pt x="1541" y="457"/>
                </a:cubicBezTo>
                <a:cubicBezTo>
                  <a:pt x="1542" y="458"/>
                  <a:pt x="1542" y="458"/>
                  <a:pt x="1542" y="458"/>
                </a:cubicBezTo>
                <a:cubicBezTo>
                  <a:pt x="1543" y="458"/>
                  <a:pt x="1543" y="458"/>
                  <a:pt x="1543" y="458"/>
                </a:cubicBezTo>
                <a:cubicBezTo>
                  <a:pt x="1543" y="459"/>
                  <a:pt x="1543" y="459"/>
                  <a:pt x="1543" y="459"/>
                </a:cubicBezTo>
                <a:cubicBezTo>
                  <a:pt x="1542" y="459"/>
                  <a:pt x="1542" y="459"/>
                  <a:pt x="1542" y="459"/>
                </a:cubicBezTo>
                <a:cubicBezTo>
                  <a:pt x="1540" y="458"/>
                  <a:pt x="1540" y="458"/>
                  <a:pt x="1540" y="458"/>
                </a:cubicBezTo>
                <a:cubicBezTo>
                  <a:pt x="1538" y="457"/>
                  <a:pt x="1538" y="457"/>
                  <a:pt x="1538" y="457"/>
                </a:cubicBezTo>
                <a:cubicBezTo>
                  <a:pt x="1536" y="457"/>
                  <a:pt x="1536" y="457"/>
                  <a:pt x="1536" y="457"/>
                </a:cubicBezTo>
                <a:cubicBezTo>
                  <a:pt x="1537" y="458"/>
                  <a:pt x="1537" y="458"/>
                  <a:pt x="1537" y="458"/>
                </a:cubicBezTo>
                <a:cubicBezTo>
                  <a:pt x="1539" y="459"/>
                  <a:pt x="1539" y="459"/>
                  <a:pt x="1539" y="459"/>
                </a:cubicBezTo>
                <a:cubicBezTo>
                  <a:pt x="1540" y="460"/>
                  <a:pt x="1540" y="460"/>
                  <a:pt x="1540" y="460"/>
                </a:cubicBezTo>
                <a:cubicBezTo>
                  <a:pt x="1541" y="460"/>
                  <a:pt x="1541" y="460"/>
                  <a:pt x="1541" y="460"/>
                </a:cubicBezTo>
                <a:cubicBezTo>
                  <a:pt x="1543" y="461"/>
                  <a:pt x="1543" y="461"/>
                  <a:pt x="1543" y="461"/>
                </a:cubicBezTo>
                <a:cubicBezTo>
                  <a:pt x="1541" y="460"/>
                  <a:pt x="1541" y="460"/>
                  <a:pt x="1541" y="460"/>
                </a:cubicBezTo>
                <a:cubicBezTo>
                  <a:pt x="1540" y="460"/>
                  <a:pt x="1540" y="460"/>
                  <a:pt x="1540" y="460"/>
                </a:cubicBezTo>
                <a:cubicBezTo>
                  <a:pt x="1537" y="459"/>
                  <a:pt x="1537" y="459"/>
                  <a:pt x="1537" y="459"/>
                </a:cubicBezTo>
                <a:cubicBezTo>
                  <a:pt x="1535" y="459"/>
                  <a:pt x="1535" y="459"/>
                  <a:pt x="1535" y="459"/>
                </a:cubicBezTo>
                <a:cubicBezTo>
                  <a:pt x="1535" y="460"/>
                  <a:pt x="1535" y="460"/>
                  <a:pt x="1535" y="460"/>
                </a:cubicBezTo>
                <a:cubicBezTo>
                  <a:pt x="1533" y="461"/>
                  <a:pt x="1533" y="461"/>
                  <a:pt x="1533" y="461"/>
                </a:cubicBezTo>
                <a:cubicBezTo>
                  <a:pt x="1532" y="464"/>
                  <a:pt x="1532" y="464"/>
                  <a:pt x="1532" y="464"/>
                </a:cubicBezTo>
                <a:cubicBezTo>
                  <a:pt x="1531" y="464"/>
                  <a:pt x="1531" y="464"/>
                  <a:pt x="1531" y="464"/>
                </a:cubicBezTo>
                <a:cubicBezTo>
                  <a:pt x="1528" y="465"/>
                  <a:pt x="1528" y="465"/>
                  <a:pt x="1528" y="465"/>
                </a:cubicBezTo>
                <a:cubicBezTo>
                  <a:pt x="1527" y="465"/>
                  <a:pt x="1527" y="465"/>
                  <a:pt x="1527" y="465"/>
                </a:cubicBezTo>
                <a:cubicBezTo>
                  <a:pt x="1524" y="466"/>
                  <a:pt x="1524" y="466"/>
                  <a:pt x="1524" y="466"/>
                </a:cubicBezTo>
                <a:cubicBezTo>
                  <a:pt x="1523" y="468"/>
                  <a:pt x="1523" y="468"/>
                  <a:pt x="1523" y="468"/>
                </a:cubicBezTo>
                <a:cubicBezTo>
                  <a:pt x="1524" y="471"/>
                  <a:pt x="1524" y="471"/>
                  <a:pt x="1524" y="471"/>
                </a:cubicBezTo>
                <a:cubicBezTo>
                  <a:pt x="1523" y="475"/>
                  <a:pt x="1523" y="475"/>
                  <a:pt x="1523" y="475"/>
                </a:cubicBezTo>
                <a:cubicBezTo>
                  <a:pt x="1520" y="477"/>
                  <a:pt x="1520" y="477"/>
                  <a:pt x="1520" y="477"/>
                </a:cubicBezTo>
                <a:cubicBezTo>
                  <a:pt x="1520" y="479"/>
                  <a:pt x="1520" y="479"/>
                  <a:pt x="1520" y="479"/>
                </a:cubicBezTo>
                <a:cubicBezTo>
                  <a:pt x="1517" y="480"/>
                  <a:pt x="1517" y="480"/>
                  <a:pt x="1517" y="480"/>
                </a:cubicBezTo>
                <a:cubicBezTo>
                  <a:pt x="1515" y="480"/>
                  <a:pt x="1515" y="480"/>
                  <a:pt x="1515" y="480"/>
                </a:cubicBezTo>
                <a:cubicBezTo>
                  <a:pt x="1513" y="479"/>
                  <a:pt x="1513" y="479"/>
                  <a:pt x="1513" y="479"/>
                </a:cubicBezTo>
                <a:cubicBezTo>
                  <a:pt x="1510" y="481"/>
                  <a:pt x="1510" y="481"/>
                  <a:pt x="1510" y="481"/>
                </a:cubicBezTo>
                <a:cubicBezTo>
                  <a:pt x="1509" y="483"/>
                  <a:pt x="1509" y="483"/>
                  <a:pt x="1509" y="483"/>
                </a:cubicBezTo>
                <a:cubicBezTo>
                  <a:pt x="1509" y="484"/>
                  <a:pt x="1509" y="484"/>
                  <a:pt x="1509" y="484"/>
                </a:cubicBezTo>
                <a:cubicBezTo>
                  <a:pt x="1511" y="485"/>
                  <a:pt x="1511" y="485"/>
                  <a:pt x="1511" y="485"/>
                </a:cubicBezTo>
                <a:cubicBezTo>
                  <a:pt x="1509" y="486"/>
                  <a:pt x="1509" y="486"/>
                  <a:pt x="1509" y="486"/>
                </a:cubicBezTo>
                <a:cubicBezTo>
                  <a:pt x="1506" y="487"/>
                  <a:pt x="1506" y="487"/>
                  <a:pt x="1506" y="487"/>
                </a:cubicBezTo>
                <a:cubicBezTo>
                  <a:pt x="1502" y="486"/>
                  <a:pt x="1502" y="486"/>
                  <a:pt x="1502" y="486"/>
                </a:cubicBezTo>
                <a:cubicBezTo>
                  <a:pt x="1500" y="485"/>
                  <a:pt x="1500" y="485"/>
                  <a:pt x="1500" y="485"/>
                </a:cubicBezTo>
                <a:cubicBezTo>
                  <a:pt x="1499" y="486"/>
                  <a:pt x="1499" y="486"/>
                  <a:pt x="1499" y="486"/>
                </a:cubicBezTo>
                <a:cubicBezTo>
                  <a:pt x="1498" y="485"/>
                  <a:pt x="1498" y="485"/>
                  <a:pt x="1498" y="485"/>
                </a:cubicBezTo>
                <a:cubicBezTo>
                  <a:pt x="1497" y="484"/>
                  <a:pt x="1497" y="484"/>
                  <a:pt x="1497" y="484"/>
                </a:cubicBezTo>
                <a:cubicBezTo>
                  <a:pt x="1497" y="482"/>
                  <a:pt x="1497" y="482"/>
                  <a:pt x="1497" y="482"/>
                </a:cubicBezTo>
                <a:cubicBezTo>
                  <a:pt x="1496" y="482"/>
                  <a:pt x="1496" y="482"/>
                  <a:pt x="1496" y="482"/>
                </a:cubicBezTo>
                <a:cubicBezTo>
                  <a:pt x="1494" y="482"/>
                  <a:pt x="1494" y="482"/>
                  <a:pt x="1494" y="482"/>
                </a:cubicBezTo>
                <a:cubicBezTo>
                  <a:pt x="1492" y="482"/>
                  <a:pt x="1492" y="482"/>
                  <a:pt x="1492" y="482"/>
                </a:cubicBezTo>
                <a:cubicBezTo>
                  <a:pt x="1491" y="482"/>
                  <a:pt x="1491" y="482"/>
                  <a:pt x="1491" y="482"/>
                </a:cubicBezTo>
                <a:cubicBezTo>
                  <a:pt x="1491" y="484"/>
                  <a:pt x="1491" y="484"/>
                  <a:pt x="1491" y="484"/>
                </a:cubicBezTo>
                <a:cubicBezTo>
                  <a:pt x="1491" y="485"/>
                  <a:pt x="1491" y="485"/>
                  <a:pt x="1491" y="485"/>
                </a:cubicBezTo>
                <a:cubicBezTo>
                  <a:pt x="1494" y="488"/>
                  <a:pt x="1494" y="488"/>
                  <a:pt x="1494" y="488"/>
                </a:cubicBezTo>
                <a:cubicBezTo>
                  <a:pt x="1494" y="489"/>
                  <a:pt x="1494" y="489"/>
                  <a:pt x="1494" y="489"/>
                </a:cubicBezTo>
                <a:cubicBezTo>
                  <a:pt x="1494" y="491"/>
                  <a:pt x="1494" y="491"/>
                  <a:pt x="1494" y="491"/>
                </a:cubicBezTo>
                <a:cubicBezTo>
                  <a:pt x="1494" y="492"/>
                  <a:pt x="1494" y="492"/>
                  <a:pt x="1494" y="492"/>
                </a:cubicBezTo>
                <a:cubicBezTo>
                  <a:pt x="1495" y="494"/>
                  <a:pt x="1495" y="494"/>
                  <a:pt x="1495" y="494"/>
                </a:cubicBezTo>
                <a:cubicBezTo>
                  <a:pt x="1495" y="495"/>
                  <a:pt x="1495" y="495"/>
                  <a:pt x="1495" y="495"/>
                </a:cubicBezTo>
                <a:cubicBezTo>
                  <a:pt x="1491" y="495"/>
                  <a:pt x="1491" y="495"/>
                  <a:pt x="1491" y="495"/>
                </a:cubicBezTo>
                <a:cubicBezTo>
                  <a:pt x="1490" y="495"/>
                  <a:pt x="1490" y="495"/>
                  <a:pt x="1490" y="495"/>
                </a:cubicBezTo>
                <a:cubicBezTo>
                  <a:pt x="1489" y="495"/>
                  <a:pt x="1489" y="495"/>
                  <a:pt x="1489" y="495"/>
                </a:cubicBezTo>
                <a:cubicBezTo>
                  <a:pt x="1487" y="495"/>
                  <a:pt x="1487" y="495"/>
                  <a:pt x="1487" y="495"/>
                </a:cubicBezTo>
                <a:cubicBezTo>
                  <a:pt x="1486" y="495"/>
                  <a:pt x="1486" y="495"/>
                  <a:pt x="1486" y="495"/>
                </a:cubicBezTo>
                <a:cubicBezTo>
                  <a:pt x="1484" y="497"/>
                  <a:pt x="1484" y="497"/>
                  <a:pt x="1484" y="497"/>
                </a:cubicBezTo>
                <a:cubicBezTo>
                  <a:pt x="1481" y="493"/>
                  <a:pt x="1481" y="493"/>
                  <a:pt x="1481" y="493"/>
                </a:cubicBezTo>
                <a:cubicBezTo>
                  <a:pt x="1479" y="492"/>
                  <a:pt x="1479" y="492"/>
                  <a:pt x="1479" y="492"/>
                </a:cubicBezTo>
                <a:cubicBezTo>
                  <a:pt x="1477" y="493"/>
                  <a:pt x="1477" y="493"/>
                  <a:pt x="1477" y="493"/>
                </a:cubicBezTo>
                <a:cubicBezTo>
                  <a:pt x="1475" y="495"/>
                  <a:pt x="1475" y="495"/>
                  <a:pt x="1475" y="495"/>
                </a:cubicBezTo>
                <a:cubicBezTo>
                  <a:pt x="1474" y="494"/>
                  <a:pt x="1474" y="494"/>
                  <a:pt x="1474" y="494"/>
                </a:cubicBezTo>
                <a:cubicBezTo>
                  <a:pt x="1473" y="495"/>
                  <a:pt x="1473" y="495"/>
                  <a:pt x="1473" y="495"/>
                </a:cubicBezTo>
                <a:cubicBezTo>
                  <a:pt x="1472" y="494"/>
                  <a:pt x="1472" y="494"/>
                  <a:pt x="1472" y="494"/>
                </a:cubicBezTo>
                <a:cubicBezTo>
                  <a:pt x="1470" y="495"/>
                  <a:pt x="1470" y="495"/>
                  <a:pt x="1470" y="495"/>
                </a:cubicBezTo>
                <a:cubicBezTo>
                  <a:pt x="1469" y="496"/>
                  <a:pt x="1469" y="496"/>
                  <a:pt x="1469" y="496"/>
                </a:cubicBezTo>
                <a:cubicBezTo>
                  <a:pt x="1466" y="496"/>
                  <a:pt x="1466" y="496"/>
                  <a:pt x="1466" y="496"/>
                </a:cubicBezTo>
                <a:cubicBezTo>
                  <a:pt x="1464" y="498"/>
                  <a:pt x="1464" y="498"/>
                  <a:pt x="1464" y="498"/>
                </a:cubicBezTo>
                <a:cubicBezTo>
                  <a:pt x="1465" y="499"/>
                  <a:pt x="1465" y="499"/>
                  <a:pt x="1465" y="499"/>
                </a:cubicBezTo>
                <a:cubicBezTo>
                  <a:pt x="1467" y="498"/>
                  <a:pt x="1467" y="498"/>
                  <a:pt x="1467" y="498"/>
                </a:cubicBezTo>
                <a:cubicBezTo>
                  <a:pt x="1468" y="499"/>
                  <a:pt x="1468" y="499"/>
                  <a:pt x="1468" y="499"/>
                </a:cubicBezTo>
                <a:cubicBezTo>
                  <a:pt x="1469" y="500"/>
                  <a:pt x="1469" y="500"/>
                  <a:pt x="1469" y="500"/>
                </a:cubicBezTo>
                <a:cubicBezTo>
                  <a:pt x="1467" y="499"/>
                  <a:pt x="1467" y="499"/>
                  <a:pt x="1467" y="499"/>
                </a:cubicBezTo>
                <a:cubicBezTo>
                  <a:pt x="1466" y="499"/>
                  <a:pt x="1466" y="499"/>
                  <a:pt x="1466" y="499"/>
                </a:cubicBezTo>
                <a:cubicBezTo>
                  <a:pt x="1467" y="501"/>
                  <a:pt x="1467" y="501"/>
                  <a:pt x="1467" y="501"/>
                </a:cubicBezTo>
                <a:cubicBezTo>
                  <a:pt x="1467" y="500"/>
                  <a:pt x="1467" y="500"/>
                  <a:pt x="1467" y="500"/>
                </a:cubicBezTo>
                <a:cubicBezTo>
                  <a:pt x="1468" y="500"/>
                  <a:pt x="1468" y="500"/>
                  <a:pt x="1468" y="500"/>
                </a:cubicBezTo>
                <a:cubicBezTo>
                  <a:pt x="1469" y="502"/>
                  <a:pt x="1469" y="502"/>
                  <a:pt x="1469" y="502"/>
                </a:cubicBezTo>
                <a:cubicBezTo>
                  <a:pt x="1468" y="502"/>
                  <a:pt x="1468" y="502"/>
                  <a:pt x="1468" y="502"/>
                </a:cubicBezTo>
                <a:cubicBezTo>
                  <a:pt x="1466" y="503"/>
                  <a:pt x="1466" y="503"/>
                  <a:pt x="1466" y="503"/>
                </a:cubicBezTo>
                <a:cubicBezTo>
                  <a:pt x="1466" y="503"/>
                  <a:pt x="1466" y="503"/>
                  <a:pt x="1466" y="503"/>
                </a:cubicBezTo>
                <a:cubicBezTo>
                  <a:pt x="1468" y="503"/>
                  <a:pt x="1468" y="503"/>
                  <a:pt x="1468" y="503"/>
                </a:cubicBezTo>
                <a:cubicBezTo>
                  <a:pt x="1468" y="506"/>
                  <a:pt x="1468" y="506"/>
                  <a:pt x="1468" y="506"/>
                </a:cubicBezTo>
                <a:cubicBezTo>
                  <a:pt x="1468" y="507"/>
                  <a:pt x="1468" y="507"/>
                  <a:pt x="1468" y="507"/>
                </a:cubicBezTo>
                <a:cubicBezTo>
                  <a:pt x="1470" y="505"/>
                  <a:pt x="1470" y="505"/>
                  <a:pt x="1470" y="505"/>
                </a:cubicBezTo>
                <a:cubicBezTo>
                  <a:pt x="1472" y="506"/>
                  <a:pt x="1472" y="506"/>
                  <a:pt x="1472" y="506"/>
                </a:cubicBezTo>
                <a:cubicBezTo>
                  <a:pt x="1473" y="506"/>
                  <a:pt x="1473" y="506"/>
                  <a:pt x="1473" y="506"/>
                </a:cubicBezTo>
                <a:cubicBezTo>
                  <a:pt x="1476" y="507"/>
                  <a:pt x="1476" y="507"/>
                  <a:pt x="1476" y="507"/>
                </a:cubicBezTo>
                <a:cubicBezTo>
                  <a:pt x="1477" y="508"/>
                  <a:pt x="1477" y="508"/>
                  <a:pt x="1477" y="508"/>
                </a:cubicBezTo>
                <a:cubicBezTo>
                  <a:pt x="1478" y="508"/>
                  <a:pt x="1478" y="508"/>
                  <a:pt x="1478" y="508"/>
                </a:cubicBezTo>
                <a:cubicBezTo>
                  <a:pt x="1480" y="509"/>
                  <a:pt x="1480" y="509"/>
                  <a:pt x="1480" y="509"/>
                </a:cubicBezTo>
                <a:cubicBezTo>
                  <a:pt x="1482" y="508"/>
                  <a:pt x="1482" y="508"/>
                  <a:pt x="1482" y="508"/>
                </a:cubicBezTo>
                <a:cubicBezTo>
                  <a:pt x="1483" y="508"/>
                  <a:pt x="1483" y="508"/>
                  <a:pt x="1483" y="508"/>
                </a:cubicBezTo>
                <a:cubicBezTo>
                  <a:pt x="1482" y="509"/>
                  <a:pt x="1482" y="509"/>
                  <a:pt x="1482" y="509"/>
                </a:cubicBezTo>
                <a:cubicBezTo>
                  <a:pt x="1483" y="510"/>
                  <a:pt x="1483" y="510"/>
                  <a:pt x="1483" y="510"/>
                </a:cubicBezTo>
                <a:cubicBezTo>
                  <a:pt x="1485" y="509"/>
                  <a:pt x="1485" y="509"/>
                  <a:pt x="1485" y="509"/>
                </a:cubicBezTo>
                <a:cubicBezTo>
                  <a:pt x="1486" y="510"/>
                  <a:pt x="1486" y="510"/>
                  <a:pt x="1486" y="510"/>
                </a:cubicBezTo>
                <a:cubicBezTo>
                  <a:pt x="1485" y="512"/>
                  <a:pt x="1485" y="512"/>
                  <a:pt x="1485" y="512"/>
                </a:cubicBezTo>
                <a:cubicBezTo>
                  <a:pt x="1486" y="513"/>
                  <a:pt x="1486" y="513"/>
                  <a:pt x="1486" y="513"/>
                </a:cubicBezTo>
                <a:cubicBezTo>
                  <a:pt x="1487" y="514"/>
                  <a:pt x="1487" y="514"/>
                  <a:pt x="1487" y="514"/>
                </a:cubicBezTo>
                <a:cubicBezTo>
                  <a:pt x="1489" y="512"/>
                  <a:pt x="1489" y="512"/>
                  <a:pt x="1489" y="512"/>
                </a:cubicBezTo>
                <a:cubicBezTo>
                  <a:pt x="1491" y="513"/>
                  <a:pt x="1491" y="513"/>
                  <a:pt x="1491" y="513"/>
                </a:cubicBezTo>
                <a:cubicBezTo>
                  <a:pt x="1492" y="514"/>
                  <a:pt x="1492" y="514"/>
                  <a:pt x="1492" y="514"/>
                </a:cubicBezTo>
                <a:cubicBezTo>
                  <a:pt x="1491" y="513"/>
                  <a:pt x="1491" y="513"/>
                  <a:pt x="1491" y="513"/>
                </a:cubicBezTo>
                <a:cubicBezTo>
                  <a:pt x="1489" y="513"/>
                  <a:pt x="1489" y="513"/>
                  <a:pt x="1489" y="513"/>
                </a:cubicBezTo>
                <a:cubicBezTo>
                  <a:pt x="1488" y="515"/>
                  <a:pt x="1488" y="515"/>
                  <a:pt x="1488" y="515"/>
                </a:cubicBezTo>
                <a:cubicBezTo>
                  <a:pt x="1489" y="516"/>
                  <a:pt x="1489" y="516"/>
                  <a:pt x="1489" y="516"/>
                </a:cubicBezTo>
                <a:cubicBezTo>
                  <a:pt x="1489" y="518"/>
                  <a:pt x="1489" y="518"/>
                  <a:pt x="1489" y="518"/>
                </a:cubicBezTo>
                <a:cubicBezTo>
                  <a:pt x="1488" y="519"/>
                  <a:pt x="1488" y="519"/>
                  <a:pt x="1488" y="519"/>
                </a:cubicBezTo>
                <a:cubicBezTo>
                  <a:pt x="1489" y="521"/>
                  <a:pt x="1489" y="521"/>
                  <a:pt x="1489" y="521"/>
                </a:cubicBezTo>
                <a:cubicBezTo>
                  <a:pt x="1490" y="521"/>
                  <a:pt x="1490" y="521"/>
                  <a:pt x="1490" y="521"/>
                </a:cubicBezTo>
                <a:cubicBezTo>
                  <a:pt x="1493" y="524"/>
                  <a:pt x="1493" y="524"/>
                  <a:pt x="1493" y="524"/>
                </a:cubicBezTo>
                <a:cubicBezTo>
                  <a:pt x="1495" y="524"/>
                  <a:pt x="1495" y="524"/>
                  <a:pt x="1495" y="524"/>
                </a:cubicBezTo>
                <a:cubicBezTo>
                  <a:pt x="1498" y="526"/>
                  <a:pt x="1498" y="526"/>
                  <a:pt x="1498" y="526"/>
                </a:cubicBezTo>
                <a:cubicBezTo>
                  <a:pt x="1498" y="527"/>
                  <a:pt x="1498" y="527"/>
                  <a:pt x="1498" y="527"/>
                </a:cubicBezTo>
                <a:cubicBezTo>
                  <a:pt x="1499" y="529"/>
                  <a:pt x="1499" y="529"/>
                  <a:pt x="1499" y="529"/>
                </a:cubicBezTo>
                <a:cubicBezTo>
                  <a:pt x="1498" y="531"/>
                  <a:pt x="1498" y="531"/>
                  <a:pt x="1498" y="531"/>
                </a:cubicBezTo>
                <a:cubicBezTo>
                  <a:pt x="1497" y="531"/>
                  <a:pt x="1497" y="531"/>
                  <a:pt x="1497" y="531"/>
                </a:cubicBezTo>
                <a:cubicBezTo>
                  <a:pt x="1497" y="533"/>
                  <a:pt x="1497" y="533"/>
                  <a:pt x="1497" y="533"/>
                </a:cubicBezTo>
                <a:cubicBezTo>
                  <a:pt x="1499" y="533"/>
                  <a:pt x="1499" y="533"/>
                  <a:pt x="1499" y="533"/>
                </a:cubicBezTo>
                <a:cubicBezTo>
                  <a:pt x="1502" y="536"/>
                  <a:pt x="1502" y="536"/>
                  <a:pt x="1502" y="536"/>
                </a:cubicBezTo>
                <a:cubicBezTo>
                  <a:pt x="1504" y="541"/>
                  <a:pt x="1504" y="541"/>
                  <a:pt x="1504" y="541"/>
                </a:cubicBezTo>
                <a:cubicBezTo>
                  <a:pt x="1501" y="539"/>
                  <a:pt x="1501" y="539"/>
                  <a:pt x="1501" y="539"/>
                </a:cubicBezTo>
                <a:cubicBezTo>
                  <a:pt x="1501" y="536"/>
                  <a:pt x="1501" y="536"/>
                  <a:pt x="1501" y="536"/>
                </a:cubicBezTo>
                <a:cubicBezTo>
                  <a:pt x="1499" y="535"/>
                  <a:pt x="1499" y="535"/>
                  <a:pt x="1499" y="535"/>
                </a:cubicBezTo>
                <a:cubicBezTo>
                  <a:pt x="1498" y="536"/>
                  <a:pt x="1498" y="536"/>
                  <a:pt x="1498" y="536"/>
                </a:cubicBezTo>
                <a:cubicBezTo>
                  <a:pt x="1497" y="541"/>
                  <a:pt x="1497" y="541"/>
                  <a:pt x="1497" y="541"/>
                </a:cubicBezTo>
                <a:cubicBezTo>
                  <a:pt x="1497" y="545"/>
                  <a:pt x="1497" y="545"/>
                  <a:pt x="1497" y="545"/>
                </a:cubicBezTo>
                <a:cubicBezTo>
                  <a:pt x="1498" y="546"/>
                  <a:pt x="1498" y="546"/>
                  <a:pt x="1498" y="546"/>
                </a:cubicBezTo>
                <a:cubicBezTo>
                  <a:pt x="1497" y="547"/>
                  <a:pt x="1497" y="547"/>
                  <a:pt x="1497" y="547"/>
                </a:cubicBezTo>
                <a:cubicBezTo>
                  <a:pt x="1496" y="554"/>
                  <a:pt x="1496" y="554"/>
                  <a:pt x="1496" y="554"/>
                </a:cubicBezTo>
                <a:cubicBezTo>
                  <a:pt x="1495" y="560"/>
                  <a:pt x="1495" y="560"/>
                  <a:pt x="1495" y="560"/>
                </a:cubicBezTo>
                <a:cubicBezTo>
                  <a:pt x="1492" y="561"/>
                  <a:pt x="1492" y="561"/>
                  <a:pt x="1492" y="561"/>
                </a:cubicBezTo>
                <a:cubicBezTo>
                  <a:pt x="1491" y="562"/>
                  <a:pt x="1491" y="562"/>
                  <a:pt x="1491" y="562"/>
                </a:cubicBezTo>
                <a:cubicBezTo>
                  <a:pt x="1490" y="562"/>
                  <a:pt x="1490" y="562"/>
                  <a:pt x="1490" y="562"/>
                </a:cubicBezTo>
                <a:cubicBezTo>
                  <a:pt x="1489" y="563"/>
                  <a:pt x="1489" y="563"/>
                  <a:pt x="1489" y="563"/>
                </a:cubicBezTo>
                <a:cubicBezTo>
                  <a:pt x="1484" y="560"/>
                  <a:pt x="1484" y="560"/>
                  <a:pt x="1484" y="560"/>
                </a:cubicBezTo>
                <a:cubicBezTo>
                  <a:pt x="1482" y="560"/>
                  <a:pt x="1482" y="560"/>
                  <a:pt x="1482" y="560"/>
                </a:cubicBezTo>
                <a:cubicBezTo>
                  <a:pt x="1480" y="562"/>
                  <a:pt x="1480" y="562"/>
                  <a:pt x="1480" y="562"/>
                </a:cubicBezTo>
                <a:cubicBezTo>
                  <a:pt x="1476" y="561"/>
                  <a:pt x="1476" y="561"/>
                  <a:pt x="1476" y="561"/>
                </a:cubicBezTo>
                <a:cubicBezTo>
                  <a:pt x="1476" y="560"/>
                  <a:pt x="1476" y="560"/>
                  <a:pt x="1476" y="560"/>
                </a:cubicBezTo>
                <a:cubicBezTo>
                  <a:pt x="1472" y="559"/>
                  <a:pt x="1472" y="559"/>
                  <a:pt x="1472" y="559"/>
                </a:cubicBezTo>
                <a:cubicBezTo>
                  <a:pt x="1467" y="561"/>
                  <a:pt x="1467" y="561"/>
                  <a:pt x="1467" y="561"/>
                </a:cubicBezTo>
                <a:cubicBezTo>
                  <a:pt x="1464" y="561"/>
                  <a:pt x="1464" y="561"/>
                  <a:pt x="1464" y="561"/>
                </a:cubicBezTo>
                <a:cubicBezTo>
                  <a:pt x="1457" y="559"/>
                  <a:pt x="1457" y="559"/>
                  <a:pt x="1457" y="559"/>
                </a:cubicBezTo>
                <a:cubicBezTo>
                  <a:pt x="1454" y="558"/>
                  <a:pt x="1454" y="558"/>
                  <a:pt x="1454" y="558"/>
                </a:cubicBezTo>
                <a:cubicBezTo>
                  <a:pt x="1453" y="557"/>
                  <a:pt x="1453" y="557"/>
                  <a:pt x="1453" y="557"/>
                </a:cubicBezTo>
                <a:cubicBezTo>
                  <a:pt x="1450" y="558"/>
                  <a:pt x="1450" y="558"/>
                  <a:pt x="1450" y="558"/>
                </a:cubicBezTo>
                <a:cubicBezTo>
                  <a:pt x="1448" y="559"/>
                  <a:pt x="1448" y="559"/>
                  <a:pt x="1448" y="559"/>
                </a:cubicBezTo>
                <a:cubicBezTo>
                  <a:pt x="1445" y="558"/>
                  <a:pt x="1445" y="558"/>
                  <a:pt x="1445" y="558"/>
                </a:cubicBezTo>
                <a:cubicBezTo>
                  <a:pt x="1443" y="558"/>
                  <a:pt x="1443" y="558"/>
                  <a:pt x="1443" y="558"/>
                </a:cubicBezTo>
                <a:cubicBezTo>
                  <a:pt x="1441" y="560"/>
                  <a:pt x="1441" y="560"/>
                  <a:pt x="1441" y="560"/>
                </a:cubicBezTo>
                <a:cubicBezTo>
                  <a:pt x="1439" y="557"/>
                  <a:pt x="1439" y="557"/>
                  <a:pt x="1439" y="557"/>
                </a:cubicBezTo>
                <a:cubicBezTo>
                  <a:pt x="1437" y="556"/>
                  <a:pt x="1437" y="556"/>
                  <a:pt x="1437" y="556"/>
                </a:cubicBezTo>
                <a:cubicBezTo>
                  <a:pt x="1435" y="557"/>
                  <a:pt x="1435" y="557"/>
                  <a:pt x="1435" y="557"/>
                </a:cubicBezTo>
                <a:cubicBezTo>
                  <a:pt x="1435" y="557"/>
                  <a:pt x="1435" y="557"/>
                  <a:pt x="1435" y="557"/>
                </a:cubicBezTo>
                <a:cubicBezTo>
                  <a:pt x="1431" y="559"/>
                  <a:pt x="1431" y="559"/>
                  <a:pt x="1431" y="559"/>
                </a:cubicBezTo>
                <a:cubicBezTo>
                  <a:pt x="1431" y="560"/>
                  <a:pt x="1431" y="560"/>
                  <a:pt x="1431" y="560"/>
                </a:cubicBezTo>
                <a:cubicBezTo>
                  <a:pt x="1432" y="561"/>
                  <a:pt x="1432" y="561"/>
                  <a:pt x="1432" y="561"/>
                </a:cubicBezTo>
                <a:cubicBezTo>
                  <a:pt x="1431" y="562"/>
                  <a:pt x="1431" y="562"/>
                  <a:pt x="1431" y="562"/>
                </a:cubicBezTo>
                <a:cubicBezTo>
                  <a:pt x="1428" y="563"/>
                  <a:pt x="1428" y="563"/>
                  <a:pt x="1428" y="563"/>
                </a:cubicBezTo>
                <a:cubicBezTo>
                  <a:pt x="1426" y="562"/>
                  <a:pt x="1426" y="562"/>
                  <a:pt x="1426" y="562"/>
                </a:cubicBezTo>
                <a:cubicBezTo>
                  <a:pt x="1422" y="563"/>
                  <a:pt x="1422" y="563"/>
                  <a:pt x="1422" y="563"/>
                </a:cubicBezTo>
                <a:cubicBezTo>
                  <a:pt x="1421" y="566"/>
                  <a:pt x="1421" y="566"/>
                  <a:pt x="1421" y="566"/>
                </a:cubicBezTo>
                <a:cubicBezTo>
                  <a:pt x="1422" y="568"/>
                  <a:pt x="1422" y="568"/>
                  <a:pt x="1422" y="568"/>
                </a:cubicBezTo>
                <a:cubicBezTo>
                  <a:pt x="1424" y="567"/>
                  <a:pt x="1424" y="567"/>
                  <a:pt x="1424" y="567"/>
                </a:cubicBezTo>
                <a:cubicBezTo>
                  <a:pt x="1424" y="568"/>
                  <a:pt x="1424" y="568"/>
                  <a:pt x="1424" y="568"/>
                </a:cubicBezTo>
                <a:cubicBezTo>
                  <a:pt x="1424" y="569"/>
                  <a:pt x="1424" y="569"/>
                  <a:pt x="1424" y="569"/>
                </a:cubicBezTo>
                <a:cubicBezTo>
                  <a:pt x="1424" y="572"/>
                  <a:pt x="1424" y="572"/>
                  <a:pt x="1424" y="572"/>
                </a:cubicBezTo>
                <a:cubicBezTo>
                  <a:pt x="1425" y="572"/>
                  <a:pt x="1425" y="572"/>
                  <a:pt x="1425" y="572"/>
                </a:cubicBezTo>
                <a:cubicBezTo>
                  <a:pt x="1426" y="570"/>
                  <a:pt x="1426" y="570"/>
                  <a:pt x="1426" y="570"/>
                </a:cubicBezTo>
                <a:cubicBezTo>
                  <a:pt x="1426" y="572"/>
                  <a:pt x="1426" y="572"/>
                  <a:pt x="1426" y="572"/>
                </a:cubicBezTo>
                <a:cubicBezTo>
                  <a:pt x="1427" y="573"/>
                  <a:pt x="1427" y="573"/>
                  <a:pt x="1427" y="573"/>
                </a:cubicBezTo>
                <a:cubicBezTo>
                  <a:pt x="1425" y="574"/>
                  <a:pt x="1425" y="574"/>
                  <a:pt x="1425" y="574"/>
                </a:cubicBezTo>
                <a:cubicBezTo>
                  <a:pt x="1427" y="575"/>
                  <a:pt x="1427" y="575"/>
                  <a:pt x="1427" y="575"/>
                </a:cubicBezTo>
                <a:cubicBezTo>
                  <a:pt x="1425" y="577"/>
                  <a:pt x="1425" y="577"/>
                  <a:pt x="1425" y="577"/>
                </a:cubicBezTo>
                <a:cubicBezTo>
                  <a:pt x="1425" y="577"/>
                  <a:pt x="1425" y="577"/>
                  <a:pt x="1425" y="577"/>
                </a:cubicBezTo>
                <a:cubicBezTo>
                  <a:pt x="1425" y="580"/>
                  <a:pt x="1425" y="580"/>
                  <a:pt x="1425" y="580"/>
                </a:cubicBezTo>
                <a:cubicBezTo>
                  <a:pt x="1426" y="583"/>
                  <a:pt x="1426" y="583"/>
                  <a:pt x="1426" y="583"/>
                </a:cubicBezTo>
                <a:cubicBezTo>
                  <a:pt x="1426" y="589"/>
                  <a:pt x="1426" y="589"/>
                  <a:pt x="1426" y="589"/>
                </a:cubicBezTo>
                <a:cubicBezTo>
                  <a:pt x="1426" y="590"/>
                  <a:pt x="1426" y="590"/>
                  <a:pt x="1426" y="590"/>
                </a:cubicBezTo>
                <a:cubicBezTo>
                  <a:pt x="1425" y="593"/>
                  <a:pt x="1425" y="593"/>
                  <a:pt x="1425" y="593"/>
                </a:cubicBezTo>
                <a:cubicBezTo>
                  <a:pt x="1427" y="595"/>
                  <a:pt x="1427" y="595"/>
                  <a:pt x="1427" y="595"/>
                </a:cubicBezTo>
                <a:cubicBezTo>
                  <a:pt x="1426" y="596"/>
                  <a:pt x="1426" y="596"/>
                  <a:pt x="1426" y="596"/>
                </a:cubicBezTo>
                <a:cubicBezTo>
                  <a:pt x="1425" y="599"/>
                  <a:pt x="1425" y="599"/>
                  <a:pt x="1425" y="599"/>
                </a:cubicBezTo>
                <a:cubicBezTo>
                  <a:pt x="1424" y="602"/>
                  <a:pt x="1424" y="602"/>
                  <a:pt x="1424" y="602"/>
                </a:cubicBezTo>
                <a:cubicBezTo>
                  <a:pt x="1422" y="605"/>
                  <a:pt x="1422" y="605"/>
                  <a:pt x="1422" y="605"/>
                </a:cubicBezTo>
                <a:cubicBezTo>
                  <a:pt x="1422" y="607"/>
                  <a:pt x="1422" y="607"/>
                  <a:pt x="1422" y="607"/>
                </a:cubicBezTo>
                <a:cubicBezTo>
                  <a:pt x="1419" y="611"/>
                  <a:pt x="1419" y="611"/>
                  <a:pt x="1419" y="611"/>
                </a:cubicBezTo>
                <a:cubicBezTo>
                  <a:pt x="1418" y="617"/>
                  <a:pt x="1418" y="617"/>
                  <a:pt x="1418" y="617"/>
                </a:cubicBezTo>
                <a:cubicBezTo>
                  <a:pt x="1418" y="619"/>
                  <a:pt x="1418" y="619"/>
                  <a:pt x="1418" y="619"/>
                </a:cubicBezTo>
                <a:cubicBezTo>
                  <a:pt x="1420" y="619"/>
                  <a:pt x="1420" y="619"/>
                  <a:pt x="1420" y="619"/>
                </a:cubicBezTo>
                <a:cubicBezTo>
                  <a:pt x="1421" y="617"/>
                  <a:pt x="1421" y="617"/>
                  <a:pt x="1421" y="617"/>
                </a:cubicBezTo>
                <a:cubicBezTo>
                  <a:pt x="1423" y="616"/>
                  <a:pt x="1423" y="616"/>
                  <a:pt x="1423" y="616"/>
                </a:cubicBezTo>
                <a:cubicBezTo>
                  <a:pt x="1423" y="617"/>
                  <a:pt x="1423" y="617"/>
                  <a:pt x="1423" y="617"/>
                </a:cubicBezTo>
                <a:cubicBezTo>
                  <a:pt x="1423" y="618"/>
                  <a:pt x="1423" y="618"/>
                  <a:pt x="1423" y="618"/>
                </a:cubicBezTo>
                <a:cubicBezTo>
                  <a:pt x="1420" y="620"/>
                  <a:pt x="1420" y="620"/>
                  <a:pt x="1420" y="620"/>
                </a:cubicBezTo>
                <a:cubicBezTo>
                  <a:pt x="1420" y="622"/>
                  <a:pt x="1420" y="622"/>
                  <a:pt x="1420" y="622"/>
                </a:cubicBezTo>
                <a:cubicBezTo>
                  <a:pt x="1421" y="623"/>
                  <a:pt x="1421" y="623"/>
                  <a:pt x="1421" y="623"/>
                </a:cubicBezTo>
                <a:cubicBezTo>
                  <a:pt x="1423" y="621"/>
                  <a:pt x="1423" y="621"/>
                  <a:pt x="1423" y="621"/>
                </a:cubicBezTo>
                <a:cubicBezTo>
                  <a:pt x="1425" y="621"/>
                  <a:pt x="1425" y="621"/>
                  <a:pt x="1425" y="621"/>
                </a:cubicBezTo>
                <a:cubicBezTo>
                  <a:pt x="1424" y="623"/>
                  <a:pt x="1424" y="623"/>
                  <a:pt x="1424" y="623"/>
                </a:cubicBezTo>
                <a:cubicBezTo>
                  <a:pt x="1425" y="625"/>
                  <a:pt x="1425" y="625"/>
                  <a:pt x="1425" y="625"/>
                </a:cubicBezTo>
                <a:cubicBezTo>
                  <a:pt x="1424" y="628"/>
                  <a:pt x="1424" y="628"/>
                  <a:pt x="1424" y="628"/>
                </a:cubicBezTo>
                <a:cubicBezTo>
                  <a:pt x="1424" y="633"/>
                  <a:pt x="1424" y="633"/>
                  <a:pt x="1424" y="633"/>
                </a:cubicBezTo>
                <a:cubicBezTo>
                  <a:pt x="1423" y="637"/>
                  <a:pt x="1423" y="637"/>
                  <a:pt x="1423" y="637"/>
                </a:cubicBezTo>
                <a:cubicBezTo>
                  <a:pt x="1422" y="638"/>
                  <a:pt x="1422" y="638"/>
                  <a:pt x="1422" y="638"/>
                </a:cubicBezTo>
                <a:cubicBezTo>
                  <a:pt x="1423" y="639"/>
                  <a:pt x="1423" y="639"/>
                  <a:pt x="1423" y="639"/>
                </a:cubicBezTo>
                <a:cubicBezTo>
                  <a:pt x="1426" y="637"/>
                  <a:pt x="1426" y="637"/>
                  <a:pt x="1426" y="637"/>
                </a:cubicBezTo>
                <a:cubicBezTo>
                  <a:pt x="1430" y="638"/>
                  <a:pt x="1430" y="638"/>
                  <a:pt x="1430" y="638"/>
                </a:cubicBezTo>
                <a:cubicBezTo>
                  <a:pt x="1432" y="640"/>
                  <a:pt x="1432" y="640"/>
                  <a:pt x="1432" y="640"/>
                </a:cubicBezTo>
                <a:cubicBezTo>
                  <a:pt x="1435" y="638"/>
                  <a:pt x="1435" y="638"/>
                  <a:pt x="1435" y="638"/>
                </a:cubicBezTo>
                <a:cubicBezTo>
                  <a:pt x="1438" y="638"/>
                  <a:pt x="1438" y="638"/>
                  <a:pt x="1438" y="638"/>
                </a:cubicBezTo>
                <a:cubicBezTo>
                  <a:pt x="1438" y="637"/>
                  <a:pt x="1438" y="637"/>
                  <a:pt x="1438" y="637"/>
                </a:cubicBezTo>
                <a:cubicBezTo>
                  <a:pt x="1438" y="637"/>
                  <a:pt x="1438" y="637"/>
                  <a:pt x="1438" y="637"/>
                </a:cubicBezTo>
                <a:cubicBezTo>
                  <a:pt x="1440" y="637"/>
                  <a:pt x="1440" y="637"/>
                  <a:pt x="1440" y="637"/>
                </a:cubicBezTo>
                <a:cubicBezTo>
                  <a:pt x="1443" y="638"/>
                  <a:pt x="1443" y="638"/>
                  <a:pt x="1443" y="638"/>
                </a:cubicBezTo>
                <a:cubicBezTo>
                  <a:pt x="1447" y="642"/>
                  <a:pt x="1447" y="642"/>
                  <a:pt x="1447" y="642"/>
                </a:cubicBezTo>
                <a:cubicBezTo>
                  <a:pt x="1447" y="642"/>
                  <a:pt x="1447" y="642"/>
                  <a:pt x="1447" y="642"/>
                </a:cubicBezTo>
                <a:cubicBezTo>
                  <a:pt x="1449" y="647"/>
                  <a:pt x="1449" y="647"/>
                  <a:pt x="1449" y="647"/>
                </a:cubicBezTo>
                <a:cubicBezTo>
                  <a:pt x="1452" y="650"/>
                  <a:pt x="1452" y="650"/>
                  <a:pt x="1452" y="650"/>
                </a:cubicBezTo>
                <a:cubicBezTo>
                  <a:pt x="1455" y="651"/>
                  <a:pt x="1455" y="651"/>
                  <a:pt x="1455" y="651"/>
                </a:cubicBezTo>
                <a:cubicBezTo>
                  <a:pt x="1458" y="649"/>
                  <a:pt x="1458" y="649"/>
                  <a:pt x="1458" y="649"/>
                </a:cubicBezTo>
                <a:cubicBezTo>
                  <a:pt x="1458" y="647"/>
                  <a:pt x="1458" y="647"/>
                  <a:pt x="1458" y="647"/>
                </a:cubicBezTo>
                <a:cubicBezTo>
                  <a:pt x="1460" y="646"/>
                  <a:pt x="1460" y="646"/>
                  <a:pt x="1460" y="646"/>
                </a:cubicBezTo>
                <a:cubicBezTo>
                  <a:pt x="1464" y="646"/>
                  <a:pt x="1464" y="646"/>
                  <a:pt x="1464" y="646"/>
                </a:cubicBezTo>
                <a:cubicBezTo>
                  <a:pt x="1467" y="643"/>
                  <a:pt x="1467" y="643"/>
                  <a:pt x="1467" y="643"/>
                </a:cubicBezTo>
                <a:cubicBezTo>
                  <a:pt x="1470" y="642"/>
                  <a:pt x="1470" y="642"/>
                  <a:pt x="1470" y="642"/>
                </a:cubicBezTo>
                <a:cubicBezTo>
                  <a:pt x="1472" y="641"/>
                  <a:pt x="1472" y="641"/>
                  <a:pt x="1472" y="641"/>
                </a:cubicBezTo>
                <a:cubicBezTo>
                  <a:pt x="1476" y="642"/>
                  <a:pt x="1476" y="642"/>
                  <a:pt x="1476" y="642"/>
                </a:cubicBezTo>
                <a:cubicBezTo>
                  <a:pt x="1479" y="643"/>
                  <a:pt x="1479" y="643"/>
                  <a:pt x="1479" y="643"/>
                </a:cubicBezTo>
                <a:cubicBezTo>
                  <a:pt x="1480" y="642"/>
                  <a:pt x="1480" y="642"/>
                  <a:pt x="1480" y="642"/>
                </a:cubicBezTo>
                <a:cubicBezTo>
                  <a:pt x="1481" y="642"/>
                  <a:pt x="1481" y="642"/>
                  <a:pt x="1481" y="642"/>
                </a:cubicBezTo>
                <a:cubicBezTo>
                  <a:pt x="1483" y="643"/>
                  <a:pt x="1483" y="643"/>
                  <a:pt x="1483" y="643"/>
                </a:cubicBezTo>
                <a:cubicBezTo>
                  <a:pt x="1485" y="642"/>
                  <a:pt x="1485" y="642"/>
                  <a:pt x="1485" y="642"/>
                </a:cubicBezTo>
                <a:cubicBezTo>
                  <a:pt x="1486" y="640"/>
                  <a:pt x="1486" y="640"/>
                  <a:pt x="1486" y="640"/>
                </a:cubicBezTo>
                <a:cubicBezTo>
                  <a:pt x="1488" y="642"/>
                  <a:pt x="1488" y="642"/>
                  <a:pt x="1488" y="642"/>
                </a:cubicBezTo>
                <a:cubicBezTo>
                  <a:pt x="1490" y="643"/>
                  <a:pt x="1490" y="643"/>
                  <a:pt x="1490" y="643"/>
                </a:cubicBezTo>
                <a:cubicBezTo>
                  <a:pt x="1492" y="639"/>
                  <a:pt x="1492" y="639"/>
                  <a:pt x="1492" y="639"/>
                </a:cubicBezTo>
                <a:cubicBezTo>
                  <a:pt x="1492" y="637"/>
                  <a:pt x="1492" y="637"/>
                  <a:pt x="1492" y="637"/>
                </a:cubicBezTo>
                <a:cubicBezTo>
                  <a:pt x="1498" y="634"/>
                  <a:pt x="1498" y="634"/>
                  <a:pt x="1498" y="634"/>
                </a:cubicBezTo>
                <a:cubicBezTo>
                  <a:pt x="1502" y="634"/>
                  <a:pt x="1502" y="634"/>
                  <a:pt x="1502" y="634"/>
                </a:cubicBezTo>
                <a:cubicBezTo>
                  <a:pt x="1503" y="633"/>
                  <a:pt x="1503" y="633"/>
                  <a:pt x="1503" y="633"/>
                </a:cubicBezTo>
                <a:cubicBezTo>
                  <a:pt x="1502" y="632"/>
                  <a:pt x="1502" y="632"/>
                  <a:pt x="1502" y="632"/>
                </a:cubicBezTo>
                <a:cubicBezTo>
                  <a:pt x="1502" y="629"/>
                  <a:pt x="1502" y="629"/>
                  <a:pt x="1502" y="629"/>
                </a:cubicBezTo>
                <a:cubicBezTo>
                  <a:pt x="1505" y="624"/>
                  <a:pt x="1505" y="624"/>
                  <a:pt x="1505" y="624"/>
                </a:cubicBezTo>
                <a:cubicBezTo>
                  <a:pt x="1505" y="622"/>
                  <a:pt x="1505" y="622"/>
                  <a:pt x="1505" y="622"/>
                </a:cubicBezTo>
                <a:cubicBezTo>
                  <a:pt x="1509" y="621"/>
                  <a:pt x="1509" y="621"/>
                  <a:pt x="1509" y="621"/>
                </a:cubicBezTo>
                <a:cubicBezTo>
                  <a:pt x="1511" y="619"/>
                  <a:pt x="1511" y="619"/>
                  <a:pt x="1511" y="619"/>
                </a:cubicBezTo>
                <a:cubicBezTo>
                  <a:pt x="1508" y="615"/>
                  <a:pt x="1508" y="615"/>
                  <a:pt x="1508" y="615"/>
                </a:cubicBezTo>
                <a:cubicBezTo>
                  <a:pt x="1507" y="615"/>
                  <a:pt x="1507" y="615"/>
                  <a:pt x="1507" y="615"/>
                </a:cubicBezTo>
                <a:cubicBezTo>
                  <a:pt x="1506" y="613"/>
                  <a:pt x="1506" y="613"/>
                  <a:pt x="1506" y="613"/>
                </a:cubicBezTo>
                <a:cubicBezTo>
                  <a:pt x="1505" y="610"/>
                  <a:pt x="1505" y="610"/>
                  <a:pt x="1505" y="610"/>
                </a:cubicBezTo>
                <a:cubicBezTo>
                  <a:pt x="1506" y="608"/>
                  <a:pt x="1506" y="608"/>
                  <a:pt x="1506" y="608"/>
                </a:cubicBezTo>
                <a:cubicBezTo>
                  <a:pt x="1510" y="602"/>
                  <a:pt x="1510" y="602"/>
                  <a:pt x="1510" y="602"/>
                </a:cubicBezTo>
                <a:cubicBezTo>
                  <a:pt x="1512" y="601"/>
                  <a:pt x="1512" y="601"/>
                  <a:pt x="1512" y="601"/>
                </a:cubicBezTo>
                <a:cubicBezTo>
                  <a:pt x="1515" y="596"/>
                  <a:pt x="1515" y="596"/>
                  <a:pt x="1515" y="596"/>
                </a:cubicBezTo>
                <a:cubicBezTo>
                  <a:pt x="1516" y="596"/>
                  <a:pt x="1516" y="596"/>
                  <a:pt x="1516" y="596"/>
                </a:cubicBezTo>
                <a:cubicBezTo>
                  <a:pt x="1515" y="596"/>
                  <a:pt x="1515" y="596"/>
                  <a:pt x="1515" y="596"/>
                </a:cubicBezTo>
                <a:cubicBezTo>
                  <a:pt x="1516" y="597"/>
                  <a:pt x="1516" y="597"/>
                  <a:pt x="1516" y="597"/>
                </a:cubicBezTo>
                <a:cubicBezTo>
                  <a:pt x="1517" y="596"/>
                  <a:pt x="1517" y="596"/>
                  <a:pt x="1517" y="596"/>
                </a:cubicBezTo>
                <a:cubicBezTo>
                  <a:pt x="1517" y="593"/>
                  <a:pt x="1517" y="593"/>
                  <a:pt x="1517" y="593"/>
                </a:cubicBezTo>
                <a:cubicBezTo>
                  <a:pt x="1516" y="592"/>
                  <a:pt x="1516" y="592"/>
                  <a:pt x="1516" y="592"/>
                </a:cubicBezTo>
                <a:cubicBezTo>
                  <a:pt x="1519" y="591"/>
                  <a:pt x="1519" y="591"/>
                  <a:pt x="1519" y="591"/>
                </a:cubicBezTo>
                <a:cubicBezTo>
                  <a:pt x="1521" y="589"/>
                  <a:pt x="1521" y="589"/>
                  <a:pt x="1521" y="589"/>
                </a:cubicBezTo>
                <a:cubicBezTo>
                  <a:pt x="1525" y="590"/>
                  <a:pt x="1525" y="590"/>
                  <a:pt x="1525" y="590"/>
                </a:cubicBezTo>
                <a:cubicBezTo>
                  <a:pt x="1525" y="590"/>
                  <a:pt x="1528" y="588"/>
                  <a:pt x="1528" y="588"/>
                </a:cubicBezTo>
                <a:cubicBezTo>
                  <a:pt x="1528" y="588"/>
                  <a:pt x="1530" y="586"/>
                  <a:pt x="1530" y="586"/>
                </a:cubicBezTo>
                <a:cubicBezTo>
                  <a:pt x="1534" y="584"/>
                  <a:pt x="1534" y="584"/>
                  <a:pt x="1534" y="584"/>
                </a:cubicBezTo>
                <a:cubicBezTo>
                  <a:pt x="1535" y="582"/>
                  <a:pt x="1535" y="582"/>
                  <a:pt x="1535" y="582"/>
                </a:cubicBezTo>
                <a:cubicBezTo>
                  <a:pt x="1535" y="579"/>
                  <a:pt x="1535" y="579"/>
                  <a:pt x="1535" y="579"/>
                </a:cubicBezTo>
                <a:cubicBezTo>
                  <a:pt x="1535" y="576"/>
                  <a:pt x="1535" y="576"/>
                  <a:pt x="1535" y="576"/>
                </a:cubicBezTo>
                <a:cubicBezTo>
                  <a:pt x="1536" y="575"/>
                  <a:pt x="1536" y="575"/>
                  <a:pt x="1536" y="575"/>
                </a:cubicBezTo>
                <a:cubicBezTo>
                  <a:pt x="1536" y="574"/>
                  <a:pt x="1536" y="574"/>
                  <a:pt x="1536" y="574"/>
                </a:cubicBezTo>
                <a:cubicBezTo>
                  <a:pt x="1536" y="573"/>
                  <a:pt x="1536" y="573"/>
                  <a:pt x="1536" y="573"/>
                </a:cubicBezTo>
                <a:cubicBezTo>
                  <a:pt x="1535" y="570"/>
                  <a:pt x="1535" y="570"/>
                  <a:pt x="1535" y="570"/>
                </a:cubicBezTo>
                <a:cubicBezTo>
                  <a:pt x="1536" y="567"/>
                  <a:pt x="1536" y="567"/>
                  <a:pt x="1536" y="567"/>
                </a:cubicBezTo>
                <a:cubicBezTo>
                  <a:pt x="1536" y="565"/>
                  <a:pt x="1536" y="565"/>
                  <a:pt x="1536" y="565"/>
                </a:cubicBezTo>
                <a:cubicBezTo>
                  <a:pt x="1538" y="563"/>
                  <a:pt x="1538" y="563"/>
                  <a:pt x="1538" y="563"/>
                </a:cubicBezTo>
                <a:cubicBezTo>
                  <a:pt x="1542" y="559"/>
                  <a:pt x="1542" y="559"/>
                  <a:pt x="1542" y="559"/>
                </a:cubicBezTo>
                <a:cubicBezTo>
                  <a:pt x="1543" y="559"/>
                  <a:pt x="1543" y="559"/>
                  <a:pt x="1543" y="559"/>
                </a:cubicBezTo>
                <a:cubicBezTo>
                  <a:pt x="1544" y="560"/>
                  <a:pt x="1544" y="560"/>
                  <a:pt x="1544" y="560"/>
                </a:cubicBezTo>
                <a:cubicBezTo>
                  <a:pt x="1547" y="560"/>
                  <a:pt x="1547" y="560"/>
                  <a:pt x="1547" y="560"/>
                </a:cubicBezTo>
                <a:cubicBezTo>
                  <a:pt x="1549" y="562"/>
                  <a:pt x="1549" y="562"/>
                  <a:pt x="1549" y="562"/>
                </a:cubicBezTo>
                <a:cubicBezTo>
                  <a:pt x="1551" y="562"/>
                  <a:pt x="1551" y="562"/>
                  <a:pt x="1551" y="562"/>
                </a:cubicBezTo>
                <a:cubicBezTo>
                  <a:pt x="1552" y="561"/>
                  <a:pt x="1552" y="561"/>
                  <a:pt x="1552" y="561"/>
                </a:cubicBezTo>
                <a:cubicBezTo>
                  <a:pt x="1554" y="560"/>
                  <a:pt x="1554" y="560"/>
                  <a:pt x="1554" y="560"/>
                </a:cubicBezTo>
                <a:cubicBezTo>
                  <a:pt x="1560" y="564"/>
                  <a:pt x="1560" y="564"/>
                  <a:pt x="1560" y="564"/>
                </a:cubicBezTo>
                <a:cubicBezTo>
                  <a:pt x="1562" y="566"/>
                  <a:pt x="1562" y="566"/>
                  <a:pt x="1562" y="566"/>
                </a:cubicBezTo>
                <a:cubicBezTo>
                  <a:pt x="1566" y="566"/>
                  <a:pt x="1566" y="566"/>
                  <a:pt x="1566" y="566"/>
                </a:cubicBezTo>
                <a:cubicBezTo>
                  <a:pt x="1568" y="564"/>
                  <a:pt x="1568" y="564"/>
                  <a:pt x="1568" y="564"/>
                </a:cubicBezTo>
                <a:cubicBezTo>
                  <a:pt x="1568" y="563"/>
                  <a:pt x="1568" y="563"/>
                  <a:pt x="1568" y="563"/>
                </a:cubicBezTo>
                <a:cubicBezTo>
                  <a:pt x="1569" y="561"/>
                  <a:pt x="1569" y="561"/>
                  <a:pt x="1569" y="561"/>
                </a:cubicBezTo>
                <a:cubicBezTo>
                  <a:pt x="1576" y="556"/>
                  <a:pt x="1576" y="556"/>
                  <a:pt x="1576" y="556"/>
                </a:cubicBezTo>
                <a:cubicBezTo>
                  <a:pt x="1576" y="556"/>
                  <a:pt x="1576" y="556"/>
                  <a:pt x="1576" y="556"/>
                </a:cubicBezTo>
                <a:cubicBezTo>
                  <a:pt x="1581" y="555"/>
                  <a:pt x="1581" y="555"/>
                  <a:pt x="1581" y="555"/>
                </a:cubicBezTo>
                <a:cubicBezTo>
                  <a:pt x="1583" y="553"/>
                  <a:pt x="1583" y="553"/>
                  <a:pt x="1583" y="553"/>
                </a:cubicBezTo>
                <a:cubicBezTo>
                  <a:pt x="1583" y="552"/>
                  <a:pt x="1583" y="552"/>
                  <a:pt x="1583" y="552"/>
                </a:cubicBezTo>
                <a:cubicBezTo>
                  <a:pt x="1588" y="549"/>
                  <a:pt x="1588" y="549"/>
                  <a:pt x="1588" y="549"/>
                </a:cubicBezTo>
                <a:cubicBezTo>
                  <a:pt x="1595" y="550"/>
                  <a:pt x="1595" y="550"/>
                  <a:pt x="1595" y="550"/>
                </a:cubicBezTo>
                <a:cubicBezTo>
                  <a:pt x="1597" y="552"/>
                  <a:pt x="1597" y="552"/>
                  <a:pt x="1597" y="552"/>
                </a:cubicBezTo>
                <a:cubicBezTo>
                  <a:pt x="1600" y="553"/>
                  <a:pt x="1600" y="553"/>
                  <a:pt x="1600" y="553"/>
                </a:cubicBezTo>
                <a:cubicBezTo>
                  <a:pt x="1600" y="554"/>
                  <a:pt x="1600" y="554"/>
                  <a:pt x="1600" y="554"/>
                </a:cubicBezTo>
                <a:cubicBezTo>
                  <a:pt x="1601" y="555"/>
                  <a:pt x="1601" y="555"/>
                  <a:pt x="1601" y="555"/>
                </a:cubicBezTo>
                <a:cubicBezTo>
                  <a:pt x="1602" y="557"/>
                  <a:pt x="1602" y="557"/>
                  <a:pt x="1602" y="557"/>
                </a:cubicBezTo>
                <a:cubicBezTo>
                  <a:pt x="1604" y="560"/>
                  <a:pt x="1604" y="560"/>
                  <a:pt x="1604" y="560"/>
                </a:cubicBezTo>
                <a:cubicBezTo>
                  <a:pt x="1604" y="562"/>
                  <a:pt x="1604" y="562"/>
                  <a:pt x="1604" y="562"/>
                </a:cubicBezTo>
                <a:cubicBezTo>
                  <a:pt x="1605" y="563"/>
                  <a:pt x="1605" y="563"/>
                  <a:pt x="1605" y="563"/>
                </a:cubicBezTo>
                <a:cubicBezTo>
                  <a:pt x="1605" y="565"/>
                  <a:pt x="1605" y="565"/>
                  <a:pt x="1605" y="565"/>
                </a:cubicBezTo>
                <a:cubicBezTo>
                  <a:pt x="1608" y="567"/>
                  <a:pt x="1608" y="567"/>
                  <a:pt x="1608" y="567"/>
                </a:cubicBezTo>
                <a:cubicBezTo>
                  <a:pt x="1609" y="568"/>
                  <a:pt x="1609" y="568"/>
                  <a:pt x="1609" y="568"/>
                </a:cubicBezTo>
                <a:cubicBezTo>
                  <a:pt x="1612" y="571"/>
                  <a:pt x="1612" y="571"/>
                  <a:pt x="1612" y="571"/>
                </a:cubicBezTo>
                <a:cubicBezTo>
                  <a:pt x="1612" y="573"/>
                  <a:pt x="1612" y="573"/>
                  <a:pt x="1612" y="573"/>
                </a:cubicBezTo>
                <a:cubicBezTo>
                  <a:pt x="1615" y="573"/>
                  <a:pt x="1615" y="573"/>
                  <a:pt x="1615" y="573"/>
                </a:cubicBezTo>
                <a:cubicBezTo>
                  <a:pt x="1617" y="575"/>
                  <a:pt x="1617" y="575"/>
                  <a:pt x="1617" y="575"/>
                </a:cubicBezTo>
                <a:cubicBezTo>
                  <a:pt x="1617" y="577"/>
                  <a:pt x="1617" y="577"/>
                  <a:pt x="1617" y="577"/>
                </a:cubicBezTo>
                <a:cubicBezTo>
                  <a:pt x="1619" y="577"/>
                  <a:pt x="1619" y="577"/>
                  <a:pt x="1619" y="577"/>
                </a:cubicBezTo>
                <a:cubicBezTo>
                  <a:pt x="1623" y="583"/>
                  <a:pt x="1623" y="583"/>
                  <a:pt x="1623" y="583"/>
                </a:cubicBezTo>
                <a:cubicBezTo>
                  <a:pt x="1627" y="586"/>
                  <a:pt x="1627" y="586"/>
                  <a:pt x="1627" y="586"/>
                </a:cubicBezTo>
                <a:cubicBezTo>
                  <a:pt x="1629" y="586"/>
                  <a:pt x="1629" y="586"/>
                  <a:pt x="1629" y="586"/>
                </a:cubicBezTo>
                <a:cubicBezTo>
                  <a:pt x="1630" y="587"/>
                  <a:pt x="1630" y="587"/>
                  <a:pt x="1630" y="587"/>
                </a:cubicBezTo>
                <a:cubicBezTo>
                  <a:pt x="1631" y="589"/>
                  <a:pt x="1631" y="589"/>
                  <a:pt x="1631" y="589"/>
                </a:cubicBezTo>
                <a:cubicBezTo>
                  <a:pt x="1633" y="589"/>
                  <a:pt x="1633" y="589"/>
                  <a:pt x="1633" y="589"/>
                </a:cubicBezTo>
                <a:cubicBezTo>
                  <a:pt x="1634" y="588"/>
                  <a:pt x="1634" y="588"/>
                  <a:pt x="1634" y="588"/>
                </a:cubicBezTo>
                <a:cubicBezTo>
                  <a:pt x="1636" y="588"/>
                  <a:pt x="1636" y="588"/>
                  <a:pt x="1636" y="588"/>
                </a:cubicBezTo>
                <a:cubicBezTo>
                  <a:pt x="1638" y="589"/>
                  <a:pt x="1638" y="589"/>
                  <a:pt x="1638" y="589"/>
                </a:cubicBezTo>
                <a:cubicBezTo>
                  <a:pt x="1640" y="593"/>
                  <a:pt x="1640" y="593"/>
                  <a:pt x="1640" y="593"/>
                </a:cubicBezTo>
                <a:cubicBezTo>
                  <a:pt x="1641" y="593"/>
                  <a:pt x="1641" y="593"/>
                  <a:pt x="1641" y="593"/>
                </a:cubicBezTo>
                <a:cubicBezTo>
                  <a:pt x="1643" y="593"/>
                  <a:pt x="1643" y="593"/>
                  <a:pt x="1643" y="593"/>
                </a:cubicBezTo>
                <a:cubicBezTo>
                  <a:pt x="1644" y="594"/>
                  <a:pt x="1644" y="594"/>
                  <a:pt x="1644" y="594"/>
                </a:cubicBezTo>
                <a:cubicBezTo>
                  <a:pt x="1644" y="595"/>
                  <a:pt x="1644" y="595"/>
                  <a:pt x="1644" y="595"/>
                </a:cubicBezTo>
                <a:cubicBezTo>
                  <a:pt x="1646" y="595"/>
                  <a:pt x="1646" y="595"/>
                  <a:pt x="1646" y="595"/>
                </a:cubicBezTo>
                <a:cubicBezTo>
                  <a:pt x="1648" y="595"/>
                  <a:pt x="1648" y="595"/>
                  <a:pt x="1648" y="595"/>
                </a:cubicBezTo>
                <a:cubicBezTo>
                  <a:pt x="1649" y="597"/>
                  <a:pt x="1649" y="597"/>
                  <a:pt x="1649" y="597"/>
                </a:cubicBezTo>
                <a:cubicBezTo>
                  <a:pt x="1649" y="599"/>
                  <a:pt x="1649" y="599"/>
                  <a:pt x="1649" y="599"/>
                </a:cubicBezTo>
                <a:cubicBezTo>
                  <a:pt x="1648" y="600"/>
                  <a:pt x="1648" y="600"/>
                  <a:pt x="1648" y="600"/>
                </a:cubicBezTo>
                <a:cubicBezTo>
                  <a:pt x="1649" y="601"/>
                  <a:pt x="1649" y="601"/>
                  <a:pt x="1649" y="601"/>
                </a:cubicBezTo>
                <a:cubicBezTo>
                  <a:pt x="1651" y="601"/>
                  <a:pt x="1651" y="601"/>
                  <a:pt x="1651" y="601"/>
                </a:cubicBezTo>
                <a:cubicBezTo>
                  <a:pt x="1652" y="602"/>
                  <a:pt x="1652" y="602"/>
                  <a:pt x="1652" y="602"/>
                </a:cubicBezTo>
                <a:cubicBezTo>
                  <a:pt x="1655" y="603"/>
                  <a:pt x="1655" y="603"/>
                  <a:pt x="1655" y="603"/>
                </a:cubicBezTo>
                <a:cubicBezTo>
                  <a:pt x="1656" y="602"/>
                  <a:pt x="1656" y="602"/>
                  <a:pt x="1656" y="602"/>
                </a:cubicBezTo>
                <a:cubicBezTo>
                  <a:pt x="1657" y="603"/>
                  <a:pt x="1657" y="603"/>
                  <a:pt x="1657" y="603"/>
                </a:cubicBezTo>
                <a:cubicBezTo>
                  <a:pt x="1658" y="606"/>
                  <a:pt x="1658" y="606"/>
                  <a:pt x="1658" y="606"/>
                </a:cubicBezTo>
                <a:cubicBezTo>
                  <a:pt x="1659" y="610"/>
                  <a:pt x="1659" y="610"/>
                  <a:pt x="1659" y="610"/>
                </a:cubicBezTo>
                <a:cubicBezTo>
                  <a:pt x="1660" y="611"/>
                  <a:pt x="1660" y="611"/>
                  <a:pt x="1660" y="611"/>
                </a:cubicBezTo>
                <a:cubicBezTo>
                  <a:pt x="1661" y="615"/>
                  <a:pt x="1661" y="615"/>
                  <a:pt x="1661" y="615"/>
                </a:cubicBezTo>
                <a:cubicBezTo>
                  <a:pt x="1662" y="616"/>
                  <a:pt x="1662" y="616"/>
                  <a:pt x="1662" y="616"/>
                </a:cubicBezTo>
                <a:cubicBezTo>
                  <a:pt x="1662" y="618"/>
                  <a:pt x="1662" y="618"/>
                  <a:pt x="1662" y="618"/>
                </a:cubicBezTo>
                <a:cubicBezTo>
                  <a:pt x="1661" y="619"/>
                  <a:pt x="1661" y="619"/>
                  <a:pt x="1661" y="619"/>
                </a:cubicBezTo>
                <a:cubicBezTo>
                  <a:pt x="1660" y="619"/>
                  <a:pt x="1660" y="619"/>
                  <a:pt x="1660" y="619"/>
                </a:cubicBezTo>
                <a:cubicBezTo>
                  <a:pt x="1659" y="620"/>
                  <a:pt x="1659" y="620"/>
                  <a:pt x="1659" y="620"/>
                </a:cubicBezTo>
                <a:cubicBezTo>
                  <a:pt x="1660" y="622"/>
                  <a:pt x="1660" y="622"/>
                  <a:pt x="1660" y="622"/>
                </a:cubicBezTo>
                <a:cubicBezTo>
                  <a:pt x="1659" y="624"/>
                  <a:pt x="1659" y="624"/>
                  <a:pt x="1659" y="624"/>
                </a:cubicBezTo>
                <a:cubicBezTo>
                  <a:pt x="1658" y="625"/>
                  <a:pt x="1658" y="625"/>
                  <a:pt x="1658" y="625"/>
                </a:cubicBezTo>
                <a:cubicBezTo>
                  <a:pt x="1657" y="626"/>
                  <a:pt x="1657" y="626"/>
                  <a:pt x="1657" y="626"/>
                </a:cubicBezTo>
                <a:cubicBezTo>
                  <a:pt x="1656" y="626"/>
                  <a:pt x="1656" y="626"/>
                  <a:pt x="1656" y="626"/>
                </a:cubicBezTo>
                <a:cubicBezTo>
                  <a:pt x="1657" y="628"/>
                  <a:pt x="1657" y="628"/>
                  <a:pt x="1657" y="628"/>
                </a:cubicBezTo>
                <a:cubicBezTo>
                  <a:pt x="1659" y="630"/>
                  <a:pt x="1659" y="630"/>
                  <a:pt x="1659" y="630"/>
                </a:cubicBezTo>
                <a:cubicBezTo>
                  <a:pt x="1662" y="630"/>
                  <a:pt x="1662" y="630"/>
                  <a:pt x="1662" y="630"/>
                </a:cubicBezTo>
                <a:cubicBezTo>
                  <a:pt x="1663" y="628"/>
                  <a:pt x="1663" y="628"/>
                  <a:pt x="1663" y="628"/>
                </a:cubicBezTo>
                <a:cubicBezTo>
                  <a:pt x="1663" y="626"/>
                  <a:pt x="1663" y="626"/>
                  <a:pt x="1663" y="626"/>
                </a:cubicBezTo>
                <a:cubicBezTo>
                  <a:pt x="1666" y="624"/>
                  <a:pt x="1666" y="624"/>
                  <a:pt x="1666" y="624"/>
                </a:cubicBezTo>
                <a:cubicBezTo>
                  <a:pt x="1666" y="619"/>
                  <a:pt x="1666" y="619"/>
                  <a:pt x="1666" y="619"/>
                </a:cubicBezTo>
                <a:cubicBezTo>
                  <a:pt x="1668" y="617"/>
                  <a:pt x="1668" y="617"/>
                  <a:pt x="1668" y="617"/>
                </a:cubicBezTo>
                <a:cubicBezTo>
                  <a:pt x="1670" y="617"/>
                  <a:pt x="1670" y="617"/>
                  <a:pt x="1670" y="617"/>
                </a:cubicBezTo>
                <a:cubicBezTo>
                  <a:pt x="1671" y="615"/>
                  <a:pt x="1671" y="615"/>
                  <a:pt x="1671" y="615"/>
                </a:cubicBezTo>
                <a:cubicBezTo>
                  <a:pt x="1670" y="614"/>
                  <a:pt x="1670" y="614"/>
                  <a:pt x="1670" y="614"/>
                </a:cubicBezTo>
                <a:cubicBezTo>
                  <a:pt x="1670" y="612"/>
                  <a:pt x="1670" y="612"/>
                  <a:pt x="1670" y="612"/>
                </a:cubicBezTo>
                <a:cubicBezTo>
                  <a:pt x="1670" y="611"/>
                  <a:pt x="1670" y="611"/>
                  <a:pt x="1670" y="611"/>
                </a:cubicBezTo>
                <a:cubicBezTo>
                  <a:pt x="1667" y="608"/>
                  <a:pt x="1667" y="608"/>
                  <a:pt x="1667" y="608"/>
                </a:cubicBezTo>
                <a:cubicBezTo>
                  <a:pt x="1665" y="608"/>
                  <a:pt x="1665" y="608"/>
                  <a:pt x="1665" y="608"/>
                </a:cubicBezTo>
                <a:cubicBezTo>
                  <a:pt x="1665" y="607"/>
                  <a:pt x="1665" y="607"/>
                  <a:pt x="1665" y="607"/>
                </a:cubicBezTo>
                <a:cubicBezTo>
                  <a:pt x="1665" y="605"/>
                  <a:pt x="1665" y="605"/>
                  <a:pt x="1665" y="605"/>
                </a:cubicBezTo>
                <a:cubicBezTo>
                  <a:pt x="1666" y="604"/>
                  <a:pt x="1666" y="604"/>
                  <a:pt x="1666" y="604"/>
                </a:cubicBezTo>
                <a:cubicBezTo>
                  <a:pt x="1666" y="603"/>
                  <a:pt x="1666" y="603"/>
                  <a:pt x="1666" y="603"/>
                </a:cubicBezTo>
                <a:cubicBezTo>
                  <a:pt x="1666" y="601"/>
                  <a:pt x="1666" y="601"/>
                  <a:pt x="1666" y="601"/>
                </a:cubicBezTo>
                <a:cubicBezTo>
                  <a:pt x="1668" y="600"/>
                  <a:pt x="1668" y="600"/>
                  <a:pt x="1668" y="600"/>
                </a:cubicBezTo>
                <a:cubicBezTo>
                  <a:pt x="1668" y="598"/>
                  <a:pt x="1668" y="598"/>
                  <a:pt x="1668" y="598"/>
                </a:cubicBezTo>
                <a:cubicBezTo>
                  <a:pt x="1669" y="597"/>
                  <a:pt x="1669" y="597"/>
                  <a:pt x="1669" y="597"/>
                </a:cubicBezTo>
                <a:cubicBezTo>
                  <a:pt x="1671" y="597"/>
                  <a:pt x="1671" y="597"/>
                  <a:pt x="1671" y="597"/>
                </a:cubicBezTo>
                <a:cubicBezTo>
                  <a:pt x="1673" y="598"/>
                  <a:pt x="1673" y="598"/>
                  <a:pt x="1673" y="598"/>
                </a:cubicBezTo>
                <a:cubicBezTo>
                  <a:pt x="1673" y="599"/>
                  <a:pt x="1673" y="599"/>
                  <a:pt x="1673" y="599"/>
                </a:cubicBezTo>
                <a:cubicBezTo>
                  <a:pt x="1676" y="599"/>
                  <a:pt x="1676" y="599"/>
                  <a:pt x="1676" y="599"/>
                </a:cubicBezTo>
                <a:cubicBezTo>
                  <a:pt x="1677" y="600"/>
                  <a:pt x="1677" y="600"/>
                  <a:pt x="1677" y="600"/>
                </a:cubicBezTo>
                <a:cubicBezTo>
                  <a:pt x="1677" y="601"/>
                  <a:pt x="1677" y="601"/>
                  <a:pt x="1677" y="601"/>
                </a:cubicBezTo>
                <a:cubicBezTo>
                  <a:pt x="1678" y="603"/>
                  <a:pt x="1678" y="603"/>
                  <a:pt x="1678" y="603"/>
                </a:cubicBezTo>
                <a:cubicBezTo>
                  <a:pt x="1679" y="605"/>
                  <a:pt x="1679" y="605"/>
                  <a:pt x="1679" y="605"/>
                </a:cubicBezTo>
                <a:cubicBezTo>
                  <a:pt x="1681" y="605"/>
                  <a:pt x="1681" y="605"/>
                  <a:pt x="1681" y="605"/>
                </a:cubicBezTo>
                <a:cubicBezTo>
                  <a:pt x="1681" y="605"/>
                  <a:pt x="1681" y="605"/>
                  <a:pt x="1681" y="605"/>
                </a:cubicBezTo>
                <a:cubicBezTo>
                  <a:pt x="1682" y="604"/>
                  <a:pt x="1682" y="604"/>
                  <a:pt x="1682" y="604"/>
                </a:cubicBezTo>
                <a:cubicBezTo>
                  <a:pt x="1682" y="603"/>
                  <a:pt x="1682" y="603"/>
                  <a:pt x="1682" y="603"/>
                </a:cubicBezTo>
                <a:cubicBezTo>
                  <a:pt x="1682" y="602"/>
                  <a:pt x="1682" y="602"/>
                  <a:pt x="1682" y="602"/>
                </a:cubicBezTo>
                <a:cubicBezTo>
                  <a:pt x="1683" y="599"/>
                  <a:pt x="1683" y="599"/>
                  <a:pt x="1683" y="599"/>
                </a:cubicBezTo>
                <a:cubicBezTo>
                  <a:pt x="1682" y="598"/>
                  <a:pt x="1682" y="598"/>
                  <a:pt x="1682" y="598"/>
                </a:cubicBezTo>
                <a:cubicBezTo>
                  <a:pt x="1680" y="596"/>
                  <a:pt x="1680" y="596"/>
                  <a:pt x="1680" y="596"/>
                </a:cubicBezTo>
                <a:cubicBezTo>
                  <a:pt x="1677" y="596"/>
                  <a:pt x="1677" y="596"/>
                  <a:pt x="1677" y="596"/>
                </a:cubicBezTo>
                <a:cubicBezTo>
                  <a:pt x="1675" y="593"/>
                  <a:pt x="1675" y="593"/>
                  <a:pt x="1675" y="593"/>
                </a:cubicBezTo>
                <a:cubicBezTo>
                  <a:pt x="1672" y="591"/>
                  <a:pt x="1672" y="591"/>
                  <a:pt x="1672" y="591"/>
                </a:cubicBezTo>
                <a:cubicBezTo>
                  <a:pt x="1664" y="587"/>
                  <a:pt x="1664" y="587"/>
                  <a:pt x="1664" y="587"/>
                </a:cubicBezTo>
                <a:cubicBezTo>
                  <a:pt x="1660" y="586"/>
                  <a:pt x="1660" y="586"/>
                  <a:pt x="1660" y="586"/>
                </a:cubicBezTo>
                <a:cubicBezTo>
                  <a:pt x="1658" y="586"/>
                  <a:pt x="1658" y="586"/>
                  <a:pt x="1658" y="586"/>
                </a:cubicBezTo>
                <a:cubicBezTo>
                  <a:pt x="1657" y="584"/>
                  <a:pt x="1657" y="584"/>
                  <a:pt x="1657" y="584"/>
                </a:cubicBezTo>
                <a:cubicBezTo>
                  <a:pt x="1657" y="583"/>
                  <a:pt x="1657" y="583"/>
                  <a:pt x="1657" y="583"/>
                </a:cubicBezTo>
                <a:cubicBezTo>
                  <a:pt x="1660" y="582"/>
                  <a:pt x="1660" y="582"/>
                  <a:pt x="1660" y="582"/>
                </a:cubicBezTo>
                <a:cubicBezTo>
                  <a:pt x="1660" y="580"/>
                  <a:pt x="1660" y="580"/>
                  <a:pt x="1660" y="580"/>
                </a:cubicBezTo>
                <a:cubicBezTo>
                  <a:pt x="1658" y="579"/>
                  <a:pt x="1658" y="579"/>
                  <a:pt x="1658" y="579"/>
                </a:cubicBezTo>
                <a:cubicBezTo>
                  <a:pt x="1656" y="580"/>
                  <a:pt x="1656" y="580"/>
                  <a:pt x="1656" y="580"/>
                </a:cubicBezTo>
                <a:cubicBezTo>
                  <a:pt x="1654" y="579"/>
                  <a:pt x="1654" y="579"/>
                  <a:pt x="1654" y="579"/>
                </a:cubicBezTo>
                <a:cubicBezTo>
                  <a:pt x="1650" y="579"/>
                  <a:pt x="1650" y="579"/>
                  <a:pt x="1650" y="579"/>
                </a:cubicBezTo>
                <a:cubicBezTo>
                  <a:pt x="1649" y="578"/>
                  <a:pt x="1649" y="578"/>
                  <a:pt x="1649" y="578"/>
                </a:cubicBezTo>
                <a:cubicBezTo>
                  <a:pt x="1647" y="578"/>
                  <a:pt x="1647" y="578"/>
                  <a:pt x="1647" y="578"/>
                </a:cubicBezTo>
                <a:cubicBezTo>
                  <a:pt x="1646" y="577"/>
                  <a:pt x="1646" y="577"/>
                  <a:pt x="1646" y="577"/>
                </a:cubicBezTo>
                <a:cubicBezTo>
                  <a:pt x="1643" y="574"/>
                  <a:pt x="1643" y="574"/>
                  <a:pt x="1643" y="574"/>
                </a:cubicBezTo>
                <a:cubicBezTo>
                  <a:pt x="1641" y="572"/>
                  <a:pt x="1641" y="572"/>
                  <a:pt x="1641" y="572"/>
                </a:cubicBezTo>
                <a:cubicBezTo>
                  <a:pt x="1640" y="570"/>
                  <a:pt x="1640" y="570"/>
                  <a:pt x="1640" y="570"/>
                </a:cubicBezTo>
                <a:cubicBezTo>
                  <a:pt x="1638" y="568"/>
                  <a:pt x="1638" y="568"/>
                  <a:pt x="1638" y="568"/>
                </a:cubicBezTo>
                <a:cubicBezTo>
                  <a:pt x="1638" y="566"/>
                  <a:pt x="1638" y="566"/>
                  <a:pt x="1638" y="566"/>
                </a:cubicBezTo>
                <a:cubicBezTo>
                  <a:pt x="1637" y="566"/>
                  <a:pt x="1637" y="566"/>
                  <a:pt x="1637" y="566"/>
                </a:cubicBezTo>
                <a:cubicBezTo>
                  <a:pt x="1637" y="564"/>
                  <a:pt x="1637" y="564"/>
                  <a:pt x="1637" y="564"/>
                </a:cubicBezTo>
                <a:cubicBezTo>
                  <a:pt x="1630" y="557"/>
                  <a:pt x="1630" y="557"/>
                  <a:pt x="1630" y="557"/>
                </a:cubicBezTo>
                <a:cubicBezTo>
                  <a:pt x="1629" y="556"/>
                  <a:pt x="1629" y="556"/>
                  <a:pt x="1629" y="556"/>
                </a:cubicBezTo>
                <a:cubicBezTo>
                  <a:pt x="1627" y="554"/>
                  <a:pt x="1627" y="554"/>
                  <a:pt x="1627" y="554"/>
                </a:cubicBezTo>
                <a:cubicBezTo>
                  <a:pt x="1622" y="552"/>
                  <a:pt x="1622" y="552"/>
                  <a:pt x="1622" y="552"/>
                </a:cubicBezTo>
                <a:cubicBezTo>
                  <a:pt x="1621" y="550"/>
                  <a:pt x="1621" y="550"/>
                  <a:pt x="1621" y="550"/>
                </a:cubicBezTo>
                <a:cubicBezTo>
                  <a:pt x="1621" y="547"/>
                  <a:pt x="1621" y="547"/>
                  <a:pt x="1621" y="547"/>
                </a:cubicBezTo>
                <a:cubicBezTo>
                  <a:pt x="1620" y="545"/>
                  <a:pt x="1620" y="545"/>
                  <a:pt x="1620" y="545"/>
                </a:cubicBezTo>
                <a:cubicBezTo>
                  <a:pt x="1621" y="544"/>
                  <a:pt x="1621" y="544"/>
                  <a:pt x="1621" y="544"/>
                </a:cubicBezTo>
                <a:cubicBezTo>
                  <a:pt x="1622" y="542"/>
                  <a:pt x="1622" y="542"/>
                  <a:pt x="1622" y="542"/>
                </a:cubicBezTo>
                <a:cubicBezTo>
                  <a:pt x="1621" y="540"/>
                  <a:pt x="1621" y="540"/>
                  <a:pt x="1621" y="540"/>
                </a:cubicBezTo>
                <a:cubicBezTo>
                  <a:pt x="1620" y="538"/>
                  <a:pt x="1620" y="538"/>
                  <a:pt x="1620" y="538"/>
                </a:cubicBezTo>
                <a:cubicBezTo>
                  <a:pt x="1621" y="536"/>
                  <a:pt x="1621" y="536"/>
                  <a:pt x="1621" y="536"/>
                </a:cubicBezTo>
                <a:cubicBezTo>
                  <a:pt x="1623" y="536"/>
                  <a:pt x="1623" y="536"/>
                  <a:pt x="1623" y="536"/>
                </a:cubicBezTo>
                <a:cubicBezTo>
                  <a:pt x="1625" y="534"/>
                  <a:pt x="1625" y="534"/>
                  <a:pt x="1625" y="534"/>
                </a:cubicBezTo>
                <a:cubicBezTo>
                  <a:pt x="1627" y="534"/>
                  <a:pt x="1627" y="534"/>
                  <a:pt x="1627" y="534"/>
                </a:cubicBezTo>
                <a:cubicBezTo>
                  <a:pt x="1629" y="533"/>
                  <a:pt x="1629" y="533"/>
                  <a:pt x="1629" y="533"/>
                </a:cubicBezTo>
                <a:cubicBezTo>
                  <a:pt x="1630" y="532"/>
                  <a:pt x="1630" y="532"/>
                  <a:pt x="1630" y="532"/>
                </a:cubicBezTo>
                <a:cubicBezTo>
                  <a:pt x="1632" y="533"/>
                  <a:pt x="1632" y="533"/>
                  <a:pt x="1632" y="533"/>
                </a:cubicBezTo>
                <a:cubicBezTo>
                  <a:pt x="1632" y="533"/>
                  <a:pt x="1632" y="533"/>
                  <a:pt x="1632" y="533"/>
                </a:cubicBezTo>
                <a:cubicBezTo>
                  <a:pt x="1634" y="534"/>
                  <a:pt x="1634" y="534"/>
                  <a:pt x="1634" y="534"/>
                </a:cubicBezTo>
                <a:cubicBezTo>
                  <a:pt x="1634" y="535"/>
                  <a:pt x="1634" y="535"/>
                  <a:pt x="1634" y="535"/>
                </a:cubicBezTo>
                <a:cubicBezTo>
                  <a:pt x="1633" y="536"/>
                  <a:pt x="1633" y="536"/>
                  <a:pt x="1633" y="536"/>
                </a:cubicBezTo>
                <a:cubicBezTo>
                  <a:pt x="1633" y="537"/>
                  <a:pt x="1633" y="537"/>
                  <a:pt x="1633" y="537"/>
                </a:cubicBezTo>
                <a:cubicBezTo>
                  <a:pt x="1633" y="538"/>
                  <a:pt x="1633" y="538"/>
                  <a:pt x="1633" y="538"/>
                </a:cubicBezTo>
                <a:cubicBezTo>
                  <a:pt x="1633" y="542"/>
                  <a:pt x="1633" y="542"/>
                  <a:pt x="1633" y="542"/>
                </a:cubicBezTo>
                <a:cubicBezTo>
                  <a:pt x="1635" y="544"/>
                  <a:pt x="1635" y="544"/>
                  <a:pt x="1635" y="544"/>
                </a:cubicBezTo>
                <a:cubicBezTo>
                  <a:pt x="1635" y="544"/>
                  <a:pt x="1635" y="544"/>
                  <a:pt x="1635" y="544"/>
                </a:cubicBezTo>
                <a:cubicBezTo>
                  <a:pt x="1636" y="545"/>
                  <a:pt x="1636" y="545"/>
                  <a:pt x="1636" y="545"/>
                </a:cubicBezTo>
                <a:cubicBezTo>
                  <a:pt x="1639" y="541"/>
                  <a:pt x="1639" y="541"/>
                  <a:pt x="1639" y="541"/>
                </a:cubicBezTo>
                <a:cubicBezTo>
                  <a:pt x="1639" y="539"/>
                  <a:pt x="1639" y="539"/>
                  <a:pt x="1639" y="539"/>
                </a:cubicBezTo>
                <a:cubicBezTo>
                  <a:pt x="1641" y="537"/>
                  <a:pt x="1641" y="537"/>
                  <a:pt x="1641" y="537"/>
                </a:cubicBezTo>
                <a:cubicBezTo>
                  <a:pt x="1643" y="537"/>
                  <a:pt x="1643" y="537"/>
                  <a:pt x="1643" y="537"/>
                </a:cubicBezTo>
                <a:cubicBezTo>
                  <a:pt x="1643" y="539"/>
                  <a:pt x="1643" y="539"/>
                  <a:pt x="1643" y="539"/>
                </a:cubicBezTo>
                <a:cubicBezTo>
                  <a:pt x="1645" y="541"/>
                  <a:pt x="1645" y="541"/>
                  <a:pt x="1645" y="541"/>
                </a:cubicBezTo>
                <a:cubicBezTo>
                  <a:pt x="1646" y="544"/>
                  <a:pt x="1646" y="544"/>
                  <a:pt x="1646" y="544"/>
                </a:cubicBezTo>
                <a:cubicBezTo>
                  <a:pt x="1648" y="547"/>
                  <a:pt x="1648" y="547"/>
                  <a:pt x="1648" y="547"/>
                </a:cubicBezTo>
                <a:cubicBezTo>
                  <a:pt x="1651" y="550"/>
                  <a:pt x="1651" y="550"/>
                  <a:pt x="1651" y="550"/>
                </a:cubicBezTo>
                <a:cubicBezTo>
                  <a:pt x="1651" y="550"/>
                  <a:pt x="1651" y="550"/>
                  <a:pt x="1651" y="550"/>
                </a:cubicBezTo>
                <a:cubicBezTo>
                  <a:pt x="1653" y="552"/>
                  <a:pt x="1653" y="552"/>
                  <a:pt x="1653" y="552"/>
                </a:cubicBezTo>
                <a:cubicBezTo>
                  <a:pt x="1652" y="551"/>
                  <a:pt x="1652" y="551"/>
                  <a:pt x="1652" y="551"/>
                </a:cubicBezTo>
                <a:cubicBezTo>
                  <a:pt x="1650" y="551"/>
                  <a:pt x="1650" y="551"/>
                  <a:pt x="1650" y="551"/>
                </a:cubicBezTo>
                <a:cubicBezTo>
                  <a:pt x="1649" y="553"/>
                  <a:pt x="1649" y="553"/>
                  <a:pt x="1649" y="553"/>
                </a:cubicBezTo>
                <a:cubicBezTo>
                  <a:pt x="1650" y="555"/>
                  <a:pt x="1650" y="555"/>
                  <a:pt x="1650" y="555"/>
                </a:cubicBezTo>
                <a:cubicBezTo>
                  <a:pt x="1652" y="555"/>
                  <a:pt x="1652" y="555"/>
                  <a:pt x="1652" y="555"/>
                </a:cubicBezTo>
                <a:cubicBezTo>
                  <a:pt x="1654" y="557"/>
                  <a:pt x="1654" y="557"/>
                  <a:pt x="1654" y="557"/>
                </a:cubicBezTo>
                <a:cubicBezTo>
                  <a:pt x="1657" y="558"/>
                  <a:pt x="1657" y="558"/>
                  <a:pt x="1657" y="558"/>
                </a:cubicBezTo>
                <a:cubicBezTo>
                  <a:pt x="1657" y="559"/>
                  <a:pt x="1657" y="559"/>
                  <a:pt x="1657" y="559"/>
                </a:cubicBezTo>
                <a:cubicBezTo>
                  <a:pt x="1659" y="561"/>
                  <a:pt x="1659" y="561"/>
                  <a:pt x="1659" y="561"/>
                </a:cubicBezTo>
                <a:cubicBezTo>
                  <a:pt x="1661" y="560"/>
                  <a:pt x="1661" y="560"/>
                  <a:pt x="1661" y="560"/>
                </a:cubicBezTo>
                <a:cubicBezTo>
                  <a:pt x="1665" y="561"/>
                  <a:pt x="1665" y="561"/>
                  <a:pt x="1665" y="561"/>
                </a:cubicBezTo>
                <a:cubicBezTo>
                  <a:pt x="1668" y="562"/>
                  <a:pt x="1668" y="562"/>
                  <a:pt x="1668" y="562"/>
                </a:cubicBezTo>
                <a:cubicBezTo>
                  <a:pt x="1673" y="567"/>
                  <a:pt x="1673" y="567"/>
                  <a:pt x="1673" y="567"/>
                </a:cubicBezTo>
                <a:cubicBezTo>
                  <a:pt x="1671" y="567"/>
                  <a:pt x="1671" y="567"/>
                  <a:pt x="1671" y="567"/>
                </a:cubicBezTo>
                <a:cubicBezTo>
                  <a:pt x="1669" y="566"/>
                  <a:pt x="1669" y="566"/>
                  <a:pt x="1669" y="566"/>
                </a:cubicBezTo>
                <a:cubicBezTo>
                  <a:pt x="1670" y="567"/>
                  <a:pt x="1670" y="567"/>
                  <a:pt x="1670" y="567"/>
                </a:cubicBezTo>
                <a:cubicBezTo>
                  <a:pt x="1672" y="568"/>
                  <a:pt x="1672" y="568"/>
                  <a:pt x="1672" y="568"/>
                </a:cubicBezTo>
                <a:cubicBezTo>
                  <a:pt x="1674" y="568"/>
                  <a:pt x="1674" y="568"/>
                  <a:pt x="1674" y="568"/>
                </a:cubicBezTo>
                <a:cubicBezTo>
                  <a:pt x="1677" y="569"/>
                  <a:pt x="1677" y="569"/>
                  <a:pt x="1677" y="569"/>
                </a:cubicBezTo>
                <a:cubicBezTo>
                  <a:pt x="1678" y="568"/>
                  <a:pt x="1678" y="568"/>
                  <a:pt x="1678" y="568"/>
                </a:cubicBezTo>
                <a:cubicBezTo>
                  <a:pt x="1681" y="571"/>
                  <a:pt x="1681" y="571"/>
                  <a:pt x="1681" y="571"/>
                </a:cubicBezTo>
                <a:cubicBezTo>
                  <a:pt x="1681" y="572"/>
                  <a:pt x="1681" y="572"/>
                  <a:pt x="1681" y="572"/>
                </a:cubicBezTo>
                <a:cubicBezTo>
                  <a:pt x="1683" y="573"/>
                  <a:pt x="1683" y="573"/>
                  <a:pt x="1683" y="573"/>
                </a:cubicBezTo>
                <a:cubicBezTo>
                  <a:pt x="1687" y="578"/>
                  <a:pt x="1687" y="578"/>
                  <a:pt x="1687" y="578"/>
                </a:cubicBezTo>
                <a:cubicBezTo>
                  <a:pt x="1687" y="579"/>
                  <a:pt x="1687" y="579"/>
                  <a:pt x="1687" y="579"/>
                </a:cubicBezTo>
                <a:cubicBezTo>
                  <a:pt x="1690" y="580"/>
                  <a:pt x="1690" y="580"/>
                  <a:pt x="1690" y="580"/>
                </a:cubicBezTo>
                <a:cubicBezTo>
                  <a:pt x="1693" y="582"/>
                  <a:pt x="1693" y="582"/>
                  <a:pt x="1693" y="582"/>
                </a:cubicBezTo>
                <a:cubicBezTo>
                  <a:pt x="1692" y="583"/>
                  <a:pt x="1692" y="583"/>
                  <a:pt x="1692" y="583"/>
                </a:cubicBezTo>
                <a:cubicBezTo>
                  <a:pt x="1691" y="584"/>
                  <a:pt x="1691" y="584"/>
                  <a:pt x="1691" y="584"/>
                </a:cubicBezTo>
                <a:cubicBezTo>
                  <a:pt x="1690" y="588"/>
                  <a:pt x="1690" y="588"/>
                  <a:pt x="1690" y="588"/>
                </a:cubicBezTo>
                <a:cubicBezTo>
                  <a:pt x="1692" y="591"/>
                  <a:pt x="1692" y="591"/>
                  <a:pt x="1692" y="591"/>
                </a:cubicBezTo>
                <a:cubicBezTo>
                  <a:pt x="1691" y="593"/>
                  <a:pt x="1691" y="593"/>
                  <a:pt x="1691" y="593"/>
                </a:cubicBezTo>
                <a:cubicBezTo>
                  <a:pt x="1691" y="596"/>
                  <a:pt x="1691" y="596"/>
                  <a:pt x="1691" y="596"/>
                </a:cubicBezTo>
                <a:cubicBezTo>
                  <a:pt x="1692" y="598"/>
                  <a:pt x="1692" y="598"/>
                  <a:pt x="1692" y="598"/>
                </a:cubicBezTo>
                <a:cubicBezTo>
                  <a:pt x="1691" y="600"/>
                  <a:pt x="1691" y="600"/>
                  <a:pt x="1691" y="600"/>
                </a:cubicBezTo>
                <a:cubicBezTo>
                  <a:pt x="1692" y="601"/>
                  <a:pt x="1692" y="601"/>
                  <a:pt x="1692" y="601"/>
                </a:cubicBezTo>
                <a:cubicBezTo>
                  <a:pt x="1696" y="601"/>
                  <a:pt x="1696" y="601"/>
                  <a:pt x="1696" y="601"/>
                </a:cubicBezTo>
                <a:cubicBezTo>
                  <a:pt x="1698" y="606"/>
                  <a:pt x="1698" y="606"/>
                  <a:pt x="1698" y="606"/>
                </a:cubicBezTo>
                <a:cubicBezTo>
                  <a:pt x="1699" y="607"/>
                  <a:pt x="1699" y="607"/>
                  <a:pt x="1699" y="607"/>
                </a:cubicBezTo>
                <a:cubicBezTo>
                  <a:pt x="1700" y="608"/>
                  <a:pt x="1700" y="608"/>
                  <a:pt x="1700" y="608"/>
                </a:cubicBezTo>
                <a:cubicBezTo>
                  <a:pt x="1700" y="611"/>
                  <a:pt x="1700" y="611"/>
                  <a:pt x="1700" y="611"/>
                </a:cubicBezTo>
                <a:cubicBezTo>
                  <a:pt x="1703" y="613"/>
                  <a:pt x="1703" y="613"/>
                  <a:pt x="1703" y="613"/>
                </a:cubicBezTo>
                <a:cubicBezTo>
                  <a:pt x="1705" y="616"/>
                  <a:pt x="1705" y="616"/>
                  <a:pt x="1705" y="616"/>
                </a:cubicBezTo>
                <a:cubicBezTo>
                  <a:pt x="1706" y="616"/>
                  <a:pt x="1706" y="616"/>
                  <a:pt x="1706" y="616"/>
                </a:cubicBezTo>
                <a:cubicBezTo>
                  <a:pt x="1706" y="617"/>
                  <a:pt x="1706" y="617"/>
                  <a:pt x="1706" y="617"/>
                </a:cubicBezTo>
                <a:cubicBezTo>
                  <a:pt x="1709" y="621"/>
                  <a:pt x="1709" y="621"/>
                  <a:pt x="1709" y="621"/>
                </a:cubicBezTo>
                <a:cubicBezTo>
                  <a:pt x="1710" y="624"/>
                  <a:pt x="1710" y="624"/>
                  <a:pt x="1710" y="624"/>
                </a:cubicBezTo>
                <a:cubicBezTo>
                  <a:pt x="1711" y="625"/>
                  <a:pt x="1711" y="625"/>
                  <a:pt x="1711" y="625"/>
                </a:cubicBezTo>
                <a:cubicBezTo>
                  <a:pt x="1713" y="623"/>
                  <a:pt x="1713" y="623"/>
                  <a:pt x="1713" y="623"/>
                </a:cubicBezTo>
                <a:cubicBezTo>
                  <a:pt x="1714" y="625"/>
                  <a:pt x="1714" y="625"/>
                  <a:pt x="1714" y="625"/>
                </a:cubicBezTo>
                <a:cubicBezTo>
                  <a:pt x="1717" y="625"/>
                  <a:pt x="1717" y="625"/>
                  <a:pt x="1717" y="625"/>
                </a:cubicBezTo>
                <a:cubicBezTo>
                  <a:pt x="1718" y="623"/>
                  <a:pt x="1718" y="623"/>
                  <a:pt x="1718" y="623"/>
                </a:cubicBezTo>
                <a:cubicBezTo>
                  <a:pt x="1719" y="623"/>
                  <a:pt x="1719" y="623"/>
                  <a:pt x="1719" y="623"/>
                </a:cubicBezTo>
                <a:cubicBezTo>
                  <a:pt x="1722" y="625"/>
                  <a:pt x="1722" y="625"/>
                  <a:pt x="1722" y="625"/>
                </a:cubicBezTo>
                <a:cubicBezTo>
                  <a:pt x="1724" y="624"/>
                  <a:pt x="1724" y="624"/>
                  <a:pt x="1724" y="624"/>
                </a:cubicBezTo>
                <a:cubicBezTo>
                  <a:pt x="1724" y="626"/>
                  <a:pt x="1724" y="626"/>
                  <a:pt x="1724" y="626"/>
                </a:cubicBezTo>
                <a:cubicBezTo>
                  <a:pt x="1725" y="626"/>
                  <a:pt x="1725" y="626"/>
                  <a:pt x="1725" y="626"/>
                </a:cubicBezTo>
                <a:cubicBezTo>
                  <a:pt x="1726" y="626"/>
                  <a:pt x="1726" y="626"/>
                  <a:pt x="1726" y="626"/>
                </a:cubicBezTo>
                <a:cubicBezTo>
                  <a:pt x="1728" y="627"/>
                  <a:pt x="1728" y="627"/>
                  <a:pt x="1728" y="627"/>
                </a:cubicBezTo>
                <a:cubicBezTo>
                  <a:pt x="1727" y="628"/>
                  <a:pt x="1727" y="628"/>
                  <a:pt x="1727" y="628"/>
                </a:cubicBezTo>
                <a:cubicBezTo>
                  <a:pt x="1726" y="629"/>
                  <a:pt x="1726" y="629"/>
                  <a:pt x="1726" y="629"/>
                </a:cubicBezTo>
                <a:cubicBezTo>
                  <a:pt x="1724" y="628"/>
                  <a:pt x="1724" y="628"/>
                  <a:pt x="1724" y="628"/>
                </a:cubicBezTo>
                <a:cubicBezTo>
                  <a:pt x="1722" y="628"/>
                  <a:pt x="1722" y="628"/>
                  <a:pt x="1722" y="628"/>
                </a:cubicBezTo>
                <a:cubicBezTo>
                  <a:pt x="1718" y="625"/>
                  <a:pt x="1718" y="625"/>
                  <a:pt x="1718" y="625"/>
                </a:cubicBezTo>
                <a:cubicBezTo>
                  <a:pt x="1717" y="626"/>
                  <a:pt x="1717" y="626"/>
                  <a:pt x="1717" y="626"/>
                </a:cubicBezTo>
                <a:cubicBezTo>
                  <a:pt x="1715" y="627"/>
                  <a:pt x="1715" y="627"/>
                  <a:pt x="1715" y="627"/>
                </a:cubicBezTo>
                <a:cubicBezTo>
                  <a:pt x="1713" y="626"/>
                  <a:pt x="1713" y="626"/>
                  <a:pt x="1713" y="626"/>
                </a:cubicBezTo>
                <a:cubicBezTo>
                  <a:pt x="1712" y="628"/>
                  <a:pt x="1712" y="628"/>
                  <a:pt x="1712" y="628"/>
                </a:cubicBezTo>
                <a:cubicBezTo>
                  <a:pt x="1711" y="628"/>
                  <a:pt x="1711" y="628"/>
                  <a:pt x="1711" y="628"/>
                </a:cubicBezTo>
                <a:cubicBezTo>
                  <a:pt x="1710" y="630"/>
                  <a:pt x="1710" y="630"/>
                  <a:pt x="1710" y="630"/>
                </a:cubicBezTo>
                <a:cubicBezTo>
                  <a:pt x="1712" y="632"/>
                  <a:pt x="1712" y="632"/>
                  <a:pt x="1712" y="632"/>
                </a:cubicBezTo>
                <a:cubicBezTo>
                  <a:pt x="1714" y="633"/>
                  <a:pt x="1714" y="633"/>
                  <a:pt x="1714" y="633"/>
                </a:cubicBezTo>
                <a:cubicBezTo>
                  <a:pt x="1716" y="635"/>
                  <a:pt x="1716" y="635"/>
                  <a:pt x="1716" y="635"/>
                </a:cubicBezTo>
                <a:cubicBezTo>
                  <a:pt x="1717" y="637"/>
                  <a:pt x="1717" y="637"/>
                  <a:pt x="1717" y="637"/>
                </a:cubicBezTo>
                <a:cubicBezTo>
                  <a:pt x="1716" y="638"/>
                  <a:pt x="1716" y="638"/>
                  <a:pt x="1716" y="638"/>
                </a:cubicBezTo>
                <a:cubicBezTo>
                  <a:pt x="1716" y="639"/>
                  <a:pt x="1716" y="639"/>
                  <a:pt x="1716" y="639"/>
                </a:cubicBezTo>
                <a:cubicBezTo>
                  <a:pt x="1718" y="642"/>
                  <a:pt x="1718" y="642"/>
                  <a:pt x="1718" y="642"/>
                </a:cubicBezTo>
                <a:cubicBezTo>
                  <a:pt x="1719" y="643"/>
                  <a:pt x="1719" y="643"/>
                  <a:pt x="1719" y="643"/>
                </a:cubicBezTo>
                <a:cubicBezTo>
                  <a:pt x="1720" y="642"/>
                  <a:pt x="1720" y="642"/>
                  <a:pt x="1720" y="642"/>
                </a:cubicBezTo>
                <a:cubicBezTo>
                  <a:pt x="1719" y="641"/>
                  <a:pt x="1719" y="641"/>
                  <a:pt x="1719" y="641"/>
                </a:cubicBezTo>
                <a:cubicBezTo>
                  <a:pt x="1720" y="639"/>
                  <a:pt x="1720" y="639"/>
                  <a:pt x="1720" y="639"/>
                </a:cubicBezTo>
                <a:cubicBezTo>
                  <a:pt x="1721" y="641"/>
                  <a:pt x="1721" y="641"/>
                  <a:pt x="1721" y="641"/>
                </a:cubicBezTo>
                <a:cubicBezTo>
                  <a:pt x="1723" y="643"/>
                  <a:pt x="1723" y="643"/>
                  <a:pt x="1723" y="643"/>
                </a:cubicBezTo>
                <a:cubicBezTo>
                  <a:pt x="1724" y="644"/>
                  <a:pt x="1724" y="644"/>
                  <a:pt x="1724" y="644"/>
                </a:cubicBezTo>
                <a:cubicBezTo>
                  <a:pt x="1723" y="646"/>
                  <a:pt x="1723" y="646"/>
                  <a:pt x="1723" y="646"/>
                </a:cubicBezTo>
                <a:cubicBezTo>
                  <a:pt x="1725" y="647"/>
                  <a:pt x="1725" y="647"/>
                  <a:pt x="1725" y="647"/>
                </a:cubicBezTo>
                <a:cubicBezTo>
                  <a:pt x="1725" y="644"/>
                  <a:pt x="1725" y="644"/>
                  <a:pt x="1725" y="644"/>
                </a:cubicBezTo>
                <a:cubicBezTo>
                  <a:pt x="1726" y="642"/>
                  <a:pt x="1726" y="642"/>
                  <a:pt x="1726" y="642"/>
                </a:cubicBezTo>
                <a:cubicBezTo>
                  <a:pt x="1727" y="642"/>
                  <a:pt x="1727" y="642"/>
                  <a:pt x="1727" y="642"/>
                </a:cubicBezTo>
                <a:cubicBezTo>
                  <a:pt x="1728" y="644"/>
                  <a:pt x="1728" y="644"/>
                  <a:pt x="1728" y="644"/>
                </a:cubicBezTo>
                <a:cubicBezTo>
                  <a:pt x="1731" y="646"/>
                  <a:pt x="1731" y="646"/>
                  <a:pt x="1731" y="646"/>
                </a:cubicBezTo>
                <a:cubicBezTo>
                  <a:pt x="1730" y="644"/>
                  <a:pt x="1730" y="644"/>
                  <a:pt x="1730" y="644"/>
                </a:cubicBezTo>
                <a:cubicBezTo>
                  <a:pt x="1730" y="642"/>
                  <a:pt x="1730" y="642"/>
                  <a:pt x="1730" y="642"/>
                </a:cubicBezTo>
                <a:cubicBezTo>
                  <a:pt x="1729" y="640"/>
                  <a:pt x="1729" y="640"/>
                  <a:pt x="1729" y="640"/>
                </a:cubicBezTo>
                <a:cubicBezTo>
                  <a:pt x="1728" y="637"/>
                  <a:pt x="1728" y="637"/>
                  <a:pt x="1728" y="637"/>
                </a:cubicBezTo>
                <a:cubicBezTo>
                  <a:pt x="1726" y="635"/>
                  <a:pt x="1726" y="635"/>
                  <a:pt x="1726" y="635"/>
                </a:cubicBezTo>
                <a:cubicBezTo>
                  <a:pt x="1727" y="634"/>
                  <a:pt x="1727" y="634"/>
                  <a:pt x="1727" y="634"/>
                </a:cubicBezTo>
                <a:cubicBezTo>
                  <a:pt x="1728" y="634"/>
                  <a:pt x="1728" y="634"/>
                  <a:pt x="1728" y="634"/>
                </a:cubicBezTo>
                <a:cubicBezTo>
                  <a:pt x="1730" y="635"/>
                  <a:pt x="1730" y="635"/>
                  <a:pt x="1730" y="635"/>
                </a:cubicBezTo>
                <a:cubicBezTo>
                  <a:pt x="1729" y="636"/>
                  <a:pt x="1729" y="636"/>
                  <a:pt x="1729" y="636"/>
                </a:cubicBezTo>
                <a:cubicBezTo>
                  <a:pt x="1730" y="637"/>
                  <a:pt x="1730" y="637"/>
                  <a:pt x="1730" y="637"/>
                </a:cubicBezTo>
                <a:cubicBezTo>
                  <a:pt x="1731" y="636"/>
                  <a:pt x="1731" y="636"/>
                  <a:pt x="1731" y="636"/>
                </a:cubicBezTo>
                <a:cubicBezTo>
                  <a:pt x="1733" y="636"/>
                  <a:pt x="1733" y="636"/>
                  <a:pt x="1733" y="636"/>
                </a:cubicBezTo>
                <a:cubicBezTo>
                  <a:pt x="1733" y="636"/>
                  <a:pt x="1733" y="636"/>
                  <a:pt x="1733" y="636"/>
                </a:cubicBezTo>
                <a:cubicBezTo>
                  <a:pt x="1733" y="635"/>
                  <a:pt x="1733" y="635"/>
                  <a:pt x="1733" y="635"/>
                </a:cubicBezTo>
                <a:cubicBezTo>
                  <a:pt x="1732" y="634"/>
                  <a:pt x="1732" y="634"/>
                  <a:pt x="1732" y="634"/>
                </a:cubicBezTo>
                <a:cubicBezTo>
                  <a:pt x="1732" y="634"/>
                  <a:pt x="1732" y="634"/>
                  <a:pt x="1732" y="634"/>
                </a:cubicBezTo>
                <a:cubicBezTo>
                  <a:pt x="1730" y="633"/>
                  <a:pt x="1730" y="633"/>
                  <a:pt x="1730" y="633"/>
                </a:cubicBezTo>
                <a:cubicBezTo>
                  <a:pt x="1730" y="632"/>
                  <a:pt x="1730" y="632"/>
                  <a:pt x="1730" y="632"/>
                </a:cubicBezTo>
                <a:cubicBezTo>
                  <a:pt x="1728" y="630"/>
                  <a:pt x="1728" y="630"/>
                  <a:pt x="1728" y="630"/>
                </a:cubicBezTo>
                <a:cubicBezTo>
                  <a:pt x="1730" y="630"/>
                  <a:pt x="1730" y="630"/>
                  <a:pt x="1730" y="630"/>
                </a:cubicBezTo>
                <a:cubicBezTo>
                  <a:pt x="1732" y="630"/>
                  <a:pt x="1732" y="630"/>
                  <a:pt x="1732" y="630"/>
                </a:cubicBezTo>
                <a:cubicBezTo>
                  <a:pt x="1733" y="629"/>
                  <a:pt x="1733" y="629"/>
                  <a:pt x="1733" y="629"/>
                </a:cubicBezTo>
                <a:cubicBezTo>
                  <a:pt x="1736" y="631"/>
                  <a:pt x="1736" y="631"/>
                  <a:pt x="1736" y="631"/>
                </a:cubicBezTo>
                <a:cubicBezTo>
                  <a:pt x="1736" y="631"/>
                  <a:pt x="1736" y="631"/>
                  <a:pt x="1736" y="631"/>
                </a:cubicBezTo>
                <a:cubicBezTo>
                  <a:pt x="1738" y="632"/>
                  <a:pt x="1738" y="632"/>
                  <a:pt x="1738" y="632"/>
                </a:cubicBezTo>
                <a:cubicBezTo>
                  <a:pt x="1738" y="631"/>
                  <a:pt x="1738" y="631"/>
                  <a:pt x="1738" y="631"/>
                </a:cubicBezTo>
                <a:cubicBezTo>
                  <a:pt x="1737" y="628"/>
                  <a:pt x="1737" y="628"/>
                  <a:pt x="1737" y="628"/>
                </a:cubicBezTo>
                <a:cubicBezTo>
                  <a:pt x="1737" y="626"/>
                  <a:pt x="1737" y="626"/>
                  <a:pt x="1737" y="626"/>
                </a:cubicBezTo>
                <a:cubicBezTo>
                  <a:pt x="1736" y="624"/>
                  <a:pt x="1736" y="624"/>
                  <a:pt x="1736" y="624"/>
                </a:cubicBezTo>
                <a:cubicBezTo>
                  <a:pt x="1732" y="622"/>
                  <a:pt x="1732" y="622"/>
                  <a:pt x="1732" y="622"/>
                </a:cubicBezTo>
                <a:cubicBezTo>
                  <a:pt x="1730" y="621"/>
                  <a:pt x="1730" y="621"/>
                  <a:pt x="1730" y="621"/>
                </a:cubicBezTo>
                <a:cubicBezTo>
                  <a:pt x="1730" y="620"/>
                  <a:pt x="1730" y="620"/>
                  <a:pt x="1730" y="620"/>
                </a:cubicBezTo>
                <a:cubicBezTo>
                  <a:pt x="1728" y="620"/>
                  <a:pt x="1728" y="620"/>
                  <a:pt x="1728" y="620"/>
                </a:cubicBezTo>
                <a:cubicBezTo>
                  <a:pt x="1727" y="619"/>
                  <a:pt x="1727" y="619"/>
                  <a:pt x="1727" y="619"/>
                </a:cubicBezTo>
                <a:cubicBezTo>
                  <a:pt x="1725" y="619"/>
                  <a:pt x="1725" y="619"/>
                  <a:pt x="1725" y="619"/>
                </a:cubicBezTo>
                <a:cubicBezTo>
                  <a:pt x="1723" y="617"/>
                  <a:pt x="1723" y="617"/>
                  <a:pt x="1723" y="617"/>
                </a:cubicBezTo>
                <a:cubicBezTo>
                  <a:pt x="1726" y="617"/>
                  <a:pt x="1726" y="617"/>
                  <a:pt x="1726" y="617"/>
                </a:cubicBezTo>
                <a:cubicBezTo>
                  <a:pt x="1727" y="615"/>
                  <a:pt x="1727" y="615"/>
                  <a:pt x="1727" y="615"/>
                </a:cubicBezTo>
                <a:cubicBezTo>
                  <a:pt x="1727" y="614"/>
                  <a:pt x="1727" y="614"/>
                  <a:pt x="1727" y="614"/>
                </a:cubicBezTo>
                <a:cubicBezTo>
                  <a:pt x="1725" y="614"/>
                  <a:pt x="1725" y="614"/>
                  <a:pt x="1725" y="614"/>
                </a:cubicBezTo>
                <a:cubicBezTo>
                  <a:pt x="1726" y="612"/>
                  <a:pt x="1726" y="612"/>
                  <a:pt x="1726" y="612"/>
                </a:cubicBezTo>
                <a:cubicBezTo>
                  <a:pt x="1726" y="611"/>
                  <a:pt x="1726" y="611"/>
                  <a:pt x="1726" y="611"/>
                </a:cubicBezTo>
                <a:cubicBezTo>
                  <a:pt x="1727" y="612"/>
                  <a:pt x="1727" y="612"/>
                  <a:pt x="1727" y="612"/>
                </a:cubicBezTo>
                <a:cubicBezTo>
                  <a:pt x="1729" y="613"/>
                  <a:pt x="1729" y="613"/>
                  <a:pt x="1729" y="613"/>
                </a:cubicBezTo>
                <a:cubicBezTo>
                  <a:pt x="1728" y="614"/>
                  <a:pt x="1728" y="614"/>
                  <a:pt x="1728" y="614"/>
                </a:cubicBezTo>
                <a:cubicBezTo>
                  <a:pt x="1728" y="615"/>
                  <a:pt x="1728" y="615"/>
                  <a:pt x="1728" y="615"/>
                </a:cubicBezTo>
                <a:cubicBezTo>
                  <a:pt x="1729" y="615"/>
                  <a:pt x="1729" y="615"/>
                  <a:pt x="1729" y="615"/>
                </a:cubicBezTo>
                <a:cubicBezTo>
                  <a:pt x="1730" y="612"/>
                  <a:pt x="1730" y="612"/>
                  <a:pt x="1730" y="612"/>
                </a:cubicBezTo>
                <a:cubicBezTo>
                  <a:pt x="1729" y="611"/>
                  <a:pt x="1729" y="611"/>
                  <a:pt x="1729" y="611"/>
                </a:cubicBezTo>
                <a:cubicBezTo>
                  <a:pt x="1726" y="607"/>
                  <a:pt x="1726" y="607"/>
                  <a:pt x="1726" y="607"/>
                </a:cubicBezTo>
                <a:cubicBezTo>
                  <a:pt x="1724" y="606"/>
                  <a:pt x="1724" y="606"/>
                  <a:pt x="1724" y="606"/>
                </a:cubicBezTo>
                <a:cubicBezTo>
                  <a:pt x="1724" y="605"/>
                  <a:pt x="1724" y="605"/>
                  <a:pt x="1724" y="605"/>
                </a:cubicBezTo>
                <a:cubicBezTo>
                  <a:pt x="1722" y="603"/>
                  <a:pt x="1722" y="603"/>
                  <a:pt x="1722" y="603"/>
                </a:cubicBezTo>
                <a:cubicBezTo>
                  <a:pt x="1722" y="602"/>
                  <a:pt x="1722" y="602"/>
                  <a:pt x="1722" y="602"/>
                </a:cubicBezTo>
                <a:cubicBezTo>
                  <a:pt x="1722" y="598"/>
                  <a:pt x="1722" y="598"/>
                  <a:pt x="1722" y="598"/>
                </a:cubicBezTo>
                <a:cubicBezTo>
                  <a:pt x="1723" y="595"/>
                  <a:pt x="1723" y="595"/>
                  <a:pt x="1723" y="595"/>
                </a:cubicBezTo>
                <a:cubicBezTo>
                  <a:pt x="1726" y="595"/>
                  <a:pt x="1726" y="595"/>
                  <a:pt x="1726" y="595"/>
                </a:cubicBezTo>
                <a:cubicBezTo>
                  <a:pt x="1726" y="597"/>
                  <a:pt x="1726" y="597"/>
                  <a:pt x="1726" y="597"/>
                </a:cubicBezTo>
                <a:cubicBezTo>
                  <a:pt x="1725" y="597"/>
                  <a:pt x="1725" y="597"/>
                  <a:pt x="1725" y="597"/>
                </a:cubicBezTo>
                <a:cubicBezTo>
                  <a:pt x="1725" y="598"/>
                  <a:pt x="1725" y="598"/>
                  <a:pt x="1725" y="598"/>
                </a:cubicBezTo>
                <a:cubicBezTo>
                  <a:pt x="1728" y="599"/>
                  <a:pt x="1728" y="599"/>
                  <a:pt x="1728" y="599"/>
                </a:cubicBezTo>
                <a:cubicBezTo>
                  <a:pt x="1729" y="602"/>
                  <a:pt x="1729" y="602"/>
                  <a:pt x="1729" y="602"/>
                </a:cubicBezTo>
                <a:cubicBezTo>
                  <a:pt x="1731" y="603"/>
                  <a:pt x="1731" y="603"/>
                  <a:pt x="1731" y="603"/>
                </a:cubicBezTo>
                <a:cubicBezTo>
                  <a:pt x="1733" y="603"/>
                  <a:pt x="1733" y="603"/>
                  <a:pt x="1733" y="603"/>
                </a:cubicBezTo>
                <a:cubicBezTo>
                  <a:pt x="1731" y="602"/>
                  <a:pt x="1731" y="602"/>
                  <a:pt x="1731" y="602"/>
                </a:cubicBezTo>
                <a:cubicBezTo>
                  <a:pt x="1730" y="601"/>
                  <a:pt x="1730" y="601"/>
                  <a:pt x="1730" y="601"/>
                </a:cubicBezTo>
                <a:cubicBezTo>
                  <a:pt x="1731" y="599"/>
                  <a:pt x="1731" y="599"/>
                  <a:pt x="1731" y="599"/>
                </a:cubicBezTo>
                <a:cubicBezTo>
                  <a:pt x="1733" y="600"/>
                  <a:pt x="1733" y="600"/>
                  <a:pt x="1733" y="600"/>
                </a:cubicBezTo>
                <a:cubicBezTo>
                  <a:pt x="1734" y="602"/>
                  <a:pt x="1734" y="602"/>
                  <a:pt x="1734" y="602"/>
                </a:cubicBezTo>
                <a:cubicBezTo>
                  <a:pt x="1736" y="603"/>
                  <a:pt x="1736" y="603"/>
                  <a:pt x="1736" y="603"/>
                </a:cubicBezTo>
                <a:cubicBezTo>
                  <a:pt x="1737" y="602"/>
                  <a:pt x="1737" y="602"/>
                  <a:pt x="1737" y="602"/>
                </a:cubicBezTo>
                <a:cubicBezTo>
                  <a:pt x="1735" y="600"/>
                  <a:pt x="1735" y="600"/>
                  <a:pt x="1735" y="600"/>
                </a:cubicBezTo>
                <a:cubicBezTo>
                  <a:pt x="1734" y="600"/>
                  <a:pt x="1734" y="600"/>
                  <a:pt x="1734" y="600"/>
                </a:cubicBezTo>
                <a:cubicBezTo>
                  <a:pt x="1734" y="599"/>
                  <a:pt x="1734" y="599"/>
                  <a:pt x="1734" y="599"/>
                </a:cubicBezTo>
                <a:cubicBezTo>
                  <a:pt x="1737" y="599"/>
                  <a:pt x="1737" y="599"/>
                  <a:pt x="1737" y="599"/>
                </a:cubicBezTo>
                <a:cubicBezTo>
                  <a:pt x="1739" y="600"/>
                  <a:pt x="1739" y="600"/>
                  <a:pt x="1739" y="600"/>
                </a:cubicBezTo>
                <a:cubicBezTo>
                  <a:pt x="1739" y="600"/>
                  <a:pt x="1739" y="600"/>
                  <a:pt x="1739" y="600"/>
                </a:cubicBezTo>
                <a:cubicBezTo>
                  <a:pt x="1737" y="598"/>
                  <a:pt x="1737" y="598"/>
                  <a:pt x="1737" y="598"/>
                </a:cubicBezTo>
                <a:cubicBezTo>
                  <a:pt x="1735" y="597"/>
                  <a:pt x="1735" y="597"/>
                  <a:pt x="1735" y="597"/>
                </a:cubicBezTo>
                <a:cubicBezTo>
                  <a:pt x="1733" y="595"/>
                  <a:pt x="1733" y="595"/>
                  <a:pt x="1733" y="595"/>
                </a:cubicBezTo>
                <a:cubicBezTo>
                  <a:pt x="1734" y="594"/>
                  <a:pt x="1734" y="594"/>
                  <a:pt x="1734" y="594"/>
                </a:cubicBezTo>
                <a:cubicBezTo>
                  <a:pt x="1736" y="595"/>
                  <a:pt x="1736" y="595"/>
                  <a:pt x="1736" y="595"/>
                </a:cubicBezTo>
                <a:cubicBezTo>
                  <a:pt x="1738" y="594"/>
                  <a:pt x="1738" y="594"/>
                  <a:pt x="1738" y="594"/>
                </a:cubicBezTo>
                <a:cubicBezTo>
                  <a:pt x="1739" y="591"/>
                  <a:pt x="1739" y="591"/>
                  <a:pt x="1739" y="591"/>
                </a:cubicBezTo>
                <a:cubicBezTo>
                  <a:pt x="1740" y="590"/>
                  <a:pt x="1740" y="590"/>
                  <a:pt x="1740" y="590"/>
                </a:cubicBezTo>
                <a:cubicBezTo>
                  <a:pt x="1742" y="592"/>
                  <a:pt x="1742" y="592"/>
                  <a:pt x="1742" y="592"/>
                </a:cubicBezTo>
                <a:cubicBezTo>
                  <a:pt x="1744" y="592"/>
                  <a:pt x="1744" y="592"/>
                  <a:pt x="1744" y="592"/>
                </a:cubicBezTo>
                <a:cubicBezTo>
                  <a:pt x="1746" y="590"/>
                  <a:pt x="1746" y="590"/>
                  <a:pt x="1746" y="590"/>
                </a:cubicBezTo>
                <a:cubicBezTo>
                  <a:pt x="1746" y="589"/>
                  <a:pt x="1746" y="589"/>
                  <a:pt x="1746" y="589"/>
                </a:cubicBezTo>
                <a:cubicBezTo>
                  <a:pt x="1747" y="589"/>
                  <a:pt x="1747" y="589"/>
                  <a:pt x="1747" y="589"/>
                </a:cubicBezTo>
                <a:cubicBezTo>
                  <a:pt x="1748" y="591"/>
                  <a:pt x="1748" y="591"/>
                  <a:pt x="1748" y="591"/>
                </a:cubicBezTo>
                <a:cubicBezTo>
                  <a:pt x="1752" y="591"/>
                  <a:pt x="1752" y="591"/>
                  <a:pt x="1752" y="591"/>
                </a:cubicBezTo>
                <a:cubicBezTo>
                  <a:pt x="1755" y="592"/>
                  <a:pt x="1755" y="592"/>
                  <a:pt x="1755" y="592"/>
                </a:cubicBezTo>
                <a:cubicBezTo>
                  <a:pt x="1756" y="592"/>
                  <a:pt x="1756" y="592"/>
                  <a:pt x="1756" y="592"/>
                </a:cubicBezTo>
                <a:cubicBezTo>
                  <a:pt x="1756" y="594"/>
                  <a:pt x="1756" y="594"/>
                  <a:pt x="1756" y="594"/>
                </a:cubicBezTo>
                <a:cubicBezTo>
                  <a:pt x="1758" y="595"/>
                  <a:pt x="1758" y="595"/>
                  <a:pt x="1758" y="595"/>
                </a:cubicBezTo>
                <a:cubicBezTo>
                  <a:pt x="1759" y="594"/>
                  <a:pt x="1759" y="594"/>
                  <a:pt x="1759" y="594"/>
                </a:cubicBezTo>
                <a:cubicBezTo>
                  <a:pt x="1760" y="595"/>
                  <a:pt x="1760" y="595"/>
                  <a:pt x="1760" y="595"/>
                </a:cubicBezTo>
                <a:cubicBezTo>
                  <a:pt x="1762" y="594"/>
                  <a:pt x="1762" y="594"/>
                  <a:pt x="1762" y="594"/>
                </a:cubicBezTo>
                <a:cubicBezTo>
                  <a:pt x="1760" y="596"/>
                  <a:pt x="1760" y="596"/>
                  <a:pt x="1760" y="596"/>
                </a:cubicBezTo>
                <a:cubicBezTo>
                  <a:pt x="1759" y="596"/>
                  <a:pt x="1759" y="596"/>
                  <a:pt x="1759" y="596"/>
                </a:cubicBezTo>
                <a:cubicBezTo>
                  <a:pt x="1758" y="599"/>
                  <a:pt x="1758" y="599"/>
                  <a:pt x="1758" y="599"/>
                </a:cubicBezTo>
                <a:cubicBezTo>
                  <a:pt x="1758" y="600"/>
                  <a:pt x="1758" y="600"/>
                  <a:pt x="1758" y="600"/>
                </a:cubicBezTo>
                <a:cubicBezTo>
                  <a:pt x="1763" y="597"/>
                  <a:pt x="1763" y="597"/>
                  <a:pt x="1763" y="597"/>
                </a:cubicBezTo>
                <a:cubicBezTo>
                  <a:pt x="1768" y="594"/>
                  <a:pt x="1768" y="594"/>
                  <a:pt x="1768" y="594"/>
                </a:cubicBezTo>
                <a:cubicBezTo>
                  <a:pt x="1769" y="591"/>
                  <a:pt x="1769" y="591"/>
                  <a:pt x="1769" y="591"/>
                </a:cubicBezTo>
                <a:cubicBezTo>
                  <a:pt x="1771" y="590"/>
                  <a:pt x="1771" y="590"/>
                  <a:pt x="1771" y="590"/>
                </a:cubicBezTo>
                <a:cubicBezTo>
                  <a:pt x="1774" y="590"/>
                  <a:pt x="1774" y="590"/>
                  <a:pt x="1774" y="590"/>
                </a:cubicBezTo>
                <a:cubicBezTo>
                  <a:pt x="1775" y="589"/>
                  <a:pt x="1775" y="589"/>
                  <a:pt x="1775" y="589"/>
                </a:cubicBezTo>
                <a:cubicBezTo>
                  <a:pt x="1778" y="589"/>
                  <a:pt x="1778" y="589"/>
                  <a:pt x="1778" y="589"/>
                </a:cubicBezTo>
                <a:cubicBezTo>
                  <a:pt x="1779" y="590"/>
                  <a:pt x="1779" y="590"/>
                  <a:pt x="1779" y="590"/>
                </a:cubicBezTo>
                <a:cubicBezTo>
                  <a:pt x="1781" y="590"/>
                  <a:pt x="1781" y="590"/>
                  <a:pt x="1781" y="590"/>
                </a:cubicBezTo>
                <a:cubicBezTo>
                  <a:pt x="1783" y="589"/>
                  <a:pt x="1783" y="589"/>
                  <a:pt x="1783" y="589"/>
                </a:cubicBezTo>
                <a:cubicBezTo>
                  <a:pt x="1783" y="587"/>
                  <a:pt x="1783" y="587"/>
                  <a:pt x="1783" y="587"/>
                </a:cubicBezTo>
                <a:cubicBezTo>
                  <a:pt x="1781" y="586"/>
                  <a:pt x="1781" y="586"/>
                  <a:pt x="1781" y="586"/>
                </a:cubicBezTo>
                <a:cubicBezTo>
                  <a:pt x="1779" y="584"/>
                  <a:pt x="1779" y="584"/>
                  <a:pt x="1779" y="584"/>
                </a:cubicBezTo>
                <a:cubicBezTo>
                  <a:pt x="1777" y="584"/>
                  <a:pt x="1777" y="584"/>
                  <a:pt x="1777" y="584"/>
                </a:cubicBezTo>
                <a:cubicBezTo>
                  <a:pt x="1774" y="581"/>
                  <a:pt x="1774" y="581"/>
                  <a:pt x="1774" y="581"/>
                </a:cubicBezTo>
                <a:cubicBezTo>
                  <a:pt x="1773" y="577"/>
                  <a:pt x="1773" y="577"/>
                  <a:pt x="1773" y="577"/>
                </a:cubicBezTo>
                <a:cubicBezTo>
                  <a:pt x="1773" y="577"/>
                  <a:pt x="1773" y="577"/>
                  <a:pt x="1773" y="577"/>
                </a:cubicBezTo>
                <a:cubicBezTo>
                  <a:pt x="1772" y="575"/>
                  <a:pt x="1772" y="575"/>
                  <a:pt x="1772" y="575"/>
                </a:cubicBezTo>
                <a:cubicBezTo>
                  <a:pt x="1770" y="572"/>
                  <a:pt x="1770" y="572"/>
                  <a:pt x="1770" y="572"/>
                </a:cubicBezTo>
                <a:cubicBezTo>
                  <a:pt x="1768" y="572"/>
                  <a:pt x="1768" y="572"/>
                  <a:pt x="1768" y="572"/>
                </a:cubicBezTo>
                <a:cubicBezTo>
                  <a:pt x="1768" y="571"/>
                  <a:pt x="1768" y="571"/>
                  <a:pt x="1768" y="571"/>
                </a:cubicBezTo>
                <a:cubicBezTo>
                  <a:pt x="1771" y="568"/>
                  <a:pt x="1771" y="568"/>
                  <a:pt x="1771" y="568"/>
                </a:cubicBezTo>
                <a:cubicBezTo>
                  <a:pt x="1771" y="566"/>
                  <a:pt x="1771" y="566"/>
                  <a:pt x="1771" y="566"/>
                </a:cubicBezTo>
                <a:cubicBezTo>
                  <a:pt x="1771" y="562"/>
                  <a:pt x="1771" y="562"/>
                  <a:pt x="1771" y="562"/>
                </a:cubicBezTo>
                <a:cubicBezTo>
                  <a:pt x="1774" y="559"/>
                  <a:pt x="1774" y="559"/>
                  <a:pt x="1774" y="559"/>
                </a:cubicBezTo>
                <a:cubicBezTo>
                  <a:pt x="1775" y="560"/>
                  <a:pt x="1775" y="560"/>
                  <a:pt x="1775" y="560"/>
                </a:cubicBezTo>
                <a:cubicBezTo>
                  <a:pt x="1777" y="558"/>
                  <a:pt x="1777" y="558"/>
                  <a:pt x="1777" y="558"/>
                </a:cubicBezTo>
                <a:cubicBezTo>
                  <a:pt x="1777" y="555"/>
                  <a:pt x="1777" y="555"/>
                  <a:pt x="1777" y="555"/>
                </a:cubicBezTo>
                <a:cubicBezTo>
                  <a:pt x="1777" y="554"/>
                  <a:pt x="1777" y="554"/>
                  <a:pt x="1777" y="554"/>
                </a:cubicBezTo>
                <a:cubicBezTo>
                  <a:pt x="1776" y="552"/>
                  <a:pt x="1776" y="552"/>
                  <a:pt x="1776" y="552"/>
                </a:cubicBezTo>
                <a:cubicBezTo>
                  <a:pt x="1777" y="550"/>
                  <a:pt x="1777" y="550"/>
                  <a:pt x="1777" y="550"/>
                </a:cubicBezTo>
                <a:cubicBezTo>
                  <a:pt x="1777" y="547"/>
                  <a:pt x="1777" y="547"/>
                  <a:pt x="1777" y="547"/>
                </a:cubicBezTo>
                <a:cubicBezTo>
                  <a:pt x="1777" y="545"/>
                  <a:pt x="1777" y="545"/>
                  <a:pt x="1777" y="545"/>
                </a:cubicBezTo>
                <a:cubicBezTo>
                  <a:pt x="1778" y="544"/>
                  <a:pt x="1778" y="544"/>
                  <a:pt x="1778" y="544"/>
                </a:cubicBezTo>
                <a:cubicBezTo>
                  <a:pt x="1778" y="542"/>
                  <a:pt x="1778" y="542"/>
                  <a:pt x="1778" y="542"/>
                </a:cubicBezTo>
                <a:cubicBezTo>
                  <a:pt x="1782" y="542"/>
                  <a:pt x="1782" y="542"/>
                  <a:pt x="1782" y="542"/>
                </a:cubicBezTo>
                <a:cubicBezTo>
                  <a:pt x="1784" y="541"/>
                  <a:pt x="1784" y="541"/>
                  <a:pt x="1784" y="541"/>
                </a:cubicBezTo>
                <a:cubicBezTo>
                  <a:pt x="1786" y="539"/>
                  <a:pt x="1786" y="539"/>
                  <a:pt x="1786" y="539"/>
                </a:cubicBezTo>
                <a:cubicBezTo>
                  <a:pt x="1786" y="537"/>
                  <a:pt x="1786" y="537"/>
                  <a:pt x="1786" y="537"/>
                </a:cubicBezTo>
                <a:cubicBezTo>
                  <a:pt x="1784" y="536"/>
                  <a:pt x="1784" y="536"/>
                  <a:pt x="1784" y="536"/>
                </a:cubicBezTo>
                <a:cubicBezTo>
                  <a:pt x="1786" y="535"/>
                  <a:pt x="1786" y="535"/>
                  <a:pt x="1786" y="535"/>
                </a:cubicBezTo>
                <a:cubicBezTo>
                  <a:pt x="1786" y="535"/>
                  <a:pt x="1786" y="535"/>
                  <a:pt x="1786" y="535"/>
                </a:cubicBezTo>
                <a:cubicBezTo>
                  <a:pt x="1786" y="533"/>
                  <a:pt x="1786" y="533"/>
                  <a:pt x="1786" y="533"/>
                </a:cubicBezTo>
                <a:cubicBezTo>
                  <a:pt x="1785" y="532"/>
                  <a:pt x="1785" y="532"/>
                  <a:pt x="1785" y="532"/>
                </a:cubicBezTo>
                <a:cubicBezTo>
                  <a:pt x="1785" y="531"/>
                  <a:pt x="1785" y="531"/>
                  <a:pt x="1785" y="531"/>
                </a:cubicBezTo>
                <a:cubicBezTo>
                  <a:pt x="1785" y="530"/>
                  <a:pt x="1785" y="530"/>
                  <a:pt x="1785" y="530"/>
                </a:cubicBezTo>
                <a:cubicBezTo>
                  <a:pt x="1786" y="531"/>
                  <a:pt x="1786" y="531"/>
                  <a:pt x="1786" y="531"/>
                </a:cubicBezTo>
                <a:cubicBezTo>
                  <a:pt x="1787" y="531"/>
                  <a:pt x="1787" y="531"/>
                  <a:pt x="1787" y="531"/>
                </a:cubicBezTo>
                <a:cubicBezTo>
                  <a:pt x="1791" y="526"/>
                  <a:pt x="1791" y="526"/>
                  <a:pt x="1791" y="526"/>
                </a:cubicBezTo>
                <a:cubicBezTo>
                  <a:pt x="1791" y="525"/>
                  <a:pt x="1791" y="525"/>
                  <a:pt x="1791" y="525"/>
                </a:cubicBezTo>
                <a:cubicBezTo>
                  <a:pt x="1792" y="525"/>
                  <a:pt x="1792" y="525"/>
                  <a:pt x="1792" y="525"/>
                </a:cubicBezTo>
                <a:cubicBezTo>
                  <a:pt x="1794" y="522"/>
                  <a:pt x="1794" y="522"/>
                  <a:pt x="1794" y="522"/>
                </a:cubicBezTo>
                <a:cubicBezTo>
                  <a:pt x="1794" y="520"/>
                  <a:pt x="1794" y="520"/>
                  <a:pt x="1794" y="520"/>
                </a:cubicBezTo>
                <a:cubicBezTo>
                  <a:pt x="1795" y="519"/>
                  <a:pt x="1795" y="519"/>
                  <a:pt x="1795" y="519"/>
                </a:cubicBezTo>
                <a:cubicBezTo>
                  <a:pt x="1798" y="518"/>
                  <a:pt x="1798" y="518"/>
                  <a:pt x="1798" y="518"/>
                </a:cubicBezTo>
                <a:cubicBezTo>
                  <a:pt x="1800" y="516"/>
                  <a:pt x="1800" y="516"/>
                  <a:pt x="1800" y="516"/>
                </a:cubicBezTo>
                <a:cubicBezTo>
                  <a:pt x="1801" y="517"/>
                  <a:pt x="1801" y="517"/>
                  <a:pt x="1801" y="517"/>
                </a:cubicBezTo>
                <a:cubicBezTo>
                  <a:pt x="1801" y="518"/>
                  <a:pt x="1801" y="518"/>
                  <a:pt x="1801" y="518"/>
                </a:cubicBezTo>
                <a:cubicBezTo>
                  <a:pt x="1802" y="518"/>
                  <a:pt x="1802" y="518"/>
                  <a:pt x="1802" y="518"/>
                </a:cubicBezTo>
                <a:cubicBezTo>
                  <a:pt x="1803" y="516"/>
                  <a:pt x="1803" y="516"/>
                  <a:pt x="1803" y="516"/>
                </a:cubicBezTo>
                <a:cubicBezTo>
                  <a:pt x="1804" y="515"/>
                  <a:pt x="1804" y="515"/>
                  <a:pt x="1804" y="515"/>
                </a:cubicBezTo>
                <a:cubicBezTo>
                  <a:pt x="1805" y="516"/>
                  <a:pt x="1805" y="516"/>
                  <a:pt x="1805" y="516"/>
                </a:cubicBezTo>
                <a:cubicBezTo>
                  <a:pt x="1806" y="517"/>
                  <a:pt x="1806" y="517"/>
                  <a:pt x="1806" y="517"/>
                </a:cubicBezTo>
                <a:cubicBezTo>
                  <a:pt x="1808" y="518"/>
                  <a:pt x="1808" y="518"/>
                  <a:pt x="1808" y="518"/>
                </a:cubicBezTo>
                <a:cubicBezTo>
                  <a:pt x="1811" y="517"/>
                  <a:pt x="1811" y="517"/>
                  <a:pt x="1811" y="517"/>
                </a:cubicBezTo>
                <a:cubicBezTo>
                  <a:pt x="1809" y="518"/>
                  <a:pt x="1809" y="518"/>
                  <a:pt x="1809" y="518"/>
                </a:cubicBezTo>
                <a:cubicBezTo>
                  <a:pt x="1807" y="519"/>
                  <a:pt x="1807" y="519"/>
                  <a:pt x="1807" y="519"/>
                </a:cubicBezTo>
                <a:cubicBezTo>
                  <a:pt x="1805" y="518"/>
                  <a:pt x="1805" y="518"/>
                  <a:pt x="1805" y="518"/>
                </a:cubicBezTo>
                <a:cubicBezTo>
                  <a:pt x="1802" y="519"/>
                  <a:pt x="1802" y="519"/>
                  <a:pt x="1802" y="519"/>
                </a:cubicBezTo>
                <a:cubicBezTo>
                  <a:pt x="1800" y="519"/>
                  <a:pt x="1800" y="519"/>
                  <a:pt x="1800" y="519"/>
                </a:cubicBezTo>
                <a:cubicBezTo>
                  <a:pt x="1801" y="520"/>
                  <a:pt x="1801" y="520"/>
                  <a:pt x="1801" y="520"/>
                </a:cubicBezTo>
                <a:cubicBezTo>
                  <a:pt x="1804" y="520"/>
                  <a:pt x="1804" y="520"/>
                  <a:pt x="1804" y="520"/>
                </a:cubicBezTo>
                <a:cubicBezTo>
                  <a:pt x="1807" y="521"/>
                  <a:pt x="1807" y="521"/>
                  <a:pt x="1807" y="521"/>
                </a:cubicBezTo>
                <a:cubicBezTo>
                  <a:pt x="1807" y="522"/>
                  <a:pt x="1807" y="522"/>
                  <a:pt x="1807" y="522"/>
                </a:cubicBezTo>
                <a:cubicBezTo>
                  <a:pt x="1806" y="522"/>
                  <a:pt x="1806" y="522"/>
                  <a:pt x="1806" y="522"/>
                </a:cubicBezTo>
                <a:cubicBezTo>
                  <a:pt x="1807" y="524"/>
                  <a:pt x="1807" y="524"/>
                  <a:pt x="1807" y="524"/>
                </a:cubicBezTo>
                <a:cubicBezTo>
                  <a:pt x="1809" y="524"/>
                  <a:pt x="1809" y="524"/>
                  <a:pt x="1809" y="524"/>
                </a:cubicBezTo>
                <a:cubicBezTo>
                  <a:pt x="1810" y="525"/>
                  <a:pt x="1810" y="525"/>
                  <a:pt x="1810" y="525"/>
                </a:cubicBezTo>
                <a:cubicBezTo>
                  <a:pt x="1812" y="524"/>
                  <a:pt x="1812" y="524"/>
                  <a:pt x="1812" y="524"/>
                </a:cubicBezTo>
                <a:cubicBezTo>
                  <a:pt x="1815" y="523"/>
                  <a:pt x="1815" y="523"/>
                  <a:pt x="1815" y="523"/>
                </a:cubicBezTo>
                <a:cubicBezTo>
                  <a:pt x="1817" y="524"/>
                  <a:pt x="1817" y="524"/>
                  <a:pt x="1817" y="524"/>
                </a:cubicBezTo>
                <a:cubicBezTo>
                  <a:pt x="1819" y="525"/>
                  <a:pt x="1819" y="525"/>
                  <a:pt x="1819" y="525"/>
                </a:cubicBezTo>
                <a:cubicBezTo>
                  <a:pt x="1820" y="524"/>
                  <a:pt x="1820" y="524"/>
                  <a:pt x="1820" y="524"/>
                </a:cubicBezTo>
                <a:cubicBezTo>
                  <a:pt x="1821" y="524"/>
                  <a:pt x="1821" y="524"/>
                  <a:pt x="1821" y="524"/>
                </a:cubicBezTo>
                <a:cubicBezTo>
                  <a:pt x="1821" y="527"/>
                  <a:pt x="1821" y="527"/>
                  <a:pt x="1821" y="527"/>
                </a:cubicBezTo>
                <a:cubicBezTo>
                  <a:pt x="1822" y="528"/>
                  <a:pt x="1822" y="528"/>
                  <a:pt x="1822" y="528"/>
                </a:cubicBezTo>
                <a:cubicBezTo>
                  <a:pt x="1821" y="529"/>
                  <a:pt x="1821" y="529"/>
                  <a:pt x="1821" y="529"/>
                </a:cubicBezTo>
                <a:cubicBezTo>
                  <a:pt x="1818" y="529"/>
                  <a:pt x="1818" y="529"/>
                  <a:pt x="1818" y="529"/>
                </a:cubicBezTo>
                <a:cubicBezTo>
                  <a:pt x="1815" y="531"/>
                  <a:pt x="1815" y="531"/>
                  <a:pt x="1815" y="531"/>
                </a:cubicBezTo>
                <a:cubicBezTo>
                  <a:pt x="1813" y="535"/>
                  <a:pt x="1813" y="535"/>
                  <a:pt x="1813" y="535"/>
                </a:cubicBezTo>
                <a:cubicBezTo>
                  <a:pt x="1814" y="535"/>
                  <a:pt x="1814" y="535"/>
                  <a:pt x="1814" y="535"/>
                </a:cubicBezTo>
                <a:cubicBezTo>
                  <a:pt x="1816" y="534"/>
                  <a:pt x="1816" y="534"/>
                  <a:pt x="1816" y="534"/>
                </a:cubicBezTo>
                <a:cubicBezTo>
                  <a:pt x="1818" y="535"/>
                  <a:pt x="1818" y="535"/>
                  <a:pt x="1818" y="535"/>
                </a:cubicBezTo>
                <a:cubicBezTo>
                  <a:pt x="1819" y="535"/>
                  <a:pt x="1819" y="535"/>
                  <a:pt x="1819" y="535"/>
                </a:cubicBezTo>
                <a:cubicBezTo>
                  <a:pt x="1822" y="538"/>
                  <a:pt x="1822" y="538"/>
                  <a:pt x="1822" y="538"/>
                </a:cubicBezTo>
                <a:cubicBezTo>
                  <a:pt x="1823" y="539"/>
                  <a:pt x="1823" y="539"/>
                  <a:pt x="1823" y="539"/>
                </a:cubicBezTo>
                <a:cubicBezTo>
                  <a:pt x="1821" y="543"/>
                  <a:pt x="1821" y="543"/>
                  <a:pt x="1821" y="543"/>
                </a:cubicBezTo>
                <a:cubicBezTo>
                  <a:pt x="1821" y="543"/>
                  <a:pt x="1821" y="543"/>
                  <a:pt x="1821" y="543"/>
                </a:cubicBezTo>
                <a:cubicBezTo>
                  <a:pt x="1823" y="545"/>
                  <a:pt x="1823" y="545"/>
                  <a:pt x="1823" y="545"/>
                </a:cubicBezTo>
                <a:cubicBezTo>
                  <a:pt x="1826" y="545"/>
                  <a:pt x="1826" y="545"/>
                  <a:pt x="1826" y="545"/>
                </a:cubicBezTo>
                <a:cubicBezTo>
                  <a:pt x="1830" y="543"/>
                  <a:pt x="1830" y="543"/>
                  <a:pt x="1830" y="543"/>
                </a:cubicBezTo>
                <a:cubicBezTo>
                  <a:pt x="1834" y="540"/>
                  <a:pt x="1834" y="540"/>
                  <a:pt x="1834" y="540"/>
                </a:cubicBezTo>
                <a:cubicBezTo>
                  <a:pt x="1838" y="540"/>
                  <a:pt x="1838" y="540"/>
                  <a:pt x="1838" y="540"/>
                </a:cubicBezTo>
                <a:cubicBezTo>
                  <a:pt x="1839" y="538"/>
                  <a:pt x="1839" y="538"/>
                  <a:pt x="1839" y="538"/>
                </a:cubicBezTo>
                <a:cubicBezTo>
                  <a:pt x="1842" y="536"/>
                  <a:pt x="1842" y="536"/>
                  <a:pt x="1842" y="536"/>
                </a:cubicBezTo>
                <a:cubicBezTo>
                  <a:pt x="1846" y="537"/>
                  <a:pt x="1846" y="537"/>
                  <a:pt x="1846" y="537"/>
                </a:cubicBezTo>
                <a:cubicBezTo>
                  <a:pt x="1849" y="537"/>
                  <a:pt x="1849" y="537"/>
                  <a:pt x="1849" y="537"/>
                </a:cubicBezTo>
                <a:cubicBezTo>
                  <a:pt x="1850" y="535"/>
                  <a:pt x="1850" y="535"/>
                  <a:pt x="1850" y="535"/>
                </a:cubicBezTo>
                <a:cubicBezTo>
                  <a:pt x="1849" y="533"/>
                  <a:pt x="1849" y="533"/>
                  <a:pt x="1849" y="533"/>
                </a:cubicBezTo>
                <a:cubicBezTo>
                  <a:pt x="1850" y="532"/>
                  <a:pt x="1850" y="532"/>
                  <a:pt x="1850" y="532"/>
                </a:cubicBezTo>
                <a:cubicBezTo>
                  <a:pt x="1851" y="531"/>
                  <a:pt x="1851" y="531"/>
                  <a:pt x="1851" y="531"/>
                </a:cubicBezTo>
                <a:cubicBezTo>
                  <a:pt x="1849" y="531"/>
                  <a:pt x="1849" y="531"/>
                  <a:pt x="1849" y="531"/>
                </a:cubicBezTo>
                <a:cubicBezTo>
                  <a:pt x="1845" y="531"/>
                  <a:pt x="1845" y="531"/>
                  <a:pt x="1845" y="531"/>
                </a:cubicBezTo>
                <a:cubicBezTo>
                  <a:pt x="1845" y="533"/>
                  <a:pt x="1845" y="533"/>
                  <a:pt x="1845" y="533"/>
                </a:cubicBezTo>
                <a:cubicBezTo>
                  <a:pt x="1843" y="532"/>
                  <a:pt x="1843" y="532"/>
                  <a:pt x="1843" y="532"/>
                </a:cubicBezTo>
                <a:cubicBezTo>
                  <a:pt x="1841" y="532"/>
                  <a:pt x="1841" y="532"/>
                  <a:pt x="1841" y="532"/>
                </a:cubicBezTo>
                <a:cubicBezTo>
                  <a:pt x="1840" y="534"/>
                  <a:pt x="1840" y="534"/>
                  <a:pt x="1840" y="534"/>
                </a:cubicBezTo>
                <a:cubicBezTo>
                  <a:pt x="1839" y="534"/>
                  <a:pt x="1839" y="534"/>
                  <a:pt x="1839" y="534"/>
                </a:cubicBezTo>
                <a:cubicBezTo>
                  <a:pt x="1834" y="528"/>
                  <a:pt x="1834" y="528"/>
                  <a:pt x="1834" y="528"/>
                </a:cubicBezTo>
                <a:cubicBezTo>
                  <a:pt x="1833" y="526"/>
                  <a:pt x="1833" y="526"/>
                  <a:pt x="1833" y="526"/>
                </a:cubicBezTo>
                <a:cubicBezTo>
                  <a:pt x="1831" y="523"/>
                  <a:pt x="1831" y="523"/>
                  <a:pt x="1831" y="523"/>
                </a:cubicBezTo>
                <a:cubicBezTo>
                  <a:pt x="1831" y="524"/>
                  <a:pt x="1831" y="524"/>
                  <a:pt x="1831" y="524"/>
                </a:cubicBezTo>
                <a:cubicBezTo>
                  <a:pt x="1832" y="527"/>
                  <a:pt x="1832" y="527"/>
                  <a:pt x="1832" y="527"/>
                </a:cubicBezTo>
                <a:cubicBezTo>
                  <a:pt x="1835" y="531"/>
                  <a:pt x="1835" y="531"/>
                  <a:pt x="1835" y="531"/>
                </a:cubicBezTo>
                <a:cubicBezTo>
                  <a:pt x="1839" y="534"/>
                  <a:pt x="1839" y="534"/>
                  <a:pt x="1839" y="534"/>
                </a:cubicBezTo>
                <a:cubicBezTo>
                  <a:pt x="1838" y="535"/>
                  <a:pt x="1838" y="535"/>
                  <a:pt x="1838" y="535"/>
                </a:cubicBezTo>
                <a:cubicBezTo>
                  <a:pt x="1835" y="534"/>
                  <a:pt x="1835" y="534"/>
                  <a:pt x="1835" y="534"/>
                </a:cubicBezTo>
                <a:cubicBezTo>
                  <a:pt x="1834" y="533"/>
                  <a:pt x="1834" y="533"/>
                  <a:pt x="1834" y="533"/>
                </a:cubicBezTo>
                <a:cubicBezTo>
                  <a:pt x="1834" y="530"/>
                  <a:pt x="1834" y="530"/>
                  <a:pt x="1834" y="530"/>
                </a:cubicBezTo>
                <a:cubicBezTo>
                  <a:pt x="1833" y="530"/>
                  <a:pt x="1833" y="530"/>
                  <a:pt x="1833" y="530"/>
                </a:cubicBezTo>
                <a:cubicBezTo>
                  <a:pt x="1831" y="531"/>
                  <a:pt x="1831" y="531"/>
                  <a:pt x="1831" y="531"/>
                </a:cubicBezTo>
                <a:cubicBezTo>
                  <a:pt x="1832" y="529"/>
                  <a:pt x="1832" y="529"/>
                  <a:pt x="1832" y="529"/>
                </a:cubicBezTo>
                <a:cubicBezTo>
                  <a:pt x="1831" y="529"/>
                  <a:pt x="1831" y="529"/>
                  <a:pt x="1831" y="529"/>
                </a:cubicBezTo>
                <a:cubicBezTo>
                  <a:pt x="1830" y="530"/>
                  <a:pt x="1830" y="530"/>
                  <a:pt x="1830" y="530"/>
                </a:cubicBezTo>
                <a:cubicBezTo>
                  <a:pt x="1830" y="529"/>
                  <a:pt x="1830" y="529"/>
                  <a:pt x="1830" y="529"/>
                </a:cubicBezTo>
                <a:cubicBezTo>
                  <a:pt x="1831" y="528"/>
                  <a:pt x="1831" y="528"/>
                  <a:pt x="1831" y="528"/>
                </a:cubicBezTo>
                <a:cubicBezTo>
                  <a:pt x="1830" y="527"/>
                  <a:pt x="1830" y="527"/>
                  <a:pt x="1830" y="527"/>
                </a:cubicBezTo>
                <a:cubicBezTo>
                  <a:pt x="1829" y="527"/>
                  <a:pt x="1829" y="527"/>
                  <a:pt x="1829" y="527"/>
                </a:cubicBezTo>
                <a:cubicBezTo>
                  <a:pt x="1828" y="526"/>
                  <a:pt x="1828" y="526"/>
                  <a:pt x="1828" y="526"/>
                </a:cubicBezTo>
                <a:cubicBezTo>
                  <a:pt x="1826" y="525"/>
                  <a:pt x="1826" y="525"/>
                  <a:pt x="1826" y="525"/>
                </a:cubicBezTo>
                <a:cubicBezTo>
                  <a:pt x="1823" y="525"/>
                  <a:pt x="1823" y="525"/>
                  <a:pt x="1823" y="525"/>
                </a:cubicBezTo>
                <a:cubicBezTo>
                  <a:pt x="1822" y="524"/>
                  <a:pt x="1822" y="524"/>
                  <a:pt x="1822" y="524"/>
                </a:cubicBezTo>
                <a:cubicBezTo>
                  <a:pt x="1822" y="524"/>
                  <a:pt x="1822" y="524"/>
                  <a:pt x="1822" y="524"/>
                </a:cubicBezTo>
                <a:cubicBezTo>
                  <a:pt x="1824" y="524"/>
                  <a:pt x="1824" y="524"/>
                  <a:pt x="1824" y="524"/>
                </a:cubicBezTo>
                <a:cubicBezTo>
                  <a:pt x="1826" y="523"/>
                  <a:pt x="1826" y="523"/>
                  <a:pt x="1826" y="523"/>
                </a:cubicBezTo>
                <a:cubicBezTo>
                  <a:pt x="1827" y="524"/>
                  <a:pt x="1827" y="524"/>
                  <a:pt x="1827" y="524"/>
                </a:cubicBezTo>
                <a:cubicBezTo>
                  <a:pt x="1829" y="524"/>
                  <a:pt x="1829" y="524"/>
                  <a:pt x="1829" y="524"/>
                </a:cubicBezTo>
                <a:cubicBezTo>
                  <a:pt x="1830" y="523"/>
                  <a:pt x="1830" y="523"/>
                  <a:pt x="1830" y="523"/>
                </a:cubicBezTo>
                <a:cubicBezTo>
                  <a:pt x="1831" y="522"/>
                  <a:pt x="1831" y="522"/>
                  <a:pt x="1831" y="522"/>
                </a:cubicBezTo>
                <a:cubicBezTo>
                  <a:pt x="1834" y="519"/>
                  <a:pt x="1834" y="519"/>
                  <a:pt x="1834" y="519"/>
                </a:cubicBezTo>
                <a:cubicBezTo>
                  <a:pt x="1835" y="518"/>
                  <a:pt x="1835" y="518"/>
                  <a:pt x="1835" y="518"/>
                </a:cubicBezTo>
                <a:cubicBezTo>
                  <a:pt x="1836" y="519"/>
                  <a:pt x="1836" y="519"/>
                  <a:pt x="1836" y="519"/>
                </a:cubicBezTo>
                <a:cubicBezTo>
                  <a:pt x="1836" y="519"/>
                  <a:pt x="1836" y="519"/>
                  <a:pt x="1836" y="519"/>
                </a:cubicBezTo>
                <a:cubicBezTo>
                  <a:pt x="1834" y="522"/>
                  <a:pt x="1834" y="522"/>
                  <a:pt x="1834" y="522"/>
                </a:cubicBezTo>
                <a:cubicBezTo>
                  <a:pt x="1833" y="522"/>
                  <a:pt x="1833" y="522"/>
                  <a:pt x="1833" y="522"/>
                </a:cubicBezTo>
                <a:cubicBezTo>
                  <a:pt x="1834" y="523"/>
                  <a:pt x="1834" y="523"/>
                  <a:pt x="1834" y="523"/>
                </a:cubicBezTo>
                <a:cubicBezTo>
                  <a:pt x="1835" y="523"/>
                  <a:pt x="1835" y="523"/>
                  <a:pt x="1835" y="523"/>
                </a:cubicBezTo>
                <a:cubicBezTo>
                  <a:pt x="1837" y="519"/>
                  <a:pt x="1837" y="519"/>
                  <a:pt x="1837" y="519"/>
                </a:cubicBezTo>
                <a:cubicBezTo>
                  <a:pt x="1838" y="518"/>
                  <a:pt x="1838" y="518"/>
                  <a:pt x="1838" y="518"/>
                </a:cubicBezTo>
                <a:cubicBezTo>
                  <a:pt x="1837" y="517"/>
                  <a:pt x="1837" y="517"/>
                  <a:pt x="1837" y="517"/>
                </a:cubicBezTo>
                <a:cubicBezTo>
                  <a:pt x="1836" y="515"/>
                  <a:pt x="1836" y="515"/>
                  <a:pt x="1836" y="515"/>
                </a:cubicBezTo>
                <a:cubicBezTo>
                  <a:pt x="1837" y="515"/>
                  <a:pt x="1837" y="515"/>
                  <a:pt x="1837" y="515"/>
                </a:cubicBezTo>
                <a:cubicBezTo>
                  <a:pt x="1838" y="518"/>
                  <a:pt x="1838" y="518"/>
                  <a:pt x="1838" y="518"/>
                </a:cubicBezTo>
                <a:cubicBezTo>
                  <a:pt x="1840" y="518"/>
                  <a:pt x="1840" y="518"/>
                  <a:pt x="1840" y="518"/>
                </a:cubicBezTo>
                <a:cubicBezTo>
                  <a:pt x="1842" y="517"/>
                  <a:pt x="1842" y="517"/>
                  <a:pt x="1842" y="517"/>
                </a:cubicBezTo>
                <a:cubicBezTo>
                  <a:pt x="1844" y="517"/>
                  <a:pt x="1844" y="517"/>
                  <a:pt x="1844" y="517"/>
                </a:cubicBezTo>
                <a:cubicBezTo>
                  <a:pt x="1846" y="516"/>
                  <a:pt x="1846" y="516"/>
                  <a:pt x="1846" y="516"/>
                </a:cubicBezTo>
                <a:cubicBezTo>
                  <a:pt x="1848" y="516"/>
                  <a:pt x="1848" y="516"/>
                  <a:pt x="1848" y="516"/>
                </a:cubicBezTo>
                <a:cubicBezTo>
                  <a:pt x="1849" y="516"/>
                  <a:pt x="1849" y="516"/>
                  <a:pt x="1849" y="516"/>
                </a:cubicBezTo>
                <a:cubicBezTo>
                  <a:pt x="1851" y="514"/>
                  <a:pt x="1851" y="514"/>
                  <a:pt x="1851" y="514"/>
                </a:cubicBezTo>
                <a:cubicBezTo>
                  <a:pt x="1852" y="512"/>
                  <a:pt x="1852" y="512"/>
                  <a:pt x="1852" y="512"/>
                </a:cubicBezTo>
                <a:cubicBezTo>
                  <a:pt x="1854" y="512"/>
                  <a:pt x="1854" y="512"/>
                  <a:pt x="1854" y="512"/>
                </a:cubicBezTo>
                <a:cubicBezTo>
                  <a:pt x="1855" y="510"/>
                  <a:pt x="1855" y="510"/>
                  <a:pt x="1855" y="510"/>
                </a:cubicBezTo>
                <a:cubicBezTo>
                  <a:pt x="1856" y="509"/>
                  <a:pt x="1856" y="509"/>
                  <a:pt x="1856" y="509"/>
                </a:cubicBezTo>
                <a:cubicBezTo>
                  <a:pt x="1859" y="509"/>
                  <a:pt x="1859" y="509"/>
                  <a:pt x="1859" y="509"/>
                </a:cubicBezTo>
                <a:cubicBezTo>
                  <a:pt x="1861" y="508"/>
                  <a:pt x="1861" y="508"/>
                  <a:pt x="1861" y="508"/>
                </a:cubicBezTo>
                <a:cubicBezTo>
                  <a:pt x="1862" y="508"/>
                  <a:pt x="1862" y="508"/>
                  <a:pt x="1862" y="508"/>
                </a:cubicBezTo>
                <a:cubicBezTo>
                  <a:pt x="1863" y="510"/>
                  <a:pt x="1863" y="510"/>
                  <a:pt x="1863" y="510"/>
                </a:cubicBezTo>
                <a:cubicBezTo>
                  <a:pt x="1865" y="509"/>
                  <a:pt x="1865" y="509"/>
                  <a:pt x="1865" y="509"/>
                </a:cubicBezTo>
                <a:cubicBezTo>
                  <a:pt x="1865" y="504"/>
                  <a:pt x="1865" y="504"/>
                  <a:pt x="1865" y="504"/>
                </a:cubicBezTo>
                <a:cubicBezTo>
                  <a:pt x="1865" y="509"/>
                  <a:pt x="1865" y="509"/>
                  <a:pt x="1865" y="509"/>
                </a:cubicBezTo>
                <a:cubicBezTo>
                  <a:pt x="1865" y="509"/>
                  <a:pt x="1865" y="509"/>
                  <a:pt x="1865" y="509"/>
                </a:cubicBezTo>
                <a:cubicBezTo>
                  <a:pt x="1865" y="509"/>
                  <a:pt x="1865" y="509"/>
                  <a:pt x="1865" y="509"/>
                </a:cubicBezTo>
                <a:cubicBezTo>
                  <a:pt x="1867" y="509"/>
                  <a:pt x="1867" y="509"/>
                  <a:pt x="1867" y="509"/>
                </a:cubicBezTo>
                <a:cubicBezTo>
                  <a:pt x="1869" y="507"/>
                  <a:pt x="1869" y="507"/>
                  <a:pt x="1869" y="507"/>
                </a:cubicBezTo>
                <a:cubicBezTo>
                  <a:pt x="1872" y="507"/>
                  <a:pt x="1872" y="507"/>
                  <a:pt x="1872" y="507"/>
                </a:cubicBezTo>
                <a:cubicBezTo>
                  <a:pt x="1873" y="508"/>
                  <a:pt x="1873" y="508"/>
                  <a:pt x="1873" y="508"/>
                </a:cubicBezTo>
                <a:cubicBezTo>
                  <a:pt x="1872" y="510"/>
                  <a:pt x="1872" y="510"/>
                  <a:pt x="1872" y="510"/>
                </a:cubicBezTo>
                <a:cubicBezTo>
                  <a:pt x="1867" y="513"/>
                  <a:pt x="1867" y="513"/>
                  <a:pt x="1867" y="513"/>
                </a:cubicBezTo>
                <a:cubicBezTo>
                  <a:pt x="1865" y="514"/>
                  <a:pt x="1865" y="514"/>
                  <a:pt x="1865" y="514"/>
                </a:cubicBezTo>
                <a:cubicBezTo>
                  <a:pt x="1866" y="515"/>
                  <a:pt x="1866" y="515"/>
                  <a:pt x="1866" y="515"/>
                </a:cubicBezTo>
                <a:cubicBezTo>
                  <a:pt x="1867" y="515"/>
                  <a:pt x="1867" y="515"/>
                  <a:pt x="1867" y="515"/>
                </a:cubicBezTo>
                <a:cubicBezTo>
                  <a:pt x="1866" y="517"/>
                  <a:pt x="1866" y="517"/>
                  <a:pt x="1866" y="517"/>
                </a:cubicBezTo>
                <a:cubicBezTo>
                  <a:pt x="1863" y="516"/>
                  <a:pt x="1863" y="516"/>
                  <a:pt x="1863" y="516"/>
                </a:cubicBezTo>
                <a:cubicBezTo>
                  <a:pt x="1860" y="517"/>
                  <a:pt x="1860" y="517"/>
                  <a:pt x="1860" y="517"/>
                </a:cubicBezTo>
                <a:cubicBezTo>
                  <a:pt x="1861" y="519"/>
                  <a:pt x="1861" y="519"/>
                  <a:pt x="1861" y="519"/>
                </a:cubicBezTo>
                <a:cubicBezTo>
                  <a:pt x="1863" y="521"/>
                  <a:pt x="1863" y="521"/>
                  <a:pt x="1863" y="521"/>
                </a:cubicBezTo>
                <a:cubicBezTo>
                  <a:pt x="1864" y="520"/>
                  <a:pt x="1864" y="520"/>
                  <a:pt x="1864" y="520"/>
                </a:cubicBezTo>
                <a:cubicBezTo>
                  <a:pt x="1864" y="521"/>
                  <a:pt x="1864" y="521"/>
                  <a:pt x="1864" y="521"/>
                </a:cubicBezTo>
                <a:cubicBezTo>
                  <a:pt x="1866" y="522"/>
                  <a:pt x="1866" y="522"/>
                  <a:pt x="1866" y="522"/>
                </a:cubicBezTo>
                <a:cubicBezTo>
                  <a:pt x="1866" y="523"/>
                  <a:pt x="1866" y="523"/>
                  <a:pt x="1866" y="523"/>
                </a:cubicBezTo>
                <a:cubicBezTo>
                  <a:pt x="1865" y="523"/>
                  <a:pt x="1865" y="523"/>
                  <a:pt x="1865" y="523"/>
                </a:cubicBezTo>
                <a:cubicBezTo>
                  <a:pt x="1864" y="524"/>
                  <a:pt x="1864" y="524"/>
                  <a:pt x="1864" y="524"/>
                </a:cubicBezTo>
                <a:cubicBezTo>
                  <a:pt x="1863" y="524"/>
                  <a:pt x="1863" y="524"/>
                  <a:pt x="1863" y="524"/>
                </a:cubicBezTo>
                <a:cubicBezTo>
                  <a:pt x="1862" y="525"/>
                  <a:pt x="1862" y="525"/>
                  <a:pt x="1862" y="525"/>
                </a:cubicBezTo>
                <a:cubicBezTo>
                  <a:pt x="1862" y="525"/>
                  <a:pt x="1862" y="525"/>
                  <a:pt x="1862" y="525"/>
                </a:cubicBezTo>
                <a:cubicBezTo>
                  <a:pt x="1860" y="528"/>
                  <a:pt x="1860" y="528"/>
                  <a:pt x="1860" y="528"/>
                </a:cubicBezTo>
                <a:cubicBezTo>
                  <a:pt x="1860" y="530"/>
                  <a:pt x="1860" y="530"/>
                  <a:pt x="1860" y="530"/>
                </a:cubicBezTo>
                <a:cubicBezTo>
                  <a:pt x="1861" y="530"/>
                  <a:pt x="1861" y="530"/>
                  <a:pt x="1861" y="530"/>
                </a:cubicBezTo>
                <a:cubicBezTo>
                  <a:pt x="1860" y="533"/>
                  <a:pt x="1860" y="533"/>
                  <a:pt x="1860" y="533"/>
                </a:cubicBezTo>
                <a:cubicBezTo>
                  <a:pt x="1858" y="533"/>
                  <a:pt x="1858" y="533"/>
                  <a:pt x="1858" y="533"/>
                </a:cubicBezTo>
                <a:cubicBezTo>
                  <a:pt x="1858" y="533"/>
                  <a:pt x="1858" y="533"/>
                  <a:pt x="1858" y="533"/>
                </a:cubicBezTo>
                <a:cubicBezTo>
                  <a:pt x="1856" y="532"/>
                  <a:pt x="1856" y="532"/>
                  <a:pt x="1856" y="532"/>
                </a:cubicBezTo>
                <a:cubicBezTo>
                  <a:pt x="1854" y="531"/>
                  <a:pt x="1854" y="531"/>
                  <a:pt x="1854" y="531"/>
                </a:cubicBezTo>
                <a:cubicBezTo>
                  <a:pt x="1854" y="532"/>
                  <a:pt x="1854" y="532"/>
                  <a:pt x="1854" y="532"/>
                </a:cubicBezTo>
                <a:cubicBezTo>
                  <a:pt x="1855" y="534"/>
                  <a:pt x="1855" y="534"/>
                  <a:pt x="1855" y="534"/>
                </a:cubicBezTo>
                <a:cubicBezTo>
                  <a:pt x="1853" y="534"/>
                  <a:pt x="1853" y="534"/>
                  <a:pt x="1853" y="534"/>
                </a:cubicBezTo>
                <a:cubicBezTo>
                  <a:pt x="1852" y="536"/>
                  <a:pt x="1852" y="536"/>
                  <a:pt x="1852" y="536"/>
                </a:cubicBezTo>
                <a:cubicBezTo>
                  <a:pt x="1854" y="536"/>
                  <a:pt x="1854" y="536"/>
                  <a:pt x="1854" y="536"/>
                </a:cubicBezTo>
                <a:cubicBezTo>
                  <a:pt x="1855" y="536"/>
                  <a:pt x="1855" y="536"/>
                  <a:pt x="1855" y="536"/>
                </a:cubicBezTo>
                <a:cubicBezTo>
                  <a:pt x="1858" y="538"/>
                  <a:pt x="1858" y="538"/>
                  <a:pt x="1858" y="538"/>
                </a:cubicBezTo>
                <a:cubicBezTo>
                  <a:pt x="1858" y="540"/>
                  <a:pt x="1858" y="540"/>
                  <a:pt x="1858" y="540"/>
                </a:cubicBezTo>
                <a:cubicBezTo>
                  <a:pt x="1860" y="542"/>
                  <a:pt x="1860" y="542"/>
                  <a:pt x="1860" y="542"/>
                </a:cubicBezTo>
                <a:cubicBezTo>
                  <a:pt x="1864" y="542"/>
                  <a:pt x="1864" y="542"/>
                  <a:pt x="1864" y="542"/>
                </a:cubicBezTo>
                <a:cubicBezTo>
                  <a:pt x="1868" y="544"/>
                  <a:pt x="1868" y="544"/>
                  <a:pt x="1868" y="544"/>
                </a:cubicBezTo>
                <a:cubicBezTo>
                  <a:pt x="1871" y="545"/>
                  <a:pt x="1871" y="545"/>
                  <a:pt x="1871" y="545"/>
                </a:cubicBezTo>
                <a:cubicBezTo>
                  <a:pt x="1877" y="549"/>
                  <a:pt x="1877" y="549"/>
                  <a:pt x="1877" y="549"/>
                </a:cubicBezTo>
                <a:cubicBezTo>
                  <a:pt x="1879" y="552"/>
                  <a:pt x="1879" y="552"/>
                  <a:pt x="1879" y="552"/>
                </a:cubicBezTo>
                <a:cubicBezTo>
                  <a:pt x="1880" y="553"/>
                  <a:pt x="1880" y="553"/>
                  <a:pt x="1880" y="553"/>
                </a:cubicBezTo>
                <a:cubicBezTo>
                  <a:pt x="1881" y="554"/>
                  <a:pt x="1881" y="554"/>
                  <a:pt x="1881" y="554"/>
                </a:cubicBezTo>
                <a:cubicBezTo>
                  <a:pt x="1883" y="555"/>
                  <a:pt x="1883" y="555"/>
                  <a:pt x="1883" y="555"/>
                </a:cubicBezTo>
                <a:cubicBezTo>
                  <a:pt x="1884" y="555"/>
                  <a:pt x="1884" y="555"/>
                  <a:pt x="1884" y="555"/>
                </a:cubicBezTo>
                <a:cubicBezTo>
                  <a:pt x="1885" y="557"/>
                  <a:pt x="1885" y="557"/>
                  <a:pt x="1885" y="557"/>
                </a:cubicBezTo>
                <a:cubicBezTo>
                  <a:pt x="1887" y="557"/>
                  <a:pt x="1887" y="557"/>
                  <a:pt x="1887" y="557"/>
                </a:cubicBezTo>
                <a:cubicBezTo>
                  <a:pt x="1888" y="557"/>
                  <a:pt x="1888" y="557"/>
                  <a:pt x="1888" y="557"/>
                </a:cubicBezTo>
                <a:cubicBezTo>
                  <a:pt x="1889" y="560"/>
                  <a:pt x="1889" y="560"/>
                  <a:pt x="1889" y="560"/>
                </a:cubicBezTo>
                <a:cubicBezTo>
                  <a:pt x="1891" y="560"/>
                  <a:pt x="1891" y="560"/>
                  <a:pt x="1891" y="560"/>
                </a:cubicBezTo>
                <a:cubicBezTo>
                  <a:pt x="1892" y="561"/>
                  <a:pt x="1892" y="561"/>
                  <a:pt x="1892" y="561"/>
                </a:cubicBezTo>
                <a:cubicBezTo>
                  <a:pt x="1893" y="560"/>
                  <a:pt x="1893" y="560"/>
                  <a:pt x="1893" y="560"/>
                </a:cubicBezTo>
                <a:cubicBezTo>
                  <a:pt x="1896" y="562"/>
                  <a:pt x="1896" y="562"/>
                  <a:pt x="1896" y="562"/>
                </a:cubicBezTo>
                <a:cubicBezTo>
                  <a:pt x="1896" y="563"/>
                  <a:pt x="1896" y="563"/>
                  <a:pt x="1896" y="563"/>
                </a:cubicBezTo>
                <a:cubicBezTo>
                  <a:pt x="1899" y="564"/>
                  <a:pt x="1899" y="564"/>
                  <a:pt x="1899" y="564"/>
                </a:cubicBezTo>
                <a:cubicBezTo>
                  <a:pt x="1901" y="567"/>
                  <a:pt x="1901" y="567"/>
                  <a:pt x="1901" y="567"/>
                </a:cubicBezTo>
                <a:cubicBezTo>
                  <a:pt x="1902" y="569"/>
                  <a:pt x="1902" y="569"/>
                  <a:pt x="1902" y="569"/>
                </a:cubicBezTo>
                <a:cubicBezTo>
                  <a:pt x="1903" y="573"/>
                  <a:pt x="1903" y="573"/>
                  <a:pt x="1903" y="573"/>
                </a:cubicBezTo>
                <a:cubicBezTo>
                  <a:pt x="1904" y="576"/>
                  <a:pt x="1904" y="576"/>
                  <a:pt x="1904" y="576"/>
                </a:cubicBezTo>
                <a:cubicBezTo>
                  <a:pt x="1904" y="577"/>
                  <a:pt x="1904" y="577"/>
                  <a:pt x="1904" y="577"/>
                </a:cubicBezTo>
                <a:cubicBezTo>
                  <a:pt x="1904" y="579"/>
                  <a:pt x="1904" y="579"/>
                  <a:pt x="1904" y="579"/>
                </a:cubicBezTo>
                <a:cubicBezTo>
                  <a:pt x="1904" y="579"/>
                  <a:pt x="1904" y="579"/>
                  <a:pt x="1904" y="579"/>
                </a:cubicBezTo>
                <a:cubicBezTo>
                  <a:pt x="1904" y="579"/>
                  <a:pt x="1904" y="579"/>
                  <a:pt x="1904" y="579"/>
                </a:cubicBezTo>
                <a:cubicBezTo>
                  <a:pt x="1903" y="580"/>
                  <a:pt x="1903" y="580"/>
                  <a:pt x="1903" y="580"/>
                </a:cubicBezTo>
                <a:cubicBezTo>
                  <a:pt x="1902" y="583"/>
                  <a:pt x="1902" y="583"/>
                  <a:pt x="1902" y="583"/>
                </a:cubicBezTo>
                <a:cubicBezTo>
                  <a:pt x="1900" y="584"/>
                  <a:pt x="1900" y="584"/>
                  <a:pt x="1900" y="584"/>
                </a:cubicBezTo>
                <a:cubicBezTo>
                  <a:pt x="1896" y="586"/>
                  <a:pt x="1896" y="586"/>
                  <a:pt x="1896" y="586"/>
                </a:cubicBezTo>
                <a:cubicBezTo>
                  <a:pt x="1896" y="587"/>
                  <a:pt x="1896" y="587"/>
                  <a:pt x="1896" y="587"/>
                </a:cubicBezTo>
                <a:cubicBezTo>
                  <a:pt x="1892" y="588"/>
                  <a:pt x="1892" y="588"/>
                  <a:pt x="1892" y="588"/>
                </a:cubicBezTo>
                <a:cubicBezTo>
                  <a:pt x="1891" y="589"/>
                  <a:pt x="1891" y="589"/>
                  <a:pt x="1891" y="589"/>
                </a:cubicBezTo>
                <a:cubicBezTo>
                  <a:pt x="1887" y="588"/>
                  <a:pt x="1887" y="588"/>
                  <a:pt x="1887" y="588"/>
                </a:cubicBezTo>
                <a:cubicBezTo>
                  <a:pt x="1886" y="587"/>
                  <a:pt x="1886" y="587"/>
                  <a:pt x="1886" y="587"/>
                </a:cubicBezTo>
                <a:cubicBezTo>
                  <a:pt x="1884" y="587"/>
                  <a:pt x="1884" y="587"/>
                  <a:pt x="1884" y="587"/>
                </a:cubicBezTo>
                <a:cubicBezTo>
                  <a:pt x="1884" y="587"/>
                  <a:pt x="1884" y="587"/>
                  <a:pt x="1884" y="587"/>
                </a:cubicBezTo>
                <a:cubicBezTo>
                  <a:pt x="1882" y="587"/>
                  <a:pt x="1882" y="587"/>
                  <a:pt x="1882" y="587"/>
                </a:cubicBezTo>
                <a:cubicBezTo>
                  <a:pt x="1878" y="587"/>
                  <a:pt x="1878" y="587"/>
                  <a:pt x="1878" y="587"/>
                </a:cubicBezTo>
                <a:cubicBezTo>
                  <a:pt x="1874" y="589"/>
                  <a:pt x="1874" y="589"/>
                  <a:pt x="1874" y="589"/>
                </a:cubicBezTo>
                <a:cubicBezTo>
                  <a:pt x="1870" y="588"/>
                  <a:pt x="1870" y="588"/>
                  <a:pt x="1870" y="588"/>
                </a:cubicBezTo>
                <a:cubicBezTo>
                  <a:pt x="1868" y="587"/>
                  <a:pt x="1868" y="587"/>
                  <a:pt x="1868" y="587"/>
                </a:cubicBezTo>
                <a:cubicBezTo>
                  <a:pt x="1867" y="588"/>
                  <a:pt x="1867" y="588"/>
                  <a:pt x="1867" y="588"/>
                </a:cubicBezTo>
                <a:cubicBezTo>
                  <a:pt x="1863" y="586"/>
                  <a:pt x="1863" y="586"/>
                  <a:pt x="1863" y="586"/>
                </a:cubicBezTo>
                <a:cubicBezTo>
                  <a:pt x="1861" y="586"/>
                  <a:pt x="1861" y="586"/>
                  <a:pt x="1861" y="586"/>
                </a:cubicBezTo>
                <a:cubicBezTo>
                  <a:pt x="1857" y="583"/>
                  <a:pt x="1857" y="583"/>
                  <a:pt x="1857" y="583"/>
                </a:cubicBezTo>
                <a:cubicBezTo>
                  <a:pt x="1856" y="583"/>
                  <a:pt x="1856" y="583"/>
                  <a:pt x="1856" y="583"/>
                </a:cubicBezTo>
                <a:cubicBezTo>
                  <a:pt x="1855" y="584"/>
                  <a:pt x="1855" y="584"/>
                  <a:pt x="1855" y="584"/>
                </a:cubicBezTo>
                <a:cubicBezTo>
                  <a:pt x="1854" y="584"/>
                  <a:pt x="1854" y="584"/>
                  <a:pt x="1854" y="584"/>
                </a:cubicBezTo>
                <a:cubicBezTo>
                  <a:pt x="1852" y="582"/>
                  <a:pt x="1852" y="582"/>
                  <a:pt x="1852" y="582"/>
                </a:cubicBezTo>
                <a:cubicBezTo>
                  <a:pt x="1852" y="579"/>
                  <a:pt x="1852" y="579"/>
                  <a:pt x="1852" y="579"/>
                </a:cubicBezTo>
                <a:cubicBezTo>
                  <a:pt x="1850" y="578"/>
                  <a:pt x="1850" y="578"/>
                  <a:pt x="1850" y="578"/>
                </a:cubicBezTo>
                <a:cubicBezTo>
                  <a:pt x="1849" y="578"/>
                  <a:pt x="1849" y="578"/>
                  <a:pt x="1849" y="578"/>
                </a:cubicBezTo>
                <a:cubicBezTo>
                  <a:pt x="1846" y="581"/>
                  <a:pt x="1846" y="581"/>
                  <a:pt x="1846" y="581"/>
                </a:cubicBezTo>
                <a:cubicBezTo>
                  <a:pt x="1846" y="580"/>
                  <a:pt x="1846" y="580"/>
                  <a:pt x="1846" y="580"/>
                </a:cubicBezTo>
                <a:cubicBezTo>
                  <a:pt x="1845" y="581"/>
                  <a:pt x="1845" y="581"/>
                  <a:pt x="1845" y="581"/>
                </a:cubicBezTo>
                <a:cubicBezTo>
                  <a:pt x="1841" y="577"/>
                  <a:pt x="1841" y="577"/>
                  <a:pt x="1841" y="577"/>
                </a:cubicBezTo>
                <a:cubicBezTo>
                  <a:pt x="1841" y="575"/>
                  <a:pt x="1841" y="575"/>
                  <a:pt x="1841" y="575"/>
                </a:cubicBezTo>
                <a:cubicBezTo>
                  <a:pt x="1840" y="575"/>
                  <a:pt x="1840" y="575"/>
                  <a:pt x="1840" y="575"/>
                </a:cubicBezTo>
                <a:cubicBezTo>
                  <a:pt x="1838" y="576"/>
                  <a:pt x="1838" y="576"/>
                  <a:pt x="1838" y="576"/>
                </a:cubicBezTo>
                <a:cubicBezTo>
                  <a:pt x="1834" y="576"/>
                  <a:pt x="1834" y="576"/>
                  <a:pt x="1834" y="576"/>
                </a:cubicBezTo>
                <a:cubicBezTo>
                  <a:pt x="1833" y="576"/>
                  <a:pt x="1833" y="576"/>
                  <a:pt x="1833" y="576"/>
                </a:cubicBezTo>
                <a:cubicBezTo>
                  <a:pt x="1831" y="576"/>
                  <a:pt x="1831" y="576"/>
                  <a:pt x="1831" y="576"/>
                </a:cubicBezTo>
                <a:cubicBezTo>
                  <a:pt x="1826" y="576"/>
                  <a:pt x="1826" y="576"/>
                  <a:pt x="1826" y="576"/>
                </a:cubicBezTo>
                <a:cubicBezTo>
                  <a:pt x="1823" y="577"/>
                  <a:pt x="1823" y="577"/>
                  <a:pt x="1823" y="577"/>
                </a:cubicBezTo>
                <a:cubicBezTo>
                  <a:pt x="1819" y="579"/>
                  <a:pt x="1819" y="579"/>
                  <a:pt x="1819" y="579"/>
                </a:cubicBezTo>
                <a:cubicBezTo>
                  <a:pt x="1817" y="579"/>
                  <a:pt x="1817" y="579"/>
                  <a:pt x="1817" y="579"/>
                </a:cubicBezTo>
                <a:cubicBezTo>
                  <a:pt x="1813" y="580"/>
                  <a:pt x="1813" y="580"/>
                  <a:pt x="1813" y="580"/>
                </a:cubicBezTo>
                <a:cubicBezTo>
                  <a:pt x="1812" y="581"/>
                  <a:pt x="1812" y="581"/>
                  <a:pt x="1812" y="581"/>
                </a:cubicBezTo>
                <a:cubicBezTo>
                  <a:pt x="1810" y="582"/>
                  <a:pt x="1810" y="582"/>
                  <a:pt x="1810" y="582"/>
                </a:cubicBezTo>
                <a:cubicBezTo>
                  <a:pt x="1808" y="583"/>
                  <a:pt x="1808" y="583"/>
                  <a:pt x="1808" y="583"/>
                </a:cubicBezTo>
                <a:cubicBezTo>
                  <a:pt x="1807" y="584"/>
                  <a:pt x="1807" y="584"/>
                  <a:pt x="1807" y="584"/>
                </a:cubicBezTo>
                <a:cubicBezTo>
                  <a:pt x="1806" y="586"/>
                  <a:pt x="1806" y="586"/>
                  <a:pt x="1806" y="586"/>
                </a:cubicBezTo>
                <a:cubicBezTo>
                  <a:pt x="1806" y="587"/>
                  <a:pt x="1806" y="587"/>
                  <a:pt x="1806" y="587"/>
                </a:cubicBezTo>
                <a:cubicBezTo>
                  <a:pt x="1806" y="588"/>
                  <a:pt x="1806" y="588"/>
                  <a:pt x="1806" y="588"/>
                </a:cubicBezTo>
                <a:cubicBezTo>
                  <a:pt x="1802" y="588"/>
                  <a:pt x="1802" y="588"/>
                  <a:pt x="1802" y="588"/>
                </a:cubicBezTo>
                <a:cubicBezTo>
                  <a:pt x="1797" y="586"/>
                  <a:pt x="1797" y="586"/>
                  <a:pt x="1797" y="586"/>
                </a:cubicBezTo>
                <a:cubicBezTo>
                  <a:pt x="1795" y="586"/>
                  <a:pt x="1795" y="586"/>
                  <a:pt x="1795" y="586"/>
                </a:cubicBezTo>
                <a:cubicBezTo>
                  <a:pt x="1794" y="587"/>
                  <a:pt x="1794" y="587"/>
                  <a:pt x="1794" y="587"/>
                </a:cubicBezTo>
                <a:cubicBezTo>
                  <a:pt x="1792" y="587"/>
                  <a:pt x="1792" y="587"/>
                  <a:pt x="1792" y="587"/>
                </a:cubicBezTo>
                <a:cubicBezTo>
                  <a:pt x="1789" y="587"/>
                  <a:pt x="1789" y="587"/>
                  <a:pt x="1789" y="587"/>
                </a:cubicBezTo>
                <a:cubicBezTo>
                  <a:pt x="1787" y="587"/>
                  <a:pt x="1787" y="587"/>
                  <a:pt x="1787" y="587"/>
                </a:cubicBezTo>
                <a:cubicBezTo>
                  <a:pt x="1784" y="588"/>
                  <a:pt x="1784" y="588"/>
                  <a:pt x="1784" y="588"/>
                </a:cubicBezTo>
                <a:cubicBezTo>
                  <a:pt x="1784" y="589"/>
                  <a:pt x="1784" y="589"/>
                  <a:pt x="1784" y="589"/>
                </a:cubicBezTo>
                <a:cubicBezTo>
                  <a:pt x="1786" y="592"/>
                  <a:pt x="1786" y="592"/>
                  <a:pt x="1786" y="592"/>
                </a:cubicBezTo>
                <a:cubicBezTo>
                  <a:pt x="1789" y="592"/>
                  <a:pt x="1789" y="592"/>
                  <a:pt x="1789" y="592"/>
                </a:cubicBezTo>
                <a:cubicBezTo>
                  <a:pt x="1791" y="593"/>
                  <a:pt x="1791" y="593"/>
                  <a:pt x="1791" y="593"/>
                </a:cubicBezTo>
                <a:cubicBezTo>
                  <a:pt x="1791" y="594"/>
                  <a:pt x="1791" y="594"/>
                  <a:pt x="1791" y="594"/>
                </a:cubicBezTo>
                <a:cubicBezTo>
                  <a:pt x="1787" y="594"/>
                  <a:pt x="1787" y="594"/>
                  <a:pt x="1787" y="594"/>
                </a:cubicBezTo>
                <a:cubicBezTo>
                  <a:pt x="1783" y="595"/>
                  <a:pt x="1783" y="595"/>
                  <a:pt x="1783" y="595"/>
                </a:cubicBezTo>
                <a:cubicBezTo>
                  <a:pt x="1782" y="596"/>
                  <a:pt x="1782" y="596"/>
                  <a:pt x="1782" y="596"/>
                </a:cubicBezTo>
                <a:cubicBezTo>
                  <a:pt x="1782" y="597"/>
                  <a:pt x="1782" y="597"/>
                  <a:pt x="1782" y="597"/>
                </a:cubicBezTo>
                <a:cubicBezTo>
                  <a:pt x="1784" y="597"/>
                  <a:pt x="1784" y="597"/>
                  <a:pt x="1784" y="597"/>
                </a:cubicBezTo>
                <a:cubicBezTo>
                  <a:pt x="1785" y="598"/>
                  <a:pt x="1785" y="598"/>
                  <a:pt x="1785" y="598"/>
                </a:cubicBezTo>
                <a:cubicBezTo>
                  <a:pt x="1783" y="599"/>
                  <a:pt x="1783" y="599"/>
                  <a:pt x="1783" y="599"/>
                </a:cubicBezTo>
                <a:cubicBezTo>
                  <a:pt x="1779" y="599"/>
                  <a:pt x="1779" y="599"/>
                  <a:pt x="1779" y="599"/>
                </a:cubicBezTo>
                <a:cubicBezTo>
                  <a:pt x="1777" y="598"/>
                  <a:pt x="1777" y="598"/>
                  <a:pt x="1777" y="598"/>
                </a:cubicBezTo>
                <a:cubicBezTo>
                  <a:pt x="1774" y="599"/>
                  <a:pt x="1774" y="599"/>
                  <a:pt x="1774" y="599"/>
                </a:cubicBezTo>
                <a:cubicBezTo>
                  <a:pt x="1773" y="597"/>
                  <a:pt x="1773" y="597"/>
                  <a:pt x="1773" y="597"/>
                </a:cubicBezTo>
                <a:cubicBezTo>
                  <a:pt x="1772" y="597"/>
                  <a:pt x="1772" y="597"/>
                  <a:pt x="1772" y="597"/>
                </a:cubicBezTo>
                <a:cubicBezTo>
                  <a:pt x="1770" y="599"/>
                  <a:pt x="1770" y="599"/>
                  <a:pt x="1770" y="599"/>
                </a:cubicBezTo>
                <a:cubicBezTo>
                  <a:pt x="1769" y="599"/>
                  <a:pt x="1769" y="599"/>
                  <a:pt x="1769" y="599"/>
                </a:cubicBezTo>
                <a:cubicBezTo>
                  <a:pt x="1766" y="597"/>
                  <a:pt x="1766" y="597"/>
                  <a:pt x="1766" y="597"/>
                </a:cubicBezTo>
                <a:cubicBezTo>
                  <a:pt x="1764" y="597"/>
                  <a:pt x="1764" y="597"/>
                  <a:pt x="1764" y="597"/>
                </a:cubicBezTo>
                <a:cubicBezTo>
                  <a:pt x="1759" y="601"/>
                  <a:pt x="1759" y="601"/>
                  <a:pt x="1759" y="601"/>
                </a:cubicBezTo>
                <a:cubicBezTo>
                  <a:pt x="1758" y="602"/>
                  <a:pt x="1758" y="602"/>
                  <a:pt x="1758" y="602"/>
                </a:cubicBezTo>
                <a:cubicBezTo>
                  <a:pt x="1758" y="604"/>
                  <a:pt x="1758" y="604"/>
                  <a:pt x="1758" y="604"/>
                </a:cubicBezTo>
                <a:cubicBezTo>
                  <a:pt x="1758" y="605"/>
                  <a:pt x="1758" y="605"/>
                  <a:pt x="1758" y="605"/>
                </a:cubicBezTo>
                <a:cubicBezTo>
                  <a:pt x="1758" y="607"/>
                  <a:pt x="1758" y="607"/>
                  <a:pt x="1758" y="607"/>
                </a:cubicBezTo>
                <a:cubicBezTo>
                  <a:pt x="1758" y="608"/>
                  <a:pt x="1758" y="608"/>
                  <a:pt x="1758" y="608"/>
                </a:cubicBezTo>
                <a:cubicBezTo>
                  <a:pt x="1758" y="610"/>
                  <a:pt x="1758" y="610"/>
                  <a:pt x="1758" y="610"/>
                </a:cubicBezTo>
                <a:cubicBezTo>
                  <a:pt x="1761" y="609"/>
                  <a:pt x="1761" y="609"/>
                  <a:pt x="1761" y="609"/>
                </a:cubicBezTo>
                <a:cubicBezTo>
                  <a:pt x="1762" y="609"/>
                  <a:pt x="1762" y="609"/>
                  <a:pt x="1762" y="609"/>
                </a:cubicBezTo>
                <a:cubicBezTo>
                  <a:pt x="1764" y="608"/>
                  <a:pt x="1764" y="608"/>
                  <a:pt x="1764" y="608"/>
                </a:cubicBezTo>
                <a:cubicBezTo>
                  <a:pt x="1766" y="609"/>
                  <a:pt x="1766" y="609"/>
                  <a:pt x="1766" y="609"/>
                </a:cubicBezTo>
                <a:cubicBezTo>
                  <a:pt x="1764" y="611"/>
                  <a:pt x="1764" y="611"/>
                  <a:pt x="1764" y="611"/>
                </a:cubicBezTo>
                <a:cubicBezTo>
                  <a:pt x="1764" y="612"/>
                  <a:pt x="1764" y="612"/>
                  <a:pt x="1764" y="612"/>
                </a:cubicBezTo>
                <a:cubicBezTo>
                  <a:pt x="1765" y="614"/>
                  <a:pt x="1765" y="614"/>
                  <a:pt x="1765" y="614"/>
                </a:cubicBezTo>
                <a:cubicBezTo>
                  <a:pt x="1765" y="615"/>
                  <a:pt x="1765" y="615"/>
                  <a:pt x="1765" y="615"/>
                </a:cubicBezTo>
                <a:cubicBezTo>
                  <a:pt x="1765" y="616"/>
                  <a:pt x="1765" y="616"/>
                  <a:pt x="1765" y="616"/>
                </a:cubicBezTo>
                <a:cubicBezTo>
                  <a:pt x="1766" y="616"/>
                  <a:pt x="1766" y="616"/>
                  <a:pt x="1766" y="616"/>
                </a:cubicBezTo>
                <a:cubicBezTo>
                  <a:pt x="1767" y="615"/>
                  <a:pt x="1767" y="615"/>
                  <a:pt x="1767" y="615"/>
                </a:cubicBezTo>
                <a:cubicBezTo>
                  <a:pt x="1768" y="616"/>
                  <a:pt x="1768" y="616"/>
                  <a:pt x="1768" y="616"/>
                </a:cubicBezTo>
                <a:cubicBezTo>
                  <a:pt x="1766" y="618"/>
                  <a:pt x="1766" y="618"/>
                  <a:pt x="1766" y="618"/>
                </a:cubicBezTo>
                <a:cubicBezTo>
                  <a:pt x="1764" y="619"/>
                  <a:pt x="1764" y="619"/>
                  <a:pt x="1764" y="619"/>
                </a:cubicBezTo>
                <a:cubicBezTo>
                  <a:pt x="1765" y="620"/>
                  <a:pt x="1765" y="620"/>
                  <a:pt x="1765" y="620"/>
                </a:cubicBezTo>
                <a:cubicBezTo>
                  <a:pt x="1766" y="620"/>
                  <a:pt x="1766" y="620"/>
                  <a:pt x="1766" y="620"/>
                </a:cubicBezTo>
                <a:cubicBezTo>
                  <a:pt x="1765" y="621"/>
                  <a:pt x="1765" y="621"/>
                  <a:pt x="1765" y="621"/>
                </a:cubicBezTo>
                <a:cubicBezTo>
                  <a:pt x="1764" y="623"/>
                  <a:pt x="1764" y="623"/>
                  <a:pt x="1764" y="623"/>
                </a:cubicBezTo>
                <a:cubicBezTo>
                  <a:pt x="1763" y="623"/>
                  <a:pt x="1763" y="623"/>
                  <a:pt x="1763" y="623"/>
                </a:cubicBezTo>
                <a:cubicBezTo>
                  <a:pt x="1762" y="620"/>
                  <a:pt x="1762" y="620"/>
                  <a:pt x="1762" y="620"/>
                </a:cubicBezTo>
                <a:cubicBezTo>
                  <a:pt x="1761" y="620"/>
                  <a:pt x="1761" y="620"/>
                  <a:pt x="1761" y="620"/>
                </a:cubicBezTo>
                <a:cubicBezTo>
                  <a:pt x="1761" y="621"/>
                  <a:pt x="1761" y="621"/>
                  <a:pt x="1761" y="621"/>
                </a:cubicBezTo>
                <a:cubicBezTo>
                  <a:pt x="1761" y="623"/>
                  <a:pt x="1761" y="623"/>
                  <a:pt x="1761" y="623"/>
                </a:cubicBezTo>
                <a:cubicBezTo>
                  <a:pt x="1760" y="624"/>
                  <a:pt x="1760" y="624"/>
                  <a:pt x="1760" y="624"/>
                </a:cubicBezTo>
                <a:cubicBezTo>
                  <a:pt x="1761" y="626"/>
                  <a:pt x="1761" y="626"/>
                  <a:pt x="1761" y="626"/>
                </a:cubicBezTo>
                <a:cubicBezTo>
                  <a:pt x="1762" y="627"/>
                  <a:pt x="1762" y="627"/>
                  <a:pt x="1762" y="627"/>
                </a:cubicBezTo>
                <a:cubicBezTo>
                  <a:pt x="1763" y="626"/>
                  <a:pt x="1763" y="626"/>
                  <a:pt x="1763" y="626"/>
                </a:cubicBezTo>
                <a:cubicBezTo>
                  <a:pt x="1765" y="627"/>
                  <a:pt x="1765" y="627"/>
                  <a:pt x="1765" y="627"/>
                </a:cubicBezTo>
                <a:cubicBezTo>
                  <a:pt x="1766" y="627"/>
                  <a:pt x="1766" y="627"/>
                  <a:pt x="1766" y="627"/>
                </a:cubicBezTo>
                <a:cubicBezTo>
                  <a:pt x="1769" y="629"/>
                  <a:pt x="1769" y="629"/>
                  <a:pt x="1769" y="629"/>
                </a:cubicBezTo>
                <a:cubicBezTo>
                  <a:pt x="1769" y="631"/>
                  <a:pt x="1769" y="631"/>
                  <a:pt x="1769" y="631"/>
                </a:cubicBezTo>
                <a:cubicBezTo>
                  <a:pt x="1768" y="633"/>
                  <a:pt x="1768" y="633"/>
                  <a:pt x="1768" y="633"/>
                </a:cubicBezTo>
                <a:cubicBezTo>
                  <a:pt x="1769" y="634"/>
                  <a:pt x="1769" y="634"/>
                  <a:pt x="1769" y="634"/>
                </a:cubicBezTo>
                <a:cubicBezTo>
                  <a:pt x="1769" y="635"/>
                  <a:pt x="1769" y="635"/>
                  <a:pt x="1769" y="635"/>
                </a:cubicBezTo>
                <a:cubicBezTo>
                  <a:pt x="1770" y="635"/>
                  <a:pt x="1770" y="635"/>
                  <a:pt x="1770" y="635"/>
                </a:cubicBezTo>
                <a:cubicBezTo>
                  <a:pt x="1773" y="637"/>
                  <a:pt x="1773" y="637"/>
                  <a:pt x="1773" y="637"/>
                </a:cubicBezTo>
                <a:cubicBezTo>
                  <a:pt x="1772" y="639"/>
                  <a:pt x="1772" y="639"/>
                  <a:pt x="1772" y="639"/>
                </a:cubicBezTo>
                <a:cubicBezTo>
                  <a:pt x="1770" y="639"/>
                  <a:pt x="1770" y="639"/>
                  <a:pt x="1770" y="639"/>
                </a:cubicBezTo>
                <a:cubicBezTo>
                  <a:pt x="1770" y="640"/>
                  <a:pt x="1770" y="640"/>
                  <a:pt x="1770" y="640"/>
                </a:cubicBezTo>
                <a:cubicBezTo>
                  <a:pt x="1771" y="640"/>
                  <a:pt x="1771" y="640"/>
                  <a:pt x="1771" y="640"/>
                </a:cubicBezTo>
                <a:cubicBezTo>
                  <a:pt x="1774" y="640"/>
                  <a:pt x="1774" y="640"/>
                  <a:pt x="1774" y="640"/>
                </a:cubicBezTo>
                <a:cubicBezTo>
                  <a:pt x="1779" y="640"/>
                  <a:pt x="1779" y="640"/>
                  <a:pt x="1779" y="640"/>
                </a:cubicBezTo>
                <a:cubicBezTo>
                  <a:pt x="1778" y="640"/>
                  <a:pt x="1778" y="640"/>
                  <a:pt x="1778" y="640"/>
                </a:cubicBezTo>
                <a:cubicBezTo>
                  <a:pt x="1777" y="641"/>
                  <a:pt x="1777" y="641"/>
                  <a:pt x="1777" y="641"/>
                </a:cubicBezTo>
                <a:cubicBezTo>
                  <a:pt x="1775" y="642"/>
                  <a:pt x="1775" y="642"/>
                  <a:pt x="1775" y="642"/>
                </a:cubicBezTo>
                <a:cubicBezTo>
                  <a:pt x="1772" y="642"/>
                  <a:pt x="1772" y="642"/>
                  <a:pt x="1772" y="642"/>
                </a:cubicBezTo>
                <a:cubicBezTo>
                  <a:pt x="1771" y="643"/>
                  <a:pt x="1771" y="643"/>
                  <a:pt x="1771" y="643"/>
                </a:cubicBezTo>
                <a:cubicBezTo>
                  <a:pt x="1772" y="644"/>
                  <a:pt x="1772" y="644"/>
                  <a:pt x="1772" y="644"/>
                </a:cubicBezTo>
                <a:cubicBezTo>
                  <a:pt x="1774" y="643"/>
                  <a:pt x="1774" y="643"/>
                  <a:pt x="1774" y="643"/>
                </a:cubicBezTo>
                <a:cubicBezTo>
                  <a:pt x="1776" y="643"/>
                  <a:pt x="1776" y="643"/>
                  <a:pt x="1776" y="643"/>
                </a:cubicBezTo>
                <a:cubicBezTo>
                  <a:pt x="1777" y="643"/>
                  <a:pt x="1777" y="643"/>
                  <a:pt x="1777" y="643"/>
                </a:cubicBezTo>
                <a:cubicBezTo>
                  <a:pt x="1777" y="644"/>
                  <a:pt x="1777" y="644"/>
                  <a:pt x="1777" y="644"/>
                </a:cubicBezTo>
                <a:cubicBezTo>
                  <a:pt x="1778" y="645"/>
                  <a:pt x="1778" y="645"/>
                  <a:pt x="1778" y="645"/>
                </a:cubicBezTo>
                <a:cubicBezTo>
                  <a:pt x="1779" y="643"/>
                  <a:pt x="1779" y="643"/>
                  <a:pt x="1779" y="643"/>
                </a:cubicBezTo>
                <a:cubicBezTo>
                  <a:pt x="1780" y="641"/>
                  <a:pt x="1780" y="641"/>
                  <a:pt x="1780" y="641"/>
                </a:cubicBezTo>
                <a:cubicBezTo>
                  <a:pt x="1782" y="641"/>
                  <a:pt x="1782" y="641"/>
                  <a:pt x="1782" y="641"/>
                </a:cubicBezTo>
                <a:cubicBezTo>
                  <a:pt x="1783" y="643"/>
                  <a:pt x="1783" y="643"/>
                  <a:pt x="1783" y="643"/>
                </a:cubicBezTo>
                <a:cubicBezTo>
                  <a:pt x="1784" y="643"/>
                  <a:pt x="1784" y="643"/>
                  <a:pt x="1784" y="643"/>
                </a:cubicBezTo>
                <a:cubicBezTo>
                  <a:pt x="1786" y="644"/>
                  <a:pt x="1786" y="644"/>
                  <a:pt x="1786" y="644"/>
                </a:cubicBezTo>
                <a:cubicBezTo>
                  <a:pt x="1787" y="642"/>
                  <a:pt x="1787" y="642"/>
                  <a:pt x="1787" y="642"/>
                </a:cubicBezTo>
                <a:cubicBezTo>
                  <a:pt x="1788" y="643"/>
                  <a:pt x="1788" y="643"/>
                  <a:pt x="1788" y="643"/>
                </a:cubicBezTo>
                <a:cubicBezTo>
                  <a:pt x="1788" y="644"/>
                  <a:pt x="1788" y="644"/>
                  <a:pt x="1788" y="644"/>
                </a:cubicBezTo>
                <a:cubicBezTo>
                  <a:pt x="1787" y="644"/>
                  <a:pt x="1787" y="644"/>
                  <a:pt x="1787" y="644"/>
                </a:cubicBezTo>
                <a:cubicBezTo>
                  <a:pt x="1788" y="646"/>
                  <a:pt x="1788" y="646"/>
                  <a:pt x="1788" y="646"/>
                </a:cubicBezTo>
                <a:cubicBezTo>
                  <a:pt x="1789" y="647"/>
                  <a:pt x="1789" y="647"/>
                  <a:pt x="1789" y="647"/>
                </a:cubicBezTo>
                <a:cubicBezTo>
                  <a:pt x="1791" y="649"/>
                  <a:pt x="1791" y="649"/>
                  <a:pt x="1791" y="649"/>
                </a:cubicBezTo>
                <a:cubicBezTo>
                  <a:pt x="1792" y="648"/>
                  <a:pt x="1792" y="648"/>
                  <a:pt x="1792" y="648"/>
                </a:cubicBezTo>
                <a:cubicBezTo>
                  <a:pt x="1794" y="649"/>
                  <a:pt x="1794" y="649"/>
                  <a:pt x="1794" y="649"/>
                </a:cubicBezTo>
                <a:cubicBezTo>
                  <a:pt x="1796" y="649"/>
                  <a:pt x="1796" y="649"/>
                  <a:pt x="1796" y="649"/>
                </a:cubicBezTo>
                <a:cubicBezTo>
                  <a:pt x="1797" y="648"/>
                  <a:pt x="1797" y="648"/>
                  <a:pt x="1797" y="648"/>
                </a:cubicBezTo>
                <a:cubicBezTo>
                  <a:pt x="1799" y="648"/>
                  <a:pt x="1799" y="648"/>
                  <a:pt x="1799" y="648"/>
                </a:cubicBezTo>
                <a:cubicBezTo>
                  <a:pt x="1801" y="647"/>
                  <a:pt x="1801" y="647"/>
                  <a:pt x="1801" y="647"/>
                </a:cubicBezTo>
                <a:cubicBezTo>
                  <a:pt x="1802" y="648"/>
                  <a:pt x="1802" y="648"/>
                  <a:pt x="1802" y="648"/>
                </a:cubicBezTo>
                <a:cubicBezTo>
                  <a:pt x="1804" y="647"/>
                  <a:pt x="1804" y="647"/>
                  <a:pt x="1804" y="647"/>
                </a:cubicBezTo>
                <a:cubicBezTo>
                  <a:pt x="1803" y="645"/>
                  <a:pt x="1803" y="645"/>
                  <a:pt x="1803" y="645"/>
                </a:cubicBezTo>
                <a:cubicBezTo>
                  <a:pt x="1804" y="644"/>
                  <a:pt x="1804" y="644"/>
                  <a:pt x="1804" y="644"/>
                </a:cubicBezTo>
                <a:cubicBezTo>
                  <a:pt x="1803" y="641"/>
                  <a:pt x="1803" y="641"/>
                  <a:pt x="1803" y="641"/>
                </a:cubicBezTo>
                <a:cubicBezTo>
                  <a:pt x="1808" y="641"/>
                  <a:pt x="1808" y="641"/>
                  <a:pt x="1808" y="641"/>
                </a:cubicBezTo>
                <a:cubicBezTo>
                  <a:pt x="1811" y="641"/>
                  <a:pt x="1811" y="641"/>
                  <a:pt x="1811" y="641"/>
                </a:cubicBezTo>
                <a:cubicBezTo>
                  <a:pt x="1816" y="644"/>
                  <a:pt x="1816" y="644"/>
                  <a:pt x="1816" y="644"/>
                </a:cubicBezTo>
                <a:cubicBezTo>
                  <a:pt x="1818" y="644"/>
                  <a:pt x="1818" y="644"/>
                  <a:pt x="1818" y="644"/>
                </a:cubicBezTo>
                <a:cubicBezTo>
                  <a:pt x="1821" y="648"/>
                  <a:pt x="1821" y="648"/>
                  <a:pt x="1821" y="648"/>
                </a:cubicBezTo>
                <a:cubicBezTo>
                  <a:pt x="1824" y="650"/>
                  <a:pt x="1824" y="650"/>
                  <a:pt x="1824" y="650"/>
                </a:cubicBezTo>
                <a:cubicBezTo>
                  <a:pt x="1833" y="649"/>
                  <a:pt x="1833" y="649"/>
                  <a:pt x="1833" y="649"/>
                </a:cubicBezTo>
                <a:cubicBezTo>
                  <a:pt x="1836" y="647"/>
                  <a:pt x="1836" y="647"/>
                  <a:pt x="1836" y="647"/>
                </a:cubicBezTo>
                <a:cubicBezTo>
                  <a:pt x="1837" y="647"/>
                  <a:pt x="1837" y="647"/>
                  <a:pt x="1837" y="647"/>
                </a:cubicBezTo>
                <a:cubicBezTo>
                  <a:pt x="1837" y="648"/>
                  <a:pt x="1837" y="648"/>
                  <a:pt x="1837" y="648"/>
                </a:cubicBezTo>
                <a:cubicBezTo>
                  <a:pt x="1839" y="647"/>
                  <a:pt x="1839" y="647"/>
                  <a:pt x="1839" y="647"/>
                </a:cubicBezTo>
                <a:cubicBezTo>
                  <a:pt x="1839" y="645"/>
                  <a:pt x="1839" y="645"/>
                  <a:pt x="1839" y="645"/>
                </a:cubicBezTo>
                <a:cubicBezTo>
                  <a:pt x="1843" y="640"/>
                  <a:pt x="1843" y="640"/>
                  <a:pt x="1843" y="640"/>
                </a:cubicBezTo>
                <a:cubicBezTo>
                  <a:pt x="1844" y="640"/>
                  <a:pt x="1844" y="640"/>
                  <a:pt x="1844" y="640"/>
                </a:cubicBezTo>
                <a:cubicBezTo>
                  <a:pt x="1849" y="642"/>
                  <a:pt x="1849" y="642"/>
                  <a:pt x="1849" y="642"/>
                </a:cubicBezTo>
                <a:cubicBezTo>
                  <a:pt x="1851" y="643"/>
                  <a:pt x="1851" y="643"/>
                  <a:pt x="1851" y="643"/>
                </a:cubicBezTo>
                <a:cubicBezTo>
                  <a:pt x="1854" y="642"/>
                  <a:pt x="1854" y="642"/>
                  <a:pt x="1854" y="642"/>
                </a:cubicBezTo>
                <a:cubicBezTo>
                  <a:pt x="1854" y="641"/>
                  <a:pt x="1854" y="641"/>
                  <a:pt x="1854" y="641"/>
                </a:cubicBezTo>
                <a:cubicBezTo>
                  <a:pt x="1857" y="640"/>
                  <a:pt x="1857" y="640"/>
                  <a:pt x="1857" y="640"/>
                </a:cubicBezTo>
                <a:cubicBezTo>
                  <a:pt x="1858" y="640"/>
                  <a:pt x="1858" y="640"/>
                  <a:pt x="1858" y="640"/>
                </a:cubicBezTo>
                <a:cubicBezTo>
                  <a:pt x="1859" y="642"/>
                  <a:pt x="1859" y="642"/>
                  <a:pt x="1859" y="642"/>
                </a:cubicBezTo>
                <a:cubicBezTo>
                  <a:pt x="1857" y="644"/>
                  <a:pt x="1857" y="644"/>
                  <a:pt x="1857" y="644"/>
                </a:cubicBezTo>
                <a:cubicBezTo>
                  <a:pt x="1855" y="646"/>
                  <a:pt x="1855" y="646"/>
                  <a:pt x="1855" y="646"/>
                </a:cubicBezTo>
                <a:cubicBezTo>
                  <a:pt x="1855" y="647"/>
                  <a:pt x="1855" y="647"/>
                  <a:pt x="1855" y="647"/>
                </a:cubicBezTo>
                <a:cubicBezTo>
                  <a:pt x="1857" y="649"/>
                  <a:pt x="1857" y="649"/>
                  <a:pt x="1857" y="649"/>
                </a:cubicBezTo>
                <a:cubicBezTo>
                  <a:pt x="1857" y="650"/>
                  <a:pt x="1857" y="650"/>
                  <a:pt x="1857" y="650"/>
                </a:cubicBezTo>
                <a:cubicBezTo>
                  <a:pt x="1856" y="650"/>
                  <a:pt x="1856" y="650"/>
                  <a:pt x="1856" y="650"/>
                </a:cubicBezTo>
                <a:cubicBezTo>
                  <a:pt x="1855" y="651"/>
                  <a:pt x="1855" y="651"/>
                  <a:pt x="1855" y="651"/>
                </a:cubicBezTo>
                <a:cubicBezTo>
                  <a:pt x="1856" y="654"/>
                  <a:pt x="1856" y="654"/>
                  <a:pt x="1856" y="654"/>
                </a:cubicBezTo>
                <a:cubicBezTo>
                  <a:pt x="1857" y="657"/>
                  <a:pt x="1857" y="657"/>
                  <a:pt x="1857" y="657"/>
                </a:cubicBezTo>
                <a:cubicBezTo>
                  <a:pt x="1858" y="660"/>
                  <a:pt x="1858" y="660"/>
                  <a:pt x="1858" y="660"/>
                </a:cubicBezTo>
                <a:cubicBezTo>
                  <a:pt x="1857" y="662"/>
                  <a:pt x="1857" y="662"/>
                  <a:pt x="1857" y="662"/>
                </a:cubicBezTo>
                <a:cubicBezTo>
                  <a:pt x="1857" y="666"/>
                  <a:pt x="1857" y="666"/>
                  <a:pt x="1857" y="666"/>
                </a:cubicBezTo>
                <a:cubicBezTo>
                  <a:pt x="1857" y="667"/>
                  <a:pt x="1857" y="667"/>
                  <a:pt x="1857" y="667"/>
                </a:cubicBezTo>
                <a:cubicBezTo>
                  <a:pt x="1856" y="667"/>
                  <a:pt x="1856" y="667"/>
                  <a:pt x="1856" y="667"/>
                </a:cubicBezTo>
                <a:cubicBezTo>
                  <a:pt x="1855" y="674"/>
                  <a:pt x="1855" y="674"/>
                  <a:pt x="1855" y="674"/>
                </a:cubicBezTo>
                <a:cubicBezTo>
                  <a:pt x="1854" y="677"/>
                  <a:pt x="1854" y="677"/>
                  <a:pt x="1854" y="677"/>
                </a:cubicBezTo>
                <a:cubicBezTo>
                  <a:pt x="1852" y="679"/>
                  <a:pt x="1852" y="679"/>
                  <a:pt x="1852" y="679"/>
                </a:cubicBezTo>
                <a:cubicBezTo>
                  <a:pt x="1852" y="682"/>
                  <a:pt x="1852" y="682"/>
                  <a:pt x="1852" y="682"/>
                </a:cubicBezTo>
                <a:cubicBezTo>
                  <a:pt x="1851" y="682"/>
                  <a:pt x="1851" y="682"/>
                  <a:pt x="1851" y="682"/>
                </a:cubicBezTo>
                <a:cubicBezTo>
                  <a:pt x="1849" y="685"/>
                  <a:pt x="1849" y="685"/>
                  <a:pt x="1849" y="685"/>
                </a:cubicBezTo>
                <a:cubicBezTo>
                  <a:pt x="1849" y="692"/>
                  <a:pt x="1849" y="692"/>
                  <a:pt x="1849" y="692"/>
                </a:cubicBezTo>
                <a:cubicBezTo>
                  <a:pt x="1846" y="698"/>
                  <a:pt x="1846" y="698"/>
                  <a:pt x="1846" y="698"/>
                </a:cubicBezTo>
                <a:cubicBezTo>
                  <a:pt x="1843" y="702"/>
                  <a:pt x="1843" y="702"/>
                  <a:pt x="1843" y="702"/>
                </a:cubicBezTo>
                <a:cubicBezTo>
                  <a:pt x="1841" y="704"/>
                  <a:pt x="1841" y="704"/>
                  <a:pt x="1841" y="704"/>
                </a:cubicBezTo>
                <a:cubicBezTo>
                  <a:pt x="1838" y="705"/>
                  <a:pt x="1838" y="705"/>
                  <a:pt x="1838" y="705"/>
                </a:cubicBezTo>
                <a:cubicBezTo>
                  <a:pt x="1832" y="704"/>
                  <a:pt x="1832" y="704"/>
                  <a:pt x="1832" y="704"/>
                </a:cubicBezTo>
                <a:cubicBezTo>
                  <a:pt x="1827" y="705"/>
                  <a:pt x="1827" y="705"/>
                  <a:pt x="1827" y="705"/>
                </a:cubicBezTo>
                <a:cubicBezTo>
                  <a:pt x="1823" y="703"/>
                  <a:pt x="1823" y="703"/>
                  <a:pt x="1823" y="703"/>
                </a:cubicBezTo>
                <a:cubicBezTo>
                  <a:pt x="1823" y="705"/>
                  <a:pt x="1823" y="705"/>
                  <a:pt x="1823" y="705"/>
                </a:cubicBezTo>
                <a:cubicBezTo>
                  <a:pt x="1824" y="707"/>
                  <a:pt x="1824" y="707"/>
                  <a:pt x="1824" y="707"/>
                </a:cubicBezTo>
                <a:cubicBezTo>
                  <a:pt x="1824" y="708"/>
                  <a:pt x="1824" y="708"/>
                  <a:pt x="1824" y="708"/>
                </a:cubicBezTo>
                <a:cubicBezTo>
                  <a:pt x="1823" y="706"/>
                  <a:pt x="1823" y="706"/>
                  <a:pt x="1823" y="706"/>
                </a:cubicBezTo>
                <a:cubicBezTo>
                  <a:pt x="1821" y="705"/>
                  <a:pt x="1821" y="705"/>
                  <a:pt x="1821" y="705"/>
                </a:cubicBezTo>
                <a:cubicBezTo>
                  <a:pt x="1820" y="703"/>
                  <a:pt x="1820" y="703"/>
                  <a:pt x="1820" y="703"/>
                </a:cubicBezTo>
                <a:cubicBezTo>
                  <a:pt x="1821" y="702"/>
                  <a:pt x="1821" y="702"/>
                  <a:pt x="1821" y="702"/>
                </a:cubicBezTo>
                <a:cubicBezTo>
                  <a:pt x="1820" y="702"/>
                  <a:pt x="1820" y="702"/>
                  <a:pt x="1820" y="702"/>
                </a:cubicBezTo>
                <a:cubicBezTo>
                  <a:pt x="1819" y="702"/>
                  <a:pt x="1819" y="702"/>
                  <a:pt x="1819" y="702"/>
                </a:cubicBezTo>
                <a:cubicBezTo>
                  <a:pt x="1817" y="701"/>
                  <a:pt x="1817" y="701"/>
                  <a:pt x="1817" y="701"/>
                </a:cubicBezTo>
                <a:cubicBezTo>
                  <a:pt x="1813" y="700"/>
                  <a:pt x="1813" y="700"/>
                  <a:pt x="1813" y="700"/>
                </a:cubicBezTo>
                <a:cubicBezTo>
                  <a:pt x="1813" y="701"/>
                  <a:pt x="1813" y="701"/>
                  <a:pt x="1813" y="701"/>
                </a:cubicBezTo>
                <a:cubicBezTo>
                  <a:pt x="1814" y="701"/>
                  <a:pt x="1814" y="701"/>
                  <a:pt x="1814" y="701"/>
                </a:cubicBezTo>
                <a:cubicBezTo>
                  <a:pt x="1814" y="702"/>
                  <a:pt x="1814" y="702"/>
                  <a:pt x="1814" y="702"/>
                </a:cubicBezTo>
                <a:cubicBezTo>
                  <a:pt x="1812" y="702"/>
                  <a:pt x="1812" y="702"/>
                  <a:pt x="1812" y="702"/>
                </a:cubicBezTo>
                <a:cubicBezTo>
                  <a:pt x="1811" y="702"/>
                  <a:pt x="1811" y="702"/>
                  <a:pt x="1811" y="702"/>
                </a:cubicBezTo>
                <a:cubicBezTo>
                  <a:pt x="1808" y="703"/>
                  <a:pt x="1808" y="703"/>
                  <a:pt x="1808" y="703"/>
                </a:cubicBezTo>
                <a:cubicBezTo>
                  <a:pt x="1808" y="702"/>
                  <a:pt x="1808" y="702"/>
                  <a:pt x="1808" y="702"/>
                </a:cubicBezTo>
                <a:cubicBezTo>
                  <a:pt x="1808" y="702"/>
                  <a:pt x="1808" y="702"/>
                  <a:pt x="1808" y="702"/>
                </a:cubicBezTo>
                <a:cubicBezTo>
                  <a:pt x="1810" y="701"/>
                  <a:pt x="1810" y="701"/>
                  <a:pt x="1810" y="701"/>
                </a:cubicBezTo>
                <a:cubicBezTo>
                  <a:pt x="1811" y="701"/>
                  <a:pt x="1811" y="701"/>
                  <a:pt x="1811" y="701"/>
                </a:cubicBezTo>
                <a:cubicBezTo>
                  <a:pt x="1809" y="701"/>
                  <a:pt x="1809" y="701"/>
                  <a:pt x="1809" y="701"/>
                </a:cubicBezTo>
                <a:cubicBezTo>
                  <a:pt x="1806" y="701"/>
                  <a:pt x="1806" y="701"/>
                  <a:pt x="1806" y="701"/>
                </a:cubicBezTo>
                <a:cubicBezTo>
                  <a:pt x="1805" y="702"/>
                  <a:pt x="1805" y="702"/>
                  <a:pt x="1805" y="702"/>
                </a:cubicBezTo>
                <a:cubicBezTo>
                  <a:pt x="1802" y="703"/>
                  <a:pt x="1802" y="703"/>
                  <a:pt x="1802" y="703"/>
                </a:cubicBezTo>
                <a:cubicBezTo>
                  <a:pt x="1801" y="704"/>
                  <a:pt x="1801" y="704"/>
                  <a:pt x="1801" y="704"/>
                </a:cubicBezTo>
                <a:cubicBezTo>
                  <a:pt x="1799" y="705"/>
                  <a:pt x="1799" y="705"/>
                  <a:pt x="1799" y="705"/>
                </a:cubicBezTo>
                <a:cubicBezTo>
                  <a:pt x="1796" y="707"/>
                  <a:pt x="1796" y="707"/>
                  <a:pt x="1796" y="707"/>
                </a:cubicBezTo>
                <a:cubicBezTo>
                  <a:pt x="1796" y="708"/>
                  <a:pt x="1796" y="708"/>
                  <a:pt x="1796" y="708"/>
                </a:cubicBezTo>
                <a:cubicBezTo>
                  <a:pt x="1793" y="708"/>
                  <a:pt x="1793" y="708"/>
                  <a:pt x="1793" y="708"/>
                </a:cubicBezTo>
                <a:cubicBezTo>
                  <a:pt x="1789" y="706"/>
                  <a:pt x="1789" y="706"/>
                  <a:pt x="1789" y="706"/>
                </a:cubicBezTo>
                <a:cubicBezTo>
                  <a:pt x="1787" y="705"/>
                  <a:pt x="1787" y="705"/>
                  <a:pt x="1787" y="705"/>
                </a:cubicBezTo>
                <a:cubicBezTo>
                  <a:pt x="1783" y="706"/>
                  <a:pt x="1783" y="706"/>
                  <a:pt x="1783" y="706"/>
                </a:cubicBezTo>
                <a:cubicBezTo>
                  <a:pt x="1780" y="704"/>
                  <a:pt x="1780" y="704"/>
                  <a:pt x="1780" y="704"/>
                </a:cubicBezTo>
                <a:cubicBezTo>
                  <a:pt x="1779" y="704"/>
                  <a:pt x="1779" y="704"/>
                  <a:pt x="1779" y="704"/>
                </a:cubicBezTo>
                <a:cubicBezTo>
                  <a:pt x="1778" y="705"/>
                  <a:pt x="1778" y="705"/>
                  <a:pt x="1778" y="705"/>
                </a:cubicBezTo>
                <a:cubicBezTo>
                  <a:pt x="1775" y="703"/>
                  <a:pt x="1775" y="703"/>
                  <a:pt x="1775" y="703"/>
                </a:cubicBezTo>
                <a:cubicBezTo>
                  <a:pt x="1772" y="702"/>
                  <a:pt x="1772" y="702"/>
                  <a:pt x="1772" y="702"/>
                </a:cubicBezTo>
                <a:cubicBezTo>
                  <a:pt x="1764" y="701"/>
                  <a:pt x="1764" y="701"/>
                  <a:pt x="1764" y="701"/>
                </a:cubicBezTo>
                <a:cubicBezTo>
                  <a:pt x="1760" y="700"/>
                  <a:pt x="1760" y="700"/>
                  <a:pt x="1760" y="700"/>
                </a:cubicBezTo>
                <a:cubicBezTo>
                  <a:pt x="1755" y="700"/>
                  <a:pt x="1755" y="700"/>
                  <a:pt x="1755" y="700"/>
                </a:cubicBezTo>
                <a:cubicBezTo>
                  <a:pt x="1754" y="700"/>
                  <a:pt x="1754" y="700"/>
                  <a:pt x="1754" y="700"/>
                </a:cubicBezTo>
                <a:cubicBezTo>
                  <a:pt x="1754" y="700"/>
                  <a:pt x="1754" y="700"/>
                  <a:pt x="1754" y="700"/>
                </a:cubicBezTo>
                <a:cubicBezTo>
                  <a:pt x="1753" y="698"/>
                  <a:pt x="1753" y="698"/>
                  <a:pt x="1753" y="698"/>
                </a:cubicBezTo>
                <a:cubicBezTo>
                  <a:pt x="1752" y="696"/>
                  <a:pt x="1752" y="696"/>
                  <a:pt x="1752" y="696"/>
                </a:cubicBezTo>
                <a:cubicBezTo>
                  <a:pt x="1750" y="696"/>
                  <a:pt x="1750" y="696"/>
                  <a:pt x="1750" y="696"/>
                </a:cubicBezTo>
                <a:cubicBezTo>
                  <a:pt x="1748" y="696"/>
                  <a:pt x="1748" y="696"/>
                  <a:pt x="1748" y="696"/>
                </a:cubicBezTo>
                <a:cubicBezTo>
                  <a:pt x="1741" y="695"/>
                  <a:pt x="1741" y="695"/>
                  <a:pt x="1741" y="695"/>
                </a:cubicBezTo>
                <a:cubicBezTo>
                  <a:pt x="1740" y="694"/>
                  <a:pt x="1740" y="694"/>
                  <a:pt x="1740" y="694"/>
                </a:cubicBezTo>
                <a:cubicBezTo>
                  <a:pt x="1737" y="694"/>
                  <a:pt x="1737" y="694"/>
                  <a:pt x="1737" y="694"/>
                </a:cubicBezTo>
                <a:cubicBezTo>
                  <a:pt x="1733" y="693"/>
                  <a:pt x="1733" y="693"/>
                  <a:pt x="1733" y="693"/>
                </a:cubicBezTo>
                <a:cubicBezTo>
                  <a:pt x="1733" y="692"/>
                  <a:pt x="1733" y="692"/>
                  <a:pt x="1733" y="692"/>
                </a:cubicBezTo>
                <a:cubicBezTo>
                  <a:pt x="1733" y="691"/>
                  <a:pt x="1733" y="691"/>
                  <a:pt x="1733" y="691"/>
                </a:cubicBezTo>
                <a:cubicBezTo>
                  <a:pt x="1733" y="690"/>
                  <a:pt x="1733" y="690"/>
                  <a:pt x="1733" y="690"/>
                </a:cubicBezTo>
                <a:cubicBezTo>
                  <a:pt x="1729" y="688"/>
                  <a:pt x="1729" y="688"/>
                  <a:pt x="1729" y="688"/>
                </a:cubicBezTo>
                <a:cubicBezTo>
                  <a:pt x="1727" y="688"/>
                  <a:pt x="1727" y="688"/>
                  <a:pt x="1727" y="688"/>
                </a:cubicBezTo>
                <a:cubicBezTo>
                  <a:pt x="1723" y="687"/>
                  <a:pt x="1723" y="687"/>
                  <a:pt x="1723" y="687"/>
                </a:cubicBezTo>
                <a:cubicBezTo>
                  <a:pt x="1722" y="686"/>
                  <a:pt x="1722" y="686"/>
                  <a:pt x="1722" y="686"/>
                </a:cubicBezTo>
                <a:cubicBezTo>
                  <a:pt x="1721" y="687"/>
                  <a:pt x="1721" y="687"/>
                  <a:pt x="1721" y="687"/>
                </a:cubicBezTo>
                <a:cubicBezTo>
                  <a:pt x="1719" y="686"/>
                  <a:pt x="1719" y="686"/>
                  <a:pt x="1719" y="686"/>
                </a:cubicBezTo>
                <a:cubicBezTo>
                  <a:pt x="1719" y="686"/>
                  <a:pt x="1719" y="686"/>
                  <a:pt x="1719" y="686"/>
                </a:cubicBezTo>
                <a:cubicBezTo>
                  <a:pt x="1715" y="688"/>
                  <a:pt x="1715" y="688"/>
                  <a:pt x="1715" y="688"/>
                </a:cubicBezTo>
                <a:cubicBezTo>
                  <a:pt x="1710" y="688"/>
                  <a:pt x="1710" y="688"/>
                  <a:pt x="1710" y="688"/>
                </a:cubicBezTo>
                <a:cubicBezTo>
                  <a:pt x="1706" y="690"/>
                  <a:pt x="1706" y="690"/>
                  <a:pt x="1706" y="690"/>
                </a:cubicBezTo>
                <a:cubicBezTo>
                  <a:pt x="1704" y="693"/>
                  <a:pt x="1704" y="693"/>
                  <a:pt x="1704" y="693"/>
                </a:cubicBezTo>
                <a:cubicBezTo>
                  <a:pt x="1703" y="695"/>
                  <a:pt x="1703" y="695"/>
                  <a:pt x="1703" y="695"/>
                </a:cubicBezTo>
                <a:cubicBezTo>
                  <a:pt x="1702" y="696"/>
                  <a:pt x="1702" y="696"/>
                  <a:pt x="1702" y="696"/>
                </a:cubicBezTo>
                <a:cubicBezTo>
                  <a:pt x="1701" y="702"/>
                  <a:pt x="1701" y="702"/>
                  <a:pt x="1701" y="702"/>
                </a:cubicBezTo>
                <a:cubicBezTo>
                  <a:pt x="1703" y="704"/>
                  <a:pt x="1703" y="704"/>
                  <a:pt x="1703" y="704"/>
                </a:cubicBezTo>
                <a:cubicBezTo>
                  <a:pt x="1704" y="709"/>
                  <a:pt x="1704" y="709"/>
                  <a:pt x="1704" y="709"/>
                </a:cubicBezTo>
                <a:cubicBezTo>
                  <a:pt x="1704" y="711"/>
                  <a:pt x="1704" y="711"/>
                  <a:pt x="1704" y="711"/>
                </a:cubicBezTo>
                <a:cubicBezTo>
                  <a:pt x="1701" y="713"/>
                  <a:pt x="1701" y="713"/>
                  <a:pt x="1701" y="713"/>
                </a:cubicBezTo>
                <a:cubicBezTo>
                  <a:pt x="1701" y="714"/>
                  <a:pt x="1701" y="714"/>
                  <a:pt x="1701" y="714"/>
                </a:cubicBezTo>
                <a:cubicBezTo>
                  <a:pt x="1697" y="717"/>
                  <a:pt x="1697" y="717"/>
                  <a:pt x="1697" y="717"/>
                </a:cubicBezTo>
                <a:cubicBezTo>
                  <a:pt x="1695" y="718"/>
                  <a:pt x="1695" y="718"/>
                  <a:pt x="1695" y="718"/>
                </a:cubicBezTo>
                <a:cubicBezTo>
                  <a:pt x="1691" y="716"/>
                  <a:pt x="1691" y="716"/>
                  <a:pt x="1691" y="716"/>
                </a:cubicBezTo>
                <a:cubicBezTo>
                  <a:pt x="1687" y="713"/>
                  <a:pt x="1687" y="713"/>
                  <a:pt x="1687" y="713"/>
                </a:cubicBezTo>
                <a:cubicBezTo>
                  <a:pt x="1684" y="711"/>
                  <a:pt x="1684" y="711"/>
                  <a:pt x="1684" y="711"/>
                </a:cubicBezTo>
                <a:cubicBezTo>
                  <a:pt x="1679" y="708"/>
                  <a:pt x="1679" y="708"/>
                  <a:pt x="1679" y="708"/>
                </a:cubicBezTo>
                <a:cubicBezTo>
                  <a:pt x="1672" y="705"/>
                  <a:pt x="1672" y="705"/>
                  <a:pt x="1672" y="705"/>
                </a:cubicBezTo>
                <a:cubicBezTo>
                  <a:pt x="1668" y="705"/>
                  <a:pt x="1668" y="705"/>
                  <a:pt x="1668" y="705"/>
                </a:cubicBezTo>
                <a:cubicBezTo>
                  <a:pt x="1667" y="705"/>
                  <a:pt x="1667" y="705"/>
                  <a:pt x="1667" y="705"/>
                </a:cubicBezTo>
                <a:cubicBezTo>
                  <a:pt x="1663" y="705"/>
                  <a:pt x="1663" y="705"/>
                  <a:pt x="1663" y="705"/>
                </a:cubicBezTo>
                <a:cubicBezTo>
                  <a:pt x="1660" y="704"/>
                  <a:pt x="1660" y="704"/>
                  <a:pt x="1660" y="704"/>
                </a:cubicBezTo>
                <a:cubicBezTo>
                  <a:pt x="1657" y="698"/>
                  <a:pt x="1657" y="698"/>
                  <a:pt x="1657" y="698"/>
                </a:cubicBezTo>
                <a:cubicBezTo>
                  <a:pt x="1657" y="694"/>
                  <a:pt x="1657" y="694"/>
                  <a:pt x="1657" y="694"/>
                </a:cubicBezTo>
                <a:cubicBezTo>
                  <a:pt x="1654" y="691"/>
                  <a:pt x="1654" y="691"/>
                  <a:pt x="1654" y="691"/>
                </a:cubicBezTo>
                <a:cubicBezTo>
                  <a:pt x="1648" y="690"/>
                  <a:pt x="1648" y="690"/>
                  <a:pt x="1648" y="690"/>
                </a:cubicBezTo>
                <a:cubicBezTo>
                  <a:pt x="1644" y="688"/>
                  <a:pt x="1644" y="688"/>
                  <a:pt x="1644" y="688"/>
                </a:cubicBezTo>
                <a:cubicBezTo>
                  <a:pt x="1639" y="688"/>
                  <a:pt x="1639" y="688"/>
                  <a:pt x="1639" y="688"/>
                </a:cubicBezTo>
                <a:cubicBezTo>
                  <a:pt x="1636" y="687"/>
                  <a:pt x="1636" y="687"/>
                  <a:pt x="1636" y="687"/>
                </a:cubicBezTo>
                <a:cubicBezTo>
                  <a:pt x="1629" y="688"/>
                  <a:pt x="1629" y="688"/>
                  <a:pt x="1629" y="688"/>
                </a:cubicBezTo>
                <a:cubicBezTo>
                  <a:pt x="1624" y="687"/>
                  <a:pt x="1624" y="687"/>
                  <a:pt x="1624" y="687"/>
                </a:cubicBezTo>
                <a:cubicBezTo>
                  <a:pt x="1622" y="685"/>
                  <a:pt x="1622" y="685"/>
                  <a:pt x="1622" y="685"/>
                </a:cubicBezTo>
                <a:cubicBezTo>
                  <a:pt x="1619" y="685"/>
                  <a:pt x="1619" y="685"/>
                  <a:pt x="1619" y="685"/>
                </a:cubicBezTo>
                <a:cubicBezTo>
                  <a:pt x="1618" y="684"/>
                  <a:pt x="1618" y="684"/>
                  <a:pt x="1618" y="684"/>
                </a:cubicBezTo>
                <a:cubicBezTo>
                  <a:pt x="1615" y="682"/>
                  <a:pt x="1615" y="682"/>
                  <a:pt x="1615" y="682"/>
                </a:cubicBezTo>
                <a:cubicBezTo>
                  <a:pt x="1615" y="681"/>
                  <a:pt x="1615" y="681"/>
                  <a:pt x="1615" y="681"/>
                </a:cubicBezTo>
                <a:cubicBezTo>
                  <a:pt x="1615" y="680"/>
                  <a:pt x="1615" y="680"/>
                  <a:pt x="1615" y="680"/>
                </a:cubicBezTo>
                <a:cubicBezTo>
                  <a:pt x="1613" y="679"/>
                  <a:pt x="1613" y="679"/>
                  <a:pt x="1613" y="679"/>
                </a:cubicBezTo>
                <a:cubicBezTo>
                  <a:pt x="1613" y="680"/>
                  <a:pt x="1613" y="680"/>
                  <a:pt x="1613" y="680"/>
                </a:cubicBezTo>
                <a:cubicBezTo>
                  <a:pt x="1613" y="680"/>
                  <a:pt x="1613" y="680"/>
                  <a:pt x="1613" y="680"/>
                </a:cubicBezTo>
                <a:cubicBezTo>
                  <a:pt x="1612" y="681"/>
                  <a:pt x="1612" y="681"/>
                  <a:pt x="1612" y="681"/>
                </a:cubicBezTo>
                <a:cubicBezTo>
                  <a:pt x="1611" y="680"/>
                  <a:pt x="1611" y="680"/>
                  <a:pt x="1611" y="680"/>
                </a:cubicBezTo>
                <a:cubicBezTo>
                  <a:pt x="1610" y="679"/>
                  <a:pt x="1610" y="679"/>
                  <a:pt x="1610" y="679"/>
                </a:cubicBezTo>
                <a:cubicBezTo>
                  <a:pt x="1609" y="679"/>
                  <a:pt x="1609" y="679"/>
                  <a:pt x="1609" y="679"/>
                </a:cubicBezTo>
                <a:cubicBezTo>
                  <a:pt x="1606" y="677"/>
                  <a:pt x="1606" y="677"/>
                  <a:pt x="1606" y="677"/>
                </a:cubicBezTo>
                <a:cubicBezTo>
                  <a:pt x="1604" y="674"/>
                  <a:pt x="1604" y="674"/>
                  <a:pt x="1604" y="674"/>
                </a:cubicBezTo>
                <a:cubicBezTo>
                  <a:pt x="1605" y="671"/>
                  <a:pt x="1605" y="671"/>
                  <a:pt x="1605" y="671"/>
                </a:cubicBezTo>
                <a:cubicBezTo>
                  <a:pt x="1610" y="667"/>
                  <a:pt x="1610" y="667"/>
                  <a:pt x="1610" y="667"/>
                </a:cubicBezTo>
                <a:cubicBezTo>
                  <a:pt x="1613" y="665"/>
                  <a:pt x="1613" y="665"/>
                  <a:pt x="1613" y="665"/>
                </a:cubicBezTo>
                <a:cubicBezTo>
                  <a:pt x="1614" y="664"/>
                  <a:pt x="1614" y="664"/>
                  <a:pt x="1614" y="664"/>
                </a:cubicBezTo>
                <a:cubicBezTo>
                  <a:pt x="1613" y="663"/>
                  <a:pt x="1613" y="663"/>
                  <a:pt x="1613" y="663"/>
                </a:cubicBezTo>
                <a:cubicBezTo>
                  <a:pt x="1614" y="661"/>
                  <a:pt x="1614" y="661"/>
                  <a:pt x="1614" y="661"/>
                </a:cubicBezTo>
                <a:cubicBezTo>
                  <a:pt x="1613" y="660"/>
                  <a:pt x="1613" y="660"/>
                  <a:pt x="1613" y="660"/>
                </a:cubicBezTo>
                <a:cubicBezTo>
                  <a:pt x="1613" y="659"/>
                  <a:pt x="1613" y="659"/>
                  <a:pt x="1613" y="659"/>
                </a:cubicBezTo>
                <a:cubicBezTo>
                  <a:pt x="1613" y="656"/>
                  <a:pt x="1613" y="656"/>
                  <a:pt x="1613" y="656"/>
                </a:cubicBezTo>
                <a:cubicBezTo>
                  <a:pt x="1610" y="655"/>
                  <a:pt x="1610" y="655"/>
                  <a:pt x="1610" y="655"/>
                </a:cubicBezTo>
                <a:cubicBezTo>
                  <a:pt x="1607" y="652"/>
                  <a:pt x="1607" y="652"/>
                  <a:pt x="1607" y="652"/>
                </a:cubicBezTo>
                <a:cubicBezTo>
                  <a:pt x="1608" y="649"/>
                  <a:pt x="1608" y="649"/>
                  <a:pt x="1608" y="649"/>
                </a:cubicBezTo>
                <a:cubicBezTo>
                  <a:pt x="1610" y="647"/>
                  <a:pt x="1610" y="647"/>
                  <a:pt x="1610" y="647"/>
                </a:cubicBezTo>
                <a:cubicBezTo>
                  <a:pt x="1610" y="645"/>
                  <a:pt x="1610" y="645"/>
                  <a:pt x="1610" y="645"/>
                </a:cubicBezTo>
                <a:cubicBezTo>
                  <a:pt x="1612" y="642"/>
                  <a:pt x="1612" y="642"/>
                  <a:pt x="1612" y="642"/>
                </a:cubicBezTo>
                <a:cubicBezTo>
                  <a:pt x="1612" y="640"/>
                  <a:pt x="1612" y="640"/>
                  <a:pt x="1612" y="640"/>
                </a:cubicBezTo>
                <a:cubicBezTo>
                  <a:pt x="1612" y="640"/>
                  <a:pt x="1612" y="640"/>
                  <a:pt x="1612" y="640"/>
                </a:cubicBezTo>
                <a:cubicBezTo>
                  <a:pt x="1608" y="643"/>
                  <a:pt x="1608" y="643"/>
                  <a:pt x="1608" y="643"/>
                </a:cubicBezTo>
                <a:cubicBezTo>
                  <a:pt x="1607" y="644"/>
                  <a:pt x="1607" y="644"/>
                  <a:pt x="1607" y="644"/>
                </a:cubicBezTo>
                <a:cubicBezTo>
                  <a:pt x="1606" y="644"/>
                  <a:pt x="1606" y="644"/>
                  <a:pt x="1606" y="644"/>
                </a:cubicBezTo>
                <a:cubicBezTo>
                  <a:pt x="1604" y="640"/>
                  <a:pt x="1604" y="640"/>
                  <a:pt x="1604" y="640"/>
                </a:cubicBezTo>
                <a:cubicBezTo>
                  <a:pt x="1603" y="640"/>
                  <a:pt x="1603" y="640"/>
                  <a:pt x="1603" y="640"/>
                </a:cubicBezTo>
                <a:cubicBezTo>
                  <a:pt x="1603" y="638"/>
                  <a:pt x="1603" y="638"/>
                  <a:pt x="1603" y="638"/>
                </a:cubicBezTo>
                <a:cubicBezTo>
                  <a:pt x="1602" y="637"/>
                  <a:pt x="1602" y="637"/>
                  <a:pt x="1602" y="637"/>
                </a:cubicBezTo>
                <a:cubicBezTo>
                  <a:pt x="1600" y="637"/>
                  <a:pt x="1600" y="637"/>
                  <a:pt x="1600" y="637"/>
                </a:cubicBezTo>
                <a:cubicBezTo>
                  <a:pt x="1600" y="639"/>
                  <a:pt x="1600" y="639"/>
                  <a:pt x="1600" y="639"/>
                </a:cubicBezTo>
                <a:cubicBezTo>
                  <a:pt x="1599" y="637"/>
                  <a:pt x="1599" y="637"/>
                  <a:pt x="1599" y="637"/>
                </a:cubicBezTo>
                <a:cubicBezTo>
                  <a:pt x="1596" y="638"/>
                  <a:pt x="1596" y="638"/>
                  <a:pt x="1596" y="638"/>
                </a:cubicBezTo>
                <a:cubicBezTo>
                  <a:pt x="1592" y="640"/>
                  <a:pt x="1592" y="640"/>
                  <a:pt x="1592" y="640"/>
                </a:cubicBezTo>
                <a:cubicBezTo>
                  <a:pt x="1590" y="642"/>
                  <a:pt x="1590" y="642"/>
                  <a:pt x="1590" y="642"/>
                </a:cubicBezTo>
                <a:cubicBezTo>
                  <a:pt x="1590" y="642"/>
                  <a:pt x="1590" y="642"/>
                  <a:pt x="1590" y="642"/>
                </a:cubicBezTo>
                <a:cubicBezTo>
                  <a:pt x="1589" y="641"/>
                  <a:pt x="1589" y="641"/>
                  <a:pt x="1589" y="641"/>
                </a:cubicBezTo>
                <a:cubicBezTo>
                  <a:pt x="1586" y="642"/>
                  <a:pt x="1586" y="642"/>
                  <a:pt x="1586" y="642"/>
                </a:cubicBezTo>
                <a:cubicBezTo>
                  <a:pt x="1585" y="642"/>
                  <a:pt x="1585" y="642"/>
                  <a:pt x="1585" y="642"/>
                </a:cubicBezTo>
                <a:cubicBezTo>
                  <a:pt x="1581" y="643"/>
                  <a:pt x="1581" y="643"/>
                  <a:pt x="1581" y="643"/>
                </a:cubicBezTo>
                <a:cubicBezTo>
                  <a:pt x="1578" y="641"/>
                  <a:pt x="1578" y="641"/>
                  <a:pt x="1578" y="641"/>
                </a:cubicBezTo>
                <a:cubicBezTo>
                  <a:pt x="1576" y="640"/>
                  <a:pt x="1576" y="640"/>
                  <a:pt x="1576" y="640"/>
                </a:cubicBezTo>
                <a:cubicBezTo>
                  <a:pt x="1576" y="641"/>
                  <a:pt x="1576" y="641"/>
                  <a:pt x="1576" y="641"/>
                </a:cubicBezTo>
                <a:cubicBezTo>
                  <a:pt x="1574" y="643"/>
                  <a:pt x="1574" y="643"/>
                  <a:pt x="1574" y="643"/>
                </a:cubicBezTo>
                <a:cubicBezTo>
                  <a:pt x="1570" y="642"/>
                  <a:pt x="1570" y="642"/>
                  <a:pt x="1570" y="642"/>
                </a:cubicBezTo>
                <a:cubicBezTo>
                  <a:pt x="1570" y="641"/>
                  <a:pt x="1570" y="641"/>
                  <a:pt x="1570" y="641"/>
                </a:cubicBezTo>
                <a:cubicBezTo>
                  <a:pt x="1569" y="640"/>
                  <a:pt x="1569" y="640"/>
                  <a:pt x="1569" y="640"/>
                </a:cubicBezTo>
                <a:cubicBezTo>
                  <a:pt x="1566" y="640"/>
                  <a:pt x="1566" y="640"/>
                  <a:pt x="1566" y="640"/>
                </a:cubicBezTo>
                <a:cubicBezTo>
                  <a:pt x="1566" y="642"/>
                  <a:pt x="1566" y="642"/>
                  <a:pt x="1566" y="642"/>
                </a:cubicBezTo>
                <a:cubicBezTo>
                  <a:pt x="1564" y="642"/>
                  <a:pt x="1564" y="642"/>
                  <a:pt x="1564" y="642"/>
                </a:cubicBezTo>
                <a:cubicBezTo>
                  <a:pt x="1563" y="643"/>
                  <a:pt x="1563" y="643"/>
                  <a:pt x="1563" y="643"/>
                </a:cubicBezTo>
                <a:cubicBezTo>
                  <a:pt x="1562" y="643"/>
                  <a:pt x="1562" y="643"/>
                  <a:pt x="1562" y="643"/>
                </a:cubicBezTo>
                <a:cubicBezTo>
                  <a:pt x="1560" y="643"/>
                  <a:pt x="1560" y="643"/>
                  <a:pt x="1560" y="643"/>
                </a:cubicBezTo>
                <a:cubicBezTo>
                  <a:pt x="1558" y="645"/>
                  <a:pt x="1558" y="645"/>
                  <a:pt x="1558" y="645"/>
                </a:cubicBezTo>
                <a:cubicBezTo>
                  <a:pt x="1556" y="645"/>
                  <a:pt x="1556" y="645"/>
                  <a:pt x="1556" y="645"/>
                </a:cubicBezTo>
                <a:cubicBezTo>
                  <a:pt x="1555" y="642"/>
                  <a:pt x="1555" y="642"/>
                  <a:pt x="1555" y="642"/>
                </a:cubicBezTo>
                <a:cubicBezTo>
                  <a:pt x="1552" y="642"/>
                  <a:pt x="1552" y="642"/>
                  <a:pt x="1552" y="642"/>
                </a:cubicBezTo>
                <a:cubicBezTo>
                  <a:pt x="1551" y="642"/>
                  <a:pt x="1551" y="642"/>
                  <a:pt x="1551" y="642"/>
                </a:cubicBezTo>
                <a:cubicBezTo>
                  <a:pt x="1548" y="642"/>
                  <a:pt x="1548" y="642"/>
                  <a:pt x="1548" y="642"/>
                </a:cubicBezTo>
                <a:cubicBezTo>
                  <a:pt x="1546" y="642"/>
                  <a:pt x="1546" y="642"/>
                  <a:pt x="1546" y="642"/>
                </a:cubicBezTo>
                <a:cubicBezTo>
                  <a:pt x="1545" y="642"/>
                  <a:pt x="1545" y="642"/>
                  <a:pt x="1545" y="642"/>
                </a:cubicBezTo>
                <a:cubicBezTo>
                  <a:pt x="1543" y="642"/>
                  <a:pt x="1543" y="642"/>
                  <a:pt x="1543" y="642"/>
                </a:cubicBezTo>
                <a:cubicBezTo>
                  <a:pt x="1542" y="642"/>
                  <a:pt x="1542" y="642"/>
                  <a:pt x="1542" y="642"/>
                </a:cubicBezTo>
                <a:cubicBezTo>
                  <a:pt x="1541" y="644"/>
                  <a:pt x="1541" y="644"/>
                  <a:pt x="1541" y="644"/>
                </a:cubicBezTo>
                <a:cubicBezTo>
                  <a:pt x="1538" y="644"/>
                  <a:pt x="1538" y="644"/>
                  <a:pt x="1538" y="644"/>
                </a:cubicBezTo>
                <a:cubicBezTo>
                  <a:pt x="1537" y="643"/>
                  <a:pt x="1537" y="643"/>
                  <a:pt x="1537" y="643"/>
                </a:cubicBezTo>
                <a:cubicBezTo>
                  <a:pt x="1534" y="646"/>
                  <a:pt x="1534" y="646"/>
                  <a:pt x="1534" y="646"/>
                </a:cubicBezTo>
                <a:cubicBezTo>
                  <a:pt x="1532" y="646"/>
                  <a:pt x="1532" y="646"/>
                  <a:pt x="1532" y="646"/>
                </a:cubicBezTo>
                <a:cubicBezTo>
                  <a:pt x="1530" y="644"/>
                  <a:pt x="1530" y="644"/>
                  <a:pt x="1530" y="644"/>
                </a:cubicBezTo>
                <a:cubicBezTo>
                  <a:pt x="1528" y="645"/>
                  <a:pt x="1528" y="645"/>
                  <a:pt x="1528" y="645"/>
                </a:cubicBezTo>
                <a:cubicBezTo>
                  <a:pt x="1524" y="645"/>
                  <a:pt x="1524" y="645"/>
                  <a:pt x="1524" y="645"/>
                </a:cubicBezTo>
                <a:cubicBezTo>
                  <a:pt x="1522" y="645"/>
                  <a:pt x="1522" y="645"/>
                  <a:pt x="1522" y="645"/>
                </a:cubicBezTo>
                <a:cubicBezTo>
                  <a:pt x="1517" y="649"/>
                  <a:pt x="1517" y="649"/>
                  <a:pt x="1517" y="649"/>
                </a:cubicBezTo>
                <a:cubicBezTo>
                  <a:pt x="1514" y="649"/>
                  <a:pt x="1514" y="649"/>
                  <a:pt x="1514" y="649"/>
                </a:cubicBezTo>
                <a:cubicBezTo>
                  <a:pt x="1513" y="649"/>
                  <a:pt x="1513" y="649"/>
                  <a:pt x="1513" y="649"/>
                </a:cubicBezTo>
                <a:cubicBezTo>
                  <a:pt x="1510" y="651"/>
                  <a:pt x="1510" y="651"/>
                  <a:pt x="1510" y="651"/>
                </a:cubicBezTo>
                <a:cubicBezTo>
                  <a:pt x="1510" y="652"/>
                  <a:pt x="1510" y="652"/>
                  <a:pt x="1510" y="652"/>
                </a:cubicBezTo>
                <a:cubicBezTo>
                  <a:pt x="1509" y="654"/>
                  <a:pt x="1509" y="654"/>
                  <a:pt x="1509" y="654"/>
                </a:cubicBezTo>
                <a:cubicBezTo>
                  <a:pt x="1508" y="654"/>
                  <a:pt x="1508" y="654"/>
                  <a:pt x="1508" y="654"/>
                </a:cubicBezTo>
                <a:cubicBezTo>
                  <a:pt x="1507" y="653"/>
                  <a:pt x="1507" y="653"/>
                  <a:pt x="1507" y="653"/>
                </a:cubicBezTo>
                <a:cubicBezTo>
                  <a:pt x="1506" y="653"/>
                  <a:pt x="1506" y="653"/>
                  <a:pt x="1506" y="653"/>
                </a:cubicBezTo>
                <a:cubicBezTo>
                  <a:pt x="1505" y="654"/>
                  <a:pt x="1505" y="654"/>
                  <a:pt x="1505" y="654"/>
                </a:cubicBezTo>
                <a:cubicBezTo>
                  <a:pt x="1504" y="655"/>
                  <a:pt x="1504" y="655"/>
                  <a:pt x="1504" y="655"/>
                </a:cubicBezTo>
                <a:cubicBezTo>
                  <a:pt x="1501" y="655"/>
                  <a:pt x="1501" y="655"/>
                  <a:pt x="1501" y="655"/>
                </a:cubicBezTo>
                <a:cubicBezTo>
                  <a:pt x="1499" y="656"/>
                  <a:pt x="1499" y="656"/>
                  <a:pt x="1499" y="656"/>
                </a:cubicBezTo>
                <a:cubicBezTo>
                  <a:pt x="1498" y="657"/>
                  <a:pt x="1498" y="657"/>
                  <a:pt x="1498" y="657"/>
                </a:cubicBezTo>
                <a:cubicBezTo>
                  <a:pt x="1497" y="659"/>
                  <a:pt x="1497" y="659"/>
                  <a:pt x="1497" y="659"/>
                </a:cubicBezTo>
                <a:cubicBezTo>
                  <a:pt x="1495" y="661"/>
                  <a:pt x="1495" y="661"/>
                  <a:pt x="1495" y="661"/>
                </a:cubicBezTo>
                <a:cubicBezTo>
                  <a:pt x="1492" y="662"/>
                  <a:pt x="1492" y="662"/>
                  <a:pt x="1492" y="662"/>
                </a:cubicBezTo>
                <a:cubicBezTo>
                  <a:pt x="1489" y="662"/>
                  <a:pt x="1489" y="662"/>
                  <a:pt x="1489" y="662"/>
                </a:cubicBezTo>
                <a:cubicBezTo>
                  <a:pt x="1488" y="662"/>
                  <a:pt x="1488" y="662"/>
                  <a:pt x="1488" y="662"/>
                </a:cubicBezTo>
                <a:cubicBezTo>
                  <a:pt x="1482" y="662"/>
                  <a:pt x="1482" y="662"/>
                  <a:pt x="1482" y="662"/>
                </a:cubicBezTo>
                <a:cubicBezTo>
                  <a:pt x="1481" y="660"/>
                  <a:pt x="1481" y="660"/>
                  <a:pt x="1481" y="660"/>
                </a:cubicBezTo>
                <a:cubicBezTo>
                  <a:pt x="1480" y="658"/>
                  <a:pt x="1480" y="658"/>
                  <a:pt x="1480" y="658"/>
                </a:cubicBezTo>
                <a:cubicBezTo>
                  <a:pt x="1480" y="658"/>
                  <a:pt x="1480" y="658"/>
                  <a:pt x="1480" y="658"/>
                </a:cubicBezTo>
                <a:cubicBezTo>
                  <a:pt x="1480" y="658"/>
                  <a:pt x="1480" y="658"/>
                  <a:pt x="1480" y="658"/>
                </a:cubicBezTo>
                <a:cubicBezTo>
                  <a:pt x="1478" y="660"/>
                  <a:pt x="1478" y="660"/>
                  <a:pt x="1478" y="660"/>
                </a:cubicBezTo>
                <a:cubicBezTo>
                  <a:pt x="1475" y="661"/>
                  <a:pt x="1475" y="661"/>
                  <a:pt x="1475" y="661"/>
                </a:cubicBezTo>
                <a:cubicBezTo>
                  <a:pt x="1471" y="660"/>
                  <a:pt x="1471" y="660"/>
                  <a:pt x="1471" y="660"/>
                </a:cubicBezTo>
                <a:cubicBezTo>
                  <a:pt x="1470" y="660"/>
                  <a:pt x="1470" y="660"/>
                  <a:pt x="1470" y="660"/>
                </a:cubicBezTo>
                <a:cubicBezTo>
                  <a:pt x="1468" y="661"/>
                  <a:pt x="1468" y="661"/>
                  <a:pt x="1468" y="661"/>
                </a:cubicBezTo>
                <a:cubicBezTo>
                  <a:pt x="1464" y="661"/>
                  <a:pt x="1464" y="661"/>
                  <a:pt x="1464" y="661"/>
                </a:cubicBezTo>
                <a:cubicBezTo>
                  <a:pt x="1462" y="661"/>
                  <a:pt x="1462" y="661"/>
                  <a:pt x="1462" y="661"/>
                </a:cubicBezTo>
                <a:cubicBezTo>
                  <a:pt x="1459" y="658"/>
                  <a:pt x="1459" y="658"/>
                  <a:pt x="1459" y="658"/>
                </a:cubicBezTo>
                <a:cubicBezTo>
                  <a:pt x="1458" y="657"/>
                  <a:pt x="1458" y="657"/>
                  <a:pt x="1458" y="657"/>
                </a:cubicBezTo>
                <a:cubicBezTo>
                  <a:pt x="1458" y="655"/>
                  <a:pt x="1458" y="655"/>
                  <a:pt x="1458" y="655"/>
                </a:cubicBezTo>
                <a:cubicBezTo>
                  <a:pt x="1458" y="654"/>
                  <a:pt x="1458" y="654"/>
                  <a:pt x="1458" y="654"/>
                </a:cubicBezTo>
                <a:cubicBezTo>
                  <a:pt x="1458" y="654"/>
                  <a:pt x="1458" y="654"/>
                  <a:pt x="1458" y="654"/>
                </a:cubicBezTo>
                <a:cubicBezTo>
                  <a:pt x="1458" y="653"/>
                  <a:pt x="1458" y="653"/>
                  <a:pt x="1458" y="653"/>
                </a:cubicBezTo>
                <a:cubicBezTo>
                  <a:pt x="1456" y="654"/>
                  <a:pt x="1456" y="654"/>
                  <a:pt x="1456" y="654"/>
                </a:cubicBezTo>
                <a:cubicBezTo>
                  <a:pt x="1455" y="654"/>
                  <a:pt x="1455" y="654"/>
                  <a:pt x="1455" y="654"/>
                </a:cubicBezTo>
                <a:cubicBezTo>
                  <a:pt x="1453" y="654"/>
                  <a:pt x="1453" y="654"/>
                  <a:pt x="1453" y="654"/>
                </a:cubicBezTo>
                <a:cubicBezTo>
                  <a:pt x="1451" y="656"/>
                  <a:pt x="1451" y="656"/>
                  <a:pt x="1451" y="656"/>
                </a:cubicBezTo>
                <a:cubicBezTo>
                  <a:pt x="1451" y="662"/>
                  <a:pt x="1451" y="662"/>
                  <a:pt x="1451" y="662"/>
                </a:cubicBezTo>
                <a:cubicBezTo>
                  <a:pt x="1449" y="665"/>
                  <a:pt x="1449" y="665"/>
                  <a:pt x="1449" y="665"/>
                </a:cubicBezTo>
                <a:cubicBezTo>
                  <a:pt x="1448" y="669"/>
                  <a:pt x="1448" y="669"/>
                  <a:pt x="1448" y="669"/>
                </a:cubicBezTo>
                <a:cubicBezTo>
                  <a:pt x="1447" y="671"/>
                  <a:pt x="1447" y="671"/>
                  <a:pt x="1447" y="671"/>
                </a:cubicBezTo>
                <a:cubicBezTo>
                  <a:pt x="1442" y="676"/>
                  <a:pt x="1442" y="676"/>
                  <a:pt x="1442" y="676"/>
                </a:cubicBezTo>
                <a:cubicBezTo>
                  <a:pt x="1441" y="676"/>
                  <a:pt x="1441" y="676"/>
                  <a:pt x="1441" y="676"/>
                </a:cubicBezTo>
                <a:cubicBezTo>
                  <a:pt x="1439" y="677"/>
                  <a:pt x="1439" y="677"/>
                  <a:pt x="1439" y="677"/>
                </a:cubicBezTo>
                <a:cubicBezTo>
                  <a:pt x="1435" y="679"/>
                  <a:pt x="1435" y="679"/>
                  <a:pt x="1435" y="679"/>
                </a:cubicBezTo>
                <a:cubicBezTo>
                  <a:pt x="1433" y="682"/>
                  <a:pt x="1433" y="682"/>
                  <a:pt x="1433" y="682"/>
                </a:cubicBezTo>
                <a:cubicBezTo>
                  <a:pt x="1431" y="682"/>
                  <a:pt x="1431" y="682"/>
                  <a:pt x="1431" y="682"/>
                </a:cubicBezTo>
                <a:cubicBezTo>
                  <a:pt x="1427" y="684"/>
                  <a:pt x="1427" y="684"/>
                  <a:pt x="1427" y="684"/>
                </a:cubicBezTo>
                <a:cubicBezTo>
                  <a:pt x="1425" y="685"/>
                  <a:pt x="1425" y="685"/>
                  <a:pt x="1425" y="685"/>
                </a:cubicBezTo>
                <a:cubicBezTo>
                  <a:pt x="1424" y="687"/>
                  <a:pt x="1424" y="687"/>
                  <a:pt x="1424" y="687"/>
                </a:cubicBezTo>
                <a:cubicBezTo>
                  <a:pt x="1419" y="691"/>
                  <a:pt x="1419" y="691"/>
                  <a:pt x="1419" y="691"/>
                </a:cubicBezTo>
                <a:cubicBezTo>
                  <a:pt x="1421" y="694"/>
                  <a:pt x="1421" y="694"/>
                  <a:pt x="1421" y="694"/>
                </a:cubicBezTo>
                <a:cubicBezTo>
                  <a:pt x="1420" y="697"/>
                  <a:pt x="1420" y="697"/>
                  <a:pt x="1420" y="697"/>
                </a:cubicBezTo>
                <a:cubicBezTo>
                  <a:pt x="1416" y="700"/>
                  <a:pt x="1416" y="700"/>
                  <a:pt x="1416" y="700"/>
                </a:cubicBezTo>
                <a:cubicBezTo>
                  <a:pt x="1414" y="706"/>
                  <a:pt x="1414" y="706"/>
                  <a:pt x="1414" y="706"/>
                </a:cubicBezTo>
                <a:cubicBezTo>
                  <a:pt x="1413" y="708"/>
                  <a:pt x="1413" y="708"/>
                  <a:pt x="1413" y="708"/>
                </a:cubicBezTo>
                <a:cubicBezTo>
                  <a:pt x="1415" y="711"/>
                  <a:pt x="1415" y="711"/>
                  <a:pt x="1415" y="711"/>
                </a:cubicBezTo>
                <a:cubicBezTo>
                  <a:pt x="1414" y="715"/>
                  <a:pt x="1414" y="715"/>
                  <a:pt x="1414" y="715"/>
                </a:cubicBezTo>
                <a:cubicBezTo>
                  <a:pt x="1415" y="716"/>
                  <a:pt x="1415" y="716"/>
                  <a:pt x="1415" y="716"/>
                </a:cubicBezTo>
                <a:cubicBezTo>
                  <a:pt x="1416" y="717"/>
                  <a:pt x="1416" y="717"/>
                  <a:pt x="1416" y="717"/>
                </a:cubicBezTo>
                <a:cubicBezTo>
                  <a:pt x="1415" y="720"/>
                  <a:pt x="1415" y="720"/>
                  <a:pt x="1415" y="720"/>
                </a:cubicBezTo>
                <a:cubicBezTo>
                  <a:pt x="1409" y="727"/>
                  <a:pt x="1409" y="727"/>
                  <a:pt x="1409" y="727"/>
                </a:cubicBezTo>
                <a:cubicBezTo>
                  <a:pt x="1408" y="730"/>
                  <a:pt x="1408" y="730"/>
                  <a:pt x="1408" y="730"/>
                </a:cubicBezTo>
                <a:cubicBezTo>
                  <a:pt x="1405" y="733"/>
                  <a:pt x="1405" y="733"/>
                  <a:pt x="1405" y="733"/>
                </a:cubicBezTo>
                <a:cubicBezTo>
                  <a:pt x="1402" y="734"/>
                  <a:pt x="1402" y="734"/>
                  <a:pt x="1402" y="734"/>
                </a:cubicBezTo>
                <a:cubicBezTo>
                  <a:pt x="1395" y="740"/>
                  <a:pt x="1395" y="740"/>
                  <a:pt x="1395" y="740"/>
                </a:cubicBezTo>
                <a:cubicBezTo>
                  <a:pt x="1385" y="742"/>
                  <a:pt x="1385" y="742"/>
                  <a:pt x="1385" y="742"/>
                </a:cubicBezTo>
                <a:cubicBezTo>
                  <a:pt x="1383" y="745"/>
                  <a:pt x="1383" y="745"/>
                  <a:pt x="1383" y="745"/>
                </a:cubicBezTo>
                <a:cubicBezTo>
                  <a:pt x="1379" y="751"/>
                  <a:pt x="1379" y="751"/>
                  <a:pt x="1379" y="751"/>
                </a:cubicBezTo>
                <a:cubicBezTo>
                  <a:pt x="1379" y="755"/>
                  <a:pt x="1379" y="755"/>
                  <a:pt x="1379" y="755"/>
                </a:cubicBezTo>
                <a:cubicBezTo>
                  <a:pt x="1377" y="755"/>
                  <a:pt x="1377" y="755"/>
                  <a:pt x="1377" y="755"/>
                </a:cubicBezTo>
                <a:cubicBezTo>
                  <a:pt x="1370" y="758"/>
                  <a:pt x="1370" y="758"/>
                  <a:pt x="1370" y="758"/>
                </a:cubicBezTo>
                <a:cubicBezTo>
                  <a:pt x="1369" y="760"/>
                  <a:pt x="1369" y="760"/>
                  <a:pt x="1369" y="760"/>
                </a:cubicBezTo>
                <a:cubicBezTo>
                  <a:pt x="1366" y="762"/>
                  <a:pt x="1366" y="762"/>
                  <a:pt x="1366" y="762"/>
                </a:cubicBezTo>
                <a:cubicBezTo>
                  <a:pt x="1367" y="765"/>
                  <a:pt x="1367" y="765"/>
                  <a:pt x="1367" y="765"/>
                </a:cubicBezTo>
                <a:cubicBezTo>
                  <a:pt x="1361" y="774"/>
                  <a:pt x="1361" y="774"/>
                  <a:pt x="1361" y="774"/>
                </a:cubicBezTo>
                <a:cubicBezTo>
                  <a:pt x="1361" y="777"/>
                  <a:pt x="1361" y="777"/>
                  <a:pt x="1361" y="777"/>
                </a:cubicBezTo>
                <a:cubicBezTo>
                  <a:pt x="1356" y="781"/>
                  <a:pt x="1356" y="781"/>
                  <a:pt x="1356" y="781"/>
                </a:cubicBezTo>
                <a:cubicBezTo>
                  <a:pt x="1354" y="782"/>
                  <a:pt x="1354" y="782"/>
                  <a:pt x="1354" y="782"/>
                </a:cubicBezTo>
                <a:cubicBezTo>
                  <a:pt x="1352" y="787"/>
                  <a:pt x="1352" y="787"/>
                  <a:pt x="1352" y="787"/>
                </a:cubicBezTo>
                <a:cubicBezTo>
                  <a:pt x="1352" y="789"/>
                  <a:pt x="1352" y="789"/>
                  <a:pt x="1352" y="789"/>
                </a:cubicBezTo>
                <a:cubicBezTo>
                  <a:pt x="1348" y="794"/>
                  <a:pt x="1348" y="794"/>
                  <a:pt x="1348" y="794"/>
                </a:cubicBezTo>
                <a:cubicBezTo>
                  <a:pt x="1348" y="795"/>
                  <a:pt x="1348" y="795"/>
                  <a:pt x="1348" y="795"/>
                </a:cubicBezTo>
                <a:cubicBezTo>
                  <a:pt x="1349" y="796"/>
                  <a:pt x="1349" y="796"/>
                  <a:pt x="1349" y="796"/>
                </a:cubicBezTo>
                <a:cubicBezTo>
                  <a:pt x="1347" y="797"/>
                  <a:pt x="1347" y="797"/>
                  <a:pt x="1347" y="797"/>
                </a:cubicBezTo>
                <a:cubicBezTo>
                  <a:pt x="1344" y="803"/>
                  <a:pt x="1344" y="803"/>
                  <a:pt x="1344" y="803"/>
                </a:cubicBezTo>
                <a:cubicBezTo>
                  <a:pt x="1343" y="803"/>
                  <a:pt x="1343" y="803"/>
                  <a:pt x="1343" y="803"/>
                </a:cubicBezTo>
                <a:cubicBezTo>
                  <a:pt x="1342" y="805"/>
                  <a:pt x="1342" y="805"/>
                  <a:pt x="1342" y="805"/>
                </a:cubicBezTo>
                <a:cubicBezTo>
                  <a:pt x="1342" y="807"/>
                  <a:pt x="1342" y="807"/>
                  <a:pt x="1342" y="807"/>
                </a:cubicBezTo>
                <a:cubicBezTo>
                  <a:pt x="1341" y="809"/>
                  <a:pt x="1341" y="809"/>
                  <a:pt x="1341" y="809"/>
                </a:cubicBezTo>
                <a:cubicBezTo>
                  <a:pt x="1341" y="813"/>
                  <a:pt x="1341" y="813"/>
                  <a:pt x="1341" y="813"/>
                </a:cubicBezTo>
                <a:cubicBezTo>
                  <a:pt x="1341" y="813"/>
                  <a:pt x="1341" y="813"/>
                  <a:pt x="1341" y="813"/>
                </a:cubicBezTo>
                <a:cubicBezTo>
                  <a:pt x="1340" y="815"/>
                  <a:pt x="1340" y="815"/>
                  <a:pt x="1340" y="815"/>
                </a:cubicBezTo>
                <a:cubicBezTo>
                  <a:pt x="1340" y="819"/>
                  <a:pt x="1340" y="819"/>
                  <a:pt x="1340" y="819"/>
                </a:cubicBezTo>
                <a:cubicBezTo>
                  <a:pt x="1342" y="817"/>
                  <a:pt x="1342" y="817"/>
                  <a:pt x="1342" y="817"/>
                </a:cubicBezTo>
                <a:cubicBezTo>
                  <a:pt x="1343" y="819"/>
                  <a:pt x="1343" y="819"/>
                  <a:pt x="1343" y="819"/>
                </a:cubicBezTo>
                <a:cubicBezTo>
                  <a:pt x="1344" y="819"/>
                  <a:pt x="1344" y="819"/>
                  <a:pt x="1344" y="819"/>
                </a:cubicBezTo>
                <a:cubicBezTo>
                  <a:pt x="1345" y="818"/>
                  <a:pt x="1345" y="818"/>
                  <a:pt x="1345" y="818"/>
                </a:cubicBezTo>
                <a:cubicBezTo>
                  <a:pt x="1348" y="823"/>
                  <a:pt x="1348" y="823"/>
                  <a:pt x="1348" y="823"/>
                </a:cubicBezTo>
                <a:cubicBezTo>
                  <a:pt x="1347" y="824"/>
                  <a:pt x="1347" y="824"/>
                  <a:pt x="1347" y="824"/>
                </a:cubicBezTo>
                <a:cubicBezTo>
                  <a:pt x="1348" y="826"/>
                  <a:pt x="1348" y="826"/>
                  <a:pt x="1348" y="826"/>
                </a:cubicBezTo>
                <a:cubicBezTo>
                  <a:pt x="1347" y="830"/>
                  <a:pt x="1347" y="830"/>
                  <a:pt x="1347" y="830"/>
                </a:cubicBezTo>
                <a:cubicBezTo>
                  <a:pt x="1345" y="830"/>
                  <a:pt x="1345" y="830"/>
                  <a:pt x="1345" y="830"/>
                </a:cubicBezTo>
                <a:cubicBezTo>
                  <a:pt x="1344" y="831"/>
                  <a:pt x="1344" y="831"/>
                  <a:pt x="1344" y="831"/>
                </a:cubicBezTo>
                <a:cubicBezTo>
                  <a:pt x="1347" y="835"/>
                  <a:pt x="1347" y="835"/>
                  <a:pt x="1347" y="835"/>
                </a:cubicBezTo>
                <a:cubicBezTo>
                  <a:pt x="1349" y="845"/>
                  <a:pt x="1349" y="845"/>
                  <a:pt x="1349" y="845"/>
                </a:cubicBezTo>
                <a:cubicBezTo>
                  <a:pt x="1349" y="853"/>
                  <a:pt x="1349" y="853"/>
                  <a:pt x="1349" y="853"/>
                </a:cubicBezTo>
                <a:cubicBezTo>
                  <a:pt x="1346" y="856"/>
                  <a:pt x="1346" y="856"/>
                  <a:pt x="1346" y="856"/>
                </a:cubicBezTo>
                <a:cubicBezTo>
                  <a:pt x="1344" y="862"/>
                  <a:pt x="1344" y="862"/>
                  <a:pt x="1344" y="862"/>
                </a:cubicBezTo>
                <a:cubicBezTo>
                  <a:pt x="1344" y="867"/>
                  <a:pt x="1344" y="867"/>
                  <a:pt x="1344" y="867"/>
                </a:cubicBezTo>
                <a:cubicBezTo>
                  <a:pt x="1343" y="870"/>
                  <a:pt x="1343" y="870"/>
                  <a:pt x="1343" y="870"/>
                </a:cubicBezTo>
                <a:cubicBezTo>
                  <a:pt x="1341" y="875"/>
                  <a:pt x="1341" y="875"/>
                  <a:pt x="1341" y="875"/>
                </a:cubicBezTo>
                <a:cubicBezTo>
                  <a:pt x="1335" y="880"/>
                  <a:pt x="1335" y="880"/>
                  <a:pt x="1335" y="880"/>
                </a:cubicBezTo>
                <a:cubicBezTo>
                  <a:pt x="1338" y="883"/>
                  <a:pt x="1338" y="883"/>
                  <a:pt x="1338" y="883"/>
                </a:cubicBezTo>
                <a:cubicBezTo>
                  <a:pt x="1340" y="887"/>
                  <a:pt x="1340" y="887"/>
                  <a:pt x="1340" y="887"/>
                </a:cubicBezTo>
                <a:cubicBezTo>
                  <a:pt x="1342" y="887"/>
                  <a:pt x="1342" y="887"/>
                  <a:pt x="1342" y="887"/>
                </a:cubicBezTo>
                <a:cubicBezTo>
                  <a:pt x="1342" y="889"/>
                  <a:pt x="1342" y="889"/>
                  <a:pt x="1342" y="889"/>
                </a:cubicBezTo>
                <a:cubicBezTo>
                  <a:pt x="1341" y="890"/>
                  <a:pt x="1341" y="890"/>
                  <a:pt x="1341" y="890"/>
                </a:cubicBezTo>
                <a:cubicBezTo>
                  <a:pt x="1344" y="891"/>
                  <a:pt x="1344" y="891"/>
                  <a:pt x="1344" y="891"/>
                </a:cubicBezTo>
                <a:cubicBezTo>
                  <a:pt x="1342" y="892"/>
                  <a:pt x="1342" y="892"/>
                  <a:pt x="1342" y="892"/>
                </a:cubicBezTo>
                <a:cubicBezTo>
                  <a:pt x="1343" y="893"/>
                  <a:pt x="1343" y="893"/>
                  <a:pt x="1343" y="893"/>
                </a:cubicBezTo>
                <a:cubicBezTo>
                  <a:pt x="1343" y="895"/>
                  <a:pt x="1343" y="895"/>
                  <a:pt x="1343" y="895"/>
                </a:cubicBezTo>
                <a:cubicBezTo>
                  <a:pt x="1346" y="896"/>
                  <a:pt x="1346" y="896"/>
                  <a:pt x="1346" y="896"/>
                </a:cubicBezTo>
                <a:cubicBezTo>
                  <a:pt x="1348" y="895"/>
                  <a:pt x="1348" y="895"/>
                  <a:pt x="1348" y="895"/>
                </a:cubicBezTo>
                <a:cubicBezTo>
                  <a:pt x="1347" y="897"/>
                  <a:pt x="1347" y="897"/>
                  <a:pt x="1347" y="897"/>
                </a:cubicBezTo>
                <a:cubicBezTo>
                  <a:pt x="1344" y="897"/>
                  <a:pt x="1344" y="897"/>
                  <a:pt x="1344" y="897"/>
                </a:cubicBezTo>
                <a:cubicBezTo>
                  <a:pt x="1342" y="894"/>
                  <a:pt x="1342" y="894"/>
                  <a:pt x="1342" y="894"/>
                </a:cubicBezTo>
                <a:cubicBezTo>
                  <a:pt x="1340" y="896"/>
                  <a:pt x="1340" y="896"/>
                  <a:pt x="1340" y="896"/>
                </a:cubicBezTo>
                <a:cubicBezTo>
                  <a:pt x="1341" y="897"/>
                  <a:pt x="1341" y="897"/>
                  <a:pt x="1341" y="897"/>
                </a:cubicBezTo>
                <a:cubicBezTo>
                  <a:pt x="1341" y="901"/>
                  <a:pt x="1341" y="901"/>
                  <a:pt x="1341" y="901"/>
                </a:cubicBezTo>
                <a:cubicBezTo>
                  <a:pt x="1340" y="902"/>
                  <a:pt x="1340" y="902"/>
                  <a:pt x="1340" y="902"/>
                </a:cubicBezTo>
                <a:cubicBezTo>
                  <a:pt x="1341" y="902"/>
                  <a:pt x="1341" y="902"/>
                  <a:pt x="1341" y="902"/>
                </a:cubicBezTo>
                <a:cubicBezTo>
                  <a:pt x="1343" y="901"/>
                  <a:pt x="1343" y="901"/>
                  <a:pt x="1343" y="901"/>
                </a:cubicBezTo>
                <a:cubicBezTo>
                  <a:pt x="1346" y="902"/>
                  <a:pt x="1346" y="902"/>
                  <a:pt x="1346" y="902"/>
                </a:cubicBezTo>
                <a:cubicBezTo>
                  <a:pt x="1344" y="904"/>
                  <a:pt x="1344" y="904"/>
                  <a:pt x="1344" y="904"/>
                </a:cubicBezTo>
                <a:cubicBezTo>
                  <a:pt x="1343" y="903"/>
                  <a:pt x="1343" y="903"/>
                  <a:pt x="1343" y="903"/>
                </a:cubicBezTo>
                <a:cubicBezTo>
                  <a:pt x="1341" y="903"/>
                  <a:pt x="1341" y="903"/>
                  <a:pt x="1341" y="903"/>
                </a:cubicBezTo>
                <a:cubicBezTo>
                  <a:pt x="1342" y="904"/>
                  <a:pt x="1342" y="904"/>
                  <a:pt x="1342" y="904"/>
                </a:cubicBezTo>
                <a:cubicBezTo>
                  <a:pt x="1342" y="906"/>
                  <a:pt x="1342" y="906"/>
                  <a:pt x="1342" y="906"/>
                </a:cubicBezTo>
                <a:cubicBezTo>
                  <a:pt x="1342" y="906"/>
                  <a:pt x="1342" y="906"/>
                  <a:pt x="1342" y="906"/>
                </a:cubicBezTo>
                <a:cubicBezTo>
                  <a:pt x="1343" y="907"/>
                  <a:pt x="1343" y="907"/>
                  <a:pt x="1343" y="907"/>
                </a:cubicBezTo>
                <a:cubicBezTo>
                  <a:pt x="1346" y="907"/>
                  <a:pt x="1346" y="907"/>
                  <a:pt x="1346" y="907"/>
                </a:cubicBezTo>
                <a:cubicBezTo>
                  <a:pt x="1348" y="907"/>
                  <a:pt x="1348" y="907"/>
                  <a:pt x="1348" y="907"/>
                </a:cubicBezTo>
                <a:cubicBezTo>
                  <a:pt x="1346" y="909"/>
                  <a:pt x="1346" y="909"/>
                  <a:pt x="1346" y="909"/>
                </a:cubicBezTo>
                <a:cubicBezTo>
                  <a:pt x="1348" y="911"/>
                  <a:pt x="1348" y="911"/>
                  <a:pt x="1348" y="911"/>
                </a:cubicBezTo>
                <a:cubicBezTo>
                  <a:pt x="1350" y="911"/>
                  <a:pt x="1350" y="911"/>
                  <a:pt x="1350" y="911"/>
                </a:cubicBezTo>
                <a:cubicBezTo>
                  <a:pt x="1350" y="912"/>
                  <a:pt x="1350" y="912"/>
                  <a:pt x="1350" y="912"/>
                </a:cubicBezTo>
                <a:cubicBezTo>
                  <a:pt x="1351" y="912"/>
                  <a:pt x="1351" y="912"/>
                  <a:pt x="1351" y="912"/>
                </a:cubicBezTo>
                <a:cubicBezTo>
                  <a:pt x="1354" y="911"/>
                  <a:pt x="1354" y="911"/>
                  <a:pt x="1354" y="911"/>
                </a:cubicBezTo>
                <a:cubicBezTo>
                  <a:pt x="1356" y="911"/>
                  <a:pt x="1356" y="911"/>
                  <a:pt x="1356" y="911"/>
                </a:cubicBezTo>
                <a:cubicBezTo>
                  <a:pt x="1359" y="912"/>
                  <a:pt x="1359" y="912"/>
                  <a:pt x="1359" y="912"/>
                </a:cubicBezTo>
                <a:cubicBezTo>
                  <a:pt x="1358" y="913"/>
                  <a:pt x="1358" y="913"/>
                  <a:pt x="1358" y="913"/>
                </a:cubicBezTo>
                <a:cubicBezTo>
                  <a:pt x="1353" y="913"/>
                  <a:pt x="1353" y="913"/>
                  <a:pt x="1353" y="913"/>
                </a:cubicBezTo>
                <a:cubicBezTo>
                  <a:pt x="1354" y="914"/>
                  <a:pt x="1354" y="914"/>
                  <a:pt x="1354" y="914"/>
                </a:cubicBezTo>
                <a:cubicBezTo>
                  <a:pt x="1356" y="914"/>
                  <a:pt x="1356" y="914"/>
                  <a:pt x="1356" y="914"/>
                </a:cubicBezTo>
                <a:cubicBezTo>
                  <a:pt x="1357" y="915"/>
                  <a:pt x="1357" y="915"/>
                  <a:pt x="1357" y="915"/>
                </a:cubicBezTo>
                <a:cubicBezTo>
                  <a:pt x="1356" y="916"/>
                  <a:pt x="1356" y="916"/>
                  <a:pt x="1356" y="916"/>
                </a:cubicBezTo>
                <a:cubicBezTo>
                  <a:pt x="1357" y="916"/>
                  <a:pt x="1357" y="916"/>
                  <a:pt x="1357" y="916"/>
                </a:cubicBezTo>
                <a:cubicBezTo>
                  <a:pt x="1355" y="918"/>
                  <a:pt x="1355" y="918"/>
                  <a:pt x="1355" y="918"/>
                </a:cubicBezTo>
                <a:cubicBezTo>
                  <a:pt x="1359" y="918"/>
                  <a:pt x="1359" y="918"/>
                  <a:pt x="1359" y="918"/>
                </a:cubicBezTo>
                <a:cubicBezTo>
                  <a:pt x="1359" y="920"/>
                  <a:pt x="1359" y="920"/>
                  <a:pt x="1359" y="920"/>
                </a:cubicBezTo>
                <a:cubicBezTo>
                  <a:pt x="1359" y="920"/>
                  <a:pt x="1359" y="920"/>
                  <a:pt x="1359" y="920"/>
                </a:cubicBezTo>
                <a:cubicBezTo>
                  <a:pt x="1362" y="920"/>
                  <a:pt x="1362" y="920"/>
                  <a:pt x="1362" y="920"/>
                </a:cubicBezTo>
                <a:cubicBezTo>
                  <a:pt x="1362" y="920"/>
                  <a:pt x="1362" y="920"/>
                  <a:pt x="1362" y="920"/>
                </a:cubicBezTo>
                <a:cubicBezTo>
                  <a:pt x="1364" y="921"/>
                  <a:pt x="1364" y="921"/>
                  <a:pt x="1364" y="921"/>
                </a:cubicBezTo>
                <a:cubicBezTo>
                  <a:pt x="1363" y="925"/>
                  <a:pt x="1363" y="925"/>
                  <a:pt x="1363" y="925"/>
                </a:cubicBezTo>
                <a:cubicBezTo>
                  <a:pt x="1365" y="928"/>
                  <a:pt x="1365" y="928"/>
                  <a:pt x="1365" y="928"/>
                </a:cubicBezTo>
                <a:cubicBezTo>
                  <a:pt x="1367" y="928"/>
                  <a:pt x="1367" y="928"/>
                  <a:pt x="1367" y="928"/>
                </a:cubicBezTo>
                <a:cubicBezTo>
                  <a:pt x="1369" y="929"/>
                  <a:pt x="1369" y="929"/>
                  <a:pt x="1369" y="929"/>
                </a:cubicBezTo>
                <a:cubicBezTo>
                  <a:pt x="1370" y="928"/>
                  <a:pt x="1370" y="928"/>
                  <a:pt x="1370" y="928"/>
                </a:cubicBezTo>
                <a:cubicBezTo>
                  <a:pt x="1371" y="928"/>
                  <a:pt x="1371" y="928"/>
                  <a:pt x="1371" y="928"/>
                </a:cubicBezTo>
                <a:cubicBezTo>
                  <a:pt x="1371" y="929"/>
                  <a:pt x="1371" y="929"/>
                  <a:pt x="1371" y="929"/>
                </a:cubicBezTo>
                <a:cubicBezTo>
                  <a:pt x="1370" y="931"/>
                  <a:pt x="1370" y="931"/>
                  <a:pt x="1370" y="931"/>
                </a:cubicBezTo>
                <a:cubicBezTo>
                  <a:pt x="1371" y="932"/>
                  <a:pt x="1371" y="932"/>
                  <a:pt x="1371" y="932"/>
                </a:cubicBezTo>
                <a:cubicBezTo>
                  <a:pt x="1374" y="932"/>
                  <a:pt x="1374" y="932"/>
                  <a:pt x="1374" y="932"/>
                </a:cubicBezTo>
                <a:cubicBezTo>
                  <a:pt x="1374" y="935"/>
                  <a:pt x="1374" y="935"/>
                  <a:pt x="1374" y="935"/>
                </a:cubicBezTo>
                <a:cubicBezTo>
                  <a:pt x="1377" y="936"/>
                  <a:pt x="1377" y="936"/>
                  <a:pt x="1377" y="936"/>
                </a:cubicBezTo>
                <a:cubicBezTo>
                  <a:pt x="1379" y="938"/>
                  <a:pt x="1379" y="938"/>
                  <a:pt x="1379" y="938"/>
                </a:cubicBezTo>
                <a:cubicBezTo>
                  <a:pt x="1379" y="938"/>
                  <a:pt x="1379" y="938"/>
                  <a:pt x="1379" y="938"/>
                </a:cubicBezTo>
                <a:cubicBezTo>
                  <a:pt x="1378" y="940"/>
                  <a:pt x="1378" y="940"/>
                  <a:pt x="1378" y="940"/>
                </a:cubicBezTo>
                <a:cubicBezTo>
                  <a:pt x="1377" y="941"/>
                  <a:pt x="1377" y="941"/>
                  <a:pt x="1377" y="941"/>
                </a:cubicBezTo>
                <a:cubicBezTo>
                  <a:pt x="1379" y="942"/>
                  <a:pt x="1379" y="942"/>
                  <a:pt x="1379" y="942"/>
                </a:cubicBezTo>
                <a:cubicBezTo>
                  <a:pt x="1378" y="944"/>
                  <a:pt x="1378" y="944"/>
                  <a:pt x="1378" y="944"/>
                </a:cubicBezTo>
                <a:cubicBezTo>
                  <a:pt x="1378" y="946"/>
                  <a:pt x="1378" y="946"/>
                  <a:pt x="1378" y="946"/>
                </a:cubicBezTo>
                <a:cubicBezTo>
                  <a:pt x="1380" y="946"/>
                  <a:pt x="1380" y="946"/>
                  <a:pt x="1380" y="946"/>
                </a:cubicBezTo>
                <a:cubicBezTo>
                  <a:pt x="1381" y="950"/>
                  <a:pt x="1381" y="950"/>
                  <a:pt x="1381" y="950"/>
                </a:cubicBezTo>
                <a:cubicBezTo>
                  <a:pt x="1381" y="952"/>
                  <a:pt x="1381" y="952"/>
                  <a:pt x="1381" y="952"/>
                </a:cubicBezTo>
                <a:cubicBezTo>
                  <a:pt x="1383" y="954"/>
                  <a:pt x="1383" y="954"/>
                  <a:pt x="1383" y="954"/>
                </a:cubicBezTo>
                <a:cubicBezTo>
                  <a:pt x="1386" y="954"/>
                  <a:pt x="1386" y="954"/>
                  <a:pt x="1386" y="954"/>
                </a:cubicBezTo>
                <a:cubicBezTo>
                  <a:pt x="1386" y="954"/>
                  <a:pt x="1386" y="954"/>
                  <a:pt x="1386" y="954"/>
                </a:cubicBezTo>
                <a:cubicBezTo>
                  <a:pt x="1385" y="956"/>
                  <a:pt x="1385" y="956"/>
                  <a:pt x="1385" y="956"/>
                </a:cubicBezTo>
                <a:cubicBezTo>
                  <a:pt x="1386" y="957"/>
                  <a:pt x="1386" y="957"/>
                  <a:pt x="1386" y="957"/>
                </a:cubicBezTo>
                <a:cubicBezTo>
                  <a:pt x="1387" y="959"/>
                  <a:pt x="1387" y="959"/>
                  <a:pt x="1387" y="959"/>
                </a:cubicBezTo>
                <a:cubicBezTo>
                  <a:pt x="1387" y="960"/>
                  <a:pt x="1387" y="960"/>
                  <a:pt x="1387" y="960"/>
                </a:cubicBezTo>
                <a:cubicBezTo>
                  <a:pt x="1389" y="960"/>
                  <a:pt x="1389" y="960"/>
                  <a:pt x="1389" y="960"/>
                </a:cubicBezTo>
                <a:cubicBezTo>
                  <a:pt x="1395" y="963"/>
                  <a:pt x="1395" y="963"/>
                  <a:pt x="1395" y="963"/>
                </a:cubicBezTo>
                <a:cubicBezTo>
                  <a:pt x="1398" y="963"/>
                  <a:pt x="1398" y="963"/>
                  <a:pt x="1398" y="963"/>
                </a:cubicBezTo>
                <a:cubicBezTo>
                  <a:pt x="1400" y="964"/>
                  <a:pt x="1400" y="964"/>
                  <a:pt x="1400" y="964"/>
                </a:cubicBezTo>
                <a:cubicBezTo>
                  <a:pt x="1399" y="965"/>
                  <a:pt x="1399" y="965"/>
                  <a:pt x="1399" y="965"/>
                </a:cubicBezTo>
                <a:cubicBezTo>
                  <a:pt x="1401" y="966"/>
                  <a:pt x="1401" y="966"/>
                  <a:pt x="1401" y="966"/>
                </a:cubicBezTo>
                <a:cubicBezTo>
                  <a:pt x="1403" y="970"/>
                  <a:pt x="1403" y="970"/>
                  <a:pt x="1403" y="970"/>
                </a:cubicBezTo>
                <a:cubicBezTo>
                  <a:pt x="1405" y="970"/>
                  <a:pt x="1405" y="970"/>
                  <a:pt x="1405" y="970"/>
                </a:cubicBezTo>
                <a:cubicBezTo>
                  <a:pt x="1409" y="973"/>
                  <a:pt x="1409" y="973"/>
                  <a:pt x="1409" y="973"/>
                </a:cubicBezTo>
                <a:cubicBezTo>
                  <a:pt x="1409" y="973"/>
                  <a:pt x="1409" y="973"/>
                  <a:pt x="1409" y="973"/>
                </a:cubicBezTo>
                <a:cubicBezTo>
                  <a:pt x="1409" y="973"/>
                  <a:pt x="1409" y="973"/>
                  <a:pt x="1409" y="973"/>
                </a:cubicBezTo>
                <a:cubicBezTo>
                  <a:pt x="1415" y="979"/>
                  <a:pt x="1415" y="979"/>
                  <a:pt x="1415" y="979"/>
                </a:cubicBezTo>
                <a:cubicBezTo>
                  <a:pt x="1418" y="979"/>
                  <a:pt x="1418" y="979"/>
                  <a:pt x="1418" y="979"/>
                </a:cubicBezTo>
                <a:cubicBezTo>
                  <a:pt x="1425" y="985"/>
                  <a:pt x="1425" y="985"/>
                  <a:pt x="1425" y="985"/>
                </a:cubicBezTo>
                <a:cubicBezTo>
                  <a:pt x="1435" y="989"/>
                  <a:pt x="1435" y="989"/>
                  <a:pt x="1435" y="989"/>
                </a:cubicBezTo>
                <a:cubicBezTo>
                  <a:pt x="1436" y="989"/>
                  <a:pt x="1436" y="989"/>
                  <a:pt x="1436" y="989"/>
                </a:cubicBezTo>
                <a:cubicBezTo>
                  <a:pt x="1440" y="986"/>
                  <a:pt x="1440" y="986"/>
                  <a:pt x="1440" y="986"/>
                </a:cubicBezTo>
                <a:cubicBezTo>
                  <a:pt x="1442" y="986"/>
                  <a:pt x="1442" y="986"/>
                  <a:pt x="1442" y="986"/>
                </a:cubicBezTo>
                <a:cubicBezTo>
                  <a:pt x="1443" y="985"/>
                  <a:pt x="1443" y="985"/>
                  <a:pt x="1443" y="985"/>
                </a:cubicBezTo>
                <a:cubicBezTo>
                  <a:pt x="1450" y="982"/>
                  <a:pt x="1450" y="982"/>
                  <a:pt x="1450" y="982"/>
                </a:cubicBezTo>
                <a:cubicBezTo>
                  <a:pt x="1450" y="981"/>
                  <a:pt x="1450" y="981"/>
                  <a:pt x="1450" y="981"/>
                </a:cubicBezTo>
                <a:cubicBezTo>
                  <a:pt x="1454" y="981"/>
                  <a:pt x="1454" y="981"/>
                  <a:pt x="1454" y="981"/>
                </a:cubicBezTo>
                <a:cubicBezTo>
                  <a:pt x="1467" y="981"/>
                  <a:pt x="1467" y="981"/>
                  <a:pt x="1467" y="981"/>
                </a:cubicBezTo>
                <a:cubicBezTo>
                  <a:pt x="1472" y="979"/>
                  <a:pt x="1472" y="979"/>
                  <a:pt x="1472" y="979"/>
                </a:cubicBezTo>
                <a:cubicBezTo>
                  <a:pt x="1477" y="981"/>
                  <a:pt x="1477" y="981"/>
                  <a:pt x="1477" y="981"/>
                </a:cubicBezTo>
                <a:cubicBezTo>
                  <a:pt x="1477" y="979"/>
                  <a:pt x="1477" y="979"/>
                  <a:pt x="1477" y="979"/>
                </a:cubicBezTo>
                <a:cubicBezTo>
                  <a:pt x="1479" y="978"/>
                  <a:pt x="1479" y="978"/>
                  <a:pt x="1479" y="978"/>
                </a:cubicBezTo>
                <a:cubicBezTo>
                  <a:pt x="1481" y="981"/>
                  <a:pt x="1481" y="981"/>
                  <a:pt x="1481" y="981"/>
                </a:cubicBezTo>
                <a:cubicBezTo>
                  <a:pt x="1481" y="982"/>
                  <a:pt x="1481" y="982"/>
                  <a:pt x="1481" y="982"/>
                </a:cubicBezTo>
                <a:cubicBezTo>
                  <a:pt x="1487" y="983"/>
                  <a:pt x="1487" y="983"/>
                  <a:pt x="1487" y="983"/>
                </a:cubicBezTo>
                <a:cubicBezTo>
                  <a:pt x="1491" y="985"/>
                  <a:pt x="1491" y="985"/>
                  <a:pt x="1491" y="985"/>
                </a:cubicBezTo>
                <a:cubicBezTo>
                  <a:pt x="1499" y="980"/>
                  <a:pt x="1499" y="980"/>
                  <a:pt x="1499" y="980"/>
                </a:cubicBezTo>
                <a:cubicBezTo>
                  <a:pt x="1505" y="980"/>
                  <a:pt x="1505" y="980"/>
                  <a:pt x="1505" y="980"/>
                </a:cubicBezTo>
                <a:cubicBezTo>
                  <a:pt x="1511" y="975"/>
                  <a:pt x="1511" y="975"/>
                  <a:pt x="1511" y="975"/>
                </a:cubicBezTo>
                <a:cubicBezTo>
                  <a:pt x="1516" y="973"/>
                  <a:pt x="1516" y="973"/>
                  <a:pt x="1516" y="973"/>
                </a:cubicBezTo>
                <a:cubicBezTo>
                  <a:pt x="1521" y="972"/>
                  <a:pt x="1521" y="972"/>
                  <a:pt x="1521" y="972"/>
                </a:cubicBezTo>
                <a:cubicBezTo>
                  <a:pt x="1522" y="972"/>
                  <a:pt x="1522" y="972"/>
                  <a:pt x="1522" y="972"/>
                </a:cubicBezTo>
                <a:cubicBezTo>
                  <a:pt x="1527" y="969"/>
                  <a:pt x="1527" y="969"/>
                  <a:pt x="1527" y="969"/>
                </a:cubicBezTo>
                <a:cubicBezTo>
                  <a:pt x="1528" y="969"/>
                  <a:pt x="1528" y="969"/>
                  <a:pt x="1528" y="969"/>
                </a:cubicBezTo>
                <a:cubicBezTo>
                  <a:pt x="1532" y="969"/>
                  <a:pt x="1532" y="969"/>
                  <a:pt x="1532" y="969"/>
                </a:cubicBezTo>
                <a:cubicBezTo>
                  <a:pt x="1539" y="967"/>
                  <a:pt x="1539" y="967"/>
                  <a:pt x="1539" y="967"/>
                </a:cubicBezTo>
                <a:cubicBezTo>
                  <a:pt x="1539" y="967"/>
                  <a:pt x="1539" y="967"/>
                  <a:pt x="1539" y="967"/>
                </a:cubicBezTo>
                <a:cubicBezTo>
                  <a:pt x="1543" y="968"/>
                  <a:pt x="1543" y="968"/>
                  <a:pt x="1543" y="968"/>
                </a:cubicBezTo>
                <a:cubicBezTo>
                  <a:pt x="1547" y="967"/>
                  <a:pt x="1547" y="967"/>
                  <a:pt x="1547" y="967"/>
                </a:cubicBezTo>
                <a:cubicBezTo>
                  <a:pt x="1554" y="971"/>
                  <a:pt x="1554" y="971"/>
                  <a:pt x="1554" y="971"/>
                </a:cubicBezTo>
                <a:cubicBezTo>
                  <a:pt x="1558" y="975"/>
                  <a:pt x="1558" y="975"/>
                  <a:pt x="1558" y="975"/>
                </a:cubicBezTo>
                <a:cubicBezTo>
                  <a:pt x="1561" y="980"/>
                  <a:pt x="1561" y="980"/>
                  <a:pt x="1561" y="980"/>
                </a:cubicBezTo>
                <a:cubicBezTo>
                  <a:pt x="1561" y="983"/>
                  <a:pt x="1561" y="983"/>
                  <a:pt x="1561" y="983"/>
                </a:cubicBezTo>
                <a:cubicBezTo>
                  <a:pt x="1562" y="983"/>
                  <a:pt x="1562" y="983"/>
                  <a:pt x="1562" y="983"/>
                </a:cubicBezTo>
                <a:cubicBezTo>
                  <a:pt x="1563" y="987"/>
                  <a:pt x="1563" y="987"/>
                  <a:pt x="1563" y="987"/>
                </a:cubicBezTo>
                <a:cubicBezTo>
                  <a:pt x="1566" y="989"/>
                  <a:pt x="1566" y="989"/>
                  <a:pt x="1566" y="989"/>
                </a:cubicBezTo>
                <a:cubicBezTo>
                  <a:pt x="1569" y="990"/>
                  <a:pt x="1569" y="990"/>
                  <a:pt x="1569" y="990"/>
                </a:cubicBezTo>
                <a:cubicBezTo>
                  <a:pt x="1579" y="990"/>
                  <a:pt x="1579" y="990"/>
                  <a:pt x="1579" y="990"/>
                </a:cubicBezTo>
                <a:cubicBezTo>
                  <a:pt x="1581" y="989"/>
                  <a:pt x="1581" y="989"/>
                  <a:pt x="1581" y="989"/>
                </a:cubicBezTo>
                <a:cubicBezTo>
                  <a:pt x="1583" y="989"/>
                  <a:pt x="1583" y="989"/>
                  <a:pt x="1583" y="989"/>
                </a:cubicBezTo>
                <a:cubicBezTo>
                  <a:pt x="1587" y="988"/>
                  <a:pt x="1587" y="988"/>
                  <a:pt x="1587" y="988"/>
                </a:cubicBezTo>
                <a:cubicBezTo>
                  <a:pt x="1589" y="988"/>
                  <a:pt x="1589" y="988"/>
                  <a:pt x="1589" y="988"/>
                </a:cubicBezTo>
                <a:cubicBezTo>
                  <a:pt x="1591" y="988"/>
                  <a:pt x="1591" y="988"/>
                  <a:pt x="1591" y="988"/>
                </a:cubicBezTo>
                <a:cubicBezTo>
                  <a:pt x="1592" y="985"/>
                  <a:pt x="1592" y="985"/>
                  <a:pt x="1592" y="985"/>
                </a:cubicBezTo>
                <a:cubicBezTo>
                  <a:pt x="1594" y="987"/>
                  <a:pt x="1594" y="987"/>
                  <a:pt x="1594" y="987"/>
                </a:cubicBezTo>
                <a:cubicBezTo>
                  <a:pt x="1595" y="986"/>
                  <a:pt x="1595" y="986"/>
                  <a:pt x="1595" y="986"/>
                </a:cubicBezTo>
                <a:cubicBezTo>
                  <a:pt x="1595" y="986"/>
                  <a:pt x="1595" y="986"/>
                  <a:pt x="1595" y="986"/>
                </a:cubicBezTo>
                <a:cubicBezTo>
                  <a:pt x="1596" y="987"/>
                  <a:pt x="1596" y="987"/>
                  <a:pt x="1596" y="987"/>
                </a:cubicBezTo>
                <a:cubicBezTo>
                  <a:pt x="1598" y="986"/>
                  <a:pt x="1598" y="986"/>
                  <a:pt x="1598" y="986"/>
                </a:cubicBezTo>
                <a:cubicBezTo>
                  <a:pt x="1599" y="992"/>
                  <a:pt x="1599" y="992"/>
                  <a:pt x="1599" y="992"/>
                </a:cubicBezTo>
                <a:cubicBezTo>
                  <a:pt x="1601" y="993"/>
                  <a:pt x="1601" y="993"/>
                  <a:pt x="1601" y="993"/>
                </a:cubicBezTo>
                <a:cubicBezTo>
                  <a:pt x="1602" y="994"/>
                  <a:pt x="1602" y="994"/>
                  <a:pt x="1602" y="994"/>
                </a:cubicBezTo>
                <a:cubicBezTo>
                  <a:pt x="1605" y="992"/>
                  <a:pt x="1605" y="992"/>
                  <a:pt x="1605" y="992"/>
                </a:cubicBezTo>
                <a:cubicBezTo>
                  <a:pt x="1606" y="995"/>
                  <a:pt x="1606" y="995"/>
                  <a:pt x="1606" y="995"/>
                </a:cubicBezTo>
                <a:cubicBezTo>
                  <a:pt x="1606" y="996"/>
                  <a:pt x="1606" y="996"/>
                  <a:pt x="1606" y="996"/>
                </a:cubicBezTo>
                <a:cubicBezTo>
                  <a:pt x="1606" y="999"/>
                  <a:pt x="1606" y="999"/>
                  <a:pt x="1606" y="999"/>
                </a:cubicBezTo>
                <a:cubicBezTo>
                  <a:pt x="1608" y="1002"/>
                  <a:pt x="1608" y="1002"/>
                  <a:pt x="1608" y="1002"/>
                </a:cubicBezTo>
                <a:cubicBezTo>
                  <a:pt x="1608" y="1005"/>
                  <a:pt x="1608" y="1005"/>
                  <a:pt x="1608" y="1005"/>
                </a:cubicBezTo>
                <a:cubicBezTo>
                  <a:pt x="1607" y="1009"/>
                  <a:pt x="1607" y="1009"/>
                  <a:pt x="1607" y="1009"/>
                </a:cubicBezTo>
                <a:cubicBezTo>
                  <a:pt x="1608" y="1010"/>
                  <a:pt x="1608" y="1010"/>
                  <a:pt x="1608" y="1010"/>
                </a:cubicBezTo>
                <a:cubicBezTo>
                  <a:pt x="1606" y="1012"/>
                  <a:pt x="1606" y="1012"/>
                  <a:pt x="1606" y="1012"/>
                </a:cubicBezTo>
                <a:cubicBezTo>
                  <a:pt x="1606" y="1012"/>
                  <a:pt x="1606" y="1012"/>
                  <a:pt x="1606" y="1012"/>
                </a:cubicBezTo>
                <a:cubicBezTo>
                  <a:pt x="1607" y="1014"/>
                  <a:pt x="1607" y="1014"/>
                  <a:pt x="1607" y="1014"/>
                </a:cubicBezTo>
                <a:cubicBezTo>
                  <a:pt x="1604" y="1018"/>
                  <a:pt x="1604" y="1018"/>
                  <a:pt x="1604" y="1018"/>
                </a:cubicBezTo>
                <a:cubicBezTo>
                  <a:pt x="1601" y="1023"/>
                  <a:pt x="1601" y="1023"/>
                  <a:pt x="1601" y="1023"/>
                </a:cubicBezTo>
                <a:cubicBezTo>
                  <a:pt x="1604" y="1024"/>
                  <a:pt x="1604" y="1024"/>
                  <a:pt x="1604" y="1024"/>
                </a:cubicBezTo>
                <a:cubicBezTo>
                  <a:pt x="1604" y="1025"/>
                  <a:pt x="1604" y="1025"/>
                  <a:pt x="1604" y="1025"/>
                </a:cubicBezTo>
                <a:cubicBezTo>
                  <a:pt x="1603" y="1027"/>
                  <a:pt x="1603" y="1027"/>
                  <a:pt x="1603" y="1027"/>
                </a:cubicBezTo>
                <a:cubicBezTo>
                  <a:pt x="1601" y="1027"/>
                  <a:pt x="1601" y="1027"/>
                  <a:pt x="1601" y="1027"/>
                </a:cubicBezTo>
                <a:cubicBezTo>
                  <a:pt x="1603" y="1030"/>
                  <a:pt x="1603" y="1030"/>
                  <a:pt x="1603" y="1030"/>
                </a:cubicBezTo>
                <a:cubicBezTo>
                  <a:pt x="1606" y="1031"/>
                  <a:pt x="1606" y="1031"/>
                  <a:pt x="1606" y="1031"/>
                </a:cubicBezTo>
                <a:cubicBezTo>
                  <a:pt x="1602" y="1032"/>
                  <a:pt x="1602" y="1032"/>
                  <a:pt x="1602" y="1032"/>
                </a:cubicBezTo>
                <a:cubicBezTo>
                  <a:pt x="1601" y="1031"/>
                  <a:pt x="1601" y="1031"/>
                  <a:pt x="1601" y="1031"/>
                </a:cubicBezTo>
                <a:cubicBezTo>
                  <a:pt x="1601" y="1034"/>
                  <a:pt x="1601" y="1034"/>
                  <a:pt x="1601" y="1034"/>
                </a:cubicBezTo>
                <a:cubicBezTo>
                  <a:pt x="1600" y="1040"/>
                  <a:pt x="1600" y="1040"/>
                  <a:pt x="1600" y="1040"/>
                </a:cubicBezTo>
                <a:cubicBezTo>
                  <a:pt x="1598" y="1041"/>
                  <a:pt x="1598" y="1041"/>
                  <a:pt x="1598" y="1041"/>
                </a:cubicBezTo>
                <a:cubicBezTo>
                  <a:pt x="1596" y="1040"/>
                  <a:pt x="1596" y="1040"/>
                  <a:pt x="1596" y="1040"/>
                </a:cubicBezTo>
                <a:cubicBezTo>
                  <a:pt x="1596" y="1041"/>
                  <a:pt x="1596" y="1041"/>
                  <a:pt x="1596" y="1041"/>
                </a:cubicBezTo>
                <a:cubicBezTo>
                  <a:pt x="1598" y="1046"/>
                  <a:pt x="1598" y="1046"/>
                  <a:pt x="1598" y="1046"/>
                </a:cubicBezTo>
                <a:cubicBezTo>
                  <a:pt x="1599" y="1047"/>
                  <a:pt x="1599" y="1047"/>
                  <a:pt x="1599" y="1047"/>
                </a:cubicBezTo>
                <a:cubicBezTo>
                  <a:pt x="1599" y="1048"/>
                  <a:pt x="1599" y="1048"/>
                  <a:pt x="1599" y="1048"/>
                </a:cubicBezTo>
                <a:cubicBezTo>
                  <a:pt x="1601" y="1051"/>
                  <a:pt x="1601" y="1051"/>
                  <a:pt x="1601" y="1051"/>
                </a:cubicBezTo>
                <a:cubicBezTo>
                  <a:pt x="1601" y="1054"/>
                  <a:pt x="1601" y="1054"/>
                  <a:pt x="1601" y="1054"/>
                </a:cubicBezTo>
                <a:cubicBezTo>
                  <a:pt x="1602" y="1055"/>
                  <a:pt x="1602" y="1055"/>
                  <a:pt x="1602" y="1055"/>
                </a:cubicBezTo>
                <a:cubicBezTo>
                  <a:pt x="1603" y="1058"/>
                  <a:pt x="1603" y="1058"/>
                  <a:pt x="1603" y="1058"/>
                </a:cubicBezTo>
                <a:cubicBezTo>
                  <a:pt x="1606" y="1060"/>
                  <a:pt x="1606" y="1060"/>
                  <a:pt x="1606" y="1060"/>
                </a:cubicBezTo>
                <a:cubicBezTo>
                  <a:pt x="1605" y="1060"/>
                  <a:pt x="1605" y="1060"/>
                  <a:pt x="1605" y="1060"/>
                </a:cubicBezTo>
                <a:cubicBezTo>
                  <a:pt x="1608" y="1063"/>
                  <a:pt x="1608" y="1063"/>
                  <a:pt x="1608" y="1063"/>
                </a:cubicBezTo>
                <a:cubicBezTo>
                  <a:pt x="1612" y="1067"/>
                  <a:pt x="1612" y="1067"/>
                  <a:pt x="1612" y="1067"/>
                </a:cubicBezTo>
                <a:cubicBezTo>
                  <a:pt x="1613" y="1069"/>
                  <a:pt x="1613" y="1069"/>
                  <a:pt x="1613" y="1069"/>
                </a:cubicBezTo>
                <a:cubicBezTo>
                  <a:pt x="1617" y="1071"/>
                  <a:pt x="1617" y="1071"/>
                  <a:pt x="1617" y="1071"/>
                </a:cubicBezTo>
                <a:cubicBezTo>
                  <a:pt x="1617" y="1073"/>
                  <a:pt x="1617" y="1073"/>
                  <a:pt x="1617" y="1073"/>
                </a:cubicBezTo>
                <a:cubicBezTo>
                  <a:pt x="1619" y="1073"/>
                  <a:pt x="1619" y="1073"/>
                  <a:pt x="1619" y="1073"/>
                </a:cubicBezTo>
                <a:cubicBezTo>
                  <a:pt x="1620" y="1074"/>
                  <a:pt x="1620" y="1074"/>
                  <a:pt x="1620" y="1074"/>
                </a:cubicBezTo>
                <a:cubicBezTo>
                  <a:pt x="1622" y="1076"/>
                  <a:pt x="1622" y="1076"/>
                  <a:pt x="1622" y="1076"/>
                </a:cubicBezTo>
                <a:cubicBezTo>
                  <a:pt x="1622" y="1077"/>
                  <a:pt x="1622" y="1077"/>
                  <a:pt x="1622" y="1077"/>
                </a:cubicBezTo>
                <a:cubicBezTo>
                  <a:pt x="1625" y="1079"/>
                  <a:pt x="1625" y="1079"/>
                  <a:pt x="1625" y="1079"/>
                </a:cubicBezTo>
                <a:cubicBezTo>
                  <a:pt x="1625" y="1081"/>
                  <a:pt x="1625" y="1081"/>
                  <a:pt x="1625" y="1081"/>
                </a:cubicBezTo>
                <a:cubicBezTo>
                  <a:pt x="1627" y="1083"/>
                  <a:pt x="1627" y="1083"/>
                  <a:pt x="1627" y="1083"/>
                </a:cubicBezTo>
                <a:cubicBezTo>
                  <a:pt x="1627" y="1084"/>
                  <a:pt x="1627" y="1084"/>
                  <a:pt x="1627" y="1084"/>
                </a:cubicBezTo>
                <a:cubicBezTo>
                  <a:pt x="1628" y="1086"/>
                  <a:pt x="1628" y="1086"/>
                  <a:pt x="1628" y="1086"/>
                </a:cubicBezTo>
                <a:cubicBezTo>
                  <a:pt x="1629" y="1087"/>
                  <a:pt x="1629" y="1087"/>
                  <a:pt x="1629" y="1087"/>
                </a:cubicBezTo>
                <a:cubicBezTo>
                  <a:pt x="1630" y="1090"/>
                  <a:pt x="1630" y="1090"/>
                  <a:pt x="1630" y="1090"/>
                </a:cubicBezTo>
                <a:cubicBezTo>
                  <a:pt x="1629" y="1092"/>
                  <a:pt x="1629" y="1092"/>
                  <a:pt x="1629" y="1092"/>
                </a:cubicBezTo>
                <a:cubicBezTo>
                  <a:pt x="1629" y="1093"/>
                  <a:pt x="1629" y="1093"/>
                  <a:pt x="1629" y="1093"/>
                </a:cubicBezTo>
                <a:cubicBezTo>
                  <a:pt x="1630" y="1095"/>
                  <a:pt x="1630" y="1095"/>
                  <a:pt x="1630" y="1095"/>
                </a:cubicBezTo>
                <a:cubicBezTo>
                  <a:pt x="1633" y="1095"/>
                  <a:pt x="1633" y="1095"/>
                  <a:pt x="1633" y="1095"/>
                </a:cubicBezTo>
                <a:cubicBezTo>
                  <a:pt x="1634" y="1096"/>
                  <a:pt x="1634" y="1096"/>
                  <a:pt x="1634" y="1096"/>
                </a:cubicBezTo>
                <a:cubicBezTo>
                  <a:pt x="1631" y="1097"/>
                  <a:pt x="1631" y="1097"/>
                  <a:pt x="1631" y="1097"/>
                </a:cubicBezTo>
                <a:cubicBezTo>
                  <a:pt x="1632" y="1098"/>
                  <a:pt x="1632" y="1098"/>
                  <a:pt x="1632" y="1098"/>
                </a:cubicBezTo>
                <a:cubicBezTo>
                  <a:pt x="1632" y="1100"/>
                  <a:pt x="1632" y="1100"/>
                  <a:pt x="1632" y="1100"/>
                </a:cubicBezTo>
                <a:cubicBezTo>
                  <a:pt x="1638" y="1106"/>
                  <a:pt x="1638" y="1106"/>
                  <a:pt x="1638" y="1106"/>
                </a:cubicBezTo>
                <a:cubicBezTo>
                  <a:pt x="1638" y="1114"/>
                  <a:pt x="1638" y="1114"/>
                  <a:pt x="1638" y="1114"/>
                </a:cubicBezTo>
                <a:cubicBezTo>
                  <a:pt x="1641" y="1118"/>
                  <a:pt x="1641" y="1118"/>
                  <a:pt x="1641" y="1118"/>
                </a:cubicBezTo>
                <a:cubicBezTo>
                  <a:pt x="1641" y="1122"/>
                  <a:pt x="1641" y="1122"/>
                  <a:pt x="1641" y="1122"/>
                </a:cubicBezTo>
                <a:cubicBezTo>
                  <a:pt x="1637" y="1126"/>
                  <a:pt x="1637" y="1126"/>
                  <a:pt x="1637" y="1126"/>
                </a:cubicBezTo>
                <a:cubicBezTo>
                  <a:pt x="1639" y="1127"/>
                  <a:pt x="1639" y="1127"/>
                  <a:pt x="1639" y="1127"/>
                </a:cubicBezTo>
                <a:cubicBezTo>
                  <a:pt x="1639" y="1131"/>
                  <a:pt x="1639" y="1131"/>
                  <a:pt x="1639" y="1131"/>
                </a:cubicBezTo>
                <a:cubicBezTo>
                  <a:pt x="1641" y="1133"/>
                  <a:pt x="1641" y="1133"/>
                  <a:pt x="1641" y="1133"/>
                </a:cubicBezTo>
                <a:cubicBezTo>
                  <a:pt x="1641" y="1136"/>
                  <a:pt x="1641" y="1136"/>
                  <a:pt x="1641" y="1136"/>
                </a:cubicBezTo>
                <a:cubicBezTo>
                  <a:pt x="1645" y="1142"/>
                  <a:pt x="1645" y="1142"/>
                  <a:pt x="1645" y="1142"/>
                </a:cubicBezTo>
                <a:cubicBezTo>
                  <a:pt x="1644" y="1144"/>
                  <a:pt x="1644" y="1144"/>
                  <a:pt x="1644" y="1144"/>
                </a:cubicBezTo>
                <a:cubicBezTo>
                  <a:pt x="1646" y="1146"/>
                  <a:pt x="1646" y="1146"/>
                  <a:pt x="1646" y="1146"/>
                </a:cubicBezTo>
                <a:cubicBezTo>
                  <a:pt x="1646" y="1154"/>
                  <a:pt x="1646" y="1154"/>
                  <a:pt x="1646" y="1154"/>
                </a:cubicBezTo>
                <a:cubicBezTo>
                  <a:pt x="1642" y="1162"/>
                  <a:pt x="1642" y="1162"/>
                  <a:pt x="1642" y="1162"/>
                </a:cubicBezTo>
                <a:cubicBezTo>
                  <a:pt x="1640" y="1162"/>
                  <a:pt x="1640" y="1162"/>
                  <a:pt x="1640" y="1162"/>
                </a:cubicBezTo>
                <a:cubicBezTo>
                  <a:pt x="1636" y="1165"/>
                  <a:pt x="1636" y="1165"/>
                  <a:pt x="1636" y="1165"/>
                </a:cubicBezTo>
                <a:cubicBezTo>
                  <a:pt x="1636" y="1168"/>
                  <a:pt x="1636" y="1168"/>
                  <a:pt x="1636" y="1168"/>
                </a:cubicBezTo>
                <a:cubicBezTo>
                  <a:pt x="1630" y="1173"/>
                  <a:pt x="1630" y="1173"/>
                  <a:pt x="1630" y="1173"/>
                </a:cubicBezTo>
                <a:cubicBezTo>
                  <a:pt x="1630" y="1176"/>
                  <a:pt x="1630" y="1176"/>
                  <a:pt x="1630" y="1176"/>
                </a:cubicBezTo>
                <a:cubicBezTo>
                  <a:pt x="1629" y="1177"/>
                  <a:pt x="1629" y="1177"/>
                  <a:pt x="1629" y="1177"/>
                </a:cubicBezTo>
                <a:cubicBezTo>
                  <a:pt x="1629" y="1185"/>
                  <a:pt x="1629" y="1185"/>
                  <a:pt x="1629" y="1185"/>
                </a:cubicBezTo>
                <a:cubicBezTo>
                  <a:pt x="1627" y="1188"/>
                  <a:pt x="1627" y="1188"/>
                  <a:pt x="1627" y="1188"/>
                </a:cubicBezTo>
                <a:cubicBezTo>
                  <a:pt x="1626" y="1192"/>
                  <a:pt x="1626" y="1192"/>
                  <a:pt x="1626" y="1192"/>
                </a:cubicBezTo>
                <a:cubicBezTo>
                  <a:pt x="1623" y="1195"/>
                  <a:pt x="1623" y="1195"/>
                  <a:pt x="1623" y="1195"/>
                </a:cubicBezTo>
                <a:cubicBezTo>
                  <a:pt x="1623" y="1199"/>
                  <a:pt x="1623" y="1199"/>
                  <a:pt x="1623" y="1199"/>
                </a:cubicBezTo>
                <a:cubicBezTo>
                  <a:pt x="1623" y="1202"/>
                  <a:pt x="1623" y="1202"/>
                  <a:pt x="1623" y="1202"/>
                </a:cubicBezTo>
                <a:cubicBezTo>
                  <a:pt x="1623" y="1207"/>
                  <a:pt x="1623" y="1207"/>
                  <a:pt x="1623" y="1207"/>
                </a:cubicBezTo>
                <a:cubicBezTo>
                  <a:pt x="1623" y="1210"/>
                  <a:pt x="1623" y="1210"/>
                  <a:pt x="1623" y="1210"/>
                </a:cubicBezTo>
                <a:cubicBezTo>
                  <a:pt x="1623" y="1211"/>
                  <a:pt x="1623" y="1211"/>
                  <a:pt x="1623" y="1211"/>
                </a:cubicBezTo>
                <a:cubicBezTo>
                  <a:pt x="1623" y="1220"/>
                  <a:pt x="1623" y="1220"/>
                  <a:pt x="1623" y="1220"/>
                </a:cubicBezTo>
                <a:cubicBezTo>
                  <a:pt x="1629" y="1226"/>
                  <a:pt x="1629" y="1226"/>
                  <a:pt x="1629" y="1226"/>
                </a:cubicBezTo>
                <a:cubicBezTo>
                  <a:pt x="1633" y="1232"/>
                  <a:pt x="1633" y="1232"/>
                  <a:pt x="1633" y="1232"/>
                </a:cubicBezTo>
                <a:cubicBezTo>
                  <a:pt x="1638" y="1243"/>
                  <a:pt x="1638" y="1243"/>
                  <a:pt x="1638" y="1243"/>
                </a:cubicBezTo>
                <a:cubicBezTo>
                  <a:pt x="1638" y="1248"/>
                  <a:pt x="1638" y="1248"/>
                  <a:pt x="1638" y="1248"/>
                </a:cubicBezTo>
                <a:cubicBezTo>
                  <a:pt x="1643" y="1255"/>
                  <a:pt x="1643" y="1255"/>
                  <a:pt x="1643" y="1255"/>
                </a:cubicBezTo>
                <a:cubicBezTo>
                  <a:pt x="1643" y="1258"/>
                  <a:pt x="1643" y="1258"/>
                  <a:pt x="1643" y="1258"/>
                </a:cubicBezTo>
                <a:cubicBezTo>
                  <a:pt x="1649" y="1265"/>
                  <a:pt x="1649" y="1265"/>
                  <a:pt x="1649" y="1265"/>
                </a:cubicBezTo>
                <a:cubicBezTo>
                  <a:pt x="1649" y="1269"/>
                  <a:pt x="1649" y="1269"/>
                  <a:pt x="1649" y="1269"/>
                </a:cubicBezTo>
                <a:cubicBezTo>
                  <a:pt x="1647" y="1270"/>
                  <a:pt x="1647" y="1270"/>
                  <a:pt x="1647" y="1270"/>
                </a:cubicBezTo>
                <a:cubicBezTo>
                  <a:pt x="1649" y="1275"/>
                  <a:pt x="1649" y="1275"/>
                  <a:pt x="1649" y="1275"/>
                </a:cubicBezTo>
                <a:cubicBezTo>
                  <a:pt x="1649" y="1283"/>
                  <a:pt x="1649" y="1283"/>
                  <a:pt x="1649" y="1283"/>
                </a:cubicBezTo>
                <a:cubicBezTo>
                  <a:pt x="1652" y="1291"/>
                  <a:pt x="1652" y="1291"/>
                  <a:pt x="1652" y="1291"/>
                </a:cubicBezTo>
                <a:cubicBezTo>
                  <a:pt x="1652" y="1295"/>
                  <a:pt x="1652" y="1295"/>
                  <a:pt x="1652" y="1295"/>
                </a:cubicBezTo>
                <a:cubicBezTo>
                  <a:pt x="1653" y="1298"/>
                  <a:pt x="1653" y="1298"/>
                  <a:pt x="1653" y="1298"/>
                </a:cubicBezTo>
                <a:cubicBezTo>
                  <a:pt x="1651" y="1299"/>
                  <a:pt x="1651" y="1299"/>
                  <a:pt x="1651" y="1299"/>
                </a:cubicBezTo>
                <a:cubicBezTo>
                  <a:pt x="1653" y="1301"/>
                  <a:pt x="1653" y="1301"/>
                  <a:pt x="1653" y="1301"/>
                </a:cubicBezTo>
                <a:cubicBezTo>
                  <a:pt x="1653" y="1306"/>
                  <a:pt x="1653" y="1306"/>
                  <a:pt x="1653" y="1306"/>
                </a:cubicBezTo>
                <a:cubicBezTo>
                  <a:pt x="1655" y="1307"/>
                  <a:pt x="1655" y="1307"/>
                  <a:pt x="1655" y="1307"/>
                </a:cubicBezTo>
                <a:cubicBezTo>
                  <a:pt x="1656" y="1308"/>
                  <a:pt x="1656" y="1308"/>
                  <a:pt x="1656" y="1308"/>
                </a:cubicBezTo>
                <a:cubicBezTo>
                  <a:pt x="1654" y="1309"/>
                  <a:pt x="1654" y="1309"/>
                  <a:pt x="1654" y="1309"/>
                </a:cubicBezTo>
                <a:cubicBezTo>
                  <a:pt x="1654" y="1311"/>
                  <a:pt x="1654" y="1311"/>
                  <a:pt x="1654" y="1311"/>
                </a:cubicBezTo>
                <a:cubicBezTo>
                  <a:pt x="1656" y="1313"/>
                  <a:pt x="1656" y="1313"/>
                  <a:pt x="1656" y="1313"/>
                </a:cubicBezTo>
                <a:cubicBezTo>
                  <a:pt x="1656" y="1317"/>
                  <a:pt x="1656" y="1317"/>
                  <a:pt x="1656" y="1317"/>
                </a:cubicBezTo>
                <a:cubicBezTo>
                  <a:pt x="1658" y="1320"/>
                  <a:pt x="1658" y="1320"/>
                  <a:pt x="1658" y="1320"/>
                </a:cubicBezTo>
                <a:cubicBezTo>
                  <a:pt x="1661" y="1324"/>
                  <a:pt x="1661" y="1324"/>
                  <a:pt x="1661" y="1324"/>
                </a:cubicBezTo>
                <a:cubicBezTo>
                  <a:pt x="1663" y="1327"/>
                  <a:pt x="1663" y="1327"/>
                  <a:pt x="1663" y="1327"/>
                </a:cubicBezTo>
                <a:cubicBezTo>
                  <a:pt x="1664" y="1328"/>
                  <a:pt x="1664" y="1328"/>
                  <a:pt x="1664" y="1328"/>
                </a:cubicBezTo>
                <a:cubicBezTo>
                  <a:pt x="1667" y="1331"/>
                  <a:pt x="1667" y="1331"/>
                  <a:pt x="1667" y="1331"/>
                </a:cubicBezTo>
                <a:cubicBezTo>
                  <a:pt x="1667" y="1331"/>
                  <a:pt x="1667" y="1331"/>
                  <a:pt x="1667" y="1331"/>
                </a:cubicBezTo>
                <a:cubicBezTo>
                  <a:pt x="1668" y="1334"/>
                  <a:pt x="1668" y="1334"/>
                  <a:pt x="1668" y="1334"/>
                </a:cubicBezTo>
                <a:cubicBezTo>
                  <a:pt x="1671" y="1336"/>
                  <a:pt x="1671" y="1336"/>
                  <a:pt x="1671" y="1336"/>
                </a:cubicBezTo>
                <a:cubicBezTo>
                  <a:pt x="1673" y="1343"/>
                  <a:pt x="1673" y="1343"/>
                  <a:pt x="1673" y="1343"/>
                </a:cubicBezTo>
                <a:cubicBezTo>
                  <a:pt x="1673" y="1345"/>
                  <a:pt x="1673" y="1345"/>
                  <a:pt x="1673" y="1345"/>
                </a:cubicBezTo>
                <a:cubicBezTo>
                  <a:pt x="1675" y="1351"/>
                  <a:pt x="1675" y="1351"/>
                  <a:pt x="1675" y="1351"/>
                </a:cubicBezTo>
                <a:cubicBezTo>
                  <a:pt x="1676" y="1357"/>
                  <a:pt x="1676" y="1357"/>
                  <a:pt x="1676" y="1357"/>
                </a:cubicBezTo>
                <a:cubicBezTo>
                  <a:pt x="1679" y="1361"/>
                  <a:pt x="1679" y="1361"/>
                  <a:pt x="1679" y="1361"/>
                </a:cubicBezTo>
                <a:cubicBezTo>
                  <a:pt x="1679" y="1363"/>
                  <a:pt x="1679" y="1363"/>
                  <a:pt x="1679" y="1363"/>
                </a:cubicBezTo>
                <a:cubicBezTo>
                  <a:pt x="1682" y="1368"/>
                  <a:pt x="1682" y="1368"/>
                  <a:pt x="1682" y="1368"/>
                </a:cubicBezTo>
                <a:cubicBezTo>
                  <a:pt x="1682" y="1369"/>
                  <a:pt x="1682" y="1369"/>
                  <a:pt x="1682" y="1369"/>
                </a:cubicBezTo>
                <a:cubicBezTo>
                  <a:pt x="1683" y="1373"/>
                  <a:pt x="1683" y="1373"/>
                  <a:pt x="1683" y="1373"/>
                </a:cubicBezTo>
                <a:cubicBezTo>
                  <a:pt x="1683" y="1376"/>
                  <a:pt x="1683" y="1376"/>
                  <a:pt x="1683" y="1376"/>
                </a:cubicBezTo>
                <a:cubicBezTo>
                  <a:pt x="1681" y="1377"/>
                  <a:pt x="1681" y="1377"/>
                  <a:pt x="1681" y="1377"/>
                </a:cubicBezTo>
                <a:cubicBezTo>
                  <a:pt x="1680" y="1377"/>
                  <a:pt x="1680" y="1377"/>
                  <a:pt x="1680" y="1377"/>
                </a:cubicBezTo>
                <a:cubicBezTo>
                  <a:pt x="1679" y="1376"/>
                  <a:pt x="1679" y="1376"/>
                  <a:pt x="1679" y="1376"/>
                </a:cubicBezTo>
                <a:cubicBezTo>
                  <a:pt x="1678" y="1377"/>
                  <a:pt x="1678" y="1377"/>
                  <a:pt x="1678" y="1377"/>
                </a:cubicBezTo>
                <a:cubicBezTo>
                  <a:pt x="1678" y="1380"/>
                  <a:pt x="1678" y="1380"/>
                  <a:pt x="1678" y="1380"/>
                </a:cubicBezTo>
                <a:cubicBezTo>
                  <a:pt x="1680" y="1382"/>
                  <a:pt x="1680" y="1382"/>
                  <a:pt x="1680" y="1382"/>
                </a:cubicBezTo>
                <a:cubicBezTo>
                  <a:pt x="1682" y="1384"/>
                  <a:pt x="1682" y="1384"/>
                  <a:pt x="1682" y="1384"/>
                </a:cubicBezTo>
                <a:cubicBezTo>
                  <a:pt x="1683" y="1387"/>
                  <a:pt x="1683" y="1387"/>
                  <a:pt x="1683" y="1387"/>
                </a:cubicBezTo>
                <a:cubicBezTo>
                  <a:pt x="1682" y="1389"/>
                  <a:pt x="1682" y="1389"/>
                  <a:pt x="1682" y="1389"/>
                </a:cubicBezTo>
                <a:cubicBezTo>
                  <a:pt x="1683" y="1392"/>
                  <a:pt x="1683" y="1392"/>
                  <a:pt x="1683" y="1392"/>
                </a:cubicBezTo>
                <a:cubicBezTo>
                  <a:pt x="1682" y="1394"/>
                  <a:pt x="1682" y="1394"/>
                  <a:pt x="1682" y="1394"/>
                </a:cubicBezTo>
                <a:cubicBezTo>
                  <a:pt x="1682" y="1396"/>
                  <a:pt x="1682" y="1396"/>
                  <a:pt x="1682" y="1396"/>
                </a:cubicBezTo>
                <a:cubicBezTo>
                  <a:pt x="1683" y="1397"/>
                  <a:pt x="1683" y="1397"/>
                  <a:pt x="1683" y="1397"/>
                </a:cubicBezTo>
                <a:cubicBezTo>
                  <a:pt x="1683" y="1395"/>
                  <a:pt x="1683" y="1395"/>
                  <a:pt x="1683" y="1395"/>
                </a:cubicBezTo>
                <a:cubicBezTo>
                  <a:pt x="1685" y="1393"/>
                  <a:pt x="1685" y="1393"/>
                  <a:pt x="1685" y="1393"/>
                </a:cubicBezTo>
                <a:cubicBezTo>
                  <a:pt x="1687" y="1394"/>
                  <a:pt x="1687" y="1394"/>
                  <a:pt x="1687" y="1394"/>
                </a:cubicBezTo>
                <a:cubicBezTo>
                  <a:pt x="1688" y="1396"/>
                  <a:pt x="1688" y="1396"/>
                  <a:pt x="1688" y="1396"/>
                </a:cubicBezTo>
                <a:cubicBezTo>
                  <a:pt x="1687" y="1396"/>
                  <a:pt x="1687" y="1396"/>
                  <a:pt x="1687" y="1396"/>
                </a:cubicBezTo>
                <a:cubicBezTo>
                  <a:pt x="1688" y="1397"/>
                  <a:pt x="1688" y="1397"/>
                  <a:pt x="1688" y="1397"/>
                </a:cubicBezTo>
                <a:cubicBezTo>
                  <a:pt x="1689" y="1396"/>
                  <a:pt x="1689" y="1396"/>
                  <a:pt x="1689" y="1396"/>
                </a:cubicBezTo>
                <a:cubicBezTo>
                  <a:pt x="1691" y="1397"/>
                  <a:pt x="1691" y="1397"/>
                  <a:pt x="1691" y="1397"/>
                </a:cubicBezTo>
                <a:cubicBezTo>
                  <a:pt x="1691" y="1400"/>
                  <a:pt x="1691" y="1400"/>
                  <a:pt x="1691" y="1400"/>
                </a:cubicBezTo>
                <a:cubicBezTo>
                  <a:pt x="1692" y="1399"/>
                  <a:pt x="1692" y="1399"/>
                  <a:pt x="1692" y="1399"/>
                </a:cubicBezTo>
                <a:cubicBezTo>
                  <a:pt x="1697" y="1401"/>
                  <a:pt x="1697" y="1401"/>
                  <a:pt x="1697" y="1401"/>
                </a:cubicBezTo>
                <a:cubicBezTo>
                  <a:pt x="1698" y="1401"/>
                  <a:pt x="1698" y="1401"/>
                  <a:pt x="1698" y="1401"/>
                </a:cubicBezTo>
                <a:cubicBezTo>
                  <a:pt x="1699" y="1401"/>
                  <a:pt x="1699" y="1401"/>
                  <a:pt x="1699" y="1401"/>
                </a:cubicBezTo>
                <a:cubicBezTo>
                  <a:pt x="1700" y="1400"/>
                  <a:pt x="1700" y="1400"/>
                  <a:pt x="1700" y="1400"/>
                </a:cubicBezTo>
                <a:cubicBezTo>
                  <a:pt x="1702" y="1399"/>
                  <a:pt x="1702" y="1399"/>
                  <a:pt x="1702" y="1399"/>
                </a:cubicBezTo>
                <a:cubicBezTo>
                  <a:pt x="1704" y="1397"/>
                  <a:pt x="1704" y="1397"/>
                  <a:pt x="1704" y="1397"/>
                </a:cubicBezTo>
                <a:cubicBezTo>
                  <a:pt x="1706" y="1397"/>
                  <a:pt x="1706" y="1397"/>
                  <a:pt x="1706" y="1397"/>
                </a:cubicBezTo>
                <a:cubicBezTo>
                  <a:pt x="1707" y="1397"/>
                  <a:pt x="1707" y="1397"/>
                  <a:pt x="1707" y="1397"/>
                </a:cubicBezTo>
                <a:cubicBezTo>
                  <a:pt x="1709" y="1397"/>
                  <a:pt x="1709" y="1397"/>
                  <a:pt x="1709" y="1397"/>
                </a:cubicBezTo>
                <a:cubicBezTo>
                  <a:pt x="1712" y="1398"/>
                  <a:pt x="1712" y="1398"/>
                  <a:pt x="1712" y="1398"/>
                </a:cubicBezTo>
                <a:cubicBezTo>
                  <a:pt x="1714" y="1397"/>
                  <a:pt x="1714" y="1397"/>
                  <a:pt x="1714" y="1397"/>
                </a:cubicBezTo>
                <a:cubicBezTo>
                  <a:pt x="1716" y="1397"/>
                  <a:pt x="1716" y="1397"/>
                  <a:pt x="1716" y="1397"/>
                </a:cubicBezTo>
                <a:cubicBezTo>
                  <a:pt x="1717" y="1396"/>
                  <a:pt x="1717" y="1396"/>
                  <a:pt x="1717" y="1396"/>
                </a:cubicBezTo>
                <a:cubicBezTo>
                  <a:pt x="1718" y="1395"/>
                  <a:pt x="1718" y="1395"/>
                  <a:pt x="1718" y="1395"/>
                </a:cubicBezTo>
                <a:cubicBezTo>
                  <a:pt x="1719" y="1395"/>
                  <a:pt x="1719" y="1395"/>
                  <a:pt x="1719" y="1395"/>
                </a:cubicBezTo>
                <a:cubicBezTo>
                  <a:pt x="1720" y="1395"/>
                  <a:pt x="1720" y="1395"/>
                  <a:pt x="1720" y="1395"/>
                </a:cubicBezTo>
                <a:cubicBezTo>
                  <a:pt x="1721" y="1394"/>
                  <a:pt x="1721" y="1394"/>
                  <a:pt x="1721" y="1394"/>
                </a:cubicBezTo>
                <a:cubicBezTo>
                  <a:pt x="1723" y="1393"/>
                  <a:pt x="1723" y="1393"/>
                  <a:pt x="1723" y="1393"/>
                </a:cubicBezTo>
                <a:cubicBezTo>
                  <a:pt x="1728" y="1393"/>
                  <a:pt x="1728" y="1393"/>
                  <a:pt x="1728" y="1393"/>
                </a:cubicBezTo>
                <a:cubicBezTo>
                  <a:pt x="1730" y="1394"/>
                  <a:pt x="1730" y="1394"/>
                  <a:pt x="1730" y="1394"/>
                </a:cubicBezTo>
                <a:cubicBezTo>
                  <a:pt x="1732" y="1394"/>
                  <a:pt x="1732" y="1394"/>
                  <a:pt x="1732" y="1394"/>
                </a:cubicBezTo>
                <a:cubicBezTo>
                  <a:pt x="1732" y="1393"/>
                  <a:pt x="1732" y="1393"/>
                  <a:pt x="1732" y="1393"/>
                </a:cubicBezTo>
                <a:cubicBezTo>
                  <a:pt x="1735" y="1392"/>
                  <a:pt x="1735" y="1392"/>
                  <a:pt x="1735" y="1392"/>
                </a:cubicBezTo>
                <a:cubicBezTo>
                  <a:pt x="1740" y="1393"/>
                  <a:pt x="1740" y="1393"/>
                  <a:pt x="1740" y="1393"/>
                </a:cubicBezTo>
                <a:cubicBezTo>
                  <a:pt x="1741" y="1394"/>
                  <a:pt x="1741" y="1394"/>
                  <a:pt x="1741" y="1394"/>
                </a:cubicBezTo>
                <a:cubicBezTo>
                  <a:pt x="1746" y="1395"/>
                  <a:pt x="1746" y="1395"/>
                  <a:pt x="1746" y="1395"/>
                </a:cubicBezTo>
                <a:cubicBezTo>
                  <a:pt x="1747" y="1395"/>
                  <a:pt x="1747" y="1395"/>
                  <a:pt x="1747" y="1395"/>
                </a:cubicBezTo>
                <a:cubicBezTo>
                  <a:pt x="1746" y="1394"/>
                  <a:pt x="1746" y="1394"/>
                  <a:pt x="1746" y="1394"/>
                </a:cubicBezTo>
                <a:cubicBezTo>
                  <a:pt x="1747" y="1392"/>
                  <a:pt x="1747" y="1392"/>
                  <a:pt x="1747" y="1392"/>
                </a:cubicBezTo>
                <a:cubicBezTo>
                  <a:pt x="1749" y="1392"/>
                  <a:pt x="1749" y="1392"/>
                  <a:pt x="1749" y="1392"/>
                </a:cubicBezTo>
                <a:cubicBezTo>
                  <a:pt x="1751" y="1393"/>
                  <a:pt x="1751" y="1393"/>
                  <a:pt x="1751" y="1393"/>
                </a:cubicBezTo>
                <a:cubicBezTo>
                  <a:pt x="1755" y="1393"/>
                  <a:pt x="1755" y="1393"/>
                  <a:pt x="1755" y="1393"/>
                </a:cubicBezTo>
                <a:cubicBezTo>
                  <a:pt x="1755" y="1393"/>
                  <a:pt x="1755" y="1393"/>
                  <a:pt x="1755" y="1393"/>
                </a:cubicBezTo>
                <a:cubicBezTo>
                  <a:pt x="1753" y="1391"/>
                  <a:pt x="1753" y="1391"/>
                  <a:pt x="1753" y="1391"/>
                </a:cubicBezTo>
                <a:cubicBezTo>
                  <a:pt x="1754" y="1390"/>
                  <a:pt x="1754" y="1390"/>
                  <a:pt x="1754" y="1390"/>
                </a:cubicBezTo>
                <a:cubicBezTo>
                  <a:pt x="1757" y="1389"/>
                  <a:pt x="1757" y="1389"/>
                  <a:pt x="1757" y="1389"/>
                </a:cubicBezTo>
                <a:cubicBezTo>
                  <a:pt x="1760" y="1389"/>
                  <a:pt x="1760" y="1389"/>
                  <a:pt x="1760" y="1389"/>
                </a:cubicBezTo>
                <a:cubicBezTo>
                  <a:pt x="1761" y="1390"/>
                  <a:pt x="1761" y="1390"/>
                  <a:pt x="1761" y="1390"/>
                </a:cubicBezTo>
                <a:cubicBezTo>
                  <a:pt x="1763" y="1389"/>
                  <a:pt x="1763" y="1389"/>
                  <a:pt x="1763" y="1389"/>
                </a:cubicBezTo>
                <a:cubicBezTo>
                  <a:pt x="1766" y="1388"/>
                  <a:pt x="1766" y="1388"/>
                  <a:pt x="1766" y="1388"/>
                </a:cubicBezTo>
                <a:cubicBezTo>
                  <a:pt x="1769" y="1387"/>
                  <a:pt x="1769" y="1387"/>
                  <a:pt x="1769" y="1387"/>
                </a:cubicBezTo>
                <a:cubicBezTo>
                  <a:pt x="1769" y="1386"/>
                  <a:pt x="1769" y="1386"/>
                  <a:pt x="1769" y="1386"/>
                </a:cubicBezTo>
                <a:cubicBezTo>
                  <a:pt x="1772" y="1386"/>
                  <a:pt x="1772" y="1386"/>
                  <a:pt x="1772" y="1386"/>
                </a:cubicBezTo>
                <a:cubicBezTo>
                  <a:pt x="1773" y="1384"/>
                  <a:pt x="1773" y="1384"/>
                  <a:pt x="1773" y="1384"/>
                </a:cubicBezTo>
                <a:cubicBezTo>
                  <a:pt x="1780" y="1380"/>
                  <a:pt x="1780" y="1380"/>
                  <a:pt x="1780" y="1380"/>
                </a:cubicBezTo>
                <a:cubicBezTo>
                  <a:pt x="1782" y="1378"/>
                  <a:pt x="1782" y="1378"/>
                  <a:pt x="1782" y="1378"/>
                </a:cubicBezTo>
                <a:cubicBezTo>
                  <a:pt x="1782" y="1377"/>
                  <a:pt x="1782" y="1377"/>
                  <a:pt x="1782" y="1377"/>
                </a:cubicBezTo>
                <a:cubicBezTo>
                  <a:pt x="1783" y="1377"/>
                  <a:pt x="1783" y="1377"/>
                  <a:pt x="1783" y="1377"/>
                </a:cubicBezTo>
                <a:cubicBezTo>
                  <a:pt x="1794" y="1366"/>
                  <a:pt x="1794" y="1366"/>
                  <a:pt x="1794" y="1366"/>
                </a:cubicBezTo>
                <a:cubicBezTo>
                  <a:pt x="1794" y="1366"/>
                  <a:pt x="1794" y="1366"/>
                  <a:pt x="1794" y="1366"/>
                </a:cubicBezTo>
                <a:cubicBezTo>
                  <a:pt x="1795" y="1366"/>
                  <a:pt x="1795" y="1366"/>
                  <a:pt x="1795" y="1366"/>
                </a:cubicBezTo>
                <a:cubicBezTo>
                  <a:pt x="1797" y="1363"/>
                  <a:pt x="1797" y="1363"/>
                  <a:pt x="1797" y="1363"/>
                </a:cubicBezTo>
                <a:cubicBezTo>
                  <a:pt x="1799" y="1363"/>
                  <a:pt x="1799" y="1363"/>
                  <a:pt x="1799" y="1363"/>
                </a:cubicBezTo>
                <a:cubicBezTo>
                  <a:pt x="1800" y="1360"/>
                  <a:pt x="1800" y="1360"/>
                  <a:pt x="1800" y="1360"/>
                </a:cubicBezTo>
                <a:cubicBezTo>
                  <a:pt x="1803" y="1357"/>
                  <a:pt x="1803" y="1357"/>
                  <a:pt x="1803" y="1357"/>
                </a:cubicBezTo>
                <a:cubicBezTo>
                  <a:pt x="1807" y="1350"/>
                  <a:pt x="1807" y="1350"/>
                  <a:pt x="1807" y="1350"/>
                </a:cubicBezTo>
                <a:cubicBezTo>
                  <a:pt x="1809" y="1347"/>
                  <a:pt x="1809" y="1347"/>
                  <a:pt x="1809" y="1347"/>
                </a:cubicBezTo>
                <a:cubicBezTo>
                  <a:pt x="1810" y="1347"/>
                  <a:pt x="1810" y="1347"/>
                  <a:pt x="1810" y="1347"/>
                </a:cubicBezTo>
                <a:cubicBezTo>
                  <a:pt x="1812" y="1344"/>
                  <a:pt x="1812" y="1344"/>
                  <a:pt x="1812" y="1344"/>
                </a:cubicBezTo>
                <a:cubicBezTo>
                  <a:pt x="1812" y="1343"/>
                  <a:pt x="1812" y="1343"/>
                  <a:pt x="1812" y="1343"/>
                </a:cubicBezTo>
                <a:cubicBezTo>
                  <a:pt x="1814" y="1341"/>
                  <a:pt x="1814" y="1341"/>
                  <a:pt x="1814" y="1341"/>
                </a:cubicBezTo>
                <a:cubicBezTo>
                  <a:pt x="1815" y="1339"/>
                  <a:pt x="1815" y="1339"/>
                  <a:pt x="1815" y="1339"/>
                </a:cubicBezTo>
                <a:cubicBezTo>
                  <a:pt x="1817" y="1337"/>
                  <a:pt x="1817" y="1337"/>
                  <a:pt x="1817" y="1337"/>
                </a:cubicBezTo>
                <a:cubicBezTo>
                  <a:pt x="1818" y="1336"/>
                  <a:pt x="1818" y="1336"/>
                  <a:pt x="1818" y="1336"/>
                </a:cubicBezTo>
                <a:cubicBezTo>
                  <a:pt x="1820" y="1335"/>
                  <a:pt x="1820" y="1335"/>
                  <a:pt x="1820" y="1335"/>
                </a:cubicBezTo>
                <a:cubicBezTo>
                  <a:pt x="1821" y="1334"/>
                  <a:pt x="1821" y="1334"/>
                  <a:pt x="1821" y="1334"/>
                </a:cubicBezTo>
                <a:cubicBezTo>
                  <a:pt x="1822" y="1334"/>
                  <a:pt x="1822" y="1334"/>
                  <a:pt x="1822" y="1334"/>
                </a:cubicBezTo>
                <a:cubicBezTo>
                  <a:pt x="1825" y="1331"/>
                  <a:pt x="1825" y="1331"/>
                  <a:pt x="1825" y="1331"/>
                </a:cubicBezTo>
                <a:cubicBezTo>
                  <a:pt x="1825" y="1329"/>
                  <a:pt x="1825" y="1329"/>
                  <a:pt x="1825" y="1329"/>
                </a:cubicBezTo>
                <a:cubicBezTo>
                  <a:pt x="1827" y="1327"/>
                  <a:pt x="1827" y="1327"/>
                  <a:pt x="1827" y="1327"/>
                </a:cubicBezTo>
                <a:cubicBezTo>
                  <a:pt x="1827" y="1323"/>
                  <a:pt x="1827" y="1323"/>
                  <a:pt x="1827" y="1323"/>
                </a:cubicBezTo>
                <a:cubicBezTo>
                  <a:pt x="1829" y="1320"/>
                  <a:pt x="1829" y="1320"/>
                  <a:pt x="1829" y="1320"/>
                </a:cubicBezTo>
                <a:cubicBezTo>
                  <a:pt x="1829" y="1317"/>
                  <a:pt x="1829" y="1317"/>
                  <a:pt x="1829" y="1317"/>
                </a:cubicBezTo>
                <a:cubicBezTo>
                  <a:pt x="1831" y="1314"/>
                  <a:pt x="1831" y="1314"/>
                  <a:pt x="1831" y="1314"/>
                </a:cubicBezTo>
                <a:cubicBezTo>
                  <a:pt x="1830" y="1313"/>
                  <a:pt x="1830" y="1313"/>
                  <a:pt x="1830" y="1313"/>
                </a:cubicBezTo>
                <a:cubicBezTo>
                  <a:pt x="1831" y="1312"/>
                  <a:pt x="1831" y="1312"/>
                  <a:pt x="1831" y="1312"/>
                </a:cubicBezTo>
                <a:cubicBezTo>
                  <a:pt x="1831" y="1311"/>
                  <a:pt x="1831" y="1311"/>
                  <a:pt x="1831" y="1311"/>
                </a:cubicBezTo>
                <a:cubicBezTo>
                  <a:pt x="1831" y="1310"/>
                  <a:pt x="1831" y="1310"/>
                  <a:pt x="1831" y="1310"/>
                </a:cubicBezTo>
                <a:cubicBezTo>
                  <a:pt x="1832" y="1308"/>
                  <a:pt x="1832" y="1308"/>
                  <a:pt x="1832" y="1308"/>
                </a:cubicBezTo>
                <a:cubicBezTo>
                  <a:pt x="1833" y="1305"/>
                  <a:pt x="1833" y="1305"/>
                  <a:pt x="1833" y="1305"/>
                </a:cubicBezTo>
                <a:cubicBezTo>
                  <a:pt x="1833" y="1304"/>
                  <a:pt x="1833" y="1304"/>
                  <a:pt x="1833" y="1304"/>
                </a:cubicBezTo>
                <a:cubicBezTo>
                  <a:pt x="1832" y="1304"/>
                  <a:pt x="1832" y="1304"/>
                  <a:pt x="1832" y="1304"/>
                </a:cubicBezTo>
                <a:cubicBezTo>
                  <a:pt x="1831" y="1306"/>
                  <a:pt x="1831" y="1306"/>
                  <a:pt x="1831" y="1306"/>
                </a:cubicBezTo>
                <a:cubicBezTo>
                  <a:pt x="1830" y="1306"/>
                  <a:pt x="1830" y="1306"/>
                  <a:pt x="1830" y="1306"/>
                </a:cubicBezTo>
                <a:cubicBezTo>
                  <a:pt x="1829" y="1307"/>
                  <a:pt x="1829" y="1307"/>
                  <a:pt x="1829" y="1307"/>
                </a:cubicBezTo>
                <a:cubicBezTo>
                  <a:pt x="1829" y="1305"/>
                  <a:pt x="1829" y="1305"/>
                  <a:pt x="1829" y="1305"/>
                </a:cubicBezTo>
                <a:cubicBezTo>
                  <a:pt x="1828" y="1303"/>
                  <a:pt x="1828" y="1303"/>
                  <a:pt x="1828" y="1303"/>
                </a:cubicBezTo>
                <a:cubicBezTo>
                  <a:pt x="1828" y="1303"/>
                  <a:pt x="1828" y="1303"/>
                  <a:pt x="1828" y="1303"/>
                </a:cubicBezTo>
                <a:cubicBezTo>
                  <a:pt x="1829" y="1302"/>
                  <a:pt x="1829" y="1302"/>
                  <a:pt x="1829" y="1302"/>
                </a:cubicBezTo>
                <a:cubicBezTo>
                  <a:pt x="1830" y="1302"/>
                  <a:pt x="1830" y="1302"/>
                  <a:pt x="1830" y="1302"/>
                </a:cubicBezTo>
                <a:cubicBezTo>
                  <a:pt x="1831" y="1300"/>
                  <a:pt x="1831" y="1300"/>
                  <a:pt x="1831" y="1300"/>
                </a:cubicBezTo>
                <a:cubicBezTo>
                  <a:pt x="1832" y="1298"/>
                  <a:pt x="1832" y="1298"/>
                  <a:pt x="1832" y="1298"/>
                </a:cubicBezTo>
                <a:cubicBezTo>
                  <a:pt x="1833" y="1297"/>
                  <a:pt x="1833" y="1297"/>
                  <a:pt x="1833" y="1297"/>
                </a:cubicBezTo>
                <a:cubicBezTo>
                  <a:pt x="1835" y="1297"/>
                  <a:pt x="1835" y="1297"/>
                  <a:pt x="1835" y="1297"/>
                </a:cubicBezTo>
                <a:cubicBezTo>
                  <a:pt x="1839" y="1293"/>
                  <a:pt x="1839" y="1293"/>
                  <a:pt x="1839" y="1293"/>
                </a:cubicBezTo>
                <a:cubicBezTo>
                  <a:pt x="1847" y="1292"/>
                  <a:pt x="1847" y="1292"/>
                  <a:pt x="1847" y="1292"/>
                </a:cubicBezTo>
                <a:cubicBezTo>
                  <a:pt x="1854" y="1289"/>
                  <a:pt x="1854" y="1289"/>
                  <a:pt x="1854" y="1289"/>
                </a:cubicBezTo>
                <a:cubicBezTo>
                  <a:pt x="1858" y="1285"/>
                  <a:pt x="1858" y="1285"/>
                  <a:pt x="1858" y="1285"/>
                </a:cubicBezTo>
                <a:cubicBezTo>
                  <a:pt x="1858" y="1282"/>
                  <a:pt x="1858" y="1282"/>
                  <a:pt x="1858" y="1282"/>
                </a:cubicBezTo>
                <a:cubicBezTo>
                  <a:pt x="1860" y="1280"/>
                  <a:pt x="1860" y="1280"/>
                  <a:pt x="1860" y="1280"/>
                </a:cubicBezTo>
                <a:cubicBezTo>
                  <a:pt x="1859" y="1279"/>
                  <a:pt x="1859" y="1279"/>
                  <a:pt x="1859" y="1279"/>
                </a:cubicBezTo>
                <a:cubicBezTo>
                  <a:pt x="1858" y="1280"/>
                  <a:pt x="1858" y="1280"/>
                  <a:pt x="1858" y="1280"/>
                </a:cubicBezTo>
                <a:cubicBezTo>
                  <a:pt x="1857" y="1278"/>
                  <a:pt x="1857" y="1278"/>
                  <a:pt x="1857" y="1278"/>
                </a:cubicBezTo>
                <a:cubicBezTo>
                  <a:pt x="1858" y="1278"/>
                  <a:pt x="1858" y="1278"/>
                  <a:pt x="1858" y="1278"/>
                </a:cubicBezTo>
                <a:cubicBezTo>
                  <a:pt x="1858" y="1276"/>
                  <a:pt x="1858" y="1276"/>
                  <a:pt x="1858" y="1276"/>
                </a:cubicBezTo>
                <a:cubicBezTo>
                  <a:pt x="1859" y="1275"/>
                  <a:pt x="1859" y="1275"/>
                  <a:pt x="1859" y="1275"/>
                </a:cubicBezTo>
                <a:cubicBezTo>
                  <a:pt x="1859" y="1273"/>
                  <a:pt x="1859" y="1273"/>
                  <a:pt x="1859" y="1273"/>
                </a:cubicBezTo>
                <a:cubicBezTo>
                  <a:pt x="1860" y="1270"/>
                  <a:pt x="1860" y="1270"/>
                  <a:pt x="1860" y="1270"/>
                </a:cubicBezTo>
                <a:cubicBezTo>
                  <a:pt x="1860" y="1270"/>
                  <a:pt x="1860" y="1270"/>
                  <a:pt x="1860" y="1270"/>
                </a:cubicBezTo>
                <a:cubicBezTo>
                  <a:pt x="1860" y="1267"/>
                  <a:pt x="1860" y="1267"/>
                  <a:pt x="1860" y="1267"/>
                </a:cubicBezTo>
                <a:cubicBezTo>
                  <a:pt x="1861" y="1266"/>
                  <a:pt x="1861" y="1266"/>
                  <a:pt x="1861" y="1266"/>
                </a:cubicBezTo>
                <a:cubicBezTo>
                  <a:pt x="1861" y="1263"/>
                  <a:pt x="1861" y="1263"/>
                  <a:pt x="1861" y="1263"/>
                </a:cubicBezTo>
                <a:cubicBezTo>
                  <a:pt x="1860" y="1263"/>
                  <a:pt x="1860" y="1263"/>
                  <a:pt x="1860" y="1263"/>
                </a:cubicBezTo>
                <a:cubicBezTo>
                  <a:pt x="1860" y="1261"/>
                  <a:pt x="1860" y="1261"/>
                  <a:pt x="1860" y="1261"/>
                </a:cubicBezTo>
                <a:cubicBezTo>
                  <a:pt x="1859" y="1264"/>
                  <a:pt x="1859" y="1264"/>
                  <a:pt x="1859" y="1264"/>
                </a:cubicBezTo>
                <a:cubicBezTo>
                  <a:pt x="1859" y="1265"/>
                  <a:pt x="1859" y="1265"/>
                  <a:pt x="1859" y="1265"/>
                </a:cubicBezTo>
                <a:cubicBezTo>
                  <a:pt x="1858" y="1265"/>
                  <a:pt x="1858" y="1265"/>
                  <a:pt x="1858" y="1265"/>
                </a:cubicBezTo>
                <a:cubicBezTo>
                  <a:pt x="1858" y="1263"/>
                  <a:pt x="1858" y="1263"/>
                  <a:pt x="1858" y="1263"/>
                </a:cubicBezTo>
                <a:cubicBezTo>
                  <a:pt x="1858" y="1257"/>
                  <a:pt x="1858" y="1257"/>
                  <a:pt x="1858" y="1257"/>
                </a:cubicBezTo>
                <a:cubicBezTo>
                  <a:pt x="1857" y="1255"/>
                  <a:pt x="1857" y="1255"/>
                  <a:pt x="1857" y="1255"/>
                </a:cubicBezTo>
                <a:cubicBezTo>
                  <a:pt x="1857" y="1252"/>
                  <a:pt x="1857" y="1252"/>
                  <a:pt x="1857" y="1252"/>
                </a:cubicBezTo>
                <a:cubicBezTo>
                  <a:pt x="1856" y="1250"/>
                  <a:pt x="1856" y="1250"/>
                  <a:pt x="1856" y="1250"/>
                </a:cubicBezTo>
                <a:cubicBezTo>
                  <a:pt x="1855" y="1250"/>
                  <a:pt x="1855" y="1250"/>
                  <a:pt x="1855" y="1250"/>
                </a:cubicBezTo>
                <a:cubicBezTo>
                  <a:pt x="1856" y="1249"/>
                  <a:pt x="1856" y="1249"/>
                  <a:pt x="1856" y="1249"/>
                </a:cubicBezTo>
                <a:cubicBezTo>
                  <a:pt x="1856" y="1248"/>
                  <a:pt x="1856" y="1248"/>
                  <a:pt x="1856" y="1248"/>
                </a:cubicBezTo>
                <a:cubicBezTo>
                  <a:pt x="1853" y="1244"/>
                  <a:pt x="1853" y="1244"/>
                  <a:pt x="1853" y="1244"/>
                </a:cubicBezTo>
                <a:cubicBezTo>
                  <a:pt x="1854" y="1242"/>
                  <a:pt x="1854" y="1242"/>
                  <a:pt x="1854" y="1242"/>
                </a:cubicBezTo>
                <a:cubicBezTo>
                  <a:pt x="1854" y="1241"/>
                  <a:pt x="1854" y="1241"/>
                  <a:pt x="1854" y="1241"/>
                </a:cubicBezTo>
                <a:cubicBezTo>
                  <a:pt x="1855" y="1240"/>
                  <a:pt x="1855" y="1240"/>
                  <a:pt x="1855" y="1240"/>
                </a:cubicBezTo>
                <a:cubicBezTo>
                  <a:pt x="1855" y="1238"/>
                  <a:pt x="1855" y="1238"/>
                  <a:pt x="1855" y="1238"/>
                </a:cubicBezTo>
                <a:cubicBezTo>
                  <a:pt x="1854" y="1237"/>
                  <a:pt x="1854" y="1237"/>
                  <a:pt x="1854" y="1237"/>
                </a:cubicBezTo>
                <a:cubicBezTo>
                  <a:pt x="1854" y="1236"/>
                  <a:pt x="1854" y="1236"/>
                  <a:pt x="1854" y="1236"/>
                </a:cubicBezTo>
                <a:cubicBezTo>
                  <a:pt x="1855" y="1236"/>
                  <a:pt x="1855" y="1236"/>
                  <a:pt x="1855" y="1236"/>
                </a:cubicBezTo>
                <a:cubicBezTo>
                  <a:pt x="1857" y="1237"/>
                  <a:pt x="1857" y="1237"/>
                  <a:pt x="1857" y="1237"/>
                </a:cubicBezTo>
                <a:cubicBezTo>
                  <a:pt x="1858" y="1236"/>
                  <a:pt x="1858" y="1236"/>
                  <a:pt x="1858" y="1236"/>
                </a:cubicBezTo>
                <a:cubicBezTo>
                  <a:pt x="1860" y="1236"/>
                  <a:pt x="1860" y="1236"/>
                  <a:pt x="1860" y="1236"/>
                </a:cubicBezTo>
                <a:cubicBezTo>
                  <a:pt x="1862" y="1234"/>
                  <a:pt x="1862" y="1234"/>
                  <a:pt x="1862" y="1234"/>
                </a:cubicBezTo>
                <a:cubicBezTo>
                  <a:pt x="1862" y="1232"/>
                  <a:pt x="1862" y="1232"/>
                  <a:pt x="1862" y="1232"/>
                </a:cubicBezTo>
                <a:cubicBezTo>
                  <a:pt x="1867" y="1229"/>
                  <a:pt x="1867" y="1229"/>
                  <a:pt x="1867" y="1229"/>
                </a:cubicBezTo>
                <a:cubicBezTo>
                  <a:pt x="1869" y="1228"/>
                  <a:pt x="1869" y="1228"/>
                  <a:pt x="1869" y="1228"/>
                </a:cubicBezTo>
                <a:cubicBezTo>
                  <a:pt x="1869" y="1227"/>
                  <a:pt x="1869" y="1227"/>
                  <a:pt x="1869" y="1227"/>
                </a:cubicBezTo>
                <a:cubicBezTo>
                  <a:pt x="1870" y="1227"/>
                  <a:pt x="1870" y="1227"/>
                  <a:pt x="1870" y="1227"/>
                </a:cubicBezTo>
                <a:cubicBezTo>
                  <a:pt x="1871" y="1226"/>
                  <a:pt x="1871" y="1226"/>
                  <a:pt x="1871" y="1226"/>
                </a:cubicBezTo>
                <a:cubicBezTo>
                  <a:pt x="1871" y="1225"/>
                  <a:pt x="1871" y="1225"/>
                  <a:pt x="1871" y="1225"/>
                </a:cubicBezTo>
                <a:cubicBezTo>
                  <a:pt x="1876" y="1222"/>
                  <a:pt x="1876" y="1222"/>
                  <a:pt x="1876" y="1222"/>
                </a:cubicBezTo>
                <a:cubicBezTo>
                  <a:pt x="1876" y="1221"/>
                  <a:pt x="1876" y="1221"/>
                  <a:pt x="1876" y="1221"/>
                </a:cubicBezTo>
                <a:cubicBezTo>
                  <a:pt x="1877" y="1221"/>
                  <a:pt x="1877" y="1221"/>
                  <a:pt x="1877" y="1221"/>
                </a:cubicBezTo>
                <a:cubicBezTo>
                  <a:pt x="1878" y="1218"/>
                  <a:pt x="1878" y="1218"/>
                  <a:pt x="1878" y="1218"/>
                </a:cubicBezTo>
                <a:cubicBezTo>
                  <a:pt x="1878" y="1219"/>
                  <a:pt x="1878" y="1219"/>
                  <a:pt x="1878" y="1219"/>
                </a:cubicBezTo>
                <a:cubicBezTo>
                  <a:pt x="1879" y="1219"/>
                  <a:pt x="1879" y="1219"/>
                  <a:pt x="1879" y="1219"/>
                </a:cubicBezTo>
                <a:cubicBezTo>
                  <a:pt x="1882" y="1216"/>
                  <a:pt x="1882" y="1216"/>
                  <a:pt x="1882" y="1216"/>
                </a:cubicBezTo>
                <a:cubicBezTo>
                  <a:pt x="1882" y="1215"/>
                  <a:pt x="1882" y="1215"/>
                  <a:pt x="1882" y="1215"/>
                </a:cubicBezTo>
                <a:cubicBezTo>
                  <a:pt x="1883" y="1215"/>
                  <a:pt x="1883" y="1215"/>
                  <a:pt x="1883" y="1215"/>
                </a:cubicBezTo>
                <a:cubicBezTo>
                  <a:pt x="1887" y="1213"/>
                  <a:pt x="1887" y="1213"/>
                  <a:pt x="1887" y="1213"/>
                </a:cubicBezTo>
                <a:cubicBezTo>
                  <a:pt x="1890" y="1211"/>
                  <a:pt x="1890" y="1211"/>
                  <a:pt x="1890" y="1211"/>
                </a:cubicBezTo>
                <a:cubicBezTo>
                  <a:pt x="1890" y="1211"/>
                  <a:pt x="1890" y="1211"/>
                  <a:pt x="1890" y="1211"/>
                </a:cubicBezTo>
                <a:cubicBezTo>
                  <a:pt x="1893" y="1211"/>
                  <a:pt x="1893" y="1211"/>
                  <a:pt x="1893" y="1211"/>
                </a:cubicBezTo>
                <a:cubicBezTo>
                  <a:pt x="1899" y="1208"/>
                  <a:pt x="1899" y="1208"/>
                  <a:pt x="1899" y="1208"/>
                </a:cubicBezTo>
                <a:cubicBezTo>
                  <a:pt x="1900" y="1206"/>
                  <a:pt x="1900" y="1206"/>
                  <a:pt x="1900" y="1206"/>
                </a:cubicBezTo>
                <a:cubicBezTo>
                  <a:pt x="1901" y="1206"/>
                  <a:pt x="1901" y="1206"/>
                  <a:pt x="1901" y="1206"/>
                </a:cubicBezTo>
                <a:cubicBezTo>
                  <a:pt x="1907" y="1202"/>
                  <a:pt x="1907" y="1202"/>
                  <a:pt x="1907" y="1202"/>
                </a:cubicBezTo>
                <a:cubicBezTo>
                  <a:pt x="1907" y="1201"/>
                  <a:pt x="1907" y="1201"/>
                  <a:pt x="1907" y="1201"/>
                </a:cubicBezTo>
                <a:cubicBezTo>
                  <a:pt x="1909" y="1200"/>
                  <a:pt x="1909" y="1200"/>
                  <a:pt x="1909" y="1200"/>
                </a:cubicBezTo>
                <a:cubicBezTo>
                  <a:pt x="1911" y="1198"/>
                  <a:pt x="1911" y="1198"/>
                  <a:pt x="1911" y="1198"/>
                </a:cubicBezTo>
                <a:cubicBezTo>
                  <a:pt x="1911" y="1196"/>
                  <a:pt x="1911" y="1196"/>
                  <a:pt x="1911" y="1196"/>
                </a:cubicBezTo>
                <a:cubicBezTo>
                  <a:pt x="1913" y="1193"/>
                  <a:pt x="1913" y="1193"/>
                  <a:pt x="1913" y="1193"/>
                </a:cubicBezTo>
                <a:cubicBezTo>
                  <a:pt x="1914" y="1193"/>
                  <a:pt x="1914" y="1193"/>
                  <a:pt x="1914" y="1193"/>
                </a:cubicBezTo>
                <a:cubicBezTo>
                  <a:pt x="1915" y="1191"/>
                  <a:pt x="1915" y="1191"/>
                  <a:pt x="1915" y="1191"/>
                </a:cubicBezTo>
                <a:cubicBezTo>
                  <a:pt x="1915" y="1190"/>
                  <a:pt x="1915" y="1190"/>
                  <a:pt x="1915" y="1190"/>
                </a:cubicBezTo>
                <a:cubicBezTo>
                  <a:pt x="1914" y="1190"/>
                  <a:pt x="1914" y="1190"/>
                  <a:pt x="1914" y="1190"/>
                </a:cubicBezTo>
                <a:cubicBezTo>
                  <a:pt x="1914" y="1190"/>
                  <a:pt x="1914" y="1190"/>
                  <a:pt x="1914" y="1190"/>
                </a:cubicBezTo>
                <a:cubicBezTo>
                  <a:pt x="1913" y="1190"/>
                  <a:pt x="1913" y="1190"/>
                  <a:pt x="1913" y="1190"/>
                </a:cubicBezTo>
                <a:cubicBezTo>
                  <a:pt x="1915" y="1188"/>
                  <a:pt x="1915" y="1188"/>
                  <a:pt x="1915" y="1188"/>
                </a:cubicBezTo>
                <a:cubicBezTo>
                  <a:pt x="1916" y="1188"/>
                  <a:pt x="1916" y="1188"/>
                  <a:pt x="1916" y="1188"/>
                </a:cubicBezTo>
                <a:cubicBezTo>
                  <a:pt x="1916" y="1187"/>
                  <a:pt x="1916" y="1187"/>
                  <a:pt x="1916" y="1187"/>
                </a:cubicBezTo>
                <a:cubicBezTo>
                  <a:pt x="1916" y="1186"/>
                  <a:pt x="1916" y="1186"/>
                  <a:pt x="1916" y="1186"/>
                </a:cubicBezTo>
                <a:cubicBezTo>
                  <a:pt x="1917" y="1186"/>
                  <a:pt x="1917" y="1186"/>
                  <a:pt x="1917" y="1186"/>
                </a:cubicBezTo>
                <a:cubicBezTo>
                  <a:pt x="1918" y="1184"/>
                  <a:pt x="1918" y="1184"/>
                  <a:pt x="1918" y="1184"/>
                </a:cubicBezTo>
                <a:cubicBezTo>
                  <a:pt x="1917" y="1180"/>
                  <a:pt x="1917" y="1180"/>
                  <a:pt x="1917" y="1180"/>
                </a:cubicBezTo>
                <a:cubicBezTo>
                  <a:pt x="1917" y="1180"/>
                  <a:pt x="1917" y="1180"/>
                  <a:pt x="1917" y="1180"/>
                </a:cubicBezTo>
                <a:cubicBezTo>
                  <a:pt x="1915" y="1180"/>
                  <a:pt x="1915" y="1180"/>
                  <a:pt x="1915" y="1180"/>
                </a:cubicBezTo>
                <a:cubicBezTo>
                  <a:pt x="1914" y="1179"/>
                  <a:pt x="1914" y="1179"/>
                  <a:pt x="1914" y="1179"/>
                </a:cubicBezTo>
                <a:cubicBezTo>
                  <a:pt x="1914" y="1178"/>
                  <a:pt x="1914" y="1178"/>
                  <a:pt x="1914" y="1178"/>
                </a:cubicBezTo>
                <a:cubicBezTo>
                  <a:pt x="1916" y="1178"/>
                  <a:pt x="1916" y="1178"/>
                  <a:pt x="1916" y="1178"/>
                </a:cubicBezTo>
                <a:cubicBezTo>
                  <a:pt x="1916" y="1174"/>
                  <a:pt x="1916" y="1174"/>
                  <a:pt x="1916" y="1174"/>
                </a:cubicBezTo>
                <a:cubicBezTo>
                  <a:pt x="1915" y="1173"/>
                  <a:pt x="1915" y="1173"/>
                  <a:pt x="1915" y="1173"/>
                </a:cubicBezTo>
                <a:cubicBezTo>
                  <a:pt x="1916" y="1173"/>
                  <a:pt x="1916" y="1173"/>
                  <a:pt x="1916" y="1173"/>
                </a:cubicBezTo>
                <a:cubicBezTo>
                  <a:pt x="1916" y="1168"/>
                  <a:pt x="1916" y="1168"/>
                  <a:pt x="1916" y="1168"/>
                </a:cubicBezTo>
                <a:cubicBezTo>
                  <a:pt x="1916" y="1165"/>
                  <a:pt x="1916" y="1165"/>
                  <a:pt x="1916" y="1165"/>
                </a:cubicBezTo>
                <a:cubicBezTo>
                  <a:pt x="1917" y="1164"/>
                  <a:pt x="1917" y="1164"/>
                  <a:pt x="1917" y="1164"/>
                </a:cubicBezTo>
                <a:cubicBezTo>
                  <a:pt x="1917" y="1162"/>
                  <a:pt x="1917" y="1162"/>
                  <a:pt x="1917" y="1162"/>
                </a:cubicBezTo>
                <a:cubicBezTo>
                  <a:pt x="1916" y="1161"/>
                  <a:pt x="1916" y="1161"/>
                  <a:pt x="1916" y="1161"/>
                </a:cubicBezTo>
                <a:cubicBezTo>
                  <a:pt x="1916" y="1158"/>
                  <a:pt x="1916" y="1158"/>
                  <a:pt x="1916" y="1158"/>
                </a:cubicBezTo>
                <a:cubicBezTo>
                  <a:pt x="1917" y="1158"/>
                  <a:pt x="1917" y="1158"/>
                  <a:pt x="1917" y="1158"/>
                </a:cubicBezTo>
                <a:cubicBezTo>
                  <a:pt x="1916" y="1156"/>
                  <a:pt x="1916" y="1156"/>
                  <a:pt x="1916" y="1156"/>
                </a:cubicBezTo>
                <a:cubicBezTo>
                  <a:pt x="1915" y="1152"/>
                  <a:pt x="1915" y="1152"/>
                  <a:pt x="1915" y="1152"/>
                </a:cubicBezTo>
                <a:cubicBezTo>
                  <a:pt x="1916" y="1151"/>
                  <a:pt x="1916" y="1151"/>
                  <a:pt x="1916" y="1151"/>
                </a:cubicBezTo>
                <a:cubicBezTo>
                  <a:pt x="1916" y="1151"/>
                  <a:pt x="1916" y="1151"/>
                  <a:pt x="1916" y="1151"/>
                </a:cubicBezTo>
                <a:cubicBezTo>
                  <a:pt x="1916" y="1150"/>
                  <a:pt x="1916" y="1150"/>
                  <a:pt x="1916" y="1150"/>
                </a:cubicBezTo>
                <a:cubicBezTo>
                  <a:pt x="1916" y="1149"/>
                  <a:pt x="1916" y="1149"/>
                  <a:pt x="1916" y="1149"/>
                </a:cubicBezTo>
                <a:cubicBezTo>
                  <a:pt x="1918" y="1146"/>
                  <a:pt x="1918" y="1146"/>
                  <a:pt x="1918" y="1146"/>
                </a:cubicBezTo>
                <a:cubicBezTo>
                  <a:pt x="1917" y="1145"/>
                  <a:pt x="1917" y="1145"/>
                  <a:pt x="1917" y="1145"/>
                </a:cubicBezTo>
                <a:cubicBezTo>
                  <a:pt x="1918" y="1144"/>
                  <a:pt x="1918" y="1144"/>
                  <a:pt x="1918" y="1144"/>
                </a:cubicBezTo>
                <a:cubicBezTo>
                  <a:pt x="1918" y="1142"/>
                  <a:pt x="1918" y="1142"/>
                  <a:pt x="1918" y="1142"/>
                </a:cubicBezTo>
                <a:cubicBezTo>
                  <a:pt x="1918" y="1141"/>
                  <a:pt x="1918" y="1141"/>
                  <a:pt x="1918" y="1141"/>
                </a:cubicBezTo>
                <a:cubicBezTo>
                  <a:pt x="1917" y="1141"/>
                  <a:pt x="1917" y="1141"/>
                  <a:pt x="1917" y="1141"/>
                </a:cubicBezTo>
                <a:cubicBezTo>
                  <a:pt x="1917" y="1140"/>
                  <a:pt x="1917" y="1140"/>
                  <a:pt x="1917" y="1140"/>
                </a:cubicBezTo>
                <a:cubicBezTo>
                  <a:pt x="1915" y="1138"/>
                  <a:pt x="1915" y="1138"/>
                  <a:pt x="1915" y="1138"/>
                </a:cubicBezTo>
                <a:cubicBezTo>
                  <a:pt x="1913" y="1138"/>
                  <a:pt x="1913" y="1138"/>
                  <a:pt x="1913" y="1138"/>
                </a:cubicBezTo>
                <a:cubicBezTo>
                  <a:pt x="1909" y="1134"/>
                  <a:pt x="1909" y="1134"/>
                  <a:pt x="1909" y="1134"/>
                </a:cubicBezTo>
                <a:cubicBezTo>
                  <a:pt x="1909" y="1133"/>
                  <a:pt x="1909" y="1133"/>
                  <a:pt x="1909" y="1133"/>
                </a:cubicBezTo>
                <a:cubicBezTo>
                  <a:pt x="1908" y="1130"/>
                  <a:pt x="1908" y="1130"/>
                  <a:pt x="1908" y="1130"/>
                </a:cubicBezTo>
                <a:cubicBezTo>
                  <a:pt x="1907" y="1129"/>
                  <a:pt x="1907" y="1129"/>
                  <a:pt x="1907" y="1129"/>
                </a:cubicBezTo>
                <a:cubicBezTo>
                  <a:pt x="1908" y="1127"/>
                  <a:pt x="1908" y="1127"/>
                  <a:pt x="1908" y="1127"/>
                </a:cubicBezTo>
                <a:cubicBezTo>
                  <a:pt x="1907" y="1126"/>
                  <a:pt x="1907" y="1126"/>
                  <a:pt x="1907" y="1126"/>
                </a:cubicBezTo>
                <a:cubicBezTo>
                  <a:pt x="1907" y="1124"/>
                  <a:pt x="1907" y="1124"/>
                  <a:pt x="1907" y="1124"/>
                </a:cubicBezTo>
                <a:cubicBezTo>
                  <a:pt x="1906" y="1123"/>
                  <a:pt x="1906" y="1123"/>
                  <a:pt x="1906" y="1123"/>
                </a:cubicBezTo>
                <a:cubicBezTo>
                  <a:pt x="1907" y="1123"/>
                  <a:pt x="1907" y="1123"/>
                  <a:pt x="1907" y="1123"/>
                </a:cubicBezTo>
                <a:cubicBezTo>
                  <a:pt x="1906" y="1120"/>
                  <a:pt x="1906" y="1120"/>
                  <a:pt x="1906" y="1120"/>
                </a:cubicBezTo>
                <a:cubicBezTo>
                  <a:pt x="1905" y="1118"/>
                  <a:pt x="1905" y="1118"/>
                  <a:pt x="1905" y="1118"/>
                </a:cubicBezTo>
                <a:cubicBezTo>
                  <a:pt x="1907" y="1117"/>
                  <a:pt x="1907" y="1117"/>
                  <a:pt x="1907" y="1117"/>
                </a:cubicBezTo>
                <a:cubicBezTo>
                  <a:pt x="1907" y="1114"/>
                  <a:pt x="1907" y="1114"/>
                  <a:pt x="1907" y="1114"/>
                </a:cubicBezTo>
                <a:cubicBezTo>
                  <a:pt x="1905" y="1113"/>
                  <a:pt x="1905" y="1113"/>
                  <a:pt x="1905" y="1113"/>
                </a:cubicBezTo>
                <a:cubicBezTo>
                  <a:pt x="1905" y="1109"/>
                  <a:pt x="1905" y="1109"/>
                  <a:pt x="1905" y="1109"/>
                </a:cubicBezTo>
                <a:cubicBezTo>
                  <a:pt x="1906" y="1107"/>
                  <a:pt x="1906" y="1107"/>
                  <a:pt x="1906" y="1107"/>
                </a:cubicBezTo>
                <a:cubicBezTo>
                  <a:pt x="1907" y="1106"/>
                  <a:pt x="1907" y="1106"/>
                  <a:pt x="1907" y="1106"/>
                </a:cubicBezTo>
                <a:cubicBezTo>
                  <a:pt x="1908" y="1106"/>
                  <a:pt x="1908" y="1106"/>
                  <a:pt x="1908" y="1106"/>
                </a:cubicBezTo>
                <a:cubicBezTo>
                  <a:pt x="1908" y="1105"/>
                  <a:pt x="1908" y="1105"/>
                  <a:pt x="1908" y="1105"/>
                </a:cubicBezTo>
                <a:cubicBezTo>
                  <a:pt x="1907" y="1101"/>
                  <a:pt x="1907" y="1101"/>
                  <a:pt x="1907" y="1101"/>
                </a:cubicBezTo>
                <a:cubicBezTo>
                  <a:pt x="1906" y="1101"/>
                  <a:pt x="1906" y="1101"/>
                  <a:pt x="1906" y="1101"/>
                </a:cubicBezTo>
                <a:cubicBezTo>
                  <a:pt x="1904" y="1099"/>
                  <a:pt x="1904" y="1099"/>
                  <a:pt x="1904" y="1099"/>
                </a:cubicBezTo>
                <a:cubicBezTo>
                  <a:pt x="1901" y="1096"/>
                  <a:pt x="1901" y="1096"/>
                  <a:pt x="1901" y="1096"/>
                </a:cubicBezTo>
                <a:cubicBezTo>
                  <a:pt x="1901" y="1094"/>
                  <a:pt x="1901" y="1094"/>
                  <a:pt x="1901" y="1094"/>
                </a:cubicBezTo>
                <a:cubicBezTo>
                  <a:pt x="1902" y="1090"/>
                  <a:pt x="1902" y="1090"/>
                  <a:pt x="1902" y="1090"/>
                </a:cubicBezTo>
                <a:cubicBezTo>
                  <a:pt x="1905" y="1083"/>
                  <a:pt x="1905" y="1083"/>
                  <a:pt x="1905" y="1083"/>
                </a:cubicBezTo>
                <a:cubicBezTo>
                  <a:pt x="1905" y="1082"/>
                  <a:pt x="1905" y="1082"/>
                  <a:pt x="1905" y="1082"/>
                </a:cubicBezTo>
                <a:cubicBezTo>
                  <a:pt x="1905" y="1081"/>
                  <a:pt x="1905" y="1081"/>
                  <a:pt x="1905" y="1081"/>
                </a:cubicBezTo>
                <a:cubicBezTo>
                  <a:pt x="1905" y="1080"/>
                  <a:pt x="1905" y="1080"/>
                  <a:pt x="1905" y="1080"/>
                </a:cubicBezTo>
                <a:cubicBezTo>
                  <a:pt x="1905" y="1080"/>
                  <a:pt x="1905" y="1080"/>
                  <a:pt x="1905" y="1080"/>
                </a:cubicBezTo>
                <a:cubicBezTo>
                  <a:pt x="1906" y="1080"/>
                  <a:pt x="1906" y="1080"/>
                  <a:pt x="1906" y="1080"/>
                </a:cubicBezTo>
                <a:cubicBezTo>
                  <a:pt x="1908" y="1079"/>
                  <a:pt x="1908" y="1079"/>
                  <a:pt x="1908" y="1079"/>
                </a:cubicBezTo>
                <a:cubicBezTo>
                  <a:pt x="1912" y="1074"/>
                  <a:pt x="1912" y="1074"/>
                  <a:pt x="1912" y="1074"/>
                </a:cubicBezTo>
                <a:cubicBezTo>
                  <a:pt x="1913" y="1071"/>
                  <a:pt x="1913" y="1071"/>
                  <a:pt x="1913" y="1071"/>
                </a:cubicBezTo>
                <a:cubicBezTo>
                  <a:pt x="1913" y="1068"/>
                  <a:pt x="1913" y="1068"/>
                  <a:pt x="1913" y="1068"/>
                </a:cubicBezTo>
                <a:cubicBezTo>
                  <a:pt x="1915" y="1066"/>
                  <a:pt x="1915" y="1066"/>
                  <a:pt x="1915" y="1066"/>
                </a:cubicBezTo>
                <a:cubicBezTo>
                  <a:pt x="1916" y="1064"/>
                  <a:pt x="1916" y="1064"/>
                  <a:pt x="1916" y="1064"/>
                </a:cubicBezTo>
                <a:cubicBezTo>
                  <a:pt x="1916" y="1063"/>
                  <a:pt x="1916" y="1063"/>
                  <a:pt x="1916" y="1063"/>
                </a:cubicBezTo>
                <a:cubicBezTo>
                  <a:pt x="1916" y="1062"/>
                  <a:pt x="1916" y="1062"/>
                  <a:pt x="1916" y="1062"/>
                </a:cubicBezTo>
                <a:cubicBezTo>
                  <a:pt x="1917" y="1060"/>
                  <a:pt x="1917" y="1060"/>
                  <a:pt x="1917" y="1060"/>
                </a:cubicBezTo>
                <a:cubicBezTo>
                  <a:pt x="1917" y="1060"/>
                  <a:pt x="1917" y="1060"/>
                  <a:pt x="1917" y="1060"/>
                </a:cubicBezTo>
                <a:cubicBezTo>
                  <a:pt x="1919" y="1059"/>
                  <a:pt x="1919" y="1059"/>
                  <a:pt x="1919" y="1059"/>
                </a:cubicBezTo>
                <a:cubicBezTo>
                  <a:pt x="1922" y="1059"/>
                  <a:pt x="1922" y="1059"/>
                  <a:pt x="1922" y="1059"/>
                </a:cubicBezTo>
                <a:cubicBezTo>
                  <a:pt x="1924" y="1057"/>
                  <a:pt x="1924" y="1057"/>
                  <a:pt x="1924" y="1057"/>
                </a:cubicBezTo>
                <a:cubicBezTo>
                  <a:pt x="1927" y="1055"/>
                  <a:pt x="1927" y="1055"/>
                  <a:pt x="1927" y="1055"/>
                </a:cubicBezTo>
                <a:cubicBezTo>
                  <a:pt x="1926" y="1054"/>
                  <a:pt x="1926" y="1054"/>
                  <a:pt x="1926" y="1054"/>
                </a:cubicBezTo>
                <a:cubicBezTo>
                  <a:pt x="1928" y="1053"/>
                  <a:pt x="1928" y="1053"/>
                  <a:pt x="1928" y="1053"/>
                </a:cubicBezTo>
                <a:cubicBezTo>
                  <a:pt x="1928" y="1053"/>
                  <a:pt x="1928" y="1053"/>
                  <a:pt x="1928" y="1053"/>
                </a:cubicBezTo>
                <a:cubicBezTo>
                  <a:pt x="1932" y="1049"/>
                  <a:pt x="1932" y="1049"/>
                  <a:pt x="1932" y="1049"/>
                </a:cubicBezTo>
                <a:cubicBezTo>
                  <a:pt x="1932" y="1048"/>
                  <a:pt x="1932" y="1048"/>
                  <a:pt x="1932" y="1048"/>
                </a:cubicBezTo>
                <a:cubicBezTo>
                  <a:pt x="1932" y="1048"/>
                  <a:pt x="1932" y="1048"/>
                  <a:pt x="1932" y="1048"/>
                </a:cubicBezTo>
                <a:cubicBezTo>
                  <a:pt x="1940" y="1038"/>
                  <a:pt x="1940" y="1038"/>
                  <a:pt x="1940" y="1038"/>
                </a:cubicBezTo>
                <a:cubicBezTo>
                  <a:pt x="1941" y="1036"/>
                  <a:pt x="1941" y="1036"/>
                  <a:pt x="1941" y="1036"/>
                </a:cubicBezTo>
                <a:cubicBezTo>
                  <a:pt x="1943" y="1034"/>
                  <a:pt x="1943" y="1034"/>
                  <a:pt x="1943" y="1034"/>
                </a:cubicBezTo>
                <a:cubicBezTo>
                  <a:pt x="1945" y="1034"/>
                  <a:pt x="1945" y="1034"/>
                  <a:pt x="1945" y="1034"/>
                </a:cubicBezTo>
                <a:cubicBezTo>
                  <a:pt x="1946" y="1032"/>
                  <a:pt x="1946" y="1032"/>
                  <a:pt x="1946" y="1032"/>
                </a:cubicBezTo>
                <a:cubicBezTo>
                  <a:pt x="1947" y="1032"/>
                  <a:pt x="1947" y="1032"/>
                  <a:pt x="1947" y="1032"/>
                </a:cubicBezTo>
                <a:cubicBezTo>
                  <a:pt x="1953" y="1025"/>
                  <a:pt x="1953" y="1025"/>
                  <a:pt x="1953" y="1025"/>
                </a:cubicBezTo>
                <a:cubicBezTo>
                  <a:pt x="1954" y="1025"/>
                  <a:pt x="1954" y="1025"/>
                  <a:pt x="1954" y="1025"/>
                </a:cubicBezTo>
                <a:cubicBezTo>
                  <a:pt x="1961" y="1018"/>
                  <a:pt x="1961" y="1018"/>
                  <a:pt x="1961" y="1018"/>
                </a:cubicBezTo>
                <a:cubicBezTo>
                  <a:pt x="1965" y="1015"/>
                  <a:pt x="1965" y="1015"/>
                  <a:pt x="1965" y="1015"/>
                </a:cubicBezTo>
                <a:cubicBezTo>
                  <a:pt x="1968" y="1013"/>
                  <a:pt x="1968" y="1013"/>
                  <a:pt x="1968" y="1013"/>
                </a:cubicBezTo>
                <a:cubicBezTo>
                  <a:pt x="1971" y="1012"/>
                  <a:pt x="1971" y="1012"/>
                  <a:pt x="1971" y="1012"/>
                </a:cubicBezTo>
                <a:cubicBezTo>
                  <a:pt x="1976" y="1008"/>
                  <a:pt x="1976" y="1008"/>
                  <a:pt x="1976" y="1008"/>
                </a:cubicBezTo>
                <a:cubicBezTo>
                  <a:pt x="1987" y="998"/>
                  <a:pt x="1987" y="998"/>
                  <a:pt x="1987" y="998"/>
                </a:cubicBezTo>
                <a:cubicBezTo>
                  <a:pt x="1993" y="992"/>
                  <a:pt x="1993" y="992"/>
                  <a:pt x="1993" y="992"/>
                </a:cubicBezTo>
                <a:cubicBezTo>
                  <a:pt x="1996" y="989"/>
                  <a:pt x="1996" y="989"/>
                  <a:pt x="1996" y="989"/>
                </a:cubicBezTo>
                <a:cubicBezTo>
                  <a:pt x="1996" y="987"/>
                  <a:pt x="1996" y="987"/>
                  <a:pt x="1996" y="987"/>
                </a:cubicBezTo>
                <a:cubicBezTo>
                  <a:pt x="2003" y="977"/>
                  <a:pt x="2003" y="977"/>
                  <a:pt x="2003" y="977"/>
                </a:cubicBezTo>
                <a:cubicBezTo>
                  <a:pt x="2003" y="976"/>
                  <a:pt x="2003" y="976"/>
                  <a:pt x="2003" y="976"/>
                </a:cubicBezTo>
                <a:cubicBezTo>
                  <a:pt x="2007" y="970"/>
                  <a:pt x="2007" y="970"/>
                  <a:pt x="2007" y="970"/>
                </a:cubicBezTo>
                <a:cubicBezTo>
                  <a:pt x="2007" y="967"/>
                  <a:pt x="2007" y="967"/>
                  <a:pt x="2007" y="967"/>
                </a:cubicBezTo>
                <a:cubicBezTo>
                  <a:pt x="2013" y="956"/>
                  <a:pt x="2013" y="956"/>
                  <a:pt x="2013" y="956"/>
                </a:cubicBezTo>
                <a:cubicBezTo>
                  <a:pt x="2014" y="955"/>
                  <a:pt x="2014" y="955"/>
                  <a:pt x="2014" y="955"/>
                </a:cubicBezTo>
                <a:cubicBezTo>
                  <a:pt x="2013" y="954"/>
                  <a:pt x="2013" y="954"/>
                  <a:pt x="2013" y="954"/>
                </a:cubicBezTo>
                <a:cubicBezTo>
                  <a:pt x="2013" y="952"/>
                  <a:pt x="2013" y="952"/>
                  <a:pt x="2013" y="952"/>
                </a:cubicBezTo>
                <a:cubicBezTo>
                  <a:pt x="2016" y="950"/>
                  <a:pt x="2016" y="950"/>
                  <a:pt x="2016" y="950"/>
                </a:cubicBezTo>
                <a:cubicBezTo>
                  <a:pt x="2017" y="950"/>
                  <a:pt x="2017" y="950"/>
                  <a:pt x="2017" y="950"/>
                </a:cubicBezTo>
                <a:cubicBezTo>
                  <a:pt x="2018" y="948"/>
                  <a:pt x="2018" y="948"/>
                  <a:pt x="2018" y="948"/>
                </a:cubicBezTo>
                <a:cubicBezTo>
                  <a:pt x="2020" y="943"/>
                  <a:pt x="2020" y="943"/>
                  <a:pt x="2020" y="943"/>
                </a:cubicBezTo>
                <a:cubicBezTo>
                  <a:pt x="2024" y="938"/>
                  <a:pt x="2024" y="938"/>
                  <a:pt x="2024" y="938"/>
                </a:cubicBezTo>
                <a:cubicBezTo>
                  <a:pt x="2024" y="936"/>
                  <a:pt x="2024" y="936"/>
                  <a:pt x="2024" y="936"/>
                </a:cubicBezTo>
                <a:cubicBezTo>
                  <a:pt x="2024" y="935"/>
                  <a:pt x="2024" y="935"/>
                  <a:pt x="2024" y="935"/>
                </a:cubicBezTo>
                <a:cubicBezTo>
                  <a:pt x="2025" y="932"/>
                  <a:pt x="2025" y="932"/>
                  <a:pt x="2025" y="932"/>
                </a:cubicBezTo>
                <a:cubicBezTo>
                  <a:pt x="2024" y="931"/>
                  <a:pt x="2024" y="931"/>
                  <a:pt x="2024" y="931"/>
                </a:cubicBezTo>
                <a:cubicBezTo>
                  <a:pt x="2025" y="929"/>
                  <a:pt x="2025" y="929"/>
                  <a:pt x="2025" y="929"/>
                </a:cubicBezTo>
                <a:cubicBezTo>
                  <a:pt x="2026" y="928"/>
                  <a:pt x="2026" y="928"/>
                  <a:pt x="2026" y="928"/>
                </a:cubicBezTo>
                <a:cubicBezTo>
                  <a:pt x="2028" y="928"/>
                  <a:pt x="2028" y="928"/>
                  <a:pt x="2028" y="928"/>
                </a:cubicBezTo>
                <a:cubicBezTo>
                  <a:pt x="2028" y="929"/>
                  <a:pt x="2028" y="929"/>
                  <a:pt x="2028" y="929"/>
                </a:cubicBezTo>
                <a:cubicBezTo>
                  <a:pt x="2028" y="928"/>
                  <a:pt x="2028" y="928"/>
                  <a:pt x="2028" y="928"/>
                </a:cubicBezTo>
                <a:cubicBezTo>
                  <a:pt x="2028" y="927"/>
                  <a:pt x="2028" y="927"/>
                  <a:pt x="2028" y="927"/>
                </a:cubicBezTo>
                <a:cubicBezTo>
                  <a:pt x="2027" y="927"/>
                  <a:pt x="2027" y="927"/>
                  <a:pt x="2027" y="927"/>
                </a:cubicBezTo>
                <a:cubicBezTo>
                  <a:pt x="2027" y="927"/>
                  <a:pt x="2027" y="927"/>
                  <a:pt x="2027" y="927"/>
                </a:cubicBezTo>
                <a:cubicBezTo>
                  <a:pt x="2026" y="928"/>
                  <a:pt x="2026" y="928"/>
                  <a:pt x="2026" y="928"/>
                </a:cubicBezTo>
                <a:cubicBezTo>
                  <a:pt x="2027" y="926"/>
                  <a:pt x="2027" y="926"/>
                  <a:pt x="2027" y="926"/>
                </a:cubicBezTo>
                <a:cubicBezTo>
                  <a:pt x="2026" y="924"/>
                  <a:pt x="2026" y="924"/>
                  <a:pt x="2026" y="924"/>
                </a:cubicBezTo>
                <a:cubicBezTo>
                  <a:pt x="2026" y="923"/>
                  <a:pt x="2026" y="923"/>
                  <a:pt x="2026" y="923"/>
                </a:cubicBezTo>
                <a:cubicBezTo>
                  <a:pt x="2026" y="921"/>
                  <a:pt x="2026" y="921"/>
                  <a:pt x="2026" y="921"/>
                </a:cubicBezTo>
                <a:cubicBezTo>
                  <a:pt x="2027" y="920"/>
                  <a:pt x="2027" y="920"/>
                  <a:pt x="2027" y="920"/>
                </a:cubicBezTo>
                <a:cubicBezTo>
                  <a:pt x="2027" y="919"/>
                  <a:pt x="2027" y="919"/>
                  <a:pt x="2027" y="919"/>
                </a:cubicBezTo>
                <a:cubicBezTo>
                  <a:pt x="2026" y="919"/>
                  <a:pt x="2026" y="919"/>
                  <a:pt x="2026" y="919"/>
                </a:cubicBezTo>
                <a:cubicBezTo>
                  <a:pt x="2026" y="919"/>
                  <a:pt x="2026" y="919"/>
                  <a:pt x="2026" y="919"/>
                </a:cubicBezTo>
                <a:cubicBezTo>
                  <a:pt x="2026" y="918"/>
                  <a:pt x="2026" y="918"/>
                  <a:pt x="2026" y="918"/>
                </a:cubicBezTo>
                <a:cubicBezTo>
                  <a:pt x="2026" y="916"/>
                  <a:pt x="2026" y="916"/>
                  <a:pt x="2026" y="916"/>
                </a:cubicBezTo>
                <a:cubicBezTo>
                  <a:pt x="2027" y="914"/>
                  <a:pt x="2027" y="914"/>
                  <a:pt x="2027" y="914"/>
                </a:cubicBezTo>
                <a:cubicBezTo>
                  <a:pt x="2028" y="913"/>
                  <a:pt x="2028" y="913"/>
                  <a:pt x="2028" y="913"/>
                </a:cubicBezTo>
                <a:cubicBezTo>
                  <a:pt x="2028" y="912"/>
                  <a:pt x="2028" y="912"/>
                  <a:pt x="2028" y="912"/>
                </a:cubicBezTo>
                <a:cubicBezTo>
                  <a:pt x="2026" y="913"/>
                  <a:pt x="2026" y="913"/>
                  <a:pt x="2026" y="913"/>
                </a:cubicBezTo>
                <a:cubicBezTo>
                  <a:pt x="2024" y="912"/>
                  <a:pt x="2024" y="912"/>
                  <a:pt x="2024" y="912"/>
                </a:cubicBezTo>
                <a:cubicBezTo>
                  <a:pt x="2023" y="911"/>
                  <a:pt x="2023" y="911"/>
                  <a:pt x="2023" y="911"/>
                </a:cubicBezTo>
                <a:cubicBezTo>
                  <a:pt x="2023" y="911"/>
                  <a:pt x="2023" y="911"/>
                  <a:pt x="2023" y="911"/>
                </a:cubicBezTo>
                <a:cubicBezTo>
                  <a:pt x="2022" y="911"/>
                  <a:pt x="2022" y="911"/>
                  <a:pt x="2022" y="911"/>
                </a:cubicBezTo>
                <a:cubicBezTo>
                  <a:pt x="2021" y="912"/>
                  <a:pt x="2021" y="912"/>
                  <a:pt x="2021" y="912"/>
                </a:cubicBezTo>
                <a:cubicBezTo>
                  <a:pt x="2021" y="913"/>
                  <a:pt x="2021" y="913"/>
                  <a:pt x="2021" y="913"/>
                </a:cubicBezTo>
                <a:cubicBezTo>
                  <a:pt x="2020" y="914"/>
                  <a:pt x="2020" y="914"/>
                  <a:pt x="2020" y="914"/>
                </a:cubicBezTo>
                <a:cubicBezTo>
                  <a:pt x="2020" y="914"/>
                  <a:pt x="2020" y="914"/>
                  <a:pt x="2020" y="914"/>
                </a:cubicBezTo>
                <a:cubicBezTo>
                  <a:pt x="2018" y="916"/>
                  <a:pt x="2018" y="916"/>
                  <a:pt x="2018" y="916"/>
                </a:cubicBezTo>
                <a:cubicBezTo>
                  <a:pt x="2015" y="916"/>
                  <a:pt x="2015" y="916"/>
                  <a:pt x="2015" y="916"/>
                </a:cubicBezTo>
                <a:cubicBezTo>
                  <a:pt x="2014" y="917"/>
                  <a:pt x="2014" y="917"/>
                  <a:pt x="2014" y="917"/>
                </a:cubicBezTo>
                <a:cubicBezTo>
                  <a:pt x="2014" y="916"/>
                  <a:pt x="2014" y="916"/>
                  <a:pt x="2014" y="916"/>
                </a:cubicBezTo>
                <a:cubicBezTo>
                  <a:pt x="2011" y="916"/>
                  <a:pt x="2011" y="916"/>
                  <a:pt x="2011" y="916"/>
                </a:cubicBezTo>
                <a:cubicBezTo>
                  <a:pt x="2009" y="918"/>
                  <a:pt x="2009" y="918"/>
                  <a:pt x="2009" y="918"/>
                </a:cubicBezTo>
                <a:cubicBezTo>
                  <a:pt x="2004" y="919"/>
                  <a:pt x="2004" y="919"/>
                  <a:pt x="2004" y="919"/>
                </a:cubicBezTo>
                <a:cubicBezTo>
                  <a:pt x="2003" y="919"/>
                  <a:pt x="2003" y="919"/>
                  <a:pt x="2003" y="919"/>
                </a:cubicBezTo>
                <a:cubicBezTo>
                  <a:pt x="2002" y="918"/>
                  <a:pt x="2002" y="918"/>
                  <a:pt x="2002" y="918"/>
                </a:cubicBezTo>
                <a:cubicBezTo>
                  <a:pt x="1999" y="919"/>
                  <a:pt x="1999" y="919"/>
                  <a:pt x="1999" y="919"/>
                </a:cubicBezTo>
                <a:cubicBezTo>
                  <a:pt x="1996" y="920"/>
                  <a:pt x="1996" y="920"/>
                  <a:pt x="1996" y="920"/>
                </a:cubicBezTo>
                <a:cubicBezTo>
                  <a:pt x="1993" y="920"/>
                  <a:pt x="1993" y="920"/>
                  <a:pt x="1993" y="920"/>
                </a:cubicBezTo>
                <a:cubicBezTo>
                  <a:pt x="1992" y="920"/>
                  <a:pt x="1992" y="920"/>
                  <a:pt x="1992" y="920"/>
                </a:cubicBezTo>
                <a:cubicBezTo>
                  <a:pt x="1990" y="919"/>
                  <a:pt x="1990" y="919"/>
                  <a:pt x="1990" y="919"/>
                </a:cubicBezTo>
                <a:cubicBezTo>
                  <a:pt x="1988" y="920"/>
                  <a:pt x="1988" y="920"/>
                  <a:pt x="1988" y="920"/>
                </a:cubicBezTo>
                <a:cubicBezTo>
                  <a:pt x="1981" y="924"/>
                  <a:pt x="1981" y="924"/>
                  <a:pt x="1981" y="924"/>
                </a:cubicBezTo>
                <a:cubicBezTo>
                  <a:pt x="1979" y="924"/>
                  <a:pt x="1979" y="924"/>
                  <a:pt x="1979" y="924"/>
                </a:cubicBezTo>
                <a:cubicBezTo>
                  <a:pt x="1977" y="923"/>
                  <a:pt x="1977" y="923"/>
                  <a:pt x="1977" y="923"/>
                </a:cubicBezTo>
                <a:cubicBezTo>
                  <a:pt x="1976" y="923"/>
                  <a:pt x="1976" y="923"/>
                  <a:pt x="1976" y="923"/>
                </a:cubicBezTo>
                <a:cubicBezTo>
                  <a:pt x="1973" y="923"/>
                  <a:pt x="1973" y="923"/>
                  <a:pt x="1973" y="923"/>
                </a:cubicBezTo>
                <a:cubicBezTo>
                  <a:pt x="1972" y="923"/>
                  <a:pt x="1972" y="923"/>
                  <a:pt x="1972" y="923"/>
                </a:cubicBezTo>
                <a:cubicBezTo>
                  <a:pt x="1971" y="923"/>
                  <a:pt x="1971" y="923"/>
                  <a:pt x="1971" y="923"/>
                </a:cubicBezTo>
                <a:cubicBezTo>
                  <a:pt x="1968" y="926"/>
                  <a:pt x="1968" y="926"/>
                  <a:pt x="1968" y="926"/>
                </a:cubicBezTo>
                <a:cubicBezTo>
                  <a:pt x="1966" y="926"/>
                  <a:pt x="1966" y="926"/>
                  <a:pt x="1966" y="926"/>
                </a:cubicBezTo>
                <a:cubicBezTo>
                  <a:pt x="1964" y="927"/>
                  <a:pt x="1964" y="927"/>
                  <a:pt x="1964" y="927"/>
                </a:cubicBezTo>
                <a:cubicBezTo>
                  <a:pt x="1963" y="928"/>
                  <a:pt x="1963" y="928"/>
                  <a:pt x="1963" y="928"/>
                </a:cubicBezTo>
                <a:cubicBezTo>
                  <a:pt x="1960" y="929"/>
                  <a:pt x="1960" y="929"/>
                  <a:pt x="1960" y="929"/>
                </a:cubicBezTo>
                <a:cubicBezTo>
                  <a:pt x="1957" y="928"/>
                  <a:pt x="1957" y="928"/>
                  <a:pt x="1957" y="928"/>
                </a:cubicBezTo>
                <a:cubicBezTo>
                  <a:pt x="1955" y="926"/>
                  <a:pt x="1955" y="926"/>
                  <a:pt x="1955" y="926"/>
                </a:cubicBezTo>
                <a:cubicBezTo>
                  <a:pt x="1954" y="926"/>
                  <a:pt x="1954" y="926"/>
                  <a:pt x="1954" y="926"/>
                </a:cubicBezTo>
                <a:cubicBezTo>
                  <a:pt x="1953" y="924"/>
                  <a:pt x="1953" y="924"/>
                  <a:pt x="1953" y="924"/>
                </a:cubicBezTo>
                <a:cubicBezTo>
                  <a:pt x="1947" y="917"/>
                  <a:pt x="1947" y="917"/>
                  <a:pt x="1947" y="917"/>
                </a:cubicBezTo>
                <a:cubicBezTo>
                  <a:pt x="1946" y="917"/>
                  <a:pt x="1946" y="917"/>
                  <a:pt x="1946" y="917"/>
                </a:cubicBezTo>
                <a:cubicBezTo>
                  <a:pt x="1946" y="916"/>
                  <a:pt x="1946" y="916"/>
                  <a:pt x="1946" y="916"/>
                </a:cubicBezTo>
                <a:cubicBezTo>
                  <a:pt x="1945" y="915"/>
                  <a:pt x="1945" y="915"/>
                  <a:pt x="1945" y="915"/>
                </a:cubicBezTo>
                <a:cubicBezTo>
                  <a:pt x="1943" y="915"/>
                  <a:pt x="1943" y="915"/>
                  <a:pt x="1943" y="915"/>
                </a:cubicBezTo>
                <a:cubicBezTo>
                  <a:pt x="1941" y="916"/>
                  <a:pt x="1941" y="916"/>
                  <a:pt x="1941" y="916"/>
                </a:cubicBezTo>
                <a:cubicBezTo>
                  <a:pt x="1940" y="916"/>
                  <a:pt x="1940" y="916"/>
                  <a:pt x="1940" y="916"/>
                </a:cubicBezTo>
                <a:cubicBezTo>
                  <a:pt x="1939" y="914"/>
                  <a:pt x="1939" y="914"/>
                  <a:pt x="1939" y="914"/>
                </a:cubicBezTo>
                <a:cubicBezTo>
                  <a:pt x="1941" y="914"/>
                  <a:pt x="1941" y="914"/>
                  <a:pt x="1941" y="914"/>
                </a:cubicBezTo>
                <a:cubicBezTo>
                  <a:pt x="1942" y="913"/>
                  <a:pt x="1942" y="913"/>
                  <a:pt x="1942" y="913"/>
                </a:cubicBezTo>
                <a:cubicBezTo>
                  <a:pt x="1944" y="913"/>
                  <a:pt x="1944" y="913"/>
                  <a:pt x="1944" y="913"/>
                </a:cubicBezTo>
                <a:cubicBezTo>
                  <a:pt x="1946" y="911"/>
                  <a:pt x="1946" y="911"/>
                  <a:pt x="1946" y="911"/>
                </a:cubicBezTo>
                <a:cubicBezTo>
                  <a:pt x="1947" y="910"/>
                  <a:pt x="1947" y="910"/>
                  <a:pt x="1947" y="910"/>
                </a:cubicBezTo>
                <a:cubicBezTo>
                  <a:pt x="1946" y="907"/>
                  <a:pt x="1946" y="907"/>
                  <a:pt x="1946" y="907"/>
                </a:cubicBezTo>
                <a:cubicBezTo>
                  <a:pt x="1947" y="906"/>
                  <a:pt x="1947" y="906"/>
                  <a:pt x="1947" y="906"/>
                </a:cubicBezTo>
                <a:cubicBezTo>
                  <a:pt x="1946" y="906"/>
                  <a:pt x="1946" y="906"/>
                  <a:pt x="1946" y="906"/>
                </a:cubicBezTo>
                <a:cubicBezTo>
                  <a:pt x="1944" y="904"/>
                  <a:pt x="1944" y="904"/>
                  <a:pt x="1944" y="904"/>
                </a:cubicBezTo>
                <a:cubicBezTo>
                  <a:pt x="1944" y="903"/>
                  <a:pt x="1944" y="903"/>
                  <a:pt x="1944" y="903"/>
                </a:cubicBezTo>
                <a:cubicBezTo>
                  <a:pt x="1944" y="903"/>
                  <a:pt x="1944" y="903"/>
                  <a:pt x="1944" y="903"/>
                </a:cubicBezTo>
                <a:cubicBezTo>
                  <a:pt x="1943" y="903"/>
                  <a:pt x="1943" y="903"/>
                  <a:pt x="1943" y="903"/>
                </a:cubicBezTo>
                <a:cubicBezTo>
                  <a:pt x="1943" y="902"/>
                  <a:pt x="1943" y="902"/>
                  <a:pt x="1943" y="902"/>
                </a:cubicBezTo>
                <a:cubicBezTo>
                  <a:pt x="1942" y="903"/>
                  <a:pt x="1942" y="903"/>
                  <a:pt x="1942" y="903"/>
                </a:cubicBezTo>
                <a:cubicBezTo>
                  <a:pt x="1941" y="902"/>
                  <a:pt x="1941" y="902"/>
                  <a:pt x="1941" y="902"/>
                </a:cubicBezTo>
                <a:cubicBezTo>
                  <a:pt x="1940" y="902"/>
                  <a:pt x="1940" y="902"/>
                  <a:pt x="1940" y="902"/>
                </a:cubicBezTo>
                <a:cubicBezTo>
                  <a:pt x="1939" y="901"/>
                  <a:pt x="1939" y="901"/>
                  <a:pt x="1939" y="901"/>
                </a:cubicBezTo>
                <a:cubicBezTo>
                  <a:pt x="1939" y="900"/>
                  <a:pt x="1939" y="900"/>
                  <a:pt x="1939" y="900"/>
                </a:cubicBezTo>
                <a:cubicBezTo>
                  <a:pt x="1938" y="898"/>
                  <a:pt x="1938" y="898"/>
                  <a:pt x="1938" y="898"/>
                </a:cubicBezTo>
                <a:cubicBezTo>
                  <a:pt x="1937" y="898"/>
                  <a:pt x="1937" y="898"/>
                  <a:pt x="1937" y="898"/>
                </a:cubicBezTo>
                <a:cubicBezTo>
                  <a:pt x="1935" y="893"/>
                  <a:pt x="1935" y="893"/>
                  <a:pt x="1935" y="893"/>
                </a:cubicBezTo>
                <a:cubicBezTo>
                  <a:pt x="1934" y="893"/>
                  <a:pt x="1934" y="893"/>
                  <a:pt x="1934" y="893"/>
                </a:cubicBezTo>
                <a:cubicBezTo>
                  <a:pt x="1934" y="893"/>
                  <a:pt x="1934" y="893"/>
                  <a:pt x="1934" y="893"/>
                </a:cubicBezTo>
                <a:cubicBezTo>
                  <a:pt x="1933" y="893"/>
                  <a:pt x="1933" y="893"/>
                  <a:pt x="1933" y="893"/>
                </a:cubicBezTo>
                <a:cubicBezTo>
                  <a:pt x="1932" y="891"/>
                  <a:pt x="1932" y="891"/>
                  <a:pt x="1932" y="891"/>
                </a:cubicBezTo>
                <a:cubicBezTo>
                  <a:pt x="1930" y="890"/>
                  <a:pt x="1930" y="890"/>
                  <a:pt x="1930" y="890"/>
                </a:cubicBezTo>
                <a:cubicBezTo>
                  <a:pt x="1928" y="888"/>
                  <a:pt x="1928" y="888"/>
                  <a:pt x="1928" y="888"/>
                </a:cubicBezTo>
                <a:cubicBezTo>
                  <a:pt x="1925" y="884"/>
                  <a:pt x="1925" y="884"/>
                  <a:pt x="1925" y="884"/>
                </a:cubicBezTo>
                <a:cubicBezTo>
                  <a:pt x="1924" y="883"/>
                  <a:pt x="1924" y="883"/>
                  <a:pt x="1924" y="883"/>
                </a:cubicBezTo>
                <a:cubicBezTo>
                  <a:pt x="1921" y="882"/>
                  <a:pt x="1921" y="882"/>
                  <a:pt x="1921" y="882"/>
                </a:cubicBezTo>
                <a:cubicBezTo>
                  <a:pt x="1921" y="881"/>
                  <a:pt x="1921" y="881"/>
                  <a:pt x="1921" y="881"/>
                </a:cubicBezTo>
                <a:cubicBezTo>
                  <a:pt x="1919" y="879"/>
                  <a:pt x="1919" y="879"/>
                  <a:pt x="1919" y="879"/>
                </a:cubicBezTo>
                <a:cubicBezTo>
                  <a:pt x="1917" y="880"/>
                  <a:pt x="1917" y="880"/>
                  <a:pt x="1917" y="880"/>
                </a:cubicBezTo>
                <a:cubicBezTo>
                  <a:pt x="1917" y="879"/>
                  <a:pt x="1917" y="879"/>
                  <a:pt x="1917" y="879"/>
                </a:cubicBezTo>
                <a:cubicBezTo>
                  <a:pt x="1915" y="879"/>
                  <a:pt x="1915" y="879"/>
                  <a:pt x="1915" y="879"/>
                </a:cubicBezTo>
                <a:cubicBezTo>
                  <a:pt x="1914" y="880"/>
                  <a:pt x="1914" y="880"/>
                  <a:pt x="1914" y="880"/>
                </a:cubicBezTo>
                <a:cubicBezTo>
                  <a:pt x="1913" y="879"/>
                  <a:pt x="1913" y="879"/>
                  <a:pt x="1913" y="879"/>
                </a:cubicBezTo>
                <a:cubicBezTo>
                  <a:pt x="1911" y="876"/>
                  <a:pt x="1911" y="876"/>
                  <a:pt x="1911" y="876"/>
                </a:cubicBezTo>
                <a:cubicBezTo>
                  <a:pt x="1912" y="876"/>
                  <a:pt x="1912" y="876"/>
                  <a:pt x="1912" y="876"/>
                </a:cubicBezTo>
                <a:cubicBezTo>
                  <a:pt x="1910" y="873"/>
                  <a:pt x="1910" y="873"/>
                  <a:pt x="1910" y="873"/>
                </a:cubicBezTo>
                <a:cubicBezTo>
                  <a:pt x="1909" y="873"/>
                  <a:pt x="1909" y="873"/>
                  <a:pt x="1909" y="873"/>
                </a:cubicBezTo>
                <a:cubicBezTo>
                  <a:pt x="1909" y="875"/>
                  <a:pt x="1909" y="875"/>
                  <a:pt x="1909" y="875"/>
                </a:cubicBezTo>
                <a:cubicBezTo>
                  <a:pt x="1910" y="875"/>
                  <a:pt x="1910" y="875"/>
                  <a:pt x="1910" y="875"/>
                </a:cubicBezTo>
                <a:cubicBezTo>
                  <a:pt x="1910" y="878"/>
                  <a:pt x="1910" y="878"/>
                  <a:pt x="1910" y="878"/>
                </a:cubicBezTo>
                <a:cubicBezTo>
                  <a:pt x="1908" y="878"/>
                  <a:pt x="1908" y="878"/>
                  <a:pt x="1908" y="878"/>
                </a:cubicBezTo>
                <a:cubicBezTo>
                  <a:pt x="1908" y="874"/>
                  <a:pt x="1908" y="874"/>
                  <a:pt x="1908" y="874"/>
                </a:cubicBezTo>
                <a:cubicBezTo>
                  <a:pt x="1907" y="872"/>
                  <a:pt x="1907" y="872"/>
                  <a:pt x="1907" y="872"/>
                </a:cubicBezTo>
                <a:cubicBezTo>
                  <a:pt x="1905" y="872"/>
                  <a:pt x="1905" y="872"/>
                  <a:pt x="1905" y="872"/>
                </a:cubicBezTo>
                <a:cubicBezTo>
                  <a:pt x="1905" y="871"/>
                  <a:pt x="1905" y="871"/>
                  <a:pt x="1905" y="871"/>
                </a:cubicBezTo>
                <a:cubicBezTo>
                  <a:pt x="1905" y="868"/>
                  <a:pt x="1905" y="868"/>
                  <a:pt x="1905" y="868"/>
                </a:cubicBezTo>
                <a:cubicBezTo>
                  <a:pt x="1904" y="868"/>
                  <a:pt x="1904" y="868"/>
                  <a:pt x="1904" y="868"/>
                </a:cubicBezTo>
                <a:cubicBezTo>
                  <a:pt x="1903" y="861"/>
                  <a:pt x="1903" y="861"/>
                  <a:pt x="1903" y="861"/>
                </a:cubicBezTo>
                <a:cubicBezTo>
                  <a:pt x="1899" y="850"/>
                  <a:pt x="1899" y="850"/>
                  <a:pt x="1899" y="850"/>
                </a:cubicBezTo>
                <a:cubicBezTo>
                  <a:pt x="1896" y="847"/>
                  <a:pt x="1896" y="847"/>
                  <a:pt x="1896" y="847"/>
                </a:cubicBezTo>
                <a:cubicBezTo>
                  <a:pt x="1895" y="847"/>
                  <a:pt x="1895" y="847"/>
                  <a:pt x="1895" y="847"/>
                </a:cubicBezTo>
                <a:cubicBezTo>
                  <a:pt x="1895" y="846"/>
                  <a:pt x="1895" y="846"/>
                  <a:pt x="1895" y="846"/>
                </a:cubicBezTo>
                <a:cubicBezTo>
                  <a:pt x="1893" y="845"/>
                  <a:pt x="1893" y="845"/>
                  <a:pt x="1893" y="845"/>
                </a:cubicBezTo>
                <a:cubicBezTo>
                  <a:pt x="1891" y="845"/>
                  <a:pt x="1891" y="845"/>
                  <a:pt x="1891" y="845"/>
                </a:cubicBezTo>
                <a:cubicBezTo>
                  <a:pt x="1891" y="843"/>
                  <a:pt x="1891" y="843"/>
                  <a:pt x="1891" y="843"/>
                </a:cubicBezTo>
                <a:cubicBezTo>
                  <a:pt x="1887" y="840"/>
                  <a:pt x="1887" y="840"/>
                  <a:pt x="1887" y="840"/>
                </a:cubicBezTo>
                <a:cubicBezTo>
                  <a:pt x="1885" y="839"/>
                  <a:pt x="1885" y="839"/>
                  <a:pt x="1885" y="839"/>
                </a:cubicBezTo>
                <a:cubicBezTo>
                  <a:pt x="1883" y="836"/>
                  <a:pt x="1883" y="836"/>
                  <a:pt x="1883" y="836"/>
                </a:cubicBezTo>
                <a:cubicBezTo>
                  <a:pt x="1882" y="831"/>
                  <a:pt x="1882" y="831"/>
                  <a:pt x="1882" y="831"/>
                </a:cubicBezTo>
                <a:cubicBezTo>
                  <a:pt x="1882" y="828"/>
                  <a:pt x="1882" y="828"/>
                  <a:pt x="1882" y="828"/>
                </a:cubicBezTo>
                <a:cubicBezTo>
                  <a:pt x="1882" y="824"/>
                  <a:pt x="1882" y="824"/>
                  <a:pt x="1882" y="824"/>
                </a:cubicBezTo>
                <a:cubicBezTo>
                  <a:pt x="1879" y="816"/>
                  <a:pt x="1879" y="816"/>
                  <a:pt x="1879" y="816"/>
                </a:cubicBezTo>
                <a:cubicBezTo>
                  <a:pt x="1879" y="815"/>
                  <a:pt x="1879" y="815"/>
                  <a:pt x="1879" y="815"/>
                </a:cubicBezTo>
                <a:cubicBezTo>
                  <a:pt x="1879" y="814"/>
                  <a:pt x="1879" y="814"/>
                  <a:pt x="1879" y="814"/>
                </a:cubicBezTo>
                <a:cubicBezTo>
                  <a:pt x="1880" y="815"/>
                  <a:pt x="1880" y="815"/>
                  <a:pt x="1880" y="815"/>
                </a:cubicBezTo>
                <a:cubicBezTo>
                  <a:pt x="1881" y="816"/>
                  <a:pt x="1881" y="816"/>
                  <a:pt x="1881" y="816"/>
                </a:cubicBezTo>
                <a:cubicBezTo>
                  <a:pt x="1881" y="816"/>
                  <a:pt x="1881" y="816"/>
                  <a:pt x="1881" y="816"/>
                </a:cubicBezTo>
                <a:cubicBezTo>
                  <a:pt x="1881" y="815"/>
                  <a:pt x="1881" y="815"/>
                  <a:pt x="1881" y="815"/>
                </a:cubicBezTo>
                <a:cubicBezTo>
                  <a:pt x="1879" y="813"/>
                  <a:pt x="1879" y="813"/>
                  <a:pt x="1879" y="813"/>
                </a:cubicBezTo>
                <a:cubicBezTo>
                  <a:pt x="1878" y="810"/>
                  <a:pt x="1878" y="810"/>
                  <a:pt x="1878" y="810"/>
                </a:cubicBezTo>
                <a:cubicBezTo>
                  <a:pt x="1878" y="809"/>
                  <a:pt x="1878" y="809"/>
                  <a:pt x="1878" y="809"/>
                </a:cubicBezTo>
                <a:cubicBezTo>
                  <a:pt x="1878" y="809"/>
                  <a:pt x="1878" y="809"/>
                  <a:pt x="1878" y="809"/>
                </a:cubicBezTo>
                <a:cubicBezTo>
                  <a:pt x="1878" y="808"/>
                  <a:pt x="1878" y="808"/>
                  <a:pt x="1878" y="808"/>
                </a:cubicBezTo>
                <a:cubicBezTo>
                  <a:pt x="1878" y="808"/>
                  <a:pt x="1878" y="808"/>
                  <a:pt x="1878" y="808"/>
                </a:cubicBezTo>
                <a:cubicBezTo>
                  <a:pt x="1877" y="807"/>
                  <a:pt x="1877" y="807"/>
                  <a:pt x="1877" y="807"/>
                </a:cubicBezTo>
                <a:cubicBezTo>
                  <a:pt x="1878" y="806"/>
                  <a:pt x="1878" y="806"/>
                  <a:pt x="1878" y="806"/>
                </a:cubicBezTo>
                <a:cubicBezTo>
                  <a:pt x="1878" y="805"/>
                  <a:pt x="1878" y="805"/>
                  <a:pt x="1878" y="805"/>
                </a:cubicBezTo>
                <a:cubicBezTo>
                  <a:pt x="1878" y="805"/>
                  <a:pt x="1878" y="805"/>
                  <a:pt x="1878" y="805"/>
                </a:cubicBezTo>
                <a:cubicBezTo>
                  <a:pt x="1876" y="804"/>
                  <a:pt x="1876" y="804"/>
                  <a:pt x="1876" y="804"/>
                </a:cubicBezTo>
                <a:cubicBezTo>
                  <a:pt x="1874" y="802"/>
                  <a:pt x="1874" y="802"/>
                  <a:pt x="1874" y="802"/>
                </a:cubicBezTo>
                <a:cubicBezTo>
                  <a:pt x="1873" y="801"/>
                  <a:pt x="1873" y="801"/>
                  <a:pt x="1873" y="801"/>
                </a:cubicBezTo>
                <a:cubicBezTo>
                  <a:pt x="1871" y="800"/>
                  <a:pt x="1871" y="800"/>
                  <a:pt x="1871" y="800"/>
                </a:cubicBezTo>
                <a:cubicBezTo>
                  <a:pt x="1870" y="797"/>
                  <a:pt x="1870" y="797"/>
                  <a:pt x="1870" y="797"/>
                </a:cubicBezTo>
                <a:cubicBezTo>
                  <a:pt x="1868" y="798"/>
                  <a:pt x="1868" y="798"/>
                  <a:pt x="1868" y="798"/>
                </a:cubicBezTo>
                <a:cubicBezTo>
                  <a:pt x="1867" y="798"/>
                  <a:pt x="1867" y="798"/>
                  <a:pt x="1867" y="798"/>
                </a:cubicBezTo>
                <a:cubicBezTo>
                  <a:pt x="1863" y="796"/>
                  <a:pt x="1863" y="796"/>
                  <a:pt x="1863" y="796"/>
                </a:cubicBezTo>
                <a:cubicBezTo>
                  <a:pt x="1862" y="791"/>
                  <a:pt x="1862" y="791"/>
                  <a:pt x="1862" y="791"/>
                </a:cubicBezTo>
                <a:cubicBezTo>
                  <a:pt x="1862" y="789"/>
                  <a:pt x="1862" y="789"/>
                  <a:pt x="1862" y="789"/>
                </a:cubicBezTo>
                <a:cubicBezTo>
                  <a:pt x="1862" y="787"/>
                  <a:pt x="1862" y="787"/>
                  <a:pt x="1862" y="787"/>
                </a:cubicBezTo>
                <a:cubicBezTo>
                  <a:pt x="1861" y="785"/>
                  <a:pt x="1861" y="785"/>
                  <a:pt x="1861" y="785"/>
                </a:cubicBezTo>
                <a:cubicBezTo>
                  <a:pt x="1862" y="784"/>
                  <a:pt x="1862" y="784"/>
                  <a:pt x="1862" y="784"/>
                </a:cubicBezTo>
                <a:cubicBezTo>
                  <a:pt x="1862" y="785"/>
                  <a:pt x="1862" y="785"/>
                  <a:pt x="1862" y="785"/>
                </a:cubicBezTo>
                <a:cubicBezTo>
                  <a:pt x="1865" y="785"/>
                  <a:pt x="1865" y="785"/>
                  <a:pt x="1865" y="785"/>
                </a:cubicBezTo>
                <a:cubicBezTo>
                  <a:pt x="1864" y="784"/>
                  <a:pt x="1864" y="784"/>
                  <a:pt x="1864" y="784"/>
                </a:cubicBezTo>
                <a:cubicBezTo>
                  <a:pt x="1863" y="784"/>
                  <a:pt x="1863" y="784"/>
                  <a:pt x="1863" y="784"/>
                </a:cubicBezTo>
                <a:cubicBezTo>
                  <a:pt x="1862" y="781"/>
                  <a:pt x="1862" y="781"/>
                  <a:pt x="1862" y="781"/>
                </a:cubicBezTo>
                <a:cubicBezTo>
                  <a:pt x="1861" y="781"/>
                  <a:pt x="1861" y="781"/>
                  <a:pt x="1861" y="781"/>
                </a:cubicBezTo>
                <a:cubicBezTo>
                  <a:pt x="1861" y="782"/>
                  <a:pt x="1861" y="782"/>
                  <a:pt x="1861" y="782"/>
                </a:cubicBezTo>
                <a:cubicBezTo>
                  <a:pt x="1860" y="780"/>
                  <a:pt x="1860" y="780"/>
                  <a:pt x="1860" y="780"/>
                </a:cubicBezTo>
                <a:cubicBezTo>
                  <a:pt x="1859" y="777"/>
                  <a:pt x="1859" y="777"/>
                  <a:pt x="1859" y="777"/>
                </a:cubicBezTo>
                <a:cubicBezTo>
                  <a:pt x="1855" y="772"/>
                  <a:pt x="1855" y="772"/>
                  <a:pt x="1855" y="772"/>
                </a:cubicBezTo>
                <a:cubicBezTo>
                  <a:pt x="1853" y="770"/>
                  <a:pt x="1853" y="770"/>
                  <a:pt x="1853" y="770"/>
                </a:cubicBezTo>
                <a:cubicBezTo>
                  <a:pt x="1853" y="768"/>
                  <a:pt x="1853" y="768"/>
                  <a:pt x="1853" y="768"/>
                </a:cubicBezTo>
                <a:cubicBezTo>
                  <a:pt x="1846" y="758"/>
                  <a:pt x="1846" y="758"/>
                  <a:pt x="1846" y="758"/>
                </a:cubicBezTo>
                <a:cubicBezTo>
                  <a:pt x="1846" y="756"/>
                  <a:pt x="1846" y="756"/>
                  <a:pt x="1846" y="756"/>
                </a:cubicBezTo>
                <a:cubicBezTo>
                  <a:pt x="1845" y="754"/>
                  <a:pt x="1845" y="754"/>
                  <a:pt x="1845" y="754"/>
                </a:cubicBezTo>
                <a:cubicBezTo>
                  <a:pt x="1845" y="751"/>
                  <a:pt x="1845" y="751"/>
                  <a:pt x="1845" y="751"/>
                </a:cubicBezTo>
                <a:cubicBezTo>
                  <a:pt x="1844" y="749"/>
                  <a:pt x="1844" y="749"/>
                  <a:pt x="1844" y="749"/>
                </a:cubicBezTo>
                <a:cubicBezTo>
                  <a:pt x="1844" y="748"/>
                  <a:pt x="1844" y="748"/>
                  <a:pt x="1844" y="748"/>
                </a:cubicBezTo>
                <a:cubicBezTo>
                  <a:pt x="1840" y="744"/>
                  <a:pt x="1840" y="744"/>
                  <a:pt x="1840" y="744"/>
                </a:cubicBezTo>
                <a:cubicBezTo>
                  <a:pt x="1840" y="743"/>
                  <a:pt x="1840" y="743"/>
                  <a:pt x="1840" y="743"/>
                </a:cubicBezTo>
                <a:cubicBezTo>
                  <a:pt x="1841" y="741"/>
                  <a:pt x="1841" y="741"/>
                  <a:pt x="1841" y="741"/>
                </a:cubicBezTo>
                <a:cubicBezTo>
                  <a:pt x="1840" y="740"/>
                  <a:pt x="1840" y="740"/>
                  <a:pt x="1840" y="740"/>
                </a:cubicBezTo>
                <a:cubicBezTo>
                  <a:pt x="1834" y="735"/>
                  <a:pt x="1834" y="735"/>
                  <a:pt x="1834" y="735"/>
                </a:cubicBezTo>
                <a:cubicBezTo>
                  <a:pt x="1833" y="733"/>
                  <a:pt x="1833" y="733"/>
                  <a:pt x="1833" y="733"/>
                </a:cubicBezTo>
                <a:cubicBezTo>
                  <a:pt x="1830" y="729"/>
                  <a:pt x="1830" y="729"/>
                  <a:pt x="1830" y="729"/>
                </a:cubicBezTo>
                <a:cubicBezTo>
                  <a:pt x="1830" y="726"/>
                  <a:pt x="1830" y="726"/>
                  <a:pt x="1830" y="726"/>
                </a:cubicBezTo>
                <a:cubicBezTo>
                  <a:pt x="1827" y="724"/>
                  <a:pt x="1827" y="724"/>
                  <a:pt x="1827" y="724"/>
                </a:cubicBezTo>
                <a:cubicBezTo>
                  <a:pt x="1828" y="722"/>
                  <a:pt x="1828" y="722"/>
                  <a:pt x="1828" y="722"/>
                </a:cubicBezTo>
                <a:cubicBezTo>
                  <a:pt x="1828" y="721"/>
                  <a:pt x="1828" y="721"/>
                  <a:pt x="1828" y="721"/>
                </a:cubicBezTo>
                <a:cubicBezTo>
                  <a:pt x="1828" y="720"/>
                  <a:pt x="1828" y="720"/>
                  <a:pt x="1828" y="720"/>
                </a:cubicBezTo>
                <a:cubicBezTo>
                  <a:pt x="1828" y="721"/>
                  <a:pt x="1828" y="721"/>
                  <a:pt x="1828" y="721"/>
                </a:cubicBezTo>
                <a:cubicBezTo>
                  <a:pt x="1829" y="721"/>
                  <a:pt x="1829" y="721"/>
                  <a:pt x="1829" y="721"/>
                </a:cubicBezTo>
                <a:cubicBezTo>
                  <a:pt x="1830" y="723"/>
                  <a:pt x="1830" y="723"/>
                  <a:pt x="1830" y="723"/>
                </a:cubicBezTo>
                <a:cubicBezTo>
                  <a:pt x="1831" y="724"/>
                  <a:pt x="1831" y="724"/>
                  <a:pt x="1831" y="724"/>
                </a:cubicBezTo>
                <a:cubicBezTo>
                  <a:pt x="1831" y="726"/>
                  <a:pt x="1831" y="726"/>
                  <a:pt x="1831" y="726"/>
                </a:cubicBezTo>
                <a:cubicBezTo>
                  <a:pt x="1835" y="729"/>
                  <a:pt x="1835" y="729"/>
                  <a:pt x="1835" y="729"/>
                </a:cubicBezTo>
                <a:cubicBezTo>
                  <a:pt x="1835" y="731"/>
                  <a:pt x="1835" y="731"/>
                  <a:pt x="1835" y="731"/>
                </a:cubicBezTo>
                <a:cubicBezTo>
                  <a:pt x="1836" y="733"/>
                  <a:pt x="1836" y="733"/>
                  <a:pt x="1836" y="733"/>
                </a:cubicBezTo>
                <a:cubicBezTo>
                  <a:pt x="1839" y="734"/>
                  <a:pt x="1839" y="734"/>
                  <a:pt x="1839" y="734"/>
                </a:cubicBezTo>
                <a:cubicBezTo>
                  <a:pt x="1839" y="736"/>
                  <a:pt x="1839" y="736"/>
                  <a:pt x="1839" y="736"/>
                </a:cubicBezTo>
                <a:cubicBezTo>
                  <a:pt x="1844" y="741"/>
                  <a:pt x="1844" y="741"/>
                  <a:pt x="1844" y="741"/>
                </a:cubicBezTo>
                <a:cubicBezTo>
                  <a:pt x="1847" y="743"/>
                  <a:pt x="1847" y="743"/>
                  <a:pt x="1847" y="743"/>
                </a:cubicBezTo>
                <a:cubicBezTo>
                  <a:pt x="1847" y="743"/>
                  <a:pt x="1847" y="743"/>
                  <a:pt x="1847" y="743"/>
                </a:cubicBezTo>
                <a:cubicBezTo>
                  <a:pt x="1848" y="742"/>
                  <a:pt x="1848" y="742"/>
                  <a:pt x="1848" y="742"/>
                </a:cubicBezTo>
                <a:cubicBezTo>
                  <a:pt x="1849" y="741"/>
                  <a:pt x="1849" y="741"/>
                  <a:pt x="1849" y="741"/>
                </a:cubicBezTo>
                <a:cubicBezTo>
                  <a:pt x="1850" y="737"/>
                  <a:pt x="1850" y="737"/>
                  <a:pt x="1850" y="737"/>
                </a:cubicBezTo>
                <a:cubicBezTo>
                  <a:pt x="1849" y="736"/>
                  <a:pt x="1849" y="736"/>
                  <a:pt x="1849" y="736"/>
                </a:cubicBezTo>
                <a:cubicBezTo>
                  <a:pt x="1850" y="733"/>
                  <a:pt x="1850" y="733"/>
                  <a:pt x="1850" y="733"/>
                </a:cubicBezTo>
                <a:cubicBezTo>
                  <a:pt x="1850" y="731"/>
                  <a:pt x="1850" y="731"/>
                  <a:pt x="1850" y="731"/>
                </a:cubicBezTo>
                <a:cubicBezTo>
                  <a:pt x="1852" y="726"/>
                  <a:pt x="1852" y="726"/>
                  <a:pt x="1852" y="726"/>
                </a:cubicBezTo>
                <a:cubicBezTo>
                  <a:pt x="1852" y="725"/>
                  <a:pt x="1852" y="725"/>
                  <a:pt x="1852" y="725"/>
                </a:cubicBezTo>
                <a:cubicBezTo>
                  <a:pt x="1853" y="723"/>
                  <a:pt x="1853" y="723"/>
                  <a:pt x="1853" y="723"/>
                </a:cubicBezTo>
                <a:cubicBezTo>
                  <a:pt x="1853" y="723"/>
                  <a:pt x="1853" y="723"/>
                  <a:pt x="1853" y="723"/>
                </a:cubicBezTo>
                <a:cubicBezTo>
                  <a:pt x="1854" y="724"/>
                  <a:pt x="1854" y="724"/>
                  <a:pt x="1854" y="724"/>
                </a:cubicBezTo>
                <a:cubicBezTo>
                  <a:pt x="1853" y="726"/>
                  <a:pt x="1853" y="726"/>
                  <a:pt x="1853" y="726"/>
                </a:cubicBezTo>
                <a:cubicBezTo>
                  <a:pt x="1853" y="727"/>
                  <a:pt x="1853" y="727"/>
                  <a:pt x="1853" y="727"/>
                </a:cubicBezTo>
                <a:cubicBezTo>
                  <a:pt x="1852" y="731"/>
                  <a:pt x="1852" y="731"/>
                  <a:pt x="1852" y="731"/>
                </a:cubicBezTo>
                <a:cubicBezTo>
                  <a:pt x="1853" y="735"/>
                  <a:pt x="1853" y="735"/>
                  <a:pt x="1853" y="735"/>
                </a:cubicBezTo>
                <a:cubicBezTo>
                  <a:pt x="1851" y="738"/>
                  <a:pt x="1851" y="738"/>
                  <a:pt x="1851" y="738"/>
                </a:cubicBezTo>
                <a:cubicBezTo>
                  <a:pt x="1852" y="739"/>
                  <a:pt x="1852" y="739"/>
                  <a:pt x="1852" y="739"/>
                </a:cubicBezTo>
                <a:cubicBezTo>
                  <a:pt x="1853" y="738"/>
                  <a:pt x="1853" y="738"/>
                  <a:pt x="1853" y="738"/>
                </a:cubicBezTo>
                <a:cubicBezTo>
                  <a:pt x="1854" y="739"/>
                  <a:pt x="1854" y="739"/>
                  <a:pt x="1854" y="739"/>
                </a:cubicBezTo>
                <a:cubicBezTo>
                  <a:pt x="1855" y="738"/>
                  <a:pt x="1855" y="738"/>
                  <a:pt x="1855" y="738"/>
                </a:cubicBezTo>
                <a:cubicBezTo>
                  <a:pt x="1857" y="739"/>
                  <a:pt x="1857" y="739"/>
                  <a:pt x="1857" y="739"/>
                </a:cubicBezTo>
                <a:cubicBezTo>
                  <a:pt x="1857" y="740"/>
                  <a:pt x="1857" y="740"/>
                  <a:pt x="1857" y="740"/>
                </a:cubicBezTo>
                <a:cubicBezTo>
                  <a:pt x="1861" y="745"/>
                  <a:pt x="1861" y="745"/>
                  <a:pt x="1861" y="745"/>
                </a:cubicBezTo>
                <a:cubicBezTo>
                  <a:pt x="1861" y="747"/>
                  <a:pt x="1861" y="747"/>
                  <a:pt x="1861" y="747"/>
                </a:cubicBezTo>
                <a:cubicBezTo>
                  <a:pt x="1862" y="747"/>
                  <a:pt x="1862" y="747"/>
                  <a:pt x="1862" y="747"/>
                </a:cubicBezTo>
                <a:cubicBezTo>
                  <a:pt x="1863" y="750"/>
                  <a:pt x="1863" y="750"/>
                  <a:pt x="1863" y="750"/>
                </a:cubicBezTo>
                <a:cubicBezTo>
                  <a:pt x="1865" y="751"/>
                  <a:pt x="1865" y="751"/>
                  <a:pt x="1865" y="751"/>
                </a:cubicBezTo>
                <a:cubicBezTo>
                  <a:pt x="1866" y="752"/>
                  <a:pt x="1866" y="752"/>
                  <a:pt x="1866" y="752"/>
                </a:cubicBezTo>
                <a:cubicBezTo>
                  <a:pt x="1869" y="757"/>
                  <a:pt x="1869" y="757"/>
                  <a:pt x="1869" y="757"/>
                </a:cubicBezTo>
                <a:cubicBezTo>
                  <a:pt x="1869" y="758"/>
                  <a:pt x="1869" y="758"/>
                  <a:pt x="1869" y="758"/>
                </a:cubicBezTo>
                <a:cubicBezTo>
                  <a:pt x="1870" y="760"/>
                  <a:pt x="1870" y="760"/>
                  <a:pt x="1870" y="760"/>
                </a:cubicBezTo>
                <a:cubicBezTo>
                  <a:pt x="1871" y="760"/>
                  <a:pt x="1871" y="760"/>
                  <a:pt x="1871" y="760"/>
                </a:cubicBezTo>
                <a:cubicBezTo>
                  <a:pt x="1872" y="763"/>
                  <a:pt x="1872" y="763"/>
                  <a:pt x="1872" y="763"/>
                </a:cubicBezTo>
                <a:cubicBezTo>
                  <a:pt x="1873" y="764"/>
                  <a:pt x="1873" y="764"/>
                  <a:pt x="1873" y="764"/>
                </a:cubicBezTo>
                <a:cubicBezTo>
                  <a:pt x="1875" y="765"/>
                  <a:pt x="1875" y="765"/>
                  <a:pt x="1875" y="765"/>
                </a:cubicBezTo>
                <a:cubicBezTo>
                  <a:pt x="1877" y="770"/>
                  <a:pt x="1877" y="770"/>
                  <a:pt x="1877" y="770"/>
                </a:cubicBezTo>
                <a:cubicBezTo>
                  <a:pt x="1879" y="771"/>
                  <a:pt x="1879" y="771"/>
                  <a:pt x="1879" y="771"/>
                </a:cubicBezTo>
                <a:cubicBezTo>
                  <a:pt x="1879" y="774"/>
                  <a:pt x="1879" y="774"/>
                  <a:pt x="1879" y="774"/>
                </a:cubicBezTo>
                <a:cubicBezTo>
                  <a:pt x="1879" y="775"/>
                  <a:pt x="1879" y="775"/>
                  <a:pt x="1879" y="775"/>
                </a:cubicBezTo>
                <a:cubicBezTo>
                  <a:pt x="1879" y="777"/>
                  <a:pt x="1879" y="777"/>
                  <a:pt x="1879" y="777"/>
                </a:cubicBezTo>
                <a:cubicBezTo>
                  <a:pt x="1881" y="778"/>
                  <a:pt x="1881" y="778"/>
                  <a:pt x="1881" y="778"/>
                </a:cubicBezTo>
                <a:cubicBezTo>
                  <a:pt x="1881" y="780"/>
                  <a:pt x="1881" y="780"/>
                  <a:pt x="1881" y="780"/>
                </a:cubicBezTo>
                <a:cubicBezTo>
                  <a:pt x="1882" y="781"/>
                  <a:pt x="1882" y="781"/>
                  <a:pt x="1882" y="781"/>
                </a:cubicBezTo>
                <a:cubicBezTo>
                  <a:pt x="1884" y="779"/>
                  <a:pt x="1884" y="779"/>
                  <a:pt x="1884" y="779"/>
                </a:cubicBezTo>
                <a:cubicBezTo>
                  <a:pt x="1886" y="781"/>
                  <a:pt x="1886" y="781"/>
                  <a:pt x="1886" y="781"/>
                </a:cubicBezTo>
                <a:cubicBezTo>
                  <a:pt x="1889" y="782"/>
                  <a:pt x="1889" y="782"/>
                  <a:pt x="1889" y="782"/>
                </a:cubicBezTo>
                <a:cubicBezTo>
                  <a:pt x="1892" y="785"/>
                  <a:pt x="1892" y="785"/>
                  <a:pt x="1892" y="785"/>
                </a:cubicBezTo>
                <a:cubicBezTo>
                  <a:pt x="1892" y="787"/>
                  <a:pt x="1892" y="787"/>
                  <a:pt x="1892" y="787"/>
                </a:cubicBezTo>
                <a:cubicBezTo>
                  <a:pt x="1893" y="787"/>
                  <a:pt x="1893" y="787"/>
                  <a:pt x="1893" y="787"/>
                </a:cubicBezTo>
                <a:cubicBezTo>
                  <a:pt x="1893" y="790"/>
                  <a:pt x="1893" y="790"/>
                  <a:pt x="1893" y="790"/>
                </a:cubicBezTo>
                <a:cubicBezTo>
                  <a:pt x="1894" y="791"/>
                  <a:pt x="1894" y="791"/>
                  <a:pt x="1894" y="791"/>
                </a:cubicBezTo>
                <a:cubicBezTo>
                  <a:pt x="1895" y="794"/>
                  <a:pt x="1895" y="794"/>
                  <a:pt x="1895" y="794"/>
                </a:cubicBezTo>
                <a:cubicBezTo>
                  <a:pt x="1897" y="796"/>
                  <a:pt x="1897" y="796"/>
                  <a:pt x="1897" y="796"/>
                </a:cubicBezTo>
                <a:cubicBezTo>
                  <a:pt x="1898" y="800"/>
                  <a:pt x="1898" y="800"/>
                  <a:pt x="1898" y="800"/>
                </a:cubicBezTo>
                <a:cubicBezTo>
                  <a:pt x="1898" y="801"/>
                  <a:pt x="1898" y="801"/>
                  <a:pt x="1898" y="801"/>
                </a:cubicBezTo>
                <a:cubicBezTo>
                  <a:pt x="1898" y="804"/>
                  <a:pt x="1898" y="804"/>
                  <a:pt x="1898" y="804"/>
                </a:cubicBezTo>
                <a:cubicBezTo>
                  <a:pt x="1897" y="805"/>
                  <a:pt x="1897" y="805"/>
                  <a:pt x="1897" y="805"/>
                </a:cubicBezTo>
                <a:cubicBezTo>
                  <a:pt x="1898" y="806"/>
                  <a:pt x="1898" y="806"/>
                  <a:pt x="1898" y="806"/>
                </a:cubicBezTo>
                <a:cubicBezTo>
                  <a:pt x="1899" y="810"/>
                  <a:pt x="1899" y="810"/>
                  <a:pt x="1899" y="810"/>
                </a:cubicBezTo>
                <a:cubicBezTo>
                  <a:pt x="1899" y="814"/>
                  <a:pt x="1899" y="814"/>
                  <a:pt x="1899" y="814"/>
                </a:cubicBezTo>
                <a:cubicBezTo>
                  <a:pt x="1901" y="815"/>
                  <a:pt x="1901" y="815"/>
                  <a:pt x="1901" y="815"/>
                </a:cubicBezTo>
                <a:cubicBezTo>
                  <a:pt x="1901" y="817"/>
                  <a:pt x="1901" y="817"/>
                  <a:pt x="1901" y="817"/>
                </a:cubicBezTo>
                <a:cubicBezTo>
                  <a:pt x="1906" y="822"/>
                  <a:pt x="1906" y="822"/>
                  <a:pt x="1906" y="822"/>
                </a:cubicBezTo>
                <a:cubicBezTo>
                  <a:pt x="1908" y="823"/>
                  <a:pt x="1908" y="823"/>
                  <a:pt x="1908" y="823"/>
                </a:cubicBezTo>
                <a:cubicBezTo>
                  <a:pt x="1910" y="823"/>
                  <a:pt x="1910" y="823"/>
                  <a:pt x="1910" y="823"/>
                </a:cubicBezTo>
                <a:cubicBezTo>
                  <a:pt x="1912" y="825"/>
                  <a:pt x="1912" y="825"/>
                  <a:pt x="1912" y="825"/>
                </a:cubicBezTo>
                <a:cubicBezTo>
                  <a:pt x="1913" y="825"/>
                  <a:pt x="1913" y="825"/>
                  <a:pt x="1913" y="825"/>
                </a:cubicBezTo>
                <a:cubicBezTo>
                  <a:pt x="1915" y="828"/>
                  <a:pt x="1915" y="828"/>
                  <a:pt x="1915" y="828"/>
                </a:cubicBezTo>
                <a:cubicBezTo>
                  <a:pt x="1916" y="829"/>
                  <a:pt x="1916" y="829"/>
                  <a:pt x="1916" y="829"/>
                </a:cubicBezTo>
                <a:cubicBezTo>
                  <a:pt x="1918" y="830"/>
                  <a:pt x="1918" y="830"/>
                  <a:pt x="1918" y="830"/>
                </a:cubicBezTo>
                <a:cubicBezTo>
                  <a:pt x="1918" y="831"/>
                  <a:pt x="1918" y="831"/>
                  <a:pt x="1918" y="831"/>
                </a:cubicBezTo>
                <a:cubicBezTo>
                  <a:pt x="1919" y="832"/>
                  <a:pt x="1919" y="832"/>
                  <a:pt x="1919" y="832"/>
                </a:cubicBezTo>
                <a:cubicBezTo>
                  <a:pt x="1921" y="840"/>
                  <a:pt x="1921" y="840"/>
                  <a:pt x="1921" y="840"/>
                </a:cubicBezTo>
                <a:cubicBezTo>
                  <a:pt x="1924" y="842"/>
                  <a:pt x="1924" y="842"/>
                  <a:pt x="1924" y="842"/>
                </a:cubicBezTo>
                <a:cubicBezTo>
                  <a:pt x="1924" y="844"/>
                  <a:pt x="1924" y="844"/>
                  <a:pt x="1924" y="844"/>
                </a:cubicBezTo>
                <a:cubicBezTo>
                  <a:pt x="1931" y="852"/>
                  <a:pt x="1931" y="852"/>
                  <a:pt x="1931" y="852"/>
                </a:cubicBezTo>
                <a:cubicBezTo>
                  <a:pt x="1933" y="852"/>
                  <a:pt x="1933" y="852"/>
                  <a:pt x="1933" y="852"/>
                </a:cubicBezTo>
                <a:cubicBezTo>
                  <a:pt x="1933" y="856"/>
                  <a:pt x="1933" y="856"/>
                  <a:pt x="1933" y="856"/>
                </a:cubicBezTo>
                <a:cubicBezTo>
                  <a:pt x="1936" y="857"/>
                  <a:pt x="1936" y="857"/>
                  <a:pt x="1936" y="857"/>
                </a:cubicBezTo>
                <a:cubicBezTo>
                  <a:pt x="1938" y="863"/>
                  <a:pt x="1938" y="863"/>
                  <a:pt x="1938" y="863"/>
                </a:cubicBezTo>
                <a:cubicBezTo>
                  <a:pt x="1939" y="864"/>
                  <a:pt x="1939" y="864"/>
                  <a:pt x="1939" y="864"/>
                </a:cubicBezTo>
                <a:cubicBezTo>
                  <a:pt x="1940" y="870"/>
                  <a:pt x="1940" y="870"/>
                  <a:pt x="1940" y="870"/>
                </a:cubicBezTo>
                <a:cubicBezTo>
                  <a:pt x="1940" y="873"/>
                  <a:pt x="1940" y="873"/>
                  <a:pt x="1940" y="873"/>
                </a:cubicBezTo>
                <a:cubicBezTo>
                  <a:pt x="1939" y="873"/>
                  <a:pt x="1939" y="873"/>
                  <a:pt x="1939" y="873"/>
                </a:cubicBezTo>
                <a:cubicBezTo>
                  <a:pt x="1939" y="874"/>
                  <a:pt x="1939" y="874"/>
                  <a:pt x="1939" y="874"/>
                </a:cubicBezTo>
                <a:cubicBezTo>
                  <a:pt x="1937" y="873"/>
                  <a:pt x="1937" y="873"/>
                  <a:pt x="1937" y="873"/>
                </a:cubicBezTo>
                <a:cubicBezTo>
                  <a:pt x="1938" y="875"/>
                  <a:pt x="1938" y="875"/>
                  <a:pt x="1938" y="875"/>
                </a:cubicBezTo>
                <a:cubicBezTo>
                  <a:pt x="1939" y="875"/>
                  <a:pt x="1939" y="875"/>
                  <a:pt x="1939" y="875"/>
                </a:cubicBezTo>
                <a:cubicBezTo>
                  <a:pt x="1939" y="876"/>
                  <a:pt x="1939" y="876"/>
                  <a:pt x="1939" y="876"/>
                </a:cubicBezTo>
                <a:cubicBezTo>
                  <a:pt x="1941" y="879"/>
                  <a:pt x="1941" y="879"/>
                  <a:pt x="1941" y="879"/>
                </a:cubicBezTo>
                <a:cubicBezTo>
                  <a:pt x="1943" y="889"/>
                  <a:pt x="1943" y="889"/>
                  <a:pt x="1943" y="889"/>
                </a:cubicBezTo>
                <a:cubicBezTo>
                  <a:pt x="1945" y="891"/>
                  <a:pt x="1945" y="891"/>
                  <a:pt x="1945" y="891"/>
                </a:cubicBezTo>
                <a:cubicBezTo>
                  <a:pt x="1945" y="894"/>
                  <a:pt x="1945" y="894"/>
                  <a:pt x="1945" y="894"/>
                </a:cubicBezTo>
                <a:cubicBezTo>
                  <a:pt x="1944" y="895"/>
                  <a:pt x="1944" y="895"/>
                  <a:pt x="1944" y="895"/>
                </a:cubicBezTo>
                <a:cubicBezTo>
                  <a:pt x="1945" y="897"/>
                  <a:pt x="1945" y="897"/>
                  <a:pt x="1945" y="897"/>
                </a:cubicBezTo>
                <a:cubicBezTo>
                  <a:pt x="1947" y="900"/>
                  <a:pt x="1947" y="900"/>
                  <a:pt x="1947" y="900"/>
                </a:cubicBezTo>
                <a:cubicBezTo>
                  <a:pt x="1948" y="902"/>
                  <a:pt x="1948" y="902"/>
                  <a:pt x="1948" y="902"/>
                </a:cubicBezTo>
                <a:cubicBezTo>
                  <a:pt x="1949" y="904"/>
                  <a:pt x="1949" y="904"/>
                  <a:pt x="1949" y="904"/>
                </a:cubicBezTo>
                <a:cubicBezTo>
                  <a:pt x="1951" y="904"/>
                  <a:pt x="1951" y="904"/>
                  <a:pt x="1951" y="904"/>
                </a:cubicBezTo>
                <a:cubicBezTo>
                  <a:pt x="1951" y="903"/>
                  <a:pt x="1951" y="903"/>
                  <a:pt x="1951" y="903"/>
                </a:cubicBezTo>
                <a:cubicBezTo>
                  <a:pt x="1954" y="904"/>
                  <a:pt x="1954" y="904"/>
                  <a:pt x="1954" y="904"/>
                </a:cubicBezTo>
                <a:cubicBezTo>
                  <a:pt x="1956" y="903"/>
                  <a:pt x="1956" y="903"/>
                  <a:pt x="1956" y="903"/>
                </a:cubicBezTo>
                <a:cubicBezTo>
                  <a:pt x="1958" y="902"/>
                  <a:pt x="1958" y="902"/>
                  <a:pt x="1958" y="902"/>
                </a:cubicBezTo>
                <a:cubicBezTo>
                  <a:pt x="1960" y="902"/>
                  <a:pt x="1960" y="902"/>
                  <a:pt x="1960" y="902"/>
                </a:cubicBezTo>
                <a:cubicBezTo>
                  <a:pt x="1961" y="903"/>
                  <a:pt x="1961" y="903"/>
                  <a:pt x="1961" y="903"/>
                </a:cubicBezTo>
                <a:cubicBezTo>
                  <a:pt x="1963" y="902"/>
                  <a:pt x="1963" y="902"/>
                  <a:pt x="1963" y="902"/>
                </a:cubicBezTo>
                <a:cubicBezTo>
                  <a:pt x="1965" y="899"/>
                  <a:pt x="1965" y="899"/>
                  <a:pt x="1965" y="899"/>
                </a:cubicBezTo>
                <a:cubicBezTo>
                  <a:pt x="1966" y="899"/>
                  <a:pt x="1966" y="899"/>
                  <a:pt x="1966" y="899"/>
                </a:cubicBezTo>
                <a:cubicBezTo>
                  <a:pt x="1967" y="896"/>
                  <a:pt x="1967" y="896"/>
                  <a:pt x="1967" y="896"/>
                </a:cubicBezTo>
                <a:cubicBezTo>
                  <a:pt x="1969" y="895"/>
                  <a:pt x="1969" y="895"/>
                  <a:pt x="1969" y="895"/>
                </a:cubicBezTo>
                <a:cubicBezTo>
                  <a:pt x="1971" y="894"/>
                  <a:pt x="1971" y="894"/>
                  <a:pt x="1971" y="894"/>
                </a:cubicBezTo>
                <a:cubicBezTo>
                  <a:pt x="1972" y="895"/>
                  <a:pt x="1972" y="895"/>
                  <a:pt x="1972" y="895"/>
                </a:cubicBezTo>
                <a:cubicBezTo>
                  <a:pt x="1973" y="895"/>
                  <a:pt x="1973" y="895"/>
                  <a:pt x="1973" y="895"/>
                </a:cubicBezTo>
                <a:cubicBezTo>
                  <a:pt x="1976" y="895"/>
                  <a:pt x="1976" y="895"/>
                  <a:pt x="1976" y="895"/>
                </a:cubicBezTo>
                <a:cubicBezTo>
                  <a:pt x="1976" y="896"/>
                  <a:pt x="1976" y="896"/>
                  <a:pt x="1976" y="896"/>
                </a:cubicBezTo>
                <a:cubicBezTo>
                  <a:pt x="1978" y="896"/>
                  <a:pt x="1978" y="896"/>
                  <a:pt x="1978" y="896"/>
                </a:cubicBezTo>
                <a:cubicBezTo>
                  <a:pt x="1983" y="894"/>
                  <a:pt x="1983" y="894"/>
                  <a:pt x="1983" y="894"/>
                </a:cubicBezTo>
                <a:cubicBezTo>
                  <a:pt x="1987" y="894"/>
                  <a:pt x="1987" y="894"/>
                  <a:pt x="1987" y="894"/>
                </a:cubicBezTo>
                <a:cubicBezTo>
                  <a:pt x="1988" y="893"/>
                  <a:pt x="1988" y="893"/>
                  <a:pt x="1988" y="893"/>
                </a:cubicBezTo>
                <a:cubicBezTo>
                  <a:pt x="1988" y="892"/>
                  <a:pt x="1988" y="892"/>
                  <a:pt x="1988" y="892"/>
                </a:cubicBezTo>
                <a:cubicBezTo>
                  <a:pt x="1992" y="889"/>
                  <a:pt x="1992" y="889"/>
                  <a:pt x="1992" y="889"/>
                </a:cubicBezTo>
                <a:cubicBezTo>
                  <a:pt x="1993" y="889"/>
                  <a:pt x="1993" y="889"/>
                  <a:pt x="1993" y="889"/>
                </a:cubicBezTo>
                <a:cubicBezTo>
                  <a:pt x="1995" y="890"/>
                  <a:pt x="1995" y="890"/>
                  <a:pt x="1995" y="890"/>
                </a:cubicBezTo>
                <a:cubicBezTo>
                  <a:pt x="1996" y="890"/>
                  <a:pt x="1996" y="890"/>
                  <a:pt x="1996" y="890"/>
                </a:cubicBezTo>
                <a:cubicBezTo>
                  <a:pt x="1997" y="889"/>
                  <a:pt x="1997" y="889"/>
                  <a:pt x="1997" y="889"/>
                </a:cubicBezTo>
                <a:cubicBezTo>
                  <a:pt x="1998" y="889"/>
                  <a:pt x="1998" y="889"/>
                  <a:pt x="1998" y="889"/>
                </a:cubicBezTo>
                <a:cubicBezTo>
                  <a:pt x="1999" y="889"/>
                  <a:pt x="1999" y="889"/>
                  <a:pt x="1999" y="889"/>
                </a:cubicBezTo>
                <a:cubicBezTo>
                  <a:pt x="2002" y="887"/>
                  <a:pt x="2002" y="887"/>
                  <a:pt x="2002" y="887"/>
                </a:cubicBezTo>
                <a:cubicBezTo>
                  <a:pt x="2004" y="883"/>
                  <a:pt x="2004" y="883"/>
                  <a:pt x="2004" y="883"/>
                </a:cubicBezTo>
                <a:cubicBezTo>
                  <a:pt x="2006" y="883"/>
                  <a:pt x="2006" y="883"/>
                  <a:pt x="2006" y="883"/>
                </a:cubicBezTo>
                <a:cubicBezTo>
                  <a:pt x="2007" y="883"/>
                  <a:pt x="2007" y="883"/>
                  <a:pt x="2007" y="883"/>
                </a:cubicBezTo>
                <a:cubicBezTo>
                  <a:pt x="2018" y="879"/>
                  <a:pt x="2018" y="879"/>
                  <a:pt x="2018" y="879"/>
                </a:cubicBezTo>
                <a:cubicBezTo>
                  <a:pt x="2019" y="878"/>
                  <a:pt x="2019" y="878"/>
                  <a:pt x="2019" y="878"/>
                </a:cubicBezTo>
                <a:cubicBezTo>
                  <a:pt x="2026" y="877"/>
                  <a:pt x="2026" y="877"/>
                  <a:pt x="2026" y="877"/>
                </a:cubicBezTo>
                <a:cubicBezTo>
                  <a:pt x="2030" y="875"/>
                  <a:pt x="2030" y="875"/>
                  <a:pt x="2030" y="875"/>
                </a:cubicBezTo>
                <a:cubicBezTo>
                  <a:pt x="2032" y="873"/>
                  <a:pt x="2032" y="873"/>
                  <a:pt x="2032" y="873"/>
                </a:cubicBezTo>
                <a:cubicBezTo>
                  <a:pt x="2036" y="872"/>
                  <a:pt x="2036" y="872"/>
                  <a:pt x="2036" y="872"/>
                </a:cubicBezTo>
                <a:cubicBezTo>
                  <a:pt x="2036" y="871"/>
                  <a:pt x="2036" y="871"/>
                  <a:pt x="2036" y="871"/>
                </a:cubicBezTo>
                <a:cubicBezTo>
                  <a:pt x="2036" y="871"/>
                  <a:pt x="2036" y="871"/>
                  <a:pt x="2036" y="871"/>
                </a:cubicBezTo>
                <a:cubicBezTo>
                  <a:pt x="2035" y="870"/>
                  <a:pt x="2035" y="870"/>
                  <a:pt x="2035" y="870"/>
                </a:cubicBezTo>
                <a:cubicBezTo>
                  <a:pt x="2035" y="867"/>
                  <a:pt x="2035" y="867"/>
                  <a:pt x="2035" y="867"/>
                </a:cubicBezTo>
                <a:cubicBezTo>
                  <a:pt x="2039" y="863"/>
                  <a:pt x="2039" y="863"/>
                  <a:pt x="2039" y="863"/>
                </a:cubicBezTo>
                <a:cubicBezTo>
                  <a:pt x="2043" y="862"/>
                  <a:pt x="2043" y="862"/>
                  <a:pt x="2043" y="862"/>
                </a:cubicBezTo>
                <a:cubicBezTo>
                  <a:pt x="2045" y="862"/>
                  <a:pt x="2045" y="862"/>
                  <a:pt x="2045" y="862"/>
                </a:cubicBezTo>
                <a:cubicBezTo>
                  <a:pt x="2046" y="861"/>
                  <a:pt x="2046" y="861"/>
                  <a:pt x="2046" y="861"/>
                </a:cubicBezTo>
                <a:cubicBezTo>
                  <a:pt x="2047" y="862"/>
                  <a:pt x="2047" y="862"/>
                  <a:pt x="2047" y="862"/>
                </a:cubicBezTo>
                <a:cubicBezTo>
                  <a:pt x="2049" y="862"/>
                  <a:pt x="2049" y="862"/>
                  <a:pt x="2049" y="862"/>
                </a:cubicBezTo>
                <a:cubicBezTo>
                  <a:pt x="2050" y="859"/>
                  <a:pt x="2050" y="859"/>
                  <a:pt x="2050" y="859"/>
                </a:cubicBezTo>
                <a:cubicBezTo>
                  <a:pt x="2052" y="860"/>
                  <a:pt x="2052" y="860"/>
                  <a:pt x="2052" y="860"/>
                </a:cubicBezTo>
                <a:cubicBezTo>
                  <a:pt x="2056" y="858"/>
                  <a:pt x="2056" y="858"/>
                  <a:pt x="2056" y="858"/>
                </a:cubicBezTo>
                <a:cubicBezTo>
                  <a:pt x="2058" y="858"/>
                  <a:pt x="2058" y="858"/>
                  <a:pt x="2058" y="858"/>
                </a:cubicBezTo>
                <a:cubicBezTo>
                  <a:pt x="2060" y="857"/>
                  <a:pt x="2060" y="857"/>
                  <a:pt x="2060" y="857"/>
                </a:cubicBezTo>
                <a:cubicBezTo>
                  <a:pt x="2061" y="858"/>
                  <a:pt x="2061" y="858"/>
                  <a:pt x="2061" y="858"/>
                </a:cubicBezTo>
                <a:cubicBezTo>
                  <a:pt x="2062" y="858"/>
                  <a:pt x="2062" y="858"/>
                  <a:pt x="2062" y="858"/>
                </a:cubicBezTo>
                <a:cubicBezTo>
                  <a:pt x="2065" y="855"/>
                  <a:pt x="2065" y="855"/>
                  <a:pt x="2065" y="855"/>
                </a:cubicBezTo>
                <a:cubicBezTo>
                  <a:pt x="2065" y="854"/>
                  <a:pt x="2065" y="854"/>
                  <a:pt x="2065" y="854"/>
                </a:cubicBezTo>
                <a:cubicBezTo>
                  <a:pt x="2065" y="854"/>
                  <a:pt x="2065" y="854"/>
                  <a:pt x="2065" y="854"/>
                </a:cubicBezTo>
                <a:cubicBezTo>
                  <a:pt x="2065" y="853"/>
                  <a:pt x="2065" y="853"/>
                  <a:pt x="2065" y="853"/>
                </a:cubicBezTo>
                <a:cubicBezTo>
                  <a:pt x="2064" y="852"/>
                  <a:pt x="2064" y="852"/>
                  <a:pt x="2064" y="852"/>
                </a:cubicBezTo>
                <a:cubicBezTo>
                  <a:pt x="2065" y="851"/>
                  <a:pt x="2065" y="851"/>
                  <a:pt x="2065" y="851"/>
                </a:cubicBezTo>
                <a:cubicBezTo>
                  <a:pt x="2064" y="850"/>
                  <a:pt x="2064" y="850"/>
                  <a:pt x="2064" y="850"/>
                </a:cubicBezTo>
                <a:cubicBezTo>
                  <a:pt x="2066" y="849"/>
                  <a:pt x="2066" y="849"/>
                  <a:pt x="2066" y="849"/>
                </a:cubicBezTo>
                <a:cubicBezTo>
                  <a:pt x="2067" y="848"/>
                  <a:pt x="2067" y="848"/>
                  <a:pt x="2067" y="848"/>
                </a:cubicBezTo>
                <a:cubicBezTo>
                  <a:pt x="2070" y="848"/>
                  <a:pt x="2070" y="848"/>
                  <a:pt x="2070" y="848"/>
                </a:cubicBezTo>
                <a:cubicBezTo>
                  <a:pt x="2073" y="847"/>
                  <a:pt x="2073" y="847"/>
                  <a:pt x="2073" y="847"/>
                </a:cubicBezTo>
                <a:cubicBezTo>
                  <a:pt x="2074" y="848"/>
                  <a:pt x="2074" y="848"/>
                  <a:pt x="2074" y="848"/>
                </a:cubicBezTo>
                <a:cubicBezTo>
                  <a:pt x="2076" y="846"/>
                  <a:pt x="2076" y="846"/>
                  <a:pt x="2076" y="846"/>
                </a:cubicBezTo>
                <a:cubicBezTo>
                  <a:pt x="2077" y="845"/>
                  <a:pt x="2077" y="845"/>
                  <a:pt x="2077" y="845"/>
                </a:cubicBezTo>
                <a:cubicBezTo>
                  <a:pt x="2077" y="842"/>
                  <a:pt x="2077" y="842"/>
                  <a:pt x="2077" y="842"/>
                </a:cubicBezTo>
                <a:cubicBezTo>
                  <a:pt x="2080" y="838"/>
                  <a:pt x="2080" y="838"/>
                  <a:pt x="2080" y="838"/>
                </a:cubicBezTo>
                <a:cubicBezTo>
                  <a:pt x="2083" y="837"/>
                  <a:pt x="2083" y="837"/>
                  <a:pt x="2083" y="837"/>
                </a:cubicBezTo>
                <a:cubicBezTo>
                  <a:pt x="2084" y="838"/>
                  <a:pt x="2084" y="838"/>
                  <a:pt x="2084" y="838"/>
                </a:cubicBezTo>
                <a:cubicBezTo>
                  <a:pt x="2085" y="837"/>
                  <a:pt x="2085" y="837"/>
                  <a:pt x="2085" y="837"/>
                </a:cubicBezTo>
                <a:cubicBezTo>
                  <a:pt x="2090" y="836"/>
                  <a:pt x="2090" y="836"/>
                  <a:pt x="2090" y="836"/>
                </a:cubicBezTo>
                <a:cubicBezTo>
                  <a:pt x="2091" y="835"/>
                  <a:pt x="2091" y="835"/>
                  <a:pt x="2091" y="835"/>
                </a:cubicBezTo>
                <a:cubicBezTo>
                  <a:pt x="2090" y="835"/>
                  <a:pt x="2090" y="835"/>
                  <a:pt x="2090" y="835"/>
                </a:cubicBezTo>
                <a:cubicBezTo>
                  <a:pt x="2088" y="831"/>
                  <a:pt x="2088" y="831"/>
                  <a:pt x="2088" y="831"/>
                </a:cubicBezTo>
                <a:cubicBezTo>
                  <a:pt x="2089" y="831"/>
                  <a:pt x="2089" y="831"/>
                  <a:pt x="2089" y="831"/>
                </a:cubicBezTo>
                <a:cubicBezTo>
                  <a:pt x="2088" y="829"/>
                  <a:pt x="2088" y="829"/>
                  <a:pt x="2088" y="829"/>
                </a:cubicBezTo>
                <a:cubicBezTo>
                  <a:pt x="2088" y="829"/>
                  <a:pt x="2088" y="829"/>
                  <a:pt x="2088" y="829"/>
                </a:cubicBezTo>
                <a:cubicBezTo>
                  <a:pt x="2088" y="827"/>
                  <a:pt x="2088" y="827"/>
                  <a:pt x="2088" y="827"/>
                </a:cubicBezTo>
                <a:cubicBezTo>
                  <a:pt x="2088" y="826"/>
                  <a:pt x="2088" y="826"/>
                  <a:pt x="2088" y="826"/>
                </a:cubicBezTo>
                <a:cubicBezTo>
                  <a:pt x="2090" y="822"/>
                  <a:pt x="2090" y="822"/>
                  <a:pt x="2090" y="822"/>
                </a:cubicBezTo>
                <a:cubicBezTo>
                  <a:pt x="2091" y="822"/>
                  <a:pt x="2091" y="822"/>
                  <a:pt x="2091" y="822"/>
                </a:cubicBezTo>
                <a:cubicBezTo>
                  <a:pt x="2090" y="821"/>
                  <a:pt x="2090" y="821"/>
                  <a:pt x="2090" y="821"/>
                </a:cubicBezTo>
                <a:cubicBezTo>
                  <a:pt x="2091" y="821"/>
                  <a:pt x="2091" y="821"/>
                  <a:pt x="2091" y="821"/>
                </a:cubicBezTo>
                <a:cubicBezTo>
                  <a:pt x="2092" y="818"/>
                  <a:pt x="2092" y="818"/>
                  <a:pt x="2092" y="818"/>
                </a:cubicBezTo>
                <a:cubicBezTo>
                  <a:pt x="2093" y="818"/>
                  <a:pt x="2093" y="818"/>
                  <a:pt x="2093" y="818"/>
                </a:cubicBezTo>
                <a:cubicBezTo>
                  <a:pt x="2094" y="818"/>
                  <a:pt x="2094" y="818"/>
                  <a:pt x="2094" y="818"/>
                </a:cubicBezTo>
                <a:cubicBezTo>
                  <a:pt x="2094" y="819"/>
                  <a:pt x="2094" y="819"/>
                  <a:pt x="2094" y="819"/>
                </a:cubicBezTo>
                <a:cubicBezTo>
                  <a:pt x="2093" y="820"/>
                  <a:pt x="2093" y="820"/>
                  <a:pt x="2093" y="820"/>
                </a:cubicBezTo>
                <a:cubicBezTo>
                  <a:pt x="2094" y="821"/>
                  <a:pt x="2094" y="821"/>
                  <a:pt x="2094" y="821"/>
                </a:cubicBezTo>
                <a:cubicBezTo>
                  <a:pt x="2096" y="821"/>
                  <a:pt x="2096" y="821"/>
                  <a:pt x="2096" y="821"/>
                </a:cubicBezTo>
                <a:cubicBezTo>
                  <a:pt x="2097" y="817"/>
                  <a:pt x="2097" y="817"/>
                  <a:pt x="2097" y="817"/>
                </a:cubicBezTo>
                <a:cubicBezTo>
                  <a:pt x="2098" y="816"/>
                  <a:pt x="2098" y="816"/>
                  <a:pt x="2098" y="816"/>
                </a:cubicBezTo>
                <a:cubicBezTo>
                  <a:pt x="2099" y="814"/>
                  <a:pt x="2099" y="814"/>
                  <a:pt x="2099" y="814"/>
                </a:cubicBezTo>
                <a:cubicBezTo>
                  <a:pt x="2102" y="811"/>
                  <a:pt x="2102" y="811"/>
                  <a:pt x="2102" y="811"/>
                </a:cubicBezTo>
                <a:cubicBezTo>
                  <a:pt x="2105" y="805"/>
                  <a:pt x="2105" y="805"/>
                  <a:pt x="2105" y="805"/>
                </a:cubicBezTo>
                <a:cubicBezTo>
                  <a:pt x="2106" y="804"/>
                  <a:pt x="2106" y="804"/>
                  <a:pt x="2106" y="804"/>
                </a:cubicBezTo>
                <a:cubicBezTo>
                  <a:pt x="2105" y="803"/>
                  <a:pt x="2105" y="803"/>
                  <a:pt x="2105" y="803"/>
                </a:cubicBezTo>
                <a:cubicBezTo>
                  <a:pt x="2107" y="800"/>
                  <a:pt x="2107" y="800"/>
                  <a:pt x="2107" y="800"/>
                </a:cubicBezTo>
                <a:cubicBezTo>
                  <a:pt x="2107" y="798"/>
                  <a:pt x="2107" y="798"/>
                  <a:pt x="2107" y="798"/>
                </a:cubicBezTo>
                <a:cubicBezTo>
                  <a:pt x="2106" y="798"/>
                  <a:pt x="2106" y="798"/>
                  <a:pt x="2106" y="798"/>
                </a:cubicBezTo>
                <a:cubicBezTo>
                  <a:pt x="2104" y="797"/>
                  <a:pt x="2104" y="797"/>
                  <a:pt x="2104" y="797"/>
                </a:cubicBezTo>
                <a:cubicBezTo>
                  <a:pt x="2101" y="794"/>
                  <a:pt x="2101" y="794"/>
                  <a:pt x="2101" y="794"/>
                </a:cubicBezTo>
                <a:cubicBezTo>
                  <a:pt x="2100" y="792"/>
                  <a:pt x="2100" y="792"/>
                  <a:pt x="2100" y="792"/>
                </a:cubicBezTo>
                <a:cubicBezTo>
                  <a:pt x="2098" y="791"/>
                  <a:pt x="2098" y="791"/>
                  <a:pt x="2098" y="791"/>
                </a:cubicBezTo>
                <a:cubicBezTo>
                  <a:pt x="2097" y="788"/>
                  <a:pt x="2097" y="788"/>
                  <a:pt x="2097" y="788"/>
                </a:cubicBezTo>
                <a:cubicBezTo>
                  <a:pt x="2094" y="784"/>
                  <a:pt x="2094" y="784"/>
                  <a:pt x="2094" y="784"/>
                </a:cubicBezTo>
                <a:cubicBezTo>
                  <a:pt x="2093" y="784"/>
                  <a:pt x="2093" y="784"/>
                  <a:pt x="2093" y="784"/>
                </a:cubicBezTo>
                <a:cubicBezTo>
                  <a:pt x="2090" y="785"/>
                  <a:pt x="2090" y="785"/>
                  <a:pt x="2090" y="785"/>
                </a:cubicBezTo>
                <a:cubicBezTo>
                  <a:pt x="2086" y="784"/>
                  <a:pt x="2086" y="784"/>
                  <a:pt x="2086" y="784"/>
                </a:cubicBezTo>
                <a:cubicBezTo>
                  <a:pt x="2084" y="784"/>
                  <a:pt x="2084" y="784"/>
                  <a:pt x="2084" y="784"/>
                </a:cubicBezTo>
                <a:cubicBezTo>
                  <a:pt x="2083" y="785"/>
                  <a:pt x="2083" y="785"/>
                  <a:pt x="2083" y="785"/>
                </a:cubicBezTo>
                <a:cubicBezTo>
                  <a:pt x="2080" y="784"/>
                  <a:pt x="2080" y="784"/>
                  <a:pt x="2080" y="784"/>
                </a:cubicBezTo>
                <a:cubicBezTo>
                  <a:pt x="2074" y="779"/>
                  <a:pt x="2074" y="779"/>
                  <a:pt x="2074" y="779"/>
                </a:cubicBezTo>
                <a:cubicBezTo>
                  <a:pt x="2074" y="778"/>
                  <a:pt x="2074" y="778"/>
                  <a:pt x="2074" y="778"/>
                </a:cubicBezTo>
                <a:cubicBezTo>
                  <a:pt x="2071" y="774"/>
                  <a:pt x="2071" y="774"/>
                  <a:pt x="2071" y="774"/>
                </a:cubicBezTo>
                <a:cubicBezTo>
                  <a:pt x="2070" y="768"/>
                  <a:pt x="2070" y="768"/>
                  <a:pt x="2070" y="768"/>
                </a:cubicBezTo>
                <a:cubicBezTo>
                  <a:pt x="2070" y="765"/>
                  <a:pt x="2070" y="765"/>
                  <a:pt x="2070" y="765"/>
                </a:cubicBezTo>
                <a:cubicBezTo>
                  <a:pt x="2070" y="764"/>
                  <a:pt x="2070" y="764"/>
                  <a:pt x="2070" y="764"/>
                </a:cubicBezTo>
                <a:cubicBezTo>
                  <a:pt x="2069" y="764"/>
                  <a:pt x="2069" y="764"/>
                  <a:pt x="2069" y="764"/>
                </a:cubicBezTo>
                <a:cubicBezTo>
                  <a:pt x="2068" y="764"/>
                  <a:pt x="2068" y="764"/>
                  <a:pt x="2068" y="764"/>
                </a:cubicBezTo>
                <a:cubicBezTo>
                  <a:pt x="2068" y="763"/>
                  <a:pt x="2068" y="763"/>
                  <a:pt x="2068" y="763"/>
                </a:cubicBezTo>
                <a:cubicBezTo>
                  <a:pt x="2068" y="762"/>
                  <a:pt x="2068" y="762"/>
                  <a:pt x="2068" y="762"/>
                </a:cubicBezTo>
                <a:cubicBezTo>
                  <a:pt x="2069" y="761"/>
                  <a:pt x="2069" y="761"/>
                  <a:pt x="2069" y="761"/>
                </a:cubicBezTo>
                <a:cubicBezTo>
                  <a:pt x="2069" y="758"/>
                  <a:pt x="2069" y="758"/>
                  <a:pt x="2069" y="758"/>
                </a:cubicBezTo>
                <a:cubicBezTo>
                  <a:pt x="2069" y="757"/>
                  <a:pt x="2069" y="757"/>
                  <a:pt x="2069" y="757"/>
                </a:cubicBezTo>
                <a:cubicBezTo>
                  <a:pt x="2069" y="756"/>
                  <a:pt x="2069" y="756"/>
                  <a:pt x="2069" y="756"/>
                </a:cubicBezTo>
                <a:cubicBezTo>
                  <a:pt x="2069" y="756"/>
                  <a:pt x="2069" y="756"/>
                  <a:pt x="2069" y="756"/>
                </a:cubicBezTo>
                <a:cubicBezTo>
                  <a:pt x="2069" y="755"/>
                  <a:pt x="2069" y="755"/>
                  <a:pt x="2069" y="755"/>
                </a:cubicBezTo>
                <a:cubicBezTo>
                  <a:pt x="2070" y="755"/>
                  <a:pt x="2070" y="755"/>
                  <a:pt x="2070" y="755"/>
                </a:cubicBezTo>
                <a:cubicBezTo>
                  <a:pt x="2069" y="755"/>
                  <a:pt x="2069" y="755"/>
                  <a:pt x="2069" y="755"/>
                </a:cubicBezTo>
                <a:cubicBezTo>
                  <a:pt x="2069" y="755"/>
                  <a:pt x="2069" y="755"/>
                  <a:pt x="2069" y="755"/>
                </a:cubicBezTo>
                <a:cubicBezTo>
                  <a:pt x="2068" y="755"/>
                  <a:pt x="2068" y="755"/>
                  <a:pt x="2068" y="755"/>
                </a:cubicBezTo>
                <a:cubicBezTo>
                  <a:pt x="2067" y="758"/>
                  <a:pt x="2067" y="758"/>
                  <a:pt x="2067" y="758"/>
                </a:cubicBezTo>
                <a:cubicBezTo>
                  <a:pt x="2067" y="758"/>
                  <a:pt x="2067" y="758"/>
                  <a:pt x="2067" y="758"/>
                </a:cubicBezTo>
                <a:cubicBezTo>
                  <a:pt x="2066" y="758"/>
                  <a:pt x="2066" y="758"/>
                  <a:pt x="2066" y="758"/>
                </a:cubicBezTo>
                <a:cubicBezTo>
                  <a:pt x="2066" y="759"/>
                  <a:pt x="2066" y="759"/>
                  <a:pt x="2066" y="759"/>
                </a:cubicBezTo>
                <a:cubicBezTo>
                  <a:pt x="2066" y="759"/>
                  <a:pt x="2066" y="759"/>
                  <a:pt x="2066" y="759"/>
                </a:cubicBezTo>
                <a:cubicBezTo>
                  <a:pt x="2066" y="761"/>
                  <a:pt x="2066" y="761"/>
                  <a:pt x="2066" y="761"/>
                </a:cubicBezTo>
                <a:cubicBezTo>
                  <a:pt x="2065" y="762"/>
                  <a:pt x="2065" y="762"/>
                  <a:pt x="2065" y="762"/>
                </a:cubicBezTo>
                <a:cubicBezTo>
                  <a:pt x="2059" y="766"/>
                  <a:pt x="2059" y="766"/>
                  <a:pt x="2059" y="766"/>
                </a:cubicBezTo>
                <a:cubicBezTo>
                  <a:pt x="2059" y="768"/>
                  <a:pt x="2059" y="768"/>
                  <a:pt x="2059" y="768"/>
                </a:cubicBezTo>
                <a:cubicBezTo>
                  <a:pt x="2053" y="773"/>
                  <a:pt x="2053" y="773"/>
                  <a:pt x="2053" y="773"/>
                </a:cubicBezTo>
                <a:cubicBezTo>
                  <a:pt x="2052" y="775"/>
                  <a:pt x="2052" y="775"/>
                  <a:pt x="2052" y="775"/>
                </a:cubicBezTo>
                <a:cubicBezTo>
                  <a:pt x="2053" y="775"/>
                  <a:pt x="2053" y="775"/>
                  <a:pt x="2053" y="775"/>
                </a:cubicBezTo>
                <a:cubicBezTo>
                  <a:pt x="2054" y="776"/>
                  <a:pt x="2054" y="776"/>
                  <a:pt x="2054" y="776"/>
                </a:cubicBezTo>
                <a:cubicBezTo>
                  <a:pt x="2051" y="779"/>
                  <a:pt x="2051" y="779"/>
                  <a:pt x="2051" y="779"/>
                </a:cubicBezTo>
                <a:cubicBezTo>
                  <a:pt x="2050" y="778"/>
                  <a:pt x="2050" y="778"/>
                  <a:pt x="2050" y="778"/>
                </a:cubicBezTo>
                <a:cubicBezTo>
                  <a:pt x="2049" y="778"/>
                  <a:pt x="2049" y="778"/>
                  <a:pt x="2049" y="778"/>
                </a:cubicBezTo>
                <a:cubicBezTo>
                  <a:pt x="2048" y="778"/>
                  <a:pt x="2048" y="778"/>
                  <a:pt x="2048" y="778"/>
                </a:cubicBezTo>
                <a:cubicBezTo>
                  <a:pt x="2048" y="780"/>
                  <a:pt x="2048" y="780"/>
                  <a:pt x="2048" y="780"/>
                </a:cubicBezTo>
                <a:cubicBezTo>
                  <a:pt x="2047" y="780"/>
                  <a:pt x="2047" y="780"/>
                  <a:pt x="2047" y="780"/>
                </a:cubicBezTo>
                <a:cubicBezTo>
                  <a:pt x="2047" y="781"/>
                  <a:pt x="2047" y="781"/>
                  <a:pt x="2047" y="781"/>
                </a:cubicBezTo>
                <a:cubicBezTo>
                  <a:pt x="2044" y="782"/>
                  <a:pt x="2044" y="782"/>
                  <a:pt x="2044" y="782"/>
                </a:cubicBezTo>
                <a:cubicBezTo>
                  <a:pt x="2042" y="782"/>
                  <a:pt x="2042" y="782"/>
                  <a:pt x="2042" y="782"/>
                </a:cubicBezTo>
                <a:cubicBezTo>
                  <a:pt x="2041" y="781"/>
                  <a:pt x="2041" y="781"/>
                  <a:pt x="2041" y="781"/>
                </a:cubicBezTo>
                <a:cubicBezTo>
                  <a:pt x="2039" y="781"/>
                  <a:pt x="2039" y="781"/>
                  <a:pt x="2039" y="781"/>
                </a:cubicBezTo>
                <a:cubicBezTo>
                  <a:pt x="2038" y="780"/>
                  <a:pt x="2038" y="780"/>
                  <a:pt x="2038" y="780"/>
                </a:cubicBezTo>
                <a:cubicBezTo>
                  <a:pt x="2037" y="781"/>
                  <a:pt x="2037" y="781"/>
                  <a:pt x="2037" y="781"/>
                </a:cubicBezTo>
                <a:cubicBezTo>
                  <a:pt x="2033" y="780"/>
                  <a:pt x="2033" y="780"/>
                  <a:pt x="2033" y="780"/>
                </a:cubicBezTo>
                <a:cubicBezTo>
                  <a:pt x="2029" y="783"/>
                  <a:pt x="2029" y="783"/>
                  <a:pt x="2029" y="783"/>
                </a:cubicBezTo>
                <a:cubicBezTo>
                  <a:pt x="2027" y="783"/>
                  <a:pt x="2027" y="783"/>
                  <a:pt x="2027" y="783"/>
                </a:cubicBezTo>
                <a:cubicBezTo>
                  <a:pt x="2026" y="783"/>
                  <a:pt x="2026" y="783"/>
                  <a:pt x="2026" y="783"/>
                </a:cubicBezTo>
                <a:cubicBezTo>
                  <a:pt x="2024" y="783"/>
                  <a:pt x="2024" y="783"/>
                  <a:pt x="2024" y="783"/>
                </a:cubicBezTo>
                <a:cubicBezTo>
                  <a:pt x="2024" y="779"/>
                  <a:pt x="2024" y="779"/>
                  <a:pt x="2024" y="779"/>
                </a:cubicBezTo>
                <a:cubicBezTo>
                  <a:pt x="2023" y="780"/>
                  <a:pt x="2023" y="780"/>
                  <a:pt x="2023" y="780"/>
                </a:cubicBezTo>
                <a:cubicBezTo>
                  <a:pt x="2022" y="779"/>
                  <a:pt x="2022" y="779"/>
                  <a:pt x="2022" y="779"/>
                </a:cubicBezTo>
                <a:cubicBezTo>
                  <a:pt x="2022" y="779"/>
                  <a:pt x="2022" y="779"/>
                  <a:pt x="2022" y="779"/>
                </a:cubicBezTo>
                <a:cubicBezTo>
                  <a:pt x="2021" y="778"/>
                  <a:pt x="2021" y="778"/>
                  <a:pt x="2021" y="778"/>
                </a:cubicBezTo>
                <a:cubicBezTo>
                  <a:pt x="2021" y="777"/>
                  <a:pt x="2021" y="777"/>
                  <a:pt x="2021" y="777"/>
                </a:cubicBezTo>
                <a:cubicBezTo>
                  <a:pt x="2022" y="776"/>
                  <a:pt x="2022" y="776"/>
                  <a:pt x="2022" y="776"/>
                </a:cubicBezTo>
                <a:cubicBezTo>
                  <a:pt x="2020" y="776"/>
                  <a:pt x="2020" y="776"/>
                  <a:pt x="2020" y="776"/>
                </a:cubicBezTo>
                <a:cubicBezTo>
                  <a:pt x="2020" y="775"/>
                  <a:pt x="2020" y="775"/>
                  <a:pt x="2020" y="775"/>
                </a:cubicBezTo>
                <a:cubicBezTo>
                  <a:pt x="2020" y="775"/>
                  <a:pt x="2020" y="775"/>
                  <a:pt x="2020" y="775"/>
                </a:cubicBezTo>
                <a:cubicBezTo>
                  <a:pt x="2021" y="775"/>
                  <a:pt x="2021" y="775"/>
                  <a:pt x="2021" y="775"/>
                </a:cubicBezTo>
                <a:cubicBezTo>
                  <a:pt x="2022" y="770"/>
                  <a:pt x="2022" y="770"/>
                  <a:pt x="2022" y="770"/>
                </a:cubicBezTo>
                <a:cubicBezTo>
                  <a:pt x="2020" y="768"/>
                  <a:pt x="2020" y="768"/>
                  <a:pt x="2020" y="768"/>
                </a:cubicBezTo>
                <a:cubicBezTo>
                  <a:pt x="2020" y="768"/>
                  <a:pt x="2020" y="768"/>
                  <a:pt x="2020" y="768"/>
                </a:cubicBezTo>
                <a:cubicBezTo>
                  <a:pt x="2019" y="765"/>
                  <a:pt x="2019" y="765"/>
                  <a:pt x="2019" y="765"/>
                </a:cubicBezTo>
                <a:cubicBezTo>
                  <a:pt x="2020" y="765"/>
                  <a:pt x="2020" y="765"/>
                  <a:pt x="2020" y="765"/>
                </a:cubicBezTo>
                <a:cubicBezTo>
                  <a:pt x="2021" y="761"/>
                  <a:pt x="2021" y="761"/>
                  <a:pt x="2021" y="761"/>
                </a:cubicBezTo>
                <a:cubicBezTo>
                  <a:pt x="2020" y="761"/>
                  <a:pt x="2020" y="761"/>
                  <a:pt x="2020" y="761"/>
                </a:cubicBezTo>
                <a:cubicBezTo>
                  <a:pt x="2019" y="761"/>
                  <a:pt x="2019" y="761"/>
                  <a:pt x="2019" y="761"/>
                </a:cubicBezTo>
                <a:cubicBezTo>
                  <a:pt x="2019" y="759"/>
                  <a:pt x="2019" y="759"/>
                  <a:pt x="2019" y="759"/>
                </a:cubicBezTo>
                <a:cubicBezTo>
                  <a:pt x="2017" y="758"/>
                  <a:pt x="2017" y="758"/>
                  <a:pt x="2017" y="758"/>
                </a:cubicBezTo>
                <a:cubicBezTo>
                  <a:pt x="2017" y="758"/>
                  <a:pt x="2017" y="758"/>
                  <a:pt x="2017" y="758"/>
                </a:cubicBezTo>
                <a:cubicBezTo>
                  <a:pt x="2016" y="759"/>
                  <a:pt x="2016" y="759"/>
                  <a:pt x="2016" y="759"/>
                </a:cubicBezTo>
                <a:cubicBezTo>
                  <a:pt x="2016" y="759"/>
                  <a:pt x="2016" y="759"/>
                  <a:pt x="2016" y="759"/>
                </a:cubicBezTo>
                <a:cubicBezTo>
                  <a:pt x="2016" y="760"/>
                  <a:pt x="2016" y="760"/>
                  <a:pt x="2016" y="760"/>
                </a:cubicBezTo>
                <a:cubicBezTo>
                  <a:pt x="2015" y="760"/>
                  <a:pt x="2015" y="760"/>
                  <a:pt x="2015" y="760"/>
                </a:cubicBezTo>
                <a:cubicBezTo>
                  <a:pt x="2015" y="762"/>
                  <a:pt x="2015" y="762"/>
                  <a:pt x="2015" y="762"/>
                </a:cubicBezTo>
                <a:cubicBezTo>
                  <a:pt x="2015" y="762"/>
                  <a:pt x="2015" y="762"/>
                  <a:pt x="2015" y="762"/>
                </a:cubicBezTo>
                <a:cubicBezTo>
                  <a:pt x="2015" y="765"/>
                  <a:pt x="2015" y="765"/>
                  <a:pt x="2015" y="765"/>
                </a:cubicBezTo>
                <a:cubicBezTo>
                  <a:pt x="2015" y="765"/>
                  <a:pt x="2015" y="765"/>
                  <a:pt x="2015" y="765"/>
                </a:cubicBezTo>
                <a:cubicBezTo>
                  <a:pt x="2014" y="765"/>
                  <a:pt x="2014" y="765"/>
                  <a:pt x="2014" y="765"/>
                </a:cubicBezTo>
                <a:cubicBezTo>
                  <a:pt x="2014" y="768"/>
                  <a:pt x="2014" y="768"/>
                  <a:pt x="2014" y="768"/>
                </a:cubicBezTo>
                <a:cubicBezTo>
                  <a:pt x="2014" y="769"/>
                  <a:pt x="2014" y="769"/>
                  <a:pt x="2014" y="769"/>
                </a:cubicBezTo>
                <a:cubicBezTo>
                  <a:pt x="2015" y="770"/>
                  <a:pt x="2015" y="770"/>
                  <a:pt x="2015" y="770"/>
                </a:cubicBezTo>
                <a:cubicBezTo>
                  <a:pt x="2015" y="772"/>
                  <a:pt x="2015" y="772"/>
                  <a:pt x="2015" y="772"/>
                </a:cubicBezTo>
                <a:cubicBezTo>
                  <a:pt x="2014" y="772"/>
                  <a:pt x="2014" y="772"/>
                  <a:pt x="2014" y="772"/>
                </a:cubicBezTo>
                <a:cubicBezTo>
                  <a:pt x="2014" y="773"/>
                  <a:pt x="2014" y="773"/>
                  <a:pt x="2014" y="773"/>
                </a:cubicBezTo>
                <a:cubicBezTo>
                  <a:pt x="2012" y="770"/>
                  <a:pt x="2012" y="770"/>
                  <a:pt x="2012" y="770"/>
                </a:cubicBezTo>
                <a:cubicBezTo>
                  <a:pt x="2012" y="768"/>
                  <a:pt x="2012" y="768"/>
                  <a:pt x="2012" y="768"/>
                </a:cubicBezTo>
                <a:cubicBezTo>
                  <a:pt x="2006" y="761"/>
                  <a:pt x="2006" y="761"/>
                  <a:pt x="2006" y="761"/>
                </a:cubicBezTo>
                <a:cubicBezTo>
                  <a:pt x="2005" y="759"/>
                  <a:pt x="2005" y="759"/>
                  <a:pt x="2005" y="759"/>
                </a:cubicBezTo>
                <a:cubicBezTo>
                  <a:pt x="2006" y="759"/>
                  <a:pt x="2006" y="759"/>
                  <a:pt x="2006" y="759"/>
                </a:cubicBezTo>
                <a:cubicBezTo>
                  <a:pt x="2006" y="758"/>
                  <a:pt x="2006" y="758"/>
                  <a:pt x="2006" y="758"/>
                </a:cubicBezTo>
                <a:cubicBezTo>
                  <a:pt x="2004" y="753"/>
                  <a:pt x="2004" y="753"/>
                  <a:pt x="2004" y="753"/>
                </a:cubicBezTo>
                <a:cubicBezTo>
                  <a:pt x="2004" y="752"/>
                  <a:pt x="2004" y="752"/>
                  <a:pt x="2004" y="752"/>
                </a:cubicBezTo>
                <a:cubicBezTo>
                  <a:pt x="2003" y="750"/>
                  <a:pt x="2003" y="750"/>
                  <a:pt x="2003" y="750"/>
                </a:cubicBezTo>
                <a:cubicBezTo>
                  <a:pt x="2002" y="750"/>
                  <a:pt x="2002" y="750"/>
                  <a:pt x="2002" y="750"/>
                </a:cubicBezTo>
                <a:cubicBezTo>
                  <a:pt x="1999" y="745"/>
                  <a:pt x="1999" y="745"/>
                  <a:pt x="1999" y="745"/>
                </a:cubicBezTo>
                <a:cubicBezTo>
                  <a:pt x="1998" y="745"/>
                  <a:pt x="1998" y="745"/>
                  <a:pt x="1998" y="745"/>
                </a:cubicBezTo>
                <a:cubicBezTo>
                  <a:pt x="1996" y="744"/>
                  <a:pt x="1996" y="744"/>
                  <a:pt x="1996" y="744"/>
                </a:cubicBezTo>
                <a:cubicBezTo>
                  <a:pt x="1996" y="743"/>
                  <a:pt x="1996" y="743"/>
                  <a:pt x="1996" y="743"/>
                </a:cubicBezTo>
                <a:cubicBezTo>
                  <a:pt x="1997" y="743"/>
                  <a:pt x="1997" y="743"/>
                  <a:pt x="1997" y="743"/>
                </a:cubicBezTo>
                <a:cubicBezTo>
                  <a:pt x="1998" y="743"/>
                  <a:pt x="1998" y="743"/>
                  <a:pt x="1998" y="743"/>
                </a:cubicBezTo>
                <a:cubicBezTo>
                  <a:pt x="1997" y="742"/>
                  <a:pt x="1997" y="742"/>
                  <a:pt x="1997" y="742"/>
                </a:cubicBezTo>
                <a:cubicBezTo>
                  <a:pt x="1995" y="742"/>
                  <a:pt x="1995" y="742"/>
                  <a:pt x="1995" y="742"/>
                </a:cubicBezTo>
                <a:cubicBezTo>
                  <a:pt x="1992" y="741"/>
                  <a:pt x="1992" y="741"/>
                  <a:pt x="1992" y="741"/>
                </a:cubicBezTo>
                <a:cubicBezTo>
                  <a:pt x="1990" y="736"/>
                  <a:pt x="1990" y="736"/>
                  <a:pt x="1990" y="736"/>
                </a:cubicBezTo>
                <a:cubicBezTo>
                  <a:pt x="1989" y="733"/>
                  <a:pt x="1989" y="733"/>
                  <a:pt x="1989" y="733"/>
                </a:cubicBezTo>
                <a:cubicBezTo>
                  <a:pt x="1988" y="733"/>
                  <a:pt x="1988" y="733"/>
                  <a:pt x="1988" y="733"/>
                </a:cubicBezTo>
                <a:cubicBezTo>
                  <a:pt x="1988" y="731"/>
                  <a:pt x="1988" y="731"/>
                  <a:pt x="1988" y="731"/>
                </a:cubicBezTo>
                <a:cubicBezTo>
                  <a:pt x="1987" y="731"/>
                  <a:pt x="1987" y="731"/>
                  <a:pt x="1987" y="731"/>
                </a:cubicBezTo>
                <a:cubicBezTo>
                  <a:pt x="1986" y="730"/>
                  <a:pt x="1986" y="730"/>
                  <a:pt x="1986" y="730"/>
                </a:cubicBezTo>
                <a:cubicBezTo>
                  <a:pt x="1985" y="729"/>
                  <a:pt x="1985" y="729"/>
                  <a:pt x="1985" y="729"/>
                </a:cubicBezTo>
                <a:cubicBezTo>
                  <a:pt x="1985" y="729"/>
                  <a:pt x="1985" y="729"/>
                  <a:pt x="1985" y="729"/>
                </a:cubicBezTo>
                <a:cubicBezTo>
                  <a:pt x="1986" y="729"/>
                  <a:pt x="1986" y="729"/>
                  <a:pt x="1986" y="729"/>
                </a:cubicBezTo>
                <a:cubicBezTo>
                  <a:pt x="1985" y="728"/>
                  <a:pt x="1985" y="728"/>
                  <a:pt x="1985" y="728"/>
                </a:cubicBezTo>
                <a:cubicBezTo>
                  <a:pt x="1985" y="726"/>
                  <a:pt x="1985" y="726"/>
                  <a:pt x="1985" y="726"/>
                </a:cubicBezTo>
                <a:cubicBezTo>
                  <a:pt x="1984" y="724"/>
                  <a:pt x="1984" y="724"/>
                  <a:pt x="1984" y="724"/>
                </a:cubicBezTo>
                <a:cubicBezTo>
                  <a:pt x="1983" y="725"/>
                  <a:pt x="1983" y="725"/>
                  <a:pt x="1983" y="725"/>
                </a:cubicBezTo>
                <a:cubicBezTo>
                  <a:pt x="1979" y="723"/>
                  <a:pt x="1979" y="723"/>
                  <a:pt x="1979" y="723"/>
                </a:cubicBezTo>
                <a:cubicBezTo>
                  <a:pt x="1985" y="722"/>
                  <a:pt x="1985" y="722"/>
                  <a:pt x="1985" y="722"/>
                </a:cubicBezTo>
                <a:cubicBezTo>
                  <a:pt x="1984" y="717"/>
                  <a:pt x="1984" y="717"/>
                  <a:pt x="1984" y="717"/>
                </a:cubicBezTo>
                <a:cubicBezTo>
                  <a:pt x="1985" y="716"/>
                  <a:pt x="1985" y="716"/>
                  <a:pt x="1985" y="716"/>
                </a:cubicBezTo>
                <a:cubicBezTo>
                  <a:pt x="1986" y="714"/>
                  <a:pt x="1986" y="714"/>
                  <a:pt x="1986" y="714"/>
                </a:cubicBezTo>
                <a:cubicBezTo>
                  <a:pt x="1987" y="714"/>
                  <a:pt x="1987" y="714"/>
                  <a:pt x="1987" y="714"/>
                </a:cubicBezTo>
                <a:cubicBezTo>
                  <a:pt x="1988" y="713"/>
                  <a:pt x="1988" y="713"/>
                  <a:pt x="1988" y="713"/>
                </a:cubicBezTo>
                <a:cubicBezTo>
                  <a:pt x="1988" y="714"/>
                  <a:pt x="1988" y="714"/>
                  <a:pt x="1988" y="714"/>
                </a:cubicBezTo>
                <a:cubicBezTo>
                  <a:pt x="1989" y="716"/>
                  <a:pt x="1989" y="716"/>
                  <a:pt x="1989" y="716"/>
                </a:cubicBezTo>
                <a:cubicBezTo>
                  <a:pt x="1990" y="716"/>
                  <a:pt x="1990" y="716"/>
                  <a:pt x="1990" y="716"/>
                </a:cubicBezTo>
                <a:cubicBezTo>
                  <a:pt x="1991" y="715"/>
                  <a:pt x="1991" y="715"/>
                  <a:pt x="1991" y="715"/>
                </a:cubicBezTo>
                <a:cubicBezTo>
                  <a:pt x="1991" y="713"/>
                  <a:pt x="1991" y="713"/>
                  <a:pt x="1991" y="713"/>
                </a:cubicBezTo>
                <a:cubicBezTo>
                  <a:pt x="1990" y="712"/>
                  <a:pt x="1990" y="712"/>
                  <a:pt x="1990" y="712"/>
                </a:cubicBezTo>
                <a:cubicBezTo>
                  <a:pt x="1991" y="712"/>
                  <a:pt x="1991" y="712"/>
                  <a:pt x="1991" y="712"/>
                </a:cubicBezTo>
                <a:cubicBezTo>
                  <a:pt x="1993" y="712"/>
                  <a:pt x="1993" y="712"/>
                  <a:pt x="1993" y="712"/>
                </a:cubicBezTo>
                <a:cubicBezTo>
                  <a:pt x="1993" y="711"/>
                  <a:pt x="1993" y="711"/>
                  <a:pt x="1993" y="711"/>
                </a:cubicBezTo>
                <a:cubicBezTo>
                  <a:pt x="1993" y="712"/>
                  <a:pt x="1993" y="712"/>
                  <a:pt x="1993" y="712"/>
                </a:cubicBezTo>
                <a:cubicBezTo>
                  <a:pt x="1992" y="713"/>
                  <a:pt x="1992" y="713"/>
                  <a:pt x="1992" y="713"/>
                </a:cubicBezTo>
                <a:cubicBezTo>
                  <a:pt x="1995" y="715"/>
                  <a:pt x="1995" y="715"/>
                  <a:pt x="1995" y="715"/>
                </a:cubicBezTo>
                <a:cubicBezTo>
                  <a:pt x="1996" y="714"/>
                  <a:pt x="1996" y="714"/>
                  <a:pt x="1996" y="714"/>
                </a:cubicBezTo>
                <a:cubicBezTo>
                  <a:pt x="1997" y="716"/>
                  <a:pt x="1997" y="716"/>
                  <a:pt x="1997" y="716"/>
                </a:cubicBezTo>
                <a:cubicBezTo>
                  <a:pt x="1998" y="716"/>
                  <a:pt x="1998" y="716"/>
                  <a:pt x="1998" y="716"/>
                </a:cubicBezTo>
                <a:cubicBezTo>
                  <a:pt x="2001" y="713"/>
                  <a:pt x="2001" y="713"/>
                  <a:pt x="2001" y="713"/>
                </a:cubicBezTo>
                <a:cubicBezTo>
                  <a:pt x="2002" y="714"/>
                  <a:pt x="2002" y="714"/>
                  <a:pt x="2002" y="714"/>
                </a:cubicBezTo>
                <a:cubicBezTo>
                  <a:pt x="2004" y="717"/>
                  <a:pt x="2004" y="717"/>
                  <a:pt x="2004" y="717"/>
                </a:cubicBezTo>
                <a:cubicBezTo>
                  <a:pt x="2004" y="719"/>
                  <a:pt x="2004" y="719"/>
                  <a:pt x="2004" y="719"/>
                </a:cubicBezTo>
                <a:cubicBezTo>
                  <a:pt x="2008" y="723"/>
                  <a:pt x="2008" y="723"/>
                  <a:pt x="2008" y="723"/>
                </a:cubicBezTo>
                <a:cubicBezTo>
                  <a:pt x="2008" y="726"/>
                  <a:pt x="2008" y="726"/>
                  <a:pt x="2008" y="726"/>
                </a:cubicBezTo>
                <a:cubicBezTo>
                  <a:pt x="2009" y="727"/>
                  <a:pt x="2009" y="727"/>
                  <a:pt x="2009" y="727"/>
                </a:cubicBezTo>
                <a:cubicBezTo>
                  <a:pt x="2011" y="727"/>
                  <a:pt x="2011" y="727"/>
                  <a:pt x="2011" y="727"/>
                </a:cubicBezTo>
                <a:cubicBezTo>
                  <a:pt x="2012" y="729"/>
                  <a:pt x="2012" y="729"/>
                  <a:pt x="2012" y="729"/>
                </a:cubicBezTo>
                <a:cubicBezTo>
                  <a:pt x="2011" y="729"/>
                  <a:pt x="2011" y="729"/>
                  <a:pt x="2011" y="729"/>
                </a:cubicBezTo>
                <a:cubicBezTo>
                  <a:pt x="2010" y="728"/>
                  <a:pt x="2010" y="728"/>
                  <a:pt x="2010" y="728"/>
                </a:cubicBezTo>
                <a:cubicBezTo>
                  <a:pt x="2010" y="729"/>
                  <a:pt x="2010" y="729"/>
                  <a:pt x="2010" y="729"/>
                </a:cubicBezTo>
                <a:cubicBezTo>
                  <a:pt x="2012" y="730"/>
                  <a:pt x="2012" y="730"/>
                  <a:pt x="2012" y="730"/>
                </a:cubicBezTo>
                <a:cubicBezTo>
                  <a:pt x="2013" y="730"/>
                  <a:pt x="2013" y="730"/>
                  <a:pt x="2013" y="730"/>
                </a:cubicBezTo>
                <a:cubicBezTo>
                  <a:pt x="2013" y="732"/>
                  <a:pt x="2013" y="732"/>
                  <a:pt x="2013" y="732"/>
                </a:cubicBezTo>
                <a:cubicBezTo>
                  <a:pt x="2016" y="738"/>
                  <a:pt x="2016" y="738"/>
                  <a:pt x="2016" y="738"/>
                </a:cubicBezTo>
                <a:cubicBezTo>
                  <a:pt x="2018" y="740"/>
                  <a:pt x="2018" y="740"/>
                  <a:pt x="2018" y="740"/>
                </a:cubicBezTo>
                <a:cubicBezTo>
                  <a:pt x="2022" y="739"/>
                  <a:pt x="2022" y="739"/>
                  <a:pt x="2022" y="739"/>
                </a:cubicBezTo>
                <a:cubicBezTo>
                  <a:pt x="2024" y="740"/>
                  <a:pt x="2024" y="740"/>
                  <a:pt x="2024" y="740"/>
                </a:cubicBezTo>
                <a:cubicBezTo>
                  <a:pt x="2026" y="741"/>
                  <a:pt x="2026" y="741"/>
                  <a:pt x="2026" y="741"/>
                </a:cubicBezTo>
                <a:cubicBezTo>
                  <a:pt x="2029" y="741"/>
                  <a:pt x="2029" y="741"/>
                  <a:pt x="2029" y="741"/>
                </a:cubicBezTo>
                <a:cubicBezTo>
                  <a:pt x="2029" y="742"/>
                  <a:pt x="2029" y="742"/>
                  <a:pt x="2029" y="742"/>
                </a:cubicBezTo>
                <a:cubicBezTo>
                  <a:pt x="2031" y="742"/>
                  <a:pt x="2031" y="742"/>
                  <a:pt x="2031" y="742"/>
                </a:cubicBezTo>
                <a:cubicBezTo>
                  <a:pt x="2031" y="743"/>
                  <a:pt x="2031" y="743"/>
                  <a:pt x="2031" y="743"/>
                </a:cubicBezTo>
                <a:cubicBezTo>
                  <a:pt x="2030" y="744"/>
                  <a:pt x="2030" y="744"/>
                  <a:pt x="2030" y="744"/>
                </a:cubicBezTo>
                <a:cubicBezTo>
                  <a:pt x="2033" y="747"/>
                  <a:pt x="2033" y="747"/>
                  <a:pt x="2033" y="747"/>
                </a:cubicBezTo>
                <a:cubicBezTo>
                  <a:pt x="2036" y="748"/>
                  <a:pt x="2036" y="748"/>
                  <a:pt x="2036" y="748"/>
                </a:cubicBezTo>
                <a:cubicBezTo>
                  <a:pt x="2037" y="749"/>
                  <a:pt x="2037" y="749"/>
                  <a:pt x="2037" y="749"/>
                </a:cubicBezTo>
                <a:cubicBezTo>
                  <a:pt x="2039" y="749"/>
                  <a:pt x="2039" y="749"/>
                  <a:pt x="2039" y="749"/>
                </a:cubicBezTo>
                <a:cubicBezTo>
                  <a:pt x="2042" y="752"/>
                  <a:pt x="2042" y="752"/>
                  <a:pt x="2042" y="752"/>
                </a:cubicBezTo>
                <a:cubicBezTo>
                  <a:pt x="2043" y="752"/>
                  <a:pt x="2043" y="752"/>
                  <a:pt x="2043" y="752"/>
                </a:cubicBezTo>
                <a:cubicBezTo>
                  <a:pt x="2046" y="751"/>
                  <a:pt x="2046" y="751"/>
                  <a:pt x="2046" y="751"/>
                </a:cubicBezTo>
                <a:cubicBezTo>
                  <a:pt x="2049" y="752"/>
                  <a:pt x="2049" y="752"/>
                  <a:pt x="2049" y="752"/>
                </a:cubicBezTo>
                <a:cubicBezTo>
                  <a:pt x="2053" y="755"/>
                  <a:pt x="2053" y="755"/>
                  <a:pt x="2053" y="755"/>
                </a:cubicBezTo>
                <a:cubicBezTo>
                  <a:pt x="2057" y="752"/>
                  <a:pt x="2057" y="752"/>
                  <a:pt x="2057" y="752"/>
                </a:cubicBezTo>
                <a:cubicBezTo>
                  <a:pt x="2061" y="749"/>
                  <a:pt x="2061" y="749"/>
                  <a:pt x="2061" y="749"/>
                </a:cubicBezTo>
                <a:cubicBezTo>
                  <a:pt x="2061" y="748"/>
                  <a:pt x="2061" y="748"/>
                  <a:pt x="2061" y="748"/>
                </a:cubicBezTo>
                <a:cubicBezTo>
                  <a:pt x="2061" y="749"/>
                  <a:pt x="2061" y="749"/>
                  <a:pt x="2061" y="749"/>
                </a:cubicBezTo>
                <a:cubicBezTo>
                  <a:pt x="2063" y="749"/>
                  <a:pt x="2063" y="749"/>
                  <a:pt x="2063" y="749"/>
                </a:cubicBezTo>
                <a:cubicBezTo>
                  <a:pt x="2066" y="747"/>
                  <a:pt x="2066" y="747"/>
                  <a:pt x="2066" y="747"/>
                </a:cubicBezTo>
                <a:cubicBezTo>
                  <a:pt x="2068" y="746"/>
                  <a:pt x="2068" y="746"/>
                  <a:pt x="2068" y="746"/>
                </a:cubicBezTo>
                <a:cubicBezTo>
                  <a:pt x="2071" y="747"/>
                  <a:pt x="2071" y="747"/>
                  <a:pt x="2071" y="747"/>
                </a:cubicBezTo>
                <a:cubicBezTo>
                  <a:pt x="2071" y="748"/>
                  <a:pt x="2071" y="748"/>
                  <a:pt x="2071" y="748"/>
                </a:cubicBezTo>
                <a:cubicBezTo>
                  <a:pt x="2072" y="748"/>
                  <a:pt x="2072" y="748"/>
                  <a:pt x="2072" y="748"/>
                </a:cubicBezTo>
                <a:cubicBezTo>
                  <a:pt x="2073" y="749"/>
                  <a:pt x="2073" y="749"/>
                  <a:pt x="2073" y="749"/>
                </a:cubicBezTo>
                <a:cubicBezTo>
                  <a:pt x="2074" y="751"/>
                  <a:pt x="2074" y="751"/>
                  <a:pt x="2074" y="751"/>
                </a:cubicBezTo>
                <a:cubicBezTo>
                  <a:pt x="2076" y="755"/>
                  <a:pt x="2076" y="755"/>
                  <a:pt x="2076" y="755"/>
                </a:cubicBezTo>
                <a:cubicBezTo>
                  <a:pt x="2078" y="759"/>
                  <a:pt x="2078" y="759"/>
                  <a:pt x="2078" y="759"/>
                </a:cubicBezTo>
                <a:cubicBezTo>
                  <a:pt x="2078" y="761"/>
                  <a:pt x="2078" y="761"/>
                  <a:pt x="2078" y="761"/>
                </a:cubicBezTo>
                <a:cubicBezTo>
                  <a:pt x="2079" y="762"/>
                  <a:pt x="2079" y="762"/>
                  <a:pt x="2079" y="762"/>
                </a:cubicBezTo>
                <a:cubicBezTo>
                  <a:pt x="2079" y="763"/>
                  <a:pt x="2079" y="763"/>
                  <a:pt x="2079" y="763"/>
                </a:cubicBezTo>
                <a:cubicBezTo>
                  <a:pt x="2085" y="763"/>
                  <a:pt x="2085" y="763"/>
                  <a:pt x="2085" y="763"/>
                </a:cubicBezTo>
                <a:cubicBezTo>
                  <a:pt x="2087" y="763"/>
                  <a:pt x="2087" y="763"/>
                  <a:pt x="2087" y="763"/>
                </a:cubicBezTo>
                <a:cubicBezTo>
                  <a:pt x="2089" y="765"/>
                  <a:pt x="2089" y="765"/>
                  <a:pt x="2089" y="765"/>
                </a:cubicBezTo>
                <a:cubicBezTo>
                  <a:pt x="2091" y="763"/>
                  <a:pt x="2091" y="763"/>
                  <a:pt x="2091" y="763"/>
                </a:cubicBezTo>
                <a:cubicBezTo>
                  <a:pt x="2092" y="763"/>
                  <a:pt x="2092" y="763"/>
                  <a:pt x="2092" y="763"/>
                </a:cubicBezTo>
                <a:cubicBezTo>
                  <a:pt x="2095" y="765"/>
                  <a:pt x="2095" y="765"/>
                  <a:pt x="2095" y="765"/>
                </a:cubicBezTo>
                <a:cubicBezTo>
                  <a:pt x="2100" y="765"/>
                  <a:pt x="2100" y="765"/>
                  <a:pt x="2100" y="765"/>
                </a:cubicBezTo>
                <a:cubicBezTo>
                  <a:pt x="2103" y="766"/>
                  <a:pt x="2103" y="766"/>
                  <a:pt x="2103" y="766"/>
                </a:cubicBezTo>
                <a:cubicBezTo>
                  <a:pt x="2108" y="766"/>
                  <a:pt x="2108" y="766"/>
                  <a:pt x="2108" y="766"/>
                </a:cubicBezTo>
                <a:cubicBezTo>
                  <a:pt x="2110" y="767"/>
                  <a:pt x="2110" y="767"/>
                  <a:pt x="2110" y="767"/>
                </a:cubicBezTo>
                <a:cubicBezTo>
                  <a:pt x="2110" y="767"/>
                  <a:pt x="2110" y="767"/>
                  <a:pt x="2110" y="767"/>
                </a:cubicBezTo>
                <a:cubicBezTo>
                  <a:pt x="2112" y="768"/>
                  <a:pt x="2112" y="768"/>
                  <a:pt x="2112" y="768"/>
                </a:cubicBezTo>
                <a:cubicBezTo>
                  <a:pt x="2112" y="768"/>
                  <a:pt x="2112" y="768"/>
                  <a:pt x="2112" y="768"/>
                </a:cubicBezTo>
                <a:cubicBezTo>
                  <a:pt x="2113" y="766"/>
                  <a:pt x="2113" y="766"/>
                  <a:pt x="2113" y="766"/>
                </a:cubicBezTo>
                <a:cubicBezTo>
                  <a:pt x="2114" y="766"/>
                  <a:pt x="2114" y="766"/>
                  <a:pt x="2114" y="766"/>
                </a:cubicBezTo>
                <a:cubicBezTo>
                  <a:pt x="2115" y="767"/>
                  <a:pt x="2115" y="767"/>
                  <a:pt x="2115" y="767"/>
                </a:cubicBezTo>
                <a:cubicBezTo>
                  <a:pt x="2118" y="768"/>
                  <a:pt x="2118" y="768"/>
                  <a:pt x="2118" y="768"/>
                </a:cubicBezTo>
                <a:cubicBezTo>
                  <a:pt x="2121" y="770"/>
                  <a:pt x="2121" y="770"/>
                  <a:pt x="2121" y="770"/>
                </a:cubicBezTo>
                <a:cubicBezTo>
                  <a:pt x="2123" y="769"/>
                  <a:pt x="2123" y="769"/>
                  <a:pt x="2123" y="769"/>
                </a:cubicBezTo>
                <a:cubicBezTo>
                  <a:pt x="2123" y="768"/>
                  <a:pt x="2123" y="768"/>
                  <a:pt x="2123" y="768"/>
                </a:cubicBezTo>
                <a:cubicBezTo>
                  <a:pt x="2125" y="768"/>
                  <a:pt x="2125" y="768"/>
                  <a:pt x="2125" y="768"/>
                </a:cubicBezTo>
                <a:cubicBezTo>
                  <a:pt x="2125" y="769"/>
                  <a:pt x="2125" y="769"/>
                  <a:pt x="2125" y="769"/>
                </a:cubicBezTo>
                <a:cubicBezTo>
                  <a:pt x="2126" y="770"/>
                  <a:pt x="2126" y="770"/>
                  <a:pt x="2126" y="770"/>
                </a:cubicBezTo>
                <a:cubicBezTo>
                  <a:pt x="2129" y="768"/>
                  <a:pt x="2129" y="768"/>
                  <a:pt x="2129" y="768"/>
                </a:cubicBezTo>
                <a:cubicBezTo>
                  <a:pt x="2131" y="768"/>
                  <a:pt x="2131" y="768"/>
                  <a:pt x="2131" y="768"/>
                </a:cubicBezTo>
                <a:cubicBezTo>
                  <a:pt x="2131" y="769"/>
                  <a:pt x="2131" y="769"/>
                  <a:pt x="2131" y="769"/>
                </a:cubicBezTo>
                <a:cubicBezTo>
                  <a:pt x="2132" y="768"/>
                  <a:pt x="2132" y="768"/>
                  <a:pt x="2132" y="768"/>
                </a:cubicBezTo>
                <a:cubicBezTo>
                  <a:pt x="2133" y="767"/>
                  <a:pt x="2133" y="767"/>
                  <a:pt x="2133" y="767"/>
                </a:cubicBezTo>
                <a:cubicBezTo>
                  <a:pt x="2136" y="767"/>
                  <a:pt x="2136" y="767"/>
                  <a:pt x="2136" y="767"/>
                </a:cubicBezTo>
                <a:cubicBezTo>
                  <a:pt x="2137" y="768"/>
                  <a:pt x="2137" y="768"/>
                  <a:pt x="2137" y="768"/>
                </a:cubicBezTo>
                <a:cubicBezTo>
                  <a:pt x="2138" y="767"/>
                  <a:pt x="2138" y="767"/>
                  <a:pt x="2138" y="767"/>
                </a:cubicBezTo>
                <a:cubicBezTo>
                  <a:pt x="2140" y="767"/>
                  <a:pt x="2140" y="767"/>
                  <a:pt x="2140" y="767"/>
                </a:cubicBezTo>
                <a:cubicBezTo>
                  <a:pt x="2141" y="767"/>
                  <a:pt x="2141" y="767"/>
                  <a:pt x="2141" y="767"/>
                </a:cubicBezTo>
                <a:cubicBezTo>
                  <a:pt x="2141" y="766"/>
                  <a:pt x="2141" y="766"/>
                  <a:pt x="2141" y="766"/>
                </a:cubicBezTo>
                <a:cubicBezTo>
                  <a:pt x="2142" y="765"/>
                  <a:pt x="2142" y="765"/>
                  <a:pt x="2142" y="765"/>
                </a:cubicBezTo>
                <a:cubicBezTo>
                  <a:pt x="2144" y="767"/>
                  <a:pt x="2144" y="767"/>
                  <a:pt x="2144" y="767"/>
                </a:cubicBezTo>
                <a:cubicBezTo>
                  <a:pt x="2145" y="767"/>
                  <a:pt x="2145" y="767"/>
                  <a:pt x="2145" y="767"/>
                </a:cubicBezTo>
                <a:cubicBezTo>
                  <a:pt x="2145" y="766"/>
                  <a:pt x="2145" y="766"/>
                  <a:pt x="2145" y="766"/>
                </a:cubicBezTo>
                <a:cubicBezTo>
                  <a:pt x="2146" y="766"/>
                  <a:pt x="2146" y="766"/>
                  <a:pt x="2146" y="766"/>
                </a:cubicBezTo>
                <a:cubicBezTo>
                  <a:pt x="2147" y="767"/>
                  <a:pt x="2147" y="767"/>
                  <a:pt x="2147" y="767"/>
                </a:cubicBezTo>
                <a:cubicBezTo>
                  <a:pt x="2149" y="767"/>
                  <a:pt x="2149" y="767"/>
                  <a:pt x="2149" y="767"/>
                </a:cubicBezTo>
                <a:cubicBezTo>
                  <a:pt x="2150" y="768"/>
                  <a:pt x="2150" y="768"/>
                  <a:pt x="2150" y="768"/>
                </a:cubicBezTo>
                <a:cubicBezTo>
                  <a:pt x="2152" y="768"/>
                  <a:pt x="2152" y="768"/>
                  <a:pt x="2152" y="768"/>
                </a:cubicBezTo>
                <a:cubicBezTo>
                  <a:pt x="2154" y="766"/>
                  <a:pt x="2154" y="766"/>
                  <a:pt x="2154" y="766"/>
                </a:cubicBezTo>
                <a:cubicBezTo>
                  <a:pt x="2157" y="766"/>
                  <a:pt x="2157" y="766"/>
                  <a:pt x="2157" y="766"/>
                </a:cubicBezTo>
                <a:cubicBezTo>
                  <a:pt x="2158" y="766"/>
                  <a:pt x="2158" y="766"/>
                  <a:pt x="2158" y="766"/>
                </a:cubicBezTo>
                <a:cubicBezTo>
                  <a:pt x="2160" y="765"/>
                  <a:pt x="2160" y="765"/>
                  <a:pt x="2160" y="765"/>
                </a:cubicBezTo>
                <a:cubicBezTo>
                  <a:pt x="2161" y="765"/>
                  <a:pt x="2161" y="765"/>
                  <a:pt x="2161" y="765"/>
                </a:cubicBezTo>
                <a:cubicBezTo>
                  <a:pt x="2162" y="765"/>
                  <a:pt x="2162" y="765"/>
                  <a:pt x="2162" y="765"/>
                </a:cubicBezTo>
                <a:cubicBezTo>
                  <a:pt x="2162" y="765"/>
                  <a:pt x="2162" y="765"/>
                  <a:pt x="2162" y="765"/>
                </a:cubicBezTo>
                <a:cubicBezTo>
                  <a:pt x="2165" y="766"/>
                  <a:pt x="2165" y="766"/>
                  <a:pt x="2165" y="766"/>
                </a:cubicBezTo>
                <a:cubicBezTo>
                  <a:pt x="2168" y="765"/>
                  <a:pt x="2168" y="765"/>
                  <a:pt x="2168" y="765"/>
                </a:cubicBezTo>
                <a:cubicBezTo>
                  <a:pt x="2171" y="765"/>
                  <a:pt x="2171" y="765"/>
                  <a:pt x="2171" y="765"/>
                </a:cubicBezTo>
                <a:cubicBezTo>
                  <a:pt x="2173" y="766"/>
                  <a:pt x="2173" y="766"/>
                  <a:pt x="2173" y="766"/>
                </a:cubicBezTo>
                <a:cubicBezTo>
                  <a:pt x="2174" y="769"/>
                  <a:pt x="2174" y="769"/>
                  <a:pt x="2174" y="769"/>
                </a:cubicBezTo>
                <a:cubicBezTo>
                  <a:pt x="2173" y="770"/>
                  <a:pt x="2173" y="770"/>
                  <a:pt x="2173" y="770"/>
                </a:cubicBezTo>
                <a:cubicBezTo>
                  <a:pt x="2174" y="771"/>
                  <a:pt x="2174" y="771"/>
                  <a:pt x="2174" y="771"/>
                </a:cubicBezTo>
                <a:cubicBezTo>
                  <a:pt x="2173" y="771"/>
                  <a:pt x="2173" y="771"/>
                  <a:pt x="2173" y="771"/>
                </a:cubicBezTo>
                <a:cubicBezTo>
                  <a:pt x="2173" y="771"/>
                  <a:pt x="2173" y="771"/>
                  <a:pt x="2173" y="771"/>
                </a:cubicBezTo>
                <a:cubicBezTo>
                  <a:pt x="2175" y="771"/>
                  <a:pt x="2175" y="771"/>
                  <a:pt x="2175" y="771"/>
                </a:cubicBezTo>
                <a:cubicBezTo>
                  <a:pt x="2178" y="770"/>
                  <a:pt x="2178" y="770"/>
                  <a:pt x="2178" y="770"/>
                </a:cubicBezTo>
                <a:cubicBezTo>
                  <a:pt x="2178" y="772"/>
                  <a:pt x="2178" y="772"/>
                  <a:pt x="2178" y="772"/>
                </a:cubicBezTo>
                <a:cubicBezTo>
                  <a:pt x="2180" y="775"/>
                  <a:pt x="2180" y="775"/>
                  <a:pt x="2180" y="775"/>
                </a:cubicBezTo>
                <a:cubicBezTo>
                  <a:pt x="2181" y="778"/>
                  <a:pt x="2181" y="778"/>
                  <a:pt x="2181" y="778"/>
                </a:cubicBezTo>
                <a:cubicBezTo>
                  <a:pt x="2181" y="779"/>
                  <a:pt x="2181" y="779"/>
                  <a:pt x="2181" y="779"/>
                </a:cubicBezTo>
                <a:cubicBezTo>
                  <a:pt x="2181" y="780"/>
                  <a:pt x="2181" y="780"/>
                  <a:pt x="2181" y="780"/>
                </a:cubicBezTo>
                <a:cubicBezTo>
                  <a:pt x="2180" y="781"/>
                  <a:pt x="2180" y="781"/>
                  <a:pt x="2180" y="781"/>
                </a:cubicBezTo>
                <a:cubicBezTo>
                  <a:pt x="2181" y="781"/>
                  <a:pt x="2181" y="781"/>
                  <a:pt x="2181" y="781"/>
                </a:cubicBezTo>
                <a:cubicBezTo>
                  <a:pt x="2182" y="781"/>
                  <a:pt x="2182" y="781"/>
                  <a:pt x="2182" y="781"/>
                </a:cubicBezTo>
                <a:cubicBezTo>
                  <a:pt x="2182" y="783"/>
                  <a:pt x="2182" y="783"/>
                  <a:pt x="2182" y="783"/>
                </a:cubicBezTo>
                <a:cubicBezTo>
                  <a:pt x="2184" y="783"/>
                  <a:pt x="2184" y="783"/>
                  <a:pt x="2184" y="783"/>
                </a:cubicBezTo>
                <a:cubicBezTo>
                  <a:pt x="2187" y="783"/>
                  <a:pt x="2187" y="783"/>
                  <a:pt x="2187" y="783"/>
                </a:cubicBezTo>
                <a:cubicBezTo>
                  <a:pt x="2191" y="785"/>
                  <a:pt x="2191" y="785"/>
                  <a:pt x="2191" y="785"/>
                </a:cubicBezTo>
                <a:cubicBezTo>
                  <a:pt x="2190" y="786"/>
                  <a:pt x="2190" y="786"/>
                  <a:pt x="2190" y="786"/>
                </a:cubicBezTo>
                <a:cubicBezTo>
                  <a:pt x="2192" y="785"/>
                  <a:pt x="2192" y="785"/>
                  <a:pt x="2192" y="785"/>
                </a:cubicBezTo>
                <a:cubicBezTo>
                  <a:pt x="2195" y="783"/>
                  <a:pt x="2195" y="783"/>
                  <a:pt x="2195" y="783"/>
                </a:cubicBezTo>
                <a:cubicBezTo>
                  <a:pt x="2198" y="782"/>
                  <a:pt x="2198" y="782"/>
                  <a:pt x="2198" y="782"/>
                </a:cubicBezTo>
                <a:cubicBezTo>
                  <a:pt x="2196" y="784"/>
                  <a:pt x="2196" y="784"/>
                  <a:pt x="2196" y="784"/>
                </a:cubicBezTo>
                <a:cubicBezTo>
                  <a:pt x="2194" y="786"/>
                  <a:pt x="2194" y="786"/>
                  <a:pt x="2194" y="786"/>
                </a:cubicBezTo>
                <a:cubicBezTo>
                  <a:pt x="2193" y="788"/>
                  <a:pt x="2193" y="788"/>
                  <a:pt x="2193" y="788"/>
                </a:cubicBezTo>
                <a:cubicBezTo>
                  <a:pt x="2195" y="789"/>
                  <a:pt x="2195" y="789"/>
                  <a:pt x="2195" y="789"/>
                </a:cubicBezTo>
                <a:cubicBezTo>
                  <a:pt x="2198" y="792"/>
                  <a:pt x="2198" y="792"/>
                  <a:pt x="2198" y="792"/>
                </a:cubicBezTo>
                <a:cubicBezTo>
                  <a:pt x="2204" y="795"/>
                  <a:pt x="2204" y="795"/>
                  <a:pt x="2204" y="795"/>
                </a:cubicBezTo>
                <a:cubicBezTo>
                  <a:pt x="2206" y="794"/>
                  <a:pt x="2206" y="794"/>
                  <a:pt x="2206" y="794"/>
                </a:cubicBezTo>
                <a:cubicBezTo>
                  <a:pt x="2209" y="794"/>
                  <a:pt x="2209" y="794"/>
                  <a:pt x="2209" y="794"/>
                </a:cubicBezTo>
                <a:cubicBezTo>
                  <a:pt x="2213" y="792"/>
                  <a:pt x="2213" y="792"/>
                  <a:pt x="2213" y="792"/>
                </a:cubicBezTo>
                <a:cubicBezTo>
                  <a:pt x="2213" y="791"/>
                  <a:pt x="2213" y="791"/>
                  <a:pt x="2213" y="791"/>
                </a:cubicBezTo>
                <a:cubicBezTo>
                  <a:pt x="2213" y="791"/>
                  <a:pt x="2213" y="791"/>
                  <a:pt x="2213" y="791"/>
                </a:cubicBezTo>
                <a:cubicBezTo>
                  <a:pt x="2213" y="791"/>
                  <a:pt x="2213" y="791"/>
                  <a:pt x="2213" y="791"/>
                </a:cubicBezTo>
                <a:cubicBezTo>
                  <a:pt x="2216" y="791"/>
                  <a:pt x="2216" y="791"/>
                  <a:pt x="2216" y="791"/>
                </a:cubicBezTo>
                <a:cubicBezTo>
                  <a:pt x="2215" y="793"/>
                  <a:pt x="2215" y="793"/>
                  <a:pt x="2215" y="793"/>
                </a:cubicBezTo>
                <a:cubicBezTo>
                  <a:pt x="2214" y="793"/>
                  <a:pt x="2214" y="793"/>
                  <a:pt x="2214" y="793"/>
                </a:cubicBezTo>
                <a:cubicBezTo>
                  <a:pt x="2212" y="796"/>
                  <a:pt x="2212" y="796"/>
                  <a:pt x="2212" y="796"/>
                </a:cubicBezTo>
                <a:cubicBezTo>
                  <a:pt x="2211" y="796"/>
                  <a:pt x="2211" y="796"/>
                  <a:pt x="2211" y="796"/>
                </a:cubicBezTo>
                <a:cubicBezTo>
                  <a:pt x="2207" y="799"/>
                  <a:pt x="2207" y="799"/>
                  <a:pt x="2207" y="799"/>
                </a:cubicBezTo>
                <a:cubicBezTo>
                  <a:pt x="2207" y="800"/>
                  <a:pt x="2207" y="800"/>
                  <a:pt x="2207" y="800"/>
                </a:cubicBezTo>
                <a:cubicBezTo>
                  <a:pt x="2205" y="799"/>
                  <a:pt x="2205" y="799"/>
                  <a:pt x="2205" y="799"/>
                </a:cubicBezTo>
                <a:cubicBezTo>
                  <a:pt x="2205" y="799"/>
                  <a:pt x="2205" y="799"/>
                  <a:pt x="2205" y="799"/>
                </a:cubicBezTo>
                <a:cubicBezTo>
                  <a:pt x="2204" y="800"/>
                  <a:pt x="2204" y="800"/>
                  <a:pt x="2204" y="800"/>
                </a:cubicBezTo>
                <a:cubicBezTo>
                  <a:pt x="2202" y="800"/>
                  <a:pt x="2202" y="800"/>
                  <a:pt x="2202" y="800"/>
                </a:cubicBezTo>
                <a:cubicBezTo>
                  <a:pt x="2202" y="798"/>
                  <a:pt x="2202" y="798"/>
                  <a:pt x="2202" y="798"/>
                </a:cubicBezTo>
                <a:cubicBezTo>
                  <a:pt x="2201" y="798"/>
                  <a:pt x="2201" y="798"/>
                  <a:pt x="2201" y="798"/>
                </a:cubicBezTo>
                <a:cubicBezTo>
                  <a:pt x="2200" y="798"/>
                  <a:pt x="2200" y="798"/>
                  <a:pt x="2200" y="798"/>
                </a:cubicBezTo>
                <a:cubicBezTo>
                  <a:pt x="2199" y="798"/>
                  <a:pt x="2199" y="798"/>
                  <a:pt x="2199" y="798"/>
                </a:cubicBezTo>
                <a:cubicBezTo>
                  <a:pt x="2199" y="799"/>
                  <a:pt x="2199" y="799"/>
                  <a:pt x="2199" y="799"/>
                </a:cubicBezTo>
                <a:cubicBezTo>
                  <a:pt x="2199" y="800"/>
                  <a:pt x="2199" y="800"/>
                  <a:pt x="2199" y="800"/>
                </a:cubicBezTo>
                <a:cubicBezTo>
                  <a:pt x="2204" y="805"/>
                  <a:pt x="2204" y="805"/>
                  <a:pt x="2204" y="805"/>
                </a:cubicBezTo>
                <a:cubicBezTo>
                  <a:pt x="2205" y="805"/>
                  <a:pt x="2205" y="805"/>
                  <a:pt x="2205" y="805"/>
                </a:cubicBezTo>
                <a:cubicBezTo>
                  <a:pt x="2206" y="805"/>
                  <a:pt x="2206" y="805"/>
                  <a:pt x="2206" y="805"/>
                </a:cubicBezTo>
                <a:cubicBezTo>
                  <a:pt x="2206" y="806"/>
                  <a:pt x="2206" y="806"/>
                  <a:pt x="2206" y="806"/>
                </a:cubicBezTo>
                <a:cubicBezTo>
                  <a:pt x="2209" y="810"/>
                  <a:pt x="2209" y="810"/>
                  <a:pt x="2209" y="810"/>
                </a:cubicBezTo>
                <a:cubicBezTo>
                  <a:pt x="2217" y="817"/>
                  <a:pt x="2217" y="817"/>
                  <a:pt x="2217" y="817"/>
                </a:cubicBezTo>
                <a:cubicBezTo>
                  <a:pt x="2221" y="817"/>
                  <a:pt x="2221" y="817"/>
                  <a:pt x="2221" y="817"/>
                </a:cubicBezTo>
                <a:cubicBezTo>
                  <a:pt x="2223" y="817"/>
                  <a:pt x="2223" y="817"/>
                  <a:pt x="2223" y="817"/>
                </a:cubicBezTo>
                <a:cubicBezTo>
                  <a:pt x="2228" y="813"/>
                  <a:pt x="2228" y="813"/>
                  <a:pt x="2228" y="813"/>
                </a:cubicBezTo>
                <a:cubicBezTo>
                  <a:pt x="2232" y="812"/>
                  <a:pt x="2232" y="812"/>
                  <a:pt x="2232" y="812"/>
                </a:cubicBezTo>
                <a:cubicBezTo>
                  <a:pt x="2232" y="810"/>
                  <a:pt x="2232" y="810"/>
                  <a:pt x="2232" y="810"/>
                </a:cubicBezTo>
                <a:cubicBezTo>
                  <a:pt x="2233" y="809"/>
                  <a:pt x="2233" y="809"/>
                  <a:pt x="2233" y="809"/>
                </a:cubicBezTo>
                <a:cubicBezTo>
                  <a:pt x="2234" y="805"/>
                  <a:pt x="2234" y="805"/>
                  <a:pt x="2234" y="805"/>
                </a:cubicBezTo>
                <a:cubicBezTo>
                  <a:pt x="2232" y="803"/>
                  <a:pt x="2232" y="803"/>
                  <a:pt x="2232" y="803"/>
                </a:cubicBezTo>
                <a:cubicBezTo>
                  <a:pt x="2234" y="799"/>
                  <a:pt x="2234" y="799"/>
                  <a:pt x="2234" y="799"/>
                </a:cubicBezTo>
                <a:cubicBezTo>
                  <a:pt x="2234" y="797"/>
                  <a:pt x="2234" y="797"/>
                  <a:pt x="2234" y="797"/>
                </a:cubicBezTo>
                <a:cubicBezTo>
                  <a:pt x="2234" y="796"/>
                  <a:pt x="2234" y="796"/>
                  <a:pt x="2234" y="796"/>
                </a:cubicBezTo>
                <a:cubicBezTo>
                  <a:pt x="2235" y="798"/>
                  <a:pt x="2235" y="798"/>
                  <a:pt x="2235" y="798"/>
                </a:cubicBezTo>
                <a:cubicBezTo>
                  <a:pt x="2237" y="798"/>
                  <a:pt x="2237" y="798"/>
                  <a:pt x="2237" y="798"/>
                </a:cubicBezTo>
                <a:cubicBezTo>
                  <a:pt x="2238" y="798"/>
                  <a:pt x="2238" y="798"/>
                  <a:pt x="2238" y="798"/>
                </a:cubicBezTo>
                <a:cubicBezTo>
                  <a:pt x="2240" y="797"/>
                  <a:pt x="2240" y="797"/>
                  <a:pt x="2240" y="797"/>
                </a:cubicBezTo>
                <a:cubicBezTo>
                  <a:pt x="2239" y="798"/>
                  <a:pt x="2239" y="798"/>
                  <a:pt x="2239" y="798"/>
                </a:cubicBezTo>
                <a:cubicBezTo>
                  <a:pt x="2238" y="800"/>
                  <a:pt x="2238" y="800"/>
                  <a:pt x="2238" y="800"/>
                </a:cubicBezTo>
                <a:cubicBezTo>
                  <a:pt x="2236" y="800"/>
                  <a:pt x="2236" y="800"/>
                  <a:pt x="2236" y="800"/>
                </a:cubicBezTo>
                <a:cubicBezTo>
                  <a:pt x="2236" y="800"/>
                  <a:pt x="2236" y="800"/>
                  <a:pt x="2236" y="800"/>
                </a:cubicBezTo>
                <a:cubicBezTo>
                  <a:pt x="2236" y="802"/>
                  <a:pt x="2236" y="802"/>
                  <a:pt x="2236" y="802"/>
                </a:cubicBezTo>
                <a:cubicBezTo>
                  <a:pt x="2237" y="804"/>
                  <a:pt x="2237" y="804"/>
                  <a:pt x="2237" y="804"/>
                </a:cubicBezTo>
                <a:cubicBezTo>
                  <a:pt x="2236" y="806"/>
                  <a:pt x="2236" y="806"/>
                  <a:pt x="2236" y="806"/>
                </a:cubicBezTo>
                <a:cubicBezTo>
                  <a:pt x="2238" y="806"/>
                  <a:pt x="2238" y="806"/>
                  <a:pt x="2238" y="806"/>
                </a:cubicBezTo>
                <a:cubicBezTo>
                  <a:pt x="2240" y="805"/>
                  <a:pt x="2240" y="805"/>
                  <a:pt x="2240" y="805"/>
                </a:cubicBezTo>
                <a:cubicBezTo>
                  <a:pt x="2242" y="806"/>
                  <a:pt x="2242" y="806"/>
                  <a:pt x="2242" y="806"/>
                </a:cubicBezTo>
                <a:cubicBezTo>
                  <a:pt x="2240" y="806"/>
                  <a:pt x="2240" y="806"/>
                  <a:pt x="2240" y="806"/>
                </a:cubicBezTo>
                <a:cubicBezTo>
                  <a:pt x="2239" y="807"/>
                  <a:pt x="2239" y="807"/>
                  <a:pt x="2239" y="807"/>
                </a:cubicBezTo>
                <a:cubicBezTo>
                  <a:pt x="2237" y="808"/>
                  <a:pt x="2237" y="808"/>
                  <a:pt x="2237" y="808"/>
                </a:cubicBezTo>
                <a:cubicBezTo>
                  <a:pt x="2238" y="813"/>
                  <a:pt x="2238" y="813"/>
                  <a:pt x="2238" y="813"/>
                </a:cubicBezTo>
                <a:cubicBezTo>
                  <a:pt x="2239" y="814"/>
                  <a:pt x="2239" y="814"/>
                  <a:pt x="2239" y="814"/>
                </a:cubicBezTo>
                <a:cubicBezTo>
                  <a:pt x="2240" y="817"/>
                  <a:pt x="2240" y="817"/>
                  <a:pt x="2240" y="817"/>
                </a:cubicBezTo>
                <a:cubicBezTo>
                  <a:pt x="2240" y="820"/>
                  <a:pt x="2240" y="820"/>
                  <a:pt x="2240" y="820"/>
                </a:cubicBezTo>
                <a:cubicBezTo>
                  <a:pt x="2239" y="822"/>
                  <a:pt x="2239" y="822"/>
                  <a:pt x="2239" y="822"/>
                </a:cubicBezTo>
                <a:cubicBezTo>
                  <a:pt x="2239" y="824"/>
                  <a:pt x="2239" y="824"/>
                  <a:pt x="2239" y="824"/>
                </a:cubicBezTo>
                <a:cubicBezTo>
                  <a:pt x="2241" y="825"/>
                  <a:pt x="2241" y="825"/>
                  <a:pt x="2241" y="825"/>
                </a:cubicBezTo>
                <a:cubicBezTo>
                  <a:pt x="2239" y="826"/>
                  <a:pt x="2239" y="826"/>
                  <a:pt x="2239" y="826"/>
                </a:cubicBezTo>
                <a:cubicBezTo>
                  <a:pt x="2240" y="829"/>
                  <a:pt x="2240" y="829"/>
                  <a:pt x="2240" y="829"/>
                </a:cubicBezTo>
                <a:cubicBezTo>
                  <a:pt x="2243" y="834"/>
                  <a:pt x="2243" y="834"/>
                  <a:pt x="2243" y="834"/>
                </a:cubicBezTo>
                <a:cubicBezTo>
                  <a:pt x="2243" y="836"/>
                  <a:pt x="2243" y="836"/>
                  <a:pt x="2243" y="836"/>
                </a:cubicBezTo>
                <a:cubicBezTo>
                  <a:pt x="2244" y="838"/>
                  <a:pt x="2244" y="838"/>
                  <a:pt x="2244" y="838"/>
                </a:cubicBezTo>
                <a:cubicBezTo>
                  <a:pt x="2242" y="838"/>
                  <a:pt x="2242" y="838"/>
                  <a:pt x="2242" y="838"/>
                </a:cubicBezTo>
                <a:cubicBezTo>
                  <a:pt x="2242" y="840"/>
                  <a:pt x="2242" y="840"/>
                  <a:pt x="2242" y="840"/>
                </a:cubicBezTo>
                <a:cubicBezTo>
                  <a:pt x="2245" y="844"/>
                  <a:pt x="2245" y="844"/>
                  <a:pt x="2245" y="844"/>
                </a:cubicBezTo>
                <a:cubicBezTo>
                  <a:pt x="2243" y="844"/>
                  <a:pt x="2243" y="844"/>
                  <a:pt x="2243" y="844"/>
                </a:cubicBezTo>
                <a:cubicBezTo>
                  <a:pt x="2245" y="847"/>
                  <a:pt x="2245" y="847"/>
                  <a:pt x="2245" y="847"/>
                </a:cubicBezTo>
                <a:cubicBezTo>
                  <a:pt x="2245" y="850"/>
                  <a:pt x="2245" y="850"/>
                  <a:pt x="2245" y="850"/>
                </a:cubicBezTo>
                <a:cubicBezTo>
                  <a:pt x="2249" y="858"/>
                  <a:pt x="2249" y="858"/>
                  <a:pt x="2249" y="858"/>
                </a:cubicBezTo>
                <a:cubicBezTo>
                  <a:pt x="2249" y="864"/>
                  <a:pt x="2249" y="864"/>
                  <a:pt x="2249" y="864"/>
                </a:cubicBezTo>
                <a:cubicBezTo>
                  <a:pt x="2251" y="868"/>
                  <a:pt x="2251" y="868"/>
                  <a:pt x="2251" y="868"/>
                </a:cubicBezTo>
                <a:cubicBezTo>
                  <a:pt x="2253" y="869"/>
                  <a:pt x="2253" y="869"/>
                  <a:pt x="2253" y="869"/>
                </a:cubicBezTo>
                <a:cubicBezTo>
                  <a:pt x="2253" y="872"/>
                  <a:pt x="2253" y="872"/>
                  <a:pt x="2253" y="872"/>
                </a:cubicBezTo>
                <a:cubicBezTo>
                  <a:pt x="2255" y="873"/>
                  <a:pt x="2255" y="873"/>
                  <a:pt x="2255" y="873"/>
                </a:cubicBezTo>
                <a:cubicBezTo>
                  <a:pt x="2255" y="874"/>
                  <a:pt x="2255" y="874"/>
                  <a:pt x="2255" y="874"/>
                </a:cubicBezTo>
                <a:cubicBezTo>
                  <a:pt x="2257" y="879"/>
                  <a:pt x="2257" y="879"/>
                  <a:pt x="2257" y="879"/>
                </a:cubicBezTo>
                <a:cubicBezTo>
                  <a:pt x="2258" y="879"/>
                  <a:pt x="2258" y="879"/>
                  <a:pt x="2258" y="879"/>
                </a:cubicBezTo>
                <a:cubicBezTo>
                  <a:pt x="2258" y="880"/>
                  <a:pt x="2258" y="880"/>
                  <a:pt x="2258" y="880"/>
                </a:cubicBezTo>
                <a:cubicBezTo>
                  <a:pt x="2261" y="883"/>
                  <a:pt x="2261" y="883"/>
                  <a:pt x="2261" y="883"/>
                </a:cubicBezTo>
                <a:cubicBezTo>
                  <a:pt x="2261" y="883"/>
                  <a:pt x="2261" y="883"/>
                  <a:pt x="2261" y="883"/>
                </a:cubicBezTo>
                <a:cubicBezTo>
                  <a:pt x="2261" y="887"/>
                  <a:pt x="2261" y="887"/>
                  <a:pt x="2261" y="887"/>
                </a:cubicBezTo>
                <a:cubicBezTo>
                  <a:pt x="2262" y="888"/>
                  <a:pt x="2262" y="888"/>
                  <a:pt x="2262" y="888"/>
                </a:cubicBezTo>
                <a:cubicBezTo>
                  <a:pt x="2264" y="891"/>
                  <a:pt x="2264" y="891"/>
                  <a:pt x="2264" y="891"/>
                </a:cubicBezTo>
                <a:cubicBezTo>
                  <a:pt x="2264" y="894"/>
                  <a:pt x="2264" y="894"/>
                  <a:pt x="2264" y="894"/>
                </a:cubicBezTo>
                <a:cubicBezTo>
                  <a:pt x="2266" y="898"/>
                  <a:pt x="2266" y="898"/>
                  <a:pt x="2266" y="898"/>
                </a:cubicBezTo>
                <a:cubicBezTo>
                  <a:pt x="2267" y="900"/>
                  <a:pt x="2267" y="900"/>
                  <a:pt x="2267" y="900"/>
                </a:cubicBezTo>
                <a:cubicBezTo>
                  <a:pt x="2267" y="904"/>
                  <a:pt x="2267" y="904"/>
                  <a:pt x="2267" y="904"/>
                </a:cubicBezTo>
                <a:cubicBezTo>
                  <a:pt x="2268" y="905"/>
                  <a:pt x="2268" y="905"/>
                  <a:pt x="2268" y="905"/>
                </a:cubicBezTo>
                <a:cubicBezTo>
                  <a:pt x="2269" y="908"/>
                  <a:pt x="2269" y="908"/>
                  <a:pt x="2269" y="908"/>
                </a:cubicBezTo>
                <a:cubicBezTo>
                  <a:pt x="2272" y="911"/>
                  <a:pt x="2272" y="911"/>
                  <a:pt x="2272" y="911"/>
                </a:cubicBezTo>
                <a:cubicBezTo>
                  <a:pt x="2273" y="911"/>
                  <a:pt x="2273" y="911"/>
                  <a:pt x="2273" y="911"/>
                </a:cubicBezTo>
                <a:cubicBezTo>
                  <a:pt x="2275" y="914"/>
                  <a:pt x="2275" y="914"/>
                  <a:pt x="2275" y="914"/>
                </a:cubicBezTo>
                <a:cubicBezTo>
                  <a:pt x="2278" y="917"/>
                  <a:pt x="2278" y="917"/>
                  <a:pt x="2278" y="917"/>
                </a:cubicBezTo>
                <a:cubicBezTo>
                  <a:pt x="2279" y="920"/>
                  <a:pt x="2279" y="920"/>
                  <a:pt x="2279" y="920"/>
                </a:cubicBezTo>
                <a:cubicBezTo>
                  <a:pt x="2280" y="923"/>
                  <a:pt x="2280" y="923"/>
                  <a:pt x="2280" y="923"/>
                </a:cubicBezTo>
                <a:cubicBezTo>
                  <a:pt x="2280" y="923"/>
                  <a:pt x="2280" y="923"/>
                  <a:pt x="2280" y="923"/>
                </a:cubicBezTo>
                <a:cubicBezTo>
                  <a:pt x="2280" y="925"/>
                  <a:pt x="2280" y="925"/>
                  <a:pt x="2280" y="925"/>
                </a:cubicBezTo>
                <a:cubicBezTo>
                  <a:pt x="2283" y="929"/>
                  <a:pt x="2283" y="929"/>
                  <a:pt x="2283" y="929"/>
                </a:cubicBezTo>
                <a:cubicBezTo>
                  <a:pt x="2284" y="933"/>
                  <a:pt x="2284" y="933"/>
                  <a:pt x="2284" y="933"/>
                </a:cubicBezTo>
                <a:cubicBezTo>
                  <a:pt x="2284" y="937"/>
                  <a:pt x="2284" y="937"/>
                  <a:pt x="2284" y="937"/>
                </a:cubicBezTo>
                <a:cubicBezTo>
                  <a:pt x="2288" y="945"/>
                  <a:pt x="2288" y="945"/>
                  <a:pt x="2288" y="945"/>
                </a:cubicBezTo>
                <a:cubicBezTo>
                  <a:pt x="2291" y="948"/>
                  <a:pt x="2291" y="948"/>
                  <a:pt x="2291" y="948"/>
                </a:cubicBezTo>
                <a:cubicBezTo>
                  <a:pt x="2294" y="951"/>
                  <a:pt x="2294" y="951"/>
                  <a:pt x="2294" y="951"/>
                </a:cubicBezTo>
                <a:cubicBezTo>
                  <a:pt x="2297" y="951"/>
                  <a:pt x="2297" y="951"/>
                  <a:pt x="2297" y="951"/>
                </a:cubicBezTo>
                <a:cubicBezTo>
                  <a:pt x="2301" y="948"/>
                  <a:pt x="2301" y="948"/>
                  <a:pt x="2301" y="948"/>
                </a:cubicBezTo>
                <a:cubicBezTo>
                  <a:pt x="2302" y="946"/>
                  <a:pt x="2302" y="946"/>
                  <a:pt x="2302" y="946"/>
                </a:cubicBezTo>
                <a:cubicBezTo>
                  <a:pt x="2301" y="945"/>
                  <a:pt x="2301" y="945"/>
                  <a:pt x="2301" y="945"/>
                </a:cubicBezTo>
                <a:cubicBezTo>
                  <a:pt x="2302" y="945"/>
                  <a:pt x="2302" y="945"/>
                  <a:pt x="2302" y="945"/>
                </a:cubicBezTo>
                <a:cubicBezTo>
                  <a:pt x="2302" y="944"/>
                  <a:pt x="2302" y="944"/>
                  <a:pt x="2302" y="944"/>
                </a:cubicBezTo>
                <a:cubicBezTo>
                  <a:pt x="2303" y="942"/>
                  <a:pt x="2303" y="942"/>
                  <a:pt x="2303" y="942"/>
                </a:cubicBezTo>
                <a:cubicBezTo>
                  <a:pt x="2307" y="940"/>
                  <a:pt x="2307" y="940"/>
                  <a:pt x="2307" y="940"/>
                </a:cubicBezTo>
                <a:cubicBezTo>
                  <a:pt x="2307" y="940"/>
                  <a:pt x="2307" y="940"/>
                  <a:pt x="2307" y="940"/>
                </a:cubicBezTo>
                <a:cubicBezTo>
                  <a:pt x="2312" y="939"/>
                  <a:pt x="2312" y="939"/>
                  <a:pt x="2312" y="939"/>
                </a:cubicBezTo>
                <a:cubicBezTo>
                  <a:pt x="2313" y="939"/>
                  <a:pt x="2313" y="939"/>
                  <a:pt x="2313" y="939"/>
                </a:cubicBezTo>
                <a:cubicBezTo>
                  <a:pt x="2314" y="940"/>
                  <a:pt x="2314" y="940"/>
                  <a:pt x="2314" y="940"/>
                </a:cubicBezTo>
                <a:cubicBezTo>
                  <a:pt x="2314" y="939"/>
                  <a:pt x="2314" y="939"/>
                  <a:pt x="2314" y="939"/>
                </a:cubicBezTo>
                <a:cubicBezTo>
                  <a:pt x="2313" y="939"/>
                  <a:pt x="2313" y="939"/>
                  <a:pt x="2313" y="939"/>
                </a:cubicBezTo>
                <a:cubicBezTo>
                  <a:pt x="2310" y="937"/>
                  <a:pt x="2310" y="937"/>
                  <a:pt x="2310" y="937"/>
                </a:cubicBezTo>
                <a:cubicBezTo>
                  <a:pt x="2310" y="936"/>
                  <a:pt x="2310" y="936"/>
                  <a:pt x="2310" y="936"/>
                </a:cubicBezTo>
                <a:cubicBezTo>
                  <a:pt x="2311" y="935"/>
                  <a:pt x="2311" y="935"/>
                  <a:pt x="2311" y="935"/>
                </a:cubicBezTo>
                <a:cubicBezTo>
                  <a:pt x="2313" y="931"/>
                  <a:pt x="2313" y="931"/>
                  <a:pt x="2313" y="931"/>
                </a:cubicBezTo>
                <a:cubicBezTo>
                  <a:pt x="2313" y="931"/>
                  <a:pt x="2313" y="931"/>
                  <a:pt x="2313" y="931"/>
                </a:cubicBezTo>
                <a:cubicBezTo>
                  <a:pt x="2314" y="928"/>
                  <a:pt x="2314" y="928"/>
                  <a:pt x="2314" y="928"/>
                </a:cubicBezTo>
                <a:cubicBezTo>
                  <a:pt x="2316" y="928"/>
                  <a:pt x="2316" y="928"/>
                  <a:pt x="2316" y="928"/>
                </a:cubicBezTo>
                <a:cubicBezTo>
                  <a:pt x="2318" y="929"/>
                  <a:pt x="2318" y="929"/>
                  <a:pt x="2318" y="929"/>
                </a:cubicBezTo>
                <a:cubicBezTo>
                  <a:pt x="2319" y="928"/>
                  <a:pt x="2319" y="928"/>
                  <a:pt x="2319" y="928"/>
                </a:cubicBezTo>
                <a:cubicBezTo>
                  <a:pt x="2319" y="926"/>
                  <a:pt x="2319" y="926"/>
                  <a:pt x="2319" y="926"/>
                </a:cubicBezTo>
                <a:cubicBezTo>
                  <a:pt x="2319" y="917"/>
                  <a:pt x="2319" y="917"/>
                  <a:pt x="2319" y="917"/>
                </a:cubicBezTo>
                <a:cubicBezTo>
                  <a:pt x="2318" y="916"/>
                  <a:pt x="2318" y="916"/>
                  <a:pt x="2318" y="916"/>
                </a:cubicBezTo>
                <a:cubicBezTo>
                  <a:pt x="2318" y="912"/>
                  <a:pt x="2318" y="912"/>
                  <a:pt x="2318" y="912"/>
                </a:cubicBezTo>
                <a:cubicBezTo>
                  <a:pt x="2320" y="907"/>
                  <a:pt x="2320" y="907"/>
                  <a:pt x="2320" y="907"/>
                </a:cubicBezTo>
                <a:cubicBezTo>
                  <a:pt x="2323" y="900"/>
                  <a:pt x="2323" y="900"/>
                  <a:pt x="2323" y="900"/>
                </a:cubicBezTo>
                <a:cubicBezTo>
                  <a:pt x="2322" y="895"/>
                  <a:pt x="2322" y="895"/>
                  <a:pt x="2322" y="895"/>
                </a:cubicBezTo>
                <a:cubicBezTo>
                  <a:pt x="2320" y="895"/>
                  <a:pt x="2320" y="895"/>
                  <a:pt x="2320" y="895"/>
                </a:cubicBezTo>
                <a:cubicBezTo>
                  <a:pt x="2320" y="887"/>
                  <a:pt x="2320" y="887"/>
                  <a:pt x="2320" y="887"/>
                </a:cubicBezTo>
                <a:cubicBezTo>
                  <a:pt x="2319" y="884"/>
                  <a:pt x="2319" y="884"/>
                  <a:pt x="2319" y="884"/>
                </a:cubicBezTo>
                <a:cubicBezTo>
                  <a:pt x="2321" y="882"/>
                  <a:pt x="2321" y="882"/>
                  <a:pt x="2321" y="882"/>
                </a:cubicBezTo>
                <a:cubicBezTo>
                  <a:pt x="2319" y="877"/>
                  <a:pt x="2319" y="877"/>
                  <a:pt x="2319" y="877"/>
                </a:cubicBezTo>
                <a:cubicBezTo>
                  <a:pt x="2319" y="874"/>
                  <a:pt x="2319" y="874"/>
                  <a:pt x="2319" y="874"/>
                </a:cubicBezTo>
                <a:cubicBezTo>
                  <a:pt x="2320" y="872"/>
                  <a:pt x="2320" y="872"/>
                  <a:pt x="2320" y="872"/>
                </a:cubicBezTo>
                <a:cubicBezTo>
                  <a:pt x="2324" y="868"/>
                  <a:pt x="2324" y="868"/>
                  <a:pt x="2324" y="868"/>
                </a:cubicBezTo>
                <a:cubicBezTo>
                  <a:pt x="2324" y="868"/>
                  <a:pt x="2324" y="868"/>
                  <a:pt x="2324" y="868"/>
                </a:cubicBezTo>
                <a:cubicBezTo>
                  <a:pt x="2325" y="870"/>
                  <a:pt x="2325" y="870"/>
                  <a:pt x="2325" y="870"/>
                </a:cubicBezTo>
                <a:cubicBezTo>
                  <a:pt x="2327" y="870"/>
                  <a:pt x="2327" y="870"/>
                  <a:pt x="2327" y="870"/>
                </a:cubicBezTo>
                <a:cubicBezTo>
                  <a:pt x="2330" y="867"/>
                  <a:pt x="2330" y="867"/>
                  <a:pt x="2330" y="867"/>
                </a:cubicBezTo>
                <a:cubicBezTo>
                  <a:pt x="2330" y="864"/>
                  <a:pt x="2330" y="864"/>
                  <a:pt x="2330" y="864"/>
                </a:cubicBezTo>
                <a:cubicBezTo>
                  <a:pt x="2332" y="863"/>
                  <a:pt x="2332" y="863"/>
                  <a:pt x="2332" y="863"/>
                </a:cubicBezTo>
                <a:cubicBezTo>
                  <a:pt x="2336" y="863"/>
                  <a:pt x="2336" y="863"/>
                  <a:pt x="2336" y="863"/>
                </a:cubicBezTo>
                <a:cubicBezTo>
                  <a:pt x="2339" y="862"/>
                  <a:pt x="2339" y="862"/>
                  <a:pt x="2339" y="862"/>
                </a:cubicBezTo>
                <a:cubicBezTo>
                  <a:pt x="2340" y="859"/>
                  <a:pt x="2340" y="859"/>
                  <a:pt x="2340" y="859"/>
                </a:cubicBezTo>
                <a:cubicBezTo>
                  <a:pt x="2340" y="857"/>
                  <a:pt x="2340" y="857"/>
                  <a:pt x="2340" y="857"/>
                </a:cubicBezTo>
                <a:cubicBezTo>
                  <a:pt x="2340" y="855"/>
                  <a:pt x="2340" y="855"/>
                  <a:pt x="2340" y="855"/>
                </a:cubicBezTo>
                <a:cubicBezTo>
                  <a:pt x="2343" y="853"/>
                  <a:pt x="2343" y="853"/>
                  <a:pt x="2343" y="853"/>
                </a:cubicBezTo>
                <a:cubicBezTo>
                  <a:pt x="2347" y="851"/>
                  <a:pt x="2347" y="851"/>
                  <a:pt x="2347" y="851"/>
                </a:cubicBezTo>
                <a:cubicBezTo>
                  <a:pt x="2349" y="849"/>
                  <a:pt x="2349" y="849"/>
                  <a:pt x="2349" y="849"/>
                </a:cubicBezTo>
                <a:cubicBezTo>
                  <a:pt x="2350" y="847"/>
                  <a:pt x="2350" y="847"/>
                  <a:pt x="2350" y="847"/>
                </a:cubicBezTo>
                <a:cubicBezTo>
                  <a:pt x="2359" y="839"/>
                  <a:pt x="2359" y="839"/>
                  <a:pt x="2359" y="839"/>
                </a:cubicBezTo>
                <a:cubicBezTo>
                  <a:pt x="2361" y="834"/>
                  <a:pt x="2361" y="834"/>
                  <a:pt x="2361" y="834"/>
                </a:cubicBezTo>
                <a:cubicBezTo>
                  <a:pt x="2368" y="828"/>
                  <a:pt x="2368" y="828"/>
                  <a:pt x="2368" y="828"/>
                </a:cubicBezTo>
                <a:cubicBezTo>
                  <a:pt x="2367" y="828"/>
                  <a:pt x="2367" y="828"/>
                  <a:pt x="2367" y="828"/>
                </a:cubicBezTo>
                <a:cubicBezTo>
                  <a:pt x="2367" y="829"/>
                  <a:pt x="2367" y="829"/>
                  <a:pt x="2367" y="829"/>
                </a:cubicBezTo>
                <a:cubicBezTo>
                  <a:pt x="2365" y="829"/>
                  <a:pt x="2365" y="829"/>
                  <a:pt x="2365" y="829"/>
                </a:cubicBezTo>
                <a:cubicBezTo>
                  <a:pt x="2365" y="827"/>
                  <a:pt x="2365" y="827"/>
                  <a:pt x="2365" y="827"/>
                </a:cubicBezTo>
                <a:cubicBezTo>
                  <a:pt x="2366" y="826"/>
                  <a:pt x="2366" y="826"/>
                  <a:pt x="2366" y="826"/>
                </a:cubicBezTo>
                <a:cubicBezTo>
                  <a:pt x="2368" y="825"/>
                  <a:pt x="2368" y="825"/>
                  <a:pt x="2368" y="825"/>
                </a:cubicBezTo>
                <a:cubicBezTo>
                  <a:pt x="2369" y="825"/>
                  <a:pt x="2369" y="825"/>
                  <a:pt x="2369" y="825"/>
                </a:cubicBezTo>
                <a:cubicBezTo>
                  <a:pt x="2369" y="826"/>
                  <a:pt x="2369" y="826"/>
                  <a:pt x="2369" y="826"/>
                </a:cubicBezTo>
                <a:cubicBezTo>
                  <a:pt x="2369" y="827"/>
                  <a:pt x="2369" y="827"/>
                  <a:pt x="2369" y="827"/>
                </a:cubicBezTo>
                <a:cubicBezTo>
                  <a:pt x="2370" y="827"/>
                  <a:pt x="2370" y="827"/>
                  <a:pt x="2370" y="827"/>
                </a:cubicBezTo>
                <a:cubicBezTo>
                  <a:pt x="2376" y="824"/>
                  <a:pt x="2376" y="824"/>
                  <a:pt x="2376" y="824"/>
                </a:cubicBezTo>
                <a:cubicBezTo>
                  <a:pt x="2376" y="823"/>
                  <a:pt x="2376" y="823"/>
                  <a:pt x="2376" y="823"/>
                </a:cubicBezTo>
                <a:cubicBezTo>
                  <a:pt x="2379" y="821"/>
                  <a:pt x="2379" y="821"/>
                  <a:pt x="2379" y="821"/>
                </a:cubicBezTo>
                <a:cubicBezTo>
                  <a:pt x="2379" y="819"/>
                  <a:pt x="2379" y="819"/>
                  <a:pt x="2379" y="819"/>
                </a:cubicBezTo>
                <a:cubicBezTo>
                  <a:pt x="2380" y="819"/>
                  <a:pt x="2380" y="819"/>
                  <a:pt x="2380" y="819"/>
                </a:cubicBezTo>
                <a:cubicBezTo>
                  <a:pt x="2381" y="817"/>
                  <a:pt x="2381" y="817"/>
                  <a:pt x="2381" y="817"/>
                </a:cubicBezTo>
                <a:cubicBezTo>
                  <a:pt x="2383" y="815"/>
                  <a:pt x="2383" y="815"/>
                  <a:pt x="2383" y="815"/>
                </a:cubicBezTo>
                <a:cubicBezTo>
                  <a:pt x="2382" y="815"/>
                  <a:pt x="2382" y="815"/>
                  <a:pt x="2382" y="815"/>
                </a:cubicBezTo>
                <a:cubicBezTo>
                  <a:pt x="2382" y="814"/>
                  <a:pt x="2382" y="814"/>
                  <a:pt x="2382" y="814"/>
                </a:cubicBezTo>
                <a:cubicBezTo>
                  <a:pt x="2381" y="812"/>
                  <a:pt x="2381" y="812"/>
                  <a:pt x="2381" y="812"/>
                </a:cubicBezTo>
                <a:cubicBezTo>
                  <a:pt x="2381" y="811"/>
                  <a:pt x="2381" y="811"/>
                  <a:pt x="2381" y="811"/>
                </a:cubicBezTo>
                <a:cubicBezTo>
                  <a:pt x="2382" y="809"/>
                  <a:pt x="2382" y="809"/>
                  <a:pt x="2382" y="809"/>
                </a:cubicBezTo>
                <a:cubicBezTo>
                  <a:pt x="2382" y="808"/>
                  <a:pt x="2382" y="808"/>
                  <a:pt x="2382" y="808"/>
                </a:cubicBezTo>
                <a:cubicBezTo>
                  <a:pt x="2383" y="807"/>
                  <a:pt x="2383" y="807"/>
                  <a:pt x="2383" y="807"/>
                </a:cubicBezTo>
                <a:cubicBezTo>
                  <a:pt x="2390" y="804"/>
                  <a:pt x="2390" y="804"/>
                  <a:pt x="2390" y="804"/>
                </a:cubicBezTo>
                <a:cubicBezTo>
                  <a:pt x="2391" y="803"/>
                  <a:pt x="2391" y="803"/>
                  <a:pt x="2391" y="803"/>
                </a:cubicBezTo>
                <a:cubicBezTo>
                  <a:pt x="2391" y="801"/>
                  <a:pt x="2391" y="801"/>
                  <a:pt x="2391" y="801"/>
                </a:cubicBezTo>
                <a:cubicBezTo>
                  <a:pt x="2392" y="800"/>
                  <a:pt x="2392" y="800"/>
                  <a:pt x="2392" y="800"/>
                </a:cubicBezTo>
                <a:cubicBezTo>
                  <a:pt x="2393" y="799"/>
                  <a:pt x="2393" y="799"/>
                  <a:pt x="2393" y="799"/>
                </a:cubicBezTo>
                <a:cubicBezTo>
                  <a:pt x="2392" y="798"/>
                  <a:pt x="2392" y="798"/>
                  <a:pt x="2392" y="798"/>
                </a:cubicBezTo>
                <a:cubicBezTo>
                  <a:pt x="2391" y="798"/>
                  <a:pt x="2391" y="798"/>
                  <a:pt x="2391" y="798"/>
                </a:cubicBezTo>
                <a:cubicBezTo>
                  <a:pt x="2390" y="797"/>
                  <a:pt x="2390" y="797"/>
                  <a:pt x="2390" y="797"/>
                </a:cubicBezTo>
                <a:cubicBezTo>
                  <a:pt x="2392" y="797"/>
                  <a:pt x="2392" y="797"/>
                  <a:pt x="2392" y="797"/>
                </a:cubicBezTo>
                <a:cubicBezTo>
                  <a:pt x="2394" y="799"/>
                  <a:pt x="2394" y="799"/>
                  <a:pt x="2394" y="799"/>
                </a:cubicBezTo>
                <a:cubicBezTo>
                  <a:pt x="2393" y="800"/>
                  <a:pt x="2393" y="800"/>
                  <a:pt x="2393" y="800"/>
                </a:cubicBezTo>
                <a:cubicBezTo>
                  <a:pt x="2394" y="803"/>
                  <a:pt x="2394" y="803"/>
                  <a:pt x="2394" y="803"/>
                </a:cubicBezTo>
                <a:cubicBezTo>
                  <a:pt x="2396" y="803"/>
                  <a:pt x="2396" y="803"/>
                  <a:pt x="2396" y="803"/>
                </a:cubicBezTo>
                <a:cubicBezTo>
                  <a:pt x="2396" y="803"/>
                  <a:pt x="2396" y="803"/>
                  <a:pt x="2396" y="803"/>
                </a:cubicBezTo>
                <a:cubicBezTo>
                  <a:pt x="2397" y="803"/>
                  <a:pt x="2397" y="803"/>
                  <a:pt x="2397" y="803"/>
                </a:cubicBezTo>
                <a:cubicBezTo>
                  <a:pt x="2398" y="802"/>
                  <a:pt x="2398" y="802"/>
                  <a:pt x="2398" y="802"/>
                </a:cubicBezTo>
                <a:cubicBezTo>
                  <a:pt x="2398" y="803"/>
                  <a:pt x="2398" y="803"/>
                  <a:pt x="2398" y="803"/>
                </a:cubicBezTo>
                <a:cubicBezTo>
                  <a:pt x="2398" y="802"/>
                  <a:pt x="2398" y="802"/>
                  <a:pt x="2398" y="802"/>
                </a:cubicBezTo>
                <a:cubicBezTo>
                  <a:pt x="2398" y="801"/>
                  <a:pt x="2398" y="801"/>
                  <a:pt x="2398" y="801"/>
                </a:cubicBezTo>
                <a:cubicBezTo>
                  <a:pt x="2399" y="802"/>
                  <a:pt x="2399" y="802"/>
                  <a:pt x="2399" y="802"/>
                </a:cubicBezTo>
                <a:cubicBezTo>
                  <a:pt x="2400" y="804"/>
                  <a:pt x="2400" y="804"/>
                  <a:pt x="2400" y="804"/>
                </a:cubicBezTo>
                <a:cubicBezTo>
                  <a:pt x="2401" y="805"/>
                  <a:pt x="2401" y="805"/>
                  <a:pt x="2401" y="805"/>
                </a:cubicBezTo>
                <a:cubicBezTo>
                  <a:pt x="2401" y="804"/>
                  <a:pt x="2401" y="804"/>
                  <a:pt x="2401" y="804"/>
                </a:cubicBezTo>
                <a:cubicBezTo>
                  <a:pt x="2402" y="805"/>
                  <a:pt x="2402" y="805"/>
                  <a:pt x="2402" y="805"/>
                </a:cubicBezTo>
                <a:cubicBezTo>
                  <a:pt x="2403" y="804"/>
                  <a:pt x="2403" y="804"/>
                  <a:pt x="2403" y="804"/>
                </a:cubicBezTo>
                <a:cubicBezTo>
                  <a:pt x="2402" y="801"/>
                  <a:pt x="2402" y="801"/>
                  <a:pt x="2402" y="801"/>
                </a:cubicBezTo>
                <a:cubicBezTo>
                  <a:pt x="2403" y="801"/>
                  <a:pt x="2403" y="801"/>
                  <a:pt x="2403" y="801"/>
                </a:cubicBezTo>
                <a:cubicBezTo>
                  <a:pt x="2404" y="801"/>
                  <a:pt x="2404" y="801"/>
                  <a:pt x="2404" y="801"/>
                </a:cubicBezTo>
                <a:cubicBezTo>
                  <a:pt x="2404" y="803"/>
                  <a:pt x="2404" y="803"/>
                  <a:pt x="2404" y="803"/>
                </a:cubicBezTo>
                <a:cubicBezTo>
                  <a:pt x="2405" y="804"/>
                  <a:pt x="2405" y="804"/>
                  <a:pt x="2405" y="804"/>
                </a:cubicBezTo>
                <a:cubicBezTo>
                  <a:pt x="2406" y="804"/>
                  <a:pt x="2406" y="804"/>
                  <a:pt x="2406" y="804"/>
                </a:cubicBezTo>
                <a:cubicBezTo>
                  <a:pt x="2406" y="802"/>
                  <a:pt x="2406" y="802"/>
                  <a:pt x="2406" y="802"/>
                </a:cubicBezTo>
                <a:cubicBezTo>
                  <a:pt x="2407" y="802"/>
                  <a:pt x="2407" y="802"/>
                  <a:pt x="2407" y="802"/>
                </a:cubicBezTo>
                <a:cubicBezTo>
                  <a:pt x="2409" y="803"/>
                  <a:pt x="2409" y="803"/>
                  <a:pt x="2409" y="803"/>
                </a:cubicBezTo>
                <a:cubicBezTo>
                  <a:pt x="2409" y="803"/>
                  <a:pt x="2409" y="803"/>
                  <a:pt x="2409" y="803"/>
                </a:cubicBezTo>
                <a:cubicBezTo>
                  <a:pt x="2410" y="803"/>
                  <a:pt x="2410" y="803"/>
                  <a:pt x="2410" y="803"/>
                </a:cubicBezTo>
                <a:cubicBezTo>
                  <a:pt x="2410" y="801"/>
                  <a:pt x="2410" y="801"/>
                  <a:pt x="2410" y="801"/>
                </a:cubicBezTo>
                <a:cubicBezTo>
                  <a:pt x="2409" y="798"/>
                  <a:pt x="2409" y="798"/>
                  <a:pt x="2409" y="798"/>
                </a:cubicBezTo>
                <a:cubicBezTo>
                  <a:pt x="2409" y="798"/>
                  <a:pt x="2409" y="798"/>
                  <a:pt x="2409" y="798"/>
                </a:cubicBezTo>
                <a:cubicBezTo>
                  <a:pt x="2410" y="796"/>
                  <a:pt x="2410" y="796"/>
                  <a:pt x="2410" y="796"/>
                </a:cubicBezTo>
                <a:cubicBezTo>
                  <a:pt x="2410" y="795"/>
                  <a:pt x="2410" y="795"/>
                  <a:pt x="2410" y="795"/>
                </a:cubicBezTo>
                <a:cubicBezTo>
                  <a:pt x="2410" y="794"/>
                  <a:pt x="2410" y="794"/>
                  <a:pt x="2410" y="794"/>
                </a:cubicBezTo>
                <a:cubicBezTo>
                  <a:pt x="2411" y="795"/>
                  <a:pt x="2411" y="795"/>
                  <a:pt x="2411" y="795"/>
                </a:cubicBezTo>
                <a:cubicBezTo>
                  <a:pt x="2411" y="796"/>
                  <a:pt x="2411" y="796"/>
                  <a:pt x="2411" y="796"/>
                </a:cubicBezTo>
                <a:cubicBezTo>
                  <a:pt x="2410" y="799"/>
                  <a:pt x="2410" y="799"/>
                  <a:pt x="2410" y="799"/>
                </a:cubicBezTo>
                <a:cubicBezTo>
                  <a:pt x="2411" y="801"/>
                  <a:pt x="2411" y="801"/>
                  <a:pt x="2411" y="801"/>
                </a:cubicBezTo>
                <a:cubicBezTo>
                  <a:pt x="2412" y="799"/>
                  <a:pt x="2412" y="799"/>
                  <a:pt x="2412" y="799"/>
                </a:cubicBezTo>
                <a:cubicBezTo>
                  <a:pt x="2414" y="798"/>
                  <a:pt x="2414" y="798"/>
                  <a:pt x="2414" y="798"/>
                </a:cubicBezTo>
                <a:cubicBezTo>
                  <a:pt x="2413" y="799"/>
                  <a:pt x="2413" y="799"/>
                  <a:pt x="2413" y="799"/>
                </a:cubicBezTo>
                <a:cubicBezTo>
                  <a:pt x="2412" y="799"/>
                  <a:pt x="2412" y="799"/>
                  <a:pt x="2412" y="799"/>
                </a:cubicBezTo>
                <a:cubicBezTo>
                  <a:pt x="2412" y="801"/>
                  <a:pt x="2412" y="801"/>
                  <a:pt x="2412" y="801"/>
                </a:cubicBezTo>
                <a:cubicBezTo>
                  <a:pt x="2413" y="802"/>
                  <a:pt x="2413" y="802"/>
                  <a:pt x="2413" y="802"/>
                </a:cubicBezTo>
                <a:cubicBezTo>
                  <a:pt x="2415" y="799"/>
                  <a:pt x="2415" y="799"/>
                  <a:pt x="2415" y="799"/>
                </a:cubicBezTo>
                <a:cubicBezTo>
                  <a:pt x="2417" y="798"/>
                  <a:pt x="2417" y="798"/>
                  <a:pt x="2417" y="798"/>
                </a:cubicBezTo>
                <a:cubicBezTo>
                  <a:pt x="2417" y="796"/>
                  <a:pt x="2417" y="796"/>
                  <a:pt x="2417" y="796"/>
                </a:cubicBezTo>
                <a:cubicBezTo>
                  <a:pt x="2416" y="793"/>
                  <a:pt x="2416" y="793"/>
                  <a:pt x="2416" y="793"/>
                </a:cubicBezTo>
                <a:cubicBezTo>
                  <a:pt x="2414" y="793"/>
                  <a:pt x="2414" y="793"/>
                  <a:pt x="2414" y="793"/>
                </a:cubicBezTo>
                <a:cubicBezTo>
                  <a:pt x="2416" y="792"/>
                  <a:pt x="2416" y="792"/>
                  <a:pt x="2416" y="792"/>
                </a:cubicBezTo>
                <a:cubicBezTo>
                  <a:pt x="2417" y="791"/>
                  <a:pt x="2417" y="791"/>
                  <a:pt x="2417" y="791"/>
                </a:cubicBezTo>
                <a:cubicBezTo>
                  <a:pt x="2415" y="789"/>
                  <a:pt x="2415" y="789"/>
                  <a:pt x="2415" y="789"/>
                </a:cubicBezTo>
                <a:cubicBezTo>
                  <a:pt x="2415" y="785"/>
                  <a:pt x="2415" y="785"/>
                  <a:pt x="2415" y="785"/>
                </a:cubicBezTo>
                <a:cubicBezTo>
                  <a:pt x="2416" y="788"/>
                  <a:pt x="2416" y="788"/>
                  <a:pt x="2416" y="788"/>
                </a:cubicBezTo>
                <a:cubicBezTo>
                  <a:pt x="2417" y="790"/>
                  <a:pt x="2417" y="790"/>
                  <a:pt x="2417" y="790"/>
                </a:cubicBezTo>
                <a:cubicBezTo>
                  <a:pt x="2419" y="790"/>
                  <a:pt x="2419" y="790"/>
                  <a:pt x="2419" y="790"/>
                </a:cubicBezTo>
                <a:cubicBezTo>
                  <a:pt x="2419" y="791"/>
                  <a:pt x="2419" y="791"/>
                  <a:pt x="2419" y="791"/>
                </a:cubicBezTo>
                <a:cubicBezTo>
                  <a:pt x="2423" y="792"/>
                  <a:pt x="2423" y="792"/>
                  <a:pt x="2423" y="792"/>
                </a:cubicBezTo>
                <a:cubicBezTo>
                  <a:pt x="2425" y="791"/>
                  <a:pt x="2425" y="791"/>
                  <a:pt x="2425" y="791"/>
                </a:cubicBezTo>
                <a:cubicBezTo>
                  <a:pt x="2425" y="792"/>
                  <a:pt x="2425" y="792"/>
                  <a:pt x="2425" y="792"/>
                </a:cubicBezTo>
                <a:cubicBezTo>
                  <a:pt x="2425" y="791"/>
                  <a:pt x="2425" y="791"/>
                  <a:pt x="2425" y="791"/>
                </a:cubicBezTo>
                <a:cubicBezTo>
                  <a:pt x="2426" y="791"/>
                  <a:pt x="2426" y="791"/>
                  <a:pt x="2426" y="791"/>
                </a:cubicBezTo>
                <a:cubicBezTo>
                  <a:pt x="2429" y="798"/>
                  <a:pt x="2429" y="798"/>
                  <a:pt x="2429" y="798"/>
                </a:cubicBezTo>
                <a:cubicBezTo>
                  <a:pt x="2430" y="799"/>
                  <a:pt x="2430" y="799"/>
                  <a:pt x="2430" y="799"/>
                </a:cubicBezTo>
                <a:cubicBezTo>
                  <a:pt x="2430" y="800"/>
                  <a:pt x="2430" y="800"/>
                  <a:pt x="2430" y="800"/>
                </a:cubicBezTo>
                <a:cubicBezTo>
                  <a:pt x="2430" y="803"/>
                  <a:pt x="2430" y="803"/>
                  <a:pt x="2430" y="803"/>
                </a:cubicBezTo>
                <a:cubicBezTo>
                  <a:pt x="2431" y="803"/>
                  <a:pt x="2431" y="803"/>
                  <a:pt x="2431" y="803"/>
                </a:cubicBezTo>
                <a:cubicBezTo>
                  <a:pt x="2430" y="806"/>
                  <a:pt x="2430" y="806"/>
                  <a:pt x="2430" y="806"/>
                </a:cubicBezTo>
                <a:cubicBezTo>
                  <a:pt x="2430" y="807"/>
                  <a:pt x="2430" y="807"/>
                  <a:pt x="2430" y="807"/>
                </a:cubicBezTo>
                <a:cubicBezTo>
                  <a:pt x="2432" y="805"/>
                  <a:pt x="2432" y="805"/>
                  <a:pt x="2432" y="805"/>
                </a:cubicBezTo>
                <a:cubicBezTo>
                  <a:pt x="2432" y="805"/>
                  <a:pt x="2432" y="805"/>
                  <a:pt x="2432" y="805"/>
                </a:cubicBezTo>
                <a:cubicBezTo>
                  <a:pt x="2432" y="806"/>
                  <a:pt x="2432" y="806"/>
                  <a:pt x="2432" y="806"/>
                </a:cubicBezTo>
                <a:cubicBezTo>
                  <a:pt x="2431" y="807"/>
                  <a:pt x="2431" y="807"/>
                  <a:pt x="2431" y="807"/>
                </a:cubicBezTo>
                <a:cubicBezTo>
                  <a:pt x="2432" y="809"/>
                  <a:pt x="2432" y="809"/>
                  <a:pt x="2432" y="809"/>
                </a:cubicBezTo>
                <a:cubicBezTo>
                  <a:pt x="2434" y="811"/>
                  <a:pt x="2434" y="811"/>
                  <a:pt x="2434" y="811"/>
                </a:cubicBezTo>
                <a:cubicBezTo>
                  <a:pt x="2435" y="815"/>
                  <a:pt x="2435" y="815"/>
                  <a:pt x="2435" y="815"/>
                </a:cubicBezTo>
                <a:cubicBezTo>
                  <a:pt x="2436" y="815"/>
                  <a:pt x="2436" y="815"/>
                  <a:pt x="2436" y="815"/>
                </a:cubicBezTo>
                <a:cubicBezTo>
                  <a:pt x="2435" y="812"/>
                  <a:pt x="2435" y="812"/>
                  <a:pt x="2435" y="812"/>
                </a:cubicBezTo>
                <a:cubicBezTo>
                  <a:pt x="2436" y="812"/>
                  <a:pt x="2436" y="812"/>
                  <a:pt x="2436" y="812"/>
                </a:cubicBezTo>
                <a:cubicBezTo>
                  <a:pt x="2436" y="812"/>
                  <a:pt x="2436" y="812"/>
                  <a:pt x="2436" y="812"/>
                </a:cubicBezTo>
                <a:cubicBezTo>
                  <a:pt x="2437" y="814"/>
                  <a:pt x="2437" y="814"/>
                  <a:pt x="2437" y="814"/>
                </a:cubicBezTo>
                <a:cubicBezTo>
                  <a:pt x="2437" y="817"/>
                  <a:pt x="2437" y="817"/>
                  <a:pt x="2437" y="817"/>
                </a:cubicBezTo>
                <a:cubicBezTo>
                  <a:pt x="2442" y="821"/>
                  <a:pt x="2442" y="821"/>
                  <a:pt x="2442" y="821"/>
                </a:cubicBezTo>
                <a:cubicBezTo>
                  <a:pt x="2441" y="819"/>
                  <a:pt x="2441" y="819"/>
                  <a:pt x="2441" y="819"/>
                </a:cubicBezTo>
                <a:cubicBezTo>
                  <a:pt x="2441" y="818"/>
                  <a:pt x="2441" y="818"/>
                  <a:pt x="2441" y="818"/>
                </a:cubicBezTo>
                <a:cubicBezTo>
                  <a:pt x="2442" y="819"/>
                  <a:pt x="2442" y="819"/>
                  <a:pt x="2442" y="819"/>
                </a:cubicBezTo>
                <a:cubicBezTo>
                  <a:pt x="2444" y="819"/>
                  <a:pt x="2444" y="819"/>
                  <a:pt x="2444" y="819"/>
                </a:cubicBezTo>
                <a:cubicBezTo>
                  <a:pt x="2443" y="821"/>
                  <a:pt x="2443" y="821"/>
                  <a:pt x="2443" y="821"/>
                </a:cubicBezTo>
                <a:cubicBezTo>
                  <a:pt x="2443" y="822"/>
                  <a:pt x="2443" y="822"/>
                  <a:pt x="2443" y="822"/>
                </a:cubicBezTo>
                <a:cubicBezTo>
                  <a:pt x="2445" y="821"/>
                  <a:pt x="2445" y="821"/>
                  <a:pt x="2445" y="821"/>
                </a:cubicBezTo>
                <a:cubicBezTo>
                  <a:pt x="2445" y="820"/>
                  <a:pt x="2445" y="820"/>
                  <a:pt x="2445" y="820"/>
                </a:cubicBezTo>
                <a:cubicBezTo>
                  <a:pt x="2446" y="821"/>
                  <a:pt x="2446" y="821"/>
                  <a:pt x="2446" y="821"/>
                </a:cubicBezTo>
                <a:cubicBezTo>
                  <a:pt x="2447" y="822"/>
                  <a:pt x="2447" y="822"/>
                  <a:pt x="2447" y="822"/>
                </a:cubicBezTo>
                <a:cubicBezTo>
                  <a:pt x="2448" y="823"/>
                  <a:pt x="2448" y="823"/>
                  <a:pt x="2448" y="823"/>
                </a:cubicBezTo>
                <a:cubicBezTo>
                  <a:pt x="2451" y="824"/>
                  <a:pt x="2451" y="824"/>
                  <a:pt x="2451" y="824"/>
                </a:cubicBezTo>
                <a:cubicBezTo>
                  <a:pt x="2453" y="827"/>
                  <a:pt x="2453" y="827"/>
                  <a:pt x="2453" y="827"/>
                </a:cubicBezTo>
                <a:cubicBezTo>
                  <a:pt x="2453" y="828"/>
                  <a:pt x="2453" y="828"/>
                  <a:pt x="2453" y="828"/>
                </a:cubicBezTo>
                <a:cubicBezTo>
                  <a:pt x="2452" y="829"/>
                  <a:pt x="2452" y="829"/>
                  <a:pt x="2452" y="829"/>
                </a:cubicBezTo>
                <a:cubicBezTo>
                  <a:pt x="2451" y="828"/>
                  <a:pt x="2451" y="828"/>
                  <a:pt x="2451" y="828"/>
                </a:cubicBezTo>
                <a:cubicBezTo>
                  <a:pt x="2449" y="828"/>
                  <a:pt x="2449" y="828"/>
                  <a:pt x="2449" y="828"/>
                </a:cubicBezTo>
                <a:cubicBezTo>
                  <a:pt x="2451" y="830"/>
                  <a:pt x="2451" y="830"/>
                  <a:pt x="2451" y="830"/>
                </a:cubicBezTo>
                <a:cubicBezTo>
                  <a:pt x="2451" y="830"/>
                  <a:pt x="2451" y="830"/>
                  <a:pt x="2451" y="830"/>
                </a:cubicBezTo>
                <a:cubicBezTo>
                  <a:pt x="2451" y="831"/>
                  <a:pt x="2451" y="831"/>
                  <a:pt x="2451" y="831"/>
                </a:cubicBezTo>
                <a:cubicBezTo>
                  <a:pt x="2449" y="830"/>
                  <a:pt x="2449" y="830"/>
                  <a:pt x="2449" y="830"/>
                </a:cubicBezTo>
                <a:cubicBezTo>
                  <a:pt x="2449" y="829"/>
                  <a:pt x="2449" y="829"/>
                  <a:pt x="2449" y="829"/>
                </a:cubicBezTo>
                <a:cubicBezTo>
                  <a:pt x="2447" y="828"/>
                  <a:pt x="2447" y="828"/>
                  <a:pt x="2447" y="828"/>
                </a:cubicBezTo>
                <a:cubicBezTo>
                  <a:pt x="2447" y="829"/>
                  <a:pt x="2447" y="829"/>
                  <a:pt x="2447" y="829"/>
                </a:cubicBezTo>
                <a:cubicBezTo>
                  <a:pt x="2449" y="831"/>
                  <a:pt x="2449" y="831"/>
                  <a:pt x="2449" y="831"/>
                </a:cubicBezTo>
                <a:cubicBezTo>
                  <a:pt x="2449" y="832"/>
                  <a:pt x="2449" y="832"/>
                  <a:pt x="2449" y="832"/>
                </a:cubicBezTo>
                <a:cubicBezTo>
                  <a:pt x="2451" y="834"/>
                  <a:pt x="2451" y="834"/>
                  <a:pt x="2451" y="834"/>
                </a:cubicBezTo>
                <a:cubicBezTo>
                  <a:pt x="2455" y="836"/>
                  <a:pt x="2455" y="836"/>
                  <a:pt x="2455" y="836"/>
                </a:cubicBezTo>
                <a:cubicBezTo>
                  <a:pt x="2454" y="832"/>
                  <a:pt x="2454" y="832"/>
                  <a:pt x="2454" y="832"/>
                </a:cubicBezTo>
                <a:cubicBezTo>
                  <a:pt x="2453" y="830"/>
                  <a:pt x="2453" y="830"/>
                  <a:pt x="2453" y="830"/>
                </a:cubicBezTo>
                <a:cubicBezTo>
                  <a:pt x="2456" y="832"/>
                  <a:pt x="2456" y="832"/>
                  <a:pt x="2456" y="832"/>
                </a:cubicBezTo>
                <a:cubicBezTo>
                  <a:pt x="2456" y="834"/>
                  <a:pt x="2456" y="834"/>
                  <a:pt x="2456" y="834"/>
                </a:cubicBezTo>
                <a:cubicBezTo>
                  <a:pt x="2457" y="835"/>
                  <a:pt x="2457" y="835"/>
                  <a:pt x="2457" y="835"/>
                </a:cubicBezTo>
                <a:cubicBezTo>
                  <a:pt x="2458" y="837"/>
                  <a:pt x="2458" y="837"/>
                  <a:pt x="2458" y="837"/>
                </a:cubicBezTo>
                <a:cubicBezTo>
                  <a:pt x="2458" y="840"/>
                  <a:pt x="2458" y="840"/>
                  <a:pt x="2458" y="840"/>
                </a:cubicBezTo>
                <a:cubicBezTo>
                  <a:pt x="2460" y="841"/>
                  <a:pt x="2460" y="841"/>
                  <a:pt x="2460" y="841"/>
                </a:cubicBezTo>
                <a:cubicBezTo>
                  <a:pt x="2459" y="841"/>
                  <a:pt x="2459" y="841"/>
                  <a:pt x="2459" y="841"/>
                </a:cubicBezTo>
                <a:cubicBezTo>
                  <a:pt x="2460" y="842"/>
                  <a:pt x="2460" y="842"/>
                  <a:pt x="2460" y="842"/>
                </a:cubicBezTo>
                <a:cubicBezTo>
                  <a:pt x="2461" y="843"/>
                  <a:pt x="2461" y="843"/>
                  <a:pt x="2461" y="843"/>
                </a:cubicBezTo>
                <a:cubicBezTo>
                  <a:pt x="2461" y="847"/>
                  <a:pt x="2461" y="847"/>
                  <a:pt x="2461" y="847"/>
                </a:cubicBezTo>
                <a:cubicBezTo>
                  <a:pt x="2463" y="851"/>
                  <a:pt x="2463" y="851"/>
                  <a:pt x="2463" y="851"/>
                </a:cubicBezTo>
                <a:cubicBezTo>
                  <a:pt x="2464" y="852"/>
                  <a:pt x="2464" y="852"/>
                  <a:pt x="2464" y="852"/>
                </a:cubicBezTo>
                <a:cubicBezTo>
                  <a:pt x="2462" y="853"/>
                  <a:pt x="2462" y="853"/>
                  <a:pt x="2462" y="853"/>
                </a:cubicBezTo>
                <a:cubicBezTo>
                  <a:pt x="2460" y="864"/>
                  <a:pt x="2460" y="864"/>
                  <a:pt x="2460" y="864"/>
                </a:cubicBezTo>
                <a:cubicBezTo>
                  <a:pt x="2461" y="866"/>
                  <a:pt x="2461" y="866"/>
                  <a:pt x="2461" y="866"/>
                </a:cubicBezTo>
                <a:cubicBezTo>
                  <a:pt x="2460" y="866"/>
                  <a:pt x="2460" y="866"/>
                  <a:pt x="2460" y="866"/>
                </a:cubicBezTo>
                <a:cubicBezTo>
                  <a:pt x="2460" y="867"/>
                  <a:pt x="2460" y="867"/>
                  <a:pt x="2460" y="867"/>
                </a:cubicBezTo>
                <a:cubicBezTo>
                  <a:pt x="2462" y="865"/>
                  <a:pt x="2462" y="865"/>
                  <a:pt x="2462" y="865"/>
                </a:cubicBezTo>
                <a:cubicBezTo>
                  <a:pt x="2464" y="863"/>
                  <a:pt x="2464" y="863"/>
                  <a:pt x="2464" y="863"/>
                </a:cubicBezTo>
                <a:cubicBezTo>
                  <a:pt x="2465" y="860"/>
                  <a:pt x="2465" y="860"/>
                  <a:pt x="2465" y="860"/>
                </a:cubicBezTo>
                <a:cubicBezTo>
                  <a:pt x="2465" y="863"/>
                  <a:pt x="2465" y="863"/>
                  <a:pt x="2465" y="863"/>
                </a:cubicBezTo>
                <a:cubicBezTo>
                  <a:pt x="2463" y="866"/>
                  <a:pt x="2463" y="866"/>
                  <a:pt x="2463" y="866"/>
                </a:cubicBezTo>
                <a:cubicBezTo>
                  <a:pt x="2463" y="869"/>
                  <a:pt x="2463" y="869"/>
                  <a:pt x="2463" y="869"/>
                </a:cubicBezTo>
                <a:cubicBezTo>
                  <a:pt x="2464" y="869"/>
                  <a:pt x="2464" y="869"/>
                  <a:pt x="2464" y="869"/>
                </a:cubicBezTo>
                <a:cubicBezTo>
                  <a:pt x="2464" y="867"/>
                  <a:pt x="2464" y="867"/>
                  <a:pt x="2464" y="867"/>
                </a:cubicBezTo>
                <a:cubicBezTo>
                  <a:pt x="2467" y="866"/>
                  <a:pt x="2467" y="866"/>
                  <a:pt x="2467" y="866"/>
                </a:cubicBezTo>
                <a:cubicBezTo>
                  <a:pt x="2468" y="867"/>
                  <a:pt x="2468" y="867"/>
                  <a:pt x="2468" y="867"/>
                </a:cubicBezTo>
                <a:cubicBezTo>
                  <a:pt x="2469" y="867"/>
                  <a:pt x="2469" y="867"/>
                  <a:pt x="2469" y="867"/>
                </a:cubicBezTo>
                <a:cubicBezTo>
                  <a:pt x="2469" y="866"/>
                  <a:pt x="2469" y="866"/>
                  <a:pt x="2469" y="866"/>
                </a:cubicBezTo>
                <a:cubicBezTo>
                  <a:pt x="2469" y="867"/>
                  <a:pt x="2469" y="867"/>
                  <a:pt x="2469" y="867"/>
                </a:cubicBezTo>
                <a:cubicBezTo>
                  <a:pt x="2470" y="867"/>
                  <a:pt x="2470" y="867"/>
                  <a:pt x="2470" y="867"/>
                </a:cubicBezTo>
                <a:cubicBezTo>
                  <a:pt x="2471" y="866"/>
                  <a:pt x="2471" y="866"/>
                  <a:pt x="2471" y="866"/>
                </a:cubicBezTo>
                <a:cubicBezTo>
                  <a:pt x="2473" y="866"/>
                  <a:pt x="2473" y="866"/>
                  <a:pt x="2473" y="866"/>
                </a:cubicBezTo>
                <a:cubicBezTo>
                  <a:pt x="2477" y="864"/>
                  <a:pt x="2477" y="864"/>
                  <a:pt x="2477" y="864"/>
                </a:cubicBezTo>
                <a:cubicBezTo>
                  <a:pt x="2477" y="862"/>
                  <a:pt x="2477" y="862"/>
                  <a:pt x="2477" y="862"/>
                </a:cubicBezTo>
                <a:lnTo>
                  <a:pt x="2478" y="862"/>
                </a:lnTo>
                <a:close/>
                <a:moveTo>
                  <a:pt x="2594" y="883"/>
                </a:moveTo>
                <a:cubicBezTo>
                  <a:pt x="2594" y="883"/>
                  <a:pt x="2594" y="883"/>
                  <a:pt x="2594" y="883"/>
                </a:cubicBezTo>
                <a:cubicBezTo>
                  <a:pt x="2592" y="883"/>
                  <a:pt x="2592" y="883"/>
                  <a:pt x="2592" y="883"/>
                </a:cubicBezTo>
                <a:lnTo>
                  <a:pt x="2594" y="883"/>
                </a:lnTo>
                <a:close/>
                <a:moveTo>
                  <a:pt x="1735" y="173"/>
                </a:moveTo>
                <a:cubicBezTo>
                  <a:pt x="1734" y="169"/>
                  <a:pt x="1734" y="169"/>
                  <a:pt x="1734" y="169"/>
                </a:cubicBezTo>
                <a:cubicBezTo>
                  <a:pt x="1735" y="173"/>
                  <a:pt x="1735" y="173"/>
                  <a:pt x="1735" y="173"/>
                </a:cubicBezTo>
                <a:close/>
                <a:moveTo>
                  <a:pt x="1753" y="726"/>
                </a:moveTo>
                <a:cubicBezTo>
                  <a:pt x="1757" y="806"/>
                  <a:pt x="1757" y="806"/>
                  <a:pt x="1757" y="806"/>
                </a:cubicBezTo>
                <a:cubicBezTo>
                  <a:pt x="1758" y="826"/>
                  <a:pt x="1758" y="826"/>
                  <a:pt x="1758" y="826"/>
                </a:cubicBezTo>
                <a:lnTo>
                  <a:pt x="1753" y="726"/>
                </a:lnTo>
                <a:close/>
                <a:moveTo>
                  <a:pt x="1857" y="690"/>
                </a:moveTo>
                <a:cubicBezTo>
                  <a:pt x="1857" y="690"/>
                  <a:pt x="1857" y="690"/>
                  <a:pt x="1857" y="690"/>
                </a:cubicBezTo>
                <a:cubicBezTo>
                  <a:pt x="1858" y="690"/>
                  <a:pt x="1858" y="690"/>
                  <a:pt x="1858" y="690"/>
                </a:cubicBezTo>
                <a:lnTo>
                  <a:pt x="1857" y="690"/>
                </a:lnTo>
                <a:close/>
                <a:moveTo>
                  <a:pt x="1858" y="680"/>
                </a:moveTo>
                <a:cubicBezTo>
                  <a:pt x="1858" y="680"/>
                  <a:pt x="1858" y="680"/>
                  <a:pt x="1858" y="680"/>
                </a:cubicBezTo>
                <a:cubicBezTo>
                  <a:pt x="1857" y="680"/>
                  <a:pt x="1857" y="680"/>
                  <a:pt x="1857" y="680"/>
                </a:cubicBezTo>
                <a:cubicBezTo>
                  <a:pt x="1858" y="680"/>
                  <a:pt x="1858" y="680"/>
                  <a:pt x="1858" y="680"/>
                </a:cubicBezTo>
                <a:close/>
                <a:moveTo>
                  <a:pt x="2061" y="825"/>
                </a:moveTo>
                <a:cubicBezTo>
                  <a:pt x="2032" y="834"/>
                  <a:pt x="2032" y="834"/>
                  <a:pt x="2032" y="834"/>
                </a:cubicBezTo>
                <a:cubicBezTo>
                  <a:pt x="1994" y="845"/>
                  <a:pt x="1994" y="845"/>
                  <a:pt x="1994" y="845"/>
                </a:cubicBezTo>
                <a:lnTo>
                  <a:pt x="2061" y="825"/>
                </a:lnTo>
                <a:close/>
                <a:moveTo>
                  <a:pt x="1950" y="726"/>
                </a:moveTo>
                <a:cubicBezTo>
                  <a:pt x="1969" y="727"/>
                  <a:pt x="1969" y="727"/>
                  <a:pt x="1969" y="727"/>
                </a:cubicBezTo>
                <a:cubicBezTo>
                  <a:pt x="1970" y="727"/>
                  <a:pt x="1970" y="727"/>
                  <a:pt x="1970" y="727"/>
                </a:cubicBezTo>
                <a:lnTo>
                  <a:pt x="1950" y="726"/>
                </a:lnTo>
                <a:close/>
                <a:moveTo>
                  <a:pt x="2033" y="638"/>
                </a:moveTo>
                <a:cubicBezTo>
                  <a:pt x="2031" y="637"/>
                  <a:pt x="2031" y="637"/>
                  <a:pt x="2031" y="637"/>
                </a:cubicBezTo>
                <a:cubicBezTo>
                  <a:pt x="2025" y="637"/>
                  <a:pt x="2025" y="637"/>
                  <a:pt x="2025" y="637"/>
                </a:cubicBezTo>
                <a:cubicBezTo>
                  <a:pt x="2020" y="637"/>
                  <a:pt x="2020" y="637"/>
                  <a:pt x="2020" y="637"/>
                </a:cubicBezTo>
                <a:cubicBezTo>
                  <a:pt x="2014" y="639"/>
                  <a:pt x="2014" y="639"/>
                  <a:pt x="2014" y="639"/>
                </a:cubicBezTo>
                <a:cubicBezTo>
                  <a:pt x="2011" y="639"/>
                  <a:pt x="2011" y="639"/>
                  <a:pt x="2011" y="639"/>
                </a:cubicBezTo>
                <a:cubicBezTo>
                  <a:pt x="2004" y="637"/>
                  <a:pt x="2004" y="637"/>
                  <a:pt x="2004" y="637"/>
                </a:cubicBezTo>
                <a:cubicBezTo>
                  <a:pt x="2002" y="637"/>
                  <a:pt x="2002" y="637"/>
                  <a:pt x="2002" y="637"/>
                </a:cubicBezTo>
                <a:cubicBezTo>
                  <a:pt x="1997" y="635"/>
                  <a:pt x="1997" y="635"/>
                  <a:pt x="1997" y="635"/>
                </a:cubicBezTo>
                <a:cubicBezTo>
                  <a:pt x="1996" y="633"/>
                  <a:pt x="1996" y="633"/>
                  <a:pt x="1996" y="633"/>
                </a:cubicBezTo>
                <a:cubicBezTo>
                  <a:pt x="1995" y="631"/>
                  <a:pt x="1995" y="631"/>
                  <a:pt x="1995" y="631"/>
                </a:cubicBezTo>
                <a:cubicBezTo>
                  <a:pt x="1993" y="631"/>
                  <a:pt x="1993" y="631"/>
                  <a:pt x="1993" y="631"/>
                </a:cubicBezTo>
                <a:cubicBezTo>
                  <a:pt x="1991" y="629"/>
                  <a:pt x="1991" y="629"/>
                  <a:pt x="1991" y="629"/>
                </a:cubicBezTo>
                <a:cubicBezTo>
                  <a:pt x="1989" y="630"/>
                  <a:pt x="1989" y="630"/>
                  <a:pt x="1989" y="630"/>
                </a:cubicBezTo>
                <a:cubicBezTo>
                  <a:pt x="1987" y="630"/>
                  <a:pt x="1987" y="630"/>
                  <a:pt x="1987" y="630"/>
                </a:cubicBezTo>
                <a:cubicBezTo>
                  <a:pt x="1985" y="630"/>
                  <a:pt x="1985" y="630"/>
                  <a:pt x="1985" y="630"/>
                </a:cubicBezTo>
                <a:cubicBezTo>
                  <a:pt x="1983" y="628"/>
                  <a:pt x="1983" y="628"/>
                  <a:pt x="1983" y="628"/>
                </a:cubicBezTo>
                <a:cubicBezTo>
                  <a:pt x="1981" y="627"/>
                  <a:pt x="1981" y="627"/>
                  <a:pt x="1981" y="627"/>
                </a:cubicBezTo>
                <a:cubicBezTo>
                  <a:pt x="1980" y="627"/>
                  <a:pt x="1980" y="627"/>
                  <a:pt x="1980" y="627"/>
                </a:cubicBezTo>
                <a:cubicBezTo>
                  <a:pt x="1981" y="624"/>
                  <a:pt x="1981" y="624"/>
                  <a:pt x="1981" y="624"/>
                </a:cubicBezTo>
                <a:cubicBezTo>
                  <a:pt x="1981" y="622"/>
                  <a:pt x="1981" y="622"/>
                  <a:pt x="1981" y="622"/>
                </a:cubicBezTo>
                <a:cubicBezTo>
                  <a:pt x="1979" y="620"/>
                  <a:pt x="1979" y="620"/>
                  <a:pt x="1979" y="620"/>
                </a:cubicBezTo>
                <a:cubicBezTo>
                  <a:pt x="1979" y="619"/>
                  <a:pt x="1979" y="619"/>
                  <a:pt x="1979" y="619"/>
                </a:cubicBezTo>
                <a:cubicBezTo>
                  <a:pt x="1979" y="615"/>
                  <a:pt x="1979" y="615"/>
                  <a:pt x="1979" y="615"/>
                </a:cubicBezTo>
                <a:cubicBezTo>
                  <a:pt x="1979" y="614"/>
                  <a:pt x="1979" y="614"/>
                  <a:pt x="1979" y="614"/>
                </a:cubicBezTo>
                <a:cubicBezTo>
                  <a:pt x="1979" y="613"/>
                  <a:pt x="1979" y="613"/>
                  <a:pt x="1979" y="613"/>
                </a:cubicBezTo>
                <a:cubicBezTo>
                  <a:pt x="1978" y="610"/>
                  <a:pt x="1978" y="610"/>
                  <a:pt x="1978" y="610"/>
                </a:cubicBezTo>
                <a:cubicBezTo>
                  <a:pt x="1979" y="608"/>
                  <a:pt x="1979" y="608"/>
                  <a:pt x="1979" y="608"/>
                </a:cubicBezTo>
                <a:cubicBezTo>
                  <a:pt x="1980" y="608"/>
                  <a:pt x="1980" y="608"/>
                  <a:pt x="1980" y="608"/>
                </a:cubicBezTo>
                <a:cubicBezTo>
                  <a:pt x="1981" y="609"/>
                  <a:pt x="1981" y="609"/>
                  <a:pt x="1981" y="609"/>
                </a:cubicBezTo>
                <a:cubicBezTo>
                  <a:pt x="1980" y="611"/>
                  <a:pt x="1980" y="611"/>
                  <a:pt x="1980" y="611"/>
                </a:cubicBezTo>
                <a:cubicBezTo>
                  <a:pt x="1981" y="613"/>
                  <a:pt x="1981" y="613"/>
                  <a:pt x="1981" y="613"/>
                </a:cubicBezTo>
                <a:cubicBezTo>
                  <a:pt x="1982" y="611"/>
                  <a:pt x="1982" y="611"/>
                  <a:pt x="1982" y="611"/>
                </a:cubicBezTo>
                <a:cubicBezTo>
                  <a:pt x="1982" y="608"/>
                  <a:pt x="1982" y="608"/>
                  <a:pt x="1982" y="608"/>
                </a:cubicBezTo>
                <a:cubicBezTo>
                  <a:pt x="1982" y="607"/>
                  <a:pt x="1982" y="607"/>
                  <a:pt x="1982" y="607"/>
                </a:cubicBezTo>
                <a:cubicBezTo>
                  <a:pt x="1982" y="605"/>
                  <a:pt x="1982" y="605"/>
                  <a:pt x="1982" y="605"/>
                </a:cubicBezTo>
                <a:cubicBezTo>
                  <a:pt x="1982" y="604"/>
                  <a:pt x="1982" y="604"/>
                  <a:pt x="1982" y="604"/>
                </a:cubicBezTo>
                <a:cubicBezTo>
                  <a:pt x="1982" y="603"/>
                  <a:pt x="1982" y="603"/>
                  <a:pt x="1982" y="603"/>
                </a:cubicBezTo>
                <a:cubicBezTo>
                  <a:pt x="1983" y="601"/>
                  <a:pt x="1983" y="601"/>
                  <a:pt x="1983" y="601"/>
                </a:cubicBezTo>
                <a:cubicBezTo>
                  <a:pt x="1983" y="599"/>
                  <a:pt x="1983" y="599"/>
                  <a:pt x="1983" y="599"/>
                </a:cubicBezTo>
                <a:cubicBezTo>
                  <a:pt x="1982" y="597"/>
                  <a:pt x="1982" y="597"/>
                  <a:pt x="1982" y="597"/>
                </a:cubicBezTo>
                <a:cubicBezTo>
                  <a:pt x="1985" y="594"/>
                  <a:pt x="1985" y="594"/>
                  <a:pt x="1985" y="594"/>
                </a:cubicBezTo>
                <a:cubicBezTo>
                  <a:pt x="1988" y="594"/>
                  <a:pt x="1988" y="594"/>
                  <a:pt x="1988" y="594"/>
                </a:cubicBezTo>
                <a:cubicBezTo>
                  <a:pt x="1990" y="593"/>
                  <a:pt x="1990" y="593"/>
                  <a:pt x="1990" y="593"/>
                </a:cubicBezTo>
                <a:cubicBezTo>
                  <a:pt x="1991" y="593"/>
                  <a:pt x="1991" y="593"/>
                  <a:pt x="1991" y="593"/>
                </a:cubicBezTo>
                <a:cubicBezTo>
                  <a:pt x="1990" y="591"/>
                  <a:pt x="1990" y="591"/>
                  <a:pt x="1990" y="591"/>
                </a:cubicBezTo>
                <a:cubicBezTo>
                  <a:pt x="1987" y="590"/>
                  <a:pt x="1987" y="590"/>
                  <a:pt x="1987" y="590"/>
                </a:cubicBezTo>
                <a:cubicBezTo>
                  <a:pt x="1984" y="590"/>
                  <a:pt x="1984" y="590"/>
                  <a:pt x="1984" y="590"/>
                </a:cubicBezTo>
                <a:cubicBezTo>
                  <a:pt x="1982" y="588"/>
                  <a:pt x="1982" y="588"/>
                  <a:pt x="1982" y="588"/>
                </a:cubicBezTo>
                <a:cubicBezTo>
                  <a:pt x="1982" y="587"/>
                  <a:pt x="1982" y="587"/>
                  <a:pt x="1982" y="587"/>
                </a:cubicBezTo>
                <a:cubicBezTo>
                  <a:pt x="1978" y="584"/>
                  <a:pt x="1978" y="584"/>
                  <a:pt x="1978" y="584"/>
                </a:cubicBezTo>
                <a:cubicBezTo>
                  <a:pt x="1977" y="581"/>
                  <a:pt x="1977" y="581"/>
                  <a:pt x="1977" y="581"/>
                </a:cubicBezTo>
                <a:cubicBezTo>
                  <a:pt x="1977" y="579"/>
                  <a:pt x="1977" y="579"/>
                  <a:pt x="1977" y="579"/>
                </a:cubicBezTo>
                <a:cubicBezTo>
                  <a:pt x="1974" y="575"/>
                  <a:pt x="1974" y="575"/>
                  <a:pt x="1974" y="575"/>
                </a:cubicBezTo>
                <a:cubicBezTo>
                  <a:pt x="1972" y="574"/>
                  <a:pt x="1972" y="574"/>
                  <a:pt x="1972" y="574"/>
                </a:cubicBezTo>
                <a:cubicBezTo>
                  <a:pt x="1968" y="578"/>
                  <a:pt x="1968" y="578"/>
                  <a:pt x="1968" y="578"/>
                </a:cubicBezTo>
                <a:cubicBezTo>
                  <a:pt x="1971" y="574"/>
                  <a:pt x="1971" y="574"/>
                  <a:pt x="1971" y="574"/>
                </a:cubicBezTo>
                <a:cubicBezTo>
                  <a:pt x="1972" y="574"/>
                  <a:pt x="1972" y="574"/>
                  <a:pt x="1972" y="574"/>
                </a:cubicBezTo>
                <a:cubicBezTo>
                  <a:pt x="1971" y="573"/>
                  <a:pt x="1971" y="573"/>
                  <a:pt x="1971" y="573"/>
                </a:cubicBezTo>
                <a:cubicBezTo>
                  <a:pt x="1965" y="569"/>
                  <a:pt x="1965" y="569"/>
                  <a:pt x="1965" y="569"/>
                </a:cubicBezTo>
                <a:cubicBezTo>
                  <a:pt x="1961" y="564"/>
                  <a:pt x="1961" y="564"/>
                  <a:pt x="1961" y="564"/>
                </a:cubicBezTo>
                <a:cubicBezTo>
                  <a:pt x="1961" y="561"/>
                  <a:pt x="1961" y="561"/>
                  <a:pt x="1961" y="561"/>
                </a:cubicBezTo>
                <a:cubicBezTo>
                  <a:pt x="1959" y="559"/>
                  <a:pt x="1959" y="559"/>
                  <a:pt x="1959" y="559"/>
                </a:cubicBezTo>
                <a:cubicBezTo>
                  <a:pt x="1959" y="556"/>
                  <a:pt x="1959" y="556"/>
                  <a:pt x="1959" y="556"/>
                </a:cubicBezTo>
                <a:cubicBezTo>
                  <a:pt x="1958" y="555"/>
                  <a:pt x="1958" y="555"/>
                  <a:pt x="1958" y="555"/>
                </a:cubicBezTo>
                <a:cubicBezTo>
                  <a:pt x="1958" y="554"/>
                  <a:pt x="1958" y="554"/>
                  <a:pt x="1958" y="554"/>
                </a:cubicBezTo>
                <a:cubicBezTo>
                  <a:pt x="1957" y="554"/>
                  <a:pt x="1957" y="554"/>
                  <a:pt x="1957" y="554"/>
                </a:cubicBezTo>
                <a:cubicBezTo>
                  <a:pt x="1957" y="552"/>
                  <a:pt x="1957" y="552"/>
                  <a:pt x="1957" y="552"/>
                </a:cubicBezTo>
                <a:cubicBezTo>
                  <a:pt x="1958" y="553"/>
                  <a:pt x="1958" y="553"/>
                  <a:pt x="1958" y="553"/>
                </a:cubicBezTo>
                <a:cubicBezTo>
                  <a:pt x="1959" y="551"/>
                  <a:pt x="1959" y="551"/>
                  <a:pt x="1959" y="551"/>
                </a:cubicBezTo>
                <a:cubicBezTo>
                  <a:pt x="1959" y="549"/>
                  <a:pt x="1959" y="549"/>
                  <a:pt x="1959" y="549"/>
                </a:cubicBezTo>
                <a:cubicBezTo>
                  <a:pt x="1958" y="549"/>
                  <a:pt x="1958" y="549"/>
                  <a:pt x="1958" y="549"/>
                </a:cubicBezTo>
                <a:cubicBezTo>
                  <a:pt x="1957" y="550"/>
                  <a:pt x="1957" y="550"/>
                  <a:pt x="1957" y="550"/>
                </a:cubicBezTo>
                <a:cubicBezTo>
                  <a:pt x="1955" y="549"/>
                  <a:pt x="1955" y="549"/>
                  <a:pt x="1955" y="549"/>
                </a:cubicBezTo>
                <a:cubicBezTo>
                  <a:pt x="1955" y="545"/>
                  <a:pt x="1955" y="545"/>
                  <a:pt x="1955" y="545"/>
                </a:cubicBezTo>
                <a:cubicBezTo>
                  <a:pt x="1953" y="545"/>
                  <a:pt x="1953" y="545"/>
                  <a:pt x="1953" y="545"/>
                </a:cubicBezTo>
                <a:cubicBezTo>
                  <a:pt x="1952" y="543"/>
                  <a:pt x="1952" y="543"/>
                  <a:pt x="1952" y="543"/>
                </a:cubicBezTo>
                <a:cubicBezTo>
                  <a:pt x="1950" y="543"/>
                  <a:pt x="1950" y="543"/>
                  <a:pt x="1950" y="543"/>
                </a:cubicBezTo>
                <a:cubicBezTo>
                  <a:pt x="1949" y="543"/>
                  <a:pt x="1949" y="543"/>
                  <a:pt x="1949" y="543"/>
                </a:cubicBezTo>
                <a:cubicBezTo>
                  <a:pt x="1948" y="540"/>
                  <a:pt x="1948" y="540"/>
                  <a:pt x="1948" y="540"/>
                </a:cubicBezTo>
                <a:cubicBezTo>
                  <a:pt x="1948" y="538"/>
                  <a:pt x="1948" y="538"/>
                  <a:pt x="1948" y="538"/>
                </a:cubicBezTo>
                <a:cubicBezTo>
                  <a:pt x="1950" y="537"/>
                  <a:pt x="1950" y="537"/>
                  <a:pt x="1950" y="537"/>
                </a:cubicBezTo>
                <a:cubicBezTo>
                  <a:pt x="1950" y="533"/>
                  <a:pt x="1950" y="533"/>
                  <a:pt x="1950" y="533"/>
                </a:cubicBezTo>
                <a:cubicBezTo>
                  <a:pt x="1950" y="532"/>
                  <a:pt x="1950" y="532"/>
                  <a:pt x="1950" y="532"/>
                </a:cubicBezTo>
                <a:cubicBezTo>
                  <a:pt x="1951" y="530"/>
                  <a:pt x="1951" y="530"/>
                  <a:pt x="1951" y="530"/>
                </a:cubicBezTo>
                <a:cubicBezTo>
                  <a:pt x="1952" y="529"/>
                  <a:pt x="1952" y="529"/>
                  <a:pt x="1952" y="529"/>
                </a:cubicBezTo>
                <a:cubicBezTo>
                  <a:pt x="1953" y="527"/>
                  <a:pt x="1953" y="527"/>
                  <a:pt x="1953" y="527"/>
                </a:cubicBezTo>
                <a:cubicBezTo>
                  <a:pt x="1953" y="525"/>
                  <a:pt x="1953" y="525"/>
                  <a:pt x="1953" y="525"/>
                </a:cubicBezTo>
                <a:cubicBezTo>
                  <a:pt x="1953" y="524"/>
                  <a:pt x="1953" y="524"/>
                  <a:pt x="1953" y="524"/>
                </a:cubicBezTo>
                <a:cubicBezTo>
                  <a:pt x="1955" y="524"/>
                  <a:pt x="1955" y="524"/>
                  <a:pt x="1955" y="524"/>
                </a:cubicBezTo>
                <a:cubicBezTo>
                  <a:pt x="1955" y="525"/>
                  <a:pt x="1955" y="525"/>
                  <a:pt x="1955" y="525"/>
                </a:cubicBezTo>
                <a:cubicBezTo>
                  <a:pt x="1956" y="525"/>
                  <a:pt x="1956" y="525"/>
                  <a:pt x="1956" y="525"/>
                </a:cubicBezTo>
                <a:cubicBezTo>
                  <a:pt x="1957" y="523"/>
                  <a:pt x="1957" y="523"/>
                  <a:pt x="1957" y="523"/>
                </a:cubicBezTo>
                <a:cubicBezTo>
                  <a:pt x="1958" y="524"/>
                  <a:pt x="1958" y="524"/>
                  <a:pt x="1958" y="524"/>
                </a:cubicBezTo>
                <a:cubicBezTo>
                  <a:pt x="1959" y="523"/>
                  <a:pt x="1959" y="523"/>
                  <a:pt x="1959" y="523"/>
                </a:cubicBezTo>
                <a:cubicBezTo>
                  <a:pt x="1960" y="523"/>
                  <a:pt x="1960" y="523"/>
                  <a:pt x="1960" y="523"/>
                </a:cubicBezTo>
                <a:cubicBezTo>
                  <a:pt x="1961" y="522"/>
                  <a:pt x="1961" y="522"/>
                  <a:pt x="1961" y="522"/>
                </a:cubicBezTo>
                <a:cubicBezTo>
                  <a:pt x="1961" y="522"/>
                  <a:pt x="1961" y="522"/>
                  <a:pt x="1961" y="522"/>
                </a:cubicBezTo>
                <a:cubicBezTo>
                  <a:pt x="1960" y="521"/>
                  <a:pt x="1960" y="521"/>
                  <a:pt x="1960" y="521"/>
                </a:cubicBezTo>
                <a:cubicBezTo>
                  <a:pt x="1961" y="521"/>
                  <a:pt x="1961" y="521"/>
                  <a:pt x="1961" y="521"/>
                </a:cubicBezTo>
                <a:cubicBezTo>
                  <a:pt x="1961" y="521"/>
                  <a:pt x="1961" y="521"/>
                  <a:pt x="1961" y="521"/>
                </a:cubicBezTo>
                <a:cubicBezTo>
                  <a:pt x="1962" y="521"/>
                  <a:pt x="1963" y="521"/>
                  <a:pt x="1963" y="521"/>
                </a:cubicBezTo>
                <a:cubicBezTo>
                  <a:pt x="1964" y="522"/>
                  <a:pt x="1964" y="522"/>
                  <a:pt x="1964" y="522"/>
                </a:cubicBezTo>
                <a:cubicBezTo>
                  <a:pt x="1965" y="521"/>
                  <a:pt x="1965" y="521"/>
                  <a:pt x="1965" y="521"/>
                </a:cubicBezTo>
                <a:cubicBezTo>
                  <a:pt x="1964" y="520"/>
                  <a:pt x="1964" y="520"/>
                  <a:pt x="1964" y="520"/>
                </a:cubicBezTo>
                <a:cubicBezTo>
                  <a:pt x="1961" y="518"/>
                  <a:pt x="1961" y="518"/>
                  <a:pt x="1961" y="518"/>
                </a:cubicBezTo>
                <a:cubicBezTo>
                  <a:pt x="1963" y="518"/>
                  <a:pt x="1963" y="518"/>
                  <a:pt x="1963" y="518"/>
                </a:cubicBezTo>
                <a:cubicBezTo>
                  <a:pt x="1965" y="519"/>
                  <a:pt x="1965" y="519"/>
                  <a:pt x="1965" y="519"/>
                </a:cubicBezTo>
                <a:cubicBezTo>
                  <a:pt x="1965" y="518"/>
                  <a:pt x="1965" y="518"/>
                  <a:pt x="1965" y="518"/>
                </a:cubicBezTo>
                <a:cubicBezTo>
                  <a:pt x="1967" y="519"/>
                  <a:pt x="1967" y="519"/>
                  <a:pt x="1967" y="519"/>
                </a:cubicBezTo>
                <a:cubicBezTo>
                  <a:pt x="1967" y="518"/>
                  <a:pt x="1967" y="518"/>
                  <a:pt x="1967" y="518"/>
                </a:cubicBezTo>
                <a:cubicBezTo>
                  <a:pt x="1966" y="517"/>
                  <a:pt x="1966" y="517"/>
                  <a:pt x="1966" y="517"/>
                </a:cubicBezTo>
                <a:cubicBezTo>
                  <a:pt x="1967" y="517"/>
                  <a:pt x="1967" y="517"/>
                  <a:pt x="1967" y="517"/>
                </a:cubicBezTo>
                <a:cubicBezTo>
                  <a:pt x="1967" y="516"/>
                  <a:pt x="1967" y="516"/>
                  <a:pt x="1967" y="516"/>
                </a:cubicBezTo>
                <a:cubicBezTo>
                  <a:pt x="1966" y="515"/>
                  <a:pt x="1966" y="515"/>
                  <a:pt x="1966" y="515"/>
                </a:cubicBezTo>
                <a:cubicBezTo>
                  <a:pt x="1968" y="515"/>
                  <a:pt x="1968" y="515"/>
                  <a:pt x="1968" y="515"/>
                </a:cubicBezTo>
                <a:cubicBezTo>
                  <a:pt x="1968" y="514"/>
                  <a:pt x="1968" y="514"/>
                  <a:pt x="1968" y="514"/>
                </a:cubicBezTo>
                <a:cubicBezTo>
                  <a:pt x="1968" y="513"/>
                  <a:pt x="1968" y="513"/>
                  <a:pt x="1968" y="513"/>
                </a:cubicBezTo>
                <a:cubicBezTo>
                  <a:pt x="1968" y="513"/>
                  <a:pt x="1968" y="513"/>
                  <a:pt x="1968" y="513"/>
                </a:cubicBezTo>
                <a:cubicBezTo>
                  <a:pt x="1968" y="513"/>
                  <a:pt x="1968" y="513"/>
                  <a:pt x="1968" y="513"/>
                </a:cubicBezTo>
                <a:cubicBezTo>
                  <a:pt x="1965" y="511"/>
                  <a:pt x="1965" y="511"/>
                  <a:pt x="1965" y="511"/>
                </a:cubicBezTo>
                <a:cubicBezTo>
                  <a:pt x="1968" y="513"/>
                  <a:pt x="1968" y="513"/>
                  <a:pt x="1968" y="513"/>
                </a:cubicBezTo>
                <a:cubicBezTo>
                  <a:pt x="1969" y="513"/>
                  <a:pt x="1969" y="513"/>
                  <a:pt x="1969" y="513"/>
                </a:cubicBezTo>
                <a:cubicBezTo>
                  <a:pt x="1969" y="514"/>
                  <a:pt x="1969" y="514"/>
                  <a:pt x="1969" y="514"/>
                </a:cubicBezTo>
                <a:cubicBezTo>
                  <a:pt x="1971" y="514"/>
                  <a:pt x="1971" y="514"/>
                  <a:pt x="1971" y="514"/>
                </a:cubicBezTo>
                <a:cubicBezTo>
                  <a:pt x="1971" y="513"/>
                  <a:pt x="1971" y="513"/>
                  <a:pt x="1971" y="513"/>
                </a:cubicBezTo>
                <a:cubicBezTo>
                  <a:pt x="1972" y="513"/>
                  <a:pt x="1972" y="513"/>
                  <a:pt x="1972" y="513"/>
                </a:cubicBezTo>
                <a:cubicBezTo>
                  <a:pt x="1973" y="514"/>
                  <a:pt x="1973" y="514"/>
                  <a:pt x="1973" y="514"/>
                </a:cubicBezTo>
                <a:cubicBezTo>
                  <a:pt x="1974" y="513"/>
                  <a:pt x="1974" y="513"/>
                  <a:pt x="1974" y="513"/>
                </a:cubicBezTo>
                <a:cubicBezTo>
                  <a:pt x="1974" y="512"/>
                  <a:pt x="1974" y="512"/>
                  <a:pt x="1974" y="512"/>
                </a:cubicBezTo>
                <a:cubicBezTo>
                  <a:pt x="1975" y="512"/>
                  <a:pt x="1975" y="512"/>
                  <a:pt x="1975" y="512"/>
                </a:cubicBezTo>
                <a:cubicBezTo>
                  <a:pt x="1977" y="510"/>
                  <a:pt x="1977" y="510"/>
                  <a:pt x="1977" y="510"/>
                </a:cubicBezTo>
                <a:cubicBezTo>
                  <a:pt x="1977" y="509"/>
                  <a:pt x="1977" y="509"/>
                  <a:pt x="1977" y="509"/>
                </a:cubicBezTo>
                <a:cubicBezTo>
                  <a:pt x="1979" y="509"/>
                  <a:pt x="1979" y="509"/>
                  <a:pt x="1979" y="509"/>
                </a:cubicBezTo>
                <a:cubicBezTo>
                  <a:pt x="1980" y="508"/>
                  <a:pt x="1980" y="508"/>
                  <a:pt x="1980" y="508"/>
                </a:cubicBezTo>
                <a:cubicBezTo>
                  <a:pt x="1981" y="508"/>
                  <a:pt x="1981" y="508"/>
                  <a:pt x="1981" y="508"/>
                </a:cubicBezTo>
                <a:cubicBezTo>
                  <a:pt x="1981" y="508"/>
                  <a:pt x="1981" y="508"/>
                  <a:pt x="1981" y="508"/>
                </a:cubicBezTo>
                <a:cubicBezTo>
                  <a:pt x="1982" y="508"/>
                  <a:pt x="1982" y="508"/>
                  <a:pt x="1982" y="508"/>
                </a:cubicBezTo>
                <a:cubicBezTo>
                  <a:pt x="1982" y="507"/>
                  <a:pt x="1982" y="507"/>
                  <a:pt x="1982" y="507"/>
                </a:cubicBezTo>
                <a:cubicBezTo>
                  <a:pt x="1984" y="505"/>
                  <a:pt x="1984" y="505"/>
                  <a:pt x="1984" y="505"/>
                </a:cubicBezTo>
                <a:cubicBezTo>
                  <a:pt x="1986" y="505"/>
                  <a:pt x="1986" y="505"/>
                  <a:pt x="1986" y="505"/>
                </a:cubicBezTo>
                <a:cubicBezTo>
                  <a:pt x="1987" y="506"/>
                  <a:pt x="1987" y="506"/>
                  <a:pt x="1987" y="506"/>
                </a:cubicBezTo>
                <a:cubicBezTo>
                  <a:pt x="1989" y="506"/>
                  <a:pt x="1989" y="506"/>
                  <a:pt x="1989" y="506"/>
                </a:cubicBezTo>
                <a:cubicBezTo>
                  <a:pt x="1989" y="505"/>
                  <a:pt x="1989" y="505"/>
                  <a:pt x="1989" y="505"/>
                </a:cubicBezTo>
                <a:cubicBezTo>
                  <a:pt x="1990" y="506"/>
                  <a:pt x="1990" y="506"/>
                  <a:pt x="1990" y="506"/>
                </a:cubicBezTo>
                <a:cubicBezTo>
                  <a:pt x="1990" y="507"/>
                  <a:pt x="1990" y="507"/>
                  <a:pt x="1990" y="507"/>
                </a:cubicBezTo>
                <a:cubicBezTo>
                  <a:pt x="1991" y="508"/>
                  <a:pt x="1991" y="508"/>
                  <a:pt x="1991" y="508"/>
                </a:cubicBezTo>
                <a:cubicBezTo>
                  <a:pt x="1991" y="508"/>
                  <a:pt x="1991" y="508"/>
                  <a:pt x="1991" y="508"/>
                </a:cubicBezTo>
                <a:cubicBezTo>
                  <a:pt x="1993" y="508"/>
                  <a:pt x="1993" y="508"/>
                  <a:pt x="1993" y="508"/>
                </a:cubicBezTo>
                <a:cubicBezTo>
                  <a:pt x="1993" y="508"/>
                  <a:pt x="1993" y="508"/>
                  <a:pt x="1993" y="508"/>
                </a:cubicBezTo>
                <a:cubicBezTo>
                  <a:pt x="1994" y="509"/>
                  <a:pt x="1994" y="509"/>
                  <a:pt x="1994" y="509"/>
                </a:cubicBezTo>
                <a:cubicBezTo>
                  <a:pt x="1995" y="508"/>
                  <a:pt x="1995" y="508"/>
                  <a:pt x="1995" y="508"/>
                </a:cubicBezTo>
                <a:cubicBezTo>
                  <a:pt x="1995" y="507"/>
                  <a:pt x="1995" y="507"/>
                  <a:pt x="1995" y="507"/>
                </a:cubicBezTo>
                <a:cubicBezTo>
                  <a:pt x="1996" y="507"/>
                  <a:pt x="1996" y="507"/>
                  <a:pt x="1996" y="507"/>
                </a:cubicBezTo>
                <a:cubicBezTo>
                  <a:pt x="1997" y="506"/>
                  <a:pt x="1997" y="506"/>
                  <a:pt x="1997" y="506"/>
                </a:cubicBezTo>
                <a:cubicBezTo>
                  <a:pt x="1998" y="506"/>
                  <a:pt x="1998" y="506"/>
                  <a:pt x="1998" y="506"/>
                </a:cubicBezTo>
                <a:cubicBezTo>
                  <a:pt x="1999" y="506"/>
                  <a:pt x="1999" y="506"/>
                  <a:pt x="1999" y="506"/>
                </a:cubicBezTo>
                <a:cubicBezTo>
                  <a:pt x="2003" y="506"/>
                  <a:pt x="2003" y="506"/>
                  <a:pt x="2003" y="506"/>
                </a:cubicBezTo>
                <a:cubicBezTo>
                  <a:pt x="2003" y="507"/>
                  <a:pt x="2003" y="507"/>
                  <a:pt x="2003" y="507"/>
                </a:cubicBezTo>
                <a:cubicBezTo>
                  <a:pt x="2004" y="508"/>
                  <a:pt x="2004" y="508"/>
                  <a:pt x="2004" y="508"/>
                </a:cubicBezTo>
                <a:cubicBezTo>
                  <a:pt x="2005" y="509"/>
                  <a:pt x="2005" y="509"/>
                  <a:pt x="2005" y="509"/>
                </a:cubicBezTo>
                <a:cubicBezTo>
                  <a:pt x="2005" y="509"/>
                  <a:pt x="2005" y="509"/>
                  <a:pt x="2005" y="509"/>
                </a:cubicBezTo>
                <a:cubicBezTo>
                  <a:pt x="2004" y="511"/>
                  <a:pt x="2004" y="511"/>
                  <a:pt x="2004" y="511"/>
                </a:cubicBezTo>
                <a:cubicBezTo>
                  <a:pt x="2005" y="512"/>
                  <a:pt x="2005" y="512"/>
                  <a:pt x="2005" y="512"/>
                </a:cubicBezTo>
                <a:cubicBezTo>
                  <a:pt x="2006" y="513"/>
                  <a:pt x="2006" y="513"/>
                  <a:pt x="2006" y="513"/>
                </a:cubicBezTo>
                <a:cubicBezTo>
                  <a:pt x="2006" y="515"/>
                  <a:pt x="2006" y="515"/>
                  <a:pt x="2006" y="515"/>
                </a:cubicBezTo>
                <a:cubicBezTo>
                  <a:pt x="2005" y="517"/>
                  <a:pt x="2005" y="517"/>
                  <a:pt x="2005" y="517"/>
                </a:cubicBezTo>
                <a:cubicBezTo>
                  <a:pt x="2005" y="518"/>
                  <a:pt x="2005" y="518"/>
                  <a:pt x="2005" y="518"/>
                </a:cubicBezTo>
                <a:cubicBezTo>
                  <a:pt x="2006" y="519"/>
                  <a:pt x="2006" y="519"/>
                  <a:pt x="2006" y="519"/>
                </a:cubicBezTo>
                <a:cubicBezTo>
                  <a:pt x="2007" y="519"/>
                  <a:pt x="2007" y="519"/>
                  <a:pt x="2007" y="519"/>
                </a:cubicBezTo>
                <a:cubicBezTo>
                  <a:pt x="2006" y="520"/>
                  <a:pt x="2006" y="520"/>
                  <a:pt x="2006" y="520"/>
                </a:cubicBezTo>
                <a:cubicBezTo>
                  <a:pt x="2005" y="521"/>
                  <a:pt x="2005" y="521"/>
                  <a:pt x="2005" y="521"/>
                </a:cubicBezTo>
                <a:cubicBezTo>
                  <a:pt x="2004" y="523"/>
                  <a:pt x="2004" y="523"/>
                  <a:pt x="2004" y="523"/>
                </a:cubicBezTo>
                <a:cubicBezTo>
                  <a:pt x="2006" y="526"/>
                  <a:pt x="2006" y="526"/>
                  <a:pt x="2006" y="526"/>
                </a:cubicBezTo>
                <a:cubicBezTo>
                  <a:pt x="2007" y="526"/>
                  <a:pt x="2007" y="526"/>
                  <a:pt x="2007" y="526"/>
                </a:cubicBezTo>
                <a:cubicBezTo>
                  <a:pt x="2009" y="527"/>
                  <a:pt x="2009" y="527"/>
                  <a:pt x="2009" y="527"/>
                </a:cubicBezTo>
                <a:cubicBezTo>
                  <a:pt x="2009" y="528"/>
                  <a:pt x="2009" y="528"/>
                  <a:pt x="2009" y="528"/>
                </a:cubicBezTo>
                <a:cubicBezTo>
                  <a:pt x="2006" y="529"/>
                  <a:pt x="2006" y="529"/>
                  <a:pt x="2006" y="529"/>
                </a:cubicBezTo>
                <a:cubicBezTo>
                  <a:pt x="2005" y="529"/>
                  <a:pt x="2005" y="529"/>
                  <a:pt x="2005" y="529"/>
                </a:cubicBezTo>
                <a:cubicBezTo>
                  <a:pt x="2003" y="527"/>
                  <a:pt x="2003" y="527"/>
                  <a:pt x="2003" y="527"/>
                </a:cubicBezTo>
                <a:cubicBezTo>
                  <a:pt x="2002" y="527"/>
                  <a:pt x="2002" y="527"/>
                  <a:pt x="2002" y="527"/>
                </a:cubicBezTo>
                <a:cubicBezTo>
                  <a:pt x="2001" y="527"/>
                  <a:pt x="2001" y="527"/>
                  <a:pt x="2001" y="527"/>
                </a:cubicBezTo>
                <a:cubicBezTo>
                  <a:pt x="2000" y="527"/>
                  <a:pt x="2000" y="527"/>
                  <a:pt x="2000" y="527"/>
                </a:cubicBezTo>
                <a:cubicBezTo>
                  <a:pt x="1998" y="527"/>
                  <a:pt x="1998" y="527"/>
                  <a:pt x="1998" y="527"/>
                </a:cubicBezTo>
                <a:cubicBezTo>
                  <a:pt x="1996" y="527"/>
                  <a:pt x="1996" y="527"/>
                  <a:pt x="1996" y="527"/>
                </a:cubicBezTo>
                <a:cubicBezTo>
                  <a:pt x="1995" y="527"/>
                  <a:pt x="1995" y="527"/>
                  <a:pt x="1995" y="527"/>
                </a:cubicBezTo>
                <a:cubicBezTo>
                  <a:pt x="1993" y="527"/>
                  <a:pt x="1993" y="527"/>
                  <a:pt x="1993" y="527"/>
                </a:cubicBezTo>
                <a:cubicBezTo>
                  <a:pt x="1991" y="528"/>
                  <a:pt x="1991" y="528"/>
                  <a:pt x="1991" y="528"/>
                </a:cubicBezTo>
                <a:cubicBezTo>
                  <a:pt x="1990" y="529"/>
                  <a:pt x="1990" y="529"/>
                  <a:pt x="1990" y="529"/>
                </a:cubicBezTo>
                <a:cubicBezTo>
                  <a:pt x="1990" y="530"/>
                  <a:pt x="1990" y="530"/>
                  <a:pt x="1990" y="530"/>
                </a:cubicBezTo>
                <a:cubicBezTo>
                  <a:pt x="1990" y="532"/>
                  <a:pt x="1990" y="532"/>
                  <a:pt x="1990" y="532"/>
                </a:cubicBezTo>
                <a:cubicBezTo>
                  <a:pt x="1989" y="532"/>
                  <a:pt x="1989" y="532"/>
                  <a:pt x="1989" y="532"/>
                </a:cubicBezTo>
                <a:cubicBezTo>
                  <a:pt x="1989" y="533"/>
                  <a:pt x="1989" y="533"/>
                  <a:pt x="1989" y="533"/>
                </a:cubicBezTo>
                <a:cubicBezTo>
                  <a:pt x="1991" y="536"/>
                  <a:pt x="1991" y="536"/>
                  <a:pt x="1991" y="536"/>
                </a:cubicBezTo>
                <a:cubicBezTo>
                  <a:pt x="1991" y="537"/>
                  <a:pt x="1991" y="537"/>
                  <a:pt x="1991" y="537"/>
                </a:cubicBezTo>
                <a:cubicBezTo>
                  <a:pt x="1992" y="538"/>
                  <a:pt x="1992" y="538"/>
                  <a:pt x="1992" y="538"/>
                </a:cubicBezTo>
                <a:cubicBezTo>
                  <a:pt x="1994" y="537"/>
                  <a:pt x="1994" y="537"/>
                  <a:pt x="1994" y="537"/>
                </a:cubicBezTo>
                <a:cubicBezTo>
                  <a:pt x="1994" y="538"/>
                  <a:pt x="1994" y="538"/>
                  <a:pt x="1994" y="538"/>
                </a:cubicBezTo>
                <a:cubicBezTo>
                  <a:pt x="1994" y="539"/>
                  <a:pt x="1994" y="539"/>
                  <a:pt x="1994" y="539"/>
                </a:cubicBezTo>
                <a:cubicBezTo>
                  <a:pt x="1992" y="538"/>
                  <a:pt x="1992" y="538"/>
                  <a:pt x="1992" y="538"/>
                </a:cubicBezTo>
                <a:cubicBezTo>
                  <a:pt x="1991" y="539"/>
                  <a:pt x="1991" y="539"/>
                  <a:pt x="1991" y="539"/>
                </a:cubicBezTo>
                <a:cubicBezTo>
                  <a:pt x="1990" y="540"/>
                  <a:pt x="1990" y="540"/>
                  <a:pt x="1990" y="540"/>
                </a:cubicBezTo>
                <a:cubicBezTo>
                  <a:pt x="1989" y="539"/>
                  <a:pt x="1989" y="539"/>
                  <a:pt x="1989" y="539"/>
                </a:cubicBezTo>
                <a:cubicBezTo>
                  <a:pt x="1988" y="539"/>
                  <a:pt x="1988" y="539"/>
                  <a:pt x="1988" y="539"/>
                </a:cubicBezTo>
                <a:cubicBezTo>
                  <a:pt x="1987" y="539"/>
                  <a:pt x="1987" y="539"/>
                  <a:pt x="1987" y="539"/>
                </a:cubicBezTo>
                <a:cubicBezTo>
                  <a:pt x="1984" y="539"/>
                  <a:pt x="1984" y="539"/>
                  <a:pt x="1984" y="539"/>
                </a:cubicBezTo>
                <a:cubicBezTo>
                  <a:pt x="1983" y="539"/>
                  <a:pt x="1983" y="539"/>
                  <a:pt x="1983" y="539"/>
                </a:cubicBezTo>
                <a:cubicBezTo>
                  <a:pt x="1982" y="540"/>
                  <a:pt x="1982" y="540"/>
                  <a:pt x="1982" y="540"/>
                </a:cubicBezTo>
                <a:cubicBezTo>
                  <a:pt x="1982" y="541"/>
                  <a:pt x="1982" y="541"/>
                  <a:pt x="1982" y="541"/>
                </a:cubicBezTo>
                <a:cubicBezTo>
                  <a:pt x="1983" y="542"/>
                  <a:pt x="1983" y="542"/>
                  <a:pt x="1983" y="542"/>
                </a:cubicBezTo>
                <a:cubicBezTo>
                  <a:pt x="1985" y="542"/>
                  <a:pt x="1985" y="542"/>
                  <a:pt x="1985" y="542"/>
                </a:cubicBezTo>
                <a:cubicBezTo>
                  <a:pt x="1987" y="543"/>
                  <a:pt x="1987" y="543"/>
                  <a:pt x="1987" y="543"/>
                </a:cubicBezTo>
                <a:cubicBezTo>
                  <a:pt x="1988" y="544"/>
                  <a:pt x="1988" y="544"/>
                  <a:pt x="1988" y="544"/>
                </a:cubicBezTo>
                <a:cubicBezTo>
                  <a:pt x="1989" y="545"/>
                  <a:pt x="1989" y="545"/>
                  <a:pt x="1989" y="545"/>
                </a:cubicBezTo>
                <a:cubicBezTo>
                  <a:pt x="1989" y="547"/>
                  <a:pt x="1989" y="547"/>
                  <a:pt x="1989" y="547"/>
                </a:cubicBezTo>
                <a:cubicBezTo>
                  <a:pt x="1990" y="548"/>
                  <a:pt x="1990" y="548"/>
                  <a:pt x="1990" y="548"/>
                </a:cubicBezTo>
                <a:cubicBezTo>
                  <a:pt x="1991" y="549"/>
                  <a:pt x="1991" y="549"/>
                  <a:pt x="1991" y="549"/>
                </a:cubicBezTo>
                <a:cubicBezTo>
                  <a:pt x="1994" y="552"/>
                  <a:pt x="1994" y="552"/>
                  <a:pt x="1994" y="552"/>
                </a:cubicBezTo>
                <a:cubicBezTo>
                  <a:pt x="1994" y="554"/>
                  <a:pt x="1994" y="554"/>
                  <a:pt x="1994" y="554"/>
                </a:cubicBezTo>
                <a:cubicBezTo>
                  <a:pt x="1994" y="557"/>
                  <a:pt x="1994" y="557"/>
                  <a:pt x="1994" y="557"/>
                </a:cubicBezTo>
                <a:cubicBezTo>
                  <a:pt x="1994" y="557"/>
                  <a:pt x="1994" y="557"/>
                  <a:pt x="1994" y="557"/>
                </a:cubicBezTo>
                <a:cubicBezTo>
                  <a:pt x="1996" y="556"/>
                  <a:pt x="1996" y="556"/>
                  <a:pt x="1996" y="556"/>
                </a:cubicBezTo>
                <a:cubicBezTo>
                  <a:pt x="1997" y="556"/>
                  <a:pt x="1997" y="556"/>
                  <a:pt x="1997" y="556"/>
                </a:cubicBezTo>
                <a:cubicBezTo>
                  <a:pt x="1998" y="556"/>
                  <a:pt x="1998" y="556"/>
                  <a:pt x="1998" y="556"/>
                </a:cubicBezTo>
                <a:cubicBezTo>
                  <a:pt x="1999" y="558"/>
                  <a:pt x="1999" y="558"/>
                  <a:pt x="1999" y="558"/>
                </a:cubicBezTo>
                <a:cubicBezTo>
                  <a:pt x="2000" y="559"/>
                  <a:pt x="2000" y="559"/>
                  <a:pt x="2000" y="559"/>
                </a:cubicBezTo>
                <a:cubicBezTo>
                  <a:pt x="2000" y="561"/>
                  <a:pt x="2000" y="561"/>
                  <a:pt x="2000" y="561"/>
                </a:cubicBezTo>
                <a:cubicBezTo>
                  <a:pt x="2001" y="561"/>
                  <a:pt x="2001" y="561"/>
                  <a:pt x="2001" y="561"/>
                </a:cubicBezTo>
                <a:cubicBezTo>
                  <a:pt x="2003" y="560"/>
                  <a:pt x="2003" y="560"/>
                  <a:pt x="2003" y="560"/>
                </a:cubicBezTo>
                <a:cubicBezTo>
                  <a:pt x="2005" y="561"/>
                  <a:pt x="2005" y="561"/>
                  <a:pt x="2005" y="561"/>
                </a:cubicBezTo>
                <a:cubicBezTo>
                  <a:pt x="2006" y="561"/>
                  <a:pt x="2006" y="561"/>
                  <a:pt x="2006" y="561"/>
                </a:cubicBezTo>
                <a:cubicBezTo>
                  <a:pt x="2008" y="561"/>
                  <a:pt x="2008" y="561"/>
                  <a:pt x="2008" y="561"/>
                </a:cubicBezTo>
                <a:cubicBezTo>
                  <a:pt x="2009" y="562"/>
                  <a:pt x="2009" y="562"/>
                  <a:pt x="2009" y="562"/>
                </a:cubicBezTo>
                <a:cubicBezTo>
                  <a:pt x="2009" y="562"/>
                  <a:pt x="2009" y="562"/>
                  <a:pt x="2009" y="562"/>
                </a:cubicBezTo>
                <a:cubicBezTo>
                  <a:pt x="2009" y="563"/>
                  <a:pt x="2009" y="563"/>
                  <a:pt x="2009" y="563"/>
                </a:cubicBezTo>
                <a:cubicBezTo>
                  <a:pt x="2009" y="566"/>
                  <a:pt x="2009" y="566"/>
                  <a:pt x="2009" y="566"/>
                </a:cubicBezTo>
                <a:cubicBezTo>
                  <a:pt x="2007" y="569"/>
                  <a:pt x="2007" y="569"/>
                  <a:pt x="2007" y="569"/>
                </a:cubicBezTo>
                <a:cubicBezTo>
                  <a:pt x="2008" y="571"/>
                  <a:pt x="2008" y="571"/>
                  <a:pt x="2008" y="571"/>
                </a:cubicBezTo>
                <a:cubicBezTo>
                  <a:pt x="2008" y="574"/>
                  <a:pt x="2008" y="574"/>
                  <a:pt x="2008" y="574"/>
                </a:cubicBezTo>
                <a:cubicBezTo>
                  <a:pt x="2008" y="575"/>
                  <a:pt x="2008" y="575"/>
                  <a:pt x="2008" y="575"/>
                </a:cubicBezTo>
                <a:cubicBezTo>
                  <a:pt x="2010" y="576"/>
                  <a:pt x="2010" y="576"/>
                  <a:pt x="2010" y="576"/>
                </a:cubicBezTo>
                <a:cubicBezTo>
                  <a:pt x="2010" y="578"/>
                  <a:pt x="2010" y="578"/>
                  <a:pt x="2010" y="578"/>
                </a:cubicBezTo>
                <a:cubicBezTo>
                  <a:pt x="2012" y="579"/>
                  <a:pt x="2012" y="579"/>
                  <a:pt x="2012" y="579"/>
                </a:cubicBezTo>
                <a:cubicBezTo>
                  <a:pt x="2013" y="581"/>
                  <a:pt x="2013" y="581"/>
                  <a:pt x="2013" y="581"/>
                </a:cubicBezTo>
                <a:cubicBezTo>
                  <a:pt x="2015" y="584"/>
                  <a:pt x="2015" y="584"/>
                  <a:pt x="2015" y="584"/>
                </a:cubicBezTo>
                <a:cubicBezTo>
                  <a:pt x="2014" y="587"/>
                  <a:pt x="2014" y="587"/>
                  <a:pt x="2014" y="587"/>
                </a:cubicBezTo>
                <a:cubicBezTo>
                  <a:pt x="2013" y="589"/>
                  <a:pt x="2013" y="589"/>
                  <a:pt x="2013" y="589"/>
                </a:cubicBezTo>
                <a:cubicBezTo>
                  <a:pt x="2014" y="595"/>
                  <a:pt x="2014" y="595"/>
                  <a:pt x="2014" y="595"/>
                </a:cubicBezTo>
                <a:cubicBezTo>
                  <a:pt x="2015" y="596"/>
                  <a:pt x="2015" y="596"/>
                  <a:pt x="2015" y="596"/>
                </a:cubicBezTo>
                <a:cubicBezTo>
                  <a:pt x="2015" y="598"/>
                  <a:pt x="2015" y="598"/>
                  <a:pt x="2015" y="598"/>
                </a:cubicBezTo>
                <a:cubicBezTo>
                  <a:pt x="2019" y="601"/>
                  <a:pt x="2019" y="601"/>
                  <a:pt x="2019" y="601"/>
                </a:cubicBezTo>
                <a:cubicBezTo>
                  <a:pt x="2019" y="600"/>
                  <a:pt x="2019" y="600"/>
                  <a:pt x="2019" y="600"/>
                </a:cubicBezTo>
                <a:cubicBezTo>
                  <a:pt x="2017" y="598"/>
                  <a:pt x="2017" y="598"/>
                  <a:pt x="2017" y="598"/>
                </a:cubicBezTo>
                <a:cubicBezTo>
                  <a:pt x="2018" y="598"/>
                  <a:pt x="2018" y="598"/>
                  <a:pt x="2018" y="598"/>
                </a:cubicBezTo>
                <a:cubicBezTo>
                  <a:pt x="2021" y="598"/>
                  <a:pt x="2021" y="598"/>
                  <a:pt x="2021" y="598"/>
                </a:cubicBezTo>
                <a:cubicBezTo>
                  <a:pt x="2022" y="597"/>
                  <a:pt x="2022" y="597"/>
                  <a:pt x="2022" y="597"/>
                </a:cubicBezTo>
                <a:cubicBezTo>
                  <a:pt x="2023" y="598"/>
                  <a:pt x="2023" y="598"/>
                  <a:pt x="2023" y="598"/>
                </a:cubicBezTo>
                <a:cubicBezTo>
                  <a:pt x="2023" y="600"/>
                  <a:pt x="2023" y="600"/>
                  <a:pt x="2023" y="600"/>
                </a:cubicBezTo>
                <a:cubicBezTo>
                  <a:pt x="2023" y="602"/>
                  <a:pt x="2023" y="602"/>
                  <a:pt x="2023" y="602"/>
                </a:cubicBezTo>
                <a:cubicBezTo>
                  <a:pt x="2025" y="602"/>
                  <a:pt x="2025" y="602"/>
                  <a:pt x="2025" y="602"/>
                </a:cubicBezTo>
                <a:cubicBezTo>
                  <a:pt x="2026" y="603"/>
                  <a:pt x="2026" y="603"/>
                  <a:pt x="2026" y="603"/>
                </a:cubicBezTo>
                <a:cubicBezTo>
                  <a:pt x="2025" y="604"/>
                  <a:pt x="2025" y="604"/>
                  <a:pt x="2025" y="604"/>
                </a:cubicBezTo>
                <a:cubicBezTo>
                  <a:pt x="2024" y="604"/>
                  <a:pt x="2024" y="604"/>
                  <a:pt x="2024" y="604"/>
                </a:cubicBezTo>
                <a:cubicBezTo>
                  <a:pt x="2022" y="604"/>
                  <a:pt x="2022" y="604"/>
                  <a:pt x="2022" y="604"/>
                </a:cubicBezTo>
                <a:cubicBezTo>
                  <a:pt x="2022" y="603"/>
                  <a:pt x="2022" y="603"/>
                  <a:pt x="2022" y="603"/>
                </a:cubicBezTo>
                <a:cubicBezTo>
                  <a:pt x="2020" y="605"/>
                  <a:pt x="2020" y="605"/>
                  <a:pt x="2020" y="605"/>
                </a:cubicBezTo>
                <a:cubicBezTo>
                  <a:pt x="2020" y="607"/>
                  <a:pt x="2020" y="607"/>
                  <a:pt x="2020" y="607"/>
                </a:cubicBezTo>
                <a:cubicBezTo>
                  <a:pt x="2021" y="608"/>
                  <a:pt x="2021" y="608"/>
                  <a:pt x="2021" y="608"/>
                </a:cubicBezTo>
                <a:cubicBezTo>
                  <a:pt x="2021" y="606"/>
                  <a:pt x="2021" y="606"/>
                  <a:pt x="2021" y="606"/>
                </a:cubicBezTo>
                <a:cubicBezTo>
                  <a:pt x="2022" y="606"/>
                  <a:pt x="2022" y="606"/>
                  <a:pt x="2022" y="606"/>
                </a:cubicBezTo>
                <a:cubicBezTo>
                  <a:pt x="2023" y="606"/>
                  <a:pt x="2023" y="606"/>
                  <a:pt x="2023" y="606"/>
                </a:cubicBezTo>
                <a:cubicBezTo>
                  <a:pt x="2024" y="606"/>
                  <a:pt x="2024" y="606"/>
                  <a:pt x="2024" y="606"/>
                </a:cubicBezTo>
                <a:cubicBezTo>
                  <a:pt x="2025" y="608"/>
                  <a:pt x="2025" y="608"/>
                  <a:pt x="2025" y="608"/>
                </a:cubicBezTo>
                <a:cubicBezTo>
                  <a:pt x="2028" y="610"/>
                  <a:pt x="2028" y="610"/>
                  <a:pt x="2028" y="610"/>
                </a:cubicBezTo>
                <a:cubicBezTo>
                  <a:pt x="2029" y="612"/>
                  <a:pt x="2029" y="612"/>
                  <a:pt x="2029" y="612"/>
                </a:cubicBezTo>
                <a:cubicBezTo>
                  <a:pt x="2029" y="615"/>
                  <a:pt x="2029" y="615"/>
                  <a:pt x="2029" y="615"/>
                </a:cubicBezTo>
                <a:cubicBezTo>
                  <a:pt x="2029" y="616"/>
                  <a:pt x="2029" y="616"/>
                  <a:pt x="2029" y="616"/>
                </a:cubicBezTo>
                <a:cubicBezTo>
                  <a:pt x="2029" y="621"/>
                  <a:pt x="2029" y="621"/>
                  <a:pt x="2029" y="621"/>
                </a:cubicBezTo>
                <a:cubicBezTo>
                  <a:pt x="2030" y="625"/>
                  <a:pt x="2030" y="625"/>
                  <a:pt x="2030" y="625"/>
                </a:cubicBezTo>
                <a:cubicBezTo>
                  <a:pt x="2032" y="630"/>
                  <a:pt x="2032" y="630"/>
                  <a:pt x="2032" y="630"/>
                </a:cubicBezTo>
                <a:cubicBezTo>
                  <a:pt x="2033" y="633"/>
                  <a:pt x="2033" y="633"/>
                  <a:pt x="2033" y="633"/>
                </a:cubicBezTo>
                <a:cubicBezTo>
                  <a:pt x="2034" y="635"/>
                  <a:pt x="2034" y="635"/>
                  <a:pt x="2034" y="635"/>
                </a:cubicBezTo>
                <a:lnTo>
                  <a:pt x="2033" y="638"/>
                </a:lnTo>
                <a:close/>
                <a:moveTo>
                  <a:pt x="2780" y="659"/>
                </a:moveTo>
                <a:cubicBezTo>
                  <a:pt x="2781" y="661"/>
                  <a:pt x="2781" y="661"/>
                  <a:pt x="2781" y="661"/>
                </a:cubicBezTo>
                <a:cubicBezTo>
                  <a:pt x="2782" y="661"/>
                  <a:pt x="2782" y="661"/>
                  <a:pt x="2782" y="661"/>
                </a:cubicBezTo>
                <a:cubicBezTo>
                  <a:pt x="2783" y="660"/>
                  <a:pt x="2783" y="660"/>
                  <a:pt x="2783" y="660"/>
                </a:cubicBezTo>
                <a:cubicBezTo>
                  <a:pt x="2782" y="659"/>
                  <a:pt x="2782" y="659"/>
                  <a:pt x="2782" y="659"/>
                </a:cubicBezTo>
                <a:cubicBezTo>
                  <a:pt x="2781" y="658"/>
                  <a:pt x="2781" y="658"/>
                  <a:pt x="2781" y="658"/>
                </a:cubicBezTo>
                <a:cubicBezTo>
                  <a:pt x="2781" y="657"/>
                  <a:pt x="2781" y="657"/>
                  <a:pt x="2781" y="657"/>
                </a:cubicBezTo>
                <a:cubicBezTo>
                  <a:pt x="2780" y="657"/>
                  <a:pt x="2780" y="657"/>
                  <a:pt x="2780" y="657"/>
                </a:cubicBezTo>
                <a:lnTo>
                  <a:pt x="2780" y="659"/>
                </a:lnTo>
                <a:close/>
                <a:moveTo>
                  <a:pt x="2785" y="654"/>
                </a:moveTo>
                <a:cubicBezTo>
                  <a:pt x="2785" y="654"/>
                  <a:pt x="2785" y="654"/>
                  <a:pt x="2785" y="654"/>
                </a:cubicBezTo>
                <a:cubicBezTo>
                  <a:pt x="2784" y="654"/>
                  <a:pt x="2784" y="654"/>
                  <a:pt x="2784" y="654"/>
                </a:cubicBezTo>
                <a:lnTo>
                  <a:pt x="2785" y="654"/>
                </a:lnTo>
                <a:close/>
                <a:moveTo>
                  <a:pt x="2784" y="922"/>
                </a:moveTo>
                <a:cubicBezTo>
                  <a:pt x="2785" y="923"/>
                  <a:pt x="2785" y="923"/>
                  <a:pt x="2785" y="923"/>
                </a:cubicBezTo>
                <a:cubicBezTo>
                  <a:pt x="2786" y="922"/>
                  <a:pt x="2786" y="922"/>
                  <a:pt x="2786" y="922"/>
                </a:cubicBezTo>
                <a:cubicBezTo>
                  <a:pt x="2784" y="921"/>
                  <a:pt x="2784" y="921"/>
                  <a:pt x="2784" y="921"/>
                </a:cubicBezTo>
                <a:lnTo>
                  <a:pt x="2784" y="922"/>
                </a:lnTo>
                <a:close/>
                <a:moveTo>
                  <a:pt x="2784" y="655"/>
                </a:moveTo>
                <a:cubicBezTo>
                  <a:pt x="2783" y="655"/>
                  <a:pt x="2783" y="655"/>
                  <a:pt x="2783" y="655"/>
                </a:cubicBezTo>
                <a:cubicBezTo>
                  <a:pt x="2784" y="655"/>
                  <a:pt x="2784" y="655"/>
                  <a:pt x="2784" y="655"/>
                </a:cubicBezTo>
                <a:close/>
                <a:moveTo>
                  <a:pt x="2698" y="961"/>
                </a:moveTo>
                <a:cubicBezTo>
                  <a:pt x="2700" y="960"/>
                  <a:pt x="2700" y="960"/>
                  <a:pt x="2700" y="960"/>
                </a:cubicBezTo>
                <a:cubicBezTo>
                  <a:pt x="2700" y="959"/>
                  <a:pt x="2700" y="959"/>
                  <a:pt x="2700" y="959"/>
                </a:cubicBezTo>
                <a:cubicBezTo>
                  <a:pt x="2699" y="958"/>
                  <a:pt x="2699" y="958"/>
                  <a:pt x="2699" y="958"/>
                </a:cubicBezTo>
                <a:cubicBezTo>
                  <a:pt x="2698" y="960"/>
                  <a:pt x="2698" y="960"/>
                  <a:pt x="2698" y="960"/>
                </a:cubicBezTo>
                <a:lnTo>
                  <a:pt x="2698" y="961"/>
                </a:lnTo>
                <a:close/>
                <a:moveTo>
                  <a:pt x="2947" y="1538"/>
                </a:moveTo>
                <a:cubicBezTo>
                  <a:pt x="2947" y="1536"/>
                  <a:pt x="2947" y="1536"/>
                  <a:pt x="2947" y="1536"/>
                </a:cubicBezTo>
                <a:cubicBezTo>
                  <a:pt x="2946" y="1537"/>
                  <a:pt x="2946" y="1537"/>
                  <a:pt x="2946" y="1537"/>
                </a:cubicBezTo>
                <a:lnTo>
                  <a:pt x="2947" y="1538"/>
                </a:lnTo>
                <a:close/>
                <a:moveTo>
                  <a:pt x="2940" y="1507"/>
                </a:moveTo>
                <a:cubicBezTo>
                  <a:pt x="2938" y="1507"/>
                  <a:pt x="2938" y="1507"/>
                  <a:pt x="2938" y="1507"/>
                </a:cubicBezTo>
                <a:cubicBezTo>
                  <a:pt x="2939" y="1508"/>
                  <a:pt x="2939" y="1508"/>
                  <a:pt x="2939" y="1508"/>
                </a:cubicBezTo>
                <a:lnTo>
                  <a:pt x="2940" y="1507"/>
                </a:lnTo>
                <a:close/>
                <a:moveTo>
                  <a:pt x="2946" y="1525"/>
                </a:moveTo>
                <a:cubicBezTo>
                  <a:pt x="2946" y="1526"/>
                  <a:pt x="2946" y="1526"/>
                  <a:pt x="2946" y="1526"/>
                </a:cubicBezTo>
                <a:cubicBezTo>
                  <a:pt x="2945" y="1528"/>
                  <a:pt x="2945" y="1528"/>
                  <a:pt x="2945" y="1528"/>
                </a:cubicBezTo>
                <a:cubicBezTo>
                  <a:pt x="2946" y="1529"/>
                  <a:pt x="2946" y="1529"/>
                  <a:pt x="2946" y="1529"/>
                </a:cubicBezTo>
                <a:cubicBezTo>
                  <a:pt x="2947" y="1531"/>
                  <a:pt x="2947" y="1531"/>
                  <a:pt x="2947" y="1531"/>
                </a:cubicBezTo>
                <a:cubicBezTo>
                  <a:pt x="2950" y="1529"/>
                  <a:pt x="2950" y="1529"/>
                  <a:pt x="2950" y="1529"/>
                </a:cubicBezTo>
                <a:cubicBezTo>
                  <a:pt x="2950" y="1527"/>
                  <a:pt x="2950" y="1527"/>
                  <a:pt x="2950" y="1527"/>
                </a:cubicBezTo>
                <a:cubicBezTo>
                  <a:pt x="2947" y="1524"/>
                  <a:pt x="2947" y="1524"/>
                  <a:pt x="2947" y="1524"/>
                </a:cubicBezTo>
                <a:lnTo>
                  <a:pt x="2946" y="1525"/>
                </a:lnTo>
                <a:close/>
                <a:moveTo>
                  <a:pt x="2946" y="1532"/>
                </a:moveTo>
                <a:cubicBezTo>
                  <a:pt x="2945" y="1533"/>
                  <a:pt x="2945" y="1533"/>
                  <a:pt x="2945" y="1533"/>
                </a:cubicBezTo>
                <a:cubicBezTo>
                  <a:pt x="2945" y="1534"/>
                  <a:pt x="2945" y="1534"/>
                  <a:pt x="2945" y="1534"/>
                </a:cubicBezTo>
                <a:cubicBezTo>
                  <a:pt x="2948" y="1534"/>
                  <a:pt x="2948" y="1534"/>
                  <a:pt x="2948" y="1534"/>
                </a:cubicBezTo>
                <a:cubicBezTo>
                  <a:pt x="2950" y="1535"/>
                  <a:pt x="2950" y="1535"/>
                  <a:pt x="2950" y="1535"/>
                </a:cubicBezTo>
                <a:cubicBezTo>
                  <a:pt x="2950" y="1534"/>
                  <a:pt x="2950" y="1534"/>
                  <a:pt x="2950" y="1534"/>
                </a:cubicBezTo>
                <a:cubicBezTo>
                  <a:pt x="2948" y="1532"/>
                  <a:pt x="2948" y="1532"/>
                  <a:pt x="2948" y="1532"/>
                </a:cubicBezTo>
                <a:lnTo>
                  <a:pt x="2946" y="1532"/>
                </a:lnTo>
                <a:close/>
                <a:moveTo>
                  <a:pt x="2914" y="1536"/>
                </a:moveTo>
                <a:cubicBezTo>
                  <a:pt x="2915" y="1536"/>
                  <a:pt x="2915" y="1536"/>
                  <a:pt x="2915" y="1536"/>
                </a:cubicBezTo>
                <a:cubicBezTo>
                  <a:pt x="2916" y="1535"/>
                  <a:pt x="2916" y="1535"/>
                  <a:pt x="2916" y="1535"/>
                </a:cubicBezTo>
                <a:cubicBezTo>
                  <a:pt x="2915" y="1534"/>
                  <a:pt x="2915" y="1534"/>
                  <a:pt x="2915" y="1534"/>
                </a:cubicBezTo>
                <a:cubicBezTo>
                  <a:pt x="2914" y="1534"/>
                  <a:pt x="2914" y="1534"/>
                  <a:pt x="2914" y="1534"/>
                </a:cubicBezTo>
                <a:lnTo>
                  <a:pt x="2914" y="1536"/>
                </a:lnTo>
                <a:close/>
                <a:moveTo>
                  <a:pt x="2916" y="1530"/>
                </a:moveTo>
                <a:cubicBezTo>
                  <a:pt x="2915" y="1531"/>
                  <a:pt x="2915" y="1531"/>
                  <a:pt x="2915" y="1531"/>
                </a:cubicBezTo>
                <a:cubicBezTo>
                  <a:pt x="2915" y="1532"/>
                  <a:pt x="2915" y="1532"/>
                  <a:pt x="2915" y="1532"/>
                </a:cubicBezTo>
                <a:cubicBezTo>
                  <a:pt x="2916" y="1532"/>
                  <a:pt x="2916" y="1532"/>
                  <a:pt x="2916" y="1532"/>
                </a:cubicBezTo>
                <a:lnTo>
                  <a:pt x="2916" y="1530"/>
                </a:lnTo>
                <a:close/>
                <a:moveTo>
                  <a:pt x="2912" y="1531"/>
                </a:moveTo>
                <a:cubicBezTo>
                  <a:pt x="2912" y="1532"/>
                  <a:pt x="2912" y="1532"/>
                  <a:pt x="2912" y="1532"/>
                </a:cubicBezTo>
                <a:cubicBezTo>
                  <a:pt x="2913" y="1533"/>
                  <a:pt x="2913" y="1533"/>
                  <a:pt x="2913" y="1533"/>
                </a:cubicBezTo>
                <a:cubicBezTo>
                  <a:pt x="2914" y="1532"/>
                  <a:pt x="2914" y="1532"/>
                  <a:pt x="2914" y="1532"/>
                </a:cubicBezTo>
                <a:cubicBezTo>
                  <a:pt x="2914" y="1530"/>
                  <a:pt x="2914" y="1530"/>
                  <a:pt x="2914" y="1530"/>
                </a:cubicBezTo>
                <a:lnTo>
                  <a:pt x="2912" y="1531"/>
                </a:lnTo>
                <a:close/>
                <a:moveTo>
                  <a:pt x="3043" y="1353"/>
                </a:moveTo>
                <a:cubicBezTo>
                  <a:pt x="3044" y="1352"/>
                  <a:pt x="3044" y="1352"/>
                  <a:pt x="3044" y="1352"/>
                </a:cubicBezTo>
                <a:cubicBezTo>
                  <a:pt x="3043" y="1350"/>
                  <a:pt x="3043" y="1350"/>
                  <a:pt x="3043" y="1350"/>
                </a:cubicBezTo>
                <a:lnTo>
                  <a:pt x="3043" y="1353"/>
                </a:lnTo>
                <a:close/>
                <a:moveTo>
                  <a:pt x="2943" y="1540"/>
                </a:moveTo>
                <a:cubicBezTo>
                  <a:pt x="2942" y="1542"/>
                  <a:pt x="2942" y="1542"/>
                  <a:pt x="2942" y="1542"/>
                </a:cubicBezTo>
                <a:cubicBezTo>
                  <a:pt x="2941" y="1541"/>
                  <a:pt x="2941" y="1541"/>
                  <a:pt x="2941" y="1541"/>
                </a:cubicBezTo>
                <a:cubicBezTo>
                  <a:pt x="2940" y="1541"/>
                  <a:pt x="2940" y="1541"/>
                  <a:pt x="2940" y="1541"/>
                </a:cubicBezTo>
                <a:cubicBezTo>
                  <a:pt x="2939" y="1542"/>
                  <a:pt x="2939" y="1542"/>
                  <a:pt x="2939" y="1542"/>
                </a:cubicBezTo>
                <a:cubicBezTo>
                  <a:pt x="2938" y="1543"/>
                  <a:pt x="2938" y="1543"/>
                  <a:pt x="2938" y="1543"/>
                </a:cubicBezTo>
                <a:cubicBezTo>
                  <a:pt x="2932" y="1543"/>
                  <a:pt x="2932" y="1543"/>
                  <a:pt x="2932" y="1543"/>
                </a:cubicBezTo>
                <a:cubicBezTo>
                  <a:pt x="2930" y="1543"/>
                  <a:pt x="2930" y="1543"/>
                  <a:pt x="2930" y="1543"/>
                </a:cubicBezTo>
                <a:cubicBezTo>
                  <a:pt x="2930" y="1545"/>
                  <a:pt x="2930" y="1545"/>
                  <a:pt x="2930" y="1545"/>
                </a:cubicBezTo>
                <a:cubicBezTo>
                  <a:pt x="2929" y="1544"/>
                  <a:pt x="2929" y="1544"/>
                  <a:pt x="2929" y="1544"/>
                </a:cubicBezTo>
                <a:cubicBezTo>
                  <a:pt x="2927" y="1544"/>
                  <a:pt x="2927" y="1544"/>
                  <a:pt x="2927" y="1544"/>
                </a:cubicBezTo>
                <a:cubicBezTo>
                  <a:pt x="2926" y="1545"/>
                  <a:pt x="2926" y="1545"/>
                  <a:pt x="2926" y="1545"/>
                </a:cubicBezTo>
                <a:cubicBezTo>
                  <a:pt x="2924" y="1543"/>
                  <a:pt x="2924" y="1543"/>
                  <a:pt x="2924" y="1543"/>
                </a:cubicBezTo>
                <a:cubicBezTo>
                  <a:pt x="2921" y="1541"/>
                  <a:pt x="2921" y="1541"/>
                  <a:pt x="2921" y="1541"/>
                </a:cubicBezTo>
                <a:cubicBezTo>
                  <a:pt x="2917" y="1539"/>
                  <a:pt x="2917" y="1539"/>
                  <a:pt x="2917" y="1539"/>
                </a:cubicBezTo>
                <a:cubicBezTo>
                  <a:pt x="2918" y="1536"/>
                  <a:pt x="2918" y="1536"/>
                  <a:pt x="2918" y="1536"/>
                </a:cubicBezTo>
                <a:cubicBezTo>
                  <a:pt x="2917" y="1537"/>
                  <a:pt x="2917" y="1537"/>
                  <a:pt x="2917" y="1537"/>
                </a:cubicBezTo>
                <a:cubicBezTo>
                  <a:pt x="2916" y="1538"/>
                  <a:pt x="2916" y="1538"/>
                  <a:pt x="2916" y="1538"/>
                </a:cubicBezTo>
                <a:cubicBezTo>
                  <a:pt x="2915" y="1537"/>
                  <a:pt x="2915" y="1537"/>
                  <a:pt x="2915" y="1537"/>
                </a:cubicBezTo>
                <a:cubicBezTo>
                  <a:pt x="2913" y="1536"/>
                  <a:pt x="2913" y="1536"/>
                  <a:pt x="2913" y="1536"/>
                </a:cubicBezTo>
                <a:cubicBezTo>
                  <a:pt x="2911" y="1535"/>
                  <a:pt x="2911" y="1535"/>
                  <a:pt x="2911" y="1535"/>
                </a:cubicBezTo>
                <a:cubicBezTo>
                  <a:pt x="2910" y="1536"/>
                  <a:pt x="2910" y="1536"/>
                  <a:pt x="2910" y="1536"/>
                </a:cubicBezTo>
                <a:cubicBezTo>
                  <a:pt x="2910" y="1538"/>
                  <a:pt x="2910" y="1538"/>
                  <a:pt x="2910" y="1538"/>
                </a:cubicBezTo>
                <a:cubicBezTo>
                  <a:pt x="2910" y="1538"/>
                  <a:pt x="2910" y="1538"/>
                  <a:pt x="2910" y="1538"/>
                </a:cubicBezTo>
                <a:cubicBezTo>
                  <a:pt x="2910" y="1540"/>
                  <a:pt x="2910" y="1540"/>
                  <a:pt x="2910" y="1540"/>
                </a:cubicBezTo>
                <a:cubicBezTo>
                  <a:pt x="2910" y="1544"/>
                  <a:pt x="2910" y="1544"/>
                  <a:pt x="2910" y="1544"/>
                </a:cubicBezTo>
                <a:cubicBezTo>
                  <a:pt x="2910" y="1547"/>
                  <a:pt x="2910" y="1547"/>
                  <a:pt x="2910" y="1547"/>
                </a:cubicBezTo>
                <a:cubicBezTo>
                  <a:pt x="2910" y="1551"/>
                  <a:pt x="2910" y="1551"/>
                  <a:pt x="2910" y="1551"/>
                </a:cubicBezTo>
                <a:cubicBezTo>
                  <a:pt x="2910" y="1555"/>
                  <a:pt x="2910" y="1555"/>
                  <a:pt x="2910" y="1555"/>
                </a:cubicBezTo>
                <a:cubicBezTo>
                  <a:pt x="2910" y="1558"/>
                  <a:pt x="2910" y="1558"/>
                  <a:pt x="2910" y="1558"/>
                </a:cubicBezTo>
                <a:cubicBezTo>
                  <a:pt x="2911" y="1558"/>
                  <a:pt x="2911" y="1558"/>
                  <a:pt x="2911" y="1558"/>
                </a:cubicBezTo>
                <a:cubicBezTo>
                  <a:pt x="2911" y="1560"/>
                  <a:pt x="2911" y="1560"/>
                  <a:pt x="2911" y="1560"/>
                </a:cubicBezTo>
                <a:cubicBezTo>
                  <a:pt x="2913" y="1562"/>
                  <a:pt x="2913" y="1562"/>
                  <a:pt x="2913" y="1562"/>
                </a:cubicBezTo>
                <a:cubicBezTo>
                  <a:pt x="2910" y="1561"/>
                  <a:pt x="2910" y="1561"/>
                  <a:pt x="2910" y="1561"/>
                </a:cubicBezTo>
                <a:cubicBezTo>
                  <a:pt x="2909" y="1560"/>
                  <a:pt x="2909" y="1560"/>
                  <a:pt x="2909" y="1560"/>
                </a:cubicBezTo>
                <a:cubicBezTo>
                  <a:pt x="2908" y="1561"/>
                  <a:pt x="2908" y="1561"/>
                  <a:pt x="2908" y="1561"/>
                </a:cubicBezTo>
                <a:cubicBezTo>
                  <a:pt x="2908" y="1565"/>
                  <a:pt x="2908" y="1565"/>
                  <a:pt x="2908" y="1565"/>
                </a:cubicBezTo>
                <a:cubicBezTo>
                  <a:pt x="2909" y="1566"/>
                  <a:pt x="2909" y="1566"/>
                  <a:pt x="2909" y="1566"/>
                </a:cubicBezTo>
                <a:cubicBezTo>
                  <a:pt x="2909" y="1567"/>
                  <a:pt x="2909" y="1567"/>
                  <a:pt x="2909" y="1567"/>
                </a:cubicBezTo>
                <a:cubicBezTo>
                  <a:pt x="2909" y="1573"/>
                  <a:pt x="2909" y="1573"/>
                  <a:pt x="2909" y="1573"/>
                </a:cubicBezTo>
                <a:cubicBezTo>
                  <a:pt x="2910" y="1574"/>
                  <a:pt x="2910" y="1574"/>
                  <a:pt x="2910" y="1574"/>
                </a:cubicBezTo>
                <a:cubicBezTo>
                  <a:pt x="2910" y="1575"/>
                  <a:pt x="2910" y="1575"/>
                  <a:pt x="2910" y="1575"/>
                </a:cubicBezTo>
                <a:cubicBezTo>
                  <a:pt x="2910" y="1577"/>
                  <a:pt x="2910" y="1577"/>
                  <a:pt x="2910" y="1577"/>
                </a:cubicBezTo>
                <a:cubicBezTo>
                  <a:pt x="2912" y="1578"/>
                  <a:pt x="2912" y="1578"/>
                  <a:pt x="2912" y="1578"/>
                </a:cubicBezTo>
                <a:cubicBezTo>
                  <a:pt x="2911" y="1579"/>
                  <a:pt x="2911" y="1579"/>
                  <a:pt x="2911" y="1579"/>
                </a:cubicBezTo>
                <a:cubicBezTo>
                  <a:pt x="2911" y="1581"/>
                  <a:pt x="2911" y="1581"/>
                  <a:pt x="2911" y="1581"/>
                </a:cubicBezTo>
                <a:cubicBezTo>
                  <a:pt x="2911" y="1581"/>
                  <a:pt x="2912" y="1582"/>
                  <a:pt x="2912" y="1582"/>
                </a:cubicBezTo>
                <a:cubicBezTo>
                  <a:pt x="2914" y="1581"/>
                  <a:pt x="2914" y="1581"/>
                  <a:pt x="2914" y="1581"/>
                </a:cubicBezTo>
                <a:cubicBezTo>
                  <a:pt x="2915" y="1583"/>
                  <a:pt x="2915" y="1583"/>
                  <a:pt x="2915" y="1583"/>
                </a:cubicBezTo>
                <a:cubicBezTo>
                  <a:pt x="2917" y="1581"/>
                  <a:pt x="2917" y="1581"/>
                  <a:pt x="2917" y="1581"/>
                </a:cubicBezTo>
                <a:cubicBezTo>
                  <a:pt x="2917" y="1582"/>
                  <a:pt x="2917" y="1582"/>
                  <a:pt x="2917" y="1582"/>
                </a:cubicBezTo>
                <a:cubicBezTo>
                  <a:pt x="2918" y="1584"/>
                  <a:pt x="2918" y="1584"/>
                  <a:pt x="2918" y="1584"/>
                </a:cubicBezTo>
                <a:cubicBezTo>
                  <a:pt x="2919" y="1584"/>
                  <a:pt x="2919" y="1584"/>
                  <a:pt x="2919" y="1584"/>
                </a:cubicBezTo>
                <a:cubicBezTo>
                  <a:pt x="2921" y="1581"/>
                  <a:pt x="2921" y="1581"/>
                  <a:pt x="2921" y="1581"/>
                </a:cubicBezTo>
                <a:cubicBezTo>
                  <a:pt x="2921" y="1579"/>
                  <a:pt x="2921" y="1579"/>
                  <a:pt x="2921" y="1579"/>
                </a:cubicBezTo>
                <a:cubicBezTo>
                  <a:pt x="2922" y="1576"/>
                  <a:pt x="2922" y="1576"/>
                  <a:pt x="2922" y="1576"/>
                </a:cubicBezTo>
                <a:cubicBezTo>
                  <a:pt x="2924" y="1577"/>
                  <a:pt x="2924" y="1577"/>
                  <a:pt x="2924" y="1577"/>
                </a:cubicBezTo>
                <a:cubicBezTo>
                  <a:pt x="2924" y="1576"/>
                  <a:pt x="2924" y="1576"/>
                  <a:pt x="2924" y="1576"/>
                </a:cubicBezTo>
                <a:cubicBezTo>
                  <a:pt x="2926" y="1575"/>
                  <a:pt x="2926" y="1575"/>
                  <a:pt x="2926" y="1575"/>
                </a:cubicBezTo>
                <a:cubicBezTo>
                  <a:pt x="2927" y="1573"/>
                  <a:pt x="2927" y="1573"/>
                  <a:pt x="2927" y="1573"/>
                </a:cubicBezTo>
                <a:cubicBezTo>
                  <a:pt x="2927" y="1575"/>
                  <a:pt x="2927" y="1575"/>
                  <a:pt x="2927" y="1575"/>
                </a:cubicBezTo>
                <a:cubicBezTo>
                  <a:pt x="2928" y="1575"/>
                  <a:pt x="2928" y="1575"/>
                  <a:pt x="2928" y="1575"/>
                </a:cubicBezTo>
                <a:cubicBezTo>
                  <a:pt x="2929" y="1574"/>
                  <a:pt x="2929" y="1574"/>
                  <a:pt x="2929" y="1574"/>
                </a:cubicBezTo>
                <a:cubicBezTo>
                  <a:pt x="2931" y="1573"/>
                  <a:pt x="2931" y="1573"/>
                  <a:pt x="2931" y="1573"/>
                </a:cubicBezTo>
                <a:cubicBezTo>
                  <a:pt x="2932" y="1574"/>
                  <a:pt x="2932" y="1574"/>
                  <a:pt x="2932" y="1574"/>
                </a:cubicBezTo>
                <a:cubicBezTo>
                  <a:pt x="2932" y="1576"/>
                  <a:pt x="2932" y="1576"/>
                  <a:pt x="2932" y="1576"/>
                </a:cubicBezTo>
                <a:cubicBezTo>
                  <a:pt x="2930" y="1575"/>
                  <a:pt x="2930" y="1575"/>
                  <a:pt x="2930" y="1575"/>
                </a:cubicBezTo>
                <a:cubicBezTo>
                  <a:pt x="2930" y="1578"/>
                  <a:pt x="2930" y="1578"/>
                  <a:pt x="2930" y="1578"/>
                </a:cubicBezTo>
                <a:cubicBezTo>
                  <a:pt x="2931" y="1577"/>
                  <a:pt x="2931" y="1577"/>
                  <a:pt x="2931" y="1577"/>
                </a:cubicBezTo>
                <a:cubicBezTo>
                  <a:pt x="2932" y="1577"/>
                  <a:pt x="2932" y="1577"/>
                  <a:pt x="2932" y="1577"/>
                </a:cubicBezTo>
                <a:cubicBezTo>
                  <a:pt x="2935" y="1574"/>
                  <a:pt x="2935" y="1574"/>
                  <a:pt x="2935" y="1574"/>
                </a:cubicBezTo>
                <a:cubicBezTo>
                  <a:pt x="2935" y="1573"/>
                  <a:pt x="2935" y="1573"/>
                  <a:pt x="2935" y="1573"/>
                </a:cubicBezTo>
                <a:cubicBezTo>
                  <a:pt x="2933" y="1572"/>
                  <a:pt x="2933" y="1572"/>
                  <a:pt x="2933" y="1572"/>
                </a:cubicBezTo>
                <a:cubicBezTo>
                  <a:pt x="2934" y="1570"/>
                  <a:pt x="2934" y="1570"/>
                  <a:pt x="2934" y="1570"/>
                </a:cubicBezTo>
                <a:cubicBezTo>
                  <a:pt x="2934" y="1568"/>
                  <a:pt x="2934" y="1568"/>
                  <a:pt x="2934" y="1568"/>
                </a:cubicBezTo>
                <a:cubicBezTo>
                  <a:pt x="2936" y="1568"/>
                  <a:pt x="2936" y="1568"/>
                  <a:pt x="2936" y="1568"/>
                </a:cubicBezTo>
                <a:cubicBezTo>
                  <a:pt x="2937" y="1567"/>
                  <a:pt x="2937" y="1567"/>
                  <a:pt x="2937" y="1567"/>
                </a:cubicBezTo>
                <a:cubicBezTo>
                  <a:pt x="2937" y="1562"/>
                  <a:pt x="2937" y="1562"/>
                  <a:pt x="2937" y="1562"/>
                </a:cubicBezTo>
                <a:cubicBezTo>
                  <a:pt x="2938" y="1562"/>
                  <a:pt x="2938" y="1562"/>
                  <a:pt x="2938" y="1562"/>
                </a:cubicBezTo>
                <a:cubicBezTo>
                  <a:pt x="2939" y="1560"/>
                  <a:pt x="2939" y="1560"/>
                  <a:pt x="2939" y="1560"/>
                </a:cubicBezTo>
                <a:cubicBezTo>
                  <a:pt x="2940" y="1563"/>
                  <a:pt x="2940" y="1563"/>
                  <a:pt x="2940" y="1563"/>
                </a:cubicBezTo>
                <a:cubicBezTo>
                  <a:pt x="2940" y="1564"/>
                  <a:pt x="2940" y="1564"/>
                  <a:pt x="2940" y="1564"/>
                </a:cubicBezTo>
                <a:cubicBezTo>
                  <a:pt x="2941" y="1562"/>
                  <a:pt x="2941" y="1562"/>
                  <a:pt x="2941" y="1562"/>
                </a:cubicBezTo>
                <a:cubicBezTo>
                  <a:pt x="2941" y="1560"/>
                  <a:pt x="2941" y="1560"/>
                  <a:pt x="2941" y="1560"/>
                </a:cubicBezTo>
                <a:cubicBezTo>
                  <a:pt x="2942" y="1559"/>
                  <a:pt x="2942" y="1559"/>
                  <a:pt x="2942" y="1559"/>
                </a:cubicBezTo>
                <a:cubicBezTo>
                  <a:pt x="2941" y="1557"/>
                  <a:pt x="2941" y="1557"/>
                  <a:pt x="2941" y="1557"/>
                </a:cubicBezTo>
                <a:cubicBezTo>
                  <a:pt x="2943" y="1554"/>
                  <a:pt x="2943" y="1554"/>
                  <a:pt x="2943" y="1554"/>
                </a:cubicBezTo>
                <a:cubicBezTo>
                  <a:pt x="2943" y="1551"/>
                  <a:pt x="2943" y="1551"/>
                  <a:pt x="2943" y="1551"/>
                </a:cubicBezTo>
                <a:cubicBezTo>
                  <a:pt x="2945" y="1548"/>
                  <a:pt x="2945" y="1548"/>
                  <a:pt x="2945" y="1548"/>
                </a:cubicBezTo>
                <a:cubicBezTo>
                  <a:pt x="2946" y="1543"/>
                  <a:pt x="2946" y="1543"/>
                  <a:pt x="2946" y="1543"/>
                </a:cubicBezTo>
                <a:cubicBezTo>
                  <a:pt x="2946" y="1542"/>
                  <a:pt x="2946" y="1542"/>
                  <a:pt x="2946" y="1542"/>
                </a:cubicBezTo>
                <a:cubicBezTo>
                  <a:pt x="2944" y="1540"/>
                  <a:pt x="2944" y="1540"/>
                  <a:pt x="2944" y="1540"/>
                </a:cubicBezTo>
                <a:lnTo>
                  <a:pt x="2943" y="1540"/>
                </a:lnTo>
                <a:close/>
                <a:moveTo>
                  <a:pt x="3046" y="1314"/>
                </a:moveTo>
                <a:cubicBezTo>
                  <a:pt x="3045" y="1316"/>
                  <a:pt x="3045" y="1316"/>
                  <a:pt x="3045" y="1316"/>
                </a:cubicBezTo>
                <a:cubicBezTo>
                  <a:pt x="3046" y="1317"/>
                  <a:pt x="3046" y="1317"/>
                  <a:pt x="3046" y="1317"/>
                </a:cubicBezTo>
                <a:cubicBezTo>
                  <a:pt x="3045" y="1319"/>
                  <a:pt x="3045" y="1319"/>
                  <a:pt x="3045" y="1319"/>
                </a:cubicBezTo>
                <a:cubicBezTo>
                  <a:pt x="3043" y="1321"/>
                  <a:pt x="3043" y="1321"/>
                  <a:pt x="3043" y="1321"/>
                </a:cubicBezTo>
                <a:cubicBezTo>
                  <a:pt x="3043" y="1323"/>
                  <a:pt x="3043" y="1323"/>
                  <a:pt x="3043" y="1323"/>
                </a:cubicBezTo>
                <a:cubicBezTo>
                  <a:pt x="3043" y="1325"/>
                  <a:pt x="3043" y="1325"/>
                  <a:pt x="3043" y="1325"/>
                </a:cubicBezTo>
                <a:cubicBezTo>
                  <a:pt x="3043" y="1328"/>
                  <a:pt x="3043" y="1328"/>
                  <a:pt x="3043" y="1328"/>
                </a:cubicBezTo>
                <a:cubicBezTo>
                  <a:pt x="3045" y="1328"/>
                  <a:pt x="3045" y="1328"/>
                  <a:pt x="3045" y="1328"/>
                </a:cubicBezTo>
                <a:cubicBezTo>
                  <a:pt x="3044" y="1326"/>
                  <a:pt x="3044" y="1326"/>
                  <a:pt x="3044" y="1326"/>
                </a:cubicBezTo>
                <a:cubicBezTo>
                  <a:pt x="3045" y="1322"/>
                  <a:pt x="3045" y="1322"/>
                  <a:pt x="3045" y="1322"/>
                </a:cubicBezTo>
                <a:cubicBezTo>
                  <a:pt x="3047" y="1319"/>
                  <a:pt x="3047" y="1319"/>
                  <a:pt x="3047" y="1319"/>
                </a:cubicBezTo>
                <a:cubicBezTo>
                  <a:pt x="3047" y="1316"/>
                  <a:pt x="3047" y="1316"/>
                  <a:pt x="3047" y="1316"/>
                </a:cubicBezTo>
                <a:cubicBezTo>
                  <a:pt x="3047" y="1314"/>
                  <a:pt x="3047" y="1314"/>
                  <a:pt x="3047" y="1314"/>
                </a:cubicBezTo>
                <a:lnTo>
                  <a:pt x="3046" y="1314"/>
                </a:lnTo>
                <a:close/>
                <a:moveTo>
                  <a:pt x="2888" y="1184"/>
                </a:moveTo>
                <a:cubicBezTo>
                  <a:pt x="2888" y="1184"/>
                  <a:pt x="2888" y="1184"/>
                  <a:pt x="2888" y="1184"/>
                </a:cubicBezTo>
                <a:cubicBezTo>
                  <a:pt x="2889" y="1185"/>
                  <a:pt x="2889" y="1185"/>
                  <a:pt x="2889" y="1185"/>
                </a:cubicBezTo>
                <a:cubicBezTo>
                  <a:pt x="2890" y="1184"/>
                  <a:pt x="2890" y="1184"/>
                  <a:pt x="2890" y="1184"/>
                </a:cubicBezTo>
                <a:cubicBezTo>
                  <a:pt x="2889" y="1182"/>
                  <a:pt x="2889" y="1182"/>
                  <a:pt x="2889" y="1182"/>
                </a:cubicBezTo>
                <a:cubicBezTo>
                  <a:pt x="2888" y="1184"/>
                  <a:pt x="2888" y="1184"/>
                  <a:pt x="2888" y="1184"/>
                </a:cubicBezTo>
                <a:close/>
                <a:moveTo>
                  <a:pt x="2896" y="1205"/>
                </a:moveTo>
                <a:cubicBezTo>
                  <a:pt x="2895" y="1204"/>
                  <a:pt x="2895" y="1204"/>
                  <a:pt x="2895" y="1204"/>
                </a:cubicBezTo>
                <a:cubicBezTo>
                  <a:pt x="2894" y="1205"/>
                  <a:pt x="2894" y="1205"/>
                  <a:pt x="2894" y="1205"/>
                </a:cubicBezTo>
                <a:cubicBezTo>
                  <a:pt x="2895" y="1207"/>
                  <a:pt x="2895" y="1207"/>
                  <a:pt x="2895" y="1207"/>
                </a:cubicBezTo>
                <a:lnTo>
                  <a:pt x="2896" y="1205"/>
                </a:lnTo>
                <a:close/>
                <a:moveTo>
                  <a:pt x="2929" y="1501"/>
                </a:moveTo>
                <a:cubicBezTo>
                  <a:pt x="2929" y="1500"/>
                  <a:pt x="2929" y="1500"/>
                  <a:pt x="2929" y="1500"/>
                </a:cubicBezTo>
                <a:cubicBezTo>
                  <a:pt x="2928" y="1501"/>
                  <a:pt x="2928" y="1501"/>
                  <a:pt x="2928" y="1501"/>
                </a:cubicBezTo>
                <a:cubicBezTo>
                  <a:pt x="2929" y="1502"/>
                  <a:pt x="2929" y="1502"/>
                  <a:pt x="2929" y="1502"/>
                </a:cubicBezTo>
                <a:lnTo>
                  <a:pt x="2929" y="1501"/>
                </a:lnTo>
                <a:close/>
                <a:moveTo>
                  <a:pt x="3042" y="1356"/>
                </a:moveTo>
                <a:cubicBezTo>
                  <a:pt x="3042" y="1354"/>
                  <a:pt x="3042" y="1354"/>
                  <a:pt x="3042" y="1354"/>
                </a:cubicBezTo>
                <a:cubicBezTo>
                  <a:pt x="3041" y="1350"/>
                  <a:pt x="3041" y="1350"/>
                  <a:pt x="3041" y="1350"/>
                </a:cubicBezTo>
                <a:cubicBezTo>
                  <a:pt x="3040" y="1349"/>
                  <a:pt x="3040" y="1349"/>
                  <a:pt x="3040" y="1349"/>
                </a:cubicBezTo>
                <a:cubicBezTo>
                  <a:pt x="3040" y="1347"/>
                  <a:pt x="3040" y="1347"/>
                  <a:pt x="3040" y="1347"/>
                </a:cubicBezTo>
                <a:cubicBezTo>
                  <a:pt x="3041" y="1346"/>
                  <a:pt x="3041" y="1346"/>
                  <a:pt x="3041" y="1346"/>
                </a:cubicBezTo>
                <a:cubicBezTo>
                  <a:pt x="3041" y="1343"/>
                  <a:pt x="3041" y="1343"/>
                  <a:pt x="3041" y="1343"/>
                </a:cubicBezTo>
                <a:cubicBezTo>
                  <a:pt x="3042" y="1340"/>
                  <a:pt x="3042" y="1340"/>
                  <a:pt x="3042" y="1340"/>
                </a:cubicBezTo>
                <a:cubicBezTo>
                  <a:pt x="3042" y="1339"/>
                  <a:pt x="3042" y="1339"/>
                  <a:pt x="3042" y="1339"/>
                </a:cubicBezTo>
                <a:cubicBezTo>
                  <a:pt x="3042" y="1333"/>
                  <a:pt x="3042" y="1333"/>
                  <a:pt x="3042" y="1333"/>
                </a:cubicBezTo>
                <a:cubicBezTo>
                  <a:pt x="3043" y="1331"/>
                  <a:pt x="3043" y="1331"/>
                  <a:pt x="3043" y="1331"/>
                </a:cubicBezTo>
                <a:cubicBezTo>
                  <a:pt x="3042" y="1330"/>
                  <a:pt x="3042" y="1330"/>
                  <a:pt x="3042" y="1330"/>
                </a:cubicBezTo>
                <a:cubicBezTo>
                  <a:pt x="3042" y="1328"/>
                  <a:pt x="3042" y="1328"/>
                  <a:pt x="3042" y="1328"/>
                </a:cubicBezTo>
                <a:cubicBezTo>
                  <a:pt x="3042" y="1324"/>
                  <a:pt x="3042" y="1324"/>
                  <a:pt x="3042" y="1324"/>
                </a:cubicBezTo>
                <a:cubicBezTo>
                  <a:pt x="3041" y="1324"/>
                  <a:pt x="3041" y="1324"/>
                  <a:pt x="3041" y="1324"/>
                </a:cubicBezTo>
                <a:cubicBezTo>
                  <a:pt x="3042" y="1322"/>
                  <a:pt x="3042" y="1322"/>
                  <a:pt x="3042" y="1322"/>
                </a:cubicBezTo>
                <a:cubicBezTo>
                  <a:pt x="3040" y="1321"/>
                  <a:pt x="3040" y="1321"/>
                  <a:pt x="3040" y="1321"/>
                </a:cubicBezTo>
                <a:cubicBezTo>
                  <a:pt x="3039" y="1319"/>
                  <a:pt x="3039" y="1319"/>
                  <a:pt x="3039" y="1319"/>
                </a:cubicBezTo>
                <a:cubicBezTo>
                  <a:pt x="3039" y="1317"/>
                  <a:pt x="3039" y="1317"/>
                  <a:pt x="3039" y="1317"/>
                </a:cubicBezTo>
                <a:cubicBezTo>
                  <a:pt x="3037" y="1315"/>
                  <a:pt x="3037" y="1315"/>
                  <a:pt x="3037" y="1315"/>
                </a:cubicBezTo>
                <a:cubicBezTo>
                  <a:pt x="3036" y="1312"/>
                  <a:pt x="3036" y="1312"/>
                  <a:pt x="3036" y="1312"/>
                </a:cubicBezTo>
                <a:cubicBezTo>
                  <a:pt x="3035" y="1309"/>
                  <a:pt x="3035" y="1309"/>
                  <a:pt x="3035" y="1309"/>
                </a:cubicBezTo>
                <a:cubicBezTo>
                  <a:pt x="3034" y="1306"/>
                  <a:pt x="3034" y="1306"/>
                  <a:pt x="3034" y="1306"/>
                </a:cubicBezTo>
                <a:cubicBezTo>
                  <a:pt x="3032" y="1306"/>
                  <a:pt x="3032" y="1306"/>
                  <a:pt x="3032" y="1306"/>
                </a:cubicBezTo>
                <a:cubicBezTo>
                  <a:pt x="3031" y="1307"/>
                  <a:pt x="3031" y="1307"/>
                  <a:pt x="3031" y="1307"/>
                </a:cubicBezTo>
                <a:cubicBezTo>
                  <a:pt x="3029" y="1306"/>
                  <a:pt x="3029" y="1306"/>
                  <a:pt x="3029" y="1306"/>
                </a:cubicBezTo>
                <a:cubicBezTo>
                  <a:pt x="3029" y="1303"/>
                  <a:pt x="3029" y="1303"/>
                  <a:pt x="3029" y="1303"/>
                </a:cubicBezTo>
                <a:cubicBezTo>
                  <a:pt x="3028" y="1303"/>
                  <a:pt x="3028" y="1303"/>
                  <a:pt x="3028" y="1303"/>
                </a:cubicBezTo>
                <a:cubicBezTo>
                  <a:pt x="3028" y="1301"/>
                  <a:pt x="3028" y="1301"/>
                  <a:pt x="3028" y="1301"/>
                </a:cubicBezTo>
                <a:cubicBezTo>
                  <a:pt x="3025" y="1299"/>
                  <a:pt x="3025" y="1299"/>
                  <a:pt x="3025" y="1299"/>
                </a:cubicBezTo>
                <a:cubicBezTo>
                  <a:pt x="3024" y="1298"/>
                  <a:pt x="3024" y="1298"/>
                  <a:pt x="3024" y="1298"/>
                </a:cubicBezTo>
                <a:cubicBezTo>
                  <a:pt x="3025" y="1297"/>
                  <a:pt x="3025" y="1297"/>
                  <a:pt x="3025" y="1297"/>
                </a:cubicBezTo>
                <a:cubicBezTo>
                  <a:pt x="3023" y="1294"/>
                  <a:pt x="3023" y="1294"/>
                  <a:pt x="3023" y="1294"/>
                </a:cubicBezTo>
                <a:cubicBezTo>
                  <a:pt x="3025" y="1292"/>
                  <a:pt x="3025" y="1292"/>
                  <a:pt x="3025" y="1292"/>
                </a:cubicBezTo>
                <a:cubicBezTo>
                  <a:pt x="3026" y="1289"/>
                  <a:pt x="3026" y="1289"/>
                  <a:pt x="3026" y="1289"/>
                </a:cubicBezTo>
                <a:cubicBezTo>
                  <a:pt x="3025" y="1287"/>
                  <a:pt x="3025" y="1287"/>
                  <a:pt x="3025" y="1287"/>
                </a:cubicBezTo>
                <a:cubicBezTo>
                  <a:pt x="3025" y="1285"/>
                  <a:pt x="3025" y="1285"/>
                  <a:pt x="3025" y="1285"/>
                </a:cubicBezTo>
                <a:cubicBezTo>
                  <a:pt x="3024" y="1284"/>
                  <a:pt x="3024" y="1284"/>
                  <a:pt x="3024" y="1284"/>
                </a:cubicBezTo>
                <a:cubicBezTo>
                  <a:pt x="3024" y="1285"/>
                  <a:pt x="3024" y="1285"/>
                  <a:pt x="3024" y="1285"/>
                </a:cubicBezTo>
                <a:cubicBezTo>
                  <a:pt x="3024" y="1286"/>
                  <a:pt x="3024" y="1286"/>
                  <a:pt x="3024" y="1286"/>
                </a:cubicBezTo>
                <a:cubicBezTo>
                  <a:pt x="3024" y="1287"/>
                  <a:pt x="3024" y="1287"/>
                  <a:pt x="3024" y="1287"/>
                </a:cubicBezTo>
                <a:cubicBezTo>
                  <a:pt x="3019" y="1283"/>
                  <a:pt x="3019" y="1283"/>
                  <a:pt x="3019" y="1283"/>
                </a:cubicBezTo>
                <a:cubicBezTo>
                  <a:pt x="3018" y="1281"/>
                  <a:pt x="3018" y="1281"/>
                  <a:pt x="3018" y="1281"/>
                </a:cubicBezTo>
                <a:cubicBezTo>
                  <a:pt x="3017" y="1281"/>
                  <a:pt x="3017" y="1281"/>
                  <a:pt x="3017" y="1281"/>
                </a:cubicBezTo>
                <a:cubicBezTo>
                  <a:pt x="3017" y="1283"/>
                  <a:pt x="3017" y="1283"/>
                  <a:pt x="3017" y="1283"/>
                </a:cubicBezTo>
                <a:cubicBezTo>
                  <a:pt x="3017" y="1284"/>
                  <a:pt x="3017" y="1284"/>
                  <a:pt x="3017" y="1284"/>
                </a:cubicBezTo>
                <a:cubicBezTo>
                  <a:pt x="3018" y="1287"/>
                  <a:pt x="3018" y="1287"/>
                  <a:pt x="3018" y="1287"/>
                </a:cubicBezTo>
                <a:cubicBezTo>
                  <a:pt x="3016" y="1285"/>
                  <a:pt x="3016" y="1285"/>
                  <a:pt x="3016" y="1285"/>
                </a:cubicBezTo>
                <a:cubicBezTo>
                  <a:pt x="3014" y="1286"/>
                  <a:pt x="3014" y="1286"/>
                  <a:pt x="3014" y="1286"/>
                </a:cubicBezTo>
                <a:cubicBezTo>
                  <a:pt x="3014" y="1284"/>
                  <a:pt x="3014" y="1284"/>
                  <a:pt x="3014" y="1284"/>
                </a:cubicBezTo>
                <a:cubicBezTo>
                  <a:pt x="3014" y="1282"/>
                  <a:pt x="3014" y="1282"/>
                  <a:pt x="3014" y="1282"/>
                </a:cubicBezTo>
                <a:cubicBezTo>
                  <a:pt x="3013" y="1277"/>
                  <a:pt x="3013" y="1277"/>
                  <a:pt x="3013" y="1277"/>
                </a:cubicBezTo>
                <a:cubicBezTo>
                  <a:pt x="3014" y="1276"/>
                  <a:pt x="3014" y="1276"/>
                  <a:pt x="3014" y="1276"/>
                </a:cubicBezTo>
                <a:cubicBezTo>
                  <a:pt x="3014" y="1275"/>
                  <a:pt x="3014" y="1275"/>
                  <a:pt x="3014" y="1275"/>
                </a:cubicBezTo>
                <a:cubicBezTo>
                  <a:pt x="3012" y="1274"/>
                  <a:pt x="3012" y="1274"/>
                  <a:pt x="3012" y="1274"/>
                </a:cubicBezTo>
                <a:cubicBezTo>
                  <a:pt x="3013" y="1272"/>
                  <a:pt x="3013" y="1272"/>
                  <a:pt x="3013" y="1272"/>
                </a:cubicBezTo>
                <a:cubicBezTo>
                  <a:pt x="3011" y="1271"/>
                  <a:pt x="3011" y="1271"/>
                  <a:pt x="3011" y="1271"/>
                </a:cubicBezTo>
                <a:cubicBezTo>
                  <a:pt x="3012" y="1269"/>
                  <a:pt x="3012" y="1269"/>
                  <a:pt x="3012" y="1269"/>
                </a:cubicBezTo>
                <a:cubicBezTo>
                  <a:pt x="3008" y="1266"/>
                  <a:pt x="3008" y="1266"/>
                  <a:pt x="3008" y="1266"/>
                </a:cubicBezTo>
                <a:cubicBezTo>
                  <a:pt x="3008" y="1264"/>
                  <a:pt x="3008" y="1264"/>
                  <a:pt x="3008" y="1264"/>
                </a:cubicBezTo>
                <a:cubicBezTo>
                  <a:pt x="3007" y="1262"/>
                  <a:pt x="3007" y="1262"/>
                  <a:pt x="3007" y="1262"/>
                </a:cubicBezTo>
                <a:cubicBezTo>
                  <a:pt x="3009" y="1262"/>
                  <a:pt x="3009" y="1262"/>
                  <a:pt x="3009" y="1262"/>
                </a:cubicBezTo>
                <a:cubicBezTo>
                  <a:pt x="3009" y="1260"/>
                  <a:pt x="3009" y="1260"/>
                  <a:pt x="3009" y="1260"/>
                </a:cubicBezTo>
                <a:cubicBezTo>
                  <a:pt x="3008" y="1257"/>
                  <a:pt x="3008" y="1257"/>
                  <a:pt x="3008" y="1257"/>
                </a:cubicBezTo>
                <a:cubicBezTo>
                  <a:pt x="3007" y="1258"/>
                  <a:pt x="3007" y="1258"/>
                  <a:pt x="3007" y="1258"/>
                </a:cubicBezTo>
                <a:cubicBezTo>
                  <a:pt x="3005" y="1258"/>
                  <a:pt x="3005" y="1258"/>
                  <a:pt x="3005" y="1258"/>
                </a:cubicBezTo>
                <a:cubicBezTo>
                  <a:pt x="3003" y="1255"/>
                  <a:pt x="3003" y="1255"/>
                  <a:pt x="3003" y="1255"/>
                </a:cubicBezTo>
                <a:cubicBezTo>
                  <a:pt x="3001" y="1255"/>
                  <a:pt x="3001" y="1255"/>
                  <a:pt x="3001" y="1255"/>
                </a:cubicBezTo>
                <a:cubicBezTo>
                  <a:pt x="3000" y="1253"/>
                  <a:pt x="3000" y="1253"/>
                  <a:pt x="3000" y="1253"/>
                </a:cubicBezTo>
                <a:cubicBezTo>
                  <a:pt x="2999" y="1254"/>
                  <a:pt x="2999" y="1254"/>
                  <a:pt x="2999" y="1254"/>
                </a:cubicBezTo>
                <a:cubicBezTo>
                  <a:pt x="2998" y="1253"/>
                  <a:pt x="2998" y="1253"/>
                  <a:pt x="2998" y="1253"/>
                </a:cubicBezTo>
                <a:cubicBezTo>
                  <a:pt x="2996" y="1252"/>
                  <a:pt x="2996" y="1252"/>
                  <a:pt x="2996" y="1252"/>
                </a:cubicBezTo>
                <a:cubicBezTo>
                  <a:pt x="2994" y="1254"/>
                  <a:pt x="2994" y="1254"/>
                  <a:pt x="2994" y="1254"/>
                </a:cubicBezTo>
                <a:cubicBezTo>
                  <a:pt x="2995" y="1252"/>
                  <a:pt x="2995" y="1252"/>
                  <a:pt x="2995" y="1252"/>
                </a:cubicBezTo>
                <a:cubicBezTo>
                  <a:pt x="2997" y="1251"/>
                  <a:pt x="2997" y="1251"/>
                  <a:pt x="2997" y="1251"/>
                </a:cubicBezTo>
                <a:cubicBezTo>
                  <a:pt x="2997" y="1250"/>
                  <a:pt x="2997" y="1250"/>
                  <a:pt x="2997" y="1250"/>
                </a:cubicBezTo>
                <a:cubicBezTo>
                  <a:pt x="2997" y="1249"/>
                  <a:pt x="2997" y="1249"/>
                  <a:pt x="2997" y="1249"/>
                </a:cubicBezTo>
                <a:cubicBezTo>
                  <a:pt x="2995" y="1249"/>
                  <a:pt x="2995" y="1249"/>
                  <a:pt x="2995" y="1249"/>
                </a:cubicBezTo>
                <a:cubicBezTo>
                  <a:pt x="2993" y="1249"/>
                  <a:pt x="2993" y="1249"/>
                  <a:pt x="2993" y="1249"/>
                </a:cubicBezTo>
                <a:cubicBezTo>
                  <a:pt x="2992" y="1247"/>
                  <a:pt x="2992" y="1247"/>
                  <a:pt x="2992" y="1247"/>
                </a:cubicBezTo>
                <a:cubicBezTo>
                  <a:pt x="2991" y="1247"/>
                  <a:pt x="2991" y="1247"/>
                  <a:pt x="2991" y="1247"/>
                </a:cubicBezTo>
                <a:cubicBezTo>
                  <a:pt x="2987" y="1245"/>
                  <a:pt x="2987" y="1245"/>
                  <a:pt x="2987" y="1245"/>
                </a:cubicBezTo>
                <a:cubicBezTo>
                  <a:pt x="2985" y="1241"/>
                  <a:pt x="2985" y="1241"/>
                  <a:pt x="2985" y="1241"/>
                </a:cubicBezTo>
                <a:cubicBezTo>
                  <a:pt x="2985" y="1238"/>
                  <a:pt x="2985" y="1238"/>
                  <a:pt x="2985" y="1238"/>
                </a:cubicBezTo>
                <a:cubicBezTo>
                  <a:pt x="2984" y="1235"/>
                  <a:pt x="2984" y="1235"/>
                  <a:pt x="2984" y="1235"/>
                </a:cubicBezTo>
                <a:cubicBezTo>
                  <a:pt x="2984" y="1233"/>
                  <a:pt x="2984" y="1233"/>
                  <a:pt x="2984" y="1233"/>
                </a:cubicBezTo>
                <a:cubicBezTo>
                  <a:pt x="2985" y="1233"/>
                  <a:pt x="2985" y="1233"/>
                  <a:pt x="2985" y="1233"/>
                </a:cubicBezTo>
                <a:cubicBezTo>
                  <a:pt x="2985" y="1229"/>
                  <a:pt x="2985" y="1229"/>
                  <a:pt x="2985" y="1229"/>
                </a:cubicBezTo>
                <a:cubicBezTo>
                  <a:pt x="2984" y="1224"/>
                  <a:pt x="2984" y="1224"/>
                  <a:pt x="2984" y="1224"/>
                </a:cubicBezTo>
                <a:cubicBezTo>
                  <a:pt x="2983" y="1221"/>
                  <a:pt x="2983" y="1221"/>
                  <a:pt x="2983" y="1221"/>
                </a:cubicBezTo>
                <a:cubicBezTo>
                  <a:pt x="2984" y="1221"/>
                  <a:pt x="2984" y="1221"/>
                  <a:pt x="2984" y="1221"/>
                </a:cubicBezTo>
                <a:cubicBezTo>
                  <a:pt x="2983" y="1219"/>
                  <a:pt x="2983" y="1219"/>
                  <a:pt x="2983" y="1219"/>
                </a:cubicBezTo>
                <a:cubicBezTo>
                  <a:pt x="2981" y="1219"/>
                  <a:pt x="2981" y="1219"/>
                  <a:pt x="2981" y="1219"/>
                </a:cubicBezTo>
                <a:cubicBezTo>
                  <a:pt x="2979" y="1215"/>
                  <a:pt x="2979" y="1215"/>
                  <a:pt x="2979" y="1215"/>
                </a:cubicBezTo>
                <a:cubicBezTo>
                  <a:pt x="2979" y="1210"/>
                  <a:pt x="2979" y="1210"/>
                  <a:pt x="2979" y="1210"/>
                </a:cubicBezTo>
                <a:cubicBezTo>
                  <a:pt x="2980" y="1210"/>
                  <a:pt x="2980" y="1210"/>
                  <a:pt x="2980" y="1210"/>
                </a:cubicBezTo>
                <a:cubicBezTo>
                  <a:pt x="2980" y="1209"/>
                  <a:pt x="2980" y="1209"/>
                  <a:pt x="2980" y="1209"/>
                </a:cubicBezTo>
                <a:cubicBezTo>
                  <a:pt x="2979" y="1208"/>
                  <a:pt x="2979" y="1208"/>
                  <a:pt x="2979" y="1208"/>
                </a:cubicBezTo>
                <a:cubicBezTo>
                  <a:pt x="2979" y="1201"/>
                  <a:pt x="2979" y="1201"/>
                  <a:pt x="2979" y="1201"/>
                </a:cubicBezTo>
                <a:cubicBezTo>
                  <a:pt x="2979" y="1200"/>
                  <a:pt x="2979" y="1200"/>
                  <a:pt x="2979" y="1200"/>
                </a:cubicBezTo>
                <a:cubicBezTo>
                  <a:pt x="2979" y="1198"/>
                  <a:pt x="2979" y="1198"/>
                  <a:pt x="2979" y="1198"/>
                </a:cubicBezTo>
                <a:cubicBezTo>
                  <a:pt x="2979" y="1197"/>
                  <a:pt x="2979" y="1197"/>
                  <a:pt x="2979" y="1197"/>
                </a:cubicBezTo>
                <a:cubicBezTo>
                  <a:pt x="2980" y="1196"/>
                  <a:pt x="2980" y="1196"/>
                  <a:pt x="2980" y="1196"/>
                </a:cubicBezTo>
                <a:cubicBezTo>
                  <a:pt x="2976" y="1192"/>
                  <a:pt x="2976" y="1192"/>
                  <a:pt x="2976" y="1192"/>
                </a:cubicBezTo>
                <a:cubicBezTo>
                  <a:pt x="2974" y="1191"/>
                  <a:pt x="2974" y="1191"/>
                  <a:pt x="2974" y="1191"/>
                </a:cubicBezTo>
                <a:cubicBezTo>
                  <a:pt x="2975" y="1190"/>
                  <a:pt x="2975" y="1190"/>
                  <a:pt x="2975" y="1190"/>
                </a:cubicBezTo>
                <a:cubicBezTo>
                  <a:pt x="2972" y="1188"/>
                  <a:pt x="2972" y="1188"/>
                  <a:pt x="2972" y="1188"/>
                </a:cubicBezTo>
                <a:cubicBezTo>
                  <a:pt x="2970" y="1189"/>
                  <a:pt x="2970" y="1189"/>
                  <a:pt x="2970" y="1189"/>
                </a:cubicBezTo>
                <a:cubicBezTo>
                  <a:pt x="2969" y="1188"/>
                  <a:pt x="2969" y="1188"/>
                  <a:pt x="2969" y="1188"/>
                </a:cubicBezTo>
                <a:cubicBezTo>
                  <a:pt x="2968" y="1191"/>
                  <a:pt x="2968" y="1191"/>
                  <a:pt x="2968" y="1191"/>
                </a:cubicBezTo>
                <a:cubicBezTo>
                  <a:pt x="2966" y="1191"/>
                  <a:pt x="2966" y="1191"/>
                  <a:pt x="2966" y="1191"/>
                </a:cubicBezTo>
                <a:cubicBezTo>
                  <a:pt x="2964" y="1188"/>
                  <a:pt x="2964" y="1188"/>
                  <a:pt x="2964" y="1188"/>
                </a:cubicBezTo>
                <a:cubicBezTo>
                  <a:pt x="2965" y="1186"/>
                  <a:pt x="2965" y="1186"/>
                  <a:pt x="2965" y="1186"/>
                </a:cubicBezTo>
                <a:cubicBezTo>
                  <a:pt x="2963" y="1183"/>
                  <a:pt x="2963" y="1183"/>
                  <a:pt x="2963" y="1183"/>
                </a:cubicBezTo>
                <a:cubicBezTo>
                  <a:pt x="2964" y="1179"/>
                  <a:pt x="2964" y="1179"/>
                  <a:pt x="2964" y="1179"/>
                </a:cubicBezTo>
                <a:cubicBezTo>
                  <a:pt x="2964" y="1175"/>
                  <a:pt x="2964" y="1175"/>
                  <a:pt x="2964" y="1175"/>
                </a:cubicBezTo>
                <a:cubicBezTo>
                  <a:pt x="2963" y="1175"/>
                  <a:pt x="2963" y="1175"/>
                  <a:pt x="2963" y="1175"/>
                </a:cubicBezTo>
                <a:cubicBezTo>
                  <a:pt x="2962" y="1173"/>
                  <a:pt x="2962" y="1173"/>
                  <a:pt x="2962" y="1173"/>
                </a:cubicBezTo>
                <a:cubicBezTo>
                  <a:pt x="2963" y="1172"/>
                  <a:pt x="2963" y="1172"/>
                  <a:pt x="2963" y="1172"/>
                </a:cubicBezTo>
                <a:cubicBezTo>
                  <a:pt x="2961" y="1170"/>
                  <a:pt x="2961" y="1170"/>
                  <a:pt x="2961" y="1170"/>
                </a:cubicBezTo>
                <a:cubicBezTo>
                  <a:pt x="2961" y="1168"/>
                  <a:pt x="2961" y="1168"/>
                  <a:pt x="2961" y="1168"/>
                </a:cubicBezTo>
                <a:cubicBezTo>
                  <a:pt x="2960" y="1167"/>
                  <a:pt x="2960" y="1167"/>
                  <a:pt x="2960" y="1167"/>
                </a:cubicBezTo>
                <a:cubicBezTo>
                  <a:pt x="2960" y="1165"/>
                  <a:pt x="2960" y="1165"/>
                  <a:pt x="2960" y="1165"/>
                </a:cubicBezTo>
                <a:cubicBezTo>
                  <a:pt x="2962" y="1163"/>
                  <a:pt x="2962" y="1163"/>
                  <a:pt x="2962" y="1163"/>
                </a:cubicBezTo>
                <a:cubicBezTo>
                  <a:pt x="2960" y="1163"/>
                  <a:pt x="2960" y="1163"/>
                  <a:pt x="2960" y="1163"/>
                </a:cubicBezTo>
                <a:cubicBezTo>
                  <a:pt x="2959" y="1163"/>
                  <a:pt x="2959" y="1163"/>
                  <a:pt x="2959" y="1163"/>
                </a:cubicBezTo>
                <a:cubicBezTo>
                  <a:pt x="2957" y="1162"/>
                  <a:pt x="2957" y="1162"/>
                  <a:pt x="2957" y="1162"/>
                </a:cubicBezTo>
                <a:cubicBezTo>
                  <a:pt x="2958" y="1157"/>
                  <a:pt x="2958" y="1157"/>
                  <a:pt x="2958" y="1157"/>
                </a:cubicBezTo>
                <a:cubicBezTo>
                  <a:pt x="2957" y="1156"/>
                  <a:pt x="2957" y="1156"/>
                  <a:pt x="2957" y="1156"/>
                </a:cubicBezTo>
                <a:cubicBezTo>
                  <a:pt x="2957" y="1153"/>
                  <a:pt x="2957" y="1153"/>
                  <a:pt x="2957" y="1153"/>
                </a:cubicBezTo>
                <a:cubicBezTo>
                  <a:pt x="2955" y="1153"/>
                  <a:pt x="2955" y="1153"/>
                  <a:pt x="2955" y="1153"/>
                </a:cubicBezTo>
                <a:cubicBezTo>
                  <a:pt x="2955" y="1151"/>
                  <a:pt x="2955" y="1151"/>
                  <a:pt x="2955" y="1151"/>
                </a:cubicBezTo>
                <a:cubicBezTo>
                  <a:pt x="2952" y="1152"/>
                  <a:pt x="2952" y="1152"/>
                  <a:pt x="2952" y="1152"/>
                </a:cubicBezTo>
                <a:cubicBezTo>
                  <a:pt x="2951" y="1154"/>
                  <a:pt x="2951" y="1154"/>
                  <a:pt x="2951" y="1154"/>
                </a:cubicBezTo>
                <a:cubicBezTo>
                  <a:pt x="2951" y="1157"/>
                  <a:pt x="2951" y="1157"/>
                  <a:pt x="2951" y="1157"/>
                </a:cubicBezTo>
                <a:cubicBezTo>
                  <a:pt x="2950" y="1160"/>
                  <a:pt x="2950" y="1160"/>
                  <a:pt x="2950" y="1160"/>
                </a:cubicBezTo>
                <a:cubicBezTo>
                  <a:pt x="2950" y="1161"/>
                  <a:pt x="2950" y="1161"/>
                  <a:pt x="2950" y="1161"/>
                </a:cubicBezTo>
                <a:cubicBezTo>
                  <a:pt x="2950" y="1163"/>
                  <a:pt x="2950" y="1163"/>
                  <a:pt x="2950" y="1163"/>
                </a:cubicBezTo>
                <a:cubicBezTo>
                  <a:pt x="2949" y="1163"/>
                  <a:pt x="2949" y="1163"/>
                  <a:pt x="2949" y="1163"/>
                </a:cubicBezTo>
                <a:cubicBezTo>
                  <a:pt x="2947" y="1166"/>
                  <a:pt x="2947" y="1166"/>
                  <a:pt x="2947" y="1166"/>
                </a:cubicBezTo>
                <a:cubicBezTo>
                  <a:pt x="2945" y="1169"/>
                  <a:pt x="2945" y="1169"/>
                  <a:pt x="2945" y="1169"/>
                </a:cubicBezTo>
                <a:cubicBezTo>
                  <a:pt x="2947" y="1170"/>
                  <a:pt x="2947" y="1170"/>
                  <a:pt x="2947" y="1170"/>
                </a:cubicBezTo>
                <a:cubicBezTo>
                  <a:pt x="2949" y="1172"/>
                  <a:pt x="2949" y="1172"/>
                  <a:pt x="2949" y="1172"/>
                </a:cubicBezTo>
                <a:cubicBezTo>
                  <a:pt x="2948" y="1173"/>
                  <a:pt x="2948" y="1173"/>
                  <a:pt x="2948" y="1173"/>
                </a:cubicBezTo>
                <a:cubicBezTo>
                  <a:pt x="2946" y="1173"/>
                  <a:pt x="2946" y="1173"/>
                  <a:pt x="2946" y="1173"/>
                </a:cubicBezTo>
                <a:cubicBezTo>
                  <a:pt x="2946" y="1175"/>
                  <a:pt x="2946" y="1175"/>
                  <a:pt x="2946" y="1175"/>
                </a:cubicBezTo>
                <a:cubicBezTo>
                  <a:pt x="2944" y="1177"/>
                  <a:pt x="2944" y="1177"/>
                  <a:pt x="2944" y="1177"/>
                </a:cubicBezTo>
                <a:cubicBezTo>
                  <a:pt x="2946" y="1179"/>
                  <a:pt x="2946" y="1179"/>
                  <a:pt x="2946" y="1179"/>
                </a:cubicBezTo>
                <a:cubicBezTo>
                  <a:pt x="2946" y="1181"/>
                  <a:pt x="2946" y="1181"/>
                  <a:pt x="2946" y="1181"/>
                </a:cubicBezTo>
                <a:cubicBezTo>
                  <a:pt x="2945" y="1180"/>
                  <a:pt x="2945" y="1180"/>
                  <a:pt x="2945" y="1180"/>
                </a:cubicBezTo>
                <a:cubicBezTo>
                  <a:pt x="2943" y="1181"/>
                  <a:pt x="2943" y="1181"/>
                  <a:pt x="2943" y="1181"/>
                </a:cubicBezTo>
                <a:cubicBezTo>
                  <a:pt x="2943" y="1186"/>
                  <a:pt x="2943" y="1186"/>
                  <a:pt x="2943" y="1186"/>
                </a:cubicBezTo>
                <a:cubicBezTo>
                  <a:pt x="2943" y="1189"/>
                  <a:pt x="2943" y="1189"/>
                  <a:pt x="2943" y="1189"/>
                </a:cubicBezTo>
                <a:cubicBezTo>
                  <a:pt x="2943" y="1193"/>
                  <a:pt x="2943" y="1193"/>
                  <a:pt x="2943" y="1193"/>
                </a:cubicBezTo>
                <a:cubicBezTo>
                  <a:pt x="2944" y="1195"/>
                  <a:pt x="2944" y="1195"/>
                  <a:pt x="2944" y="1195"/>
                </a:cubicBezTo>
                <a:cubicBezTo>
                  <a:pt x="2944" y="1198"/>
                  <a:pt x="2944" y="1198"/>
                  <a:pt x="2944" y="1198"/>
                </a:cubicBezTo>
                <a:cubicBezTo>
                  <a:pt x="2942" y="1200"/>
                  <a:pt x="2942" y="1200"/>
                  <a:pt x="2942" y="1200"/>
                </a:cubicBezTo>
                <a:cubicBezTo>
                  <a:pt x="2942" y="1202"/>
                  <a:pt x="2942" y="1202"/>
                  <a:pt x="2942" y="1202"/>
                </a:cubicBezTo>
                <a:cubicBezTo>
                  <a:pt x="2940" y="1206"/>
                  <a:pt x="2940" y="1206"/>
                  <a:pt x="2940" y="1206"/>
                </a:cubicBezTo>
                <a:cubicBezTo>
                  <a:pt x="2939" y="1211"/>
                  <a:pt x="2939" y="1211"/>
                  <a:pt x="2939" y="1211"/>
                </a:cubicBezTo>
                <a:cubicBezTo>
                  <a:pt x="2937" y="1213"/>
                  <a:pt x="2937" y="1213"/>
                  <a:pt x="2937" y="1213"/>
                </a:cubicBezTo>
                <a:cubicBezTo>
                  <a:pt x="2938" y="1216"/>
                  <a:pt x="2938" y="1216"/>
                  <a:pt x="2938" y="1216"/>
                </a:cubicBezTo>
                <a:cubicBezTo>
                  <a:pt x="2937" y="1219"/>
                  <a:pt x="2937" y="1219"/>
                  <a:pt x="2937" y="1219"/>
                </a:cubicBezTo>
                <a:cubicBezTo>
                  <a:pt x="2935" y="1221"/>
                  <a:pt x="2935" y="1221"/>
                  <a:pt x="2935" y="1221"/>
                </a:cubicBezTo>
                <a:cubicBezTo>
                  <a:pt x="2935" y="1224"/>
                  <a:pt x="2935" y="1224"/>
                  <a:pt x="2935" y="1224"/>
                </a:cubicBezTo>
                <a:cubicBezTo>
                  <a:pt x="2932" y="1227"/>
                  <a:pt x="2932" y="1227"/>
                  <a:pt x="2932" y="1227"/>
                </a:cubicBezTo>
                <a:cubicBezTo>
                  <a:pt x="2925" y="1229"/>
                  <a:pt x="2925" y="1229"/>
                  <a:pt x="2925" y="1229"/>
                </a:cubicBezTo>
                <a:cubicBezTo>
                  <a:pt x="2923" y="1227"/>
                  <a:pt x="2923" y="1227"/>
                  <a:pt x="2923" y="1227"/>
                </a:cubicBezTo>
                <a:cubicBezTo>
                  <a:pt x="2920" y="1227"/>
                  <a:pt x="2920" y="1227"/>
                  <a:pt x="2920" y="1227"/>
                </a:cubicBezTo>
                <a:cubicBezTo>
                  <a:pt x="2919" y="1225"/>
                  <a:pt x="2919" y="1225"/>
                  <a:pt x="2919" y="1225"/>
                </a:cubicBezTo>
                <a:cubicBezTo>
                  <a:pt x="2916" y="1223"/>
                  <a:pt x="2916" y="1223"/>
                  <a:pt x="2916" y="1223"/>
                </a:cubicBezTo>
                <a:cubicBezTo>
                  <a:pt x="2916" y="1222"/>
                  <a:pt x="2916" y="1222"/>
                  <a:pt x="2916" y="1222"/>
                </a:cubicBezTo>
                <a:cubicBezTo>
                  <a:pt x="2915" y="1221"/>
                  <a:pt x="2915" y="1221"/>
                  <a:pt x="2915" y="1221"/>
                </a:cubicBezTo>
                <a:cubicBezTo>
                  <a:pt x="2915" y="1219"/>
                  <a:pt x="2915" y="1219"/>
                  <a:pt x="2915" y="1219"/>
                </a:cubicBezTo>
                <a:cubicBezTo>
                  <a:pt x="2912" y="1219"/>
                  <a:pt x="2912" y="1219"/>
                  <a:pt x="2912" y="1219"/>
                </a:cubicBezTo>
                <a:cubicBezTo>
                  <a:pt x="2910" y="1218"/>
                  <a:pt x="2910" y="1218"/>
                  <a:pt x="2910" y="1218"/>
                </a:cubicBezTo>
                <a:cubicBezTo>
                  <a:pt x="2907" y="1218"/>
                  <a:pt x="2907" y="1218"/>
                  <a:pt x="2907" y="1218"/>
                </a:cubicBezTo>
                <a:cubicBezTo>
                  <a:pt x="2904" y="1216"/>
                  <a:pt x="2904" y="1216"/>
                  <a:pt x="2904" y="1216"/>
                </a:cubicBezTo>
                <a:cubicBezTo>
                  <a:pt x="2904" y="1214"/>
                  <a:pt x="2904" y="1214"/>
                  <a:pt x="2904" y="1214"/>
                </a:cubicBezTo>
                <a:cubicBezTo>
                  <a:pt x="2902" y="1211"/>
                  <a:pt x="2902" y="1211"/>
                  <a:pt x="2902" y="1211"/>
                </a:cubicBezTo>
                <a:cubicBezTo>
                  <a:pt x="2899" y="1211"/>
                  <a:pt x="2899" y="1211"/>
                  <a:pt x="2899" y="1211"/>
                </a:cubicBezTo>
                <a:cubicBezTo>
                  <a:pt x="2897" y="1209"/>
                  <a:pt x="2897" y="1209"/>
                  <a:pt x="2897" y="1209"/>
                </a:cubicBezTo>
                <a:cubicBezTo>
                  <a:pt x="2896" y="1208"/>
                  <a:pt x="2896" y="1208"/>
                  <a:pt x="2896" y="1208"/>
                </a:cubicBezTo>
                <a:cubicBezTo>
                  <a:pt x="2895" y="1208"/>
                  <a:pt x="2895" y="1208"/>
                  <a:pt x="2895" y="1208"/>
                </a:cubicBezTo>
                <a:cubicBezTo>
                  <a:pt x="2894" y="1207"/>
                  <a:pt x="2894" y="1207"/>
                  <a:pt x="2894" y="1207"/>
                </a:cubicBezTo>
                <a:cubicBezTo>
                  <a:pt x="2892" y="1207"/>
                  <a:pt x="2892" y="1207"/>
                  <a:pt x="2892" y="1207"/>
                </a:cubicBezTo>
                <a:cubicBezTo>
                  <a:pt x="2890" y="1207"/>
                  <a:pt x="2890" y="1207"/>
                  <a:pt x="2890" y="1207"/>
                </a:cubicBezTo>
                <a:cubicBezTo>
                  <a:pt x="2890" y="1206"/>
                  <a:pt x="2890" y="1206"/>
                  <a:pt x="2890" y="1206"/>
                </a:cubicBezTo>
                <a:cubicBezTo>
                  <a:pt x="2888" y="1204"/>
                  <a:pt x="2888" y="1204"/>
                  <a:pt x="2888" y="1204"/>
                </a:cubicBezTo>
                <a:cubicBezTo>
                  <a:pt x="2887" y="1202"/>
                  <a:pt x="2887" y="1202"/>
                  <a:pt x="2887" y="1202"/>
                </a:cubicBezTo>
                <a:cubicBezTo>
                  <a:pt x="2885" y="1199"/>
                  <a:pt x="2885" y="1199"/>
                  <a:pt x="2885" y="1199"/>
                </a:cubicBezTo>
                <a:cubicBezTo>
                  <a:pt x="2883" y="1199"/>
                  <a:pt x="2883" y="1199"/>
                  <a:pt x="2883" y="1199"/>
                </a:cubicBezTo>
                <a:cubicBezTo>
                  <a:pt x="2881" y="1196"/>
                  <a:pt x="2881" y="1196"/>
                  <a:pt x="2881" y="1196"/>
                </a:cubicBezTo>
                <a:cubicBezTo>
                  <a:pt x="2881" y="1194"/>
                  <a:pt x="2881" y="1194"/>
                  <a:pt x="2881" y="1194"/>
                </a:cubicBezTo>
                <a:cubicBezTo>
                  <a:pt x="2883" y="1191"/>
                  <a:pt x="2883" y="1191"/>
                  <a:pt x="2883" y="1191"/>
                </a:cubicBezTo>
                <a:cubicBezTo>
                  <a:pt x="2883" y="1188"/>
                  <a:pt x="2883" y="1188"/>
                  <a:pt x="2883" y="1188"/>
                </a:cubicBezTo>
                <a:cubicBezTo>
                  <a:pt x="2885" y="1187"/>
                  <a:pt x="2885" y="1187"/>
                  <a:pt x="2885" y="1187"/>
                </a:cubicBezTo>
                <a:cubicBezTo>
                  <a:pt x="2886" y="1184"/>
                  <a:pt x="2886" y="1184"/>
                  <a:pt x="2886" y="1184"/>
                </a:cubicBezTo>
                <a:cubicBezTo>
                  <a:pt x="2887" y="1182"/>
                  <a:pt x="2887" y="1182"/>
                  <a:pt x="2887" y="1182"/>
                </a:cubicBezTo>
                <a:cubicBezTo>
                  <a:pt x="2885" y="1184"/>
                  <a:pt x="2885" y="1184"/>
                  <a:pt x="2885" y="1184"/>
                </a:cubicBezTo>
                <a:cubicBezTo>
                  <a:pt x="2883" y="1181"/>
                  <a:pt x="2883" y="1181"/>
                  <a:pt x="2883" y="1181"/>
                </a:cubicBezTo>
                <a:cubicBezTo>
                  <a:pt x="2886" y="1179"/>
                  <a:pt x="2886" y="1179"/>
                  <a:pt x="2886" y="1179"/>
                </a:cubicBezTo>
                <a:cubicBezTo>
                  <a:pt x="2885" y="1177"/>
                  <a:pt x="2885" y="1177"/>
                  <a:pt x="2885" y="1177"/>
                </a:cubicBezTo>
                <a:cubicBezTo>
                  <a:pt x="2886" y="1177"/>
                  <a:pt x="2886" y="1177"/>
                  <a:pt x="2886" y="1177"/>
                </a:cubicBezTo>
                <a:cubicBezTo>
                  <a:pt x="2887" y="1177"/>
                  <a:pt x="2887" y="1177"/>
                  <a:pt x="2887" y="1177"/>
                </a:cubicBezTo>
                <a:cubicBezTo>
                  <a:pt x="2888" y="1178"/>
                  <a:pt x="2888" y="1178"/>
                  <a:pt x="2888" y="1178"/>
                </a:cubicBezTo>
                <a:cubicBezTo>
                  <a:pt x="2890" y="1178"/>
                  <a:pt x="2890" y="1178"/>
                  <a:pt x="2890" y="1178"/>
                </a:cubicBezTo>
                <a:cubicBezTo>
                  <a:pt x="2892" y="1177"/>
                  <a:pt x="2892" y="1177"/>
                  <a:pt x="2892" y="1177"/>
                </a:cubicBezTo>
                <a:cubicBezTo>
                  <a:pt x="2893" y="1175"/>
                  <a:pt x="2893" y="1175"/>
                  <a:pt x="2893" y="1175"/>
                </a:cubicBezTo>
                <a:cubicBezTo>
                  <a:pt x="2891" y="1173"/>
                  <a:pt x="2891" y="1173"/>
                  <a:pt x="2891" y="1173"/>
                </a:cubicBezTo>
                <a:cubicBezTo>
                  <a:pt x="2893" y="1172"/>
                  <a:pt x="2893" y="1172"/>
                  <a:pt x="2893" y="1172"/>
                </a:cubicBezTo>
                <a:cubicBezTo>
                  <a:pt x="2894" y="1172"/>
                  <a:pt x="2894" y="1172"/>
                  <a:pt x="2894" y="1172"/>
                </a:cubicBezTo>
                <a:cubicBezTo>
                  <a:pt x="2895" y="1169"/>
                  <a:pt x="2895" y="1169"/>
                  <a:pt x="2895" y="1169"/>
                </a:cubicBezTo>
                <a:cubicBezTo>
                  <a:pt x="2897" y="1168"/>
                  <a:pt x="2897" y="1168"/>
                  <a:pt x="2897" y="1168"/>
                </a:cubicBezTo>
                <a:cubicBezTo>
                  <a:pt x="2898" y="1166"/>
                  <a:pt x="2898" y="1166"/>
                  <a:pt x="2898" y="1166"/>
                </a:cubicBezTo>
                <a:cubicBezTo>
                  <a:pt x="2898" y="1165"/>
                  <a:pt x="2898" y="1165"/>
                  <a:pt x="2898" y="1165"/>
                </a:cubicBezTo>
                <a:cubicBezTo>
                  <a:pt x="2896" y="1164"/>
                  <a:pt x="2896" y="1164"/>
                  <a:pt x="2896" y="1164"/>
                </a:cubicBezTo>
                <a:cubicBezTo>
                  <a:pt x="2895" y="1166"/>
                  <a:pt x="2895" y="1166"/>
                  <a:pt x="2895" y="1166"/>
                </a:cubicBezTo>
                <a:cubicBezTo>
                  <a:pt x="2893" y="1165"/>
                  <a:pt x="2893" y="1165"/>
                  <a:pt x="2893" y="1165"/>
                </a:cubicBezTo>
                <a:cubicBezTo>
                  <a:pt x="2893" y="1162"/>
                  <a:pt x="2893" y="1162"/>
                  <a:pt x="2893" y="1162"/>
                </a:cubicBezTo>
                <a:cubicBezTo>
                  <a:pt x="2891" y="1163"/>
                  <a:pt x="2891" y="1163"/>
                  <a:pt x="2891" y="1163"/>
                </a:cubicBezTo>
                <a:cubicBezTo>
                  <a:pt x="2889" y="1166"/>
                  <a:pt x="2889" y="1166"/>
                  <a:pt x="2889" y="1166"/>
                </a:cubicBezTo>
                <a:cubicBezTo>
                  <a:pt x="2890" y="1166"/>
                  <a:pt x="2890" y="1166"/>
                  <a:pt x="2890" y="1166"/>
                </a:cubicBezTo>
                <a:cubicBezTo>
                  <a:pt x="2890" y="1167"/>
                  <a:pt x="2890" y="1167"/>
                  <a:pt x="2890" y="1167"/>
                </a:cubicBezTo>
                <a:cubicBezTo>
                  <a:pt x="2889" y="1168"/>
                  <a:pt x="2889" y="1168"/>
                  <a:pt x="2889" y="1168"/>
                </a:cubicBezTo>
                <a:cubicBezTo>
                  <a:pt x="2887" y="1167"/>
                  <a:pt x="2887" y="1167"/>
                  <a:pt x="2887" y="1167"/>
                </a:cubicBezTo>
                <a:cubicBezTo>
                  <a:pt x="2887" y="1166"/>
                  <a:pt x="2887" y="1166"/>
                  <a:pt x="2887" y="1166"/>
                </a:cubicBezTo>
                <a:cubicBezTo>
                  <a:pt x="2886" y="1165"/>
                  <a:pt x="2886" y="1165"/>
                  <a:pt x="2886" y="1165"/>
                </a:cubicBezTo>
                <a:cubicBezTo>
                  <a:pt x="2885" y="1166"/>
                  <a:pt x="2885" y="1166"/>
                  <a:pt x="2885" y="1166"/>
                </a:cubicBezTo>
                <a:cubicBezTo>
                  <a:pt x="2884" y="1167"/>
                  <a:pt x="2884" y="1167"/>
                  <a:pt x="2884" y="1167"/>
                </a:cubicBezTo>
                <a:cubicBezTo>
                  <a:pt x="2884" y="1165"/>
                  <a:pt x="2884" y="1165"/>
                  <a:pt x="2884" y="1165"/>
                </a:cubicBezTo>
                <a:cubicBezTo>
                  <a:pt x="2885" y="1164"/>
                  <a:pt x="2885" y="1164"/>
                  <a:pt x="2885" y="1164"/>
                </a:cubicBezTo>
                <a:cubicBezTo>
                  <a:pt x="2885" y="1163"/>
                  <a:pt x="2885" y="1163"/>
                  <a:pt x="2885" y="1163"/>
                </a:cubicBezTo>
                <a:cubicBezTo>
                  <a:pt x="2884" y="1164"/>
                  <a:pt x="2884" y="1164"/>
                  <a:pt x="2884" y="1164"/>
                </a:cubicBezTo>
                <a:cubicBezTo>
                  <a:pt x="2883" y="1165"/>
                  <a:pt x="2883" y="1165"/>
                  <a:pt x="2883" y="1165"/>
                </a:cubicBezTo>
                <a:cubicBezTo>
                  <a:pt x="2880" y="1166"/>
                  <a:pt x="2880" y="1166"/>
                  <a:pt x="2880" y="1166"/>
                </a:cubicBezTo>
                <a:cubicBezTo>
                  <a:pt x="2880" y="1167"/>
                  <a:pt x="2880" y="1167"/>
                  <a:pt x="2880" y="1167"/>
                </a:cubicBezTo>
                <a:cubicBezTo>
                  <a:pt x="2879" y="1167"/>
                  <a:pt x="2879" y="1167"/>
                  <a:pt x="2879" y="1167"/>
                </a:cubicBezTo>
                <a:cubicBezTo>
                  <a:pt x="2878" y="1166"/>
                  <a:pt x="2878" y="1166"/>
                  <a:pt x="2878" y="1166"/>
                </a:cubicBezTo>
                <a:cubicBezTo>
                  <a:pt x="2876" y="1166"/>
                  <a:pt x="2876" y="1166"/>
                  <a:pt x="2876" y="1166"/>
                </a:cubicBezTo>
                <a:cubicBezTo>
                  <a:pt x="2876" y="1165"/>
                  <a:pt x="2876" y="1165"/>
                  <a:pt x="2876" y="1165"/>
                </a:cubicBezTo>
                <a:cubicBezTo>
                  <a:pt x="2875" y="1163"/>
                  <a:pt x="2875" y="1163"/>
                  <a:pt x="2875" y="1163"/>
                </a:cubicBezTo>
                <a:cubicBezTo>
                  <a:pt x="2874" y="1163"/>
                  <a:pt x="2874" y="1163"/>
                  <a:pt x="2874" y="1163"/>
                </a:cubicBezTo>
                <a:cubicBezTo>
                  <a:pt x="2872" y="1164"/>
                  <a:pt x="2872" y="1164"/>
                  <a:pt x="2872" y="1164"/>
                </a:cubicBezTo>
                <a:cubicBezTo>
                  <a:pt x="2870" y="1163"/>
                  <a:pt x="2870" y="1163"/>
                  <a:pt x="2870" y="1163"/>
                </a:cubicBezTo>
                <a:cubicBezTo>
                  <a:pt x="2869" y="1164"/>
                  <a:pt x="2869" y="1164"/>
                  <a:pt x="2869" y="1164"/>
                </a:cubicBezTo>
                <a:cubicBezTo>
                  <a:pt x="2868" y="1162"/>
                  <a:pt x="2868" y="1162"/>
                  <a:pt x="2868" y="1162"/>
                </a:cubicBezTo>
                <a:cubicBezTo>
                  <a:pt x="2867" y="1162"/>
                  <a:pt x="2867" y="1162"/>
                  <a:pt x="2867" y="1162"/>
                </a:cubicBezTo>
                <a:cubicBezTo>
                  <a:pt x="2866" y="1160"/>
                  <a:pt x="2866" y="1160"/>
                  <a:pt x="2866" y="1160"/>
                </a:cubicBezTo>
                <a:cubicBezTo>
                  <a:pt x="2864" y="1161"/>
                  <a:pt x="2864" y="1161"/>
                  <a:pt x="2864" y="1161"/>
                </a:cubicBezTo>
                <a:cubicBezTo>
                  <a:pt x="2861" y="1161"/>
                  <a:pt x="2861" y="1161"/>
                  <a:pt x="2861" y="1161"/>
                </a:cubicBezTo>
                <a:cubicBezTo>
                  <a:pt x="2859" y="1160"/>
                  <a:pt x="2859" y="1160"/>
                  <a:pt x="2859" y="1160"/>
                </a:cubicBezTo>
                <a:cubicBezTo>
                  <a:pt x="2859" y="1158"/>
                  <a:pt x="2859" y="1158"/>
                  <a:pt x="2859" y="1158"/>
                </a:cubicBezTo>
                <a:cubicBezTo>
                  <a:pt x="2858" y="1156"/>
                  <a:pt x="2858" y="1156"/>
                  <a:pt x="2858" y="1156"/>
                </a:cubicBezTo>
                <a:cubicBezTo>
                  <a:pt x="2857" y="1156"/>
                  <a:pt x="2857" y="1156"/>
                  <a:pt x="2857" y="1156"/>
                </a:cubicBezTo>
                <a:cubicBezTo>
                  <a:pt x="2857" y="1157"/>
                  <a:pt x="2857" y="1157"/>
                  <a:pt x="2857" y="1157"/>
                </a:cubicBezTo>
                <a:cubicBezTo>
                  <a:pt x="2854" y="1158"/>
                  <a:pt x="2854" y="1158"/>
                  <a:pt x="2854" y="1158"/>
                </a:cubicBezTo>
                <a:cubicBezTo>
                  <a:pt x="2853" y="1156"/>
                  <a:pt x="2853" y="1156"/>
                  <a:pt x="2853" y="1156"/>
                </a:cubicBezTo>
                <a:cubicBezTo>
                  <a:pt x="2852" y="1156"/>
                  <a:pt x="2852" y="1156"/>
                  <a:pt x="2852" y="1156"/>
                </a:cubicBezTo>
                <a:cubicBezTo>
                  <a:pt x="2849" y="1154"/>
                  <a:pt x="2849" y="1154"/>
                  <a:pt x="2849" y="1154"/>
                </a:cubicBezTo>
                <a:cubicBezTo>
                  <a:pt x="2848" y="1155"/>
                  <a:pt x="2848" y="1155"/>
                  <a:pt x="2848" y="1155"/>
                </a:cubicBezTo>
                <a:cubicBezTo>
                  <a:pt x="2847" y="1154"/>
                  <a:pt x="2847" y="1154"/>
                  <a:pt x="2847" y="1154"/>
                </a:cubicBezTo>
                <a:cubicBezTo>
                  <a:pt x="2845" y="1155"/>
                  <a:pt x="2845" y="1155"/>
                  <a:pt x="2845" y="1155"/>
                </a:cubicBezTo>
                <a:cubicBezTo>
                  <a:pt x="2847" y="1157"/>
                  <a:pt x="2847" y="1157"/>
                  <a:pt x="2847" y="1157"/>
                </a:cubicBezTo>
                <a:cubicBezTo>
                  <a:pt x="2847" y="1157"/>
                  <a:pt x="2847" y="1157"/>
                  <a:pt x="2847" y="1157"/>
                </a:cubicBezTo>
                <a:cubicBezTo>
                  <a:pt x="2849" y="1158"/>
                  <a:pt x="2849" y="1158"/>
                  <a:pt x="2849" y="1158"/>
                </a:cubicBezTo>
                <a:cubicBezTo>
                  <a:pt x="2850" y="1157"/>
                  <a:pt x="2850" y="1157"/>
                  <a:pt x="2850" y="1157"/>
                </a:cubicBezTo>
                <a:cubicBezTo>
                  <a:pt x="2853" y="1160"/>
                  <a:pt x="2853" y="1160"/>
                  <a:pt x="2853" y="1160"/>
                </a:cubicBezTo>
                <a:cubicBezTo>
                  <a:pt x="2853" y="1161"/>
                  <a:pt x="2853" y="1161"/>
                  <a:pt x="2853" y="1161"/>
                </a:cubicBezTo>
                <a:cubicBezTo>
                  <a:pt x="2854" y="1164"/>
                  <a:pt x="2854" y="1164"/>
                  <a:pt x="2854" y="1164"/>
                </a:cubicBezTo>
                <a:cubicBezTo>
                  <a:pt x="2852" y="1164"/>
                  <a:pt x="2852" y="1164"/>
                  <a:pt x="2852" y="1164"/>
                </a:cubicBezTo>
                <a:cubicBezTo>
                  <a:pt x="2851" y="1167"/>
                  <a:pt x="2851" y="1167"/>
                  <a:pt x="2851" y="1167"/>
                </a:cubicBezTo>
                <a:cubicBezTo>
                  <a:pt x="2850" y="1165"/>
                  <a:pt x="2850" y="1165"/>
                  <a:pt x="2850" y="1165"/>
                </a:cubicBezTo>
                <a:cubicBezTo>
                  <a:pt x="2849" y="1165"/>
                  <a:pt x="2849" y="1165"/>
                  <a:pt x="2849" y="1165"/>
                </a:cubicBezTo>
                <a:cubicBezTo>
                  <a:pt x="2847" y="1166"/>
                  <a:pt x="2847" y="1166"/>
                  <a:pt x="2847" y="1166"/>
                </a:cubicBezTo>
                <a:cubicBezTo>
                  <a:pt x="2841" y="1166"/>
                  <a:pt x="2841" y="1166"/>
                  <a:pt x="2841" y="1166"/>
                </a:cubicBezTo>
                <a:cubicBezTo>
                  <a:pt x="2839" y="1164"/>
                  <a:pt x="2839" y="1164"/>
                  <a:pt x="2839" y="1164"/>
                </a:cubicBezTo>
                <a:cubicBezTo>
                  <a:pt x="2839" y="1165"/>
                  <a:pt x="2839" y="1165"/>
                  <a:pt x="2839" y="1165"/>
                </a:cubicBezTo>
                <a:cubicBezTo>
                  <a:pt x="2836" y="1166"/>
                  <a:pt x="2836" y="1166"/>
                  <a:pt x="2836" y="1166"/>
                </a:cubicBezTo>
                <a:cubicBezTo>
                  <a:pt x="2837" y="1168"/>
                  <a:pt x="2837" y="1168"/>
                  <a:pt x="2837" y="1168"/>
                </a:cubicBezTo>
                <a:cubicBezTo>
                  <a:pt x="2835" y="1167"/>
                  <a:pt x="2835" y="1167"/>
                  <a:pt x="2835" y="1167"/>
                </a:cubicBezTo>
                <a:cubicBezTo>
                  <a:pt x="2835" y="1170"/>
                  <a:pt x="2835" y="1170"/>
                  <a:pt x="2835" y="1170"/>
                </a:cubicBezTo>
                <a:cubicBezTo>
                  <a:pt x="2835" y="1169"/>
                  <a:pt x="2835" y="1169"/>
                  <a:pt x="2835" y="1169"/>
                </a:cubicBezTo>
                <a:cubicBezTo>
                  <a:pt x="2832" y="1168"/>
                  <a:pt x="2832" y="1168"/>
                  <a:pt x="2832" y="1168"/>
                </a:cubicBezTo>
                <a:cubicBezTo>
                  <a:pt x="2831" y="1170"/>
                  <a:pt x="2831" y="1170"/>
                  <a:pt x="2831" y="1170"/>
                </a:cubicBezTo>
                <a:cubicBezTo>
                  <a:pt x="2832" y="1171"/>
                  <a:pt x="2832" y="1171"/>
                  <a:pt x="2832" y="1171"/>
                </a:cubicBezTo>
                <a:cubicBezTo>
                  <a:pt x="2832" y="1172"/>
                  <a:pt x="2832" y="1172"/>
                  <a:pt x="2832" y="1172"/>
                </a:cubicBezTo>
                <a:cubicBezTo>
                  <a:pt x="2830" y="1171"/>
                  <a:pt x="2830" y="1171"/>
                  <a:pt x="2830" y="1171"/>
                </a:cubicBezTo>
                <a:cubicBezTo>
                  <a:pt x="2828" y="1172"/>
                  <a:pt x="2828" y="1172"/>
                  <a:pt x="2828" y="1172"/>
                </a:cubicBezTo>
                <a:cubicBezTo>
                  <a:pt x="2829" y="1173"/>
                  <a:pt x="2829" y="1173"/>
                  <a:pt x="2829" y="1173"/>
                </a:cubicBezTo>
                <a:cubicBezTo>
                  <a:pt x="2828" y="1174"/>
                  <a:pt x="2828" y="1174"/>
                  <a:pt x="2828" y="1174"/>
                </a:cubicBezTo>
                <a:cubicBezTo>
                  <a:pt x="2827" y="1175"/>
                  <a:pt x="2827" y="1175"/>
                  <a:pt x="2827" y="1175"/>
                </a:cubicBezTo>
                <a:cubicBezTo>
                  <a:pt x="2827" y="1176"/>
                  <a:pt x="2827" y="1176"/>
                  <a:pt x="2827" y="1176"/>
                </a:cubicBezTo>
                <a:cubicBezTo>
                  <a:pt x="2828" y="1178"/>
                  <a:pt x="2828" y="1178"/>
                  <a:pt x="2828" y="1178"/>
                </a:cubicBezTo>
                <a:cubicBezTo>
                  <a:pt x="2829" y="1179"/>
                  <a:pt x="2829" y="1179"/>
                  <a:pt x="2829" y="1179"/>
                </a:cubicBezTo>
                <a:cubicBezTo>
                  <a:pt x="2827" y="1178"/>
                  <a:pt x="2827" y="1178"/>
                  <a:pt x="2827" y="1178"/>
                </a:cubicBezTo>
                <a:cubicBezTo>
                  <a:pt x="2825" y="1179"/>
                  <a:pt x="2825" y="1179"/>
                  <a:pt x="2825" y="1179"/>
                </a:cubicBezTo>
                <a:cubicBezTo>
                  <a:pt x="2824" y="1179"/>
                  <a:pt x="2824" y="1179"/>
                  <a:pt x="2824" y="1179"/>
                </a:cubicBezTo>
                <a:cubicBezTo>
                  <a:pt x="2822" y="1182"/>
                  <a:pt x="2822" y="1182"/>
                  <a:pt x="2822" y="1182"/>
                </a:cubicBezTo>
                <a:cubicBezTo>
                  <a:pt x="2820" y="1185"/>
                  <a:pt x="2820" y="1185"/>
                  <a:pt x="2820" y="1185"/>
                </a:cubicBezTo>
                <a:cubicBezTo>
                  <a:pt x="2819" y="1186"/>
                  <a:pt x="2819" y="1186"/>
                  <a:pt x="2819" y="1186"/>
                </a:cubicBezTo>
                <a:cubicBezTo>
                  <a:pt x="2818" y="1188"/>
                  <a:pt x="2818" y="1188"/>
                  <a:pt x="2818" y="1188"/>
                </a:cubicBezTo>
                <a:cubicBezTo>
                  <a:pt x="2817" y="1189"/>
                  <a:pt x="2817" y="1189"/>
                  <a:pt x="2817" y="1189"/>
                </a:cubicBezTo>
                <a:cubicBezTo>
                  <a:pt x="2818" y="1191"/>
                  <a:pt x="2818" y="1191"/>
                  <a:pt x="2818" y="1191"/>
                </a:cubicBezTo>
                <a:cubicBezTo>
                  <a:pt x="2822" y="1191"/>
                  <a:pt x="2822" y="1191"/>
                  <a:pt x="2822" y="1191"/>
                </a:cubicBezTo>
                <a:cubicBezTo>
                  <a:pt x="2820" y="1192"/>
                  <a:pt x="2820" y="1192"/>
                  <a:pt x="2820" y="1192"/>
                </a:cubicBezTo>
                <a:cubicBezTo>
                  <a:pt x="2819" y="1193"/>
                  <a:pt x="2819" y="1193"/>
                  <a:pt x="2819" y="1193"/>
                </a:cubicBezTo>
                <a:cubicBezTo>
                  <a:pt x="2824" y="1194"/>
                  <a:pt x="2824" y="1194"/>
                  <a:pt x="2824" y="1194"/>
                </a:cubicBezTo>
                <a:cubicBezTo>
                  <a:pt x="2822" y="1195"/>
                  <a:pt x="2822" y="1195"/>
                  <a:pt x="2822" y="1195"/>
                </a:cubicBezTo>
                <a:cubicBezTo>
                  <a:pt x="2819" y="1195"/>
                  <a:pt x="2819" y="1195"/>
                  <a:pt x="2819" y="1195"/>
                </a:cubicBezTo>
                <a:cubicBezTo>
                  <a:pt x="2819" y="1194"/>
                  <a:pt x="2819" y="1194"/>
                  <a:pt x="2819" y="1194"/>
                </a:cubicBezTo>
                <a:cubicBezTo>
                  <a:pt x="2819" y="1195"/>
                  <a:pt x="2819" y="1195"/>
                  <a:pt x="2819" y="1195"/>
                </a:cubicBezTo>
                <a:cubicBezTo>
                  <a:pt x="2820" y="1196"/>
                  <a:pt x="2820" y="1196"/>
                  <a:pt x="2820" y="1196"/>
                </a:cubicBezTo>
                <a:cubicBezTo>
                  <a:pt x="2820" y="1198"/>
                  <a:pt x="2820" y="1198"/>
                  <a:pt x="2820" y="1198"/>
                </a:cubicBezTo>
                <a:cubicBezTo>
                  <a:pt x="2822" y="1201"/>
                  <a:pt x="2822" y="1201"/>
                  <a:pt x="2822" y="1201"/>
                </a:cubicBezTo>
                <a:cubicBezTo>
                  <a:pt x="2819" y="1199"/>
                  <a:pt x="2819" y="1199"/>
                  <a:pt x="2819" y="1199"/>
                </a:cubicBezTo>
                <a:cubicBezTo>
                  <a:pt x="2818" y="1196"/>
                  <a:pt x="2818" y="1196"/>
                  <a:pt x="2818" y="1196"/>
                </a:cubicBezTo>
                <a:cubicBezTo>
                  <a:pt x="2816" y="1195"/>
                  <a:pt x="2816" y="1195"/>
                  <a:pt x="2816" y="1195"/>
                </a:cubicBezTo>
                <a:cubicBezTo>
                  <a:pt x="2816" y="1197"/>
                  <a:pt x="2816" y="1197"/>
                  <a:pt x="2816" y="1197"/>
                </a:cubicBezTo>
                <a:cubicBezTo>
                  <a:pt x="2815" y="1198"/>
                  <a:pt x="2815" y="1198"/>
                  <a:pt x="2815" y="1198"/>
                </a:cubicBezTo>
                <a:cubicBezTo>
                  <a:pt x="2815" y="1196"/>
                  <a:pt x="2815" y="1196"/>
                  <a:pt x="2815" y="1196"/>
                </a:cubicBezTo>
                <a:cubicBezTo>
                  <a:pt x="2811" y="1194"/>
                  <a:pt x="2811" y="1194"/>
                  <a:pt x="2811" y="1194"/>
                </a:cubicBezTo>
                <a:cubicBezTo>
                  <a:pt x="2807" y="1194"/>
                  <a:pt x="2807" y="1194"/>
                  <a:pt x="2807" y="1194"/>
                </a:cubicBezTo>
                <a:cubicBezTo>
                  <a:pt x="2808" y="1195"/>
                  <a:pt x="2808" y="1195"/>
                  <a:pt x="2808" y="1195"/>
                </a:cubicBezTo>
                <a:cubicBezTo>
                  <a:pt x="2807" y="1197"/>
                  <a:pt x="2807" y="1197"/>
                  <a:pt x="2807" y="1197"/>
                </a:cubicBezTo>
                <a:cubicBezTo>
                  <a:pt x="2806" y="1196"/>
                  <a:pt x="2806" y="1196"/>
                  <a:pt x="2806" y="1196"/>
                </a:cubicBezTo>
                <a:cubicBezTo>
                  <a:pt x="2805" y="1196"/>
                  <a:pt x="2805" y="1196"/>
                  <a:pt x="2805" y="1196"/>
                </a:cubicBezTo>
                <a:cubicBezTo>
                  <a:pt x="2804" y="1197"/>
                  <a:pt x="2804" y="1197"/>
                  <a:pt x="2804" y="1197"/>
                </a:cubicBezTo>
                <a:cubicBezTo>
                  <a:pt x="2806" y="1199"/>
                  <a:pt x="2806" y="1199"/>
                  <a:pt x="2806" y="1199"/>
                </a:cubicBezTo>
                <a:cubicBezTo>
                  <a:pt x="2806" y="1200"/>
                  <a:pt x="2806" y="1200"/>
                  <a:pt x="2806" y="1200"/>
                </a:cubicBezTo>
                <a:cubicBezTo>
                  <a:pt x="2805" y="1199"/>
                  <a:pt x="2805" y="1199"/>
                  <a:pt x="2805" y="1199"/>
                </a:cubicBezTo>
                <a:cubicBezTo>
                  <a:pt x="2804" y="1199"/>
                  <a:pt x="2804" y="1199"/>
                  <a:pt x="2804" y="1199"/>
                </a:cubicBezTo>
                <a:cubicBezTo>
                  <a:pt x="2804" y="1200"/>
                  <a:pt x="2804" y="1200"/>
                  <a:pt x="2804" y="1200"/>
                </a:cubicBezTo>
                <a:cubicBezTo>
                  <a:pt x="2802" y="1201"/>
                  <a:pt x="2802" y="1201"/>
                  <a:pt x="2802" y="1201"/>
                </a:cubicBezTo>
                <a:cubicBezTo>
                  <a:pt x="2799" y="1202"/>
                  <a:pt x="2799" y="1202"/>
                  <a:pt x="2799" y="1202"/>
                </a:cubicBezTo>
                <a:cubicBezTo>
                  <a:pt x="2802" y="1201"/>
                  <a:pt x="2802" y="1201"/>
                  <a:pt x="2802" y="1201"/>
                </a:cubicBezTo>
                <a:cubicBezTo>
                  <a:pt x="2803" y="1199"/>
                  <a:pt x="2803" y="1199"/>
                  <a:pt x="2803" y="1199"/>
                </a:cubicBezTo>
                <a:cubicBezTo>
                  <a:pt x="2803" y="1196"/>
                  <a:pt x="2803" y="1196"/>
                  <a:pt x="2803" y="1196"/>
                </a:cubicBezTo>
                <a:cubicBezTo>
                  <a:pt x="2805" y="1194"/>
                  <a:pt x="2805" y="1194"/>
                  <a:pt x="2805" y="1194"/>
                </a:cubicBezTo>
                <a:cubicBezTo>
                  <a:pt x="2804" y="1192"/>
                  <a:pt x="2804" y="1192"/>
                  <a:pt x="2804" y="1192"/>
                </a:cubicBezTo>
                <a:cubicBezTo>
                  <a:pt x="2802" y="1192"/>
                  <a:pt x="2802" y="1192"/>
                  <a:pt x="2802" y="1192"/>
                </a:cubicBezTo>
                <a:cubicBezTo>
                  <a:pt x="2799" y="1187"/>
                  <a:pt x="2799" y="1187"/>
                  <a:pt x="2799" y="1187"/>
                </a:cubicBezTo>
                <a:cubicBezTo>
                  <a:pt x="2798" y="1185"/>
                  <a:pt x="2798" y="1185"/>
                  <a:pt x="2798" y="1185"/>
                </a:cubicBezTo>
                <a:cubicBezTo>
                  <a:pt x="2795" y="1184"/>
                  <a:pt x="2795" y="1184"/>
                  <a:pt x="2795" y="1184"/>
                </a:cubicBezTo>
                <a:cubicBezTo>
                  <a:pt x="2793" y="1183"/>
                  <a:pt x="2793" y="1183"/>
                  <a:pt x="2793" y="1183"/>
                </a:cubicBezTo>
                <a:cubicBezTo>
                  <a:pt x="2792" y="1183"/>
                  <a:pt x="2792" y="1183"/>
                  <a:pt x="2792" y="1183"/>
                </a:cubicBezTo>
                <a:cubicBezTo>
                  <a:pt x="2793" y="1184"/>
                  <a:pt x="2793" y="1184"/>
                  <a:pt x="2793" y="1184"/>
                </a:cubicBezTo>
                <a:cubicBezTo>
                  <a:pt x="2791" y="1185"/>
                  <a:pt x="2791" y="1185"/>
                  <a:pt x="2791" y="1185"/>
                </a:cubicBezTo>
                <a:cubicBezTo>
                  <a:pt x="2790" y="1187"/>
                  <a:pt x="2790" y="1187"/>
                  <a:pt x="2790" y="1187"/>
                </a:cubicBezTo>
                <a:cubicBezTo>
                  <a:pt x="2789" y="1187"/>
                  <a:pt x="2789" y="1187"/>
                  <a:pt x="2789" y="1187"/>
                </a:cubicBezTo>
                <a:cubicBezTo>
                  <a:pt x="2789" y="1186"/>
                  <a:pt x="2789" y="1186"/>
                  <a:pt x="2789" y="1186"/>
                </a:cubicBezTo>
                <a:cubicBezTo>
                  <a:pt x="2787" y="1186"/>
                  <a:pt x="2787" y="1186"/>
                  <a:pt x="2787" y="1186"/>
                </a:cubicBezTo>
                <a:cubicBezTo>
                  <a:pt x="2787" y="1187"/>
                  <a:pt x="2787" y="1187"/>
                  <a:pt x="2787" y="1187"/>
                </a:cubicBezTo>
                <a:cubicBezTo>
                  <a:pt x="2785" y="1184"/>
                  <a:pt x="2785" y="1184"/>
                  <a:pt x="2785" y="1184"/>
                </a:cubicBezTo>
                <a:cubicBezTo>
                  <a:pt x="2784" y="1184"/>
                  <a:pt x="2784" y="1184"/>
                  <a:pt x="2784" y="1184"/>
                </a:cubicBezTo>
                <a:cubicBezTo>
                  <a:pt x="2784" y="1186"/>
                  <a:pt x="2784" y="1186"/>
                  <a:pt x="2784" y="1186"/>
                </a:cubicBezTo>
                <a:cubicBezTo>
                  <a:pt x="2785" y="1187"/>
                  <a:pt x="2785" y="1187"/>
                  <a:pt x="2785" y="1187"/>
                </a:cubicBezTo>
                <a:cubicBezTo>
                  <a:pt x="2783" y="1188"/>
                  <a:pt x="2783" y="1188"/>
                  <a:pt x="2783" y="1188"/>
                </a:cubicBezTo>
                <a:cubicBezTo>
                  <a:pt x="2783" y="1190"/>
                  <a:pt x="2783" y="1190"/>
                  <a:pt x="2783" y="1190"/>
                </a:cubicBezTo>
                <a:cubicBezTo>
                  <a:pt x="2783" y="1191"/>
                  <a:pt x="2783" y="1191"/>
                  <a:pt x="2783" y="1191"/>
                </a:cubicBezTo>
                <a:cubicBezTo>
                  <a:pt x="2781" y="1193"/>
                  <a:pt x="2781" y="1193"/>
                  <a:pt x="2781" y="1193"/>
                </a:cubicBezTo>
                <a:cubicBezTo>
                  <a:pt x="2780" y="1191"/>
                  <a:pt x="2780" y="1191"/>
                  <a:pt x="2780" y="1191"/>
                </a:cubicBezTo>
                <a:cubicBezTo>
                  <a:pt x="2779" y="1191"/>
                  <a:pt x="2779" y="1191"/>
                  <a:pt x="2779" y="1191"/>
                </a:cubicBezTo>
                <a:cubicBezTo>
                  <a:pt x="2779" y="1190"/>
                  <a:pt x="2779" y="1190"/>
                  <a:pt x="2779" y="1190"/>
                </a:cubicBezTo>
                <a:cubicBezTo>
                  <a:pt x="2780" y="1188"/>
                  <a:pt x="2780" y="1188"/>
                  <a:pt x="2780" y="1188"/>
                </a:cubicBezTo>
                <a:cubicBezTo>
                  <a:pt x="2779" y="1188"/>
                  <a:pt x="2779" y="1188"/>
                  <a:pt x="2779" y="1188"/>
                </a:cubicBezTo>
                <a:cubicBezTo>
                  <a:pt x="2778" y="1191"/>
                  <a:pt x="2778" y="1191"/>
                  <a:pt x="2778" y="1191"/>
                </a:cubicBezTo>
                <a:cubicBezTo>
                  <a:pt x="2776" y="1191"/>
                  <a:pt x="2776" y="1191"/>
                  <a:pt x="2776" y="1191"/>
                </a:cubicBezTo>
                <a:cubicBezTo>
                  <a:pt x="2775" y="1192"/>
                  <a:pt x="2775" y="1192"/>
                  <a:pt x="2775" y="1192"/>
                </a:cubicBezTo>
                <a:cubicBezTo>
                  <a:pt x="2775" y="1194"/>
                  <a:pt x="2775" y="1194"/>
                  <a:pt x="2775" y="1194"/>
                </a:cubicBezTo>
                <a:cubicBezTo>
                  <a:pt x="2778" y="1195"/>
                  <a:pt x="2778" y="1195"/>
                  <a:pt x="2778" y="1195"/>
                </a:cubicBezTo>
                <a:cubicBezTo>
                  <a:pt x="2775" y="1198"/>
                  <a:pt x="2775" y="1198"/>
                  <a:pt x="2775" y="1198"/>
                </a:cubicBezTo>
                <a:cubicBezTo>
                  <a:pt x="2773" y="1196"/>
                  <a:pt x="2773" y="1196"/>
                  <a:pt x="2773" y="1196"/>
                </a:cubicBezTo>
                <a:cubicBezTo>
                  <a:pt x="2771" y="1198"/>
                  <a:pt x="2771" y="1198"/>
                  <a:pt x="2771" y="1198"/>
                </a:cubicBezTo>
                <a:cubicBezTo>
                  <a:pt x="2771" y="1200"/>
                  <a:pt x="2771" y="1200"/>
                  <a:pt x="2771" y="1200"/>
                </a:cubicBezTo>
                <a:cubicBezTo>
                  <a:pt x="2774" y="1200"/>
                  <a:pt x="2774" y="1200"/>
                  <a:pt x="2774" y="1200"/>
                </a:cubicBezTo>
                <a:cubicBezTo>
                  <a:pt x="2773" y="1202"/>
                  <a:pt x="2773" y="1202"/>
                  <a:pt x="2773" y="1202"/>
                </a:cubicBezTo>
                <a:cubicBezTo>
                  <a:pt x="2772" y="1202"/>
                  <a:pt x="2772" y="1202"/>
                  <a:pt x="2772" y="1202"/>
                </a:cubicBezTo>
                <a:cubicBezTo>
                  <a:pt x="2770" y="1199"/>
                  <a:pt x="2770" y="1199"/>
                  <a:pt x="2770" y="1199"/>
                </a:cubicBezTo>
                <a:cubicBezTo>
                  <a:pt x="2768" y="1201"/>
                  <a:pt x="2768" y="1201"/>
                  <a:pt x="2768" y="1201"/>
                </a:cubicBezTo>
                <a:cubicBezTo>
                  <a:pt x="2766" y="1202"/>
                  <a:pt x="2766" y="1202"/>
                  <a:pt x="2766" y="1202"/>
                </a:cubicBezTo>
                <a:cubicBezTo>
                  <a:pt x="2766" y="1203"/>
                  <a:pt x="2766" y="1203"/>
                  <a:pt x="2766" y="1203"/>
                </a:cubicBezTo>
                <a:cubicBezTo>
                  <a:pt x="2767" y="1205"/>
                  <a:pt x="2767" y="1205"/>
                  <a:pt x="2767" y="1205"/>
                </a:cubicBezTo>
                <a:cubicBezTo>
                  <a:pt x="2767" y="1206"/>
                  <a:pt x="2767" y="1206"/>
                  <a:pt x="2767" y="1206"/>
                </a:cubicBezTo>
                <a:cubicBezTo>
                  <a:pt x="2768" y="1205"/>
                  <a:pt x="2768" y="1205"/>
                  <a:pt x="2768" y="1205"/>
                </a:cubicBezTo>
                <a:cubicBezTo>
                  <a:pt x="2767" y="1207"/>
                  <a:pt x="2767" y="1207"/>
                  <a:pt x="2767" y="1207"/>
                </a:cubicBezTo>
                <a:cubicBezTo>
                  <a:pt x="2768" y="1209"/>
                  <a:pt x="2768" y="1209"/>
                  <a:pt x="2768" y="1209"/>
                </a:cubicBezTo>
                <a:cubicBezTo>
                  <a:pt x="2766" y="1210"/>
                  <a:pt x="2766" y="1210"/>
                  <a:pt x="2766" y="1210"/>
                </a:cubicBezTo>
                <a:cubicBezTo>
                  <a:pt x="2765" y="1211"/>
                  <a:pt x="2765" y="1211"/>
                  <a:pt x="2765" y="1211"/>
                </a:cubicBezTo>
                <a:cubicBezTo>
                  <a:pt x="2768" y="1212"/>
                  <a:pt x="2768" y="1212"/>
                  <a:pt x="2768" y="1212"/>
                </a:cubicBezTo>
                <a:cubicBezTo>
                  <a:pt x="2766" y="1213"/>
                  <a:pt x="2766" y="1213"/>
                  <a:pt x="2766" y="1213"/>
                </a:cubicBezTo>
                <a:cubicBezTo>
                  <a:pt x="2766" y="1214"/>
                  <a:pt x="2766" y="1214"/>
                  <a:pt x="2766" y="1214"/>
                </a:cubicBezTo>
                <a:cubicBezTo>
                  <a:pt x="2764" y="1213"/>
                  <a:pt x="2764" y="1213"/>
                  <a:pt x="2764" y="1213"/>
                </a:cubicBezTo>
                <a:cubicBezTo>
                  <a:pt x="2763" y="1212"/>
                  <a:pt x="2763" y="1212"/>
                  <a:pt x="2763" y="1212"/>
                </a:cubicBezTo>
                <a:cubicBezTo>
                  <a:pt x="2761" y="1211"/>
                  <a:pt x="2761" y="1211"/>
                  <a:pt x="2761" y="1211"/>
                </a:cubicBezTo>
                <a:cubicBezTo>
                  <a:pt x="2760" y="1212"/>
                  <a:pt x="2760" y="1212"/>
                  <a:pt x="2760" y="1212"/>
                </a:cubicBezTo>
                <a:cubicBezTo>
                  <a:pt x="2759" y="1211"/>
                  <a:pt x="2759" y="1211"/>
                  <a:pt x="2759" y="1211"/>
                </a:cubicBezTo>
                <a:cubicBezTo>
                  <a:pt x="2757" y="1209"/>
                  <a:pt x="2757" y="1209"/>
                  <a:pt x="2757" y="1209"/>
                </a:cubicBezTo>
                <a:cubicBezTo>
                  <a:pt x="2756" y="1211"/>
                  <a:pt x="2756" y="1211"/>
                  <a:pt x="2756" y="1211"/>
                </a:cubicBezTo>
                <a:cubicBezTo>
                  <a:pt x="2758" y="1212"/>
                  <a:pt x="2758" y="1212"/>
                  <a:pt x="2758" y="1212"/>
                </a:cubicBezTo>
                <a:cubicBezTo>
                  <a:pt x="2757" y="1213"/>
                  <a:pt x="2757" y="1213"/>
                  <a:pt x="2757" y="1213"/>
                </a:cubicBezTo>
                <a:cubicBezTo>
                  <a:pt x="2756" y="1215"/>
                  <a:pt x="2756" y="1215"/>
                  <a:pt x="2756" y="1215"/>
                </a:cubicBezTo>
                <a:cubicBezTo>
                  <a:pt x="2758" y="1217"/>
                  <a:pt x="2758" y="1217"/>
                  <a:pt x="2758" y="1217"/>
                </a:cubicBezTo>
                <a:cubicBezTo>
                  <a:pt x="2760" y="1217"/>
                  <a:pt x="2760" y="1217"/>
                  <a:pt x="2760" y="1217"/>
                </a:cubicBezTo>
                <a:cubicBezTo>
                  <a:pt x="2759" y="1218"/>
                  <a:pt x="2759" y="1218"/>
                  <a:pt x="2759" y="1218"/>
                </a:cubicBezTo>
                <a:cubicBezTo>
                  <a:pt x="2759" y="1220"/>
                  <a:pt x="2759" y="1220"/>
                  <a:pt x="2759" y="1220"/>
                </a:cubicBezTo>
                <a:cubicBezTo>
                  <a:pt x="2759" y="1219"/>
                  <a:pt x="2759" y="1219"/>
                  <a:pt x="2759" y="1219"/>
                </a:cubicBezTo>
                <a:cubicBezTo>
                  <a:pt x="2757" y="1219"/>
                  <a:pt x="2757" y="1219"/>
                  <a:pt x="2757" y="1219"/>
                </a:cubicBezTo>
                <a:cubicBezTo>
                  <a:pt x="2758" y="1221"/>
                  <a:pt x="2758" y="1221"/>
                  <a:pt x="2758" y="1221"/>
                </a:cubicBezTo>
                <a:cubicBezTo>
                  <a:pt x="2757" y="1224"/>
                  <a:pt x="2757" y="1224"/>
                  <a:pt x="2757" y="1224"/>
                </a:cubicBezTo>
                <a:cubicBezTo>
                  <a:pt x="2757" y="1226"/>
                  <a:pt x="2757" y="1226"/>
                  <a:pt x="2757" y="1226"/>
                </a:cubicBezTo>
                <a:cubicBezTo>
                  <a:pt x="2753" y="1219"/>
                  <a:pt x="2753" y="1219"/>
                  <a:pt x="2753" y="1219"/>
                </a:cubicBezTo>
                <a:cubicBezTo>
                  <a:pt x="2751" y="1215"/>
                  <a:pt x="2751" y="1215"/>
                  <a:pt x="2751" y="1215"/>
                </a:cubicBezTo>
                <a:cubicBezTo>
                  <a:pt x="2750" y="1214"/>
                  <a:pt x="2750" y="1214"/>
                  <a:pt x="2750" y="1214"/>
                </a:cubicBezTo>
                <a:cubicBezTo>
                  <a:pt x="2751" y="1211"/>
                  <a:pt x="2751" y="1211"/>
                  <a:pt x="2751" y="1211"/>
                </a:cubicBezTo>
                <a:cubicBezTo>
                  <a:pt x="2750" y="1212"/>
                  <a:pt x="2750" y="1212"/>
                  <a:pt x="2750" y="1212"/>
                </a:cubicBezTo>
                <a:cubicBezTo>
                  <a:pt x="2748" y="1214"/>
                  <a:pt x="2748" y="1214"/>
                  <a:pt x="2748" y="1214"/>
                </a:cubicBezTo>
                <a:cubicBezTo>
                  <a:pt x="2747" y="1217"/>
                  <a:pt x="2747" y="1217"/>
                  <a:pt x="2747" y="1217"/>
                </a:cubicBezTo>
                <a:cubicBezTo>
                  <a:pt x="2746" y="1217"/>
                  <a:pt x="2746" y="1217"/>
                  <a:pt x="2746" y="1217"/>
                </a:cubicBezTo>
                <a:cubicBezTo>
                  <a:pt x="2745" y="1218"/>
                  <a:pt x="2745" y="1218"/>
                  <a:pt x="2745" y="1218"/>
                </a:cubicBezTo>
                <a:cubicBezTo>
                  <a:pt x="2743" y="1218"/>
                  <a:pt x="2743" y="1218"/>
                  <a:pt x="2743" y="1218"/>
                </a:cubicBezTo>
                <a:cubicBezTo>
                  <a:pt x="2742" y="1219"/>
                  <a:pt x="2742" y="1219"/>
                  <a:pt x="2742" y="1219"/>
                </a:cubicBezTo>
                <a:cubicBezTo>
                  <a:pt x="2741" y="1221"/>
                  <a:pt x="2741" y="1221"/>
                  <a:pt x="2741" y="1221"/>
                </a:cubicBezTo>
                <a:cubicBezTo>
                  <a:pt x="2741" y="1224"/>
                  <a:pt x="2741" y="1224"/>
                  <a:pt x="2741" y="1224"/>
                </a:cubicBezTo>
                <a:cubicBezTo>
                  <a:pt x="2741" y="1229"/>
                  <a:pt x="2741" y="1229"/>
                  <a:pt x="2741" y="1229"/>
                </a:cubicBezTo>
                <a:cubicBezTo>
                  <a:pt x="2742" y="1229"/>
                  <a:pt x="2742" y="1229"/>
                  <a:pt x="2742" y="1229"/>
                </a:cubicBezTo>
                <a:cubicBezTo>
                  <a:pt x="2742" y="1231"/>
                  <a:pt x="2742" y="1231"/>
                  <a:pt x="2742" y="1231"/>
                </a:cubicBezTo>
                <a:cubicBezTo>
                  <a:pt x="2740" y="1232"/>
                  <a:pt x="2740" y="1232"/>
                  <a:pt x="2740" y="1232"/>
                </a:cubicBezTo>
                <a:cubicBezTo>
                  <a:pt x="2739" y="1234"/>
                  <a:pt x="2739" y="1234"/>
                  <a:pt x="2739" y="1234"/>
                </a:cubicBezTo>
                <a:cubicBezTo>
                  <a:pt x="2736" y="1235"/>
                  <a:pt x="2736" y="1235"/>
                  <a:pt x="2736" y="1235"/>
                </a:cubicBezTo>
                <a:cubicBezTo>
                  <a:pt x="2737" y="1236"/>
                  <a:pt x="2737" y="1236"/>
                  <a:pt x="2737" y="1236"/>
                </a:cubicBezTo>
                <a:cubicBezTo>
                  <a:pt x="2734" y="1238"/>
                  <a:pt x="2734" y="1238"/>
                  <a:pt x="2734" y="1238"/>
                </a:cubicBezTo>
                <a:cubicBezTo>
                  <a:pt x="2734" y="1240"/>
                  <a:pt x="2734" y="1240"/>
                  <a:pt x="2734" y="1240"/>
                </a:cubicBezTo>
                <a:cubicBezTo>
                  <a:pt x="2733" y="1241"/>
                  <a:pt x="2733" y="1241"/>
                  <a:pt x="2733" y="1241"/>
                </a:cubicBezTo>
                <a:cubicBezTo>
                  <a:pt x="2730" y="1246"/>
                  <a:pt x="2730" y="1246"/>
                  <a:pt x="2730" y="1246"/>
                </a:cubicBezTo>
                <a:cubicBezTo>
                  <a:pt x="2724" y="1249"/>
                  <a:pt x="2724" y="1249"/>
                  <a:pt x="2724" y="1249"/>
                </a:cubicBezTo>
                <a:cubicBezTo>
                  <a:pt x="2719" y="1250"/>
                  <a:pt x="2719" y="1250"/>
                  <a:pt x="2719" y="1250"/>
                </a:cubicBezTo>
                <a:cubicBezTo>
                  <a:pt x="2716" y="1251"/>
                  <a:pt x="2716" y="1251"/>
                  <a:pt x="2716" y="1251"/>
                </a:cubicBezTo>
                <a:cubicBezTo>
                  <a:pt x="2713" y="1251"/>
                  <a:pt x="2713" y="1251"/>
                  <a:pt x="2713" y="1251"/>
                </a:cubicBezTo>
                <a:cubicBezTo>
                  <a:pt x="2711" y="1251"/>
                  <a:pt x="2711" y="1251"/>
                  <a:pt x="2711" y="1251"/>
                </a:cubicBezTo>
                <a:cubicBezTo>
                  <a:pt x="2708" y="1251"/>
                  <a:pt x="2708" y="1251"/>
                  <a:pt x="2708" y="1251"/>
                </a:cubicBezTo>
                <a:cubicBezTo>
                  <a:pt x="2705" y="1252"/>
                  <a:pt x="2705" y="1252"/>
                  <a:pt x="2705" y="1252"/>
                </a:cubicBezTo>
                <a:cubicBezTo>
                  <a:pt x="2705" y="1254"/>
                  <a:pt x="2705" y="1254"/>
                  <a:pt x="2705" y="1254"/>
                </a:cubicBezTo>
                <a:cubicBezTo>
                  <a:pt x="2703" y="1255"/>
                  <a:pt x="2703" y="1255"/>
                  <a:pt x="2703" y="1255"/>
                </a:cubicBezTo>
                <a:cubicBezTo>
                  <a:pt x="2696" y="1255"/>
                  <a:pt x="2696" y="1255"/>
                  <a:pt x="2696" y="1255"/>
                </a:cubicBezTo>
                <a:cubicBezTo>
                  <a:pt x="2695" y="1256"/>
                  <a:pt x="2695" y="1256"/>
                  <a:pt x="2695" y="1256"/>
                </a:cubicBezTo>
                <a:cubicBezTo>
                  <a:pt x="2694" y="1257"/>
                  <a:pt x="2694" y="1257"/>
                  <a:pt x="2694" y="1257"/>
                </a:cubicBezTo>
                <a:cubicBezTo>
                  <a:pt x="2690" y="1259"/>
                  <a:pt x="2690" y="1259"/>
                  <a:pt x="2690" y="1259"/>
                </a:cubicBezTo>
                <a:cubicBezTo>
                  <a:pt x="2687" y="1259"/>
                  <a:pt x="2687" y="1259"/>
                  <a:pt x="2687" y="1259"/>
                </a:cubicBezTo>
                <a:cubicBezTo>
                  <a:pt x="2685" y="1258"/>
                  <a:pt x="2685" y="1258"/>
                  <a:pt x="2685" y="1258"/>
                </a:cubicBezTo>
                <a:cubicBezTo>
                  <a:pt x="2684" y="1259"/>
                  <a:pt x="2684" y="1259"/>
                  <a:pt x="2684" y="1259"/>
                </a:cubicBezTo>
                <a:cubicBezTo>
                  <a:pt x="2683" y="1257"/>
                  <a:pt x="2683" y="1257"/>
                  <a:pt x="2683" y="1257"/>
                </a:cubicBezTo>
                <a:cubicBezTo>
                  <a:pt x="2681" y="1258"/>
                  <a:pt x="2681" y="1258"/>
                  <a:pt x="2681" y="1258"/>
                </a:cubicBezTo>
                <a:cubicBezTo>
                  <a:pt x="2680" y="1261"/>
                  <a:pt x="2680" y="1261"/>
                  <a:pt x="2680" y="1261"/>
                </a:cubicBezTo>
                <a:cubicBezTo>
                  <a:pt x="2675" y="1261"/>
                  <a:pt x="2675" y="1261"/>
                  <a:pt x="2675" y="1261"/>
                </a:cubicBezTo>
                <a:cubicBezTo>
                  <a:pt x="2675" y="1262"/>
                  <a:pt x="2675" y="1262"/>
                  <a:pt x="2675" y="1262"/>
                </a:cubicBezTo>
                <a:cubicBezTo>
                  <a:pt x="2674" y="1262"/>
                  <a:pt x="2674" y="1262"/>
                  <a:pt x="2674" y="1262"/>
                </a:cubicBezTo>
                <a:cubicBezTo>
                  <a:pt x="2670" y="1265"/>
                  <a:pt x="2670" y="1265"/>
                  <a:pt x="2670" y="1265"/>
                </a:cubicBezTo>
                <a:cubicBezTo>
                  <a:pt x="2666" y="1267"/>
                  <a:pt x="2666" y="1267"/>
                  <a:pt x="2666" y="1267"/>
                </a:cubicBezTo>
                <a:cubicBezTo>
                  <a:pt x="2660" y="1269"/>
                  <a:pt x="2660" y="1269"/>
                  <a:pt x="2660" y="1269"/>
                </a:cubicBezTo>
                <a:cubicBezTo>
                  <a:pt x="2658" y="1273"/>
                  <a:pt x="2658" y="1273"/>
                  <a:pt x="2658" y="1273"/>
                </a:cubicBezTo>
                <a:cubicBezTo>
                  <a:pt x="2658" y="1276"/>
                  <a:pt x="2658" y="1276"/>
                  <a:pt x="2658" y="1276"/>
                </a:cubicBezTo>
                <a:cubicBezTo>
                  <a:pt x="2655" y="1278"/>
                  <a:pt x="2655" y="1278"/>
                  <a:pt x="2655" y="1278"/>
                </a:cubicBezTo>
                <a:cubicBezTo>
                  <a:pt x="2654" y="1277"/>
                  <a:pt x="2654" y="1277"/>
                  <a:pt x="2654" y="1277"/>
                </a:cubicBezTo>
                <a:cubicBezTo>
                  <a:pt x="2655" y="1276"/>
                  <a:pt x="2655" y="1276"/>
                  <a:pt x="2655" y="1276"/>
                </a:cubicBezTo>
                <a:cubicBezTo>
                  <a:pt x="2654" y="1274"/>
                  <a:pt x="2654" y="1274"/>
                  <a:pt x="2654" y="1274"/>
                </a:cubicBezTo>
                <a:cubicBezTo>
                  <a:pt x="2655" y="1272"/>
                  <a:pt x="2655" y="1272"/>
                  <a:pt x="2655" y="1272"/>
                </a:cubicBezTo>
                <a:cubicBezTo>
                  <a:pt x="2655" y="1270"/>
                  <a:pt x="2655" y="1270"/>
                  <a:pt x="2655" y="1270"/>
                </a:cubicBezTo>
                <a:cubicBezTo>
                  <a:pt x="2652" y="1272"/>
                  <a:pt x="2652" y="1272"/>
                  <a:pt x="2652" y="1272"/>
                </a:cubicBezTo>
                <a:cubicBezTo>
                  <a:pt x="2651" y="1275"/>
                  <a:pt x="2651" y="1275"/>
                  <a:pt x="2651" y="1275"/>
                </a:cubicBezTo>
                <a:cubicBezTo>
                  <a:pt x="2649" y="1280"/>
                  <a:pt x="2649" y="1280"/>
                  <a:pt x="2649" y="1280"/>
                </a:cubicBezTo>
                <a:cubicBezTo>
                  <a:pt x="2651" y="1283"/>
                  <a:pt x="2651" y="1283"/>
                  <a:pt x="2651" y="1283"/>
                </a:cubicBezTo>
                <a:cubicBezTo>
                  <a:pt x="2649" y="1285"/>
                  <a:pt x="2649" y="1285"/>
                  <a:pt x="2649" y="1285"/>
                </a:cubicBezTo>
                <a:cubicBezTo>
                  <a:pt x="2650" y="1290"/>
                  <a:pt x="2650" y="1290"/>
                  <a:pt x="2650" y="1290"/>
                </a:cubicBezTo>
                <a:cubicBezTo>
                  <a:pt x="2646" y="1295"/>
                  <a:pt x="2646" y="1295"/>
                  <a:pt x="2646" y="1295"/>
                </a:cubicBezTo>
                <a:cubicBezTo>
                  <a:pt x="2644" y="1301"/>
                  <a:pt x="2644" y="1301"/>
                  <a:pt x="2644" y="1301"/>
                </a:cubicBezTo>
                <a:cubicBezTo>
                  <a:pt x="2645" y="1305"/>
                  <a:pt x="2645" y="1305"/>
                  <a:pt x="2645" y="1305"/>
                </a:cubicBezTo>
                <a:cubicBezTo>
                  <a:pt x="2645" y="1310"/>
                  <a:pt x="2645" y="1310"/>
                  <a:pt x="2645" y="1310"/>
                </a:cubicBezTo>
                <a:cubicBezTo>
                  <a:pt x="2648" y="1316"/>
                  <a:pt x="2648" y="1316"/>
                  <a:pt x="2648" y="1316"/>
                </a:cubicBezTo>
                <a:cubicBezTo>
                  <a:pt x="2648" y="1318"/>
                  <a:pt x="2648" y="1318"/>
                  <a:pt x="2648" y="1318"/>
                </a:cubicBezTo>
                <a:cubicBezTo>
                  <a:pt x="2650" y="1320"/>
                  <a:pt x="2650" y="1320"/>
                  <a:pt x="2650" y="1320"/>
                </a:cubicBezTo>
                <a:cubicBezTo>
                  <a:pt x="2649" y="1323"/>
                  <a:pt x="2649" y="1323"/>
                  <a:pt x="2649" y="1323"/>
                </a:cubicBezTo>
                <a:cubicBezTo>
                  <a:pt x="2649" y="1325"/>
                  <a:pt x="2649" y="1325"/>
                  <a:pt x="2649" y="1325"/>
                </a:cubicBezTo>
                <a:cubicBezTo>
                  <a:pt x="2647" y="1326"/>
                  <a:pt x="2647" y="1326"/>
                  <a:pt x="2647" y="1326"/>
                </a:cubicBezTo>
                <a:cubicBezTo>
                  <a:pt x="2646" y="1324"/>
                  <a:pt x="2646" y="1324"/>
                  <a:pt x="2646" y="1324"/>
                </a:cubicBezTo>
                <a:cubicBezTo>
                  <a:pt x="2646" y="1321"/>
                  <a:pt x="2646" y="1321"/>
                  <a:pt x="2646" y="1321"/>
                </a:cubicBezTo>
                <a:cubicBezTo>
                  <a:pt x="2645" y="1323"/>
                  <a:pt x="2645" y="1323"/>
                  <a:pt x="2645" y="1323"/>
                </a:cubicBezTo>
                <a:cubicBezTo>
                  <a:pt x="2644" y="1322"/>
                  <a:pt x="2644" y="1322"/>
                  <a:pt x="2644" y="1322"/>
                </a:cubicBezTo>
                <a:cubicBezTo>
                  <a:pt x="2644" y="1319"/>
                  <a:pt x="2644" y="1319"/>
                  <a:pt x="2644" y="1319"/>
                </a:cubicBezTo>
                <a:cubicBezTo>
                  <a:pt x="2642" y="1315"/>
                  <a:pt x="2642" y="1315"/>
                  <a:pt x="2642" y="1315"/>
                </a:cubicBezTo>
                <a:cubicBezTo>
                  <a:pt x="2641" y="1317"/>
                  <a:pt x="2641" y="1317"/>
                  <a:pt x="2641" y="1317"/>
                </a:cubicBezTo>
                <a:cubicBezTo>
                  <a:pt x="2641" y="1321"/>
                  <a:pt x="2641" y="1321"/>
                  <a:pt x="2641" y="1321"/>
                </a:cubicBezTo>
                <a:cubicBezTo>
                  <a:pt x="2644" y="1324"/>
                  <a:pt x="2644" y="1324"/>
                  <a:pt x="2644" y="1324"/>
                </a:cubicBezTo>
                <a:cubicBezTo>
                  <a:pt x="2646" y="1328"/>
                  <a:pt x="2646" y="1328"/>
                  <a:pt x="2646" y="1328"/>
                </a:cubicBezTo>
                <a:cubicBezTo>
                  <a:pt x="2643" y="1328"/>
                  <a:pt x="2643" y="1328"/>
                  <a:pt x="2643" y="1328"/>
                </a:cubicBezTo>
                <a:cubicBezTo>
                  <a:pt x="2641" y="1325"/>
                  <a:pt x="2641" y="1325"/>
                  <a:pt x="2641" y="1325"/>
                </a:cubicBezTo>
                <a:cubicBezTo>
                  <a:pt x="2640" y="1322"/>
                  <a:pt x="2640" y="1322"/>
                  <a:pt x="2640" y="1322"/>
                </a:cubicBezTo>
                <a:cubicBezTo>
                  <a:pt x="2640" y="1323"/>
                  <a:pt x="2640" y="1323"/>
                  <a:pt x="2640" y="1323"/>
                </a:cubicBezTo>
                <a:cubicBezTo>
                  <a:pt x="2638" y="1324"/>
                  <a:pt x="2638" y="1324"/>
                  <a:pt x="2638" y="1324"/>
                </a:cubicBezTo>
                <a:cubicBezTo>
                  <a:pt x="2640" y="1327"/>
                  <a:pt x="2640" y="1327"/>
                  <a:pt x="2640" y="1327"/>
                </a:cubicBezTo>
                <a:cubicBezTo>
                  <a:pt x="2644" y="1331"/>
                  <a:pt x="2644" y="1331"/>
                  <a:pt x="2644" y="1331"/>
                </a:cubicBezTo>
                <a:cubicBezTo>
                  <a:pt x="2646" y="1337"/>
                  <a:pt x="2646" y="1337"/>
                  <a:pt x="2646" y="1337"/>
                </a:cubicBezTo>
                <a:cubicBezTo>
                  <a:pt x="2645" y="1347"/>
                  <a:pt x="2645" y="1347"/>
                  <a:pt x="2645" y="1347"/>
                </a:cubicBezTo>
                <a:cubicBezTo>
                  <a:pt x="2647" y="1349"/>
                  <a:pt x="2647" y="1349"/>
                  <a:pt x="2647" y="1349"/>
                </a:cubicBezTo>
                <a:cubicBezTo>
                  <a:pt x="2648" y="1355"/>
                  <a:pt x="2648" y="1355"/>
                  <a:pt x="2648" y="1355"/>
                </a:cubicBezTo>
                <a:cubicBezTo>
                  <a:pt x="2651" y="1363"/>
                  <a:pt x="2651" y="1363"/>
                  <a:pt x="2651" y="1363"/>
                </a:cubicBezTo>
                <a:cubicBezTo>
                  <a:pt x="2650" y="1365"/>
                  <a:pt x="2650" y="1365"/>
                  <a:pt x="2650" y="1365"/>
                </a:cubicBezTo>
                <a:cubicBezTo>
                  <a:pt x="2650" y="1377"/>
                  <a:pt x="2650" y="1377"/>
                  <a:pt x="2650" y="1377"/>
                </a:cubicBezTo>
                <a:cubicBezTo>
                  <a:pt x="2650" y="1378"/>
                  <a:pt x="2650" y="1378"/>
                  <a:pt x="2650" y="1378"/>
                </a:cubicBezTo>
                <a:cubicBezTo>
                  <a:pt x="2651" y="1381"/>
                  <a:pt x="2651" y="1381"/>
                  <a:pt x="2651" y="1381"/>
                </a:cubicBezTo>
                <a:cubicBezTo>
                  <a:pt x="2651" y="1385"/>
                  <a:pt x="2651" y="1385"/>
                  <a:pt x="2651" y="1385"/>
                </a:cubicBezTo>
                <a:cubicBezTo>
                  <a:pt x="2653" y="1390"/>
                  <a:pt x="2653" y="1390"/>
                  <a:pt x="2653" y="1390"/>
                </a:cubicBezTo>
                <a:cubicBezTo>
                  <a:pt x="2653" y="1392"/>
                  <a:pt x="2653" y="1392"/>
                  <a:pt x="2653" y="1392"/>
                </a:cubicBezTo>
                <a:cubicBezTo>
                  <a:pt x="2651" y="1394"/>
                  <a:pt x="2651" y="1394"/>
                  <a:pt x="2651" y="1394"/>
                </a:cubicBezTo>
                <a:cubicBezTo>
                  <a:pt x="2652" y="1395"/>
                  <a:pt x="2652" y="1395"/>
                  <a:pt x="2652" y="1395"/>
                </a:cubicBezTo>
                <a:cubicBezTo>
                  <a:pt x="2651" y="1397"/>
                  <a:pt x="2651" y="1397"/>
                  <a:pt x="2651" y="1397"/>
                </a:cubicBezTo>
                <a:cubicBezTo>
                  <a:pt x="2651" y="1402"/>
                  <a:pt x="2651" y="1402"/>
                  <a:pt x="2651" y="1402"/>
                </a:cubicBezTo>
                <a:cubicBezTo>
                  <a:pt x="2649" y="1403"/>
                  <a:pt x="2649" y="1403"/>
                  <a:pt x="2649" y="1403"/>
                </a:cubicBezTo>
                <a:cubicBezTo>
                  <a:pt x="2650" y="1405"/>
                  <a:pt x="2650" y="1405"/>
                  <a:pt x="2650" y="1405"/>
                </a:cubicBezTo>
                <a:cubicBezTo>
                  <a:pt x="2649" y="1407"/>
                  <a:pt x="2649" y="1407"/>
                  <a:pt x="2649" y="1407"/>
                </a:cubicBezTo>
                <a:cubicBezTo>
                  <a:pt x="2647" y="1409"/>
                  <a:pt x="2647" y="1409"/>
                  <a:pt x="2647" y="1409"/>
                </a:cubicBezTo>
                <a:cubicBezTo>
                  <a:pt x="2648" y="1411"/>
                  <a:pt x="2648" y="1411"/>
                  <a:pt x="2648" y="1411"/>
                </a:cubicBezTo>
                <a:cubicBezTo>
                  <a:pt x="2645" y="1414"/>
                  <a:pt x="2645" y="1414"/>
                  <a:pt x="2645" y="1414"/>
                </a:cubicBezTo>
                <a:cubicBezTo>
                  <a:pt x="2643" y="1413"/>
                  <a:pt x="2643" y="1413"/>
                  <a:pt x="2643" y="1413"/>
                </a:cubicBezTo>
                <a:cubicBezTo>
                  <a:pt x="2641" y="1416"/>
                  <a:pt x="2641" y="1416"/>
                  <a:pt x="2641" y="1416"/>
                </a:cubicBezTo>
                <a:cubicBezTo>
                  <a:pt x="2641" y="1423"/>
                  <a:pt x="2641" y="1423"/>
                  <a:pt x="2641" y="1423"/>
                </a:cubicBezTo>
                <a:cubicBezTo>
                  <a:pt x="2642" y="1424"/>
                  <a:pt x="2642" y="1424"/>
                  <a:pt x="2642" y="1424"/>
                </a:cubicBezTo>
                <a:cubicBezTo>
                  <a:pt x="2644" y="1424"/>
                  <a:pt x="2644" y="1424"/>
                  <a:pt x="2644" y="1424"/>
                </a:cubicBezTo>
                <a:cubicBezTo>
                  <a:pt x="2648" y="1428"/>
                  <a:pt x="2648" y="1428"/>
                  <a:pt x="2648" y="1428"/>
                </a:cubicBezTo>
                <a:cubicBezTo>
                  <a:pt x="2648" y="1430"/>
                  <a:pt x="2648" y="1430"/>
                  <a:pt x="2648" y="1430"/>
                </a:cubicBezTo>
                <a:cubicBezTo>
                  <a:pt x="2649" y="1431"/>
                  <a:pt x="2649" y="1431"/>
                  <a:pt x="2649" y="1431"/>
                </a:cubicBezTo>
                <a:cubicBezTo>
                  <a:pt x="2651" y="1431"/>
                  <a:pt x="2651" y="1431"/>
                  <a:pt x="2651" y="1431"/>
                </a:cubicBezTo>
                <a:cubicBezTo>
                  <a:pt x="2652" y="1432"/>
                  <a:pt x="2652" y="1432"/>
                  <a:pt x="2652" y="1432"/>
                </a:cubicBezTo>
                <a:cubicBezTo>
                  <a:pt x="2655" y="1433"/>
                  <a:pt x="2655" y="1433"/>
                  <a:pt x="2655" y="1433"/>
                </a:cubicBezTo>
                <a:cubicBezTo>
                  <a:pt x="2656" y="1433"/>
                  <a:pt x="2656" y="1433"/>
                  <a:pt x="2656" y="1433"/>
                </a:cubicBezTo>
                <a:cubicBezTo>
                  <a:pt x="2656" y="1434"/>
                  <a:pt x="2656" y="1434"/>
                  <a:pt x="2656" y="1434"/>
                </a:cubicBezTo>
                <a:cubicBezTo>
                  <a:pt x="2659" y="1434"/>
                  <a:pt x="2659" y="1434"/>
                  <a:pt x="2659" y="1434"/>
                </a:cubicBezTo>
                <a:cubicBezTo>
                  <a:pt x="2661" y="1433"/>
                  <a:pt x="2661" y="1433"/>
                  <a:pt x="2661" y="1433"/>
                </a:cubicBezTo>
                <a:cubicBezTo>
                  <a:pt x="2662" y="1435"/>
                  <a:pt x="2662" y="1435"/>
                  <a:pt x="2662" y="1435"/>
                </a:cubicBezTo>
                <a:cubicBezTo>
                  <a:pt x="2663" y="1434"/>
                  <a:pt x="2663" y="1434"/>
                  <a:pt x="2663" y="1434"/>
                </a:cubicBezTo>
                <a:cubicBezTo>
                  <a:pt x="2664" y="1434"/>
                  <a:pt x="2664" y="1434"/>
                  <a:pt x="2664" y="1434"/>
                </a:cubicBezTo>
                <a:cubicBezTo>
                  <a:pt x="2667" y="1434"/>
                  <a:pt x="2667" y="1434"/>
                  <a:pt x="2667" y="1434"/>
                </a:cubicBezTo>
                <a:cubicBezTo>
                  <a:pt x="2669" y="1434"/>
                  <a:pt x="2669" y="1434"/>
                  <a:pt x="2669" y="1434"/>
                </a:cubicBezTo>
                <a:cubicBezTo>
                  <a:pt x="2669" y="1432"/>
                  <a:pt x="2669" y="1432"/>
                  <a:pt x="2669" y="1432"/>
                </a:cubicBezTo>
                <a:cubicBezTo>
                  <a:pt x="2671" y="1432"/>
                  <a:pt x="2671" y="1432"/>
                  <a:pt x="2671" y="1432"/>
                </a:cubicBezTo>
                <a:cubicBezTo>
                  <a:pt x="2673" y="1429"/>
                  <a:pt x="2673" y="1429"/>
                  <a:pt x="2673" y="1429"/>
                </a:cubicBezTo>
                <a:cubicBezTo>
                  <a:pt x="2676" y="1430"/>
                  <a:pt x="2676" y="1430"/>
                  <a:pt x="2676" y="1430"/>
                </a:cubicBezTo>
                <a:cubicBezTo>
                  <a:pt x="2676" y="1428"/>
                  <a:pt x="2676" y="1428"/>
                  <a:pt x="2676" y="1428"/>
                </a:cubicBezTo>
                <a:cubicBezTo>
                  <a:pt x="2678" y="1427"/>
                  <a:pt x="2678" y="1427"/>
                  <a:pt x="2678" y="1427"/>
                </a:cubicBezTo>
                <a:cubicBezTo>
                  <a:pt x="2679" y="1427"/>
                  <a:pt x="2679" y="1427"/>
                  <a:pt x="2679" y="1427"/>
                </a:cubicBezTo>
                <a:cubicBezTo>
                  <a:pt x="2681" y="1429"/>
                  <a:pt x="2681" y="1429"/>
                  <a:pt x="2681" y="1429"/>
                </a:cubicBezTo>
                <a:cubicBezTo>
                  <a:pt x="2682" y="1426"/>
                  <a:pt x="2682" y="1426"/>
                  <a:pt x="2682" y="1426"/>
                </a:cubicBezTo>
                <a:cubicBezTo>
                  <a:pt x="2683" y="1427"/>
                  <a:pt x="2683" y="1427"/>
                  <a:pt x="2683" y="1427"/>
                </a:cubicBezTo>
                <a:cubicBezTo>
                  <a:pt x="2684" y="1426"/>
                  <a:pt x="2684" y="1426"/>
                  <a:pt x="2684" y="1426"/>
                </a:cubicBezTo>
                <a:cubicBezTo>
                  <a:pt x="2685" y="1424"/>
                  <a:pt x="2685" y="1424"/>
                  <a:pt x="2685" y="1424"/>
                </a:cubicBezTo>
                <a:cubicBezTo>
                  <a:pt x="2690" y="1420"/>
                  <a:pt x="2690" y="1420"/>
                  <a:pt x="2690" y="1420"/>
                </a:cubicBezTo>
                <a:cubicBezTo>
                  <a:pt x="2692" y="1421"/>
                  <a:pt x="2692" y="1421"/>
                  <a:pt x="2692" y="1421"/>
                </a:cubicBezTo>
                <a:cubicBezTo>
                  <a:pt x="2694" y="1421"/>
                  <a:pt x="2694" y="1421"/>
                  <a:pt x="2694" y="1421"/>
                </a:cubicBezTo>
                <a:cubicBezTo>
                  <a:pt x="2696" y="1420"/>
                  <a:pt x="2696" y="1420"/>
                  <a:pt x="2696" y="1420"/>
                </a:cubicBezTo>
                <a:cubicBezTo>
                  <a:pt x="2701" y="1419"/>
                  <a:pt x="2701" y="1419"/>
                  <a:pt x="2701" y="1419"/>
                </a:cubicBezTo>
                <a:cubicBezTo>
                  <a:pt x="2702" y="1420"/>
                  <a:pt x="2702" y="1420"/>
                  <a:pt x="2702" y="1420"/>
                </a:cubicBezTo>
                <a:cubicBezTo>
                  <a:pt x="2705" y="1419"/>
                  <a:pt x="2705" y="1419"/>
                  <a:pt x="2705" y="1419"/>
                </a:cubicBezTo>
                <a:cubicBezTo>
                  <a:pt x="2706" y="1420"/>
                  <a:pt x="2706" y="1420"/>
                  <a:pt x="2706" y="1420"/>
                </a:cubicBezTo>
                <a:cubicBezTo>
                  <a:pt x="2708" y="1420"/>
                  <a:pt x="2708" y="1420"/>
                  <a:pt x="2708" y="1420"/>
                </a:cubicBezTo>
                <a:cubicBezTo>
                  <a:pt x="2710" y="1420"/>
                  <a:pt x="2710" y="1420"/>
                  <a:pt x="2710" y="1420"/>
                </a:cubicBezTo>
                <a:cubicBezTo>
                  <a:pt x="2710" y="1422"/>
                  <a:pt x="2710" y="1422"/>
                  <a:pt x="2710" y="1422"/>
                </a:cubicBezTo>
                <a:cubicBezTo>
                  <a:pt x="2712" y="1422"/>
                  <a:pt x="2712" y="1422"/>
                  <a:pt x="2712" y="1422"/>
                </a:cubicBezTo>
                <a:cubicBezTo>
                  <a:pt x="2713" y="1421"/>
                  <a:pt x="2713" y="1421"/>
                  <a:pt x="2713" y="1421"/>
                </a:cubicBezTo>
                <a:cubicBezTo>
                  <a:pt x="2714" y="1422"/>
                  <a:pt x="2714" y="1422"/>
                  <a:pt x="2714" y="1422"/>
                </a:cubicBezTo>
                <a:cubicBezTo>
                  <a:pt x="2716" y="1421"/>
                  <a:pt x="2716" y="1421"/>
                  <a:pt x="2716" y="1421"/>
                </a:cubicBezTo>
                <a:cubicBezTo>
                  <a:pt x="2720" y="1421"/>
                  <a:pt x="2720" y="1421"/>
                  <a:pt x="2720" y="1421"/>
                </a:cubicBezTo>
                <a:cubicBezTo>
                  <a:pt x="2720" y="1422"/>
                  <a:pt x="2720" y="1422"/>
                  <a:pt x="2720" y="1422"/>
                </a:cubicBezTo>
                <a:cubicBezTo>
                  <a:pt x="2720" y="1423"/>
                  <a:pt x="2720" y="1423"/>
                  <a:pt x="2720" y="1423"/>
                </a:cubicBezTo>
                <a:cubicBezTo>
                  <a:pt x="2722" y="1421"/>
                  <a:pt x="2722" y="1421"/>
                  <a:pt x="2722" y="1421"/>
                </a:cubicBezTo>
                <a:cubicBezTo>
                  <a:pt x="2725" y="1421"/>
                  <a:pt x="2725" y="1421"/>
                  <a:pt x="2725" y="1421"/>
                </a:cubicBezTo>
                <a:cubicBezTo>
                  <a:pt x="2727" y="1419"/>
                  <a:pt x="2727" y="1419"/>
                  <a:pt x="2727" y="1419"/>
                </a:cubicBezTo>
                <a:cubicBezTo>
                  <a:pt x="2728" y="1417"/>
                  <a:pt x="2728" y="1417"/>
                  <a:pt x="2728" y="1417"/>
                </a:cubicBezTo>
                <a:cubicBezTo>
                  <a:pt x="2729" y="1417"/>
                  <a:pt x="2729" y="1417"/>
                  <a:pt x="2729" y="1417"/>
                </a:cubicBezTo>
                <a:cubicBezTo>
                  <a:pt x="2732" y="1415"/>
                  <a:pt x="2732" y="1415"/>
                  <a:pt x="2732" y="1415"/>
                </a:cubicBezTo>
                <a:cubicBezTo>
                  <a:pt x="2733" y="1411"/>
                  <a:pt x="2733" y="1411"/>
                  <a:pt x="2733" y="1411"/>
                </a:cubicBezTo>
                <a:cubicBezTo>
                  <a:pt x="2735" y="1409"/>
                  <a:pt x="2735" y="1409"/>
                  <a:pt x="2735" y="1409"/>
                </a:cubicBezTo>
                <a:cubicBezTo>
                  <a:pt x="2738" y="1408"/>
                  <a:pt x="2738" y="1408"/>
                  <a:pt x="2738" y="1408"/>
                </a:cubicBezTo>
                <a:cubicBezTo>
                  <a:pt x="2739" y="1409"/>
                  <a:pt x="2739" y="1409"/>
                  <a:pt x="2739" y="1409"/>
                </a:cubicBezTo>
                <a:cubicBezTo>
                  <a:pt x="2743" y="1407"/>
                  <a:pt x="2743" y="1407"/>
                  <a:pt x="2743" y="1407"/>
                </a:cubicBezTo>
                <a:cubicBezTo>
                  <a:pt x="2749" y="1404"/>
                  <a:pt x="2749" y="1404"/>
                  <a:pt x="2749" y="1404"/>
                </a:cubicBezTo>
                <a:cubicBezTo>
                  <a:pt x="2752" y="1401"/>
                  <a:pt x="2752" y="1401"/>
                  <a:pt x="2752" y="1401"/>
                </a:cubicBezTo>
                <a:cubicBezTo>
                  <a:pt x="2754" y="1400"/>
                  <a:pt x="2754" y="1400"/>
                  <a:pt x="2754" y="1400"/>
                </a:cubicBezTo>
                <a:cubicBezTo>
                  <a:pt x="2755" y="1401"/>
                  <a:pt x="2755" y="1401"/>
                  <a:pt x="2755" y="1401"/>
                </a:cubicBezTo>
                <a:cubicBezTo>
                  <a:pt x="2757" y="1400"/>
                  <a:pt x="2757" y="1400"/>
                  <a:pt x="2757" y="1400"/>
                </a:cubicBezTo>
                <a:cubicBezTo>
                  <a:pt x="2760" y="1402"/>
                  <a:pt x="2760" y="1402"/>
                  <a:pt x="2760" y="1402"/>
                </a:cubicBezTo>
                <a:cubicBezTo>
                  <a:pt x="2763" y="1402"/>
                  <a:pt x="2763" y="1402"/>
                  <a:pt x="2763" y="1402"/>
                </a:cubicBezTo>
                <a:cubicBezTo>
                  <a:pt x="2764" y="1401"/>
                  <a:pt x="2764" y="1401"/>
                  <a:pt x="2764" y="1401"/>
                </a:cubicBezTo>
                <a:cubicBezTo>
                  <a:pt x="2768" y="1401"/>
                  <a:pt x="2768" y="1401"/>
                  <a:pt x="2768" y="1401"/>
                </a:cubicBezTo>
                <a:cubicBezTo>
                  <a:pt x="2774" y="1399"/>
                  <a:pt x="2774" y="1399"/>
                  <a:pt x="2774" y="1399"/>
                </a:cubicBezTo>
                <a:cubicBezTo>
                  <a:pt x="2777" y="1399"/>
                  <a:pt x="2777" y="1399"/>
                  <a:pt x="2777" y="1399"/>
                </a:cubicBezTo>
                <a:cubicBezTo>
                  <a:pt x="2780" y="1397"/>
                  <a:pt x="2780" y="1397"/>
                  <a:pt x="2780" y="1397"/>
                </a:cubicBezTo>
                <a:cubicBezTo>
                  <a:pt x="2781" y="1397"/>
                  <a:pt x="2781" y="1397"/>
                  <a:pt x="2781" y="1397"/>
                </a:cubicBezTo>
                <a:cubicBezTo>
                  <a:pt x="2784" y="1395"/>
                  <a:pt x="2784" y="1395"/>
                  <a:pt x="2784" y="1395"/>
                </a:cubicBezTo>
                <a:cubicBezTo>
                  <a:pt x="2788" y="1395"/>
                  <a:pt x="2788" y="1395"/>
                  <a:pt x="2788" y="1395"/>
                </a:cubicBezTo>
                <a:cubicBezTo>
                  <a:pt x="2799" y="1394"/>
                  <a:pt x="2799" y="1394"/>
                  <a:pt x="2799" y="1394"/>
                </a:cubicBezTo>
                <a:cubicBezTo>
                  <a:pt x="2803" y="1395"/>
                  <a:pt x="2803" y="1395"/>
                  <a:pt x="2803" y="1395"/>
                </a:cubicBezTo>
                <a:cubicBezTo>
                  <a:pt x="2806" y="1395"/>
                  <a:pt x="2806" y="1395"/>
                  <a:pt x="2806" y="1395"/>
                </a:cubicBezTo>
                <a:cubicBezTo>
                  <a:pt x="2809" y="1394"/>
                  <a:pt x="2809" y="1394"/>
                  <a:pt x="2809" y="1394"/>
                </a:cubicBezTo>
                <a:cubicBezTo>
                  <a:pt x="2811" y="1394"/>
                  <a:pt x="2811" y="1394"/>
                  <a:pt x="2811" y="1394"/>
                </a:cubicBezTo>
                <a:cubicBezTo>
                  <a:pt x="2814" y="1397"/>
                  <a:pt x="2814" y="1397"/>
                  <a:pt x="2814" y="1397"/>
                </a:cubicBezTo>
                <a:cubicBezTo>
                  <a:pt x="2816" y="1401"/>
                  <a:pt x="2816" y="1401"/>
                  <a:pt x="2816" y="1401"/>
                </a:cubicBezTo>
                <a:cubicBezTo>
                  <a:pt x="2818" y="1402"/>
                  <a:pt x="2818" y="1402"/>
                  <a:pt x="2818" y="1402"/>
                </a:cubicBezTo>
                <a:cubicBezTo>
                  <a:pt x="2820" y="1401"/>
                  <a:pt x="2820" y="1401"/>
                  <a:pt x="2820" y="1401"/>
                </a:cubicBezTo>
                <a:cubicBezTo>
                  <a:pt x="2821" y="1400"/>
                  <a:pt x="2821" y="1400"/>
                  <a:pt x="2821" y="1400"/>
                </a:cubicBezTo>
                <a:cubicBezTo>
                  <a:pt x="2822" y="1401"/>
                  <a:pt x="2822" y="1401"/>
                  <a:pt x="2822" y="1401"/>
                </a:cubicBezTo>
                <a:cubicBezTo>
                  <a:pt x="2823" y="1401"/>
                  <a:pt x="2823" y="1401"/>
                  <a:pt x="2823" y="1401"/>
                </a:cubicBezTo>
                <a:cubicBezTo>
                  <a:pt x="2825" y="1401"/>
                  <a:pt x="2825" y="1401"/>
                  <a:pt x="2825" y="1401"/>
                </a:cubicBezTo>
                <a:cubicBezTo>
                  <a:pt x="2827" y="1404"/>
                  <a:pt x="2827" y="1404"/>
                  <a:pt x="2827" y="1404"/>
                </a:cubicBezTo>
                <a:cubicBezTo>
                  <a:pt x="2830" y="1404"/>
                  <a:pt x="2830" y="1404"/>
                  <a:pt x="2830" y="1404"/>
                </a:cubicBezTo>
                <a:cubicBezTo>
                  <a:pt x="2831" y="1403"/>
                  <a:pt x="2831" y="1403"/>
                  <a:pt x="2831" y="1403"/>
                </a:cubicBezTo>
                <a:cubicBezTo>
                  <a:pt x="2835" y="1407"/>
                  <a:pt x="2835" y="1407"/>
                  <a:pt x="2835" y="1407"/>
                </a:cubicBezTo>
                <a:cubicBezTo>
                  <a:pt x="2835" y="1408"/>
                  <a:pt x="2835" y="1408"/>
                  <a:pt x="2835" y="1408"/>
                </a:cubicBezTo>
                <a:cubicBezTo>
                  <a:pt x="2836" y="1408"/>
                  <a:pt x="2836" y="1408"/>
                  <a:pt x="2836" y="1408"/>
                </a:cubicBezTo>
                <a:cubicBezTo>
                  <a:pt x="2838" y="1410"/>
                  <a:pt x="2838" y="1410"/>
                  <a:pt x="2838" y="1410"/>
                </a:cubicBezTo>
                <a:cubicBezTo>
                  <a:pt x="2837" y="1412"/>
                  <a:pt x="2837" y="1412"/>
                  <a:pt x="2837" y="1412"/>
                </a:cubicBezTo>
                <a:cubicBezTo>
                  <a:pt x="2835" y="1412"/>
                  <a:pt x="2835" y="1412"/>
                  <a:pt x="2835" y="1412"/>
                </a:cubicBezTo>
                <a:cubicBezTo>
                  <a:pt x="2835" y="1413"/>
                  <a:pt x="2835" y="1413"/>
                  <a:pt x="2835" y="1413"/>
                </a:cubicBezTo>
                <a:cubicBezTo>
                  <a:pt x="2837" y="1417"/>
                  <a:pt x="2837" y="1417"/>
                  <a:pt x="2837" y="1417"/>
                </a:cubicBezTo>
                <a:cubicBezTo>
                  <a:pt x="2839" y="1417"/>
                  <a:pt x="2839" y="1417"/>
                  <a:pt x="2839" y="1417"/>
                </a:cubicBezTo>
                <a:cubicBezTo>
                  <a:pt x="2841" y="1419"/>
                  <a:pt x="2841" y="1419"/>
                  <a:pt x="2841" y="1419"/>
                </a:cubicBezTo>
                <a:cubicBezTo>
                  <a:pt x="2841" y="1422"/>
                  <a:pt x="2841" y="1422"/>
                  <a:pt x="2841" y="1422"/>
                </a:cubicBezTo>
                <a:cubicBezTo>
                  <a:pt x="2841" y="1424"/>
                  <a:pt x="2841" y="1424"/>
                  <a:pt x="2841" y="1424"/>
                </a:cubicBezTo>
                <a:cubicBezTo>
                  <a:pt x="2843" y="1429"/>
                  <a:pt x="2843" y="1429"/>
                  <a:pt x="2843" y="1429"/>
                </a:cubicBezTo>
                <a:cubicBezTo>
                  <a:pt x="2842" y="1431"/>
                  <a:pt x="2842" y="1431"/>
                  <a:pt x="2842" y="1431"/>
                </a:cubicBezTo>
                <a:cubicBezTo>
                  <a:pt x="2843" y="1433"/>
                  <a:pt x="2843" y="1433"/>
                  <a:pt x="2843" y="1433"/>
                </a:cubicBezTo>
                <a:cubicBezTo>
                  <a:pt x="2843" y="1435"/>
                  <a:pt x="2843" y="1435"/>
                  <a:pt x="2843" y="1435"/>
                </a:cubicBezTo>
                <a:cubicBezTo>
                  <a:pt x="2842" y="1437"/>
                  <a:pt x="2842" y="1437"/>
                  <a:pt x="2842" y="1437"/>
                </a:cubicBezTo>
                <a:cubicBezTo>
                  <a:pt x="2841" y="1436"/>
                  <a:pt x="2841" y="1436"/>
                  <a:pt x="2841" y="1436"/>
                </a:cubicBezTo>
                <a:cubicBezTo>
                  <a:pt x="2840" y="1437"/>
                  <a:pt x="2840" y="1437"/>
                  <a:pt x="2840" y="1437"/>
                </a:cubicBezTo>
                <a:cubicBezTo>
                  <a:pt x="2842" y="1439"/>
                  <a:pt x="2842" y="1439"/>
                  <a:pt x="2842" y="1439"/>
                </a:cubicBezTo>
                <a:cubicBezTo>
                  <a:pt x="2843" y="1439"/>
                  <a:pt x="2843" y="1439"/>
                  <a:pt x="2843" y="1439"/>
                </a:cubicBezTo>
                <a:cubicBezTo>
                  <a:pt x="2844" y="1441"/>
                  <a:pt x="2844" y="1441"/>
                  <a:pt x="2844" y="1441"/>
                </a:cubicBezTo>
                <a:cubicBezTo>
                  <a:pt x="2846" y="1441"/>
                  <a:pt x="2846" y="1441"/>
                  <a:pt x="2846" y="1441"/>
                </a:cubicBezTo>
                <a:cubicBezTo>
                  <a:pt x="2848" y="1442"/>
                  <a:pt x="2848" y="1442"/>
                  <a:pt x="2848" y="1442"/>
                </a:cubicBezTo>
                <a:cubicBezTo>
                  <a:pt x="2848" y="1440"/>
                  <a:pt x="2848" y="1440"/>
                  <a:pt x="2848" y="1440"/>
                </a:cubicBezTo>
                <a:cubicBezTo>
                  <a:pt x="2847" y="1439"/>
                  <a:pt x="2847" y="1439"/>
                  <a:pt x="2847" y="1439"/>
                </a:cubicBezTo>
                <a:cubicBezTo>
                  <a:pt x="2848" y="1438"/>
                  <a:pt x="2848" y="1438"/>
                  <a:pt x="2848" y="1438"/>
                </a:cubicBezTo>
                <a:cubicBezTo>
                  <a:pt x="2849" y="1436"/>
                  <a:pt x="2849" y="1436"/>
                  <a:pt x="2849" y="1436"/>
                </a:cubicBezTo>
                <a:cubicBezTo>
                  <a:pt x="2850" y="1435"/>
                  <a:pt x="2850" y="1435"/>
                  <a:pt x="2850" y="1435"/>
                </a:cubicBezTo>
                <a:cubicBezTo>
                  <a:pt x="2851" y="1434"/>
                  <a:pt x="2851" y="1434"/>
                  <a:pt x="2851" y="1434"/>
                </a:cubicBezTo>
                <a:cubicBezTo>
                  <a:pt x="2853" y="1433"/>
                  <a:pt x="2853" y="1433"/>
                  <a:pt x="2853" y="1433"/>
                </a:cubicBezTo>
                <a:cubicBezTo>
                  <a:pt x="2854" y="1431"/>
                  <a:pt x="2854" y="1431"/>
                  <a:pt x="2854" y="1431"/>
                </a:cubicBezTo>
                <a:cubicBezTo>
                  <a:pt x="2855" y="1429"/>
                  <a:pt x="2855" y="1429"/>
                  <a:pt x="2855" y="1429"/>
                </a:cubicBezTo>
                <a:cubicBezTo>
                  <a:pt x="2860" y="1427"/>
                  <a:pt x="2860" y="1427"/>
                  <a:pt x="2860" y="1427"/>
                </a:cubicBezTo>
                <a:cubicBezTo>
                  <a:pt x="2860" y="1425"/>
                  <a:pt x="2860" y="1425"/>
                  <a:pt x="2860" y="1425"/>
                </a:cubicBezTo>
                <a:cubicBezTo>
                  <a:pt x="2861" y="1425"/>
                  <a:pt x="2861" y="1425"/>
                  <a:pt x="2861" y="1425"/>
                </a:cubicBezTo>
                <a:cubicBezTo>
                  <a:pt x="2864" y="1424"/>
                  <a:pt x="2864" y="1424"/>
                  <a:pt x="2864" y="1424"/>
                </a:cubicBezTo>
                <a:cubicBezTo>
                  <a:pt x="2865" y="1421"/>
                  <a:pt x="2865" y="1421"/>
                  <a:pt x="2865" y="1421"/>
                </a:cubicBezTo>
                <a:cubicBezTo>
                  <a:pt x="2868" y="1417"/>
                  <a:pt x="2868" y="1417"/>
                  <a:pt x="2868" y="1417"/>
                </a:cubicBezTo>
                <a:cubicBezTo>
                  <a:pt x="2871" y="1416"/>
                  <a:pt x="2871" y="1416"/>
                  <a:pt x="2871" y="1416"/>
                </a:cubicBezTo>
                <a:cubicBezTo>
                  <a:pt x="2872" y="1414"/>
                  <a:pt x="2872" y="1414"/>
                  <a:pt x="2872" y="1414"/>
                </a:cubicBezTo>
                <a:cubicBezTo>
                  <a:pt x="2871" y="1412"/>
                  <a:pt x="2871" y="1412"/>
                  <a:pt x="2871" y="1412"/>
                </a:cubicBezTo>
                <a:cubicBezTo>
                  <a:pt x="2872" y="1410"/>
                  <a:pt x="2872" y="1410"/>
                  <a:pt x="2872" y="1410"/>
                </a:cubicBezTo>
                <a:cubicBezTo>
                  <a:pt x="2873" y="1413"/>
                  <a:pt x="2873" y="1413"/>
                  <a:pt x="2873" y="1413"/>
                </a:cubicBezTo>
                <a:cubicBezTo>
                  <a:pt x="2873" y="1415"/>
                  <a:pt x="2873" y="1415"/>
                  <a:pt x="2873" y="1415"/>
                </a:cubicBezTo>
                <a:cubicBezTo>
                  <a:pt x="2873" y="1418"/>
                  <a:pt x="2873" y="1418"/>
                  <a:pt x="2873" y="1418"/>
                </a:cubicBezTo>
                <a:cubicBezTo>
                  <a:pt x="2872" y="1419"/>
                  <a:pt x="2872" y="1419"/>
                  <a:pt x="2872" y="1419"/>
                </a:cubicBezTo>
                <a:cubicBezTo>
                  <a:pt x="2871" y="1425"/>
                  <a:pt x="2871" y="1425"/>
                  <a:pt x="2871" y="1425"/>
                </a:cubicBezTo>
                <a:cubicBezTo>
                  <a:pt x="2867" y="1427"/>
                  <a:pt x="2867" y="1427"/>
                  <a:pt x="2867" y="1427"/>
                </a:cubicBezTo>
                <a:cubicBezTo>
                  <a:pt x="2866" y="1430"/>
                  <a:pt x="2866" y="1430"/>
                  <a:pt x="2866" y="1430"/>
                </a:cubicBezTo>
                <a:cubicBezTo>
                  <a:pt x="2865" y="1431"/>
                  <a:pt x="2865" y="1431"/>
                  <a:pt x="2865" y="1431"/>
                </a:cubicBezTo>
                <a:cubicBezTo>
                  <a:pt x="2865" y="1433"/>
                  <a:pt x="2865" y="1433"/>
                  <a:pt x="2865" y="1433"/>
                </a:cubicBezTo>
                <a:cubicBezTo>
                  <a:pt x="2863" y="1437"/>
                  <a:pt x="2863" y="1437"/>
                  <a:pt x="2863" y="1437"/>
                </a:cubicBezTo>
                <a:cubicBezTo>
                  <a:pt x="2864" y="1438"/>
                  <a:pt x="2864" y="1438"/>
                  <a:pt x="2864" y="1438"/>
                </a:cubicBezTo>
                <a:cubicBezTo>
                  <a:pt x="2862" y="1443"/>
                  <a:pt x="2862" y="1443"/>
                  <a:pt x="2862" y="1443"/>
                </a:cubicBezTo>
                <a:cubicBezTo>
                  <a:pt x="2857" y="1442"/>
                  <a:pt x="2857" y="1442"/>
                  <a:pt x="2857" y="1442"/>
                </a:cubicBezTo>
                <a:cubicBezTo>
                  <a:pt x="2856" y="1445"/>
                  <a:pt x="2856" y="1445"/>
                  <a:pt x="2856" y="1445"/>
                </a:cubicBezTo>
                <a:cubicBezTo>
                  <a:pt x="2855" y="1447"/>
                  <a:pt x="2855" y="1447"/>
                  <a:pt x="2855" y="1447"/>
                </a:cubicBezTo>
                <a:cubicBezTo>
                  <a:pt x="2855" y="1448"/>
                  <a:pt x="2855" y="1448"/>
                  <a:pt x="2855" y="1448"/>
                </a:cubicBezTo>
                <a:cubicBezTo>
                  <a:pt x="2858" y="1447"/>
                  <a:pt x="2858" y="1447"/>
                  <a:pt x="2858" y="1447"/>
                </a:cubicBezTo>
                <a:cubicBezTo>
                  <a:pt x="2861" y="1446"/>
                  <a:pt x="2861" y="1446"/>
                  <a:pt x="2861" y="1446"/>
                </a:cubicBezTo>
                <a:cubicBezTo>
                  <a:pt x="2864" y="1447"/>
                  <a:pt x="2864" y="1447"/>
                  <a:pt x="2864" y="1447"/>
                </a:cubicBezTo>
                <a:cubicBezTo>
                  <a:pt x="2867" y="1441"/>
                  <a:pt x="2867" y="1441"/>
                  <a:pt x="2867" y="1441"/>
                </a:cubicBezTo>
                <a:cubicBezTo>
                  <a:pt x="2868" y="1436"/>
                  <a:pt x="2868" y="1436"/>
                  <a:pt x="2868" y="1436"/>
                </a:cubicBezTo>
                <a:cubicBezTo>
                  <a:pt x="2871" y="1433"/>
                  <a:pt x="2871" y="1433"/>
                  <a:pt x="2871" y="1433"/>
                </a:cubicBezTo>
                <a:cubicBezTo>
                  <a:pt x="2872" y="1434"/>
                  <a:pt x="2872" y="1434"/>
                  <a:pt x="2872" y="1434"/>
                </a:cubicBezTo>
                <a:cubicBezTo>
                  <a:pt x="2872" y="1439"/>
                  <a:pt x="2872" y="1439"/>
                  <a:pt x="2872" y="1439"/>
                </a:cubicBezTo>
                <a:cubicBezTo>
                  <a:pt x="2873" y="1442"/>
                  <a:pt x="2873" y="1442"/>
                  <a:pt x="2873" y="1442"/>
                </a:cubicBezTo>
                <a:cubicBezTo>
                  <a:pt x="2872" y="1442"/>
                  <a:pt x="2872" y="1442"/>
                  <a:pt x="2872" y="1442"/>
                </a:cubicBezTo>
                <a:cubicBezTo>
                  <a:pt x="2873" y="1447"/>
                  <a:pt x="2873" y="1447"/>
                  <a:pt x="2873" y="1447"/>
                </a:cubicBezTo>
                <a:cubicBezTo>
                  <a:pt x="2870" y="1451"/>
                  <a:pt x="2870" y="1451"/>
                  <a:pt x="2870" y="1451"/>
                </a:cubicBezTo>
                <a:cubicBezTo>
                  <a:pt x="2866" y="1453"/>
                  <a:pt x="2866" y="1453"/>
                  <a:pt x="2866" y="1453"/>
                </a:cubicBezTo>
                <a:cubicBezTo>
                  <a:pt x="2867" y="1454"/>
                  <a:pt x="2867" y="1454"/>
                  <a:pt x="2867" y="1454"/>
                </a:cubicBezTo>
                <a:cubicBezTo>
                  <a:pt x="2870" y="1454"/>
                  <a:pt x="2870" y="1454"/>
                  <a:pt x="2870" y="1454"/>
                </a:cubicBezTo>
                <a:cubicBezTo>
                  <a:pt x="2872" y="1454"/>
                  <a:pt x="2872" y="1454"/>
                  <a:pt x="2872" y="1454"/>
                </a:cubicBezTo>
                <a:cubicBezTo>
                  <a:pt x="2873" y="1453"/>
                  <a:pt x="2873" y="1453"/>
                  <a:pt x="2873" y="1453"/>
                </a:cubicBezTo>
                <a:cubicBezTo>
                  <a:pt x="2875" y="1452"/>
                  <a:pt x="2875" y="1452"/>
                  <a:pt x="2875" y="1452"/>
                </a:cubicBezTo>
                <a:cubicBezTo>
                  <a:pt x="2877" y="1450"/>
                  <a:pt x="2877" y="1450"/>
                  <a:pt x="2877" y="1450"/>
                </a:cubicBezTo>
                <a:cubicBezTo>
                  <a:pt x="2879" y="1451"/>
                  <a:pt x="2879" y="1451"/>
                  <a:pt x="2879" y="1451"/>
                </a:cubicBezTo>
                <a:cubicBezTo>
                  <a:pt x="2880" y="1451"/>
                  <a:pt x="2880" y="1451"/>
                  <a:pt x="2880" y="1451"/>
                </a:cubicBezTo>
                <a:cubicBezTo>
                  <a:pt x="2879" y="1452"/>
                  <a:pt x="2879" y="1452"/>
                  <a:pt x="2879" y="1452"/>
                </a:cubicBezTo>
                <a:cubicBezTo>
                  <a:pt x="2878" y="1454"/>
                  <a:pt x="2878" y="1454"/>
                  <a:pt x="2878" y="1454"/>
                </a:cubicBezTo>
                <a:cubicBezTo>
                  <a:pt x="2876" y="1454"/>
                  <a:pt x="2876" y="1454"/>
                  <a:pt x="2876" y="1454"/>
                </a:cubicBezTo>
                <a:cubicBezTo>
                  <a:pt x="2876" y="1455"/>
                  <a:pt x="2876" y="1455"/>
                  <a:pt x="2876" y="1455"/>
                </a:cubicBezTo>
                <a:cubicBezTo>
                  <a:pt x="2878" y="1458"/>
                  <a:pt x="2878" y="1458"/>
                  <a:pt x="2878" y="1458"/>
                </a:cubicBezTo>
                <a:cubicBezTo>
                  <a:pt x="2878" y="1460"/>
                  <a:pt x="2878" y="1460"/>
                  <a:pt x="2878" y="1460"/>
                </a:cubicBezTo>
                <a:cubicBezTo>
                  <a:pt x="2880" y="1463"/>
                  <a:pt x="2880" y="1463"/>
                  <a:pt x="2880" y="1463"/>
                </a:cubicBezTo>
                <a:cubicBezTo>
                  <a:pt x="2880" y="1467"/>
                  <a:pt x="2880" y="1467"/>
                  <a:pt x="2880" y="1467"/>
                </a:cubicBezTo>
                <a:cubicBezTo>
                  <a:pt x="2879" y="1471"/>
                  <a:pt x="2879" y="1471"/>
                  <a:pt x="2879" y="1471"/>
                </a:cubicBezTo>
                <a:cubicBezTo>
                  <a:pt x="2877" y="1474"/>
                  <a:pt x="2877" y="1474"/>
                  <a:pt x="2877" y="1474"/>
                </a:cubicBezTo>
                <a:cubicBezTo>
                  <a:pt x="2877" y="1475"/>
                  <a:pt x="2877" y="1475"/>
                  <a:pt x="2877" y="1475"/>
                </a:cubicBezTo>
                <a:cubicBezTo>
                  <a:pt x="2877" y="1479"/>
                  <a:pt x="2877" y="1479"/>
                  <a:pt x="2877" y="1479"/>
                </a:cubicBezTo>
                <a:cubicBezTo>
                  <a:pt x="2879" y="1481"/>
                  <a:pt x="2879" y="1481"/>
                  <a:pt x="2879" y="1481"/>
                </a:cubicBezTo>
                <a:cubicBezTo>
                  <a:pt x="2880" y="1483"/>
                  <a:pt x="2880" y="1483"/>
                  <a:pt x="2880" y="1483"/>
                </a:cubicBezTo>
                <a:cubicBezTo>
                  <a:pt x="2881" y="1486"/>
                  <a:pt x="2881" y="1486"/>
                  <a:pt x="2881" y="1486"/>
                </a:cubicBezTo>
                <a:cubicBezTo>
                  <a:pt x="2884" y="1491"/>
                  <a:pt x="2884" y="1491"/>
                  <a:pt x="2884" y="1491"/>
                </a:cubicBezTo>
                <a:cubicBezTo>
                  <a:pt x="2887" y="1492"/>
                  <a:pt x="2887" y="1492"/>
                  <a:pt x="2887" y="1492"/>
                </a:cubicBezTo>
                <a:cubicBezTo>
                  <a:pt x="2889" y="1493"/>
                  <a:pt x="2889" y="1493"/>
                  <a:pt x="2889" y="1493"/>
                </a:cubicBezTo>
                <a:cubicBezTo>
                  <a:pt x="2890" y="1496"/>
                  <a:pt x="2890" y="1496"/>
                  <a:pt x="2890" y="1496"/>
                </a:cubicBezTo>
                <a:cubicBezTo>
                  <a:pt x="2892" y="1496"/>
                  <a:pt x="2892" y="1496"/>
                  <a:pt x="2892" y="1496"/>
                </a:cubicBezTo>
                <a:cubicBezTo>
                  <a:pt x="2892" y="1495"/>
                  <a:pt x="2892" y="1495"/>
                  <a:pt x="2892" y="1495"/>
                </a:cubicBezTo>
                <a:cubicBezTo>
                  <a:pt x="2894" y="1495"/>
                  <a:pt x="2894" y="1495"/>
                  <a:pt x="2894" y="1495"/>
                </a:cubicBezTo>
                <a:cubicBezTo>
                  <a:pt x="2896" y="1495"/>
                  <a:pt x="2896" y="1495"/>
                  <a:pt x="2896" y="1495"/>
                </a:cubicBezTo>
                <a:cubicBezTo>
                  <a:pt x="2899" y="1498"/>
                  <a:pt x="2899" y="1498"/>
                  <a:pt x="2899" y="1498"/>
                </a:cubicBezTo>
                <a:cubicBezTo>
                  <a:pt x="2901" y="1498"/>
                  <a:pt x="2901" y="1498"/>
                  <a:pt x="2901" y="1498"/>
                </a:cubicBezTo>
                <a:cubicBezTo>
                  <a:pt x="2903" y="1501"/>
                  <a:pt x="2903" y="1501"/>
                  <a:pt x="2903" y="1501"/>
                </a:cubicBezTo>
                <a:cubicBezTo>
                  <a:pt x="2904" y="1503"/>
                  <a:pt x="2904" y="1503"/>
                  <a:pt x="2904" y="1503"/>
                </a:cubicBezTo>
                <a:cubicBezTo>
                  <a:pt x="2906" y="1503"/>
                  <a:pt x="2906" y="1503"/>
                  <a:pt x="2906" y="1503"/>
                </a:cubicBezTo>
                <a:cubicBezTo>
                  <a:pt x="2908" y="1506"/>
                  <a:pt x="2908" y="1506"/>
                  <a:pt x="2908" y="1506"/>
                </a:cubicBezTo>
                <a:cubicBezTo>
                  <a:pt x="2909" y="1506"/>
                  <a:pt x="2909" y="1506"/>
                  <a:pt x="2909" y="1506"/>
                </a:cubicBezTo>
                <a:cubicBezTo>
                  <a:pt x="2910" y="1504"/>
                  <a:pt x="2910" y="1504"/>
                  <a:pt x="2910" y="1504"/>
                </a:cubicBezTo>
                <a:cubicBezTo>
                  <a:pt x="2914" y="1503"/>
                  <a:pt x="2914" y="1503"/>
                  <a:pt x="2914" y="1503"/>
                </a:cubicBezTo>
                <a:cubicBezTo>
                  <a:pt x="2915" y="1501"/>
                  <a:pt x="2915" y="1501"/>
                  <a:pt x="2915" y="1501"/>
                </a:cubicBezTo>
                <a:cubicBezTo>
                  <a:pt x="2917" y="1501"/>
                  <a:pt x="2917" y="1501"/>
                  <a:pt x="2917" y="1501"/>
                </a:cubicBezTo>
                <a:cubicBezTo>
                  <a:pt x="2920" y="1498"/>
                  <a:pt x="2920" y="1498"/>
                  <a:pt x="2920" y="1498"/>
                </a:cubicBezTo>
                <a:cubicBezTo>
                  <a:pt x="2922" y="1499"/>
                  <a:pt x="2922" y="1499"/>
                  <a:pt x="2922" y="1499"/>
                </a:cubicBezTo>
                <a:cubicBezTo>
                  <a:pt x="2923" y="1498"/>
                  <a:pt x="2923" y="1498"/>
                  <a:pt x="2923" y="1498"/>
                </a:cubicBezTo>
                <a:cubicBezTo>
                  <a:pt x="2922" y="1497"/>
                  <a:pt x="2922" y="1497"/>
                  <a:pt x="2922" y="1497"/>
                </a:cubicBezTo>
                <a:cubicBezTo>
                  <a:pt x="2920" y="1496"/>
                  <a:pt x="2920" y="1496"/>
                  <a:pt x="2920" y="1496"/>
                </a:cubicBezTo>
                <a:cubicBezTo>
                  <a:pt x="2921" y="1495"/>
                  <a:pt x="2921" y="1495"/>
                  <a:pt x="2921" y="1495"/>
                </a:cubicBezTo>
                <a:cubicBezTo>
                  <a:pt x="2925" y="1492"/>
                  <a:pt x="2925" y="1492"/>
                  <a:pt x="2925" y="1492"/>
                </a:cubicBezTo>
                <a:cubicBezTo>
                  <a:pt x="2928" y="1494"/>
                  <a:pt x="2928" y="1494"/>
                  <a:pt x="2928" y="1494"/>
                </a:cubicBezTo>
                <a:cubicBezTo>
                  <a:pt x="2928" y="1497"/>
                  <a:pt x="2928" y="1497"/>
                  <a:pt x="2928" y="1497"/>
                </a:cubicBezTo>
                <a:cubicBezTo>
                  <a:pt x="2924" y="1499"/>
                  <a:pt x="2924" y="1499"/>
                  <a:pt x="2924" y="1499"/>
                </a:cubicBezTo>
                <a:cubicBezTo>
                  <a:pt x="2925" y="1501"/>
                  <a:pt x="2925" y="1501"/>
                  <a:pt x="2925" y="1501"/>
                </a:cubicBezTo>
                <a:cubicBezTo>
                  <a:pt x="2926" y="1501"/>
                  <a:pt x="2926" y="1501"/>
                  <a:pt x="2926" y="1501"/>
                </a:cubicBezTo>
                <a:cubicBezTo>
                  <a:pt x="2928" y="1499"/>
                  <a:pt x="2928" y="1499"/>
                  <a:pt x="2928" y="1499"/>
                </a:cubicBezTo>
                <a:cubicBezTo>
                  <a:pt x="2929" y="1498"/>
                  <a:pt x="2929" y="1498"/>
                  <a:pt x="2929" y="1498"/>
                </a:cubicBezTo>
                <a:cubicBezTo>
                  <a:pt x="2931" y="1499"/>
                  <a:pt x="2931" y="1499"/>
                  <a:pt x="2931" y="1499"/>
                </a:cubicBezTo>
                <a:cubicBezTo>
                  <a:pt x="2931" y="1501"/>
                  <a:pt x="2931" y="1501"/>
                  <a:pt x="2931" y="1501"/>
                </a:cubicBezTo>
                <a:cubicBezTo>
                  <a:pt x="2930" y="1501"/>
                  <a:pt x="2930" y="1501"/>
                  <a:pt x="2930" y="1501"/>
                </a:cubicBezTo>
                <a:cubicBezTo>
                  <a:pt x="2928" y="1503"/>
                  <a:pt x="2928" y="1503"/>
                  <a:pt x="2928" y="1503"/>
                </a:cubicBezTo>
                <a:cubicBezTo>
                  <a:pt x="2931" y="1506"/>
                  <a:pt x="2931" y="1506"/>
                  <a:pt x="2931" y="1506"/>
                </a:cubicBezTo>
                <a:cubicBezTo>
                  <a:pt x="2932" y="1509"/>
                  <a:pt x="2932" y="1509"/>
                  <a:pt x="2932" y="1509"/>
                </a:cubicBezTo>
                <a:cubicBezTo>
                  <a:pt x="2933" y="1509"/>
                  <a:pt x="2933" y="1509"/>
                  <a:pt x="2933" y="1509"/>
                </a:cubicBezTo>
                <a:cubicBezTo>
                  <a:pt x="2934" y="1509"/>
                  <a:pt x="2934" y="1509"/>
                  <a:pt x="2934" y="1509"/>
                </a:cubicBezTo>
                <a:cubicBezTo>
                  <a:pt x="2934" y="1511"/>
                  <a:pt x="2934" y="1511"/>
                  <a:pt x="2934" y="1511"/>
                </a:cubicBezTo>
                <a:cubicBezTo>
                  <a:pt x="2935" y="1513"/>
                  <a:pt x="2935" y="1513"/>
                  <a:pt x="2935" y="1513"/>
                </a:cubicBezTo>
                <a:cubicBezTo>
                  <a:pt x="2937" y="1511"/>
                  <a:pt x="2937" y="1511"/>
                  <a:pt x="2937" y="1511"/>
                </a:cubicBezTo>
                <a:cubicBezTo>
                  <a:pt x="2937" y="1508"/>
                  <a:pt x="2937" y="1508"/>
                  <a:pt x="2937" y="1508"/>
                </a:cubicBezTo>
                <a:cubicBezTo>
                  <a:pt x="2935" y="1509"/>
                  <a:pt x="2935" y="1509"/>
                  <a:pt x="2935" y="1509"/>
                </a:cubicBezTo>
                <a:cubicBezTo>
                  <a:pt x="2935" y="1508"/>
                  <a:pt x="2935" y="1508"/>
                  <a:pt x="2935" y="1508"/>
                </a:cubicBezTo>
                <a:cubicBezTo>
                  <a:pt x="2936" y="1507"/>
                  <a:pt x="2936" y="1507"/>
                  <a:pt x="2936" y="1507"/>
                </a:cubicBezTo>
                <a:cubicBezTo>
                  <a:pt x="2941" y="1507"/>
                  <a:pt x="2941" y="1507"/>
                  <a:pt x="2941" y="1507"/>
                </a:cubicBezTo>
                <a:cubicBezTo>
                  <a:pt x="2942" y="1508"/>
                  <a:pt x="2942" y="1508"/>
                  <a:pt x="2942" y="1508"/>
                </a:cubicBezTo>
                <a:cubicBezTo>
                  <a:pt x="2942" y="1507"/>
                  <a:pt x="2942" y="1507"/>
                  <a:pt x="2942" y="1507"/>
                </a:cubicBezTo>
                <a:cubicBezTo>
                  <a:pt x="2945" y="1503"/>
                  <a:pt x="2945" y="1503"/>
                  <a:pt x="2945" y="1503"/>
                </a:cubicBezTo>
                <a:cubicBezTo>
                  <a:pt x="2950" y="1500"/>
                  <a:pt x="2950" y="1500"/>
                  <a:pt x="2950" y="1500"/>
                </a:cubicBezTo>
                <a:cubicBezTo>
                  <a:pt x="2953" y="1497"/>
                  <a:pt x="2953" y="1497"/>
                  <a:pt x="2953" y="1497"/>
                </a:cubicBezTo>
                <a:cubicBezTo>
                  <a:pt x="2951" y="1497"/>
                  <a:pt x="2951" y="1497"/>
                  <a:pt x="2951" y="1497"/>
                </a:cubicBezTo>
                <a:cubicBezTo>
                  <a:pt x="2950" y="1498"/>
                  <a:pt x="2950" y="1498"/>
                  <a:pt x="2950" y="1498"/>
                </a:cubicBezTo>
                <a:cubicBezTo>
                  <a:pt x="2951" y="1497"/>
                  <a:pt x="2951" y="1497"/>
                  <a:pt x="2951" y="1497"/>
                </a:cubicBezTo>
                <a:cubicBezTo>
                  <a:pt x="2949" y="1497"/>
                  <a:pt x="2949" y="1497"/>
                  <a:pt x="2949" y="1497"/>
                </a:cubicBezTo>
                <a:cubicBezTo>
                  <a:pt x="2951" y="1497"/>
                  <a:pt x="2951" y="1497"/>
                  <a:pt x="2951" y="1497"/>
                </a:cubicBezTo>
                <a:cubicBezTo>
                  <a:pt x="2953" y="1497"/>
                  <a:pt x="2953" y="1497"/>
                  <a:pt x="2953" y="1497"/>
                </a:cubicBezTo>
                <a:cubicBezTo>
                  <a:pt x="2957" y="1496"/>
                  <a:pt x="2957" y="1496"/>
                  <a:pt x="2957" y="1496"/>
                </a:cubicBezTo>
                <a:cubicBezTo>
                  <a:pt x="2965" y="1494"/>
                  <a:pt x="2965" y="1494"/>
                  <a:pt x="2965" y="1494"/>
                </a:cubicBezTo>
                <a:cubicBezTo>
                  <a:pt x="2971" y="1495"/>
                  <a:pt x="2971" y="1495"/>
                  <a:pt x="2971" y="1495"/>
                </a:cubicBezTo>
                <a:cubicBezTo>
                  <a:pt x="2974" y="1494"/>
                  <a:pt x="2974" y="1494"/>
                  <a:pt x="2974" y="1494"/>
                </a:cubicBezTo>
                <a:cubicBezTo>
                  <a:pt x="2974" y="1492"/>
                  <a:pt x="2974" y="1492"/>
                  <a:pt x="2974" y="1492"/>
                </a:cubicBezTo>
                <a:cubicBezTo>
                  <a:pt x="2976" y="1492"/>
                  <a:pt x="2976" y="1492"/>
                  <a:pt x="2976" y="1492"/>
                </a:cubicBezTo>
                <a:cubicBezTo>
                  <a:pt x="2978" y="1491"/>
                  <a:pt x="2978" y="1491"/>
                  <a:pt x="2978" y="1491"/>
                </a:cubicBezTo>
                <a:cubicBezTo>
                  <a:pt x="2979" y="1487"/>
                  <a:pt x="2979" y="1487"/>
                  <a:pt x="2979" y="1487"/>
                </a:cubicBezTo>
                <a:cubicBezTo>
                  <a:pt x="2979" y="1483"/>
                  <a:pt x="2979" y="1483"/>
                  <a:pt x="2979" y="1483"/>
                </a:cubicBezTo>
                <a:cubicBezTo>
                  <a:pt x="2979" y="1481"/>
                  <a:pt x="2979" y="1481"/>
                  <a:pt x="2979" y="1481"/>
                </a:cubicBezTo>
                <a:cubicBezTo>
                  <a:pt x="2982" y="1478"/>
                  <a:pt x="2982" y="1478"/>
                  <a:pt x="2982" y="1478"/>
                </a:cubicBezTo>
                <a:cubicBezTo>
                  <a:pt x="2982" y="1472"/>
                  <a:pt x="2982" y="1472"/>
                  <a:pt x="2982" y="1472"/>
                </a:cubicBezTo>
                <a:cubicBezTo>
                  <a:pt x="2984" y="1469"/>
                  <a:pt x="2984" y="1469"/>
                  <a:pt x="2984" y="1469"/>
                </a:cubicBezTo>
                <a:cubicBezTo>
                  <a:pt x="2984" y="1465"/>
                  <a:pt x="2984" y="1465"/>
                  <a:pt x="2984" y="1465"/>
                </a:cubicBezTo>
                <a:cubicBezTo>
                  <a:pt x="2986" y="1464"/>
                  <a:pt x="2986" y="1464"/>
                  <a:pt x="2986" y="1464"/>
                </a:cubicBezTo>
                <a:cubicBezTo>
                  <a:pt x="2986" y="1462"/>
                  <a:pt x="2986" y="1462"/>
                  <a:pt x="2986" y="1462"/>
                </a:cubicBezTo>
                <a:cubicBezTo>
                  <a:pt x="2992" y="1455"/>
                  <a:pt x="2992" y="1455"/>
                  <a:pt x="2992" y="1455"/>
                </a:cubicBezTo>
                <a:cubicBezTo>
                  <a:pt x="2994" y="1454"/>
                  <a:pt x="2994" y="1454"/>
                  <a:pt x="2994" y="1454"/>
                </a:cubicBezTo>
                <a:cubicBezTo>
                  <a:pt x="2995" y="1450"/>
                  <a:pt x="2995" y="1450"/>
                  <a:pt x="2995" y="1450"/>
                </a:cubicBezTo>
                <a:cubicBezTo>
                  <a:pt x="2998" y="1447"/>
                  <a:pt x="2998" y="1447"/>
                  <a:pt x="2998" y="1447"/>
                </a:cubicBezTo>
                <a:cubicBezTo>
                  <a:pt x="2999" y="1443"/>
                  <a:pt x="2999" y="1443"/>
                  <a:pt x="2999" y="1443"/>
                </a:cubicBezTo>
                <a:cubicBezTo>
                  <a:pt x="3002" y="1440"/>
                  <a:pt x="3002" y="1440"/>
                  <a:pt x="3002" y="1440"/>
                </a:cubicBezTo>
                <a:cubicBezTo>
                  <a:pt x="3001" y="1438"/>
                  <a:pt x="3001" y="1438"/>
                  <a:pt x="3001" y="1438"/>
                </a:cubicBezTo>
                <a:cubicBezTo>
                  <a:pt x="3003" y="1437"/>
                  <a:pt x="3003" y="1437"/>
                  <a:pt x="3003" y="1437"/>
                </a:cubicBezTo>
                <a:cubicBezTo>
                  <a:pt x="3005" y="1433"/>
                  <a:pt x="3005" y="1433"/>
                  <a:pt x="3005" y="1433"/>
                </a:cubicBezTo>
                <a:cubicBezTo>
                  <a:pt x="3003" y="1432"/>
                  <a:pt x="3003" y="1432"/>
                  <a:pt x="3003" y="1432"/>
                </a:cubicBezTo>
                <a:cubicBezTo>
                  <a:pt x="3007" y="1431"/>
                  <a:pt x="3007" y="1431"/>
                  <a:pt x="3007" y="1431"/>
                </a:cubicBezTo>
                <a:cubicBezTo>
                  <a:pt x="3009" y="1427"/>
                  <a:pt x="3009" y="1427"/>
                  <a:pt x="3009" y="1427"/>
                </a:cubicBezTo>
                <a:cubicBezTo>
                  <a:pt x="3010" y="1426"/>
                  <a:pt x="3010" y="1426"/>
                  <a:pt x="3010" y="1426"/>
                </a:cubicBezTo>
                <a:cubicBezTo>
                  <a:pt x="3011" y="1423"/>
                  <a:pt x="3011" y="1423"/>
                  <a:pt x="3011" y="1423"/>
                </a:cubicBezTo>
                <a:cubicBezTo>
                  <a:pt x="3014" y="1422"/>
                  <a:pt x="3014" y="1422"/>
                  <a:pt x="3014" y="1422"/>
                </a:cubicBezTo>
                <a:cubicBezTo>
                  <a:pt x="3016" y="1421"/>
                  <a:pt x="3016" y="1421"/>
                  <a:pt x="3016" y="1421"/>
                </a:cubicBezTo>
                <a:cubicBezTo>
                  <a:pt x="3013" y="1421"/>
                  <a:pt x="3013" y="1421"/>
                  <a:pt x="3013" y="1421"/>
                </a:cubicBezTo>
                <a:cubicBezTo>
                  <a:pt x="3014" y="1420"/>
                  <a:pt x="3014" y="1420"/>
                  <a:pt x="3014" y="1420"/>
                </a:cubicBezTo>
                <a:cubicBezTo>
                  <a:pt x="3018" y="1420"/>
                  <a:pt x="3018" y="1420"/>
                  <a:pt x="3018" y="1420"/>
                </a:cubicBezTo>
                <a:cubicBezTo>
                  <a:pt x="3021" y="1417"/>
                  <a:pt x="3021" y="1417"/>
                  <a:pt x="3021" y="1417"/>
                </a:cubicBezTo>
                <a:cubicBezTo>
                  <a:pt x="3022" y="1415"/>
                  <a:pt x="3022" y="1415"/>
                  <a:pt x="3022" y="1415"/>
                </a:cubicBezTo>
                <a:cubicBezTo>
                  <a:pt x="3021" y="1414"/>
                  <a:pt x="3021" y="1414"/>
                  <a:pt x="3021" y="1414"/>
                </a:cubicBezTo>
                <a:cubicBezTo>
                  <a:pt x="3022" y="1412"/>
                  <a:pt x="3022" y="1412"/>
                  <a:pt x="3022" y="1412"/>
                </a:cubicBezTo>
                <a:cubicBezTo>
                  <a:pt x="3025" y="1409"/>
                  <a:pt x="3025" y="1409"/>
                  <a:pt x="3025" y="1409"/>
                </a:cubicBezTo>
                <a:cubicBezTo>
                  <a:pt x="3025" y="1407"/>
                  <a:pt x="3025" y="1407"/>
                  <a:pt x="3025" y="1407"/>
                </a:cubicBezTo>
                <a:cubicBezTo>
                  <a:pt x="3027" y="1406"/>
                  <a:pt x="3027" y="1406"/>
                  <a:pt x="3027" y="1406"/>
                </a:cubicBezTo>
                <a:cubicBezTo>
                  <a:pt x="3029" y="1402"/>
                  <a:pt x="3029" y="1402"/>
                  <a:pt x="3029" y="1402"/>
                </a:cubicBezTo>
                <a:cubicBezTo>
                  <a:pt x="3029" y="1400"/>
                  <a:pt x="3029" y="1400"/>
                  <a:pt x="3029" y="1400"/>
                </a:cubicBezTo>
                <a:cubicBezTo>
                  <a:pt x="3030" y="1397"/>
                  <a:pt x="3030" y="1397"/>
                  <a:pt x="3030" y="1397"/>
                </a:cubicBezTo>
                <a:cubicBezTo>
                  <a:pt x="3029" y="1396"/>
                  <a:pt x="3029" y="1396"/>
                  <a:pt x="3029" y="1396"/>
                </a:cubicBezTo>
                <a:cubicBezTo>
                  <a:pt x="3030" y="1395"/>
                  <a:pt x="3030" y="1395"/>
                  <a:pt x="3030" y="1395"/>
                </a:cubicBezTo>
                <a:cubicBezTo>
                  <a:pt x="3033" y="1388"/>
                  <a:pt x="3033" y="1388"/>
                  <a:pt x="3033" y="1388"/>
                </a:cubicBezTo>
                <a:cubicBezTo>
                  <a:pt x="3033" y="1385"/>
                  <a:pt x="3033" y="1385"/>
                  <a:pt x="3033" y="1385"/>
                </a:cubicBezTo>
                <a:cubicBezTo>
                  <a:pt x="3037" y="1378"/>
                  <a:pt x="3037" y="1378"/>
                  <a:pt x="3037" y="1378"/>
                </a:cubicBezTo>
                <a:cubicBezTo>
                  <a:pt x="3037" y="1376"/>
                  <a:pt x="3037" y="1376"/>
                  <a:pt x="3037" y="1376"/>
                </a:cubicBezTo>
                <a:cubicBezTo>
                  <a:pt x="3039" y="1371"/>
                  <a:pt x="3039" y="1371"/>
                  <a:pt x="3039" y="1371"/>
                </a:cubicBezTo>
                <a:cubicBezTo>
                  <a:pt x="3041" y="1369"/>
                  <a:pt x="3041" y="1369"/>
                  <a:pt x="3041" y="1369"/>
                </a:cubicBezTo>
                <a:cubicBezTo>
                  <a:pt x="3042" y="1366"/>
                  <a:pt x="3042" y="1366"/>
                  <a:pt x="3042" y="1366"/>
                </a:cubicBezTo>
                <a:cubicBezTo>
                  <a:pt x="3042" y="1363"/>
                  <a:pt x="3042" y="1363"/>
                  <a:pt x="3042" y="1363"/>
                </a:cubicBezTo>
                <a:cubicBezTo>
                  <a:pt x="3043" y="1361"/>
                  <a:pt x="3043" y="1361"/>
                  <a:pt x="3043" y="1361"/>
                </a:cubicBezTo>
                <a:lnTo>
                  <a:pt x="3042" y="1356"/>
                </a:lnTo>
                <a:close/>
                <a:moveTo>
                  <a:pt x="2891" y="1188"/>
                </a:moveTo>
                <a:cubicBezTo>
                  <a:pt x="2892" y="1188"/>
                  <a:pt x="2892" y="1188"/>
                  <a:pt x="2892" y="1188"/>
                </a:cubicBezTo>
                <a:cubicBezTo>
                  <a:pt x="2895" y="1188"/>
                  <a:pt x="2895" y="1188"/>
                  <a:pt x="2895" y="1188"/>
                </a:cubicBezTo>
                <a:cubicBezTo>
                  <a:pt x="2896" y="1187"/>
                  <a:pt x="2896" y="1187"/>
                  <a:pt x="2896" y="1187"/>
                </a:cubicBezTo>
                <a:cubicBezTo>
                  <a:pt x="2895" y="1186"/>
                  <a:pt x="2895" y="1186"/>
                  <a:pt x="2895" y="1186"/>
                </a:cubicBezTo>
                <a:cubicBezTo>
                  <a:pt x="2894" y="1187"/>
                  <a:pt x="2894" y="1187"/>
                  <a:pt x="2894" y="1187"/>
                </a:cubicBezTo>
                <a:cubicBezTo>
                  <a:pt x="2894" y="1186"/>
                  <a:pt x="2894" y="1186"/>
                  <a:pt x="2894" y="1186"/>
                </a:cubicBezTo>
                <a:cubicBezTo>
                  <a:pt x="2895" y="1184"/>
                  <a:pt x="2895" y="1184"/>
                  <a:pt x="2895" y="1184"/>
                </a:cubicBezTo>
                <a:cubicBezTo>
                  <a:pt x="2895" y="1184"/>
                  <a:pt x="2895" y="1184"/>
                  <a:pt x="2895" y="1184"/>
                </a:cubicBezTo>
                <a:cubicBezTo>
                  <a:pt x="2893" y="1185"/>
                  <a:pt x="2893" y="1185"/>
                  <a:pt x="2893" y="1185"/>
                </a:cubicBezTo>
                <a:cubicBezTo>
                  <a:pt x="2893" y="1183"/>
                  <a:pt x="2893" y="1183"/>
                  <a:pt x="2893" y="1183"/>
                </a:cubicBezTo>
                <a:cubicBezTo>
                  <a:pt x="2892" y="1183"/>
                  <a:pt x="2892" y="1183"/>
                  <a:pt x="2892" y="1183"/>
                </a:cubicBezTo>
                <a:cubicBezTo>
                  <a:pt x="2892" y="1184"/>
                  <a:pt x="2892" y="1184"/>
                  <a:pt x="2892" y="1184"/>
                </a:cubicBezTo>
                <a:cubicBezTo>
                  <a:pt x="2890" y="1184"/>
                  <a:pt x="2890" y="1184"/>
                  <a:pt x="2890" y="1184"/>
                </a:cubicBezTo>
                <a:cubicBezTo>
                  <a:pt x="2891" y="1185"/>
                  <a:pt x="2891" y="1185"/>
                  <a:pt x="2891" y="1185"/>
                </a:cubicBezTo>
                <a:cubicBezTo>
                  <a:pt x="2890" y="1185"/>
                  <a:pt x="2890" y="1185"/>
                  <a:pt x="2890" y="1185"/>
                </a:cubicBezTo>
                <a:cubicBezTo>
                  <a:pt x="2891" y="1188"/>
                  <a:pt x="2891" y="1188"/>
                  <a:pt x="2891" y="1188"/>
                </a:cubicBezTo>
                <a:cubicBezTo>
                  <a:pt x="2890" y="1188"/>
                  <a:pt x="2890" y="1188"/>
                  <a:pt x="2890" y="1188"/>
                </a:cubicBezTo>
                <a:lnTo>
                  <a:pt x="2891" y="1188"/>
                </a:lnTo>
                <a:close/>
                <a:moveTo>
                  <a:pt x="2936" y="1570"/>
                </a:moveTo>
                <a:cubicBezTo>
                  <a:pt x="2937" y="1570"/>
                  <a:pt x="2937" y="1570"/>
                  <a:pt x="2937" y="1570"/>
                </a:cubicBezTo>
                <a:cubicBezTo>
                  <a:pt x="2936" y="1569"/>
                  <a:pt x="2936" y="1569"/>
                  <a:pt x="2936" y="1569"/>
                </a:cubicBezTo>
                <a:lnTo>
                  <a:pt x="2936" y="1570"/>
                </a:lnTo>
                <a:close/>
                <a:moveTo>
                  <a:pt x="2683" y="1124"/>
                </a:moveTo>
                <a:cubicBezTo>
                  <a:pt x="2681" y="1121"/>
                  <a:pt x="2681" y="1121"/>
                  <a:pt x="2681" y="1121"/>
                </a:cubicBezTo>
                <a:cubicBezTo>
                  <a:pt x="2678" y="1121"/>
                  <a:pt x="2678" y="1121"/>
                  <a:pt x="2678" y="1121"/>
                </a:cubicBezTo>
                <a:cubicBezTo>
                  <a:pt x="2675" y="1122"/>
                  <a:pt x="2675" y="1122"/>
                  <a:pt x="2675" y="1122"/>
                </a:cubicBezTo>
                <a:cubicBezTo>
                  <a:pt x="2673" y="1121"/>
                  <a:pt x="2673" y="1121"/>
                  <a:pt x="2673" y="1121"/>
                </a:cubicBezTo>
                <a:cubicBezTo>
                  <a:pt x="2671" y="1122"/>
                  <a:pt x="2671" y="1122"/>
                  <a:pt x="2671" y="1122"/>
                </a:cubicBezTo>
                <a:cubicBezTo>
                  <a:pt x="2671" y="1123"/>
                  <a:pt x="2671" y="1123"/>
                  <a:pt x="2671" y="1123"/>
                </a:cubicBezTo>
                <a:cubicBezTo>
                  <a:pt x="2672" y="1125"/>
                  <a:pt x="2672" y="1125"/>
                  <a:pt x="2672" y="1125"/>
                </a:cubicBezTo>
                <a:cubicBezTo>
                  <a:pt x="2674" y="1125"/>
                  <a:pt x="2674" y="1125"/>
                  <a:pt x="2674" y="1125"/>
                </a:cubicBezTo>
                <a:cubicBezTo>
                  <a:pt x="2677" y="1127"/>
                  <a:pt x="2677" y="1127"/>
                  <a:pt x="2677" y="1127"/>
                </a:cubicBezTo>
                <a:cubicBezTo>
                  <a:pt x="2677" y="1128"/>
                  <a:pt x="2677" y="1128"/>
                  <a:pt x="2677" y="1128"/>
                </a:cubicBezTo>
                <a:cubicBezTo>
                  <a:pt x="2678" y="1127"/>
                  <a:pt x="2678" y="1127"/>
                  <a:pt x="2678" y="1127"/>
                </a:cubicBezTo>
                <a:cubicBezTo>
                  <a:pt x="2680" y="1126"/>
                  <a:pt x="2680" y="1126"/>
                  <a:pt x="2680" y="1126"/>
                </a:cubicBezTo>
                <a:cubicBezTo>
                  <a:pt x="2680" y="1125"/>
                  <a:pt x="2680" y="1125"/>
                  <a:pt x="2680" y="1125"/>
                </a:cubicBezTo>
                <a:cubicBezTo>
                  <a:pt x="2682" y="1125"/>
                  <a:pt x="2682" y="1125"/>
                  <a:pt x="2682" y="1125"/>
                </a:cubicBezTo>
                <a:lnTo>
                  <a:pt x="2683" y="1124"/>
                </a:lnTo>
                <a:close/>
                <a:moveTo>
                  <a:pt x="2624" y="1052"/>
                </a:moveTo>
                <a:cubicBezTo>
                  <a:pt x="2625" y="1052"/>
                  <a:pt x="2625" y="1052"/>
                  <a:pt x="2625" y="1052"/>
                </a:cubicBezTo>
                <a:cubicBezTo>
                  <a:pt x="2627" y="1050"/>
                  <a:pt x="2627" y="1050"/>
                  <a:pt x="2627" y="1050"/>
                </a:cubicBezTo>
                <a:cubicBezTo>
                  <a:pt x="2625" y="1048"/>
                  <a:pt x="2625" y="1048"/>
                  <a:pt x="2625" y="1048"/>
                </a:cubicBezTo>
                <a:cubicBezTo>
                  <a:pt x="2623" y="1048"/>
                  <a:pt x="2623" y="1048"/>
                  <a:pt x="2623" y="1048"/>
                </a:cubicBezTo>
                <a:cubicBezTo>
                  <a:pt x="2623" y="1048"/>
                  <a:pt x="2623" y="1050"/>
                  <a:pt x="2623" y="1050"/>
                </a:cubicBezTo>
                <a:cubicBezTo>
                  <a:pt x="2623" y="1051"/>
                  <a:pt x="2623" y="1051"/>
                  <a:pt x="2623" y="1051"/>
                </a:cubicBezTo>
                <a:lnTo>
                  <a:pt x="2624" y="1052"/>
                </a:lnTo>
                <a:close/>
                <a:moveTo>
                  <a:pt x="2616" y="1055"/>
                </a:moveTo>
                <a:cubicBezTo>
                  <a:pt x="2618" y="1056"/>
                  <a:pt x="2618" y="1056"/>
                  <a:pt x="2618" y="1056"/>
                </a:cubicBezTo>
                <a:cubicBezTo>
                  <a:pt x="2618" y="1055"/>
                  <a:pt x="2618" y="1055"/>
                  <a:pt x="2618" y="1055"/>
                </a:cubicBezTo>
                <a:cubicBezTo>
                  <a:pt x="2618" y="1054"/>
                  <a:pt x="2618" y="1054"/>
                  <a:pt x="2618" y="1054"/>
                </a:cubicBezTo>
                <a:cubicBezTo>
                  <a:pt x="2616" y="1054"/>
                  <a:pt x="2616" y="1054"/>
                  <a:pt x="2616" y="1054"/>
                </a:cubicBezTo>
                <a:lnTo>
                  <a:pt x="2616" y="1055"/>
                </a:lnTo>
                <a:close/>
                <a:moveTo>
                  <a:pt x="2622" y="1041"/>
                </a:moveTo>
                <a:cubicBezTo>
                  <a:pt x="2620" y="1041"/>
                  <a:pt x="2620" y="1041"/>
                  <a:pt x="2620" y="1041"/>
                </a:cubicBezTo>
                <a:cubicBezTo>
                  <a:pt x="2619" y="1041"/>
                  <a:pt x="2619" y="1041"/>
                  <a:pt x="2619" y="1041"/>
                </a:cubicBezTo>
                <a:cubicBezTo>
                  <a:pt x="2620" y="1042"/>
                  <a:pt x="2620" y="1042"/>
                  <a:pt x="2620" y="1042"/>
                </a:cubicBezTo>
                <a:cubicBezTo>
                  <a:pt x="2622" y="1043"/>
                  <a:pt x="2622" y="1043"/>
                  <a:pt x="2622" y="1043"/>
                </a:cubicBezTo>
                <a:cubicBezTo>
                  <a:pt x="2623" y="1042"/>
                  <a:pt x="2623" y="1042"/>
                  <a:pt x="2623" y="1042"/>
                </a:cubicBezTo>
                <a:lnTo>
                  <a:pt x="2622" y="1041"/>
                </a:lnTo>
                <a:close/>
                <a:moveTo>
                  <a:pt x="2681" y="1129"/>
                </a:moveTo>
                <a:cubicBezTo>
                  <a:pt x="2682" y="1128"/>
                  <a:pt x="2682" y="1128"/>
                  <a:pt x="2682" y="1128"/>
                </a:cubicBezTo>
                <a:cubicBezTo>
                  <a:pt x="2681" y="1127"/>
                  <a:pt x="2681" y="1127"/>
                  <a:pt x="2681" y="1127"/>
                </a:cubicBezTo>
                <a:cubicBezTo>
                  <a:pt x="2680" y="1128"/>
                  <a:pt x="2680" y="1128"/>
                  <a:pt x="2680" y="1128"/>
                </a:cubicBezTo>
                <a:lnTo>
                  <a:pt x="2681" y="1129"/>
                </a:lnTo>
                <a:close/>
                <a:moveTo>
                  <a:pt x="2680" y="1109"/>
                </a:moveTo>
                <a:cubicBezTo>
                  <a:pt x="2681" y="1109"/>
                  <a:pt x="2681" y="1109"/>
                  <a:pt x="2681" y="1109"/>
                </a:cubicBezTo>
                <a:cubicBezTo>
                  <a:pt x="2682" y="1109"/>
                  <a:pt x="2682" y="1109"/>
                  <a:pt x="2682" y="1109"/>
                </a:cubicBezTo>
                <a:cubicBezTo>
                  <a:pt x="2682" y="1109"/>
                  <a:pt x="2682" y="1109"/>
                  <a:pt x="2682" y="1109"/>
                </a:cubicBezTo>
                <a:cubicBezTo>
                  <a:pt x="2680" y="1108"/>
                  <a:pt x="2680" y="1108"/>
                  <a:pt x="2680" y="1108"/>
                </a:cubicBezTo>
                <a:cubicBezTo>
                  <a:pt x="2679" y="1108"/>
                  <a:pt x="2679" y="1108"/>
                  <a:pt x="2679" y="1108"/>
                </a:cubicBezTo>
                <a:cubicBezTo>
                  <a:pt x="2678" y="1109"/>
                  <a:pt x="2678" y="1109"/>
                  <a:pt x="2678" y="1109"/>
                </a:cubicBezTo>
                <a:cubicBezTo>
                  <a:pt x="2678" y="1109"/>
                  <a:pt x="2678" y="1109"/>
                  <a:pt x="2678" y="1109"/>
                </a:cubicBezTo>
                <a:cubicBezTo>
                  <a:pt x="2679" y="1111"/>
                  <a:pt x="2679" y="1111"/>
                  <a:pt x="2679" y="1111"/>
                </a:cubicBezTo>
                <a:lnTo>
                  <a:pt x="2680" y="1109"/>
                </a:lnTo>
                <a:close/>
                <a:moveTo>
                  <a:pt x="2663" y="1110"/>
                </a:moveTo>
                <a:cubicBezTo>
                  <a:pt x="2662" y="1109"/>
                  <a:pt x="2662" y="1109"/>
                  <a:pt x="2662" y="1109"/>
                </a:cubicBezTo>
                <a:cubicBezTo>
                  <a:pt x="2656" y="1109"/>
                  <a:pt x="2656" y="1109"/>
                  <a:pt x="2656" y="1109"/>
                </a:cubicBezTo>
                <a:cubicBezTo>
                  <a:pt x="2655" y="1108"/>
                  <a:pt x="2655" y="1108"/>
                  <a:pt x="2655" y="1108"/>
                </a:cubicBezTo>
                <a:cubicBezTo>
                  <a:pt x="2654" y="1110"/>
                  <a:pt x="2654" y="1110"/>
                  <a:pt x="2654" y="1110"/>
                </a:cubicBezTo>
                <a:cubicBezTo>
                  <a:pt x="2656" y="1112"/>
                  <a:pt x="2656" y="1112"/>
                  <a:pt x="2656" y="1112"/>
                </a:cubicBezTo>
                <a:cubicBezTo>
                  <a:pt x="2657" y="1113"/>
                  <a:pt x="2657" y="1113"/>
                  <a:pt x="2657" y="1113"/>
                </a:cubicBezTo>
                <a:cubicBezTo>
                  <a:pt x="2659" y="1112"/>
                  <a:pt x="2659" y="1112"/>
                  <a:pt x="2659" y="1112"/>
                </a:cubicBezTo>
                <a:cubicBezTo>
                  <a:pt x="2662" y="1112"/>
                  <a:pt x="2662" y="1112"/>
                  <a:pt x="2662" y="1112"/>
                </a:cubicBezTo>
                <a:cubicBezTo>
                  <a:pt x="2664" y="1111"/>
                  <a:pt x="2664" y="1111"/>
                  <a:pt x="2664" y="1111"/>
                </a:cubicBezTo>
                <a:cubicBezTo>
                  <a:pt x="2666" y="1111"/>
                  <a:pt x="2666" y="1111"/>
                  <a:pt x="2666" y="1111"/>
                </a:cubicBezTo>
                <a:cubicBezTo>
                  <a:pt x="2667" y="1110"/>
                  <a:pt x="2667" y="1110"/>
                  <a:pt x="2667" y="1110"/>
                </a:cubicBezTo>
                <a:cubicBezTo>
                  <a:pt x="2666" y="1109"/>
                  <a:pt x="2666" y="1109"/>
                  <a:pt x="2666" y="1109"/>
                </a:cubicBezTo>
                <a:lnTo>
                  <a:pt x="2663" y="1110"/>
                </a:lnTo>
                <a:close/>
                <a:moveTo>
                  <a:pt x="2625" y="1048"/>
                </a:moveTo>
                <a:cubicBezTo>
                  <a:pt x="2625" y="1047"/>
                  <a:pt x="2625" y="1047"/>
                  <a:pt x="2625" y="1047"/>
                </a:cubicBezTo>
                <a:cubicBezTo>
                  <a:pt x="2625" y="1047"/>
                  <a:pt x="2625" y="1047"/>
                  <a:pt x="2625" y="1047"/>
                </a:cubicBezTo>
                <a:cubicBezTo>
                  <a:pt x="2623" y="1046"/>
                  <a:pt x="2623" y="1046"/>
                  <a:pt x="2623" y="1046"/>
                </a:cubicBezTo>
                <a:cubicBezTo>
                  <a:pt x="2621" y="1045"/>
                  <a:pt x="2621" y="1045"/>
                  <a:pt x="2621" y="1045"/>
                </a:cubicBezTo>
                <a:cubicBezTo>
                  <a:pt x="2621" y="1046"/>
                  <a:pt x="2621" y="1046"/>
                  <a:pt x="2621" y="1046"/>
                </a:cubicBezTo>
                <a:cubicBezTo>
                  <a:pt x="2622" y="1048"/>
                  <a:pt x="2622" y="1048"/>
                  <a:pt x="2622" y="1048"/>
                </a:cubicBezTo>
                <a:cubicBezTo>
                  <a:pt x="2623" y="1048"/>
                  <a:pt x="2623" y="1048"/>
                  <a:pt x="2623" y="1048"/>
                </a:cubicBezTo>
                <a:lnTo>
                  <a:pt x="2625" y="1048"/>
                </a:lnTo>
                <a:close/>
                <a:moveTo>
                  <a:pt x="2864" y="1456"/>
                </a:moveTo>
                <a:cubicBezTo>
                  <a:pt x="2862" y="1456"/>
                  <a:pt x="2862" y="1456"/>
                  <a:pt x="2862" y="1456"/>
                </a:cubicBezTo>
                <a:cubicBezTo>
                  <a:pt x="2863" y="1455"/>
                  <a:pt x="2863" y="1455"/>
                  <a:pt x="2863" y="1455"/>
                </a:cubicBezTo>
                <a:cubicBezTo>
                  <a:pt x="2862" y="1455"/>
                  <a:pt x="2862" y="1455"/>
                  <a:pt x="2862" y="1455"/>
                </a:cubicBezTo>
                <a:cubicBezTo>
                  <a:pt x="2861" y="1454"/>
                  <a:pt x="2861" y="1454"/>
                  <a:pt x="2861" y="1454"/>
                </a:cubicBezTo>
                <a:cubicBezTo>
                  <a:pt x="2862" y="1453"/>
                  <a:pt x="2862" y="1453"/>
                  <a:pt x="2862" y="1453"/>
                </a:cubicBezTo>
                <a:cubicBezTo>
                  <a:pt x="2860" y="1453"/>
                  <a:pt x="2860" y="1453"/>
                  <a:pt x="2860" y="1453"/>
                </a:cubicBezTo>
                <a:cubicBezTo>
                  <a:pt x="2858" y="1453"/>
                  <a:pt x="2858" y="1453"/>
                  <a:pt x="2858" y="1453"/>
                </a:cubicBezTo>
                <a:cubicBezTo>
                  <a:pt x="2853" y="1454"/>
                  <a:pt x="2853" y="1454"/>
                  <a:pt x="2853" y="1454"/>
                </a:cubicBezTo>
                <a:cubicBezTo>
                  <a:pt x="2850" y="1456"/>
                  <a:pt x="2850" y="1456"/>
                  <a:pt x="2850" y="1456"/>
                </a:cubicBezTo>
                <a:cubicBezTo>
                  <a:pt x="2850" y="1457"/>
                  <a:pt x="2850" y="1457"/>
                  <a:pt x="2850" y="1457"/>
                </a:cubicBezTo>
                <a:cubicBezTo>
                  <a:pt x="2852" y="1458"/>
                  <a:pt x="2852" y="1458"/>
                  <a:pt x="2852" y="1458"/>
                </a:cubicBezTo>
                <a:cubicBezTo>
                  <a:pt x="2854" y="1458"/>
                  <a:pt x="2854" y="1458"/>
                  <a:pt x="2854" y="1458"/>
                </a:cubicBezTo>
                <a:cubicBezTo>
                  <a:pt x="2855" y="1458"/>
                  <a:pt x="2855" y="1458"/>
                  <a:pt x="2855" y="1458"/>
                </a:cubicBezTo>
                <a:cubicBezTo>
                  <a:pt x="2857" y="1458"/>
                  <a:pt x="2857" y="1458"/>
                  <a:pt x="2857" y="1458"/>
                </a:cubicBezTo>
                <a:cubicBezTo>
                  <a:pt x="2858" y="1458"/>
                  <a:pt x="2858" y="1458"/>
                  <a:pt x="2858" y="1458"/>
                </a:cubicBezTo>
                <a:cubicBezTo>
                  <a:pt x="2859" y="1459"/>
                  <a:pt x="2859" y="1459"/>
                  <a:pt x="2859" y="1459"/>
                </a:cubicBezTo>
                <a:cubicBezTo>
                  <a:pt x="2860" y="1459"/>
                  <a:pt x="2860" y="1459"/>
                  <a:pt x="2860" y="1459"/>
                </a:cubicBezTo>
                <a:cubicBezTo>
                  <a:pt x="2860" y="1458"/>
                  <a:pt x="2860" y="1458"/>
                  <a:pt x="2860" y="1458"/>
                </a:cubicBezTo>
                <a:cubicBezTo>
                  <a:pt x="2861" y="1458"/>
                  <a:pt x="2861" y="1458"/>
                  <a:pt x="2861" y="1458"/>
                </a:cubicBezTo>
                <a:cubicBezTo>
                  <a:pt x="2862" y="1457"/>
                  <a:pt x="2862" y="1457"/>
                  <a:pt x="2862" y="1457"/>
                </a:cubicBezTo>
                <a:cubicBezTo>
                  <a:pt x="2865" y="1457"/>
                  <a:pt x="2865" y="1457"/>
                  <a:pt x="2865" y="1457"/>
                </a:cubicBezTo>
                <a:cubicBezTo>
                  <a:pt x="2866" y="1456"/>
                  <a:pt x="2866" y="1456"/>
                  <a:pt x="2866" y="1456"/>
                </a:cubicBezTo>
                <a:cubicBezTo>
                  <a:pt x="2865" y="1456"/>
                  <a:pt x="2865" y="1456"/>
                  <a:pt x="2865" y="1456"/>
                </a:cubicBezTo>
                <a:lnTo>
                  <a:pt x="2864" y="1456"/>
                </a:lnTo>
                <a:close/>
                <a:moveTo>
                  <a:pt x="2910" y="1524"/>
                </a:moveTo>
                <a:cubicBezTo>
                  <a:pt x="2911" y="1522"/>
                  <a:pt x="2911" y="1522"/>
                  <a:pt x="2911" y="1522"/>
                </a:cubicBezTo>
                <a:cubicBezTo>
                  <a:pt x="2911" y="1520"/>
                  <a:pt x="2911" y="1520"/>
                  <a:pt x="2911" y="1520"/>
                </a:cubicBezTo>
                <a:cubicBezTo>
                  <a:pt x="2911" y="1517"/>
                  <a:pt x="2911" y="1517"/>
                  <a:pt x="2911" y="1517"/>
                </a:cubicBezTo>
                <a:cubicBezTo>
                  <a:pt x="2910" y="1516"/>
                  <a:pt x="2910" y="1516"/>
                  <a:pt x="2910" y="1516"/>
                </a:cubicBezTo>
                <a:cubicBezTo>
                  <a:pt x="2909" y="1517"/>
                  <a:pt x="2909" y="1517"/>
                  <a:pt x="2909" y="1517"/>
                </a:cubicBezTo>
                <a:cubicBezTo>
                  <a:pt x="2907" y="1519"/>
                  <a:pt x="2907" y="1519"/>
                  <a:pt x="2907" y="1519"/>
                </a:cubicBezTo>
                <a:cubicBezTo>
                  <a:pt x="2908" y="1521"/>
                  <a:pt x="2908" y="1521"/>
                  <a:pt x="2908" y="1521"/>
                </a:cubicBezTo>
                <a:cubicBezTo>
                  <a:pt x="2906" y="1523"/>
                  <a:pt x="2906" y="1523"/>
                  <a:pt x="2906" y="1523"/>
                </a:cubicBezTo>
                <a:cubicBezTo>
                  <a:pt x="2907" y="1524"/>
                  <a:pt x="2907" y="1524"/>
                  <a:pt x="2907" y="1524"/>
                </a:cubicBezTo>
                <a:cubicBezTo>
                  <a:pt x="2906" y="1526"/>
                  <a:pt x="2906" y="1526"/>
                  <a:pt x="2906" y="1526"/>
                </a:cubicBezTo>
                <a:cubicBezTo>
                  <a:pt x="2908" y="1526"/>
                  <a:pt x="2908" y="1526"/>
                  <a:pt x="2908" y="1526"/>
                </a:cubicBezTo>
                <a:cubicBezTo>
                  <a:pt x="2909" y="1525"/>
                  <a:pt x="2909" y="1525"/>
                  <a:pt x="2909" y="1525"/>
                </a:cubicBezTo>
                <a:lnTo>
                  <a:pt x="2910" y="1524"/>
                </a:lnTo>
                <a:close/>
                <a:moveTo>
                  <a:pt x="2924" y="1578"/>
                </a:moveTo>
                <a:cubicBezTo>
                  <a:pt x="2924" y="1579"/>
                  <a:pt x="2924" y="1579"/>
                  <a:pt x="2924" y="1579"/>
                </a:cubicBezTo>
                <a:cubicBezTo>
                  <a:pt x="2923" y="1582"/>
                  <a:pt x="2923" y="1582"/>
                  <a:pt x="2923" y="1582"/>
                </a:cubicBezTo>
                <a:cubicBezTo>
                  <a:pt x="2924" y="1582"/>
                  <a:pt x="2924" y="1582"/>
                  <a:pt x="2924" y="1582"/>
                </a:cubicBezTo>
                <a:cubicBezTo>
                  <a:pt x="2925" y="1579"/>
                  <a:pt x="2925" y="1579"/>
                  <a:pt x="2925" y="1579"/>
                </a:cubicBezTo>
                <a:cubicBezTo>
                  <a:pt x="2926" y="1578"/>
                  <a:pt x="2926" y="1578"/>
                  <a:pt x="2926" y="1578"/>
                </a:cubicBezTo>
                <a:cubicBezTo>
                  <a:pt x="2925" y="1577"/>
                  <a:pt x="2925" y="1577"/>
                  <a:pt x="2925" y="1577"/>
                </a:cubicBezTo>
                <a:lnTo>
                  <a:pt x="2924" y="1578"/>
                </a:lnTo>
                <a:close/>
                <a:moveTo>
                  <a:pt x="2636" y="1317"/>
                </a:moveTo>
                <a:cubicBezTo>
                  <a:pt x="2637" y="1321"/>
                  <a:pt x="2637" y="1321"/>
                  <a:pt x="2637" y="1321"/>
                </a:cubicBezTo>
                <a:cubicBezTo>
                  <a:pt x="2638" y="1318"/>
                  <a:pt x="2638" y="1318"/>
                  <a:pt x="2638" y="1318"/>
                </a:cubicBezTo>
                <a:cubicBezTo>
                  <a:pt x="2637" y="1315"/>
                  <a:pt x="2637" y="1315"/>
                  <a:pt x="2637" y="1315"/>
                </a:cubicBezTo>
                <a:lnTo>
                  <a:pt x="2636" y="1317"/>
                </a:lnTo>
                <a:close/>
                <a:moveTo>
                  <a:pt x="2638" y="1312"/>
                </a:moveTo>
                <a:cubicBezTo>
                  <a:pt x="2638" y="1309"/>
                  <a:pt x="2638" y="1309"/>
                  <a:pt x="2638" y="1309"/>
                </a:cubicBezTo>
                <a:cubicBezTo>
                  <a:pt x="2637" y="1313"/>
                  <a:pt x="2637" y="1313"/>
                  <a:pt x="2637" y="1313"/>
                </a:cubicBezTo>
                <a:cubicBezTo>
                  <a:pt x="2637" y="1313"/>
                  <a:pt x="2638" y="1312"/>
                  <a:pt x="2638" y="1312"/>
                </a:cubicBezTo>
                <a:close/>
                <a:moveTo>
                  <a:pt x="2668" y="1261"/>
                </a:moveTo>
                <a:cubicBezTo>
                  <a:pt x="2669" y="1260"/>
                  <a:pt x="2669" y="1260"/>
                  <a:pt x="2669" y="1260"/>
                </a:cubicBezTo>
                <a:cubicBezTo>
                  <a:pt x="2669" y="1257"/>
                  <a:pt x="2669" y="1257"/>
                  <a:pt x="2669" y="1257"/>
                </a:cubicBezTo>
                <a:cubicBezTo>
                  <a:pt x="2667" y="1260"/>
                  <a:pt x="2667" y="1260"/>
                  <a:pt x="2667" y="1260"/>
                </a:cubicBezTo>
                <a:lnTo>
                  <a:pt x="2668" y="1261"/>
                </a:lnTo>
                <a:close/>
                <a:moveTo>
                  <a:pt x="2783" y="633"/>
                </a:moveTo>
                <a:cubicBezTo>
                  <a:pt x="2782" y="633"/>
                  <a:pt x="2782" y="633"/>
                  <a:pt x="2782" y="633"/>
                </a:cubicBezTo>
                <a:cubicBezTo>
                  <a:pt x="2781" y="635"/>
                  <a:pt x="2781" y="635"/>
                  <a:pt x="2781" y="635"/>
                </a:cubicBezTo>
                <a:cubicBezTo>
                  <a:pt x="2781" y="636"/>
                  <a:pt x="2781" y="636"/>
                  <a:pt x="2781" y="636"/>
                </a:cubicBezTo>
                <a:cubicBezTo>
                  <a:pt x="2782" y="638"/>
                  <a:pt x="2782" y="638"/>
                  <a:pt x="2782" y="638"/>
                </a:cubicBezTo>
                <a:cubicBezTo>
                  <a:pt x="2783" y="637"/>
                  <a:pt x="2783" y="637"/>
                  <a:pt x="2783" y="637"/>
                </a:cubicBezTo>
                <a:cubicBezTo>
                  <a:pt x="2784" y="635"/>
                  <a:pt x="2784" y="635"/>
                  <a:pt x="2784" y="635"/>
                </a:cubicBezTo>
                <a:cubicBezTo>
                  <a:pt x="2783" y="634"/>
                  <a:pt x="2783" y="634"/>
                  <a:pt x="2783" y="634"/>
                </a:cubicBezTo>
                <a:lnTo>
                  <a:pt x="2783" y="633"/>
                </a:lnTo>
                <a:close/>
                <a:moveTo>
                  <a:pt x="824" y="1635"/>
                </a:moveTo>
                <a:cubicBezTo>
                  <a:pt x="825" y="1634"/>
                  <a:pt x="825" y="1634"/>
                  <a:pt x="825" y="1634"/>
                </a:cubicBezTo>
                <a:cubicBezTo>
                  <a:pt x="826" y="1634"/>
                  <a:pt x="826" y="1634"/>
                  <a:pt x="826" y="1634"/>
                </a:cubicBezTo>
                <a:cubicBezTo>
                  <a:pt x="826" y="1633"/>
                  <a:pt x="826" y="1633"/>
                  <a:pt x="826" y="1633"/>
                </a:cubicBezTo>
                <a:cubicBezTo>
                  <a:pt x="823" y="1631"/>
                  <a:pt x="823" y="1631"/>
                  <a:pt x="823" y="1631"/>
                </a:cubicBezTo>
                <a:cubicBezTo>
                  <a:pt x="822" y="1631"/>
                  <a:pt x="822" y="1631"/>
                  <a:pt x="822" y="1631"/>
                </a:cubicBezTo>
                <a:cubicBezTo>
                  <a:pt x="821" y="1630"/>
                  <a:pt x="821" y="1630"/>
                  <a:pt x="821" y="1630"/>
                </a:cubicBezTo>
                <a:cubicBezTo>
                  <a:pt x="820" y="1630"/>
                  <a:pt x="820" y="1630"/>
                  <a:pt x="820" y="1630"/>
                </a:cubicBezTo>
                <a:cubicBezTo>
                  <a:pt x="821" y="1632"/>
                  <a:pt x="821" y="1632"/>
                  <a:pt x="821" y="1632"/>
                </a:cubicBezTo>
                <a:cubicBezTo>
                  <a:pt x="820" y="1634"/>
                  <a:pt x="820" y="1634"/>
                  <a:pt x="820" y="1634"/>
                </a:cubicBezTo>
                <a:cubicBezTo>
                  <a:pt x="819" y="1635"/>
                  <a:pt x="819" y="1635"/>
                  <a:pt x="819" y="1635"/>
                </a:cubicBezTo>
                <a:cubicBezTo>
                  <a:pt x="820" y="1635"/>
                  <a:pt x="820" y="1635"/>
                  <a:pt x="820" y="1635"/>
                </a:cubicBezTo>
                <a:cubicBezTo>
                  <a:pt x="822" y="1635"/>
                  <a:pt x="822" y="1635"/>
                  <a:pt x="822" y="1635"/>
                </a:cubicBezTo>
                <a:lnTo>
                  <a:pt x="824" y="1635"/>
                </a:lnTo>
                <a:close/>
                <a:moveTo>
                  <a:pt x="820" y="1625"/>
                </a:moveTo>
                <a:cubicBezTo>
                  <a:pt x="820" y="1624"/>
                  <a:pt x="820" y="1624"/>
                  <a:pt x="820" y="1624"/>
                </a:cubicBezTo>
                <a:cubicBezTo>
                  <a:pt x="819" y="1623"/>
                  <a:pt x="819" y="1623"/>
                  <a:pt x="819" y="1623"/>
                </a:cubicBezTo>
                <a:cubicBezTo>
                  <a:pt x="818" y="1624"/>
                  <a:pt x="818" y="1624"/>
                  <a:pt x="818" y="1624"/>
                </a:cubicBezTo>
                <a:cubicBezTo>
                  <a:pt x="819" y="1626"/>
                  <a:pt x="819" y="1626"/>
                  <a:pt x="819" y="1626"/>
                </a:cubicBezTo>
                <a:lnTo>
                  <a:pt x="820" y="1625"/>
                </a:lnTo>
                <a:close/>
                <a:moveTo>
                  <a:pt x="823" y="1638"/>
                </a:moveTo>
                <a:cubicBezTo>
                  <a:pt x="823" y="1639"/>
                  <a:pt x="823" y="1639"/>
                  <a:pt x="823" y="1639"/>
                </a:cubicBezTo>
                <a:cubicBezTo>
                  <a:pt x="823" y="1639"/>
                  <a:pt x="823" y="1639"/>
                  <a:pt x="823" y="1639"/>
                </a:cubicBezTo>
                <a:cubicBezTo>
                  <a:pt x="823" y="1640"/>
                  <a:pt x="823" y="1640"/>
                  <a:pt x="823" y="1640"/>
                </a:cubicBezTo>
                <a:cubicBezTo>
                  <a:pt x="822" y="1641"/>
                  <a:pt x="822" y="1641"/>
                  <a:pt x="822" y="1641"/>
                </a:cubicBezTo>
                <a:cubicBezTo>
                  <a:pt x="823" y="1642"/>
                  <a:pt x="823" y="1642"/>
                  <a:pt x="823" y="1642"/>
                </a:cubicBezTo>
                <a:cubicBezTo>
                  <a:pt x="824" y="1643"/>
                  <a:pt x="824" y="1643"/>
                  <a:pt x="824" y="1643"/>
                </a:cubicBezTo>
                <a:cubicBezTo>
                  <a:pt x="825" y="1643"/>
                  <a:pt x="825" y="1643"/>
                  <a:pt x="825" y="1643"/>
                </a:cubicBezTo>
                <a:cubicBezTo>
                  <a:pt x="824" y="1642"/>
                  <a:pt x="824" y="1642"/>
                  <a:pt x="824" y="1642"/>
                </a:cubicBezTo>
                <a:cubicBezTo>
                  <a:pt x="825" y="1641"/>
                  <a:pt x="825" y="1641"/>
                  <a:pt x="825" y="1641"/>
                </a:cubicBezTo>
                <a:cubicBezTo>
                  <a:pt x="825" y="1639"/>
                  <a:pt x="825" y="1639"/>
                  <a:pt x="825" y="1639"/>
                </a:cubicBezTo>
                <a:cubicBezTo>
                  <a:pt x="824" y="1638"/>
                  <a:pt x="824" y="1638"/>
                  <a:pt x="824" y="1638"/>
                </a:cubicBezTo>
                <a:lnTo>
                  <a:pt x="823" y="1638"/>
                </a:lnTo>
                <a:close/>
                <a:moveTo>
                  <a:pt x="828" y="1642"/>
                </a:moveTo>
                <a:cubicBezTo>
                  <a:pt x="828" y="1641"/>
                  <a:pt x="828" y="1641"/>
                  <a:pt x="828" y="1641"/>
                </a:cubicBezTo>
                <a:cubicBezTo>
                  <a:pt x="827" y="1640"/>
                  <a:pt x="827" y="1640"/>
                  <a:pt x="827" y="1640"/>
                </a:cubicBezTo>
                <a:cubicBezTo>
                  <a:pt x="826" y="1639"/>
                  <a:pt x="826" y="1639"/>
                  <a:pt x="826" y="1639"/>
                </a:cubicBezTo>
                <a:cubicBezTo>
                  <a:pt x="826" y="1639"/>
                  <a:pt x="826" y="1639"/>
                  <a:pt x="826" y="1639"/>
                </a:cubicBezTo>
                <a:cubicBezTo>
                  <a:pt x="825" y="1640"/>
                  <a:pt x="825" y="1640"/>
                  <a:pt x="825" y="1640"/>
                </a:cubicBezTo>
                <a:cubicBezTo>
                  <a:pt x="826" y="1642"/>
                  <a:pt x="826" y="1642"/>
                  <a:pt x="826" y="1642"/>
                </a:cubicBezTo>
                <a:cubicBezTo>
                  <a:pt x="826" y="1642"/>
                  <a:pt x="826" y="1642"/>
                  <a:pt x="826" y="1642"/>
                </a:cubicBezTo>
                <a:cubicBezTo>
                  <a:pt x="826" y="1643"/>
                  <a:pt x="826" y="1643"/>
                  <a:pt x="826" y="1643"/>
                </a:cubicBezTo>
                <a:cubicBezTo>
                  <a:pt x="827" y="1643"/>
                  <a:pt x="827" y="1643"/>
                  <a:pt x="827" y="1643"/>
                </a:cubicBezTo>
                <a:lnTo>
                  <a:pt x="828" y="1642"/>
                </a:lnTo>
                <a:close/>
                <a:moveTo>
                  <a:pt x="827" y="1645"/>
                </a:moveTo>
                <a:cubicBezTo>
                  <a:pt x="827" y="1647"/>
                  <a:pt x="827" y="1647"/>
                  <a:pt x="827" y="1647"/>
                </a:cubicBezTo>
                <a:cubicBezTo>
                  <a:pt x="827" y="1648"/>
                  <a:pt x="827" y="1648"/>
                  <a:pt x="827" y="1648"/>
                </a:cubicBezTo>
                <a:cubicBezTo>
                  <a:pt x="827" y="1648"/>
                  <a:pt x="827" y="1648"/>
                  <a:pt x="827" y="1648"/>
                </a:cubicBezTo>
                <a:cubicBezTo>
                  <a:pt x="828" y="1648"/>
                  <a:pt x="828" y="1648"/>
                  <a:pt x="828" y="1648"/>
                </a:cubicBezTo>
                <a:cubicBezTo>
                  <a:pt x="829" y="1645"/>
                  <a:pt x="829" y="1645"/>
                  <a:pt x="829" y="1645"/>
                </a:cubicBezTo>
                <a:cubicBezTo>
                  <a:pt x="828" y="1644"/>
                  <a:pt x="828" y="1644"/>
                  <a:pt x="828" y="1644"/>
                </a:cubicBezTo>
                <a:lnTo>
                  <a:pt x="827" y="1645"/>
                </a:lnTo>
                <a:close/>
                <a:moveTo>
                  <a:pt x="821" y="1625"/>
                </a:moveTo>
                <a:cubicBezTo>
                  <a:pt x="820" y="1625"/>
                  <a:pt x="820" y="1625"/>
                  <a:pt x="820" y="1625"/>
                </a:cubicBezTo>
                <a:cubicBezTo>
                  <a:pt x="821" y="1628"/>
                  <a:pt x="821" y="1628"/>
                  <a:pt x="821" y="1628"/>
                </a:cubicBezTo>
                <a:cubicBezTo>
                  <a:pt x="823" y="1630"/>
                  <a:pt x="823" y="1630"/>
                  <a:pt x="823" y="1630"/>
                </a:cubicBezTo>
                <a:cubicBezTo>
                  <a:pt x="825" y="1630"/>
                  <a:pt x="825" y="1630"/>
                  <a:pt x="825" y="1630"/>
                </a:cubicBezTo>
                <a:cubicBezTo>
                  <a:pt x="826" y="1629"/>
                  <a:pt x="826" y="1629"/>
                  <a:pt x="826" y="1629"/>
                </a:cubicBezTo>
                <a:cubicBezTo>
                  <a:pt x="824" y="1626"/>
                  <a:pt x="824" y="1626"/>
                  <a:pt x="824" y="1626"/>
                </a:cubicBezTo>
                <a:lnTo>
                  <a:pt x="821" y="1625"/>
                </a:lnTo>
                <a:close/>
                <a:moveTo>
                  <a:pt x="819" y="1616"/>
                </a:moveTo>
                <a:cubicBezTo>
                  <a:pt x="817" y="1616"/>
                  <a:pt x="817" y="1616"/>
                  <a:pt x="817" y="1616"/>
                </a:cubicBezTo>
                <a:cubicBezTo>
                  <a:pt x="816" y="1616"/>
                  <a:pt x="816" y="1616"/>
                  <a:pt x="816" y="1616"/>
                </a:cubicBezTo>
                <a:cubicBezTo>
                  <a:pt x="815" y="1616"/>
                  <a:pt x="815" y="1616"/>
                  <a:pt x="815" y="1616"/>
                </a:cubicBezTo>
                <a:cubicBezTo>
                  <a:pt x="815" y="1617"/>
                  <a:pt x="815" y="1617"/>
                  <a:pt x="815" y="1617"/>
                </a:cubicBezTo>
                <a:cubicBezTo>
                  <a:pt x="815" y="1618"/>
                  <a:pt x="815" y="1618"/>
                  <a:pt x="815" y="1618"/>
                </a:cubicBezTo>
                <a:cubicBezTo>
                  <a:pt x="816" y="1619"/>
                  <a:pt x="816" y="1619"/>
                  <a:pt x="816" y="1619"/>
                </a:cubicBezTo>
                <a:cubicBezTo>
                  <a:pt x="816" y="1621"/>
                  <a:pt x="816" y="1621"/>
                  <a:pt x="816" y="1621"/>
                </a:cubicBezTo>
                <a:cubicBezTo>
                  <a:pt x="817" y="1621"/>
                  <a:pt x="817" y="1621"/>
                  <a:pt x="817" y="1621"/>
                </a:cubicBezTo>
                <a:cubicBezTo>
                  <a:pt x="818" y="1620"/>
                  <a:pt x="818" y="1620"/>
                  <a:pt x="818" y="1620"/>
                </a:cubicBezTo>
                <a:cubicBezTo>
                  <a:pt x="818" y="1618"/>
                  <a:pt x="818" y="1618"/>
                  <a:pt x="818" y="1618"/>
                </a:cubicBezTo>
                <a:lnTo>
                  <a:pt x="819" y="1616"/>
                </a:lnTo>
                <a:close/>
                <a:moveTo>
                  <a:pt x="815" y="1624"/>
                </a:moveTo>
                <a:cubicBezTo>
                  <a:pt x="816" y="1623"/>
                  <a:pt x="816" y="1623"/>
                  <a:pt x="816" y="1623"/>
                </a:cubicBezTo>
                <a:cubicBezTo>
                  <a:pt x="817" y="1622"/>
                  <a:pt x="817" y="1622"/>
                  <a:pt x="817" y="1622"/>
                </a:cubicBezTo>
                <a:cubicBezTo>
                  <a:pt x="815" y="1622"/>
                  <a:pt x="815" y="1622"/>
                  <a:pt x="815" y="1622"/>
                </a:cubicBezTo>
                <a:lnTo>
                  <a:pt x="815" y="1624"/>
                </a:lnTo>
                <a:close/>
                <a:moveTo>
                  <a:pt x="831" y="1643"/>
                </a:moveTo>
                <a:cubicBezTo>
                  <a:pt x="831" y="1642"/>
                  <a:pt x="831" y="1642"/>
                  <a:pt x="831" y="1642"/>
                </a:cubicBezTo>
                <a:cubicBezTo>
                  <a:pt x="829" y="1641"/>
                  <a:pt x="829" y="1641"/>
                  <a:pt x="829" y="1641"/>
                </a:cubicBezTo>
                <a:cubicBezTo>
                  <a:pt x="829" y="1642"/>
                  <a:pt x="829" y="1642"/>
                  <a:pt x="829" y="1642"/>
                </a:cubicBezTo>
                <a:cubicBezTo>
                  <a:pt x="831" y="1643"/>
                  <a:pt x="831" y="1643"/>
                  <a:pt x="831" y="1643"/>
                </a:cubicBezTo>
                <a:close/>
                <a:moveTo>
                  <a:pt x="832" y="1639"/>
                </a:moveTo>
                <a:cubicBezTo>
                  <a:pt x="831" y="1637"/>
                  <a:pt x="831" y="1637"/>
                  <a:pt x="831" y="1637"/>
                </a:cubicBezTo>
                <a:cubicBezTo>
                  <a:pt x="830" y="1637"/>
                  <a:pt x="830" y="1637"/>
                  <a:pt x="830" y="1637"/>
                </a:cubicBezTo>
                <a:cubicBezTo>
                  <a:pt x="830" y="1640"/>
                  <a:pt x="830" y="1640"/>
                  <a:pt x="830" y="1640"/>
                </a:cubicBezTo>
                <a:cubicBezTo>
                  <a:pt x="831" y="1641"/>
                  <a:pt x="831" y="1641"/>
                  <a:pt x="831" y="1641"/>
                </a:cubicBezTo>
                <a:cubicBezTo>
                  <a:pt x="834" y="1643"/>
                  <a:pt x="834" y="1643"/>
                  <a:pt x="834" y="1643"/>
                </a:cubicBezTo>
                <a:cubicBezTo>
                  <a:pt x="834" y="1642"/>
                  <a:pt x="834" y="1642"/>
                  <a:pt x="834" y="1642"/>
                </a:cubicBezTo>
                <a:cubicBezTo>
                  <a:pt x="834" y="1641"/>
                  <a:pt x="834" y="1641"/>
                  <a:pt x="834" y="1641"/>
                </a:cubicBezTo>
                <a:lnTo>
                  <a:pt x="832" y="1639"/>
                </a:lnTo>
                <a:close/>
                <a:moveTo>
                  <a:pt x="849" y="1674"/>
                </a:moveTo>
                <a:cubicBezTo>
                  <a:pt x="850" y="1674"/>
                  <a:pt x="850" y="1674"/>
                  <a:pt x="850" y="1674"/>
                </a:cubicBezTo>
                <a:cubicBezTo>
                  <a:pt x="851" y="1675"/>
                  <a:pt x="851" y="1675"/>
                  <a:pt x="851" y="1675"/>
                </a:cubicBezTo>
                <a:cubicBezTo>
                  <a:pt x="852" y="1674"/>
                  <a:pt x="852" y="1674"/>
                  <a:pt x="852" y="1674"/>
                </a:cubicBezTo>
                <a:cubicBezTo>
                  <a:pt x="851" y="1673"/>
                  <a:pt x="851" y="1673"/>
                  <a:pt x="851" y="1673"/>
                </a:cubicBezTo>
                <a:lnTo>
                  <a:pt x="849" y="1674"/>
                </a:lnTo>
                <a:close/>
                <a:moveTo>
                  <a:pt x="844" y="1665"/>
                </a:moveTo>
                <a:cubicBezTo>
                  <a:pt x="846" y="1665"/>
                  <a:pt x="846" y="1665"/>
                  <a:pt x="846" y="1665"/>
                </a:cubicBezTo>
                <a:cubicBezTo>
                  <a:pt x="847" y="1664"/>
                  <a:pt x="847" y="1664"/>
                  <a:pt x="847" y="1664"/>
                </a:cubicBezTo>
                <a:cubicBezTo>
                  <a:pt x="846" y="1664"/>
                  <a:pt x="846" y="1664"/>
                  <a:pt x="846" y="1664"/>
                </a:cubicBezTo>
                <a:cubicBezTo>
                  <a:pt x="845" y="1664"/>
                  <a:pt x="845" y="1664"/>
                  <a:pt x="845" y="1664"/>
                </a:cubicBezTo>
                <a:cubicBezTo>
                  <a:pt x="843" y="1662"/>
                  <a:pt x="843" y="1662"/>
                  <a:pt x="843" y="1662"/>
                </a:cubicBezTo>
                <a:cubicBezTo>
                  <a:pt x="842" y="1661"/>
                  <a:pt x="842" y="1661"/>
                  <a:pt x="842" y="1661"/>
                </a:cubicBezTo>
                <a:cubicBezTo>
                  <a:pt x="840" y="1661"/>
                  <a:pt x="840" y="1661"/>
                  <a:pt x="840" y="1661"/>
                </a:cubicBezTo>
                <a:cubicBezTo>
                  <a:pt x="839" y="1660"/>
                  <a:pt x="839" y="1660"/>
                  <a:pt x="839" y="1660"/>
                </a:cubicBezTo>
                <a:cubicBezTo>
                  <a:pt x="837" y="1660"/>
                  <a:pt x="837" y="1660"/>
                  <a:pt x="837" y="1660"/>
                </a:cubicBezTo>
                <a:cubicBezTo>
                  <a:pt x="835" y="1660"/>
                  <a:pt x="835" y="1660"/>
                  <a:pt x="835" y="1660"/>
                </a:cubicBezTo>
                <a:cubicBezTo>
                  <a:pt x="834" y="1659"/>
                  <a:pt x="834" y="1659"/>
                  <a:pt x="834" y="1659"/>
                </a:cubicBezTo>
                <a:cubicBezTo>
                  <a:pt x="832" y="1656"/>
                  <a:pt x="832" y="1656"/>
                  <a:pt x="832" y="1656"/>
                </a:cubicBezTo>
                <a:cubicBezTo>
                  <a:pt x="830" y="1655"/>
                  <a:pt x="830" y="1655"/>
                  <a:pt x="830" y="1655"/>
                </a:cubicBezTo>
                <a:cubicBezTo>
                  <a:pt x="830" y="1656"/>
                  <a:pt x="830" y="1656"/>
                  <a:pt x="830" y="1656"/>
                </a:cubicBezTo>
                <a:cubicBezTo>
                  <a:pt x="830" y="1658"/>
                  <a:pt x="830" y="1658"/>
                  <a:pt x="830" y="1658"/>
                </a:cubicBezTo>
                <a:cubicBezTo>
                  <a:pt x="832" y="1661"/>
                  <a:pt x="832" y="1661"/>
                  <a:pt x="832" y="1661"/>
                </a:cubicBezTo>
                <a:cubicBezTo>
                  <a:pt x="834" y="1661"/>
                  <a:pt x="834" y="1661"/>
                  <a:pt x="834" y="1661"/>
                </a:cubicBezTo>
                <a:cubicBezTo>
                  <a:pt x="837" y="1662"/>
                  <a:pt x="837" y="1662"/>
                  <a:pt x="837" y="1662"/>
                </a:cubicBezTo>
                <a:cubicBezTo>
                  <a:pt x="838" y="1664"/>
                  <a:pt x="838" y="1664"/>
                  <a:pt x="838" y="1664"/>
                </a:cubicBezTo>
                <a:cubicBezTo>
                  <a:pt x="839" y="1664"/>
                  <a:pt x="839" y="1664"/>
                  <a:pt x="839" y="1664"/>
                </a:cubicBezTo>
                <a:cubicBezTo>
                  <a:pt x="840" y="1663"/>
                  <a:pt x="840" y="1663"/>
                  <a:pt x="840" y="1663"/>
                </a:cubicBezTo>
                <a:cubicBezTo>
                  <a:pt x="843" y="1664"/>
                  <a:pt x="843" y="1664"/>
                  <a:pt x="843" y="1664"/>
                </a:cubicBezTo>
                <a:lnTo>
                  <a:pt x="844" y="1665"/>
                </a:lnTo>
                <a:close/>
                <a:moveTo>
                  <a:pt x="831" y="1646"/>
                </a:moveTo>
                <a:cubicBezTo>
                  <a:pt x="832" y="1647"/>
                  <a:pt x="832" y="1647"/>
                  <a:pt x="832" y="1647"/>
                </a:cubicBezTo>
                <a:cubicBezTo>
                  <a:pt x="834" y="1649"/>
                  <a:pt x="834" y="1649"/>
                  <a:pt x="834" y="1649"/>
                </a:cubicBezTo>
                <a:cubicBezTo>
                  <a:pt x="835" y="1649"/>
                  <a:pt x="835" y="1649"/>
                  <a:pt x="835" y="1649"/>
                </a:cubicBezTo>
                <a:cubicBezTo>
                  <a:pt x="835" y="1648"/>
                  <a:pt x="835" y="1648"/>
                  <a:pt x="835" y="1648"/>
                </a:cubicBezTo>
                <a:cubicBezTo>
                  <a:pt x="832" y="1645"/>
                  <a:pt x="832" y="1645"/>
                  <a:pt x="832" y="1645"/>
                </a:cubicBezTo>
                <a:lnTo>
                  <a:pt x="831" y="1646"/>
                </a:lnTo>
                <a:close/>
                <a:moveTo>
                  <a:pt x="834" y="1645"/>
                </a:moveTo>
                <a:cubicBezTo>
                  <a:pt x="834" y="1644"/>
                  <a:pt x="834" y="1644"/>
                  <a:pt x="834" y="1644"/>
                </a:cubicBezTo>
                <a:cubicBezTo>
                  <a:pt x="832" y="1644"/>
                  <a:pt x="832" y="1644"/>
                  <a:pt x="832" y="1644"/>
                </a:cubicBezTo>
                <a:cubicBezTo>
                  <a:pt x="832" y="1644"/>
                  <a:pt x="832" y="1644"/>
                  <a:pt x="832" y="1644"/>
                </a:cubicBezTo>
                <a:cubicBezTo>
                  <a:pt x="833" y="1646"/>
                  <a:pt x="833" y="1646"/>
                  <a:pt x="833" y="1646"/>
                </a:cubicBezTo>
                <a:lnTo>
                  <a:pt x="834" y="1645"/>
                </a:lnTo>
                <a:close/>
                <a:moveTo>
                  <a:pt x="826" y="1625"/>
                </a:moveTo>
                <a:cubicBezTo>
                  <a:pt x="824" y="1622"/>
                  <a:pt x="824" y="1622"/>
                  <a:pt x="824" y="1622"/>
                </a:cubicBezTo>
                <a:cubicBezTo>
                  <a:pt x="823" y="1622"/>
                  <a:pt x="823" y="1622"/>
                  <a:pt x="823" y="1622"/>
                </a:cubicBezTo>
                <a:cubicBezTo>
                  <a:pt x="821" y="1621"/>
                  <a:pt x="821" y="1621"/>
                  <a:pt x="821" y="1621"/>
                </a:cubicBezTo>
                <a:cubicBezTo>
                  <a:pt x="821" y="1621"/>
                  <a:pt x="821" y="1621"/>
                  <a:pt x="821" y="1621"/>
                </a:cubicBezTo>
                <a:cubicBezTo>
                  <a:pt x="821" y="1622"/>
                  <a:pt x="821" y="1622"/>
                  <a:pt x="821" y="1622"/>
                </a:cubicBezTo>
                <a:cubicBezTo>
                  <a:pt x="822" y="1624"/>
                  <a:pt x="822" y="1624"/>
                  <a:pt x="822" y="1624"/>
                </a:cubicBezTo>
                <a:cubicBezTo>
                  <a:pt x="824" y="1625"/>
                  <a:pt x="824" y="1625"/>
                  <a:pt x="824" y="1625"/>
                </a:cubicBezTo>
                <a:cubicBezTo>
                  <a:pt x="827" y="1627"/>
                  <a:pt x="827" y="1627"/>
                  <a:pt x="827" y="1627"/>
                </a:cubicBezTo>
                <a:lnTo>
                  <a:pt x="826" y="1625"/>
                </a:lnTo>
                <a:close/>
                <a:moveTo>
                  <a:pt x="833" y="1651"/>
                </a:moveTo>
                <a:cubicBezTo>
                  <a:pt x="832" y="1651"/>
                  <a:pt x="832" y="1651"/>
                  <a:pt x="832" y="1651"/>
                </a:cubicBezTo>
                <a:cubicBezTo>
                  <a:pt x="832" y="1652"/>
                  <a:pt x="832" y="1652"/>
                  <a:pt x="832" y="1652"/>
                </a:cubicBezTo>
                <a:cubicBezTo>
                  <a:pt x="834" y="1652"/>
                  <a:pt x="834" y="1652"/>
                  <a:pt x="834" y="1652"/>
                </a:cubicBezTo>
                <a:cubicBezTo>
                  <a:pt x="835" y="1653"/>
                  <a:pt x="835" y="1653"/>
                  <a:pt x="835" y="1653"/>
                </a:cubicBezTo>
                <a:cubicBezTo>
                  <a:pt x="836" y="1654"/>
                  <a:pt x="836" y="1654"/>
                  <a:pt x="836" y="1654"/>
                </a:cubicBezTo>
                <a:cubicBezTo>
                  <a:pt x="837" y="1654"/>
                  <a:pt x="837" y="1654"/>
                  <a:pt x="837" y="1654"/>
                </a:cubicBezTo>
                <a:cubicBezTo>
                  <a:pt x="838" y="1652"/>
                  <a:pt x="838" y="1652"/>
                  <a:pt x="838" y="1652"/>
                </a:cubicBezTo>
                <a:cubicBezTo>
                  <a:pt x="837" y="1651"/>
                  <a:pt x="837" y="1651"/>
                  <a:pt x="837" y="1651"/>
                </a:cubicBezTo>
                <a:cubicBezTo>
                  <a:pt x="835" y="1651"/>
                  <a:pt x="835" y="1651"/>
                  <a:pt x="835" y="1651"/>
                </a:cubicBezTo>
                <a:lnTo>
                  <a:pt x="833" y="1651"/>
                </a:lnTo>
                <a:close/>
                <a:moveTo>
                  <a:pt x="836" y="1665"/>
                </a:moveTo>
                <a:cubicBezTo>
                  <a:pt x="835" y="1666"/>
                  <a:pt x="835" y="1666"/>
                  <a:pt x="835" y="1666"/>
                </a:cubicBezTo>
                <a:cubicBezTo>
                  <a:pt x="837" y="1666"/>
                  <a:pt x="837" y="1666"/>
                  <a:pt x="837" y="1666"/>
                </a:cubicBezTo>
                <a:cubicBezTo>
                  <a:pt x="837" y="1666"/>
                  <a:pt x="836" y="1665"/>
                  <a:pt x="836" y="1665"/>
                </a:cubicBezTo>
                <a:close/>
                <a:moveTo>
                  <a:pt x="305" y="284"/>
                </a:moveTo>
                <a:cubicBezTo>
                  <a:pt x="304" y="283"/>
                  <a:pt x="304" y="283"/>
                  <a:pt x="304" y="283"/>
                </a:cubicBezTo>
                <a:cubicBezTo>
                  <a:pt x="303" y="284"/>
                  <a:pt x="303" y="284"/>
                  <a:pt x="303" y="284"/>
                </a:cubicBezTo>
                <a:cubicBezTo>
                  <a:pt x="303" y="283"/>
                  <a:pt x="303" y="283"/>
                  <a:pt x="303" y="283"/>
                </a:cubicBezTo>
                <a:cubicBezTo>
                  <a:pt x="304" y="281"/>
                  <a:pt x="304" y="281"/>
                  <a:pt x="304" y="281"/>
                </a:cubicBezTo>
                <a:cubicBezTo>
                  <a:pt x="302" y="279"/>
                  <a:pt x="302" y="279"/>
                  <a:pt x="302" y="279"/>
                </a:cubicBezTo>
                <a:cubicBezTo>
                  <a:pt x="301" y="279"/>
                  <a:pt x="301" y="279"/>
                  <a:pt x="301" y="279"/>
                </a:cubicBezTo>
                <a:cubicBezTo>
                  <a:pt x="301" y="281"/>
                  <a:pt x="301" y="281"/>
                  <a:pt x="301" y="281"/>
                </a:cubicBezTo>
                <a:cubicBezTo>
                  <a:pt x="299" y="280"/>
                  <a:pt x="299" y="280"/>
                  <a:pt x="299" y="280"/>
                </a:cubicBezTo>
                <a:cubicBezTo>
                  <a:pt x="298" y="281"/>
                  <a:pt x="298" y="281"/>
                  <a:pt x="298" y="281"/>
                </a:cubicBezTo>
                <a:cubicBezTo>
                  <a:pt x="298" y="283"/>
                  <a:pt x="298" y="283"/>
                  <a:pt x="298" y="283"/>
                </a:cubicBezTo>
                <a:cubicBezTo>
                  <a:pt x="299" y="284"/>
                  <a:pt x="299" y="284"/>
                  <a:pt x="299" y="284"/>
                </a:cubicBezTo>
                <a:cubicBezTo>
                  <a:pt x="298" y="286"/>
                  <a:pt x="298" y="286"/>
                  <a:pt x="298" y="286"/>
                </a:cubicBezTo>
                <a:cubicBezTo>
                  <a:pt x="299" y="287"/>
                  <a:pt x="299" y="287"/>
                  <a:pt x="299" y="287"/>
                </a:cubicBezTo>
                <a:cubicBezTo>
                  <a:pt x="299" y="289"/>
                  <a:pt x="299" y="289"/>
                  <a:pt x="299" y="289"/>
                </a:cubicBezTo>
                <a:cubicBezTo>
                  <a:pt x="298" y="290"/>
                  <a:pt x="298" y="290"/>
                  <a:pt x="298" y="290"/>
                </a:cubicBezTo>
                <a:cubicBezTo>
                  <a:pt x="297" y="289"/>
                  <a:pt x="297" y="289"/>
                  <a:pt x="297" y="289"/>
                </a:cubicBezTo>
                <a:cubicBezTo>
                  <a:pt x="296" y="290"/>
                  <a:pt x="296" y="290"/>
                  <a:pt x="296" y="290"/>
                </a:cubicBezTo>
                <a:cubicBezTo>
                  <a:pt x="296" y="291"/>
                  <a:pt x="296" y="291"/>
                  <a:pt x="296" y="291"/>
                </a:cubicBezTo>
                <a:cubicBezTo>
                  <a:pt x="296" y="293"/>
                  <a:pt x="296" y="293"/>
                  <a:pt x="296" y="293"/>
                </a:cubicBezTo>
                <a:cubicBezTo>
                  <a:pt x="295" y="294"/>
                  <a:pt x="295" y="294"/>
                  <a:pt x="295" y="294"/>
                </a:cubicBezTo>
                <a:cubicBezTo>
                  <a:pt x="296" y="295"/>
                  <a:pt x="296" y="295"/>
                  <a:pt x="296" y="295"/>
                </a:cubicBezTo>
                <a:cubicBezTo>
                  <a:pt x="297" y="292"/>
                  <a:pt x="297" y="292"/>
                  <a:pt x="297" y="292"/>
                </a:cubicBezTo>
                <a:cubicBezTo>
                  <a:pt x="298" y="293"/>
                  <a:pt x="298" y="293"/>
                  <a:pt x="298" y="293"/>
                </a:cubicBezTo>
                <a:cubicBezTo>
                  <a:pt x="297" y="295"/>
                  <a:pt x="297" y="295"/>
                  <a:pt x="297" y="295"/>
                </a:cubicBezTo>
                <a:cubicBezTo>
                  <a:pt x="299" y="294"/>
                  <a:pt x="299" y="294"/>
                  <a:pt x="299" y="294"/>
                </a:cubicBezTo>
                <a:cubicBezTo>
                  <a:pt x="300" y="293"/>
                  <a:pt x="300" y="293"/>
                  <a:pt x="300" y="293"/>
                </a:cubicBezTo>
                <a:cubicBezTo>
                  <a:pt x="300" y="291"/>
                  <a:pt x="300" y="291"/>
                  <a:pt x="300" y="291"/>
                </a:cubicBezTo>
                <a:cubicBezTo>
                  <a:pt x="303" y="288"/>
                  <a:pt x="303" y="288"/>
                  <a:pt x="303" y="288"/>
                </a:cubicBezTo>
                <a:lnTo>
                  <a:pt x="305" y="284"/>
                </a:lnTo>
                <a:close/>
                <a:moveTo>
                  <a:pt x="299" y="270"/>
                </a:moveTo>
                <a:cubicBezTo>
                  <a:pt x="298" y="270"/>
                  <a:pt x="298" y="270"/>
                  <a:pt x="298" y="270"/>
                </a:cubicBezTo>
                <a:cubicBezTo>
                  <a:pt x="299" y="271"/>
                  <a:pt x="299" y="271"/>
                  <a:pt x="299" y="271"/>
                </a:cubicBezTo>
                <a:lnTo>
                  <a:pt x="299" y="270"/>
                </a:lnTo>
                <a:close/>
                <a:moveTo>
                  <a:pt x="302" y="297"/>
                </a:moveTo>
                <a:cubicBezTo>
                  <a:pt x="304" y="296"/>
                  <a:pt x="304" y="296"/>
                  <a:pt x="304" y="296"/>
                </a:cubicBezTo>
                <a:cubicBezTo>
                  <a:pt x="302" y="295"/>
                  <a:pt x="302" y="295"/>
                  <a:pt x="302" y="295"/>
                </a:cubicBezTo>
                <a:cubicBezTo>
                  <a:pt x="301" y="295"/>
                  <a:pt x="301" y="295"/>
                  <a:pt x="301" y="295"/>
                </a:cubicBezTo>
                <a:cubicBezTo>
                  <a:pt x="299" y="298"/>
                  <a:pt x="299" y="298"/>
                  <a:pt x="299" y="298"/>
                </a:cubicBezTo>
                <a:cubicBezTo>
                  <a:pt x="300" y="298"/>
                  <a:pt x="300" y="298"/>
                  <a:pt x="300" y="298"/>
                </a:cubicBezTo>
                <a:cubicBezTo>
                  <a:pt x="301" y="297"/>
                  <a:pt x="301" y="297"/>
                  <a:pt x="301" y="297"/>
                </a:cubicBezTo>
                <a:lnTo>
                  <a:pt x="302" y="297"/>
                </a:lnTo>
                <a:close/>
                <a:moveTo>
                  <a:pt x="297" y="321"/>
                </a:moveTo>
                <a:cubicBezTo>
                  <a:pt x="298" y="322"/>
                  <a:pt x="298" y="322"/>
                  <a:pt x="298" y="322"/>
                </a:cubicBezTo>
                <a:cubicBezTo>
                  <a:pt x="300" y="320"/>
                  <a:pt x="300" y="320"/>
                  <a:pt x="300" y="320"/>
                </a:cubicBezTo>
                <a:cubicBezTo>
                  <a:pt x="298" y="317"/>
                  <a:pt x="298" y="317"/>
                  <a:pt x="298" y="317"/>
                </a:cubicBezTo>
                <a:cubicBezTo>
                  <a:pt x="299" y="316"/>
                  <a:pt x="299" y="316"/>
                  <a:pt x="299" y="316"/>
                </a:cubicBezTo>
                <a:cubicBezTo>
                  <a:pt x="297" y="315"/>
                  <a:pt x="297" y="315"/>
                  <a:pt x="297" y="315"/>
                </a:cubicBezTo>
                <a:cubicBezTo>
                  <a:pt x="296" y="316"/>
                  <a:pt x="296" y="316"/>
                  <a:pt x="296" y="316"/>
                </a:cubicBezTo>
                <a:cubicBezTo>
                  <a:pt x="296" y="317"/>
                  <a:pt x="296" y="317"/>
                  <a:pt x="296" y="317"/>
                </a:cubicBezTo>
                <a:cubicBezTo>
                  <a:pt x="297" y="319"/>
                  <a:pt x="297" y="319"/>
                  <a:pt x="297" y="319"/>
                </a:cubicBezTo>
                <a:lnTo>
                  <a:pt x="297" y="321"/>
                </a:lnTo>
                <a:close/>
                <a:moveTo>
                  <a:pt x="300" y="301"/>
                </a:moveTo>
                <a:cubicBezTo>
                  <a:pt x="300" y="300"/>
                  <a:pt x="300" y="300"/>
                  <a:pt x="300" y="300"/>
                </a:cubicBezTo>
                <a:cubicBezTo>
                  <a:pt x="299" y="301"/>
                  <a:pt x="299" y="301"/>
                  <a:pt x="299" y="301"/>
                </a:cubicBezTo>
                <a:cubicBezTo>
                  <a:pt x="299" y="302"/>
                  <a:pt x="299" y="302"/>
                  <a:pt x="299" y="302"/>
                </a:cubicBezTo>
                <a:lnTo>
                  <a:pt x="300" y="301"/>
                </a:lnTo>
                <a:close/>
                <a:moveTo>
                  <a:pt x="301" y="334"/>
                </a:moveTo>
                <a:cubicBezTo>
                  <a:pt x="299" y="337"/>
                  <a:pt x="299" y="337"/>
                  <a:pt x="299" y="337"/>
                </a:cubicBezTo>
                <a:cubicBezTo>
                  <a:pt x="297" y="341"/>
                  <a:pt x="297" y="341"/>
                  <a:pt x="297" y="341"/>
                </a:cubicBezTo>
                <a:cubicBezTo>
                  <a:pt x="295" y="341"/>
                  <a:pt x="295" y="341"/>
                  <a:pt x="295" y="341"/>
                </a:cubicBezTo>
                <a:cubicBezTo>
                  <a:pt x="295" y="340"/>
                  <a:pt x="295" y="340"/>
                  <a:pt x="295" y="340"/>
                </a:cubicBezTo>
                <a:cubicBezTo>
                  <a:pt x="294" y="339"/>
                  <a:pt x="294" y="339"/>
                  <a:pt x="294" y="339"/>
                </a:cubicBezTo>
                <a:cubicBezTo>
                  <a:pt x="297" y="338"/>
                  <a:pt x="297" y="338"/>
                  <a:pt x="297" y="338"/>
                </a:cubicBezTo>
                <a:cubicBezTo>
                  <a:pt x="299" y="336"/>
                  <a:pt x="299" y="336"/>
                  <a:pt x="299" y="336"/>
                </a:cubicBezTo>
                <a:cubicBezTo>
                  <a:pt x="299" y="334"/>
                  <a:pt x="299" y="334"/>
                  <a:pt x="299" y="334"/>
                </a:cubicBezTo>
                <a:cubicBezTo>
                  <a:pt x="299" y="332"/>
                  <a:pt x="299" y="332"/>
                  <a:pt x="299" y="332"/>
                </a:cubicBezTo>
                <a:cubicBezTo>
                  <a:pt x="298" y="332"/>
                  <a:pt x="298" y="332"/>
                  <a:pt x="298" y="332"/>
                </a:cubicBezTo>
                <a:cubicBezTo>
                  <a:pt x="297" y="333"/>
                  <a:pt x="297" y="333"/>
                  <a:pt x="297" y="333"/>
                </a:cubicBezTo>
                <a:cubicBezTo>
                  <a:pt x="295" y="333"/>
                  <a:pt x="295" y="333"/>
                  <a:pt x="295" y="333"/>
                </a:cubicBezTo>
                <a:cubicBezTo>
                  <a:pt x="296" y="331"/>
                  <a:pt x="296" y="331"/>
                  <a:pt x="296" y="331"/>
                </a:cubicBezTo>
                <a:cubicBezTo>
                  <a:pt x="293" y="330"/>
                  <a:pt x="293" y="330"/>
                  <a:pt x="293" y="330"/>
                </a:cubicBezTo>
                <a:cubicBezTo>
                  <a:pt x="290" y="335"/>
                  <a:pt x="290" y="335"/>
                  <a:pt x="290" y="335"/>
                </a:cubicBezTo>
                <a:cubicBezTo>
                  <a:pt x="290" y="339"/>
                  <a:pt x="290" y="339"/>
                  <a:pt x="290" y="339"/>
                </a:cubicBezTo>
                <a:cubicBezTo>
                  <a:pt x="289" y="341"/>
                  <a:pt x="289" y="341"/>
                  <a:pt x="289" y="341"/>
                </a:cubicBezTo>
                <a:cubicBezTo>
                  <a:pt x="289" y="342"/>
                  <a:pt x="289" y="342"/>
                  <a:pt x="289" y="342"/>
                </a:cubicBezTo>
                <a:cubicBezTo>
                  <a:pt x="291" y="343"/>
                  <a:pt x="291" y="343"/>
                  <a:pt x="291" y="343"/>
                </a:cubicBezTo>
                <a:cubicBezTo>
                  <a:pt x="292" y="344"/>
                  <a:pt x="292" y="344"/>
                  <a:pt x="292" y="344"/>
                </a:cubicBezTo>
                <a:cubicBezTo>
                  <a:pt x="292" y="346"/>
                  <a:pt x="292" y="346"/>
                  <a:pt x="292" y="346"/>
                </a:cubicBezTo>
                <a:cubicBezTo>
                  <a:pt x="291" y="346"/>
                  <a:pt x="291" y="346"/>
                  <a:pt x="291" y="346"/>
                </a:cubicBezTo>
                <a:cubicBezTo>
                  <a:pt x="289" y="345"/>
                  <a:pt x="289" y="345"/>
                  <a:pt x="289" y="345"/>
                </a:cubicBezTo>
                <a:cubicBezTo>
                  <a:pt x="289" y="347"/>
                  <a:pt x="289" y="347"/>
                  <a:pt x="289" y="347"/>
                </a:cubicBezTo>
                <a:cubicBezTo>
                  <a:pt x="291" y="348"/>
                  <a:pt x="291" y="348"/>
                  <a:pt x="291" y="348"/>
                </a:cubicBezTo>
                <a:cubicBezTo>
                  <a:pt x="290" y="350"/>
                  <a:pt x="290" y="350"/>
                  <a:pt x="290" y="350"/>
                </a:cubicBezTo>
                <a:cubicBezTo>
                  <a:pt x="291" y="351"/>
                  <a:pt x="291" y="351"/>
                  <a:pt x="291" y="351"/>
                </a:cubicBezTo>
                <a:cubicBezTo>
                  <a:pt x="293" y="353"/>
                  <a:pt x="293" y="353"/>
                  <a:pt x="293" y="353"/>
                </a:cubicBezTo>
                <a:cubicBezTo>
                  <a:pt x="290" y="353"/>
                  <a:pt x="290" y="353"/>
                  <a:pt x="290" y="353"/>
                </a:cubicBezTo>
                <a:cubicBezTo>
                  <a:pt x="289" y="354"/>
                  <a:pt x="289" y="354"/>
                  <a:pt x="289" y="354"/>
                </a:cubicBezTo>
                <a:cubicBezTo>
                  <a:pt x="290" y="356"/>
                  <a:pt x="290" y="356"/>
                  <a:pt x="290" y="356"/>
                </a:cubicBezTo>
                <a:cubicBezTo>
                  <a:pt x="292" y="356"/>
                  <a:pt x="292" y="356"/>
                  <a:pt x="292" y="356"/>
                </a:cubicBezTo>
                <a:cubicBezTo>
                  <a:pt x="292" y="358"/>
                  <a:pt x="292" y="358"/>
                  <a:pt x="292" y="358"/>
                </a:cubicBezTo>
                <a:cubicBezTo>
                  <a:pt x="292" y="360"/>
                  <a:pt x="292" y="360"/>
                  <a:pt x="292" y="360"/>
                </a:cubicBezTo>
                <a:cubicBezTo>
                  <a:pt x="295" y="367"/>
                  <a:pt x="295" y="367"/>
                  <a:pt x="295" y="367"/>
                </a:cubicBezTo>
                <a:cubicBezTo>
                  <a:pt x="298" y="368"/>
                  <a:pt x="298" y="368"/>
                  <a:pt x="298" y="368"/>
                </a:cubicBezTo>
                <a:cubicBezTo>
                  <a:pt x="299" y="366"/>
                  <a:pt x="299" y="366"/>
                  <a:pt x="299" y="366"/>
                </a:cubicBezTo>
                <a:cubicBezTo>
                  <a:pt x="298" y="365"/>
                  <a:pt x="298" y="365"/>
                  <a:pt x="298" y="365"/>
                </a:cubicBezTo>
                <a:cubicBezTo>
                  <a:pt x="297" y="365"/>
                  <a:pt x="297" y="365"/>
                  <a:pt x="297" y="365"/>
                </a:cubicBezTo>
                <a:cubicBezTo>
                  <a:pt x="296" y="362"/>
                  <a:pt x="296" y="362"/>
                  <a:pt x="296" y="362"/>
                </a:cubicBezTo>
                <a:cubicBezTo>
                  <a:pt x="295" y="359"/>
                  <a:pt x="295" y="359"/>
                  <a:pt x="295" y="359"/>
                </a:cubicBezTo>
                <a:cubicBezTo>
                  <a:pt x="295" y="356"/>
                  <a:pt x="295" y="356"/>
                  <a:pt x="295" y="356"/>
                </a:cubicBezTo>
                <a:cubicBezTo>
                  <a:pt x="295" y="354"/>
                  <a:pt x="295" y="354"/>
                  <a:pt x="295" y="354"/>
                </a:cubicBezTo>
                <a:cubicBezTo>
                  <a:pt x="296" y="351"/>
                  <a:pt x="296" y="351"/>
                  <a:pt x="296" y="351"/>
                </a:cubicBezTo>
                <a:cubicBezTo>
                  <a:pt x="298" y="351"/>
                  <a:pt x="298" y="351"/>
                  <a:pt x="298" y="351"/>
                </a:cubicBezTo>
                <a:cubicBezTo>
                  <a:pt x="298" y="349"/>
                  <a:pt x="298" y="349"/>
                  <a:pt x="298" y="349"/>
                </a:cubicBezTo>
                <a:cubicBezTo>
                  <a:pt x="296" y="349"/>
                  <a:pt x="296" y="349"/>
                  <a:pt x="296" y="349"/>
                </a:cubicBezTo>
                <a:cubicBezTo>
                  <a:pt x="295" y="349"/>
                  <a:pt x="295" y="349"/>
                  <a:pt x="295" y="349"/>
                </a:cubicBezTo>
                <a:cubicBezTo>
                  <a:pt x="293" y="349"/>
                  <a:pt x="293" y="349"/>
                  <a:pt x="293" y="349"/>
                </a:cubicBezTo>
                <a:cubicBezTo>
                  <a:pt x="295" y="348"/>
                  <a:pt x="295" y="348"/>
                  <a:pt x="295" y="348"/>
                </a:cubicBezTo>
                <a:cubicBezTo>
                  <a:pt x="296" y="348"/>
                  <a:pt x="296" y="348"/>
                  <a:pt x="296" y="348"/>
                </a:cubicBezTo>
                <a:cubicBezTo>
                  <a:pt x="299" y="346"/>
                  <a:pt x="299" y="346"/>
                  <a:pt x="299" y="346"/>
                </a:cubicBezTo>
                <a:cubicBezTo>
                  <a:pt x="299" y="343"/>
                  <a:pt x="299" y="343"/>
                  <a:pt x="299" y="343"/>
                </a:cubicBezTo>
                <a:cubicBezTo>
                  <a:pt x="301" y="340"/>
                  <a:pt x="301" y="340"/>
                  <a:pt x="301" y="340"/>
                </a:cubicBezTo>
                <a:cubicBezTo>
                  <a:pt x="301" y="337"/>
                  <a:pt x="301" y="337"/>
                  <a:pt x="301" y="337"/>
                </a:cubicBezTo>
                <a:cubicBezTo>
                  <a:pt x="305" y="333"/>
                  <a:pt x="305" y="333"/>
                  <a:pt x="305" y="333"/>
                </a:cubicBezTo>
                <a:cubicBezTo>
                  <a:pt x="304" y="333"/>
                  <a:pt x="304" y="333"/>
                  <a:pt x="304" y="333"/>
                </a:cubicBezTo>
                <a:lnTo>
                  <a:pt x="301" y="334"/>
                </a:lnTo>
                <a:close/>
                <a:moveTo>
                  <a:pt x="298" y="312"/>
                </a:moveTo>
                <a:cubicBezTo>
                  <a:pt x="297" y="313"/>
                  <a:pt x="297" y="313"/>
                  <a:pt x="297" y="313"/>
                </a:cubicBezTo>
                <a:cubicBezTo>
                  <a:pt x="297" y="315"/>
                  <a:pt x="297" y="315"/>
                  <a:pt x="297" y="315"/>
                </a:cubicBezTo>
                <a:cubicBezTo>
                  <a:pt x="299" y="314"/>
                  <a:pt x="299" y="314"/>
                  <a:pt x="299" y="314"/>
                </a:cubicBezTo>
                <a:cubicBezTo>
                  <a:pt x="298" y="313"/>
                  <a:pt x="298" y="313"/>
                  <a:pt x="298" y="313"/>
                </a:cubicBezTo>
                <a:lnTo>
                  <a:pt x="298" y="312"/>
                </a:lnTo>
                <a:close/>
                <a:moveTo>
                  <a:pt x="814" y="1594"/>
                </a:moveTo>
                <a:cubicBezTo>
                  <a:pt x="816" y="1594"/>
                  <a:pt x="816" y="1594"/>
                  <a:pt x="816" y="1594"/>
                </a:cubicBezTo>
                <a:cubicBezTo>
                  <a:pt x="818" y="1594"/>
                  <a:pt x="818" y="1594"/>
                  <a:pt x="818" y="1594"/>
                </a:cubicBezTo>
                <a:cubicBezTo>
                  <a:pt x="817" y="1591"/>
                  <a:pt x="817" y="1591"/>
                  <a:pt x="817" y="1591"/>
                </a:cubicBezTo>
                <a:cubicBezTo>
                  <a:pt x="815" y="1590"/>
                  <a:pt x="815" y="1590"/>
                  <a:pt x="815" y="1590"/>
                </a:cubicBezTo>
                <a:cubicBezTo>
                  <a:pt x="815" y="1587"/>
                  <a:pt x="815" y="1587"/>
                  <a:pt x="815" y="1587"/>
                </a:cubicBezTo>
                <a:cubicBezTo>
                  <a:pt x="813" y="1587"/>
                  <a:pt x="813" y="1587"/>
                  <a:pt x="813" y="1587"/>
                </a:cubicBezTo>
                <a:cubicBezTo>
                  <a:pt x="813" y="1583"/>
                  <a:pt x="813" y="1583"/>
                  <a:pt x="813" y="1583"/>
                </a:cubicBezTo>
                <a:cubicBezTo>
                  <a:pt x="812" y="1584"/>
                  <a:pt x="812" y="1584"/>
                  <a:pt x="812" y="1584"/>
                </a:cubicBezTo>
                <a:cubicBezTo>
                  <a:pt x="810" y="1585"/>
                  <a:pt x="810" y="1585"/>
                  <a:pt x="810" y="1585"/>
                </a:cubicBezTo>
                <a:cubicBezTo>
                  <a:pt x="809" y="1586"/>
                  <a:pt x="809" y="1586"/>
                  <a:pt x="809" y="1586"/>
                </a:cubicBezTo>
                <a:cubicBezTo>
                  <a:pt x="811" y="1587"/>
                  <a:pt x="811" y="1587"/>
                  <a:pt x="811" y="1587"/>
                </a:cubicBezTo>
                <a:cubicBezTo>
                  <a:pt x="813" y="1591"/>
                  <a:pt x="813" y="1591"/>
                  <a:pt x="813" y="1591"/>
                </a:cubicBezTo>
                <a:cubicBezTo>
                  <a:pt x="814" y="1590"/>
                  <a:pt x="814" y="1590"/>
                  <a:pt x="814" y="1590"/>
                </a:cubicBezTo>
                <a:cubicBezTo>
                  <a:pt x="815" y="1591"/>
                  <a:pt x="815" y="1591"/>
                  <a:pt x="815" y="1591"/>
                </a:cubicBezTo>
                <a:cubicBezTo>
                  <a:pt x="813" y="1592"/>
                  <a:pt x="813" y="1592"/>
                  <a:pt x="813" y="1592"/>
                </a:cubicBezTo>
                <a:lnTo>
                  <a:pt x="814" y="1594"/>
                </a:lnTo>
                <a:close/>
                <a:moveTo>
                  <a:pt x="810" y="1604"/>
                </a:moveTo>
                <a:cubicBezTo>
                  <a:pt x="812" y="1601"/>
                  <a:pt x="812" y="1601"/>
                  <a:pt x="812" y="1601"/>
                </a:cubicBezTo>
                <a:cubicBezTo>
                  <a:pt x="813" y="1600"/>
                  <a:pt x="813" y="1600"/>
                  <a:pt x="813" y="1600"/>
                </a:cubicBezTo>
                <a:cubicBezTo>
                  <a:pt x="812" y="1599"/>
                  <a:pt x="812" y="1599"/>
                  <a:pt x="812" y="1599"/>
                </a:cubicBezTo>
                <a:cubicBezTo>
                  <a:pt x="810" y="1598"/>
                  <a:pt x="810" y="1598"/>
                  <a:pt x="810" y="1598"/>
                </a:cubicBezTo>
                <a:cubicBezTo>
                  <a:pt x="809" y="1597"/>
                  <a:pt x="809" y="1597"/>
                  <a:pt x="809" y="1597"/>
                </a:cubicBezTo>
                <a:cubicBezTo>
                  <a:pt x="808" y="1598"/>
                  <a:pt x="808" y="1598"/>
                  <a:pt x="808" y="1598"/>
                </a:cubicBezTo>
                <a:cubicBezTo>
                  <a:pt x="809" y="1602"/>
                  <a:pt x="809" y="1602"/>
                  <a:pt x="809" y="1602"/>
                </a:cubicBezTo>
                <a:cubicBezTo>
                  <a:pt x="809" y="1603"/>
                  <a:pt x="809" y="1603"/>
                  <a:pt x="809" y="1603"/>
                </a:cubicBezTo>
                <a:lnTo>
                  <a:pt x="810" y="1604"/>
                </a:lnTo>
                <a:close/>
                <a:moveTo>
                  <a:pt x="302" y="315"/>
                </a:moveTo>
                <a:cubicBezTo>
                  <a:pt x="301" y="314"/>
                  <a:pt x="301" y="314"/>
                  <a:pt x="301" y="314"/>
                </a:cubicBezTo>
                <a:cubicBezTo>
                  <a:pt x="300" y="315"/>
                  <a:pt x="300" y="315"/>
                  <a:pt x="300" y="315"/>
                </a:cubicBezTo>
                <a:cubicBezTo>
                  <a:pt x="301" y="316"/>
                  <a:pt x="301" y="316"/>
                  <a:pt x="301" y="316"/>
                </a:cubicBezTo>
                <a:lnTo>
                  <a:pt x="302" y="315"/>
                </a:lnTo>
                <a:close/>
                <a:moveTo>
                  <a:pt x="810" y="1609"/>
                </a:moveTo>
                <a:cubicBezTo>
                  <a:pt x="811" y="1610"/>
                  <a:pt x="811" y="1610"/>
                  <a:pt x="811" y="1610"/>
                </a:cubicBezTo>
                <a:cubicBezTo>
                  <a:pt x="810" y="1611"/>
                  <a:pt x="810" y="1611"/>
                  <a:pt x="810" y="1611"/>
                </a:cubicBezTo>
                <a:cubicBezTo>
                  <a:pt x="811" y="1612"/>
                  <a:pt x="811" y="1612"/>
                  <a:pt x="811" y="1612"/>
                </a:cubicBezTo>
                <a:cubicBezTo>
                  <a:pt x="813" y="1611"/>
                  <a:pt x="813" y="1611"/>
                  <a:pt x="813" y="1611"/>
                </a:cubicBezTo>
                <a:cubicBezTo>
                  <a:pt x="813" y="1610"/>
                  <a:pt x="813" y="1610"/>
                  <a:pt x="813" y="1610"/>
                </a:cubicBezTo>
                <a:cubicBezTo>
                  <a:pt x="812" y="1608"/>
                  <a:pt x="812" y="1608"/>
                  <a:pt x="812" y="1608"/>
                </a:cubicBezTo>
                <a:lnTo>
                  <a:pt x="810" y="1609"/>
                </a:lnTo>
                <a:close/>
                <a:moveTo>
                  <a:pt x="809" y="1594"/>
                </a:moveTo>
                <a:cubicBezTo>
                  <a:pt x="808" y="1592"/>
                  <a:pt x="808" y="1592"/>
                  <a:pt x="808" y="1592"/>
                </a:cubicBezTo>
                <a:cubicBezTo>
                  <a:pt x="807" y="1592"/>
                  <a:pt x="807" y="1592"/>
                  <a:pt x="807" y="1592"/>
                </a:cubicBezTo>
                <a:cubicBezTo>
                  <a:pt x="806" y="1592"/>
                  <a:pt x="806" y="1592"/>
                  <a:pt x="806" y="1592"/>
                </a:cubicBezTo>
                <a:cubicBezTo>
                  <a:pt x="806" y="1594"/>
                  <a:pt x="806" y="1594"/>
                  <a:pt x="806" y="1594"/>
                </a:cubicBezTo>
                <a:cubicBezTo>
                  <a:pt x="807" y="1595"/>
                  <a:pt x="807" y="1595"/>
                  <a:pt x="807" y="1595"/>
                </a:cubicBezTo>
                <a:cubicBezTo>
                  <a:pt x="808" y="1596"/>
                  <a:pt x="808" y="1596"/>
                  <a:pt x="808" y="1596"/>
                </a:cubicBezTo>
                <a:cubicBezTo>
                  <a:pt x="809" y="1596"/>
                  <a:pt x="809" y="1596"/>
                  <a:pt x="809" y="1596"/>
                </a:cubicBezTo>
                <a:lnTo>
                  <a:pt x="809" y="1594"/>
                </a:lnTo>
                <a:close/>
                <a:moveTo>
                  <a:pt x="307" y="320"/>
                </a:moveTo>
                <a:cubicBezTo>
                  <a:pt x="308" y="319"/>
                  <a:pt x="308" y="319"/>
                  <a:pt x="308" y="319"/>
                </a:cubicBezTo>
                <a:cubicBezTo>
                  <a:pt x="307" y="318"/>
                  <a:pt x="307" y="318"/>
                  <a:pt x="307" y="318"/>
                </a:cubicBezTo>
                <a:cubicBezTo>
                  <a:pt x="306" y="318"/>
                  <a:pt x="306" y="318"/>
                  <a:pt x="306" y="318"/>
                </a:cubicBezTo>
                <a:cubicBezTo>
                  <a:pt x="307" y="316"/>
                  <a:pt x="307" y="316"/>
                  <a:pt x="307" y="316"/>
                </a:cubicBezTo>
                <a:cubicBezTo>
                  <a:pt x="308" y="316"/>
                  <a:pt x="308" y="316"/>
                  <a:pt x="308" y="316"/>
                </a:cubicBezTo>
                <a:cubicBezTo>
                  <a:pt x="310" y="314"/>
                  <a:pt x="310" y="314"/>
                  <a:pt x="310" y="314"/>
                </a:cubicBezTo>
                <a:cubicBezTo>
                  <a:pt x="310" y="313"/>
                  <a:pt x="310" y="313"/>
                  <a:pt x="310" y="313"/>
                </a:cubicBezTo>
                <a:cubicBezTo>
                  <a:pt x="309" y="313"/>
                  <a:pt x="309" y="313"/>
                  <a:pt x="309" y="313"/>
                </a:cubicBezTo>
                <a:cubicBezTo>
                  <a:pt x="308" y="313"/>
                  <a:pt x="308" y="313"/>
                  <a:pt x="308" y="313"/>
                </a:cubicBezTo>
                <a:cubicBezTo>
                  <a:pt x="308" y="312"/>
                  <a:pt x="308" y="312"/>
                  <a:pt x="308" y="312"/>
                </a:cubicBezTo>
                <a:cubicBezTo>
                  <a:pt x="310" y="311"/>
                  <a:pt x="310" y="311"/>
                  <a:pt x="310" y="311"/>
                </a:cubicBezTo>
                <a:cubicBezTo>
                  <a:pt x="309" y="309"/>
                  <a:pt x="309" y="309"/>
                  <a:pt x="309" y="309"/>
                </a:cubicBezTo>
                <a:cubicBezTo>
                  <a:pt x="307" y="307"/>
                  <a:pt x="307" y="307"/>
                  <a:pt x="307" y="307"/>
                </a:cubicBezTo>
                <a:cubicBezTo>
                  <a:pt x="307" y="306"/>
                  <a:pt x="307" y="306"/>
                  <a:pt x="307" y="306"/>
                </a:cubicBezTo>
                <a:cubicBezTo>
                  <a:pt x="308" y="306"/>
                  <a:pt x="308" y="306"/>
                  <a:pt x="308" y="306"/>
                </a:cubicBezTo>
                <a:cubicBezTo>
                  <a:pt x="309" y="306"/>
                  <a:pt x="309" y="306"/>
                  <a:pt x="309" y="306"/>
                </a:cubicBezTo>
                <a:cubicBezTo>
                  <a:pt x="309" y="304"/>
                  <a:pt x="309" y="304"/>
                  <a:pt x="309" y="304"/>
                </a:cubicBezTo>
                <a:cubicBezTo>
                  <a:pt x="308" y="303"/>
                  <a:pt x="308" y="303"/>
                  <a:pt x="308" y="303"/>
                </a:cubicBezTo>
                <a:cubicBezTo>
                  <a:pt x="309" y="303"/>
                  <a:pt x="309" y="303"/>
                  <a:pt x="309" y="303"/>
                </a:cubicBezTo>
                <a:cubicBezTo>
                  <a:pt x="309" y="300"/>
                  <a:pt x="309" y="300"/>
                  <a:pt x="309" y="300"/>
                </a:cubicBezTo>
                <a:cubicBezTo>
                  <a:pt x="307" y="298"/>
                  <a:pt x="307" y="298"/>
                  <a:pt x="307" y="298"/>
                </a:cubicBezTo>
                <a:cubicBezTo>
                  <a:pt x="306" y="299"/>
                  <a:pt x="306" y="299"/>
                  <a:pt x="306" y="299"/>
                </a:cubicBezTo>
                <a:cubicBezTo>
                  <a:pt x="305" y="297"/>
                  <a:pt x="305" y="297"/>
                  <a:pt x="305" y="297"/>
                </a:cubicBezTo>
                <a:cubicBezTo>
                  <a:pt x="305" y="296"/>
                  <a:pt x="305" y="296"/>
                  <a:pt x="305" y="296"/>
                </a:cubicBezTo>
                <a:cubicBezTo>
                  <a:pt x="307" y="294"/>
                  <a:pt x="307" y="294"/>
                  <a:pt x="307" y="294"/>
                </a:cubicBezTo>
                <a:cubicBezTo>
                  <a:pt x="305" y="292"/>
                  <a:pt x="305" y="292"/>
                  <a:pt x="305" y="292"/>
                </a:cubicBezTo>
                <a:cubicBezTo>
                  <a:pt x="304" y="292"/>
                  <a:pt x="304" y="292"/>
                  <a:pt x="304" y="292"/>
                </a:cubicBezTo>
                <a:cubicBezTo>
                  <a:pt x="303" y="293"/>
                  <a:pt x="303" y="293"/>
                  <a:pt x="303" y="293"/>
                </a:cubicBezTo>
                <a:cubicBezTo>
                  <a:pt x="304" y="294"/>
                  <a:pt x="304" y="294"/>
                  <a:pt x="304" y="294"/>
                </a:cubicBezTo>
                <a:cubicBezTo>
                  <a:pt x="305" y="296"/>
                  <a:pt x="305" y="296"/>
                  <a:pt x="305" y="296"/>
                </a:cubicBezTo>
                <a:cubicBezTo>
                  <a:pt x="304" y="299"/>
                  <a:pt x="304" y="299"/>
                  <a:pt x="304" y="299"/>
                </a:cubicBezTo>
                <a:cubicBezTo>
                  <a:pt x="304" y="301"/>
                  <a:pt x="304" y="301"/>
                  <a:pt x="304" y="301"/>
                </a:cubicBezTo>
                <a:cubicBezTo>
                  <a:pt x="303" y="303"/>
                  <a:pt x="303" y="303"/>
                  <a:pt x="303" y="303"/>
                </a:cubicBezTo>
                <a:cubicBezTo>
                  <a:pt x="301" y="303"/>
                  <a:pt x="301" y="303"/>
                  <a:pt x="301" y="303"/>
                </a:cubicBezTo>
                <a:cubicBezTo>
                  <a:pt x="301" y="304"/>
                  <a:pt x="301" y="304"/>
                  <a:pt x="301" y="304"/>
                </a:cubicBezTo>
                <a:cubicBezTo>
                  <a:pt x="301" y="305"/>
                  <a:pt x="301" y="305"/>
                  <a:pt x="301" y="305"/>
                </a:cubicBezTo>
                <a:cubicBezTo>
                  <a:pt x="302" y="304"/>
                  <a:pt x="302" y="304"/>
                  <a:pt x="302" y="304"/>
                </a:cubicBezTo>
                <a:cubicBezTo>
                  <a:pt x="304" y="305"/>
                  <a:pt x="304" y="305"/>
                  <a:pt x="304" y="305"/>
                </a:cubicBezTo>
                <a:cubicBezTo>
                  <a:pt x="304" y="306"/>
                  <a:pt x="304" y="306"/>
                  <a:pt x="304" y="306"/>
                </a:cubicBezTo>
                <a:cubicBezTo>
                  <a:pt x="302" y="307"/>
                  <a:pt x="302" y="307"/>
                  <a:pt x="302" y="307"/>
                </a:cubicBezTo>
                <a:cubicBezTo>
                  <a:pt x="302" y="308"/>
                  <a:pt x="302" y="308"/>
                  <a:pt x="302" y="308"/>
                </a:cubicBezTo>
                <a:cubicBezTo>
                  <a:pt x="301" y="309"/>
                  <a:pt x="301" y="309"/>
                  <a:pt x="301" y="309"/>
                </a:cubicBezTo>
                <a:cubicBezTo>
                  <a:pt x="300" y="309"/>
                  <a:pt x="300" y="309"/>
                  <a:pt x="300" y="309"/>
                </a:cubicBezTo>
                <a:cubicBezTo>
                  <a:pt x="299" y="310"/>
                  <a:pt x="299" y="310"/>
                  <a:pt x="299" y="310"/>
                </a:cubicBezTo>
                <a:cubicBezTo>
                  <a:pt x="300" y="311"/>
                  <a:pt x="300" y="311"/>
                  <a:pt x="300" y="311"/>
                </a:cubicBezTo>
                <a:cubicBezTo>
                  <a:pt x="301" y="311"/>
                  <a:pt x="301" y="311"/>
                  <a:pt x="301" y="311"/>
                </a:cubicBezTo>
                <a:cubicBezTo>
                  <a:pt x="302" y="312"/>
                  <a:pt x="302" y="312"/>
                  <a:pt x="302" y="312"/>
                </a:cubicBezTo>
                <a:cubicBezTo>
                  <a:pt x="303" y="311"/>
                  <a:pt x="303" y="311"/>
                  <a:pt x="303" y="311"/>
                </a:cubicBezTo>
                <a:cubicBezTo>
                  <a:pt x="304" y="311"/>
                  <a:pt x="304" y="311"/>
                  <a:pt x="304" y="311"/>
                </a:cubicBezTo>
                <a:cubicBezTo>
                  <a:pt x="305" y="312"/>
                  <a:pt x="305" y="312"/>
                  <a:pt x="305" y="312"/>
                </a:cubicBezTo>
                <a:cubicBezTo>
                  <a:pt x="303" y="313"/>
                  <a:pt x="303" y="313"/>
                  <a:pt x="303" y="313"/>
                </a:cubicBezTo>
                <a:cubicBezTo>
                  <a:pt x="303" y="314"/>
                  <a:pt x="303" y="314"/>
                  <a:pt x="303" y="314"/>
                </a:cubicBezTo>
                <a:cubicBezTo>
                  <a:pt x="304" y="315"/>
                  <a:pt x="304" y="315"/>
                  <a:pt x="304" y="315"/>
                </a:cubicBezTo>
                <a:cubicBezTo>
                  <a:pt x="303" y="316"/>
                  <a:pt x="303" y="316"/>
                  <a:pt x="303" y="316"/>
                </a:cubicBezTo>
                <a:cubicBezTo>
                  <a:pt x="302" y="318"/>
                  <a:pt x="302" y="318"/>
                  <a:pt x="302" y="318"/>
                </a:cubicBezTo>
                <a:cubicBezTo>
                  <a:pt x="304" y="320"/>
                  <a:pt x="304" y="320"/>
                  <a:pt x="304" y="320"/>
                </a:cubicBezTo>
                <a:cubicBezTo>
                  <a:pt x="304" y="321"/>
                  <a:pt x="304" y="321"/>
                  <a:pt x="304" y="321"/>
                </a:cubicBezTo>
                <a:cubicBezTo>
                  <a:pt x="305" y="322"/>
                  <a:pt x="305" y="322"/>
                  <a:pt x="305" y="322"/>
                </a:cubicBezTo>
                <a:cubicBezTo>
                  <a:pt x="306" y="322"/>
                  <a:pt x="306" y="322"/>
                  <a:pt x="306" y="322"/>
                </a:cubicBezTo>
                <a:cubicBezTo>
                  <a:pt x="307" y="321"/>
                  <a:pt x="307" y="321"/>
                  <a:pt x="307" y="321"/>
                </a:cubicBezTo>
                <a:lnTo>
                  <a:pt x="307" y="320"/>
                </a:lnTo>
                <a:close/>
                <a:moveTo>
                  <a:pt x="807" y="1586"/>
                </a:moveTo>
                <a:cubicBezTo>
                  <a:pt x="806" y="1587"/>
                  <a:pt x="806" y="1587"/>
                  <a:pt x="806" y="1587"/>
                </a:cubicBezTo>
                <a:cubicBezTo>
                  <a:pt x="806" y="1588"/>
                  <a:pt x="806" y="1588"/>
                  <a:pt x="806" y="1588"/>
                </a:cubicBezTo>
                <a:cubicBezTo>
                  <a:pt x="806" y="1591"/>
                  <a:pt x="806" y="1591"/>
                  <a:pt x="806" y="1591"/>
                </a:cubicBezTo>
                <a:cubicBezTo>
                  <a:pt x="808" y="1591"/>
                  <a:pt x="808" y="1591"/>
                  <a:pt x="808" y="1591"/>
                </a:cubicBezTo>
                <a:cubicBezTo>
                  <a:pt x="810" y="1592"/>
                  <a:pt x="810" y="1592"/>
                  <a:pt x="810" y="1592"/>
                </a:cubicBezTo>
                <a:cubicBezTo>
                  <a:pt x="810" y="1593"/>
                  <a:pt x="810" y="1593"/>
                  <a:pt x="810" y="1593"/>
                </a:cubicBezTo>
                <a:cubicBezTo>
                  <a:pt x="810" y="1596"/>
                  <a:pt x="810" y="1596"/>
                  <a:pt x="810" y="1596"/>
                </a:cubicBezTo>
                <a:cubicBezTo>
                  <a:pt x="812" y="1597"/>
                  <a:pt x="812" y="1597"/>
                  <a:pt x="812" y="1597"/>
                </a:cubicBezTo>
                <a:cubicBezTo>
                  <a:pt x="813" y="1596"/>
                  <a:pt x="813" y="1596"/>
                  <a:pt x="813" y="1596"/>
                </a:cubicBezTo>
                <a:cubicBezTo>
                  <a:pt x="813" y="1594"/>
                  <a:pt x="813" y="1594"/>
                  <a:pt x="813" y="1594"/>
                </a:cubicBezTo>
                <a:cubicBezTo>
                  <a:pt x="811" y="1591"/>
                  <a:pt x="811" y="1591"/>
                  <a:pt x="811" y="1591"/>
                </a:cubicBezTo>
                <a:cubicBezTo>
                  <a:pt x="808" y="1587"/>
                  <a:pt x="808" y="1587"/>
                  <a:pt x="808" y="1587"/>
                </a:cubicBezTo>
                <a:lnTo>
                  <a:pt x="807" y="1586"/>
                </a:lnTo>
                <a:close/>
                <a:moveTo>
                  <a:pt x="816" y="1613"/>
                </a:moveTo>
                <a:cubicBezTo>
                  <a:pt x="817" y="1612"/>
                  <a:pt x="817" y="1612"/>
                  <a:pt x="817" y="1612"/>
                </a:cubicBezTo>
                <a:cubicBezTo>
                  <a:pt x="818" y="1610"/>
                  <a:pt x="818" y="1610"/>
                  <a:pt x="818" y="1610"/>
                </a:cubicBezTo>
                <a:cubicBezTo>
                  <a:pt x="818" y="1612"/>
                  <a:pt x="818" y="1612"/>
                  <a:pt x="818" y="1612"/>
                </a:cubicBezTo>
                <a:cubicBezTo>
                  <a:pt x="819" y="1614"/>
                  <a:pt x="819" y="1614"/>
                  <a:pt x="819" y="1614"/>
                </a:cubicBezTo>
                <a:cubicBezTo>
                  <a:pt x="820" y="1615"/>
                  <a:pt x="820" y="1615"/>
                  <a:pt x="820" y="1615"/>
                </a:cubicBezTo>
                <a:cubicBezTo>
                  <a:pt x="821" y="1614"/>
                  <a:pt x="821" y="1614"/>
                  <a:pt x="821" y="1614"/>
                </a:cubicBezTo>
                <a:cubicBezTo>
                  <a:pt x="821" y="1611"/>
                  <a:pt x="821" y="1611"/>
                  <a:pt x="821" y="1611"/>
                </a:cubicBezTo>
                <a:cubicBezTo>
                  <a:pt x="820" y="1608"/>
                  <a:pt x="820" y="1608"/>
                  <a:pt x="820" y="1608"/>
                </a:cubicBezTo>
                <a:cubicBezTo>
                  <a:pt x="821" y="1607"/>
                  <a:pt x="821" y="1607"/>
                  <a:pt x="821" y="1607"/>
                </a:cubicBezTo>
                <a:cubicBezTo>
                  <a:pt x="820" y="1604"/>
                  <a:pt x="820" y="1604"/>
                  <a:pt x="820" y="1604"/>
                </a:cubicBezTo>
                <a:cubicBezTo>
                  <a:pt x="819" y="1601"/>
                  <a:pt x="819" y="1601"/>
                  <a:pt x="819" y="1601"/>
                </a:cubicBezTo>
                <a:cubicBezTo>
                  <a:pt x="818" y="1597"/>
                  <a:pt x="818" y="1597"/>
                  <a:pt x="818" y="1597"/>
                </a:cubicBezTo>
                <a:cubicBezTo>
                  <a:pt x="817" y="1596"/>
                  <a:pt x="817" y="1596"/>
                  <a:pt x="817" y="1596"/>
                </a:cubicBezTo>
                <a:cubicBezTo>
                  <a:pt x="814" y="1596"/>
                  <a:pt x="814" y="1596"/>
                  <a:pt x="814" y="1596"/>
                </a:cubicBezTo>
                <a:cubicBezTo>
                  <a:pt x="813" y="1597"/>
                  <a:pt x="813" y="1597"/>
                  <a:pt x="813" y="1597"/>
                </a:cubicBezTo>
                <a:cubicBezTo>
                  <a:pt x="813" y="1599"/>
                  <a:pt x="813" y="1599"/>
                  <a:pt x="813" y="1599"/>
                </a:cubicBezTo>
                <a:cubicBezTo>
                  <a:pt x="814" y="1600"/>
                  <a:pt x="814" y="1600"/>
                  <a:pt x="814" y="1600"/>
                </a:cubicBezTo>
                <a:cubicBezTo>
                  <a:pt x="814" y="1602"/>
                  <a:pt x="814" y="1602"/>
                  <a:pt x="814" y="1602"/>
                </a:cubicBezTo>
                <a:cubicBezTo>
                  <a:pt x="814" y="1603"/>
                  <a:pt x="814" y="1603"/>
                  <a:pt x="814" y="1603"/>
                </a:cubicBezTo>
                <a:cubicBezTo>
                  <a:pt x="815" y="1603"/>
                  <a:pt x="815" y="1603"/>
                  <a:pt x="815" y="1603"/>
                </a:cubicBezTo>
                <a:cubicBezTo>
                  <a:pt x="816" y="1602"/>
                  <a:pt x="816" y="1602"/>
                  <a:pt x="816" y="1602"/>
                </a:cubicBezTo>
                <a:cubicBezTo>
                  <a:pt x="815" y="1603"/>
                  <a:pt x="815" y="1603"/>
                  <a:pt x="815" y="1603"/>
                </a:cubicBezTo>
                <a:cubicBezTo>
                  <a:pt x="814" y="1605"/>
                  <a:pt x="814" y="1605"/>
                  <a:pt x="814" y="1605"/>
                </a:cubicBezTo>
                <a:cubicBezTo>
                  <a:pt x="812" y="1605"/>
                  <a:pt x="812" y="1605"/>
                  <a:pt x="812" y="1605"/>
                </a:cubicBezTo>
                <a:cubicBezTo>
                  <a:pt x="814" y="1609"/>
                  <a:pt x="814" y="1609"/>
                  <a:pt x="814" y="1609"/>
                </a:cubicBezTo>
                <a:cubicBezTo>
                  <a:pt x="815" y="1611"/>
                  <a:pt x="815" y="1611"/>
                  <a:pt x="815" y="1611"/>
                </a:cubicBezTo>
                <a:lnTo>
                  <a:pt x="816" y="1613"/>
                </a:lnTo>
                <a:close/>
                <a:moveTo>
                  <a:pt x="1997" y="1171"/>
                </a:moveTo>
                <a:cubicBezTo>
                  <a:pt x="1998" y="1170"/>
                  <a:pt x="1998" y="1170"/>
                  <a:pt x="1998" y="1170"/>
                </a:cubicBezTo>
                <a:cubicBezTo>
                  <a:pt x="1997" y="1169"/>
                  <a:pt x="1997" y="1169"/>
                  <a:pt x="1997" y="1169"/>
                </a:cubicBezTo>
                <a:cubicBezTo>
                  <a:pt x="1997" y="1170"/>
                  <a:pt x="1997" y="1170"/>
                  <a:pt x="1997" y="1170"/>
                </a:cubicBezTo>
                <a:lnTo>
                  <a:pt x="1997" y="1171"/>
                </a:lnTo>
                <a:close/>
                <a:moveTo>
                  <a:pt x="1349" y="58"/>
                </a:moveTo>
                <a:cubicBezTo>
                  <a:pt x="1347" y="58"/>
                  <a:pt x="1347" y="58"/>
                  <a:pt x="1347" y="58"/>
                </a:cubicBezTo>
                <a:cubicBezTo>
                  <a:pt x="1345" y="61"/>
                  <a:pt x="1345" y="61"/>
                  <a:pt x="1345" y="61"/>
                </a:cubicBezTo>
                <a:cubicBezTo>
                  <a:pt x="1345" y="63"/>
                  <a:pt x="1345" y="63"/>
                  <a:pt x="1345" y="63"/>
                </a:cubicBezTo>
                <a:cubicBezTo>
                  <a:pt x="1347" y="64"/>
                  <a:pt x="1347" y="64"/>
                  <a:pt x="1347" y="64"/>
                </a:cubicBezTo>
                <a:cubicBezTo>
                  <a:pt x="1348" y="64"/>
                  <a:pt x="1348" y="64"/>
                  <a:pt x="1348" y="64"/>
                </a:cubicBezTo>
                <a:cubicBezTo>
                  <a:pt x="1350" y="66"/>
                  <a:pt x="1350" y="66"/>
                  <a:pt x="1350" y="66"/>
                </a:cubicBezTo>
                <a:cubicBezTo>
                  <a:pt x="1351" y="66"/>
                  <a:pt x="1351" y="66"/>
                  <a:pt x="1351" y="66"/>
                </a:cubicBezTo>
                <a:cubicBezTo>
                  <a:pt x="1354" y="66"/>
                  <a:pt x="1354" y="66"/>
                  <a:pt x="1354" y="66"/>
                </a:cubicBezTo>
                <a:cubicBezTo>
                  <a:pt x="1355" y="65"/>
                  <a:pt x="1355" y="65"/>
                  <a:pt x="1355" y="65"/>
                </a:cubicBezTo>
                <a:cubicBezTo>
                  <a:pt x="1356" y="63"/>
                  <a:pt x="1356" y="63"/>
                  <a:pt x="1356" y="63"/>
                </a:cubicBezTo>
                <a:cubicBezTo>
                  <a:pt x="1356" y="62"/>
                  <a:pt x="1356" y="62"/>
                  <a:pt x="1356" y="62"/>
                </a:cubicBezTo>
                <a:cubicBezTo>
                  <a:pt x="1356" y="60"/>
                  <a:pt x="1356" y="60"/>
                  <a:pt x="1356" y="60"/>
                </a:cubicBezTo>
                <a:cubicBezTo>
                  <a:pt x="1352" y="57"/>
                  <a:pt x="1352" y="57"/>
                  <a:pt x="1352" y="57"/>
                </a:cubicBezTo>
                <a:lnTo>
                  <a:pt x="1349" y="58"/>
                </a:lnTo>
                <a:close/>
                <a:moveTo>
                  <a:pt x="1336" y="276"/>
                </a:moveTo>
                <a:cubicBezTo>
                  <a:pt x="1335" y="277"/>
                  <a:pt x="1335" y="277"/>
                  <a:pt x="1335" y="277"/>
                </a:cubicBezTo>
                <a:cubicBezTo>
                  <a:pt x="1336" y="278"/>
                  <a:pt x="1336" y="278"/>
                  <a:pt x="1336" y="278"/>
                </a:cubicBezTo>
                <a:cubicBezTo>
                  <a:pt x="1337" y="278"/>
                  <a:pt x="1337" y="278"/>
                  <a:pt x="1337" y="278"/>
                </a:cubicBezTo>
                <a:cubicBezTo>
                  <a:pt x="1337" y="275"/>
                  <a:pt x="1337" y="275"/>
                  <a:pt x="1337" y="275"/>
                </a:cubicBezTo>
                <a:lnTo>
                  <a:pt x="1336" y="276"/>
                </a:lnTo>
                <a:close/>
                <a:moveTo>
                  <a:pt x="1366" y="57"/>
                </a:moveTo>
                <a:cubicBezTo>
                  <a:pt x="1367" y="57"/>
                  <a:pt x="1367" y="57"/>
                  <a:pt x="1367" y="57"/>
                </a:cubicBezTo>
                <a:cubicBezTo>
                  <a:pt x="1368" y="55"/>
                  <a:pt x="1368" y="55"/>
                  <a:pt x="1368" y="55"/>
                </a:cubicBezTo>
                <a:cubicBezTo>
                  <a:pt x="1368" y="54"/>
                  <a:pt x="1368" y="54"/>
                  <a:pt x="1368" y="54"/>
                </a:cubicBezTo>
                <a:cubicBezTo>
                  <a:pt x="1367" y="54"/>
                  <a:pt x="1367" y="54"/>
                  <a:pt x="1367" y="54"/>
                </a:cubicBezTo>
                <a:cubicBezTo>
                  <a:pt x="1366" y="55"/>
                  <a:pt x="1366" y="55"/>
                  <a:pt x="1366" y="55"/>
                </a:cubicBezTo>
                <a:lnTo>
                  <a:pt x="1366" y="57"/>
                </a:lnTo>
                <a:close/>
                <a:moveTo>
                  <a:pt x="1378" y="44"/>
                </a:moveTo>
                <a:cubicBezTo>
                  <a:pt x="1377" y="44"/>
                  <a:pt x="1377" y="44"/>
                  <a:pt x="1377" y="44"/>
                </a:cubicBezTo>
                <a:cubicBezTo>
                  <a:pt x="1376" y="42"/>
                  <a:pt x="1376" y="42"/>
                  <a:pt x="1376" y="42"/>
                </a:cubicBezTo>
                <a:cubicBezTo>
                  <a:pt x="1376" y="40"/>
                  <a:pt x="1376" y="40"/>
                  <a:pt x="1376" y="40"/>
                </a:cubicBezTo>
                <a:cubicBezTo>
                  <a:pt x="1375" y="39"/>
                  <a:pt x="1375" y="39"/>
                  <a:pt x="1375" y="39"/>
                </a:cubicBezTo>
                <a:cubicBezTo>
                  <a:pt x="1375" y="38"/>
                  <a:pt x="1375" y="38"/>
                  <a:pt x="1375" y="38"/>
                </a:cubicBezTo>
                <a:cubicBezTo>
                  <a:pt x="1376" y="38"/>
                  <a:pt x="1376" y="38"/>
                  <a:pt x="1376" y="38"/>
                </a:cubicBezTo>
                <a:cubicBezTo>
                  <a:pt x="1377" y="36"/>
                  <a:pt x="1377" y="36"/>
                  <a:pt x="1377" y="36"/>
                </a:cubicBezTo>
                <a:cubicBezTo>
                  <a:pt x="1375" y="35"/>
                  <a:pt x="1375" y="35"/>
                  <a:pt x="1375" y="35"/>
                </a:cubicBezTo>
                <a:cubicBezTo>
                  <a:pt x="1374" y="37"/>
                  <a:pt x="1374" y="37"/>
                  <a:pt x="1374" y="37"/>
                </a:cubicBezTo>
                <a:cubicBezTo>
                  <a:pt x="1372" y="37"/>
                  <a:pt x="1372" y="37"/>
                  <a:pt x="1372" y="37"/>
                </a:cubicBezTo>
                <a:cubicBezTo>
                  <a:pt x="1371" y="37"/>
                  <a:pt x="1371" y="37"/>
                  <a:pt x="1371" y="37"/>
                </a:cubicBezTo>
                <a:cubicBezTo>
                  <a:pt x="1370" y="37"/>
                  <a:pt x="1370" y="37"/>
                  <a:pt x="1370" y="37"/>
                </a:cubicBezTo>
                <a:cubicBezTo>
                  <a:pt x="1370" y="42"/>
                  <a:pt x="1370" y="42"/>
                  <a:pt x="1370" y="42"/>
                </a:cubicBezTo>
                <a:cubicBezTo>
                  <a:pt x="1369" y="44"/>
                  <a:pt x="1369" y="44"/>
                  <a:pt x="1369" y="44"/>
                </a:cubicBezTo>
                <a:cubicBezTo>
                  <a:pt x="1370" y="46"/>
                  <a:pt x="1370" y="46"/>
                  <a:pt x="1370" y="46"/>
                </a:cubicBezTo>
                <a:cubicBezTo>
                  <a:pt x="1371" y="47"/>
                  <a:pt x="1371" y="47"/>
                  <a:pt x="1371" y="47"/>
                </a:cubicBezTo>
                <a:cubicBezTo>
                  <a:pt x="1373" y="47"/>
                  <a:pt x="1373" y="47"/>
                  <a:pt x="1373" y="47"/>
                </a:cubicBezTo>
                <a:cubicBezTo>
                  <a:pt x="1376" y="47"/>
                  <a:pt x="1376" y="47"/>
                  <a:pt x="1376" y="47"/>
                </a:cubicBezTo>
                <a:cubicBezTo>
                  <a:pt x="1376" y="46"/>
                  <a:pt x="1376" y="46"/>
                  <a:pt x="1376" y="46"/>
                </a:cubicBezTo>
                <a:cubicBezTo>
                  <a:pt x="1377" y="47"/>
                  <a:pt x="1377" y="47"/>
                  <a:pt x="1377" y="47"/>
                </a:cubicBezTo>
                <a:cubicBezTo>
                  <a:pt x="1378" y="48"/>
                  <a:pt x="1378" y="48"/>
                  <a:pt x="1378" y="48"/>
                </a:cubicBezTo>
                <a:cubicBezTo>
                  <a:pt x="1379" y="46"/>
                  <a:pt x="1379" y="46"/>
                  <a:pt x="1379" y="46"/>
                </a:cubicBezTo>
                <a:cubicBezTo>
                  <a:pt x="1380" y="45"/>
                  <a:pt x="1380" y="45"/>
                  <a:pt x="1380" y="45"/>
                </a:cubicBezTo>
                <a:cubicBezTo>
                  <a:pt x="1380" y="42"/>
                  <a:pt x="1380" y="42"/>
                  <a:pt x="1380" y="42"/>
                </a:cubicBezTo>
                <a:cubicBezTo>
                  <a:pt x="1379" y="42"/>
                  <a:pt x="1379" y="42"/>
                  <a:pt x="1379" y="42"/>
                </a:cubicBezTo>
                <a:cubicBezTo>
                  <a:pt x="1378" y="43"/>
                  <a:pt x="1378" y="43"/>
                  <a:pt x="1378" y="43"/>
                </a:cubicBezTo>
                <a:lnTo>
                  <a:pt x="1378" y="44"/>
                </a:lnTo>
                <a:close/>
                <a:moveTo>
                  <a:pt x="1373" y="6"/>
                </a:moveTo>
                <a:cubicBezTo>
                  <a:pt x="1372" y="5"/>
                  <a:pt x="1372" y="5"/>
                  <a:pt x="1372" y="5"/>
                </a:cubicBezTo>
                <a:cubicBezTo>
                  <a:pt x="1371" y="7"/>
                  <a:pt x="1371" y="7"/>
                  <a:pt x="1371" y="7"/>
                </a:cubicBezTo>
                <a:cubicBezTo>
                  <a:pt x="1371" y="7"/>
                  <a:pt x="1371" y="7"/>
                  <a:pt x="1371" y="7"/>
                </a:cubicBezTo>
                <a:cubicBezTo>
                  <a:pt x="1372" y="8"/>
                  <a:pt x="1372" y="8"/>
                  <a:pt x="1372" y="8"/>
                </a:cubicBezTo>
                <a:cubicBezTo>
                  <a:pt x="1372" y="9"/>
                  <a:pt x="1372" y="9"/>
                  <a:pt x="1372" y="9"/>
                </a:cubicBezTo>
                <a:cubicBezTo>
                  <a:pt x="1371" y="10"/>
                  <a:pt x="1371" y="10"/>
                  <a:pt x="1371" y="10"/>
                </a:cubicBezTo>
                <a:cubicBezTo>
                  <a:pt x="1371" y="13"/>
                  <a:pt x="1371" y="13"/>
                  <a:pt x="1371" y="13"/>
                </a:cubicBezTo>
                <a:cubicBezTo>
                  <a:pt x="1373" y="15"/>
                  <a:pt x="1373" y="15"/>
                  <a:pt x="1373" y="15"/>
                </a:cubicBezTo>
                <a:cubicBezTo>
                  <a:pt x="1373" y="19"/>
                  <a:pt x="1373" y="19"/>
                  <a:pt x="1373" y="19"/>
                </a:cubicBezTo>
                <a:cubicBezTo>
                  <a:pt x="1372" y="21"/>
                  <a:pt x="1372" y="21"/>
                  <a:pt x="1372" y="21"/>
                </a:cubicBezTo>
                <a:cubicBezTo>
                  <a:pt x="1372" y="23"/>
                  <a:pt x="1372" y="23"/>
                  <a:pt x="1372" y="23"/>
                </a:cubicBezTo>
                <a:cubicBezTo>
                  <a:pt x="1373" y="24"/>
                  <a:pt x="1373" y="24"/>
                  <a:pt x="1373" y="24"/>
                </a:cubicBezTo>
                <a:cubicBezTo>
                  <a:pt x="1374" y="23"/>
                  <a:pt x="1374" y="23"/>
                  <a:pt x="1374" y="23"/>
                </a:cubicBezTo>
                <a:cubicBezTo>
                  <a:pt x="1374" y="20"/>
                  <a:pt x="1374" y="20"/>
                  <a:pt x="1374" y="20"/>
                </a:cubicBezTo>
                <a:cubicBezTo>
                  <a:pt x="1375" y="19"/>
                  <a:pt x="1375" y="19"/>
                  <a:pt x="1375" y="19"/>
                </a:cubicBezTo>
                <a:cubicBezTo>
                  <a:pt x="1375" y="16"/>
                  <a:pt x="1375" y="16"/>
                  <a:pt x="1375" y="16"/>
                </a:cubicBezTo>
                <a:cubicBezTo>
                  <a:pt x="1373" y="14"/>
                  <a:pt x="1373" y="14"/>
                  <a:pt x="1373" y="14"/>
                </a:cubicBezTo>
                <a:cubicBezTo>
                  <a:pt x="1373" y="10"/>
                  <a:pt x="1373" y="10"/>
                  <a:pt x="1373" y="10"/>
                </a:cubicBezTo>
                <a:cubicBezTo>
                  <a:pt x="1374" y="8"/>
                  <a:pt x="1374" y="8"/>
                  <a:pt x="1374" y="8"/>
                </a:cubicBezTo>
                <a:lnTo>
                  <a:pt x="1373" y="6"/>
                </a:lnTo>
                <a:close/>
                <a:moveTo>
                  <a:pt x="1323" y="82"/>
                </a:moveTo>
                <a:cubicBezTo>
                  <a:pt x="1326" y="85"/>
                  <a:pt x="1326" y="85"/>
                  <a:pt x="1326" y="85"/>
                </a:cubicBezTo>
                <a:cubicBezTo>
                  <a:pt x="1330" y="85"/>
                  <a:pt x="1330" y="85"/>
                  <a:pt x="1330" y="85"/>
                </a:cubicBezTo>
                <a:cubicBezTo>
                  <a:pt x="1331" y="85"/>
                  <a:pt x="1331" y="85"/>
                  <a:pt x="1331" y="85"/>
                </a:cubicBezTo>
                <a:cubicBezTo>
                  <a:pt x="1330" y="84"/>
                  <a:pt x="1330" y="84"/>
                  <a:pt x="1330" y="84"/>
                </a:cubicBezTo>
                <a:cubicBezTo>
                  <a:pt x="1325" y="81"/>
                  <a:pt x="1325" y="81"/>
                  <a:pt x="1325" y="81"/>
                </a:cubicBezTo>
                <a:cubicBezTo>
                  <a:pt x="1319" y="80"/>
                  <a:pt x="1319" y="80"/>
                  <a:pt x="1319" y="80"/>
                </a:cubicBezTo>
                <a:cubicBezTo>
                  <a:pt x="1318" y="80"/>
                  <a:pt x="1318" y="80"/>
                  <a:pt x="1318" y="80"/>
                </a:cubicBezTo>
                <a:cubicBezTo>
                  <a:pt x="1318" y="82"/>
                  <a:pt x="1318" y="82"/>
                  <a:pt x="1318" y="82"/>
                </a:cubicBezTo>
                <a:cubicBezTo>
                  <a:pt x="1315" y="82"/>
                  <a:pt x="1315" y="82"/>
                  <a:pt x="1315" y="82"/>
                </a:cubicBezTo>
                <a:cubicBezTo>
                  <a:pt x="1314" y="83"/>
                  <a:pt x="1314" y="83"/>
                  <a:pt x="1314" y="83"/>
                </a:cubicBezTo>
                <a:cubicBezTo>
                  <a:pt x="1315" y="85"/>
                  <a:pt x="1315" y="85"/>
                  <a:pt x="1315" y="85"/>
                </a:cubicBezTo>
                <a:cubicBezTo>
                  <a:pt x="1318" y="85"/>
                  <a:pt x="1318" y="85"/>
                  <a:pt x="1318" y="85"/>
                </a:cubicBezTo>
                <a:cubicBezTo>
                  <a:pt x="1320" y="88"/>
                  <a:pt x="1320" y="88"/>
                  <a:pt x="1320" y="88"/>
                </a:cubicBezTo>
                <a:cubicBezTo>
                  <a:pt x="1323" y="89"/>
                  <a:pt x="1323" y="89"/>
                  <a:pt x="1323" y="89"/>
                </a:cubicBezTo>
                <a:cubicBezTo>
                  <a:pt x="1327" y="88"/>
                  <a:pt x="1327" y="88"/>
                  <a:pt x="1327" y="88"/>
                </a:cubicBezTo>
                <a:cubicBezTo>
                  <a:pt x="1333" y="89"/>
                  <a:pt x="1333" y="89"/>
                  <a:pt x="1333" y="89"/>
                </a:cubicBezTo>
                <a:cubicBezTo>
                  <a:pt x="1335" y="88"/>
                  <a:pt x="1335" y="88"/>
                  <a:pt x="1335" y="88"/>
                </a:cubicBezTo>
                <a:cubicBezTo>
                  <a:pt x="1335" y="87"/>
                  <a:pt x="1335" y="87"/>
                  <a:pt x="1335" y="87"/>
                </a:cubicBezTo>
                <a:cubicBezTo>
                  <a:pt x="1333" y="87"/>
                  <a:pt x="1333" y="87"/>
                  <a:pt x="1333" y="87"/>
                </a:cubicBezTo>
                <a:cubicBezTo>
                  <a:pt x="1328" y="87"/>
                  <a:pt x="1328" y="87"/>
                  <a:pt x="1328" y="87"/>
                </a:cubicBezTo>
                <a:cubicBezTo>
                  <a:pt x="1326" y="86"/>
                  <a:pt x="1326" y="86"/>
                  <a:pt x="1326" y="86"/>
                </a:cubicBezTo>
                <a:cubicBezTo>
                  <a:pt x="1323" y="85"/>
                  <a:pt x="1323" y="85"/>
                  <a:pt x="1323" y="85"/>
                </a:cubicBezTo>
                <a:cubicBezTo>
                  <a:pt x="1321" y="84"/>
                  <a:pt x="1321" y="84"/>
                  <a:pt x="1321" y="84"/>
                </a:cubicBezTo>
                <a:cubicBezTo>
                  <a:pt x="1320" y="83"/>
                  <a:pt x="1320" y="83"/>
                  <a:pt x="1320" y="83"/>
                </a:cubicBezTo>
                <a:cubicBezTo>
                  <a:pt x="1321" y="82"/>
                  <a:pt x="1321" y="82"/>
                  <a:pt x="1321" y="82"/>
                </a:cubicBezTo>
                <a:lnTo>
                  <a:pt x="1323" y="82"/>
                </a:lnTo>
                <a:close/>
                <a:moveTo>
                  <a:pt x="1345" y="88"/>
                </a:moveTo>
                <a:cubicBezTo>
                  <a:pt x="1346" y="89"/>
                  <a:pt x="1346" y="89"/>
                  <a:pt x="1346" y="89"/>
                </a:cubicBezTo>
                <a:cubicBezTo>
                  <a:pt x="1347" y="88"/>
                  <a:pt x="1347" y="88"/>
                  <a:pt x="1347" y="88"/>
                </a:cubicBezTo>
                <a:cubicBezTo>
                  <a:pt x="1347" y="87"/>
                  <a:pt x="1347" y="87"/>
                  <a:pt x="1347" y="87"/>
                </a:cubicBezTo>
                <a:cubicBezTo>
                  <a:pt x="1345" y="88"/>
                  <a:pt x="1345" y="88"/>
                  <a:pt x="1345" y="88"/>
                </a:cubicBezTo>
                <a:close/>
                <a:moveTo>
                  <a:pt x="1342" y="93"/>
                </a:moveTo>
                <a:cubicBezTo>
                  <a:pt x="1339" y="91"/>
                  <a:pt x="1339" y="91"/>
                  <a:pt x="1339" y="91"/>
                </a:cubicBezTo>
                <a:cubicBezTo>
                  <a:pt x="1338" y="91"/>
                  <a:pt x="1338" y="91"/>
                  <a:pt x="1338" y="91"/>
                </a:cubicBezTo>
                <a:cubicBezTo>
                  <a:pt x="1335" y="89"/>
                  <a:pt x="1335" y="89"/>
                  <a:pt x="1335" y="89"/>
                </a:cubicBezTo>
                <a:cubicBezTo>
                  <a:pt x="1333" y="89"/>
                  <a:pt x="1333" y="89"/>
                  <a:pt x="1333" y="89"/>
                </a:cubicBezTo>
                <a:cubicBezTo>
                  <a:pt x="1329" y="90"/>
                  <a:pt x="1329" y="90"/>
                  <a:pt x="1329" y="90"/>
                </a:cubicBezTo>
                <a:cubicBezTo>
                  <a:pt x="1327" y="89"/>
                  <a:pt x="1327" y="89"/>
                  <a:pt x="1327" y="89"/>
                </a:cubicBezTo>
                <a:cubicBezTo>
                  <a:pt x="1324" y="90"/>
                  <a:pt x="1324" y="90"/>
                  <a:pt x="1324" y="90"/>
                </a:cubicBezTo>
                <a:cubicBezTo>
                  <a:pt x="1323" y="89"/>
                  <a:pt x="1323" y="89"/>
                  <a:pt x="1323" y="89"/>
                </a:cubicBezTo>
                <a:cubicBezTo>
                  <a:pt x="1323" y="89"/>
                  <a:pt x="1322" y="90"/>
                  <a:pt x="1322" y="90"/>
                </a:cubicBezTo>
                <a:cubicBezTo>
                  <a:pt x="1323" y="91"/>
                  <a:pt x="1323" y="91"/>
                  <a:pt x="1323" y="91"/>
                </a:cubicBezTo>
                <a:cubicBezTo>
                  <a:pt x="1326" y="91"/>
                  <a:pt x="1326" y="91"/>
                  <a:pt x="1326" y="91"/>
                </a:cubicBezTo>
                <a:cubicBezTo>
                  <a:pt x="1328" y="93"/>
                  <a:pt x="1328" y="93"/>
                  <a:pt x="1328" y="93"/>
                </a:cubicBezTo>
                <a:cubicBezTo>
                  <a:pt x="1331" y="93"/>
                  <a:pt x="1331" y="93"/>
                  <a:pt x="1331" y="93"/>
                </a:cubicBezTo>
                <a:cubicBezTo>
                  <a:pt x="1333" y="94"/>
                  <a:pt x="1333" y="94"/>
                  <a:pt x="1333" y="94"/>
                </a:cubicBezTo>
                <a:cubicBezTo>
                  <a:pt x="1335" y="94"/>
                  <a:pt x="1335" y="94"/>
                  <a:pt x="1335" y="94"/>
                </a:cubicBezTo>
                <a:cubicBezTo>
                  <a:pt x="1335" y="94"/>
                  <a:pt x="1335" y="94"/>
                  <a:pt x="1335" y="94"/>
                </a:cubicBezTo>
                <a:cubicBezTo>
                  <a:pt x="1335" y="96"/>
                  <a:pt x="1335" y="96"/>
                  <a:pt x="1335" y="96"/>
                </a:cubicBezTo>
                <a:cubicBezTo>
                  <a:pt x="1337" y="97"/>
                  <a:pt x="1337" y="97"/>
                  <a:pt x="1337" y="97"/>
                </a:cubicBezTo>
                <a:cubicBezTo>
                  <a:pt x="1339" y="96"/>
                  <a:pt x="1339" y="96"/>
                  <a:pt x="1339" y="96"/>
                </a:cubicBezTo>
                <a:cubicBezTo>
                  <a:pt x="1340" y="97"/>
                  <a:pt x="1340" y="97"/>
                  <a:pt x="1340" y="97"/>
                </a:cubicBezTo>
                <a:cubicBezTo>
                  <a:pt x="1341" y="96"/>
                  <a:pt x="1341" y="96"/>
                  <a:pt x="1341" y="96"/>
                </a:cubicBezTo>
                <a:cubicBezTo>
                  <a:pt x="1341" y="95"/>
                  <a:pt x="1341" y="95"/>
                  <a:pt x="1341" y="95"/>
                </a:cubicBezTo>
                <a:cubicBezTo>
                  <a:pt x="1341" y="94"/>
                  <a:pt x="1341" y="94"/>
                  <a:pt x="1341" y="94"/>
                </a:cubicBezTo>
                <a:cubicBezTo>
                  <a:pt x="1341" y="93"/>
                  <a:pt x="1341" y="93"/>
                  <a:pt x="1341" y="93"/>
                </a:cubicBezTo>
                <a:lnTo>
                  <a:pt x="1342" y="93"/>
                </a:lnTo>
                <a:close/>
                <a:moveTo>
                  <a:pt x="2008" y="1206"/>
                </a:moveTo>
                <a:cubicBezTo>
                  <a:pt x="2008" y="1207"/>
                  <a:pt x="2008" y="1207"/>
                  <a:pt x="2008" y="1207"/>
                </a:cubicBezTo>
                <a:cubicBezTo>
                  <a:pt x="2008" y="1209"/>
                  <a:pt x="2008" y="1209"/>
                  <a:pt x="2008" y="1209"/>
                </a:cubicBezTo>
                <a:cubicBezTo>
                  <a:pt x="2008" y="1210"/>
                  <a:pt x="2008" y="1210"/>
                  <a:pt x="2008" y="1210"/>
                </a:cubicBezTo>
                <a:cubicBezTo>
                  <a:pt x="2009" y="1208"/>
                  <a:pt x="2009" y="1208"/>
                  <a:pt x="2009" y="1208"/>
                </a:cubicBezTo>
                <a:cubicBezTo>
                  <a:pt x="2009" y="1207"/>
                  <a:pt x="2009" y="1207"/>
                  <a:pt x="2009" y="1207"/>
                </a:cubicBezTo>
                <a:cubicBezTo>
                  <a:pt x="2010" y="1205"/>
                  <a:pt x="2010" y="1205"/>
                  <a:pt x="2010" y="1205"/>
                </a:cubicBezTo>
                <a:cubicBezTo>
                  <a:pt x="2009" y="1206"/>
                  <a:pt x="2009" y="1206"/>
                  <a:pt x="2009" y="1206"/>
                </a:cubicBezTo>
                <a:lnTo>
                  <a:pt x="2008" y="1206"/>
                </a:lnTo>
                <a:close/>
                <a:moveTo>
                  <a:pt x="297" y="309"/>
                </a:moveTo>
                <a:cubicBezTo>
                  <a:pt x="296" y="311"/>
                  <a:pt x="296" y="311"/>
                  <a:pt x="296" y="311"/>
                </a:cubicBezTo>
                <a:cubicBezTo>
                  <a:pt x="297" y="311"/>
                  <a:pt x="297" y="311"/>
                  <a:pt x="297" y="311"/>
                </a:cubicBezTo>
                <a:lnTo>
                  <a:pt x="297" y="309"/>
                </a:lnTo>
                <a:close/>
                <a:moveTo>
                  <a:pt x="1995" y="1172"/>
                </a:moveTo>
                <a:cubicBezTo>
                  <a:pt x="1996" y="1170"/>
                  <a:pt x="1996" y="1170"/>
                  <a:pt x="1996" y="1170"/>
                </a:cubicBezTo>
                <a:cubicBezTo>
                  <a:pt x="1995" y="1170"/>
                  <a:pt x="1995" y="1170"/>
                  <a:pt x="1995" y="1170"/>
                </a:cubicBezTo>
                <a:cubicBezTo>
                  <a:pt x="1994" y="1169"/>
                  <a:pt x="1994" y="1169"/>
                  <a:pt x="1994" y="1169"/>
                </a:cubicBezTo>
                <a:cubicBezTo>
                  <a:pt x="1994" y="1169"/>
                  <a:pt x="1994" y="1169"/>
                  <a:pt x="1994" y="1169"/>
                </a:cubicBezTo>
                <a:cubicBezTo>
                  <a:pt x="1993" y="1171"/>
                  <a:pt x="1993" y="1171"/>
                  <a:pt x="1993" y="1171"/>
                </a:cubicBezTo>
                <a:cubicBezTo>
                  <a:pt x="1994" y="1171"/>
                  <a:pt x="1994" y="1171"/>
                  <a:pt x="1994" y="1171"/>
                </a:cubicBezTo>
                <a:lnTo>
                  <a:pt x="1995" y="1172"/>
                </a:lnTo>
                <a:close/>
                <a:moveTo>
                  <a:pt x="1384" y="956"/>
                </a:moveTo>
                <a:cubicBezTo>
                  <a:pt x="1383" y="956"/>
                  <a:pt x="1383" y="956"/>
                  <a:pt x="1383" y="956"/>
                </a:cubicBezTo>
                <a:cubicBezTo>
                  <a:pt x="1383" y="957"/>
                  <a:pt x="1383" y="957"/>
                  <a:pt x="1383" y="957"/>
                </a:cubicBezTo>
                <a:cubicBezTo>
                  <a:pt x="1383" y="958"/>
                  <a:pt x="1383" y="958"/>
                  <a:pt x="1383" y="958"/>
                </a:cubicBezTo>
                <a:cubicBezTo>
                  <a:pt x="1384" y="959"/>
                  <a:pt x="1384" y="959"/>
                  <a:pt x="1384" y="959"/>
                </a:cubicBezTo>
                <a:cubicBezTo>
                  <a:pt x="1385" y="959"/>
                  <a:pt x="1385" y="959"/>
                  <a:pt x="1385" y="959"/>
                </a:cubicBezTo>
                <a:cubicBezTo>
                  <a:pt x="1385" y="957"/>
                  <a:pt x="1385" y="957"/>
                  <a:pt x="1385" y="957"/>
                </a:cubicBezTo>
                <a:lnTo>
                  <a:pt x="1384" y="956"/>
                </a:lnTo>
                <a:close/>
                <a:moveTo>
                  <a:pt x="1999" y="1165"/>
                </a:moveTo>
                <a:cubicBezTo>
                  <a:pt x="1999" y="1164"/>
                  <a:pt x="1999" y="1164"/>
                  <a:pt x="1999" y="1164"/>
                </a:cubicBezTo>
                <a:cubicBezTo>
                  <a:pt x="1997" y="1166"/>
                  <a:pt x="1997" y="1166"/>
                  <a:pt x="1997" y="1166"/>
                </a:cubicBezTo>
                <a:cubicBezTo>
                  <a:pt x="1998" y="1167"/>
                  <a:pt x="1998" y="1167"/>
                  <a:pt x="1998" y="1167"/>
                </a:cubicBezTo>
                <a:lnTo>
                  <a:pt x="1999" y="1165"/>
                </a:lnTo>
                <a:close/>
                <a:moveTo>
                  <a:pt x="2012" y="1187"/>
                </a:moveTo>
                <a:cubicBezTo>
                  <a:pt x="2012" y="1185"/>
                  <a:pt x="2012" y="1185"/>
                  <a:pt x="2012" y="1185"/>
                </a:cubicBezTo>
                <a:cubicBezTo>
                  <a:pt x="2013" y="1185"/>
                  <a:pt x="2013" y="1185"/>
                  <a:pt x="2013" y="1185"/>
                </a:cubicBezTo>
                <a:cubicBezTo>
                  <a:pt x="2013" y="1182"/>
                  <a:pt x="2013" y="1182"/>
                  <a:pt x="2013" y="1182"/>
                </a:cubicBezTo>
                <a:cubicBezTo>
                  <a:pt x="2012" y="1180"/>
                  <a:pt x="2012" y="1180"/>
                  <a:pt x="2012" y="1180"/>
                </a:cubicBezTo>
                <a:cubicBezTo>
                  <a:pt x="2012" y="1179"/>
                  <a:pt x="2012" y="1179"/>
                  <a:pt x="2012" y="1179"/>
                </a:cubicBezTo>
                <a:cubicBezTo>
                  <a:pt x="2013" y="1173"/>
                  <a:pt x="2013" y="1173"/>
                  <a:pt x="2013" y="1173"/>
                </a:cubicBezTo>
                <a:cubicBezTo>
                  <a:pt x="2011" y="1171"/>
                  <a:pt x="2011" y="1171"/>
                  <a:pt x="2011" y="1171"/>
                </a:cubicBezTo>
                <a:cubicBezTo>
                  <a:pt x="2011" y="1167"/>
                  <a:pt x="2011" y="1167"/>
                  <a:pt x="2011" y="1167"/>
                </a:cubicBezTo>
                <a:cubicBezTo>
                  <a:pt x="2010" y="1165"/>
                  <a:pt x="2010" y="1165"/>
                  <a:pt x="2010" y="1165"/>
                </a:cubicBezTo>
                <a:cubicBezTo>
                  <a:pt x="2009" y="1166"/>
                  <a:pt x="2009" y="1166"/>
                  <a:pt x="2009" y="1166"/>
                </a:cubicBezTo>
                <a:cubicBezTo>
                  <a:pt x="2008" y="1163"/>
                  <a:pt x="2008" y="1163"/>
                  <a:pt x="2008" y="1163"/>
                </a:cubicBezTo>
                <a:cubicBezTo>
                  <a:pt x="2007" y="1161"/>
                  <a:pt x="2007" y="1161"/>
                  <a:pt x="2007" y="1161"/>
                </a:cubicBezTo>
                <a:cubicBezTo>
                  <a:pt x="2006" y="1161"/>
                  <a:pt x="2006" y="1161"/>
                  <a:pt x="2006" y="1161"/>
                </a:cubicBezTo>
                <a:cubicBezTo>
                  <a:pt x="2007" y="1159"/>
                  <a:pt x="2007" y="1159"/>
                  <a:pt x="2007" y="1159"/>
                </a:cubicBezTo>
                <a:cubicBezTo>
                  <a:pt x="2006" y="1156"/>
                  <a:pt x="2006" y="1156"/>
                  <a:pt x="2006" y="1156"/>
                </a:cubicBezTo>
                <a:cubicBezTo>
                  <a:pt x="2003" y="1159"/>
                  <a:pt x="2003" y="1159"/>
                  <a:pt x="2003" y="1159"/>
                </a:cubicBezTo>
                <a:cubicBezTo>
                  <a:pt x="2004" y="1160"/>
                  <a:pt x="2004" y="1160"/>
                  <a:pt x="2004" y="1160"/>
                </a:cubicBezTo>
                <a:cubicBezTo>
                  <a:pt x="2002" y="1161"/>
                  <a:pt x="2002" y="1161"/>
                  <a:pt x="2002" y="1161"/>
                </a:cubicBezTo>
                <a:cubicBezTo>
                  <a:pt x="2000" y="1160"/>
                  <a:pt x="2000" y="1160"/>
                  <a:pt x="2000" y="1160"/>
                </a:cubicBezTo>
                <a:cubicBezTo>
                  <a:pt x="1999" y="1160"/>
                  <a:pt x="1999" y="1160"/>
                  <a:pt x="1999" y="1160"/>
                </a:cubicBezTo>
                <a:cubicBezTo>
                  <a:pt x="2001" y="1163"/>
                  <a:pt x="2001" y="1163"/>
                  <a:pt x="2001" y="1163"/>
                </a:cubicBezTo>
                <a:cubicBezTo>
                  <a:pt x="2001" y="1164"/>
                  <a:pt x="2001" y="1164"/>
                  <a:pt x="2001" y="1164"/>
                </a:cubicBezTo>
                <a:cubicBezTo>
                  <a:pt x="2002" y="1165"/>
                  <a:pt x="2002" y="1165"/>
                  <a:pt x="2002" y="1165"/>
                </a:cubicBezTo>
                <a:cubicBezTo>
                  <a:pt x="2002" y="1166"/>
                  <a:pt x="2002" y="1166"/>
                  <a:pt x="2002" y="1166"/>
                </a:cubicBezTo>
                <a:cubicBezTo>
                  <a:pt x="2000" y="1168"/>
                  <a:pt x="2000" y="1168"/>
                  <a:pt x="2000" y="1168"/>
                </a:cubicBezTo>
                <a:cubicBezTo>
                  <a:pt x="2000" y="1171"/>
                  <a:pt x="2000" y="1171"/>
                  <a:pt x="2000" y="1171"/>
                </a:cubicBezTo>
                <a:cubicBezTo>
                  <a:pt x="1999" y="1173"/>
                  <a:pt x="1999" y="1173"/>
                  <a:pt x="1999" y="1173"/>
                </a:cubicBezTo>
                <a:cubicBezTo>
                  <a:pt x="1998" y="1172"/>
                  <a:pt x="1998" y="1172"/>
                  <a:pt x="1998" y="1172"/>
                </a:cubicBezTo>
                <a:cubicBezTo>
                  <a:pt x="1996" y="1174"/>
                  <a:pt x="1996" y="1174"/>
                  <a:pt x="1996" y="1174"/>
                </a:cubicBezTo>
                <a:cubicBezTo>
                  <a:pt x="1996" y="1176"/>
                  <a:pt x="1996" y="1176"/>
                  <a:pt x="1996" y="1176"/>
                </a:cubicBezTo>
                <a:cubicBezTo>
                  <a:pt x="1994" y="1177"/>
                  <a:pt x="1994" y="1177"/>
                  <a:pt x="1994" y="1177"/>
                </a:cubicBezTo>
                <a:cubicBezTo>
                  <a:pt x="1993" y="1176"/>
                  <a:pt x="1993" y="1176"/>
                  <a:pt x="1993" y="1176"/>
                </a:cubicBezTo>
                <a:cubicBezTo>
                  <a:pt x="1993" y="1174"/>
                  <a:pt x="1993" y="1174"/>
                  <a:pt x="1993" y="1174"/>
                </a:cubicBezTo>
                <a:cubicBezTo>
                  <a:pt x="1992" y="1173"/>
                  <a:pt x="1992" y="1173"/>
                  <a:pt x="1992" y="1173"/>
                </a:cubicBezTo>
                <a:cubicBezTo>
                  <a:pt x="1991" y="1175"/>
                  <a:pt x="1991" y="1175"/>
                  <a:pt x="1991" y="1175"/>
                </a:cubicBezTo>
                <a:cubicBezTo>
                  <a:pt x="1991" y="1177"/>
                  <a:pt x="1991" y="1177"/>
                  <a:pt x="1991" y="1177"/>
                </a:cubicBezTo>
                <a:cubicBezTo>
                  <a:pt x="1993" y="1179"/>
                  <a:pt x="1993" y="1179"/>
                  <a:pt x="1993" y="1179"/>
                </a:cubicBezTo>
                <a:cubicBezTo>
                  <a:pt x="1993" y="1180"/>
                  <a:pt x="1993" y="1180"/>
                  <a:pt x="1993" y="1180"/>
                </a:cubicBezTo>
                <a:cubicBezTo>
                  <a:pt x="1992" y="1181"/>
                  <a:pt x="1992" y="1181"/>
                  <a:pt x="1992" y="1181"/>
                </a:cubicBezTo>
                <a:cubicBezTo>
                  <a:pt x="1991" y="1180"/>
                  <a:pt x="1991" y="1180"/>
                  <a:pt x="1991" y="1180"/>
                </a:cubicBezTo>
                <a:cubicBezTo>
                  <a:pt x="1989" y="1181"/>
                  <a:pt x="1989" y="1181"/>
                  <a:pt x="1989" y="1181"/>
                </a:cubicBezTo>
                <a:cubicBezTo>
                  <a:pt x="1990" y="1183"/>
                  <a:pt x="1990" y="1183"/>
                  <a:pt x="1990" y="1183"/>
                </a:cubicBezTo>
                <a:cubicBezTo>
                  <a:pt x="1992" y="1183"/>
                  <a:pt x="1992" y="1183"/>
                  <a:pt x="1992" y="1183"/>
                </a:cubicBezTo>
                <a:cubicBezTo>
                  <a:pt x="1992" y="1184"/>
                  <a:pt x="1992" y="1184"/>
                  <a:pt x="1992" y="1184"/>
                </a:cubicBezTo>
                <a:cubicBezTo>
                  <a:pt x="1991" y="1186"/>
                  <a:pt x="1991" y="1186"/>
                  <a:pt x="1991" y="1186"/>
                </a:cubicBezTo>
                <a:cubicBezTo>
                  <a:pt x="1990" y="1184"/>
                  <a:pt x="1990" y="1184"/>
                  <a:pt x="1990" y="1184"/>
                </a:cubicBezTo>
                <a:cubicBezTo>
                  <a:pt x="1989" y="1185"/>
                  <a:pt x="1989" y="1185"/>
                  <a:pt x="1989" y="1185"/>
                </a:cubicBezTo>
                <a:cubicBezTo>
                  <a:pt x="1988" y="1186"/>
                  <a:pt x="1988" y="1186"/>
                  <a:pt x="1988" y="1186"/>
                </a:cubicBezTo>
                <a:cubicBezTo>
                  <a:pt x="1985" y="1189"/>
                  <a:pt x="1985" y="1189"/>
                  <a:pt x="1985" y="1189"/>
                </a:cubicBezTo>
                <a:cubicBezTo>
                  <a:pt x="1985" y="1186"/>
                  <a:pt x="1985" y="1186"/>
                  <a:pt x="1985" y="1186"/>
                </a:cubicBezTo>
                <a:cubicBezTo>
                  <a:pt x="1986" y="1186"/>
                  <a:pt x="1986" y="1186"/>
                  <a:pt x="1986" y="1186"/>
                </a:cubicBezTo>
                <a:cubicBezTo>
                  <a:pt x="1985" y="1184"/>
                  <a:pt x="1985" y="1184"/>
                  <a:pt x="1985" y="1184"/>
                </a:cubicBezTo>
                <a:cubicBezTo>
                  <a:pt x="1983" y="1186"/>
                  <a:pt x="1983" y="1186"/>
                  <a:pt x="1983" y="1186"/>
                </a:cubicBezTo>
                <a:cubicBezTo>
                  <a:pt x="1984" y="1187"/>
                  <a:pt x="1984" y="1187"/>
                  <a:pt x="1984" y="1187"/>
                </a:cubicBezTo>
                <a:cubicBezTo>
                  <a:pt x="1984" y="1188"/>
                  <a:pt x="1984" y="1188"/>
                  <a:pt x="1984" y="1188"/>
                </a:cubicBezTo>
                <a:cubicBezTo>
                  <a:pt x="1982" y="1189"/>
                  <a:pt x="1982" y="1189"/>
                  <a:pt x="1982" y="1189"/>
                </a:cubicBezTo>
                <a:cubicBezTo>
                  <a:pt x="1983" y="1191"/>
                  <a:pt x="1983" y="1191"/>
                  <a:pt x="1983" y="1191"/>
                </a:cubicBezTo>
                <a:cubicBezTo>
                  <a:pt x="1984" y="1192"/>
                  <a:pt x="1984" y="1192"/>
                  <a:pt x="1984" y="1192"/>
                </a:cubicBezTo>
                <a:cubicBezTo>
                  <a:pt x="1984" y="1193"/>
                  <a:pt x="1984" y="1193"/>
                  <a:pt x="1984" y="1193"/>
                </a:cubicBezTo>
                <a:cubicBezTo>
                  <a:pt x="1983" y="1193"/>
                  <a:pt x="1983" y="1193"/>
                  <a:pt x="1983" y="1193"/>
                </a:cubicBezTo>
                <a:cubicBezTo>
                  <a:pt x="1981" y="1194"/>
                  <a:pt x="1981" y="1194"/>
                  <a:pt x="1981" y="1194"/>
                </a:cubicBezTo>
                <a:cubicBezTo>
                  <a:pt x="1981" y="1193"/>
                  <a:pt x="1981" y="1193"/>
                  <a:pt x="1981" y="1193"/>
                </a:cubicBezTo>
                <a:cubicBezTo>
                  <a:pt x="1980" y="1192"/>
                  <a:pt x="1980" y="1192"/>
                  <a:pt x="1980" y="1192"/>
                </a:cubicBezTo>
                <a:cubicBezTo>
                  <a:pt x="1981" y="1191"/>
                  <a:pt x="1981" y="1191"/>
                  <a:pt x="1981" y="1191"/>
                </a:cubicBezTo>
                <a:cubicBezTo>
                  <a:pt x="1980" y="1190"/>
                  <a:pt x="1980" y="1190"/>
                  <a:pt x="1980" y="1190"/>
                </a:cubicBezTo>
                <a:cubicBezTo>
                  <a:pt x="1976" y="1193"/>
                  <a:pt x="1976" y="1193"/>
                  <a:pt x="1976" y="1193"/>
                </a:cubicBezTo>
                <a:cubicBezTo>
                  <a:pt x="1976" y="1196"/>
                  <a:pt x="1976" y="1196"/>
                  <a:pt x="1976" y="1196"/>
                </a:cubicBezTo>
                <a:cubicBezTo>
                  <a:pt x="1976" y="1197"/>
                  <a:pt x="1976" y="1197"/>
                  <a:pt x="1976" y="1197"/>
                </a:cubicBezTo>
                <a:cubicBezTo>
                  <a:pt x="1975" y="1199"/>
                  <a:pt x="1975" y="1199"/>
                  <a:pt x="1975" y="1199"/>
                </a:cubicBezTo>
                <a:cubicBezTo>
                  <a:pt x="1974" y="1198"/>
                  <a:pt x="1974" y="1198"/>
                  <a:pt x="1974" y="1198"/>
                </a:cubicBezTo>
                <a:cubicBezTo>
                  <a:pt x="1973" y="1198"/>
                  <a:pt x="1973" y="1198"/>
                  <a:pt x="1973" y="1198"/>
                </a:cubicBezTo>
                <a:cubicBezTo>
                  <a:pt x="1973" y="1195"/>
                  <a:pt x="1973" y="1195"/>
                  <a:pt x="1973" y="1195"/>
                </a:cubicBezTo>
                <a:cubicBezTo>
                  <a:pt x="1972" y="1195"/>
                  <a:pt x="1972" y="1195"/>
                  <a:pt x="1972" y="1195"/>
                </a:cubicBezTo>
                <a:cubicBezTo>
                  <a:pt x="1970" y="1197"/>
                  <a:pt x="1970" y="1197"/>
                  <a:pt x="1970" y="1197"/>
                </a:cubicBezTo>
                <a:cubicBezTo>
                  <a:pt x="1967" y="1195"/>
                  <a:pt x="1967" y="1195"/>
                  <a:pt x="1967" y="1195"/>
                </a:cubicBezTo>
                <a:cubicBezTo>
                  <a:pt x="1967" y="1196"/>
                  <a:pt x="1967" y="1196"/>
                  <a:pt x="1967" y="1196"/>
                </a:cubicBezTo>
                <a:cubicBezTo>
                  <a:pt x="1966" y="1196"/>
                  <a:pt x="1966" y="1196"/>
                  <a:pt x="1966" y="1196"/>
                </a:cubicBezTo>
                <a:cubicBezTo>
                  <a:pt x="1966" y="1199"/>
                  <a:pt x="1966" y="1199"/>
                  <a:pt x="1966" y="1199"/>
                </a:cubicBezTo>
                <a:cubicBezTo>
                  <a:pt x="1966" y="1199"/>
                  <a:pt x="1966" y="1199"/>
                  <a:pt x="1966" y="1199"/>
                </a:cubicBezTo>
                <a:cubicBezTo>
                  <a:pt x="1965" y="1199"/>
                  <a:pt x="1965" y="1199"/>
                  <a:pt x="1965" y="1199"/>
                </a:cubicBezTo>
                <a:cubicBezTo>
                  <a:pt x="1965" y="1198"/>
                  <a:pt x="1965" y="1198"/>
                  <a:pt x="1965" y="1198"/>
                </a:cubicBezTo>
                <a:cubicBezTo>
                  <a:pt x="1964" y="1197"/>
                  <a:pt x="1964" y="1197"/>
                  <a:pt x="1964" y="1197"/>
                </a:cubicBezTo>
                <a:cubicBezTo>
                  <a:pt x="1963" y="1199"/>
                  <a:pt x="1963" y="1199"/>
                  <a:pt x="1963" y="1199"/>
                </a:cubicBezTo>
                <a:cubicBezTo>
                  <a:pt x="1962" y="1197"/>
                  <a:pt x="1962" y="1197"/>
                  <a:pt x="1962" y="1197"/>
                </a:cubicBezTo>
                <a:cubicBezTo>
                  <a:pt x="1958" y="1201"/>
                  <a:pt x="1958" y="1201"/>
                  <a:pt x="1958" y="1201"/>
                </a:cubicBezTo>
                <a:cubicBezTo>
                  <a:pt x="1957" y="1201"/>
                  <a:pt x="1957" y="1201"/>
                  <a:pt x="1957" y="1201"/>
                </a:cubicBezTo>
                <a:cubicBezTo>
                  <a:pt x="1956" y="1200"/>
                  <a:pt x="1956" y="1200"/>
                  <a:pt x="1956" y="1200"/>
                </a:cubicBezTo>
                <a:cubicBezTo>
                  <a:pt x="1954" y="1200"/>
                  <a:pt x="1954" y="1200"/>
                  <a:pt x="1954" y="1200"/>
                </a:cubicBezTo>
                <a:cubicBezTo>
                  <a:pt x="1953" y="1202"/>
                  <a:pt x="1953" y="1202"/>
                  <a:pt x="1953" y="1202"/>
                </a:cubicBezTo>
                <a:cubicBezTo>
                  <a:pt x="1953" y="1205"/>
                  <a:pt x="1953" y="1205"/>
                  <a:pt x="1953" y="1205"/>
                </a:cubicBezTo>
                <a:cubicBezTo>
                  <a:pt x="1950" y="1209"/>
                  <a:pt x="1950" y="1209"/>
                  <a:pt x="1950" y="1209"/>
                </a:cubicBezTo>
                <a:cubicBezTo>
                  <a:pt x="1950" y="1210"/>
                  <a:pt x="1950" y="1210"/>
                  <a:pt x="1950" y="1210"/>
                </a:cubicBezTo>
                <a:cubicBezTo>
                  <a:pt x="1947" y="1213"/>
                  <a:pt x="1947" y="1213"/>
                  <a:pt x="1947" y="1213"/>
                </a:cubicBezTo>
                <a:cubicBezTo>
                  <a:pt x="1947" y="1215"/>
                  <a:pt x="1947" y="1215"/>
                  <a:pt x="1947" y="1215"/>
                </a:cubicBezTo>
                <a:cubicBezTo>
                  <a:pt x="1949" y="1216"/>
                  <a:pt x="1949" y="1216"/>
                  <a:pt x="1949" y="1216"/>
                </a:cubicBezTo>
                <a:cubicBezTo>
                  <a:pt x="1948" y="1218"/>
                  <a:pt x="1948" y="1218"/>
                  <a:pt x="1948" y="1218"/>
                </a:cubicBezTo>
                <a:cubicBezTo>
                  <a:pt x="1949" y="1221"/>
                  <a:pt x="1949" y="1221"/>
                  <a:pt x="1949" y="1221"/>
                </a:cubicBezTo>
                <a:cubicBezTo>
                  <a:pt x="1949" y="1223"/>
                  <a:pt x="1949" y="1223"/>
                  <a:pt x="1949" y="1223"/>
                </a:cubicBezTo>
                <a:cubicBezTo>
                  <a:pt x="1951" y="1229"/>
                  <a:pt x="1951" y="1229"/>
                  <a:pt x="1951" y="1229"/>
                </a:cubicBezTo>
                <a:cubicBezTo>
                  <a:pt x="1951" y="1230"/>
                  <a:pt x="1951" y="1230"/>
                  <a:pt x="1951" y="1230"/>
                </a:cubicBezTo>
                <a:cubicBezTo>
                  <a:pt x="1953" y="1232"/>
                  <a:pt x="1953" y="1232"/>
                  <a:pt x="1953" y="1232"/>
                </a:cubicBezTo>
                <a:cubicBezTo>
                  <a:pt x="1953" y="1233"/>
                  <a:pt x="1953" y="1233"/>
                  <a:pt x="1953" y="1233"/>
                </a:cubicBezTo>
                <a:cubicBezTo>
                  <a:pt x="1952" y="1235"/>
                  <a:pt x="1952" y="1235"/>
                  <a:pt x="1952" y="1235"/>
                </a:cubicBezTo>
                <a:cubicBezTo>
                  <a:pt x="1952" y="1236"/>
                  <a:pt x="1952" y="1236"/>
                  <a:pt x="1952" y="1236"/>
                </a:cubicBezTo>
                <a:cubicBezTo>
                  <a:pt x="1951" y="1241"/>
                  <a:pt x="1951" y="1241"/>
                  <a:pt x="1951" y="1241"/>
                </a:cubicBezTo>
                <a:cubicBezTo>
                  <a:pt x="1949" y="1242"/>
                  <a:pt x="1949" y="1242"/>
                  <a:pt x="1949" y="1242"/>
                </a:cubicBezTo>
                <a:cubicBezTo>
                  <a:pt x="1948" y="1244"/>
                  <a:pt x="1948" y="1244"/>
                  <a:pt x="1948" y="1244"/>
                </a:cubicBezTo>
                <a:cubicBezTo>
                  <a:pt x="1947" y="1245"/>
                  <a:pt x="1947" y="1245"/>
                  <a:pt x="1947" y="1245"/>
                </a:cubicBezTo>
                <a:cubicBezTo>
                  <a:pt x="1947" y="1246"/>
                  <a:pt x="1947" y="1246"/>
                  <a:pt x="1947" y="1246"/>
                </a:cubicBezTo>
                <a:cubicBezTo>
                  <a:pt x="1945" y="1248"/>
                  <a:pt x="1945" y="1248"/>
                  <a:pt x="1945" y="1248"/>
                </a:cubicBezTo>
                <a:cubicBezTo>
                  <a:pt x="1945" y="1252"/>
                  <a:pt x="1945" y="1252"/>
                  <a:pt x="1945" y="1252"/>
                </a:cubicBezTo>
                <a:cubicBezTo>
                  <a:pt x="1943" y="1253"/>
                  <a:pt x="1943" y="1253"/>
                  <a:pt x="1943" y="1253"/>
                </a:cubicBezTo>
                <a:cubicBezTo>
                  <a:pt x="1940" y="1254"/>
                  <a:pt x="1940" y="1254"/>
                  <a:pt x="1940" y="1254"/>
                </a:cubicBezTo>
                <a:cubicBezTo>
                  <a:pt x="1940" y="1255"/>
                  <a:pt x="1940" y="1255"/>
                  <a:pt x="1940" y="1255"/>
                </a:cubicBezTo>
                <a:cubicBezTo>
                  <a:pt x="1940" y="1258"/>
                  <a:pt x="1940" y="1258"/>
                  <a:pt x="1940" y="1258"/>
                </a:cubicBezTo>
                <a:cubicBezTo>
                  <a:pt x="1938" y="1260"/>
                  <a:pt x="1938" y="1260"/>
                  <a:pt x="1938" y="1260"/>
                </a:cubicBezTo>
                <a:cubicBezTo>
                  <a:pt x="1938" y="1263"/>
                  <a:pt x="1938" y="1263"/>
                  <a:pt x="1938" y="1263"/>
                </a:cubicBezTo>
                <a:cubicBezTo>
                  <a:pt x="1937" y="1265"/>
                  <a:pt x="1937" y="1265"/>
                  <a:pt x="1937" y="1265"/>
                </a:cubicBezTo>
                <a:cubicBezTo>
                  <a:pt x="1938" y="1266"/>
                  <a:pt x="1938" y="1266"/>
                  <a:pt x="1938" y="1266"/>
                </a:cubicBezTo>
                <a:cubicBezTo>
                  <a:pt x="1938" y="1269"/>
                  <a:pt x="1938" y="1269"/>
                  <a:pt x="1938" y="1269"/>
                </a:cubicBezTo>
                <a:cubicBezTo>
                  <a:pt x="1941" y="1272"/>
                  <a:pt x="1941" y="1272"/>
                  <a:pt x="1941" y="1272"/>
                </a:cubicBezTo>
                <a:cubicBezTo>
                  <a:pt x="1940" y="1274"/>
                  <a:pt x="1940" y="1274"/>
                  <a:pt x="1940" y="1274"/>
                </a:cubicBezTo>
                <a:cubicBezTo>
                  <a:pt x="1941" y="1276"/>
                  <a:pt x="1941" y="1276"/>
                  <a:pt x="1941" y="1276"/>
                </a:cubicBezTo>
                <a:cubicBezTo>
                  <a:pt x="1942" y="1277"/>
                  <a:pt x="1942" y="1277"/>
                  <a:pt x="1942" y="1277"/>
                </a:cubicBezTo>
                <a:cubicBezTo>
                  <a:pt x="1943" y="1277"/>
                  <a:pt x="1943" y="1277"/>
                  <a:pt x="1943" y="1277"/>
                </a:cubicBezTo>
                <a:cubicBezTo>
                  <a:pt x="1942" y="1277"/>
                  <a:pt x="1942" y="1277"/>
                  <a:pt x="1942" y="1277"/>
                </a:cubicBezTo>
                <a:cubicBezTo>
                  <a:pt x="1940" y="1278"/>
                  <a:pt x="1940" y="1278"/>
                  <a:pt x="1940" y="1278"/>
                </a:cubicBezTo>
                <a:cubicBezTo>
                  <a:pt x="1940" y="1280"/>
                  <a:pt x="1940" y="1280"/>
                  <a:pt x="1940" y="1280"/>
                </a:cubicBezTo>
                <a:cubicBezTo>
                  <a:pt x="1940" y="1283"/>
                  <a:pt x="1940" y="1283"/>
                  <a:pt x="1940" y="1283"/>
                </a:cubicBezTo>
                <a:cubicBezTo>
                  <a:pt x="1940" y="1287"/>
                  <a:pt x="1940" y="1287"/>
                  <a:pt x="1940" y="1287"/>
                </a:cubicBezTo>
                <a:cubicBezTo>
                  <a:pt x="1941" y="1288"/>
                  <a:pt x="1941" y="1288"/>
                  <a:pt x="1941" y="1288"/>
                </a:cubicBezTo>
                <a:cubicBezTo>
                  <a:pt x="1941" y="1290"/>
                  <a:pt x="1941" y="1290"/>
                  <a:pt x="1941" y="1290"/>
                </a:cubicBezTo>
                <a:cubicBezTo>
                  <a:pt x="1942" y="1290"/>
                  <a:pt x="1942" y="1290"/>
                  <a:pt x="1942" y="1290"/>
                </a:cubicBezTo>
                <a:cubicBezTo>
                  <a:pt x="1943" y="1292"/>
                  <a:pt x="1943" y="1292"/>
                  <a:pt x="1943" y="1292"/>
                </a:cubicBezTo>
                <a:cubicBezTo>
                  <a:pt x="1944" y="1293"/>
                  <a:pt x="1944" y="1293"/>
                  <a:pt x="1944" y="1293"/>
                </a:cubicBezTo>
                <a:cubicBezTo>
                  <a:pt x="1945" y="1294"/>
                  <a:pt x="1945" y="1294"/>
                  <a:pt x="1945" y="1294"/>
                </a:cubicBezTo>
                <a:cubicBezTo>
                  <a:pt x="1947" y="1296"/>
                  <a:pt x="1947" y="1296"/>
                  <a:pt x="1947" y="1296"/>
                </a:cubicBezTo>
                <a:cubicBezTo>
                  <a:pt x="1948" y="1295"/>
                  <a:pt x="1948" y="1295"/>
                  <a:pt x="1948" y="1295"/>
                </a:cubicBezTo>
                <a:cubicBezTo>
                  <a:pt x="1949" y="1296"/>
                  <a:pt x="1949" y="1296"/>
                  <a:pt x="1949" y="1296"/>
                </a:cubicBezTo>
                <a:cubicBezTo>
                  <a:pt x="1950" y="1296"/>
                  <a:pt x="1950" y="1296"/>
                  <a:pt x="1950" y="1296"/>
                </a:cubicBezTo>
                <a:cubicBezTo>
                  <a:pt x="1952" y="1299"/>
                  <a:pt x="1952" y="1299"/>
                  <a:pt x="1952" y="1299"/>
                </a:cubicBezTo>
                <a:cubicBezTo>
                  <a:pt x="1953" y="1299"/>
                  <a:pt x="1953" y="1299"/>
                  <a:pt x="1953" y="1299"/>
                </a:cubicBezTo>
                <a:cubicBezTo>
                  <a:pt x="1953" y="1300"/>
                  <a:pt x="1953" y="1300"/>
                  <a:pt x="1953" y="1300"/>
                </a:cubicBezTo>
                <a:cubicBezTo>
                  <a:pt x="1954" y="1300"/>
                  <a:pt x="1954" y="1300"/>
                  <a:pt x="1954" y="1300"/>
                </a:cubicBezTo>
                <a:cubicBezTo>
                  <a:pt x="1955" y="1299"/>
                  <a:pt x="1955" y="1299"/>
                  <a:pt x="1955" y="1299"/>
                </a:cubicBezTo>
                <a:cubicBezTo>
                  <a:pt x="1957" y="1300"/>
                  <a:pt x="1957" y="1300"/>
                  <a:pt x="1957" y="1300"/>
                </a:cubicBezTo>
                <a:cubicBezTo>
                  <a:pt x="1960" y="1298"/>
                  <a:pt x="1960" y="1298"/>
                  <a:pt x="1960" y="1298"/>
                </a:cubicBezTo>
                <a:cubicBezTo>
                  <a:pt x="1962" y="1296"/>
                  <a:pt x="1962" y="1296"/>
                  <a:pt x="1962" y="1296"/>
                </a:cubicBezTo>
                <a:cubicBezTo>
                  <a:pt x="1968" y="1295"/>
                  <a:pt x="1968" y="1295"/>
                  <a:pt x="1968" y="1295"/>
                </a:cubicBezTo>
                <a:cubicBezTo>
                  <a:pt x="1970" y="1296"/>
                  <a:pt x="1970" y="1296"/>
                  <a:pt x="1970" y="1296"/>
                </a:cubicBezTo>
                <a:cubicBezTo>
                  <a:pt x="1973" y="1294"/>
                  <a:pt x="1973" y="1294"/>
                  <a:pt x="1973" y="1294"/>
                </a:cubicBezTo>
                <a:cubicBezTo>
                  <a:pt x="1974" y="1293"/>
                  <a:pt x="1974" y="1293"/>
                  <a:pt x="1974" y="1293"/>
                </a:cubicBezTo>
                <a:cubicBezTo>
                  <a:pt x="1976" y="1292"/>
                  <a:pt x="1976" y="1292"/>
                  <a:pt x="1976" y="1292"/>
                </a:cubicBezTo>
                <a:cubicBezTo>
                  <a:pt x="1977" y="1289"/>
                  <a:pt x="1977" y="1289"/>
                  <a:pt x="1977" y="1289"/>
                </a:cubicBezTo>
                <a:cubicBezTo>
                  <a:pt x="1978" y="1287"/>
                  <a:pt x="1978" y="1287"/>
                  <a:pt x="1978" y="1287"/>
                </a:cubicBezTo>
                <a:cubicBezTo>
                  <a:pt x="1978" y="1285"/>
                  <a:pt x="1978" y="1285"/>
                  <a:pt x="1978" y="1285"/>
                </a:cubicBezTo>
                <a:cubicBezTo>
                  <a:pt x="1980" y="1284"/>
                  <a:pt x="1980" y="1284"/>
                  <a:pt x="1980" y="1284"/>
                </a:cubicBezTo>
                <a:cubicBezTo>
                  <a:pt x="1980" y="1281"/>
                  <a:pt x="1980" y="1281"/>
                  <a:pt x="1980" y="1281"/>
                </a:cubicBezTo>
                <a:cubicBezTo>
                  <a:pt x="1980" y="1280"/>
                  <a:pt x="1980" y="1280"/>
                  <a:pt x="1980" y="1280"/>
                </a:cubicBezTo>
                <a:cubicBezTo>
                  <a:pt x="1981" y="1279"/>
                  <a:pt x="1981" y="1279"/>
                  <a:pt x="1981" y="1279"/>
                </a:cubicBezTo>
                <a:cubicBezTo>
                  <a:pt x="1982" y="1276"/>
                  <a:pt x="1982" y="1276"/>
                  <a:pt x="1982" y="1276"/>
                </a:cubicBezTo>
                <a:cubicBezTo>
                  <a:pt x="1982" y="1275"/>
                  <a:pt x="1982" y="1275"/>
                  <a:pt x="1982" y="1275"/>
                </a:cubicBezTo>
                <a:cubicBezTo>
                  <a:pt x="1983" y="1275"/>
                  <a:pt x="1983" y="1275"/>
                  <a:pt x="1983" y="1275"/>
                </a:cubicBezTo>
                <a:cubicBezTo>
                  <a:pt x="1984" y="1272"/>
                  <a:pt x="1984" y="1272"/>
                  <a:pt x="1984" y="1272"/>
                </a:cubicBezTo>
                <a:cubicBezTo>
                  <a:pt x="1986" y="1265"/>
                  <a:pt x="1986" y="1265"/>
                  <a:pt x="1986" y="1265"/>
                </a:cubicBezTo>
                <a:cubicBezTo>
                  <a:pt x="1987" y="1262"/>
                  <a:pt x="1987" y="1262"/>
                  <a:pt x="1987" y="1262"/>
                </a:cubicBezTo>
                <a:cubicBezTo>
                  <a:pt x="1988" y="1260"/>
                  <a:pt x="1988" y="1260"/>
                  <a:pt x="1988" y="1260"/>
                </a:cubicBezTo>
                <a:cubicBezTo>
                  <a:pt x="1989" y="1256"/>
                  <a:pt x="1989" y="1256"/>
                  <a:pt x="1989" y="1256"/>
                </a:cubicBezTo>
                <a:cubicBezTo>
                  <a:pt x="1992" y="1251"/>
                  <a:pt x="1992" y="1251"/>
                  <a:pt x="1992" y="1251"/>
                </a:cubicBezTo>
                <a:cubicBezTo>
                  <a:pt x="1995" y="1243"/>
                  <a:pt x="1995" y="1243"/>
                  <a:pt x="1995" y="1243"/>
                </a:cubicBezTo>
                <a:cubicBezTo>
                  <a:pt x="1997" y="1240"/>
                  <a:pt x="1997" y="1240"/>
                  <a:pt x="1997" y="1240"/>
                </a:cubicBezTo>
                <a:cubicBezTo>
                  <a:pt x="1997" y="1236"/>
                  <a:pt x="1997" y="1236"/>
                  <a:pt x="1997" y="1236"/>
                </a:cubicBezTo>
                <a:cubicBezTo>
                  <a:pt x="1999" y="1233"/>
                  <a:pt x="1999" y="1233"/>
                  <a:pt x="1999" y="1233"/>
                </a:cubicBezTo>
                <a:cubicBezTo>
                  <a:pt x="1999" y="1231"/>
                  <a:pt x="1999" y="1231"/>
                  <a:pt x="1999" y="1231"/>
                </a:cubicBezTo>
                <a:cubicBezTo>
                  <a:pt x="2001" y="1228"/>
                  <a:pt x="2001" y="1228"/>
                  <a:pt x="2001" y="1228"/>
                </a:cubicBezTo>
                <a:cubicBezTo>
                  <a:pt x="2002" y="1222"/>
                  <a:pt x="2002" y="1222"/>
                  <a:pt x="2002" y="1222"/>
                </a:cubicBezTo>
                <a:cubicBezTo>
                  <a:pt x="2003" y="1218"/>
                  <a:pt x="2003" y="1218"/>
                  <a:pt x="2003" y="1218"/>
                </a:cubicBezTo>
                <a:cubicBezTo>
                  <a:pt x="2004" y="1217"/>
                  <a:pt x="2004" y="1217"/>
                  <a:pt x="2004" y="1217"/>
                </a:cubicBezTo>
                <a:cubicBezTo>
                  <a:pt x="2005" y="1214"/>
                  <a:pt x="2005" y="1214"/>
                  <a:pt x="2005" y="1214"/>
                </a:cubicBezTo>
                <a:cubicBezTo>
                  <a:pt x="2004" y="1212"/>
                  <a:pt x="2004" y="1212"/>
                  <a:pt x="2004" y="1212"/>
                </a:cubicBezTo>
                <a:cubicBezTo>
                  <a:pt x="2004" y="1210"/>
                  <a:pt x="2004" y="1210"/>
                  <a:pt x="2004" y="1210"/>
                </a:cubicBezTo>
                <a:cubicBezTo>
                  <a:pt x="2007" y="1207"/>
                  <a:pt x="2007" y="1207"/>
                  <a:pt x="2007" y="1207"/>
                </a:cubicBezTo>
                <a:cubicBezTo>
                  <a:pt x="2006" y="1206"/>
                  <a:pt x="2006" y="1206"/>
                  <a:pt x="2006" y="1206"/>
                </a:cubicBezTo>
                <a:cubicBezTo>
                  <a:pt x="2008" y="1204"/>
                  <a:pt x="2008" y="1204"/>
                  <a:pt x="2008" y="1204"/>
                </a:cubicBezTo>
                <a:cubicBezTo>
                  <a:pt x="2007" y="1201"/>
                  <a:pt x="2007" y="1201"/>
                  <a:pt x="2007" y="1201"/>
                </a:cubicBezTo>
                <a:cubicBezTo>
                  <a:pt x="2007" y="1201"/>
                  <a:pt x="2007" y="1201"/>
                  <a:pt x="2007" y="1201"/>
                </a:cubicBezTo>
                <a:cubicBezTo>
                  <a:pt x="2007" y="1199"/>
                  <a:pt x="2007" y="1199"/>
                  <a:pt x="2007" y="1199"/>
                </a:cubicBezTo>
                <a:cubicBezTo>
                  <a:pt x="2007" y="1196"/>
                  <a:pt x="2007" y="1196"/>
                  <a:pt x="2007" y="1196"/>
                </a:cubicBezTo>
                <a:cubicBezTo>
                  <a:pt x="2007" y="1196"/>
                  <a:pt x="2007" y="1196"/>
                  <a:pt x="2007" y="1196"/>
                </a:cubicBezTo>
                <a:cubicBezTo>
                  <a:pt x="2007" y="1193"/>
                  <a:pt x="2007" y="1193"/>
                  <a:pt x="2007" y="1193"/>
                </a:cubicBezTo>
                <a:cubicBezTo>
                  <a:pt x="2008" y="1193"/>
                  <a:pt x="2008" y="1193"/>
                  <a:pt x="2008" y="1193"/>
                </a:cubicBezTo>
                <a:cubicBezTo>
                  <a:pt x="2009" y="1194"/>
                  <a:pt x="2009" y="1194"/>
                  <a:pt x="2009" y="1194"/>
                </a:cubicBezTo>
                <a:cubicBezTo>
                  <a:pt x="2009" y="1196"/>
                  <a:pt x="2009" y="1196"/>
                  <a:pt x="2009" y="1196"/>
                </a:cubicBezTo>
                <a:cubicBezTo>
                  <a:pt x="2011" y="1198"/>
                  <a:pt x="2011" y="1198"/>
                  <a:pt x="2011" y="1198"/>
                </a:cubicBezTo>
                <a:cubicBezTo>
                  <a:pt x="2012" y="1198"/>
                  <a:pt x="2012" y="1198"/>
                  <a:pt x="2012" y="1198"/>
                </a:cubicBezTo>
                <a:cubicBezTo>
                  <a:pt x="2013" y="1197"/>
                  <a:pt x="2013" y="1197"/>
                  <a:pt x="2013" y="1197"/>
                </a:cubicBezTo>
                <a:cubicBezTo>
                  <a:pt x="2013" y="1195"/>
                  <a:pt x="2013" y="1195"/>
                  <a:pt x="2013" y="1195"/>
                </a:cubicBezTo>
                <a:cubicBezTo>
                  <a:pt x="2014" y="1195"/>
                  <a:pt x="2014" y="1195"/>
                  <a:pt x="2014" y="1195"/>
                </a:cubicBezTo>
                <a:cubicBezTo>
                  <a:pt x="2014" y="1193"/>
                  <a:pt x="2014" y="1193"/>
                  <a:pt x="2014" y="1193"/>
                </a:cubicBezTo>
                <a:cubicBezTo>
                  <a:pt x="2015" y="1192"/>
                  <a:pt x="2015" y="1192"/>
                  <a:pt x="2015" y="1192"/>
                </a:cubicBezTo>
                <a:cubicBezTo>
                  <a:pt x="2014" y="1190"/>
                  <a:pt x="2014" y="1190"/>
                  <a:pt x="2014" y="1190"/>
                </a:cubicBezTo>
                <a:lnTo>
                  <a:pt x="2012" y="1187"/>
                </a:lnTo>
                <a:close/>
                <a:moveTo>
                  <a:pt x="1597" y="998"/>
                </a:moveTo>
                <a:cubicBezTo>
                  <a:pt x="1597" y="995"/>
                  <a:pt x="1597" y="995"/>
                  <a:pt x="1597" y="995"/>
                </a:cubicBezTo>
                <a:cubicBezTo>
                  <a:pt x="1596" y="994"/>
                  <a:pt x="1596" y="994"/>
                  <a:pt x="1596" y="994"/>
                </a:cubicBezTo>
                <a:cubicBezTo>
                  <a:pt x="1594" y="996"/>
                  <a:pt x="1594" y="996"/>
                  <a:pt x="1594" y="996"/>
                </a:cubicBezTo>
                <a:cubicBezTo>
                  <a:pt x="1594" y="999"/>
                  <a:pt x="1594" y="999"/>
                  <a:pt x="1594" y="999"/>
                </a:cubicBezTo>
                <a:cubicBezTo>
                  <a:pt x="1592" y="999"/>
                  <a:pt x="1592" y="999"/>
                  <a:pt x="1592" y="999"/>
                </a:cubicBezTo>
                <a:cubicBezTo>
                  <a:pt x="1592" y="1000"/>
                  <a:pt x="1592" y="1000"/>
                  <a:pt x="1592" y="1000"/>
                </a:cubicBezTo>
                <a:cubicBezTo>
                  <a:pt x="1594" y="1001"/>
                  <a:pt x="1594" y="1001"/>
                  <a:pt x="1594" y="1001"/>
                </a:cubicBezTo>
                <a:cubicBezTo>
                  <a:pt x="1596" y="1002"/>
                  <a:pt x="1596" y="1002"/>
                  <a:pt x="1596" y="1002"/>
                </a:cubicBezTo>
                <a:lnTo>
                  <a:pt x="1597" y="998"/>
                </a:lnTo>
                <a:close/>
                <a:moveTo>
                  <a:pt x="1317" y="92"/>
                </a:moveTo>
                <a:cubicBezTo>
                  <a:pt x="1317" y="93"/>
                  <a:pt x="1317" y="93"/>
                  <a:pt x="1317" y="93"/>
                </a:cubicBezTo>
                <a:cubicBezTo>
                  <a:pt x="1318" y="94"/>
                  <a:pt x="1318" y="94"/>
                  <a:pt x="1318" y="94"/>
                </a:cubicBezTo>
                <a:cubicBezTo>
                  <a:pt x="1319" y="93"/>
                  <a:pt x="1319" y="93"/>
                  <a:pt x="1319" y="93"/>
                </a:cubicBezTo>
                <a:cubicBezTo>
                  <a:pt x="1318" y="92"/>
                  <a:pt x="1318" y="92"/>
                  <a:pt x="1318" y="92"/>
                </a:cubicBezTo>
                <a:cubicBezTo>
                  <a:pt x="1319" y="91"/>
                  <a:pt x="1319" y="91"/>
                  <a:pt x="1319" y="91"/>
                </a:cubicBezTo>
                <a:lnTo>
                  <a:pt x="1317" y="92"/>
                </a:lnTo>
                <a:close/>
                <a:moveTo>
                  <a:pt x="869" y="1684"/>
                </a:moveTo>
                <a:cubicBezTo>
                  <a:pt x="868" y="1683"/>
                  <a:pt x="868" y="1683"/>
                  <a:pt x="868" y="1683"/>
                </a:cubicBezTo>
                <a:cubicBezTo>
                  <a:pt x="867" y="1685"/>
                  <a:pt x="867" y="1685"/>
                  <a:pt x="867" y="1685"/>
                </a:cubicBezTo>
                <a:cubicBezTo>
                  <a:pt x="868" y="1685"/>
                  <a:pt x="868" y="1685"/>
                  <a:pt x="868" y="1685"/>
                </a:cubicBezTo>
                <a:cubicBezTo>
                  <a:pt x="869" y="1685"/>
                  <a:pt x="869" y="1685"/>
                  <a:pt x="869" y="1685"/>
                </a:cubicBezTo>
                <a:lnTo>
                  <a:pt x="869" y="1684"/>
                </a:lnTo>
                <a:close/>
                <a:moveTo>
                  <a:pt x="907" y="1684"/>
                </a:moveTo>
                <a:cubicBezTo>
                  <a:pt x="905" y="1683"/>
                  <a:pt x="905" y="1683"/>
                  <a:pt x="905" y="1683"/>
                </a:cubicBezTo>
                <a:cubicBezTo>
                  <a:pt x="902" y="1683"/>
                  <a:pt x="902" y="1683"/>
                  <a:pt x="902" y="1683"/>
                </a:cubicBezTo>
                <a:cubicBezTo>
                  <a:pt x="899" y="1683"/>
                  <a:pt x="899" y="1683"/>
                  <a:pt x="899" y="1683"/>
                </a:cubicBezTo>
                <a:cubicBezTo>
                  <a:pt x="896" y="1683"/>
                  <a:pt x="896" y="1683"/>
                  <a:pt x="896" y="1683"/>
                </a:cubicBezTo>
                <a:cubicBezTo>
                  <a:pt x="893" y="1684"/>
                  <a:pt x="893" y="1684"/>
                  <a:pt x="893" y="1684"/>
                </a:cubicBezTo>
                <a:cubicBezTo>
                  <a:pt x="889" y="1685"/>
                  <a:pt x="889" y="1685"/>
                  <a:pt x="889" y="1685"/>
                </a:cubicBezTo>
                <a:cubicBezTo>
                  <a:pt x="886" y="1685"/>
                  <a:pt x="886" y="1685"/>
                  <a:pt x="886" y="1685"/>
                </a:cubicBezTo>
                <a:cubicBezTo>
                  <a:pt x="885" y="1685"/>
                  <a:pt x="885" y="1685"/>
                  <a:pt x="885" y="1685"/>
                </a:cubicBezTo>
                <a:cubicBezTo>
                  <a:pt x="884" y="1685"/>
                  <a:pt x="884" y="1685"/>
                  <a:pt x="884" y="1685"/>
                </a:cubicBezTo>
                <a:cubicBezTo>
                  <a:pt x="882" y="1686"/>
                  <a:pt x="882" y="1686"/>
                  <a:pt x="882" y="1686"/>
                </a:cubicBezTo>
                <a:cubicBezTo>
                  <a:pt x="883" y="1687"/>
                  <a:pt x="883" y="1687"/>
                  <a:pt x="883" y="1687"/>
                </a:cubicBezTo>
                <a:cubicBezTo>
                  <a:pt x="884" y="1686"/>
                  <a:pt x="884" y="1686"/>
                  <a:pt x="884" y="1686"/>
                </a:cubicBezTo>
                <a:cubicBezTo>
                  <a:pt x="886" y="1687"/>
                  <a:pt x="886" y="1687"/>
                  <a:pt x="886" y="1687"/>
                </a:cubicBezTo>
                <a:cubicBezTo>
                  <a:pt x="883" y="1688"/>
                  <a:pt x="883" y="1688"/>
                  <a:pt x="883" y="1688"/>
                </a:cubicBezTo>
                <a:cubicBezTo>
                  <a:pt x="882" y="1689"/>
                  <a:pt x="882" y="1689"/>
                  <a:pt x="882" y="1689"/>
                </a:cubicBezTo>
                <a:cubicBezTo>
                  <a:pt x="881" y="1690"/>
                  <a:pt x="881" y="1690"/>
                  <a:pt x="881" y="1690"/>
                </a:cubicBezTo>
                <a:cubicBezTo>
                  <a:pt x="883" y="1691"/>
                  <a:pt x="883" y="1691"/>
                  <a:pt x="883" y="1691"/>
                </a:cubicBezTo>
                <a:cubicBezTo>
                  <a:pt x="885" y="1690"/>
                  <a:pt x="885" y="1690"/>
                  <a:pt x="885" y="1690"/>
                </a:cubicBezTo>
                <a:cubicBezTo>
                  <a:pt x="884" y="1691"/>
                  <a:pt x="884" y="1691"/>
                  <a:pt x="884" y="1691"/>
                </a:cubicBezTo>
                <a:cubicBezTo>
                  <a:pt x="885" y="1692"/>
                  <a:pt x="885" y="1692"/>
                  <a:pt x="885" y="1692"/>
                </a:cubicBezTo>
                <a:cubicBezTo>
                  <a:pt x="886" y="1693"/>
                  <a:pt x="886" y="1693"/>
                  <a:pt x="886" y="1693"/>
                </a:cubicBezTo>
                <a:cubicBezTo>
                  <a:pt x="887" y="1692"/>
                  <a:pt x="887" y="1692"/>
                  <a:pt x="887" y="1692"/>
                </a:cubicBezTo>
                <a:cubicBezTo>
                  <a:pt x="889" y="1693"/>
                  <a:pt x="889" y="1693"/>
                  <a:pt x="889" y="1693"/>
                </a:cubicBezTo>
                <a:cubicBezTo>
                  <a:pt x="890" y="1693"/>
                  <a:pt x="890" y="1693"/>
                  <a:pt x="890" y="1693"/>
                </a:cubicBezTo>
                <a:cubicBezTo>
                  <a:pt x="891" y="1692"/>
                  <a:pt x="891" y="1692"/>
                  <a:pt x="891" y="1692"/>
                </a:cubicBezTo>
                <a:cubicBezTo>
                  <a:pt x="889" y="1691"/>
                  <a:pt x="889" y="1691"/>
                  <a:pt x="889" y="1691"/>
                </a:cubicBezTo>
                <a:cubicBezTo>
                  <a:pt x="889" y="1690"/>
                  <a:pt x="889" y="1690"/>
                  <a:pt x="889" y="1690"/>
                </a:cubicBezTo>
                <a:cubicBezTo>
                  <a:pt x="891" y="1690"/>
                  <a:pt x="891" y="1690"/>
                  <a:pt x="891" y="1690"/>
                </a:cubicBezTo>
                <a:cubicBezTo>
                  <a:pt x="892" y="1692"/>
                  <a:pt x="892" y="1692"/>
                  <a:pt x="892" y="1692"/>
                </a:cubicBezTo>
                <a:cubicBezTo>
                  <a:pt x="893" y="1693"/>
                  <a:pt x="893" y="1693"/>
                  <a:pt x="893" y="1693"/>
                </a:cubicBezTo>
                <a:cubicBezTo>
                  <a:pt x="895" y="1692"/>
                  <a:pt x="895" y="1692"/>
                  <a:pt x="895" y="1692"/>
                </a:cubicBezTo>
                <a:cubicBezTo>
                  <a:pt x="896" y="1692"/>
                  <a:pt x="896" y="1692"/>
                  <a:pt x="896" y="1692"/>
                </a:cubicBezTo>
                <a:cubicBezTo>
                  <a:pt x="899" y="1694"/>
                  <a:pt x="899" y="1694"/>
                  <a:pt x="899" y="1694"/>
                </a:cubicBezTo>
                <a:cubicBezTo>
                  <a:pt x="900" y="1694"/>
                  <a:pt x="900" y="1694"/>
                  <a:pt x="900" y="1694"/>
                </a:cubicBezTo>
                <a:cubicBezTo>
                  <a:pt x="900" y="1693"/>
                  <a:pt x="900" y="1693"/>
                  <a:pt x="900" y="1693"/>
                </a:cubicBezTo>
                <a:cubicBezTo>
                  <a:pt x="897" y="1691"/>
                  <a:pt x="897" y="1691"/>
                  <a:pt x="897" y="1691"/>
                </a:cubicBezTo>
                <a:cubicBezTo>
                  <a:pt x="896" y="1690"/>
                  <a:pt x="896" y="1690"/>
                  <a:pt x="896" y="1690"/>
                </a:cubicBezTo>
                <a:cubicBezTo>
                  <a:pt x="896" y="1689"/>
                  <a:pt x="896" y="1689"/>
                  <a:pt x="896" y="1689"/>
                </a:cubicBezTo>
                <a:cubicBezTo>
                  <a:pt x="895" y="1689"/>
                  <a:pt x="895" y="1689"/>
                  <a:pt x="895" y="1689"/>
                </a:cubicBezTo>
                <a:cubicBezTo>
                  <a:pt x="893" y="1688"/>
                  <a:pt x="893" y="1688"/>
                  <a:pt x="893" y="1688"/>
                </a:cubicBezTo>
                <a:cubicBezTo>
                  <a:pt x="893" y="1688"/>
                  <a:pt x="893" y="1688"/>
                  <a:pt x="893" y="1688"/>
                </a:cubicBezTo>
                <a:cubicBezTo>
                  <a:pt x="891" y="1687"/>
                  <a:pt x="891" y="1687"/>
                  <a:pt x="891" y="1687"/>
                </a:cubicBezTo>
                <a:cubicBezTo>
                  <a:pt x="893" y="1686"/>
                  <a:pt x="893" y="1686"/>
                  <a:pt x="893" y="1686"/>
                </a:cubicBezTo>
                <a:cubicBezTo>
                  <a:pt x="894" y="1686"/>
                  <a:pt x="894" y="1686"/>
                  <a:pt x="894" y="1686"/>
                </a:cubicBezTo>
                <a:cubicBezTo>
                  <a:pt x="896" y="1685"/>
                  <a:pt x="896" y="1685"/>
                  <a:pt x="896" y="1685"/>
                </a:cubicBezTo>
                <a:cubicBezTo>
                  <a:pt x="897" y="1685"/>
                  <a:pt x="897" y="1685"/>
                  <a:pt x="897" y="1685"/>
                </a:cubicBezTo>
                <a:cubicBezTo>
                  <a:pt x="898" y="1687"/>
                  <a:pt x="898" y="1687"/>
                  <a:pt x="898" y="1687"/>
                </a:cubicBezTo>
                <a:cubicBezTo>
                  <a:pt x="899" y="1688"/>
                  <a:pt x="899" y="1688"/>
                  <a:pt x="899" y="1688"/>
                </a:cubicBezTo>
                <a:cubicBezTo>
                  <a:pt x="901" y="1688"/>
                  <a:pt x="901" y="1688"/>
                  <a:pt x="901" y="1688"/>
                </a:cubicBezTo>
                <a:cubicBezTo>
                  <a:pt x="903" y="1687"/>
                  <a:pt x="903" y="1687"/>
                  <a:pt x="903" y="1687"/>
                </a:cubicBezTo>
                <a:cubicBezTo>
                  <a:pt x="904" y="1687"/>
                  <a:pt x="904" y="1687"/>
                  <a:pt x="904" y="1687"/>
                </a:cubicBezTo>
                <a:cubicBezTo>
                  <a:pt x="905" y="1688"/>
                  <a:pt x="905" y="1688"/>
                  <a:pt x="905" y="1688"/>
                </a:cubicBezTo>
                <a:cubicBezTo>
                  <a:pt x="907" y="1687"/>
                  <a:pt x="907" y="1687"/>
                  <a:pt x="907" y="1687"/>
                </a:cubicBezTo>
                <a:cubicBezTo>
                  <a:pt x="908" y="1686"/>
                  <a:pt x="908" y="1686"/>
                  <a:pt x="908" y="1686"/>
                </a:cubicBezTo>
                <a:cubicBezTo>
                  <a:pt x="907" y="1685"/>
                  <a:pt x="907" y="1685"/>
                  <a:pt x="907" y="1685"/>
                </a:cubicBezTo>
                <a:lnTo>
                  <a:pt x="907" y="1684"/>
                </a:lnTo>
                <a:close/>
                <a:moveTo>
                  <a:pt x="858" y="1671"/>
                </a:moveTo>
                <a:cubicBezTo>
                  <a:pt x="857" y="1669"/>
                  <a:pt x="857" y="1669"/>
                  <a:pt x="857" y="1669"/>
                </a:cubicBezTo>
                <a:cubicBezTo>
                  <a:pt x="856" y="1669"/>
                  <a:pt x="856" y="1669"/>
                  <a:pt x="856" y="1669"/>
                </a:cubicBezTo>
                <a:cubicBezTo>
                  <a:pt x="853" y="1669"/>
                  <a:pt x="853" y="1669"/>
                  <a:pt x="853" y="1669"/>
                </a:cubicBezTo>
                <a:cubicBezTo>
                  <a:pt x="853" y="1668"/>
                  <a:pt x="853" y="1668"/>
                  <a:pt x="853" y="1668"/>
                </a:cubicBezTo>
                <a:cubicBezTo>
                  <a:pt x="852" y="1668"/>
                  <a:pt x="852" y="1668"/>
                  <a:pt x="852" y="1668"/>
                </a:cubicBezTo>
                <a:cubicBezTo>
                  <a:pt x="849" y="1666"/>
                  <a:pt x="849" y="1666"/>
                  <a:pt x="849" y="1666"/>
                </a:cubicBezTo>
                <a:cubicBezTo>
                  <a:pt x="847" y="1666"/>
                  <a:pt x="847" y="1666"/>
                  <a:pt x="847" y="1666"/>
                </a:cubicBezTo>
                <a:cubicBezTo>
                  <a:pt x="845" y="1666"/>
                  <a:pt x="845" y="1666"/>
                  <a:pt x="845" y="1666"/>
                </a:cubicBezTo>
                <a:cubicBezTo>
                  <a:pt x="844" y="1666"/>
                  <a:pt x="844" y="1666"/>
                  <a:pt x="844" y="1666"/>
                </a:cubicBezTo>
                <a:cubicBezTo>
                  <a:pt x="843" y="1665"/>
                  <a:pt x="843" y="1665"/>
                  <a:pt x="843" y="1665"/>
                </a:cubicBezTo>
                <a:cubicBezTo>
                  <a:pt x="841" y="1665"/>
                  <a:pt x="841" y="1665"/>
                  <a:pt x="841" y="1665"/>
                </a:cubicBezTo>
                <a:cubicBezTo>
                  <a:pt x="841" y="1666"/>
                  <a:pt x="841" y="1666"/>
                  <a:pt x="841" y="1666"/>
                </a:cubicBezTo>
                <a:cubicBezTo>
                  <a:pt x="841" y="1667"/>
                  <a:pt x="841" y="1667"/>
                  <a:pt x="841" y="1667"/>
                </a:cubicBezTo>
                <a:cubicBezTo>
                  <a:pt x="843" y="1668"/>
                  <a:pt x="843" y="1668"/>
                  <a:pt x="843" y="1668"/>
                </a:cubicBezTo>
                <a:cubicBezTo>
                  <a:pt x="844" y="1670"/>
                  <a:pt x="844" y="1670"/>
                  <a:pt x="844" y="1670"/>
                </a:cubicBezTo>
                <a:cubicBezTo>
                  <a:pt x="845" y="1670"/>
                  <a:pt x="845" y="1670"/>
                  <a:pt x="845" y="1670"/>
                </a:cubicBezTo>
                <a:cubicBezTo>
                  <a:pt x="847" y="1673"/>
                  <a:pt x="847" y="1673"/>
                  <a:pt x="847" y="1673"/>
                </a:cubicBezTo>
                <a:cubicBezTo>
                  <a:pt x="849" y="1673"/>
                  <a:pt x="849" y="1673"/>
                  <a:pt x="849" y="1673"/>
                </a:cubicBezTo>
                <a:cubicBezTo>
                  <a:pt x="851" y="1672"/>
                  <a:pt x="851" y="1672"/>
                  <a:pt x="851" y="1672"/>
                </a:cubicBezTo>
                <a:cubicBezTo>
                  <a:pt x="852" y="1673"/>
                  <a:pt x="852" y="1673"/>
                  <a:pt x="852" y="1673"/>
                </a:cubicBezTo>
                <a:cubicBezTo>
                  <a:pt x="852" y="1674"/>
                  <a:pt x="852" y="1674"/>
                  <a:pt x="852" y="1674"/>
                </a:cubicBezTo>
                <a:cubicBezTo>
                  <a:pt x="854" y="1676"/>
                  <a:pt x="854" y="1676"/>
                  <a:pt x="854" y="1676"/>
                </a:cubicBezTo>
                <a:cubicBezTo>
                  <a:pt x="855" y="1675"/>
                  <a:pt x="855" y="1675"/>
                  <a:pt x="855" y="1675"/>
                </a:cubicBezTo>
                <a:cubicBezTo>
                  <a:pt x="855" y="1674"/>
                  <a:pt x="855" y="1674"/>
                  <a:pt x="855" y="1674"/>
                </a:cubicBezTo>
                <a:cubicBezTo>
                  <a:pt x="856" y="1673"/>
                  <a:pt x="856" y="1673"/>
                  <a:pt x="856" y="1673"/>
                </a:cubicBezTo>
                <a:cubicBezTo>
                  <a:pt x="856" y="1672"/>
                  <a:pt x="856" y="1672"/>
                  <a:pt x="856" y="1672"/>
                </a:cubicBezTo>
                <a:cubicBezTo>
                  <a:pt x="855" y="1671"/>
                  <a:pt x="855" y="1671"/>
                  <a:pt x="855" y="1671"/>
                </a:cubicBezTo>
                <a:cubicBezTo>
                  <a:pt x="856" y="1671"/>
                  <a:pt x="856" y="1671"/>
                  <a:pt x="856" y="1671"/>
                </a:cubicBezTo>
                <a:lnTo>
                  <a:pt x="858" y="1671"/>
                </a:lnTo>
                <a:close/>
                <a:moveTo>
                  <a:pt x="921" y="1676"/>
                </a:moveTo>
                <a:cubicBezTo>
                  <a:pt x="917" y="1677"/>
                  <a:pt x="917" y="1677"/>
                  <a:pt x="917" y="1677"/>
                </a:cubicBezTo>
                <a:cubicBezTo>
                  <a:pt x="915" y="1677"/>
                  <a:pt x="915" y="1677"/>
                  <a:pt x="915" y="1677"/>
                </a:cubicBezTo>
                <a:cubicBezTo>
                  <a:pt x="913" y="1674"/>
                  <a:pt x="913" y="1674"/>
                  <a:pt x="913" y="1674"/>
                </a:cubicBezTo>
                <a:cubicBezTo>
                  <a:pt x="910" y="1674"/>
                  <a:pt x="910" y="1674"/>
                  <a:pt x="910" y="1674"/>
                </a:cubicBezTo>
                <a:cubicBezTo>
                  <a:pt x="909" y="1672"/>
                  <a:pt x="909" y="1672"/>
                  <a:pt x="909" y="1672"/>
                </a:cubicBezTo>
                <a:cubicBezTo>
                  <a:pt x="901" y="1670"/>
                  <a:pt x="901" y="1670"/>
                  <a:pt x="901" y="1670"/>
                </a:cubicBezTo>
                <a:cubicBezTo>
                  <a:pt x="899" y="1669"/>
                  <a:pt x="899" y="1669"/>
                  <a:pt x="899" y="1669"/>
                </a:cubicBezTo>
                <a:cubicBezTo>
                  <a:pt x="899" y="1667"/>
                  <a:pt x="899" y="1667"/>
                  <a:pt x="899" y="1667"/>
                </a:cubicBezTo>
                <a:cubicBezTo>
                  <a:pt x="896" y="1665"/>
                  <a:pt x="896" y="1665"/>
                  <a:pt x="896" y="1665"/>
                </a:cubicBezTo>
                <a:cubicBezTo>
                  <a:pt x="894" y="1664"/>
                  <a:pt x="894" y="1664"/>
                  <a:pt x="894" y="1664"/>
                </a:cubicBezTo>
                <a:cubicBezTo>
                  <a:pt x="892" y="1661"/>
                  <a:pt x="892" y="1661"/>
                  <a:pt x="892" y="1661"/>
                </a:cubicBezTo>
                <a:cubicBezTo>
                  <a:pt x="891" y="1659"/>
                  <a:pt x="891" y="1659"/>
                  <a:pt x="891" y="1659"/>
                </a:cubicBezTo>
                <a:cubicBezTo>
                  <a:pt x="889" y="1659"/>
                  <a:pt x="889" y="1659"/>
                  <a:pt x="889" y="1659"/>
                </a:cubicBezTo>
                <a:cubicBezTo>
                  <a:pt x="887" y="1659"/>
                  <a:pt x="887" y="1659"/>
                  <a:pt x="887" y="1659"/>
                </a:cubicBezTo>
                <a:cubicBezTo>
                  <a:pt x="886" y="1659"/>
                  <a:pt x="886" y="1659"/>
                  <a:pt x="886" y="1659"/>
                </a:cubicBezTo>
                <a:cubicBezTo>
                  <a:pt x="887" y="1658"/>
                  <a:pt x="887" y="1658"/>
                  <a:pt x="887" y="1658"/>
                </a:cubicBezTo>
                <a:cubicBezTo>
                  <a:pt x="887" y="1657"/>
                  <a:pt x="887" y="1657"/>
                  <a:pt x="887" y="1657"/>
                </a:cubicBezTo>
                <a:cubicBezTo>
                  <a:pt x="889" y="1656"/>
                  <a:pt x="889" y="1656"/>
                  <a:pt x="889" y="1656"/>
                </a:cubicBezTo>
                <a:cubicBezTo>
                  <a:pt x="890" y="1657"/>
                  <a:pt x="890" y="1657"/>
                  <a:pt x="890" y="1657"/>
                </a:cubicBezTo>
                <a:cubicBezTo>
                  <a:pt x="889" y="1652"/>
                  <a:pt x="889" y="1652"/>
                  <a:pt x="889" y="1652"/>
                </a:cubicBezTo>
                <a:cubicBezTo>
                  <a:pt x="886" y="1649"/>
                  <a:pt x="886" y="1649"/>
                  <a:pt x="886" y="1649"/>
                </a:cubicBezTo>
                <a:cubicBezTo>
                  <a:pt x="884" y="1647"/>
                  <a:pt x="884" y="1647"/>
                  <a:pt x="884" y="1647"/>
                </a:cubicBezTo>
                <a:cubicBezTo>
                  <a:pt x="884" y="1647"/>
                  <a:pt x="884" y="1647"/>
                  <a:pt x="884" y="1647"/>
                </a:cubicBezTo>
                <a:cubicBezTo>
                  <a:pt x="881" y="1648"/>
                  <a:pt x="881" y="1648"/>
                  <a:pt x="881" y="1648"/>
                </a:cubicBezTo>
                <a:cubicBezTo>
                  <a:pt x="880" y="1649"/>
                  <a:pt x="880" y="1649"/>
                  <a:pt x="880" y="1649"/>
                </a:cubicBezTo>
                <a:cubicBezTo>
                  <a:pt x="879" y="1647"/>
                  <a:pt x="879" y="1647"/>
                  <a:pt x="879" y="1647"/>
                </a:cubicBezTo>
                <a:cubicBezTo>
                  <a:pt x="877" y="1647"/>
                  <a:pt x="877" y="1647"/>
                  <a:pt x="877" y="1647"/>
                </a:cubicBezTo>
                <a:cubicBezTo>
                  <a:pt x="876" y="1648"/>
                  <a:pt x="876" y="1648"/>
                  <a:pt x="876" y="1648"/>
                </a:cubicBezTo>
                <a:cubicBezTo>
                  <a:pt x="877" y="1650"/>
                  <a:pt x="877" y="1650"/>
                  <a:pt x="877" y="1650"/>
                </a:cubicBezTo>
                <a:cubicBezTo>
                  <a:pt x="876" y="1651"/>
                  <a:pt x="876" y="1651"/>
                  <a:pt x="876" y="1651"/>
                </a:cubicBezTo>
                <a:cubicBezTo>
                  <a:pt x="875" y="1653"/>
                  <a:pt x="875" y="1653"/>
                  <a:pt x="875" y="1653"/>
                </a:cubicBezTo>
                <a:cubicBezTo>
                  <a:pt x="874" y="1654"/>
                  <a:pt x="874" y="1654"/>
                  <a:pt x="874" y="1654"/>
                </a:cubicBezTo>
                <a:cubicBezTo>
                  <a:pt x="872" y="1653"/>
                  <a:pt x="872" y="1653"/>
                  <a:pt x="872" y="1653"/>
                </a:cubicBezTo>
                <a:cubicBezTo>
                  <a:pt x="871" y="1652"/>
                  <a:pt x="871" y="1652"/>
                  <a:pt x="871" y="1652"/>
                </a:cubicBezTo>
                <a:cubicBezTo>
                  <a:pt x="870" y="1654"/>
                  <a:pt x="870" y="1654"/>
                  <a:pt x="870" y="1654"/>
                </a:cubicBezTo>
                <a:cubicBezTo>
                  <a:pt x="871" y="1655"/>
                  <a:pt x="871" y="1655"/>
                  <a:pt x="871" y="1655"/>
                </a:cubicBezTo>
                <a:cubicBezTo>
                  <a:pt x="872" y="1655"/>
                  <a:pt x="872" y="1655"/>
                  <a:pt x="872" y="1655"/>
                </a:cubicBezTo>
                <a:cubicBezTo>
                  <a:pt x="872" y="1656"/>
                  <a:pt x="872" y="1656"/>
                  <a:pt x="872" y="1656"/>
                </a:cubicBezTo>
                <a:cubicBezTo>
                  <a:pt x="870" y="1658"/>
                  <a:pt x="870" y="1658"/>
                  <a:pt x="870" y="1658"/>
                </a:cubicBezTo>
                <a:cubicBezTo>
                  <a:pt x="871" y="1659"/>
                  <a:pt x="871" y="1659"/>
                  <a:pt x="871" y="1659"/>
                </a:cubicBezTo>
                <a:cubicBezTo>
                  <a:pt x="871" y="1661"/>
                  <a:pt x="871" y="1661"/>
                  <a:pt x="871" y="1661"/>
                </a:cubicBezTo>
                <a:cubicBezTo>
                  <a:pt x="873" y="1664"/>
                  <a:pt x="873" y="1664"/>
                  <a:pt x="873" y="1664"/>
                </a:cubicBezTo>
                <a:cubicBezTo>
                  <a:pt x="875" y="1664"/>
                  <a:pt x="875" y="1664"/>
                  <a:pt x="875" y="1664"/>
                </a:cubicBezTo>
                <a:cubicBezTo>
                  <a:pt x="876" y="1662"/>
                  <a:pt x="876" y="1662"/>
                  <a:pt x="876" y="1662"/>
                </a:cubicBezTo>
                <a:cubicBezTo>
                  <a:pt x="879" y="1661"/>
                  <a:pt x="879" y="1661"/>
                  <a:pt x="879" y="1661"/>
                </a:cubicBezTo>
                <a:cubicBezTo>
                  <a:pt x="881" y="1661"/>
                  <a:pt x="881" y="1661"/>
                  <a:pt x="881" y="1661"/>
                </a:cubicBezTo>
                <a:cubicBezTo>
                  <a:pt x="882" y="1662"/>
                  <a:pt x="882" y="1662"/>
                  <a:pt x="882" y="1662"/>
                </a:cubicBezTo>
                <a:cubicBezTo>
                  <a:pt x="880" y="1665"/>
                  <a:pt x="880" y="1665"/>
                  <a:pt x="880" y="1665"/>
                </a:cubicBezTo>
                <a:cubicBezTo>
                  <a:pt x="878" y="1665"/>
                  <a:pt x="878" y="1665"/>
                  <a:pt x="878" y="1665"/>
                </a:cubicBezTo>
                <a:cubicBezTo>
                  <a:pt x="878" y="1666"/>
                  <a:pt x="878" y="1666"/>
                  <a:pt x="878" y="1666"/>
                </a:cubicBezTo>
                <a:cubicBezTo>
                  <a:pt x="875" y="1668"/>
                  <a:pt x="875" y="1668"/>
                  <a:pt x="875" y="1668"/>
                </a:cubicBezTo>
                <a:cubicBezTo>
                  <a:pt x="875" y="1669"/>
                  <a:pt x="875" y="1669"/>
                  <a:pt x="875" y="1669"/>
                </a:cubicBezTo>
                <a:cubicBezTo>
                  <a:pt x="875" y="1670"/>
                  <a:pt x="875" y="1670"/>
                  <a:pt x="875" y="1670"/>
                </a:cubicBezTo>
                <a:cubicBezTo>
                  <a:pt x="877" y="1671"/>
                  <a:pt x="877" y="1671"/>
                  <a:pt x="877" y="1671"/>
                </a:cubicBezTo>
                <a:cubicBezTo>
                  <a:pt x="879" y="1673"/>
                  <a:pt x="879" y="1673"/>
                  <a:pt x="879" y="1673"/>
                </a:cubicBezTo>
                <a:cubicBezTo>
                  <a:pt x="881" y="1672"/>
                  <a:pt x="881" y="1672"/>
                  <a:pt x="881" y="1672"/>
                </a:cubicBezTo>
                <a:cubicBezTo>
                  <a:pt x="884" y="1674"/>
                  <a:pt x="884" y="1674"/>
                  <a:pt x="884" y="1674"/>
                </a:cubicBezTo>
                <a:cubicBezTo>
                  <a:pt x="889" y="1677"/>
                  <a:pt x="889" y="1677"/>
                  <a:pt x="889" y="1677"/>
                </a:cubicBezTo>
                <a:cubicBezTo>
                  <a:pt x="891" y="1678"/>
                  <a:pt x="891" y="1678"/>
                  <a:pt x="891" y="1678"/>
                </a:cubicBezTo>
                <a:cubicBezTo>
                  <a:pt x="892" y="1678"/>
                  <a:pt x="892" y="1678"/>
                  <a:pt x="892" y="1678"/>
                </a:cubicBezTo>
                <a:cubicBezTo>
                  <a:pt x="896" y="1677"/>
                  <a:pt x="896" y="1677"/>
                  <a:pt x="896" y="1677"/>
                </a:cubicBezTo>
                <a:cubicBezTo>
                  <a:pt x="898" y="1677"/>
                  <a:pt x="898" y="1677"/>
                  <a:pt x="898" y="1677"/>
                </a:cubicBezTo>
                <a:cubicBezTo>
                  <a:pt x="901" y="1676"/>
                  <a:pt x="901" y="1676"/>
                  <a:pt x="901" y="1676"/>
                </a:cubicBezTo>
                <a:cubicBezTo>
                  <a:pt x="901" y="1677"/>
                  <a:pt x="901" y="1677"/>
                  <a:pt x="901" y="1677"/>
                </a:cubicBezTo>
                <a:cubicBezTo>
                  <a:pt x="899" y="1677"/>
                  <a:pt x="899" y="1677"/>
                  <a:pt x="899" y="1677"/>
                </a:cubicBezTo>
                <a:cubicBezTo>
                  <a:pt x="897" y="1678"/>
                  <a:pt x="897" y="1678"/>
                  <a:pt x="897" y="1678"/>
                </a:cubicBezTo>
                <a:cubicBezTo>
                  <a:pt x="892" y="1679"/>
                  <a:pt x="892" y="1679"/>
                  <a:pt x="892" y="1679"/>
                </a:cubicBezTo>
                <a:cubicBezTo>
                  <a:pt x="891" y="1679"/>
                  <a:pt x="891" y="1679"/>
                  <a:pt x="891" y="1679"/>
                </a:cubicBezTo>
                <a:cubicBezTo>
                  <a:pt x="889" y="1677"/>
                  <a:pt x="889" y="1677"/>
                  <a:pt x="889" y="1677"/>
                </a:cubicBezTo>
                <a:cubicBezTo>
                  <a:pt x="885" y="1676"/>
                  <a:pt x="885" y="1676"/>
                  <a:pt x="885" y="1676"/>
                </a:cubicBezTo>
                <a:cubicBezTo>
                  <a:pt x="880" y="1675"/>
                  <a:pt x="880" y="1675"/>
                  <a:pt x="880" y="1675"/>
                </a:cubicBezTo>
                <a:cubicBezTo>
                  <a:pt x="878" y="1674"/>
                  <a:pt x="878" y="1674"/>
                  <a:pt x="878" y="1674"/>
                </a:cubicBezTo>
                <a:cubicBezTo>
                  <a:pt x="878" y="1675"/>
                  <a:pt x="878" y="1675"/>
                  <a:pt x="878" y="1675"/>
                </a:cubicBezTo>
                <a:cubicBezTo>
                  <a:pt x="878" y="1675"/>
                  <a:pt x="878" y="1675"/>
                  <a:pt x="878" y="1675"/>
                </a:cubicBezTo>
                <a:cubicBezTo>
                  <a:pt x="877" y="1676"/>
                  <a:pt x="877" y="1676"/>
                  <a:pt x="877" y="1676"/>
                </a:cubicBezTo>
                <a:cubicBezTo>
                  <a:pt x="877" y="1676"/>
                  <a:pt x="877" y="1676"/>
                  <a:pt x="877" y="1676"/>
                </a:cubicBezTo>
                <a:cubicBezTo>
                  <a:pt x="873" y="1674"/>
                  <a:pt x="873" y="1674"/>
                  <a:pt x="873" y="1674"/>
                </a:cubicBezTo>
                <a:cubicBezTo>
                  <a:pt x="871" y="1673"/>
                  <a:pt x="871" y="1673"/>
                  <a:pt x="871" y="1673"/>
                </a:cubicBezTo>
                <a:cubicBezTo>
                  <a:pt x="871" y="1674"/>
                  <a:pt x="871" y="1674"/>
                  <a:pt x="871" y="1674"/>
                </a:cubicBezTo>
                <a:cubicBezTo>
                  <a:pt x="872" y="1675"/>
                  <a:pt x="872" y="1675"/>
                  <a:pt x="872" y="1675"/>
                </a:cubicBezTo>
                <a:cubicBezTo>
                  <a:pt x="876" y="1677"/>
                  <a:pt x="876" y="1677"/>
                  <a:pt x="876" y="1677"/>
                </a:cubicBezTo>
                <a:cubicBezTo>
                  <a:pt x="876" y="1678"/>
                  <a:pt x="876" y="1678"/>
                  <a:pt x="876" y="1678"/>
                </a:cubicBezTo>
                <a:cubicBezTo>
                  <a:pt x="875" y="1678"/>
                  <a:pt x="875" y="1678"/>
                  <a:pt x="875" y="1678"/>
                </a:cubicBezTo>
                <a:cubicBezTo>
                  <a:pt x="875" y="1678"/>
                  <a:pt x="875" y="1678"/>
                  <a:pt x="875" y="1678"/>
                </a:cubicBezTo>
                <a:cubicBezTo>
                  <a:pt x="874" y="1679"/>
                  <a:pt x="874" y="1679"/>
                  <a:pt x="874" y="1679"/>
                </a:cubicBezTo>
                <a:cubicBezTo>
                  <a:pt x="874" y="1679"/>
                  <a:pt x="874" y="1679"/>
                  <a:pt x="874" y="1679"/>
                </a:cubicBezTo>
                <a:cubicBezTo>
                  <a:pt x="873" y="1678"/>
                  <a:pt x="873" y="1678"/>
                  <a:pt x="873" y="1678"/>
                </a:cubicBezTo>
                <a:cubicBezTo>
                  <a:pt x="871" y="1676"/>
                  <a:pt x="871" y="1676"/>
                  <a:pt x="871" y="1676"/>
                </a:cubicBezTo>
                <a:cubicBezTo>
                  <a:pt x="870" y="1677"/>
                  <a:pt x="870" y="1677"/>
                  <a:pt x="870" y="1677"/>
                </a:cubicBezTo>
                <a:cubicBezTo>
                  <a:pt x="871" y="1678"/>
                  <a:pt x="871" y="1678"/>
                  <a:pt x="871" y="1678"/>
                </a:cubicBezTo>
                <a:cubicBezTo>
                  <a:pt x="869" y="1678"/>
                  <a:pt x="869" y="1678"/>
                  <a:pt x="869" y="1678"/>
                </a:cubicBezTo>
                <a:cubicBezTo>
                  <a:pt x="866" y="1679"/>
                  <a:pt x="866" y="1679"/>
                  <a:pt x="866" y="1679"/>
                </a:cubicBezTo>
                <a:cubicBezTo>
                  <a:pt x="865" y="1679"/>
                  <a:pt x="865" y="1679"/>
                  <a:pt x="865" y="1679"/>
                </a:cubicBezTo>
                <a:cubicBezTo>
                  <a:pt x="866" y="1680"/>
                  <a:pt x="866" y="1680"/>
                  <a:pt x="866" y="1680"/>
                </a:cubicBezTo>
                <a:cubicBezTo>
                  <a:pt x="866" y="1680"/>
                  <a:pt x="866" y="1680"/>
                  <a:pt x="866" y="1680"/>
                </a:cubicBezTo>
                <a:cubicBezTo>
                  <a:pt x="864" y="1680"/>
                  <a:pt x="864" y="1680"/>
                  <a:pt x="864" y="1680"/>
                </a:cubicBezTo>
                <a:cubicBezTo>
                  <a:pt x="862" y="1681"/>
                  <a:pt x="862" y="1681"/>
                  <a:pt x="862" y="1681"/>
                </a:cubicBezTo>
                <a:cubicBezTo>
                  <a:pt x="862" y="1682"/>
                  <a:pt x="862" y="1682"/>
                  <a:pt x="862" y="1682"/>
                </a:cubicBezTo>
                <a:cubicBezTo>
                  <a:pt x="865" y="1682"/>
                  <a:pt x="865" y="1682"/>
                  <a:pt x="865" y="1682"/>
                </a:cubicBezTo>
                <a:cubicBezTo>
                  <a:pt x="866" y="1682"/>
                  <a:pt x="866" y="1682"/>
                  <a:pt x="866" y="1682"/>
                </a:cubicBezTo>
                <a:cubicBezTo>
                  <a:pt x="867" y="1681"/>
                  <a:pt x="867" y="1681"/>
                  <a:pt x="867" y="1681"/>
                </a:cubicBezTo>
                <a:cubicBezTo>
                  <a:pt x="868" y="1681"/>
                  <a:pt x="868" y="1681"/>
                  <a:pt x="868" y="1681"/>
                </a:cubicBezTo>
                <a:cubicBezTo>
                  <a:pt x="869" y="1681"/>
                  <a:pt x="869" y="1681"/>
                  <a:pt x="869" y="1681"/>
                </a:cubicBezTo>
                <a:cubicBezTo>
                  <a:pt x="871" y="1683"/>
                  <a:pt x="871" y="1683"/>
                  <a:pt x="871" y="1683"/>
                </a:cubicBezTo>
                <a:cubicBezTo>
                  <a:pt x="872" y="1682"/>
                  <a:pt x="872" y="1682"/>
                  <a:pt x="872" y="1682"/>
                </a:cubicBezTo>
                <a:cubicBezTo>
                  <a:pt x="872" y="1683"/>
                  <a:pt x="872" y="1683"/>
                  <a:pt x="872" y="1683"/>
                </a:cubicBezTo>
                <a:cubicBezTo>
                  <a:pt x="872" y="1684"/>
                  <a:pt x="872" y="1684"/>
                  <a:pt x="872" y="1684"/>
                </a:cubicBezTo>
                <a:cubicBezTo>
                  <a:pt x="874" y="1685"/>
                  <a:pt x="874" y="1685"/>
                  <a:pt x="874" y="1685"/>
                </a:cubicBezTo>
                <a:cubicBezTo>
                  <a:pt x="872" y="1685"/>
                  <a:pt x="872" y="1685"/>
                  <a:pt x="872" y="1685"/>
                </a:cubicBezTo>
                <a:cubicBezTo>
                  <a:pt x="871" y="1687"/>
                  <a:pt x="871" y="1687"/>
                  <a:pt x="871" y="1687"/>
                </a:cubicBezTo>
                <a:cubicBezTo>
                  <a:pt x="872" y="1689"/>
                  <a:pt x="872" y="1689"/>
                  <a:pt x="872" y="1689"/>
                </a:cubicBezTo>
                <a:cubicBezTo>
                  <a:pt x="874" y="1689"/>
                  <a:pt x="874" y="1689"/>
                  <a:pt x="874" y="1689"/>
                </a:cubicBezTo>
                <a:cubicBezTo>
                  <a:pt x="875" y="1689"/>
                  <a:pt x="875" y="1689"/>
                  <a:pt x="875" y="1689"/>
                </a:cubicBezTo>
                <a:cubicBezTo>
                  <a:pt x="876" y="1691"/>
                  <a:pt x="876" y="1691"/>
                  <a:pt x="876" y="1691"/>
                </a:cubicBezTo>
                <a:cubicBezTo>
                  <a:pt x="878" y="1691"/>
                  <a:pt x="878" y="1691"/>
                  <a:pt x="878" y="1691"/>
                </a:cubicBezTo>
                <a:cubicBezTo>
                  <a:pt x="878" y="1690"/>
                  <a:pt x="878" y="1690"/>
                  <a:pt x="878" y="1690"/>
                </a:cubicBezTo>
                <a:cubicBezTo>
                  <a:pt x="877" y="1689"/>
                  <a:pt x="877" y="1689"/>
                  <a:pt x="877" y="1689"/>
                </a:cubicBezTo>
                <a:cubicBezTo>
                  <a:pt x="875" y="1688"/>
                  <a:pt x="875" y="1688"/>
                  <a:pt x="875" y="1688"/>
                </a:cubicBezTo>
                <a:cubicBezTo>
                  <a:pt x="874" y="1687"/>
                  <a:pt x="874" y="1687"/>
                  <a:pt x="874" y="1687"/>
                </a:cubicBezTo>
                <a:cubicBezTo>
                  <a:pt x="875" y="1687"/>
                  <a:pt x="875" y="1687"/>
                  <a:pt x="875" y="1687"/>
                </a:cubicBezTo>
                <a:cubicBezTo>
                  <a:pt x="876" y="1687"/>
                  <a:pt x="876" y="1687"/>
                  <a:pt x="876" y="1687"/>
                </a:cubicBezTo>
                <a:cubicBezTo>
                  <a:pt x="878" y="1687"/>
                  <a:pt x="878" y="1687"/>
                  <a:pt x="878" y="1687"/>
                </a:cubicBezTo>
                <a:cubicBezTo>
                  <a:pt x="878" y="1686"/>
                  <a:pt x="878" y="1686"/>
                  <a:pt x="878" y="1686"/>
                </a:cubicBezTo>
                <a:cubicBezTo>
                  <a:pt x="877" y="1685"/>
                  <a:pt x="877" y="1685"/>
                  <a:pt x="877" y="1685"/>
                </a:cubicBezTo>
                <a:cubicBezTo>
                  <a:pt x="875" y="1685"/>
                  <a:pt x="875" y="1685"/>
                  <a:pt x="875" y="1685"/>
                </a:cubicBezTo>
                <a:cubicBezTo>
                  <a:pt x="880" y="1683"/>
                  <a:pt x="880" y="1683"/>
                  <a:pt x="880" y="1683"/>
                </a:cubicBezTo>
                <a:cubicBezTo>
                  <a:pt x="881" y="1682"/>
                  <a:pt x="881" y="1682"/>
                  <a:pt x="881" y="1682"/>
                </a:cubicBezTo>
                <a:cubicBezTo>
                  <a:pt x="890" y="1684"/>
                  <a:pt x="890" y="1684"/>
                  <a:pt x="890" y="1684"/>
                </a:cubicBezTo>
                <a:cubicBezTo>
                  <a:pt x="891" y="1684"/>
                  <a:pt x="891" y="1684"/>
                  <a:pt x="891" y="1684"/>
                </a:cubicBezTo>
                <a:cubicBezTo>
                  <a:pt x="890" y="1682"/>
                  <a:pt x="890" y="1682"/>
                  <a:pt x="890" y="1682"/>
                </a:cubicBezTo>
                <a:cubicBezTo>
                  <a:pt x="894" y="1682"/>
                  <a:pt x="894" y="1682"/>
                  <a:pt x="894" y="1682"/>
                </a:cubicBezTo>
                <a:cubicBezTo>
                  <a:pt x="897" y="1681"/>
                  <a:pt x="897" y="1681"/>
                  <a:pt x="897" y="1681"/>
                </a:cubicBezTo>
                <a:cubicBezTo>
                  <a:pt x="901" y="1682"/>
                  <a:pt x="901" y="1682"/>
                  <a:pt x="901" y="1682"/>
                </a:cubicBezTo>
                <a:cubicBezTo>
                  <a:pt x="904" y="1681"/>
                  <a:pt x="904" y="1681"/>
                  <a:pt x="904" y="1681"/>
                </a:cubicBezTo>
                <a:cubicBezTo>
                  <a:pt x="908" y="1682"/>
                  <a:pt x="908" y="1682"/>
                  <a:pt x="908" y="1682"/>
                </a:cubicBezTo>
                <a:cubicBezTo>
                  <a:pt x="911" y="1683"/>
                  <a:pt x="911" y="1683"/>
                  <a:pt x="911" y="1683"/>
                </a:cubicBezTo>
                <a:cubicBezTo>
                  <a:pt x="913" y="1684"/>
                  <a:pt x="913" y="1684"/>
                  <a:pt x="913" y="1684"/>
                </a:cubicBezTo>
                <a:cubicBezTo>
                  <a:pt x="915" y="1683"/>
                  <a:pt x="915" y="1683"/>
                  <a:pt x="915" y="1683"/>
                </a:cubicBezTo>
                <a:cubicBezTo>
                  <a:pt x="917" y="1682"/>
                  <a:pt x="917" y="1682"/>
                  <a:pt x="917" y="1682"/>
                </a:cubicBezTo>
                <a:cubicBezTo>
                  <a:pt x="918" y="1680"/>
                  <a:pt x="918" y="1680"/>
                  <a:pt x="918" y="1680"/>
                </a:cubicBezTo>
                <a:cubicBezTo>
                  <a:pt x="920" y="1679"/>
                  <a:pt x="920" y="1679"/>
                  <a:pt x="920" y="1679"/>
                </a:cubicBezTo>
                <a:cubicBezTo>
                  <a:pt x="921" y="1680"/>
                  <a:pt x="921" y="1680"/>
                  <a:pt x="921" y="1680"/>
                </a:cubicBezTo>
                <a:cubicBezTo>
                  <a:pt x="923" y="1678"/>
                  <a:pt x="923" y="1678"/>
                  <a:pt x="923" y="1678"/>
                </a:cubicBezTo>
                <a:cubicBezTo>
                  <a:pt x="923" y="1677"/>
                  <a:pt x="923" y="1677"/>
                  <a:pt x="923" y="1677"/>
                </a:cubicBezTo>
                <a:lnTo>
                  <a:pt x="921" y="1676"/>
                </a:lnTo>
                <a:close/>
                <a:moveTo>
                  <a:pt x="872" y="1665"/>
                </a:moveTo>
                <a:cubicBezTo>
                  <a:pt x="871" y="1663"/>
                  <a:pt x="871" y="1663"/>
                  <a:pt x="871" y="1663"/>
                </a:cubicBezTo>
                <a:cubicBezTo>
                  <a:pt x="870" y="1663"/>
                  <a:pt x="870" y="1663"/>
                  <a:pt x="870" y="1663"/>
                </a:cubicBezTo>
                <a:cubicBezTo>
                  <a:pt x="870" y="1665"/>
                  <a:pt x="870" y="1665"/>
                  <a:pt x="870" y="1665"/>
                </a:cubicBezTo>
                <a:cubicBezTo>
                  <a:pt x="869" y="1666"/>
                  <a:pt x="869" y="1666"/>
                  <a:pt x="869" y="1666"/>
                </a:cubicBezTo>
                <a:cubicBezTo>
                  <a:pt x="870" y="1668"/>
                  <a:pt x="870" y="1668"/>
                  <a:pt x="870" y="1668"/>
                </a:cubicBezTo>
                <a:cubicBezTo>
                  <a:pt x="869" y="1669"/>
                  <a:pt x="869" y="1669"/>
                  <a:pt x="869" y="1669"/>
                </a:cubicBezTo>
                <a:cubicBezTo>
                  <a:pt x="869" y="1671"/>
                  <a:pt x="869" y="1671"/>
                  <a:pt x="869" y="1671"/>
                </a:cubicBezTo>
                <a:cubicBezTo>
                  <a:pt x="871" y="1672"/>
                  <a:pt x="871" y="1672"/>
                  <a:pt x="871" y="1672"/>
                </a:cubicBezTo>
                <a:cubicBezTo>
                  <a:pt x="873" y="1672"/>
                  <a:pt x="873" y="1672"/>
                  <a:pt x="873" y="1672"/>
                </a:cubicBezTo>
                <a:cubicBezTo>
                  <a:pt x="874" y="1673"/>
                  <a:pt x="874" y="1673"/>
                  <a:pt x="874" y="1673"/>
                </a:cubicBezTo>
                <a:cubicBezTo>
                  <a:pt x="875" y="1672"/>
                  <a:pt x="875" y="1672"/>
                  <a:pt x="875" y="1672"/>
                </a:cubicBezTo>
                <a:cubicBezTo>
                  <a:pt x="872" y="1671"/>
                  <a:pt x="872" y="1671"/>
                  <a:pt x="872" y="1671"/>
                </a:cubicBezTo>
                <a:cubicBezTo>
                  <a:pt x="874" y="1669"/>
                  <a:pt x="874" y="1669"/>
                  <a:pt x="874" y="1669"/>
                </a:cubicBezTo>
                <a:cubicBezTo>
                  <a:pt x="873" y="1668"/>
                  <a:pt x="873" y="1668"/>
                  <a:pt x="873" y="1668"/>
                </a:cubicBezTo>
                <a:cubicBezTo>
                  <a:pt x="873" y="1667"/>
                  <a:pt x="873" y="1667"/>
                  <a:pt x="873" y="1667"/>
                </a:cubicBezTo>
                <a:lnTo>
                  <a:pt x="872" y="1665"/>
                </a:lnTo>
                <a:close/>
                <a:moveTo>
                  <a:pt x="867" y="1687"/>
                </a:moveTo>
                <a:cubicBezTo>
                  <a:pt x="868" y="1688"/>
                  <a:pt x="868" y="1688"/>
                  <a:pt x="868" y="1688"/>
                </a:cubicBezTo>
                <a:cubicBezTo>
                  <a:pt x="869" y="1687"/>
                  <a:pt x="869" y="1687"/>
                  <a:pt x="869" y="1687"/>
                </a:cubicBezTo>
                <a:cubicBezTo>
                  <a:pt x="869" y="1686"/>
                  <a:pt x="869" y="1686"/>
                  <a:pt x="869" y="1686"/>
                </a:cubicBezTo>
                <a:lnTo>
                  <a:pt x="867" y="1687"/>
                </a:lnTo>
                <a:close/>
                <a:moveTo>
                  <a:pt x="858" y="1675"/>
                </a:moveTo>
                <a:cubicBezTo>
                  <a:pt x="856" y="1676"/>
                  <a:pt x="856" y="1676"/>
                  <a:pt x="856" y="1676"/>
                </a:cubicBezTo>
                <a:cubicBezTo>
                  <a:pt x="856" y="1677"/>
                  <a:pt x="856" y="1677"/>
                  <a:pt x="856" y="1677"/>
                </a:cubicBezTo>
                <a:cubicBezTo>
                  <a:pt x="858" y="1677"/>
                  <a:pt x="858" y="1677"/>
                  <a:pt x="858" y="1677"/>
                </a:cubicBezTo>
                <a:cubicBezTo>
                  <a:pt x="859" y="1675"/>
                  <a:pt x="859" y="1675"/>
                  <a:pt x="859" y="1675"/>
                </a:cubicBezTo>
                <a:cubicBezTo>
                  <a:pt x="859" y="1675"/>
                  <a:pt x="859" y="1675"/>
                  <a:pt x="859" y="1675"/>
                </a:cubicBezTo>
                <a:cubicBezTo>
                  <a:pt x="858" y="1674"/>
                  <a:pt x="858" y="1674"/>
                  <a:pt x="858" y="1674"/>
                </a:cubicBezTo>
                <a:lnTo>
                  <a:pt x="858" y="1675"/>
                </a:lnTo>
                <a:close/>
                <a:moveTo>
                  <a:pt x="864" y="1676"/>
                </a:moveTo>
                <a:cubicBezTo>
                  <a:pt x="865" y="1675"/>
                  <a:pt x="865" y="1675"/>
                  <a:pt x="865" y="1675"/>
                </a:cubicBezTo>
                <a:cubicBezTo>
                  <a:pt x="866" y="1676"/>
                  <a:pt x="866" y="1676"/>
                  <a:pt x="866" y="1676"/>
                </a:cubicBezTo>
                <a:cubicBezTo>
                  <a:pt x="867" y="1676"/>
                  <a:pt x="867" y="1676"/>
                  <a:pt x="867" y="1676"/>
                </a:cubicBezTo>
                <a:cubicBezTo>
                  <a:pt x="869" y="1676"/>
                  <a:pt x="869" y="1676"/>
                  <a:pt x="869" y="1676"/>
                </a:cubicBezTo>
                <a:cubicBezTo>
                  <a:pt x="868" y="1674"/>
                  <a:pt x="868" y="1674"/>
                  <a:pt x="868" y="1674"/>
                </a:cubicBezTo>
                <a:cubicBezTo>
                  <a:pt x="869" y="1673"/>
                  <a:pt x="869" y="1673"/>
                  <a:pt x="869" y="1673"/>
                </a:cubicBezTo>
                <a:cubicBezTo>
                  <a:pt x="868" y="1672"/>
                  <a:pt x="868" y="1672"/>
                  <a:pt x="868" y="1672"/>
                </a:cubicBezTo>
                <a:cubicBezTo>
                  <a:pt x="867" y="1672"/>
                  <a:pt x="867" y="1672"/>
                  <a:pt x="867" y="1672"/>
                </a:cubicBezTo>
                <a:cubicBezTo>
                  <a:pt x="866" y="1673"/>
                  <a:pt x="866" y="1673"/>
                  <a:pt x="866" y="1673"/>
                </a:cubicBezTo>
                <a:cubicBezTo>
                  <a:pt x="865" y="1672"/>
                  <a:pt x="865" y="1672"/>
                  <a:pt x="865" y="1672"/>
                </a:cubicBezTo>
                <a:cubicBezTo>
                  <a:pt x="862" y="1671"/>
                  <a:pt x="862" y="1671"/>
                  <a:pt x="862" y="1671"/>
                </a:cubicBezTo>
                <a:cubicBezTo>
                  <a:pt x="861" y="1672"/>
                  <a:pt x="861" y="1672"/>
                  <a:pt x="861" y="1672"/>
                </a:cubicBezTo>
                <a:cubicBezTo>
                  <a:pt x="858" y="1672"/>
                  <a:pt x="858" y="1672"/>
                  <a:pt x="858" y="1672"/>
                </a:cubicBezTo>
                <a:cubicBezTo>
                  <a:pt x="858" y="1673"/>
                  <a:pt x="858" y="1673"/>
                  <a:pt x="858" y="1673"/>
                </a:cubicBezTo>
                <a:cubicBezTo>
                  <a:pt x="860" y="1674"/>
                  <a:pt x="860" y="1674"/>
                  <a:pt x="860" y="1674"/>
                </a:cubicBezTo>
                <a:cubicBezTo>
                  <a:pt x="860" y="1675"/>
                  <a:pt x="860" y="1675"/>
                  <a:pt x="860" y="1675"/>
                </a:cubicBezTo>
                <a:cubicBezTo>
                  <a:pt x="861" y="1674"/>
                  <a:pt x="861" y="1674"/>
                  <a:pt x="861" y="1674"/>
                </a:cubicBezTo>
                <a:cubicBezTo>
                  <a:pt x="863" y="1675"/>
                  <a:pt x="863" y="1675"/>
                  <a:pt x="863" y="1675"/>
                </a:cubicBezTo>
                <a:lnTo>
                  <a:pt x="864" y="1676"/>
                </a:lnTo>
                <a:close/>
                <a:moveTo>
                  <a:pt x="1177" y="234"/>
                </a:moveTo>
                <a:cubicBezTo>
                  <a:pt x="1177" y="235"/>
                  <a:pt x="1177" y="235"/>
                  <a:pt x="1177" y="235"/>
                </a:cubicBezTo>
                <a:cubicBezTo>
                  <a:pt x="1178" y="235"/>
                  <a:pt x="1178" y="235"/>
                  <a:pt x="1178" y="235"/>
                </a:cubicBezTo>
                <a:cubicBezTo>
                  <a:pt x="1178" y="234"/>
                  <a:pt x="1178" y="234"/>
                  <a:pt x="1178" y="234"/>
                </a:cubicBezTo>
                <a:cubicBezTo>
                  <a:pt x="1178" y="234"/>
                  <a:pt x="1178" y="234"/>
                  <a:pt x="1178" y="234"/>
                </a:cubicBezTo>
                <a:lnTo>
                  <a:pt x="1177" y="234"/>
                </a:lnTo>
                <a:close/>
                <a:moveTo>
                  <a:pt x="1335" y="273"/>
                </a:moveTo>
                <a:cubicBezTo>
                  <a:pt x="1337" y="274"/>
                  <a:pt x="1337" y="274"/>
                  <a:pt x="1337" y="274"/>
                </a:cubicBezTo>
                <a:cubicBezTo>
                  <a:pt x="1339" y="273"/>
                  <a:pt x="1339" y="273"/>
                  <a:pt x="1339" y="273"/>
                </a:cubicBezTo>
                <a:cubicBezTo>
                  <a:pt x="1340" y="273"/>
                  <a:pt x="1340" y="273"/>
                  <a:pt x="1340" y="273"/>
                </a:cubicBezTo>
                <a:cubicBezTo>
                  <a:pt x="1344" y="276"/>
                  <a:pt x="1344" y="276"/>
                  <a:pt x="1344" y="276"/>
                </a:cubicBezTo>
                <a:cubicBezTo>
                  <a:pt x="1348" y="276"/>
                  <a:pt x="1348" y="276"/>
                  <a:pt x="1348" y="276"/>
                </a:cubicBezTo>
                <a:cubicBezTo>
                  <a:pt x="1350" y="277"/>
                  <a:pt x="1350" y="277"/>
                  <a:pt x="1350" y="277"/>
                </a:cubicBezTo>
                <a:cubicBezTo>
                  <a:pt x="1352" y="276"/>
                  <a:pt x="1352" y="276"/>
                  <a:pt x="1352" y="276"/>
                </a:cubicBezTo>
                <a:cubicBezTo>
                  <a:pt x="1352" y="273"/>
                  <a:pt x="1352" y="273"/>
                  <a:pt x="1352" y="273"/>
                </a:cubicBezTo>
                <a:cubicBezTo>
                  <a:pt x="1353" y="272"/>
                  <a:pt x="1353" y="272"/>
                  <a:pt x="1353" y="272"/>
                </a:cubicBezTo>
                <a:cubicBezTo>
                  <a:pt x="1353" y="274"/>
                  <a:pt x="1353" y="274"/>
                  <a:pt x="1353" y="274"/>
                </a:cubicBezTo>
                <a:cubicBezTo>
                  <a:pt x="1355" y="274"/>
                  <a:pt x="1355" y="274"/>
                  <a:pt x="1355" y="274"/>
                </a:cubicBezTo>
                <a:cubicBezTo>
                  <a:pt x="1358" y="272"/>
                  <a:pt x="1358" y="272"/>
                  <a:pt x="1358" y="272"/>
                </a:cubicBezTo>
                <a:cubicBezTo>
                  <a:pt x="1358" y="270"/>
                  <a:pt x="1358" y="270"/>
                  <a:pt x="1358" y="270"/>
                </a:cubicBezTo>
                <a:cubicBezTo>
                  <a:pt x="1360" y="269"/>
                  <a:pt x="1360" y="269"/>
                  <a:pt x="1360" y="269"/>
                </a:cubicBezTo>
                <a:cubicBezTo>
                  <a:pt x="1359" y="271"/>
                  <a:pt x="1359" y="271"/>
                  <a:pt x="1359" y="271"/>
                </a:cubicBezTo>
                <a:cubicBezTo>
                  <a:pt x="1360" y="272"/>
                  <a:pt x="1360" y="272"/>
                  <a:pt x="1360" y="272"/>
                </a:cubicBezTo>
                <a:cubicBezTo>
                  <a:pt x="1361" y="271"/>
                  <a:pt x="1361" y="271"/>
                  <a:pt x="1361" y="271"/>
                </a:cubicBezTo>
                <a:cubicBezTo>
                  <a:pt x="1362" y="270"/>
                  <a:pt x="1362" y="270"/>
                  <a:pt x="1362" y="270"/>
                </a:cubicBezTo>
                <a:cubicBezTo>
                  <a:pt x="1364" y="268"/>
                  <a:pt x="1364" y="268"/>
                  <a:pt x="1364" y="268"/>
                </a:cubicBezTo>
                <a:cubicBezTo>
                  <a:pt x="1365" y="269"/>
                  <a:pt x="1365" y="269"/>
                  <a:pt x="1365" y="269"/>
                </a:cubicBezTo>
                <a:cubicBezTo>
                  <a:pt x="1366" y="268"/>
                  <a:pt x="1366" y="268"/>
                  <a:pt x="1366" y="268"/>
                </a:cubicBezTo>
                <a:cubicBezTo>
                  <a:pt x="1368" y="268"/>
                  <a:pt x="1368" y="268"/>
                  <a:pt x="1368" y="268"/>
                </a:cubicBezTo>
                <a:cubicBezTo>
                  <a:pt x="1368" y="269"/>
                  <a:pt x="1368" y="269"/>
                  <a:pt x="1368" y="269"/>
                </a:cubicBezTo>
                <a:cubicBezTo>
                  <a:pt x="1368" y="268"/>
                  <a:pt x="1368" y="268"/>
                  <a:pt x="1368" y="268"/>
                </a:cubicBezTo>
                <a:cubicBezTo>
                  <a:pt x="1373" y="265"/>
                  <a:pt x="1373" y="265"/>
                  <a:pt x="1373" y="265"/>
                </a:cubicBezTo>
                <a:cubicBezTo>
                  <a:pt x="1374" y="263"/>
                  <a:pt x="1374" y="263"/>
                  <a:pt x="1374" y="263"/>
                </a:cubicBezTo>
                <a:cubicBezTo>
                  <a:pt x="1379" y="262"/>
                  <a:pt x="1379" y="262"/>
                  <a:pt x="1379" y="262"/>
                </a:cubicBezTo>
                <a:cubicBezTo>
                  <a:pt x="1380" y="260"/>
                  <a:pt x="1380" y="260"/>
                  <a:pt x="1380" y="260"/>
                </a:cubicBezTo>
                <a:cubicBezTo>
                  <a:pt x="1380" y="259"/>
                  <a:pt x="1380" y="259"/>
                  <a:pt x="1380" y="259"/>
                </a:cubicBezTo>
                <a:cubicBezTo>
                  <a:pt x="1380" y="258"/>
                  <a:pt x="1380" y="258"/>
                  <a:pt x="1380" y="258"/>
                </a:cubicBezTo>
                <a:cubicBezTo>
                  <a:pt x="1381" y="258"/>
                  <a:pt x="1381" y="258"/>
                  <a:pt x="1381" y="258"/>
                </a:cubicBezTo>
                <a:cubicBezTo>
                  <a:pt x="1381" y="260"/>
                  <a:pt x="1381" y="260"/>
                  <a:pt x="1381" y="260"/>
                </a:cubicBezTo>
                <a:cubicBezTo>
                  <a:pt x="1384" y="261"/>
                  <a:pt x="1384" y="261"/>
                  <a:pt x="1384" y="261"/>
                </a:cubicBezTo>
                <a:cubicBezTo>
                  <a:pt x="1385" y="259"/>
                  <a:pt x="1385" y="259"/>
                  <a:pt x="1385" y="259"/>
                </a:cubicBezTo>
                <a:cubicBezTo>
                  <a:pt x="1386" y="258"/>
                  <a:pt x="1386" y="258"/>
                  <a:pt x="1386" y="258"/>
                </a:cubicBezTo>
                <a:cubicBezTo>
                  <a:pt x="1385" y="257"/>
                  <a:pt x="1385" y="257"/>
                  <a:pt x="1385" y="257"/>
                </a:cubicBezTo>
                <a:cubicBezTo>
                  <a:pt x="1385" y="256"/>
                  <a:pt x="1385" y="256"/>
                  <a:pt x="1385" y="256"/>
                </a:cubicBezTo>
                <a:cubicBezTo>
                  <a:pt x="1386" y="255"/>
                  <a:pt x="1386" y="255"/>
                  <a:pt x="1386" y="255"/>
                </a:cubicBezTo>
                <a:cubicBezTo>
                  <a:pt x="1386" y="253"/>
                  <a:pt x="1386" y="253"/>
                  <a:pt x="1386" y="253"/>
                </a:cubicBezTo>
                <a:cubicBezTo>
                  <a:pt x="1386" y="252"/>
                  <a:pt x="1386" y="252"/>
                  <a:pt x="1386" y="252"/>
                </a:cubicBezTo>
                <a:cubicBezTo>
                  <a:pt x="1388" y="253"/>
                  <a:pt x="1388" y="253"/>
                  <a:pt x="1388" y="253"/>
                </a:cubicBezTo>
                <a:cubicBezTo>
                  <a:pt x="1388" y="255"/>
                  <a:pt x="1388" y="255"/>
                  <a:pt x="1388" y="255"/>
                </a:cubicBezTo>
                <a:cubicBezTo>
                  <a:pt x="1390" y="254"/>
                  <a:pt x="1390" y="254"/>
                  <a:pt x="1390" y="254"/>
                </a:cubicBezTo>
                <a:cubicBezTo>
                  <a:pt x="1391" y="252"/>
                  <a:pt x="1391" y="252"/>
                  <a:pt x="1391" y="252"/>
                </a:cubicBezTo>
                <a:cubicBezTo>
                  <a:pt x="1391" y="250"/>
                  <a:pt x="1391" y="250"/>
                  <a:pt x="1391" y="250"/>
                </a:cubicBezTo>
                <a:cubicBezTo>
                  <a:pt x="1389" y="249"/>
                  <a:pt x="1389" y="249"/>
                  <a:pt x="1389" y="249"/>
                </a:cubicBezTo>
                <a:cubicBezTo>
                  <a:pt x="1389" y="247"/>
                  <a:pt x="1389" y="247"/>
                  <a:pt x="1389" y="247"/>
                </a:cubicBezTo>
                <a:cubicBezTo>
                  <a:pt x="1390" y="246"/>
                  <a:pt x="1390" y="246"/>
                  <a:pt x="1390" y="246"/>
                </a:cubicBezTo>
                <a:cubicBezTo>
                  <a:pt x="1390" y="244"/>
                  <a:pt x="1390" y="244"/>
                  <a:pt x="1390" y="244"/>
                </a:cubicBezTo>
                <a:cubicBezTo>
                  <a:pt x="1391" y="243"/>
                  <a:pt x="1391" y="243"/>
                  <a:pt x="1391" y="243"/>
                </a:cubicBezTo>
                <a:cubicBezTo>
                  <a:pt x="1393" y="243"/>
                  <a:pt x="1393" y="243"/>
                  <a:pt x="1393" y="243"/>
                </a:cubicBezTo>
                <a:cubicBezTo>
                  <a:pt x="1394" y="241"/>
                  <a:pt x="1394" y="241"/>
                  <a:pt x="1394" y="241"/>
                </a:cubicBezTo>
                <a:cubicBezTo>
                  <a:pt x="1392" y="240"/>
                  <a:pt x="1392" y="240"/>
                  <a:pt x="1392" y="240"/>
                </a:cubicBezTo>
                <a:cubicBezTo>
                  <a:pt x="1388" y="239"/>
                  <a:pt x="1388" y="239"/>
                  <a:pt x="1388" y="239"/>
                </a:cubicBezTo>
                <a:cubicBezTo>
                  <a:pt x="1387" y="240"/>
                  <a:pt x="1387" y="240"/>
                  <a:pt x="1387" y="240"/>
                </a:cubicBezTo>
                <a:cubicBezTo>
                  <a:pt x="1388" y="239"/>
                  <a:pt x="1388" y="239"/>
                  <a:pt x="1388" y="239"/>
                </a:cubicBezTo>
                <a:cubicBezTo>
                  <a:pt x="1388" y="237"/>
                  <a:pt x="1388" y="237"/>
                  <a:pt x="1388" y="237"/>
                </a:cubicBezTo>
                <a:cubicBezTo>
                  <a:pt x="1386" y="237"/>
                  <a:pt x="1386" y="237"/>
                  <a:pt x="1386" y="237"/>
                </a:cubicBezTo>
                <a:cubicBezTo>
                  <a:pt x="1385" y="237"/>
                  <a:pt x="1385" y="237"/>
                  <a:pt x="1385" y="237"/>
                </a:cubicBezTo>
                <a:cubicBezTo>
                  <a:pt x="1384" y="236"/>
                  <a:pt x="1384" y="236"/>
                  <a:pt x="1384" y="236"/>
                </a:cubicBezTo>
                <a:cubicBezTo>
                  <a:pt x="1386" y="234"/>
                  <a:pt x="1386" y="234"/>
                  <a:pt x="1386" y="234"/>
                </a:cubicBezTo>
                <a:cubicBezTo>
                  <a:pt x="1387" y="233"/>
                  <a:pt x="1387" y="233"/>
                  <a:pt x="1387" y="233"/>
                </a:cubicBezTo>
                <a:cubicBezTo>
                  <a:pt x="1387" y="231"/>
                  <a:pt x="1387" y="231"/>
                  <a:pt x="1387" y="231"/>
                </a:cubicBezTo>
                <a:cubicBezTo>
                  <a:pt x="1386" y="230"/>
                  <a:pt x="1386" y="230"/>
                  <a:pt x="1386" y="230"/>
                </a:cubicBezTo>
                <a:cubicBezTo>
                  <a:pt x="1384" y="231"/>
                  <a:pt x="1384" y="231"/>
                  <a:pt x="1384" y="231"/>
                </a:cubicBezTo>
                <a:cubicBezTo>
                  <a:pt x="1383" y="230"/>
                  <a:pt x="1383" y="230"/>
                  <a:pt x="1383" y="230"/>
                </a:cubicBezTo>
                <a:cubicBezTo>
                  <a:pt x="1382" y="229"/>
                  <a:pt x="1382" y="229"/>
                  <a:pt x="1382" y="229"/>
                </a:cubicBezTo>
                <a:cubicBezTo>
                  <a:pt x="1384" y="228"/>
                  <a:pt x="1384" y="228"/>
                  <a:pt x="1384" y="228"/>
                </a:cubicBezTo>
                <a:cubicBezTo>
                  <a:pt x="1384" y="226"/>
                  <a:pt x="1384" y="226"/>
                  <a:pt x="1384" y="226"/>
                </a:cubicBezTo>
                <a:cubicBezTo>
                  <a:pt x="1385" y="226"/>
                  <a:pt x="1385" y="226"/>
                  <a:pt x="1385" y="226"/>
                </a:cubicBezTo>
                <a:cubicBezTo>
                  <a:pt x="1387" y="225"/>
                  <a:pt x="1387" y="225"/>
                  <a:pt x="1387" y="225"/>
                </a:cubicBezTo>
                <a:cubicBezTo>
                  <a:pt x="1385" y="224"/>
                  <a:pt x="1385" y="224"/>
                  <a:pt x="1385" y="224"/>
                </a:cubicBezTo>
                <a:cubicBezTo>
                  <a:pt x="1383" y="225"/>
                  <a:pt x="1383" y="225"/>
                  <a:pt x="1383" y="225"/>
                </a:cubicBezTo>
                <a:cubicBezTo>
                  <a:pt x="1380" y="228"/>
                  <a:pt x="1380" y="228"/>
                  <a:pt x="1380" y="228"/>
                </a:cubicBezTo>
                <a:cubicBezTo>
                  <a:pt x="1379" y="229"/>
                  <a:pt x="1379" y="229"/>
                  <a:pt x="1379" y="229"/>
                </a:cubicBezTo>
                <a:cubicBezTo>
                  <a:pt x="1378" y="229"/>
                  <a:pt x="1378" y="229"/>
                  <a:pt x="1378" y="229"/>
                </a:cubicBezTo>
                <a:cubicBezTo>
                  <a:pt x="1377" y="228"/>
                  <a:pt x="1377" y="228"/>
                  <a:pt x="1377" y="228"/>
                </a:cubicBezTo>
                <a:cubicBezTo>
                  <a:pt x="1378" y="226"/>
                  <a:pt x="1378" y="226"/>
                  <a:pt x="1378" y="226"/>
                </a:cubicBezTo>
                <a:cubicBezTo>
                  <a:pt x="1377" y="225"/>
                  <a:pt x="1377" y="225"/>
                  <a:pt x="1377" y="225"/>
                </a:cubicBezTo>
                <a:cubicBezTo>
                  <a:pt x="1376" y="224"/>
                  <a:pt x="1376" y="224"/>
                  <a:pt x="1376" y="224"/>
                </a:cubicBezTo>
                <a:cubicBezTo>
                  <a:pt x="1375" y="223"/>
                  <a:pt x="1375" y="223"/>
                  <a:pt x="1375" y="223"/>
                </a:cubicBezTo>
                <a:cubicBezTo>
                  <a:pt x="1373" y="224"/>
                  <a:pt x="1373" y="224"/>
                  <a:pt x="1373" y="224"/>
                </a:cubicBezTo>
                <a:cubicBezTo>
                  <a:pt x="1372" y="223"/>
                  <a:pt x="1372" y="223"/>
                  <a:pt x="1372" y="223"/>
                </a:cubicBezTo>
                <a:cubicBezTo>
                  <a:pt x="1371" y="225"/>
                  <a:pt x="1371" y="225"/>
                  <a:pt x="1371" y="225"/>
                </a:cubicBezTo>
                <a:cubicBezTo>
                  <a:pt x="1372" y="227"/>
                  <a:pt x="1372" y="227"/>
                  <a:pt x="1372" y="227"/>
                </a:cubicBezTo>
                <a:cubicBezTo>
                  <a:pt x="1371" y="228"/>
                  <a:pt x="1371" y="228"/>
                  <a:pt x="1371" y="228"/>
                </a:cubicBezTo>
                <a:cubicBezTo>
                  <a:pt x="1369" y="229"/>
                  <a:pt x="1369" y="229"/>
                  <a:pt x="1369" y="229"/>
                </a:cubicBezTo>
                <a:cubicBezTo>
                  <a:pt x="1367" y="230"/>
                  <a:pt x="1367" y="230"/>
                  <a:pt x="1367" y="230"/>
                </a:cubicBezTo>
                <a:cubicBezTo>
                  <a:pt x="1367" y="228"/>
                  <a:pt x="1367" y="228"/>
                  <a:pt x="1367" y="228"/>
                </a:cubicBezTo>
                <a:cubicBezTo>
                  <a:pt x="1366" y="227"/>
                  <a:pt x="1366" y="227"/>
                  <a:pt x="1366" y="227"/>
                </a:cubicBezTo>
                <a:cubicBezTo>
                  <a:pt x="1365" y="229"/>
                  <a:pt x="1365" y="229"/>
                  <a:pt x="1365" y="229"/>
                </a:cubicBezTo>
                <a:cubicBezTo>
                  <a:pt x="1364" y="231"/>
                  <a:pt x="1364" y="231"/>
                  <a:pt x="1364" y="231"/>
                </a:cubicBezTo>
                <a:cubicBezTo>
                  <a:pt x="1362" y="231"/>
                  <a:pt x="1362" y="231"/>
                  <a:pt x="1362" y="231"/>
                </a:cubicBezTo>
                <a:cubicBezTo>
                  <a:pt x="1360" y="228"/>
                  <a:pt x="1360" y="228"/>
                  <a:pt x="1360" y="228"/>
                </a:cubicBezTo>
                <a:cubicBezTo>
                  <a:pt x="1358" y="228"/>
                  <a:pt x="1358" y="228"/>
                  <a:pt x="1358" y="228"/>
                </a:cubicBezTo>
                <a:cubicBezTo>
                  <a:pt x="1358" y="228"/>
                  <a:pt x="1358" y="228"/>
                  <a:pt x="1358" y="228"/>
                </a:cubicBezTo>
                <a:cubicBezTo>
                  <a:pt x="1356" y="228"/>
                  <a:pt x="1356" y="228"/>
                  <a:pt x="1356" y="228"/>
                </a:cubicBezTo>
                <a:cubicBezTo>
                  <a:pt x="1355" y="231"/>
                  <a:pt x="1355" y="231"/>
                  <a:pt x="1355" y="231"/>
                </a:cubicBezTo>
                <a:cubicBezTo>
                  <a:pt x="1357" y="235"/>
                  <a:pt x="1357" y="235"/>
                  <a:pt x="1357" y="235"/>
                </a:cubicBezTo>
                <a:cubicBezTo>
                  <a:pt x="1355" y="240"/>
                  <a:pt x="1355" y="240"/>
                  <a:pt x="1355" y="240"/>
                </a:cubicBezTo>
                <a:cubicBezTo>
                  <a:pt x="1356" y="236"/>
                  <a:pt x="1356" y="236"/>
                  <a:pt x="1356" y="236"/>
                </a:cubicBezTo>
                <a:cubicBezTo>
                  <a:pt x="1354" y="233"/>
                  <a:pt x="1354" y="233"/>
                  <a:pt x="1354" y="233"/>
                </a:cubicBezTo>
                <a:cubicBezTo>
                  <a:pt x="1354" y="231"/>
                  <a:pt x="1354" y="231"/>
                  <a:pt x="1354" y="231"/>
                </a:cubicBezTo>
                <a:cubicBezTo>
                  <a:pt x="1353" y="230"/>
                  <a:pt x="1353" y="230"/>
                  <a:pt x="1353" y="230"/>
                </a:cubicBezTo>
                <a:cubicBezTo>
                  <a:pt x="1353" y="228"/>
                  <a:pt x="1353" y="228"/>
                  <a:pt x="1353" y="228"/>
                </a:cubicBezTo>
                <a:cubicBezTo>
                  <a:pt x="1351" y="227"/>
                  <a:pt x="1351" y="227"/>
                  <a:pt x="1351" y="227"/>
                </a:cubicBezTo>
                <a:cubicBezTo>
                  <a:pt x="1347" y="230"/>
                  <a:pt x="1347" y="230"/>
                  <a:pt x="1347" y="230"/>
                </a:cubicBezTo>
                <a:cubicBezTo>
                  <a:pt x="1347" y="232"/>
                  <a:pt x="1347" y="232"/>
                  <a:pt x="1347" y="232"/>
                </a:cubicBezTo>
                <a:cubicBezTo>
                  <a:pt x="1347" y="233"/>
                  <a:pt x="1347" y="233"/>
                  <a:pt x="1347" y="233"/>
                </a:cubicBezTo>
                <a:cubicBezTo>
                  <a:pt x="1346" y="236"/>
                  <a:pt x="1346" y="236"/>
                  <a:pt x="1346" y="236"/>
                </a:cubicBezTo>
                <a:cubicBezTo>
                  <a:pt x="1344" y="236"/>
                  <a:pt x="1344" y="236"/>
                  <a:pt x="1344" y="236"/>
                </a:cubicBezTo>
                <a:cubicBezTo>
                  <a:pt x="1344" y="233"/>
                  <a:pt x="1344" y="233"/>
                  <a:pt x="1344" y="233"/>
                </a:cubicBezTo>
                <a:cubicBezTo>
                  <a:pt x="1343" y="233"/>
                  <a:pt x="1343" y="233"/>
                  <a:pt x="1343" y="233"/>
                </a:cubicBezTo>
                <a:cubicBezTo>
                  <a:pt x="1342" y="228"/>
                  <a:pt x="1342" y="228"/>
                  <a:pt x="1342" y="228"/>
                </a:cubicBezTo>
                <a:cubicBezTo>
                  <a:pt x="1341" y="227"/>
                  <a:pt x="1341" y="227"/>
                  <a:pt x="1341" y="227"/>
                </a:cubicBezTo>
                <a:cubicBezTo>
                  <a:pt x="1338" y="229"/>
                  <a:pt x="1338" y="229"/>
                  <a:pt x="1338" y="229"/>
                </a:cubicBezTo>
                <a:cubicBezTo>
                  <a:pt x="1339" y="234"/>
                  <a:pt x="1339" y="234"/>
                  <a:pt x="1339" y="234"/>
                </a:cubicBezTo>
                <a:cubicBezTo>
                  <a:pt x="1340" y="235"/>
                  <a:pt x="1340" y="235"/>
                  <a:pt x="1340" y="235"/>
                </a:cubicBezTo>
                <a:cubicBezTo>
                  <a:pt x="1340" y="239"/>
                  <a:pt x="1340" y="239"/>
                  <a:pt x="1340" y="239"/>
                </a:cubicBezTo>
                <a:cubicBezTo>
                  <a:pt x="1338" y="240"/>
                  <a:pt x="1338" y="240"/>
                  <a:pt x="1338" y="240"/>
                </a:cubicBezTo>
                <a:cubicBezTo>
                  <a:pt x="1337" y="240"/>
                  <a:pt x="1337" y="240"/>
                  <a:pt x="1337" y="240"/>
                </a:cubicBezTo>
                <a:cubicBezTo>
                  <a:pt x="1337" y="238"/>
                  <a:pt x="1337" y="238"/>
                  <a:pt x="1337" y="238"/>
                </a:cubicBezTo>
                <a:cubicBezTo>
                  <a:pt x="1335" y="239"/>
                  <a:pt x="1335" y="239"/>
                  <a:pt x="1335" y="239"/>
                </a:cubicBezTo>
                <a:cubicBezTo>
                  <a:pt x="1334" y="241"/>
                  <a:pt x="1334" y="241"/>
                  <a:pt x="1334" y="241"/>
                </a:cubicBezTo>
                <a:cubicBezTo>
                  <a:pt x="1333" y="242"/>
                  <a:pt x="1333" y="242"/>
                  <a:pt x="1333" y="242"/>
                </a:cubicBezTo>
                <a:cubicBezTo>
                  <a:pt x="1332" y="245"/>
                  <a:pt x="1332" y="245"/>
                  <a:pt x="1332" y="245"/>
                </a:cubicBezTo>
                <a:cubicBezTo>
                  <a:pt x="1331" y="242"/>
                  <a:pt x="1331" y="242"/>
                  <a:pt x="1331" y="242"/>
                </a:cubicBezTo>
                <a:cubicBezTo>
                  <a:pt x="1330" y="242"/>
                  <a:pt x="1330" y="242"/>
                  <a:pt x="1330" y="242"/>
                </a:cubicBezTo>
                <a:cubicBezTo>
                  <a:pt x="1330" y="240"/>
                  <a:pt x="1330" y="240"/>
                  <a:pt x="1330" y="240"/>
                </a:cubicBezTo>
                <a:cubicBezTo>
                  <a:pt x="1331" y="239"/>
                  <a:pt x="1331" y="239"/>
                  <a:pt x="1331" y="239"/>
                </a:cubicBezTo>
                <a:cubicBezTo>
                  <a:pt x="1331" y="237"/>
                  <a:pt x="1331" y="237"/>
                  <a:pt x="1331" y="237"/>
                </a:cubicBezTo>
                <a:cubicBezTo>
                  <a:pt x="1329" y="237"/>
                  <a:pt x="1329" y="237"/>
                  <a:pt x="1329" y="237"/>
                </a:cubicBezTo>
                <a:cubicBezTo>
                  <a:pt x="1330" y="236"/>
                  <a:pt x="1330" y="236"/>
                  <a:pt x="1330" y="236"/>
                </a:cubicBezTo>
                <a:cubicBezTo>
                  <a:pt x="1329" y="233"/>
                  <a:pt x="1329" y="233"/>
                  <a:pt x="1329" y="233"/>
                </a:cubicBezTo>
                <a:cubicBezTo>
                  <a:pt x="1330" y="234"/>
                  <a:pt x="1330" y="234"/>
                  <a:pt x="1330" y="234"/>
                </a:cubicBezTo>
                <a:cubicBezTo>
                  <a:pt x="1332" y="233"/>
                  <a:pt x="1332" y="233"/>
                  <a:pt x="1332" y="233"/>
                </a:cubicBezTo>
                <a:cubicBezTo>
                  <a:pt x="1332" y="232"/>
                  <a:pt x="1332" y="232"/>
                  <a:pt x="1332" y="232"/>
                </a:cubicBezTo>
                <a:cubicBezTo>
                  <a:pt x="1330" y="231"/>
                  <a:pt x="1330" y="231"/>
                  <a:pt x="1330" y="231"/>
                </a:cubicBezTo>
                <a:cubicBezTo>
                  <a:pt x="1331" y="229"/>
                  <a:pt x="1331" y="229"/>
                  <a:pt x="1331" y="229"/>
                </a:cubicBezTo>
                <a:cubicBezTo>
                  <a:pt x="1330" y="228"/>
                  <a:pt x="1330" y="228"/>
                  <a:pt x="1330" y="228"/>
                </a:cubicBezTo>
                <a:cubicBezTo>
                  <a:pt x="1329" y="229"/>
                  <a:pt x="1329" y="229"/>
                  <a:pt x="1329" y="229"/>
                </a:cubicBezTo>
                <a:cubicBezTo>
                  <a:pt x="1328" y="227"/>
                  <a:pt x="1328" y="227"/>
                  <a:pt x="1328" y="227"/>
                </a:cubicBezTo>
                <a:cubicBezTo>
                  <a:pt x="1325" y="226"/>
                  <a:pt x="1325" y="226"/>
                  <a:pt x="1325" y="226"/>
                </a:cubicBezTo>
                <a:cubicBezTo>
                  <a:pt x="1325" y="224"/>
                  <a:pt x="1325" y="224"/>
                  <a:pt x="1325" y="224"/>
                </a:cubicBezTo>
                <a:cubicBezTo>
                  <a:pt x="1324" y="222"/>
                  <a:pt x="1324" y="222"/>
                  <a:pt x="1324" y="222"/>
                </a:cubicBezTo>
                <a:cubicBezTo>
                  <a:pt x="1322" y="223"/>
                  <a:pt x="1322" y="223"/>
                  <a:pt x="1322" y="223"/>
                </a:cubicBezTo>
                <a:cubicBezTo>
                  <a:pt x="1320" y="222"/>
                  <a:pt x="1320" y="222"/>
                  <a:pt x="1320" y="222"/>
                </a:cubicBezTo>
                <a:cubicBezTo>
                  <a:pt x="1317" y="222"/>
                  <a:pt x="1317" y="222"/>
                  <a:pt x="1317" y="222"/>
                </a:cubicBezTo>
                <a:cubicBezTo>
                  <a:pt x="1317" y="223"/>
                  <a:pt x="1317" y="223"/>
                  <a:pt x="1317" y="223"/>
                </a:cubicBezTo>
                <a:cubicBezTo>
                  <a:pt x="1318" y="224"/>
                  <a:pt x="1318" y="224"/>
                  <a:pt x="1318" y="224"/>
                </a:cubicBezTo>
                <a:cubicBezTo>
                  <a:pt x="1319" y="224"/>
                  <a:pt x="1319" y="224"/>
                  <a:pt x="1319" y="224"/>
                </a:cubicBezTo>
                <a:cubicBezTo>
                  <a:pt x="1319" y="223"/>
                  <a:pt x="1319" y="223"/>
                  <a:pt x="1319" y="223"/>
                </a:cubicBezTo>
                <a:cubicBezTo>
                  <a:pt x="1321" y="223"/>
                  <a:pt x="1321" y="223"/>
                  <a:pt x="1321" y="223"/>
                </a:cubicBezTo>
                <a:cubicBezTo>
                  <a:pt x="1322" y="224"/>
                  <a:pt x="1322" y="224"/>
                  <a:pt x="1322" y="224"/>
                </a:cubicBezTo>
                <a:cubicBezTo>
                  <a:pt x="1323" y="225"/>
                  <a:pt x="1323" y="225"/>
                  <a:pt x="1323" y="225"/>
                </a:cubicBezTo>
                <a:cubicBezTo>
                  <a:pt x="1323" y="226"/>
                  <a:pt x="1323" y="226"/>
                  <a:pt x="1323" y="226"/>
                </a:cubicBezTo>
                <a:cubicBezTo>
                  <a:pt x="1321" y="225"/>
                  <a:pt x="1321" y="225"/>
                  <a:pt x="1321" y="225"/>
                </a:cubicBezTo>
                <a:cubicBezTo>
                  <a:pt x="1319" y="225"/>
                  <a:pt x="1319" y="225"/>
                  <a:pt x="1319" y="225"/>
                </a:cubicBezTo>
                <a:cubicBezTo>
                  <a:pt x="1319" y="226"/>
                  <a:pt x="1319" y="226"/>
                  <a:pt x="1319" y="226"/>
                </a:cubicBezTo>
                <a:cubicBezTo>
                  <a:pt x="1322" y="228"/>
                  <a:pt x="1322" y="228"/>
                  <a:pt x="1322" y="228"/>
                </a:cubicBezTo>
                <a:cubicBezTo>
                  <a:pt x="1324" y="230"/>
                  <a:pt x="1324" y="230"/>
                  <a:pt x="1324" y="230"/>
                </a:cubicBezTo>
                <a:cubicBezTo>
                  <a:pt x="1323" y="231"/>
                  <a:pt x="1323" y="231"/>
                  <a:pt x="1323" y="231"/>
                </a:cubicBezTo>
                <a:cubicBezTo>
                  <a:pt x="1323" y="231"/>
                  <a:pt x="1323" y="231"/>
                  <a:pt x="1323" y="231"/>
                </a:cubicBezTo>
                <a:cubicBezTo>
                  <a:pt x="1323" y="230"/>
                  <a:pt x="1323" y="230"/>
                  <a:pt x="1323" y="230"/>
                </a:cubicBezTo>
                <a:cubicBezTo>
                  <a:pt x="1320" y="229"/>
                  <a:pt x="1320" y="229"/>
                  <a:pt x="1320" y="229"/>
                </a:cubicBezTo>
                <a:cubicBezTo>
                  <a:pt x="1319" y="230"/>
                  <a:pt x="1319" y="230"/>
                  <a:pt x="1319" y="230"/>
                </a:cubicBezTo>
                <a:cubicBezTo>
                  <a:pt x="1318" y="230"/>
                  <a:pt x="1318" y="230"/>
                  <a:pt x="1318" y="230"/>
                </a:cubicBezTo>
                <a:cubicBezTo>
                  <a:pt x="1318" y="228"/>
                  <a:pt x="1318" y="228"/>
                  <a:pt x="1318" y="228"/>
                </a:cubicBezTo>
                <a:cubicBezTo>
                  <a:pt x="1317" y="226"/>
                  <a:pt x="1317" y="226"/>
                  <a:pt x="1317" y="226"/>
                </a:cubicBezTo>
                <a:cubicBezTo>
                  <a:pt x="1315" y="225"/>
                  <a:pt x="1315" y="225"/>
                  <a:pt x="1315" y="225"/>
                </a:cubicBezTo>
                <a:cubicBezTo>
                  <a:pt x="1313" y="226"/>
                  <a:pt x="1313" y="226"/>
                  <a:pt x="1313" y="226"/>
                </a:cubicBezTo>
                <a:cubicBezTo>
                  <a:pt x="1315" y="228"/>
                  <a:pt x="1315" y="228"/>
                  <a:pt x="1315" y="228"/>
                </a:cubicBezTo>
                <a:cubicBezTo>
                  <a:pt x="1314" y="229"/>
                  <a:pt x="1314" y="229"/>
                  <a:pt x="1314" y="229"/>
                </a:cubicBezTo>
                <a:cubicBezTo>
                  <a:pt x="1313" y="227"/>
                  <a:pt x="1313" y="227"/>
                  <a:pt x="1313" y="227"/>
                </a:cubicBezTo>
                <a:cubicBezTo>
                  <a:pt x="1312" y="227"/>
                  <a:pt x="1312" y="227"/>
                  <a:pt x="1312" y="227"/>
                </a:cubicBezTo>
                <a:cubicBezTo>
                  <a:pt x="1311" y="228"/>
                  <a:pt x="1311" y="228"/>
                  <a:pt x="1311" y="228"/>
                </a:cubicBezTo>
                <a:cubicBezTo>
                  <a:pt x="1312" y="230"/>
                  <a:pt x="1312" y="230"/>
                  <a:pt x="1312" y="230"/>
                </a:cubicBezTo>
                <a:cubicBezTo>
                  <a:pt x="1313" y="230"/>
                  <a:pt x="1313" y="230"/>
                  <a:pt x="1313" y="230"/>
                </a:cubicBezTo>
                <a:cubicBezTo>
                  <a:pt x="1314" y="231"/>
                  <a:pt x="1314" y="231"/>
                  <a:pt x="1314" y="231"/>
                </a:cubicBezTo>
                <a:cubicBezTo>
                  <a:pt x="1312" y="231"/>
                  <a:pt x="1312" y="231"/>
                  <a:pt x="1312" y="231"/>
                </a:cubicBezTo>
                <a:cubicBezTo>
                  <a:pt x="1311" y="231"/>
                  <a:pt x="1311" y="231"/>
                  <a:pt x="1311" y="231"/>
                </a:cubicBezTo>
                <a:cubicBezTo>
                  <a:pt x="1312" y="233"/>
                  <a:pt x="1312" y="233"/>
                  <a:pt x="1312" y="233"/>
                </a:cubicBezTo>
                <a:cubicBezTo>
                  <a:pt x="1314" y="234"/>
                  <a:pt x="1314" y="234"/>
                  <a:pt x="1314" y="234"/>
                </a:cubicBezTo>
                <a:cubicBezTo>
                  <a:pt x="1313" y="234"/>
                  <a:pt x="1313" y="234"/>
                  <a:pt x="1313" y="234"/>
                </a:cubicBezTo>
                <a:cubicBezTo>
                  <a:pt x="1312" y="234"/>
                  <a:pt x="1312" y="234"/>
                  <a:pt x="1312" y="234"/>
                </a:cubicBezTo>
                <a:cubicBezTo>
                  <a:pt x="1313" y="236"/>
                  <a:pt x="1313" y="236"/>
                  <a:pt x="1313" y="236"/>
                </a:cubicBezTo>
                <a:cubicBezTo>
                  <a:pt x="1312" y="236"/>
                  <a:pt x="1312" y="236"/>
                  <a:pt x="1312" y="236"/>
                </a:cubicBezTo>
                <a:cubicBezTo>
                  <a:pt x="1309" y="233"/>
                  <a:pt x="1309" y="233"/>
                  <a:pt x="1309" y="233"/>
                </a:cubicBezTo>
                <a:cubicBezTo>
                  <a:pt x="1309" y="233"/>
                  <a:pt x="1309" y="233"/>
                  <a:pt x="1309" y="233"/>
                </a:cubicBezTo>
                <a:cubicBezTo>
                  <a:pt x="1308" y="234"/>
                  <a:pt x="1308" y="234"/>
                  <a:pt x="1308" y="234"/>
                </a:cubicBezTo>
                <a:cubicBezTo>
                  <a:pt x="1309" y="236"/>
                  <a:pt x="1309" y="236"/>
                  <a:pt x="1309" y="236"/>
                </a:cubicBezTo>
                <a:cubicBezTo>
                  <a:pt x="1310" y="238"/>
                  <a:pt x="1310" y="238"/>
                  <a:pt x="1310" y="238"/>
                </a:cubicBezTo>
                <a:cubicBezTo>
                  <a:pt x="1309" y="238"/>
                  <a:pt x="1309" y="238"/>
                  <a:pt x="1309" y="238"/>
                </a:cubicBezTo>
                <a:cubicBezTo>
                  <a:pt x="1307" y="236"/>
                  <a:pt x="1307" y="236"/>
                  <a:pt x="1307" y="236"/>
                </a:cubicBezTo>
                <a:cubicBezTo>
                  <a:pt x="1305" y="235"/>
                  <a:pt x="1305" y="235"/>
                  <a:pt x="1305" y="235"/>
                </a:cubicBezTo>
                <a:cubicBezTo>
                  <a:pt x="1304" y="237"/>
                  <a:pt x="1304" y="237"/>
                  <a:pt x="1304" y="237"/>
                </a:cubicBezTo>
                <a:cubicBezTo>
                  <a:pt x="1307" y="238"/>
                  <a:pt x="1307" y="238"/>
                  <a:pt x="1307" y="238"/>
                </a:cubicBezTo>
                <a:cubicBezTo>
                  <a:pt x="1308" y="240"/>
                  <a:pt x="1308" y="240"/>
                  <a:pt x="1308" y="240"/>
                </a:cubicBezTo>
                <a:cubicBezTo>
                  <a:pt x="1311" y="240"/>
                  <a:pt x="1311" y="240"/>
                  <a:pt x="1311" y="240"/>
                </a:cubicBezTo>
                <a:cubicBezTo>
                  <a:pt x="1312" y="238"/>
                  <a:pt x="1312" y="238"/>
                  <a:pt x="1312" y="238"/>
                </a:cubicBezTo>
                <a:cubicBezTo>
                  <a:pt x="1314" y="238"/>
                  <a:pt x="1314" y="238"/>
                  <a:pt x="1314" y="238"/>
                </a:cubicBezTo>
                <a:cubicBezTo>
                  <a:pt x="1315" y="236"/>
                  <a:pt x="1315" y="236"/>
                  <a:pt x="1315" y="236"/>
                </a:cubicBezTo>
                <a:cubicBezTo>
                  <a:pt x="1316" y="237"/>
                  <a:pt x="1316" y="237"/>
                  <a:pt x="1316" y="237"/>
                </a:cubicBezTo>
                <a:cubicBezTo>
                  <a:pt x="1316" y="238"/>
                  <a:pt x="1316" y="238"/>
                  <a:pt x="1316" y="238"/>
                </a:cubicBezTo>
                <a:cubicBezTo>
                  <a:pt x="1317" y="238"/>
                  <a:pt x="1317" y="238"/>
                  <a:pt x="1317" y="238"/>
                </a:cubicBezTo>
                <a:cubicBezTo>
                  <a:pt x="1318" y="237"/>
                  <a:pt x="1318" y="237"/>
                  <a:pt x="1318" y="237"/>
                </a:cubicBezTo>
                <a:cubicBezTo>
                  <a:pt x="1319" y="239"/>
                  <a:pt x="1319" y="239"/>
                  <a:pt x="1319" y="239"/>
                </a:cubicBezTo>
                <a:cubicBezTo>
                  <a:pt x="1319" y="239"/>
                  <a:pt x="1319" y="239"/>
                  <a:pt x="1319" y="239"/>
                </a:cubicBezTo>
                <a:cubicBezTo>
                  <a:pt x="1321" y="238"/>
                  <a:pt x="1321" y="238"/>
                  <a:pt x="1321" y="238"/>
                </a:cubicBezTo>
                <a:cubicBezTo>
                  <a:pt x="1321" y="237"/>
                  <a:pt x="1321" y="237"/>
                  <a:pt x="1321" y="237"/>
                </a:cubicBezTo>
                <a:cubicBezTo>
                  <a:pt x="1322" y="239"/>
                  <a:pt x="1322" y="239"/>
                  <a:pt x="1322" y="239"/>
                </a:cubicBezTo>
                <a:cubicBezTo>
                  <a:pt x="1322" y="239"/>
                  <a:pt x="1322" y="239"/>
                  <a:pt x="1322" y="239"/>
                </a:cubicBezTo>
                <a:cubicBezTo>
                  <a:pt x="1324" y="237"/>
                  <a:pt x="1324" y="237"/>
                  <a:pt x="1324" y="237"/>
                </a:cubicBezTo>
                <a:cubicBezTo>
                  <a:pt x="1324" y="238"/>
                  <a:pt x="1324" y="238"/>
                  <a:pt x="1324" y="238"/>
                </a:cubicBezTo>
                <a:cubicBezTo>
                  <a:pt x="1324" y="240"/>
                  <a:pt x="1324" y="240"/>
                  <a:pt x="1324" y="240"/>
                </a:cubicBezTo>
                <a:cubicBezTo>
                  <a:pt x="1324" y="240"/>
                  <a:pt x="1324" y="240"/>
                  <a:pt x="1324" y="240"/>
                </a:cubicBezTo>
                <a:cubicBezTo>
                  <a:pt x="1326" y="239"/>
                  <a:pt x="1326" y="239"/>
                  <a:pt x="1326" y="239"/>
                </a:cubicBezTo>
                <a:cubicBezTo>
                  <a:pt x="1328" y="240"/>
                  <a:pt x="1328" y="240"/>
                  <a:pt x="1328" y="240"/>
                </a:cubicBezTo>
                <a:cubicBezTo>
                  <a:pt x="1327" y="241"/>
                  <a:pt x="1327" y="241"/>
                  <a:pt x="1327" y="241"/>
                </a:cubicBezTo>
                <a:cubicBezTo>
                  <a:pt x="1326" y="241"/>
                  <a:pt x="1326" y="241"/>
                  <a:pt x="1326" y="241"/>
                </a:cubicBezTo>
                <a:cubicBezTo>
                  <a:pt x="1324" y="242"/>
                  <a:pt x="1324" y="242"/>
                  <a:pt x="1324" y="242"/>
                </a:cubicBezTo>
                <a:cubicBezTo>
                  <a:pt x="1323" y="242"/>
                  <a:pt x="1323" y="242"/>
                  <a:pt x="1323" y="242"/>
                </a:cubicBezTo>
                <a:cubicBezTo>
                  <a:pt x="1320" y="243"/>
                  <a:pt x="1320" y="243"/>
                  <a:pt x="1320" y="243"/>
                </a:cubicBezTo>
                <a:cubicBezTo>
                  <a:pt x="1320" y="244"/>
                  <a:pt x="1320" y="244"/>
                  <a:pt x="1320" y="244"/>
                </a:cubicBezTo>
                <a:cubicBezTo>
                  <a:pt x="1323" y="245"/>
                  <a:pt x="1323" y="245"/>
                  <a:pt x="1323" y="245"/>
                </a:cubicBezTo>
                <a:cubicBezTo>
                  <a:pt x="1325" y="245"/>
                  <a:pt x="1325" y="245"/>
                  <a:pt x="1325" y="245"/>
                </a:cubicBezTo>
                <a:cubicBezTo>
                  <a:pt x="1326" y="243"/>
                  <a:pt x="1326" y="243"/>
                  <a:pt x="1326" y="243"/>
                </a:cubicBezTo>
                <a:cubicBezTo>
                  <a:pt x="1327" y="243"/>
                  <a:pt x="1327" y="243"/>
                  <a:pt x="1327" y="243"/>
                </a:cubicBezTo>
                <a:cubicBezTo>
                  <a:pt x="1327" y="245"/>
                  <a:pt x="1327" y="245"/>
                  <a:pt x="1327" y="245"/>
                </a:cubicBezTo>
                <a:cubicBezTo>
                  <a:pt x="1326" y="246"/>
                  <a:pt x="1326" y="246"/>
                  <a:pt x="1326" y="246"/>
                </a:cubicBezTo>
                <a:cubicBezTo>
                  <a:pt x="1322" y="247"/>
                  <a:pt x="1322" y="247"/>
                  <a:pt x="1322" y="247"/>
                </a:cubicBezTo>
                <a:cubicBezTo>
                  <a:pt x="1321" y="246"/>
                  <a:pt x="1321" y="246"/>
                  <a:pt x="1321" y="246"/>
                </a:cubicBezTo>
                <a:cubicBezTo>
                  <a:pt x="1319" y="248"/>
                  <a:pt x="1319" y="248"/>
                  <a:pt x="1319" y="248"/>
                </a:cubicBezTo>
                <a:cubicBezTo>
                  <a:pt x="1318" y="247"/>
                  <a:pt x="1318" y="247"/>
                  <a:pt x="1318" y="247"/>
                </a:cubicBezTo>
                <a:cubicBezTo>
                  <a:pt x="1318" y="246"/>
                  <a:pt x="1318" y="246"/>
                  <a:pt x="1318" y="246"/>
                </a:cubicBezTo>
                <a:cubicBezTo>
                  <a:pt x="1318" y="245"/>
                  <a:pt x="1318" y="245"/>
                  <a:pt x="1318" y="245"/>
                </a:cubicBezTo>
                <a:cubicBezTo>
                  <a:pt x="1317" y="245"/>
                  <a:pt x="1317" y="245"/>
                  <a:pt x="1317" y="245"/>
                </a:cubicBezTo>
                <a:cubicBezTo>
                  <a:pt x="1317" y="245"/>
                  <a:pt x="1317" y="245"/>
                  <a:pt x="1317" y="245"/>
                </a:cubicBezTo>
                <a:cubicBezTo>
                  <a:pt x="1317" y="246"/>
                  <a:pt x="1317" y="246"/>
                  <a:pt x="1317" y="246"/>
                </a:cubicBezTo>
                <a:cubicBezTo>
                  <a:pt x="1315" y="247"/>
                  <a:pt x="1315" y="247"/>
                  <a:pt x="1315" y="247"/>
                </a:cubicBezTo>
                <a:cubicBezTo>
                  <a:pt x="1314" y="247"/>
                  <a:pt x="1314" y="247"/>
                  <a:pt x="1314" y="247"/>
                </a:cubicBezTo>
                <a:cubicBezTo>
                  <a:pt x="1312" y="247"/>
                  <a:pt x="1312" y="247"/>
                  <a:pt x="1312" y="247"/>
                </a:cubicBezTo>
                <a:cubicBezTo>
                  <a:pt x="1311" y="248"/>
                  <a:pt x="1311" y="248"/>
                  <a:pt x="1311" y="248"/>
                </a:cubicBezTo>
                <a:cubicBezTo>
                  <a:pt x="1309" y="247"/>
                  <a:pt x="1309" y="247"/>
                  <a:pt x="1309" y="247"/>
                </a:cubicBezTo>
                <a:cubicBezTo>
                  <a:pt x="1307" y="248"/>
                  <a:pt x="1307" y="248"/>
                  <a:pt x="1307" y="248"/>
                </a:cubicBezTo>
                <a:cubicBezTo>
                  <a:pt x="1306" y="247"/>
                  <a:pt x="1306" y="247"/>
                  <a:pt x="1306" y="247"/>
                </a:cubicBezTo>
                <a:cubicBezTo>
                  <a:pt x="1308" y="250"/>
                  <a:pt x="1308" y="250"/>
                  <a:pt x="1308" y="250"/>
                </a:cubicBezTo>
                <a:cubicBezTo>
                  <a:pt x="1308" y="251"/>
                  <a:pt x="1308" y="251"/>
                  <a:pt x="1308" y="251"/>
                </a:cubicBezTo>
                <a:cubicBezTo>
                  <a:pt x="1311" y="252"/>
                  <a:pt x="1311" y="252"/>
                  <a:pt x="1311" y="252"/>
                </a:cubicBezTo>
                <a:cubicBezTo>
                  <a:pt x="1311" y="251"/>
                  <a:pt x="1311" y="251"/>
                  <a:pt x="1311" y="251"/>
                </a:cubicBezTo>
                <a:cubicBezTo>
                  <a:pt x="1314" y="252"/>
                  <a:pt x="1314" y="252"/>
                  <a:pt x="1314" y="252"/>
                </a:cubicBezTo>
                <a:cubicBezTo>
                  <a:pt x="1318" y="252"/>
                  <a:pt x="1318" y="252"/>
                  <a:pt x="1318" y="252"/>
                </a:cubicBezTo>
                <a:cubicBezTo>
                  <a:pt x="1320" y="252"/>
                  <a:pt x="1320" y="252"/>
                  <a:pt x="1320" y="252"/>
                </a:cubicBezTo>
                <a:cubicBezTo>
                  <a:pt x="1320" y="253"/>
                  <a:pt x="1320" y="253"/>
                  <a:pt x="1320" y="253"/>
                </a:cubicBezTo>
                <a:cubicBezTo>
                  <a:pt x="1319" y="253"/>
                  <a:pt x="1319" y="253"/>
                  <a:pt x="1319" y="253"/>
                </a:cubicBezTo>
                <a:cubicBezTo>
                  <a:pt x="1319" y="255"/>
                  <a:pt x="1319" y="255"/>
                  <a:pt x="1319" y="255"/>
                </a:cubicBezTo>
                <a:cubicBezTo>
                  <a:pt x="1321" y="256"/>
                  <a:pt x="1321" y="256"/>
                  <a:pt x="1321" y="256"/>
                </a:cubicBezTo>
                <a:cubicBezTo>
                  <a:pt x="1321" y="257"/>
                  <a:pt x="1321" y="257"/>
                  <a:pt x="1321" y="257"/>
                </a:cubicBezTo>
                <a:cubicBezTo>
                  <a:pt x="1322" y="257"/>
                  <a:pt x="1322" y="257"/>
                  <a:pt x="1322" y="257"/>
                </a:cubicBezTo>
                <a:cubicBezTo>
                  <a:pt x="1325" y="255"/>
                  <a:pt x="1325" y="255"/>
                  <a:pt x="1325" y="255"/>
                </a:cubicBezTo>
                <a:cubicBezTo>
                  <a:pt x="1324" y="256"/>
                  <a:pt x="1324" y="256"/>
                  <a:pt x="1324" y="256"/>
                </a:cubicBezTo>
                <a:cubicBezTo>
                  <a:pt x="1323" y="258"/>
                  <a:pt x="1323" y="258"/>
                  <a:pt x="1323" y="258"/>
                </a:cubicBezTo>
                <a:cubicBezTo>
                  <a:pt x="1322" y="259"/>
                  <a:pt x="1322" y="259"/>
                  <a:pt x="1322" y="259"/>
                </a:cubicBezTo>
                <a:cubicBezTo>
                  <a:pt x="1323" y="260"/>
                  <a:pt x="1323" y="260"/>
                  <a:pt x="1323" y="260"/>
                </a:cubicBezTo>
                <a:cubicBezTo>
                  <a:pt x="1326" y="258"/>
                  <a:pt x="1326" y="258"/>
                  <a:pt x="1326" y="258"/>
                </a:cubicBezTo>
                <a:cubicBezTo>
                  <a:pt x="1328" y="259"/>
                  <a:pt x="1328" y="259"/>
                  <a:pt x="1328" y="259"/>
                </a:cubicBezTo>
                <a:cubicBezTo>
                  <a:pt x="1329" y="260"/>
                  <a:pt x="1329" y="260"/>
                  <a:pt x="1329" y="260"/>
                </a:cubicBezTo>
                <a:cubicBezTo>
                  <a:pt x="1327" y="259"/>
                  <a:pt x="1327" y="259"/>
                  <a:pt x="1327" y="259"/>
                </a:cubicBezTo>
                <a:cubicBezTo>
                  <a:pt x="1325" y="260"/>
                  <a:pt x="1325" y="260"/>
                  <a:pt x="1325" y="260"/>
                </a:cubicBezTo>
                <a:cubicBezTo>
                  <a:pt x="1324" y="261"/>
                  <a:pt x="1324" y="261"/>
                  <a:pt x="1324" y="261"/>
                </a:cubicBezTo>
                <a:cubicBezTo>
                  <a:pt x="1322" y="261"/>
                  <a:pt x="1322" y="261"/>
                  <a:pt x="1322" y="261"/>
                </a:cubicBezTo>
                <a:cubicBezTo>
                  <a:pt x="1322" y="263"/>
                  <a:pt x="1322" y="263"/>
                  <a:pt x="1322" y="263"/>
                </a:cubicBezTo>
                <a:cubicBezTo>
                  <a:pt x="1321" y="264"/>
                  <a:pt x="1321" y="264"/>
                  <a:pt x="1321" y="264"/>
                </a:cubicBezTo>
                <a:cubicBezTo>
                  <a:pt x="1320" y="263"/>
                  <a:pt x="1320" y="263"/>
                  <a:pt x="1320" y="263"/>
                </a:cubicBezTo>
                <a:cubicBezTo>
                  <a:pt x="1318" y="264"/>
                  <a:pt x="1318" y="264"/>
                  <a:pt x="1318" y="264"/>
                </a:cubicBezTo>
                <a:cubicBezTo>
                  <a:pt x="1318" y="263"/>
                  <a:pt x="1318" y="263"/>
                  <a:pt x="1318" y="263"/>
                </a:cubicBezTo>
                <a:cubicBezTo>
                  <a:pt x="1316" y="262"/>
                  <a:pt x="1316" y="262"/>
                  <a:pt x="1316" y="262"/>
                </a:cubicBezTo>
                <a:cubicBezTo>
                  <a:pt x="1316" y="263"/>
                  <a:pt x="1316" y="263"/>
                  <a:pt x="1316" y="263"/>
                </a:cubicBezTo>
                <a:cubicBezTo>
                  <a:pt x="1315" y="263"/>
                  <a:pt x="1315" y="263"/>
                  <a:pt x="1315" y="263"/>
                </a:cubicBezTo>
                <a:cubicBezTo>
                  <a:pt x="1316" y="265"/>
                  <a:pt x="1316" y="265"/>
                  <a:pt x="1316" y="265"/>
                </a:cubicBezTo>
                <a:cubicBezTo>
                  <a:pt x="1317" y="265"/>
                  <a:pt x="1317" y="265"/>
                  <a:pt x="1317" y="265"/>
                </a:cubicBezTo>
                <a:cubicBezTo>
                  <a:pt x="1316" y="266"/>
                  <a:pt x="1316" y="266"/>
                  <a:pt x="1316" y="266"/>
                </a:cubicBezTo>
                <a:cubicBezTo>
                  <a:pt x="1316" y="269"/>
                  <a:pt x="1316" y="269"/>
                  <a:pt x="1316" y="269"/>
                </a:cubicBezTo>
                <a:cubicBezTo>
                  <a:pt x="1318" y="269"/>
                  <a:pt x="1318" y="269"/>
                  <a:pt x="1318" y="269"/>
                </a:cubicBezTo>
                <a:cubicBezTo>
                  <a:pt x="1319" y="269"/>
                  <a:pt x="1319" y="269"/>
                  <a:pt x="1319" y="269"/>
                </a:cubicBezTo>
                <a:cubicBezTo>
                  <a:pt x="1320" y="269"/>
                  <a:pt x="1320" y="269"/>
                  <a:pt x="1320" y="269"/>
                </a:cubicBezTo>
                <a:cubicBezTo>
                  <a:pt x="1324" y="270"/>
                  <a:pt x="1324" y="270"/>
                  <a:pt x="1324" y="270"/>
                </a:cubicBezTo>
                <a:cubicBezTo>
                  <a:pt x="1326" y="268"/>
                  <a:pt x="1326" y="268"/>
                  <a:pt x="1326" y="268"/>
                </a:cubicBezTo>
                <a:cubicBezTo>
                  <a:pt x="1328" y="269"/>
                  <a:pt x="1328" y="269"/>
                  <a:pt x="1328" y="269"/>
                </a:cubicBezTo>
                <a:cubicBezTo>
                  <a:pt x="1330" y="268"/>
                  <a:pt x="1330" y="268"/>
                  <a:pt x="1330" y="268"/>
                </a:cubicBezTo>
                <a:cubicBezTo>
                  <a:pt x="1330" y="269"/>
                  <a:pt x="1330" y="269"/>
                  <a:pt x="1330" y="269"/>
                </a:cubicBezTo>
                <a:cubicBezTo>
                  <a:pt x="1331" y="270"/>
                  <a:pt x="1331" y="270"/>
                  <a:pt x="1331" y="270"/>
                </a:cubicBezTo>
                <a:cubicBezTo>
                  <a:pt x="1333" y="269"/>
                  <a:pt x="1333" y="269"/>
                  <a:pt x="1333" y="269"/>
                </a:cubicBezTo>
                <a:cubicBezTo>
                  <a:pt x="1333" y="271"/>
                  <a:pt x="1333" y="271"/>
                  <a:pt x="1333" y="271"/>
                </a:cubicBezTo>
                <a:lnTo>
                  <a:pt x="1335" y="273"/>
                </a:lnTo>
                <a:close/>
                <a:moveTo>
                  <a:pt x="1322" y="162"/>
                </a:moveTo>
                <a:cubicBezTo>
                  <a:pt x="1323" y="162"/>
                  <a:pt x="1323" y="162"/>
                  <a:pt x="1323" y="162"/>
                </a:cubicBezTo>
                <a:cubicBezTo>
                  <a:pt x="1324" y="162"/>
                  <a:pt x="1324" y="162"/>
                  <a:pt x="1324" y="162"/>
                </a:cubicBezTo>
                <a:cubicBezTo>
                  <a:pt x="1323" y="161"/>
                  <a:pt x="1323" y="161"/>
                  <a:pt x="1323" y="161"/>
                </a:cubicBezTo>
                <a:cubicBezTo>
                  <a:pt x="1322" y="161"/>
                  <a:pt x="1322" y="161"/>
                  <a:pt x="1322" y="161"/>
                </a:cubicBezTo>
                <a:lnTo>
                  <a:pt x="1322" y="162"/>
                </a:lnTo>
                <a:close/>
                <a:moveTo>
                  <a:pt x="1202" y="227"/>
                </a:moveTo>
                <a:cubicBezTo>
                  <a:pt x="1201" y="228"/>
                  <a:pt x="1201" y="228"/>
                  <a:pt x="1201" y="228"/>
                </a:cubicBezTo>
                <a:cubicBezTo>
                  <a:pt x="1201" y="229"/>
                  <a:pt x="1201" y="229"/>
                  <a:pt x="1201" y="229"/>
                </a:cubicBezTo>
                <a:cubicBezTo>
                  <a:pt x="1202" y="229"/>
                  <a:pt x="1202" y="229"/>
                  <a:pt x="1202" y="229"/>
                </a:cubicBezTo>
                <a:cubicBezTo>
                  <a:pt x="1202" y="229"/>
                  <a:pt x="1202" y="229"/>
                  <a:pt x="1202" y="229"/>
                </a:cubicBezTo>
                <a:cubicBezTo>
                  <a:pt x="1202" y="228"/>
                  <a:pt x="1202" y="228"/>
                  <a:pt x="1202" y="228"/>
                </a:cubicBezTo>
                <a:lnTo>
                  <a:pt x="1202" y="227"/>
                </a:lnTo>
                <a:close/>
                <a:moveTo>
                  <a:pt x="1180" y="231"/>
                </a:moveTo>
                <a:cubicBezTo>
                  <a:pt x="1180" y="232"/>
                  <a:pt x="1180" y="232"/>
                  <a:pt x="1180" y="232"/>
                </a:cubicBezTo>
                <a:cubicBezTo>
                  <a:pt x="1181" y="231"/>
                  <a:pt x="1181" y="231"/>
                  <a:pt x="1181" y="231"/>
                </a:cubicBezTo>
                <a:cubicBezTo>
                  <a:pt x="1180" y="231"/>
                  <a:pt x="1180" y="231"/>
                  <a:pt x="1180" y="231"/>
                </a:cubicBezTo>
                <a:close/>
                <a:moveTo>
                  <a:pt x="1334" y="100"/>
                </a:moveTo>
                <a:cubicBezTo>
                  <a:pt x="1335" y="101"/>
                  <a:pt x="1335" y="101"/>
                  <a:pt x="1335" y="101"/>
                </a:cubicBezTo>
                <a:cubicBezTo>
                  <a:pt x="1337" y="102"/>
                  <a:pt x="1337" y="102"/>
                  <a:pt x="1337" y="102"/>
                </a:cubicBezTo>
                <a:cubicBezTo>
                  <a:pt x="1339" y="102"/>
                  <a:pt x="1339" y="102"/>
                  <a:pt x="1339" y="102"/>
                </a:cubicBezTo>
                <a:cubicBezTo>
                  <a:pt x="1340" y="103"/>
                  <a:pt x="1340" y="103"/>
                  <a:pt x="1340" y="103"/>
                </a:cubicBezTo>
                <a:cubicBezTo>
                  <a:pt x="1340" y="102"/>
                  <a:pt x="1340" y="102"/>
                  <a:pt x="1340" y="102"/>
                </a:cubicBezTo>
                <a:cubicBezTo>
                  <a:pt x="1339" y="100"/>
                  <a:pt x="1339" y="100"/>
                  <a:pt x="1339" y="100"/>
                </a:cubicBezTo>
                <a:cubicBezTo>
                  <a:pt x="1334" y="98"/>
                  <a:pt x="1334" y="98"/>
                  <a:pt x="1334" y="98"/>
                </a:cubicBezTo>
                <a:cubicBezTo>
                  <a:pt x="1333" y="95"/>
                  <a:pt x="1333" y="95"/>
                  <a:pt x="1333" y="95"/>
                </a:cubicBezTo>
                <a:cubicBezTo>
                  <a:pt x="1332" y="95"/>
                  <a:pt x="1332" y="95"/>
                  <a:pt x="1332" y="95"/>
                </a:cubicBezTo>
                <a:cubicBezTo>
                  <a:pt x="1330" y="95"/>
                  <a:pt x="1330" y="95"/>
                  <a:pt x="1330" y="95"/>
                </a:cubicBezTo>
                <a:cubicBezTo>
                  <a:pt x="1328" y="93"/>
                  <a:pt x="1328" y="93"/>
                  <a:pt x="1328" y="93"/>
                </a:cubicBezTo>
                <a:cubicBezTo>
                  <a:pt x="1326" y="93"/>
                  <a:pt x="1326" y="93"/>
                  <a:pt x="1326" y="93"/>
                </a:cubicBezTo>
                <a:cubicBezTo>
                  <a:pt x="1325" y="93"/>
                  <a:pt x="1325" y="93"/>
                  <a:pt x="1325" y="93"/>
                </a:cubicBezTo>
                <a:cubicBezTo>
                  <a:pt x="1323" y="92"/>
                  <a:pt x="1323" y="92"/>
                  <a:pt x="1323" y="92"/>
                </a:cubicBezTo>
                <a:cubicBezTo>
                  <a:pt x="1322" y="93"/>
                  <a:pt x="1322" y="93"/>
                  <a:pt x="1322" y="93"/>
                </a:cubicBezTo>
                <a:cubicBezTo>
                  <a:pt x="1322" y="94"/>
                  <a:pt x="1322" y="94"/>
                  <a:pt x="1322" y="94"/>
                </a:cubicBezTo>
                <a:cubicBezTo>
                  <a:pt x="1323" y="95"/>
                  <a:pt x="1323" y="95"/>
                  <a:pt x="1323" y="95"/>
                </a:cubicBezTo>
                <a:cubicBezTo>
                  <a:pt x="1322" y="97"/>
                  <a:pt x="1322" y="97"/>
                  <a:pt x="1322" y="97"/>
                </a:cubicBezTo>
                <a:cubicBezTo>
                  <a:pt x="1324" y="99"/>
                  <a:pt x="1324" y="99"/>
                  <a:pt x="1324" y="99"/>
                </a:cubicBezTo>
                <a:cubicBezTo>
                  <a:pt x="1325" y="101"/>
                  <a:pt x="1325" y="101"/>
                  <a:pt x="1325" y="101"/>
                </a:cubicBezTo>
                <a:cubicBezTo>
                  <a:pt x="1327" y="102"/>
                  <a:pt x="1327" y="102"/>
                  <a:pt x="1327" y="102"/>
                </a:cubicBezTo>
                <a:cubicBezTo>
                  <a:pt x="1330" y="104"/>
                  <a:pt x="1330" y="104"/>
                  <a:pt x="1330" y="104"/>
                </a:cubicBezTo>
                <a:cubicBezTo>
                  <a:pt x="1331" y="106"/>
                  <a:pt x="1331" y="106"/>
                  <a:pt x="1331" y="106"/>
                </a:cubicBezTo>
                <a:cubicBezTo>
                  <a:pt x="1333" y="107"/>
                  <a:pt x="1333" y="107"/>
                  <a:pt x="1333" y="107"/>
                </a:cubicBezTo>
                <a:cubicBezTo>
                  <a:pt x="1334" y="107"/>
                  <a:pt x="1334" y="107"/>
                  <a:pt x="1334" y="107"/>
                </a:cubicBezTo>
                <a:cubicBezTo>
                  <a:pt x="1335" y="108"/>
                  <a:pt x="1335" y="108"/>
                  <a:pt x="1335" y="108"/>
                </a:cubicBezTo>
                <a:cubicBezTo>
                  <a:pt x="1337" y="109"/>
                  <a:pt x="1337" y="109"/>
                  <a:pt x="1337" y="109"/>
                </a:cubicBezTo>
                <a:cubicBezTo>
                  <a:pt x="1337" y="108"/>
                  <a:pt x="1337" y="108"/>
                  <a:pt x="1337" y="108"/>
                </a:cubicBezTo>
                <a:cubicBezTo>
                  <a:pt x="1337" y="107"/>
                  <a:pt x="1337" y="107"/>
                  <a:pt x="1337" y="107"/>
                </a:cubicBezTo>
                <a:cubicBezTo>
                  <a:pt x="1338" y="106"/>
                  <a:pt x="1338" y="106"/>
                  <a:pt x="1338" y="106"/>
                </a:cubicBezTo>
                <a:cubicBezTo>
                  <a:pt x="1337" y="104"/>
                  <a:pt x="1337" y="104"/>
                  <a:pt x="1337" y="104"/>
                </a:cubicBezTo>
                <a:cubicBezTo>
                  <a:pt x="1335" y="103"/>
                  <a:pt x="1335" y="103"/>
                  <a:pt x="1335" y="103"/>
                </a:cubicBezTo>
                <a:cubicBezTo>
                  <a:pt x="1334" y="103"/>
                  <a:pt x="1334" y="103"/>
                  <a:pt x="1334" y="103"/>
                </a:cubicBezTo>
                <a:cubicBezTo>
                  <a:pt x="1333" y="102"/>
                  <a:pt x="1333" y="102"/>
                  <a:pt x="1333" y="102"/>
                </a:cubicBezTo>
                <a:cubicBezTo>
                  <a:pt x="1333" y="101"/>
                  <a:pt x="1333" y="101"/>
                  <a:pt x="1333" y="101"/>
                </a:cubicBezTo>
                <a:lnTo>
                  <a:pt x="1334" y="100"/>
                </a:lnTo>
                <a:close/>
                <a:moveTo>
                  <a:pt x="1197" y="225"/>
                </a:moveTo>
                <a:cubicBezTo>
                  <a:pt x="1196" y="224"/>
                  <a:pt x="1196" y="224"/>
                  <a:pt x="1196" y="224"/>
                </a:cubicBezTo>
                <a:cubicBezTo>
                  <a:pt x="1195" y="224"/>
                  <a:pt x="1195" y="224"/>
                  <a:pt x="1195" y="224"/>
                </a:cubicBezTo>
                <a:cubicBezTo>
                  <a:pt x="1194" y="226"/>
                  <a:pt x="1194" y="226"/>
                  <a:pt x="1194" y="226"/>
                </a:cubicBezTo>
                <a:cubicBezTo>
                  <a:pt x="1194" y="227"/>
                  <a:pt x="1194" y="227"/>
                  <a:pt x="1194" y="227"/>
                </a:cubicBezTo>
                <a:cubicBezTo>
                  <a:pt x="1193" y="228"/>
                  <a:pt x="1193" y="228"/>
                  <a:pt x="1193" y="228"/>
                </a:cubicBezTo>
                <a:cubicBezTo>
                  <a:pt x="1195" y="229"/>
                  <a:pt x="1195" y="229"/>
                  <a:pt x="1195" y="229"/>
                </a:cubicBezTo>
                <a:cubicBezTo>
                  <a:pt x="1195" y="230"/>
                  <a:pt x="1195" y="230"/>
                  <a:pt x="1195" y="230"/>
                </a:cubicBezTo>
                <a:cubicBezTo>
                  <a:pt x="1196" y="230"/>
                  <a:pt x="1196" y="230"/>
                  <a:pt x="1196" y="230"/>
                </a:cubicBezTo>
                <a:cubicBezTo>
                  <a:pt x="1197" y="229"/>
                  <a:pt x="1197" y="229"/>
                  <a:pt x="1197" y="229"/>
                </a:cubicBezTo>
                <a:cubicBezTo>
                  <a:pt x="1199" y="229"/>
                  <a:pt x="1199" y="229"/>
                  <a:pt x="1199" y="229"/>
                </a:cubicBezTo>
                <a:cubicBezTo>
                  <a:pt x="1199" y="228"/>
                  <a:pt x="1199" y="228"/>
                  <a:pt x="1199" y="228"/>
                </a:cubicBezTo>
                <a:cubicBezTo>
                  <a:pt x="1198" y="226"/>
                  <a:pt x="1198" y="226"/>
                  <a:pt x="1198" y="226"/>
                </a:cubicBezTo>
                <a:lnTo>
                  <a:pt x="1197" y="225"/>
                </a:lnTo>
                <a:close/>
                <a:moveTo>
                  <a:pt x="1170" y="243"/>
                </a:moveTo>
                <a:cubicBezTo>
                  <a:pt x="1169" y="242"/>
                  <a:pt x="1169" y="242"/>
                  <a:pt x="1169" y="242"/>
                </a:cubicBezTo>
                <a:cubicBezTo>
                  <a:pt x="1169" y="240"/>
                  <a:pt x="1169" y="240"/>
                  <a:pt x="1169" y="240"/>
                </a:cubicBezTo>
                <a:cubicBezTo>
                  <a:pt x="1168" y="239"/>
                  <a:pt x="1168" y="239"/>
                  <a:pt x="1168" y="239"/>
                </a:cubicBezTo>
                <a:cubicBezTo>
                  <a:pt x="1167" y="240"/>
                  <a:pt x="1167" y="240"/>
                  <a:pt x="1167" y="240"/>
                </a:cubicBezTo>
                <a:cubicBezTo>
                  <a:pt x="1168" y="241"/>
                  <a:pt x="1168" y="241"/>
                  <a:pt x="1168" y="241"/>
                </a:cubicBezTo>
                <a:cubicBezTo>
                  <a:pt x="1169" y="243"/>
                  <a:pt x="1169" y="243"/>
                  <a:pt x="1169" y="243"/>
                </a:cubicBezTo>
                <a:cubicBezTo>
                  <a:pt x="1168" y="245"/>
                  <a:pt x="1168" y="245"/>
                  <a:pt x="1168" y="245"/>
                </a:cubicBezTo>
                <a:cubicBezTo>
                  <a:pt x="1169" y="247"/>
                  <a:pt x="1169" y="247"/>
                  <a:pt x="1169" y="247"/>
                </a:cubicBezTo>
                <a:cubicBezTo>
                  <a:pt x="1170" y="247"/>
                  <a:pt x="1170" y="247"/>
                  <a:pt x="1170" y="247"/>
                </a:cubicBezTo>
                <a:cubicBezTo>
                  <a:pt x="1170" y="245"/>
                  <a:pt x="1170" y="245"/>
                  <a:pt x="1170" y="245"/>
                </a:cubicBezTo>
                <a:lnTo>
                  <a:pt x="1170" y="243"/>
                </a:lnTo>
                <a:close/>
                <a:moveTo>
                  <a:pt x="335" y="399"/>
                </a:moveTo>
                <a:cubicBezTo>
                  <a:pt x="333" y="398"/>
                  <a:pt x="333" y="398"/>
                  <a:pt x="333" y="398"/>
                </a:cubicBezTo>
                <a:cubicBezTo>
                  <a:pt x="333" y="398"/>
                  <a:pt x="333" y="398"/>
                  <a:pt x="333" y="398"/>
                </a:cubicBezTo>
                <a:cubicBezTo>
                  <a:pt x="332" y="399"/>
                  <a:pt x="332" y="399"/>
                  <a:pt x="332" y="399"/>
                </a:cubicBezTo>
                <a:cubicBezTo>
                  <a:pt x="331" y="400"/>
                  <a:pt x="331" y="400"/>
                  <a:pt x="331" y="400"/>
                </a:cubicBezTo>
                <a:cubicBezTo>
                  <a:pt x="333" y="400"/>
                  <a:pt x="333" y="400"/>
                  <a:pt x="333" y="400"/>
                </a:cubicBezTo>
                <a:lnTo>
                  <a:pt x="335" y="399"/>
                </a:lnTo>
                <a:close/>
                <a:moveTo>
                  <a:pt x="151" y="217"/>
                </a:moveTo>
                <a:cubicBezTo>
                  <a:pt x="151" y="216"/>
                  <a:pt x="151" y="216"/>
                  <a:pt x="151" y="216"/>
                </a:cubicBezTo>
                <a:cubicBezTo>
                  <a:pt x="152" y="215"/>
                  <a:pt x="152" y="215"/>
                  <a:pt x="152" y="215"/>
                </a:cubicBezTo>
                <a:cubicBezTo>
                  <a:pt x="152" y="213"/>
                  <a:pt x="152" y="213"/>
                  <a:pt x="152" y="213"/>
                </a:cubicBezTo>
                <a:cubicBezTo>
                  <a:pt x="150" y="214"/>
                  <a:pt x="150" y="214"/>
                  <a:pt x="150" y="214"/>
                </a:cubicBezTo>
                <a:cubicBezTo>
                  <a:pt x="150" y="215"/>
                  <a:pt x="150" y="215"/>
                  <a:pt x="150" y="215"/>
                </a:cubicBezTo>
                <a:cubicBezTo>
                  <a:pt x="149" y="215"/>
                  <a:pt x="149" y="215"/>
                  <a:pt x="149" y="215"/>
                </a:cubicBezTo>
                <a:cubicBezTo>
                  <a:pt x="149" y="213"/>
                  <a:pt x="149" y="213"/>
                  <a:pt x="149" y="213"/>
                </a:cubicBezTo>
                <a:cubicBezTo>
                  <a:pt x="148" y="212"/>
                  <a:pt x="148" y="212"/>
                  <a:pt x="148" y="212"/>
                </a:cubicBezTo>
                <a:cubicBezTo>
                  <a:pt x="146" y="213"/>
                  <a:pt x="146" y="213"/>
                  <a:pt x="146" y="213"/>
                </a:cubicBezTo>
                <a:cubicBezTo>
                  <a:pt x="146" y="214"/>
                  <a:pt x="146" y="214"/>
                  <a:pt x="146" y="214"/>
                </a:cubicBezTo>
                <a:cubicBezTo>
                  <a:pt x="146" y="215"/>
                  <a:pt x="146" y="215"/>
                  <a:pt x="146" y="215"/>
                </a:cubicBezTo>
                <a:cubicBezTo>
                  <a:pt x="145" y="217"/>
                  <a:pt x="145" y="217"/>
                  <a:pt x="145" y="217"/>
                </a:cubicBezTo>
                <a:cubicBezTo>
                  <a:pt x="144" y="216"/>
                  <a:pt x="144" y="216"/>
                  <a:pt x="144" y="216"/>
                </a:cubicBezTo>
                <a:cubicBezTo>
                  <a:pt x="143" y="217"/>
                  <a:pt x="143" y="217"/>
                  <a:pt x="143" y="217"/>
                </a:cubicBezTo>
                <a:cubicBezTo>
                  <a:pt x="142" y="217"/>
                  <a:pt x="142" y="217"/>
                  <a:pt x="142" y="217"/>
                </a:cubicBezTo>
                <a:cubicBezTo>
                  <a:pt x="141" y="218"/>
                  <a:pt x="141" y="218"/>
                  <a:pt x="141" y="218"/>
                </a:cubicBezTo>
                <a:cubicBezTo>
                  <a:pt x="141" y="218"/>
                  <a:pt x="141" y="218"/>
                  <a:pt x="141" y="218"/>
                </a:cubicBezTo>
                <a:cubicBezTo>
                  <a:pt x="144" y="221"/>
                  <a:pt x="144" y="221"/>
                  <a:pt x="144" y="221"/>
                </a:cubicBezTo>
                <a:cubicBezTo>
                  <a:pt x="145" y="221"/>
                  <a:pt x="145" y="221"/>
                  <a:pt x="145" y="221"/>
                </a:cubicBezTo>
                <a:cubicBezTo>
                  <a:pt x="147" y="219"/>
                  <a:pt x="147" y="219"/>
                  <a:pt x="147" y="219"/>
                </a:cubicBezTo>
                <a:cubicBezTo>
                  <a:pt x="147" y="220"/>
                  <a:pt x="147" y="220"/>
                  <a:pt x="147" y="220"/>
                </a:cubicBezTo>
                <a:cubicBezTo>
                  <a:pt x="148" y="220"/>
                  <a:pt x="148" y="220"/>
                  <a:pt x="148" y="220"/>
                </a:cubicBezTo>
                <a:cubicBezTo>
                  <a:pt x="150" y="219"/>
                  <a:pt x="150" y="219"/>
                  <a:pt x="150" y="219"/>
                </a:cubicBezTo>
                <a:cubicBezTo>
                  <a:pt x="151" y="219"/>
                  <a:pt x="151" y="219"/>
                  <a:pt x="151" y="219"/>
                </a:cubicBezTo>
                <a:cubicBezTo>
                  <a:pt x="153" y="219"/>
                  <a:pt x="153" y="219"/>
                  <a:pt x="153" y="219"/>
                </a:cubicBezTo>
                <a:cubicBezTo>
                  <a:pt x="152" y="218"/>
                  <a:pt x="152" y="218"/>
                  <a:pt x="152" y="218"/>
                </a:cubicBezTo>
                <a:lnTo>
                  <a:pt x="151" y="217"/>
                </a:lnTo>
                <a:close/>
                <a:moveTo>
                  <a:pt x="212" y="174"/>
                </a:moveTo>
                <a:cubicBezTo>
                  <a:pt x="211" y="176"/>
                  <a:pt x="211" y="176"/>
                  <a:pt x="211" y="176"/>
                </a:cubicBezTo>
                <a:cubicBezTo>
                  <a:pt x="213" y="178"/>
                  <a:pt x="213" y="178"/>
                  <a:pt x="213" y="178"/>
                </a:cubicBezTo>
                <a:cubicBezTo>
                  <a:pt x="214" y="177"/>
                  <a:pt x="214" y="177"/>
                  <a:pt x="214" y="177"/>
                </a:cubicBezTo>
                <a:cubicBezTo>
                  <a:pt x="213" y="176"/>
                  <a:pt x="213" y="176"/>
                  <a:pt x="213" y="176"/>
                </a:cubicBezTo>
                <a:cubicBezTo>
                  <a:pt x="214" y="175"/>
                  <a:pt x="214" y="175"/>
                  <a:pt x="214" y="175"/>
                </a:cubicBezTo>
                <a:lnTo>
                  <a:pt x="212" y="174"/>
                </a:lnTo>
                <a:close/>
                <a:moveTo>
                  <a:pt x="206" y="193"/>
                </a:moveTo>
                <a:cubicBezTo>
                  <a:pt x="206" y="191"/>
                  <a:pt x="206" y="191"/>
                  <a:pt x="206" y="191"/>
                </a:cubicBezTo>
                <a:cubicBezTo>
                  <a:pt x="203" y="194"/>
                  <a:pt x="203" y="194"/>
                  <a:pt x="203" y="194"/>
                </a:cubicBezTo>
                <a:cubicBezTo>
                  <a:pt x="203" y="194"/>
                  <a:pt x="204" y="194"/>
                  <a:pt x="204" y="194"/>
                </a:cubicBezTo>
                <a:lnTo>
                  <a:pt x="206" y="193"/>
                </a:lnTo>
                <a:close/>
                <a:moveTo>
                  <a:pt x="208" y="189"/>
                </a:moveTo>
                <a:cubicBezTo>
                  <a:pt x="209" y="190"/>
                  <a:pt x="209" y="190"/>
                  <a:pt x="209" y="190"/>
                </a:cubicBezTo>
                <a:cubicBezTo>
                  <a:pt x="210" y="190"/>
                  <a:pt x="210" y="190"/>
                  <a:pt x="210" y="190"/>
                </a:cubicBezTo>
                <a:cubicBezTo>
                  <a:pt x="210" y="189"/>
                  <a:pt x="210" y="189"/>
                  <a:pt x="210" y="189"/>
                </a:cubicBezTo>
                <a:cubicBezTo>
                  <a:pt x="212" y="187"/>
                  <a:pt x="212" y="187"/>
                  <a:pt x="212" y="187"/>
                </a:cubicBezTo>
                <a:cubicBezTo>
                  <a:pt x="213" y="186"/>
                  <a:pt x="213" y="186"/>
                  <a:pt x="213" y="186"/>
                </a:cubicBezTo>
                <a:cubicBezTo>
                  <a:pt x="214" y="184"/>
                  <a:pt x="214" y="184"/>
                  <a:pt x="214" y="184"/>
                </a:cubicBezTo>
                <a:cubicBezTo>
                  <a:pt x="214" y="183"/>
                  <a:pt x="214" y="183"/>
                  <a:pt x="214" y="183"/>
                </a:cubicBezTo>
                <a:cubicBezTo>
                  <a:pt x="212" y="183"/>
                  <a:pt x="212" y="183"/>
                  <a:pt x="212" y="183"/>
                </a:cubicBezTo>
                <a:cubicBezTo>
                  <a:pt x="211" y="185"/>
                  <a:pt x="211" y="185"/>
                  <a:pt x="211" y="185"/>
                </a:cubicBezTo>
                <a:cubicBezTo>
                  <a:pt x="211" y="186"/>
                  <a:pt x="211" y="186"/>
                  <a:pt x="211" y="186"/>
                </a:cubicBezTo>
                <a:lnTo>
                  <a:pt x="208" y="189"/>
                </a:lnTo>
                <a:close/>
                <a:moveTo>
                  <a:pt x="211" y="207"/>
                </a:moveTo>
                <a:cubicBezTo>
                  <a:pt x="214" y="207"/>
                  <a:pt x="214" y="207"/>
                  <a:pt x="214" y="207"/>
                </a:cubicBezTo>
                <a:cubicBezTo>
                  <a:pt x="213" y="206"/>
                  <a:pt x="213" y="206"/>
                  <a:pt x="213" y="206"/>
                </a:cubicBezTo>
                <a:lnTo>
                  <a:pt x="211" y="207"/>
                </a:lnTo>
                <a:close/>
                <a:moveTo>
                  <a:pt x="152" y="210"/>
                </a:moveTo>
                <a:cubicBezTo>
                  <a:pt x="152" y="209"/>
                  <a:pt x="152" y="209"/>
                  <a:pt x="152" y="209"/>
                </a:cubicBezTo>
                <a:cubicBezTo>
                  <a:pt x="150" y="208"/>
                  <a:pt x="150" y="208"/>
                  <a:pt x="150" y="208"/>
                </a:cubicBezTo>
                <a:cubicBezTo>
                  <a:pt x="150" y="209"/>
                  <a:pt x="150" y="209"/>
                  <a:pt x="150" y="209"/>
                </a:cubicBezTo>
                <a:cubicBezTo>
                  <a:pt x="149" y="210"/>
                  <a:pt x="149" y="210"/>
                  <a:pt x="149" y="210"/>
                </a:cubicBezTo>
                <a:cubicBezTo>
                  <a:pt x="150" y="211"/>
                  <a:pt x="150" y="211"/>
                  <a:pt x="150" y="211"/>
                </a:cubicBezTo>
                <a:lnTo>
                  <a:pt x="152" y="210"/>
                </a:lnTo>
                <a:close/>
                <a:moveTo>
                  <a:pt x="217" y="180"/>
                </a:moveTo>
                <a:cubicBezTo>
                  <a:pt x="217" y="181"/>
                  <a:pt x="217" y="181"/>
                  <a:pt x="217" y="181"/>
                </a:cubicBezTo>
                <a:cubicBezTo>
                  <a:pt x="219" y="181"/>
                  <a:pt x="219" y="181"/>
                  <a:pt x="219" y="181"/>
                </a:cubicBezTo>
                <a:cubicBezTo>
                  <a:pt x="219" y="180"/>
                  <a:pt x="219" y="180"/>
                  <a:pt x="219" y="180"/>
                </a:cubicBezTo>
                <a:lnTo>
                  <a:pt x="217" y="180"/>
                </a:lnTo>
                <a:close/>
                <a:moveTo>
                  <a:pt x="150" y="191"/>
                </a:moveTo>
                <a:cubicBezTo>
                  <a:pt x="151" y="192"/>
                  <a:pt x="151" y="192"/>
                  <a:pt x="151" y="192"/>
                </a:cubicBezTo>
                <a:cubicBezTo>
                  <a:pt x="153" y="192"/>
                  <a:pt x="153" y="192"/>
                  <a:pt x="153" y="192"/>
                </a:cubicBezTo>
                <a:cubicBezTo>
                  <a:pt x="151" y="191"/>
                  <a:pt x="151" y="191"/>
                  <a:pt x="151" y="191"/>
                </a:cubicBezTo>
                <a:lnTo>
                  <a:pt x="150" y="191"/>
                </a:lnTo>
                <a:close/>
                <a:moveTo>
                  <a:pt x="217" y="188"/>
                </a:moveTo>
                <a:cubicBezTo>
                  <a:pt x="216" y="187"/>
                  <a:pt x="216" y="187"/>
                  <a:pt x="216" y="187"/>
                </a:cubicBezTo>
                <a:cubicBezTo>
                  <a:pt x="214" y="189"/>
                  <a:pt x="214" y="189"/>
                  <a:pt x="214" y="189"/>
                </a:cubicBezTo>
                <a:cubicBezTo>
                  <a:pt x="214" y="190"/>
                  <a:pt x="214" y="190"/>
                  <a:pt x="214" y="190"/>
                </a:cubicBezTo>
                <a:cubicBezTo>
                  <a:pt x="212" y="192"/>
                  <a:pt x="212" y="192"/>
                  <a:pt x="212" y="192"/>
                </a:cubicBezTo>
                <a:cubicBezTo>
                  <a:pt x="210" y="192"/>
                  <a:pt x="210" y="192"/>
                  <a:pt x="210" y="192"/>
                </a:cubicBezTo>
                <a:cubicBezTo>
                  <a:pt x="206" y="196"/>
                  <a:pt x="206" y="196"/>
                  <a:pt x="206" y="196"/>
                </a:cubicBezTo>
                <a:cubicBezTo>
                  <a:pt x="206" y="197"/>
                  <a:pt x="206" y="197"/>
                  <a:pt x="206" y="197"/>
                </a:cubicBezTo>
                <a:cubicBezTo>
                  <a:pt x="205" y="197"/>
                  <a:pt x="205" y="197"/>
                  <a:pt x="205" y="197"/>
                </a:cubicBezTo>
                <a:cubicBezTo>
                  <a:pt x="204" y="197"/>
                  <a:pt x="204" y="197"/>
                  <a:pt x="204" y="197"/>
                </a:cubicBezTo>
                <a:cubicBezTo>
                  <a:pt x="203" y="198"/>
                  <a:pt x="203" y="198"/>
                  <a:pt x="203" y="198"/>
                </a:cubicBezTo>
                <a:cubicBezTo>
                  <a:pt x="206" y="198"/>
                  <a:pt x="206" y="198"/>
                  <a:pt x="206" y="198"/>
                </a:cubicBezTo>
                <a:cubicBezTo>
                  <a:pt x="207" y="198"/>
                  <a:pt x="207" y="198"/>
                  <a:pt x="207" y="198"/>
                </a:cubicBezTo>
                <a:cubicBezTo>
                  <a:pt x="209" y="198"/>
                  <a:pt x="209" y="198"/>
                  <a:pt x="209" y="198"/>
                </a:cubicBezTo>
                <a:cubicBezTo>
                  <a:pt x="209" y="197"/>
                  <a:pt x="209" y="197"/>
                  <a:pt x="209" y="197"/>
                </a:cubicBezTo>
                <a:cubicBezTo>
                  <a:pt x="209" y="196"/>
                  <a:pt x="209" y="196"/>
                  <a:pt x="209" y="196"/>
                </a:cubicBezTo>
                <a:cubicBezTo>
                  <a:pt x="211" y="195"/>
                  <a:pt x="211" y="195"/>
                  <a:pt x="211" y="195"/>
                </a:cubicBezTo>
                <a:cubicBezTo>
                  <a:pt x="214" y="192"/>
                  <a:pt x="214" y="192"/>
                  <a:pt x="214" y="192"/>
                </a:cubicBezTo>
                <a:cubicBezTo>
                  <a:pt x="216" y="191"/>
                  <a:pt x="216" y="191"/>
                  <a:pt x="216" y="191"/>
                </a:cubicBezTo>
                <a:cubicBezTo>
                  <a:pt x="217" y="190"/>
                  <a:pt x="217" y="190"/>
                  <a:pt x="217" y="190"/>
                </a:cubicBezTo>
                <a:cubicBezTo>
                  <a:pt x="216" y="189"/>
                  <a:pt x="216" y="189"/>
                  <a:pt x="216" y="189"/>
                </a:cubicBezTo>
                <a:lnTo>
                  <a:pt x="217" y="188"/>
                </a:lnTo>
                <a:close/>
                <a:moveTo>
                  <a:pt x="296" y="249"/>
                </a:moveTo>
                <a:cubicBezTo>
                  <a:pt x="294" y="250"/>
                  <a:pt x="294" y="250"/>
                  <a:pt x="294" y="250"/>
                </a:cubicBezTo>
                <a:cubicBezTo>
                  <a:pt x="296" y="251"/>
                  <a:pt x="296" y="251"/>
                  <a:pt x="296" y="251"/>
                </a:cubicBezTo>
                <a:cubicBezTo>
                  <a:pt x="297" y="250"/>
                  <a:pt x="297" y="250"/>
                  <a:pt x="297" y="250"/>
                </a:cubicBezTo>
                <a:lnTo>
                  <a:pt x="296" y="249"/>
                </a:lnTo>
                <a:close/>
                <a:moveTo>
                  <a:pt x="222" y="188"/>
                </a:moveTo>
                <a:cubicBezTo>
                  <a:pt x="222" y="186"/>
                  <a:pt x="222" y="186"/>
                  <a:pt x="222" y="186"/>
                </a:cubicBezTo>
                <a:cubicBezTo>
                  <a:pt x="221" y="185"/>
                  <a:pt x="221" y="185"/>
                  <a:pt x="221" y="185"/>
                </a:cubicBezTo>
                <a:cubicBezTo>
                  <a:pt x="220" y="186"/>
                  <a:pt x="220" y="186"/>
                  <a:pt x="220" y="186"/>
                </a:cubicBezTo>
                <a:cubicBezTo>
                  <a:pt x="220" y="189"/>
                  <a:pt x="220" y="189"/>
                  <a:pt x="220" y="189"/>
                </a:cubicBezTo>
                <a:cubicBezTo>
                  <a:pt x="223" y="190"/>
                  <a:pt x="223" y="190"/>
                  <a:pt x="223" y="190"/>
                </a:cubicBezTo>
                <a:cubicBezTo>
                  <a:pt x="224" y="189"/>
                  <a:pt x="224" y="189"/>
                  <a:pt x="224" y="189"/>
                </a:cubicBezTo>
                <a:cubicBezTo>
                  <a:pt x="224" y="188"/>
                  <a:pt x="224" y="188"/>
                  <a:pt x="224" y="188"/>
                </a:cubicBezTo>
                <a:lnTo>
                  <a:pt x="222" y="188"/>
                </a:lnTo>
                <a:close/>
                <a:moveTo>
                  <a:pt x="307" y="251"/>
                </a:moveTo>
                <a:cubicBezTo>
                  <a:pt x="305" y="254"/>
                  <a:pt x="305" y="254"/>
                  <a:pt x="305" y="254"/>
                </a:cubicBezTo>
                <a:cubicBezTo>
                  <a:pt x="305" y="260"/>
                  <a:pt x="305" y="260"/>
                  <a:pt x="305" y="260"/>
                </a:cubicBezTo>
                <a:cubicBezTo>
                  <a:pt x="303" y="263"/>
                  <a:pt x="303" y="263"/>
                  <a:pt x="303" y="263"/>
                </a:cubicBezTo>
                <a:cubicBezTo>
                  <a:pt x="302" y="266"/>
                  <a:pt x="302" y="266"/>
                  <a:pt x="302" y="266"/>
                </a:cubicBezTo>
                <a:cubicBezTo>
                  <a:pt x="304" y="267"/>
                  <a:pt x="304" y="267"/>
                  <a:pt x="304" y="267"/>
                </a:cubicBezTo>
                <a:cubicBezTo>
                  <a:pt x="303" y="269"/>
                  <a:pt x="303" y="269"/>
                  <a:pt x="303" y="269"/>
                </a:cubicBezTo>
                <a:cubicBezTo>
                  <a:pt x="304" y="270"/>
                  <a:pt x="304" y="270"/>
                  <a:pt x="304" y="270"/>
                </a:cubicBezTo>
                <a:cubicBezTo>
                  <a:pt x="302" y="270"/>
                  <a:pt x="302" y="270"/>
                  <a:pt x="302" y="270"/>
                </a:cubicBezTo>
                <a:cubicBezTo>
                  <a:pt x="300" y="271"/>
                  <a:pt x="300" y="271"/>
                  <a:pt x="300" y="271"/>
                </a:cubicBezTo>
                <a:cubicBezTo>
                  <a:pt x="300" y="273"/>
                  <a:pt x="300" y="273"/>
                  <a:pt x="300" y="273"/>
                </a:cubicBezTo>
                <a:cubicBezTo>
                  <a:pt x="299" y="275"/>
                  <a:pt x="299" y="275"/>
                  <a:pt x="299" y="275"/>
                </a:cubicBezTo>
                <a:cubicBezTo>
                  <a:pt x="300" y="277"/>
                  <a:pt x="300" y="277"/>
                  <a:pt x="300" y="277"/>
                </a:cubicBezTo>
                <a:cubicBezTo>
                  <a:pt x="302" y="275"/>
                  <a:pt x="302" y="275"/>
                  <a:pt x="302" y="275"/>
                </a:cubicBezTo>
                <a:cubicBezTo>
                  <a:pt x="305" y="274"/>
                  <a:pt x="305" y="274"/>
                  <a:pt x="305" y="274"/>
                </a:cubicBezTo>
                <a:cubicBezTo>
                  <a:pt x="305" y="271"/>
                  <a:pt x="305" y="271"/>
                  <a:pt x="305" y="271"/>
                </a:cubicBezTo>
                <a:cubicBezTo>
                  <a:pt x="307" y="271"/>
                  <a:pt x="307" y="271"/>
                  <a:pt x="307" y="271"/>
                </a:cubicBezTo>
                <a:cubicBezTo>
                  <a:pt x="308" y="270"/>
                  <a:pt x="308" y="270"/>
                  <a:pt x="308" y="270"/>
                </a:cubicBezTo>
                <a:cubicBezTo>
                  <a:pt x="308" y="269"/>
                  <a:pt x="308" y="269"/>
                  <a:pt x="308" y="269"/>
                </a:cubicBezTo>
                <a:cubicBezTo>
                  <a:pt x="308" y="267"/>
                  <a:pt x="308" y="267"/>
                  <a:pt x="308" y="267"/>
                </a:cubicBezTo>
                <a:cubicBezTo>
                  <a:pt x="309" y="260"/>
                  <a:pt x="309" y="260"/>
                  <a:pt x="309" y="260"/>
                </a:cubicBezTo>
                <a:cubicBezTo>
                  <a:pt x="309" y="259"/>
                  <a:pt x="309" y="259"/>
                  <a:pt x="309" y="259"/>
                </a:cubicBezTo>
                <a:cubicBezTo>
                  <a:pt x="310" y="263"/>
                  <a:pt x="310" y="263"/>
                  <a:pt x="310" y="263"/>
                </a:cubicBezTo>
                <a:cubicBezTo>
                  <a:pt x="310" y="267"/>
                  <a:pt x="310" y="267"/>
                  <a:pt x="310" y="267"/>
                </a:cubicBezTo>
                <a:cubicBezTo>
                  <a:pt x="310" y="268"/>
                  <a:pt x="310" y="268"/>
                  <a:pt x="310" y="268"/>
                </a:cubicBezTo>
                <a:cubicBezTo>
                  <a:pt x="312" y="265"/>
                  <a:pt x="312" y="265"/>
                  <a:pt x="312" y="265"/>
                </a:cubicBezTo>
                <a:cubicBezTo>
                  <a:pt x="311" y="258"/>
                  <a:pt x="311" y="258"/>
                  <a:pt x="311" y="258"/>
                </a:cubicBezTo>
                <a:cubicBezTo>
                  <a:pt x="310" y="256"/>
                  <a:pt x="310" y="256"/>
                  <a:pt x="310" y="256"/>
                </a:cubicBezTo>
                <a:cubicBezTo>
                  <a:pt x="307" y="254"/>
                  <a:pt x="307" y="254"/>
                  <a:pt x="307" y="254"/>
                </a:cubicBezTo>
                <a:cubicBezTo>
                  <a:pt x="307" y="252"/>
                  <a:pt x="307" y="252"/>
                  <a:pt x="307" y="252"/>
                </a:cubicBezTo>
                <a:lnTo>
                  <a:pt x="307" y="251"/>
                </a:lnTo>
                <a:close/>
                <a:moveTo>
                  <a:pt x="290" y="257"/>
                </a:moveTo>
                <a:cubicBezTo>
                  <a:pt x="289" y="259"/>
                  <a:pt x="289" y="259"/>
                  <a:pt x="289" y="259"/>
                </a:cubicBezTo>
                <a:cubicBezTo>
                  <a:pt x="291" y="262"/>
                  <a:pt x="291" y="262"/>
                  <a:pt x="291" y="262"/>
                </a:cubicBezTo>
                <a:cubicBezTo>
                  <a:pt x="290" y="264"/>
                  <a:pt x="290" y="264"/>
                  <a:pt x="290" y="264"/>
                </a:cubicBezTo>
                <a:cubicBezTo>
                  <a:pt x="291" y="265"/>
                  <a:pt x="291" y="265"/>
                  <a:pt x="291" y="265"/>
                </a:cubicBezTo>
                <a:cubicBezTo>
                  <a:pt x="290" y="266"/>
                  <a:pt x="290" y="266"/>
                  <a:pt x="290" y="266"/>
                </a:cubicBezTo>
                <a:cubicBezTo>
                  <a:pt x="292" y="268"/>
                  <a:pt x="292" y="268"/>
                  <a:pt x="292" y="268"/>
                </a:cubicBezTo>
                <a:cubicBezTo>
                  <a:pt x="294" y="269"/>
                  <a:pt x="294" y="269"/>
                  <a:pt x="294" y="269"/>
                </a:cubicBezTo>
                <a:cubicBezTo>
                  <a:pt x="295" y="267"/>
                  <a:pt x="295" y="267"/>
                  <a:pt x="295" y="267"/>
                </a:cubicBezTo>
                <a:cubicBezTo>
                  <a:pt x="295" y="265"/>
                  <a:pt x="295" y="265"/>
                  <a:pt x="295" y="265"/>
                </a:cubicBezTo>
                <a:cubicBezTo>
                  <a:pt x="294" y="262"/>
                  <a:pt x="294" y="262"/>
                  <a:pt x="294" y="262"/>
                </a:cubicBezTo>
                <a:cubicBezTo>
                  <a:pt x="294" y="260"/>
                  <a:pt x="294" y="260"/>
                  <a:pt x="294" y="260"/>
                </a:cubicBezTo>
                <a:cubicBezTo>
                  <a:pt x="297" y="264"/>
                  <a:pt x="297" y="264"/>
                  <a:pt x="297" y="264"/>
                </a:cubicBezTo>
                <a:cubicBezTo>
                  <a:pt x="297" y="266"/>
                  <a:pt x="297" y="266"/>
                  <a:pt x="297" y="266"/>
                </a:cubicBezTo>
                <a:cubicBezTo>
                  <a:pt x="299" y="268"/>
                  <a:pt x="299" y="268"/>
                  <a:pt x="299" y="268"/>
                </a:cubicBezTo>
                <a:cubicBezTo>
                  <a:pt x="300" y="268"/>
                  <a:pt x="300" y="268"/>
                  <a:pt x="300" y="268"/>
                </a:cubicBezTo>
                <a:cubicBezTo>
                  <a:pt x="300" y="265"/>
                  <a:pt x="300" y="265"/>
                  <a:pt x="300" y="265"/>
                </a:cubicBezTo>
                <a:cubicBezTo>
                  <a:pt x="301" y="264"/>
                  <a:pt x="301" y="264"/>
                  <a:pt x="301" y="264"/>
                </a:cubicBezTo>
                <a:cubicBezTo>
                  <a:pt x="300" y="263"/>
                  <a:pt x="300" y="263"/>
                  <a:pt x="300" y="263"/>
                </a:cubicBezTo>
                <a:cubicBezTo>
                  <a:pt x="298" y="263"/>
                  <a:pt x="298" y="263"/>
                  <a:pt x="298" y="263"/>
                </a:cubicBezTo>
                <a:cubicBezTo>
                  <a:pt x="298" y="261"/>
                  <a:pt x="298" y="261"/>
                  <a:pt x="298" y="261"/>
                </a:cubicBezTo>
                <a:cubicBezTo>
                  <a:pt x="295" y="257"/>
                  <a:pt x="295" y="257"/>
                  <a:pt x="295" y="257"/>
                </a:cubicBezTo>
                <a:cubicBezTo>
                  <a:pt x="295" y="256"/>
                  <a:pt x="295" y="256"/>
                  <a:pt x="295" y="256"/>
                </a:cubicBezTo>
                <a:cubicBezTo>
                  <a:pt x="298" y="259"/>
                  <a:pt x="298" y="259"/>
                  <a:pt x="298" y="259"/>
                </a:cubicBezTo>
                <a:cubicBezTo>
                  <a:pt x="299" y="261"/>
                  <a:pt x="299" y="261"/>
                  <a:pt x="299" y="261"/>
                </a:cubicBezTo>
                <a:cubicBezTo>
                  <a:pt x="301" y="261"/>
                  <a:pt x="301" y="261"/>
                  <a:pt x="301" y="261"/>
                </a:cubicBezTo>
                <a:cubicBezTo>
                  <a:pt x="302" y="260"/>
                  <a:pt x="302" y="260"/>
                  <a:pt x="302" y="260"/>
                </a:cubicBezTo>
                <a:cubicBezTo>
                  <a:pt x="301" y="259"/>
                  <a:pt x="301" y="259"/>
                  <a:pt x="301" y="259"/>
                </a:cubicBezTo>
                <a:cubicBezTo>
                  <a:pt x="303" y="258"/>
                  <a:pt x="303" y="258"/>
                  <a:pt x="303" y="258"/>
                </a:cubicBezTo>
                <a:cubicBezTo>
                  <a:pt x="303" y="257"/>
                  <a:pt x="303" y="257"/>
                  <a:pt x="303" y="257"/>
                </a:cubicBezTo>
                <a:cubicBezTo>
                  <a:pt x="301" y="255"/>
                  <a:pt x="301" y="255"/>
                  <a:pt x="301" y="255"/>
                </a:cubicBezTo>
                <a:cubicBezTo>
                  <a:pt x="299" y="256"/>
                  <a:pt x="299" y="256"/>
                  <a:pt x="299" y="256"/>
                </a:cubicBezTo>
                <a:cubicBezTo>
                  <a:pt x="298" y="257"/>
                  <a:pt x="298" y="257"/>
                  <a:pt x="298" y="257"/>
                </a:cubicBezTo>
                <a:cubicBezTo>
                  <a:pt x="298" y="256"/>
                  <a:pt x="298" y="256"/>
                  <a:pt x="298" y="256"/>
                </a:cubicBezTo>
                <a:cubicBezTo>
                  <a:pt x="299" y="254"/>
                  <a:pt x="299" y="254"/>
                  <a:pt x="299" y="254"/>
                </a:cubicBezTo>
                <a:cubicBezTo>
                  <a:pt x="299" y="253"/>
                  <a:pt x="299" y="253"/>
                  <a:pt x="299" y="253"/>
                </a:cubicBezTo>
                <a:cubicBezTo>
                  <a:pt x="297" y="252"/>
                  <a:pt x="297" y="252"/>
                  <a:pt x="297" y="252"/>
                </a:cubicBezTo>
                <a:cubicBezTo>
                  <a:pt x="294" y="252"/>
                  <a:pt x="294" y="252"/>
                  <a:pt x="294" y="252"/>
                </a:cubicBezTo>
                <a:cubicBezTo>
                  <a:pt x="294" y="253"/>
                  <a:pt x="294" y="253"/>
                  <a:pt x="294" y="253"/>
                </a:cubicBezTo>
                <a:cubicBezTo>
                  <a:pt x="293" y="254"/>
                  <a:pt x="293" y="254"/>
                  <a:pt x="293" y="254"/>
                </a:cubicBezTo>
                <a:cubicBezTo>
                  <a:pt x="292" y="252"/>
                  <a:pt x="292" y="252"/>
                  <a:pt x="292" y="252"/>
                </a:cubicBezTo>
                <a:cubicBezTo>
                  <a:pt x="291" y="254"/>
                  <a:pt x="291" y="254"/>
                  <a:pt x="291" y="254"/>
                </a:cubicBezTo>
                <a:cubicBezTo>
                  <a:pt x="291" y="256"/>
                  <a:pt x="291" y="256"/>
                  <a:pt x="291" y="256"/>
                </a:cubicBezTo>
                <a:cubicBezTo>
                  <a:pt x="292" y="257"/>
                  <a:pt x="292" y="257"/>
                  <a:pt x="292" y="257"/>
                </a:cubicBezTo>
                <a:cubicBezTo>
                  <a:pt x="291" y="258"/>
                  <a:pt x="291" y="258"/>
                  <a:pt x="291" y="258"/>
                </a:cubicBezTo>
                <a:lnTo>
                  <a:pt x="290" y="257"/>
                </a:lnTo>
                <a:close/>
                <a:moveTo>
                  <a:pt x="289" y="275"/>
                </a:moveTo>
                <a:cubicBezTo>
                  <a:pt x="291" y="275"/>
                  <a:pt x="291" y="275"/>
                  <a:pt x="291" y="275"/>
                </a:cubicBezTo>
                <a:cubicBezTo>
                  <a:pt x="291" y="272"/>
                  <a:pt x="291" y="272"/>
                  <a:pt x="291" y="272"/>
                </a:cubicBezTo>
                <a:cubicBezTo>
                  <a:pt x="291" y="271"/>
                  <a:pt x="291" y="271"/>
                  <a:pt x="291" y="271"/>
                </a:cubicBezTo>
                <a:cubicBezTo>
                  <a:pt x="291" y="270"/>
                  <a:pt x="291" y="270"/>
                  <a:pt x="291" y="270"/>
                </a:cubicBezTo>
                <a:cubicBezTo>
                  <a:pt x="289" y="271"/>
                  <a:pt x="289" y="271"/>
                  <a:pt x="289" y="271"/>
                </a:cubicBezTo>
                <a:cubicBezTo>
                  <a:pt x="289" y="272"/>
                  <a:pt x="289" y="272"/>
                  <a:pt x="289" y="272"/>
                </a:cubicBezTo>
                <a:cubicBezTo>
                  <a:pt x="290" y="273"/>
                  <a:pt x="290" y="273"/>
                  <a:pt x="290" y="273"/>
                </a:cubicBezTo>
                <a:cubicBezTo>
                  <a:pt x="288" y="274"/>
                  <a:pt x="288" y="274"/>
                  <a:pt x="288" y="274"/>
                </a:cubicBezTo>
                <a:lnTo>
                  <a:pt x="289" y="275"/>
                </a:lnTo>
                <a:close/>
                <a:moveTo>
                  <a:pt x="223" y="177"/>
                </a:moveTo>
                <a:cubicBezTo>
                  <a:pt x="222" y="176"/>
                  <a:pt x="222" y="176"/>
                  <a:pt x="222" y="176"/>
                </a:cubicBezTo>
                <a:cubicBezTo>
                  <a:pt x="221" y="177"/>
                  <a:pt x="221" y="177"/>
                  <a:pt x="221" y="177"/>
                </a:cubicBezTo>
                <a:cubicBezTo>
                  <a:pt x="222" y="178"/>
                  <a:pt x="222" y="178"/>
                  <a:pt x="222" y="178"/>
                </a:cubicBezTo>
                <a:lnTo>
                  <a:pt x="223" y="177"/>
                </a:lnTo>
                <a:close/>
                <a:moveTo>
                  <a:pt x="233" y="202"/>
                </a:moveTo>
                <a:cubicBezTo>
                  <a:pt x="233" y="204"/>
                  <a:pt x="233" y="204"/>
                  <a:pt x="233" y="204"/>
                </a:cubicBezTo>
                <a:cubicBezTo>
                  <a:pt x="235" y="203"/>
                  <a:pt x="235" y="203"/>
                  <a:pt x="235" y="203"/>
                </a:cubicBezTo>
                <a:cubicBezTo>
                  <a:pt x="237" y="201"/>
                  <a:pt x="237" y="201"/>
                  <a:pt x="237" y="201"/>
                </a:cubicBezTo>
                <a:cubicBezTo>
                  <a:pt x="236" y="201"/>
                  <a:pt x="236" y="201"/>
                  <a:pt x="236" y="201"/>
                </a:cubicBezTo>
                <a:lnTo>
                  <a:pt x="233" y="202"/>
                </a:lnTo>
                <a:close/>
                <a:moveTo>
                  <a:pt x="89" y="243"/>
                </a:moveTo>
                <a:cubicBezTo>
                  <a:pt x="91" y="245"/>
                  <a:pt x="91" y="245"/>
                  <a:pt x="91" y="245"/>
                </a:cubicBezTo>
                <a:cubicBezTo>
                  <a:pt x="92" y="244"/>
                  <a:pt x="92" y="244"/>
                  <a:pt x="92" y="244"/>
                </a:cubicBezTo>
                <a:cubicBezTo>
                  <a:pt x="91" y="243"/>
                  <a:pt x="91" y="243"/>
                  <a:pt x="91" y="243"/>
                </a:cubicBezTo>
                <a:lnTo>
                  <a:pt x="89" y="243"/>
                </a:lnTo>
                <a:close/>
                <a:moveTo>
                  <a:pt x="34" y="263"/>
                </a:moveTo>
                <a:cubicBezTo>
                  <a:pt x="35" y="265"/>
                  <a:pt x="35" y="265"/>
                  <a:pt x="35" y="265"/>
                </a:cubicBezTo>
                <a:cubicBezTo>
                  <a:pt x="36" y="264"/>
                  <a:pt x="36" y="264"/>
                  <a:pt x="36" y="264"/>
                </a:cubicBezTo>
                <a:cubicBezTo>
                  <a:pt x="35" y="263"/>
                  <a:pt x="35" y="263"/>
                  <a:pt x="35" y="263"/>
                </a:cubicBezTo>
                <a:lnTo>
                  <a:pt x="34" y="263"/>
                </a:lnTo>
                <a:close/>
                <a:moveTo>
                  <a:pt x="44" y="261"/>
                </a:moveTo>
                <a:cubicBezTo>
                  <a:pt x="43" y="263"/>
                  <a:pt x="43" y="263"/>
                  <a:pt x="43" y="263"/>
                </a:cubicBezTo>
                <a:cubicBezTo>
                  <a:pt x="44" y="265"/>
                  <a:pt x="44" y="265"/>
                  <a:pt x="44" y="265"/>
                </a:cubicBezTo>
                <a:cubicBezTo>
                  <a:pt x="45" y="265"/>
                  <a:pt x="45" y="265"/>
                  <a:pt x="45" y="265"/>
                </a:cubicBezTo>
                <a:cubicBezTo>
                  <a:pt x="46" y="263"/>
                  <a:pt x="46" y="263"/>
                  <a:pt x="46" y="263"/>
                </a:cubicBezTo>
                <a:cubicBezTo>
                  <a:pt x="46" y="262"/>
                  <a:pt x="46" y="262"/>
                  <a:pt x="46" y="262"/>
                </a:cubicBezTo>
                <a:cubicBezTo>
                  <a:pt x="45" y="261"/>
                  <a:pt x="45" y="261"/>
                  <a:pt x="45" y="261"/>
                </a:cubicBezTo>
                <a:lnTo>
                  <a:pt x="44" y="261"/>
                </a:lnTo>
                <a:close/>
                <a:moveTo>
                  <a:pt x="50" y="266"/>
                </a:moveTo>
                <a:cubicBezTo>
                  <a:pt x="48" y="268"/>
                  <a:pt x="48" y="268"/>
                  <a:pt x="48" y="268"/>
                </a:cubicBezTo>
                <a:cubicBezTo>
                  <a:pt x="47" y="271"/>
                  <a:pt x="47" y="271"/>
                  <a:pt x="47" y="271"/>
                </a:cubicBezTo>
                <a:cubicBezTo>
                  <a:pt x="48" y="269"/>
                  <a:pt x="48" y="269"/>
                  <a:pt x="48" y="269"/>
                </a:cubicBezTo>
                <a:cubicBezTo>
                  <a:pt x="51" y="268"/>
                  <a:pt x="51" y="268"/>
                  <a:pt x="51" y="268"/>
                </a:cubicBezTo>
                <a:cubicBezTo>
                  <a:pt x="51" y="267"/>
                  <a:pt x="51" y="267"/>
                  <a:pt x="51" y="267"/>
                </a:cubicBezTo>
                <a:cubicBezTo>
                  <a:pt x="53" y="265"/>
                  <a:pt x="53" y="265"/>
                  <a:pt x="53" y="265"/>
                </a:cubicBezTo>
                <a:cubicBezTo>
                  <a:pt x="50" y="265"/>
                  <a:pt x="50" y="265"/>
                  <a:pt x="50" y="265"/>
                </a:cubicBezTo>
                <a:lnTo>
                  <a:pt x="50" y="266"/>
                </a:lnTo>
                <a:close/>
                <a:moveTo>
                  <a:pt x="19" y="274"/>
                </a:moveTo>
                <a:cubicBezTo>
                  <a:pt x="21" y="276"/>
                  <a:pt x="21" y="276"/>
                  <a:pt x="21" y="276"/>
                </a:cubicBezTo>
                <a:cubicBezTo>
                  <a:pt x="22" y="275"/>
                  <a:pt x="22" y="275"/>
                  <a:pt x="22" y="275"/>
                </a:cubicBezTo>
                <a:cubicBezTo>
                  <a:pt x="20" y="273"/>
                  <a:pt x="20" y="273"/>
                  <a:pt x="20" y="273"/>
                </a:cubicBezTo>
                <a:lnTo>
                  <a:pt x="19" y="274"/>
                </a:lnTo>
                <a:close/>
                <a:moveTo>
                  <a:pt x="20" y="268"/>
                </a:moveTo>
                <a:cubicBezTo>
                  <a:pt x="18" y="266"/>
                  <a:pt x="18" y="266"/>
                  <a:pt x="18" y="266"/>
                </a:cubicBezTo>
                <a:cubicBezTo>
                  <a:pt x="18" y="264"/>
                  <a:pt x="18" y="264"/>
                  <a:pt x="18" y="264"/>
                </a:cubicBezTo>
                <a:cubicBezTo>
                  <a:pt x="17" y="262"/>
                  <a:pt x="17" y="262"/>
                  <a:pt x="17" y="262"/>
                </a:cubicBezTo>
                <a:cubicBezTo>
                  <a:pt x="14" y="262"/>
                  <a:pt x="14" y="262"/>
                  <a:pt x="14" y="262"/>
                </a:cubicBezTo>
                <a:cubicBezTo>
                  <a:pt x="14" y="263"/>
                  <a:pt x="14" y="263"/>
                  <a:pt x="14" y="263"/>
                </a:cubicBezTo>
                <a:cubicBezTo>
                  <a:pt x="12" y="263"/>
                  <a:pt x="12" y="263"/>
                  <a:pt x="12" y="263"/>
                </a:cubicBezTo>
                <a:cubicBezTo>
                  <a:pt x="10" y="263"/>
                  <a:pt x="10" y="263"/>
                  <a:pt x="10" y="263"/>
                </a:cubicBezTo>
                <a:cubicBezTo>
                  <a:pt x="9" y="264"/>
                  <a:pt x="9" y="264"/>
                  <a:pt x="9" y="264"/>
                </a:cubicBezTo>
                <a:cubicBezTo>
                  <a:pt x="8" y="262"/>
                  <a:pt x="8" y="262"/>
                  <a:pt x="8" y="262"/>
                </a:cubicBezTo>
                <a:cubicBezTo>
                  <a:pt x="7" y="262"/>
                  <a:pt x="7" y="262"/>
                  <a:pt x="7" y="262"/>
                </a:cubicBezTo>
                <a:cubicBezTo>
                  <a:pt x="5" y="266"/>
                  <a:pt x="5" y="266"/>
                  <a:pt x="5" y="266"/>
                </a:cubicBezTo>
                <a:cubicBezTo>
                  <a:pt x="4" y="266"/>
                  <a:pt x="4" y="266"/>
                  <a:pt x="4" y="266"/>
                </a:cubicBezTo>
                <a:cubicBezTo>
                  <a:pt x="3" y="267"/>
                  <a:pt x="3" y="267"/>
                  <a:pt x="3" y="267"/>
                </a:cubicBezTo>
                <a:cubicBezTo>
                  <a:pt x="2" y="267"/>
                  <a:pt x="2" y="267"/>
                  <a:pt x="2" y="267"/>
                </a:cubicBezTo>
                <a:cubicBezTo>
                  <a:pt x="1" y="268"/>
                  <a:pt x="1" y="268"/>
                  <a:pt x="1" y="268"/>
                </a:cubicBezTo>
                <a:cubicBezTo>
                  <a:pt x="0" y="270"/>
                  <a:pt x="0" y="270"/>
                  <a:pt x="0" y="270"/>
                </a:cubicBezTo>
                <a:cubicBezTo>
                  <a:pt x="1" y="271"/>
                  <a:pt x="1" y="271"/>
                  <a:pt x="1" y="271"/>
                </a:cubicBezTo>
                <a:cubicBezTo>
                  <a:pt x="3" y="273"/>
                  <a:pt x="3" y="273"/>
                  <a:pt x="3" y="273"/>
                </a:cubicBezTo>
                <a:cubicBezTo>
                  <a:pt x="4" y="272"/>
                  <a:pt x="4" y="272"/>
                  <a:pt x="4" y="272"/>
                </a:cubicBezTo>
                <a:cubicBezTo>
                  <a:pt x="5" y="272"/>
                  <a:pt x="5" y="272"/>
                  <a:pt x="5" y="272"/>
                </a:cubicBezTo>
                <a:cubicBezTo>
                  <a:pt x="7" y="270"/>
                  <a:pt x="7" y="270"/>
                  <a:pt x="7" y="270"/>
                </a:cubicBezTo>
                <a:cubicBezTo>
                  <a:pt x="11" y="270"/>
                  <a:pt x="11" y="270"/>
                  <a:pt x="11" y="270"/>
                </a:cubicBezTo>
                <a:cubicBezTo>
                  <a:pt x="13" y="270"/>
                  <a:pt x="13" y="270"/>
                  <a:pt x="13" y="270"/>
                </a:cubicBezTo>
                <a:cubicBezTo>
                  <a:pt x="16" y="270"/>
                  <a:pt x="16" y="270"/>
                  <a:pt x="16" y="270"/>
                </a:cubicBezTo>
                <a:cubicBezTo>
                  <a:pt x="18" y="269"/>
                  <a:pt x="18" y="269"/>
                  <a:pt x="18" y="269"/>
                </a:cubicBezTo>
                <a:cubicBezTo>
                  <a:pt x="20" y="269"/>
                  <a:pt x="20" y="269"/>
                  <a:pt x="20" y="269"/>
                </a:cubicBezTo>
                <a:lnTo>
                  <a:pt x="20" y="268"/>
                </a:lnTo>
                <a:close/>
                <a:moveTo>
                  <a:pt x="49" y="262"/>
                </a:moveTo>
                <a:cubicBezTo>
                  <a:pt x="48" y="261"/>
                  <a:pt x="48" y="261"/>
                  <a:pt x="48" y="261"/>
                </a:cubicBezTo>
                <a:cubicBezTo>
                  <a:pt x="48" y="263"/>
                  <a:pt x="48" y="263"/>
                  <a:pt x="48" y="263"/>
                </a:cubicBezTo>
                <a:lnTo>
                  <a:pt x="49" y="262"/>
                </a:lnTo>
                <a:close/>
                <a:moveTo>
                  <a:pt x="27" y="267"/>
                </a:moveTo>
                <a:cubicBezTo>
                  <a:pt x="28" y="268"/>
                  <a:pt x="28" y="268"/>
                  <a:pt x="28" y="268"/>
                </a:cubicBezTo>
                <a:cubicBezTo>
                  <a:pt x="29" y="267"/>
                  <a:pt x="29" y="267"/>
                  <a:pt x="29" y="267"/>
                </a:cubicBezTo>
                <a:cubicBezTo>
                  <a:pt x="29" y="265"/>
                  <a:pt x="29" y="265"/>
                  <a:pt x="29" y="265"/>
                </a:cubicBezTo>
                <a:lnTo>
                  <a:pt x="27" y="267"/>
                </a:lnTo>
                <a:close/>
                <a:moveTo>
                  <a:pt x="117" y="248"/>
                </a:moveTo>
                <a:cubicBezTo>
                  <a:pt x="118" y="247"/>
                  <a:pt x="118" y="247"/>
                  <a:pt x="118" y="247"/>
                </a:cubicBezTo>
                <a:cubicBezTo>
                  <a:pt x="116" y="247"/>
                  <a:pt x="116" y="247"/>
                  <a:pt x="116" y="247"/>
                </a:cubicBezTo>
                <a:lnTo>
                  <a:pt x="117" y="248"/>
                </a:lnTo>
                <a:close/>
                <a:moveTo>
                  <a:pt x="96" y="261"/>
                </a:moveTo>
                <a:cubicBezTo>
                  <a:pt x="97" y="261"/>
                  <a:pt x="97" y="261"/>
                  <a:pt x="97" y="261"/>
                </a:cubicBezTo>
                <a:cubicBezTo>
                  <a:pt x="98" y="261"/>
                  <a:pt x="98" y="261"/>
                  <a:pt x="98" y="261"/>
                </a:cubicBezTo>
                <a:cubicBezTo>
                  <a:pt x="98" y="259"/>
                  <a:pt x="98" y="259"/>
                  <a:pt x="98" y="259"/>
                </a:cubicBezTo>
                <a:cubicBezTo>
                  <a:pt x="96" y="260"/>
                  <a:pt x="96" y="260"/>
                  <a:pt x="96" y="260"/>
                </a:cubicBezTo>
                <a:lnTo>
                  <a:pt x="96" y="261"/>
                </a:lnTo>
                <a:close/>
                <a:moveTo>
                  <a:pt x="111" y="250"/>
                </a:moveTo>
                <a:cubicBezTo>
                  <a:pt x="112" y="249"/>
                  <a:pt x="112" y="249"/>
                  <a:pt x="112" y="249"/>
                </a:cubicBezTo>
                <a:cubicBezTo>
                  <a:pt x="116" y="246"/>
                  <a:pt x="116" y="246"/>
                  <a:pt x="116" y="246"/>
                </a:cubicBezTo>
                <a:cubicBezTo>
                  <a:pt x="112" y="247"/>
                  <a:pt x="112" y="247"/>
                  <a:pt x="112" y="247"/>
                </a:cubicBezTo>
                <a:lnTo>
                  <a:pt x="111" y="250"/>
                </a:lnTo>
                <a:close/>
                <a:moveTo>
                  <a:pt x="51" y="260"/>
                </a:moveTo>
                <a:cubicBezTo>
                  <a:pt x="51" y="260"/>
                  <a:pt x="50" y="261"/>
                  <a:pt x="50" y="261"/>
                </a:cubicBezTo>
                <a:cubicBezTo>
                  <a:pt x="51" y="261"/>
                  <a:pt x="51" y="261"/>
                  <a:pt x="51" y="261"/>
                </a:cubicBezTo>
                <a:lnTo>
                  <a:pt x="51" y="260"/>
                </a:lnTo>
                <a:close/>
                <a:moveTo>
                  <a:pt x="145" y="223"/>
                </a:moveTo>
                <a:cubicBezTo>
                  <a:pt x="143" y="223"/>
                  <a:pt x="143" y="223"/>
                  <a:pt x="143" y="223"/>
                </a:cubicBezTo>
                <a:cubicBezTo>
                  <a:pt x="141" y="225"/>
                  <a:pt x="141" y="225"/>
                  <a:pt x="141" y="225"/>
                </a:cubicBezTo>
                <a:cubicBezTo>
                  <a:pt x="140" y="225"/>
                  <a:pt x="140" y="225"/>
                  <a:pt x="140" y="225"/>
                </a:cubicBezTo>
                <a:cubicBezTo>
                  <a:pt x="140" y="224"/>
                  <a:pt x="140" y="224"/>
                  <a:pt x="140" y="224"/>
                </a:cubicBezTo>
                <a:cubicBezTo>
                  <a:pt x="141" y="224"/>
                  <a:pt x="141" y="224"/>
                  <a:pt x="141" y="224"/>
                </a:cubicBezTo>
                <a:cubicBezTo>
                  <a:pt x="141" y="222"/>
                  <a:pt x="141" y="222"/>
                  <a:pt x="141" y="222"/>
                </a:cubicBezTo>
                <a:cubicBezTo>
                  <a:pt x="139" y="221"/>
                  <a:pt x="139" y="221"/>
                  <a:pt x="139" y="221"/>
                </a:cubicBezTo>
                <a:cubicBezTo>
                  <a:pt x="138" y="222"/>
                  <a:pt x="138" y="222"/>
                  <a:pt x="138" y="222"/>
                </a:cubicBezTo>
                <a:cubicBezTo>
                  <a:pt x="139" y="223"/>
                  <a:pt x="139" y="223"/>
                  <a:pt x="139" y="223"/>
                </a:cubicBezTo>
                <a:cubicBezTo>
                  <a:pt x="138" y="225"/>
                  <a:pt x="138" y="225"/>
                  <a:pt x="138" y="225"/>
                </a:cubicBezTo>
                <a:cubicBezTo>
                  <a:pt x="137" y="224"/>
                  <a:pt x="137" y="224"/>
                  <a:pt x="137" y="224"/>
                </a:cubicBezTo>
                <a:cubicBezTo>
                  <a:pt x="137" y="225"/>
                  <a:pt x="137" y="225"/>
                  <a:pt x="137" y="225"/>
                </a:cubicBezTo>
                <a:cubicBezTo>
                  <a:pt x="136" y="226"/>
                  <a:pt x="136" y="226"/>
                  <a:pt x="136" y="226"/>
                </a:cubicBezTo>
                <a:cubicBezTo>
                  <a:pt x="135" y="227"/>
                  <a:pt x="135" y="227"/>
                  <a:pt x="135" y="227"/>
                </a:cubicBezTo>
                <a:cubicBezTo>
                  <a:pt x="135" y="225"/>
                  <a:pt x="135" y="225"/>
                  <a:pt x="135" y="225"/>
                </a:cubicBezTo>
                <a:cubicBezTo>
                  <a:pt x="135" y="224"/>
                  <a:pt x="135" y="224"/>
                  <a:pt x="135" y="224"/>
                </a:cubicBezTo>
                <a:cubicBezTo>
                  <a:pt x="135" y="222"/>
                  <a:pt x="135" y="222"/>
                  <a:pt x="135" y="222"/>
                </a:cubicBezTo>
                <a:cubicBezTo>
                  <a:pt x="134" y="221"/>
                  <a:pt x="134" y="221"/>
                  <a:pt x="134" y="221"/>
                </a:cubicBezTo>
                <a:cubicBezTo>
                  <a:pt x="133" y="221"/>
                  <a:pt x="133" y="221"/>
                  <a:pt x="133" y="221"/>
                </a:cubicBezTo>
                <a:cubicBezTo>
                  <a:pt x="131" y="223"/>
                  <a:pt x="131" y="223"/>
                  <a:pt x="131" y="223"/>
                </a:cubicBezTo>
                <a:cubicBezTo>
                  <a:pt x="131" y="224"/>
                  <a:pt x="131" y="224"/>
                  <a:pt x="131" y="224"/>
                </a:cubicBezTo>
                <a:cubicBezTo>
                  <a:pt x="133" y="225"/>
                  <a:pt x="133" y="225"/>
                  <a:pt x="133" y="225"/>
                </a:cubicBezTo>
                <a:cubicBezTo>
                  <a:pt x="132" y="227"/>
                  <a:pt x="132" y="227"/>
                  <a:pt x="132" y="227"/>
                </a:cubicBezTo>
                <a:cubicBezTo>
                  <a:pt x="131" y="226"/>
                  <a:pt x="131" y="226"/>
                  <a:pt x="131" y="226"/>
                </a:cubicBezTo>
                <a:cubicBezTo>
                  <a:pt x="131" y="226"/>
                  <a:pt x="131" y="226"/>
                  <a:pt x="131" y="226"/>
                </a:cubicBezTo>
                <a:cubicBezTo>
                  <a:pt x="131" y="228"/>
                  <a:pt x="131" y="228"/>
                  <a:pt x="131" y="228"/>
                </a:cubicBezTo>
                <a:cubicBezTo>
                  <a:pt x="130" y="230"/>
                  <a:pt x="130" y="230"/>
                  <a:pt x="130" y="230"/>
                </a:cubicBezTo>
                <a:cubicBezTo>
                  <a:pt x="129" y="230"/>
                  <a:pt x="129" y="230"/>
                  <a:pt x="129" y="230"/>
                </a:cubicBezTo>
                <a:cubicBezTo>
                  <a:pt x="129" y="226"/>
                  <a:pt x="129" y="226"/>
                  <a:pt x="129" y="226"/>
                </a:cubicBezTo>
                <a:cubicBezTo>
                  <a:pt x="128" y="226"/>
                  <a:pt x="128" y="226"/>
                  <a:pt x="128" y="226"/>
                </a:cubicBezTo>
                <a:cubicBezTo>
                  <a:pt x="125" y="226"/>
                  <a:pt x="125" y="226"/>
                  <a:pt x="125" y="226"/>
                </a:cubicBezTo>
                <a:cubicBezTo>
                  <a:pt x="121" y="228"/>
                  <a:pt x="121" y="228"/>
                  <a:pt x="121" y="228"/>
                </a:cubicBezTo>
                <a:cubicBezTo>
                  <a:pt x="118" y="230"/>
                  <a:pt x="118" y="230"/>
                  <a:pt x="118" y="230"/>
                </a:cubicBezTo>
                <a:cubicBezTo>
                  <a:pt x="118" y="231"/>
                  <a:pt x="118" y="231"/>
                  <a:pt x="118" y="231"/>
                </a:cubicBezTo>
                <a:cubicBezTo>
                  <a:pt x="118" y="232"/>
                  <a:pt x="118" y="232"/>
                  <a:pt x="118" y="232"/>
                </a:cubicBezTo>
                <a:cubicBezTo>
                  <a:pt x="119" y="235"/>
                  <a:pt x="119" y="235"/>
                  <a:pt x="119" y="235"/>
                </a:cubicBezTo>
                <a:cubicBezTo>
                  <a:pt x="118" y="237"/>
                  <a:pt x="118" y="237"/>
                  <a:pt x="118" y="237"/>
                </a:cubicBezTo>
                <a:cubicBezTo>
                  <a:pt x="117" y="238"/>
                  <a:pt x="117" y="238"/>
                  <a:pt x="117" y="238"/>
                </a:cubicBezTo>
                <a:cubicBezTo>
                  <a:pt x="117" y="240"/>
                  <a:pt x="117" y="240"/>
                  <a:pt x="117" y="240"/>
                </a:cubicBezTo>
                <a:cubicBezTo>
                  <a:pt x="119" y="241"/>
                  <a:pt x="119" y="241"/>
                  <a:pt x="119" y="241"/>
                </a:cubicBezTo>
                <a:cubicBezTo>
                  <a:pt x="120" y="241"/>
                  <a:pt x="120" y="241"/>
                  <a:pt x="120" y="241"/>
                </a:cubicBezTo>
                <a:cubicBezTo>
                  <a:pt x="120" y="239"/>
                  <a:pt x="120" y="239"/>
                  <a:pt x="120" y="239"/>
                </a:cubicBezTo>
                <a:cubicBezTo>
                  <a:pt x="120" y="239"/>
                  <a:pt x="120" y="239"/>
                  <a:pt x="120" y="239"/>
                </a:cubicBezTo>
                <a:cubicBezTo>
                  <a:pt x="119" y="239"/>
                  <a:pt x="119" y="239"/>
                  <a:pt x="119" y="239"/>
                </a:cubicBezTo>
                <a:cubicBezTo>
                  <a:pt x="120" y="237"/>
                  <a:pt x="120" y="237"/>
                  <a:pt x="120" y="237"/>
                </a:cubicBezTo>
                <a:cubicBezTo>
                  <a:pt x="122" y="238"/>
                  <a:pt x="122" y="238"/>
                  <a:pt x="122" y="238"/>
                </a:cubicBezTo>
                <a:cubicBezTo>
                  <a:pt x="121" y="239"/>
                  <a:pt x="121" y="239"/>
                  <a:pt x="121" y="239"/>
                </a:cubicBezTo>
                <a:cubicBezTo>
                  <a:pt x="122" y="239"/>
                  <a:pt x="122" y="239"/>
                  <a:pt x="122" y="239"/>
                </a:cubicBezTo>
                <a:cubicBezTo>
                  <a:pt x="124" y="238"/>
                  <a:pt x="124" y="238"/>
                  <a:pt x="124" y="238"/>
                </a:cubicBezTo>
                <a:cubicBezTo>
                  <a:pt x="125" y="238"/>
                  <a:pt x="125" y="238"/>
                  <a:pt x="125" y="238"/>
                </a:cubicBezTo>
                <a:cubicBezTo>
                  <a:pt x="123" y="240"/>
                  <a:pt x="123" y="240"/>
                  <a:pt x="123" y="240"/>
                </a:cubicBezTo>
                <a:cubicBezTo>
                  <a:pt x="123" y="241"/>
                  <a:pt x="123" y="241"/>
                  <a:pt x="123" y="241"/>
                </a:cubicBezTo>
                <a:cubicBezTo>
                  <a:pt x="120" y="244"/>
                  <a:pt x="120" y="244"/>
                  <a:pt x="120" y="244"/>
                </a:cubicBezTo>
                <a:cubicBezTo>
                  <a:pt x="119" y="245"/>
                  <a:pt x="119" y="245"/>
                  <a:pt x="119" y="245"/>
                </a:cubicBezTo>
                <a:cubicBezTo>
                  <a:pt x="122" y="245"/>
                  <a:pt x="122" y="245"/>
                  <a:pt x="122" y="245"/>
                </a:cubicBezTo>
                <a:cubicBezTo>
                  <a:pt x="122" y="244"/>
                  <a:pt x="122" y="244"/>
                  <a:pt x="122" y="244"/>
                </a:cubicBezTo>
                <a:cubicBezTo>
                  <a:pt x="124" y="243"/>
                  <a:pt x="124" y="243"/>
                  <a:pt x="124" y="243"/>
                </a:cubicBezTo>
                <a:cubicBezTo>
                  <a:pt x="124" y="242"/>
                  <a:pt x="124" y="242"/>
                  <a:pt x="124" y="242"/>
                </a:cubicBezTo>
                <a:cubicBezTo>
                  <a:pt x="126" y="241"/>
                  <a:pt x="126" y="241"/>
                  <a:pt x="126" y="241"/>
                </a:cubicBezTo>
                <a:cubicBezTo>
                  <a:pt x="125" y="240"/>
                  <a:pt x="125" y="240"/>
                  <a:pt x="125" y="240"/>
                </a:cubicBezTo>
                <a:cubicBezTo>
                  <a:pt x="127" y="239"/>
                  <a:pt x="127" y="239"/>
                  <a:pt x="127" y="239"/>
                </a:cubicBezTo>
                <a:cubicBezTo>
                  <a:pt x="127" y="239"/>
                  <a:pt x="127" y="239"/>
                  <a:pt x="127" y="239"/>
                </a:cubicBezTo>
                <a:cubicBezTo>
                  <a:pt x="128" y="236"/>
                  <a:pt x="128" y="236"/>
                  <a:pt x="128" y="236"/>
                </a:cubicBezTo>
                <a:cubicBezTo>
                  <a:pt x="129" y="237"/>
                  <a:pt x="129" y="237"/>
                  <a:pt x="129" y="237"/>
                </a:cubicBezTo>
                <a:cubicBezTo>
                  <a:pt x="131" y="236"/>
                  <a:pt x="131" y="236"/>
                  <a:pt x="131" y="236"/>
                </a:cubicBezTo>
                <a:cubicBezTo>
                  <a:pt x="133" y="237"/>
                  <a:pt x="133" y="237"/>
                  <a:pt x="133" y="237"/>
                </a:cubicBezTo>
                <a:cubicBezTo>
                  <a:pt x="134" y="236"/>
                  <a:pt x="134" y="236"/>
                  <a:pt x="134" y="236"/>
                </a:cubicBezTo>
                <a:cubicBezTo>
                  <a:pt x="133" y="234"/>
                  <a:pt x="133" y="234"/>
                  <a:pt x="133" y="234"/>
                </a:cubicBezTo>
                <a:cubicBezTo>
                  <a:pt x="131" y="234"/>
                  <a:pt x="131" y="234"/>
                  <a:pt x="131" y="234"/>
                </a:cubicBezTo>
                <a:cubicBezTo>
                  <a:pt x="133" y="233"/>
                  <a:pt x="133" y="233"/>
                  <a:pt x="133" y="233"/>
                </a:cubicBezTo>
                <a:cubicBezTo>
                  <a:pt x="135" y="233"/>
                  <a:pt x="135" y="233"/>
                  <a:pt x="135" y="233"/>
                </a:cubicBezTo>
                <a:cubicBezTo>
                  <a:pt x="137" y="235"/>
                  <a:pt x="137" y="235"/>
                  <a:pt x="137" y="235"/>
                </a:cubicBezTo>
                <a:cubicBezTo>
                  <a:pt x="138" y="235"/>
                  <a:pt x="138" y="235"/>
                  <a:pt x="138" y="235"/>
                </a:cubicBezTo>
                <a:cubicBezTo>
                  <a:pt x="139" y="233"/>
                  <a:pt x="139" y="233"/>
                  <a:pt x="139" y="233"/>
                </a:cubicBezTo>
                <a:cubicBezTo>
                  <a:pt x="138" y="231"/>
                  <a:pt x="138" y="231"/>
                  <a:pt x="138" y="231"/>
                </a:cubicBezTo>
                <a:cubicBezTo>
                  <a:pt x="137" y="231"/>
                  <a:pt x="137" y="231"/>
                  <a:pt x="137" y="231"/>
                </a:cubicBezTo>
                <a:cubicBezTo>
                  <a:pt x="137" y="230"/>
                  <a:pt x="137" y="230"/>
                  <a:pt x="137" y="230"/>
                </a:cubicBezTo>
                <a:cubicBezTo>
                  <a:pt x="139" y="230"/>
                  <a:pt x="139" y="230"/>
                  <a:pt x="139" y="230"/>
                </a:cubicBezTo>
                <a:cubicBezTo>
                  <a:pt x="140" y="230"/>
                  <a:pt x="140" y="230"/>
                  <a:pt x="140" y="230"/>
                </a:cubicBezTo>
                <a:cubicBezTo>
                  <a:pt x="142" y="230"/>
                  <a:pt x="142" y="230"/>
                  <a:pt x="142" y="230"/>
                </a:cubicBezTo>
                <a:cubicBezTo>
                  <a:pt x="142" y="231"/>
                  <a:pt x="142" y="231"/>
                  <a:pt x="142" y="231"/>
                </a:cubicBezTo>
                <a:cubicBezTo>
                  <a:pt x="144" y="231"/>
                  <a:pt x="144" y="231"/>
                  <a:pt x="144" y="231"/>
                </a:cubicBezTo>
                <a:cubicBezTo>
                  <a:pt x="145" y="229"/>
                  <a:pt x="145" y="229"/>
                  <a:pt x="145" y="229"/>
                </a:cubicBezTo>
                <a:cubicBezTo>
                  <a:pt x="144" y="228"/>
                  <a:pt x="144" y="228"/>
                  <a:pt x="144" y="228"/>
                </a:cubicBezTo>
                <a:cubicBezTo>
                  <a:pt x="143" y="227"/>
                  <a:pt x="143" y="227"/>
                  <a:pt x="143" y="227"/>
                </a:cubicBezTo>
                <a:cubicBezTo>
                  <a:pt x="143" y="226"/>
                  <a:pt x="143" y="226"/>
                  <a:pt x="143" y="226"/>
                </a:cubicBezTo>
                <a:cubicBezTo>
                  <a:pt x="145" y="226"/>
                  <a:pt x="145" y="226"/>
                  <a:pt x="145" y="226"/>
                </a:cubicBezTo>
                <a:cubicBezTo>
                  <a:pt x="147" y="225"/>
                  <a:pt x="147" y="225"/>
                  <a:pt x="147" y="225"/>
                </a:cubicBezTo>
                <a:cubicBezTo>
                  <a:pt x="146" y="223"/>
                  <a:pt x="146" y="223"/>
                  <a:pt x="146" y="223"/>
                </a:cubicBezTo>
                <a:lnTo>
                  <a:pt x="145" y="223"/>
                </a:lnTo>
                <a:close/>
                <a:moveTo>
                  <a:pt x="313" y="285"/>
                </a:moveTo>
                <a:cubicBezTo>
                  <a:pt x="311" y="287"/>
                  <a:pt x="311" y="287"/>
                  <a:pt x="311" y="287"/>
                </a:cubicBezTo>
                <a:cubicBezTo>
                  <a:pt x="311" y="289"/>
                  <a:pt x="311" y="289"/>
                  <a:pt x="311" y="289"/>
                </a:cubicBezTo>
                <a:cubicBezTo>
                  <a:pt x="312" y="290"/>
                  <a:pt x="312" y="290"/>
                  <a:pt x="312" y="290"/>
                </a:cubicBezTo>
                <a:cubicBezTo>
                  <a:pt x="314" y="289"/>
                  <a:pt x="314" y="289"/>
                  <a:pt x="314" y="289"/>
                </a:cubicBezTo>
                <a:cubicBezTo>
                  <a:pt x="315" y="287"/>
                  <a:pt x="315" y="287"/>
                  <a:pt x="315" y="287"/>
                </a:cubicBezTo>
                <a:cubicBezTo>
                  <a:pt x="314" y="284"/>
                  <a:pt x="314" y="284"/>
                  <a:pt x="314" y="284"/>
                </a:cubicBezTo>
                <a:lnTo>
                  <a:pt x="313" y="285"/>
                </a:lnTo>
                <a:close/>
                <a:moveTo>
                  <a:pt x="294" y="308"/>
                </a:moveTo>
                <a:cubicBezTo>
                  <a:pt x="294" y="310"/>
                  <a:pt x="294" y="310"/>
                  <a:pt x="294" y="310"/>
                </a:cubicBezTo>
                <a:cubicBezTo>
                  <a:pt x="296" y="308"/>
                  <a:pt x="296" y="308"/>
                  <a:pt x="296" y="308"/>
                </a:cubicBezTo>
                <a:lnTo>
                  <a:pt x="294" y="308"/>
                </a:lnTo>
                <a:close/>
                <a:moveTo>
                  <a:pt x="56" y="266"/>
                </a:moveTo>
                <a:cubicBezTo>
                  <a:pt x="55" y="268"/>
                  <a:pt x="55" y="268"/>
                  <a:pt x="55" y="268"/>
                </a:cubicBezTo>
                <a:cubicBezTo>
                  <a:pt x="55" y="268"/>
                  <a:pt x="56" y="268"/>
                  <a:pt x="56" y="268"/>
                </a:cubicBezTo>
                <a:lnTo>
                  <a:pt x="56" y="266"/>
                </a:lnTo>
                <a:close/>
                <a:moveTo>
                  <a:pt x="56" y="270"/>
                </a:moveTo>
                <a:cubicBezTo>
                  <a:pt x="56" y="271"/>
                  <a:pt x="56" y="271"/>
                  <a:pt x="56" y="271"/>
                </a:cubicBezTo>
                <a:cubicBezTo>
                  <a:pt x="57" y="270"/>
                  <a:pt x="57" y="270"/>
                  <a:pt x="57" y="270"/>
                </a:cubicBezTo>
                <a:cubicBezTo>
                  <a:pt x="57" y="269"/>
                  <a:pt x="57" y="269"/>
                  <a:pt x="57" y="269"/>
                </a:cubicBezTo>
                <a:lnTo>
                  <a:pt x="56" y="270"/>
                </a:lnTo>
                <a:close/>
                <a:moveTo>
                  <a:pt x="323" y="362"/>
                </a:moveTo>
                <a:cubicBezTo>
                  <a:pt x="321" y="364"/>
                  <a:pt x="321" y="364"/>
                  <a:pt x="321" y="364"/>
                </a:cubicBezTo>
                <a:cubicBezTo>
                  <a:pt x="323" y="365"/>
                  <a:pt x="323" y="365"/>
                  <a:pt x="323" y="365"/>
                </a:cubicBezTo>
                <a:cubicBezTo>
                  <a:pt x="324" y="364"/>
                  <a:pt x="324" y="364"/>
                  <a:pt x="324" y="364"/>
                </a:cubicBezTo>
                <a:lnTo>
                  <a:pt x="323" y="362"/>
                </a:lnTo>
                <a:close/>
                <a:moveTo>
                  <a:pt x="318" y="358"/>
                </a:moveTo>
                <a:cubicBezTo>
                  <a:pt x="318" y="361"/>
                  <a:pt x="318" y="361"/>
                  <a:pt x="318" y="361"/>
                </a:cubicBezTo>
                <a:cubicBezTo>
                  <a:pt x="319" y="362"/>
                  <a:pt x="319" y="362"/>
                  <a:pt x="319" y="362"/>
                </a:cubicBezTo>
                <a:cubicBezTo>
                  <a:pt x="319" y="364"/>
                  <a:pt x="319" y="364"/>
                  <a:pt x="319" y="364"/>
                </a:cubicBezTo>
                <a:cubicBezTo>
                  <a:pt x="320" y="362"/>
                  <a:pt x="320" y="362"/>
                  <a:pt x="320" y="362"/>
                </a:cubicBezTo>
                <a:cubicBezTo>
                  <a:pt x="319" y="360"/>
                  <a:pt x="319" y="360"/>
                  <a:pt x="319" y="360"/>
                </a:cubicBezTo>
                <a:lnTo>
                  <a:pt x="318" y="358"/>
                </a:lnTo>
                <a:close/>
                <a:moveTo>
                  <a:pt x="316" y="297"/>
                </a:moveTo>
                <a:cubicBezTo>
                  <a:pt x="317" y="296"/>
                  <a:pt x="317" y="296"/>
                  <a:pt x="317" y="296"/>
                </a:cubicBezTo>
                <a:cubicBezTo>
                  <a:pt x="317" y="294"/>
                  <a:pt x="317" y="294"/>
                  <a:pt x="317" y="294"/>
                </a:cubicBezTo>
                <a:cubicBezTo>
                  <a:pt x="316" y="293"/>
                  <a:pt x="316" y="293"/>
                  <a:pt x="316" y="293"/>
                </a:cubicBezTo>
                <a:cubicBezTo>
                  <a:pt x="315" y="295"/>
                  <a:pt x="315" y="295"/>
                  <a:pt x="315" y="295"/>
                </a:cubicBezTo>
                <a:cubicBezTo>
                  <a:pt x="315" y="296"/>
                  <a:pt x="315" y="296"/>
                  <a:pt x="315" y="296"/>
                </a:cubicBezTo>
                <a:lnTo>
                  <a:pt x="316" y="297"/>
                </a:lnTo>
                <a:close/>
                <a:moveTo>
                  <a:pt x="316" y="340"/>
                </a:moveTo>
                <a:cubicBezTo>
                  <a:pt x="315" y="340"/>
                  <a:pt x="315" y="340"/>
                  <a:pt x="315" y="340"/>
                </a:cubicBezTo>
                <a:cubicBezTo>
                  <a:pt x="315" y="340"/>
                  <a:pt x="315" y="340"/>
                  <a:pt x="315" y="340"/>
                </a:cubicBezTo>
                <a:cubicBezTo>
                  <a:pt x="315" y="343"/>
                  <a:pt x="315" y="343"/>
                  <a:pt x="315" y="343"/>
                </a:cubicBezTo>
                <a:cubicBezTo>
                  <a:pt x="317" y="345"/>
                  <a:pt x="317" y="345"/>
                  <a:pt x="317" y="345"/>
                </a:cubicBezTo>
                <a:cubicBezTo>
                  <a:pt x="317" y="348"/>
                  <a:pt x="317" y="348"/>
                  <a:pt x="317" y="348"/>
                </a:cubicBezTo>
                <a:cubicBezTo>
                  <a:pt x="319" y="350"/>
                  <a:pt x="319" y="350"/>
                  <a:pt x="319" y="350"/>
                </a:cubicBezTo>
                <a:cubicBezTo>
                  <a:pt x="319" y="347"/>
                  <a:pt x="319" y="347"/>
                  <a:pt x="319" y="347"/>
                </a:cubicBezTo>
                <a:cubicBezTo>
                  <a:pt x="317" y="343"/>
                  <a:pt x="317" y="343"/>
                  <a:pt x="317" y="343"/>
                </a:cubicBezTo>
                <a:lnTo>
                  <a:pt x="316" y="340"/>
                </a:lnTo>
                <a:close/>
                <a:moveTo>
                  <a:pt x="322" y="381"/>
                </a:moveTo>
                <a:cubicBezTo>
                  <a:pt x="322" y="383"/>
                  <a:pt x="322" y="383"/>
                  <a:pt x="322" y="383"/>
                </a:cubicBezTo>
                <a:cubicBezTo>
                  <a:pt x="323" y="384"/>
                  <a:pt x="323" y="384"/>
                  <a:pt x="323" y="384"/>
                </a:cubicBezTo>
                <a:cubicBezTo>
                  <a:pt x="323" y="381"/>
                  <a:pt x="323" y="381"/>
                  <a:pt x="323" y="381"/>
                </a:cubicBezTo>
                <a:cubicBezTo>
                  <a:pt x="323" y="380"/>
                  <a:pt x="323" y="380"/>
                  <a:pt x="323" y="380"/>
                </a:cubicBezTo>
                <a:lnTo>
                  <a:pt x="322" y="381"/>
                </a:lnTo>
                <a:close/>
                <a:moveTo>
                  <a:pt x="323" y="372"/>
                </a:moveTo>
                <a:cubicBezTo>
                  <a:pt x="323" y="373"/>
                  <a:pt x="323" y="373"/>
                  <a:pt x="323" y="373"/>
                </a:cubicBezTo>
                <a:cubicBezTo>
                  <a:pt x="324" y="373"/>
                  <a:pt x="324" y="373"/>
                  <a:pt x="324" y="373"/>
                </a:cubicBezTo>
                <a:cubicBezTo>
                  <a:pt x="325" y="372"/>
                  <a:pt x="325" y="372"/>
                  <a:pt x="325" y="372"/>
                </a:cubicBezTo>
                <a:cubicBezTo>
                  <a:pt x="324" y="371"/>
                  <a:pt x="324" y="371"/>
                  <a:pt x="324" y="371"/>
                </a:cubicBezTo>
                <a:lnTo>
                  <a:pt x="323" y="372"/>
                </a:lnTo>
                <a:close/>
                <a:moveTo>
                  <a:pt x="326" y="375"/>
                </a:moveTo>
                <a:cubicBezTo>
                  <a:pt x="325" y="374"/>
                  <a:pt x="325" y="374"/>
                  <a:pt x="325" y="374"/>
                </a:cubicBezTo>
                <a:cubicBezTo>
                  <a:pt x="323" y="375"/>
                  <a:pt x="323" y="375"/>
                  <a:pt x="323" y="375"/>
                </a:cubicBezTo>
                <a:cubicBezTo>
                  <a:pt x="322" y="377"/>
                  <a:pt x="322" y="377"/>
                  <a:pt x="322" y="377"/>
                </a:cubicBezTo>
                <a:cubicBezTo>
                  <a:pt x="323" y="377"/>
                  <a:pt x="323" y="377"/>
                  <a:pt x="323" y="377"/>
                </a:cubicBezTo>
                <a:cubicBezTo>
                  <a:pt x="323" y="377"/>
                  <a:pt x="325" y="377"/>
                  <a:pt x="325" y="377"/>
                </a:cubicBezTo>
                <a:lnTo>
                  <a:pt x="326" y="375"/>
                </a:lnTo>
                <a:close/>
                <a:moveTo>
                  <a:pt x="294" y="297"/>
                </a:moveTo>
                <a:cubicBezTo>
                  <a:pt x="293" y="297"/>
                  <a:pt x="293" y="297"/>
                  <a:pt x="293" y="297"/>
                </a:cubicBezTo>
                <a:cubicBezTo>
                  <a:pt x="293" y="298"/>
                  <a:pt x="293" y="298"/>
                  <a:pt x="293" y="298"/>
                </a:cubicBezTo>
                <a:lnTo>
                  <a:pt x="294" y="297"/>
                </a:lnTo>
                <a:close/>
                <a:moveTo>
                  <a:pt x="309" y="279"/>
                </a:moveTo>
                <a:cubicBezTo>
                  <a:pt x="307" y="277"/>
                  <a:pt x="307" y="277"/>
                  <a:pt x="307" y="277"/>
                </a:cubicBezTo>
                <a:cubicBezTo>
                  <a:pt x="305" y="277"/>
                  <a:pt x="305" y="277"/>
                  <a:pt x="305" y="277"/>
                </a:cubicBezTo>
                <a:cubicBezTo>
                  <a:pt x="304" y="278"/>
                  <a:pt x="304" y="278"/>
                  <a:pt x="304" y="278"/>
                </a:cubicBezTo>
                <a:cubicBezTo>
                  <a:pt x="305" y="279"/>
                  <a:pt x="305" y="279"/>
                  <a:pt x="305" y="279"/>
                </a:cubicBezTo>
                <a:cubicBezTo>
                  <a:pt x="305" y="281"/>
                  <a:pt x="305" y="281"/>
                  <a:pt x="305" y="281"/>
                </a:cubicBezTo>
                <a:cubicBezTo>
                  <a:pt x="307" y="282"/>
                  <a:pt x="307" y="282"/>
                  <a:pt x="307" y="282"/>
                </a:cubicBezTo>
                <a:cubicBezTo>
                  <a:pt x="306" y="283"/>
                  <a:pt x="306" y="283"/>
                  <a:pt x="306" y="283"/>
                </a:cubicBezTo>
                <a:cubicBezTo>
                  <a:pt x="304" y="288"/>
                  <a:pt x="304" y="288"/>
                  <a:pt x="304" y="288"/>
                </a:cubicBezTo>
                <a:cubicBezTo>
                  <a:pt x="304" y="290"/>
                  <a:pt x="304" y="290"/>
                  <a:pt x="304" y="290"/>
                </a:cubicBezTo>
                <a:cubicBezTo>
                  <a:pt x="306" y="290"/>
                  <a:pt x="306" y="290"/>
                  <a:pt x="306" y="290"/>
                </a:cubicBezTo>
                <a:cubicBezTo>
                  <a:pt x="307" y="289"/>
                  <a:pt x="307" y="289"/>
                  <a:pt x="307" y="289"/>
                </a:cubicBezTo>
                <a:cubicBezTo>
                  <a:pt x="308" y="290"/>
                  <a:pt x="308" y="290"/>
                  <a:pt x="308" y="290"/>
                </a:cubicBezTo>
                <a:cubicBezTo>
                  <a:pt x="309" y="289"/>
                  <a:pt x="309" y="289"/>
                  <a:pt x="309" y="289"/>
                </a:cubicBezTo>
                <a:cubicBezTo>
                  <a:pt x="308" y="287"/>
                  <a:pt x="308" y="287"/>
                  <a:pt x="308" y="287"/>
                </a:cubicBezTo>
                <a:cubicBezTo>
                  <a:pt x="309" y="286"/>
                  <a:pt x="309" y="286"/>
                  <a:pt x="309" y="286"/>
                </a:cubicBezTo>
                <a:cubicBezTo>
                  <a:pt x="309" y="284"/>
                  <a:pt x="309" y="284"/>
                  <a:pt x="309" y="284"/>
                </a:cubicBezTo>
                <a:cubicBezTo>
                  <a:pt x="310" y="284"/>
                  <a:pt x="310" y="284"/>
                  <a:pt x="310" y="284"/>
                </a:cubicBezTo>
                <a:cubicBezTo>
                  <a:pt x="310" y="286"/>
                  <a:pt x="310" y="286"/>
                  <a:pt x="310" y="286"/>
                </a:cubicBezTo>
                <a:cubicBezTo>
                  <a:pt x="311" y="286"/>
                  <a:pt x="311" y="286"/>
                  <a:pt x="311" y="286"/>
                </a:cubicBezTo>
                <a:cubicBezTo>
                  <a:pt x="313" y="283"/>
                  <a:pt x="313" y="283"/>
                  <a:pt x="313" y="283"/>
                </a:cubicBezTo>
                <a:cubicBezTo>
                  <a:pt x="313" y="281"/>
                  <a:pt x="313" y="281"/>
                  <a:pt x="313" y="281"/>
                </a:cubicBezTo>
                <a:cubicBezTo>
                  <a:pt x="311" y="279"/>
                  <a:pt x="311" y="279"/>
                  <a:pt x="311" y="279"/>
                </a:cubicBezTo>
                <a:lnTo>
                  <a:pt x="309" y="279"/>
                </a:lnTo>
                <a:close/>
                <a:moveTo>
                  <a:pt x="292" y="291"/>
                </a:moveTo>
                <a:cubicBezTo>
                  <a:pt x="293" y="291"/>
                  <a:pt x="293" y="291"/>
                  <a:pt x="293" y="291"/>
                </a:cubicBezTo>
                <a:cubicBezTo>
                  <a:pt x="294" y="289"/>
                  <a:pt x="294" y="289"/>
                  <a:pt x="294" y="289"/>
                </a:cubicBezTo>
                <a:cubicBezTo>
                  <a:pt x="294" y="287"/>
                  <a:pt x="294" y="287"/>
                  <a:pt x="294" y="287"/>
                </a:cubicBezTo>
                <a:cubicBezTo>
                  <a:pt x="295" y="284"/>
                  <a:pt x="295" y="284"/>
                  <a:pt x="295" y="284"/>
                </a:cubicBezTo>
                <a:cubicBezTo>
                  <a:pt x="296" y="283"/>
                  <a:pt x="296" y="283"/>
                  <a:pt x="296" y="283"/>
                </a:cubicBezTo>
                <a:cubicBezTo>
                  <a:pt x="296" y="279"/>
                  <a:pt x="296" y="279"/>
                  <a:pt x="296" y="279"/>
                </a:cubicBezTo>
                <a:cubicBezTo>
                  <a:pt x="297" y="278"/>
                  <a:pt x="297" y="278"/>
                  <a:pt x="297" y="278"/>
                </a:cubicBezTo>
                <a:cubicBezTo>
                  <a:pt x="298" y="275"/>
                  <a:pt x="298" y="275"/>
                  <a:pt x="298" y="275"/>
                </a:cubicBezTo>
                <a:cubicBezTo>
                  <a:pt x="298" y="272"/>
                  <a:pt x="298" y="272"/>
                  <a:pt x="298" y="272"/>
                </a:cubicBezTo>
                <a:cubicBezTo>
                  <a:pt x="297" y="269"/>
                  <a:pt x="297" y="269"/>
                  <a:pt x="297" y="269"/>
                </a:cubicBezTo>
                <a:cubicBezTo>
                  <a:pt x="296" y="268"/>
                  <a:pt x="296" y="268"/>
                  <a:pt x="296" y="268"/>
                </a:cubicBezTo>
                <a:cubicBezTo>
                  <a:pt x="295" y="269"/>
                  <a:pt x="295" y="269"/>
                  <a:pt x="295" y="269"/>
                </a:cubicBezTo>
                <a:cubicBezTo>
                  <a:pt x="293" y="270"/>
                  <a:pt x="293" y="270"/>
                  <a:pt x="293" y="270"/>
                </a:cubicBezTo>
                <a:cubicBezTo>
                  <a:pt x="293" y="271"/>
                  <a:pt x="293" y="271"/>
                  <a:pt x="293" y="271"/>
                </a:cubicBezTo>
                <a:cubicBezTo>
                  <a:pt x="295" y="273"/>
                  <a:pt x="295" y="273"/>
                  <a:pt x="295" y="273"/>
                </a:cubicBezTo>
                <a:cubicBezTo>
                  <a:pt x="294" y="274"/>
                  <a:pt x="294" y="274"/>
                  <a:pt x="294" y="274"/>
                </a:cubicBezTo>
                <a:cubicBezTo>
                  <a:pt x="293" y="276"/>
                  <a:pt x="293" y="276"/>
                  <a:pt x="293" y="276"/>
                </a:cubicBezTo>
                <a:cubicBezTo>
                  <a:pt x="293" y="277"/>
                  <a:pt x="293" y="277"/>
                  <a:pt x="293" y="277"/>
                </a:cubicBezTo>
                <a:cubicBezTo>
                  <a:pt x="291" y="278"/>
                  <a:pt x="291" y="278"/>
                  <a:pt x="291" y="278"/>
                </a:cubicBezTo>
                <a:cubicBezTo>
                  <a:pt x="291" y="279"/>
                  <a:pt x="291" y="279"/>
                  <a:pt x="291" y="279"/>
                </a:cubicBezTo>
                <a:cubicBezTo>
                  <a:pt x="293" y="279"/>
                  <a:pt x="293" y="279"/>
                  <a:pt x="293" y="279"/>
                </a:cubicBezTo>
                <a:cubicBezTo>
                  <a:pt x="292" y="280"/>
                  <a:pt x="292" y="280"/>
                  <a:pt x="292" y="280"/>
                </a:cubicBezTo>
                <a:cubicBezTo>
                  <a:pt x="292" y="281"/>
                  <a:pt x="292" y="281"/>
                  <a:pt x="292" y="281"/>
                </a:cubicBezTo>
                <a:cubicBezTo>
                  <a:pt x="292" y="282"/>
                  <a:pt x="292" y="282"/>
                  <a:pt x="292" y="282"/>
                </a:cubicBezTo>
                <a:cubicBezTo>
                  <a:pt x="293" y="282"/>
                  <a:pt x="293" y="282"/>
                  <a:pt x="293" y="282"/>
                </a:cubicBezTo>
                <a:cubicBezTo>
                  <a:pt x="294" y="281"/>
                  <a:pt x="294" y="281"/>
                  <a:pt x="294" y="281"/>
                </a:cubicBezTo>
                <a:cubicBezTo>
                  <a:pt x="294" y="282"/>
                  <a:pt x="294" y="282"/>
                  <a:pt x="294" y="282"/>
                </a:cubicBezTo>
                <a:cubicBezTo>
                  <a:pt x="293" y="283"/>
                  <a:pt x="293" y="283"/>
                  <a:pt x="293" y="283"/>
                </a:cubicBezTo>
                <a:cubicBezTo>
                  <a:pt x="292" y="283"/>
                  <a:pt x="292" y="283"/>
                  <a:pt x="292" y="283"/>
                </a:cubicBezTo>
                <a:cubicBezTo>
                  <a:pt x="291" y="285"/>
                  <a:pt x="291" y="285"/>
                  <a:pt x="291" y="285"/>
                </a:cubicBezTo>
                <a:cubicBezTo>
                  <a:pt x="291" y="287"/>
                  <a:pt x="291" y="287"/>
                  <a:pt x="291" y="287"/>
                </a:cubicBezTo>
                <a:cubicBezTo>
                  <a:pt x="292" y="288"/>
                  <a:pt x="292" y="288"/>
                  <a:pt x="292" y="288"/>
                </a:cubicBezTo>
                <a:cubicBezTo>
                  <a:pt x="292" y="290"/>
                  <a:pt x="292" y="290"/>
                  <a:pt x="292" y="290"/>
                </a:cubicBezTo>
                <a:lnTo>
                  <a:pt x="292" y="291"/>
                </a:lnTo>
                <a:close/>
                <a:moveTo>
                  <a:pt x="310" y="344"/>
                </a:moveTo>
                <a:cubicBezTo>
                  <a:pt x="311" y="346"/>
                  <a:pt x="311" y="346"/>
                  <a:pt x="311" y="346"/>
                </a:cubicBezTo>
                <a:cubicBezTo>
                  <a:pt x="314" y="349"/>
                  <a:pt x="314" y="349"/>
                  <a:pt x="314" y="349"/>
                </a:cubicBezTo>
                <a:cubicBezTo>
                  <a:pt x="314" y="351"/>
                  <a:pt x="314" y="351"/>
                  <a:pt x="314" y="351"/>
                </a:cubicBezTo>
                <a:cubicBezTo>
                  <a:pt x="316" y="352"/>
                  <a:pt x="316" y="352"/>
                  <a:pt x="316" y="352"/>
                </a:cubicBezTo>
                <a:cubicBezTo>
                  <a:pt x="317" y="350"/>
                  <a:pt x="317" y="350"/>
                  <a:pt x="317" y="350"/>
                </a:cubicBezTo>
                <a:cubicBezTo>
                  <a:pt x="315" y="347"/>
                  <a:pt x="315" y="347"/>
                  <a:pt x="315" y="347"/>
                </a:cubicBezTo>
                <a:cubicBezTo>
                  <a:pt x="311" y="342"/>
                  <a:pt x="311" y="342"/>
                  <a:pt x="311" y="342"/>
                </a:cubicBezTo>
                <a:cubicBezTo>
                  <a:pt x="311" y="342"/>
                  <a:pt x="310" y="344"/>
                  <a:pt x="310" y="344"/>
                </a:cubicBezTo>
                <a:close/>
                <a:moveTo>
                  <a:pt x="349" y="420"/>
                </a:moveTo>
                <a:cubicBezTo>
                  <a:pt x="347" y="417"/>
                  <a:pt x="347" y="417"/>
                  <a:pt x="347" y="417"/>
                </a:cubicBezTo>
                <a:cubicBezTo>
                  <a:pt x="345" y="416"/>
                  <a:pt x="345" y="416"/>
                  <a:pt x="345" y="416"/>
                </a:cubicBezTo>
                <a:cubicBezTo>
                  <a:pt x="345" y="418"/>
                  <a:pt x="345" y="418"/>
                  <a:pt x="345" y="418"/>
                </a:cubicBezTo>
                <a:cubicBezTo>
                  <a:pt x="348" y="421"/>
                  <a:pt x="348" y="421"/>
                  <a:pt x="348" y="421"/>
                </a:cubicBezTo>
                <a:lnTo>
                  <a:pt x="349" y="420"/>
                </a:lnTo>
                <a:close/>
                <a:moveTo>
                  <a:pt x="313" y="296"/>
                </a:moveTo>
                <a:cubicBezTo>
                  <a:pt x="314" y="295"/>
                  <a:pt x="314" y="295"/>
                  <a:pt x="314" y="295"/>
                </a:cubicBezTo>
                <a:cubicBezTo>
                  <a:pt x="314" y="294"/>
                  <a:pt x="314" y="294"/>
                  <a:pt x="314" y="294"/>
                </a:cubicBezTo>
                <a:cubicBezTo>
                  <a:pt x="311" y="296"/>
                  <a:pt x="311" y="296"/>
                  <a:pt x="311" y="296"/>
                </a:cubicBezTo>
                <a:cubicBezTo>
                  <a:pt x="310" y="297"/>
                  <a:pt x="310" y="297"/>
                  <a:pt x="310" y="297"/>
                </a:cubicBezTo>
                <a:cubicBezTo>
                  <a:pt x="312" y="298"/>
                  <a:pt x="312" y="298"/>
                  <a:pt x="312" y="298"/>
                </a:cubicBezTo>
                <a:lnTo>
                  <a:pt x="313" y="296"/>
                </a:lnTo>
                <a:close/>
                <a:moveTo>
                  <a:pt x="313" y="292"/>
                </a:moveTo>
                <a:cubicBezTo>
                  <a:pt x="313" y="291"/>
                  <a:pt x="313" y="291"/>
                  <a:pt x="313" y="291"/>
                </a:cubicBezTo>
                <a:cubicBezTo>
                  <a:pt x="310" y="291"/>
                  <a:pt x="310" y="291"/>
                  <a:pt x="310" y="291"/>
                </a:cubicBezTo>
                <a:cubicBezTo>
                  <a:pt x="308" y="292"/>
                  <a:pt x="308" y="292"/>
                  <a:pt x="308" y="292"/>
                </a:cubicBezTo>
                <a:cubicBezTo>
                  <a:pt x="309" y="294"/>
                  <a:pt x="309" y="294"/>
                  <a:pt x="309" y="294"/>
                </a:cubicBezTo>
                <a:cubicBezTo>
                  <a:pt x="311" y="295"/>
                  <a:pt x="311" y="295"/>
                  <a:pt x="311" y="295"/>
                </a:cubicBezTo>
                <a:lnTo>
                  <a:pt x="313" y="292"/>
                </a:lnTo>
                <a:close/>
                <a:moveTo>
                  <a:pt x="314" y="299"/>
                </a:moveTo>
                <a:cubicBezTo>
                  <a:pt x="314" y="297"/>
                  <a:pt x="314" y="297"/>
                  <a:pt x="314" y="297"/>
                </a:cubicBezTo>
                <a:cubicBezTo>
                  <a:pt x="313" y="297"/>
                  <a:pt x="313" y="297"/>
                  <a:pt x="313" y="297"/>
                </a:cubicBezTo>
                <a:cubicBezTo>
                  <a:pt x="312" y="300"/>
                  <a:pt x="312" y="300"/>
                  <a:pt x="312" y="300"/>
                </a:cubicBezTo>
                <a:cubicBezTo>
                  <a:pt x="313" y="300"/>
                  <a:pt x="313" y="300"/>
                  <a:pt x="313" y="300"/>
                </a:cubicBezTo>
                <a:lnTo>
                  <a:pt x="314" y="299"/>
                </a:lnTo>
                <a:close/>
                <a:moveTo>
                  <a:pt x="318" y="355"/>
                </a:moveTo>
                <a:cubicBezTo>
                  <a:pt x="319" y="354"/>
                  <a:pt x="319" y="354"/>
                  <a:pt x="319" y="354"/>
                </a:cubicBezTo>
                <a:cubicBezTo>
                  <a:pt x="318" y="352"/>
                  <a:pt x="318" y="352"/>
                  <a:pt x="318" y="352"/>
                </a:cubicBezTo>
                <a:lnTo>
                  <a:pt x="318" y="355"/>
                </a:lnTo>
                <a:close/>
                <a:moveTo>
                  <a:pt x="311" y="311"/>
                </a:moveTo>
                <a:cubicBezTo>
                  <a:pt x="312" y="312"/>
                  <a:pt x="312" y="312"/>
                  <a:pt x="312" y="312"/>
                </a:cubicBezTo>
                <a:cubicBezTo>
                  <a:pt x="312" y="313"/>
                  <a:pt x="312" y="313"/>
                  <a:pt x="312" y="313"/>
                </a:cubicBezTo>
                <a:cubicBezTo>
                  <a:pt x="314" y="312"/>
                  <a:pt x="314" y="312"/>
                  <a:pt x="314" y="312"/>
                </a:cubicBezTo>
                <a:cubicBezTo>
                  <a:pt x="312" y="310"/>
                  <a:pt x="312" y="310"/>
                  <a:pt x="312" y="310"/>
                </a:cubicBezTo>
                <a:lnTo>
                  <a:pt x="311" y="311"/>
                </a:lnTo>
                <a:close/>
                <a:moveTo>
                  <a:pt x="314" y="337"/>
                </a:moveTo>
                <a:cubicBezTo>
                  <a:pt x="314" y="339"/>
                  <a:pt x="314" y="339"/>
                  <a:pt x="314" y="339"/>
                </a:cubicBezTo>
                <a:cubicBezTo>
                  <a:pt x="316" y="339"/>
                  <a:pt x="316" y="339"/>
                  <a:pt x="316" y="339"/>
                </a:cubicBezTo>
                <a:cubicBezTo>
                  <a:pt x="317" y="336"/>
                  <a:pt x="317" y="336"/>
                  <a:pt x="317" y="336"/>
                </a:cubicBezTo>
                <a:cubicBezTo>
                  <a:pt x="315" y="335"/>
                  <a:pt x="315" y="335"/>
                  <a:pt x="315" y="335"/>
                </a:cubicBezTo>
                <a:cubicBezTo>
                  <a:pt x="312" y="336"/>
                  <a:pt x="312" y="336"/>
                  <a:pt x="312" y="336"/>
                </a:cubicBezTo>
                <a:cubicBezTo>
                  <a:pt x="311" y="337"/>
                  <a:pt x="311" y="337"/>
                  <a:pt x="311" y="337"/>
                </a:cubicBezTo>
                <a:lnTo>
                  <a:pt x="314" y="337"/>
                </a:lnTo>
                <a:close/>
                <a:moveTo>
                  <a:pt x="321" y="356"/>
                </a:moveTo>
                <a:cubicBezTo>
                  <a:pt x="321" y="358"/>
                  <a:pt x="321" y="358"/>
                  <a:pt x="321" y="358"/>
                </a:cubicBezTo>
                <a:cubicBezTo>
                  <a:pt x="321" y="359"/>
                  <a:pt x="321" y="359"/>
                  <a:pt x="321" y="359"/>
                </a:cubicBezTo>
                <a:cubicBezTo>
                  <a:pt x="322" y="359"/>
                  <a:pt x="322" y="359"/>
                  <a:pt x="322" y="359"/>
                </a:cubicBezTo>
                <a:cubicBezTo>
                  <a:pt x="324" y="357"/>
                  <a:pt x="324" y="357"/>
                  <a:pt x="324" y="357"/>
                </a:cubicBezTo>
                <a:cubicBezTo>
                  <a:pt x="323" y="360"/>
                  <a:pt x="323" y="360"/>
                  <a:pt x="323" y="360"/>
                </a:cubicBezTo>
                <a:cubicBezTo>
                  <a:pt x="323" y="362"/>
                  <a:pt x="323" y="362"/>
                  <a:pt x="323" y="362"/>
                </a:cubicBezTo>
                <a:cubicBezTo>
                  <a:pt x="325" y="359"/>
                  <a:pt x="325" y="359"/>
                  <a:pt x="325" y="359"/>
                </a:cubicBezTo>
                <a:cubicBezTo>
                  <a:pt x="326" y="355"/>
                  <a:pt x="326" y="355"/>
                  <a:pt x="326" y="355"/>
                </a:cubicBezTo>
                <a:cubicBezTo>
                  <a:pt x="324" y="353"/>
                  <a:pt x="324" y="353"/>
                  <a:pt x="324" y="353"/>
                </a:cubicBezTo>
                <a:cubicBezTo>
                  <a:pt x="322" y="354"/>
                  <a:pt x="322" y="354"/>
                  <a:pt x="322" y="354"/>
                </a:cubicBezTo>
                <a:cubicBezTo>
                  <a:pt x="319" y="356"/>
                  <a:pt x="319" y="356"/>
                  <a:pt x="319" y="356"/>
                </a:cubicBezTo>
                <a:lnTo>
                  <a:pt x="321" y="356"/>
                </a:lnTo>
                <a:close/>
                <a:moveTo>
                  <a:pt x="313" y="316"/>
                </a:moveTo>
                <a:cubicBezTo>
                  <a:pt x="312" y="317"/>
                  <a:pt x="312" y="317"/>
                  <a:pt x="312" y="317"/>
                </a:cubicBezTo>
                <a:cubicBezTo>
                  <a:pt x="314" y="318"/>
                  <a:pt x="314" y="318"/>
                  <a:pt x="314" y="318"/>
                </a:cubicBezTo>
                <a:cubicBezTo>
                  <a:pt x="315" y="316"/>
                  <a:pt x="315" y="316"/>
                  <a:pt x="315" y="316"/>
                </a:cubicBezTo>
                <a:cubicBezTo>
                  <a:pt x="314" y="313"/>
                  <a:pt x="314" y="313"/>
                  <a:pt x="314" y="313"/>
                </a:cubicBezTo>
                <a:cubicBezTo>
                  <a:pt x="313" y="314"/>
                  <a:pt x="313" y="314"/>
                  <a:pt x="313" y="314"/>
                </a:cubicBezTo>
                <a:lnTo>
                  <a:pt x="313" y="316"/>
                </a:lnTo>
                <a:close/>
                <a:moveTo>
                  <a:pt x="315" y="310"/>
                </a:moveTo>
                <a:cubicBezTo>
                  <a:pt x="319" y="309"/>
                  <a:pt x="319" y="309"/>
                  <a:pt x="319" y="309"/>
                </a:cubicBezTo>
                <a:cubicBezTo>
                  <a:pt x="319" y="310"/>
                  <a:pt x="319" y="310"/>
                  <a:pt x="319" y="310"/>
                </a:cubicBezTo>
                <a:cubicBezTo>
                  <a:pt x="317" y="311"/>
                  <a:pt x="317" y="311"/>
                  <a:pt x="317" y="311"/>
                </a:cubicBezTo>
                <a:cubicBezTo>
                  <a:pt x="315" y="313"/>
                  <a:pt x="315" y="313"/>
                  <a:pt x="315" y="313"/>
                </a:cubicBezTo>
                <a:cubicBezTo>
                  <a:pt x="316" y="314"/>
                  <a:pt x="316" y="314"/>
                  <a:pt x="316" y="314"/>
                </a:cubicBezTo>
                <a:cubicBezTo>
                  <a:pt x="319" y="312"/>
                  <a:pt x="319" y="312"/>
                  <a:pt x="319" y="312"/>
                </a:cubicBezTo>
                <a:cubicBezTo>
                  <a:pt x="322" y="308"/>
                  <a:pt x="322" y="308"/>
                  <a:pt x="322" y="308"/>
                </a:cubicBezTo>
                <a:cubicBezTo>
                  <a:pt x="321" y="306"/>
                  <a:pt x="321" y="306"/>
                  <a:pt x="321" y="306"/>
                </a:cubicBezTo>
                <a:cubicBezTo>
                  <a:pt x="322" y="304"/>
                  <a:pt x="322" y="304"/>
                  <a:pt x="322" y="304"/>
                </a:cubicBezTo>
                <a:cubicBezTo>
                  <a:pt x="321" y="302"/>
                  <a:pt x="321" y="302"/>
                  <a:pt x="321" y="302"/>
                </a:cubicBezTo>
                <a:cubicBezTo>
                  <a:pt x="319" y="302"/>
                  <a:pt x="319" y="302"/>
                  <a:pt x="319" y="302"/>
                </a:cubicBezTo>
                <a:cubicBezTo>
                  <a:pt x="319" y="303"/>
                  <a:pt x="319" y="303"/>
                  <a:pt x="319" y="303"/>
                </a:cubicBezTo>
                <a:cubicBezTo>
                  <a:pt x="317" y="304"/>
                  <a:pt x="317" y="304"/>
                  <a:pt x="317" y="304"/>
                </a:cubicBezTo>
                <a:cubicBezTo>
                  <a:pt x="316" y="307"/>
                  <a:pt x="316" y="307"/>
                  <a:pt x="316" y="307"/>
                </a:cubicBezTo>
                <a:cubicBezTo>
                  <a:pt x="316" y="308"/>
                  <a:pt x="316" y="308"/>
                  <a:pt x="316" y="308"/>
                </a:cubicBezTo>
                <a:cubicBezTo>
                  <a:pt x="314" y="309"/>
                  <a:pt x="314" y="309"/>
                  <a:pt x="314" y="309"/>
                </a:cubicBezTo>
                <a:lnTo>
                  <a:pt x="315" y="310"/>
                </a:lnTo>
                <a:close/>
                <a:moveTo>
                  <a:pt x="312" y="320"/>
                </a:moveTo>
                <a:cubicBezTo>
                  <a:pt x="314" y="321"/>
                  <a:pt x="314" y="321"/>
                  <a:pt x="314" y="321"/>
                </a:cubicBezTo>
                <a:cubicBezTo>
                  <a:pt x="315" y="319"/>
                  <a:pt x="315" y="319"/>
                  <a:pt x="315" y="319"/>
                </a:cubicBezTo>
                <a:cubicBezTo>
                  <a:pt x="314" y="318"/>
                  <a:pt x="314" y="318"/>
                  <a:pt x="314" y="318"/>
                </a:cubicBezTo>
                <a:lnTo>
                  <a:pt x="312" y="320"/>
                </a:lnTo>
                <a:close/>
                <a:moveTo>
                  <a:pt x="316" y="327"/>
                </a:moveTo>
                <a:cubicBezTo>
                  <a:pt x="316" y="325"/>
                  <a:pt x="316" y="325"/>
                  <a:pt x="316" y="325"/>
                </a:cubicBezTo>
                <a:cubicBezTo>
                  <a:pt x="314" y="326"/>
                  <a:pt x="314" y="326"/>
                  <a:pt x="314" y="326"/>
                </a:cubicBezTo>
                <a:cubicBezTo>
                  <a:pt x="314" y="328"/>
                  <a:pt x="314" y="328"/>
                  <a:pt x="314" y="328"/>
                </a:cubicBezTo>
                <a:lnTo>
                  <a:pt x="316" y="327"/>
                </a:lnTo>
                <a:close/>
                <a:moveTo>
                  <a:pt x="321" y="351"/>
                </a:moveTo>
                <a:cubicBezTo>
                  <a:pt x="319" y="351"/>
                  <a:pt x="319" y="351"/>
                  <a:pt x="319" y="351"/>
                </a:cubicBezTo>
                <a:cubicBezTo>
                  <a:pt x="321" y="353"/>
                  <a:pt x="321" y="353"/>
                  <a:pt x="321" y="353"/>
                </a:cubicBezTo>
                <a:cubicBezTo>
                  <a:pt x="321" y="352"/>
                  <a:pt x="321" y="352"/>
                  <a:pt x="321" y="352"/>
                </a:cubicBezTo>
                <a:lnTo>
                  <a:pt x="321" y="351"/>
                </a:lnTo>
                <a:close/>
                <a:moveTo>
                  <a:pt x="333" y="403"/>
                </a:moveTo>
                <a:cubicBezTo>
                  <a:pt x="333" y="401"/>
                  <a:pt x="333" y="401"/>
                  <a:pt x="333" y="401"/>
                </a:cubicBezTo>
                <a:cubicBezTo>
                  <a:pt x="330" y="402"/>
                  <a:pt x="330" y="402"/>
                  <a:pt x="330" y="402"/>
                </a:cubicBezTo>
                <a:lnTo>
                  <a:pt x="333" y="403"/>
                </a:lnTo>
                <a:close/>
                <a:moveTo>
                  <a:pt x="330" y="397"/>
                </a:moveTo>
                <a:cubicBezTo>
                  <a:pt x="332" y="397"/>
                  <a:pt x="332" y="397"/>
                  <a:pt x="332" y="397"/>
                </a:cubicBezTo>
                <a:cubicBezTo>
                  <a:pt x="331" y="395"/>
                  <a:pt x="331" y="395"/>
                  <a:pt x="331" y="395"/>
                </a:cubicBezTo>
                <a:lnTo>
                  <a:pt x="330" y="397"/>
                </a:lnTo>
                <a:close/>
                <a:moveTo>
                  <a:pt x="328" y="401"/>
                </a:moveTo>
                <a:cubicBezTo>
                  <a:pt x="324" y="400"/>
                  <a:pt x="324" y="400"/>
                  <a:pt x="324" y="400"/>
                </a:cubicBezTo>
                <a:cubicBezTo>
                  <a:pt x="323" y="398"/>
                  <a:pt x="323" y="398"/>
                  <a:pt x="323" y="398"/>
                </a:cubicBezTo>
                <a:cubicBezTo>
                  <a:pt x="322" y="396"/>
                  <a:pt x="322" y="396"/>
                  <a:pt x="322" y="396"/>
                </a:cubicBezTo>
                <a:cubicBezTo>
                  <a:pt x="320" y="396"/>
                  <a:pt x="320" y="396"/>
                  <a:pt x="320" y="396"/>
                </a:cubicBezTo>
                <a:cubicBezTo>
                  <a:pt x="319" y="394"/>
                  <a:pt x="319" y="394"/>
                  <a:pt x="319" y="394"/>
                </a:cubicBezTo>
                <a:cubicBezTo>
                  <a:pt x="317" y="394"/>
                  <a:pt x="317" y="394"/>
                  <a:pt x="317" y="394"/>
                </a:cubicBezTo>
                <a:cubicBezTo>
                  <a:pt x="316" y="394"/>
                  <a:pt x="316" y="394"/>
                  <a:pt x="316" y="394"/>
                </a:cubicBezTo>
                <a:cubicBezTo>
                  <a:pt x="313" y="394"/>
                  <a:pt x="313" y="394"/>
                  <a:pt x="313" y="394"/>
                </a:cubicBezTo>
                <a:cubicBezTo>
                  <a:pt x="314" y="397"/>
                  <a:pt x="314" y="397"/>
                  <a:pt x="314" y="397"/>
                </a:cubicBezTo>
                <a:cubicBezTo>
                  <a:pt x="315" y="397"/>
                  <a:pt x="315" y="397"/>
                  <a:pt x="315" y="397"/>
                </a:cubicBezTo>
                <a:cubicBezTo>
                  <a:pt x="316" y="400"/>
                  <a:pt x="316" y="400"/>
                  <a:pt x="316" y="400"/>
                </a:cubicBezTo>
                <a:cubicBezTo>
                  <a:pt x="321" y="400"/>
                  <a:pt x="321" y="400"/>
                  <a:pt x="321" y="400"/>
                </a:cubicBezTo>
                <a:cubicBezTo>
                  <a:pt x="319" y="401"/>
                  <a:pt x="319" y="401"/>
                  <a:pt x="319" y="401"/>
                </a:cubicBezTo>
                <a:cubicBezTo>
                  <a:pt x="316" y="401"/>
                  <a:pt x="316" y="401"/>
                  <a:pt x="316" y="401"/>
                </a:cubicBezTo>
                <a:cubicBezTo>
                  <a:pt x="315" y="403"/>
                  <a:pt x="315" y="403"/>
                  <a:pt x="315" y="403"/>
                </a:cubicBezTo>
                <a:cubicBezTo>
                  <a:pt x="316" y="404"/>
                  <a:pt x="316" y="404"/>
                  <a:pt x="316" y="404"/>
                </a:cubicBezTo>
                <a:cubicBezTo>
                  <a:pt x="315" y="407"/>
                  <a:pt x="315" y="407"/>
                  <a:pt x="315" y="407"/>
                </a:cubicBezTo>
                <a:cubicBezTo>
                  <a:pt x="316" y="407"/>
                  <a:pt x="316" y="407"/>
                  <a:pt x="316" y="407"/>
                </a:cubicBezTo>
                <a:cubicBezTo>
                  <a:pt x="318" y="406"/>
                  <a:pt x="318" y="406"/>
                  <a:pt x="318" y="406"/>
                </a:cubicBezTo>
                <a:cubicBezTo>
                  <a:pt x="318" y="408"/>
                  <a:pt x="318" y="408"/>
                  <a:pt x="318" y="408"/>
                </a:cubicBezTo>
                <a:cubicBezTo>
                  <a:pt x="320" y="408"/>
                  <a:pt x="320" y="408"/>
                  <a:pt x="320" y="408"/>
                </a:cubicBezTo>
                <a:cubicBezTo>
                  <a:pt x="320" y="410"/>
                  <a:pt x="320" y="410"/>
                  <a:pt x="320" y="410"/>
                </a:cubicBezTo>
                <a:cubicBezTo>
                  <a:pt x="322" y="411"/>
                  <a:pt x="322" y="411"/>
                  <a:pt x="322" y="411"/>
                </a:cubicBezTo>
                <a:cubicBezTo>
                  <a:pt x="325" y="410"/>
                  <a:pt x="325" y="410"/>
                  <a:pt x="325" y="410"/>
                </a:cubicBezTo>
                <a:cubicBezTo>
                  <a:pt x="322" y="413"/>
                  <a:pt x="322" y="413"/>
                  <a:pt x="322" y="413"/>
                </a:cubicBezTo>
                <a:cubicBezTo>
                  <a:pt x="323" y="416"/>
                  <a:pt x="323" y="416"/>
                  <a:pt x="323" y="416"/>
                </a:cubicBezTo>
                <a:cubicBezTo>
                  <a:pt x="325" y="415"/>
                  <a:pt x="325" y="415"/>
                  <a:pt x="325" y="415"/>
                </a:cubicBezTo>
                <a:cubicBezTo>
                  <a:pt x="325" y="414"/>
                  <a:pt x="325" y="414"/>
                  <a:pt x="325" y="414"/>
                </a:cubicBezTo>
                <a:cubicBezTo>
                  <a:pt x="327" y="413"/>
                  <a:pt x="327" y="413"/>
                  <a:pt x="327" y="413"/>
                </a:cubicBezTo>
                <a:cubicBezTo>
                  <a:pt x="327" y="415"/>
                  <a:pt x="327" y="415"/>
                  <a:pt x="327" y="415"/>
                </a:cubicBezTo>
                <a:cubicBezTo>
                  <a:pt x="325" y="417"/>
                  <a:pt x="325" y="417"/>
                  <a:pt x="325" y="417"/>
                </a:cubicBezTo>
                <a:cubicBezTo>
                  <a:pt x="325" y="418"/>
                  <a:pt x="325" y="418"/>
                  <a:pt x="325" y="418"/>
                </a:cubicBezTo>
                <a:cubicBezTo>
                  <a:pt x="326" y="418"/>
                  <a:pt x="326" y="418"/>
                  <a:pt x="326" y="418"/>
                </a:cubicBezTo>
                <a:cubicBezTo>
                  <a:pt x="327" y="421"/>
                  <a:pt x="327" y="421"/>
                  <a:pt x="327" y="421"/>
                </a:cubicBezTo>
                <a:cubicBezTo>
                  <a:pt x="330" y="420"/>
                  <a:pt x="330" y="420"/>
                  <a:pt x="330" y="420"/>
                </a:cubicBezTo>
                <a:cubicBezTo>
                  <a:pt x="330" y="422"/>
                  <a:pt x="330" y="422"/>
                  <a:pt x="330" y="422"/>
                </a:cubicBezTo>
                <a:cubicBezTo>
                  <a:pt x="331" y="422"/>
                  <a:pt x="331" y="422"/>
                  <a:pt x="331" y="422"/>
                </a:cubicBezTo>
                <a:cubicBezTo>
                  <a:pt x="332" y="424"/>
                  <a:pt x="332" y="424"/>
                  <a:pt x="332" y="424"/>
                </a:cubicBezTo>
                <a:cubicBezTo>
                  <a:pt x="331" y="426"/>
                  <a:pt x="331" y="426"/>
                  <a:pt x="331" y="426"/>
                </a:cubicBezTo>
                <a:cubicBezTo>
                  <a:pt x="334" y="428"/>
                  <a:pt x="334" y="428"/>
                  <a:pt x="334" y="428"/>
                </a:cubicBezTo>
                <a:cubicBezTo>
                  <a:pt x="335" y="426"/>
                  <a:pt x="335" y="426"/>
                  <a:pt x="335" y="426"/>
                </a:cubicBezTo>
                <a:cubicBezTo>
                  <a:pt x="336" y="428"/>
                  <a:pt x="336" y="428"/>
                  <a:pt x="336" y="428"/>
                </a:cubicBezTo>
                <a:cubicBezTo>
                  <a:pt x="338" y="428"/>
                  <a:pt x="338" y="428"/>
                  <a:pt x="338" y="428"/>
                </a:cubicBezTo>
                <a:cubicBezTo>
                  <a:pt x="335" y="430"/>
                  <a:pt x="335" y="430"/>
                  <a:pt x="335" y="430"/>
                </a:cubicBezTo>
                <a:cubicBezTo>
                  <a:pt x="339" y="434"/>
                  <a:pt x="339" y="434"/>
                  <a:pt x="339" y="434"/>
                </a:cubicBezTo>
                <a:cubicBezTo>
                  <a:pt x="340" y="435"/>
                  <a:pt x="340" y="435"/>
                  <a:pt x="340" y="435"/>
                </a:cubicBezTo>
                <a:cubicBezTo>
                  <a:pt x="341" y="436"/>
                  <a:pt x="341" y="436"/>
                  <a:pt x="341" y="436"/>
                </a:cubicBezTo>
                <a:cubicBezTo>
                  <a:pt x="347" y="440"/>
                  <a:pt x="347" y="440"/>
                  <a:pt x="347" y="440"/>
                </a:cubicBezTo>
                <a:cubicBezTo>
                  <a:pt x="348" y="439"/>
                  <a:pt x="348" y="439"/>
                  <a:pt x="348" y="439"/>
                </a:cubicBezTo>
                <a:cubicBezTo>
                  <a:pt x="350" y="439"/>
                  <a:pt x="350" y="439"/>
                  <a:pt x="350" y="439"/>
                </a:cubicBezTo>
                <a:cubicBezTo>
                  <a:pt x="349" y="434"/>
                  <a:pt x="349" y="434"/>
                  <a:pt x="349" y="434"/>
                </a:cubicBezTo>
                <a:cubicBezTo>
                  <a:pt x="349" y="431"/>
                  <a:pt x="349" y="431"/>
                  <a:pt x="349" y="431"/>
                </a:cubicBezTo>
                <a:cubicBezTo>
                  <a:pt x="348" y="430"/>
                  <a:pt x="348" y="430"/>
                  <a:pt x="348" y="430"/>
                </a:cubicBezTo>
                <a:cubicBezTo>
                  <a:pt x="349" y="426"/>
                  <a:pt x="349" y="426"/>
                  <a:pt x="349" y="426"/>
                </a:cubicBezTo>
                <a:cubicBezTo>
                  <a:pt x="347" y="424"/>
                  <a:pt x="347" y="424"/>
                  <a:pt x="347" y="424"/>
                </a:cubicBezTo>
                <a:cubicBezTo>
                  <a:pt x="343" y="420"/>
                  <a:pt x="343" y="420"/>
                  <a:pt x="343" y="420"/>
                </a:cubicBezTo>
                <a:cubicBezTo>
                  <a:pt x="342" y="415"/>
                  <a:pt x="342" y="415"/>
                  <a:pt x="342" y="415"/>
                </a:cubicBezTo>
                <a:cubicBezTo>
                  <a:pt x="340" y="411"/>
                  <a:pt x="340" y="411"/>
                  <a:pt x="340" y="411"/>
                </a:cubicBezTo>
                <a:cubicBezTo>
                  <a:pt x="340" y="407"/>
                  <a:pt x="340" y="407"/>
                  <a:pt x="340" y="407"/>
                </a:cubicBezTo>
                <a:cubicBezTo>
                  <a:pt x="339" y="406"/>
                  <a:pt x="339" y="406"/>
                  <a:pt x="339" y="406"/>
                </a:cubicBezTo>
                <a:cubicBezTo>
                  <a:pt x="336" y="406"/>
                  <a:pt x="336" y="406"/>
                  <a:pt x="336" y="406"/>
                </a:cubicBezTo>
                <a:cubicBezTo>
                  <a:pt x="333" y="404"/>
                  <a:pt x="333" y="404"/>
                  <a:pt x="333" y="404"/>
                </a:cubicBezTo>
                <a:cubicBezTo>
                  <a:pt x="331" y="404"/>
                  <a:pt x="331" y="404"/>
                  <a:pt x="331" y="404"/>
                </a:cubicBezTo>
                <a:cubicBezTo>
                  <a:pt x="329" y="403"/>
                  <a:pt x="329" y="403"/>
                  <a:pt x="329" y="403"/>
                </a:cubicBezTo>
                <a:lnTo>
                  <a:pt x="328" y="401"/>
                </a:lnTo>
                <a:close/>
                <a:moveTo>
                  <a:pt x="326" y="346"/>
                </a:moveTo>
                <a:cubicBezTo>
                  <a:pt x="327" y="345"/>
                  <a:pt x="327" y="345"/>
                  <a:pt x="327" y="345"/>
                </a:cubicBezTo>
                <a:cubicBezTo>
                  <a:pt x="326" y="345"/>
                  <a:pt x="326" y="345"/>
                  <a:pt x="326" y="345"/>
                </a:cubicBezTo>
                <a:cubicBezTo>
                  <a:pt x="324" y="346"/>
                  <a:pt x="324" y="346"/>
                  <a:pt x="324" y="346"/>
                </a:cubicBezTo>
                <a:cubicBezTo>
                  <a:pt x="323" y="348"/>
                  <a:pt x="323" y="348"/>
                  <a:pt x="323" y="348"/>
                </a:cubicBezTo>
                <a:cubicBezTo>
                  <a:pt x="324" y="347"/>
                  <a:pt x="324" y="347"/>
                  <a:pt x="324" y="347"/>
                </a:cubicBezTo>
                <a:lnTo>
                  <a:pt x="326" y="346"/>
                </a:lnTo>
                <a:close/>
                <a:moveTo>
                  <a:pt x="2319" y="950"/>
                </a:moveTo>
                <a:cubicBezTo>
                  <a:pt x="2318" y="949"/>
                  <a:pt x="2318" y="949"/>
                  <a:pt x="2318" y="949"/>
                </a:cubicBezTo>
                <a:cubicBezTo>
                  <a:pt x="2319" y="949"/>
                  <a:pt x="2319" y="949"/>
                  <a:pt x="2319" y="949"/>
                </a:cubicBezTo>
                <a:cubicBezTo>
                  <a:pt x="2319" y="948"/>
                  <a:pt x="2319" y="948"/>
                  <a:pt x="2319" y="948"/>
                </a:cubicBezTo>
                <a:cubicBezTo>
                  <a:pt x="2318" y="949"/>
                  <a:pt x="2318" y="949"/>
                  <a:pt x="2318" y="949"/>
                </a:cubicBezTo>
                <a:cubicBezTo>
                  <a:pt x="2318" y="950"/>
                  <a:pt x="2318" y="950"/>
                  <a:pt x="2318" y="950"/>
                </a:cubicBezTo>
                <a:cubicBezTo>
                  <a:pt x="2318" y="953"/>
                  <a:pt x="2318" y="953"/>
                  <a:pt x="2318" y="953"/>
                </a:cubicBezTo>
                <a:lnTo>
                  <a:pt x="2319" y="950"/>
                </a:lnTo>
                <a:close/>
                <a:moveTo>
                  <a:pt x="341" y="408"/>
                </a:moveTo>
                <a:cubicBezTo>
                  <a:pt x="341" y="411"/>
                  <a:pt x="341" y="411"/>
                  <a:pt x="341" y="411"/>
                </a:cubicBezTo>
                <a:cubicBezTo>
                  <a:pt x="342" y="408"/>
                  <a:pt x="342" y="408"/>
                  <a:pt x="342" y="408"/>
                </a:cubicBezTo>
                <a:lnTo>
                  <a:pt x="341" y="408"/>
                </a:lnTo>
                <a:close/>
                <a:moveTo>
                  <a:pt x="325" y="364"/>
                </a:moveTo>
                <a:cubicBezTo>
                  <a:pt x="326" y="364"/>
                  <a:pt x="326" y="364"/>
                  <a:pt x="326" y="364"/>
                </a:cubicBezTo>
                <a:cubicBezTo>
                  <a:pt x="326" y="363"/>
                  <a:pt x="326" y="363"/>
                  <a:pt x="326" y="363"/>
                </a:cubicBezTo>
                <a:cubicBezTo>
                  <a:pt x="327" y="362"/>
                  <a:pt x="327" y="362"/>
                  <a:pt x="327" y="362"/>
                </a:cubicBezTo>
                <a:cubicBezTo>
                  <a:pt x="326" y="360"/>
                  <a:pt x="326" y="360"/>
                  <a:pt x="326" y="360"/>
                </a:cubicBezTo>
                <a:cubicBezTo>
                  <a:pt x="325" y="362"/>
                  <a:pt x="325" y="362"/>
                  <a:pt x="325" y="362"/>
                </a:cubicBezTo>
                <a:lnTo>
                  <a:pt x="325" y="364"/>
                </a:lnTo>
                <a:close/>
                <a:moveTo>
                  <a:pt x="2798" y="643"/>
                </a:moveTo>
                <a:cubicBezTo>
                  <a:pt x="2796" y="644"/>
                  <a:pt x="2796" y="644"/>
                  <a:pt x="2796" y="644"/>
                </a:cubicBezTo>
                <a:cubicBezTo>
                  <a:pt x="2795" y="645"/>
                  <a:pt x="2795" y="645"/>
                  <a:pt x="2795" y="645"/>
                </a:cubicBezTo>
                <a:cubicBezTo>
                  <a:pt x="2794" y="646"/>
                  <a:pt x="2794" y="646"/>
                  <a:pt x="2794" y="646"/>
                </a:cubicBezTo>
                <a:cubicBezTo>
                  <a:pt x="2792" y="648"/>
                  <a:pt x="2792" y="648"/>
                  <a:pt x="2792" y="648"/>
                </a:cubicBezTo>
                <a:cubicBezTo>
                  <a:pt x="2791" y="650"/>
                  <a:pt x="2791" y="650"/>
                  <a:pt x="2791" y="650"/>
                </a:cubicBezTo>
                <a:cubicBezTo>
                  <a:pt x="2790" y="650"/>
                  <a:pt x="2790" y="650"/>
                  <a:pt x="2790" y="650"/>
                </a:cubicBezTo>
                <a:cubicBezTo>
                  <a:pt x="2788" y="651"/>
                  <a:pt x="2788" y="651"/>
                  <a:pt x="2788" y="651"/>
                </a:cubicBezTo>
                <a:cubicBezTo>
                  <a:pt x="2789" y="651"/>
                  <a:pt x="2789" y="651"/>
                  <a:pt x="2789" y="651"/>
                </a:cubicBezTo>
                <a:cubicBezTo>
                  <a:pt x="2790" y="651"/>
                  <a:pt x="2790" y="651"/>
                  <a:pt x="2790" y="651"/>
                </a:cubicBezTo>
                <a:cubicBezTo>
                  <a:pt x="2790" y="653"/>
                  <a:pt x="2790" y="653"/>
                  <a:pt x="2790" y="653"/>
                </a:cubicBezTo>
                <a:cubicBezTo>
                  <a:pt x="2791" y="655"/>
                  <a:pt x="2791" y="655"/>
                  <a:pt x="2791" y="655"/>
                </a:cubicBezTo>
                <a:cubicBezTo>
                  <a:pt x="2791" y="656"/>
                  <a:pt x="2791" y="656"/>
                  <a:pt x="2791" y="656"/>
                </a:cubicBezTo>
                <a:cubicBezTo>
                  <a:pt x="2790" y="654"/>
                  <a:pt x="2790" y="654"/>
                  <a:pt x="2790" y="654"/>
                </a:cubicBezTo>
                <a:cubicBezTo>
                  <a:pt x="2789" y="653"/>
                  <a:pt x="2789" y="653"/>
                  <a:pt x="2789" y="653"/>
                </a:cubicBezTo>
                <a:cubicBezTo>
                  <a:pt x="2789" y="655"/>
                  <a:pt x="2789" y="655"/>
                  <a:pt x="2789" y="655"/>
                </a:cubicBezTo>
                <a:cubicBezTo>
                  <a:pt x="2790" y="657"/>
                  <a:pt x="2790" y="657"/>
                  <a:pt x="2790" y="657"/>
                </a:cubicBezTo>
                <a:cubicBezTo>
                  <a:pt x="2791" y="657"/>
                  <a:pt x="2791" y="657"/>
                  <a:pt x="2791" y="657"/>
                </a:cubicBezTo>
                <a:cubicBezTo>
                  <a:pt x="2791" y="658"/>
                  <a:pt x="2791" y="658"/>
                  <a:pt x="2791" y="658"/>
                </a:cubicBezTo>
                <a:cubicBezTo>
                  <a:pt x="2790" y="660"/>
                  <a:pt x="2790" y="660"/>
                  <a:pt x="2790" y="660"/>
                </a:cubicBezTo>
                <a:cubicBezTo>
                  <a:pt x="2791" y="659"/>
                  <a:pt x="2791" y="659"/>
                  <a:pt x="2791" y="659"/>
                </a:cubicBezTo>
                <a:cubicBezTo>
                  <a:pt x="2792" y="658"/>
                  <a:pt x="2792" y="658"/>
                  <a:pt x="2792" y="658"/>
                </a:cubicBezTo>
                <a:cubicBezTo>
                  <a:pt x="2794" y="657"/>
                  <a:pt x="2794" y="657"/>
                  <a:pt x="2794" y="657"/>
                </a:cubicBezTo>
                <a:cubicBezTo>
                  <a:pt x="2795" y="658"/>
                  <a:pt x="2795" y="658"/>
                  <a:pt x="2795" y="658"/>
                </a:cubicBezTo>
                <a:cubicBezTo>
                  <a:pt x="2794" y="658"/>
                  <a:pt x="2794" y="658"/>
                  <a:pt x="2794" y="658"/>
                </a:cubicBezTo>
                <a:cubicBezTo>
                  <a:pt x="2795" y="659"/>
                  <a:pt x="2795" y="659"/>
                  <a:pt x="2795" y="659"/>
                </a:cubicBezTo>
                <a:cubicBezTo>
                  <a:pt x="2796" y="658"/>
                  <a:pt x="2796" y="658"/>
                  <a:pt x="2796" y="658"/>
                </a:cubicBezTo>
                <a:cubicBezTo>
                  <a:pt x="2796" y="657"/>
                  <a:pt x="2796" y="657"/>
                  <a:pt x="2796" y="657"/>
                </a:cubicBezTo>
                <a:cubicBezTo>
                  <a:pt x="2795" y="656"/>
                  <a:pt x="2795" y="656"/>
                  <a:pt x="2795" y="656"/>
                </a:cubicBezTo>
                <a:cubicBezTo>
                  <a:pt x="2793" y="656"/>
                  <a:pt x="2793" y="656"/>
                  <a:pt x="2793" y="656"/>
                </a:cubicBezTo>
                <a:cubicBezTo>
                  <a:pt x="2793" y="655"/>
                  <a:pt x="2793" y="655"/>
                  <a:pt x="2793" y="655"/>
                </a:cubicBezTo>
                <a:cubicBezTo>
                  <a:pt x="2794" y="654"/>
                  <a:pt x="2794" y="654"/>
                  <a:pt x="2794" y="654"/>
                </a:cubicBezTo>
                <a:cubicBezTo>
                  <a:pt x="2793" y="653"/>
                  <a:pt x="2793" y="653"/>
                  <a:pt x="2793" y="653"/>
                </a:cubicBezTo>
                <a:cubicBezTo>
                  <a:pt x="2794" y="652"/>
                  <a:pt x="2794" y="652"/>
                  <a:pt x="2794" y="652"/>
                </a:cubicBezTo>
                <a:cubicBezTo>
                  <a:pt x="2796" y="652"/>
                  <a:pt x="2796" y="652"/>
                  <a:pt x="2796" y="652"/>
                </a:cubicBezTo>
                <a:cubicBezTo>
                  <a:pt x="2797" y="655"/>
                  <a:pt x="2797" y="655"/>
                  <a:pt x="2797" y="655"/>
                </a:cubicBezTo>
                <a:cubicBezTo>
                  <a:pt x="2798" y="658"/>
                  <a:pt x="2798" y="658"/>
                  <a:pt x="2798" y="658"/>
                </a:cubicBezTo>
                <a:cubicBezTo>
                  <a:pt x="2799" y="659"/>
                  <a:pt x="2799" y="659"/>
                  <a:pt x="2799" y="659"/>
                </a:cubicBezTo>
                <a:cubicBezTo>
                  <a:pt x="2799" y="662"/>
                  <a:pt x="2799" y="662"/>
                  <a:pt x="2799" y="662"/>
                </a:cubicBezTo>
                <a:cubicBezTo>
                  <a:pt x="2797" y="665"/>
                  <a:pt x="2797" y="665"/>
                  <a:pt x="2797" y="665"/>
                </a:cubicBezTo>
                <a:cubicBezTo>
                  <a:pt x="2795" y="666"/>
                  <a:pt x="2795" y="666"/>
                  <a:pt x="2795" y="666"/>
                </a:cubicBezTo>
                <a:cubicBezTo>
                  <a:pt x="2796" y="667"/>
                  <a:pt x="2796" y="667"/>
                  <a:pt x="2796" y="667"/>
                </a:cubicBezTo>
                <a:cubicBezTo>
                  <a:pt x="2797" y="669"/>
                  <a:pt x="2797" y="669"/>
                  <a:pt x="2797" y="669"/>
                </a:cubicBezTo>
                <a:cubicBezTo>
                  <a:pt x="2798" y="673"/>
                  <a:pt x="2798" y="673"/>
                  <a:pt x="2798" y="673"/>
                </a:cubicBezTo>
                <a:cubicBezTo>
                  <a:pt x="2800" y="675"/>
                  <a:pt x="2800" y="675"/>
                  <a:pt x="2800" y="675"/>
                </a:cubicBezTo>
                <a:cubicBezTo>
                  <a:pt x="2800" y="677"/>
                  <a:pt x="2800" y="677"/>
                  <a:pt x="2800" y="677"/>
                </a:cubicBezTo>
                <a:cubicBezTo>
                  <a:pt x="2799" y="678"/>
                  <a:pt x="2799" y="678"/>
                  <a:pt x="2799" y="678"/>
                </a:cubicBezTo>
                <a:cubicBezTo>
                  <a:pt x="2800" y="679"/>
                  <a:pt x="2800" y="679"/>
                  <a:pt x="2800" y="679"/>
                </a:cubicBezTo>
                <a:cubicBezTo>
                  <a:pt x="2802" y="679"/>
                  <a:pt x="2802" y="679"/>
                  <a:pt x="2802" y="679"/>
                </a:cubicBezTo>
                <a:cubicBezTo>
                  <a:pt x="2803" y="680"/>
                  <a:pt x="2803" y="680"/>
                  <a:pt x="2803" y="680"/>
                </a:cubicBezTo>
                <a:cubicBezTo>
                  <a:pt x="2804" y="679"/>
                  <a:pt x="2804" y="679"/>
                  <a:pt x="2804" y="679"/>
                </a:cubicBezTo>
                <a:cubicBezTo>
                  <a:pt x="2804" y="678"/>
                  <a:pt x="2804" y="678"/>
                  <a:pt x="2804" y="678"/>
                </a:cubicBezTo>
                <a:cubicBezTo>
                  <a:pt x="2802" y="676"/>
                  <a:pt x="2802" y="676"/>
                  <a:pt x="2802" y="676"/>
                </a:cubicBezTo>
                <a:cubicBezTo>
                  <a:pt x="2802" y="672"/>
                  <a:pt x="2802" y="672"/>
                  <a:pt x="2802" y="672"/>
                </a:cubicBezTo>
                <a:cubicBezTo>
                  <a:pt x="2803" y="671"/>
                  <a:pt x="2803" y="671"/>
                  <a:pt x="2803" y="671"/>
                </a:cubicBezTo>
                <a:cubicBezTo>
                  <a:pt x="2804" y="672"/>
                  <a:pt x="2804" y="672"/>
                  <a:pt x="2804" y="672"/>
                </a:cubicBezTo>
                <a:cubicBezTo>
                  <a:pt x="2804" y="673"/>
                  <a:pt x="2804" y="673"/>
                  <a:pt x="2804" y="673"/>
                </a:cubicBezTo>
                <a:cubicBezTo>
                  <a:pt x="2804" y="674"/>
                  <a:pt x="2804" y="674"/>
                  <a:pt x="2804" y="674"/>
                </a:cubicBezTo>
                <a:cubicBezTo>
                  <a:pt x="2805" y="676"/>
                  <a:pt x="2805" y="676"/>
                  <a:pt x="2805" y="676"/>
                </a:cubicBezTo>
                <a:cubicBezTo>
                  <a:pt x="2806" y="678"/>
                  <a:pt x="2806" y="678"/>
                  <a:pt x="2806" y="678"/>
                </a:cubicBezTo>
                <a:cubicBezTo>
                  <a:pt x="2805" y="680"/>
                  <a:pt x="2805" y="680"/>
                  <a:pt x="2805" y="680"/>
                </a:cubicBezTo>
                <a:cubicBezTo>
                  <a:pt x="2806" y="681"/>
                  <a:pt x="2806" y="681"/>
                  <a:pt x="2806" y="681"/>
                </a:cubicBezTo>
                <a:cubicBezTo>
                  <a:pt x="2807" y="680"/>
                  <a:pt x="2807" y="680"/>
                  <a:pt x="2807" y="680"/>
                </a:cubicBezTo>
                <a:cubicBezTo>
                  <a:pt x="2809" y="677"/>
                  <a:pt x="2809" y="677"/>
                  <a:pt x="2809" y="677"/>
                </a:cubicBezTo>
                <a:cubicBezTo>
                  <a:pt x="2808" y="676"/>
                  <a:pt x="2808" y="676"/>
                  <a:pt x="2808" y="676"/>
                </a:cubicBezTo>
                <a:cubicBezTo>
                  <a:pt x="2807" y="675"/>
                  <a:pt x="2807" y="675"/>
                  <a:pt x="2807" y="675"/>
                </a:cubicBezTo>
                <a:cubicBezTo>
                  <a:pt x="2808" y="674"/>
                  <a:pt x="2808" y="674"/>
                  <a:pt x="2808" y="674"/>
                </a:cubicBezTo>
                <a:cubicBezTo>
                  <a:pt x="2810" y="675"/>
                  <a:pt x="2810" y="675"/>
                  <a:pt x="2810" y="675"/>
                </a:cubicBezTo>
                <a:cubicBezTo>
                  <a:pt x="2811" y="675"/>
                  <a:pt x="2811" y="675"/>
                  <a:pt x="2811" y="675"/>
                </a:cubicBezTo>
                <a:cubicBezTo>
                  <a:pt x="2811" y="673"/>
                  <a:pt x="2811" y="673"/>
                  <a:pt x="2811" y="673"/>
                </a:cubicBezTo>
                <a:cubicBezTo>
                  <a:pt x="2811" y="670"/>
                  <a:pt x="2811" y="670"/>
                  <a:pt x="2811" y="670"/>
                </a:cubicBezTo>
                <a:cubicBezTo>
                  <a:pt x="2811" y="668"/>
                  <a:pt x="2811" y="668"/>
                  <a:pt x="2811" y="668"/>
                </a:cubicBezTo>
                <a:cubicBezTo>
                  <a:pt x="2811" y="663"/>
                  <a:pt x="2811" y="663"/>
                  <a:pt x="2811" y="663"/>
                </a:cubicBezTo>
                <a:cubicBezTo>
                  <a:pt x="2811" y="660"/>
                  <a:pt x="2811" y="660"/>
                  <a:pt x="2811" y="660"/>
                </a:cubicBezTo>
                <a:cubicBezTo>
                  <a:pt x="2812" y="658"/>
                  <a:pt x="2812" y="658"/>
                  <a:pt x="2812" y="658"/>
                </a:cubicBezTo>
                <a:cubicBezTo>
                  <a:pt x="2814" y="656"/>
                  <a:pt x="2814" y="656"/>
                  <a:pt x="2814" y="656"/>
                </a:cubicBezTo>
                <a:cubicBezTo>
                  <a:pt x="2813" y="654"/>
                  <a:pt x="2813" y="654"/>
                  <a:pt x="2813" y="654"/>
                </a:cubicBezTo>
                <a:cubicBezTo>
                  <a:pt x="2812" y="654"/>
                  <a:pt x="2812" y="654"/>
                  <a:pt x="2812" y="654"/>
                </a:cubicBezTo>
                <a:cubicBezTo>
                  <a:pt x="2812" y="652"/>
                  <a:pt x="2812" y="652"/>
                  <a:pt x="2812" y="652"/>
                </a:cubicBezTo>
                <a:cubicBezTo>
                  <a:pt x="2811" y="652"/>
                  <a:pt x="2811" y="652"/>
                  <a:pt x="2811" y="652"/>
                </a:cubicBezTo>
                <a:cubicBezTo>
                  <a:pt x="2811" y="651"/>
                  <a:pt x="2811" y="651"/>
                  <a:pt x="2811" y="651"/>
                </a:cubicBezTo>
                <a:cubicBezTo>
                  <a:pt x="2808" y="651"/>
                  <a:pt x="2808" y="651"/>
                  <a:pt x="2808" y="651"/>
                </a:cubicBezTo>
                <a:cubicBezTo>
                  <a:pt x="2807" y="650"/>
                  <a:pt x="2807" y="650"/>
                  <a:pt x="2807" y="650"/>
                </a:cubicBezTo>
                <a:cubicBezTo>
                  <a:pt x="2809" y="649"/>
                  <a:pt x="2809" y="649"/>
                  <a:pt x="2809" y="649"/>
                </a:cubicBezTo>
                <a:cubicBezTo>
                  <a:pt x="2810" y="648"/>
                  <a:pt x="2810" y="648"/>
                  <a:pt x="2810" y="648"/>
                </a:cubicBezTo>
                <a:cubicBezTo>
                  <a:pt x="2809" y="645"/>
                  <a:pt x="2809" y="645"/>
                  <a:pt x="2809" y="645"/>
                </a:cubicBezTo>
                <a:cubicBezTo>
                  <a:pt x="2808" y="644"/>
                  <a:pt x="2808" y="644"/>
                  <a:pt x="2808" y="644"/>
                </a:cubicBezTo>
                <a:cubicBezTo>
                  <a:pt x="2806" y="644"/>
                  <a:pt x="2806" y="644"/>
                  <a:pt x="2806" y="644"/>
                </a:cubicBezTo>
                <a:cubicBezTo>
                  <a:pt x="2806" y="645"/>
                  <a:pt x="2806" y="645"/>
                  <a:pt x="2806" y="645"/>
                </a:cubicBezTo>
                <a:cubicBezTo>
                  <a:pt x="2805" y="646"/>
                  <a:pt x="2805" y="646"/>
                  <a:pt x="2805" y="646"/>
                </a:cubicBezTo>
                <a:cubicBezTo>
                  <a:pt x="2803" y="646"/>
                  <a:pt x="2803" y="646"/>
                  <a:pt x="2803" y="646"/>
                </a:cubicBezTo>
                <a:cubicBezTo>
                  <a:pt x="2801" y="643"/>
                  <a:pt x="2801" y="643"/>
                  <a:pt x="2801" y="643"/>
                </a:cubicBezTo>
                <a:cubicBezTo>
                  <a:pt x="2802" y="642"/>
                  <a:pt x="2802" y="642"/>
                  <a:pt x="2802" y="642"/>
                </a:cubicBezTo>
                <a:cubicBezTo>
                  <a:pt x="2805" y="640"/>
                  <a:pt x="2805" y="640"/>
                  <a:pt x="2805" y="640"/>
                </a:cubicBezTo>
                <a:cubicBezTo>
                  <a:pt x="2807" y="640"/>
                  <a:pt x="2807" y="640"/>
                  <a:pt x="2807" y="640"/>
                </a:cubicBezTo>
                <a:cubicBezTo>
                  <a:pt x="2810" y="641"/>
                  <a:pt x="2810" y="641"/>
                  <a:pt x="2810" y="641"/>
                </a:cubicBezTo>
                <a:cubicBezTo>
                  <a:pt x="2812" y="642"/>
                  <a:pt x="2812" y="642"/>
                  <a:pt x="2812" y="642"/>
                </a:cubicBezTo>
                <a:cubicBezTo>
                  <a:pt x="2812" y="641"/>
                  <a:pt x="2812" y="641"/>
                  <a:pt x="2812" y="641"/>
                </a:cubicBezTo>
                <a:cubicBezTo>
                  <a:pt x="2812" y="639"/>
                  <a:pt x="2812" y="639"/>
                  <a:pt x="2812" y="639"/>
                </a:cubicBezTo>
                <a:cubicBezTo>
                  <a:pt x="2812" y="637"/>
                  <a:pt x="2812" y="637"/>
                  <a:pt x="2812" y="637"/>
                </a:cubicBezTo>
                <a:cubicBezTo>
                  <a:pt x="2812" y="636"/>
                  <a:pt x="2812" y="636"/>
                  <a:pt x="2812" y="636"/>
                </a:cubicBezTo>
                <a:cubicBezTo>
                  <a:pt x="2813" y="635"/>
                  <a:pt x="2813" y="635"/>
                  <a:pt x="2813" y="635"/>
                </a:cubicBezTo>
                <a:cubicBezTo>
                  <a:pt x="2814" y="635"/>
                  <a:pt x="2814" y="635"/>
                  <a:pt x="2814" y="635"/>
                </a:cubicBezTo>
                <a:cubicBezTo>
                  <a:pt x="2815" y="636"/>
                  <a:pt x="2815" y="636"/>
                  <a:pt x="2815" y="636"/>
                </a:cubicBezTo>
                <a:cubicBezTo>
                  <a:pt x="2816" y="636"/>
                  <a:pt x="2816" y="636"/>
                  <a:pt x="2816" y="636"/>
                </a:cubicBezTo>
                <a:cubicBezTo>
                  <a:pt x="2818" y="635"/>
                  <a:pt x="2818" y="635"/>
                  <a:pt x="2818" y="635"/>
                </a:cubicBezTo>
                <a:cubicBezTo>
                  <a:pt x="2821" y="635"/>
                  <a:pt x="2821" y="635"/>
                  <a:pt x="2821" y="635"/>
                </a:cubicBezTo>
                <a:cubicBezTo>
                  <a:pt x="2824" y="634"/>
                  <a:pt x="2824" y="634"/>
                  <a:pt x="2824" y="634"/>
                </a:cubicBezTo>
                <a:cubicBezTo>
                  <a:pt x="2826" y="633"/>
                  <a:pt x="2826" y="633"/>
                  <a:pt x="2826" y="633"/>
                </a:cubicBezTo>
                <a:cubicBezTo>
                  <a:pt x="2827" y="634"/>
                  <a:pt x="2827" y="634"/>
                  <a:pt x="2827" y="634"/>
                </a:cubicBezTo>
                <a:cubicBezTo>
                  <a:pt x="2828" y="633"/>
                  <a:pt x="2828" y="633"/>
                  <a:pt x="2828" y="633"/>
                </a:cubicBezTo>
                <a:cubicBezTo>
                  <a:pt x="2828" y="633"/>
                  <a:pt x="2828" y="633"/>
                  <a:pt x="2828" y="633"/>
                </a:cubicBezTo>
                <a:cubicBezTo>
                  <a:pt x="2830" y="631"/>
                  <a:pt x="2830" y="631"/>
                  <a:pt x="2830" y="631"/>
                </a:cubicBezTo>
                <a:cubicBezTo>
                  <a:pt x="2831" y="630"/>
                  <a:pt x="2831" y="630"/>
                  <a:pt x="2831" y="630"/>
                </a:cubicBezTo>
                <a:cubicBezTo>
                  <a:pt x="2833" y="628"/>
                  <a:pt x="2833" y="628"/>
                  <a:pt x="2833" y="628"/>
                </a:cubicBezTo>
                <a:cubicBezTo>
                  <a:pt x="2836" y="628"/>
                  <a:pt x="2836" y="628"/>
                  <a:pt x="2836" y="628"/>
                </a:cubicBezTo>
                <a:cubicBezTo>
                  <a:pt x="2839" y="628"/>
                  <a:pt x="2839" y="628"/>
                  <a:pt x="2839" y="628"/>
                </a:cubicBezTo>
                <a:cubicBezTo>
                  <a:pt x="2840" y="628"/>
                  <a:pt x="2840" y="628"/>
                  <a:pt x="2840" y="628"/>
                </a:cubicBezTo>
                <a:cubicBezTo>
                  <a:pt x="2841" y="628"/>
                  <a:pt x="2841" y="628"/>
                  <a:pt x="2841" y="628"/>
                </a:cubicBezTo>
                <a:cubicBezTo>
                  <a:pt x="2841" y="630"/>
                  <a:pt x="2841" y="630"/>
                  <a:pt x="2841" y="630"/>
                </a:cubicBezTo>
                <a:cubicBezTo>
                  <a:pt x="2840" y="632"/>
                  <a:pt x="2840" y="632"/>
                  <a:pt x="2840" y="632"/>
                </a:cubicBezTo>
                <a:cubicBezTo>
                  <a:pt x="2839" y="634"/>
                  <a:pt x="2839" y="634"/>
                  <a:pt x="2839" y="634"/>
                </a:cubicBezTo>
                <a:cubicBezTo>
                  <a:pt x="2840" y="635"/>
                  <a:pt x="2840" y="635"/>
                  <a:pt x="2840" y="635"/>
                </a:cubicBezTo>
                <a:cubicBezTo>
                  <a:pt x="2840" y="636"/>
                  <a:pt x="2840" y="636"/>
                  <a:pt x="2840" y="636"/>
                </a:cubicBezTo>
                <a:cubicBezTo>
                  <a:pt x="2841" y="638"/>
                  <a:pt x="2841" y="638"/>
                  <a:pt x="2841" y="638"/>
                </a:cubicBezTo>
                <a:cubicBezTo>
                  <a:pt x="2840" y="639"/>
                  <a:pt x="2840" y="639"/>
                  <a:pt x="2840" y="639"/>
                </a:cubicBezTo>
                <a:cubicBezTo>
                  <a:pt x="2841" y="641"/>
                  <a:pt x="2841" y="641"/>
                  <a:pt x="2841" y="641"/>
                </a:cubicBezTo>
                <a:cubicBezTo>
                  <a:pt x="2843" y="642"/>
                  <a:pt x="2843" y="642"/>
                  <a:pt x="2843" y="642"/>
                </a:cubicBezTo>
                <a:cubicBezTo>
                  <a:pt x="2846" y="645"/>
                  <a:pt x="2846" y="645"/>
                  <a:pt x="2846" y="645"/>
                </a:cubicBezTo>
                <a:cubicBezTo>
                  <a:pt x="2848" y="645"/>
                  <a:pt x="2848" y="645"/>
                  <a:pt x="2848" y="645"/>
                </a:cubicBezTo>
                <a:cubicBezTo>
                  <a:pt x="2849" y="644"/>
                  <a:pt x="2849" y="644"/>
                  <a:pt x="2849" y="644"/>
                </a:cubicBezTo>
                <a:cubicBezTo>
                  <a:pt x="2851" y="642"/>
                  <a:pt x="2851" y="642"/>
                  <a:pt x="2851" y="642"/>
                </a:cubicBezTo>
                <a:cubicBezTo>
                  <a:pt x="2851" y="640"/>
                  <a:pt x="2851" y="640"/>
                  <a:pt x="2851" y="640"/>
                </a:cubicBezTo>
                <a:cubicBezTo>
                  <a:pt x="2852" y="639"/>
                  <a:pt x="2852" y="639"/>
                  <a:pt x="2852" y="639"/>
                </a:cubicBezTo>
                <a:cubicBezTo>
                  <a:pt x="2852" y="638"/>
                  <a:pt x="2852" y="638"/>
                  <a:pt x="2852" y="638"/>
                </a:cubicBezTo>
                <a:cubicBezTo>
                  <a:pt x="2852" y="637"/>
                  <a:pt x="2852" y="637"/>
                  <a:pt x="2852" y="637"/>
                </a:cubicBezTo>
                <a:cubicBezTo>
                  <a:pt x="2853" y="634"/>
                  <a:pt x="2853" y="634"/>
                  <a:pt x="2853" y="634"/>
                </a:cubicBezTo>
                <a:cubicBezTo>
                  <a:pt x="2855" y="634"/>
                  <a:pt x="2855" y="634"/>
                  <a:pt x="2855" y="634"/>
                </a:cubicBezTo>
                <a:cubicBezTo>
                  <a:pt x="2857" y="634"/>
                  <a:pt x="2857" y="634"/>
                  <a:pt x="2857" y="634"/>
                </a:cubicBezTo>
                <a:cubicBezTo>
                  <a:pt x="2857" y="633"/>
                  <a:pt x="2857" y="633"/>
                  <a:pt x="2857" y="633"/>
                </a:cubicBezTo>
                <a:cubicBezTo>
                  <a:pt x="2857" y="632"/>
                  <a:pt x="2857" y="632"/>
                  <a:pt x="2857" y="632"/>
                </a:cubicBezTo>
                <a:cubicBezTo>
                  <a:pt x="2856" y="630"/>
                  <a:pt x="2856" y="630"/>
                  <a:pt x="2856" y="630"/>
                </a:cubicBezTo>
                <a:cubicBezTo>
                  <a:pt x="2853" y="628"/>
                  <a:pt x="2853" y="628"/>
                  <a:pt x="2853" y="628"/>
                </a:cubicBezTo>
                <a:cubicBezTo>
                  <a:pt x="2852" y="627"/>
                  <a:pt x="2852" y="627"/>
                  <a:pt x="2852" y="627"/>
                </a:cubicBezTo>
                <a:cubicBezTo>
                  <a:pt x="2853" y="625"/>
                  <a:pt x="2853" y="625"/>
                  <a:pt x="2853" y="625"/>
                </a:cubicBezTo>
                <a:cubicBezTo>
                  <a:pt x="2854" y="624"/>
                  <a:pt x="2854" y="624"/>
                  <a:pt x="2854" y="624"/>
                </a:cubicBezTo>
                <a:cubicBezTo>
                  <a:pt x="2855" y="623"/>
                  <a:pt x="2855" y="623"/>
                  <a:pt x="2855" y="623"/>
                </a:cubicBezTo>
                <a:cubicBezTo>
                  <a:pt x="2854" y="624"/>
                  <a:pt x="2854" y="624"/>
                  <a:pt x="2854" y="624"/>
                </a:cubicBezTo>
                <a:cubicBezTo>
                  <a:pt x="2855" y="626"/>
                  <a:pt x="2855" y="626"/>
                  <a:pt x="2855" y="626"/>
                </a:cubicBezTo>
                <a:cubicBezTo>
                  <a:pt x="2855" y="627"/>
                  <a:pt x="2855" y="627"/>
                  <a:pt x="2855" y="627"/>
                </a:cubicBezTo>
                <a:cubicBezTo>
                  <a:pt x="2856" y="626"/>
                  <a:pt x="2856" y="626"/>
                  <a:pt x="2856" y="626"/>
                </a:cubicBezTo>
                <a:cubicBezTo>
                  <a:pt x="2857" y="626"/>
                  <a:pt x="2857" y="626"/>
                  <a:pt x="2857" y="626"/>
                </a:cubicBezTo>
                <a:cubicBezTo>
                  <a:pt x="2858" y="626"/>
                  <a:pt x="2858" y="626"/>
                  <a:pt x="2858" y="626"/>
                </a:cubicBezTo>
                <a:cubicBezTo>
                  <a:pt x="2859" y="627"/>
                  <a:pt x="2859" y="627"/>
                  <a:pt x="2859" y="627"/>
                </a:cubicBezTo>
                <a:cubicBezTo>
                  <a:pt x="2860" y="627"/>
                  <a:pt x="2860" y="627"/>
                  <a:pt x="2860" y="627"/>
                </a:cubicBezTo>
                <a:cubicBezTo>
                  <a:pt x="2861" y="627"/>
                  <a:pt x="2861" y="627"/>
                  <a:pt x="2861" y="627"/>
                </a:cubicBezTo>
                <a:cubicBezTo>
                  <a:pt x="2860" y="628"/>
                  <a:pt x="2860" y="628"/>
                  <a:pt x="2860" y="628"/>
                </a:cubicBezTo>
                <a:cubicBezTo>
                  <a:pt x="2859" y="628"/>
                  <a:pt x="2859" y="628"/>
                  <a:pt x="2859" y="628"/>
                </a:cubicBezTo>
                <a:cubicBezTo>
                  <a:pt x="2858" y="629"/>
                  <a:pt x="2858" y="629"/>
                  <a:pt x="2858" y="629"/>
                </a:cubicBezTo>
                <a:cubicBezTo>
                  <a:pt x="2859" y="629"/>
                  <a:pt x="2859" y="629"/>
                  <a:pt x="2859" y="629"/>
                </a:cubicBezTo>
                <a:cubicBezTo>
                  <a:pt x="2861" y="628"/>
                  <a:pt x="2861" y="628"/>
                  <a:pt x="2861" y="628"/>
                </a:cubicBezTo>
                <a:cubicBezTo>
                  <a:pt x="2863" y="627"/>
                  <a:pt x="2863" y="627"/>
                  <a:pt x="2863" y="627"/>
                </a:cubicBezTo>
                <a:cubicBezTo>
                  <a:pt x="2868" y="628"/>
                  <a:pt x="2868" y="628"/>
                  <a:pt x="2868" y="628"/>
                </a:cubicBezTo>
                <a:cubicBezTo>
                  <a:pt x="2871" y="627"/>
                  <a:pt x="2871" y="627"/>
                  <a:pt x="2871" y="627"/>
                </a:cubicBezTo>
                <a:cubicBezTo>
                  <a:pt x="2870" y="627"/>
                  <a:pt x="2870" y="627"/>
                  <a:pt x="2870" y="627"/>
                </a:cubicBezTo>
                <a:cubicBezTo>
                  <a:pt x="2870" y="625"/>
                  <a:pt x="2870" y="625"/>
                  <a:pt x="2870" y="625"/>
                </a:cubicBezTo>
                <a:cubicBezTo>
                  <a:pt x="2870" y="622"/>
                  <a:pt x="2870" y="622"/>
                  <a:pt x="2870" y="622"/>
                </a:cubicBezTo>
                <a:cubicBezTo>
                  <a:pt x="2872" y="621"/>
                  <a:pt x="2872" y="621"/>
                  <a:pt x="2872" y="621"/>
                </a:cubicBezTo>
                <a:cubicBezTo>
                  <a:pt x="2874" y="621"/>
                  <a:pt x="2874" y="621"/>
                  <a:pt x="2874" y="621"/>
                </a:cubicBezTo>
                <a:cubicBezTo>
                  <a:pt x="2874" y="623"/>
                  <a:pt x="2874" y="623"/>
                  <a:pt x="2874" y="623"/>
                </a:cubicBezTo>
                <a:cubicBezTo>
                  <a:pt x="2874" y="625"/>
                  <a:pt x="2874" y="625"/>
                  <a:pt x="2874" y="625"/>
                </a:cubicBezTo>
                <a:cubicBezTo>
                  <a:pt x="2875" y="627"/>
                  <a:pt x="2875" y="627"/>
                  <a:pt x="2875" y="627"/>
                </a:cubicBezTo>
                <a:cubicBezTo>
                  <a:pt x="2876" y="627"/>
                  <a:pt x="2876" y="627"/>
                  <a:pt x="2876" y="627"/>
                </a:cubicBezTo>
                <a:cubicBezTo>
                  <a:pt x="2878" y="625"/>
                  <a:pt x="2878" y="625"/>
                  <a:pt x="2878" y="625"/>
                </a:cubicBezTo>
                <a:cubicBezTo>
                  <a:pt x="2876" y="621"/>
                  <a:pt x="2876" y="621"/>
                  <a:pt x="2876" y="621"/>
                </a:cubicBezTo>
                <a:cubicBezTo>
                  <a:pt x="2877" y="619"/>
                  <a:pt x="2877" y="619"/>
                  <a:pt x="2877" y="619"/>
                </a:cubicBezTo>
                <a:cubicBezTo>
                  <a:pt x="2880" y="617"/>
                  <a:pt x="2880" y="617"/>
                  <a:pt x="2880" y="617"/>
                </a:cubicBezTo>
                <a:cubicBezTo>
                  <a:pt x="2881" y="617"/>
                  <a:pt x="2881" y="617"/>
                  <a:pt x="2881" y="617"/>
                </a:cubicBezTo>
                <a:cubicBezTo>
                  <a:pt x="2881" y="616"/>
                  <a:pt x="2881" y="616"/>
                  <a:pt x="2881" y="616"/>
                </a:cubicBezTo>
                <a:cubicBezTo>
                  <a:pt x="2880" y="615"/>
                  <a:pt x="2880" y="615"/>
                  <a:pt x="2880" y="615"/>
                </a:cubicBezTo>
                <a:cubicBezTo>
                  <a:pt x="2881" y="612"/>
                  <a:pt x="2881" y="612"/>
                  <a:pt x="2881" y="612"/>
                </a:cubicBezTo>
                <a:cubicBezTo>
                  <a:pt x="2882" y="612"/>
                  <a:pt x="2882" y="612"/>
                  <a:pt x="2882" y="612"/>
                </a:cubicBezTo>
                <a:cubicBezTo>
                  <a:pt x="2884" y="612"/>
                  <a:pt x="2884" y="612"/>
                  <a:pt x="2884" y="612"/>
                </a:cubicBezTo>
                <a:cubicBezTo>
                  <a:pt x="2884" y="613"/>
                  <a:pt x="2884" y="613"/>
                  <a:pt x="2884" y="613"/>
                </a:cubicBezTo>
                <a:cubicBezTo>
                  <a:pt x="2884" y="614"/>
                  <a:pt x="2884" y="614"/>
                  <a:pt x="2884" y="614"/>
                </a:cubicBezTo>
                <a:cubicBezTo>
                  <a:pt x="2883" y="617"/>
                  <a:pt x="2883" y="617"/>
                  <a:pt x="2883" y="617"/>
                </a:cubicBezTo>
                <a:cubicBezTo>
                  <a:pt x="2884" y="623"/>
                  <a:pt x="2884" y="623"/>
                  <a:pt x="2884" y="623"/>
                </a:cubicBezTo>
                <a:cubicBezTo>
                  <a:pt x="2885" y="623"/>
                  <a:pt x="2885" y="623"/>
                  <a:pt x="2885" y="623"/>
                </a:cubicBezTo>
                <a:cubicBezTo>
                  <a:pt x="2886" y="622"/>
                  <a:pt x="2886" y="622"/>
                  <a:pt x="2886" y="622"/>
                </a:cubicBezTo>
                <a:cubicBezTo>
                  <a:pt x="2887" y="621"/>
                  <a:pt x="2887" y="621"/>
                  <a:pt x="2887" y="621"/>
                </a:cubicBezTo>
                <a:cubicBezTo>
                  <a:pt x="2888" y="620"/>
                  <a:pt x="2888" y="620"/>
                  <a:pt x="2888" y="620"/>
                </a:cubicBezTo>
                <a:cubicBezTo>
                  <a:pt x="2890" y="618"/>
                  <a:pt x="2890" y="618"/>
                  <a:pt x="2890" y="618"/>
                </a:cubicBezTo>
                <a:cubicBezTo>
                  <a:pt x="2891" y="616"/>
                  <a:pt x="2891" y="616"/>
                  <a:pt x="2891" y="616"/>
                </a:cubicBezTo>
                <a:cubicBezTo>
                  <a:pt x="2891" y="614"/>
                  <a:pt x="2891" y="614"/>
                  <a:pt x="2891" y="614"/>
                </a:cubicBezTo>
                <a:cubicBezTo>
                  <a:pt x="2893" y="612"/>
                  <a:pt x="2893" y="612"/>
                  <a:pt x="2893" y="612"/>
                </a:cubicBezTo>
                <a:cubicBezTo>
                  <a:pt x="2892" y="611"/>
                  <a:pt x="2892" y="611"/>
                  <a:pt x="2892" y="611"/>
                </a:cubicBezTo>
                <a:cubicBezTo>
                  <a:pt x="2891" y="610"/>
                  <a:pt x="2891" y="610"/>
                  <a:pt x="2891" y="610"/>
                </a:cubicBezTo>
                <a:cubicBezTo>
                  <a:pt x="2889" y="607"/>
                  <a:pt x="2889" y="607"/>
                  <a:pt x="2889" y="607"/>
                </a:cubicBezTo>
                <a:cubicBezTo>
                  <a:pt x="2888" y="604"/>
                  <a:pt x="2888" y="604"/>
                  <a:pt x="2888" y="604"/>
                </a:cubicBezTo>
                <a:cubicBezTo>
                  <a:pt x="2888" y="599"/>
                  <a:pt x="2888" y="599"/>
                  <a:pt x="2888" y="599"/>
                </a:cubicBezTo>
                <a:cubicBezTo>
                  <a:pt x="2888" y="594"/>
                  <a:pt x="2888" y="594"/>
                  <a:pt x="2888" y="594"/>
                </a:cubicBezTo>
                <a:cubicBezTo>
                  <a:pt x="2888" y="590"/>
                  <a:pt x="2888" y="590"/>
                  <a:pt x="2888" y="590"/>
                </a:cubicBezTo>
                <a:cubicBezTo>
                  <a:pt x="2887" y="583"/>
                  <a:pt x="2887" y="583"/>
                  <a:pt x="2887" y="583"/>
                </a:cubicBezTo>
                <a:cubicBezTo>
                  <a:pt x="2884" y="579"/>
                  <a:pt x="2884" y="579"/>
                  <a:pt x="2884" y="579"/>
                </a:cubicBezTo>
                <a:cubicBezTo>
                  <a:pt x="2884" y="577"/>
                  <a:pt x="2884" y="577"/>
                  <a:pt x="2884" y="577"/>
                </a:cubicBezTo>
                <a:cubicBezTo>
                  <a:pt x="2885" y="573"/>
                  <a:pt x="2885" y="573"/>
                  <a:pt x="2885" y="573"/>
                </a:cubicBezTo>
                <a:cubicBezTo>
                  <a:pt x="2888" y="572"/>
                  <a:pt x="2888" y="572"/>
                  <a:pt x="2888" y="572"/>
                </a:cubicBezTo>
                <a:cubicBezTo>
                  <a:pt x="2889" y="572"/>
                  <a:pt x="2889" y="572"/>
                  <a:pt x="2889" y="572"/>
                </a:cubicBezTo>
                <a:cubicBezTo>
                  <a:pt x="2890" y="573"/>
                  <a:pt x="2890" y="573"/>
                  <a:pt x="2890" y="573"/>
                </a:cubicBezTo>
                <a:cubicBezTo>
                  <a:pt x="2891" y="573"/>
                  <a:pt x="2891" y="573"/>
                  <a:pt x="2891" y="573"/>
                </a:cubicBezTo>
                <a:cubicBezTo>
                  <a:pt x="2890" y="570"/>
                  <a:pt x="2890" y="570"/>
                  <a:pt x="2890" y="570"/>
                </a:cubicBezTo>
                <a:cubicBezTo>
                  <a:pt x="2890" y="569"/>
                  <a:pt x="2890" y="569"/>
                  <a:pt x="2890" y="569"/>
                </a:cubicBezTo>
                <a:cubicBezTo>
                  <a:pt x="2889" y="568"/>
                  <a:pt x="2889" y="568"/>
                  <a:pt x="2889" y="568"/>
                </a:cubicBezTo>
                <a:cubicBezTo>
                  <a:pt x="2889" y="566"/>
                  <a:pt x="2889" y="566"/>
                  <a:pt x="2889" y="566"/>
                </a:cubicBezTo>
                <a:cubicBezTo>
                  <a:pt x="2889" y="565"/>
                  <a:pt x="2889" y="565"/>
                  <a:pt x="2889" y="565"/>
                </a:cubicBezTo>
                <a:cubicBezTo>
                  <a:pt x="2889" y="563"/>
                  <a:pt x="2889" y="563"/>
                  <a:pt x="2889" y="563"/>
                </a:cubicBezTo>
                <a:cubicBezTo>
                  <a:pt x="2889" y="562"/>
                  <a:pt x="2889" y="562"/>
                  <a:pt x="2889" y="562"/>
                </a:cubicBezTo>
                <a:cubicBezTo>
                  <a:pt x="2889" y="561"/>
                  <a:pt x="2889" y="561"/>
                  <a:pt x="2889" y="561"/>
                </a:cubicBezTo>
                <a:cubicBezTo>
                  <a:pt x="2890" y="560"/>
                  <a:pt x="2890" y="560"/>
                  <a:pt x="2890" y="560"/>
                </a:cubicBezTo>
                <a:cubicBezTo>
                  <a:pt x="2889" y="559"/>
                  <a:pt x="2889" y="559"/>
                  <a:pt x="2889" y="559"/>
                </a:cubicBezTo>
                <a:cubicBezTo>
                  <a:pt x="2889" y="557"/>
                  <a:pt x="2889" y="557"/>
                  <a:pt x="2889" y="557"/>
                </a:cubicBezTo>
                <a:cubicBezTo>
                  <a:pt x="2889" y="555"/>
                  <a:pt x="2889" y="555"/>
                  <a:pt x="2889" y="555"/>
                </a:cubicBezTo>
                <a:cubicBezTo>
                  <a:pt x="2889" y="554"/>
                  <a:pt x="2889" y="554"/>
                  <a:pt x="2889" y="554"/>
                </a:cubicBezTo>
                <a:cubicBezTo>
                  <a:pt x="2888" y="550"/>
                  <a:pt x="2888" y="550"/>
                  <a:pt x="2888" y="550"/>
                </a:cubicBezTo>
                <a:cubicBezTo>
                  <a:pt x="2886" y="547"/>
                  <a:pt x="2886" y="547"/>
                  <a:pt x="2886" y="547"/>
                </a:cubicBezTo>
                <a:cubicBezTo>
                  <a:pt x="2885" y="547"/>
                  <a:pt x="2885" y="547"/>
                  <a:pt x="2885" y="547"/>
                </a:cubicBezTo>
                <a:cubicBezTo>
                  <a:pt x="2884" y="546"/>
                  <a:pt x="2884" y="546"/>
                  <a:pt x="2884" y="546"/>
                </a:cubicBezTo>
                <a:cubicBezTo>
                  <a:pt x="2884" y="542"/>
                  <a:pt x="2884" y="542"/>
                  <a:pt x="2884" y="542"/>
                </a:cubicBezTo>
                <a:cubicBezTo>
                  <a:pt x="2882" y="540"/>
                  <a:pt x="2882" y="540"/>
                  <a:pt x="2882" y="540"/>
                </a:cubicBezTo>
                <a:cubicBezTo>
                  <a:pt x="2878" y="535"/>
                  <a:pt x="2878" y="535"/>
                  <a:pt x="2878" y="535"/>
                </a:cubicBezTo>
                <a:cubicBezTo>
                  <a:pt x="2877" y="533"/>
                  <a:pt x="2877" y="533"/>
                  <a:pt x="2877" y="533"/>
                </a:cubicBezTo>
                <a:cubicBezTo>
                  <a:pt x="2876" y="530"/>
                  <a:pt x="2876" y="530"/>
                  <a:pt x="2876" y="530"/>
                </a:cubicBezTo>
                <a:cubicBezTo>
                  <a:pt x="2876" y="527"/>
                  <a:pt x="2876" y="527"/>
                  <a:pt x="2876" y="527"/>
                </a:cubicBezTo>
                <a:cubicBezTo>
                  <a:pt x="2876" y="526"/>
                  <a:pt x="2876" y="526"/>
                  <a:pt x="2876" y="526"/>
                </a:cubicBezTo>
                <a:cubicBezTo>
                  <a:pt x="2875" y="527"/>
                  <a:pt x="2875" y="527"/>
                  <a:pt x="2875" y="527"/>
                </a:cubicBezTo>
                <a:cubicBezTo>
                  <a:pt x="2874" y="527"/>
                  <a:pt x="2874" y="527"/>
                  <a:pt x="2874" y="527"/>
                </a:cubicBezTo>
                <a:cubicBezTo>
                  <a:pt x="2873" y="526"/>
                  <a:pt x="2873" y="526"/>
                  <a:pt x="2873" y="526"/>
                </a:cubicBezTo>
                <a:cubicBezTo>
                  <a:pt x="2871" y="526"/>
                  <a:pt x="2871" y="526"/>
                  <a:pt x="2871" y="526"/>
                </a:cubicBezTo>
                <a:cubicBezTo>
                  <a:pt x="2870" y="525"/>
                  <a:pt x="2870" y="525"/>
                  <a:pt x="2870" y="525"/>
                </a:cubicBezTo>
                <a:cubicBezTo>
                  <a:pt x="2871" y="526"/>
                  <a:pt x="2871" y="526"/>
                  <a:pt x="2871" y="526"/>
                </a:cubicBezTo>
                <a:cubicBezTo>
                  <a:pt x="2870" y="529"/>
                  <a:pt x="2870" y="529"/>
                  <a:pt x="2870" y="529"/>
                </a:cubicBezTo>
                <a:cubicBezTo>
                  <a:pt x="2870" y="530"/>
                  <a:pt x="2870" y="530"/>
                  <a:pt x="2870" y="530"/>
                </a:cubicBezTo>
                <a:cubicBezTo>
                  <a:pt x="2871" y="531"/>
                  <a:pt x="2871" y="531"/>
                  <a:pt x="2871" y="531"/>
                </a:cubicBezTo>
                <a:cubicBezTo>
                  <a:pt x="2872" y="531"/>
                  <a:pt x="2872" y="531"/>
                  <a:pt x="2872" y="531"/>
                </a:cubicBezTo>
                <a:cubicBezTo>
                  <a:pt x="2874" y="529"/>
                  <a:pt x="2874" y="529"/>
                  <a:pt x="2874" y="529"/>
                </a:cubicBezTo>
                <a:cubicBezTo>
                  <a:pt x="2875" y="531"/>
                  <a:pt x="2875" y="531"/>
                  <a:pt x="2875" y="531"/>
                </a:cubicBezTo>
                <a:cubicBezTo>
                  <a:pt x="2874" y="533"/>
                  <a:pt x="2874" y="533"/>
                  <a:pt x="2874" y="533"/>
                </a:cubicBezTo>
                <a:cubicBezTo>
                  <a:pt x="2873" y="534"/>
                  <a:pt x="2873" y="534"/>
                  <a:pt x="2873" y="534"/>
                </a:cubicBezTo>
                <a:cubicBezTo>
                  <a:pt x="2872" y="533"/>
                  <a:pt x="2872" y="533"/>
                  <a:pt x="2872" y="533"/>
                </a:cubicBezTo>
                <a:cubicBezTo>
                  <a:pt x="2871" y="533"/>
                  <a:pt x="2871" y="533"/>
                  <a:pt x="2871" y="533"/>
                </a:cubicBezTo>
                <a:cubicBezTo>
                  <a:pt x="2872" y="535"/>
                  <a:pt x="2872" y="535"/>
                  <a:pt x="2872" y="535"/>
                </a:cubicBezTo>
                <a:cubicBezTo>
                  <a:pt x="2871" y="536"/>
                  <a:pt x="2871" y="536"/>
                  <a:pt x="2871" y="536"/>
                </a:cubicBezTo>
                <a:cubicBezTo>
                  <a:pt x="2869" y="536"/>
                  <a:pt x="2869" y="536"/>
                  <a:pt x="2869" y="536"/>
                </a:cubicBezTo>
                <a:cubicBezTo>
                  <a:pt x="2869" y="534"/>
                  <a:pt x="2869" y="534"/>
                  <a:pt x="2869" y="534"/>
                </a:cubicBezTo>
                <a:cubicBezTo>
                  <a:pt x="2869" y="532"/>
                  <a:pt x="2869" y="532"/>
                  <a:pt x="2869" y="532"/>
                </a:cubicBezTo>
                <a:cubicBezTo>
                  <a:pt x="2868" y="531"/>
                  <a:pt x="2868" y="531"/>
                  <a:pt x="2868" y="531"/>
                </a:cubicBezTo>
                <a:cubicBezTo>
                  <a:pt x="2867" y="531"/>
                  <a:pt x="2867" y="531"/>
                  <a:pt x="2867" y="531"/>
                </a:cubicBezTo>
                <a:cubicBezTo>
                  <a:pt x="2866" y="531"/>
                  <a:pt x="2866" y="531"/>
                  <a:pt x="2866" y="531"/>
                </a:cubicBezTo>
                <a:cubicBezTo>
                  <a:pt x="2865" y="532"/>
                  <a:pt x="2865" y="532"/>
                  <a:pt x="2865" y="532"/>
                </a:cubicBezTo>
                <a:cubicBezTo>
                  <a:pt x="2866" y="535"/>
                  <a:pt x="2866" y="535"/>
                  <a:pt x="2866" y="535"/>
                </a:cubicBezTo>
                <a:cubicBezTo>
                  <a:pt x="2866" y="537"/>
                  <a:pt x="2866" y="537"/>
                  <a:pt x="2866" y="537"/>
                </a:cubicBezTo>
                <a:cubicBezTo>
                  <a:pt x="2865" y="538"/>
                  <a:pt x="2865" y="538"/>
                  <a:pt x="2865" y="538"/>
                </a:cubicBezTo>
                <a:cubicBezTo>
                  <a:pt x="2864" y="539"/>
                  <a:pt x="2864" y="539"/>
                  <a:pt x="2864" y="539"/>
                </a:cubicBezTo>
                <a:cubicBezTo>
                  <a:pt x="2864" y="541"/>
                  <a:pt x="2864" y="541"/>
                  <a:pt x="2864" y="541"/>
                </a:cubicBezTo>
                <a:cubicBezTo>
                  <a:pt x="2866" y="543"/>
                  <a:pt x="2866" y="543"/>
                  <a:pt x="2866" y="543"/>
                </a:cubicBezTo>
                <a:cubicBezTo>
                  <a:pt x="2867" y="545"/>
                  <a:pt x="2867" y="545"/>
                  <a:pt x="2867" y="545"/>
                </a:cubicBezTo>
                <a:cubicBezTo>
                  <a:pt x="2866" y="547"/>
                  <a:pt x="2866" y="547"/>
                  <a:pt x="2866" y="547"/>
                </a:cubicBezTo>
                <a:cubicBezTo>
                  <a:pt x="2865" y="548"/>
                  <a:pt x="2865" y="548"/>
                  <a:pt x="2865" y="548"/>
                </a:cubicBezTo>
                <a:cubicBezTo>
                  <a:pt x="2863" y="548"/>
                  <a:pt x="2863" y="548"/>
                  <a:pt x="2863" y="548"/>
                </a:cubicBezTo>
                <a:cubicBezTo>
                  <a:pt x="2863" y="549"/>
                  <a:pt x="2863" y="549"/>
                  <a:pt x="2863" y="549"/>
                </a:cubicBezTo>
                <a:cubicBezTo>
                  <a:pt x="2864" y="551"/>
                  <a:pt x="2864" y="551"/>
                  <a:pt x="2864" y="551"/>
                </a:cubicBezTo>
                <a:cubicBezTo>
                  <a:pt x="2866" y="551"/>
                  <a:pt x="2866" y="551"/>
                  <a:pt x="2866" y="551"/>
                </a:cubicBezTo>
                <a:cubicBezTo>
                  <a:pt x="2867" y="549"/>
                  <a:pt x="2867" y="549"/>
                  <a:pt x="2867" y="549"/>
                </a:cubicBezTo>
                <a:cubicBezTo>
                  <a:pt x="2869" y="554"/>
                  <a:pt x="2869" y="554"/>
                  <a:pt x="2869" y="554"/>
                </a:cubicBezTo>
                <a:cubicBezTo>
                  <a:pt x="2870" y="558"/>
                  <a:pt x="2870" y="558"/>
                  <a:pt x="2870" y="558"/>
                </a:cubicBezTo>
                <a:cubicBezTo>
                  <a:pt x="2870" y="561"/>
                  <a:pt x="2870" y="561"/>
                  <a:pt x="2870" y="561"/>
                </a:cubicBezTo>
                <a:cubicBezTo>
                  <a:pt x="2870" y="566"/>
                  <a:pt x="2870" y="566"/>
                  <a:pt x="2870" y="566"/>
                </a:cubicBezTo>
                <a:cubicBezTo>
                  <a:pt x="2868" y="573"/>
                  <a:pt x="2868" y="573"/>
                  <a:pt x="2868" y="573"/>
                </a:cubicBezTo>
                <a:cubicBezTo>
                  <a:pt x="2869" y="576"/>
                  <a:pt x="2869" y="576"/>
                  <a:pt x="2869" y="576"/>
                </a:cubicBezTo>
                <a:cubicBezTo>
                  <a:pt x="2868" y="579"/>
                  <a:pt x="2868" y="579"/>
                  <a:pt x="2868" y="579"/>
                </a:cubicBezTo>
                <a:cubicBezTo>
                  <a:pt x="2865" y="580"/>
                  <a:pt x="2865" y="580"/>
                  <a:pt x="2865" y="580"/>
                </a:cubicBezTo>
                <a:cubicBezTo>
                  <a:pt x="2864" y="583"/>
                  <a:pt x="2864" y="583"/>
                  <a:pt x="2864" y="583"/>
                </a:cubicBezTo>
                <a:cubicBezTo>
                  <a:pt x="2864" y="586"/>
                  <a:pt x="2864" y="586"/>
                  <a:pt x="2864" y="586"/>
                </a:cubicBezTo>
                <a:cubicBezTo>
                  <a:pt x="2863" y="588"/>
                  <a:pt x="2863" y="588"/>
                  <a:pt x="2863" y="588"/>
                </a:cubicBezTo>
                <a:cubicBezTo>
                  <a:pt x="2863" y="590"/>
                  <a:pt x="2863" y="590"/>
                  <a:pt x="2863" y="590"/>
                </a:cubicBezTo>
                <a:cubicBezTo>
                  <a:pt x="2860" y="593"/>
                  <a:pt x="2860" y="593"/>
                  <a:pt x="2860" y="593"/>
                </a:cubicBezTo>
                <a:cubicBezTo>
                  <a:pt x="2855" y="596"/>
                  <a:pt x="2855" y="596"/>
                  <a:pt x="2855" y="596"/>
                </a:cubicBezTo>
                <a:cubicBezTo>
                  <a:pt x="2854" y="596"/>
                  <a:pt x="2854" y="596"/>
                  <a:pt x="2854" y="596"/>
                </a:cubicBezTo>
                <a:cubicBezTo>
                  <a:pt x="2853" y="598"/>
                  <a:pt x="2853" y="598"/>
                  <a:pt x="2853" y="598"/>
                </a:cubicBezTo>
                <a:cubicBezTo>
                  <a:pt x="2850" y="597"/>
                  <a:pt x="2850" y="597"/>
                  <a:pt x="2850" y="597"/>
                </a:cubicBezTo>
                <a:cubicBezTo>
                  <a:pt x="2848" y="594"/>
                  <a:pt x="2848" y="594"/>
                  <a:pt x="2848" y="594"/>
                </a:cubicBezTo>
                <a:cubicBezTo>
                  <a:pt x="2848" y="593"/>
                  <a:pt x="2848" y="593"/>
                  <a:pt x="2848" y="593"/>
                </a:cubicBezTo>
                <a:cubicBezTo>
                  <a:pt x="2849" y="592"/>
                  <a:pt x="2849" y="592"/>
                  <a:pt x="2849" y="592"/>
                </a:cubicBezTo>
                <a:cubicBezTo>
                  <a:pt x="2850" y="590"/>
                  <a:pt x="2850" y="590"/>
                  <a:pt x="2850" y="590"/>
                </a:cubicBezTo>
                <a:cubicBezTo>
                  <a:pt x="2850" y="589"/>
                  <a:pt x="2850" y="589"/>
                  <a:pt x="2850" y="589"/>
                </a:cubicBezTo>
                <a:cubicBezTo>
                  <a:pt x="2851" y="588"/>
                  <a:pt x="2851" y="588"/>
                  <a:pt x="2851" y="588"/>
                </a:cubicBezTo>
                <a:cubicBezTo>
                  <a:pt x="2851" y="587"/>
                  <a:pt x="2851" y="587"/>
                  <a:pt x="2851" y="587"/>
                </a:cubicBezTo>
                <a:cubicBezTo>
                  <a:pt x="2849" y="588"/>
                  <a:pt x="2849" y="588"/>
                  <a:pt x="2849" y="588"/>
                </a:cubicBezTo>
                <a:cubicBezTo>
                  <a:pt x="2847" y="590"/>
                  <a:pt x="2847" y="590"/>
                  <a:pt x="2847" y="590"/>
                </a:cubicBezTo>
                <a:cubicBezTo>
                  <a:pt x="2845" y="590"/>
                  <a:pt x="2845" y="590"/>
                  <a:pt x="2845" y="590"/>
                </a:cubicBezTo>
                <a:cubicBezTo>
                  <a:pt x="2844" y="592"/>
                  <a:pt x="2844" y="592"/>
                  <a:pt x="2844" y="592"/>
                </a:cubicBezTo>
                <a:cubicBezTo>
                  <a:pt x="2846" y="595"/>
                  <a:pt x="2846" y="595"/>
                  <a:pt x="2846" y="595"/>
                </a:cubicBezTo>
                <a:cubicBezTo>
                  <a:pt x="2846" y="600"/>
                  <a:pt x="2846" y="600"/>
                  <a:pt x="2846" y="600"/>
                </a:cubicBezTo>
                <a:cubicBezTo>
                  <a:pt x="2846" y="602"/>
                  <a:pt x="2846" y="602"/>
                  <a:pt x="2846" y="602"/>
                </a:cubicBezTo>
                <a:cubicBezTo>
                  <a:pt x="2843" y="604"/>
                  <a:pt x="2843" y="604"/>
                  <a:pt x="2843" y="604"/>
                </a:cubicBezTo>
                <a:cubicBezTo>
                  <a:pt x="2843" y="606"/>
                  <a:pt x="2843" y="606"/>
                  <a:pt x="2843" y="606"/>
                </a:cubicBezTo>
                <a:cubicBezTo>
                  <a:pt x="2843" y="606"/>
                  <a:pt x="2843" y="606"/>
                  <a:pt x="2843" y="606"/>
                </a:cubicBezTo>
                <a:cubicBezTo>
                  <a:pt x="2842" y="610"/>
                  <a:pt x="2842" y="610"/>
                  <a:pt x="2842" y="610"/>
                </a:cubicBezTo>
                <a:cubicBezTo>
                  <a:pt x="2843" y="611"/>
                  <a:pt x="2843" y="611"/>
                  <a:pt x="2843" y="611"/>
                </a:cubicBezTo>
                <a:cubicBezTo>
                  <a:pt x="2843" y="612"/>
                  <a:pt x="2843" y="612"/>
                  <a:pt x="2843" y="612"/>
                </a:cubicBezTo>
                <a:cubicBezTo>
                  <a:pt x="2843" y="613"/>
                  <a:pt x="2843" y="613"/>
                  <a:pt x="2843" y="613"/>
                </a:cubicBezTo>
                <a:cubicBezTo>
                  <a:pt x="2843" y="614"/>
                  <a:pt x="2843" y="614"/>
                  <a:pt x="2843" y="614"/>
                </a:cubicBezTo>
                <a:cubicBezTo>
                  <a:pt x="2842" y="615"/>
                  <a:pt x="2842" y="615"/>
                  <a:pt x="2842" y="615"/>
                </a:cubicBezTo>
                <a:cubicBezTo>
                  <a:pt x="2842" y="615"/>
                  <a:pt x="2842" y="615"/>
                  <a:pt x="2842" y="615"/>
                </a:cubicBezTo>
                <a:cubicBezTo>
                  <a:pt x="2842" y="616"/>
                  <a:pt x="2842" y="616"/>
                  <a:pt x="2842" y="616"/>
                </a:cubicBezTo>
                <a:cubicBezTo>
                  <a:pt x="2841" y="617"/>
                  <a:pt x="2841" y="617"/>
                  <a:pt x="2841" y="617"/>
                </a:cubicBezTo>
                <a:cubicBezTo>
                  <a:pt x="2840" y="616"/>
                  <a:pt x="2840" y="616"/>
                  <a:pt x="2840" y="616"/>
                </a:cubicBezTo>
                <a:cubicBezTo>
                  <a:pt x="2838" y="617"/>
                  <a:pt x="2838" y="617"/>
                  <a:pt x="2838" y="617"/>
                </a:cubicBezTo>
                <a:cubicBezTo>
                  <a:pt x="2837" y="616"/>
                  <a:pt x="2837" y="616"/>
                  <a:pt x="2837" y="616"/>
                </a:cubicBezTo>
                <a:cubicBezTo>
                  <a:pt x="2837" y="614"/>
                  <a:pt x="2837" y="614"/>
                  <a:pt x="2837" y="614"/>
                </a:cubicBezTo>
                <a:cubicBezTo>
                  <a:pt x="2836" y="614"/>
                  <a:pt x="2836" y="614"/>
                  <a:pt x="2836" y="614"/>
                </a:cubicBezTo>
                <a:cubicBezTo>
                  <a:pt x="2835" y="615"/>
                  <a:pt x="2835" y="615"/>
                  <a:pt x="2835" y="615"/>
                </a:cubicBezTo>
                <a:cubicBezTo>
                  <a:pt x="2834" y="615"/>
                  <a:pt x="2834" y="615"/>
                  <a:pt x="2834" y="615"/>
                </a:cubicBezTo>
                <a:cubicBezTo>
                  <a:pt x="2833" y="615"/>
                  <a:pt x="2833" y="615"/>
                  <a:pt x="2833" y="615"/>
                </a:cubicBezTo>
                <a:cubicBezTo>
                  <a:pt x="2829" y="616"/>
                  <a:pt x="2829" y="616"/>
                  <a:pt x="2829" y="616"/>
                </a:cubicBezTo>
                <a:cubicBezTo>
                  <a:pt x="2826" y="617"/>
                  <a:pt x="2826" y="617"/>
                  <a:pt x="2826" y="617"/>
                </a:cubicBezTo>
                <a:cubicBezTo>
                  <a:pt x="2824" y="618"/>
                  <a:pt x="2824" y="618"/>
                  <a:pt x="2824" y="618"/>
                </a:cubicBezTo>
                <a:cubicBezTo>
                  <a:pt x="2822" y="618"/>
                  <a:pt x="2822" y="618"/>
                  <a:pt x="2822" y="618"/>
                </a:cubicBezTo>
                <a:cubicBezTo>
                  <a:pt x="2819" y="619"/>
                  <a:pt x="2819" y="619"/>
                  <a:pt x="2819" y="619"/>
                </a:cubicBezTo>
                <a:cubicBezTo>
                  <a:pt x="2818" y="618"/>
                  <a:pt x="2818" y="618"/>
                  <a:pt x="2818" y="618"/>
                </a:cubicBezTo>
                <a:cubicBezTo>
                  <a:pt x="2816" y="618"/>
                  <a:pt x="2816" y="618"/>
                  <a:pt x="2816" y="618"/>
                </a:cubicBezTo>
                <a:cubicBezTo>
                  <a:pt x="2812" y="621"/>
                  <a:pt x="2812" y="621"/>
                  <a:pt x="2812" y="621"/>
                </a:cubicBezTo>
                <a:cubicBezTo>
                  <a:pt x="2812" y="624"/>
                  <a:pt x="2812" y="624"/>
                  <a:pt x="2812" y="624"/>
                </a:cubicBezTo>
                <a:cubicBezTo>
                  <a:pt x="2810" y="624"/>
                  <a:pt x="2810" y="624"/>
                  <a:pt x="2810" y="624"/>
                </a:cubicBezTo>
                <a:cubicBezTo>
                  <a:pt x="2810" y="626"/>
                  <a:pt x="2810" y="626"/>
                  <a:pt x="2810" y="626"/>
                </a:cubicBezTo>
                <a:cubicBezTo>
                  <a:pt x="2807" y="629"/>
                  <a:pt x="2807" y="629"/>
                  <a:pt x="2807" y="629"/>
                </a:cubicBezTo>
                <a:cubicBezTo>
                  <a:pt x="2805" y="630"/>
                  <a:pt x="2805" y="630"/>
                  <a:pt x="2805" y="630"/>
                </a:cubicBezTo>
                <a:cubicBezTo>
                  <a:pt x="2804" y="632"/>
                  <a:pt x="2804" y="632"/>
                  <a:pt x="2804" y="632"/>
                </a:cubicBezTo>
                <a:cubicBezTo>
                  <a:pt x="2803" y="633"/>
                  <a:pt x="2803" y="633"/>
                  <a:pt x="2803" y="633"/>
                </a:cubicBezTo>
                <a:cubicBezTo>
                  <a:pt x="2802" y="635"/>
                  <a:pt x="2802" y="635"/>
                  <a:pt x="2802" y="635"/>
                </a:cubicBezTo>
                <a:cubicBezTo>
                  <a:pt x="2799" y="635"/>
                  <a:pt x="2799" y="635"/>
                  <a:pt x="2799" y="635"/>
                </a:cubicBezTo>
                <a:cubicBezTo>
                  <a:pt x="2798" y="637"/>
                  <a:pt x="2798" y="637"/>
                  <a:pt x="2798" y="637"/>
                </a:cubicBezTo>
                <a:cubicBezTo>
                  <a:pt x="2799" y="640"/>
                  <a:pt x="2799" y="640"/>
                  <a:pt x="2799" y="640"/>
                </a:cubicBezTo>
                <a:cubicBezTo>
                  <a:pt x="2800" y="640"/>
                  <a:pt x="2800" y="640"/>
                  <a:pt x="2800" y="640"/>
                </a:cubicBezTo>
                <a:cubicBezTo>
                  <a:pt x="2800" y="641"/>
                  <a:pt x="2800" y="641"/>
                  <a:pt x="2800" y="641"/>
                </a:cubicBezTo>
                <a:cubicBezTo>
                  <a:pt x="2800" y="642"/>
                  <a:pt x="2800" y="642"/>
                  <a:pt x="2800" y="642"/>
                </a:cubicBezTo>
                <a:lnTo>
                  <a:pt x="2798" y="643"/>
                </a:lnTo>
                <a:close/>
                <a:moveTo>
                  <a:pt x="2953" y="420"/>
                </a:moveTo>
                <a:cubicBezTo>
                  <a:pt x="2952" y="419"/>
                  <a:pt x="2952" y="419"/>
                  <a:pt x="2952" y="419"/>
                </a:cubicBezTo>
                <a:cubicBezTo>
                  <a:pt x="2952" y="420"/>
                  <a:pt x="2952" y="420"/>
                  <a:pt x="2952" y="420"/>
                </a:cubicBezTo>
                <a:cubicBezTo>
                  <a:pt x="2952" y="420"/>
                  <a:pt x="2952" y="420"/>
                  <a:pt x="2952" y="420"/>
                </a:cubicBezTo>
                <a:cubicBezTo>
                  <a:pt x="2953" y="421"/>
                  <a:pt x="2953" y="421"/>
                  <a:pt x="2953" y="421"/>
                </a:cubicBezTo>
                <a:lnTo>
                  <a:pt x="2953" y="420"/>
                </a:lnTo>
                <a:close/>
                <a:moveTo>
                  <a:pt x="2960" y="363"/>
                </a:moveTo>
                <a:cubicBezTo>
                  <a:pt x="2959" y="365"/>
                  <a:pt x="2959" y="365"/>
                  <a:pt x="2959" y="365"/>
                </a:cubicBezTo>
                <a:cubicBezTo>
                  <a:pt x="2958" y="365"/>
                  <a:pt x="2958" y="365"/>
                  <a:pt x="2958" y="365"/>
                </a:cubicBezTo>
                <a:cubicBezTo>
                  <a:pt x="2958" y="366"/>
                  <a:pt x="2958" y="366"/>
                  <a:pt x="2958" y="366"/>
                </a:cubicBezTo>
                <a:cubicBezTo>
                  <a:pt x="2959" y="367"/>
                  <a:pt x="2959" y="367"/>
                  <a:pt x="2959" y="367"/>
                </a:cubicBezTo>
                <a:cubicBezTo>
                  <a:pt x="2959" y="369"/>
                  <a:pt x="2959" y="369"/>
                  <a:pt x="2959" y="369"/>
                </a:cubicBezTo>
                <a:cubicBezTo>
                  <a:pt x="2958" y="370"/>
                  <a:pt x="2958" y="370"/>
                  <a:pt x="2958" y="370"/>
                </a:cubicBezTo>
                <a:cubicBezTo>
                  <a:pt x="2959" y="370"/>
                  <a:pt x="2959" y="370"/>
                  <a:pt x="2959" y="370"/>
                </a:cubicBezTo>
                <a:cubicBezTo>
                  <a:pt x="2961" y="370"/>
                  <a:pt x="2961" y="370"/>
                  <a:pt x="2961" y="370"/>
                </a:cubicBezTo>
                <a:cubicBezTo>
                  <a:pt x="2961" y="371"/>
                  <a:pt x="2961" y="371"/>
                  <a:pt x="2961" y="371"/>
                </a:cubicBezTo>
                <a:cubicBezTo>
                  <a:pt x="2962" y="371"/>
                  <a:pt x="2962" y="371"/>
                  <a:pt x="2962" y="371"/>
                </a:cubicBezTo>
                <a:cubicBezTo>
                  <a:pt x="2962" y="369"/>
                  <a:pt x="2962" y="369"/>
                  <a:pt x="2962" y="369"/>
                </a:cubicBezTo>
                <a:cubicBezTo>
                  <a:pt x="2962" y="367"/>
                  <a:pt x="2962" y="367"/>
                  <a:pt x="2962" y="367"/>
                </a:cubicBezTo>
                <a:cubicBezTo>
                  <a:pt x="2964" y="366"/>
                  <a:pt x="2964" y="366"/>
                  <a:pt x="2964" y="366"/>
                </a:cubicBezTo>
                <a:cubicBezTo>
                  <a:pt x="2965" y="365"/>
                  <a:pt x="2965" y="365"/>
                  <a:pt x="2965" y="365"/>
                </a:cubicBezTo>
                <a:cubicBezTo>
                  <a:pt x="2965" y="363"/>
                  <a:pt x="2965" y="363"/>
                  <a:pt x="2965" y="363"/>
                </a:cubicBezTo>
                <a:cubicBezTo>
                  <a:pt x="2965" y="361"/>
                  <a:pt x="2965" y="361"/>
                  <a:pt x="2965" y="361"/>
                </a:cubicBezTo>
                <a:cubicBezTo>
                  <a:pt x="2966" y="360"/>
                  <a:pt x="2966" y="360"/>
                  <a:pt x="2966" y="360"/>
                </a:cubicBezTo>
                <a:cubicBezTo>
                  <a:pt x="2966" y="358"/>
                  <a:pt x="2966" y="358"/>
                  <a:pt x="2966" y="358"/>
                </a:cubicBezTo>
                <a:cubicBezTo>
                  <a:pt x="2963" y="355"/>
                  <a:pt x="2963" y="355"/>
                  <a:pt x="2963" y="355"/>
                </a:cubicBezTo>
                <a:cubicBezTo>
                  <a:pt x="2962" y="357"/>
                  <a:pt x="2962" y="357"/>
                  <a:pt x="2962" y="357"/>
                </a:cubicBezTo>
                <a:cubicBezTo>
                  <a:pt x="2962" y="360"/>
                  <a:pt x="2962" y="360"/>
                  <a:pt x="2962" y="360"/>
                </a:cubicBezTo>
                <a:cubicBezTo>
                  <a:pt x="2962" y="362"/>
                  <a:pt x="2962" y="362"/>
                  <a:pt x="2962" y="362"/>
                </a:cubicBezTo>
                <a:lnTo>
                  <a:pt x="2960" y="363"/>
                </a:lnTo>
                <a:close/>
                <a:moveTo>
                  <a:pt x="2951" y="427"/>
                </a:moveTo>
                <a:cubicBezTo>
                  <a:pt x="2951" y="424"/>
                  <a:pt x="2951" y="424"/>
                  <a:pt x="2951" y="424"/>
                </a:cubicBezTo>
                <a:cubicBezTo>
                  <a:pt x="2951" y="424"/>
                  <a:pt x="2951" y="424"/>
                  <a:pt x="2951" y="424"/>
                </a:cubicBezTo>
                <a:cubicBezTo>
                  <a:pt x="2950" y="425"/>
                  <a:pt x="2950" y="425"/>
                  <a:pt x="2950" y="425"/>
                </a:cubicBezTo>
                <a:cubicBezTo>
                  <a:pt x="2950" y="428"/>
                  <a:pt x="2950" y="428"/>
                  <a:pt x="2950" y="428"/>
                </a:cubicBezTo>
                <a:cubicBezTo>
                  <a:pt x="2950" y="428"/>
                  <a:pt x="2950" y="428"/>
                  <a:pt x="2950" y="428"/>
                </a:cubicBezTo>
                <a:lnTo>
                  <a:pt x="2951" y="427"/>
                </a:lnTo>
                <a:close/>
                <a:moveTo>
                  <a:pt x="2967" y="357"/>
                </a:moveTo>
                <a:cubicBezTo>
                  <a:pt x="2968" y="356"/>
                  <a:pt x="2968" y="356"/>
                  <a:pt x="2968" y="356"/>
                </a:cubicBezTo>
                <a:cubicBezTo>
                  <a:pt x="2967" y="354"/>
                  <a:pt x="2967" y="354"/>
                  <a:pt x="2967" y="354"/>
                </a:cubicBezTo>
                <a:cubicBezTo>
                  <a:pt x="2966" y="353"/>
                  <a:pt x="2966" y="353"/>
                  <a:pt x="2966" y="353"/>
                </a:cubicBezTo>
                <a:cubicBezTo>
                  <a:pt x="2965" y="354"/>
                  <a:pt x="2965" y="354"/>
                  <a:pt x="2965" y="354"/>
                </a:cubicBezTo>
                <a:cubicBezTo>
                  <a:pt x="2965" y="355"/>
                  <a:pt x="2965" y="355"/>
                  <a:pt x="2965" y="355"/>
                </a:cubicBezTo>
                <a:cubicBezTo>
                  <a:pt x="2966" y="357"/>
                  <a:pt x="2966" y="357"/>
                  <a:pt x="2966" y="357"/>
                </a:cubicBezTo>
                <a:lnTo>
                  <a:pt x="2967" y="357"/>
                </a:lnTo>
                <a:close/>
                <a:moveTo>
                  <a:pt x="3025" y="1132"/>
                </a:moveTo>
                <a:cubicBezTo>
                  <a:pt x="3024" y="1131"/>
                  <a:pt x="3024" y="1131"/>
                  <a:pt x="3024" y="1131"/>
                </a:cubicBezTo>
                <a:cubicBezTo>
                  <a:pt x="3023" y="1131"/>
                  <a:pt x="3023" y="1131"/>
                  <a:pt x="3023" y="1131"/>
                </a:cubicBezTo>
                <a:cubicBezTo>
                  <a:pt x="3022" y="1131"/>
                  <a:pt x="3022" y="1131"/>
                  <a:pt x="3022" y="1131"/>
                </a:cubicBezTo>
                <a:cubicBezTo>
                  <a:pt x="3021" y="1131"/>
                  <a:pt x="3021" y="1131"/>
                  <a:pt x="3021" y="1131"/>
                </a:cubicBezTo>
                <a:cubicBezTo>
                  <a:pt x="3020" y="1131"/>
                  <a:pt x="3020" y="1131"/>
                  <a:pt x="3020" y="1131"/>
                </a:cubicBezTo>
                <a:cubicBezTo>
                  <a:pt x="3018" y="1129"/>
                  <a:pt x="3018" y="1129"/>
                  <a:pt x="3018" y="1129"/>
                </a:cubicBezTo>
                <a:cubicBezTo>
                  <a:pt x="3018" y="1126"/>
                  <a:pt x="3018" y="1126"/>
                  <a:pt x="3018" y="1126"/>
                </a:cubicBezTo>
                <a:cubicBezTo>
                  <a:pt x="3016" y="1125"/>
                  <a:pt x="3016" y="1125"/>
                  <a:pt x="3016" y="1125"/>
                </a:cubicBezTo>
                <a:cubicBezTo>
                  <a:pt x="3014" y="1121"/>
                  <a:pt x="3014" y="1121"/>
                  <a:pt x="3014" y="1121"/>
                </a:cubicBezTo>
                <a:cubicBezTo>
                  <a:pt x="3013" y="1120"/>
                  <a:pt x="3013" y="1120"/>
                  <a:pt x="3013" y="1120"/>
                </a:cubicBezTo>
                <a:cubicBezTo>
                  <a:pt x="3013" y="1119"/>
                  <a:pt x="3013" y="1119"/>
                  <a:pt x="3013" y="1119"/>
                </a:cubicBezTo>
                <a:cubicBezTo>
                  <a:pt x="3010" y="1119"/>
                  <a:pt x="3010" y="1119"/>
                  <a:pt x="3010" y="1119"/>
                </a:cubicBezTo>
                <a:cubicBezTo>
                  <a:pt x="3009" y="1118"/>
                  <a:pt x="3009" y="1118"/>
                  <a:pt x="3009" y="1118"/>
                </a:cubicBezTo>
                <a:cubicBezTo>
                  <a:pt x="3008" y="1116"/>
                  <a:pt x="3008" y="1116"/>
                  <a:pt x="3008" y="1116"/>
                </a:cubicBezTo>
                <a:cubicBezTo>
                  <a:pt x="3006" y="1114"/>
                  <a:pt x="3006" y="1114"/>
                  <a:pt x="3006" y="1114"/>
                </a:cubicBezTo>
                <a:cubicBezTo>
                  <a:pt x="3005" y="1111"/>
                  <a:pt x="3005" y="1111"/>
                  <a:pt x="3005" y="1111"/>
                </a:cubicBezTo>
                <a:cubicBezTo>
                  <a:pt x="3004" y="1110"/>
                  <a:pt x="3004" y="1110"/>
                  <a:pt x="3004" y="1110"/>
                </a:cubicBezTo>
                <a:cubicBezTo>
                  <a:pt x="3003" y="1108"/>
                  <a:pt x="3003" y="1108"/>
                  <a:pt x="3003" y="1108"/>
                </a:cubicBezTo>
                <a:cubicBezTo>
                  <a:pt x="3003" y="1107"/>
                  <a:pt x="3003" y="1107"/>
                  <a:pt x="3003" y="1107"/>
                </a:cubicBezTo>
                <a:cubicBezTo>
                  <a:pt x="3007" y="1108"/>
                  <a:pt x="3007" y="1108"/>
                  <a:pt x="3007" y="1108"/>
                </a:cubicBezTo>
                <a:cubicBezTo>
                  <a:pt x="3011" y="1106"/>
                  <a:pt x="3011" y="1106"/>
                  <a:pt x="3011" y="1106"/>
                </a:cubicBezTo>
                <a:cubicBezTo>
                  <a:pt x="3012" y="1104"/>
                  <a:pt x="3012" y="1104"/>
                  <a:pt x="3012" y="1104"/>
                </a:cubicBezTo>
                <a:cubicBezTo>
                  <a:pt x="3011" y="1102"/>
                  <a:pt x="3011" y="1102"/>
                  <a:pt x="3011" y="1102"/>
                </a:cubicBezTo>
                <a:cubicBezTo>
                  <a:pt x="3008" y="1099"/>
                  <a:pt x="3008" y="1099"/>
                  <a:pt x="3008" y="1099"/>
                </a:cubicBezTo>
                <a:cubicBezTo>
                  <a:pt x="3006" y="1098"/>
                  <a:pt x="3006" y="1098"/>
                  <a:pt x="3006" y="1098"/>
                </a:cubicBezTo>
                <a:cubicBezTo>
                  <a:pt x="3005" y="1099"/>
                  <a:pt x="3005" y="1099"/>
                  <a:pt x="3005" y="1099"/>
                </a:cubicBezTo>
                <a:cubicBezTo>
                  <a:pt x="3003" y="1098"/>
                  <a:pt x="3003" y="1098"/>
                  <a:pt x="3003" y="1098"/>
                </a:cubicBezTo>
                <a:cubicBezTo>
                  <a:pt x="3000" y="1096"/>
                  <a:pt x="3000" y="1096"/>
                  <a:pt x="3000" y="1096"/>
                </a:cubicBezTo>
                <a:cubicBezTo>
                  <a:pt x="2998" y="1094"/>
                  <a:pt x="2998" y="1094"/>
                  <a:pt x="2998" y="1094"/>
                </a:cubicBezTo>
                <a:cubicBezTo>
                  <a:pt x="2996" y="1095"/>
                  <a:pt x="2996" y="1095"/>
                  <a:pt x="2996" y="1095"/>
                </a:cubicBezTo>
                <a:cubicBezTo>
                  <a:pt x="2991" y="1093"/>
                  <a:pt x="2991" y="1093"/>
                  <a:pt x="2991" y="1093"/>
                </a:cubicBezTo>
                <a:cubicBezTo>
                  <a:pt x="2990" y="1092"/>
                  <a:pt x="2990" y="1092"/>
                  <a:pt x="2990" y="1092"/>
                </a:cubicBezTo>
                <a:cubicBezTo>
                  <a:pt x="2992" y="1089"/>
                  <a:pt x="2992" y="1089"/>
                  <a:pt x="2992" y="1089"/>
                </a:cubicBezTo>
                <a:cubicBezTo>
                  <a:pt x="2992" y="1087"/>
                  <a:pt x="2992" y="1087"/>
                  <a:pt x="2992" y="1087"/>
                </a:cubicBezTo>
                <a:cubicBezTo>
                  <a:pt x="2991" y="1086"/>
                  <a:pt x="2991" y="1086"/>
                  <a:pt x="2991" y="1086"/>
                </a:cubicBezTo>
                <a:cubicBezTo>
                  <a:pt x="2987" y="1082"/>
                  <a:pt x="2987" y="1082"/>
                  <a:pt x="2987" y="1082"/>
                </a:cubicBezTo>
                <a:cubicBezTo>
                  <a:pt x="2986" y="1082"/>
                  <a:pt x="2986" y="1082"/>
                  <a:pt x="2986" y="1082"/>
                </a:cubicBezTo>
                <a:cubicBezTo>
                  <a:pt x="2985" y="1083"/>
                  <a:pt x="2985" y="1083"/>
                  <a:pt x="2985" y="1083"/>
                </a:cubicBezTo>
                <a:cubicBezTo>
                  <a:pt x="2984" y="1081"/>
                  <a:pt x="2984" y="1081"/>
                  <a:pt x="2984" y="1081"/>
                </a:cubicBezTo>
                <a:cubicBezTo>
                  <a:pt x="2982" y="1080"/>
                  <a:pt x="2982" y="1080"/>
                  <a:pt x="2982" y="1080"/>
                </a:cubicBezTo>
                <a:cubicBezTo>
                  <a:pt x="2982" y="1078"/>
                  <a:pt x="2982" y="1078"/>
                  <a:pt x="2982" y="1078"/>
                </a:cubicBezTo>
                <a:cubicBezTo>
                  <a:pt x="2980" y="1078"/>
                  <a:pt x="2980" y="1078"/>
                  <a:pt x="2980" y="1078"/>
                </a:cubicBezTo>
                <a:cubicBezTo>
                  <a:pt x="2978" y="1076"/>
                  <a:pt x="2978" y="1076"/>
                  <a:pt x="2978" y="1076"/>
                </a:cubicBezTo>
                <a:cubicBezTo>
                  <a:pt x="2978" y="1077"/>
                  <a:pt x="2978" y="1077"/>
                  <a:pt x="2978" y="1077"/>
                </a:cubicBezTo>
                <a:cubicBezTo>
                  <a:pt x="2976" y="1076"/>
                  <a:pt x="2976" y="1076"/>
                  <a:pt x="2976" y="1076"/>
                </a:cubicBezTo>
                <a:cubicBezTo>
                  <a:pt x="2974" y="1075"/>
                  <a:pt x="2974" y="1075"/>
                  <a:pt x="2974" y="1075"/>
                </a:cubicBezTo>
                <a:cubicBezTo>
                  <a:pt x="2971" y="1074"/>
                  <a:pt x="2971" y="1074"/>
                  <a:pt x="2971" y="1074"/>
                </a:cubicBezTo>
                <a:cubicBezTo>
                  <a:pt x="2969" y="1073"/>
                  <a:pt x="2969" y="1073"/>
                  <a:pt x="2969" y="1073"/>
                </a:cubicBezTo>
                <a:cubicBezTo>
                  <a:pt x="2965" y="1071"/>
                  <a:pt x="2965" y="1071"/>
                  <a:pt x="2965" y="1071"/>
                </a:cubicBezTo>
                <a:cubicBezTo>
                  <a:pt x="2960" y="1070"/>
                  <a:pt x="2960" y="1070"/>
                  <a:pt x="2960" y="1070"/>
                </a:cubicBezTo>
                <a:cubicBezTo>
                  <a:pt x="2958" y="1070"/>
                  <a:pt x="2958" y="1070"/>
                  <a:pt x="2958" y="1070"/>
                </a:cubicBezTo>
                <a:cubicBezTo>
                  <a:pt x="2957" y="1068"/>
                  <a:pt x="2957" y="1068"/>
                  <a:pt x="2957" y="1068"/>
                </a:cubicBezTo>
                <a:cubicBezTo>
                  <a:pt x="2956" y="1068"/>
                  <a:pt x="2956" y="1068"/>
                  <a:pt x="2956" y="1068"/>
                </a:cubicBezTo>
                <a:cubicBezTo>
                  <a:pt x="2955" y="1069"/>
                  <a:pt x="2955" y="1069"/>
                  <a:pt x="2955" y="1069"/>
                </a:cubicBezTo>
                <a:cubicBezTo>
                  <a:pt x="2951" y="1067"/>
                  <a:pt x="2951" y="1067"/>
                  <a:pt x="2951" y="1067"/>
                </a:cubicBezTo>
                <a:cubicBezTo>
                  <a:pt x="2950" y="1066"/>
                  <a:pt x="2950" y="1066"/>
                  <a:pt x="2950" y="1066"/>
                </a:cubicBezTo>
                <a:cubicBezTo>
                  <a:pt x="2948" y="1065"/>
                  <a:pt x="2948" y="1065"/>
                  <a:pt x="2948" y="1065"/>
                </a:cubicBezTo>
                <a:cubicBezTo>
                  <a:pt x="2945" y="1064"/>
                  <a:pt x="2945" y="1064"/>
                  <a:pt x="2945" y="1064"/>
                </a:cubicBezTo>
                <a:cubicBezTo>
                  <a:pt x="2943" y="1064"/>
                  <a:pt x="2943" y="1064"/>
                  <a:pt x="2943" y="1064"/>
                </a:cubicBezTo>
                <a:cubicBezTo>
                  <a:pt x="2943" y="1064"/>
                  <a:pt x="2943" y="1064"/>
                  <a:pt x="2943" y="1064"/>
                </a:cubicBezTo>
                <a:cubicBezTo>
                  <a:pt x="2941" y="1064"/>
                  <a:pt x="2941" y="1064"/>
                  <a:pt x="2941" y="1064"/>
                </a:cubicBezTo>
                <a:cubicBezTo>
                  <a:pt x="2940" y="1064"/>
                  <a:pt x="2940" y="1064"/>
                  <a:pt x="2940" y="1064"/>
                </a:cubicBezTo>
                <a:cubicBezTo>
                  <a:pt x="2940" y="1063"/>
                  <a:pt x="2940" y="1063"/>
                  <a:pt x="2940" y="1063"/>
                </a:cubicBezTo>
                <a:cubicBezTo>
                  <a:pt x="2940" y="1062"/>
                  <a:pt x="2940" y="1062"/>
                  <a:pt x="2940" y="1062"/>
                </a:cubicBezTo>
                <a:cubicBezTo>
                  <a:pt x="2939" y="1061"/>
                  <a:pt x="2939" y="1061"/>
                  <a:pt x="2939" y="1061"/>
                </a:cubicBezTo>
                <a:cubicBezTo>
                  <a:pt x="2937" y="1061"/>
                  <a:pt x="2937" y="1061"/>
                  <a:pt x="2937" y="1061"/>
                </a:cubicBezTo>
                <a:cubicBezTo>
                  <a:pt x="2934" y="1060"/>
                  <a:pt x="2934" y="1060"/>
                  <a:pt x="2934" y="1060"/>
                </a:cubicBezTo>
                <a:cubicBezTo>
                  <a:pt x="2933" y="1060"/>
                  <a:pt x="2933" y="1060"/>
                  <a:pt x="2933" y="1060"/>
                </a:cubicBezTo>
                <a:cubicBezTo>
                  <a:pt x="2932" y="1060"/>
                  <a:pt x="2932" y="1060"/>
                  <a:pt x="2932" y="1060"/>
                </a:cubicBezTo>
                <a:cubicBezTo>
                  <a:pt x="2926" y="1058"/>
                  <a:pt x="2926" y="1058"/>
                  <a:pt x="2926" y="1058"/>
                </a:cubicBezTo>
                <a:cubicBezTo>
                  <a:pt x="2923" y="1057"/>
                  <a:pt x="2923" y="1057"/>
                  <a:pt x="2923" y="1057"/>
                </a:cubicBezTo>
                <a:cubicBezTo>
                  <a:pt x="2921" y="1057"/>
                  <a:pt x="2921" y="1057"/>
                  <a:pt x="2921" y="1057"/>
                </a:cubicBezTo>
                <a:cubicBezTo>
                  <a:pt x="2919" y="1055"/>
                  <a:pt x="2919" y="1055"/>
                  <a:pt x="2919" y="1055"/>
                </a:cubicBezTo>
                <a:cubicBezTo>
                  <a:pt x="2916" y="1054"/>
                  <a:pt x="2916" y="1054"/>
                  <a:pt x="2916" y="1054"/>
                </a:cubicBezTo>
                <a:cubicBezTo>
                  <a:pt x="2913" y="1053"/>
                  <a:pt x="2913" y="1053"/>
                  <a:pt x="2913" y="1053"/>
                </a:cubicBezTo>
                <a:cubicBezTo>
                  <a:pt x="2911" y="1051"/>
                  <a:pt x="2911" y="1051"/>
                  <a:pt x="2911" y="1051"/>
                </a:cubicBezTo>
                <a:cubicBezTo>
                  <a:pt x="2909" y="1051"/>
                  <a:pt x="2909" y="1051"/>
                  <a:pt x="2909" y="1051"/>
                </a:cubicBezTo>
                <a:cubicBezTo>
                  <a:pt x="2904" y="1054"/>
                  <a:pt x="2904" y="1054"/>
                  <a:pt x="2904" y="1054"/>
                </a:cubicBezTo>
                <a:cubicBezTo>
                  <a:pt x="2903" y="1055"/>
                  <a:pt x="2903" y="1055"/>
                  <a:pt x="2903" y="1055"/>
                </a:cubicBezTo>
                <a:cubicBezTo>
                  <a:pt x="2904" y="1057"/>
                  <a:pt x="2904" y="1057"/>
                  <a:pt x="2904" y="1057"/>
                </a:cubicBezTo>
                <a:cubicBezTo>
                  <a:pt x="2904" y="1058"/>
                  <a:pt x="2904" y="1058"/>
                  <a:pt x="2904" y="1058"/>
                </a:cubicBezTo>
                <a:cubicBezTo>
                  <a:pt x="2901" y="1059"/>
                  <a:pt x="2901" y="1059"/>
                  <a:pt x="2901" y="1059"/>
                </a:cubicBezTo>
                <a:cubicBezTo>
                  <a:pt x="2899" y="1059"/>
                  <a:pt x="2899" y="1059"/>
                  <a:pt x="2899" y="1059"/>
                </a:cubicBezTo>
                <a:cubicBezTo>
                  <a:pt x="2898" y="1060"/>
                  <a:pt x="2898" y="1060"/>
                  <a:pt x="2898" y="1060"/>
                </a:cubicBezTo>
                <a:cubicBezTo>
                  <a:pt x="2897" y="1059"/>
                  <a:pt x="2897" y="1059"/>
                  <a:pt x="2897" y="1059"/>
                </a:cubicBezTo>
                <a:cubicBezTo>
                  <a:pt x="2896" y="1060"/>
                  <a:pt x="2896" y="1060"/>
                  <a:pt x="2896" y="1060"/>
                </a:cubicBezTo>
                <a:cubicBezTo>
                  <a:pt x="2896" y="1062"/>
                  <a:pt x="2896" y="1062"/>
                  <a:pt x="2896" y="1062"/>
                </a:cubicBezTo>
                <a:cubicBezTo>
                  <a:pt x="2894" y="1063"/>
                  <a:pt x="2894" y="1063"/>
                  <a:pt x="2894" y="1063"/>
                </a:cubicBezTo>
                <a:cubicBezTo>
                  <a:pt x="2892" y="1063"/>
                  <a:pt x="2892" y="1063"/>
                  <a:pt x="2892" y="1063"/>
                </a:cubicBezTo>
                <a:cubicBezTo>
                  <a:pt x="2891" y="1065"/>
                  <a:pt x="2891" y="1065"/>
                  <a:pt x="2891" y="1065"/>
                </a:cubicBezTo>
                <a:cubicBezTo>
                  <a:pt x="2891" y="1068"/>
                  <a:pt x="2891" y="1068"/>
                  <a:pt x="2891" y="1068"/>
                </a:cubicBezTo>
                <a:cubicBezTo>
                  <a:pt x="2889" y="1068"/>
                  <a:pt x="2889" y="1068"/>
                  <a:pt x="2889" y="1068"/>
                </a:cubicBezTo>
                <a:cubicBezTo>
                  <a:pt x="2888" y="1069"/>
                  <a:pt x="2888" y="1069"/>
                  <a:pt x="2888" y="1069"/>
                </a:cubicBezTo>
                <a:cubicBezTo>
                  <a:pt x="2888" y="1071"/>
                  <a:pt x="2888" y="1071"/>
                  <a:pt x="2888" y="1071"/>
                </a:cubicBezTo>
                <a:cubicBezTo>
                  <a:pt x="2886" y="1072"/>
                  <a:pt x="2886" y="1072"/>
                  <a:pt x="2886" y="1072"/>
                </a:cubicBezTo>
                <a:cubicBezTo>
                  <a:pt x="2884" y="1072"/>
                  <a:pt x="2884" y="1072"/>
                  <a:pt x="2884" y="1072"/>
                </a:cubicBezTo>
                <a:cubicBezTo>
                  <a:pt x="2883" y="1071"/>
                  <a:pt x="2883" y="1071"/>
                  <a:pt x="2883" y="1071"/>
                </a:cubicBezTo>
                <a:cubicBezTo>
                  <a:pt x="2881" y="1069"/>
                  <a:pt x="2881" y="1069"/>
                  <a:pt x="2881" y="1069"/>
                </a:cubicBezTo>
                <a:cubicBezTo>
                  <a:pt x="2880" y="1067"/>
                  <a:pt x="2880" y="1067"/>
                  <a:pt x="2880" y="1067"/>
                </a:cubicBezTo>
                <a:cubicBezTo>
                  <a:pt x="2879" y="1068"/>
                  <a:pt x="2879" y="1068"/>
                  <a:pt x="2879" y="1068"/>
                </a:cubicBezTo>
                <a:cubicBezTo>
                  <a:pt x="2879" y="1066"/>
                  <a:pt x="2879" y="1066"/>
                  <a:pt x="2879" y="1066"/>
                </a:cubicBezTo>
                <a:cubicBezTo>
                  <a:pt x="2879" y="1064"/>
                  <a:pt x="2879" y="1064"/>
                  <a:pt x="2879" y="1064"/>
                </a:cubicBezTo>
                <a:cubicBezTo>
                  <a:pt x="2878" y="1063"/>
                  <a:pt x="2878" y="1063"/>
                  <a:pt x="2878" y="1063"/>
                </a:cubicBezTo>
                <a:cubicBezTo>
                  <a:pt x="2877" y="1064"/>
                  <a:pt x="2877" y="1064"/>
                  <a:pt x="2877" y="1064"/>
                </a:cubicBezTo>
                <a:cubicBezTo>
                  <a:pt x="2877" y="1066"/>
                  <a:pt x="2877" y="1066"/>
                  <a:pt x="2877" y="1066"/>
                </a:cubicBezTo>
                <a:cubicBezTo>
                  <a:pt x="2876" y="1066"/>
                  <a:pt x="2876" y="1066"/>
                  <a:pt x="2876" y="1066"/>
                </a:cubicBezTo>
                <a:cubicBezTo>
                  <a:pt x="2875" y="1065"/>
                  <a:pt x="2875" y="1065"/>
                  <a:pt x="2875" y="1065"/>
                </a:cubicBezTo>
                <a:cubicBezTo>
                  <a:pt x="2874" y="1063"/>
                  <a:pt x="2874" y="1063"/>
                  <a:pt x="2874" y="1063"/>
                </a:cubicBezTo>
                <a:cubicBezTo>
                  <a:pt x="2874" y="1058"/>
                  <a:pt x="2874" y="1058"/>
                  <a:pt x="2874" y="1058"/>
                </a:cubicBezTo>
                <a:cubicBezTo>
                  <a:pt x="2873" y="1055"/>
                  <a:pt x="2873" y="1055"/>
                  <a:pt x="2873" y="1055"/>
                </a:cubicBezTo>
                <a:cubicBezTo>
                  <a:pt x="2874" y="1053"/>
                  <a:pt x="2874" y="1053"/>
                  <a:pt x="2874" y="1053"/>
                </a:cubicBezTo>
                <a:cubicBezTo>
                  <a:pt x="2875" y="1052"/>
                  <a:pt x="2875" y="1052"/>
                  <a:pt x="2875" y="1052"/>
                </a:cubicBezTo>
                <a:cubicBezTo>
                  <a:pt x="2875" y="1050"/>
                  <a:pt x="2875" y="1050"/>
                  <a:pt x="2875" y="1050"/>
                </a:cubicBezTo>
                <a:cubicBezTo>
                  <a:pt x="2873" y="1048"/>
                  <a:pt x="2873" y="1048"/>
                  <a:pt x="2873" y="1048"/>
                </a:cubicBezTo>
                <a:cubicBezTo>
                  <a:pt x="2873" y="1046"/>
                  <a:pt x="2873" y="1046"/>
                  <a:pt x="2873" y="1046"/>
                </a:cubicBezTo>
                <a:cubicBezTo>
                  <a:pt x="2873" y="1045"/>
                  <a:pt x="2873" y="1045"/>
                  <a:pt x="2873" y="1045"/>
                </a:cubicBezTo>
                <a:cubicBezTo>
                  <a:pt x="2873" y="1044"/>
                  <a:pt x="2873" y="1044"/>
                  <a:pt x="2873" y="1044"/>
                </a:cubicBezTo>
                <a:cubicBezTo>
                  <a:pt x="2869" y="1043"/>
                  <a:pt x="2869" y="1043"/>
                  <a:pt x="2869" y="1043"/>
                </a:cubicBezTo>
                <a:cubicBezTo>
                  <a:pt x="2866" y="1044"/>
                  <a:pt x="2866" y="1044"/>
                  <a:pt x="2866" y="1044"/>
                </a:cubicBezTo>
                <a:cubicBezTo>
                  <a:pt x="2863" y="1041"/>
                  <a:pt x="2863" y="1041"/>
                  <a:pt x="2863" y="1041"/>
                </a:cubicBezTo>
                <a:cubicBezTo>
                  <a:pt x="2858" y="1039"/>
                  <a:pt x="2858" y="1039"/>
                  <a:pt x="2858" y="1039"/>
                </a:cubicBezTo>
                <a:cubicBezTo>
                  <a:pt x="2854" y="1040"/>
                  <a:pt x="2854" y="1040"/>
                  <a:pt x="2854" y="1040"/>
                </a:cubicBezTo>
                <a:cubicBezTo>
                  <a:pt x="2854" y="1041"/>
                  <a:pt x="2854" y="1041"/>
                  <a:pt x="2854" y="1041"/>
                </a:cubicBezTo>
                <a:cubicBezTo>
                  <a:pt x="2851" y="1043"/>
                  <a:pt x="2851" y="1043"/>
                  <a:pt x="2851" y="1043"/>
                </a:cubicBezTo>
                <a:cubicBezTo>
                  <a:pt x="2849" y="1043"/>
                  <a:pt x="2849" y="1043"/>
                  <a:pt x="2849" y="1043"/>
                </a:cubicBezTo>
                <a:cubicBezTo>
                  <a:pt x="2848" y="1045"/>
                  <a:pt x="2848" y="1045"/>
                  <a:pt x="2848" y="1045"/>
                </a:cubicBezTo>
                <a:cubicBezTo>
                  <a:pt x="2845" y="1045"/>
                  <a:pt x="2845" y="1045"/>
                  <a:pt x="2845" y="1045"/>
                </a:cubicBezTo>
                <a:cubicBezTo>
                  <a:pt x="2844" y="1046"/>
                  <a:pt x="2844" y="1046"/>
                  <a:pt x="2844" y="1046"/>
                </a:cubicBezTo>
                <a:cubicBezTo>
                  <a:pt x="2844" y="1047"/>
                  <a:pt x="2844" y="1047"/>
                  <a:pt x="2844" y="1047"/>
                </a:cubicBezTo>
                <a:cubicBezTo>
                  <a:pt x="2844" y="1049"/>
                  <a:pt x="2844" y="1049"/>
                  <a:pt x="2844" y="1049"/>
                </a:cubicBezTo>
                <a:cubicBezTo>
                  <a:pt x="2842" y="1050"/>
                  <a:pt x="2842" y="1050"/>
                  <a:pt x="2842" y="1050"/>
                </a:cubicBezTo>
                <a:cubicBezTo>
                  <a:pt x="2841" y="1052"/>
                  <a:pt x="2841" y="1052"/>
                  <a:pt x="2841" y="1052"/>
                </a:cubicBezTo>
                <a:cubicBezTo>
                  <a:pt x="2844" y="1052"/>
                  <a:pt x="2844" y="1052"/>
                  <a:pt x="2844" y="1052"/>
                </a:cubicBezTo>
                <a:cubicBezTo>
                  <a:pt x="2845" y="1051"/>
                  <a:pt x="2845" y="1051"/>
                  <a:pt x="2845" y="1051"/>
                </a:cubicBezTo>
                <a:cubicBezTo>
                  <a:pt x="2846" y="1050"/>
                  <a:pt x="2846" y="1050"/>
                  <a:pt x="2846" y="1050"/>
                </a:cubicBezTo>
                <a:cubicBezTo>
                  <a:pt x="2847" y="1051"/>
                  <a:pt x="2847" y="1051"/>
                  <a:pt x="2847" y="1051"/>
                </a:cubicBezTo>
                <a:cubicBezTo>
                  <a:pt x="2850" y="1053"/>
                  <a:pt x="2850" y="1053"/>
                  <a:pt x="2850" y="1053"/>
                </a:cubicBezTo>
                <a:cubicBezTo>
                  <a:pt x="2851" y="1055"/>
                  <a:pt x="2851" y="1055"/>
                  <a:pt x="2851" y="1055"/>
                </a:cubicBezTo>
                <a:cubicBezTo>
                  <a:pt x="2851" y="1056"/>
                  <a:pt x="2851" y="1056"/>
                  <a:pt x="2851" y="1056"/>
                </a:cubicBezTo>
                <a:cubicBezTo>
                  <a:pt x="2851" y="1058"/>
                  <a:pt x="2851" y="1058"/>
                  <a:pt x="2851" y="1058"/>
                </a:cubicBezTo>
                <a:cubicBezTo>
                  <a:pt x="2853" y="1060"/>
                  <a:pt x="2853" y="1060"/>
                  <a:pt x="2853" y="1060"/>
                </a:cubicBezTo>
                <a:cubicBezTo>
                  <a:pt x="2855" y="1060"/>
                  <a:pt x="2855" y="1060"/>
                  <a:pt x="2855" y="1060"/>
                </a:cubicBezTo>
                <a:cubicBezTo>
                  <a:pt x="2857" y="1059"/>
                  <a:pt x="2857" y="1059"/>
                  <a:pt x="2857" y="1059"/>
                </a:cubicBezTo>
                <a:cubicBezTo>
                  <a:pt x="2858" y="1060"/>
                  <a:pt x="2858" y="1060"/>
                  <a:pt x="2858" y="1060"/>
                </a:cubicBezTo>
                <a:cubicBezTo>
                  <a:pt x="2859" y="1060"/>
                  <a:pt x="2859" y="1060"/>
                  <a:pt x="2859" y="1060"/>
                </a:cubicBezTo>
                <a:cubicBezTo>
                  <a:pt x="2861" y="1060"/>
                  <a:pt x="2861" y="1060"/>
                  <a:pt x="2861" y="1060"/>
                </a:cubicBezTo>
                <a:cubicBezTo>
                  <a:pt x="2864" y="1059"/>
                  <a:pt x="2864" y="1059"/>
                  <a:pt x="2864" y="1059"/>
                </a:cubicBezTo>
                <a:cubicBezTo>
                  <a:pt x="2865" y="1060"/>
                  <a:pt x="2865" y="1060"/>
                  <a:pt x="2865" y="1060"/>
                </a:cubicBezTo>
                <a:cubicBezTo>
                  <a:pt x="2866" y="1059"/>
                  <a:pt x="2866" y="1059"/>
                  <a:pt x="2866" y="1059"/>
                </a:cubicBezTo>
                <a:cubicBezTo>
                  <a:pt x="2865" y="1058"/>
                  <a:pt x="2865" y="1058"/>
                  <a:pt x="2865" y="1058"/>
                </a:cubicBezTo>
                <a:cubicBezTo>
                  <a:pt x="2870" y="1059"/>
                  <a:pt x="2870" y="1059"/>
                  <a:pt x="2870" y="1059"/>
                </a:cubicBezTo>
                <a:cubicBezTo>
                  <a:pt x="2871" y="1060"/>
                  <a:pt x="2871" y="1060"/>
                  <a:pt x="2871" y="1060"/>
                </a:cubicBezTo>
                <a:cubicBezTo>
                  <a:pt x="2871" y="1062"/>
                  <a:pt x="2871" y="1062"/>
                  <a:pt x="2871" y="1062"/>
                </a:cubicBezTo>
                <a:cubicBezTo>
                  <a:pt x="2870" y="1062"/>
                  <a:pt x="2870" y="1062"/>
                  <a:pt x="2870" y="1062"/>
                </a:cubicBezTo>
                <a:cubicBezTo>
                  <a:pt x="2869" y="1064"/>
                  <a:pt x="2869" y="1064"/>
                  <a:pt x="2869" y="1064"/>
                </a:cubicBezTo>
                <a:cubicBezTo>
                  <a:pt x="2868" y="1066"/>
                  <a:pt x="2868" y="1066"/>
                  <a:pt x="2868" y="1066"/>
                </a:cubicBezTo>
                <a:cubicBezTo>
                  <a:pt x="2866" y="1064"/>
                  <a:pt x="2866" y="1064"/>
                  <a:pt x="2866" y="1064"/>
                </a:cubicBezTo>
                <a:cubicBezTo>
                  <a:pt x="2863" y="1062"/>
                  <a:pt x="2863" y="1062"/>
                  <a:pt x="2863" y="1062"/>
                </a:cubicBezTo>
                <a:cubicBezTo>
                  <a:pt x="2862" y="1063"/>
                  <a:pt x="2862" y="1063"/>
                  <a:pt x="2862" y="1063"/>
                </a:cubicBezTo>
                <a:cubicBezTo>
                  <a:pt x="2861" y="1065"/>
                  <a:pt x="2861" y="1065"/>
                  <a:pt x="2861" y="1065"/>
                </a:cubicBezTo>
                <a:cubicBezTo>
                  <a:pt x="2859" y="1066"/>
                  <a:pt x="2859" y="1066"/>
                  <a:pt x="2859" y="1066"/>
                </a:cubicBezTo>
                <a:cubicBezTo>
                  <a:pt x="2858" y="1066"/>
                  <a:pt x="2858" y="1066"/>
                  <a:pt x="2858" y="1066"/>
                </a:cubicBezTo>
                <a:cubicBezTo>
                  <a:pt x="2855" y="1065"/>
                  <a:pt x="2855" y="1065"/>
                  <a:pt x="2855" y="1065"/>
                </a:cubicBezTo>
                <a:cubicBezTo>
                  <a:pt x="2855" y="1064"/>
                  <a:pt x="2855" y="1064"/>
                  <a:pt x="2855" y="1064"/>
                </a:cubicBezTo>
                <a:cubicBezTo>
                  <a:pt x="2852" y="1065"/>
                  <a:pt x="2852" y="1065"/>
                  <a:pt x="2852" y="1065"/>
                </a:cubicBezTo>
                <a:cubicBezTo>
                  <a:pt x="2851" y="1066"/>
                  <a:pt x="2851" y="1066"/>
                  <a:pt x="2851" y="1066"/>
                </a:cubicBezTo>
                <a:cubicBezTo>
                  <a:pt x="2852" y="1067"/>
                  <a:pt x="2852" y="1067"/>
                  <a:pt x="2852" y="1067"/>
                </a:cubicBezTo>
                <a:cubicBezTo>
                  <a:pt x="2854" y="1068"/>
                  <a:pt x="2854" y="1068"/>
                  <a:pt x="2854" y="1068"/>
                </a:cubicBezTo>
                <a:cubicBezTo>
                  <a:pt x="2856" y="1069"/>
                  <a:pt x="2856" y="1069"/>
                  <a:pt x="2856" y="1069"/>
                </a:cubicBezTo>
                <a:cubicBezTo>
                  <a:pt x="2857" y="1071"/>
                  <a:pt x="2857" y="1071"/>
                  <a:pt x="2857" y="1071"/>
                </a:cubicBezTo>
                <a:cubicBezTo>
                  <a:pt x="2858" y="1072"/>
                  <a:pt x="2858" y="1072"/>
                  <a:pt x="2858" y="1072"/>
                </a:cubicBezTo>
                <a:cubicBezTo>
                  <a:pt x="2859" y="1071"/>
                  <a:pt x="2859" y="1071"/>
                  <a:pt x="2859" y="1071"/>
                </a:cubicBezTo>
                <a:cubicBezTo>
                  <a:pt x="2859" y="1073"/>
                  <a:pt x="2859" y="1073"/>
                  <a:pt x="2859" y="1073"/>
                </a:cubicBezTo>
                <a:cubicBezTo>
                  <a:pt x="2859" y="1074"/>
                  <a:pt x="2859" y="1074"/>
                  <a:pt x="2859" y="1074"/>
                </a:cubicBezTo>
                <a:cubicBezTo>
                  <a:pt x="2858" y="1074"/>
                  <a:pt x="2858" y="1074"/>
                  <a:pt x="2858" y="1074"/>
                </a:cubicBezTo>
                <a:cubicBezTo>
                  <a:pt x="2858" y="1076"/>
                  <a:pt x="2858" y="1076"/>
                  <a:pt x="2858" y="1076"/>
                </a:cubicBezTo>
                <a:cubicBezTo>
                  <a:pt x="2860" y="1079"/>
                  <a:pt x="2860" y="1079"/>
                  <a:pt x="2860" y="1079"/>
                </a:cubicBezTo>
                <a:cubicBezTo>
                  <a:pt x="2861" y="1080"/>
                  <a:pt x="2861" y="1080"/>
                  <a:pt x="2861" y="1080"/>
                </a:cubicBezTo>
                <a:cubicBezTo>
                  <a:pt x="2863" y="1079"/>
                  <a:pt x="2863" y="1079"/>
                  <a:pt x="2863" y="1079"/>
                </a:cubicBezTo>
                <a:cubicBezTo>
                  <a:pt x="2865" y="1077"/>
                  <a:pt x="2865" y="1077"/>
                  <a:pt x="2865" y="1077"/>
                </a:cubicBezTo>
                <a:cubicBezTo>
                  <a:pt x="2865" y="1075"/>
                  <a:pt x="2865" y="1075"/>
                  <a:pt x="2865" y="1075"/>
                </a:cubicBezTo>
                <a:cubicBezTo>
                  <a:pt x="2867" y="1072"/>
                  <a:pt x="2867" y="1072"/>
                  <a:pt x="2867" y="1072"/>
                </a:cubicBezTo>
                <a:cubicBezTo>
                  <a:pt x="2868" y="1072"/>
                  <a:pt x="2868" y="1072"/>
                  <a:pt x="2868" y="1072"/>
                </a:cubicBezTo>
                <a:cubicBezTo>
                  <a:pt x="2868" y="1070"/>
                  <a:pt x="2868" y="1070"/>
                  <a:pt x="2868" y="1070"/>
                </a:cubicBezTo>
                <a:cubicBezTo>
                  <a:pt x="2869" y="1068"/>
                  <a:pt x="2869" y="1068"/>
                  <a:pt x="2869" y="1068"/>
                </a:cubicBezTo>
                <a:cubicBezTo>
                  <a:pt x="2870" y="1066"/>
                  <a:pt x="2870" y="1066"/>
                  <a:pt x="2870" y="1066"/>
                </a:cubicBezTo>
                <a:cubicBezTo>
                  <a:pt x="2870" y="1069"/>
                  <a:pt x="2870" y="1069"/>
                  <a:pt x="2870" y="1069"/>
                </a:cubicBezTo>
                <a:cubicBezTo>
                  <a:pt x="2869" y="1070"/>
                  <a:pt x="2869" y="1070"/>
                  <a:pt x="2869" y="1070"/>
                </a:cubicBezTo>
                <a:cubicBezTo>
                  <a:pt x="2869" y="1072"/>
                  <a:pt x="2869" y="1072"/>
                  <a:pt x="2869" y="1072"/>
                </a:cubicBezTo>
                <a:cubicBezTo>
                  <a:pt x="2870" y="1075"/>
                  <a:pt x="2870" y="1075"/>
                  <a:pt x="2870" y="1075"/>
                </a:cubicBezTo>
                <a:cubicBezTo>
                  <a:pt x="2871" y="1076"/>
                  <a:pt x="2871" y="1076"/>
                  <a:pt x="2871" y="1076"/>
                </a:cubicBezTo>
                <a:cubicBezTo>
                  <a:pt x="2872" y="1075"/>
                  <a:pt x="2872" y="1075"/>
                  <a:pt x="2872" y="1075"/>
                </a:cubicBezTo>
                <a:cubicBezTo>
                  <a:pt x="2872" y="1075"/>
                  <a:pt x="2872" y="1075"/>
                  <a:pt x="2872" y="1075"/>
                </a:cubicBezTo>
                <a:cubicBezTo>
                  <a:pt x="2873" y="1075"/>
                  <a:pt x="2873" y="1075"/>
                  <a:pt x="2873" y="1075"/>
                </a:cubicBezTo>
                <a:cubicBezTo>
                  <a:pt x="2874" y="1077"/>
                  <a:pt x="2874" y="1077"/>
                  <a:pt x="2874" y="1077"/>
                </a:cubicBezTo>
                <a:cubicBezTo>
                  <a:pt x="2875" y="1076"/>
                  <a:pt x="2875" y="1076"/>
                  <a:pt x="2875" y="1076"/>
                </a:cubicBezTo>
                <a:cubicBezTo>
                  <a:pt x="2875" y="1077"/>
                  <a:pt x="2875" y="1077"/>
                  <a:pt x="2875" y="1077"/>
                </a:cubicBezTo>
                <a:cubicBezTo>
                  <a:pt x="2876" y="1077"/>
                  <a:pt x="2876" y="1077"/>
                  <a:pt x="2876" y="1077"/>
                </a:cubicBezTo>
                <a:cubicBezTo>
                  <a:pt x="2877" y="1078"/>
                  <a:pt x="2877" y="1078"/>
                  <a:pt x="2877" y="1078"/>
                </a:cubicBezTo>
                <a:cubicBezTo>
                  <a:pt x="2879" y="1077"/>
                  <a:pt x="2879" y="1077"/>
                  <a:pt x="2879" y="1077"/>
                </a:cubicBezTo>
                <a:cubicBezTo>
                  <a:pt x="2880" y="1077"/>
                  <a:pt x="2880" y="1077"/>
                  <a:pt x="2880" y="1077"/>
                </a:cubicBezTo>
                <a:cubicBezTo>
                  <a:pt x="2880" y="1078"/>
                  <a:pt x="2880" y="1078"/>
                  <a:pt x="2880" y="1078"/>
                </a:cubicBezTo>
                <a:cubicBezTo>
                  <a:pt x="2880" y="1078"/>
                  <a:pt x="2880" y="1078"/>
                  <a:pt x="2880" y="1078"/>
                </a:cubicBezTo>
                <a:cubicBezTo>
                  <a:pt x="2878" y="1078"/>
                  <a:pt x="2878" y="1078"/>
                  <a:pt x="2878" y="1078"/>
                </a:cubicBezTo>
                <a:cubicBezTo>
                  <a:pt x="2878" y="1079"/>
                  <a:pt x="2878" y="1079"/>
                  <a:pt x="2878" y="1079"/>
                </a:cubicBezTo>
                <a:cubicBezTo>
                  <a:pt x="2880" y="1080"/>
                  <a:pt x="2880" y="1080"/>
                  <a:pt x="2880" y="1080"/>
                </a:cubicBezTo>
                <a:cubicBezTo>
                  <a:pt x="2880" y="1081"/>
                  <a:pt x="2880" y="1081"/>
                  <a:pt x="2880" y="1081"/>
                </a:cubicBezTo>
                <a:cubicBezTo>
                  <a:pt x="2881" y="1082"/>
                  <a:pt x="2881" y="1082"/>
                  <a:pt x="2881" y="1082"/>
                </a:cubicBezTo>
                <a:cubicBezTo>
                  <a:pt x="2883" y="1083"/>
                  <a:pt x="2883" y="1083"/>
                  <a:pt x="2883" y="1083"/>
                </a:cubicBezTo>
                <a:cubicBezTo>
                  <a:pt x="2886" y="1083"/>
                  <a:pt x="2886" y="1083"/>
                  <a:pt x="2886" y="1083"/>
                </a:cubicBezTo>
                <a:cubicBezTo>
                  <a:pt x="2893" y="1085"/>
                  <a:pt x="2893" y="1085"/>
                  <a:pt x="2893" y="1085"/>
                </a:cubicBezTo>
                <a:cubicBezTo>
                  <a:pt x="2899" y="1087"/>
                  <a:pt x="2899" y="1087"/>
                  <a:pt x="2899" y="1087"/>
                </a:cubicBezTo>
                <a:cubicBezTo>
                  <a:pt x="2900" y="1086"/>
                  <a:pt x="2900" y="1086"/>
                  <a:pt x="2900" y="1086"/>
                </a:cubicBezTo>
                <a:cubicBezTo>
                  <a:pt x="2903" y="1087"/>
                  <a:pt x="2903" y="1087"/>
                  <a:pt x="2903" y="1087"/>
                </a:cubicBezTo>
                <a:cubicBezTo>
                  <a:pt x="2904" y="1089"/>
                  <a:pt x="2904" y="1089"/>
                  <a:pt x="2904" y="1089"/>
                </a:cubicBezTo>
                <a:cubicBezTo>
                  <a:pt x="2907" y="1090"/>
                  <a:pt x="2907" y="1090"/>
                  <a:pt x="2907" y="1090"/>
                </a:cubicBezTo>
                <a:cubicBezTo>
                  <a:pt x="2908" y="1090"/>
                  <a:pt x="2908" y="1090"/>
                  <a:pt x="2908" y="1090"/>
                </a:cubicBezTo>
                <a:cubicBezTo>
                  <a:pt x="2910" y="1089"/>
                  <a:pt x="2910" y="1089"/>
                  <a:pt x="2910" y="1089"/>
                </a:cubicBezTo>
                <a:cubicBezTo>
                  <a:pt x="2908" y="1091"/>
                  <a:pt x="2908" y="1091"/>
                  <a:pt x="2908" y="1091"/>
                </a:cubicBezTo>
                <a:cubicBezTo>
                  <a:pt x="2909" y="1092"/>
                  <a:pt x="2909" y="1092"/>
                  <a:pt x="2909" y="1092"/>
                </a:cubicBezTo>
                <a:cubicBezTo>
                  <a:pt x="2910" y="1091"/>
                  <a:pt x="2910" y="1091"/>
                  <a:pt x="2910" y="1091"/>
                </a:cubicBezTo>
                <a:cubicBezTo>
                  <a:pt x="2911" y="1092"/>
                  <a:pt x="2911" y="1092"/>
                  <a:pt x="2911" y="1092"/>
                </a:cubicBezTo>
                <a:cubicBezTo>
                  <a:pt x="2913" y="1092"/>
                  <a:pt x="2913" y="1092"/>
                  <a:pt x="2913" y="1092"/>
                </a:cubicBezTo>
                <a:cubicBezTo>
                  <a:pt x="2912" y="1093"/>
                  <a:pt x="2912" y="1093"/>
                  <a:pt x="2912" y="1093"/>
                </a:cubicBezTo>
                <a:cubicBezTo>
                  <a:pt x="2912" y="1094"/>
                  <a:pt x="2912" y="1094"/>
                  <a:pt x="2912" y="1094"/>
                </a:cubicBezTo>
                <a:cubicBezTo>
                  <a:pt x="2912" y="1095"/>
                  <a:pt x="2912" y="1095"/>
                  <a:pt x="2912" y="1095"/>
                </a:cubicBezTo>
                <a:cubicBezTo>
                  <a:pt x="2913" y="1095"/>
                  <a:pt x="2913" y="1095"/>
                  <a:pt x="2913" y="1095"/>
                </a:cubicBezTo>
                <a:cubicBezTo>
                  <a:pt x="2915" y="1095"/>
                  <a:pt x="2915" y="1095"/>
                  <a:pt x="2915" y="1095"/>
                </a:cubicBezTo>
                <a:cubicBezTo>
                  <a:pt x="2913" y="1097"/>
                  <a:pt x="2913" y="1097"/>
                  <a:pt x="2913" y="1097"/>
                </a:cubicBezTo>
                <a:cubicBezTo>
                  <a:pt x="2913" y="1098"/>
                  <a:pt x="2913" y="1098"/>
                  <a:pt x="2913" y="1098"/>
                </a:cubicBezTo>
                <a:cubicBezTo>
                  <a:pt x="2915" y="1100"/>
                  <a:pt x="2915" y="1100"/>
                  <a:pt x="2915" y="1100"/>
                </a:cubicBezTo>
                <a:cubicBezTo>
                  <a:pt x="2915" y="1102"/>
                  <a:pt x="2915" y="1102"/>
                  <a:pt x="2915" y="1102"/>
                </a:cubicBezTo>
                <a:cubicBezTo>
                  <a:pt x="2915" y="1104"/>
                  <a:pt x="2915" y="1104"/>
                  <a:pt x="2915" y="1104"/>
                </a:cubicBezTo>
                <a:cubicBezTo>
                  <a:pt x="2917" y="1105"/>
                  <a:pt x="2917" y="1105"/>
                  <a:pt x="2917" y="1105"/>
                </a:cubicBezTo>
                <a:cubicBezTo>
                  <a:pt x="2920" y="1107"/>
                  <a:pt x="2920" y="1107"/>
                  <a:pt x="2920" y="1107"/>
                </a:cubicBezTo>
                <a:cubicBezTo>
                  <a:pt x="2920" y="1108"/>
                  <a:pt x="2920" y="1108"/>
                  <a:pt x="2920" y="1108"/>
                </a:cubicBezTo>
                <a:cubicBezTo>
                  <a:pt x="2919" y="1108"/>
                  <a:pt x="2919" y="1108"/>
                  <a:pt x="2919" y="1108"/>
                </a:cubicBezTo>
                <a:cubicBezTo>
                  <a:pt x="2918" y="1108"/>
                  <a:pt x="2918" y="1108"/>
                  <a:pt x="2918" y="1108"/>
                </a:cubicBezTo>
                <a:cubicBezTo>
                  <a:pt x="2917" y="1109"/>
                  <a:pt x="2917" y="1109"/>
                  <a:pt x="2917" y="1109"/>
                </a:cubicBezTo>
                <a:cubicBezTo>
                  <a:pt x="2919" y="1110"/>
                  <a:pt x="2919" y="1110"/>
                  <a:pt x="2919" y="1110"/>
                </a:cubicBezTo>
                <a:cubicBezTo>
                  <a:pt x="2921" y="1111"/>
                  <a:pt x="2921" y="1111"/>
                  <a:pt x="2921" y="1111"/>
                </a:cubicBezTo>
                <a:cubicBezTo>
                  <a:pt x="2923" y="1111"/>
                  <a:pt x="2923" y="1111"/>
                  <a:pt x="2923" y="1111"/>
                </a:cubicBezTo>
                <a:cubicBezTo>
                  <a:pt x="2925" y="1111"/>
                  <a:pt x="2925" y="1111"/>
                  <a:pt x="2925" y="1111"/>
                </a:cubicBezTo>
                <a:cubicBezTo>
                  <a:pt x="2923" y="1111"/>
                  <a:pt x="2923" y="1111"/>
                  <a:pt x="2923" y="1111"/>
                </a:cubicBezTo>
                <a:cubicBezTo>
                  <a:pt x="2921" y="1112"/>
                  <a:pt x="2921" y="1112"/>
                  <a:pt x="2921" y="1112"/>
                </a:cubicBezTo>
                <a:cubicBezTo>
                  <a:pt x="2920" y="1112"/>
                  <a:pt x="2920" y="1112"/>
                  <a:pt x="2920" y="1112"/>
                </a:cubicBezTo>
                <a:cubicBezTo>
                  <a:pt x="2919" y="1112"/>
                  <a:pt x="2919" y="1112"/>
                  <a:pt x="2919" y="1112"/>
                </a:cubicBezTo>
                <a:cubicBezTo>
                  <a:pt x="2920" y="1114"/>
                  <a:pt x="2920" y="1114"/>
                  <a:pt x="2920" y="1114"/>
                </a:cubicBezTo>
                <a:cubicBezTo>
                  <a:pt x="2922" y="1114"/>
                  <a:pt x="2922" y="1114"/>
                  <a:pt x="2922" y="1114"/>
                </a:cubicBezTo>
                <a:cubicBezTo>
                  <a:pt x="2921" y="1117"/>
                  <a:pt x="2921" y="1117"/>
                  <a:pt x="2921" y="1117"/>
                </a:cubicBezTo>
                <a:cubicBezTo>
                  <a:pt x="2921" y="1117"/>
                  <a:pt x="2921" y="1117"/>
                  <a:pt x="2921" y="1117"/>
                </a:cubicBezTo>
                <a:cubicBezTo>
                  <a:pt x="2921" y="1119"/>
                  <a:pt x="2921" y="1119"/>
                  <a:pt x="2921" y="1119"/>
                </a:cubicBezTo>
                <a:cubicBezTo>
                  <a:pt x="2920" y="1120"/>
                  <a:pt x="2920" y="1120"/>
                  <a:pt x="2920" y="1120"/>
                </a:cubicBezTo>
                <a:cubicBezTo>
                  <a:pt x="2919" y="1121"/>
                  <a:pt x="2919" y="1121"/>
                  <a:pt x="2919" y="1121"/>
                </a:cubicBezTo>
                <a:cubicBezTo>
                  <a:pt x="2921" y="1122"/>
                  <a:pt x="2921" y="1122"/>
                  <a:pt x="2921" y="1122"/>
                </a:cubicBezTo>
                <a:cubicBezTo>
                  <a:pt x="2923" y="1121"/>
                  <a:pt x="2923" y="1121"/>
                  <a:pt x="2923" y="1121"/>
                </a:cubicBezTo>
                <a:cubicBezTo>
                  <a:pt x="2924" y="1122"/>
                  <a:pt x="2924" y="1122"/>
                  <a:pt x="2924" y="1122"/>
                </a:cubicBezTo>
                <a:cubicBezTo>
                  <a:pt x="2925" y="1122"/>
                  <a:pt x="2925" y="1122"/>
                  <a:pt x="2925" y="1122"/>
                </a:cubicBezTo>
                <a:cubicBezTo>
                  <a:pt x="2927" y="1121"/>
                  <a:pt x="2927" y="1121"/>
                  <a:pt x="2927" y="1121"/>
                </a:cubicBezTo>
                <a:cubicBezTo>
                  <a:pt x="2930" y="1121"/>
                  <a:pt x="2930" y="1121"/>
                  <a:pt x="2930" y="1121"/>
                </a:cubicBezTo>
                <a:cubicBezTo>
                  <a:pt x="2931" y="1120"/>
                  <a:pt x="2931" y="1120"/>
                  <a:pt x="2931" y="1120"/>
                </a:cubicBezTo>
                <a:cubicBezTo>
                  <a:pt x="2932" y="1118"/>
                  <a:pt x="2932" y="1118"/>
                  <a:pt x="2932" y="1118"/>
                </a:cubicBezTo>
                <a:cubicBezTo>
                  <a:pt x="2932" y="1120"/>
                  <a:pt x="2932" y="1120"/>
                  <a:pt x="2932" y="1120"/>
                </a:cubicBezTo>
                <a:cubicBezTo>
                  <a:pt x="2931" y="1122"/>
                  <a:pt x="2931" y="1122"/>
                  <a:pt x="2931" y="1122"/>
                </a:cubicBezTo>
                <a:cubicBezTo>
                  <a:pt x="2931" y="1123"/>
                  <a:pt x="2931" y="1123"/>
                  <a:pt x="2931" y="1123"/>
                </a:cubicBezTo>
                <a:cubicBezTo>
                  <a:pt x="2932" y="1124"/>
                  <a:pt x="2932" y="1124"/>
                  <a:pt x="2932" y="1124"/>
                </a:cubicBezTo>
                <a:cubicBezTo>
                  <a:pt x="2934" y="1126"/>
                  <a:pt x="2934" y="1126"/>
                  <a:pt x="2934" y="1126"/>
                </a:cubicBezTo>
                <a:cubicBezTo>
                  <a:pt x="2934" y="1126"/>
                  <a:pt x="2934" y="1126"/>
                  <a:pt x="2934" y="1126"/>
                </a:cubicBezTo>
                <a:cubicBezTo>
                  <a:pt x="2935" y="1128"/>
                  <a:pt x="2935" y="1128"/>
                  <a:pt x="2935" y="1128"/>
                </a:cubicBezTo>
                <a:cubicBezTo>
                  <a:pt x="2938" y="1131"/>
                  <a:pt x="2938" y="1131"/>
                  <a:pt x="2938" y="1131"/>
                </a:cubicBezTo>
                <a:cubicBezTo>
                  <a:pt x="2940" y="1132"/>
                  <a:pt x="2940" y="1132"/>
                  <a:pt x="2940" y="1132"/>
                </a:cubicBezTo>
                <a:cubicBezTo>
                  <a:pt x="2941" y="1132"/>
                  <a:pt x="2941" y="1132"/>
                  <a:pt x="2941" y="1132"/>
                </a:cubicBezTo>
                <a:cubicBezTo>
                  <a:pt x="2944" y="1132"/>
                  <a:pt x="2944" y="1132"/>
                  <a:pt x="2944" y="1132"/>
                </a:cubicBezTo>
                <a:cubicBezTo>
                  <a:pt x="2945" y="1132"/>
                  <a:pt x="2945" y="1132"/>
                  <a:pt x="2945" y="1132"/>
                </a:cubicBezTo>
                <a:cubicBezTo>
                  <a:pt x="2947" y="1132"/>
                  <a:pt x="2947" y="1132"/>
                  <a:pt x="2947" y="1132"/>
                </a:cubicBezTo>
                <a:cubicBezTo>
                  <a:pt x="2953" y="1132"/>
                  <a:pt x="2953" y="1132"/>
                  <a:pt x="2953" y="1132"/>
                </a:cubicBezTo>
                <a:cubicBezTo>
                  <a:pt x="2954" y="1132"/>
                  <a:pt x="2954" y="1132"/>
                  <a:pt x="2954" y="1132"/>
                </a:cubicBezTo>
                <a:cubicBezTo>
                  <a:pt x="2954" y="1133"/>
                  <a:pt x="2954" y="1133"/>
                  <a:pt x="2954" y="1133"/>
                </a:cubicBezTo>
                <a:cubicBezTo>
                  <a:pt x="2956" y="1134"/>
                  <a:pt x="2956" y="1134"/>
                  <a:pt x="2956" y="1134"/>
                </a:cubicBezTo>
                <a:cubicBezTo>
                  <a:pt x="2957" y="1135"/>
                  <a:pt x="2957" y="1135"/>
                  <a:pt x="2957" y="1135"/>
                </a:cubicBezTo>
                <a:cubicBezTo>
                  <a:pt x="2959" y="1133"/>
                  <a:pt x="2959" y="1133"/>
                  <a:pt x="2959" y="1133"/>
                </a:cubicBezTo>
                <a:cubicBezTo>
                  <a:pt x="2963" y="1132"/>
                  <a:pt x="2963" y="1132"/>
                  <a:pt x="2963" y="1132"/>
                </a:cubicBezTo>
                <a:cubicBezTo>
                  <a:pt x="2963" y="1131"/>
                  <a:pt x="2963" y="1131"/>
                  <a:pt x="2963" y="1131"/>
                </a:cubicBezTo>
                <a:cubicBezTo>
                  <a:pt x="2964" y="1132"/>
                  <a:pt x="2964" y="1132"/>
                  <a:pt x="2964" y="1132"/>
                </a:cubicBezTo>
                <a:cubicBezTo>
                  <a:pt x="2965" y="1131"/>
                  <a:pt x="2965" y="1131"/>
                  <a:pt x="2965" y="1131"/>
                </a:cubicBezTo>
                <a:cubicBezTo>
                  <a:pt x="2965" y="1128"/>
                  <a:pt x="2965" y="1128"/>
                  <a:pt x="2965" y="1128"/>
                </a:cubicBezTo>
                <a:cubicBezTo>
                  <a:pt x="2962" y="1126"/>
                  <a:pt x="2962" y="1126"/>
                  <a:pt x="2962" y="1126"/>
                </a:cubicBezTo>
                <a:cubicBezTo>
                  <a:pt x="2959" y="1125"/>
                  <a:pt x="2959" y="1125"/>
                  <a:pt x="2959" y="1125"/>
                </a:cubicBezTo>
                <a:cubicBezTo>
                  <a:pt x="2957" y="1125"/>
                  <a:pt x="2957" y="1125"/>
                  <a:pt x="2957" y="1125"/>
                </a:cubicBezTo>
                <a:cubicBezTo>
                  <a:pt x="2956" y="1124"/>
                  <a:pt x="2956" y="1124"/>
                  <a:pt x="2956" y="1124"/>
                </a:cubicBezTo>
                <a:cubicBezTo>
                  <a:pt x="2954" y="1123"/>
                  <a:pt x="2954" y="1123"/>
                  <a:pt x="2954" y="1123"/>
                </a:cubicBezTo>
                <a:cubicBezTo>
                  <a:pt x="2954" y="1123"/>
                  <a:pt x="2954" y="1123"/>
                  <a:pt x="2954" y="1123"/>
                </a:cubicBezTo>
                <a:cubicBezTo>
                  <a:pt x="2953" y="1122"/>
                  <a:pt x="2953" y="1122"/>
                  <a:pt x="2953" y="1122"/>
                </a:cubicBezTo>
                <a:cubicBezTo>
                  <a:pt x="2952" y="1120"/>
                  <a:pt x="2952" y="1120"/>
                  <a:pt x="2952" y="1120"/>
                </a:cubicBezTo>
                <a:cubicBezTo>
                  <a:pt x="2951" y="1118"/>
                  <a:pt x="2951" y="1118"/>
                  <a:pt x="2951" y="1118"/>
                </a:cubicBezTo>
                <a:cubicBezTo>
                  <a:pt x="2949" y="1117"/>
                  <a:pt x="2949" y="1117"/>
                  <a:pt x="2949" y="1117"/>
                </a:cubicBezTo>
                <a:cubicBezTo>
                  <a:pt x="2948" y="1115"/>
                  <a:pt x="2948" y="1115"/>
                  <a:pt x="2948" y="1115"/>
                </a:cubicBezTo>
                <a:cubicBezTo>
                  <a:pt x="2947" y="1114"/>
                  <a:pt x="2947" y="1114"/>
                  <a:pt x="2947" y="1114"/>
                </a:cubicBezTo>
                <a:cubicBezTo>
                  <a:pt x="2948" y="1115"/>
                  <a:pt x="2948" y="1115"/>
                  <a:pt x="2948" y="1115"/>
                </a:cubicBezTo>
                <a:cubicBezTo>
                  <a:pt x="2949" y="1117"/>
                  <a:pt x="2949" y="1117"/>
                  <a:pt x="2949" y="1117"/>
                </a:cubicBezTo>
                <a:cubicBezTo>
                  <a:pt x="2950" y="1117"/>
                  <a:pt x="2950" y="1117"/>
                  <a:pt x="2950" y="1117"/>
                </a:cubicBezTo>
                <a:cubicBezTo>
                  <a:pt x="2952" y="1118"/>
                  <a:pt x="2952" y="1118"/>
                  <a:pt x="2952" y="1118"/>
                </a:cubicBezTo>
                <a:cubicBezTo>
                  <a:pt x="2953" y="1120"/>
                  <a:pt x="2953" y="1120"/>
                  <a:pt x="2953" y="1120"/>
                </a:cubicBezTo>
                <a:cubicBezTo>
                  <a:pt x="2953" y="1122"/>
                  <a:pt x="2953" y="1122"/>
                  <a:pt x="2953" y="1122"/>
                </a:cubicBezTo>
                <a:cubicBezTo>
                  <a:pt x="2954" y="1122"/>
                  <a:pt x="2954" y="1122"/>
                  <a:pt x="2954" y="1122"/>
                </a:cubicBezTo>
                <a:cubicBezTo>
                  <a:pt x="2956" y="1123"/>
                  <a:pt x="2956" y="1123"/>
                  <a:pt x="2956" y="1123"/>
                </a:cubicBezTo>
                <a:cubicBezTo>
                  <a:pt x="2958" y="1124"/>
                  <a:pt x="2958" y="1124"/>
                  <a:pt x="2958" y="1124"/>
                </a:cubicBezTo>
                <a:cubicBezTo>
                  <a:pt x="2959" y="1124"/>
                  <a:pt x="2959" y="1124"/>
                  <a:pt x="2959" y="1124"/>
                </a:cubicBezTo>
                <a:cubicBezTo>
                  <a:pt x="2961" y="1124"/>
                  <a:pt x="2961" y="1124"/>
                  <a:pt x="2961" y="1124"/>
                </a:cubicBezTo>
                <a:cubicBezTo>
                  <a:pt x="2964" y="1123"/>
                  <a:pt x="2964" y="1123"/>
                  <a:pt x="2964" y="1123"/>
                </a:cubicBezTo>
                <a:cubicBezTo>
                  <a:pt x="2966" y="1123"/>
                  <a:pt x="2966" y="1123"/>
                  <a:pt x="2966" y="1123"/>
                </a:cubicBezTo>
                <a:cubicBezTo>
                  <a:pt x="2968" y="1123"/>
                  <a:pt x="2968" y="1123"/>
                  <a:pt x="2968" y="1123"/>
                </a:cubicBezTo>
                <a:cubicBezTo>
                  <a:pt x="2967" y="1122"/>
                  <a:pt x="2967" y="1122"/>
                  <a:pt x="2967" y="1122"/>
                </a:cubicBezTo>
                <a:cubicBezTo>
                  <a:pt x="2966" y="1121"/>
                  <a:pt x="2966" y="1121"/>
                  <a:pt x="2966" y="1121"/>
                </a:cubicBezTo>
                <a:cubicBezTo>
                  <a:pt x="2965" y="1120"/>
                  <a:pt x="2965" y="1120"/>
                  <a:pt x="2965" y="1120"/>
                </a:cubicBezTo>
                <a:cubicBezTo>
                  <a:pt x="2964" y="1120"/>
                  <a:pt x="2964" y="1120"/>
                  <a:pt x="2964" y="1120"/>
                </a:cubicBezTo>
                <a:cubicBezTo>
                  <a:pt x="2963" y="1119"/>
                  <a:pt x="2963" y="1119"/>
                  <a:pt x="2963" y="1119"/>
                </a:cubicBezTo>
                <a:cubicBezTo>
                  <a:pt x="2964" y="1120"/>
                  <a:pt x="2964" y="1120"/>
                  <a:pt x="2964" y="1120"/>
                </a:cubicBezTo>
                <a:cubicBezTo>
                  <a:pt x="2966" y="1119"/>
                  <a:pt x="2966" y="1119"/>
                  <a:pt x="2966" y="1119"/>
                </a:cubicBezTo>
                <a:cubicBezTo>
                  <a:pt x="2968" y="1121"/>
                  <a:pt x="2968" y="1121"/>
                  <a:pt x="2968" y="1121"/>
                </a:cubicBezTo>
                <a:cubicBezTo>
                  <a:pt x="2969" y="1121"/>
                  <a:pt x="2969" y="1121"/>
                  <a:pt x="2969" y="1121"/>
                </a:cubicBezTo>
                <a:cubicBezTo>
                  <a:pt x="2969" y="1120"/>
                  <a:pt x="2969" y="1120"/>
                  <a:pt x="2969" y="1120"/>
                </a:cubicBezTo>
                <a:cubicBezTo>
                  <a:pt x="2969" y="1119"/>
                  <a:pt x="2969" y="1119"/>
                  <a:pt x="2969" y="1119"/>
                </a:cubicBezTo>
                <a:cubicBezTo>
                  <a:pt x="2970" y="1118"/>
                  <a:pt x="2970" y="1118"/>
                  <a:pt x="2970" y="1118"/>
                </a:cubicBezTo>
                <a:cubicBezTo>
                  <a:pt x="2970" y="1117"/>
                  <a:pt x="2970" y="1117"/>
                  <a:pt x="2970" y="1117"/>
                </a:cubicBezTo>
                <a:cubicBezTo>
                  <a:pt x="2969" y="1115"/>
                  <a:pt x="2969" y="1115"/>
                  <a:pt x="2969" y="1115"/>
                </a:cubicBezTo>
                <a:cubicBezTo>
                  <a:pt x="2968" y="1114"/>
                  <a:pt x="2968" y="1114"/>
                  <a:pt x="2968" y="1114"/>
                </a:cubicBezTo>
                <a:cubicBezTo>
                  <a:pt x="2968" y="1113"/>
                  <a:pt x="2968" y="1113"/>
                  <a:pt x="2968" y="1113"/>
                </a:cubicBezTo>
                <a:cubicBezTo>
                  <a:pt x="2970" y="1114"/>
                  <a:pt x="2970" y="1114"/>
                  <a:pt x="2970" y="1114"/>
                </a:cubicBezTo>
                <a:cubicBezTo>
                  <a:pt x="2970" y="1115"/>
                  <a:pt x="2970" y="1115"/>
                  <a:pt x="2970" y="1115"/>
                </a:cubicBezTo>
                <a:cubicBezTo>
                  <a:pt x="2972" y="1117"/>
                  <a:pt x="2972" y="1117"/>
                  <a:pt x="2972" y="1117"/>
                </a:cubicBezTo>
                <a:cubicBezTo>
                  <a:pt x="2974" y="1117"/>
                  <a:pt x="2974" y="1117"/>
                  <a:pt x="2974" y="1117"/>
                </a:cubicBezTo>
                <a:cubicBezTo>
                  <a:pt x="2974" y="1116"/>
                  <a:pt x="2974" y="1116"/>
                  <a:pt x="2974" y="1116"/>
                </a:cubicBezTo>
                <a:cubicBezTo>
                  <a:pt x="2974" y="1115"/>
                  <a:pt x="2974" y="1115"/>
                  <a:pt x="2974" y="1115"/>
                </a:cubicBezTo>
                <a:cubicBezTo>
                  <a:pt x="2974" y="1115"/>
                  <a:pt x="2974" y="1115"/>
                  <a:pt x="2974" y="1115"/>
                </a:cubicBezTo>
                <a:cubicBezTo>
                  <a:pt x="2975" y="1117"/>
                  <a:pt x="2975" y="1117"/>
                  <a:pt x="2975" y="1117"/>
                </a:cubicBezTo>
                <a:cubicBezTo>
                  <a:pt x="2975" y="1117"/>
                  <a:pt x="2975" y="1117"/>
                  <a:pt x="2975" y="1117"/>
                </a:cubicBezTo>
                <a:cubicBezTo>
                  <a:pt x="2976" y="1116"/>
                  <a:pt x="2976" y="1116"/>
                  <a:pt x="2976" y="1116"/>
                </a:cubicBezTo>
                <a:cubicBezTo>
                  <a:pt x="2975" y="1115"/>
                  <a:pt x="2975" y="1115"/>
                  <a:pt x="2975" y="1115"/>
                </a:cubicBezTo>
                <a:cubicBezTo>
                  <a:pt x="2976" y="1112"/>
                  <a:pt x="2976" y="1112"/>
                  <a:pt x="2976" y="1112"/>
                </a:cubicBezTo>
                <a:cubicBezTo>
                  <a:pt x="2976" y="1114"/>
                  <a:pt x="2976" y="1114"/>
                  <a:pt x="2976" y="1114"/>
                </a:cubicBezTo>
                <a:cubicBezTo>
                  <a:pt x="2979" y="1114"/>
                  <a:pt x="2979" y="1114"/>
                  <a:pt x="2979" y="1114"/>
                </a:cubicBezTo>
                <a:cubicBezTo>
                  <a:pt x="2979" y="1116"/>
                  <a:pt x="2979" y="1116"/>
                  <a:pt x="2979" y="1116"/>
                </a:cubicBezTo>
                <a:cubicBezTo>
                  <a:pt x="2981" y="1116"/>
                  <a:pt x="2981" y="1116"/>
                  <a:pt x="2981" y="1116"/>
                </a:cubicBezTo>
                <a:cubicBezTo>
                  <a:pt x="2982" y="1116"/>
                  <a:pt x="2982" y="1116"/>
                  <a:pt x="2982" y="1116"/>
                </a:cubicBezTo>
                <a:cubicBezTo>
                  <a:pt x="2983" y="1117"/>
                  <a:pt x="2983" y="1117"/>
                  <a:pt x="2983" y="1117"/>
                </a:cubicBezTo>
                <a:cubicBezTo>
                  <a:pt x="2984" y="1115"/>
                  <a:pt x="2984" y="1115"/>
                  <a:pt x="2984" y="1115"/>
                </a:cubicBezTo>
                <a:cubicBezTo>
                  <a:pt x="2983" y="1117"/>
                  <a:pt x="2983" y="1117"/>
                  <a:pt x="2983" y="1117"/>
                </a:cubicBezTo>
                <a:cubicBezTo>
                  <a:pt x="2984" y="1118"/>
                  <a:pt x="2984" y="1118"/>
                  <a:pt x="2984" y="1118"/>
                </a:cubicBezTo>
                <a:cubicBezTo>
                  <a:pt x="2985" y="1118"/>
                  <a:pt x="2985" y="1118"/>
                  <a:pt x="2985" y="1118"/>
                </a:cubicBezTo>
                <a:cubicBezTo>
                  <a:pt x="2986" y="1120"/>
                  <a:pt x="2986" y="1120"/>
                  <a:pt x="2986" y="1120"/>
                </a:cubicBezTo>
                <a:cubicBezTo>
                  <a:pt x="2991" y="1121"/>
                  <a:pt x="2991" y="1121"/>
                  <a:pt x="2991" y="1121"/>
                </a:cubicBezTo>
                <a:cubicBezTo>
                  <a:pt x="2993" y="1122"/>
                  <a:pt x="2993" y="1122"/>
                  <a:pt x="2993" y="1122"/>
                </a:cubicBezTo>
                <a:cubicBezTo>
                  <a:pt x="2995" y="1124"/>
                  <a:pt x="2995" y="1124"/>
                  <a:pt x="2995" y="1124"/>
                </a:cubicBezTo>
                <a:cubicBezTo>
                  <a:pt x="2995" y="1126"/>
                  <a:pt x="2995" y="1126"/>
                  <a:pt x="2995" y="1126"/>
                </a:cubicBezTo>
                <a:cubicBezTo>
                  <a:pt x="2998" y="1130"/>
                  <a:pt x="2998" y="1130"/>
                  <a:pt x="2998" y="1130"/>
                </a:cubicBezTo>
                <a:cubicBezTo>
                  <a:pt x="2999" y="1131"/>
                  <a:pt x="2999" y="1131"/>
                  <a:pt x="2999" y="1131"/>
                </a:cubicBezTo>
                <a:cubicBezTo>
                  <a:pt x="3000" y="1132"/>
                  <a:pt x="3000" y="1132"/>
                  <a:pt x="3000" y="1132"/>
                </a:cubicBezTo>
                <a:cubicBezTo>
                  <a:pt x="3001" y="1133"/>
                  <a:pt x="3001" y="1133"/>
                  <a:pt x="3001" y="1133"/>
                </a:cubicBezTo>
                <a:cubicBezTo>
                  <a:pt x="3002" y="1135"/>
                  <a:pt x="3002" y="1135"/>
                  <a:pt x="3002" y="1135"/>
                </a:cubicBezTo>
                <a:cubicBezTo>
                  <a:pt x="3007" y="1139"/>
                  <a:pt x="3007" y="1139"/>
                  <a:pt x="3007" y="1139"/>
                </a:cubicBezTo>
                <a:cubicBezTo>
                  <a:pt x="3007" y="1141"/>
                  <a:pt x="3007" y="1141"/>
                  <a:pt x="3007" y="1141"/>
                </a:cubicBezTo>
                <a:cubicBezTo>
                  <a:pt x="3008" y="1142"/>
                  <a:pt x="3008" y="1142"/>
                  <a:pt x="3008" y="1142"/>
                </a:cubicBezTo>
                <a:cubicBezTo>
                  <a:pt x="3011" y="1143"/>
                  <a:pt x="3011" y="1143"/>
                  <a:pt x="3011" y="1143"/>
                </a:cubicBezTo>
                <a:cubicBezTo>
                  <a:pt x="3012" y="1143"/>
                  <a:pt x="3012" y="1143"/>
                  <a:pt x="3012" y="1143"/>
                </a:cubicBezTo>
                <a:cubicBezTo>
                  <a:pt x="3013" y="1143"/>
                  <a:pt x="3013" y="1143"/>
                  <a:pt x="3013" y="1143"/>
                </a:cubicBezTo>
                <a:cubicBezTo>
                  <a:pt x="3015" y="1143"/>
                  <a:pt x="3015" y="1143"/>
                  <a:pt x="3015" y="1143"/>
                </a:cubicBezTo>
                <a:cubicBezTo>
                  <a:pt x="3018" y="1143"/>
                  <a:pt x="3018" y="1143"/>
                  <a:pt x="3018" y="1143"/>
                </a:cubicBezTo>
                <a:cubicBezTo>
                  <a:pt x="3020" y="1144"/>
                  <a:pt x="3020" y="1144"/>
                  <a:pt x="3020" y="1144"/>
                </a:cubicBezTo>
                <a:cubicBezTo>
                  <a:pt x="3022" y="1144"/>
                  <a:pt x="3022" y="1144"/>
                  <a:pt x="3022" y="1144"/>
                </a:cubicBezTo>
                <a:cubicBezTo>
                  <a:pt x="3025" y="1144"/>
                  <a:pt x="3025" y="1144"/>
                  <a:pt x="3025" y="1144"/>
                </a:cubicBezTo>
                <a:cubicBezTo>
                  <a:pt x="3027" y="1145"/>
                  <a:pt x="3027" y="1145"/>
                  <a:pt x="3027" y="1145"/>
                </a:cubicBezTo>
                <a:cubicBezTo>
                  <a:pt x="3029" y="1145"/>
                  <a:pt x="3029" y="1145"/>
                  <a:pt x="3029" y="1145"/>
                </a:cubicBezTo>
                <a:cubicBezTo>
                  <a:pt x="3030" y="1146"/>
                  <a:pt x="3030" y="1146"/>
                  <a:pt x="3030" y="1146"/>
                </a:cubicBezTo>
                <a:cubicBezTo>
                  <a:pt x="3032" y="1146"/>
                  <a:pt x="3032" y="1146"/>
                  <a:pt x="3032" y="1146"/>
                </a:cubicBezTo>
                <a:cubicBezTo>
                  <a:pt x="3032" y="1146"/>
                  <a:pt x="3032" y="1146"/>
                  <a:pt x="3032" y="1146"/>
                </a:cubicBezTo>
                <a:cubicBezTo>
                  <a:pt x="3031" y="1147"/>
                  <a:pt x="3031" y="1147"/>
                  <a:pt x="3031" y="1147"/>
                </a:cubicBezTo>
                <a:cubicBezTo>
                  <a:pt x="3033" y="1148"/>
                  <a:pt x="3033" y="1148"/>
                  <a:pt x="3033" y="1148"/>
                </a:cubicBezTo>
                <a:cubicBezTo>
                  <a:pt x="3035" y="1149"/>
                  <a:pt x="3035" y="1149"/>
                  <a:pt x="3035" y="1149"/>
                </a:cubicBezTo>
                <a:cubicBezTo>
                  <a:pt x="3038" y="1149"/>
                  <a:pt x="3038" y="1149"/>
                  <a:pt x="3038" y="1149"/>
                </a:cubicBezTo>
                <a:cubicBezTo>
                  <a:pt x="3038" y="1147"/>
                  <a:pt x="3038" y="1147"/>
                  <a:pt x="3038" y="1147"/>
                </a:cubicBezTo>
                <a:cubicBezTo>
                  <a:pt x="3036" y="1146"/>
                  <a:pt x="3036" y="1146"/>
                  <a:pt x="3036" y="1146"/>
                </a:cubicBezTo>
                <a:cubicBezTo>
                  <a:pt x="3035" y="1146"/>
                  <a:pt x="3035" y="1146"/>
                  <a:pt x="3035" y="1146"/>
                </a:cubicBezTo>
                <a:cubicBezTo>
                  <a:pt x="3035" y="1145"/>
                  <a:pt x="3035" y="1145"/>
                  <a:pt x="3035" y="1145"/>
                </a:cubicBezTo>
                <a:cubicBezTo>
                  <a:pt x="3037" y="1144"/>
                  <a:pt x="3037" y="1144"/>
                  <a:pt x="3037" y="1144"/>
                </a:cubicBezTo>
                <a:cubicBezTo>
                  <a:pt x="3039" y="1145"/>
                  <a:pt x="3039" y="1145"/>
                  <a:pt x="3039" y="1145"/>
                </a:cubicBezTo>
                <a:cubicBezTo>
                  <a:pt x="3040" y="1144"/>
                  <a:pt x="3040" y="1144"/>
                  <a:pt x="3040" y="1144"/>
                </a:cubicBezTo>
                <a:cubicBezTo>
                  <a:pt x="3036" y="1143"/>
                  <a:pt x="3036" y="1143"/>
                  <a:pt x="3036" y="1143"/>
                </a:cubicBezTo>
                <a:cubicBezTo>
                  <a:pt x="3032" y="1142"/>
                  <a:pt x="3032" y="1142"/>
                  <a:pt x="3032" y="1142"/>
                </a:cubicBezTo>
                <a:cubicBezTo>
                  <a:pt x="3029" y="1141"/>
                  <a:pt x="3029" y="1141"/>
                  <a:pt x="3029" y="1141"/>
                </a:cubicBezTo>
                <a:cubicBezTo>
                  <a:pt x="3028" y="1140"/>
                  <a:pt x="3028" y="1140"/>
                  <a:pt x="3028" y="1140"/>
                </a:cubicBezTo>
                <a:cubicBezTo>
                  <a:pt x="3031" y="1139"/>
                  <a:pt x="3031" y="1139"/>
                  <a:pt x="3031" y="1139"/>
                </a:cubicBezTo>
                <a:cubicBezTo>
                  <a:pt x="3032" y="1139"/>
                  <a:pt x="3032" y="1139"/>
                  <a:pt x="3032" y="1139"/>
                </a:cubicBezTo>
                <a:cubicBezTo>
                  <a:pt x="3033" y="1138"/>
                  <a:pt x="3033" y="1138"/>
                  <a:pt x="3033" y="1138"/>
                </a:cubicBezTo>
                <a:cubicBezTo>
                  <a:pt x="3032" y="1137"/>
                  <a:pt x="3032" y="1137"/>
                  <a:pt x="3032" y="1137"/>
                </a:cubicBezTo>
                <a:cubicBezTo>
                  <a:pt x="3028" y="1137"/>
                  <a:pt x="3028" y="1137"/>
                  <a:pt x="3028" y="1137"/>
                </a:cubicBezTo>
                <a:cubicBezTo>
                  <a:pt x="3025" y="1137"/>
                  <a:pt x="3025" y="1137"/>
                  <a:pt x="3025" y="1137"/>
                </a:cubicBezTo>
                <a:cubicBezTo>
                  <a:pt x="3024" y="1136"/>
                  <a:pt x="3024" y="1136"/>
                  <a:pt x="3024" y="1136"/>
                </a:cubicBezTo>
                <a:cubicBezTo>
                  <a:pt x="3024" y="1134"/>
                  <a:pt x="3024" y="1134"/>
                  <a:pt x="3024" y="1134"/>
                </a:cubicBezTo>
                <a:cubicBezTo>
                  <a:pt x="3025" y="1133"/>
                  <a:pt x="3025" y="1133"/>
                  <a:pt x="3025" y="1133"/>
                </a:cubicBezTo>
                <a:lnTo>
                  <a:pt x="3025" y="1132"/>
                </a:lnTo>
                <a:close/>
                <a:moveTo>
                  <a:pt x="2936" y="449"/>
                </a:moveTo>
                <a:cubicBezTo>
                  <a:pt x="2937" y="447"/>
                  <a:pt x="2937" y="447"/>
                  <a:pt x="2937" y="447"/>
                </a:cubicBezTo>
                <a:cubicBezTo>
                  <a:pt x="2939" y="446"/>
                  <a:pt x="2939" y="446"/>
                  <a:pt x="2939" y="446"/>
                </a:cubicBezTo>
                <a:cubicBezTo>
                  <a:pt x="2939" y="444"/>
                  <a:pt x="2939" y="444"/>
                  <a:pt x="2939" y="444"/>
                </a:cubicBezTo>
                <a:cubicBezTo>
                  <a:pt x="2939" y="442"/>
                  <a:pt x="2939" y="442"/>
                  <a:pt x="2939" y="442"/>
                </a:cubicBezTo>
                <a:cubicBezTo>
                  <a:pt x="2941" y="439"/>
                  <a:pt x="2941" y="439"/>
                  <a:pt x="2941" y="439"/>
                </a:cubicBezTo>
                <a:cubicBezTo>
                  <a:pt x="2940" y="440"/>
                  <a:pt x="2940" y="440"/>
                  <a:pt x="2940" y="440"/>
                </a:cubicBezTo>
                <a:cubicBezTo>
                  <a:pt x="2938" y="440"/>
                  <a:pt x="2938" y="440"/>
                  <a:pt x="2938" y="440"/>
                </a:cubicBezTo>
                <a:cubicBezTo>
                  <a:pt x="2937" y="442"/>
                  <a:pt x="2937" y="442"/>
                  <a:pt x="2937" y="442"/>
                </a:cubicBezTo>
                <a:cubicBezTo>
                  <a:pt x="2937" y="443"/>
                  <a:pt x="2937" y="443"/>
                  <a:pt x="2937" y="443"/>
                </a:cubicBezTo>
                <a:cubicBezTo>
                  <a:pt x="2936" y="445"/>
                  <a:pt x="2936" y="445"/>
                  <a:pt x="2936" y="445"/>
                </a:cubicBezTo>
                <a:cubicBezTo>
                  <a:pt x="2935" y="445"/>
                  <a:pt x="2935" y="445"/>
                  <a:pt x="2935" y="445"/>
                </a:cubicBezTo>
                <a:cubicBezTo>
                  <a:pt x="2935" y="447"/>
                  <a:pt x="2935" y="447"/>
                  <a:pt x="2935" y="447"/>
                </a:cubicBezTo>
                <a:cubicBezTo>
                  <a:pt x="2933" y="448"/>
                  <a:pt x="2933" y="448"/>
                  <a:pt x="2933" y="448"/>
                </a:cubicBezTo>
                <a:cubicBezTo>
                  <a:pt x="2933" y="451"/>
                  <a:pt x="2933" y="451"/>
                  <a:pt x="2933" y="451"/>
                </a:cubicBezTo>
                <a:cubicBezTo>
                  <a:pt x="2934" y="452"/>
                  <a:pt x="2934" y="452"/>
                  <a:pt x="2934" y="452"/>
                </a:cubicBezTo>
                <a:lnTo>
                  <a:pt x="2936" y="449"/>
                </a:lnTo>
                <a:close/>
                <a:moveTo>
                  <a:pt x="2914" y="484"/>
                </a:moveTo>
                <a:cubicBezTo>
                  <a:pt x="2915" y="484"/>
                  <a:pt x="2915" y="484"/>
                  <a:pt x="2915" y="484"/>
                </a:cubicBezTo>
                <a:cubicBezTo>
                  <a:pt x="2917" y="483"/>
                  <a:pt x="2917" y="483"/>
                  <a:pt x="2917" y="483"/>
                </a:cubicBezTo>
                <a:cubicBezTo>
                  <a:pt x="2917" y="482"/>
                  <a:pt x="2917" y="482"/>
                  <a:pt x="2917" y="482"/>
                </a:cubicBezTo>
                <a:cubicBezTo>
                  <a:pt x="2916" y="482"/>
                  <a:pt x="2916" y="482"/>
                  <a:pt x="2916" y="482"/>
                </a:cubicBezTo>
                <a:lnTo>
                  <a:pt x="2914" y="484"/>
                </a:lnTo>
                <a:close/>
                <a:moveTo>
                  <a:pt x="2961" y="387"/>
                </a:moveTo>
                <a:cubicBezTo>
                  <a:pt x="2960" y="386"/>
                  <a:pt x="2960" y="386"/>
                  <a:pt x="2960" y="386"/>
                </a:cubicBezTo>
                <a:cubicBezTo>
                  <a:pt x="2959" y="385"/>
                  <a:pt x="2959" y="385"/>
                  <a:pt x="2959" y="385"/>
                </a:cubicBezTo>
                <a:cubicBezTo>
                  <a:pt x="2958" y="386"/>
                  <a:pt x="2958" y="386"/>
                  <a:pt x="2958" y="386"/>
                </a:cubicBezTo>
                <a:cubicBezTo>
                  <a:pt x="2959" y="386"/>
                  <a:pt x="2959" y="386"/>
                  <a:pt x="2959" y="386"/>
                </a:cubicBezTo>
                <a:cubicBezTo>
                  <a:pt x="2960" y="387"/>
                  <a:pt x="2960" y="387"/>
                  <a:pt x="2960" y="387"/>
                </a:cubicBezTo>
                <a:lnTo>
                  <a:pt x="2961" y="387"/>
                </a:lnTo>
                <a:close/>
                <a:moveTo>
                  <a:pt x="2960" y="382"/>
                </a:moveTo>
                <a:cubicBezTo>
                  <a:pt x="2959" y="380"/>
                  <a:pt x="2959" y="380"/>
                  <a:pt x="2959" y="380"/>
                </a:cubicBezTo>
                <a:cubicBezTo>
                  <a:pt x="2959" y="379"/>
                  <a:pt x="2959" y="379"/>
                  <a:pt x="2959" y="379"/>
                </a:cubicBezTo>
                <a:cubicBezTo>
                  <a:pt x="2959" y="378"/>
                  <a:pt x="2959" y="378"/>
                  <a:pt x="2959" y="378"/>
                </a:cubicBezTo>
                <a:cubicBezTo>
                  <a:pt x="2959" y="380"/>
                  <a:pt x="2959" y="380"/>
                  <a:pt x="2959" y="380"/>
                </a:cubicBezTo>
                <a:cubicBezTo>
                  <a:pt x="2958" y="382"/>
                  <a:pt x="2958" y="382"/>
                  <a:pt x="2958" y="382"/>
                </a:cubicBezTo>
                <a:cubicBezTo>
                  <a:pt x="2959" y="384"/>
                  <a:pt x="2959" y="384"/>
                  <a:pt x="2959" y="384"/>
                </a:cubicBezTo>
                <a:cubicBezTo>
                  <a:pt x="2959" y="383"/>
                  <a:pt x="2960" y="382"/>
                  <a:pt x="2960" y="382"/>
                </a:cubicBezTo>
                <a:close/>
                <a:moveTo>
                  <a:pt x="2954" y="415"/>
                </a:moveTo>
                <a:cubicBezTo>
                  <a:pt x="2955" y="413"/>
                  <a:pt x="2955" y="413"/>
                  <a:pt x="2955" y="413"/>
                </a:cubicBezTo>
                <a:cubicBezTo>
                  <a:pt x="2954" y="412"/>
                  <a:pt x="2954" y="412"/>
                  <a:pt x="2954" y="412"/>
                </a:cubicBezTo>
                <a:cubicBezTo>
                  <a:pt x="2954" y="413"/>
                  <a:pt x="2954" y="413"/>
                  <a:pt x="2954" y="413"/>
                </a:cubicBezTo>
                <a:lnTo>
                  <a:pt x="2954" y="415"/>
                </a:lnTo>
                <a:close/>
                <a:moveTo>
                  <a:pt x="2995" y="1084"/>
                </a:moveTo>
                <a:cubicBezTo>
                  <a:pt x="2993" y="1084"/>
                  <a:pt x="2993" y="1084"/>
                  <a:pt x="2993" y="1084"/>
                </a:cubicBezTo>
                <a:cubicBezTo>
                  <a:pt x="2993" y="1086"/>
                  <a:pt x="2993" y="1086"/>
                  <a:pt x="2993" y="1086"/>
                </a:cubicBezTo>
                <a:cubicBezTo>
                  <a:pt x="2995" y="1085"/>
                  <a:pt x="2995" y="1085"/>
                  <a:pt x="2995" y="1085"/>
                </a:cubicBezTo>
                <a:lnTo>
                  <a:pt x="2995" y="1084"/>
                </a:lnTo>
                <a:close/>
                <a:moveTo>
                  <a:pt x="2958" y="393"/>
                </a:moveTo>
                <a:cubicBezTo>
                  <a:pt x="2958" y="395"/>
                  <a:pt x="2958" y="395"/>
                  <a:pt x="2958" y="395"/>
                </a:cubicBezTo>
                <a:cubicBezTo>
                  <a:pt x="2958" y="395"/>
                  <a:pt x="2958" y="395"/>
                  <a:pt x="2958" y="395"/>
                </a:cubicBezTo>
                <a:cubicBezTo>
                  <a:pt x="2959" y="394"/>
                  <a:pt x="2959" y="394"/>
                  <a:pt x="2959" y="394"/>
                </a:cubicBezTo>
                <a:cubicBezTo>
                  <a:pt x="2959" y="392"/>
                  <a:pt x="2959" y="392"/>
                  <a:pt x="2959" y="392"/>
                </a:cubicBezTo>
                <a:cubicBezTo>
                  <a:pt x="2958" y="391"/>
                  <a:pt x="2958" y="391"/>
                  <a:pt x="2958" y="391"/>
                </a:cubicBezTo>
                <a:lnTo>
                  <a:pt x="2958" y="393"/>
                </a:lnTo>
                <a:close/>
                <a:moveTo>
                  <a:pt x="2954" y="407"/>
                </a:moveTo>
                <a:cubicBezTo>
                  <a:pt x="2955" y="407"/>
                  <a:pt x="2955" y="407"/>
                  <a:pt x="2955" y="407"/>
                </a:cubicBezTo>
                <a:cubicBezTo>
                  <a:pt x="2956" y="407"/>
                  <a:pt x="2956" y="407"/>
                  <a:pt x="2956" y="407"/>
                </a:cubicBezTo>
                <a:cubicBezTo>
                  <a:pt x="2955" y="406"/>
                  <a:pt x="2955" y="406"/>
                  <a:pt x="2955" y="406"/>
                </a:cubicBezTo>
                <a:lnTo>
                  <a:pt x="2954" y="407"/>
                </a:lnTo>
                <a:close/>
                <a:moveTo>
                  <a:pt x="2913" y="471"/>
                </a:moveTo>
                <a:cubicBezTo>
                  <a:pt x="2914" y="473"/>
                  <a:pt x="2914" y="473"/>
                  <a:pt x="2914" y="473"/>
                </a:cubicBezTo>
                <a:cubicBezTo>
                  <a:pt x="2915" y="473"/>
                  <a:pt x="2915" y="473"/>
                  <a:pt x="2915" y="473"/>
                </a:cubicBezTo>
                <a:cubicBezTo>
                  <a:pt x="2915" y="471"/>
                  <a:pt x="2915" y="471"/>
                  <a:pt x="2915" y="471"/>
                </a:cubicBezTo>
                <a:cubicBezTo>
                  <a:pt x="2917" y="470"/>
                  <a:pt x="2917" y="470"/>
                  <a:pt x="2917" y="470"/>
                </a:cubicBezTo>
                <a:cubicBezTo>
                  <a:pt x="2916" y="467"/>
                  <a:pt x="2916" y="467"/>
                  <a:pt x="2916" y="467"/>
                </a:cubicBezTo>
                <a:cubicBezTo>
                  <a:pt x="2917" y="466"/>
                  <a:pt x="2917" y="466"/>
                  <a:pt x="2917" y="466"/>
                </a:cubicBezTo>
                <a:cubicBezTo>
                  <a:pt x="2918" y="465"/>
                  <a:pt x="2918" y="465"/>
                  <a:pt x="2918" y="465"/>
                </a:cubicBezTo>
                <a:cubicBezTo>
                  <a:pt x="2918" y="464"/>
                  <a:pt x="2918" y="464"/>
                  <a:pt x="2918" y="464"/>
                </a:cubicBezTo>
                <a:cubicBezTo>
                  <a:pt x="2920" y="465"/>
                  <a:pt x="2920" y="465"/>
                  <a:pt x="2920" y="465"/>
                </a:cubicBezTo>
                <a:cubicBezTo>
                  <a:pt x="2921" y="463"/>
                  <a:pt x="2921" y="463"/>
                  <a:pt x="2921" y="463"/>
                </a:cubicBezTo>
                <a:cubicBezTo>
                  <a:pt x="2922" y="460"/>
                  <a:pt x="2922" y="460"/>
                  <a:pt x="2922" y="460"/>
                </a:cubicBezTo>
                <a:cubicBezTo>
                  <a:pt x="2924" y="458"/>
                  <a:pt x="2924" y="458"/>
                  <a:pt x="2924" y="458"/>
                </a:cubicBezTo>
                <a:cubicBezTo>
                  <a:pt x="2927" y="458"/>
                  <a:pt x="2927" y="458"/>
                  <a:pt x="2927" y="458"/>
                </a:cubicBezTo>
                <a:cubicBezTo>
                  <a:pt x="2928" y="457"/>
                  <a:pt x="2928" y="457"/>
                  <a:pt x="2928" y="457"/>
                </a:cubicBezTo>
                <a:cubicBezTo>
                  <a:pt x="2928" y="455"/>
                  <a:pt x="2928" y="455"/>
                  <a:pt x="2928" y="455"/>
                </a:cubicBezTo>
                <a:cubicBezTo>
                  <a:pt x="2927" y="453"/>
                  <a:pt x="2927" y="453"/>
                  <a:pt x="2927" y="453"/>
                </a:cubicBezTo>
                <a:cubicBezTo>
                  <a:pt x="2926" y="453"/>
                  <a:pt x="2926" y="453"/>
                  <a:pt x="2926" y="453"/>
                </a:cubicBezTo>
                <a:cubicBezTo>
                  <a:pt x="2924" y="456"/>
                  <a:pt x="2924" y="456"/>
                  <a:pt x="2924" y="456"/>
                </a:cubicBezTo>
                <a:cubicBezTo>
                  <a:pt x="2924" y="457"/>
                  <a:pt x="2924" y="457"/>
                  <a:pt x="2924" y="457"/>
                </a:cubicBezTo>
                <a:cubicBezTo>
                  <a:pt x="2922" y="457"/>
                  <a:pt x="2922" y="457"/>
                  <a:pt x="2922" y="457"/>
                </a:cubicBezTo>
                <a:cubicBezTo>
                  <a:pt x="2921" y="458"/>
                  <a:pt x="2921" y="458"/>
                  <a:pt x="2921" y="458"/>
                </a:cubicBezTo>
                <a:cubicBezTo>
                  <a:pt x="2920" y="458"/>
                  <a:pt x="2920" y="458"/>
                  <a:pt x="2920" y="458"/>
                </a:cubicBezTo>
                <a:cubicBezTo>
                  <a:pt x="2919" y="456"/>
                  <a:pt x="2919" y="456"/>
                  <a:pt x="2919" y="456"/>
                </a:cubicBezTo>
                <a:cubicBezTo>
                  <a:pt x="2919" y="457"/>
                  <a:pt x="2919" y="457"/>
                  <a:pt x="2919" y="457"/>
                </a:cubicBezTo>
                <a:cubicBezTo>
                  <a:pt x="2918" y="458"/>
                  <a:pt x="2918" y="458"/>
                  <a:pt x="2918" y="458"/>
                </a:cubicBezTo>
                <a:cubicBezTo>
                  <a:pt x="2919" y="459"/>
                  <a:pt x="2919" y="459"/>
                  <a:pt x="2919" y="459"/>
                </a:cubicBezTo>
                <a:cubicBezTo>
                  <a:pt x="2918" y="461"/>
                  <a:pt x="2918" y="461"/>
                  <a:pt x="2918" y="461"/>
                </a:cubicBezTo>
                <a:cubicBezTo>
                  <a:pt x="2917" y="463"/>
                  <a:pt x="2917" y="463"/>
                  <a:pt x="2917" y="463"/>
                </a:cubicBezTo>
                <a:cubicBezTo>
                  <a:pt x="2916" y="463"/>
                  <a:pt x="2916" y="463"/>
                  <a:pt x="2916" y="463"/>
                </a:cubicBezTo>
                <a:cubicBezTo>
                  <a:pt x="2916" y="464"/>
                  <a:pt x="2916" y="464"/>
                  <a:pt x="2916" y="464"/>
                </a:cubicBezTo>
                <a:cubicBezTo>
                  <a:pt x="2915" y="466"/>
                  <a:pt x="2915" y="466"/>
                  <a:pt x="2915" y="466"/>
                </a:cubicBezTo>
                <a:cubicBezTo>
                  <a:pt x="2914" y="467"/>
                  <a:pt x="2914" y="467"/>
                  <a:pt x="2914" y="467"/>
                </a:cubicBezTo>
                <a:cubicBezTo>
                  <a:pt x="2914" y="468"/>
                  <a:pt x="2914" y="468"/>
                  <a:pt x="2914" y="468"/>
                </a:cubicBezTo>
                <a:cubicBezTo>
                  <a:pt x="2914" y="469"/>
                  <a:pt x="2914" y="469"/>
                  <a:pt x="2914" y="469"/>
                </a:cubicBezTo>
                <a:cubicBezTo>
                  <a:pt x="2914" y="470"/>
                  <a:pt x="2914" y="470"/>
                  <a:pt x="2914" y="470"/>
                </a:cubicBezTo>
                <a:lnTo>
                  <a:pt x="2913" y="471"/>
                </a:lnTo>
                <a:close/>
                <a:moveTo>
                  <a:pt x="2956" y="390"/>
                </a:moveTo>
                <a:cubicBezTo>
                  <a:pt x="2957" y="390"/>
                  <a:pt x="2957" y="390"/>
                  <a:pt x="2957" y="390"/>
                </a:cubicBezTo>
                <a:cubicBezTo>
                  <a:pt x="2956" y="389"/>
                  <a:pt x="2956" y="389"/>
                  <a:pt x="2956" y="389"/>
                </a:cubicBezTo>
                <a:cubicBezTo>
                  <a:pt x="2956" y="389"/>
                  <a:pt x="2956" y="389"/>
                  <a:pt x="2956" y="389"/>
                </a:cubicBezTo>
                <a:cubicBezTo>
                  <a:pt x="2955" y="390"/>
                  <a:pt x="2955" y="390"/>
                  <a:pt x="2955" y="390"/>
                </a:cubicBezTo>
                <a:lnTo>
                  <a:pt x="2956" y="390"/>
                </a:lnTo>
                <a:close/>
                <a:moveTo>
                  <a:pt x="2956" y="354"/>
                </a:moveTo>
                <a:cubicBezTo>
                  <a:pt x="2955" y="356"/>
                  <a:pt x="2955" y="356"/>
                  <a:pt x="2955" y="356"/>
                </a:cubicBezTo>
                <a:cubicBezTo>
                  <a:pt x="2956" y="357"/>
                  <a:pt x="2956" y="357"/>
                  <a:pt x="2956" y="357"/>
                </a:cubicBezTo>
                <a:cubicBezTo>
                  <a:pt x="2958" y="356"/>
                  <a:pt x="2958" y="356"/>
                  <a:pt x="2958" y="356"/>
                </a:cubicBezTo>
                <a:cubicBezTo>
                  <a:pt x="2959" y="355"/>
                  <a:pt x="2959" y="355"/>
                  <a:pt x="2959" y="355"/>
                </a:cubicBezTo>
                <a:cubicBezTo>
                  <a:pt x="2957" y="353"/>
                  <a:pt x="2957" y="353"/>
                  <a:pt x="2957" y="353"/>
                </a:cubicBezTo>
                <a:lnTo>
                  <a:pt x="2956" y="354"/>
                </a:lnTo>
                <a:close/>
                <a:moveTo>
                  <a:pt x="2954" y="417"/>
                </a:moveTo>
                <a:cubicBezTo>
                  <a:pt x="2955" y="416"/>
                  <a:pt x="2955" y="416"/>
                  <a:pt x="2955" y="416"/>
                </a:cubicBezTo>
                <a:cubicBezTo>
                  <a:pt x="2954" y="416"/>
                  <a:pt x="2954" y="416"/>
                  <a:pt x="2954" y="416"/>
                </a:cubicBezTo>
                <a:lnTo>
                  <a:pt x="2954" y="417"/>
                </a:lnTo>
                <a:close/>
                <a:moveTo>
                  <a:pt x="2901" y="479"/>
                </a:moveTo>
                <a:cubicBezTo>
                  <a:pt x="2901" y="478"/>
                  <a:pt x="2901" y="478"/>
                  <a:pt x="2901" y="478"/>
                </a:cubicBezTo>
                <a:cubicBezTo>
                  <a:pt x="2900" y="477"/>
                  <a:pt x="2900" y="477"/>
                  <a:pt x="2900" y="477"/>
                </a:cubicBezTo>
                <a:cubicBezTo>
                  <a:pt x="2900" y="477"/>
                  <a:pt x="2900" y="477"/>
                  <a:pt x="2900" y="477"/>
                </a:cubicBezTo>
                <a:cubicBezTo>
                  <a:pt x="2899" y="479"/>
                  <a:pt x="2899" y="479"/>
                  <a:pt x="2899" y="479"/>
                </a:cubicBezTo>
                <a:cubicBezTo>
                  <a:pt x="2898" y="481"/>
                  <a:pt x="2898" y="481"/>
                  <a:pt x="2898" y="481"/>
                </a:cubicBezTo>
                <a:cubicBezTo>
                  <a:pt x="2895" y="484"/>
                  <a:pt x="2895" y="484"/>
                  <a:pt x="2895" y="484"/>
                </a:cubicBezTo>
                <a:cubicBezTo>
                  <a:pt x="2892" y="484"/>
                  <a:pt x="2892" y="484"/>
                  <a:pt x="2892" y="484"/>
                </a:cubicBezTo>
                <a:cubicBezTo>
                  <a:pt x="2891" y="484"/>
                  <a:pt x="2891" y="484"/>
                  <a:pt x="2891" y="484"/>
                </a:cubicBezTo>
                <a:cubicBezTo>
                  <a:pt x="2890" y="484"/>
                  <a:pt x="2890" y="484"/>
                  <a:pt x="2890" y="484"/>
                </a:cubicBezTo>
                <a:cubicBezTo>
                  <a:pt x="2888" y="482"/>
                  <a:pt x="2888" y="482"/>
                  <a:pt x="2888" y="482"/>
                </a:cubicBezTo>
                <a:cubicBezTo>
                  <a:pt x="2885" y="482"/>
                  <a:pt x="2885" y="482"/>
                  <a:pt x="2885" y="482"/>
                </a:cubicBezTo>
                <a:cubicBezTo>
                  <a:pt x="2882" y="480"/>
                  <a:pt x="2882" y="480"/>
                  <a:pt x="2882" y="480"/>
                </a:cubicBezTo>
                <a:cubicBezTo>
                  <a:pt x="2881" y="478"/>
                  <a:pt x="2881" y="478"/>
                  <a:pt x="2881" y="478"/>
                </a:cubicBezTo>
                <a:cubicBezTo>
                  <a:pt x="2879" y="478"/>
                  <a:pt x="2879" y="478"/>
                  <a:pt x="2879" y="478"/>
                </a:cubicBezTo>
                <a:cubicBezTo>
                  <a:pt x="2878" y="476"/>
                  <a:pt x="2878" y="476"/>
                  <a:pt x="2878" y="476"/>
                </a:cubicBezTo>
                <a:cubicBezTo>
                  <a:pt x="2875" y="475"/>
                  <a:pt x="2875" y="475"/>
                  <a:pt x="2875" y="475"/>
                </a:cubicBezTo>
                <a:cubicBezTo>
                  <a:pt x="2871" y="470"/>
                  <a:pt x="2871" y="470"/>
                  <a:pt x="2871" y="470"/>
                </a:cubicBezTo>
                <a:cubicBezTo>
                  <a:pt x="2869" y="467"/>
                  <a:pt x="2869" y="467"/>
                  <a:pt x="2869" y="467"/>
                </a:cubicBezTo>
                <a:cubicBezTo>
                  <a:pt x="2866" y="467"/>
                  <a:pt x="2866" y="467"/>
                  <a:pt x="2866" y="467"/>
                </a:cubicBezTo>
                <a:cubicBezTo>
                  <a:pt x="2863" y="464"/>
                  <a:pt x="2863" y="464"/>
                  <a:pt x="2863" y="464"/>
                </a:cubicBezTo>
                <a:cubicBezTo>
                  <a:pt x="2862" y="463"/>
                  <a:pt x="2862" y="463"/>
                  <a:pt x="2862" y="463"/>
                </a:cubicBezTo>
                <a:cubicBezTo>
                  <a:pt x="2860" y="463"/>
                  <a:pt x="2860" y="463"/>
                  <a:pt x="2860" y="463"/>
                </a:cubicBezTo>
                <a:cubicBezTo>
                  <a:pt x="2860" y="463"/>
                  <a:pt x="2860" y="463"/>
                  <a:pt x="2860" y="463"/>
                </a:cubicBezTo>
                <a:cubicBezTo>
                  <a:pt x="2859" y="465"/>
                  <a:pt x="2859" y="465"/>
                  <a:pt x="2859" y="465"/>
                </a:cubicBezTo>
                <a:cubicBezTo>
                  <a:pt x="2858" y="465"/>
                  <a:pt x="2858" y="465"/>
                  <a:pt x="2858" y="465"/>
                </a:cubicBezTo>
                <a:cubicBezTo>
                  <a:pt x="2858" y="465"/>
                  <a:pt x="2858" y="465"/>
                  <a:pt x="2858" y="465"/>
                </a:cubicBezTo>
                <a:cubicBezTo>
                  <a:pt x="2859" y="467"/>
                  <a:pt x="2859" y="467"/>
                  <a:pt x="2859" y="467"/>
                </a:cubicBezTo>
                <a:cubicBezTo>
                  <a:pt x="2859" y="469"/>
                  <a:pt x="2859" y="469"/>
                  <a:pt x="2859" y="469"/>
                </a:cubicBezTo>
                <a:cubicBezTo>
                  <a:pt x="2863" y="474"/>
                  <a:pt x="2863" y="474"/>
                  <a:pt x="2863" y="474"/>
                </a:cubicBezTo>
                <a:cubicBezTo>
                  <a:pt x="2864" y="477"/>
                  <a:pt x="2864" y="477"/>
                  <a:pt x="2864" y="477"/>
                </a:cubicBezTo>
                <a:cubicBezTo>
                  <a:pt x="2864" y="481"/>
                  <a:pt x="2864" y="481"/>
                  <a:pt x="2864" y="481"/>
                </a:cubicBezTo>
                <a:cubicBezTo>
                  <a:pt x="2864" y="482"/>
                  <a:pt x="2864" y="482"/>
                  <a:pt x="2864" y="482"/>
                </a:cubicBezTo>
                <a:cubicBezTo>
                  <a:pt x="2865" y="485"/>
                  <a:pt x="2865" y="485"/>
                  <a:pt x="2865" y="485"/>
                </a:cubicBezTo>
                <a:cubicBezTo>
                  <a:pt x="2865" y="487"/>
                  <a:pt x="2865" y="487"/>
                  <a:pt x="2865" y="487"/>
                </a:cubicBezTo>
                <a:cubicBezTo>
                  <a:pt x="2865" y="488"/>
                  <a:pt x="2865" y="488"/>
                  <a:pt x="2865" y="488"/>
                </a:cubicBezTo>
                <a:cubicBezTo>
                  <a:pt x="2864" y="488"/>
                  <a:pt x="2864" y="488"/>
                  <a:pt x="2864" y="488"/>
                </a:cubicBezTo>
                <a:cubicBezTo>
                  <a:pt x="2863" y="490"/>
                  <a:pt x="2863" y="490"/>
                  <a:pt x="2863" y="490"/>
                </a:cubicBezTo>
                <a:cubicBezTo>
                  <a:pt x="2863" y="492"/>
                  <a:pt x="2863" y="492"/>
                  <a:pt x="2863" y="492"/>
                </a:cubicBezTo>
                <a:cubicBezTo>
                  <a:pt x="2864" y="493"/>
                  <a:pt x="2864" y="493"/>
                  <a:pt x="2864" y="493"/>
                </a:cubicBezTo>
                <a:cubicBezTo>
                  <a:pt x="2865" y="494"/>
                  <a:pt x="2865" y="494"/>
                  <a:pt x="2865" y="494"/>
                </a:cubicBezTo>
                <a:cubicBezTo>
                  <a:pt x="2866" y="495"/>
                  <a:pt x="2866" y="495"/>
                  <a:pt x="2866" y="495"/>
                </a:cubicBezTo>
                <a:cubicBezTo>
                  <a:pt x="2866" y="496"/>
                  <a:pt x="2866" y="496"/>
                  <a:pt x="2866" y="496"/>
                </a:cubicBezTo>
                <a:cubicBezTo>
                  <a:pt x="2866" y="497"/>
                  <a:pt x="2866" y="497"/>
                  <a:pt x="2866" y="497"/>
                </a:cubicBezTo>
                <a:cubicBezTo>
                  <a:pt x="2866" y="498"/>
                  <a:pt x="2866" y="498"/>
                  <a:pt x="2866" y="498"/>
                </a:cubicBezTo>
                <a:cubicBezTo>
                  <a:pt x="2864" y="499"/>
                  <a:pt x="2864" y="499"/>
                  <a:pt x="2864" y="499"/>
                </a:cubicBezTo>
                <a:cubicBezTo>
                  <a:pt x="2861" y="499"/>
                  <a:pt x="2861" y="499"/>
                  <a:pt x="2861" y="499"/>
                </a:cubicBezTo>
                <a:cubicBezTo>
                  <a:pt x="2858" y="497"/>
                  <a:pt x="2858" y="497"/>
                  <a:pt x="2858" y="497"/>
                </a:cubicBezTo>
                <a:cubicBezTo>
                  <a:pt x="2856" y="497"/>
                  <a:pt x="2856" y="497"/>
                  <a:pt x="2856" y="497"/>
                </a:cubicBezTo>
                <a:cubicBezTo>
                  <a:pt x="2856" y="499"/>
                  <a:pt x="2856" y="499"/>
                  <a:pt x="2856" y="499"/>
                </a:cubicBezTo>
                <a:cubicBezTo>
                  <a:pt x="2856" y="500"/>
                  <a:pt x="2856" y="500"/>
                  <a:pt x="2856" y="500"/>
                </a:cubicBezTo>
                <a:cubicBezTo>
                  <a:pt x="2857" y="500"/>
                  <a:pt x="2857" y="500"/>
                  <a:pt x="2857" y="500"/>
                </a:cubicBezTo>
                <a:cubicBezTo>
                  <a:pt x="2859" y="501"/>
                  <a:pt x="2859" y="501"/>
                  <a:pt x="2859" y="501"/>
                </a:cubicBezTo>
                <a:cubicBezTo>
                  <a:pt x="2859" y="502"/>
                  <a:pt x="2859" y="502"/>
                  <a:pt x="2859" y="502"/>
                </a:cubicBezTo>
                <a:cubicBezTo>
                  <a:pt x="2859" y="503"/>
                  <a:pt x="2859" y="503"/>
                  <a:pt x="2859" y="503"/>
                </a:cubicBezTo>
                <a:cubicBezTo>
                  <a:pt x="2858" y="505"/>
                  <a:pt x="2858" y="505"/>
                  <a:pt x="2858" y="505"/>
                </a:cubicBezTo>
                <a:cubicBezTo>
                  <a:pt x="2856" y="505"/>
                  <a:pt x="2856" y="505"/>
                  <a:pt x="2856" y="505"/>
                </a:cubicBezTo>
                <a:cubicBezTo>
                  <a:pt x="2856" y="506"/>
                  <a:pt x="2856" y="506"/>
                  <a:pt x="2856" y="506"/>
                </a:cubicBezTo>
                <a:cubicBezTo>
                  <a:pt x="2855" y="507"/>
                  <a:pt x="2855" y="507"/>
                  <a:pt x="2855" y="507"/>
                </a:cubicBezTo>
                <a:cubicBezTo>
                  <a:pt x="2854" y="509"/>
                  <a:pt x="2854" y="509"/>
                  <a:pt x="2854" y="509"/>
                </a:cubicBezTo>
                <a:cubicBezTo>
                  <a:pt x="2855" y="511"/>
                  <a:pt x="2855" y="511"/>
                  <a:pt x="2855" y="511"/>
                </a:cubicBezTo>
                <a:cubicBezTo>
                  <a:pt x="2854" y="513"/>
                  <a:pt x="2854" y="513"/>
                  <a:pt x="2854" y="513"/>
                </a:cubicBezTo>
                <a:cubicBezTo>
                  <a:pt x="2855" y="515"/>
                  <a:pt x="2855" y="515"/>
                  <a:pt x="2855" y="515"/>
                </a:cubicBezTo>
                <a:cubicBezTo>
                  <a:pt x="2856" y="515"/>
                  <a:pt x="2856" y="515"/>
                  <a:pt x="2856" y="515"/>
                </a:cubicBezTo>
                <a:cubicBezTo>
                  <a:pt x="2858" y="516"/>
                  <a:pt x="2858" y="516"/>
                  <a:pt x="2858" y="516"/>
                </a:cubicBezTo>
                <a:cubicBezTo>
                  <a:pt x="2859" y="517"/>
                  <a:pt x="2859" y="517"/>
                  <a:pt x="2859" y="517"/>
                </a:cubicBezTo>
                <a:cubicBezTo>
                  <a:pt x="2860" y="521"/>
                  <a:pt x="2860" y="521"/>
                  <a:pt x="2860" y="521"/>
                </a:cubicBezTo>
                <a:cubicBezTo>
                  <a:pt x="2861" y="525"/>
                  <a:pt x="2861" y="525"/>
                  <a:pt x="2861" y="525"/>
                </a:cubicBezTo>
                <a:cubicBezTo>
                  <a:pt x="2860" y="525"/>
                  <a:pt x="2860" y="525"/>
                  <a:pt x="2860" y="525"/>
                </a:cubicBezTo>
                <a:cubicBezTo>
                  <a:pt x="2861" y="527"/>
                  <a:pt x="2861" y="527"/>
                  <a:pt x="2861" y="527"/>
                </a:cubicBezTo>
                <a:cubicBezTo>
                  <a:pt x="2863" y="528"/>
                  <a:pt x="2863" y="528"/>
                  <a:pt x="2863" y="528"/>
                </a:cubicBezTo>
                <a:cubicBezTo>
                  <a:pt x="2865" y="525"/>
                  <a:pt x="2865" y="525"/>
                  <a:pt x="2865" y="525"/>
                </a:cubicBezTo>
                <a:cubicBezTo>
                  <a:pt x="2866" y="523"/>
                  <a:pt x="2866" y="523"/>
                  <a:pt x="2866" y="523"/>
                </a:cubicBezTo>
                <a:cubicBezTo>
                  <a:pt x="2866" y="522"/>
                  <a:pt x="2866" y="522"/>
                  <a:pt x="2866" y="522"/>
                </a:cubicBezTo>
                <a:cubicBezTo>
                  <a:pt x="2867" y="521"/>
                  <a:pt x="2867" y="521"/>
                  <a:pt x="2867" y="521"/>
                </a:cubicBezTo>
                <a:cubicBezTo>
                  <a:pt x="2869" y="521"/>
                  <a:pt x="2869" y="521"/>
                  <a:pt x="2869" y="521"/>
                </a:cubicBezTo>
                <a:cubicBezTo>
                  <a:pt x="2871" y="522"/>
                  <a:pt x="2871" y="522"/>
                  <a:pt x="2871" y="522"/>
                </a:cubicBezTo>
                <a:cubicBezTo>
                  <a:pt x="2871" y="521"/>
                  <a:pt x="2871" y="521"/>
                  <a:pt x="2871" y="521"/>
                </a:cubicBezTo>
                <a:cubicBezTo>
                  <a:pt x="2873" y="519"/>
                  <a:pt x="2873" y="519"/>
                  <a:pt x="2873" y="519"/>
                </a:cubicBezTo>
                <a:cubicBezTo>
                  <a:pt x="2872" y="518"/>
                  <a:pt x="2872" y="518"/>
                  <a:pt x="2872" y="518"/>
                </a:cubicBezTo>
                <a:cubicBezTo>
                  <a:pt x="2870" y="518"/>
                  <a:pt x="2870" y="518"/>
                  <a:pt x="2870" y="518"/>
                </a:cubicBezTo>
                <a:cubicBezTo>
                  <a:pt x="2868" y="517"/>
                  <a:pt x="2868" y="517"/>
                  <a:pt x="2868" y="517"/>
                </a:cubicBezTo>
                <a:cubicBezTo>
                  <a:pt x="2865" y="514"/>
                  <a:pt x="2865" y="514"/>
                  <a:pt x="2865" y="514"/>
                </a:cubicBezTo>
                <a:cubicBezTo>
                  <a:pt x="2863" y="515"/>
                  <a:pt x="2863" y="515"/>
                  <a:pt x="2863" y="515"/>
                </a:cubicBezTo>
                <a:cubicBezTo>
                  <a:pt x="2861" y="514"/>
                  <a:pt x="2861" y="514"/>
                  <a:pt x="2861" y="514"/>
                </a:cubicBezTo>
                <a:cubicBezTo>
                  <a:pt x="2860" y="512"/>
                  <a:pt x="2860" y="512"/>
                  <a:pt x="2860" y="512"/>
                </a:cubicBezTo>
                <a:cubicBezTo>
                  <a:pt x="2860" y="510"/>
                  <a:pt x="2860" y="510"/>
                  <a:pt x="2860" y="510"/>
                </a:cubicBezTo>
                <a:cubicBezTo>
                  <a:pt x="2861" y="509"/>
                  <a:pt x="2861" y="509"/>
                  <a:pt x="2861" y="509"/>
                </a:cubicBezTo>
                <a:cubicBezTo>
                  <a:pt x="2863" y="509"/>
                  <a:pt x="2863" y="509"/>
                  <a:pt x="2863" y="509"/>
                </a:cubicBezTo>
                <a:cubicBezTo>
                  <a:pt x="2865" y="510"/>
                  <a:pt x="2865" y="510"/>
                  <a:pt x="2865" y="510"/>
                </a:cubicBezTo>
                <a:cubicBezTo>
                  <a:pt x="2866" y="511"/>
                  <a:pt x="2866" y="511"/>
                  <a:pt x="2866" y="511"/>
                </a:cubicBezTo>
                <a:cubicBezTo>
                  <a:pt x="2869" y="508"/>
                  <a:pt x="2869" y="508"/>
                  <a:pt x="2869" y="508"/>
                </a:cubicBezTo>
                <a:cubicBezTo>
                  <a:pt x="2871" y="506"/>
                  <a:pt x="2871" y="506"/>
                  <a:pt x="2871" y="506"/>
                </a:cubicBezTo>
                <a:cubicBezTo>
                  <a:pt x="2873" y="506"/>
                  <a:pt x="2873" y="506"/>
                  <a:pt x="2873" y="506"/>
                </a:cubicBezTo>
                <a:cubicBezTo>
                  <a:pt x="2874" y="507"/>
                  <a:pt x="2874" y="507"/>
                  <a:pt x="2874" y="507"/>
                </a:cubicBezTo>
                <a:cubicBezTo>
                  <a:pt x="2875" y="507"/>
                  <a:pt x="2875" y="507"/>
                  <a:pt x="2875" y="507"/>
                </a:cubicBezTo>
                <a:cubicBezTo>
                  <a:pt x="2877" y="507"/>
                  <a:pt x="2877" y="507"/>
                  <a:pt x="2877" y="507"/>
                </a:cubicBezTo>
                <a:cubicBezTo>
                  <a:pt x="2879" y="509"/>
                  <a:pt x="2879" y="509"/>
                  <a:pt x="2879" y="509"/>
                </a:cubicBezTo>
                <a:cubicBezTo>
                  <a:pt x="2882" y="511"/>
                  <a:pt x="2882" y="511"/>
                  <a:pt x="2882" y="511"/>
                </a:cubicBezTo>
                <a:cubicBezTo>
                  <a:pt x="2885" y="513"/>
                  <a:pt x="2885" y="513"/>
                  <a:pt x="2885" y="513"/>
                </a:cubicBezTo>
                <a:cubicBezTo>
                  <a:pt x="2888" y="514"/>
                  <a:pt x="2888" y="514"/>
                  <a:pt x="2888" y="514"/>
                </a:cubicBezTo>
                <a:cubicBezTo>
                  <a:pt x="2889" y="515"/>
                  <a:pt x="2889" y="515"/>
                  <a:pt x="2889" y="515"/>
                </a:cubicBezTo>
                <a:cubicBezTo>
                  <a:pt x="2891" y="516"/>
                  <a:pt x="2891" y="516"/>
                  <a:pt x="2891" y="516"/>
                </a:cubicBezTo>
                <a:cubicBezTo>
                  <a:pt x="2890" y="514"/>
                  <a:pt x="2890" y="514"/>
                  <a:pt x="2890" y="514"/>
                </a:cubicBezTo>
                <a:cubicBezTo>
                  <a:pt x="2891" y="513"/>
                  <a:pt x="2891" y="513"/>
                  <a:pt x="2891" y="513"/>
                </a:cubicBezTo>
                <a:cubicBezTo>
                  <a:pt x="2890" y="510"/>
                  <a:pt x="2890" y="510"/>
                  <a:pt x="2890" y="510"/>
                </a:cubicBezTo>
                <a:cubicBezTo>
                  <a:pt x="2891" y="507"/>
                  <a:pt x="2891" y="507"/>
                  <a:pt x="2891" y="507"/>
                </a:cubicBezTo>
                <a:cubicBezTo>
                  <a:pt x="2892" y="503"/>
                  <a:pt x="2892" y="503"/>
                  <a:pt x="2892" y="503"/>
                </a:cubicBezTo>
                <a:cubicBezTo>
                  <a:pt x="2894" y="499"/>
                  <a:pt x="2894" y="499"/>
                  <a:pt x="2894" y="499"/>
                </a:cubicBezTo>
                <a:cubicBezTo>
                  <a:pt x="2896" y="499"/>
                  <a:pt x="2896" y="499"/>
                  <a:pt x="2896" y="499"/>
                </a:cubicBezTo>
                <a:cubicBezTo>
                  <a:pt x="2898" y="499"/>
                  <a:pt x="2898" y="499"/>
                  <a:pt x="2898" y="499"/>
                </a:cubicBezTo>
                <a:cubicBezTo>
                  <a:pt x="2901" y="499"/>
                  <a:pt x="2901" y="499"/>
                  <a:pt x="2901" y="499"/>
                </a:cubicBezTo>
                <a:cubicBezTo>
                  <a:pt x="2900" y="498"/>
                  <a:pt x="2900" y="498"/>
                  <a:pt x="2900" y="498"/>
                </a:cubicBezTo>
                <a:cubicBezTo>
                  <a:pt x="2902" y="497"/>
                  <a:pt x="2902" y="497"/>
                  <a:pt x="2902" y="497"/>
                </a:cubicBezTo>
                <a:cubicBezTo>
                  <a:pt x="2902" y="498"/>
                  <a:pt x="2902" y="498"/>
                  <a:pt x="2902" y="498"/>
                </a:cubicBezTo>
                <a:cubicBezTo>
                  <a:pt x="2904" y="498"/>
                  <a:pt x="2904" y="498"/>
                  <a:pt x="2904" y="498"/>
                </a:cubicBezTo>
                <a:cubicBezTo>
                  <a:pt x="2905" y="497"/>
                  <a:pt x="2905" y="497"/>
                  <a:pt x="2905" y="497"/>
                </a:cubicBezTo>
                <a:cubicBezTo>
                  <a:pt x="2905" y="495"/>
                  <a:pt x="2905" y="495"/>
                  <a:pt x="2905" y="495"/>
                </a:cubicBezTo>
                <a:cubicBezTo>
                  <a:pt x="2907" y="494"/>
                  <a:pt x="2907" y="494"/>
                  <a:pt x="2907" y="494"/>
                </a:cubicBezTo>
                <a:cubicBezTo>
                  <a:pt x="2908" y="493"/>
                  <a:pt x="2908" y="493"/>
                  <a:pt x="2908" y="493"/>
                </a:cubicBezTo>
                <a:cubicBezTo>
                  <a:pt x="2908" y="491"/>
                  <a:pt x="2908" y="491"/>
                  <a:pt x="2908" y="491"/>
                </a:cubicBezTo>
                <a:cubicBezTo>
                  <a:pt x="2909" y="491"/>
                  <a:pt x="2909" y="491"/>
                  <a:pt x="2909" y="491"/>
                </a:cubicBezTo>
                <a:cubicBezTo>
                  <a:pt x="2910" y="489"/>
                  <a:pt x="2910" y="489"/>
                  <a:pt x="2910" y="489"/>
                </a:cubicBezTo>
                <a:cubicBezTo>
                  <a:pt x="2908" y="489"/>
                  <a:pt x="2908" y="489"/>
                  <a:pt x="2908" y="489"/>
                </a:cubicBezTo>
                <a:cubicBezTo>
                  <a:pt x="2907" y="491"/>
                  <a:pt x="2907" y="491"/>
                  <a:pt x="2907" y="491"/>
                </a:cubicBezTo>
                <a:cubicBezTo>
                  <a:pt x="2906" y="492"/>
                  <a:pt x="2906" y="492"/>
                  <a:pt x="2906" y="492"/>
                </a:cubicBezTo>
                <a:cubicBezTo>
                  <a:pt x="2905" y="492"/>
                  <a:pt x="2905" y="492"/>
                  <a:pt x="2905" y="492"/>
                </a:cubicBezTo>
                <a:cubicBezTo>
                  <a:pt x="2905" y="491"/>
                  <a:pt x="2905" y="491"/>
                  <a:pt x="2905" y="491"/>
                </a:cubicBezTo>
                <a:cubicBezTo>
                  <a:pt x="2905" y="490"/>
                  <a:pt x="2905" y="490"/>
                  <a:pt x="2905" y="490"/>
                </a:cubicBezTo>
                <a:cubicBezTo>
                  <a:pt x="2903" y="488"/>
                  <a:pt x="2903" y="488"/>
                  <a:pt x="2903" y="488"/>
                </a:cubicBezTo>
                <a:cubicBezTo>
                  <a:pt x="2900" y="486"/>
                  <a:pt x="2900" y="486"/>
                  <a:pt x="2900" y="486"/>
                </a:cubicBezTo>
                <a:cubicBezTo>
                  <a:pt x="2900" y="485"/>
                  <a:pt x="2900" y="485"/>
                  <a:pt x="2900" y="485"/>
                </a:cubicBezTo>
                <a:cubicBezTo>
                  <a:pt x="2900" y="482"/>
                  <a:pt x="2900" y="482"/>
                  <a:pt x="2900" y="482"/>
                </a:cubicBezTo>
                <a:lnTo>
                  <a:pt x="2901" y="479"/>
                </a:lnTo>
                <a:close/>
                <a:moveTo>
                  <a:pt x="2766" y="631"/>
                </a:moveTo>
                <a:cubicBezTo>
                  <a:pt x="2765" y="631"/>
                  <a:pt x="2765" y="631"/>
                  <a:pt x="2765" y="631"/>
                </a:cubicBezTo>
                <a:cubicBezTo>
                  <a:pt x="2766" y="632"/>
                  <a:pt x="2766" y="632"/>
                  <a:pt x="2766" y="632"/>
                </a:cubicBezTo>
                <a:cubicBezTo>
                  <a:pt x="2767" y="632"/>
                  <a:pt x="2767" y="632"/>
                  <a:pt x="2767" y="632"/>
                </a:cubicBezTo>
                <a:lnTo>
                  <a:pt x="2766" y="631"/>
                </a:lnTo>
                <a:close/>
                <a:moveTo>
                  <a:pt x="2766" y="891"/>
                </a:moveTo>
                <a:cubicBezTo>
                  <a:pt x="2769" y="890"/>
                  <a:pt x="2769" y="890"/>
                  <a:pt x="2769" y="890"/>
                </a:cubicBezTo>
                <a:cubicBezTo>
                  <a:pt x="2770" y="888"/>
                  <a:pt x="2770" y="888"/>
                  <a:pt x="2770" y="888"/>
                </a:cubicBezTo>
                <a:cubicBezTo>
                  <a:pt x="2769" y="886"/>
                  <a:pt x="2769" y="886"/>
                  <a:pt x="2769" y="886"/>
                </a:cubicBezTo>
                <a:cubicBezTo>
                  <a:pt x="2767" y="884"/>
                  <a:pt x="2767" y="884"/>
                  <a:pt x="2767" y="884"/>
                </a:cubicBezTo>
                <a:cubicBezTo>
                  <a:pt x="2766" y="885"/>
                  <a:pt x="2766" y="885"/>
                  <a:pt x="2766" y="885"/>
                </a:cubicBezTo>
                <a:cubicBezTo>
                  <a:pt x="2767" y="888"/>
                  <a:pt x="2767" y="888"/>
                  <a:pt x="2767" y="888"/>
                </a:cubicBezTo>
                <a:cubicBezTo>
                  <a:pt x="2766" y="889"/>
                  <a:pt x="2766" y="889"/>
                  <a:pt x="2766" y="889"/>
                </a:cubicBezTo>
                <a:cubicBezTo>
                  <a:pt x="2765" y="890"/>
                  <a:pt x="2765" y="890"/>
                  <a:pt x="2765" y="890"/>
                </a:cubicBezTo>
                <a:lnTo>
                  <a:pt x="2766" y="891"/>
                </a:lnTo>
                <a:close/>
                <a:moveTo>
                  <a:pt x="2759" y="652"/>
                </a:moveTo>
                <a:cubicBezTo>
                  <a:pt x="2761" y="650"/>
                  <a:pt x="2761" y="650"/>
                  <a:pt x="2761" y="650"/>
                </a:cubicBezTo>
                <a:cubicBezTo>
                  <a:pt x="2760" y="648"/>
                  <a:pt x="2760" y="648"/>
                  <a:pt x="2760" y="648"/>
                </a:cubicBezTo>
                <a:cubicBezTo>
                  <a:pt x="2758" y="648"/>
                  <a:pt x="2758" y="648"/>
                  <a:pt x="2758" y="648"/>
                </a:cubicBezTo>
                <a:cubicBezTo>
                  <a:pt x="2754" y="649"/>
                  <a:pt x="2754" y="649"/>
                  <a:pt x="2754" y="649"/>
                </a:cubicBezTo>
                <a:cubicBezTo>
                  <a:pt x="2753" y="651"/>
                  <a:pt x="2753" y="651"/>
                  <a:pt x="2753" y="651"/>
                </a:cubicBezTo>
                <a:cubicBezTo>
                  <a:pt x="2754" y="652"/>
                  <a:pt x="2754" y="652"/>
                  <a:pt x="2754" y="652"/>
                </a:cubicBezTo>
                <a:cubicBezTo>
                  <a:pt x="2756" y="653"/>
                  <a:pt x="2756" y="653"/>
                  <a:pt x="2756" y="653"/>
                </a:cubicBezTo>
                <a:lnTo>
                  <a:pt x="2759" y="652"/>
                </a:lnTo>
                <a:close/>
                <a:moveTo>
                  <a:pt x="2739" y="830"/>
                </a:moveTo>
                <a:cubicBezTo>
                  <a:pt x="2737" y="831"/>
                  <a:pt x="2737" y="831"/>
                  <a:pt x="2737" y="831"/>
                </a:cubicBezTo>
                <a:cubicBezTo>
                  <a:pt x="2739" y="832"/>
                  <a:pt x="2739" y="832"/>
                  <a:pt x="2739" y="832"/>
                </a:cubicBezTo>
                <a:cubicBezTo>
                  <a:pt x="2739" y="831"/>
                  <a:pt x="2739" y="831"/>
                  <a:pt x="2739" y="831"/>
                </a:cubicBezTo>
                <a:cubicBezTo>
                  <a:pt x="2739" y="831"/>
                  <a:pt x="2739" y="830"/>
                  <a:pt x="2739" y="830"/>
                </a:cubicBezTo>
                <a:close/>
                <a:moveTo>
                  <a:pt x="2340" y="959"/>
                </a:moveTo>
                <a:cubicBezTo>
                  <a:pt x="2339" y="958"/>
                  <a:pt x="2339" y="958"/>
                  <a:pt x="2339" y="958"/>
                </a:cubicBezTo>
                <a:cubicBezTo>
                  <a:pt x="2340" y="956"/>
                  <a:pt x="2340" y="956"/>
                  <a:pt x="2340" y="956"/>
                </a:cubicBezTo>
                <a:cubicBezTo>
                  <a:pt x="2338" y="955"/>
                  <a:pt x="2338" y="955"/>
                  <a:pt x="2338" y="955"/>
                </a:cubicBezTo>
                <a:cubicBezTo>
                  <a:pt x="2336" y="950"/>
                  <a:pt x="2336" y="950"/>
                  <a:pt x="2336" y="950"/>
                </a:cubicBezTo>
                <a:cubicBezTo>
                  <a:pt x="2335" y="947"/>
                  <a:pt x="2335" y="947"/>
                  <a:pt x="2335" y="947"/>
                </a:cubicBezTo>
                <a:cubicBezTo>
                  <a:pt x="2333" y="947"/>
                  <a:pt x="2333" y="947"/>
                  <a:pt x="2333" y="947"/>
                </a:cubicBezTo>
                <a:cubicBezTo>
                  <a:pt x="2333" y="947"/>
                  <a:pt x="2333" y="947"/>
                  <a:pt x="2333" y="947"/>
                </a:cubicBezTo>
                <a:cubicBezTo>
                  <a:pt x="2332" y="947"/>
                  <a:pt x="2332" y="947"/>
                  <a:pt x="2332" y="947"/>
                </a:cubicBezTo>
                <a:cubicBezTo>
                  <a:pt x="2334" y="946"/>
                  <a:pt x="2334" y="946"/>
                  <a:pt x="2334" y="946"/>
                </a:cubicBezTo>
                <a:cubicBezTo>
                  <a:pt x="2333" y="945"/>
                  <a:pt x="2333" y="945"/>
                  <a:pt x="2333" y="945"/>
                </a:cubicBezTo>
                <a:cubicBezTo>
                  <a:pt x="2333" y="945"/>
                  <a:pt x="2333" y="945"/>
                  <a:pt x="2333" y="945"/>
                </a:cubicBezTo>
                <a:cubicBezTo>
                  <a:pt x="2331" y="942"/>
                  <a:pt x="2331" y="942"/>
                  <a:pt x="2331" y="942"/>
                </a:cubicBezTo>
                <a:cubicBezTo>
                  <a:pt x="2330" y="942"/>
                  <a:pt x="2330" y="942"/>
                  <a:pt x="2330" y="942"/>
                </a:cubicBezTo>
                <a:cubicBezTo>
                  <a:pt x="2330" y="940"/>
                  <a:pt x="2330" y="940"/>
                  <a:pt x="2330" y="940"/>
                </a:cubicBezTo>
                <a:cubicBezTo>
                  <a:pt x="2329" y="940"/>
                  <a:pt x="2329" y="940"/>
                  <a:pt x="2329" y="940"/>
                </a:cubicBezTo>
                <a:cubicBezTo>
                  <a:pt x="2329" y="938"/>
                  <a:pt x="2329" y="938"/>
                  <a:pt x="2329" y="938"/>
                </a:cubicBezTo>
                <a:cubicBezTo>
                  <a:pt x="2326" y="937"/>
                  <a:pt x="2326" y="937"/>
                  <a:pt x="2326" y="937"/>
                </a:cubicBezTo>
                <a:cubicBezTo>
                  <a:pt x="2326" y="938"/>
                  <a:pt x="2326" y="938"/>
                  <a:pt x="2326" y="938"/>
                </a:cubicBezTo>
                <a:cubicBezTo>
                  <a:pt x="2324" y="938"/>
                  <a:pt x="2324" y="938"/>
                  <a:pt x="2324" y="938"/>
                </a:cubicBezTo>
                <a:cubicBezTo>
                  <a:pt x="2324" y="937"/>
                  <a:pt x="2324" y="937"/>
                  <a:pt x="2324" y="937"/>
                </a:cubicBezTo>
                <a:cubicBezTo>
                  <a:pt x="2322" y="936"/>
                  <a:pt x="2322" y="936"/>
                  <a:pt x="2322" y="936"/>
                </a:cubicBezTo>
                <a:cubicBezTo>
                  <a:pt x="2322" y="937"/>
                  <a:pt x="2322" y="937"/>
                  <a:pt x="2322" y="937"/>
                </a:cubicBezTo>
                <a:cubicBezTo>
                  <a:pt x="2323" y="937"/>
                  <a:pt x="2323" y="937"/>
                  <a:pt x="2323" y="937"/>
                </a:cubicBezTo>
                <a:cubicBezTo>
                  <a:pt x="2322" y="938"/>
                  <a:pt x="2322" y="938"/>
                  <a:pt x="2322" y="938"/>
                </a:cubicBezTo>
                <a:cubicBezTo>
                  <a:pt x="2322" y="938"/>
                  <a:pt x="2322" y="938"/>
                  <a:pt x="2322" y="938"/>
                </a:cubicBezTo>
                <a:cubicBezTo>
                  <a:pt x="2322" y="939"/>
                  <a:pt x="2322" y="939"/>
                  <a:pt x="2322" y="939"/>
                </a:cubicBezTo>
                <a:cubicBezTo>
                  <a:pt x="2322" y="940"/>
                  <a:pt x="2322" y="940"/>
                  <a:pt x="2322" y="940"/>
                </a:cubicBezTo>
                <a:cubicBezTo>
                  <a:pt x="2321" y="942"/>
                  <a:pt x="2321" y="942"/>
                  <a:pt x="2321" y="942"/>
                </a:cubicBezTo>
                <a:cubicBezTo>
                  <a:pt x="2320" y="942"/>
                  <a:pt x="2320" y="942"/>
                  <a:pt x="2320" y="942"/>
                </a:cubicBezTo>
                <a:cubicBezTo>
                  <a:pt x="2319" y="941"/>
                  <a:pt x="2319" y="941"/>
                  <a:pt x="2319" y="941"/>
                </a:cubicBezTo>
                <a:cubicBezTo>
                  <a:pt x="2318" y="940"/>
                  <a:pt x="2318" y="940"/>
                  <a:pt x="2318" y="940"/>
                </a:cubicBezTo>
                <a:cubicBezTo>
                  <a:pt x="2318" y="941"/>
                  <a:pt x="2318" y="941"/>
                  <a:pt x="2318" y="941"/>
                </a:cubicBezTo>
                <a:cubicBezTo>
                  <a:pt x="2319" y="941"/>
                  <a:pt x="2319" y="941"/>
                  <a:pt x="2319" y="941"/>
                </a:cubicBezTo>
                <a:cubicBezTo>
                  <a:pt x="2320" y="942"/>
                  <a:pt x="2320" y="942"/>
                  <a:pt x="2320" y="942"/>
                </a:cubicBezTo>
                <a:cubicBezTo>
                  <a:pt x="2319" y="943"/>
                  <a:pt x="2319" y="943"/>
                  <a:pt x="2319" y="943"/>
                </a:cubicBezTo>
                <a:cubicBezTo>
                  <a:pt x="2320" y="945"/>
                  <a:pt x="2320" y="945"/>
                  <a:pt x="2320" y="945"/>
                </a:cubicBezTo>
                <a:cubicBezTo>
                  <a:pt x="2320" y="948"/>
                  <a:pt x="2320" y="948"/>
                  <a:pt x="2320" y="948"/>
                </a:cubicBezTo>
                <a:cubicBezTo>
                  <a:pt x="2319" y="949"/>
                  <a:pt x="2319" y="949"/>
                  <a:pt x="2319" y="949"/>
                </a:cubicBezTo>
                <a:cubicBezTo>
                  <a:pt x="2319" y="953"/>
                  <a:pt x="2319" y="953"/>
                  <a:pt x="2319" y="953"/>
                </a:cubicBezTo>
                <a:cubicBezTo>
                  <a:pt x="2319" y="954"/>
                  <a:pt x="2319" y="954"/>
                  <a:pt x="2319" y="954"/>
                </a:cubicBezTo>
                <a:cubicBezTo>
                  <a:pt x="2318" y="955"/>
                  <a:pt x="2318" y="955"/>
                  <a:pt x="2318" y="955"/>
                </a:cubicBezTo>
                <a:cubicBezTo>
                  <a:pt x="2319" y="959"/>
                  <a:pt x="2319" y="959"/>
                  <a:pt x="2319" y="959"/>
                </a:cubicBezTo>
                <a:cubicBezTo>
                  <a:pt x="2319" y="960"/>
                  <a:pt x="2319" y="960"/>
                  <a:pt x="2319" y="960"/>
                </a:cubicBezTo>
                <a:cubicBezTo>
                  <a:pt x="2320" y="965"/>
                  <a:pt x="2320" y="965"/>
                  <a:pt x="2320" y="965"/>
                </a:cubicBezTo>
                <a:cubicBezTo>
                  <a:pt x="2322" y="970"/>
                  <a:pt x="2322" y="970"/>
                  <a:pt x="2322" y="970"/>
                </a:cubicBezTo>
                <a:cubicBezTo>
                  <a:pt x="2323" y="973"/>
                  <a:pt x="2323" y="973"/>
                  <a:pt x="2323" y="973"/>
                </a:cubicBezTo>
                <a:cubicBezTo>
                  <a:pt x="2326" y="974"/>
                  <a:pt x="2326" y="974"/>
                  <a:pt x="2326" y="974"/>
                </a:cubicBezTo>
                <a:cubicBezTo>
                  <a:pt x="2328" y="974"/>
                  <a:pt x="2328" y="974"/>
                  <a:pt x="2328" y="974"/>
                </a:cubicBezTo>
                <a:cubicBezTo>
                  <a:pt x="2331" y="973"/>
                  <a:pt x="2331" y="973"/>
                  <a:pt x="2331" y="973"/>
                </a:cubicBezTo>
                <a:cubicBezTo>
                  <a:pt x="2334" y="972"/>
                  <a:pt x="2334" y="972"/>
                  <a:pt x="2334" y="972"/>
                </a:cubicBezTo>
                <a:cubicBezTo>
                  <a:pt x="2338" y="969"/>
                  <a:pt x="2338" y="969"/>
                  <a:pt x="2338" y="969"/>
                </a:cubicBezTo>
                <a:cubicBezTo>
                  <a:pt x="2339" y="966"/>
                  <a:pt x="2339" y="966"/>
                  <a:pt x="2339" y="966"/>
                </a:cubicBezTo>
                <a:cubicBezTo>
                  <a:pt x="2340" y="964"/>
                  <a:pt x="2340" y="964"/>
                  <a:pt x="2340" y="964"/>
                </a:cubicBezTo>
                <a:cubicBezTo>
                  <a:pt x="2340" y="962"/>
                  <a:pt x="2340" y="962"/>
                  <a:pt x="2340" y="962"/>
                </a:cubicBezTo>
                <a:cubicBezTo>
                  <a:pt x="2340" y="962"/>
                  <a:pt x="2340" y="962"/>
                  <a:pt x="2340" y="962"/>
                </a:cubicBezTo>
                <a:lnTo>
                  <a:pt x="2340" y="959"/>
                </a:lnTo>
                <a:close/>
                <a:moveTo>
                  <a:pt x="2744" y="873"/>
                </a:moveTo>
                <a:cubicBezTo>
                  <a:pt x="2741" y="874"/>
                  <a:pt x="2741" y="874"/>
                  <a:pt x="2741" y="874"/>
                </a:cubicBezTo>
                <a:cubicBezTo>
                  <a:pt x="2742" y="877"/>
                  <a:pt x="2742" y="877"/>
                  <a:pt x="2742" y="877"/>
                </a:cubicBezTo>
                <a:cubicBezTo>
                  <a:pt x="2742" y="878"/>
                  <a:pt x="2742" y="878"/>
                  <a:pt x="2742" y="878"/>
                </a:cubicBezTo>
                <a:cubicBezTo>
                  <a:pt x="2743" y="879"/>
                  <a:pt x="2743" y="879"/>
                  <a:pt x="2743" y="879"/>
                </a:cubicBezTo>
                <a:cubicBezTo>
                  <a:pt x="2744" y="878"/>
                  <a:pt x="2744" y="878"/>
                  <a:pt x="2744" y="878"/>
                </a:cubicBezTo>
                <a:cubicBezTo>
                  <a:pt x="2744" y="875"/>
                  <a:pt x="2744" y="875"/>
                  <a:pt x="2744" y="875"/>
                </a:cubicBezTo>
                <a:cubicBezTo>
                  <a:pt x="2745" y="874"/>
                  <a:pt x="2745" y="874"/>
                  <a:pt x="2745" y="874"/>
                </a:cubicBezTo>
                <a:lnTo>
                  <a:pt x="2744" y="873"/>
                </a:lnTo>
                <a:close/>
                <a:moveTo>
                  <a:pt x="2752" y="638"/>
                </a:moveTo>
                <a:cubicBezTo>
                  <a:pt x="2753" y="638"/>
                  <a:pt x="2753" y="638"/>
                  <a:pt x="2753" y="638"/>
                </a:cubicBezTo>
                <a:cubicBezTo>
                  <a:pt x="2752" y="637"/>
                  <a:pt x="2752" y="637"/>
                  <a:pt x="2752" y="637"/>
                </a:cubicBezTo>
                <a:cubicBezTo>
                  <a:pt x="2752" y="636"/>
                  <a:pt x="2752" y="636"/>
                  <a:pt x="2752" y="636"/>
                </a:cubicBezTo>
                <a:cubicBezTo>
                  <a:pt x="2751" y="637"/>
                  <a:pt x="2751" y="637"/>
                  <a:pt x="2751" y="637"/>
                </a:cubicBezTo>
                <a:cubicBezTo>
                  <a:pt x="2751" y="637"/>
                  <a:pt x="2751" y="637"/>
                  <a:pt x="2751" y="637"/>
                </a:cubicBezTo>
                <a:cubicBezTo>
                  <a:pt x="2750" y="637"/>
                  <a:pt x="2750" y="637"/>
                  <a:pt x="2750" y="637"/>
                </a:cubicBezTo>
                <a:cubicBezTo>
                  <a:pt x="2751" y="639"/>
                  <a:pt x="2751" y="639"/>
                  <a:pt x="2751" y="639"/>
                </a:cubicBezTo>
                <a:lnTo>
                  <a:pt x="2752" y="638"/>
                </a:lnTo>
                <a:close/>
                <a:moveTo>
                  <a:pt x="2817" y="610"/>
                </a:moveTo>
                <a:cubicBezTo>
                  <a:pt x="2817" y="608"/>
                  <a:pt x="2817" y="608"/>
                  <a:pt x="2817" y="608"/>
                </a:cubicBezTo>
                <a:cubicBezTo>
                  <a:pt x="2816" y="608"/>
                  <a:pt x="2816" y="608"/>
                  <a:pt x="2816" y="608"/>
                </a:cubicBezTo>
                <a:cubicBezTo>
                  <a:pt x="2815" y="609"/>
                  <a:pt x="2815" y="609"/>
                  <a:pt x="2815" y="609"/>
                </a:cubicBezTo>
                <a:cubicBezTo>
                  <a:pt x="2816" y="610"/>
                  <a:pt x="2816" y="610"/>
                  <a:pt x="2816" y="610"/>
                </a:cubicBezTo>
                <a:cubicBezTo>
                  <a:pt x="2816" y="610"/>
                  <a:pt x="2816" y="610"/>
                  <a:pt x="2816" y="610"/>
                </a:cubicBezTo>
                <a:lnTo>
                  <a:pt x="2817" y="610"/>
                </a:lnTo>
                <a:close/>
                <a:moveTo>
                  <a:pt x="2826" y="363"/>
                </a:moveTo>
                <a:cubicBezTo>
                  <a:pt x="2828" y="364"/>
                  <a:pt x="2828" y="364"/>
                  <a:pt x="2828" y="364"/>
                </a:cubicBezTo>
                <a:cubicBezTo>
                  <a:pt x="2830" y="367"/>
                  <a:pt x="2830" y="367"/>
                  <a:pt x="2830" y="367"/>
                </a:cubicBezTo>
                <a:cubicBezTo>
                  <a:pt x="2831" y="371"/>
                  <a:pt x="2831" y="371"/>
                  <a:pt x="2831" y="371"/>
                </a:cubicBezTo>
                <a:cubicBezTo>
                  <a:pt x="2831" y="373"/>
                  <a:pt x="2831" y="373"/>
                  <a:pt x="2831" y="373"/>
                </a:cubicBezTo>
                <a:cubicBezTo>
                  <a:pt x="2832" y="376"/>
                  <a:pt x="2832" y="376"/>
                  <a:pt x="2832" y="376"/>
                </a:cubicBezTo>
                <a:cubicBezTo>
                  <a:pt x="2832" y="378"/>
                  <a:pt x="2832" y="378"/>
                  <a:pt x="2832" y="378"/>
                </a:cubicBezTo>
                <a:cubicBezTo>
                  <a:pt x="2834" y="379"/>
                  <a:pt x="2834" y="379"/>
                  <a:pt x="2834" y="379"/>
                </a:cubicBezTo>
                <a:cubicBezTo>
                  <a:pt x="2836" y="381"/>
                  <a:pt x="2836" y="381"/>
                  <a:pt x="2836" y="381"/>
                </a:cubicBezTo>
                <a:cubicBezTo>
                  <a:pt x="2835" y="382"/>
                  <a:pt x="2835" y="382"/>
                  <a:pt x="2835" y="382"/>
                </a:cubicBezTo>
                <a:cubicBezTo>
                  <a:pt x="2835" y="384"/>
                  <a:pt x="2835" y="384"/>
                  <a:pt x="2835" y="384"/>
                </a:cubicBezTo>
                <a:cubicBezTo>
                  <a:pt x="2838" y="387"/>
                  <a:pt x="2838" y="387"/>
                  <a:pt x="2838" y="387"/>
                </a:cubicBezTo>
                <a:cubicBezTo>
                  <a:pt x="2838" y="389"/>
                  <a:pt x="2838" y="389"/>
                  <a:pt x="2838" y="389"/>
                </a:cubicBezTo>
                <a:cubicBezTo>
                  <a:pt x="2839" y="392"/>
                  <a:pt x="2839" y="392"/>
                  <a:pt x="2839" y="392"/>
                </a:cubicBezTo>
                <a:cubicBezTo>
                  <a:pt x="2840" y="396"/>
                  <a:pt x="2840" y="396"/>
                  <a:pt x="2840" y="396"/>
                </a:cubicBezTo>
                <a:cubicBezTo>
                  <a:pt x="2840" y="397"/>
                  <a:pt x="2840" y="397"/>
                  <a:pt x="2840" y="397"/>
                </a:cubicBezTo>
                <a:cubicBezTo>
                  <a:pt x="2840" y="399"/>
                  <a:pt x="2840" y="399"/>
                  <a:pt x="2840" y="399"/>
                </a:cubicBezTo>
                <a:cubicBezTo>
                  <a:pt x="2840" y="403"/>
                  <a:pt x="2840" y="403"/>
                  <a:pt x="2840" y="403"/>
                </a:cubicBezTo>
                <a:cubicBezTo>
                  <a:pt x="2842" y="406"/>
                  <a:pt x="2842" y="406"/>
                  <a:pt x="2842" y="406"/>
                </a:cubicBezTo>
                <a:cubicBezTo>
                  <a:pt x="2842" y="408"/>
                  <a:pt x="2842" y="408"/>
                  <a:pt x="2842" y="408"/>
                </a:cubicBezTo>
                <a:cubicBezTo>
                  <a:pt x="2842" y="411"/>
                  <a:pt x="2842" y="411"/>
                  <a:pt x="2842" y="411"/>
                </a:cubicBezTo>
                <a:cubicBezTo>
                  <a:pt x="2844" y="412"/>
                  <a:pt x="2844" y="412"/>
                  <a:pt x="2844" y="412"/>
                </a:cubicBezTo>
                <a:cubicBezTo>
                  <a:pt x="2848" y="417"/>
                  <a:pt x="2848" y="417"/>
                  <a:pt x="2848" y="417"/>
                </a:cubicBezTo>
                <a:cubicBezTo>
                  <a:pt x="2848" y="419"/>
                  <a:pt x="2848" y="419"/>
                  <a:pt x="2848" y="419"/>
                </a:cubicBezTo>
                <a:cubicBezTo>
                  <a:pt x="2849" y="422"/>
                  <a:pt x="2849" y="422"/>
                  <a:pt x="2849" y="422"/>
                </a:cubicBezTo>
                <a:cubicBezTo>
                  <a:pt x="2849" y="426"/>
                  <a:pt x="2849" y="426"/>
                  <a:pt x="2849" y="426"/>
                </a:cubicBezTo>
                <a:cubicBezTo>
                  <a:pt x="2849" y="429"/>
                  <a:pt x="2849" y="429"/>
                  <a:pt x="2849" y="429"/>
                </a:cubicBezTo>
                <a:cubicBezTo>
                  <a:pt x="2851" y="433"/>
                  <a:pt x="2851" y="433"/>
                  <a:pt x="2851" y="433"/>
                </a:cubicBezTo>
                <a:cubicBezTo>
                  <a:pt x="2851" y="435"/>
                  <a:pt x="2851" y="435"/>
                  <a:pt x="2851" y="435"/>
                </a:cubicBezTo>
                <a:cubicBezTo>
                  <a:pt x="2854" y="438"/>
                  <a:pt x="2854" y="438"/>
                  <a:pt x="2854" y="438"/>
                </a:cubicBezTo>
                <a:cubicBezTo>
                  <a:pt x="2854" y="440"/>
                  <a:pt x="2854" y="440"/>
                  <a:pt x="2854" y="440"/>
                </a:cubicBezTo>
                <a:cubicBezTo>
                  <a:pt x="2854" y="443"/>
                  <a:pt x="2854" y="443"/>
                  <a:pt x="2854" y="443"/>
                </a:cubicBezTo>
                <a:cubicBezTo>
                  <a:pt x="2854" y="447"/>
                  <a:pt x="2854" y="447"/>
                  <a:pt x="2854" y="447"/>
                </a:cubicBezTo>
                <a:cubicBezTo>
                  <a:pt x="2854" y="450"/>
                  <a:pt x="2854" y="450"/>
                  <a:pt x="2854" y="450"/>
                </a:cubicBezTo>
                <a:cubicBezTo>
                  <a:pt x="2857" y="451"/>
                  <a:pt x="2857" y="451"/>
                  <a:pt x="2857" y="451"/>
                </a:cubicBezTo>
                <a:cubicBezTo>
                  <a:pt x="2858" y="454"/>
                  <a:pt x="2858" y="454"/>
                  <a:pt x="2858" y="454"/>
                </a:cubicBezTo>
                <a:cubicBezTo>
                  <a:pt x="2861" y="456"/>
                  <a:pt x="2861" y="456"/>
                  <a:pt x="2861" y="456"/>
                </a:cubicBezTo>
                <a:cubicBezTo>
                  <a:pt x="2860" y="454"/>
                  <a:pt x="2860" y="454"/>
                  <a:pt x="2860" y="454"/>
                </a:cubicBezTo>
                <a:cubicBezTo>
                  <a:pt x="2861" y="451"/>
                  <a:pt x="2861" y="451"/>
                  <a:pt x="2861" y="451"/>
                </a:cubicBezTo>
                <a:cubicBezTo>
                  <a:pt x="2860" y="449"/>
                  <a:pt x="2860" y="449"/>
                  <a:pt x="2860" y="449"/>
                </a:cubicBezTo>
                <a:cubicBezTo>
                  <a:pt x="2859" y="447"/>
                  <a:pt x="2859" y="447"/>
                  <a:pt x="2859" y="447"/>
                </a:cubicBezTo>
                <a:cubicBezTo>
                  <a:pt x="2860" y="444"/>
                  <a:pt x="2860" y="444"/>
                  <a:pt x="2860" y="444"/>
                </a:cubicBezTo>
                <a:cubicBezTo>
                  <a:pt x="2861" y="442"/>
                  <a:pt x="2861" y="442"/>
                  <a:pt x="2861" y="442"/>
                </a:cubicBezTo>
                <a:cubicBezTo>
                  <a:pt x="2862" y="443"/>
                  <a:pt x="2862" y="443"/>
                  <a:pt x="2862" y="443"/>
                </a:cubicBezTo>
                <a:cubicBezTo>
                  <a:pt x="2862" y="444"/>
                  <a:pt x="2862" y="444"/>
                  <a:pt x="2862" y="444"/>
                </a:cubicBezTo>
                <a:cubicBezTo>
                  <a:pt x="2863" y="445"/>
                  <a:pt x="2863" y="445"/>
                  <a:pt x="2863" y="445"/>
                </a:cubicBezTo>
                <a:cubicBezTo>
                  <a:pt x="2867" y="445"/>
                  <a:pt x="2867" y="445"/>
                  <a:pt x="2867" y="445"/>
                </a:cubicBezTo>
                <a:cubicBezTo>
                  <a:pt x="2868" y="444"/>
                  <a:pt x="2868" y="444"/>
                  <a:pt x="2868" y="444"/>
                </a:cubicBezTo>
                <a:cubicBezTo>
                  <a:pt x="2869" y="443"/>
                  <a:pt x="2869" y="443"/>
                  <a:pt x="2869" y="443"/>
                </a:cubicBezTo>
                <a:cubicBezTo>
                  <a:pt x="2869" y="444"/>
                  <a:pt x="2869" y="444"/>
                  <a:pt x="2869" y="444"/>
                </a:cubicBezTo>
                <a:cubicBezTo>
                  <a:pt x="2869" y="445"/>
                  <a:pt x="2869" y="445"/>
                  <a:pt x="2869" y="445"/>
                </a:cubicBezTo>
                <a:cubicBezTo>
                  <a:pt x="2869" y="447"/>
                  <a:pt x="2869" y="447"/>
                  <a:pt x="2869" y="447"/>
                </a:cubicBezTo>
                <a:cubicBezTo>
                  <a:pt x="2871" y="449"/>
                  <a:pt x="2871" y="449"/>
                  <a:pt x="2871" y="449"/>
                </a:cubicBezTo>
                <a:cubicBezTo>
                  <a:pt x="2871" y="451"/>
                  <a:pt x="2871" y="451"/>
                  <a:pt x="2871" y="451"/>
                </a:cubicBezTo>
                <a:cubicBezTo>
                  <a:pt x="2873" y="452"/>
                  <a:pt x="2873" y="452"/>
                  <a:pt x="2873" y="452"/>
                </a:cubicBezTo>
                <a:cubicBezTo>
                  <a:pt x="2873" y="451"/>
                  <a:pt x="2873" y="451"/>
                  <a:pt x="2873" y="451"/>
                </a:cubicBezTo>
                <a:cubicBezTo>
                  <a:pt x="2872" y="449"/>
                  <a:pt x="2872" y="449"/>
                  <a:pt x="2872" y="449"/>
                </a:cubicBezTo>
                <a:cubicBezTo>
                  <a:pt x="2872" y="447"/>
                  <a:pt x="2872" y="447"/>
                  <a:pt x="2872" y="447"/>
                </a:cubicBezTo>
                <a:cubicBezTo>
                  <a:pt x="2872" y="445"/>
                  <a:pt x="2872" y="445"/>
                  <a:pt x="2872" y="445"/>
                </a:cubicBezTo>
                <a:cubicBezTo>
                  <a:pt x="2871" y="443"/>
                  <a:pt x="2871" y="443"/>
                  <a:pt x="2871" y="443"/>
                </a:cubicBezTo>
                <a:cubicBezTo>
                  <a:pt x="2870" y="441"/>
                  <a:pt x="2870" y="441"/>
                  <a:pt x="2870" y="441"/>
                </a:cubicBezTo>
                <a:cubicBezTo>
                  <a:pt x="2869" y="439"/>
                  <a:pt x="2869" y="439"/>
                  <a:pt x="2869" y="439"/>
                </a:cubicBezTo>
                <a:cubicBezTo>
                  <a:pt x="2868" y="440"/>
                  <a:pt x="2868" y="440"/>
                  <a:pt x="2868" y="440"/>
                </a:cubicBezTo>
                <a:cubicBezTo>
                  <a:pt x="2867" y="440"/>
                  <a:pt x="2867" y="440"/>
                  <a:pt x="2867" y="440"/>
                </a:cubicBezTo>
                <a:cubicBezTo>
                  <a:pt x="2864" y="438"/>
                  <a:pt x="2864" y="438"/>
                  <a:pt x="2864" y="438"/>
                </a:cubicBezTo>
                <a:cubicBezTo>
                  <a:pt x="2863" y="435"/>
                  <a:pt x="2863" y="435"/>
                  <a:pt x="2863" y="435"/>
                </a:cubicBezTo>
                <a:cubicBezTo>
                  <a:pt x="2862" y="433"/>
                  <a:pt x="2862" y="433"/>
                  <a:pt x="2862" y="433"/>
                </a:cubicBezTo>
                <a:cubicBezTo>
                  <a:pt x="2860" y="431"/>
                  <a:pt x="2860" y="431"/>
                  <a:pt x="2860" y="431"/>
                </a:cubicBezTo>
                <a:cubicBezTo>
                  <a:pt x="2858" y="430"/>
                  <a:pt x="2858" y="430"/>
                  <a:pt x="2858" y="430"/>
                </a:cubicBezTo>
                <a:cubicBezTo>
                  <a:pt x="2856" y="428"/>
                  <a:pt x="2856" y="428"/>
                  <a:pt x="2856" y="428"/>
                </a:cubicBezTo>
                <a:cubicBezTo>
                  <a:pt x="2856" y="425"/>
                  <a:pt x="2856" y="425"/>
                  <a:pt x="2856" y="425"/>
                </a:cubicBezTo>
                <a:cubicBezTo>
                  <a:pt x="2854" y="422"/>
                  <a:pt x="2854" y="422"/>
                  <a:pt x="2854" y="422"/>
                </a:cubicBezTo>
                <a:cubicBezTo>
                  <a:pt x="2853" y="420"/>
                  <a:pt x="2853" y="420"/>
                  <a:pt x="2853" y="420"/>
                </a:cubicBezTo>
                <a:cubicBezTo>
                  <a:pt x="2853" y="416"/>
                  <a:pt x="2853" y="416"/>
                  <a:pt x="2853" y="416"/>
                </a:cubicBezTo>
                <a:cubicBezTo>
                  <a:pt x="2853" y="412"/>
                  <a:pt x="2853" y="412"/>
                  <a:pt x="2853" y="412"/>
                </a:cubicBezTo>
                <a:cubicBezTo>
                  <a:pt x="2852" y="410"/>
                  <a:pt x="2852" y="410"/>
                  <a:pt x="2852" y="410"/>
                </a:cubicBezTo>
                <a:cubicBezTo>
                  <a:pt x="2852" y="407"/>
                  <a:pt x="2852" y="407"/>
                  <a:pt x="2852" y="407"/>
                </a:cubicBezTo>
                <a:cubicBezTo>
                  <a:pt x="2852" y="405"/>
                  <a:pt x="2852" y="405"/>
                  <a:pt x="2852" y="405"/>
                </a:cubicBezTo>
                <a:cubicBezTo>
                  <a:pt x="2851" y="402"/>
                  <a:pt x="2851" y="402"/>
                  <a:pt x="2851" y="402"/>
                </a:cubicBezTo>
                <a:cubicBezTo>
                  <a:pt x="2852" y="401"/>
                  <a:pt x="2852" y="401"/>
                  <a:pt x="2852" y="401"/>
                </a:cubicBezTo>
                <a:cubicBezTo>
                  <a:pt x="2852" y="400"/>
                  <a:pt x="2852" y="400"/>
                  <a:pt x="2852" y="400"/>
                </a:cubicBezTo>
                <a:cubicBezTo>
                  <a:pt x="2852" y="398"/>
                  <a:pt x="2852" y="398"/>
                  <a:pt x="2852" y="398"/>
                </a:cubicBezTo>
                <a:cubicBezTo>
                  <a:pt x="2853" y="398"/>
                  <a:pt x="2853" y="398"/>
                  <a:pt x="2853" y="398"/>
                </a:cubicBezTo>
                <a:cubicBezTo>
                  <a:pt x="2854" y="398"/>
                  <a:pt x="2854" y="398"/>
                  <a:pt x="2854" y="398"/>
                </a:cubicBezTo>
                <a:cubicBezTo>
                  <a:pt x="2856" y="398"/>
                  <a:pt x="2856" y="398"/>
                  <a:pt x="2856" y="398"/>
                </a:cubicBezTo>
                <a:cubicBezTo>
                  <a:pt x="2859" y="398"/>
                  <a:pt x="2859" y="398"/>
                  <a:pt x="2859" y="398"/>
                </a:cubicBezTo>
                <a:cubicBezTo>
                  <a:pt x="2861" y="400"/>
                  <a:pt x="2861" y="400"/>
                  <a:pt x="2861" y="400"/>
                </a:cubicBezTo>
                <a:cubicBezTo>
                  <a:pt x="2862" y="403"/>
                  <a:pt x="2862" y="403"/>
                  <a:pt x="2862" y="403"/>
                </a:cubicBezTo>
                <a:cubicBezTo>
                  <a:pt x="2864" y="403"/>
                  <a:pt x="2864" y="403"/>
                  <a:pt x="2864" y="403"/>
                </a:cubicBezTo>
                <a:cubicBezTo>
                  <a:pt x="2866" y="405"/>
                  <a:pt x="2866" y="405"/>
                  <a:pt x="2866" y="405"/>
                </a:cubicBezTo>
                <a:cubicBezTo>
                  <a:pt x="2868" y="407"/>
                  <a:pt x="2868" y="407"/>
                  <a:pt x="2868" y="407"/>
                </a:cubicBezTo>
                <a:cubicBezTo>
                  <a:pt x="2869" y="408"/>
                  <a:pt x="2869" y="408"/>
                  <a:pt x="2869" y="408"/>
                </a:cubicBezTo>
                <a:cubicBezTo>
                  <a:pt x="2868" y="405"/>
                  <a:pt x="2868" y="405"/>
                  <a:pt x="2868" y="405"/>
                </a:cubicBezTo>
                <a:cubicBezTo>
                  <a:pt x="2866" y="403"/>
                  <a:pt x="2866" y="403"/>
                  <a:pt x="2866" y="403"/>
                </a:cubicBezTo>
                <a:cubicBezTo>
                  <a:pt x="2863" y="401"/>
                  <a:pt x="2863" y="401"/>
                  <a:pt x="2863" y="401"/>
                </a:cubicBezTo>
                <a:cubicBezTo>
                  <a:pt x="2862" y="398"/>
                  <a:pt x="2862" y="398"/>
                  <a:pt x="2862" y="398"/>
                </a:cubicBezTo>
                <a:cubicBezTo>
                  <a:pt x="2860" y="395"/>
                  <a:pt x="2860" y="395"/>
                  <a:pt x="2860" y="395"/>
                </a:cubicBezTo>
                <a:cubicBezTo>
                  <a:pt x="2860" y="394"/>
                  <a:pt x="2860" y="394"/>
                  <a:pt x="2860" y="394"/>
                </a:cubicBezTo>
                <a:cubicBezTo>
                  <a:pt x="2859" y="393"/>
                  <a:pt x="2859" y="393"/>
                  <a:pt x="2859" y="393"/>
                </a:cubicBezTo>
                <a:cubicBezTo>
                  <a:pt x="2857" y="389"/>
                  <a:pt x="2857" y="389"/>
                  <a:pt x="2857" y="389"/>
                </a:cubicBezTo>
                <a:cubicBezTo>
                  <a:pt x="2856" y="387"/>
                  <a:pt x="2856" y="387"/>
                  <a:pt x="2856" y="387"/>
                </a:cubicBezTo>
                <a:cubicBezTo>
                  <a:pt x="2855" y="386"/>
                  <a:pt x="2855" y="386"/>
                  <a:pt x="2855" y="386"/>
                </a:cubicBezTo>
                <a:cubicBezTo>
                  <a:pt x="2854" y="384"/>
                  <a:pt x="2854" y="384"/>
                  <a:pt x="2854" y="384"/>
                </a:cubicBezTo>
                <a:cubicBezTo>
                  <a:pt x="2851" y="381"/>
                  <a:pt x="2851" y="381"/>
                  <a:pt x="2851" y="381"/>
                </a:cubicBezTo>
                <a:cubicBezTo>
                  <a:pt x="2849" y="376"/>
                  <a:pt x="2849" y="376"/>
                  <a:pt x="2849" y="376"/>
                </a:cubicBezTo>
                <a:cubicBezTo>
                  <a:pt x="2848" y="373"/>
                  <a:pt x="2848" y="373"/>
                  <a:pt x="2848" y="373"/>
                </a:cubicBezTo>
                <a:cubicBezTo>
                  <a:pt x="2844" y="369"/>
                  <a:pt x="2844" y="369"/>
                  <a:pt x="2844" y="369"/>
                </a:cubicBezTo>
                <a:cubicBezTo>
                  <a:pt x="2842" y="365"/>
                  <a:pt x="2842" y="365"/>
                  <a:pt x="2842" y="365"/>
                </a:cubicBezTo>
                <a:cubicBezTo>
                  <a:pt x="2841" y="364"/>
                  <a:pt x="2841" y="364"/>
                  <a:pt x="2841" y="364"/>
                </a:cubicBezTo>
                <a:cubicBezTo>
                  <a:pt x="2841" y="362"/>
                  <a:pt x="2841" y="362"/>
                  <a:pt x="2841" y="362"/>
                </a:cubicBezTo>
                <a:cubicBezTo>
                  <a:pt x="2840" y="360"/>
                  <a:pt x="2840" y="360"/>
                  <a:pt x="2840" y="360"/>
                </a:cubicBezTo>
                <a:cubicBezTo>
                  <a:pt x="2839" y="360"/>
                  <a:pt x="2839" y="360"/>
                  <a:pt x="2839" y="360"/>
                </a:cubicBezTo>
                <a:cubicBezTo>
                  <a:pt x="2838" y="361"/>
                  <a:pt x="2838" y="361"/>
                  <a:pt x="2838" y="361"/>
                </a:cubicBezTo>
                <a:cubicBezTo>
                  <a:pt x="2837" y="360"/>
                  <a:pt x="2837" y="360"/>
                  <a:pt x="2837" y="360"/>
                </a:cubicBezTo>
                <a:cubicBezTo>
                  <a:pt x="2837" y="360"/>
                  <a:pt x="2837" y="360"/>
                  <a:pt x="2837" y="360"/>
                </a:cubicBezTo>
                <a:cubicBezTo>
                  <a:pt x="2837" y="358"/>
                  <a:pt x="2837" y="358"/>
                  <a:pt x="2837" y="358"/>
                </a:cubicBezTo>
                <a:cubicBezTo>
                  <a:pt x="2837" y="356"/>
                  <a:pt x="2837" y="356"/>
                  <a:pt x="2837" y="356"/>
                </a:cubicBezTo>
                <a:cubicBezTo>
                  <a:pt x="2835" y="355"/>
                  <a:pt x="2835" y="355"/>
                  <a:pt x="2835" y="355"/>
                </a:cubicBezTo>
                <a:cubicBezTo>
                  <a:pt x="2833" y="353"/>
                  <a:pt x="2833" y="353"/>
                  <a:pt x="2833" y="353"/>
                </a:cubicBezTo>
                <a:cubicBezTo>
                  <a:pt x="2832" y="350"/>
                  <a:pt x="2832" y="350"/>
                  <a:pt x="2832" y="350"/>
                </a:cubicBezTo>
                <a:cubicBezTo>
                  <a:pt x="2831" y="349"/>
                  <a:pt x="2831" y="349"/>
                  <a:pt x="2831" y="349"/>
                </a:cubicBezTo>
                <a:cubicBezTo>
                  <a:pt x="2831" y="347"/>
                  <a:pt x="2831" y="347"/>
                  <a:pt x="2831" y="347"/>
                </a:cubicBezTo>
                <a:cubicBezTo>
                  <a:pt x="2831" y="345"/>
                  <a:pt x="2831" y="345"/>
                  <a:pt x="2831" y="345"/>
                </a:cubicBezTo>
                <a:cubicBezTo>
                  <a:pt x="2832" y="345"/>
                  <a:pt x="2832" y="345"/>
                  <a:pt x="2832" y="345"/>
                </a:cubicBezTo>
                <a:cubicBezTo>
                  <a:pt x="2831" y="342"/>
                  <a:pt x="2831" y="342"/>
                  <a:pt x="2831" y="342"/>
                </a:cubicBezTo>
                <a:cubicBezTo>
                  <a:pt x="2831" y="339"/>
                  <a:pt x="2831" y="339"/>
                  <a:pt x="2831" y="339"/>
                </a:cubicBezTo>
                <a:cubicBezTo>
                  <a:pt x="2830" y="337"/>
                  <a:pt x="2830" y="337"/>
                  <a:pt x="2830" y="337"/>
                </a:cubicBezTo>
                <a:cubicBezTo>
                  <a:pt x="2828" y="336"/>
                  <a:pt x="2828" y="336"/>
                  <a:pt x="2828" y="336"/>
                </a:cubicBezTo>
                <a:cubicBezTo>
                  <a:pt x="2826" y="334"/>
                  <a:pt x="2826" y="334"/>
                  <a:pt x="2826" y="334"/>
                </a:cubicBezTo>
                <a:cubicBezTo>
                  <a:pt x="2826" y="332"/>
                  <a:pt x="2826" y="332"/>
                  <a:pt x="2826" y="332"/>
                </a:cubicBezTo>
                <a:cubicBezTo>
                  <a:pt x="2825" y="331"/>
                  <a:pt x="2825" y="331"/>
                  <a:pt x="2825" y="331"/>
                </a:cubicBezTo>
                <a:cubicBezTo>
                  <a:pt x="2825" y="330"/>
                  <a:pt x="2825" y="330"/>
                  <a:pt x="2825" y="330"/>
                </a:cubicBezTo>
                <a:cubicBezTo>
                  <a:pt x="2825" y="330"/>
                  <a:pt x="2825" y="330"/>
                  <a:pt x="2825" y="330"/>
                </a:cubicBezTo>
                <a:cubicBezTo>
                  <a:pt x="2827" y="332"/>
                  <a:pt x="2827" y="332"/>
                  <a:pt x="2827" y="332"/>
                </a:cubicBezTo>
                <a:cubicBezTo>
                  <a:pt x="2829" y="335"/>
                  <a:pt x="2829" y="335"/>
                  <a:pt x="2829" y="335"/>
                </a:cubicBezTo>
                <a:cubicBezTo>
                  <a:pt x="2828" y="332"/>
                  <a:pt x="2828" y="332"/>
                  <a:pt x="2828" y="332"/>
                </a:cubicBezTo>
                <a:cubicBezTo>
                  <a:pt x="2826" y="329"/>
                  <a:pt x="2826" y="329"/>
                  <a:pt x="2826" y="329"/>
                </a:cubicBezTo>
                <a:cubicBezTo>
                  <a:pt x="2824" y="326"/>
                  <a:pt x="2824" y="326"/>
                  <a:pt x="2824" y="326"/>
                </a:cubicBezTo>
                <a:cubicBezTo>
                  <a:pt x="2823" y="326"/>
                  <a:pt x="2823" y="326"/>
                  <a:pt x="2823" y="326"/>
                </a:cubicBezTo>
                <a:cubicBezTo>
                  <a:pt x="2822" y="324"/>
                  <a:pt x="2822" y="324"/>
                  <a:pt x="2822" y="324"/>
                </a:cubicBezTo>
                <a:cubicBezTo>
                  <a:pt x="2818" y="321"/>
                  <a:pt x="2818" y="321"/>
                  <a:pt x="2818" y="321"/>
                </a:cubicBezTo>
                <a:cubicBezTo>
                  <a:pt x="2817" y="319"/>
                  <a:pt x="2817" y="319"/>
                  <a:pt x="2817" y="319"/>
                </a:cubicBezTo>
                <a:cubicBezTo>
                  <a:pt x="2817" y="316"/>
                  <a:pt x="2817" y="316"/>
                  <a:pt x="2817" y="316"/>
                </a:cubicBezTo>
                <a:cubicBezTo>
                  <a:pt x="2816" y="314"/>
                  <a:pt x="2816" y="314"/>
                  <a:pt x="2816" y="314"/>
                </a:cubicBezTo>
                <a:cubicBezTo>
                  <a:pt x="2813" y="313"/>
                  <a:pt x="2813" y="313"/>
                  <a:pt x="2813" y="313"/>
                </a:cubicBezTo>
                <a:cubicBezTo>
                  <a:pt x="2811" y="310"/>
                  <a:pt x="2811" y="310"/>
                  <a:pt x="2811" y="310"/>
                </a:cubicBezTo>
                <a:cubicBezTo>
                  <a:pt x="2811" y="309"/>
                  <a:pt x="2811" y="309"/>
                  <a:pt x="2811" y="309"/>
                </a:cubicBezTo>
                <a:cubicBezTo>
                  <a:pt x="2810" y="310"/>
                  <a:pt x="2810" y="310"/>
                  <a:pt x="2810" y="310"/>
                </a:cubicBezTo>
                <a:cubicBezTo>
                  <a:pt x="2811" y="311"/>
                  <a:pt x="2811" y="311"/>
                  <a:pt x="2811" y="311"/>
                </a:cubicBezTo>
                <a:cubicBezTo>
                  <a:pt x="2811" y="313"/>
                  <a:pt x="2811" y="313"/>
                  <a:pt x="2811" y="313"/>
                </a:cubicBezTo>
                <a:cubicBezTo>
                  <a:pt x="2810" y="313"/>
                  <a:pt x="2810" y="313"/>
                  <a:pt x="2810" y="313"/>
                </a:cubicBezTo>
                <a:cubicBezTo>
                  <a:pt x="2808" y="312"/>
                  <a:pt x="2808" y="312"/>
                  <a:pt x="2808" y="312"/>
                </a:cubicBezTo>
                <a:cubicBezTo>
                  <a:pt x="2806" y="312"/>
                  <a:pt x="2806" y="312"/>
                  <a:pt x="2806" y="312"/>
                </a:cubicBezTo>
                <a:cubicBezTo>
                  <a:pt x="2809" y="315"/>
                  <a:pt x="2809" y="315"/>
                  <a:pt x="2809" y="315"/>
                </a:cubicBezTo>
                <a:cubicBezTo>
                  <a:pt x="2812" y="317"/>
                  <a:pt x="2812" y="317"/>
                  <a:pt x="2812" y="317"/>
                </a:cubicBezTo>
                <a:cubicBezTo>
                  <a:pt x="2814" y="319"/>
                  <a:pt x="2814" y="319"/>
                  <a:pt x="2814" y="319"/>
                </a:cubicBezTo>
                <a:cubicBezTo>
                  <a:pt x="2813" y="321"/>
                  <a:pt x="2813" y="321"/>
                  <a:pt x="2813" y="321"/>
                </a:cubicBezTo>
                <a:cubicBezTo>
                  <a:pt x="2814" y="320"/>
                  <a:pt x="2814" y="320"/>
                  <a:pt x="2814" y="320"/>
                </a:cubicBezTo>
                <a:cubicBezTo>
                  <a:pt x="2815" y="320"/>
                  <a:pt x="2815" y="320"/>
                  <a:pt x="2815" y="320"/>
                </a:cubicBezTo>
                <a:cubicBezTo>
                  <a:pt x="2816" y="321"/>
                  <a:pt x="2816" y="321"/>
                  <a:pt x="2816" y="321"/>
                </a:cubicBezTo>
                <a:cubicBezTo>
                  <a:pt x="2815" y="322"/>
                  <a:pt x="2815" y="322"/>
                  <a:pt x="2815" y="322"/>
                </a:cubicBezTo>
                <a:cubicBezTo>
                  <a:pt x="2814" y="323"/>
                  <a:pt x="2814" y="323"/>
                  <a:pt x="2814" y="323"/>
                </a:cubicBezTo>
                <a:cubicBezTo>
                  <a:pt x="2814" y="324"/>
                  <a:pt x="2814" y="324"/>
                  <a:pt x="2814" y="324"/>
                </a:cubicBezTo>
                <a:cubicBezTo>
                  <a:pt x="2816" y="324"/>
                  <a:pt x="2816" y="324"/>
                  <a:pt x="2816" y="324"/>
                </a:cubicBezTo>
                <a:cubicBezTo>
                  <a:pt x="2816" y="326"/>
                  <a:pt x="2816" y="326"/>
                  <a:pt x="2816" y="326"/>
                </a:cubicBezTo>
                <a:cubicBezTo>
                  <a:pt x="2814" y="327"/>
                  <a:pt x="2814" y="327"/>
                  <a:pt x="2814" y="327"/>
                </a:cubicBezTo>
                <a:cubicBezTo>
                  <a:pt x="2813" y="327"/>
                  <a:pt x="2813" y="327"/>
                  <a:pt x="2813" y="327"/>
                </a:cubicBezTo>
                <a:cubicBezTo>
                  <a:pt x="2812" y="325"/>
                  <a:pt x="2812" y="325"/>
                  <a:pt x="2812" y="325"/>
                </a:cubicBezTo>
                <a:cubicBezTo>
                  <a:pt x="2810" y="326"/>
                  <a:pt x="2810" y="326"/>
                  <a:pt x="2810" y="326"/>
                </a:cubicBezTo>
                <a:cubicBezTo>
                  <a:pt x="2809" y="329"/>
                  <a:pt x="2809" y="329"/>
                  <a:pt x="2809" y="329"/>
                </a:cubicBezTo>
                <a:cubicBezTo>
                  <a:pt x="2811" y="331"/>
                  <a:pt x="2811" y="331"/>
                  <a:pt x="2811" y="331"/>
                </a:cubicBezTo>
                <a:cubicBezTo>
                  <a:pt x="2812" y="334"/>
                  <a:pt x="2812" y="334"/>
                  <a:pt x="2812" y="334"/>
                </a:cubicBezTo>
                <a:cubicBezTo>
                  <a:pt x="2814" y="336"/>
                  <a:pt x="2814" y="336"/>
                  <a:pt x="2814" y="336"/>
                </a:cubicBezTo>
                <a:cubicBezTo>
                  <a:pt x="2815" y="339"/>
                  <a:pt x="2815" y="339"/>
                  <a:pt x="2815" y="339"/>
                </a:cubicBezTo>
                <a:cubicBezTo>
                  <a:pt x="2816" y="344"/>
                  <a:pt x="2816" y="344"/>
                  <a:pt x="2816" y="344"/>
                </a:cubicBezTo>
                <a:cubicBezTo>
                  <a:pt x="2816" y="345"/>
                  <a:pt x="2816" y="345"/>
                  <a:pt x="2816" y="345"/>
                </a:cubicBezTo>
                <a:cubicBezTo>
                  <a:pt x="2817" y="348"/>
                  <a:pt x="2817" y="348"/>
                  <a:pt x="2817" y="348"/>
                </a:cubicBezTo>
                <a:cubicBezTo>
                  <a:pt x="2818" y="353"/>
                  <a:pt x="2818" y="353"/>
                  <a:pt x="2818" y="353"/>
                </a:cubicBezTo>
                <a:cubicBezTo>
                  <a:pt x="2820" y="356"/>
                  <a:pt x="2820" y="356"/>
                  <a:pt x="2820" y="356"/>
                </a:cubicBezTo>
                <a:cubicBezTo>
                  <a:pt x="2822" y="357"/>
                  <a:pt x="2822" y="357"/>
                  <a:pt x="2822" y="357"/>
                </a:cubicBezTo>
                <a:cubicBezTo>
                  <a:pt x="2822" y="358"/>
                  <a:pt x="2822" y="358"/>
                  <a:pt x="2822" y="358"/>
                </a:cubicBezTo>
                <a:cubicBezTo>
                  <a:pt x="2821" y="359"/>
                  <a:pt x="2821" y="359"/>
                  <a:pt x="2821" y="359"/>
                </a:cubicBezTo>
                <a:lnTo>
                  <a:pt x="2826" y="363"/>
                </a:lnTo>
                <a:close/>
                <a:moveTo>
                  <a:pt x="2843" y="204"/>
                </a:moveTo>
                <a:cubicBezTo>
                  <a:pt x="2843" y="203"/>
                  <a:pt x="2843" y="203"/>
                  <a:pt x="2843" y="203"/>
                </a:cubicBezTo>
                <a:cubicBezTo>
                  <a:pt x="2842" y="203"/>
                  <a:pt x="2842" y="203"/>
                  <a:pt x="2842" y="203"/>
                </a:cubicBezTo>
                <a:cubicBezTo>
                  <a:pt x="2841" y="205"/>
                  <a:pt x="2841" y="205"/>
                  <a:pt x="2841" y="205"/>
                </a:cubicBezTo>
                <a:cubicBezTo>
                  <a:pt x="2840" y="206"/>
                  <a:pt x="2840" y="206"/>
                  <a:pt x="2840" y="206"/>
                </a:cubicBezTo>
                <a:cubicBezTo>
                  <a:pt x="2841" y="206"/>
                  <a:pt x="2841" y="206"/>
                  <a:pt x="2841" y="206"/>
                </a:cubicBezTo>
                <a:lnTo>
                  <a:pt x="2843" y="204"/>
                </a:lnTo>
                <a:close/>
                <a:moveTo>
                  <a:pt x="2770" y="902"/>
                </a:moveTo>
                <a:cubicBezTo>
                  <a:pt x="2769" y="901"/>
                  <a:pt x="2769" y="901"/>
                  <a:pt x="2769" y="901"/>
                </a:cubicBezTo>
                <a:cubicBezTo>
                  <a:pt x="2769" y="903"/>
                  <a:pt x="2769" y="903"/>
                  <a:pt x="2769" y="903"/>
                </a:cubicBezTo>
                <a:cubicBezTo>
                  <a:pt x="2771" y="906"/>
                  <a:pt x="2771" y="906"/>
                  <a:pt x="2771" y="906"/>
                </a:cubicBezTo>
                <a:cubicBezTo>
                  <a:pt x="2773" y="908"/>
                  <a:pt x="2773" y="908"/>
                  <a:pt x="2773" y="908"/>
                </a:cubicBezTo>
                <a:cubicBezTo>
                  <a:pt x="2776" y="911"/>
                  <a:pt x="2776" y="911"/>
                  <a:pt x="2776" y="911"/>
                </a:cubicBezTo>
                <a:cubicBezTo>
                  <a:pt x="2777" y="911"/>
                  <a:pt x="2777" y="911"/>
                  <a:pt x="2777" y="911"/>
                </a:cubicBezTo>
                <a:cubicBezTo>
                  <a:pt x="2776" y="912"/>
                  <a:pt x="2776" y="912"/>
                  <a:pt x="2776" y="912"/>
                </a:cubicBezTo>
                <a:cubicBezTo>
                  <a:pt x="2775" y="913"/>
                  <a:pt x="2775" y="913"/>
                  <a:pt x="2775" y="913"/>
                </a:cubicBezTo>
                <a:cubicBezTo>
                  <a:pt x="2775" y="914"/>
                  <a:pt x="2775" y="914"/>
                  <a:pt x="2775" y="914"/>
                </a:cubicBezTo>
                <a:cubicBezTo>
                  <a:pt x="2776" y="913"/>
                  <a:pt x="2776" y="913"/>
                  <a:pt x="2776" y="913"/>
                </a:cubicBezTo>
                <a:cubicBezTo>
                  <a:pt x="2776" y="914"/>
                  <a:pt x="2776" y="914"/>
                  <a:pt x="2776" y="914"/>
                </a:cubicBezTo>
                <a:cubicBezTo>
                  <a:pt x="2777" y="915"/>
                  <a:pt x="2777" y="915"/>
                  <a:pt x="2777" y="915"/>
                </a:cubicBezTo>
                <a:cubicBezTo>
                  <a:pt x="2779" y="916"/>
                  <a:pt x="2779" y="916"/>
                  <a:pt x="2779" y="916"/>
                </a:cubicBezTo>
                <a:cubicBezTo>
                  <a:pt x="2779" y="917"/>
                  <a:pt x="2779" y="917"/>
                  <a:pt x="2779" y="917"/>
                </a:cubicBezTo>
                <a:cubicBezTo>
                  <a:pt x="2782" y="917"/>
                  <a:pt x="2782" y="917"/>
                  <a:pt x="2782" y="917"/>
                </a:cubicBezTo>
                <a:cubicBezTo>
                  <a:pt x="2783" y="917"/>
                  <a:pt x="2783" y="917"/>
                  <a:pt x="2783" y="917"/>
                </a:cubicBezTo>
                <a:cubicBezTo>
                  <a:pt x="2783" y="917"/>
                  <a:pt x="2783" y="917"/>
                  <a:pt x="2783" y="917"/>
                </a:cubicBezTo>
                <a:cubicBezTo>
                  <a:pt x="2784" y="917"/>
                  <a:pt x="2784" y="917"/>
                  <a:pt x="2784" y="917"/>
                </a:cubicBezTo>
                <a:cubicBezTo>
                  <a:pt x="2783" y="916"/>
                  <a:pt x="2783" y="916"/>
                  <a:pt x="2783" y="916"/>
                </a:cubicBezTo>
                <a:cubicBezTo>
                  <a:pt x="2783" y="914"/>
                  <a:pt x="2783" y="914"/>
                  <a:pt x="2783" y="914"/>
                </a:cubicBezTo>
                <a:cubicBezTo>
                  <a:pt x="2782" y="913"/>
                  <a:pt x="2782" y="913"/>
                  <a:pt x="2782" y="913"/>
                </a:cubicBezTo>
                <a:cubicBezTo>
                  <a:pt x="2782" y="910"/>
                  <a:pt x="2782" y="910"/>
                  <a:pt x="2782" y="910"/>
                </a:cubicBezTo>
                <a:cubicBezTo>
                  <a:pt x="2782" y="907"/>
                  <a:pt x="2782" y="907"/>
                  <a:pt x="2782" y="907"/>
                </a:cubicBezTo>
                <a:cubicBezTo>
                  <a:pt x="2782" y="906"/>
                  <a:pt x="2782" y="906"/>
                  <a:pt x="2782" y="906"/>
                </a:cubicBezTo>
                <a:cubicBezTo>
                  <a:pt x="2781" y="905"/>
                  <a:pt x="2781" y="905"/>
                  <a:pt x="2781" y="905"/>
                </a:cubicBezTo>
                <a:cubicBezTo>
                  <a:pt x="2779" y="903"/>
                  <a:pt x="2779" y="903"/>
                  <a:pt x="2779" y="903"/>
                </a:cubicBezTo>
                <a:cubicBezTo>
                  <a:pt x="2778" y="901"/>
                  <a:pt x="2778" y="901"/>
                  <a:pt x="2778" y="901"/>
                </a:cubicBezTo>
                <a:cubicBezTo>
                  <a:pt x="2777" y="901"/>
                  <a:pt x="2777" y="901"/>
                  <a:pt x="2777" y="901"/>
                </a:cubicBezTo>
                <a:cubicBezTo>
                  <a:pt x="2776" y="901"/>
                  <a:pt x="2776" y="901"/>
                  <a:pt x="2776" y="901"/>
                </a:cubicBezTo>
                <a:cubicBezTo>
                  <a:pt x="2775" y="901"/>
                  <a:pt x="2775" y="901"/>
                  <a:pt x="2775" y="901"/>
                </a:cubicBezTo>
                <a:cubicBezTo>
                  <a:pt x="2774" y="901"/>
                  <a:pt x="2774" y="901"/>
                  <a:pt x="2774" y="901"/>
                </a:cubicBezTo>
                <a:cubicBezTo>
                  <a:pt x="2774" y="902"/>
                  <a:pt x="2774" y="902"/>
                  <a:pt x="2774" y="902"/>
                </a:cubicBezTo>
                <a:cubicBezTo>
                  <a:pt x="2772" y="902"/>
                  <a:pt x="2772" y="902"/>
                  <a:pt x="2772" y="902"/>
                </a:cubicBezTo>
                <a:lnTo>
                  <a:pt x="2770" y="902"/>
                </a:lnTo>
                <a:close/>
                <a:moveTo>
                  <a:pt x="2774" y="632"/>
                </a:moveTo>
                <a:cubicBezTo>
                  <a:pt x="2775" y="630"/>
                  <a:pt x="2775" y="630"/>
                  <a:pt x="2775" y="630"/>
                </a:cubicBezTo>
                <a:cubicBezTo>
                  <a:pt x="2775" y="629"/>
                  <a:pt x="2775" y="629"/>
                  <a:pt x="2775" y="629"/>
                </a:cubicBezTo>
                <a:cubicBezTo>
                  <a:pt x="2774" y="628"/>
                  <a:pt x="2774" y="628"/>
                  <a:pt x="2774" y="628"/>
                </a:cubicBezTo>
                <a:cubicBezTo>
                  <a:pt x="2773" y="629"/>
                  <a:pt x="2773" y="629"/>
                  <a:pt x="2773" y="629"/>
                </a:cubicBezTo>
                <a:cubicBezTo>
                  <a:pt x="2773" y="630"/>
                  <a:pt x="2773" y="630"/>
                  <a:pt x="2773" y="630"/>
                </a:cubicBezTo>
                <a:cubicBezTo>
                  <a:pt x="2773" y="632"/>
                  <a:pt x="2773" y="632"/>
                  <a:pt x="2773" y="632"/>
                </a:cubicBezTo>
                <a:lnTo>
                  <a:pt x="2774" y="632"/>
                </a:lnTo>
                <a:close/>
                <a:moveTo>
                  <a:pt x="2880" y="1165"/>
                </a:moveTo>
                <a:cubicBezTo>
                  <a:pt x="2882" y="1164"/>
                  <a:pt x="2882" y="1164"/>
                  <a:pt x="2882" y="1164"/>
                </a:cubicBezTo>
                <a:cubicBezTo>
                  <a:pt x="2882" y="1164"/>
                  <a:pt x="2882" y="1164"/>
                  <a:pt x="2882" y="1164"/>
                </a:cubicBezTo>
                <a:cubicBezTo>
                  <a:pt x="2879" y="1164"/>
                  <a:pt x="2879" y="1164"/>
                  <a:pt x="2879" y="1164"/>
                </a:cubicBezTo>
                <a:lnTo>
                  <a:pt x="2880" y="1165"/>
                </a:lnTo>
                <a:close/>
                <a:moveTo>
                  <a:pt x="2814" y="610"/>
                </a:moveTo>
                <a:cubicBezTo>
                  <a:pt x="2813" y="611"/>
                  <a:pt x="2813" y="611"/>
                  <a:pt x="2813" y="611"/>
                </a:cubicBezTo>
                <a:cubicBezTo>
                  <a:pt x="2814" y="612"/>
                  <a:pt x="2814" y="612"/>
                  <a:pt x="2814" y="612"/>
                </a:cubicBezTo>
                <a:cubicBezTo>
                  <a:pt x="2815" y="611"/>
                  <a:pt x="2815" y="611"/>
                  <a:pt x="2815" y="611"/>
                </a:cubicBezTo>
                <a:lnTo>
                  <a:pt x="2814" y="610"/>
                </a:lnTo>
                <a:close/>
                <a:moveTo>
                  <a:pt x="2979" y="1117"/>
                </a:moveTo>
                <a:cubicBezTo>
                  <a:pt x="2979" y="1116"/>
                  <a:pt x="2979" y="1116"/>
                  <a:pt x="2979" y="1116"/>
                </a:cubicBezTo>
                <a:cubicBezTo>
                  <a:pt x="2979" y="1117"/>
                  <a:pt x="2979" y="1117"/>
                  <a:pt x="2979" y="1117"/>
                </a:cubicBezTo>
                <a:close/>
                <a:moveTo>
                  <a:pt x="2965" y="1125"/>
                </a:moveTo>
                <a:cubicBezTo>
                  <a:pt x="2966" y="1126"/>
                  <a:pt x="2966" y="1126"/>
                  <a:pt x="2966" y="1126"/>
                </a:cubicBezTo>
                <a:cubicBezTo>
                  <a:pt x="2967" y="1125"/>
                  <a:pt x="2967" y="1125"/>
                  <a:pt x="2967" y="1125"/>
                </a:cubicBezTo>
                <a:lnTo>
                  <a:pt x="2965" y="1125"/>
                </a:lnTo>
                <a:close/>
                <a:moveTo>
                  <a:pt x="3007" y="1056"/>
                </a:moveTo>
                <a:cubicBezTo>
                  <a:pt x="3006" y="1056"/>
                  <a:pt x="3006" y="1056"/>
                  <a:pt x="3006" y="1056"/>
                </a:cubicBezTo>
                <a:cubicBezTo>
                  <a:pt x="3004" y="1056"/>
                  <a:pt x="3004" y="1056"/>
                  <a:pt x="3004" y="1056"/>
                </a:cubicBezTo>
                <a:cubicBezTo>
                  <a:pt x="3003" y="1056"/>
                  <a:pt x="3003" y="1056"/>
                  <a:pt x="3003" y="1056"/>
                </a:cubicBezTo>
                <a:cubicBezTo>
                  <a:pt x="3001" y="1056"/>
                  <a:pt x="3001" y="1056"/>
                  <a:pt x="3001" y="1056"/>
                </a:cubicBezTo>
                <a:cubicBezTo>
                  <a:pt x="3000" y="1056"/>
                  <a:pt x="3000" y="1056"/>
                  <a:pt x="3000" y="1056"/>
                </a:cubicBezTo>
                <a:cubicBezTo>
                  <a:pt x="3000" y="1056"/>
                  <a:pt x="3001" y="1058"/>
                  <a:pt x="3001" y="1058"/>
                </a:cubicBezTo>
                <a:cubicBezTo>
                  <a:pt x="3003" y="1058"/>
                  <a:pt x="3003" y="1058"/>
                  <a:pt x="3003" y="1058"/>
                </a:cubicBezTo>
                <a:cubicBezTo>
                  <a:pt x="3004" y="1059"/>
                  <a:pt x="3004" y="1059"/>
                  <a:pt x="3004" y="1059"/>
                </a:cubicBezTo>
                <a:cubicBezTo>
                  <a:pt x="3006" y="1059"/>
                  <a:pt x="3006" y="1059"/>
                  <a:pt x="3006" y="1059"/>
                </a:cubicBezTo>
                <a:cubicBezTo>
                  <a:pt x="3008" y="1057"/>
                  <a:pt x="3008" y="1057"/>
                  <a:pt x="3008" y="1057"/>
                </a:cubicBezTo>
                <a:lnTo>
                  <a:pt x="3007" y="1056"/>
                </a:lnTo>
                <a:close/>
                <a:moveTo>
                  <a:pt x="2921" y="1214"/>
                </a:moveTo>
                <a:cubicBezTo>
                  <a:pt x="2919" y="1214"/>
                  <a:pt x="2919" y="1214"/>
                  <a:pt x="2919" y="1214"/>
                </a:cubicBezTo>
                <a:cubicBezTo>
                  <a:pt x="2916" y="1215"/>
                  <a:pt x="2916" y="1215"/>
                  <a:pt x="2916" y="1215"/>
                </a:cubicBezTo>
                <a:cubicBezTo>
                  <a:pt x="2916" y="1215"/>
                  <a:pt x="2916" y="1217"/>
                  <a:pt x="2916" y="1217"/>
                </a:cubicBezTo>
                <a:cubicBezTo>
                  <a:pt x="2917" y="1217"/>
                  <a:pt x="2917" y="1217"/>
                  <a:pt x="2917" y="1217"/>
                </a:cubicBezTo>
                <a:cubicBezTo>
                  <a:pt x="2918" y="1217"/>
                  <a:pt x="2918" y="1217"/>
                  <a:pt x="2918" y="1217"/>
                </a:cubicBezTo>
                <a:cubicBezTo>
                  <a:pt x="2919" y="1215"/>
                  <a:pt x="2919" y="1215"/>
                  <a:pt x="2919" y="1215"/>
                </a:cubicBezTo>
                <a:cubicBezTo>
                  <a:pt x="2921" y="1215"/>
                  <a:pt x="2921" y="1215"/>
                  <a:pt x="2921" y="1215"/>
                </a:cubicBezTo>
                <a:lnTo>
                  <a:pt x="2921" y="1214"/>
                </a:lnTo>
                <a:close/>
                <a:moveTo>
                  <a:pt x="2971" y="1120"/>
                </a:moveTo>
                <a:cubicBezTo>
                  <a:pt x="2970" y="1118"/>
                  <a:pt x="2970" y="1118"/>
                  <a:pt x="2970" y="1118"/>
                </a:cubicBezTo>
                <a:cubicBezTo>
                  <a:pt x="2969" y="1119"/>
                  <a:pt x="2969" y="1119"/>
                  <a:pt x="2969" y="1119"/>
                </a:cubicBezTo>
                <a:cubicBezTo>
                  <a:pt x="2969" y="1120"/>
                  <a:pt x="2969" y="1120"/>
                  <a:pt x="2969" y="1120"/>
                </a:cubicBezTo>
                <a:cubicBezTo>
                  <a:pt x="2970" y="1121"/>
                  <a:pt x="2970" y="1121"/>
                  <a:pt x="2970" y="1121"/>
                </a:cubicBezTo>
                <a:cubicBezTo>
                  <a:pt x="2970" y="1121"/>
                  <a:pt x="2970" y="1121"/>
                  <a:pt x="2970" y="1121"/>
                </a:cubicBezTo>
                <a:lnTo>
                  <a:pt x="2971" y="1120"/>
                </a:lnTo>
                <a:close/>
                <a:moveTo>
                  <a:pt x="2951" y="1148"/>
                </a:moveTo>
                <a:cubicBezTo>
                  <a:pt x="2951" y="1151"/>
                  <a:pt x="2951" y="1151"/>
                  <a:pt x="2951" y="1151"/>
                </a:cubicBezTo>
                <a:cubicBezTo>
                  <a:pt x="2952" y="1150"/>
                  <a:pt x="2952" y="1150"/>
                  <a:pt x="2952" y="1150"/>
                </a:cubicBezTo>
                <a:cubicBezTo>
                  <a:pt x="2953" y="1150"/>
                  <a:pt x="2953" y="1150"/>
                  <a:pt x="2953" y="1150"/>
                </a:cubicBezTo>
                <a:cubicBezTo>
                  <a:pt x="2952" y="1148"/>
                  <a:pt x="2952" y="1148"/>
                  <a:pt x="2952" y="1148"/>
                </a:cubicBezTo>
                <a:lnTo>
                  <a:pt x="2951" y="1148"/>
                </a:lnTo>
                <a:close/>
                <a:moveTo>
                  <a:pt x="2967" y="1126"/>
                </a:moveTo>
                <a:cubicBezTo>
                  <a:pt x="2968" y="1127"/>
                  <a:pt x="2968" y="1127"/>
                  <a:pt x="2968" y="1127"/>
                </a:cubicBezTo>
                <a:cubicBezTo>
                  <a:pt x="2968" y="1126"/>
                  <a:pt x="2968" y="1126"/>
                  <a:pt x="2968" y="1126"/>
                </a:cubicBezTo>
                <a:lnTo>
                  <a:pt x="2967" y="1126"/>
                </a:lnTo>
                <a:close/>
                <a:moveTo>
                  <a:pt x="2970" y="1124"/>
                </a:moveTo>
                <a:cubicBezTo>
                  <a:pt x="2969" y="1124"/>
                  <a:pt x="2969" y="1124"/>
                  <a:pt x="2969" y="1124"/>
                </a:cubicBezTo>
                <a:cubicBezTo>
                  <a:pt x="2968" y="1125"/>
                  <a:pt x="2968" y="1125"/>
                  <a:pt x="2968" y="1125"/>
                </a:cubicBezTo>
                <a:cubicBezTo>
                  <a:pt x="2968" y="1125"/>
                  <a:pt x="2970" y="1125"/>
                  <a:pt x="2970" y="1125"/>
                </a:cubicBezTo>
                <a:lnTo>
                  <a:pt x="2970" y="1124"/>
                </a:lnTo>
                <a:close/>
                <a:moveTo>
                  <a:pt x="2967" y="1121"/>
                </a:moveTo>
                <a:cubicBezTo>
                  <a:pt x="2968" y="1122"/>
                  <a:pt x="2968" y="1122"/>
                  <a:pt x="2968" y="1122"/>
                </a:cubicBezTo>
                <a:cubicBezTo>
                  <a:pt x="2969" y="1122"/>
                  <a:pt x="2969" y="1122"/>
                  <a:pt x="2969" y="1122"/>
                </a:cubicBezTo>
                <a:cubicBezTo>
                  <a:pt x="2969" y="1122"/>
                  <a:pt x="2969" y="1122"/>
                  <a:pt x="2969" y="1122"/>
                </a:cubicBezTo>
                <a:lnTo>
                  <a:pt x="2967" y="1121"/>
                </a:lnTo>
                <a:close/>
                <a:moveTo>
                  <a:pt x="2952" y="1143"/>
                </a:moveTo>
                <a:cubicBezTo>
                  <a:pt x="2953" y="1144"/>
                  <a:pt x="2953" y="1144"/>
                  <a:pt x="2953" y="1144"/>
                </a:cubicBezTo>
                <a:cubicBezTo>
                  <a:pt x="2954" y="1143"/>
                  <a:pt x="2954" y="1143"/>
                  <a:pt x="2954" y="1143"/>
                </a:cubicBezTo>
                <a:lnTo>
                  <a:pt x="2952" y="1143"/>
                </a:lnTo>
                <a:close/>
                <a:moveTo>
                  <a:pt x="2886" y="1160"/>
                </a:moveTo>
                <a:cubicBezTo>
                  <a:pt x="2885" y="1161"/>
                  <a:pt x="2885" y="1161"/>
                  <a:pt x="2885" y="1161"/>
                </a:cubicBezTo>
                <a:cubicBezTo>
                  <a:pt x="2886" y="1161"/>
                  <a:pt x="2886" y="1161"/>
                  <a:pt x="2886" y="1161"/>
                </a:cubicBezTo>
                <a:lnTo>
                  <a:pt x="2886" y="1160"/>
                </a:lnTo>
                <a:close/>
                <a:moveTo>
                  <a:pt x="2919" y="1118"/>
                </a:moveTo>
                <a:cubicBezTo>
                  <a:pt x="2920" y="1118"/>
                  <a:pt x="2920" y="1118"/>
                  <a:pt x="2920" y="1118"/>
                </a:cubicBezTo>
                <a:cubicBezTo>
                  <a:pt x="2920" y="1116"/>
                  <a:pt x="2920" y="1116"/>
                  <a:pt x="2920" y="1116"/>
                </a:cubicBezTo>
                <a:cubicBezTo>
                  <a:pt x="2921" y="1115"/>
                  <a:pt x="2921" y="1115"/>
                  <a:pt x="2921" y="1115"/>
                </a:cubicBezTo>
                <a:cubicBezTo>
                  <a:pt x="2919" y="1114"/>
                  <a:pt x="2919" y="1114"/>
                  <a:pt x="2919" y="1114"/>
                </a:cubicBezTo>
                <a:cubicBezTo>
                  <a:pt x="2918" y="1114"/>
                  <a:pt x="2918" y="1114"/>
                  <a:pt x="2918" y="1114"/>
                </a:cubicBezTo>
                <a:cubicBezTo>
                  <a:pt x="2915" y="1113"/>
                  <a:pt x="2915" y="1113"/>
                  <a:pt x="2915" y="1113"/>
                </a:cubicBezTo>
                <a:cubicBezTo>
                  <a:pt x="2913" y="1115"/>
                  <a:pt x="2913" y="1115"/>
                  <a:pt x="2913" y="1115"/>
                </a:cubicBezTo>
                <a:cubicBezTo>
                  <a:pt x="2912" y="1117"/>
                  <a:pt x="2912" y="1117"/>
                  <a:pt x="2912" y="1117"/>
                </a:cubicBezTo>
                <a:cubicBezTo>
                  <a:pt x="2911" y="1119"/>
                  <a:pt x="2911" y="1119"/>
                  <a:pt x="2911" y="1119"/>
                </a:cubicBezTo>
                <a:cubicBezTo>
                  <a:pt x="2906" y="1124"/>
                  <a:pt x="2906" y="1124"/>
                  <a:pt x="2906" y="1124"/>
                </a:cubicBezTo>
                <a:cubicBezTo>
                  <a:pt x="2906" y="1124"/>
                  <a:pt x="2910" y="1123"/>
                  <a:pt x="2910" y="1123"/>
                </a:cubicBezTo>
                <a:cubicBezTo>
                  <a:pt x="2911" y="1123"/>
                  <a:pt x="2911" y="1123"/>
                  <a:pt x="2911" y="1123"/>
                </a:cubicBezTo>
                <a:cubicBezTo>
                  <a:pt x="2914" y="1123"/>
                  <a:pt x="2914" y="1123"/>
                  <a:pt x="2914" y="1123"/>
                </a:cubicBezTo>
                <a:cubicBezTo>
                  <a:pt x="2915" y="1123"/>
                  <a:pt x="2915" y="1123"/>
                  <a:pt x="2915" y="1123"/>
                </a:cubicBezTo>
                <a:cubicBezTo>
                  <a:pt x="2917" y="1121"/>
                  <a:pt x="2917" y="1121"/>
                  <a:pt x="2917" y="1121"/>
                </a:cubicBezTo>
                <a:cubicBezTo>
                  <a:pt x="2919" y="1120"/>
                  <a:pt x="2919" y="1120"/>
                  <a:pt x="2919" y="1120"/>
                </a:cubicBezTo>
                <a:cubicBezTo>
                  <a:pt x="2919" y="1119"/>
                  <a:pt x="2919" y="1119"/>
                  <a:pt x="2919" y="1119"/>
                </a:cubicBezTo>
                <a:lnTo>
                  <a:pt x="2919" y="1118"/>
                </a:lnTo>
                <a:close/>
                <a:moveTo>
                  <a:pt x="2890" y="1159"/>
                </a:moveTo>
                <a:cubicBezTo>
                  <a:pt x="2889" y="1159"/>
                  <a:pt x="2889" y="1159"/>
                  <a:pt x="2889" y="1159"/>
                </a:cubicBezTo>
                <a:cubicBezTo>
                  <a:pt x="2889" y="1160"/>
                  <a:pt x="2889" y="1160"/>
                  <a:pt x="2889" y="1160"/>
                </a:cubicBezTo>
                <a:lnTo>
                  <a:pt x="2890" y="1159"/>
                </a:lnTo>
                <a:close/>
                <a:moveTo>
                  <a:pt x="2882" y="1163"/>
                </a:moveTo>
                <a:cubicBezTo>
                  <a:pt x="2883" y="1164"/>
                  <a:pt x="2883" y="1164"/>
                  <a:pt x="2883" y="1164"/>
                </a:cubicBezTo>
                <a:cubicBezTo>
                  <a:pt x="2884" y="1163"/>
                  <a:pt x="2884" y="1163"/>
                  <a:pt x="2884" y="1163"/>
                </a:cubicBezTo>
                <a:cubicBezTo>
                  <a:pt x="2885" y="1162"/>
                  <a:pt x="2885" y="1162"/>
                  <a:pt x="2885" y="1162"/>
                </a:cubicBezTo>
                <a:cubicBezTo>
                  <a:pt x="2886" y="1161"/>
                  <a:pt x="2886" y="1161"/>
                  <a:pt x="2886" y="1161"/>
                </a:cubicBezTo>
                <a:cubicBezTo>
                  <a:pt x="2884" y="1161"/>
                  <a:pt x="2884" y="1161"/>
                  <a:pt x="2884" y="1161"/>
                </a:cubicBezTo>
                <a:lnTo>
                  <a:pt x="2882" y="1163"/>
                </a:lnTo>
                <a:close/>
                <a:moveTo>
                  <a:pt x="2917" y="1122"/>
                </a:moveTo>
                <a:cubicBezTo>
                  <a:pt x="2916" y="1123"/>
                  <a:pt x="2916" y="1123"/>
                  <a:pt x="2916" y="1123"/>
                </a:cubicBezTo>
                <a:cubicBezTo>
                  <a:pt x="2917" y="1123"/>
                  <a:pt x="2917" y="1123"/>
                  <a:pt x="2917" y="1123"/>
                </a:cubicBezTo>
                <a:cubicBezTo>
                  <a:pt x="2919" y="1124"/>
                  <a:pt x="2919" y="1124"/>
                  <a:pt x="2919" y="1124"/>
                </a:cubicBezTo>
                <a:cubicBezTo>
                  <a:pt x="2920" y="1123"/>
                  <a:pt x="2920" y="1123"/>
                  <a:pt x="2920" y="1123"/>
                </a:cubicBezTo>
                <a:cubicBezTo>
                  <a:pt x="2919" y="1121"/>
                  <a:pt x="2919" y="1121"/>
                  <a:pt x="2919" y="1121"/>
                </a:cubicBezTo>
                <a:cubicBezTo>
                  <a:pt x="2918" y="1121"/>
                  <a:pt x="2918" y="1121"/>
                  <a:pt x="2918" y="1121"/>
                </a:cubicBezTo>
                <a:lnTo>
                  <a:pt x="2917" y="1122"/>
                </a:lnTo>
                <a:close/>
                <a:moveTo>
                  <a:pt x="2893" y="1156"/>
                </a:moveTo>
                <a:cubicBezTo>
                  <a:pt x="2894" y="1157"/>
                  <a:pt x="2894" y="1157"/>
                  <a:pt x="2894" y="1157"/>
                </a:cubicBezTo>
                <a:cubicBezTo>
                  <a:pt x="2894" y="1156"/>
                  <a:pt x="2894" y="1156"/>
                  <a:pt x="2894" y="1156"/>
                </a:cubicBezTo>
                <a:cubicBezTo>
                  <a:pt x="2896" y="1154"/>
                  <a:pt x="2896" y="1154"/>
                  <a:pt x="2896" y="1154"/>
                </a:cubicBezTo>
                <a:cubicBezTo>
                  <a:pt x="2895" y="1153"/>
                  <a:pt x="2895" y="1153"/>
                  <a:pt x="2895" y="1153"/>
                </a:cubicBezTo>
                <a:cubicBezTo>
                  <a:pt x="2893" y="1155"/>
                  <a:pt x="2893" y="1155"/>
                  <a:pt x="2893" y="1155"/>
                </a:cubicBezTo>
                <a:lnTo>
                  <a:pt x="2893" y="1156"/>
                </a:lnTo>
                <a:close/>
                <a:moveTo>
                  <a:pt x="2892" y="1159"/>
                </a:moveTo>
                <a:cubicBezTo>
                  <a:pt x="2891" y="1158"/>
                  <a:pt x="2891" y="1158"/>
                  <a:pt x="2891" y="1158"/>
                </a:cubicBezTo>
                <a:cubicBezTo>
                  <a:pt x="2890" y="1158"/>
                  <a:pt x="2890" y="1158"/>
                  <a:pt x="2890" y="1158"/>
                </a:cubicBezTo>
                <a:lnTo>
                  <a:pt x="2892" y="1159"/>
                </a:lnTo>
                <a:close/>
                <a:moveTo>
                  <a:pt x="2919" y="1222"/>
                </a:moveTo>
                <a:cubicBezTo>
                  <a:pt x="2920" y="1221"/>
                  <a:pt x="2920" y="1221"/>
                  <a:pt x="2920" y="1221"/>
                </a:cubicBezTo>
                <a:cubicBezTo>
                  <a:pt x="2920" y="1220"/>
                  <a:pt x="2920" y="1220"/>
                  <a:pt x="2920" y="1220"/>
                </a:cubicBezTo>
                <a:cubicBezTo>
                  <a:pt x="2918" y="1221"/>
                  <a:pt x="2918" y="1221"/>
                  <a:pt x="2918" y="1221"/>
                </a:cubicBezTo>
                <a:lnTo>
                  <a:pt x="2919" y="1222"/>
                </a:lnTo>
                <a:close/>
                <a:moveTo>
                  <a:pt x="3040" y="1135"/>
                </a:moveTo>
                <a:cubicBezTo>
                  <a:pt x="3040" y="1135"/>
                  <a:pt x="3040" y="1135"/>
                  <a:pt x="3040" y="1135"/>
                </a:cubicBezTo>
                <a:cubicBezTo>
                  <a:pt x="3038" y="1135"/>
                  <a:pt x="3038" y="1135"/>
                  <a:pt x="3038" y="1135"/>
                </a:cubicBezTo>
                <a:cubicBezTo>
                  <a:pt x="3038" y="1135"/>
                  <a:pt x="3038" y="1135"/>
                  <a:pt x="3038" y="1135"/>
                </a:cubicBezTo>
                <a:cubicBezTo>
                  <a:pt x="3038" y="1137"/>
                  <a:pt x="3038" y="1137"/>
                  <a:pt x="3038" y="1137"/>
                </a:cubicBezTo>
                <a:cubicBezTo>
                  <a:pt x="3039" y="1138"/>
                  <a:pt x="3039" y="1138"/>
                  <a:pt x="3039" y="1138"/>
                </a:cubicBezTo>
                <a:cubicBezTo>
                  <a:pt x="3041" y="1138"/>
                  <a:pt x="3041" y="1138"/>
                  <a:pt x="3041" y="1138"/>
                </a:cubicBezTo>
                <a:cubicBezTo>
                  <a:pt x="3041" y="1138"/>
                  <a:pt x="3041" y="1138"/>
                  <a:pt x="3041" y="1138"/>
                </a:cubicBezTo>
                <a:cubicBezTo>
                  <a:pt x="3042" y="1137"/>
                  <a:pt x="3042" y="1137"/>
                  <a:pt x="3042" y="1137"/>
                </a:cubicBezTo>
                <a:cubicBezTo>
                  <a:pt x="3041" y="1137"/>
                  <a:pt x="3041" y="1137"/>
                  <a:pt x="3041" y="1137"/>
                </a:cubicBezTo>
                <a:cubicBezTo>
                  <a:pt x="3040" y="1137"/>
                  <a:pt x="3040" y="1137"/>
                  <a:pt x="3040" y="1137"/>
                </a:cubicBezTo>
                <a:cubicBezTo>
                  <a:pt x="3041" y="1136"/>
                  <a:pt x="3041" y="1136"/>
                  <a:pt x="3041" y="1136"/>
                </a:cubicBezTo>
                <a:lnTo>
                  <a:pt x="3040" y="1135"/>
                </a:lnTo>
                <a:close/>
                <a:moveTo>
                  <a:pt x="3045" y="1128"/>
                </a:moveTo>
                <a:cubicBezTo>
                  <a:pt x="3045" y="1126"/>
                  <a:pt x="3045" y="1126"/>
                  <a:pt x="3045" y="1126"/>
                </a:cubicBezTo>
                <a:cubicBezTo>
                  <a:pt x="3045" y="1124"/>
                  <a:pt x="3045" y="1124"/>
                  <a:pt x="3045" y="1124"/>
                </a:cubicBezTo>
                <a:cubicBezTo>
                  <a:pt x="3044" y="1124"/>
                  <a:pt x="3044" y="1124"/>
                  <a:pt x="3044" y="1124"/>
                </a:cubicBezTo>
                <a:cubicBezTo>
                  <a:pt x="3044" y="1125"/>
                  <a:pt x="3044" y="1125"/>
                  <a:pt x="3044" y="1125"/>
                </a:cubicBezTo>
                <a:cubicBezTo>
                  <a:pt x="3044" y="1126"/>
                  <a:pt x="3044" y="1126"/>
                  <a:pt x="3044" y="1126"/>
                </a:cubicBezTo>
                <a:cubicBezTo>
                  <a:pt x="3045" y="1126"/>
                  <a:pt x="3045" y="1126"/>
                  <a:pt x="3045" y="1126"/>
                </a:cubicBezTo>
                <a:cubicBezTo>
                  <a:pt x="3045" y="1127"/>
                  <a:pt x="3045" y="1127"/>
                  <a:pt x="3045" y="1127"/>
                </a:cubicBezTo>
                <a:cubicBezTo>
                  <a:pt x="3045" y="1128"/>
                  <a:pt x="3045" y="1128"/>
                  <a:pt x="3045" y="1128"/>
                </a:cubicBezTo>
                <a:close/>
                <a:moveTo>
                  <a:pt x="3028" y="1298"/>
                </a:moveTo>
                <a:cubicBezTo>
                  <a:pt x="3027" y="1297"/>
                  <a:pt x="3027" y="1297"/>
                  <a:pt x="3027" y="1297"/>
                </a:cubicBezTo>
                <a:cubicBezTo>
                  <a:pt x="3027" y="1298"/>
                  <a:pt x="3027" y="1298"/>
                  <a:pt x="3027" y="1298"/>
                </a:cubicBezTo>
                <a:cubicBezTo>
                  <a:pt x="3028" y="1301"/>
                  <a:pt x="3028" y="1301"/>
                  <a:pt x="3028" y="1301"/>
                </a:cubicBezTo>
                <a:cubicBezTo>
                  <a:pt x="3029" y="1302"/>
                  <a:pt x="3029" y="1302"/>
                  <a:pt x="3029" y="1302"/>
                </a:cubicBezTo>
                <a:cubicBezTo>
                  <a:pt x="3030" y="1301"/>
                  <a:pt x="3030" y="1301"/>
                  <a:pt x="3030" y="1301"/>
                </a:cubicBezTo>
                <a:cubicBezTo>
                  <a:pt x="3029" y="1300"/>
                  <a:pt x="3029" y="1300"/>
                  <a:pt x="3029" y="1300"/>
                </a:cubicBezTo>
                <a:cubicBezTo>
                  <a:pt x="3029" y="1298"/>
                  <a:pt x="3029" y="1298"/>
                  <a:pt x="3029" y="1298"/>
                </a:cubicBezTo>
                <a:lnTo>
                  <a:pt x="3028" y="1298"/>
                </a:lnTo>
                <a:close/>
                <a:moveTo>
                  <a:pt x="3043" y="1140"/>
                </a:moveTo>
                <a:cubicBezTo>
                  <a:pt x="3042" y="1140"/>
                  <a:pt x="3042" y="1140"/>
                  <a:pt x="3042" y="1140"/>
                </a:cubicBezTo>
                <a:cubicBezTo>
                  <a:pt x="3042" y="1140"/>
                  <a:pt x="3042" y="1140"/>
                  <a:pt x="3042" y="1140"/>
                </a:cubicBezTo>
                <a:cubicBezTo>
                  <a:pt x="3041" y="1139"/>
                  <a:pt x="3041" y="1139"/>
                  <a:pt x="3041" y="1139"/>
                </a:cubicBezTo>
                <a:cubicBezTo>
                  <a:pt x="3040" y="1139"/>
                  <a:pt x="3040" y="1139"/>
                  <a:pt x="3040" y="1139"/>
                </a:cubicBezTo>
                <a:cubicBezTo>
                  <a:pt x="3040" y="1139"/>
                  <a:pt x="3040" y="1139"/>
                  <a:pt x="3040" y="1139"/>
                </a:cubicBezTo>
                <a:cubicBezTo>
                  <a:pt x="3041" y="1139"/>
                  <a:pt x="3041" y="1139"/>
                  <a:pt x="3041" y="1139"/>
                </a:cubicBezTo>
                <a:cubicBezTo>
                  <a:pt x="3042" y="1141"/>
                  <a:pt x="3042" y="1141"/>
                  <a:pt x="3042" y="1141"/>
                </a:cubicBezTo>
                <a:cubicBezTo>
                  <a:pt x="3042" y="1141"/>
                  <a:pt x="3042" y="1141"/>
                  <a:pt x="3042" y="1141"/>
                </a:cubicBezTo>
                <a:cubicBezTo>
                  <a:pt x="3042" y="1143"/>
                  <a:pt x="3042" y="1143"/>
                  <a:pt x="3042" y="1143"/>
                </a:cubicBezTo>
                <a:cubicBezTo>
                  <a:pt x="3043" y="1143"/>
                  <a:pt x="3043" y="1143"/>
                  <a:pt x="3043" y="1143"/>
                </a:cubicBezTo>
                <a:cubicBezTo>
                  <a:pt x="3044" y="1143"/>
                  <a:pt x="3044" y="1143"/>
                  <a:pt x="3044" y="1143"/>
                </a:cubicBezTo>
                <a:cubicBezTo>
                  <a:pt x="3045" y="1142"/>
                  <a:pt x="3045" y="1142"/>
                  <a:pt x="3045" y="1142"/>
                </a:cubicBezTo>
                <a:cubicBezTo>
                  <a:pt x="3046" y="1141"/>
                  <a:pt x="3046" y="1141"/>
                  <a:pt x="3046" y="1141"/>
                </a:cubicBezTo>
                <a:cubicBezTo>
                  <a:pt x="3045" y="1140"/>
                  <a:pt x="3045" y="1140"/>
                  <a:pt x="3045" y="1140"/>
                </a:cubicBezTo>
                <a:cubicBezTo>
                  <a:pt x="3044" y="1140"/>
                  <a:pt x="3044" y="1140"/>
                  <a:pt x="3044" y="1140"/>
                </a:cubicBezTo>
                <a:cubicBezTo>
                  <a:pt x="3043" y="1141"/>
                  <a:pt x="3043" y="1141"/>
                  <a:pt x="3043" y="1141"/>
                </a:cubicBezTo>
                <a:lnTo>
                  <a:pt x="3043" y="1140"/>
                </a:lnTo>
                <a:close/>
                <a:moveTo>
                  <a:pt x="3004" y="1092"/>
                </a:moveTo>
                <a:cubicBezTo>
                  <a:pt x="3005" y="1093"/>
                  <a:pt x="3005" y="1093"/>
                  <a:pt x="3005" y="1093"/>
                </a:cubicBezTo>
                <a:cubicBezTo>
                  <a:pt x="3006" y="1093"/>
                  <a:pt x="3006" y="1093"/>
                  <a:pt x="3006" y="1093"/>
                </a:cubicBezTo>
                <a:cubicBezTo>
                  <a:pt x="3006" y="1091"/>
                  <a:pt x="3006" y="1091"/>
                  <a:pt x="3006" y="1091"/>
                </a:cubicBezTo>
                <a:cubicBezTo>
                  <a:pt x="3005" y="1090"/>
                  <a:pt x="3005" y="1090"/>
                  <a:pt x="3005" y="1090"/>
                </a:cubicBezTo>
                <a:lnTo>
                  <a:pt x="3004" y="1092"/>
                </a:lnTo>
                <a:close/>
                <a:moveTo>
                  <a:pt x="3036" y="1136"/>
                </a:moveTo>
                <a:cubicBezTo>
                  <a:pt x="3037" y="1137"/>
                  <a:pt x="3037" y="1137"/>
                  <a:pt x="3037" y="1137"/>
                </a:cubicBezTo>
                <a:cubicBezTo>
                  <a:pt x="3037" y="1135"/>
                  <a:pt x="3037" y="1135"/>
                  <a:pt x="3037" y="1135"/>
                </a:cubicBezTo>
                <a:cubicBezTo>
                  <a:pt x="3036" y="1134"/>
                  <a:pt x="3036" y="1134"/>
                  <a:pt x="3036" y="1134"/>
                </a:cubicBezTo>
                <a:cubicBezTo>
                  <a:pt x="3035" y="1133"/>
                  <a:pt x="3035" y="1133"/>
                  <a:pt x="3035" y="1133"/>
                </a:cubicBezTo>
                <a:cubicBezTo>
                  <a:pt x="3034" y="1134"/>
                  <a:pt x="3034" y="1134"/>
                  <a:pt x="3034" y="1134"/>
                </a:cubicBezTo>
                <a:cubicBezTo>
                  <a:pt x="3034" y="1135"/>
                  <a:pt x="3034" y="1135"/>
                  <a:pt x="3034" y="1135"/>
                </a:cubicBezTo>
                <a:cubicBezTo>
                  <a:pt x="3035" y="1135"/>
                  <a:pt x="3035" y="1135"/>
                  <a:pt x="3035" y="1135"/>
                </a:cubicBezTo>
                <a:lnTo>
                  <a:pt x="3036" y="1136"/>
                </a:lnTo>
                <a:close/>
                <a:moveTo>
                  <a:pt x="3013" y="1097"/>
                </a:moveTo>
                <a:cubicBezTo>
                  <a:pt x="3014" y="1096"/>
                  <a:pt x="3014" y="1096"/>
                  <a:pt x="3014" y="1096"/>
                </a:cubicBezTo>
                <a:cubicBezTo>
                  <a:pt x="3013" y="1094"/>
                  <a:pt x="3013" y="1094"/>
                  <a:pt x="3013" y="1094"/>
                </a:cubicBezTo>
                <a:cubicBezTo>
                  <a:pt x="3012" y="1093"/>
                  <a:pt x="3012" y="1093"/>
                  <a:pt x="3012" y="1093"/>
                </a:cubicBezTo>
                <a:cubicBezTo>
                  <a:pt x="3011" y="1094"/>
                  <a:pt x="3011" y="1094"/>
                  <a:pt x="3011" y="1094"/>
                </a:cubicBezTo>
                <a:cubicBezTo>
                  <a:pt x="3012" y="1096"/>
                  <a:pt x="3012" y="1096"/>
                  <a:pt x="3012" y="1096"/>
                </a:cubicBezTo>
                <a:lnTo>
                  <a:pt x="3013" y="1097"/>
                </a:lnTo>
                <a:close/>
                <a:moveTo>
                  <a:pt x="2986" y="1240"/>
                </a:moveTo>
                <a:cubicBezTo>
                  <a:pt x="2987" y="1238"/>
                  <a:pt x="2987" y="1238"/>
                  <a:pt x="2987" y="1238"/>
                </a:cubicBezTo>
                <a:cubicBezTo>
                  <a:pt x="2987" y="1235"/>
                  <a:pt x="2987" y="1235"/>
                  <a:pt x="2987" y="1235"/>
                </a:cubicBezTo>
                <a:cubicBezTo>
                  <a:pt x="2986" y="1235"/>
                  <a:pt x="2986" y="1235"/>
                  <a:pt x="2986" y="1235"/>
                </a:cubicBezTo>
                <a:cubicBezTo>
                  <a:pt x="2985" y="1236"/>
                  <a:pt x="2985" y="1236"/>
                  <a:pt x="2985" y="1236"/>
                </a:cubicBezTo>
                <a:cubicBezTo>
                  <a:pt x="2986" y="1237"/>
                  <a:pt x="2986" y="1237"/>
                  <a:pt x="2986" y="1237"/>
                </a:cubicBezTo>
                <a:cubicBezTo>
                  <a:pt x="2985" y="1239"/>
                  <a:pt x="2985" y="1239"/>
                  <a:pt x="2985" y="1239"/>
                </a:cubicBezTo>
                <a:lnTo>
                  <a:pt x="2986" y="1240"/>
                </a:lnTo>
                <a:close/>
                <a:moveTo>
                  <a:pt x="3024" y="1284"/>
                </a:moveTo>
                <a:cubicBezTo>
                  <a:pt x="3024" y="1283"/>
                  <a:pt x="3024" y="1283"/>
                  <a:pt x="3024" y="1283"/>
                </a:cubicBezTo>
                <a:cubicBezTo>
                  <a:pt x="3023" y="1283"/>
                  <a:pt x="3023" y="1283"/>
                  <a:pt x="3023" y="1283"/>
                </a:cubicBezTo>
                <a:lnTo>
                  <a:pt x="3024" y="1284"/>
                </a:lnTo>
                <a:close/>
                <a:moveTo>
                  <a:pt x="2977" y="1115"/>
                </a:moveTo>
                <a:cubicBezTo>
                  <a:pt x="2977" y="1116"/>
                  <a:pt x="2977" y="1116"/>
                  <a:pt x="2977" y="1116"/>
                </a:cubicBezTo>
                <a:cubicBezTo>
                  <a:pt x="2978" y="1117"/>
                  <a:pt x="2978" y="1117"/>
                  <a:pt x="2978" y="1117"/>
                </a:cubicBezTo>
                <a:cubicBezTo>
                  <a:pt x="2978" y="1116"/>
                  <a:pt x="2978" y="1116"/>
                  <a:pt x="2978" y="1116"/>
                </a:cubicBezTo>
                <a:cubicBezTo>
                  <a:pt x="2979" y="1115"/>
                  <a:pt x="2979" y="1115"/>
                  <a:pt x="2979" y="1115"/>
                </a:cubicBezTo>
                <a:lnTo>
                  <a:pt x="2977" y="1115"/>
                </a:lnTo>
                <a:close/>
                <a:moveTo>
                  <a:pt x="2971" y="1117"/>
                </a:moveTo>
                <a:cubicBezTo>
                  <a:pt x="2972" y="1119"/>
                  <a:pt x="2972" y="1119"/>
                  <a:pt x="2972" y="1119"/>
                </a:cubicBezTo>
                <a:cubicBezTo>
                  <a:pt x="2973" y="1119"/>
                  <a:pt x="2973" y="1119"/>
                  <a:pt x="2973" y="1119"/>
                </a:cubicBezTo>
                <a:cubicBezTo>
                  <a:pt x="2972" y="1118"/>
                  <a:pt x="2972" y="1118"/>
                  <a:pt x="2972" y="1118"/>
                </a:cubicBezTo>
                <a:lnTo>
                  <a:pt x="2971" y="1117"/>
                </a:lnTo>
                <a:close/>
                <a:moveTo>
                  <a:pt x="2976" y="1116"/>
                </a:moveTo>
                <a:cubicBezTo>
                  <a:pt x="2976" y="1118"/>
                  <a:pt x="2976" y="1118"/>
                  <a:pt x="2976" y="1118"/>
                </a:cubicBezTo>
                <a:cubicBezTo>
                  <a:pt x="2977" y="1118"/>
                  <a:pt x="2977" y="1118"/>
                  <a:pt x="2977" y="1118"/>
                </a:cubicBezTo>
                <a:cubicBezTo>
                  <a:pt x="2977" y="1117"/>
                  <a:pt x="2977" y="1117"/>
                  <a:pt x="2977" y="1117"/>
                </a:cubicBezTo>
                <a:lnTo>
                  <a:pt x="2976" y="1116"/>
                </a:lnTo>
                <a:close/>
                <a:moveTo>
                  <a:pt x="2736" y="838"/>
                </a:moveTo>
                <a:cubicBezTo>
                  <a:pt x="2734" y="838"/>
                  <a:pt x="2734" y="838"/>
                  <a:pt x="2734" y="838"/>
                </a:cubicBezTo>
                <a:cubicBezTo>
                  <a:pt x="2733" y="836"/>
                  <a:pt x="2733" y="836"/>
                  <a:pt x="2733" y="836"/>
                </a:cubicBezTo>
                <a:cubicBezTo>
                  <a:pt x="2729" y="835"/>
                  <a:pt x="2729" y="835"/>
                  <a:pt x="2729" y="835"/>
                </a:cubicBezTo>
                <a:cubicBezTo>
                  <a:pt x="2726" y="836"/>
                  <a:pt x="2726" y="836"/>
                  <a:pt x="2726" y="836"/>
                </a:cubicBezTo>
                <a:cubicBezTo>
                  <a:pt x="2726" y="838"/>
                  <a:pt x="2726" y="838"/>
                  <a:pt x="2726" y="838"/>
                </a:cubicBezTo>
                <a:cubicBezTo>
                  <a:pt x="2724" y="842"/>
                  <a:pt x="2724" y="842"/>
                  <a:pt x="2724" y="842"/>
                </a:cubicBezTo>
                <a:cubicBezTo>
                  <a:pt x="2724" y="845"/>
                  <a:pt x="2724" y="845"/>
                  <a:pt x="2724" y="845"/>
                </a:cubicBezTo>
                <a:cubicBezTo>
                  <a:pt x="2724" y="849"/>
                  <a:pt x="2724" y="849"/>
                  <a:pt x="2724" y="849"/>
                </a:cubicBezTo>
                <a:cubicBezTo>
                  <a:pt x="2723" y="854"/>
                  <a:pt x="2723" y="854"/>
                  <a:pt x="2723" y="854"/>
                </a:cubicBezTo>
                <a:cubicBezTo>
                  <a:pt x="2722" y="856"/>
                  <a:pt x="2722" y="856"/>
                  <a:pt x="2722" y="856"/>
                </a:cubicBezTo>
                <a:cubicBezTo>
                  <a:pt x="2724" y="860"/>
                  <a:pt x="2724" y="860"/>
                  <a:pt x="2724" y="860"/>
                </a:cubicBezTo>
                <a:cubicBezTo>
                  <a:pt x="2724" y="861"/>
                  <a:pt x="2724" y="861"/>
                  <a:pt x="2724" y="861"/>
                </a:cubicBezTo>
                <a:cubicBezTo>
                  <a:pt x="2722" y="862"/>
                  <a:pt x="2722" y="862"/>
                  <a:pt x="2722" y="862"/>
                </a:cubicBezTo>
                <a:cubicBezTo>
                  <a:pt x="2720" y="862"/>
                  <a:pt x="2720" y="862"/>
                  <a:pt x="2720" y="862"/>
                </a:cubicBezTo>
                <a:cubicBezTo>
                  <a:pt x="2719" y="860"/>
                  <a:pt x="2719" y="860"/>
                  <a:pt x="2719" y="860"/>
                </a:cubicBezTo>
                <a:cubicBezTo>
                  <a:pt x="2719" y="862"/>
                  <a:pt x="2719" y="862"/>
                  <a:pt x="2719" y="862"/>
                </a:cubicBezTo>
                <a:cubicBezTo>
                  <a:pt x="2719" y="864"/>
                  <a:pt x="2719" y="864"/>
                  <a:pt x="2719" y="864"/>
                </a:cubicBezTo>
                <a:cubicBezTo>
                  <a:pt x="2720" y="865"/>
                  <a:pt x="2720" y="865"/>
                  <a:pt x="2720" y="865"/>
                </a:cubicBezTo>
                <a:cubicBezTo>
                  <a:pt x="2721" y="865"/>
                  <a:pt x="2721" y="865"/>
                  <a:pt x="2721" y="865"/>
                </a:cubicBezTo>
                <a:cubicBezTo>
                  <a:pt x="2720" y="867"/>
                  <a:pt x="2720" y="867"/>
                  <a:pt x="2720" y="867"/>
                </a:cubicBezTo>
                <a:cubicBezTo>
                  <a:pt x="2721" y="870"/>
                  <a:pt x="2721" y="870"/>
                  <a:pt x="2721" y="870"/>
                </a:cubicBezTo>
                <a:cubicBezTo>
                  <a:pt x="2722" y="872"/>
                  <a:pt x="2722" y="872"/>
                  <a:pt x="2722" y="872"/>
                </a:cubicBezTo>
                <a:cubicBezTo>
                  <a:pt x="2722" y="876"/>
                  <a:pt x="2722" y="876"/>
                  <a:pt x="2722" y="876"/>
                </a:cubicBezTo>
                <a:cubicBezTo>
                  <a:pt x="2723" y="877"/>
                  <a:pt x="2723" y="877"/>
                  <a:pt x="2723" y="877"/>
                </a:cubicBezTo>
                <a:cubicBezTo>
                  <a:pt x="2724" y="876"/>
                  <a:pt x="2724" y="876"/>
                  <a:pt x="2724" y="876"/>
                </a:cubicBezTo>
                <a:cubicBezTo>
                  <a:pt x="2725" y="876"/>
                  <a:pt x="2725" y="876"/>
                  <a:pt x="2725" y="876"/>
                </a:cubicBezTo>
                <a:cubicBezTo>
                  <a:pt x="2725" y="878"/>
                  <a:pt x="2725" y="878"/>
                  <a:pt x="2725" y="878"/>
                </a:cubicBezTo>
                <a:cubicBezTo>
                  <a:pt x="2727" y="881"/>
                  <a:pt x="2727" y="881"/>
                  <a:pt x="2727" y="881"/>
                </a:cubicBezTo>
                <a:cubicBezTo>
                  <a:pt x="2728" y="881"/>
                  <a:pt x="2728" y="881"/>
                  <a:pt x="2728" y="881"/>
                </a:cubicBezTo>
                <a:cubicBezTo>
                  <a:pt x="2729" y="880"/>
                  <a:pt x="2729" y="880"/>
                  <a:pt x="2729" y="880"/>
                </a:cubicBezTo>
                <a:cubicBezTo>
                  <a:pt x="2728" y="878"/>
                  <a:pt x="2728" y="878"/>
                  <a:pt x="2728" y="878"/>
                </a:cubicBezTo>
                <a:cubicBezTo>
                  <a:pt x="2728" y="877"/>
                  <a:pt x="2728" y="877"/>
                  <a:pt x="2728" y="877"/>
                </a:cubicBezTo>
                <a:cubicBezTo>
                  <a:pt x="2731" y="877"/>
                  <a:pt x="2731" y="877"/>
                  <a:pt x="2731" y="877"/>
                </a:cubicBezTo>
                <a:cubicBezTo>
                  <a:pt x="2732" y="879"/>
                  <a:pt x="2732" y="879"/>
                  <a:pt x="2732" y="879"/>
                </a:cubicBezTo>
                <a:cubicBezTo>
                  <a:pt x="2730" y="881"/>
                  <a:pt x="2730" y="881"/>
                  <a:pt x="2730" y="881"/>
                </a:cubicBezTo>
                <a:cubicBezTo>
                  <a:pt x="2729" y="883"/>
                  <a:pt x="2729" y="883"/>
                  <a:pt x="2729" y="883"/>
                </a:cubicBezTo>
                <a:cubicBezTo>
                  <a:pt x="2729" y="884"/>
                  <a:pt x="2729" y="884"/>
                  <a:pt x="2729" y="884"/>
                </a:cubicBezTo>
                <a:cubicBezTo>
                  <a:pt x="2729" y="886"/>
                  <a:pt x="2729" y="886"/>
                  <a:pt x="2729" y="886"/>
                </a:cubicBezTo>
                <a:cubicBezTo>
                  <a:pt x="2730" y="889"/>
                  <a:pt x="2730" y="889"/>
                  <a:pt x="2730" y="889"/>
                </a:cubicBezTo>
                <a:cubicBezTo>
                  <a:pt x="2731" y="887"/>
                  <a:pt x="2731" y="887"/>
                  <a:pt x="2731" y="887"/>
                </a:cubicBezTo>
                <a:cubicBezTo>
                  <a:pt x="2732" y="886"/>
                  <a:pt x="2732" y="886"/>
                  <a:pt x="2732" y="886"/>
                </a:cubicBezTo>
                <a:cubicBezTo>
                  <a:pt x="2733" y="888"/>
                  <a:pt x="2733" y="888"/>
                  <a:pt x="2733" y="888"/>
                </a:cubicBezTo>
                <a:cubicBezTo>
                  <a:pt x="2732" y="890"/>
                  <a:pt x="2732" y="890"/>
                  <a:pt x="2732" y="890"/>
                </a:cubicBezTo>
                <a:cubicBezTo>
                  <a:pt x="2734" y="889"/>
                  <a:pt x="2734" y="889"/>
                  <a:pt x="2734" y="889"/>
                </a:cubicBezTo>
                <a:cubicBezTo>
                  <a:pt x="2735" y="888"/>
                  <a:pt x="2735" y="888"/>
                  <a:pt x="2735" y="888"/>
                </a:cubicBezTo>
                <a:cubicBezTo>
                  <a:pt x="2737" y="890"/>
                  <a:pt x="2737" y="890"/>
                  <a:pt x="2737" y="890"/>
                </a:cubicBezTo>
                <a:cubicBezTo>
                  <a:pt x="2739" y="889"/>
                  <a:pt x="2739" y="889"/>
                  <a:pt x="2739" y="889"/>
                </a:cubicBezTo>
                <a:cubicBezTo>
                  <a:pt x="2739" y="888"/>
                  <a:pt x="2739" y="888"/>
                  <a:pt x="2739" y="888"/>
                </a:cubicBezTo>
                <a:cubicBezTo>
                  <a:pt x="2740" y="886"/>
                  <a:pt x="2740" y="886"/>
                  <a:pt x="2740" y="886"/>
                </a:cubicBezTo>
                <a:cubicBezTo>
                  <a:pt x="2742" y="886"/>
                  <a:pt x="2742" y="886"/>
                  <a:pt x="2742" y="886"/>
                </a:cubicBezTo>
                <a:cubicBezTo>
                  <a:pt x="2746" y="888"/>
                  <a:pt x="2746" y="888"/>
                  <a:pt x="2746" y="888"/>
                </a:cubicBezTo>
                <a:cubicBezTo>
                  <a:pt x="2747" y="889"/>
                  <a:pt x="2747" y="889"/>
                  <a:pt x="2747" y="889"/>
                </a:cubicBezTo>
                <a:cubicBezTo>
                  <a:pt x="2749" y="891"/>
                  <a:pt x="2749" y="891"/>
                  <a:pt x="2749" y="891"/>
                </a:cubicBezTo>
                <a:cubicBezTo>
                  <a:pt x="2751" y="894"/>
                  <a:pt x="2751" y="894"/>
                  <a:pt x="2751" y="894"/>
                </a:cubicBezTo>
                <a:cubicBezTo>
                  <a:pt x="2752" y="894"/>
                  <a:pt x="2752" y="894"/>
                  <a:pt x="2752" y="894"/>
                </a:cubicBezTo>
                <a:cubicBezTo>
                  <a:pt x="2751" y="891"/>
                  <a:pt x="2751" y="891"/>
                  <a:pt x="2751" y="891"/>
                </a:cubicBezTo>
                <a:cubicBezTo>
                  <a:pt x="2749" y="887"/>
                  <a:pt x="2749" y="887"/>
                  <a:pt x="2749" y="887"/>
                </a:cubicBezTo>
                <a:cubicBezTo>
                  <a:pt x="2749" y="886"/>
                  <a:pt x="2749" y="886"/>
                  <a:pt x="2749" y="886"/>
                </a:cubicBezTo>
                <a:cubicBezTo>
                  <a:pt x="2750" y="886"/>
                  <a:pt x="2750" y="886"/>
                  <a:pt x="2750" y="886"/>
                </a:cubicBezTo>
                <a:cubicBezTo>
                  <a:pt x="2752" y="888"/>
                  <a:pt x="2752" y="888"/>
                  <a:pt x="2752" y="888"/>
                </a:cubicBezTo>
                <a:cubicBezTo>
                  <a:pt x="2753" y="888"/>
                  <a:pt x="2753" y="888"/>
                  <a:pt x="2753" y="888"/>
                </a:cubicBezTo>
                <a:cubicBezTo>
                  <a:pt x="2754" y="891"/>
                  <a:pt x="2754" y="891"/>
                  <a:pt x="2754" y="891"/>
                </a:cubicBezTo>
                <a:cubicBezTo>
                  <a:pt x="2757" y="892"/>
                  <a:pt x="2757" y="892"/>
                  <a:pt x="2757" y="892"/>
                </a:cubicBezTo>
                <a:cubicBezTo>
                  <a:pt x="2758" y="894"/>
                  <a:pt x="2758" y="894"/>
                  <a:pt x="2758" y="894"/>
                </a:cubicBezTo>
                <a:cubicBezTo>
                  <a:pt x="2758" y="896"/>
                  <a:pt x="2758" y="896"/>
                  <a:pt x="2758" y="896"/>
                </a:cubicBezTo>
                <a:cubicBezTo>
                  <a:pt x="2760" y="896"/>
                  <a:pt x="2760" y="896"/>
                  <a:pt x="2760" y="896"/>
                </a:cubicBezTo>
                <a:cubicBezTo>
                  <a:pt x="2762" y="899"/>
                  <a:pt x="2762" y="899"/>
                  <a:pt x="2762" y="899"/>
                </a:cubicBezTo>
                <a:cubicBezTo>
                  <a:pt x="2764" y="898"/>
                  <a:pt x="2764" y="898"/>
                  <a:pt x="2764" y="898"/>
                </a:cubicBezTo>
                <a:cubicBezTo>
                  <a:pt x="2763" y="898"/>
                  <a:pt x="2763" y="898"/>
                  <a:pt x="2763" y="898"/>
                </a:cubicBezTo>
                <a:cubicBezTo>
                  <a:pt x="2765" y="898"/>
                  <a:pt x="2765" y="898"/>
                  <a:pt x="2765" y="898"/>
                </a:cubicBezTo>
                <a:cubicBezTo>
                  <a:pt x="2765" y="899"/>
                  <a:pt x="2765" y="899"/>
                  <a:pt x="2765" y="899"/>
                </a:cubicBezTo>
                <a:cubicBezTo>
                  <a:pt x="2763" y="900"/>
                  <a:pt x="2763" y="900"/>
                  <a:pt x="2763" y="900"/>
                </a:cubicBezTo>
                <a:cubicBezTo>
                  <a:pt x="2765" y="902"/>
                  <a:pt x="2765" y="902"/>
                  <a:pt x="2765" y="902"/>
                </a:cubicBezTo>
                <a:cubicBezTo>
                  <a:pt x="2767" y="903"/>
                  <a:pt x="2767" y="903"/>
                  <a:pt x="2767" y="903"/>
                </a:cubicBezTo>
                <a:cubicBezTo>
                  <a:pt x="2768" y="900"/>
                  <a:pt x="2768" y="900"/>
                  <a:pt x="2768" y="900"/>
                </a:cubicBezTo>
                <a:cubicBezTo>
                  <a:pt x="2767" y="898"/>
                  <a:pt x="2767" y="898"/>
                  <a:pt x="2767" y="898"/>
                </a:cubicBezTo>
                <a:cubicBezTo>
                  <a:pt x="2768" y="898"/>
                  <a:pt x="2768" y="898"/>
                  <a:pt x="2768" y="898"/>
                </a:cubicBezTo>
                <a:cubicBezTo>
                  <a:pt x="2767" y="896"/>
                  <a:pt x="2767" y="896"/>
                  <a:pt x="2767" y="896"/>
                </a:cubicBezTo>
                <a:cubicBezTo>
                  <a:pt x="2766" y="897"/>
                  <a:pt x="2766" y="897"/>
                  <a:pt x="2766" y="897"/>
                </a:cubicBezTo>
                <a:cubicBezTo>
                  <a:pt x="2764" y="896"/>
                  <a:pt x="2764" y="896"/>
                  <a:pt x="2764" y="896"/>
                </a:cubicBezTo>
                <a:cubicBezTo>
                  <a:pt x="2762" y="896"/>
                  <a:pt x="2762" y="896"/>
                  <a:pt x="2762" y="896"/>
                </a:cubicBezTo>
                <a:cubicBezTo>
                  <a:pt x="2762" y="894"/>
                  <a:pt x="2762" y="894"/>
                  <a:pt x="2762" y="894"/>
                </a:cubicBezTo>
                <a:cubicBezTo>
                  <a:pt x="2761" y="891"/>
                  <a:pt x="2761" y="891"/>
                  <a:pt x="2761" y="891"/>
                </a:cubicBezTo>
                <a:cubicBezTo>
                  <a:pt x="2761" y="889"/>
                  <a:pt x="2761" y="889"/>
                  <a:pt x="2761" y="889"/>
                </a:cubicBezTo>
                <a:cubicBezTo>
                  <a:pt x="2762" y="888"/>
                  <a:pt x="2762" y="888"/>
                  <a:pt x="2762" y="888"/>
                </a:cubicBezTo>
                <a:cubicBezTo>
                  <a:pt x="2763" y="889"/>
                  <a:pt x="2763" y="889"/>
                  <a:pt x="2763" y="889"/>
                </a:cubicBezTo>
                <a:cubicBezTo>
                  <a:pt x="2764" y="889"/>
                  <a:pt x="2764" y="889"/>
                  <a:pt x="2764" y="889"/>
                </a:cubicBezTo>
                <a:cubicBezTo>
                  <a:pt x="2764" y="888"/>
                  <a:pt x="2764" y="888"/>
                  <a:pt x="2764" y="888"/>
                </a:cubicBezTo>
                <a:cubicBezTo>
                  <a:pt x="2762" y="887"/>
                  <a:pt x="2762" y="887"/>
                  <a:pt x="2762" y="887"/>
                </a:cubicBezTo>
                <a:cubicBezTo>
                  <a:pt x="2759" y="887"/>
                  <a:pt x="2759" y="887"/>
                  <a:pt x="2759" y="887"/>
                </a:cubicBezTo>
                <a:cubicBezTo>
                  <a:pt x="2758" y="885"/>
                  <a:pt x="2758" y="885"/>
                  <a:pt x="2758" y="885"/>
                </a:cubicBezTo>
                <a:cubicBezTo>
                  <a:pt x="2757" y="885"/>
                  <a:pt x="2757" y="885"/>
                  <a:pt x="2757" y="885"/>
                </a:cubicBezTo>
                <a:cubicBezTo>
                  <a:pt x="2757" y="887"/>
                  <a:pt x="2757" y="887"/>
                  <a:pt x="2757" y="887"/>
                </a:cubicBezTo>
                <a:cubicBezTo>
                  <a:pt x="2756" y="888"/>
                  <a:pt x="2756" y="888"/>
                  <a:pt x="2756" y="888"/>
                </a:cubicBezTo>
                <a:cubicBezTo>
                  <a:pt x="2755" y="887"/>
                  <a:pt x="2755" y="887"/>
                  <a:pt x="2755" y="887"/>
                </a:cubicBezTo>
                <a:cubicBezTo>
                  <a:pt x="2755" y="885"/>
                  <a:pt x="2755" y="885"/>
                  <a:pt x="2755" y="885"/>
                </a:cubicBezTo>
                <a:cubicBezTo>
                  <a:pt x="2754" y="883"/>
                  <a:pt x="2754" y="883"/>
                  <a:pt x="2754" y="883"/>
                </a:cubicBezTo>
                <a:cubicBezTo>
                  <a:pt x="2751" y="881"/>
                  <a:pt x="2751" y="881"/>
                  <a:pt x="2751" y="881"/>
                </a:cubicBezTo>
                <a:cubicBezTo>
                  <a:pt x="2749" y="881"/>
                  <a:pt x="2749" y="881"/>
                  <a:pt x="2749" y="881"/>
                </a:cubicBezTo>
                <a:cubicBezTo>
                  <a:pt x="2746" y="883"/>
                  <a:pt x="2746" y="883"/>
                  <a:pt x="2746" y="883"/>
                </a:cubicBezTo>
                <a:cubicBezTo>
                  <a:pt x="2746" y="885"/>
                  <a:pt x="2746" y="885"/>
                  <a:pt x="2746" y="885"/>
                </a:cubicBezTo>
                <a:cubicBezTo>
                  <a:pt x="2744" y="885"/>
                  <a:pt x="2744" y="885"/>
                  <a:pt x="2744" y="885"/>
                </a:cubicBezTo>
                <a:cubicBezTo>
                  <a:pt x="2742" y="884"/>
                  <a:pt x="2742" y="884"/>
                  <a:pt x="2742" y="884"/>
                </a:cubicBezTo>
                <a:cubicBezTo>
                  <a:pt x="2741" y="883"/>
                  <a:pt x="2741" y="883"/>
                  <a:pt x="2741" y="883"/>
                </a:cubicBezTo>
                <a:cubicBezTo>
                  <a:pt x="2739" y="881"/>
                  <a:pt x="2739" y="881"/>
                  <a:pt x="2739" y="881"/>
                </a:cubicBezTo>
                <a:cubicBezTo>
                  <a:pt x="2739" y="879"/>
                  <a:pt x="2739" y="879"/>
                  <a:pt x="2739" y="879"/>
                </a:cubicBezTo>
                <a:cubicBezTo>
                  <a:pt x="2740" y="878"/>
                  <a:pt x="2740" y="878"/>
                  <a:pt x="2740" y="878"/>
                </a:cubicBezTo>
                <a:cubicBezTo>
                  <a:pt x="2739" y="876"/>
                  <a:pt x="2739" y="876"/>
                  <a:pt x="2739" y="876"/>
                </a:cubicBezTo>
                <a:cubicBezTo>
                  <a:pt x="2738" y="874"/>
                  <a:pt x="2738" y="874"/>
                  <a:pt x="2738" y="874"/>
                </a:cubicBezTo>
                <a:cubicBezTo>
                  <a:pt x="2737" y="873"/>
                  <a:pt x="2737" y="873"/>
                  <a:pt x="2737" y="873"/>
                </a:cubicBezTo>
                <a:cubicBezTo>
                  <a:pt x="2737" y="870"/>
                  <a:pt x="2737" y="870"/>
                  <a:pt x="2737" y="870"/>
                </a:cubicBezTo>
                <a:cubicBezTo>
                  <a:pt x="2738" y="869"/>
                  <a:pt x="2738" y="869"/>
                  <a:pt x="2738" y="869"/>
                </a:cubicBezTo>
                <a:cubicBezTo>
                  <a:pt x="2738" y="867"/>
                  <a:pt x="2738" y="867"/>
                  <a:pt x="2738" y="867"/>
                </a:cubicBezTo>
                <a:cubicBezTo>
                  <a:pt x="2739" y="865"/>
                  <a:pt x="2739" y="865"/>
                  <a:pt x="2739" y="865"/>
                </a:cubicBezTo>
                <a:cubicBezTo>
                  <a:pt x="2742" y="862"/>
                  <a:pt x="2742" y="862"/>
                  <a:pt x="2742" y="862"/>
                </a:cubicBezTo>
                <a:cubicBezTo>
                  <a:pt x="2743" y="861"/>
                  <a:pt x="2743" y="861"/>
                  <a:pt x="2743" y="861"/>
                </a:cubicBezTo>
                <a:cubicBezTo>
                  <a:pt x="2742" y="863"/>
                  <a:pt x="2742" y="863"/>
                  <a:pt x="2742" y="863"/>
                </a:cubicBezTo>
                <a:cubicBezTo>
                  <a:pt x="2743" y="864"/>
                  <a:pt x="2743" y="864"/>
                  <a:pt x="2743" y="864"/>
                </a:cubicBezTo>
                <a:cubicBezTo>
                  <a:pt x="2744" y="861"/>
                  <a:pt x="2744" y="861"/>
                  <a:pt x="2744" y="861"/>
                </a:cubicBezTo>
                <a:cubicBezTo>
                  <a:pt x="2744" y="859"/>
                  <a:pt x="2744" y="859"/>
                  <a:pt x="2744" y="859"/>
                </a:cubicBezTo>
                <a:cubicBezTo>
                  <a:pt x="2745" y="856"/>
                  <a:pt x="2745" y="856"/>
                  <a:pt x="2745" y="856"/>
                </a:cubicBezTo>
                <a:cubicBezTo>
                  <a:pt x="2746" y="851"/>
                  <a:pt x="2746" y="851"/>
                  <a:pt x="2746" y="851"/>
                </a:cubicBezTo>
                <a:cubicBezTo>
                  <a:pt x="2745" y="850"/>
                  <a:pt x="2745" y="850"/>
                  <a:pt x="2745" y="850"/>
                </a:cubicBezTo>
                <a:cubicBezTo>
                  <a:pt x="2744" y="847"/>
                  <a:pt x="2744" y="847"/>
                  <a:pt x="2744" y="847"/>
                </a:cubicBezTo>
                <a:cubicBezTo>
                  <a:pt x="2743" y="847"/>
                  <a:pt x="2743" y="847"/>
                  <a:pt x="2743" y="847"/>
                </a:cubicBezTo>
                <a:cubicBezTo>
                  <a:pt x="2741" y="844"/>
                  <a:pt x="2741" y="844"/>
                  <a:pt x="2741" y="844"/>
                </a:cubicBezTo>
                <a:cubicBezTo>
                  <a:pt x="2742" y="840"/>
                  <a:pt x="2742" y="840"/>
                  <a:pt x="2742" y="840"/>
                </a:cubicBezTo>
                <a:cubicBezTo>
                  <a:pt x="2743" y="838"/>
                  <a:pt x="2743" y="838"/>
                  <a:pt x="2743" y="838"/>
                </a:cubicBezTo>
                <a:cubicBezTo>
                  <a:pt x="2743" y="837"/>
                  <a:pt x="2743" y="837"/>
                  <a:pt x="2743" y="837"/>
                </a:cubicBezTo>
                <a:cubicBezTo>
                  <a:pt x="2742" y="835"/>
                  <a:pt x="2742" y="835"/>
                  <a:pt x="2742" y="835"/>
                </a:cubicBezTo>
                <a:cubicBezTo>
                  <a:pt x="2741" y="835"/>
                  <a:pt x="2741" y="835"/>
                  <a:pt x="2741" y="835"/>
                </a:cubicBezTo>
                <a:cubicBezTo>
                  <a:pt x="2741" y="836"/>
                  <a:pt x="2741" y="836"/>
                  <a:pt x="2741" y="836"/>
                </a:cubicBezTo>
                <a:cubicBezTo>
                  <a:pt x="2739" y="837"/>
                  <a:pt x="2739" y="837"/>
                  <a:pt x="2739" y="837"/>
                </a:cubicBezTo>
                <a:cubicBezTo>
                  <a:pt x="2736" y="837"/>
                  <a:pt x="2736" y="837"/>
                  <a:pt x="2736" y="837"/>
                </a:cubicBezTo>
                <a:lnTo>
                  <a:pt x="2736" y="838"/>
                </a:lnTo>
                <a:close/>
                <a:moveTo>
                  <a:pt x="2969" y="1129"/>
                </a:moveTo>
                <a:cubicBezTo>
                  <a:pt x="2967" y="1127"/>
                  <a:pt x="2967" y="1127"/>
                  <a:pt x="2967" y="1127"/>
                </a:cubicBezTo>
                <a:cubicBezTo>
                  <a:pt x="2967" y="1127"/>
                  <a:pt x="2964" y="1126"/>
                  <a:pt x="2964" y="1126"/>
                </a:cubicBezTo>
                <a:lnTo>
                  <a:pt x="2969" y="1129"/>
                </a:lnTo>
                <a:close/>
                <a:moveTo>
                  <a:pt x="2982" y="1117"/>
                </a:moveTo>
                <a:cubicBezTo>
                  <a:pt x="2983" y="1118"/>
                  <a:pt x="2983" y="1118"/>
                  <a:pt x="2983" y="1118"/>
                </a:cubicBezTo>
                <a:cubicBezTo>
                  <a:pt x="2983" y="1118"/>
                  <a:pt x="2983" y="1117"/>
                  <a:pt x="2983" y="1117"/>
                </a:cubicBezTo>
                <a:lnTo>
                  <a:pt x="2982" y="1117"/>
                </a:lnTo>
                <a:close/>
                <a:moveTo>
                  <a:pt x="2744" y="884"/>
                </a:moveTo>
                <a:cubicBezTo>
                  <a:pt x="2745" y="885"/>
                  <a:pt x="2745" y="885"/>
                  <a:pt x="2745" y="885"/>
                </a:cubicBezTo>
                <a:cubicBezTo>
                  <a:pt x="2745" y="883"/>
                  <a:pt x="2745" y="883"/>
                  <a:pt x="2745" y="883"/>
                </a:cubicBezTo>
                <a:cubicBezTo>
                  <a:pt x="2743" y="882"/>
                  <a:pt x="2743" y="882"/>
                  <a:pt x="2743" y="882"/>
                </a:cubicBezTo>
                <a:lnTo>
                  <a:pt x="2744" y="884"/>
                </a:lnTo>
                <a:close/>
                <a:moveTo>
                  <a:pt x="2463" y="960"/>
                </a:moveTo>
                <a:cubicBezTo>
                  <a:pt x="2462" y="959"/>
                  <a:pt x="2462" y="959"/>
                  <a:pt x="2462" y="959"/>
                </a:cubicBezTo>
                <a:cubicBezTo>
                  <a:pt x="2461" y="960"/>
                  <a:pt x="2461" y="960"/>
                  <a:pt x="2461" y="960"/>
                </a:cubicBezTo>
                <a:cubicBezTo>
                  <a:pt x="2461" y="962"/>
                  <a:pt x="2461" y="962"/>
                  <a:pt x="2461" y="962"/>
                </a:cubicBezTo>
                <a:cubicBezTo>
                  <a:pt x="2461" y="962"/>
                  <a:pt x="2462" y="963"/>
                  <a:pt x="2462" y="963"/>
                </a:cubicBezTo>
                <a:cubicBezTo>
                  <a:pt x="2462" y="963"/>
                  <a:pt x="2462" y="965"/>
                  <a:pt x="2462" y="965"/>
                </a:cubicBezTo>
                <a:cubicBezTo>
                  <a:pt x="2464" y="964"/>
                  <a:pt x="2464" y="964"/>
                  <a:pt x="2464" y="964"/>
                </a:cubicBezTo>
                <a:cubicBezTo>
                  <a:pt x="2463" y="962"/>
                  <a:pt x="2463" y="962"/>
                  <a:pt x="2463" y="962"/>
                </a:cubicBezTo>
                <a:lnTo>
                  <a:pt x="2463" y="960"/>
                </a:lnTo>
                <a:close/>
                <a:moveTo>
                  <a:pt x="2501" y="1021"/>
                </a:moveTo>
                <a:cubicBezTo>
                  <a:pt x="2500" y="1021"/>
                  <a:pt x="2500" y="1021"/>
                  <a:pt x="2500" y="1021"/>
                </a:cubicBezTo>
                <a:cubicBezTo>
                  <a:pt x="2499" y="1022"/>
                  <a:pt x="2499" y="1022"/>
                  <a:pt x="2499" y="1022"/>
                </a:cubicBezTo>
                <a:cubicBezTo>
                  <a:pt x="2497" y="1022"/>
                  <a:pt x="2497" y="1022"/>
                  <a:pt x="2497" y="1022"/>
                </a:cubicBezTo>
                <a:cubicBezTo>
                  <a:pt x="2499" y="1024"/>
                  <a:pt x="2499" y="1024"/>
                  <a:pt x="2499" y="1024"/>
                </a:cubicBezTo>
                <a:cubicBezTo>
                  <a:pt x="2500" y="1027"/>
                  <a:pt x="2500" y="1027"/>
                  <a:pt x="2500" y="1027"/>
                </a:cubicBezTo>
                <a:cubicBezTo>
                  <a:pt x="2501" y="1027"/>
                  <a:pt x="2501" y="1027"/>
                  <a:pt x="2501" y="1027"/>
                </a:cubicBezTo>
                <a:cubicBezTo>
                  <a:pt x="2503" y="1031"/>
                  <a:pt x="2503" y="1031"/>
                  <a:pt x="2503" y="1031"/>
                </a:cubicBezTo>
                <a:cubicBezTo>
                  <a:pt x="2504" y="1030"/>
                  <a:pt x="2504" y="1030"/>
                  <a:pt x="2504" y="1030"/>
                </a:cubicBezTo>
                <a:cubicBezTo>
                  <a:pt x="2504" y="1028"/>
                  <a:pt x="2504" y="1028"/>
                  <a:pt x="2504" y="1028"/>
                </a:cubicBezTo>
                <a:cubicBezTo>
                  <a:pt x="2505" y="1026"/>
                  <a:pt x="2505" y="1026"/>
                  <a:pt x="2505" y="1026"/>
                </a:cubicBezTo>
                <a:cubicBezTo>
                  <a:pt x="2503" y="1024"/>
                  <a:pt x="2503" y="1024"/>
                  <a:pt x="2503" y="1024"/>
                </a:cubicBezTo>
                <a:lnTo>
                  <a:pt x="2501" y="1021"/>
                </a:lnTo>
                <a:close/>
                <a:moveTo>
                  <a:pt x="2512" y="1042"/>
                </a:moveTo>
                <a:cubicBezTo>
                  <a:pt x="2510" y="1041"/>
                  <a:pt x="2510" y="1041"/>
                  <a:pt x="2510" y="1041"/>
                </a:cubicBezTo>
                <a:cubicBezTo>
                  <a:pt x="2509" y="1043"/>
                  <a:pt x="2509" y="1043"/>
                  <a:pt x="2509" y="1043"/>
                </a:cubicBezTo>
                <a:cubicBezTo>
                  <a:pt x="2510" y="1045"/>
                  <a:pt x="2510" y="1045"/>
                  <a:pt x="2510" y="1045"/>
                </a:cubicBezTo>
                <a:cubicBezTo>
                  <a:pt x="2512" y="1043"/>
                  <a:pt x="2512" y="1043"/>
                  <a:pt x="2512" y="1043"/>
                </a:cubicBezTo>
                <a:lnTo>
                  <a:pt x="2512" y="1042"/>
                </a:lnTo>
                <a:close/>
                <a:moveTo>
                  <a:pt x="2498" y="1014"/>
                </a:moveTo>
                <a:cubicBezTo>
                  <a:pt x="2497" y="1014"/>
                  <a:pt x="2497" y="1014"/>
                  <a:pt x="2497" y="1014"/>
                </a:cubicBezTo>
                <a:cubicBezTo>
                  <a:pt x="2499" y="1015"/>
                  <a:pt x="2499" y="1015"/>
                  <a:pt x="2499" y="1015"/>
                </a:cubicBezTo>
                <a:lnTo>
                  <a:pt x="2498" y="1014"/>
                </a:lnTo>
                <a:close/>
                <a:moveTo>
                  <a:pt x="2483" y="1006"/>
                </a:moveTo>
                <a:cubicBezTo>
                  <a:pt x="2482" y="1006"/>
                  <a:pt x="2482" y="1006"/>
                  <a:pt x="2482" y="1006"/>
                </a:cubicBezTo>
                <a:cubicBezTo>
                  <a:pt x="2482" y="1008"/>
                  <a:pt x="2482" y="1008"/>
                  <a:pt x="2482" y="1008"/>
                </a:cubicBezTo>
                <a:cubicBezTo>
                  <a:pt x="2484" y="1009"/>
                  <a:pt x="2484" y="1009"/>
                  <a:pt x="2484" y="1009"/>
                </a:cubicBezTo>
                <a:cubicBezTo>
                  <a:pt x="2486" y="1009"/>
                  <a:pt x="2486" y="1009"/>
                  <a:pt x="2486" y="1009"/>
                </a:cubicBezTo>
                <a:cubicBezTo>
                  <a:pt x="2485" y="1007"/>
                  <a:pt x="2485" y="1007"/>
                  <a:pt x="2485" y="1007"/>
                </a:cubicBezTo>
                <a:lnTo>
                  <a:pt x="2483" y="1006"/>
                </a:lnTo>
                <a:close/>
                <a:moveTo>
                  <a:pt x="2456" y="952"/>
                </a:moveTo>
                <a:cubicBezTo>
                  <a:pt x="2457" y="953"/>
                  <a:pt x="2457" y="953"/>
                  <a:pt x="2457" y="953"/>
                </a:cubicBezTo>
                <a:cubicBezTo>
                  <a:pt x="2458" y="954"/>
                  <a:pt x="2458" y="954"/>
                  <a:pt x="2458" y="954"/>
                </a:cubicBezTo>
                <a:cubicBezTo>
                  <a:pt x="2459" y="953"/>
                  <a:pt x="2459" y="953"/>
                  <a:pt x="2459" y="953"/>
                </a:cubicBezTo>
                <a:cubicBezTo>
                  <a:pt x="2458" y="951"/>
                  <a:pt x="2458" y="951"/>
                  <a:pt x="2458" y="951"/>
                </a:cubicBezTo>
                <a:lnTo>
                  <a:pt x="2456" y="952"/>
                </a:lnTo>
                <a:close/>
                <a:moveTo>
                  <a:pt x="2454" y="947"/>
                </a:moveTo>
                <a:cubicBezTo>
                  <a:pt x="2454" y="947"/>
                  <a:pt x="2454" y="948"/>
                  <a:pt x="2454" y="948"/>
                </a:cubicBezTo>
                <a:cubicBezTo>
                  <a:pt x="2456" y="950"/>
                  <a:pt x="2456" y="950"/>
                  <a:pt x="2456" y="950"/>
                </a:cubicBezTo>
                <a:cubicBezTo>
                  <a:pt x="2455" y="947"/>
                  <a:pt x="2455" y="947"/>
                  <a:pt x="2455" y="947"/>
                </a:cubicBezTo>
                <a:lnTo>
                  <a:pt x="2454" y="947"/>
                </a:lnTo>
                <a:close/>
                <a:moveTo>
                  <a:pt x="2460" y="949"/>
                </a:moveTo>
                <a:cubicBezTo>
                  <a:pt x="2459" y="948"/>
                  <a:pt x="2459" y="948"/>
                  <a:pt x="2459" y="948"/>
                </a:cubicBezTo>
                <a:cubicBezTo>
                  <a:pt x="2458" y="950"/>
                  <a:pt x="2458" y="950"/>
                  <a:pt x="2458" y="950"/>
                </a:cubicBezTo>
                <a:cubicBezTo>
                  <a:pt x="2459" y="951"/>
                  <a:pt x="2459" y="951"/>
                  <a:pt x="2459" y="951"/>
                </a:cubicBezTo>
                <a:cubicBezTo>
                  <a:pt x="2460" y="950"/>
                  <a:pt x="2460" y="950"/>
                  <a:pt x="2460" y="950"/>
                </a:cubicBezTo>
                <a:lnTo>
                  <a:pt x="2460" y="949"/>
                </a:lnTo>
                <a:close/>
                <a:moveTo>
                  <a:pt x="2461" y="956"/>
                </a:moveTo>
                <a:cubicBezTo>
                  <a:pt x="2460" y="958"/>
                  <a:pt x="2460" y="958"/>
                  <a:pt x="2460" y="958"/>
                </a:cubicBezTo>
                <a:cubicBezTo>
                  <a:pt x="2460" y="958"/>
                  <a:pt x="2460" y="958"/>
                  <a:pt x="2460" y="958"/>
                </a:cubicBezTo>
                <a:cubicBezTo>
                  <a:pt x="2462" y="957"/>
                  <a:pt x="2462" y="957"/>
                  <a:pt x="2462" y="957"/>
                </a:cubicBezTo>
                <a:lnTo>
                  <a:pt x="2461" y="956"/>
                </a:lnTo>
                <a:close/>
                <a:moveTo>
                  <a:pt x="2549" y="1091"/>
                </a:moveTo>
                <a:cubicBezTo>
                  <a:pt x="2548" y="1092"/>
                  <a:pt x="2548" y="1092"/>
                  <a:pt x="2548" y="1092"/>
                </a:cubicBezTo>
                <a:cubicBezTo>
                  <a:pt x="2550" y="1094"/>
                  <a:pt x="2550" y="1094"/>
                  <a:pt x="2550" y="1094"/>
                </a:cubicBezTo>
                <a:cubicBezTo>
                  <a:pt x="2550" y="1092"/>
                  <a:pt x="2550" y="1092"/>
                  <a:pt x="2550" y="1092"/>
                </a:cubicBezTo>
                <a:lnTo>
                  <a:pt x="2549" y="1091"/>
                </a:lnTo>
                <a:close/>
                <a:moveTo>
                  <a:pt x="2531" y="1068"/>
                </a:moveTo>
                <a:cubicBezTo>
                  <a:pt x="2529" y="1066"/>
                  <a:pt x="2529" y="1066"/>
                  <a:pt x="2529" y="1066"/>
                </a:cubicBezTo>
                <a:cubicBezTo>
                  <a:pt x="2528" y="1068"/>
                  <a:pt x="2528" y="1068"/>
                  <a:pt x="2528" y="1068"/>
                </a:cubicBezTo>
                <a:cubicBezTo>
                  <a:pt x="2531" y="1072"/>
                  <a:pt x="2531" y="1072"/>
                  <a:pt x="2531" y="1072"/>
                </a:cubicBezTo>
                <a:cubicBezTo>
                  <a:pt x="2531" y="1070"/>
                  <a:pt x="2531" y="1070"/>
                  <a:pt x="2531" y="1070"/>
                </a:cubicBezTo>
                <a:lnTo>
                  <a:pt x="2531" y="1068"/>
                </a:lnTo>
                <a:close/>
                <a:moveTo>
                  <a:pt x="2515" y="1036"/>
                </a:moveTo>
                <a:cubicBezTo>
                  <a:pt x="2515" y="1035"/>
                  <a:pt x="2515" y="1035"/>
                  <a:pt x="2515" y="1035"/>
                </a:cubicBezTo>
                <a:cubicBezTo>
                  <a:pt x="2512" y="1034"/>
                  <a:pt x="2512" y="1034"/>
                  <a:pt x="2512" y="1034"/>
                </a:cubicBezTo>
                <a:cubicBezTo>
                  <a:pt x="2511" y="1036"/>
                  <a:pt x="2511" y="1036"/>
                  <a:pt x="2511" y="1036"/>
                </a:cubicBezTo>
                <a:cubicBezTo>
                  <a:pt x="2514" y="1036"/>
                  <a:pt x="2514" y="1036"/>
                  <a:pt x="2514" y="1036"/>
                </a:cubicBezTo>
                <a:lnTo>
                  <a:pt x="2515" y="1036"/>
                </a:lnTo>
                <a:close/>
                <a:moveTo>
                  <a:pt x="2581" y="1093"/>
                </a:moveTo>
                <a:cubicBezTo>
                  <a:pt x="2583" y="1096"/>
                  <a:pt x="2583" y="1096"/>
                  <a:pt x="2583" y="1096"/>
                </a:cubicBezTo>
                <a:cubicBezTo>
                  <a:pt x="2584" y="1097"/>
                  <a:pt x="2584" y="1097"/>
                  <a:pt x="2584" y="1097"/>
                </a:cubicBezTo>
                <a:cubicBezTo>
                  <a:pt x="2585" y="1095"/>
                  <a:pt x="2585" y="1095"/>
                  <a:pt x="2585" y="1095"/>
                </a:cubicBezTo>
                <a:cubicBezTo>
                  <a:pt x="2585" y="1091"/>
                  <a:pt x="2585" y="1091"/>
                  <a:pt x="2585" y="1091"/>
                </a:cubicBezTo>
                <a:cubicBezTo>
                  <a:pt x="2586" y="1085"/>
                  <a:pt x="2586" y="1085"/>
                  <a:pt x="2586" y="1085"/>
                </a:cubicBezTo>
                <a:cubicBezTo>
                  <a:pt x="2585" y="1082"/>
                  <a:pt x="2585" y="1082"/>
                  <a:pt x="2585" y="1082"/>
                </a:cubicBezTo>
                <a:cubicBezTo>
                  <a:pt x="2587" y="1078"/>
                  <a:pt x="2587" y="1078"/>
                  <a:pt x="2587" y="1078"/>
                </a:cubicBezTo>
                <a:cubicBezTo>
                  <a:pt x="2586" y="1076"/>
                  <a:pt x="2586" y="1076"/>
                  <a:pt x="2586" y="1076"/>
                </a:cubicBezTo>
                <a:cubicBezTo>
                  <a:pt x="2586" y="1073"/>
                  <a:pt x="2586" y="1073"/>
                  <a:pt x="2586" y="1073"/>
                </a:cubicBezTo>
                <a:cubicBezTo>
                  <a:pt x="2588" y="1072"/>
                  <a:pt x="2588" y="1072"/>
                  <a:pt x="2588" y="1072"/>
                </a:cubicBezTo>
                <a:cubicBezTo>
                  <a:pt x="2589" y="1071"/>
                  <a:pt x="2589" y="1071"/>
                  <a:pt x="2589" y="1071"/>
                </a:cubicBezTo>
                <a:cubicBezTo>
                  <a:pt x="2588" y="1069"/>
                  <a:pt x="2588" y="1069"/>
                  <a:pt x="2588" y="1069"/>
                </a:cubicBezTo>
                <a:cubicBezTo>
                  <a:pt x="2587" y="1068"/>
                  <a:pt x="2587" y="1068"/>
                  <a:pt x="2587" y="1068"/>
                </a:cubicBezTo>
                <a:cubicBezTo>
                  <a:pt x="2585" y="1067"/>
                  <a:pt x="2585" y="1067"/>
                  <a:pt x="2585" y="1067"/>
                </a:cubicBezTo>
                <a:cubicBezTo>
                  <a:pt x="2584" y="1064"/>
                  <a:pt x="2584" y="1064"/>
                  <a:pt x="2584" y="1064"/>
                </a:cubicBezTo>
                <a:cubicBezTo>
                  <a:pt x="2583" y="1064"/>
                  <a:pt x="2583" y="1064"/>
                  <a:pt x="2583" y="1064"/>
                </a:cubicBezTo>
                <a:cubicBezTo>
                  <a:pt x="2582" y="1062"/>
                  <a:pt x="2582" y="1062"/>
                  <a:pt x="2582" y="1062"/>
                </a:cubicBezTo>
                <a:cubicBezTo>
                  <a:pt x="2581" y="1061"/>
                  <a:pt x="2581" y="1061"/>
                  <a:pt x="2581" y="1061"/>
                </a:cubicBezTo>
                <a:cubicBezTo>
                  <a:pt x="2577" y="1062"/>
                  <a:pt x="2577" y="1062"/>
                  <a:pt x="2577" y="1062"/>
                </a:cubicBezTo>
                <a:cubicBezTo>
                  <a:pt x="2576" y="1061"/>
                  <a:pt x="2576" y="1061"/>
                  <a:pt x="2576" y="1061"/>
                </a:cubicBezTo>
                <a:cubicBezTo>
                  <a:pt x="2575" y="1058"/>
                  <a:pt x="2575" y="1058"/>
                  <a:pt x="2575" y="1058"/>
                </a:cubicBezTo>
                <a:cubicBezTo>
                  <a:pt x="2574" y="1056"/>
                  <a:pt x="2574" y="1056"/>
                  <a:pt x="2574" y="1056"/>
                </a:cubicBezTo>
                <a:cubicBezTo>
                  <a:pt x="2572" y="1057"/>
                  <a:pt x="2572" y="1057"/>
                  <a:pt x="2572" y="1057"/>
                </a:cubicBezTo>
                <a:cubicBezTo>
                  <a:pt x="2573" y="1055"/>
                  <a:pt x="2573" y="1055"/>
                  <a:pt x="2573" y="1055"/>
                </a:cubicBezTo>
                <a:cubicBezTo>
                  <a:pt x="2573" y="1053"/>
                  <a:pt x="2573" y="1053"/>
                  <a:pt x="2573" y="1053"/>
                </a:cubicBezTo>
                <a:cubicBezTo>
                  <a:pt x="2572" y="1048"/>
                  <a:pt x="2572" y="1048"/>
                  <a:pt x="2572" y="1048"/>
                </a:cubicBezTo>
                <a:cubicBezTo>
                  <a:pt x="2570" y="1049"/>
                  <a:pt x="2570" y="1049"/>
                  <a:pt x="2570" y="1049"/>
                </a:cubicBezTo>
                <a:cubicBezTo>
                  <a:pt x="2569" y="1048"/>
                  <a:pt x="2569" y="1048"/>
                  <a:pt x="2569" y="1048"/>
                </a:cubicBezTo>
                <a:cubicBezTo>
                  <a:pt x="2565" y="1048"/>
                  <a:pt x="2565" y="1048"/>
                  <a:pt x="2565" y="1048"/>
                </a:cubicBezTo>
                <a:cubicBezTo>
                  <a:pt x="2562" y="1046"/>
                  <a:pt x="2562" y="1046"/>
                  <a:pt x="2562" y="1046"/>
                </a:cubicBezTo>
                <a:cubicBezTo>
                  <a:pt x="2562" y="1044"/>
                  <a:pt x="2562" y="1044"/>
                  <a:pt x="2562" y="1044"/>
                </a:cubicBezTo>
                <a:cubicBezTo>
                  <a:pt x="2564" y="1043"/>
                  <a:pt x="2564" y="1043"/>
                  <a:pt x="2564" y="1043"/>
                </a:cubicBezTo>
                <a:cubicBezTo>
                  <a:pt x="2566" y="1042"/>
                  <a:pt x="2566" y="1042"/>
                  <a:pt x="2566" y="1042"/>
                </a:cubicBezTo>
                <a:cubicBezTo>
                  <a:pt x="2564" y="1041"/>
                  <a:pt x="2564" y="1041"/>
                  <a:pt x="2564" y="1041"/>
                </a:cubicBezTo>
                <a:cubicBezTo>
                  <a:pt x="2562" y="1041"/>
                  <a:pt x="2562" y="1041"/>
                  <a:pt x="2562" y="1041"/>
                </a:cubicBezTo>
                <a:cubicBezTo>
                  <a:pt x="2561" y="1041"/>
                  <a:pt x="2561" y="1041"/>
                  <a:pt x="2561" y="1041"/>
                </a:cubicBezTo>
                <a:cubicBezTo>
                  <a:pt x="2559" y="1041"/>
                  <a:pt x="2559" y="1041"/>
                  <a:pt x="2559" y="1041"/>
                </a:cubicBezTo>
                <a:cubicBezTo>
                  <a:pt x="2560" y="1040"/>
                  <a:pt x="2560" y="1040"/>
                  <a:pt x="2560" y="1040"/>
                </a:cubicBezTo>
                <a:cubicBezTo>
                  <a:pt x="2563" y="1038"/>
                  <a:pt x="2563" y="1038"/>
                  <a:pt x="2563" y="1038"/>
                </a:cubicBezTo>
                <a:cubicBezTo>
                  <a:pt x="2566" y="1038"/>
                  <a:pt x="2566" y="1038"/>
                  <a:pt x="2566" y="1038"/>
                </a:cubicBezTo>
                <a:cubicBezTo>
                  <a:pt x="2565" y="1036"/>
                  <a:pt x="2565" y="1036"/>
                  <a:pt x="2565" y="1036"/>
                </a:cubicBezTo>
                <a:cubicBezTo>
                  <a:pt x="2562" y="1032"/>
                  <a:pt x="2562" y="1032"/>
                  <a:pt x="2562" y="1032"/>
                </a:cubicBezTo>
                <a:cubicBezTo>
                  <a:pt x="2560" y="1032"/>
                  <a:pt x="2560" y="1032"/>
                  <a:pt x="2560" y="1032"/>
                </a:cubicBezTo>
                <a:cubicBezTo>
                  <a:pt x="2558" y="1034"/>
                  <a:pt x="2558" y="1034"/>
                  <a:pt x="2558" y="1034"/>
                </a:cubicBezTo>
                <a:cubicBezTo>
                  <a:pt x="2556" y="1035"/>
                  <a:pt x="2556" y="1035"/>
                  <a:pt x="2556" y="1035"/>
                </a:cubicBezTo>
                <a:cubicBezTo>
                  <a:pt x="2553" y="1035"/>
                  <a:pt x="2553" y="1035"/>
                  <a:pt x="2553" y="1035"/>
                </a:cubicBezTo>
                <a:cubicBezTo>
                  <a:pt x="2555" y="1035"/>
                  <a:pt x="2555" y="1035"/>
                  <a:pt x="2555" y="1035"/>
                </a:cubicBezTo>
                <a:cubicBezTo>
                  <a:pt x="2556" y="1034"/>
                  <a:pt x="2556" y="1034"/>
                  <a:pt x="2556" y="1034"/>
                </a:cubicBezTo>
                <a:cubicBezTo>
                  <a:pt x="2557" y="1034"/>
                  <a:pt x="2557" y="1034"/>
                  <a:pt x="2557" y="1034"/>
                </a:cubicBezTo>
                <a:cubicBezTo>
                  <a:pt x="2558" y="1032"/>
                  <a:pt x="2558" y="1032"/>
                  <a:pt x="2558" y="1032"/>
                </a:cubicBezTo>
                <a:cubicBezTo>
                  <a:pt x="2557" y="1031"/>
                  <a:pt x="2557" y="1031"/>
                  <a:pt x="2557" y="1031"/>
                </a:cubicBezTo>
                <a:cubicBezTo>
                  <a:pt x="2555" y="1030"/>
                  <a:pt x="2555" y="1030"/>
                  <a:pt x="2555" y="1030"/>
                </a:cubicBezTo>
                <a:cubicBezTo>
                  <a:pt x="2551" y="1030"/>
                  <a:pt x="2551" y="1030"/>
                  <a:pt x="2551" y="1030"/>
                </a:cubicBezTo>
                <a:cubicBezTo>
                  <a:pt x="2549" y="1028"/>
                  <a:pt x="2549" y="1028"/>
                  <a:pt x="2549" y="1028"/>
                </a:cubicBezTo>
                <a:cubicBezTo>
                  <a:pt x="2549" y="1027"/>
                  <a:pt x="2549" y="1027"/>
                  <a:pt x="2549" y="1027"/>
                </a:cubicBezTo>
                <a:cubicBezTo>
                  <a:pt x="2549" y="1024"/>
                  <a:pt x="2549" y="1024"/>
                  <a:pt x="2549" y="1024"/>
                </a:cubicBezTo>
                <a:cubicBezTo>
                  <a:pt x="2544" y="1020"/>
                  <a:pt x="2544" y="1020"/>
                  <a:pt x="2544" y="1020"/>
                </a:cubicBezTo>
                <a:cubicBezTo>
                  <a:pt x="2543" y="1019"/>
                  <a:pt x="2543" y="1019"/>
                  <a:pt x="2543" y="1019"/>
                </a:cubicBezTo>
                <a:cubicBezTo>
                  <a:pt x="2542" y="1020"/>
                  <a:pt x="2542" y="1020"/>
                  <a:pt x="2542" y="1020"/>
                </a:cubicBezTo>
                <a:cubicBezTo>
                  <a:pt x="2540" y="1019"/>
                  <a:pt x="2540" y="1019"/>
                  <a:pt x="2540" y="1019"/>
                </a:cubicBezTo>
                <a:cubicBezTo>
                  <a:pt x="2540" y="1015"/>
                  <a:pt x="2540" y="1015"/>
                  <a:pt x="2540" y="1015"/>
                </a:cubicBezTo>
                <a:cubicBezTo>
                  <a:pt x="2537" y="1012"/>
                  <a:pt x="2537" y="1012"/>
                  <a:pt x="2537" y="1012"/>
                </a:cubicBezTo>
                <a:cubicBezTo>
                  <a:pt x="2533" y="1010"/>
                  <a:pt x="2533" y="1010"/>
                  <a:pt x="2533" y="1010"/>
                </a:cubicBezTo>
                <a:cubicBezTo>
                  <a:pt x="2530" y="1010"/>
                  <a:pt x="2530" y="1010"/>
                  <a:pt x="2530" y="1010"/>
                </a:cubicBezTo>
                <a:cubicBezTo>
                  <a:pt x="2530" y="1011"/>
                  <a:pt x="2530" y="1011"/>
                  <a:pt x="2530" y="1011"/>
                </a:cubicBezTo>
                <a:cubicBezTo>
                  <a:pt x="2529" y="1010"/>
                  <a:pt x="2529" y="1010"/>
                  <a:pt x="2529" y="1010"/>
                </a:cubicBezTo>
                <a:cubicBezTo>
                  <a:pt x="2528" y="1007"/>
                  <a:pt x="2528" y="1007"/>
                  <a:pt x="2528" y="1007"/>
                </a:cubicBezTo>
                <a:cubicBezTo>
                  <a:pt x="2527" y="1008"/>
                  <a:pt x="2527" y="1008"/>
                  <a:pt x="2527" y="1008"/>
                </a:cubicBezTo>
                <a:cubicBezTo>
                  <a:pt x="2526" y="1007"/>
                  <a:pt x="2526" y="1007"/>
                  <a:pt x="2526" y="1007"/>
                </a:cubicBezTo>
                <a:cubicBezTo>
                  <a:pt x="2526" y="1004"/>
                  <a:pt x="2526" y="1004"/>
                  <a:pt x="2526" y="1004"/>
                </a:cubicBezTo>
                <a:cubicBezTo>
                  <a:pt x="2524" y="1002"/>
                  <a:pt x="2524" y="1002"/>
                  <a:pt x="2524" y="1002"/>
                </a:cubicBezTo>
                <a:cubicBezTo>
                  <a:pt x="2522" y="1001"/>
                  <a:pt x="2522" y="1001"/>
                  <a:pt x="2522" y="1001"/>
                </a:cubicBezTo>
                <a:cubicBezTo>
                  <a:pt x="2521" y="1000"/>
                  <a:pt x="2521" y="1000"/>
                  <a:pt x="2521" y="1000"/>
                </a:cubicBezTo>
                <a:cubicBezTo>
                  <a:pt x="2515" y="996"/>
                  <a:pt x="2515" y="996"/>
                  <a:pt x="2515" y="996"/>
                </a:cubicBezTo>
                <a:cubicBezTo>
                  <a:pt x="2513" y="996"/>
                  <a:pt x="2513" y="996"/>
                  <a:pt x="2513" y="996"/>
                </a:cubicBezTo>
                <a:cubicBezTo>
                  <a:pt x="2511" y="993"/>
                  <a:pt x="2511" y="993"/>
                  <a:pt x="2511" y="993"/>
                </a:cubicBezTo>
                <a:cubicBezTo>
                  <a:pt x="2508" y="993"/>
                  <a:pt x="2508" y="993"/>
                  <a:pt x="2508" y="993"/>
                </a:cubicBezTo>
                <a:cubicBezTo>
                  <a:pt x="2508" y="991"/>
                  <a:pt x="2508" y="991"/>
                  <a:pt x="2508" y="991"/>
                </a:cubicBezTo>
                <a:cubicBezTo>
                  <a:pt x="2507" y="988"/>
                  <a:pt x="2507" y="988"/>
                  <a:pt x="2507" y="988"/>
                </a:cubicBezTo>
                <a:cubicBezTo>
                  <a:pt x="2505" y="987"/>
                  <a:pt x="2505" y="987"/>
                  <a:pt x="2505" y="987"/>
                </a:cubicBezTo>
                <a:cubicBezTo>
                  <a:pt x="2504" y="984"/>
                  <a:pt x="2504" y="984"/>
                  <a:pt x="2504" y="984"/>
                </a:cubicBezTo>
                <a:cubicBezTo>
                  <a:pt x="2503" y="984"/>
                  <a:pt x="2503" y="984"/>
                  <a:pt x="2503" y="984"/>
                </a:cubicBezTo>
                <a:cubicBezTo>
                  <a:pt x="2501" y="981"/>
                  <a:pt x="2501" y="981"/>
                  <a:pt x="2501" y="981"/>
                </a:cubicBezTo>
                <a:cubicBezTo>
                  <a:pt x="2499" y="981"/>
                  <a:pt x="2499" y="981"/>
                  <a:pt x="2499" y="981"/>
                </a:cubicBezTo>
                <a:cubicBezTo>
                  <a:pt x="2497" y="981"/>
                  <a:pt x="2497" y="981"/>
                  <a:pt x="2497" y="981"/>
                </a:cubicBezTo>
                <a:cubicBezTo>
                  <a:pt x="2496" y="981"/>
                  <a:pt x="2496" y="981"/>
                  <a:pt x="2496" y="981"/>
                </a:cubicBezTo>
                <a:cubicBezTo>
                  <a:pt x="2495" y="980"/>
                  <a:pt x="2495" y="980"/>
                  <a:pt x="2495" y="980"/>
                </a:cubicBezTo>
                <a:cubicBezTo>
                  <a:pt x="2492" y="980"/>
                  <a:pt x="2492" y="980"/>
                  <a:pt x="2492" y="980"/>
                </a:cubicBezTo>
                <a:cubicBezTo>
                  <a:pt x="2489" y="981"/>
                  <a:pt x="2489" y="981"/>
                  <a:pt x="2489" y="981"/>
                </a:cubicBezTo>
                <a:cubicBezTo>
                  <a:pt x="2488" y="980"/>
                  <a:pt x="2488" y="980"/>
                  <a:pt x="2488" y="980"/>
                </a:cubicBezTo>
                <a:cubicBezTo>
                  <a:pt x="2483" y="977"/>
                  <a:pt x="2483" y="977"/>
                  <a:pt x="2483" y="977"/>
                </a:cubicBezTo>
                <a:cubicBezTo>
                  <a:pt x="2479" y="976"/>
                  <a:pt x="2479" y="976"/>
                  <a:pt x="2479" y="976"/>
                </a:cubicBezTo>
                <a:cubicBezTo>
                  <a:pt x="2477" y="977"/>
                  <a:pt x="2477" y="977"/>
                  <a:pt x="2477" y="977"/>
                </a:cubicBezTo>
                <a:cubicBezTo>
                  <a:pt x="2477" y="978"/>
                  <a:pt x="2477" y="978"/>
                  <a:pt x="2477" y="978"/>
                </a:cubicBezTo>
                <a:cubicBezTo>
                  <a:pt x="2477" y="981"/>
                  <a:pt x="2477" y="981"/>
                  <a:pt x="2477" y="981"/>
                </a:cubicBezTo>
                <a:cubicBezTo>
                  <a:pt x="2480" y="987"/>
                  <a:pt x="2480" y="987"/>
                  <a:pt x="2480" y="987"/>
                </a:cubicBezTo>
                <a:cubicBezTo>
                  <a:pt x="2481" y="987"/>
                  <a:pt x="2481" y="987"/>
                  <a:pt x="2481" y="987"/>
                </a:cubicBezTo>
                <a:cubicBezTo>
                  <a:pt x="2486" y="992"/>
                  <a:pt x="2486" y="992"/>
                  <a:pt x="2486" y="992"/>
                </a:cubicBezTo>
                <a:cubicBezTo>
                  <a:pt x="2487" y="992"/>
                  <a:pt x="2487" y="992"/>
                  <a:pt x="2487" y="992"/>
                </a:cubicBezTo>
                <a:cubicBezTo>
                  <a:pt x="2490" y="996"/>
                  <a:pt x="2490" y="996"/>
                  <a:pt x="2490" y="996"/>
                </a:cubicBezTo>
                <a:cubicBezTo>
                  <a:pt x="2491" y="996"/>
                  <a:pt x="2491" y="996"/>
                  <a:pt x="2491" y="996"/>
                </a:cubicBezTo>
                <a:cubicBezTo>
                  <a:pt x="2493" y="996"/>
                  <a:pt x="2493" y="996"/>
                  <a:pt x="2493" y="996"/>
                </a:cubicBezTo>
                <a:cubicBezTo>
                  <a:pt x="2496" y="998"/>
                  <a:pt x="2496" y="998"/>
                  <a:pt x="2496" y="998"/>
                </a:cubicBezTo>
                <a:cubicBezTo>
                  <a:pt x="2500" y="1004"/>
                  <a:pt x="2500" y="1004"/>
                  <a:pt x="2500" y="1004"/>
                </a:cubicBezTo>
                <a:cubicBezTo>
                  <a:pt x="2503" y="1008"/>
                  <a:pt x="2503" y="1008"/>
                  <a:pt x="2503" y="1008"/>
                </a:cubicBezTo>
                <a:cubicBezTo>
                  <a:pt x="2504" y="1008"/>
                  <a:pt x="2504" y="1008"/>
                  <a:pt x="2504" y="1008"/>
                </a:cubicBezTo>
                <a:cubicBezTo>
                  <a:pt x="2504" y="1010"/>
                  <a:pt x="2504" y="1010"/>
                  <a:pt x="2504" y="1010"/>
                </a:cubicBezTo>
                <a:cubicBezTo>
                  <a:pt x="2505" y="1011"/>
                  <a:pt x="2505" y="1011"/>
                  <a:pt x="2505" y="1011"/>
                </a:cubicBezTo>
                <a:cubicBezTo>
                  <a:pt x="2505" y="1014"/>
                  <a:pt x="2505" y="1014"/>
                  <a:pt x="2505" y="1014"/>
                </a:cubicBezTo>
                <a:cubicBezTo>
                  <a:pt x="2507" y="1015"/>
                  <a:pt x="2507" y="1015"/>
                  <a:pt x="2507" y="1015"/>
                </a:cubicBezTo>
                <a:cubicBezTo>
                  <a:pt x="2509" y="1015"/>
                  <a:pt x="2509" y="1015"/>
                  <a:pt x="2509" y="1015"/>
                </a:cubicBezTo>
                <a:cubicBezTo>
                  <a:pt x="2512" y="1018"/>
                  <a:pt x="2512" y="1018"/>
                  <a:pt x="2512" y="1018"/>
                </a:cubicBezTo>
                <a:cubicBezTo>
                  <a:pt x="2513" y="1019"/>
                  <a:pt x="2513" y="1019"/>
                  <a:pt x="2513" y="1019"/>
                </a:cubicBezTo>
                <a:cubicBezTo>
                  <a:pt x="2514" y="1019"/>
                  <a:pt x="2514" y="1019"/>
                  <a:pt x="2514" y="1019"/>
                </a:cubicBezTo>
                <a:cubicBezTo>
                  <a:pt x="2515" y="1020"/>
                  <a:pt x="2515" y="1020"/>
                  <a:pt x="2515" y="1020"/>
                </a:cubicBezTo>
                <a:cubicBezTo>
                  <a:pt x="2514" y="1021"/>
                  <a:pt x="2514" y="1021"/>
                  <a:pt x="2514" y="1021"/>
                </a:cubicBezTo>
                <a:cubicBezTo>
                  <a:pt x="2515" y="1023"/>
                  <a:pt x="2515" y="1023"/>
                  <a:pt x="2515" y="1023"/>
                </a:cubicBezTo>
                <a:cubicBezTo>
                  <a:pt x="2516" y="1025"/>
                  <a:pt x="2516" y="1025"/>
                  <a:pt x="2516" y="1025"/>
                </a:cubicBezTo>
                <a:cubicBezTo>
                  <a:pt x="2516" y="1026"/>
                  <a:pt x="2516" y="1026"/>
                  <a:pt x="2516" y="1026"/>
                </a:cubicBezTo>
                <a:cubicBezTo>
                  <a:pt x="2518" y="1031"/>
                  <a:pt x="2518" y="1031"/>
                  <a:pt x="2518" y="1031"/>
                </a:cubicBezTo>
                <a:cubicBezTo>
                  <a:pt x="2519" y="1034"/>
                  <a:pt x="2519" y="1034"/>
                  <a:pt x="2519" y="1034"/>
                </a:cubicBezTo>
                <a:cubicBezTo>
                  <a:pt x="2521" y="1035"/>
                  <a:pt x="2521" y="1035"/>
                  <a:pt x="2521" y="1035"/>
                </a:cubicBezTo>
                <a:cubicBezTo>
                  <a:pt x="2524" y="1037"/>
                  <a:pt x="2524" y="1037"/>
                  <a:pt x="2524" y="1037"/>
                </a:cubicBezTo>
                <a:cubicBezTo>
                  <a:pt x="2524" y="1039"/>
                  <a:pt x="2524" y="1039"/>
                  <a:pt x="2524" y="1039"/>
                </a:cubicBezTo>
                <a:cubicBezTo>
                  <a:pt x="2527" y="1043"/>
                  <a:pt x="2527" y="1043"/>
                  <a:pt x="2527" y="1043"/>
                </a:cubicBezTo>
                <a:cubicBezTo>
                  <a:pt x="2529" y="1045"/>
                  <a:pt x="2529" y="1045"/>
                  <a:pt x="2529" y="1045"/>
                </a:cubicBezTo>
                <a:cubicBezTo>
                  <a:pt x="2530" y="1050"/>
                  <a:pt x="2530" y="1050"/>
                  <a:pt x="2530" y="1050"/>
                </a:cubicBezTo>
                <a:cubicBezTo>
                  <a:pt x="2534" y="1057"/>
                  <a:pt x="2534" y="1057"/>
                  <a:pt x="2534" y="1057"/>
                </a:cubicBezTo>
                <a:cubicBezTo>
                  <a:pt x="2533" y="1060"/>
                  <a:pt x="2533" y="1060"/>
                  <a:pt x="2533" y="1060"/>
                </a:cubicBezTo>
                <a:cubicBezTo>
                  <a:pt x="2534" y="1062"/>
                  <a:pt x="2534" y="1062"/>
                  <a:pt x="2534" y="1062"/>
                </a:cubicBezTo>
                <a:cubicBezTo>
                  <a:pt x="2538" y="1065"/>
                  <a:pt x="2538" y="1065"/>
                  <a:pt x="2538" y="1065"/>
                </a:cubicBezTo>
                <a:cubicBezTo>
                  <a:pt x="2542" y="1070"/>
                  <a:pt x="2542" y="1070"/>
                  <a:pt x="2542" y="1070"/>
                </a:cubicBezTo>
                <a:cubicBezTo>
                  <a:pt x="2543" y="1072"/>
                  <a:pt x="2543" y="1072"/>
                  <a:pt x="2543" y="1072"/>
                </a:cubicBezTo>
                <a:cubicBezTo>
                  <a:pt x="2545" y="1073"/>
                  <a:pt x="2545" y="1073"/>
                  <a:pt x="2545" y="1073"/>
                </a:cubicBezTo>
                <a:cubicBezTo>
                  <a:pt x="2547" y="1074"/>
                  <a:pt x="2547" y="1074"/>
                  <a:pt x="2547" y="1074"/>
                </a:cubicBezTo>
                <a:cubicBezTo>
                  <a:pt x="2549" y="1075"/>
                  <a:pt x="2549" y="1075"/>
                  <a:pt x="2549" y="1075"/>
                </a:cubicBezTo>
                <a:cubicBezTo>
                  <a:pt x="2549" y="1078"/>
                  <a:pt x="2549" y="1078"/>
                  <a:pt x="2549" y="1078"/>
                </a:cubicBezTo>
                <a:cubicBezTo>
                  <a:pt x="2552" y="1080"/>
                  <a:pt x="2552" y="1080"/>
                  <a:pt x="2552" y="1080"/>
                </a:cubicBezTo>
                <a:cubicBezTo>
                  <a:pt x="2554" y="1083"/>
                  <a:pt x="2554" y="1083"/>
                  <a:pt x="2554" y="1083"/>
                </a:cubicBezTo>
                <a:cubicBezTo>
                  <a:pt x="2559" y="1085"/>
                  <a:pt x="2559" y="1085"/>
                  <a:pt x="2559" y="1085"/>
                </a:cubicBezTo>
                <a:cubicBezTo>
                  <a:pt x="2560" y="1088"/>
                  <a:pt x="2560" y="1088"/>
                  <a:pt x="2560" y="1088"/>
                </a:cubicBezTo>
                <a:cubicBezTo>
                  <a:pt x="2563" y="1088"/>
                  <a:pt x="2563" y="1088"/>
                  <a:pt x="2563" y="1088"/>
                </a:cubicBezTo>
                <a:cubicBezTo>
                  <a:pt x="2569" y="1094"/>
                  <a:pt x="2569" y="1094"/>
                  <a:pt x="2569" y="1094"/>
                </a:cubicBezTo>
                <a:cubicBezTo>
                  <a:pt x="2569" y="1096"/>
                  <a:pt x="2569" y="1096"/>
                  <a:pt x="2569" y="1096"/>
                </a:cubicBezTo>
                <a:cubicBezTo>
                  <a:pt x="2570" y="1096"/>
                  <a:pt x="2570" y="1096"/>
                  <a:pt x="2570" y="1096"/>
                </a:cubicBezTo>
                <a:cubicBezTo>
                  <a:pt x="2572" y="1099"/>
                  <a:pt x="2572" y="1099"/>
                  <a:pt x="2572" y="1099"/>
                </a:cubicBezTo>
                <a:cubicBezTo>
                  <a:pt x="2573" y="1098"/>
                  <a:pt x="2573" y="1098"/>
                  <a:pt x="2573" y="1098"/>
                </a:cubicBezTo>
                <a:cubicBezTo>
                  <a:pt x="2573" y="1096"/>
                  <a:pt x="2573" y="1096"/>
                  <a:pt x="2573" y="1096"/>
                </a:cubicBezTo>
                <a:cubicBezTo>
                  <a:pt x="2572" y="1095"/>
                  <a:pt x="2572" y="1095"/>
                  <a:pt x="2572" y="1095"/>
                </a:cubicBezTo>
                <a:cubicBezTo>
                  <a:pt x="2572" y="1094"/>
                  <a:pt x="2572" y="1094"/>
                  <a:pt x="2572" y="1094"/>
                </a:cubicBezTo>
                <a:cubicBezTo>
                  <a:pt x="2574" y="1094"/>
                  <a:pt x="2574" y="1094"/>
                  <a:pt x="2574" y="1094"/>
                </a:cubicBezTo>
                <a:cubicBezTo>
                  <a:pt x="2578" y="1098"/>
                  <a:pt x="2578" y="1098"/>
                  <a:pt x="2578" y="1098"/>
                </a:cubicBezTo>
                <a:cubicBezTo>
                  <a:pt x="2579" y="1097"/>
                  <a:pt x="2579" y="1097"/>
                  <a:pt x="2579" y="1097"/>
                </a:cubicBezTo>
                <a:cubicBezTo>
                  <a:pt x="2579" y="1094"/>
                  <a:pt x="2579" y="1094"/>
                  <a:pt x="2579" y="1094"/>
                </a:cubicBezTo>
                <a:cubicBezTo>
                  <a:pt x="2579" y="1093"/>
                  <a:pt x="2579" y="1093"/>
                  <a:pt x="2579" y="1093"/>
                </a:cubicBezTo>
                <a:lnTo>
                  <a:pt x="2581" y="1093"/>
                </a:lnTo>
                <a:close/>
                <a:moveTo>
                  <a:pt x="2513" y="1047"/>
                </a:moveTo>
                <a:cubicBezTo>
                  <a:pt x="2511" y="1049"/>
                  <a:pt x="2511" y="1049"/>
                  <a:pt x="2511" y="1049"/>
                </a:cubicBezTo>
                <a:cubicBezTo>
                  <a:pt x="2511" y="1050"/>
                  <a:pt x="2511" y="1050"/>
                  <a:pt x="2511" y="1050"/>
                </a:cubicBezTo>
                <a:cubicBezTo>
                  <a:pt x="2514" y="1051"/>
                  <a:pt x="2514" y="1051"/>
                  <a:pt x="2514" y="1051"/>
                </a:cubicBezTo>
                <a:cubicBezTo>
                  <a:pt x="2516" y="1055"/>
                  <a:pt x="2516" y="1055"/>
                  <a:pt x="2516" y="1055"/>
                </a:cubicBezTo>
                <a:cubicBezTo>
                  <a:pt x="2519" y="1056"/>
                  <a:pt x="2519" y="1056"/>
                  <a:pt x="2519" y="1056"/>
                </a:cubicBezTo>
                <a:cubicBezTo>
                  <a:pt x="2519" y="1052"/>
                  <a:pt x="2519" y="1052"/>
                  <a:pt x="2519" y="1052"/>
                </a:cubicBezTo>
                <a:cubicBezTo>
                  <a:pt x="2516" y="1048"/>
                  <a:pt x="2516" y="1048"/>
                  <a:pt x="2516" y="1048"/>
                </a:cubicBezTo>
                <a:lnTo>
                  <a:pt x="2513" y="1047"/>
                </a:lnTo>
                <a:close/>
                <a:moveTo>
                  <a:pt x="2526" y="1064"/>
                </a:moveTo>
                <a:cubicBezTo>
                  <a:pt x="2526" y="1067"/>
                  <a:pt x="2526" y="1067"/>
                  <a:pt x="2526" y="1067"/>
                </a:cubicBezTo>
                <a:cubicBezTo>
                  <a:pt x="2528" y="1065"/>
                  <a:pt x="2528" y="1065"/>
                  <a:pt x="2528" y="1065"/>
                </a:cubicBezTo>
                <a:lnTo>
                  <a:pt x="2526" y="1064"/>
                </a:lnTo>
                <a:close/>
                <a:moveTo>
                  <a:pt x="2521" y="1059"/>
                </a:moveTo>
                <a:cubicBezTo>
                  <a:pt x="2523" y="1061"/>
                  <a:pt x="2523" y="1061"/>
                  <a:pt x="2523" y="1061"/>
                </a:cubicBezTo>
                <a:cubicBezTo>
                  <a:pt x="2525" y="1061"/>
                  <a:pt x="2525" y="1061"/>
                  <a:pt x="2525" y="1061"/>
                </a:cubicBezTo>
                <a:cubicBezTo>
                  <a:pt x="2522" y="1058"/>
                  <a:pt x="2522" y="1058"/>
                  <a:pt x="2522" y="1058"/>
                </a:cubicBezTo>
                <a:lnTo>
                  <a:pt x="2521" y="1059"/>
                </a:lnTo>
                <a:close/>
                <a:moveTo>
                  <a:pt x="2424" y="794"/>
                </a:moveTo>
                <a:cubicBezTo>
                  <a:pt x="2425" y="796"/>
                  <a:pt x="2425" y="796"/>
                  <a:pt x="2425" y="796"/>
                </a:cubicBezTo>
                <a:cubicBezTo>
                  <a:pt x="2426" y="796"/>
                  <a:pt x="2426" y="796"/>
                  <a:pt x="2426" y="796"/>
                </a:cubicBezTo>
                <a:cubicBezTo>
                  <a:pt x="2426" y="794"/>
                  <a:pt x="2426" y="794"/>
                  <a:pt x="2426" y="794"/>
                </a:cubicBezTo>
                <a:cubicBezTo>
                  <a:pt x="2425" y="794"/>
                  <a:pt x="2425" y="794"/>
                  <a:pt x="2425" y="794"/>
                </a:cubicBezTo>
                <a:lnTo>
                  <a:pt x="2424" y="794"/>
                </a:lnTo>
                <a:close/>
                <a:moveTo>
                  <a:pt x="2394" y="804"/>
                </a:moveTo>
                <a:cubicBezTo>
                  <a:pt x="2395" y="806"/>
                  <a:pt x="2395" y="806"/>
                  <a:pt x="2395" y="806"/>
                </a:cubicBezTo>
                <a:cubicBezTo>
                  <a:pt x="2396" y="807"/>
                  <a:pt x="2396" y="807"/>
                  <a:pt x="2396" y="807"/>
                </a:cubicBezTo>
                <a:cubicBezTo>
                  <a:pt x="2395" y="805"/>
                  <a:pt x="2395" y="805"/>
                  <a:pt x="2395" y="805"/>
                </a:cubicBezTo>
                <a:lnTo>
                  <a:pt x="2394" y="804"/>
                </a:lnTo>
                <a:close/>
                <a:moveTo>
                  <a:pt x="2396" y="804"/>
                </a:moveTo>
                <a:cubicBezTo>
                  <a:pt x="2396" y="806"/>
                  <a:pt x="2396" y="806"/>
                  <a:pt x="2396" y="806"/>
                </a:cubicBezTo>
                <a:cubicBezTo>
                  <a:pt x="2397" y="806"/>
                  <a:pt x="2397" y="806"/>
                  <a:pt x="2397" y="806"/>
                </a:cubicBezTo>
                <a:cubicBezTo>
                  <a:pt x="2397" y="805"/>
                  <a:pt x="2397" y="805"/>
                  <a:pt x="2397" y="805"/>
                </a:cubicBezTo>
                <a:cubicBezTo>
                  <a:pt x="2397" y="804"/>
                  <a:pt x="2397" y="804"/>
                  <a:pt x="2397" y="804"/>
                </a:cubicBezTo>
                <a:lnTo>
                  <a:pt x="2396" y="804"/>
                </a:lnTo>
                <a:close/>
                <a:moveTo>
                  <a:pt x="2398" y="806"/>
                </a:moveTo>
                <a:cubicBezTo>
                  <a:pt x="2399" y="806"/>
                  <a:pt x="2399" y="806"/>
                  <a:pt x="2399" y="806"/>
                </a:cubicBezTo>
                <a:cubicBezTo>
                  <a:pt x="2398" y="804"/>
                  <a:pt x="2398" y="804"/>
                  <a:pt x="2398" y="804"/>
                </a:cubicBezTo>
                <a:lnTo>
                  <a:pt x="2398" y="806"/>
                </a:lnTo>
                <a:close/>
                <a:moveTo>
                  <a:pt x="2449" y="836"/>
                </a:moveTo>
                <a:cubicBezTo>
                  <a:pt x="2449" y="838"/>
                  <a:pt x="2449" y="838"/>
                  <a:pt x="2449" y="838"/>
                </a:cubicBezTo>
                <a:cubicBezTo>
                  <a:pt x="2451" y="839"/>
                  <a:pt x="2451" y="839"/>
                  <a:pt x="2451" y="839"/>
                </a:cubicBezTo>
                <a:cubicBezTo>
                  <a:pt x="2452" y="837"/>
                  <a:pt x="2452" y="837"/>
                  <a:pt x="2452" y="837"/>
                </a:cubicBezTo>
                <a:cubicBezTo>
                  <a:pt x="2450" y="836"/>
                  <a:pt x="2450" y="836"/>
                  <a:pt x="2450" y="836"/>
                </a:cubicBezTo>
                <a:lnTo>
                  <a:pt x="2449" y="836"/>
                </a:lnTo>
                <a:close/>
                <a:moveTo>
                  <a:pt x="2419" y="792"/>
                </a:moveTo>
                <a:cubicBezTo>
                  <a:pt x="2417" y="793"/>
                  <a:pt x="2417" y="793"/>
                  <a:pt x="2417" y="793"/>
                </a:cubicBezTo>
                <a:cubicBezTo>
                  <a:pt x="2417" y="794"/>
                  <a:pt x="2417" y="794"/>
                  <a:pt x="2417" y="794"/>
                </a:cubicBezTo>
                <a:cubicBezTo>
                  <a:pt x="2418" y="797"/>
                  <a:pt x="2418" y="797"/>
                  <a:pt x="2418" y="797"/>
                </a:cubicBezTo>
                <a:cubicBezTo>
                  <a:pt x="2420" y="797"/>
                  <a:pt x="2420" y="797"/>
                  <a:pt x="2420" y="797"/>
                </a:cubicBezTo>
                <a:cubicBezTo>
                  <a:pt x="2420" y="794"/>
                  <a:pt x="2420" y="794"/>
                  <a:pt x="2420" y="794"/>
                </a:cubicBezTo>
                <a:lnTo>
                  <a:pt x="2419" y="792"/>
                </a:lnTo>
                <a:close/>
                <a:moveTo>
                  <a:pt x="2392" y="805"/>
                </a:moveTo>
                <a:cubicBezTo>
                  <a:pt x="2392" y="806"/>
                  <a:pt x="2392" y="806"/>
                  <a:pt x="2392" y="806"/>
                </a:cubicBezTo>
                <a:cubicBezTo>
                  <a:pt x="2392" y="805"/>
                  <a:pt x="2392" y="805"/>
                  <a:pt x="2392" y="805"/>
                </a:cubicBezTo>
                <a:cubicBezTo>
                  <a:pt x="2393" y="803"/>
                  <a:pt x="2393" y="803"/>
                  <a:pt x="2393" y="803"/>
                </a:cubicBezTo>
                <a:cubicBezTo>
                  <a:pt x="2393" y="802"/>
                  <a:pt x="2393" y="802"/>
                  <a:pt x="2393" y="802"/>
                </a:cubicBezTo>
                <a:lnTo>
                  <a:pt x="2392" y="805"/>
                </a:lnTo>
                <a:close/>
                <a:moveTo>
                  <a:pt x="2323" y="935"/>
                </a:moveTo>
                <a:cubicBezTo>
                  <a:pt x="2325" y="936"/>
                  <a:pt x="2325" y="936"/>
                  <a:pt x="2325" y="936"/>
                </a:cubicBezTo>
                <a:cubicBezTo>
                  <a:pt x="2326" y="937"/>
                  <a:pt x="2326" y="937"/>
                  <a:pt x="2326" y="937"/>
                </a:cubicBezTo>
                <a:cubicBezTo>
                  <a:pt x="2328" y="937"/>
                  <a:pt x="2328" y="937"/>
                  <a:pt x="2328" y="937"/>
                </a:cubicBezTo>
                <a:cubicBezTo>
                  <a:pt x="2329" y="938"/>
                  <a:pt x="2329" y="938"/>
                  <a:pt x="2329" y="938"/>
                </a:cubicBezTo>
                <a:cubicBezTo>
                  <a:pt x="2328" y="937"/>
                  <a:pt x="2328" y="937"/>
                  <a:pt x="2328" y="937"/>
                </a:cubicBezTo>
                <a:cubicBezTo>
                  <a:pt x="2326" y="935"/>
                  <a:pt x="2326" y="935"/>
                  <a:pt x="2326" y="935"/>
                </a:cubicBezTo>
                <a:cubicBezTo>
                  <a:pt x="2325" y="934"/>
                  <a:pt x="2325" y="934"/>
                  <a:pt x="2325" y="934"/>
                </a:cubicBezTo>
                <a:cubicBezTo>
                  <a:pt x="2324" y="933"/>
                  <a:pt x="2324" y="933"/>
                  <a:pt x="2324" y="933"/>
                </a:cubicBezTo>
                <a:cubicBezTo>
                  <a:pt x="2324" y="934"/>
                  <a:pt x="2324" y="934"/>
                  <a:pt x="2324" y="934"/>
                </a:cubicBezTo>
                <a:cubicBezTo>
                  <a:pt x="2324" y="934"/>
                  <a:pt x="2324" y="934"/>
                  <a:pt x="2324" y="934"/>
                </a:cubicBezTo>
                <a:cubicBezTo>
                  <a:pt x="2323" y="934"/>
                  <a:pt x="2323" y="934"/>
                  <a:pt x="2323" y="934"/>
                </a:cubicBezTo>
                <a:lnTo>
                  <a:pt x="2323" y="935"/>
                </a:lnTo>
                <a:close/>
                <a:moveTo>
                  <a:pt x="2323" y="933"/>
                </a:moveTo>
                <a:cubicBezTo>
                  <a:pt x="2322" y="932"/>
                  <a:pt x="2322" y="932"/>
                  <a:pt x="2322" y="932"/>
                </a:cubicBezTo>
                <a:cubicBezTo>
                  <a:pt x="2319" y="933"/>
                  <a:pt x="2319" y="933"/>
                  <a:pt x="2319" y="933"/>
                </a:cubicBezTo>
                <a:cubicBezTo>
                  <a:pt x="2319" y="934"/>
                  <a:pt x="2319" y="934"/>
                  <a:pt x="2319" y="934"/>
                </a:cubicBezTo>
                <a:cubicBezTo>
                  <a:pt x="2322" y="936"/>
                  <a:pt x="2322" y="936"/>
                  <a:pt x="2322" y="936"/>
                </a:cubicBezTo>
                <a:cubicBezTo>
                  <a:pt x="2321" y="935"/>
                  <a:pt x="2321" y="935"/>
                  <a:pt x="2321" y="935"/>
                </a:cubicBezTo>
                <a:cubicBezTo>
                  <a:pt x="2322" y="935"/>
                  <a:pt x="2322" y="935"/>
                  <a:pt x="2322" y="935"/>
                </a:cubicBezTo>
                <a:lnTo>
                  <a:pt x="2323" y="933"/>
                </a:lnTo>
                <a:close/>
                <a:moveTo>
                  <a:pt x="2448" y="910"/>
                </a:moveTo>
                <a:cubicBezTo>
                  <a:pt x="2449" y="908"/>
                  <a:pt x="2449" y="908"/>
                  <a:pt x="2449" y="908"/>
                </a:cubicBezTo>
                <a:cubicBezTo>
                  <a:pt x="2450" y="907"/>
                  <a:pt x="2450" y="907"/>
                  <a:pt x="2450" y="907"/>
                </a:cubicBezTo>
                <a:cubicBezTo>
                  <a:pt x="2450" y="906"/>
                  <a:pt x="2450" y="906"/>
                  <a:pt x="2450" y="906"/>
                </a:cubicBezTo>
                <a:cubicBezTo>
                  <a:pt x="2447" y="907"/>
                  <a:pt x="2447" y="907"/>
                  <a:pt x="2447" y="907"/>
                </a:cubicBezTo>
                <a:cubicBezTo>
                  <a:pt x="2447" y="910"/>
                  <a:pt x="2447" y="910"/>
                  <a:pt x="2447" y="910"/>
                </a:cubicBezTo>
                <a:cubicBezTo>
                  <a:pt x="2446" y="911"/>
                  <a:pt x="2446" y="911"/>
                  <a:pt x="2446" y="911"/>
                </a:cubicBezTo>
                <a:cubicBezTo>
                  <a:pt x="2447" y="914"/>
                  <a:pt x="2447" y="914"/>
                  <a:pt x="2447" y="914"/>
                </a:cubicBezTo>
                <a:cubicBezTo>
                  <a:pt x="2447" y="915"/>
                  <a:pt x="2447" y="915"/>
                  <a:pt x="2447" y="915"/>
                </a:cubicBezTo>
                <a:cubicBezTo>
                  <a:pt x="2447" y="917"/>
                  <a:pt x="2447" y="917"/>
                  <a:pt x="2447" y="917"/>
                </a:cubicBezTo>
                <a:cubicBezTo>
                  <a:pt x="2449" y="914"/>
                  <a:pt x="2449" y="914"/>
                  <a:pt x="2449" y="914"/>
                </a:cubicBezTo>
                <a:cubicBezTo>
                  <a:pt x="2449" y="912"/>
                  <a:pt x="2449" y="912"/>
                  <a:pt x="2449" y="912"/>
                </a:cubicBezTo>
                <a:lnTo>
                  <a:pt x="2448" y="910"/>
                </a:lnTo>
                <a:close/>
                <a:moveTo>
                  <a:pt x="2449" y="905"/>
                </a:moveTo>
                <a:cubicBezTo>
                  <a:pt x="2451" y="903"/>
                  <a:pt x="2451" y="903"/>
                  <a:pt x="2451" y="903"/>
                </a:cubicBezTo>
                <a:cubicBezTo>
                  <a:pt x="2451" y="900"/>
                  <a:pt x="2451" y="900"/>
                  <a:pt x="2451" y="900"/>
                </a:cubicBezTo>
                <a:cubicBezTo>
                  <a:pt x="2449" y="900"/>
                  <a:pt x="2449" y="900"/>
                  <a:pt x="2449" y="900"/>
                </a:cubicBezTo>
                <a:cubicBezTo>
                  <a:pt x="2451" y="897"/>
                  <a:pt x="2451" y="897"/>
                  <a:pt x="2451" y="897"/>
                </a:cubicBezTo>
                <a:cubicBezTo>
                  <a:pt x="2451" y="895"/>
                  <a:pt x="2451" y="895"/>
                  <a:pt x="2451" y="895"/>
                </a:cubicBezTo>
                <a:cubicBezTo>
                  <a:pt x="2450" y="894"/>
                  <a:pt x="2450" y="894"/>
                  <a:pt x="2450" y="894"/>
                </a:cubicBezTo>
                <a:cubicBezTo>
                  <a:pt x="2451" y="893"/>
                  <a:pt x="2451" y="893"/>
                  <a:pt x="2451" y="893"/>
                </a:cubicBezTo>
                <a:cubicBezTo>
                  <a:pt x="2451" y="892"/>
                  <a:pt x="2451" y="892"/>
                  <a:pt x="2451" y="892"/>
                </a:cubicBezTo>
                <a:cubicBezTo>
                  <a:pt x="2449" y="894"/>
                  <a:pt x="2449" y="894"/>
                  <a:pt x="2449" y="894"/>
                </a:cubicBezTo>
                <a:cubicBezTo>
                  <a:pt x="2449" y="897"/>
                  <a:pt x="2449" y="897"/>
                  <a:pt x="2449" y="897"/>
                </a:cubicBezTo>
                <a:cubicBezTo>
                  <a:pt x="2448" y="898"/>
                  <a:pt x="2448" y="898"/>
                  <a:pt x="2448" y="898"/>
                </a:cubicBezTo>
                <a:cubicBezTo>
                  <a:pt x="2449" y="900"/>
                  <a:pt x="2449" y="900"/>
                  <a:pt x="2449" y="900"/>
                </a:cubicBezTo>
                <a:cubicBezTo>
                  <a:pt x="2448" y="904"/>
                  <a:pt x="2448" y="904"/>
                  <a:pt x="2448" y="904"/>
                </a:cubicBezTo>
                <a:lnTo>
                  <a:pt x="2449" y="905"/>
                </a:lnTo>
                <a:close/>
                <a:moveTo>
                  <a:pt x="2451" y="940"/>
                </a:moveTo>
                <a:cubicBezTo>
                  <a:pt x="2452" y="938"/>
                  <a:pt x="2452" y="938"/>
                  <a:pt x="2452" y="938"/>
                </a:cubicBezTo>
                <a:cubicBezTo>
                  <a:pt x="2450" y="939"/>
                  <a:pt x="2450" y="939"/>
                  <a:pt x="2450" y="939"/>
                </a:cubicBezTo>
                <a:lnTo>
                  <a:pt x="2451" y="940"/>
                </a:lnTo>
                <a:close/>
                <a:moveTo>
                  <a:pt x="2421" y="793"/>
                </a:moveTo>
                <a:cubicBezTo>
                  <a:pt x="2421" y="793"/>
                  <a:pt x="2421" y="794"/>
                  <a:pt x="2421" y="794"/>
                </a:cubicBezTo>
                <a:cubicBezTo>
                  <a:pt x="2422" y="796"/>
                  <a:pt x="2422" y="796"/>
                  <a:pt x="2422" y="796"/>
                </a:cubicBezTo>
                <a:cubicBezTo>
                  <a:pt x="2421" y="798"/>
                  <a:pt x="2421" y="798"/>
                  <a:pt x="2421" y="798"/>
                </a:cubicBezTo>
                <a:cubicBezTo>
                  <a:pt x="2422" y="799"/>
                  <a:pt x="2422" y="799"/>
                  <a:pt x="2422" y="799"/>
                </a:cubicBezTo>
                <a:cubicBezTo>
                  <a:pt x="2424" y="796"/>
                  <a:pt x="2424" y="796"/>
                  <a:pt x="2424" y="796"/>
                </a:cubicBezTo>
                <a:cubicBezTo>
                  <a:pt x="2423" y="795"/>
                  <a:pt x="2423" y="795"/>
                  <a:pt x="2423" y="795"/>
                </a:cubicBezTo>
                <a:lnTo>
                  <a:pt x="2421" y="793"/>
                </a:lnTo>
                <a:close/>
                <a:moveTo>
                  <a:pt x="2446" y="922"/>
                </a:moveTo>
                <a:cubicBezTo>
                  <a:pt x="2446" y="924"/>
                  <a:pt x="2446" y="924"/>
                  <a:pt x="2446" y="924"/>
                </a:cubicBezTo>
                <a:cubicBezTo>
                  <a:pt x="2446" y="924"/>
                  <a:pt x="2446" y="926"/>
                  <a:pt x="2446" y="926"/>
                </a:cubicBezTo>
                <a:cubicBezTo>
                  <a:pt x="2448" y="926"/>
                  <a:pt x="2448" y="926"/>
                  <a:pt x="2448" y="926"/>
                </a:cubicBezTo>
                <a:cubicBezTo>
                  <a:pt x="2449" y="923"/>
                  <a:pt x="2449" y="923"/>
                  <a:pt x="2449" y="923"/>
                </a:cubicBezTo>
                <a:cubicBezTo>
                  <a:pt x="2448" y="921"/>
                  <a:pt x="2448" y="921"/>
                  <a:pt x="2448" y="921"/>
                </a:cubicBezTo>
                <a:lnTo>
                  <a:pt x="2446" y="922"/>
                </a:lnTo>
                <a:close/>
                <a:moveTo>
                  <a:pt x="2508" y="953"/>
                </a:moveTo>
                <a:cubicBezTo>
                  <a:pt x="2508" y="950"/>
                  <a:pt x="2508" y="950"/>
                  <a:pt x="2508" y="950"/>
                </a:cubicBezTo>
                <a:cubicBezTo>
                  <a:pt x="2508" y="950"/>
                  <a:pt x="2507" y="950"/>
                  <a:pt x="2507" y="950"/>
                </a:cubicBezTo>
                <a:cubicBezTo>
                  <a:pt x="2507" y="951"/>
                  <a:pt x="2507" y="951"/>
                  <a:pt x="2507" y="951"/>
                </a:cubicBezTo>
                <a:cubicBezTo>
                  <a:pt x="2507" y="952"/>
                  <a:pt x="2507" y="952"/>
                  <a:pt x="2507" y="952"/>
                </a:cubicBezTo>
                <a:cubicBezTo>
                  <a:pt x="2507" y="954"/>
                  <a:pt x="2507" y="954"/>
                  <a:pt x="2507" y="954"/>
                </a:cubicBezTo>
                <a:lnTo>
                  <a:pt x="2508" y="953"/>
                </a:lnTo>
                <a:close/>
                <a:moveTo>
                  <a:pt x="2442" y="915"/>
                </a:moveTo>
                <a:cubicBezTo>
                  <a:pt x="2444" y="915"/>
                  <a:pt x="2444" y="915"/>
                  <a:pt x="2444" y="915"/>
                </a:cubicBezTo>
                <a:cubicBezTo>
                  <a:pt x="2443" y="914"/>
                  <a:pt x="2443" y="914"/>
                  <a:pt x="2443" y="914"/>
                </a:cubicBezTo>
                <a:lnTo>
                  <a:pt x="2442" y="915"/>
                </a:lnTo>
                <a:close/>
                <a:moveTo>
                  <a:pt x="2724" y="696"/>
                </a:moveTo>
                <a:cubicBezTo>
                  <a:pt x="2722" y="695"/>
                  <a:pt x="2722" y="695"/>
                  <a:pt x="2722" y="695"/>
                </a:cubicBezTo>
                <a:cubicBezTo>
                  <a:pt x="2721" y="695"/>
                  <a:pt x="2721" y="695"/>
                  <a:pt x="2721" y="695"/>
                </a:cubicBezTo>
                <a:cubicBezTo>
                  <a:pt x="2720" y="695"/>
                  <a:pt x="2720" y="695"/>
                  <a:pt x="2720" y="695"/>
                </a:cubicBezTo>
                <a:cubicBezTo>
                  <a:pt x="2720" y="696"/>
                  <a:pt x="2720" y="696"/>
                  <a:pt x="2720" y="696"/>
                </a:cubicBezTo>
                <a:cubicBezTo>
                  <a:pt x="2722" y="697"/>
                  <a:pt x="2722" y="697"/>
                  <a:pt x="2722" y="697"/>
                </a:cubicBezTo>
                <a:cubicBezTo>
                  <a:pt x="2724" y="698"/>
                  <a:pt x="2724" y="698"/>
                  <a:pt x="2724" y="698"/>
                </a:cubicBezTo>
                <a:lnTo>
                  <a:pt x="2724" y="696"/>
                </a:lnTo>
                <a:close/>
                <a:moveTo>
                  <a:pt x="2607" y="838"/>
                </a:moveTo>
                <a:cubicBezTo>
                  <a:pt x="2609" y="838"/>
                  <a:pt x="2609" y="838"/>
                  <a:pt x="2609" y="838"/>
                </a:cubicBezTo>
                <a:cubicBezTo>
                  <a:pt x="2610" y="839"/>
                  <a:pt x="2610" y="839"/>
                  <a:pt x="2610" y="839"/>
                </a:cubicBezTo>
                <a:cubicBezTo>
                  <a:pt x="2612" y="839"/>
                  <a:pt x="2612" y="839"/>
                  <a:pt x="2612" y="839"/>
                </a:cubicBezTo>
                <a:cubicBezTo>
                  <a:pt x="2614" y="840"/>
                  <a:pt x="2614" y="840"/>
                  <a:pt x="2614" y="840"/>
                </a:cubicBezTo>
                <a:cubicBezTo>
                  <a:pt x="2615" y="839"/>
                  <a:pt x="2615" y="839"/>
                  <a:pt x="2615" y="839"/>
                </a:cubicBezTo>
                <a:cubicBezTo>
                  <a:pt x="2615" y="838"/>
                  <a:pt x="2615" y="838"/>
                  <a:pt x="2615" y="838"/>
                </a:cubicBezTo>
                <a:cubicBezTo>
                  <a:pt x="2617" y="837"/>
                  <a:pt x="2617" y="837"/>
                  <a:pt x="2617" y="837"/>
                </a:cubicBezTo>
                <a:cubicBezTo>
                  <a:pt x="2619" y="838"/>
                  <a:pt x="2619" y="838"/>
                  <a:pt x="2619" y="838"/>
                </a:cubicBezTo>
                <a:cubicBezTo>
                  <a:pt x="2620" y="836"/>
                  <a:pt x="2620" y="836"/>
                  <a:pt x="2620" y="836"/>
                </a:cubicBezTo>
                <a:cubicBezTo>
                  <a:pt x="2620" y="835"/>
                  <a:pt x="2620" y="835"/>
                  <a:pt x="2620" y="835"/>
                </a:cubicBezTo>
                <a:cubicBezTo>
                  <a:pt x="2622" y="835"/>
                  <a:pt x="2622" y="835"/>
                  <a:pt x="2622" y="835"/>
                </a:cubicBezTo>
                <a:cubicBezTo>
                  <a:pt x="2623" y="833"/>
                  <a:pt x="2623" y="833"/>
                  <a:pt x="2623" y="833"/>
                </a:cubicBezTo>
                <a:cubicBezTo>
                  <a:pt x="2623" y="831"/>
                  <a:pt x="2623" y="831"/>
                  <a:pt x="2623" y="831"/>
                </a:cubicBezTo>
                <a:cubicBezTo>
                  <a:pt x="2624" y="828"/>
                  <a:pt x="2624" y="828"/>
                  <a:pt x="2624" y="828"/>
                </a:cubicBezTo>
                <a:cubicBezTo>
                  <a:pt x="2625" y="827"/>
                  <a:pt x="2625" y="827"/>
                  <a:pt x="2625" y="827"/>
                </a:cubicBezTo>
                <a:cubicBezTo>
                  <a:pt x="2626" y="826"/>
                  <a:pt x="2626" y="826"/>
                  <a:pt x="2626" y="826"/>
                </a:cubicBezTo>
                <a:cubicBezTo>
                  <a:pt x="2627" y="823"/>
                  <a:pt x="2627" y="823"/>
                  <a:pt x="2627" y="823"/>
                </a:cubicBezTo>
                <a:cubicBezTo>
                  <a:pt x="2626" y="821"/>
                  <a:pt x="2626" y="821"/>
                  <a:pt x="2626" y="821"/>
                </a:cubicBezTo>
                <a:cubicBezTo>
                  <a:pt x="2624" y="819"/>
                  <a:pt x="2624" y="819"/>
                  <a:pt x="2624" y="819"/>
                </a:cubicBezTo>
                <a:cubicBezTo>
                  <a:pt x="2622" y="819"/>
                  <a:pt x="2622" y="819"/>
                  <a:pt x="2622" y="819"/>
                </a:cubicBezTo>
                <a:cubicBezTo>
                  <a:pt x="2620" y="820"/>
                  <a:pt x="2620" y="820"/>
                  <a:pt x="2620" y="820"/>
                </a:cubicBezTo>
                <a:cubicBezTo>
                  <a:pt x="2620" y="820"/>
                  <a:pt x="2619" y="819"/>
                  <a:pt x="2619" y="819"/>
                </a:cubicBezTo>
                <a:cubicBezTo>
                  <a:pt x="2617" y="819"/>
                  <a:pt x="2617" y="819"/>
                  <a:pt x="2617" y="819"/>
                </a:cubicBezTo>
                <a:cubicBezTo>
                  <a:pt x="2616" y="819"/>
                  <a:pt x="2616" y="819"/>
                  <a:pt x="2616" y="819"/>
                </a:cubicBezTo>
                <a:cubicBezTo>
                  <a:pt x="2615" y="820"/>
                  <a:pt x="2615" y="820"/>
                  <a:pt x="2615" y="820"/>
                </a:cubicBezTo>
                <a:cubicBezTo>
                  <a:pt x="2613" y="820"/>
                  <a:pt x="2613" y="820"/>
                  <a:pt x="2613" y="820"/>
                </a:cubicBezTo>
                <a:cubicBezTo>
                  <a:pt x="2611" y="821"/>
                  <a:pt x="2611" y="821"/>
                  <a:pt x="2611" y="821"/>
                </a:cubicBezTo>
                <a:cubicBezTo>
                  <a:pt x="2609" y="821"/>
                  <a:pt x="2609" y="821"/>
                  <a:pt x="2609" y="821"/>
                </a:cubicBezTo>
                <a:cubicBezTo>
                  <a:pt x="2609" y="823"/>
                  <a:pt x="2609" y="823"/>
                  <a:pt x="2609" y="823"/>
                </a:cubicBezTo>
                <a:cubicBezTo>
                  <a:pt x="2606" y="825"/>
                  <a:pt x="2606" y="825"/>
                  <a:pt x="2606" y="825"/>
                </a:cubicBezTo>
                <a:cubicBezTo>
                  <a:pt x="2603" y="828"/>
                  <a:pt x="2603" y="828"/>
                  <a:pt x="2603" y="828"/>
                </a:cubicBezTo>
                <a:cubicBezTo>
                  <a:pt x="2604" y="829"/>
                  <a:pt x="2604" y="829"/>
                  <a:pt x="2604" y="829"/>
                </a:cubicBezTo>
                <a:cubicBezTo>
                  <a:pt x="2604" y="833"/>
                  <a:pt x="2604" y="833"/>
                  <a:pt x="2604" y="833"/>
                </a:cubicBezTo>
                <a:cubicBezTo>
                  <a:pt x="2605" y="835"/>
                  <a:pt x="2605" y="835"/>
                  <a:pt x="2605" y="835"/>
                </a:cubicBezTo>
                <a:cubicBezTo>
                  <a:pt x="2605" y="836"/>
                  <a:pt x="2605" y="836"/>
                  <a:pt x="2605" y="836"/>
                </a:cubicBezTo>
                <a:lnTo>
                  <a:pt x="2607" y="838"/>
                </a:lnTo>
                <a:close/>
                <a:moveTo>
                  <a:pt x="2691" y="1063"/>
                </a:moveTo>
                <a:cubicBezTo>
                  <a:pt x="2692" y="1063"/>
                  <a:pt x="2692" y="1063"/>
                  <a:pt x="2692" y="1063"/>
                </a:cubicBezTo>
                <a:cubicBezTo>
                  <a:pt x="2693" y="1062"/>
                  <a:pt x="2693" y="1062"/>
                  <a:pt x="2693" y="1062"/>
                </a:cubicBezTo>
                <a:cubicBezTo>
                  <a:pt x="2693" y="1060"/>
                  <a:pt x="2693" y="1060"/>
                  <a:pt x="2693" y="1060"/>
                </a:cubicBezTo>
                <a:cubicBezTo>
                  <a:pt x="2691" y="1060"/>
                  <a:pt x="2691" y="1060"/>
                  <a:pt x="2691" y="1060"/>
                </a:cubicBezTo>
                <a:cubicBezTo>
                  <a:pt x="2691" y="1060"/>
                  <a:pt x="2691" y="1060"/>
                  <a:pt x="2691" y="1060"/>
                </a:cubicBezTo>
                <a:cubicBezTo>
                  <a:pt x="2692" y="1059"/>
                  <a:pt x="2692" y="1059"/>
                  <a:pt x="2692" y="1059"/>
                </a:cubicBezTo>
                <a:cubicBezTo>
                  <a:pt x="2692" y="1057"/>
                  <a:pt x="2692" y="1057"/>
                  <a:pt x="2692" y="1057"/>
                </a:cubicBezTo>
                <a:cubicBezTo>
                  <a:pt x="2692" y="1057"/>
                  <a:pt x="2692" y="1057"/>
                  <a:pt x="2692" y="1057"/>
                </a:cubicBezTo>
                <a:cubicBezTo>
                  <a:pt x="2689" y="1057"/>
                  <a:pt x="2689" y="1057"/>
                  <a:pt x="2689" y="1057"/>
                </a:cubicBezTo>
                <a:cubicBezTo>
                  <a:pt x="2690" y="1056"/>
                  <a:pt x="2690" y="1056"/>
                  <a:pt x="2690" y="1056"/>
                </a:cubicBezTo>
                <a:cubicBezTo>
                  <a:pt x="2690" y="1055"/>
                  <a:pt x="2690" y="1055"/>
                  <a:pt x="2690" y="1055"/>
                </a:cubicBezTo>
                <a:cubicBezTo>
                  <a:pt x="2691" y="1055"/>
                  <a:pt x="2691" y="1055"/>
                  <a:pt x="2691" y="1055"/>
                </a:cubicBezTo>
                <a:cubicBezTo>
                  <a:pt x="2693" y="1054"/>
                  <a:pt x="2693" y="1054"/>
                  <a:pt x="2693" y="1054"/>
                </a:cubicBezTo>
                <a:cubicBezTo>
                  <a:pt x="2693" y="1053"/>
                  <a:pt x="2693" y="1053"/>
                  <a:pt x="2693" y="1053"/>
                </a:cubicBezTo>
                <a:cubicBezTo>
                  <a:pt x="2695" y="1051"/>
                  <a:pt x="2695" y="1051"/>
                  <a:pt x="2695" y="1051"/>
                </a:cubicBezTo>
                <a:cubicBezTo>
                  <a:pt x="2695" y="1049"/>
                  <a:pt x="2695" y="1049"/>
                  <a:pt x="2695" y="1049"/>
                </a:cubicBezTo>
                <a:cubicBezTo>
                  <a:pt x="2695" y="1047"/>
                  <a:pt x="2695" y="1047"/>
                  <a:pt x="2695" y="1047"/>
                </a:cubicBezTo>
                <a:cubicBezTo>
                  <a:pt x="2696" y="1048"/>
                  <a:pt x="2696" y="1048"/>
                  <a:pt x="2696" y="1048"/>
                </a:cubicBezTo>
                <a:cubicBezTo>
                  <a:pt x="2696" y="1050"/>
                  <a:pt x="2696" y="1050"/>
                  <a:pt x="2696" y="1050"/>
                </a:cubicBezTo>
                <a:cubicBezTo>
                  <a:pt x="2698" y="1048"/>
                  <a:pt x="2698" y="1048"/>
                  <a:pt x="2698" y="1048"/>
                </a:cubicBezTo>
                <a:cubicBezTo>
                  <a:pt x="2699" y="1046"/>
                  <a:pt x="2699" y="1046"/>
                  <a:pt x="2699" y="1046"/>
                </a:cubicBezTo>
                <a:cubicBezTo>
                  <a:pt x="2698" y="1043"/>
                  <a:pt x="2698" y="1043"/>
                  <a:pt x="2698" y="1043"/>
                </a:cubicBezTo>
                <a:cubicBezTo>
                  <a:pt x="2701" y="1041"/>
                  <a:pt x="2701" y="1041"/>
                  <a:pt x="2701" y="1041"/>
                </a:cubicBezTo>
                <a:cubicBezTo>
                  <a:pt x="2702" y="1038"/>
                  <a:pt x="2702" y="1038"/>
                  <a:pt x="2702" y="1038"/>
                </a:cubicBezTo>
                <a:cubicBezTo>
                  <a:pt x="2703" y="1036"/>
                  <a:pt x="2703" y="1036"/>
                  <a:pt x="2703" y="1036"/>
                </a:cubicBezTo>
                <a:cubicBezTo>
                  <a:pt x="2703" y="1032"/>
                  <a:pt x="2703" y="1032"/>
                  <a:pt x="2703" y="1032"/>
                </a:cubicBezTo>
                <a:cubicBezTo>
                  <a:pt x="2704" y="1031"/>
                  <a:pt x="2704" y="1031"/>
                  <a:pt x="2704" y="1031"/>
                </a:cubicBezTo>
                <a:cubicBezTo>
                  <a:pt x="2704" y="1030"/>
                  <a:pt x="2704" y="1030"/>
                  <a:pt x="2704" y="1030"/>
                </a:cubicBezTo>
                <a:cubicBezTo>
                  <a:pt x="2706" y="1028"/>
                  <a:pt x="2706" y="1028"/>
                  <a:pt x="2706" y="1028"/>
                </a:cubicBezTo>
                <a:cubicBezTo>
                  <a:pt x="2707" y="1029"/>
                  <a:pt x="2707" y="1029"/>
                  <a:pt x="2707" y="1029"/>
                </a:cubicBezTo>
                <a:cubicBezTo>
                  <a:pt x="2708" y="1028"/>
                  <a:pt x="2708" y="1028"/>
                  <a:pt x="2708" y="1028"/>
                </a:cubicBezTo>
                <a:cubicBezTo>
                  <a:pt x="2707" y="1025"/>
                  <a:pt x="2707" y="1025"/>
                  <a:pt x="2707" y="1025"/>
                </a:cubicBezTo>
                <a:cubicBezTo>
                  <a:pt x="2710" y="1029"/>
                  <a:pt x="2710" y="1029"/>
                  <a:pt x="2710" y="1029"/>
                </a:cubicBezTo>
                <a:cubicBezTo>
                  <a:pt x="2713" y="1029"/>
                  <a:pt x="2713" y="1029"/>
                  <a:pt x="2713" y="1029"/>
                </a:cubicBezTo>
                <a:cubicBezTo>
                  <a:pt x="2714" y="1028"/>
                  <a:pt x="2714" y="1028"/>
                  <a:pt x="2714" y="1028"/>
                </a:cubicBezTo>
                <a:cubicBezTo>
                  <a:pt x="2715" y="1028"/>
                  <a:pt x="2715" y="1028"/>
                  <a:pt x="2715" y="1028"/>
                </a:cubicBezTo>
                <a:cubicBezTo>
                  <a:pt x="2717" y="1028"/>
                  <a:pt x="2717" y="1028"/>
                  <a:pt x="2717" y="1028"/>
                </a:cubicBezTo>
                <a:cubicBezTo>
                  <a:pt x="2717" y="1026"/>
                  <a:pt x="2717" y="1026"/>
                  <a:pt x="2717" y="1026"/>
                </a:cubicBezTo>
                <a:cubicBezTo>
                  <a:pt x="2716" y="1026"/>
                  <a:pt x="2716" y="1026"/>
                  <a:pt x="2716" y="1026"/>
                </a:cubicBezTo>
                <a:cubicBezTo>
                  <a:pt x="2715" y="1024"/>
                  <a:pt x="2715" y="1024"/>
                  <a:pt x="2715" y="1024"/>
                </a:cubicBezTo>
                <a:cubicBezTo>
                  <a:pt x="2713" y="1022"/>
                  <a:pt x="2713" y="1022"/>
                  <a:pt x="2713" y="1022"/>
                </a:cubicBezTo>
                <a:cubicBezTo>
                  <a:pt x="2712" y="1022"/>
                  <a:pt x="2712" y="1022"/>
                  <a:pt x="2712" y="1022"/>
                </a:cubicBezTo>
                <a:cubicBezTo>
                  <a:pt x="2708" y="1018"/>
                  <a:pt x="2708" y="1018"/>
                  <a:pt x="2708" y="1018"/>
                </a:cubicBezTo>
                <a:cubicBezTo>
                  <a:pt x="2706" y="1018"/>
                  <a:pt x="2706" y="1018"/>
                  <a:pt x="2706" y="1018"/>
                </a:cubicBezTo>
                <a:cubicBezTo>
                  <a:pt x="2706" y="1016"/>
                  <a:pt x="2706" y="1016"/>
                  <a:pt x="2706" y="1016"/>
                </a:cubicBezTo>
                <a:cubicBezTo>
                  <a:pt x="2705" y="1015"/>
                  <a:pt x="2705" y="1015"/>
                  <a:pt x="2705" y="1015"/>
                </a:cubicBezTo>
                <a:cubicBezTo>
                  <a:pt x="2705" y="1014"/>
                  <a:pt x="2705" y="1014"/>
                  <a:pt x="2705" y="1014"/>
                </a:cubicBezTo>
                <a:cubicBezTo>
                  <a:pt x="2708" y="1013"/>
                  <a:pt x="2708" y="1013"/>
                  <a:pt x="2708" y="1013"/>
                </a:cubicBezTo>
                <a:cubicBezTo>
                  <a:pt x="2709" y="1011"/>
                  <a:pt x="2709" y="1011"/>
                  <a:pt x="2709" y="1011"/>
                </a:cubicBezTo>
                <a:cubicBezTo>
                  <a:pt x="2707" y="1010"/>
                  <a:pt x="2707" y="1010"/>
                  <a:pt x="2707" y="1010"/>
                </a:cubicBezTo>
                <a:cubicBezTo>
                  <a:pt x="2704" y="1006"/>
                  <a:pt x="2704" y="1006"/>
                  <a:pt x="2704" y="1006"/>
                </a:cubicBezTo>
                <a:cubicBezTo>
                  <a:pt x="2703" y="1004"/>
                  <a:pt x="2703" y="1004"/>
                  <a:pt x="2703" y="1004"/>
                </a:cubicBezTo>
                <a:cubicBezTo>
                  <a:pt x="2702" y="1003"/>
                  <a:pt x="2702" y="1003"/>
                  <a:pt x="2702" y="1003"/>
                </a:cubicBezTo>
                <a:cubicBezTo>
                  <a:pt x="2702" y="1001"/>
                  <a:pt x="2702" y="1001"/>
                  <a:pt x="2702" y="1001"/>
                </a:cubicBezTo>
                <a:cubicBezTo>
                  <a:pt x="2703" y="1001"/>
                  <a:pt x="2703" y="1001"/>
                  <a:pt x="2703" y="1001"/>
                </a:cubicBezTo>
                <a:cubicBezTo>
                  <a:pt x="2703" y="1000"/>
                  <a:pt x="2703" y="1000"/>
                  <a:pt x="2703" y="1000"/>
                </a:cubicBezTo>
                <a:cubicBezTo>
                  <a:pt x="2702" y="1000"/>
                  <a:pt x="2702" y="1000"/>
                  <a:pt x="2702" y="1000"/>
                </a:cubicBezTo>
                <a:cubicBezTo>
                  <a:pt x="2700" y="998"/>
                  <a:pt x="2700" y="998"/>
                  <a:pt x="2700" y="998"/>
                </a:cubicBezTo>
                <a:cubicBezTo>
                  <a:pt x="2701" y="997"/>
                  <a:pt x="2701" y="997"/>
                  <a:pt x="2701" y="997"/>
                </a:cubicBezTo>
                <a:cubicBezTo>
                  <a:pt x="2704" y="997"/>
                  <a:pt x="2704" y="997"/>
                  <a:pt x="2704" y="997"/>
                </a:cubicBezTo>
                <a:cubicBezTo>
                  <a:pt x="2706" y="997"/>
                  <a:pt x="2706" y="997"/>
                  <a:pt x="2706" y="997"/>
                </a:cubicBezTo>
                <a:cubicBezTo>
                  <a:pt x="2704" y="995"/>
                  <a:pt x="2704" y="995"/>
                  <a:pt x="2704" y="995"/>
                </a:cubicBezTo>
                <a:cubicBezTo>
                  <a:pt x="2702" y="994"/>
                  <a:pt x="2702" y="994"/>
                  <a:pt x="2702" y="994"/>
                </a:cubicBezTo>
                <a:cubicBezTo>
                  <a:pt x="2703" y="993"/>
                  <a:pt x="2703" y="993"/>
                  <a:pt x="2703" y="993"/>
                </a:cubicBezTo>
                <a:cubicBezTo>
                  <a:pt x="2702" y="992"/>
                  <a:pt x="2702" y="992"/>
                  <a:pt x="2702" y="992"/>
                </a:cubicBezTo>
                <a:cubicBezTo>
                  <a:pt x="2703" y="992"/>
                  <a:pt x="2703" y="992"/>
                  <a:pt x="2703" y="992"/>
                </a:cubicBezTo>
                <a:cubicBezTo>
                  <a:pt x="2703" y="991"/>
                  <a:pt x="2703" y="991"/>
                  <a:pt x="2703" y="991"/>
                </a:cubicBezTo>
                <a:cubicBezTo>
                  <a:pt x="2704" y="990"/>
                  <a:pt x="2704" y="990"/>
                  <a:pt x="2704" y="990"/>
                </a:cubicBezTo>
                <a:cubicBezTo>
                  <a:pt x="2706" y="992"/>
                  <a:pt x="2706" y="992"/>
                  <a:pt x="2706" y="992"/>
                </a:cubicBezTo>
                <a:cubicBezTo>
                  <a:pt x="2708" y="992"/>
                  <a:pt x="2708" y="992"/>
                  <a:pt x="2708" y="992"/>
                </a:cubicBezTo>
                <a:cubicBezTo>
                  <a:pt x="2710" y="991"/>
                  <a:pt x="2710" y="991"/>
                  <a:pt x="2710" y="991"/>
                </a:cubicBezTo>
                <a:cubicBezTo>
                  <a:pt x="2713" y="990"/>
                  <a:pt x="2713" y="990"/>
                  <a:pt x="2713" y="990"/>
                </a:cubicBezTo>
                <a:cubicBezTo>
                  <a:pt x="2713" y="989"/>
                  <a:pt x="2713" y="989"/>
                  <a:pt x="2713" y="989"/>
                </a:cubicBezTo>
                <a:cubicBezTo>
                  <a:pt x="2710" y="987"/>
                  <a:pt x="2710" y="987"/>
                  <a:pt x="2710" y="987"/>
                </a:cubicBezTo>
                <a:cubicBezTo>
                  <a:pt x="2710" y="984"/>
                  <a:pt x="2710" y="984"/>
                  <a:pt x="2710" y="984"/>
                </a:cubicBezTo>
                <a:cubicBezTo>
                  <a:pt x="2711" y="984"/>
                  <a:pt x="2711" y="984"/>
                  <a:pt x="2711" y="984"/>
                </a:cubicBezTo>
                <a:cubicBezTo>
                  <a:pt x="2715" y="984"/>
                  <a:pt x="2715" y="984"/>
                  <a:pt x="2715" y="984"/>
                </a:cubicBezTo>
                <a:cubicBezTo>
                  <a:pt x="2718" y="983"/>
                  <a:pt x="2718" y="983"/>
                  <a:pt x="2718" y="983"/>
                </a:cubicBezTo>
                <a:cubicBezTo>
                  <a:pt x="2721" y="982"/>
                  <a:pt x="2721" y="982"/>
                  <a:pt x="2721" y="982"/>
                </a:cubicBezTo>
                <a:cubicBezTo>
                  <a:pt x="2720" y="980"/>
                  <a:pt x="2720" y="980"/>
                  <a:pt x="2720" y="980"/>
                </a:cubicBezTo>
                <a:cubicBezTo>
                  <a:pt x="2719" y="980"/>
                  <a:pt x="2719" y="980"/>
                  <a:pt x="2719" y="980"/>
                </a:cubicBezTo>
                <a:cubicBezTo>
                  <a:pt x="2716" y="979"/>
                  <a:pt x="2716" y="979"/>
                  <a:pt x="2716" y="979"/>
                </a:cubicBezTo>
                <a:cubicBezTo>
                  <a:pt x="2714" y="978"/>
                  <a:pt x="2714" y="978"/>
                  <a:pt x="2714" y="978"/>
                </a:cubicBezTo>
                <a:cubicBezTo>
                  <a:pt x="2713" y="978"/>
                  <a:pt x="2713" y="978"/>
                  <a:pt x="2713" y="978"/>
                </a:cubicBezTo>
                <a:cubicBezTo>
                  <a:pt x="2710" y="976"/>
                  <a:pt x="2710" y="976"/>
                  <a:pt x="2710" y="976"/>
                </a:cubicBezTo>
                <a:cubicBezTo>
                  <a:pt x="2709" y="976"/>
                  <a:pt x="2709" y="976"/>
                  <a:pt x="2709" y="976"/>
                </a:cubicBezTo>
                <a:cubicBezTo>
                  <a:pt x="2707" y="977"/>
                  <a:pt x="2707" y="977"/>
                  <a:pt x="2707" y="977"/>
                </a:cubicBezTo>
                <a:cubicBezTo>
                  <a:pt x="2706" y="976"/>
                  <a:pt x="2706" y="976"/>
                  <a:pt x="2706" y="976"/>
                </a:cubicBezTo>
                <a:cubicBezTo>
                  <a:pt x="2708" y="974"/>
                  <a:pt x="2708" y="974"/>
                  <a:pt x="2708" y="974"/>
                </a:cubicBezTo>
                <a:cubicBezTo>
                  <a:pt x="2707" y="973"/>
                  <a:pt x="2707" y="973"/>
                  <a:pt x="2707" y="973"/>
                </a:cubicBezTo>
                <a:cubicBezTo>
                  <a:pt x="2707" y="973"/>
                  <a:pt x="2707" y="973"/>
                  <a:pt x="2707" y="973"/>
                </a:cubicBezTo>
                <a:cubicBezTo>
                  <a:pt x="2705" y="975"/>
                  <a:pt x="2705" y="975"/>
                  <a:pt x="2705" y="975"/>
                </a:cubicBezTo>
                <a:cubicBezTo>
                  <a:pt x="2704" y="974"/>
                  <a:pt x="2704" y="974"/>
                  <a:pt x="2704" y="974"/>
                </a:cubicBezTo>
                <a:cubicBezTo>
                  <a:pt x="2703" y="974"/>
                  <a:pt x="2703" y="974"/>
                  <a:pt x="2703" y="974"/>
                </a:cubicBezTo>
                <a:cubicBezTo>
                  <a:pt x="2704" y="971"/>
                  <a:pt x="2704" y="971"/>
                  <a:pt x="2704" y="971"/>
                </a:cubicBezTo>
                <a:cubicBezTo>
                  <a:pt x="2705" y="970"/>
                  <a:pt x="2705" y="970"/>
                  <a:pt x="2705" y="970"/>
                </a:cubicBezTo>
                <a:cubicBezTo>
                  <a:pt x="2705" y="969"/>
                  <a:pt x="2705" y="969"/>
                  <a:pt x="2705" y="969"/>
                </a:cubicBezTo>
                <a:cubicBezTo>
                  <a:pt x="2703" y="967"/>
                  <a:pt x="2703" y="967"/>
                  <a:pt x="2703" y="967"/>
                </a:cubicBezTo>
                <a:cubicBezTo>
                  <a:pt x="2702" y="968"/>
                  <a:pt x="2702" y="968"/>
                  <a:pt x="2702" y="968"/>
                </a:cubicBezTo>
                <a:cubicBezTo>
                  <a:pt x="2700" y="966"/>
                  <a:pt x="2700" y="966"/>
                  <a:pt x="2700" y="966"/>
                </a:cubicBezTo>
                <a:cubicBezTo>
                  <a:pt x="2700" y="963"/>
                  <a:pt x="2700" y="963"/>
                  <a:pt x="2700" y="963"/>
                </a:cubicBezTo>
                <a:cubicBezTo>
                  <a:pt x="2698" y="962"/>
                  <a:pt x="2698" y="962"/>
                  <a:pt x="2698" y="962"/>
                </a:cubicBezTo>
                <a:cubicBezTo>
                  <a:pt x="2697" y="963"/>
                  <a:pt x="2697" y="963"/>
                  <a:pt x="2697" y="963"/>
                </a:cubicBezTo>
                <a:cubicBezTo>
                  <a:pt x="2698" y="964"/>
                  <a:pt x="2698" y="964"/>
                  <a:pt x="2698" y="964"/>
                </a:cubicBezTo>
                <a:cubicBezTo>
                  <a:pt x="2695" y="967"/>
                  <a:pt x="2695" y="967"/>
                  <a:pt x="2695" y="967"/>
                </a:cubicBezTo>
                <a:cubicBezTo>
                  <a:pt x="2694" y="966"/>
                  <a:pt x="2694" y="966"/>
                  <a:pt x="2694" y="966"/>
                </a:cubicBezTo>
                <a:cubicBezTo>
                  <a:pt x="2695" y="965"/>
                  <a:pt x="2695" y="965"/>
                  <a:pt x="2695" y="965"/>
                </a:cubicBezTo>
                <a:cubicBezTo>
                  <a:pt x="2695" y="963"/>
                  <a:pt x="2695" y="963"/>
                  <a:pt x="2695" y="963"/>
                </a:cubicBezTo>
                <a:cubicBezTo>
                  <a:pt x="2693" y="963"/>
                  <a:pt x="2693" y="963"/>
                  <a:pt x="2693" y="963"/>
                </a:cubicBezTo>
                <a:cubicBezTo>
                  <a:pt x="2692" y="967"/>
                  <a:pt x="2692" y="967"/>
                  <a:pt x="2692" y="967"/>
                </a:cubicBezTo>
                <a:cubicBezTo>
                  <a:pt x="2691" y="968"/>
                  <a:pt x="2691" y="968"/>
                  <a:pt x="2691" y="968"/>
                </a:cubicBezTo>
                <a:cubicBezTo>
                  <a:pt x="2689" y="973"/>
                  <a:pt x="2689" y="973"/>
                  <a:pt x="2689" y="973"/>
                </a:cubicBezTo>
                <a:cubicBezTo>
                  <a:pt x="2688" y="975"/>
                  <a:pt x="2688" y="975"/>
                  <a:pt x="2688" y="975"/>
                </a:cubicBezTo>
                <a:cubicBezTo>
                  <a:pt x="2685" y="979"/>
                  <a:pt x="2685" y="979"/>
                  <a:pt x="2685" y="979"/>
                </a:cubicBezTo>
                <a:cubicBezTo>
                  <a:pt x="2683" y="979"/>
                  <a:pt x="2683" y="979"/>
                  <a:pt x="2683" y="979"/>
                </a:cubicBezTo>
                <a:cubicBezTo>
                  <a:pt x="2680" y="980"/>
                  <a:pt x="2680" y="980"/>
                  <a:pt x="2680" y="980"/>
                </a:cubicBezTo>
                <a:cubicBezTo>
                  <a:pt x="2679" y="981"/>
                  <a:pt x="2679" y="981"/>
                  <a:pt x="2679" y="981"/>
                </a:cubicBezTo>
                <a:cubicBezTo>
                  <a:pt x="2680" y="981"/>
                  <a:pt x="2680" y="981"/>
                  <a:pt x="2680" y="981"/>
                </a:cubicBezTo>
                <a:cubicBezTo>
                  <a:pt x="2679" y="982"/>
                  <a:pt x="2679" y="982"/>
                  <a:pt x="2679" y="982"/>
                </a:cubicBezTo>
                <a:cubicBezTo>
                  <a:pt x="2680" y="983"/>
                  <a:pt x="2680" y="983"/>
                  <a:pt x="2680" y="983"/>
                </a:cubicBezTo>
                <a:cubicBezTo>
                  <a:pt x="2682" y="982"/>
                  <a:pt x="2682" y="982"/>
                  <a:pt x="2682" y="982"/>
                </a:cubicBezTo>
                <a:cubicBezTo>
                  <a:pt x="2682" y="984"/>
                  <a:pt x="2682" y="984"/>
                  <a:pt x="2682" y="984"/>
                </a:cubicBezTo>
                <a:cubicBezTo>
                  <a:pt x="2680" y="984"/>
                  <a:pt x="2680" y="984"/>
                  <a:pt x="2680" y="984"/>
                </a:cubicBezTo>
                <a:cubicBezTo>
                  <a:pt x="2680" y="985"/>
                  <a:pt x="2680" y="985"/>
                  <a:pt x="2680" y="985"/>
                </a:cubicBezTo>
                <a:cubicBezTo>
                  <a:pt x="2679" y="986"/>
                  <a:pt x="2679" y="986"/>
                  <a:pt x="2679" y="986"/>
                </a:cubicBezTo>
                <a:cubicBezTo>
                  <a:pt x="2678" y="986"/>
                  <a:pt x="2678" y="986"/>
                  <a:pt x="2678" y="986"/>
                </a:cubicBezTo>
                <a:cubicBezTo>
                  <a:pt x="2678" y="986"/>
                  <a:pt x="2678" y="986"/>
                  <a:pt x="2678" y="986"/>
                </a:cubicBezTo>
                <a:cubicBezTo>
                  <a:pt x="2678" y="985"/>
                  <a:pt x="2678" y="985"/>
                  <a:pt x="2678" y="985"/>
                </a:cubicBezTo>
                <a:cubicBezTo>
                  <a:pt x="2678" y="985"/>
                  <a:pt x="2678" y="985"/>
                  <a:pt x="2678" y="985"/>
                </a:cubicBezTo>
                <a:cubicBezTo>
                  <a:pt x="2678" y="983"/>
                  <a:pt x="2678" y="983"/>
                  <a:pt x="2678" y="983"/>
                </a:cubicBezTo>
                <a:cubicBezTo>
                  <a:pt x="2676" y="983"/>
                  <a:pt x="2676" y="983"/>
                  <a:pt x="2676" y="983"/>
                </a:cubicBezTo>
                <a:cubicBezTo>
                  <a:pt x="2673" y="985"/>
                  <a:pt x="2673" y="985"/>
                  <a:pt x="2673" y="985"/>
                </a:cubicBezTo>
                <a:cubicBezTo>
                  <a:pt x="2670" y="986"/>
                  <a:pt x="2670" y="986"/>
                  <a:pt x="2670" y="986"/>
                </a:cubicBezTo>
                <a:cubicBezTo>
                  <a:pt x="2669" y="987"/>
                  <a:pt x="2669" y="987"/>
                  <a:pt x="2669" y="987"/>
                </a:cubicBezTo>
                <a:cubicBezTo>
                  <a:pt x="2668" y="989"/>
                  <a:pt x="2668" y="989"/>
                  <a:pt x="2668" y="989"/>
                </a:cubicBezTo>
                <a:cubicBezTo>
                  <a:pt x="2668" y="991"/>
                  <a:pt x="2668" y="991"/>
                  <a:pt x="2668" y="991"/>
                </a:cubicBezTo>
                <a:cubicBezTo>
                  <a:pt x="2665" y="993"/>
                  <a:pt x="2665" y="993"/>
                  <a:pt x="2665" y="993"/>
                </a:cubicBezTo>
                <a:cubicBezTo>
                  <a:pt x="2664" y="995"/>
                  <a:pt x="2664" y="995"/>
                  <a:pt x="2664" y="995"/>
                </a:cubicBezTo>
                <a:cubicBezTo>
                  <a:pt x="2661" y="998"/>
                  <a:pt x="2661" y="998"/>
                  <a:pt x="2661" y="998"/>
                </a:cubicBezTo>
                <a:cubicBezTo>
                  <a:pt x="2661" y="1000"/>
                  <a:pt x="2661" y="1000"/>
                  <a:pt x="2661" y="1000"/>
                </a:cubicBezTo>
                <a:cubicBezTo>
                  <a:pt x="2658" y="1003"/>
                  <a:pt x="2658" y="1003"/>
                  <a:pt x="2658" y="1003"/>
                </a:cubicBezTo>
                <a:cubicBezTo>
                  <a:pt x="2656" y="1005"/>
                  <a:pt x="2656" y="1005"/>
                  <a:pt x="2656" y="1005"/>
                </a:cubicBezTo>
                <a:cubicBezTo>
                  <a:pt x="2647" y="1007"/>
                  <a:pt x="2647" y="1007"/>
                  <a:pt x="2647" y="1007"/>
                </a:cubicBezTo>
                <a:cubicBezTo>
                  <a:pt x="2646" y="1008"/>
                  <a:pt x="2646" y="1008"/>
                  <a:pt x="2646" y="1008"/>
                </a:cubicBezTo>
                <a:cubicBezTo>
                  <a:pt x="2647" y="1010"/>
                  <a:pt x="2647" y="1010"/>
                  <a:pt x="2647" y="1010"/>
                </a:cubicBezTo>
                <a:cubicBezTo>
                  <a:pt x="2648" y="1011"/>
                  <a:pt x="2648" y="1011"/>
                  <a:pt x="2648" y="1011"/>
                </a:cubicBezTo>
                <a:cubicBezTo>
                  <a:pt x="2647" y="1011"/>
                  <a:pt x="2647" y="1011"/>
                  <a:pt x="2647" y="1011"/>
                </a:cubicBezTo>
                <a:cubicBezTo>
                  <a:pt x="2645" y="1012"/>
                  <a:pt x="2645" y="1012"/>
                  <a:pt x="2645" y="1012"/>
                </a:cubicBezTo>
                <a:cubicBezTo>
                  <a:pt x="2643" y="1012"/>
                  <a:pt x="2643" y="1012"/>
                  <a:pt x="2643" y="1012"/>
                </a:cubicBezTo>
                <a:cubicBezTo>
                  <a:pt x="2642" y="1013"/>
                  <a:pt x="2642" y="1013"/>
                  <a:pt x="2642" y="1013"/>
                </a:cubicBezTo>
                <a:cubicBezTo>
                  <a:pt x="2641" y="1015"/>
                  <a:pt x="2641" y="1015"/>
                  <a:pt x="2641" y="1015"/>
                </a:cubicBezTo>
                <a:cubicBezTo>
                  <a:pt x="2641" y="1018"/>
                  <a:pt x="2641" y="1018"/>
                  <a:pt x="2641" y="1018"/>
                </a:cubicBezTo>
                <a:cubicBezTo>
                  <a:pt x="2639" y="1021"/>
                  <a:pt x="2639" y="1021"/>
                  <a:pt x="2639" y="1021"/>
                </a:cubicBezTo>
                <a:cubicBezTo>
                  <a:pt x="2639" y="1021"/>
                  <a:pt x="2639" y="1021"/>
                  <a:pt x="2639" y="1021"/>
                </a:cubicBezTo>
                <a:cubicBezTo>
                  <a:pt x="2635" y="1021"/>
                  <a:pt x="2635" y="1021"/>
                  <a:pt x="2635" y="1021"/>
                </a:cubicBezTo>
                <a:cubicBezTo>
                  <a:pt x="2631" y="1019"/>
                  <a:pt x="2631" y="1019"/>
                  <a:pt x="2631" y="1019"/>
                </a:cubicBezTo>
                <a:cubicBezTo>
                  <a:pt x="2628" y="1020"/>
                  <a:pt x="2628" y="1020"/>
                  <a:pt x="2628" y="1020"/>
                </a:cubicBezTo>
                <a:cubicBezTo>
                  <a:pt x="2627" y="1018"/>
                  <a:pt x="2627" y="1018"/>
                  <a:pt x="2627" y="1018"/>
                </a:cubicBezTo>
                <a:cubicBezTo>
                  <a:pt x="2625" y="1016"/>
                  <a:pt x="2625" y="1016"/>
                  <a:pt x="2625" y="1016"/>
                </a:cubicBezTo>
                <a:cubicBezTo>
                  <a:pt x="2625" y="1016"/>
                  <a:pt x="2625" y="1016"/>
                  <a:pt x="2625" y="1016"/>
                </a:cubicBezTo>
                <a:cubicBezTo>
                  <a:pt x="2623" y="1017"/>
                  <a:pt x="2623" y="1017"/>
                  <a:pt x="2623" y="1017"/>
                </a:cubicBezTo>
                <a:cubicBezTo>
                  <a:pt x="2622" y="1018"/>
                  <a:pt x="2622" y="1018"/>
                  <a:pt x="2622" y="1018"/>
                </a:cubicBezTo>
                <a:cubicBezTo>
                  <a:pt x="2620" y="1021"/>
                  <a:pt x="2620" y="1021"/>
                  <a:pt x="2620" y="1021"/>
                </a:cubicBezTo>
                <a:cubicBezTo>
                  <a:pt x="2618" y="1024"/>
                  <a:pt x="2618" y="1024"/>
                  <a:pt x="2618" y="1024"/>
                </a:cubicBezTo>
                <a:cubicBezTo>
                  <a:pt x="2618" y="1026"/>
                  <a:pt x="2618" y="1026"/>
                  <a:pt x="2618" y="1026"/>
                </a:cubicBezTo>
                <a:cubicBezTo>
                  <a:pt x="2618" y="1027"/>
                  <a:pt x="2618" y="1027"/>
                  <a:pt x="2618" y="1027"/>
                </a:cubicBezTo>
                <a:cubicBezTo>
                  <a:pt x="2618" y="1028"/>
                  <a:pt x="2618" y="1028"/>
                  <a:pt x="2618" y="1028"/>
                </a:cubicBezTo>
                <a:cubicBezTo>
                  <a:pt x="2617" y="1029"/>
                  <a:pt x="2617" y="1029"/>
                  <a:pt x="2617" y="1029"/>
                </a:cubicBezTo>
                <a:cubicBezTo>
                  <a:pt x="2617" y="1033"/>
                  <a:pt x="2617" y="1033"/>
                  <a:pt x="2617" y="1033"/>
                </a:cubicBezTo>
                <a:cubicBezTo>
                  <a:pt x="2620" y="1037"/>
                  <a:pt x="2620" y="1037"/>
                  <a:pt x="2620" y="1037"/>
                </a:cubicBezTo>
                <a:cubicBezTo>
                  <a:pt x="2621" y="1038"/>
                  <a:pt x="2621" y="1038"/>
                  <a:pt x="2621" y="1038"/>
                </a:cubicBezTo>
                <a:cubicBezTo>
                  <a:pt x="2620" y="1038"/>
                  <a:pt x="2620" y="1038"/>
                  <a:pt x="2620" y="1038"/>
                </a:cubicBezTo>
                <a:cubicBezTo>
                  <a:pt x="2619" y="1038"/>
                  <a:pt x="2619" y="1038"/>
                  <a:pt x="2619" y="1038"/>
                </a:cubicBezTo>
                <a:cubicBezTo>
                  <a:pt x="2621" y="1040"/>
                  <a:pt x="2621" y="1040"/>
                  <a:pt x="2621" y="1040"/>
                </a:cubicBezTo>
                <a:cubicBezTo>
                  <a:pt x="2623" y="1041"/>
                  <a:pt x="2623" y="1041"/>
                  <a:pt x="2623" y="1041"/>
                </a:cubicBezTo>
                <a:cubicBezTo>
                  <a:pt x="2624" y="1041"/>
                  <a:pt x="2624" y="1041"/>
                  <a:pt x="2624" y="1041"/>
                </a:cubicBezTo>
                <a:cubicBezTo>
                  <a:pt x="2627" y="1040"/>
                  <a:pt x="2627" y="1040"/>
                  <a:pt x="2627" y="1040"/>
                </a:cubicBezTo>
                <a:cubicBezTo>
                  <a:pt x="2630" y="1039"/>
                  <a:pt x="2630" y="1039"/>
                  <a:pt x="2630" y="1039"/>
                </a:cubicBezTo>
                <a:cubicBezTo>
                  <a:pt x="2632" y="1039"/>
                  <a:pt x="2632" y="1039"/>
                  <a:pt x="2632" y="1039"/>
                </a:cubicBezTo>
                <a:cubicBezTo>
                  <a:pt x="2630" y="1039"/>
                  <a:pt x="2630" y="1039"/>
                  <a:pt x="2630" y="1039"/>
                </a:cubicBezTo>
                <a:cubicBezTo>
                  <a:pt x="2627" y="1041"/>
                  <a:pt x="2627" y="1041"/>
                  <a:pt x="2627" y="1041"/>
                </a:cubicBezTo>
                <a:cubicBezTo>
                  <a:pt x="2624" y="1042"/>
                  <a:pt x="2624" y="1042"/>
                  <a:pt x="2624" y="1042"/>
                </a:cubicBezTo>
                <a:cubicBezTo>
                  <a:pt x="2622" y="1043"/>
                  <a:pt x="2622" y="1043"/>
                  <a:pt x="2622" y="1043"/>
                </a:cubicBezTo>
                <a:cubicBezTo>
                  <a:pt x="2620" y="1043"/>
                  <a:pt x="2620" y="1043"/>
                  <a:pt x="2620" y="1043"/>
                </a:cubicBezTo>
                <a:cubicBezTo>
                  <a:pt x="2620" y="1044"/>
                  <a:pt x="2620" y="1044"/>
                  <a:pt x="2620" y="1044"/>
                </a:cubicBezTo>
                <a:cubicBezTo>
                  <a:pt x="2623" y="1045"/>
                  <a:pt x="2623" y="1045"/>
                  <a:pt x="2623" y="1045"/>
                </a:cubicBezTo>
                <a:cubicBezTo>
                  <a:pt x="2625" y="1046"/>
                  <a:pt x="2625" y="1046"/>
                  <a:pt x="2625" y="1046"/>
                </a:cubicBezTo>
                <a:cubicBezTo>
                  <a:pt x="2628" y="1049"/>
                  <a:pt x="2628" y="1049"/>
                  <a:pt x="2628" y="1049"/>
                </a:cubicBezTo>
                <a:cubicBezTo>
                  <a:pt x="2629" y="1051"/>
                  <a:pt x="2629" y="1051"/>
                  <a:pt x="2629" y="1051"/>
                </a:cubicBezTo>
                <a:cubicBezTo>
                  <a:pt x="2629" y="1053"/>
                  <a:pt x="2629" y="1053"/>
                  <a:pt x="2629" y="1053"/>
                </a:cubicBezTo>
                <a:cubicBezTo>
                  <a:pt x="2628" y="1055"/>
                  <a:pt x="2628" y="1055"/>
                  <a:pt x="2628" y="1055"/>
                </a:cubicBezTo>
                <a:cubicBezTo>
                  <a:pt x="2627" y="1056"/>
                  <a:pt x="2627" y="1056"/>
                  <a:pt x="2627" y="1056"/>
                </a:cubicBezTo>
                <a:cubicBezTo>
                  <a:pt x="2627" y="1057"/>
                  <a:pt x="2627" y="1057"/>
                  <a:pt x="2627" y="1057"/>
                </a:cubicBezTo>
                <a:cubicBezTo>
                  <a:pt x="2629" y="1058"/>
                  <a:pt x="2629" y="1058"/>
                  <a:pt x="2629" y="1058"/>
                </a:cubicBezTo>
                <a:cubicBezTo>
                  <a:pt x="2630" y="1063"/>
                  <a:pt x="2630" y="1063"/>
                  <a:pt x="2630" y="1063"/>
                </a:cubicBezTo>
                <a:cubicBezTo>
                  <a:pt x="2630" y="1065"/>
                  <a:pt x="2630" y="1065"/>
                  <a:pt x="2630" y="1065"/>
                </a:cubicBezTo>
                <a:cubicBezTo>
                  <a:pt x="2631" y="1068"/>
                  <a:pt x="2631" y="1068"/>
                  <a:pt x="2631" y="1068"/>
                </a:cubicBezTo>
                <a:cubicBezTo>
                  <a:pt x="2632" y="1068"/>
                  <a:pt x="2632" y="1068"/>
                  <a:pt x="2632" y="1068"/>
                </a:cubicBezTo>
                <a:cubicBezTo>
                  <a:pt x="2634" y="1067"/>
                  <a:pt x="2634" y="1067"/>
                  <a:pt x="2634" y="1067"/>
                </a:cubicBezTo>
                <a:cubicBezTo>
                  <a:pt x="2634" y="1068"/>
                  <a:pt x="2634" y="1068"/>
                  <a:pt x="2634" y="1068"/>
                </a:cubicBezTo>
                <a:cubicBezTo>
                  <a:pt x="2636" y="1068"/>
                  <a:pt x="2636" y="1068"/>
                  <a:pt x="2636" y="1068"/>
                </a:cubicBezTo>
                <a:cubicBezTo>
                  <a:pt x="2638" y="1069"/>
                  <a:pt x="2638" y="1069"/>
                  <a:pt x="2638" y="1069"/>
                </a:cubicBezTo>
                <a:cubicBezTo>
                  <a:pt x="2640" y="1069"/>
                  <a:pt x="2640" y="1069"/>
                  <a:pt x="2640" y="1069"/>
                </a:cubicBezTo>
                <a:cubicBezTo>
                  <a:pt x="2642" y="1067"/>
                  <a:pt x="2642" y="1067"/>
                  <a:pt x="2642" y="1067"/>
                </a:cubicBezTo>
                <a:cubicBezTo>
                  <a:pt x="2643" y="1068"/>
                  <a:pt x="2643" y="1068"/>
                  <a:pt x="2643" y="1068"/>
                </a:cubicBezTo>
                <a:cubicBezTo>
                  <a:pt x="2645" y="1067"/>
                  <a:pt x="2645" y="1067"/>
                  <a:pt x="2645" y="1067"/>
                </a:cubicBezTo>
                <a:cubicBezTo>
                  <a:pt x="2646" y="1065"/>
                  <a:pt x="2646" y="1065"/>
                  <a:pt x="2646" y="1065"/>
                </a:cubicBezTo>
                <a:cubicBezTo>
                  <a:pt x="2645" y="1064"/>
                  <a:pt x="2645" y="1064"/>
                  <a:pt x="2645" y="1064"/>
                </a:cubicBezTo>
                <a:cubicBezTo>
                  <a:pt x="2646" y="1066"/>
                  <a:pt x="2646" y="1066"/>
                  <a:pt x="2646" y="1066"/>
                </a:cubicBezTo>
                <a:cubicBezTo>
                  <a:pt x="2646" y="1067"/>
                  <a:pt x="2646" y="1067"/>
                  <a:pt x="2646" y="1067"/>
                </a:cubicBezTo>
                <a:cubicBezTo>
                  <a:pt x="2647" y="1070"/>
                  <a:pt x="2647" y="1070"/>
                  <a:pt x="2647" y="1070"/>
                </a:cubicBezTo>
                <a:cubicBezTo>
                  <a:pt x="2647" y="1073"/>
                  <a:pt x="2647" y="1073"/>
                  <a:pt x="2647" y="1073"/>
                </a:cubicBezTo>
                <a:cubicBezTo>
                  <a:pt x="2647" y="1075"/>
                  <a:pt x="2647" y="1075"/>
                  <a:pt x="2647" y="1075"/>
                </a:cubicBezTo>
                <a:cubicBezTo>
                  <a:pt x="2648" y="1075"/>
                  <a:pt x="2648" y="1075"/>
                  <a:pt x="2648" y="1075"/>
                </a:cubicBezTo>
                <a:cubicBezTo>
                  <a:pt x="2650" y="1072"/>
                  <a:pt x="2650" y="1072"/>
                  <a:pt x="2650" y="1072"/>
                </a:cubicBezTo>
                <a:cubicBezTo>
                  <a:pt x="2652" y="1072"/>
                  <a:pt x="2652" y="1072"/>
                  <a:pt x="2652" y="1072"/>
                </a:cubicBezTo>
                <a:cubicBezTo>
                  <a:pt x="2653" y="1073"/>
                  <a:pt x="2653" y="1073"/>
                  <a:pt x="2653" y="1073"/>
                </a:cubicBezTo>
                <a:cubicBezTo>
                  <a:pt x="2654" y="1072"/>
                  <a:pt x="2654" y="1072"/>
                  <a:pt x="2654" y="1072"/>
                </a:cubicBezTo>
                <a:cubicBezTo>
                  <a:pt x="2655" y="1071"/>
                  <a:pt x="2655" y="1071"/>
                  <a:pt x="2655" y="1071"/>
                </a:cubicBezTo>
                <a:cubicBezTo>
                  <a:pt x="2657" y="1071"/>
                  <a:pt x="2657" y="1071"/>
                  <a:pt x="2657" y="1071"/>
                </a:cubicBezTo>
                <a:cubicBezTo>
                  <a:pt x="2659" y="1069"/>
                  <a:pt x="2659" y="1069"/>
                  <a:pt x="2659" y="1069"/>
                </a:cubicBezTo>
                <a:cubicBezTo>
                  <a:pt x="2660" y="1069"/>
                  <a:pt x="2660" y="1069"/>
                  <a:pt x="2660" y="1069"/>
                </a:cubicBezTo>
                <a:cubicBezTo>
                  <a:pt x="2661" y="1070"/>
                  <a:pt x="2661" y="1070"/>
                  <a:pt x="2661" y="1070"/>
                </a:cubicBezTo>
                <a:cubicBezTo>
                  <a:pt x="2663" y="1070"/>
                  <a:pt x="2663" y="1070"/>
                  <a:pt x="2663" y="1070"/>
                </a:cubicBezTo>
                <a:cubicBezTo>
                  <a:pt x="2664" y="1071"/>
                  <a:pt x="2664" y="1071"/>
                  <a:pt x="2664" y="1071"/>
                </a:cubicBezTo>
                <a:cubicBezTo>
                  <a:pt x="2664" y="1072"/>
                  <a:pt x="2664" y="1072"/>
                  <a:pt x="2664" y="1072"/>
                </a:cubicBezTo>
                <a:cubicBezTo>
                  <a:pt x="2665" y="1073"/>
                  <a:pt x="2665" y="1073"/>
                  <a:pt x="2665" y="1073"/>
                </a:cubicBezTo>
                <a:cubicBezTo>
                  <a:pt x="2666" y="1074"/>
                  <a:pt x="2666" y="1074"/>
                  <a:pt x="2666" y="1074"/>
                </a:cubicBezTo>
                <a:cubicBezTo>
                  <a:pt x="2666" y="1072"/>
                  <a:pt x="2666" y="1072"/>
                  <a:pt x="2666" y="1072"/>
                </a:cubicBezTo>
                <a:cubicBezTo>
                  <a:pt x="2666" y="1071"/>
                  <a:pt x="2666" y="1071"/>
                  <a:pt x="2666" y="1071"/>
                </a:cubicBezTo>
                <a:cubicBezTo>
                  <a:pt x="2667" y="1072"/>
                  <a:pt x="2667" y="1072"/>
                  <a:pt x="2667" y="1072"/>
                </a:cubicBezTo>
                <a:cubicBezTo>
                  <a:pt x="2669" y="1073"/>
                  <a:pt x="2669" y="1073"/>
                  <a:pt x="2669" y="1073"/>
                </a:cubicBezTo>
                <a:cubicBezTo>
                  <a:pt x="2670" y="1072"/>
                  <a:pt x="2670" y="1072"/>
                  <a:pt x="2670" y="1072"/>
                </a:cubicBezTo>
                <a:cubicBezTo>
                  <a:pt x="2671" y="1074"/>
                  <a:pt x="2671" y="1074"/>
                  <a:pt x="2671" y="1074"/>
                </a:cubicBezTo>
                <a:cubicBezTo>
                  <a:pt x="2672" y="1073"/>
                  <a:pt x="2672" y="1073"/>
                  <a:pt x="2672" y="1073"/>
                </a:cubicBezTo>
                <a:cubicBezTo>
                  <a:pt x="2672" y="1074"/>
                  <a:pt x="2672" y="1074"/>
                  <a:pt x="2672" y="1074"/>
                </a:cubicBezTo>
                <a:cubicBezTo>
                  <a:pt x="2673" y="1076"/>
                  <a:pt x="2673" y="1076"/>
                  <a:pt x="2673" y="1076"/>
                </a:cubicBezTo>
                <a:cubicBezTo>
                  <a:pt x="2673" y="1077"/>
                  <a:pt x="2673" y="1077"/>
                  <a:pt x="2673" y="1077"/>
                </a:cubicBezTo>
                <a:cubicBezTo>
                  <a:pt x="2674" y="1080"/>
                  <a:pt x="2674" y="1080"/>
                  <a:pt x="2674" y="1080"/>
                </a:cubicBezTo>
                <a:cubicBezTo>
                  <a:pt x="2675" y="1080"/>
                  <a:pt x="2675" y="1080"/>
                  <a:pt x="2675" y="1080"/>
                </a:cubicBezTo>
                <a:cubicBezTo>
                  <a:pt x="2680" y="1078"/>
                  <a:pt x="2680" y="1078"/>
                  <a:pt x="2680" y="1078"/>
                </a:cubicBezTo>
                <a:cubicBezTo>
                  <a:pt x="2683" y="1077"/>
                  <a:pt x="2683" y="1077"/>
                  <a:pt x="2683" y="1077"/>
                </a:cubicBezTo>
                <a:cubicBezTo>
                  <a:pt x="2686" y="1075"/>
                  <a:pt x="2686" y="1075"/>
                  <a:pt x="2686" y="1075"/>
                </a:cubicBezTo>
                <a:cubicBezTo>
                  <a:pt x="2688" y="1071"/>
                  <a:pt x="2688" y="1071"/>
                  <a:pt x="2688" y="1071"/>
                </a:cubicBezTo>
                <a:cubicBezTo>
                  <a:pt x="2688" y="1070"/>
                  <a:pt x="2688" y="1070"/>
                  <a:pt x="2688" y="1070"/>
                </a:cubicBezTo>
                <a:cubicBezTo>
                  <a:pt x="2689" y="1067"/>
                  <a:pt x="2689" y="1067"/>
                  <a:pt x="2689" y="1067"/>
                </a:cubicBezTo>
                <a:cubicBezTo>
                  <a:pt x="2689" y="1068"/>
                  <a:pt x="2689" y="1068"/>
                  <a:pt x="2689" y="1068"/>
                </a:cubicBezTo>
                <a:cubicBezTo>
                  <a:pt x="2690" y="1068"/>
                  <a:pt x="2690" y="1068"/>
                  <a:pt x="2690" y="1068"/>
                </a:cubicBezTo>
                <a:cubicBezTo>
                  <a:pt x="2692" y="1065"/>
                  <a:pt x="2692" y="1065"/>
                  <a:pt x="2692" y="1065"/>
                </a:cubicBezTo>
                <a:cubicBezTo>
                  <a:pt x="2691" y="1064"/>
                  <a:pt x="2691" y="1064"/>
                  <a:pt x="2691" y="1064"/>
                </a:cubicBezTo>
                <a:cubicBezTo>
                  <a:pt x="2690" y="1063"/>
                  <a:pt x="2690" y="1063"/>
                  <a:pt x="2690" y="1063"/>
                </a:cubicBezTo>
                <a:cubicBezTo>
                  <a:pt x="2690" y="1062"/>
                  <a:pt x="2690" y="1062"/>
                  <a:pt x="2690" y="1062"/>
                </a:cubicBezTo>
                <a:lnTo>
                  <a:pt x="2691" y="1063"/>
                </a:lnTo>
                <a:close/>
                <a:moveTo>
                  <a:pt x="2643" y="1011"/>
                </a:moveTo>
                <a:cubicBezTo>
                  <a:pt x="2644" y="1011"/>
                  <a:pt x="2644" y="1011"/>
                  <a:pt x="2644" y="1011"/>
                </a:cubicBezTo>
                <a:cubicBezTo>
                  <a:pt x="2645" y="1011"/>
                  <a:pt x="2645" y="1011"/>
                  <a:pt x="2645" y="1011"/>
                </a:cubicBezTo>
                <a:cubicBezTo>
                  <a:pt x="2644" y="1010"/>
                  <a:pt x="2644" y="1010"/>
                  <a:pt x="2644" y="1010"/>
                </a:cubicBezTo>
                <a:lnTo>
                  <a:pt x="2643" y="1011"/>
                </a:lnTo>
                <a:close/>
                <a:moveTo>
                  <a:pt x="2623" y="809"/>
                </a:moveTo>
                <a:cubicBezTo>
                  <a:pt x="2621" y="808"/>
                  <a:pt x="2621" y="808"/>
                  <a:pt x="2621" y="808"/>
                </a:cubicBezTo>
                <a:cubicBezTo>
                  <a:pt x="2619" y="809"/>
                  <a:pt x="2619" y="809"/>
                  <a:pt x="2619" y="809"/>
                </a:cubicBezTo>
                <a:cubicBezTo>
                  <a:pt x="2620" y="810"/>
                  <a:pt x="2620" y="810"/>
                  <a:pt x="2620" y="810"/>
                </a:cubicBezTo>
                <a:cubicBezTo>
                  <a:pt x="2621" y="809"/>
                  <a:pt x="2621" y="809"/>
                  <a:pt x="2621" y="809"/>
                </a:cubicBezTo>
                <a:cubicBezTo>
                  <a:pt x="2623" y="810"/>
                  <a:pt x="2623" y="810"/>
                  <a:pt x="2623" y="810"/>
                </a:cubicBezTo>
                <a:lnTo>
                  <a:pt x="2623" y="809"/>
                </a:lnTo>
                <a:close/>
                <a:moveTo>
                  <a:pt x="2609" y="990"/>
                </a:moveTo>
                <a:cubicBezTo>
                  <a:pt x="2608" y="991"/>
                  <a:pt x="2608" y="991"/>
                  <a:pt x="2608" y="991"/>
                </a:cubicBezTo>
                <a:cubicBezTo>
                  <a:pt x="2607" y="993"/>
                  <a:pt x="2607" y="993"/>
                  <a:pt x="2607" y="993"/>
                </a:cubicBezTo>
                <a:cubicBezTo>
                  <a:pt x="2609" y="994"/>
                  <a:pt x="2609" y="994"/>
                  <a:pt x="2609" y="994"/>
                </a:cubicBezTo>
                <a:cubicBezTo>
                  <a:pt x="2610" y="994"/>
                  <a:pt x="2610" y="994"/>
                  <a:pt x="2610" y="994"/>
                </a:cubicBezTo>
                <a:cubicBezTo>
                  <a:pt x="2609" y="996"/>
                  <a:pt x="2609" y="996"/>
                  <a:pt x="2609" y="996"/>
                </a:cubicBezTo>
                <a:cubicBezTo>
                  <a:pt x="2611" y="996"/>
                  <a:pt x="2611" y="996"/>
                  <a:pt x="2611" y="996"/>
                </a:cubicBezTo>
                <a:cubicBezTo>
                  <a:pt x="2612" y="993"/>
                  <a:pt x="2612" y="993"/>
                  <a:pt x="2612" y="993"/>
                </a:cubicBezTo>
                <a:lnTo>
                  <a:pt x="2609" y="990"/>
                </a:lnTo>
                <a:close/>
                <a:moveTo>
                  <a:pt x="2597" y="1068"/>
                </a:moveTo>
                <a:cubicBezTo>
                  <a:pt x="2596" y="1067"/>
                  <a:pt x="2596" y="1067"/>
                  <a:pt x="2596" y="1067"/>
                </a:cubicBezTo>
                <a:cubicBezTo>
                  <a:pt x="2596" y="1069"/>
                  <a:pt x="2596" y="1069"/>
                  <a:pt x="2596" y="1069"/>
                </a:cubicBezTo>
                <a:lnTo>
                  <a:pt x="2597" y="1068"/>
                </a:lnTo>
                <a:close/>
                <a:moveTo>
                  <a:pt x="2605" y="1071"/>
                </a:moveTo>
                <a:cubicBezTo>
                  <a:pt x="2607" y="1068"/>
                  <a:pt x="2607" y="1068"/>
                  <a:pt x="2607" y="1068"/>
                </a:cubicBezTo>
                <a:cubicBezTo>
                  <a:pt x="2608" y="1070"/>
                  <a:pt x="2608" y="1070"/>
                  <a:pt x="2608" y="1070"/>
                </a:cubicBezTo>
                <a:cubicBezTo>
                  <a:pt x="2609" y="1070"/>
                  <a:pt x="2609" y="1070"/>
                  <a:pt x="2609" y="1070"/>
                </a:cubicBezTo>
                <a:cubicBezTo>
                  <a:pt x="2610" y="1069"/>
                  <a:pt x="2610" y="1069"/>
                  <a:pt x="2610" y="1069"/>
                </a:cubicBezTo>
                <a:cubicBezTo>
                  <a:pt x="2612" y="1068"/>
                  <a:pt x="2612" y="1068"/>
                  <a:pt x="2612" y="1068"/>
                </a:cubicBezTo>
                <a:cubicBezTo>
                  <a:pt x="2611" y="1066"/>
                  <a:pt x="2611" y="1066"/>
                  <a:pt x="2611" y="1066"/>
                </a:cubicBezTo>
                <a:cubicBezTo>
                  <a:pt x="2607" y="1064"/>
                  <a:pt x="2607" y="1064"/>
                  <a:pt x="2607" y="1064"/>
                </a:cubicBezTo>
                <a:cubicBezTo>
                  <a:pt x="2604" y="1063"/>
                  <a:pt x="2604" y="1063"/>
                  <a:pt x="2604" y="1063"/>
                </a:cubicBezTo>
                <a:cubicBezTo>
                  <a:pt x="2603" y="1064"/>
                  <a:pt x="2603" y="1064"/>
                  <a:pt x="2603" y="1064"/>
                </a:cubicBezTo>
                <a:cubicBezTo>
                  <a:pt x="2604" y="1065"/>
                  <a:pt x="2604" y="1065"/>
                  <a:pt x="2604" y="1065"/>
                </a:cubicBezTo>
                <a:cubicBezTo>
                  <a:pt x="2604" y="1066"/>
                  <a:pt x="2604" y="1066"/>
                  <a:pt x="2604" y="1066"/>
                </a:cubicBezTo>
                <a:cubicBezTo>
                  <a:pt x="2601" y="1067"/>
                  <a:pt x="2601" y="1067"/>
                  <a:pt x="2601" y="1067"/>
                </a:cubicBezTo>
                <a:cubicBezTo>
                  <a:pt x="2601" y="1068"/>
                  <a:pt x="2601" y="1068"/>
                  <a:pt x="2601" y="1068"/>
                </a:cubicBezTo>
                <a:cubicBezTo>
                  <a:pt x="2602" y="1068"/>
                  <a:pt x="2602" y="1068"/>
                  <a:pt x="2602" y="1068"/>
                </a:cubicBezTo>
                <a:cubicBezTo>
                  <a:pt x="2602" y="1067"/>
                  <a:pt x="2602" y="1067"/>
                  <a:pt x="2602" y="1067"/>
                </a:cubicBezTo>
                <a:cubicBezTo>
                  <a:pt x="2604" y="1067"/>
                  <a:pt x="2604" y="1067"/>
                  <a:pt x="2604" y="1067"/>
                </a:cubicBezTo>
                <a:cubicBezTo>
                  <a:pt x="2604" y="1069"/>
                  <a:pt x="2604" y="1069"/>
                  <a:pt x="2604" y="1069"/>
                </a:cubicBezTo>
                <a:lnTo>
                  <a:pt x="2605" y="1071"/>
                </a:lnTo>
                <a:close/>
                <a:moveTo>
                  <a:pt x="2647" y="1010"/>
                </a:moveTo>
                <a:cubicBezTo>
                  <a:pt x="2646" y="1008"/>
                  <a:pt x="2646" y="1008"/>
                  <a:pt x="2646" y="1008"/>
                </a:cubicBezTo>
                <a:cubicBezTo>
                  <a:pt x="2645" y="1008"/>
                  <a:pt x="2645" y="1008"/>
                  <a:pt x="2645" y="1008"/>
                </a:cubicBezTo>
                <a:cubicBezTo>
                  <a:pt x="2644" y="1008"/>
                  <a:pt x="2644" y="1008"/>
                  <a:pt x="2644" y="1008"/>
                </a:cubicBezTo>
                <a:cubicBezTo>
                  <a:pt x="2644" y="1008"/>
                  <a:pt x="2644" y="1008"/>
                  <a:pt x="2644" y="1008"/>
                </a:cubicBezTo>
                <a:cubicBezTo>
                  <a:pt x="2644" y="1009"/>
                  <a:pt x="2644" y="1009"/>
                  <a:pt x="2644" y="1009"/>
                </a:cubicBezTo>
                <a:cubicBezTo>
                  <a:pt x="2645" y="1011"/>
                  <a:pt x="2645" y="1011"/>
                  <a:pt x="2645" y="1011"/>
                </a:cubicBezTo>
                <a:lnTo>
                  <a:pt x="2647" y="1010"/>
                </a:lnTo>
                <a:close/>
                <a:moveTo>
                  <a:pt x="2706" y="755"/>
                </a:moveTo>
                <a:cubicBezTo>
                  <a:pt x="2706" y="754"/>
                  <a:pt x="2706" y="754"/>
                  <a:pt x="2706" y="754"/>
                </a:cubicBezTo>
                <a:cubicBezTo>
                  <a:pt x="2705" y="753"/>
                  <a:pt x="2705" y="753"/>
                  <a:pt x="2705" y="753"/>
                </a:cubicBezTo>
                <a:cubicBezTo>
                  <a:pt x="2704" y="753"/>
                  <a:pt x="2704" y="753"/>
                  <a:pt x="2704" y="753"/>
                </a:cubicBezTo>
                <a:cubicBezTo>
                  <a:pt x="2705" y="756"/>
                  <a:pt x="2705" y="756"/>
                  <a:pt x="2705" y="756"/>
                </a:cubicBezTo>
                <a:lnTo>
                  <a:pt x="2706" y="755"/>
                </a:lnTo>
                <a:close/>
                <a:moveTo>
                  <a:pt x="2702" y="941"/>
                </a:moveTo>
                <a:cubicBezTo>
                  <a:pt x="2699" y="944"/>
                  <a:pt x="2699" y="944"/>
                  <a:pt x="2699" y="944"/>
                </a:cubicBezTo>
                <a:cubicBezTo>
                  <a:pt x="2698" y="945"/>
                  <a:pt x="2698" y="945"/>
                  <a:pt x="2698" y="945"/>
                </a:cubicBezTo>
                <a:cubicBezTo>
                  <a:pt x="2699" y="946"/>
                  <a:pt x="2699" y="946"/>
                  <a:pt x="2699" y="946"/>
                </a:cubicBezTo>
                <a:cubicBezTo>
                  <a:pt x="2701" y="945"/>
                  <a:pt x="2701" y="945"/>
                  <a:pt x="2701" y="945"/>
                </a:cubicBezTo>
                <a:cubicBezTo>
                  <a:pt x="2702" y="944"/>
                  <a:pt x="2702" y="944"/>
                  <a:pt x="2702" y="944"/>
                </a:cubicBezTo>
                <a:cubicBezTo>
                  <a:pt x="2703" y="943"/>
                  <a:pt x="2703" y="943"/>
                  <a:pt x="2703" y="943"/>
                </a:cubicBezTo>
                <a:cubicBezTo>
                  <a:pt x="2705" y="942"/>
                  <a:pt x="2705" y="942"/>
                  <a:pt x="2705" y="942"/>
                </a:cubicBezTo>
                <a:cubicBezTo>
                  <a:pt x="2708" y="939"/>
                  <a:pt x="2708" y="939"/>
                  <a:pt x="2708" y="939"/>
                </a:cubicBezTo>
                <a:cubicBezTo>
                  <a:pt x="2710" y="938"/>
                  <a:pt x="2710" y="938"/>
                  <a:pt x="2710" y="938"/>
                </a:cubicBezTo>
                <a:cubicBezTo>
                  <a:pt x="2712" y="936"/>
                  <a:pt x="2712" y="936"/>
                  <a:pt x="2712" y="936"/>
                </a:cubicBezTo>
                <a:cubicBezTo>
                  <a:pt x="2712" y="935"/>
                  <a:pt x="2712" y="935"/>
                  <a:pt x="2712" y="935"/>
                </a:cubicBezTo>
                <a:cubicBezTo>
                  <a:pt x="2713" y="934"/>
                  <a:pt x="2713" y="934"/>
                  <a:pt x="2713" y="934"/>
                </a:cubicBezTo>
                <a:cubicBezTo>
                  <a:pt x="2713" y="931"/>
                  <a:pt x="2713" y="931"/>
                  <a:pt x="2713" y="931"/>
                </a:cubicBezTo>
                <a:cubicBezTo>
                  <a:pt x="2714" y="929"/>
                  <a:pt x="2714" y="929"/>
                  <a:pt x="2714" y="929"/>
                </a:cubicBezTo>
                <a:cubicBezTo>
                  <a:pt x="2717" y="929"/>
                  <a:pt x="2717" y="929"/>
                  <a:pt x="2717" y="929"/>
                </a:cubicBezTo>
                <a:cubicBezTo>
                  <a:pt x="2718" y="927"/>
                  <a:pt x="2718" y="927"/>
                  <a:pt x="2718" y="927"/>
                </a:cubicBezTo>
                <a:cubicBezTo>
                  <a:pt x="2720" y="926"/>
                  <a:pt x="2720" y="926"/>
                  <a:pt x="2720" y="926"/>
                </a:cubicBezTo>
                <a:cubicBezTo>
                  <a:pt x="2721" y="925"/>
                  <a:pt x="2721" y="925"/>
                  <a:pt x="2721" y="925"/>
                </a:cubicBezTo>
                <a:cubicBezTo>
                  <a:pt x="2722" y="924"/>
                  <a:pt x="2722" y="924"/>
                  <a:pt x="2722" y="924"/>
                </a:cubicBezTo>
                <a:cubicBezTo>
                  <a:pt x="2721" y="921"/>
                  <a:pt x="2721" y="921"/>
                  <a:pt x="2721" y="921"/>
                </a:cubicBezTo>
                <a:cubicBezTo>
                  <a:pt x="2719" y="919"/>
                  <a:pt x="2719" y="919"/>
                  <a:pt x="2719" y="919"/>
                </a:cubicBezTo>
                <a:cubicBezTo>
                  <a:pt x="2720" y="917"/>
                  <a:pt x="2720" y="917"/>
                  <a:pt x="2720" y="917"/>
                </a:cubicBezTo>
                <a:cubicBezTo>
                  <a:pt x="2719" y="915"/>
                  <a:pt x="2719" y="915"/>
                  <a:pt x="2719" y="915"/>
                </a:cubicBezTo>
                <a:cubicBezTo>
                  <a:pt x="2718" y="915"/>
                  <a:pt x="2718" y="915"/>
                  <a:pt x="2718" y="915"/>
                </a:cubicBezTo>
                <a:cubicBezTo>
                  <a:pt x="2718" y="918"/>
                  <a:pt x="2718" y="918"/>
                  <a:pt x="2718" y="918"/>
                </a:cubicBezTo>
                <a:cubicBezTo>
                  <a:pt x="2718" y="921"/>
                  <a:pt x="2718" y="921"/>
                  <a:pt x="2718" y="921"/>
                </a:cubicBezTo>
                <a:cubicBezTo>
                  <a:pt x="2717" y="920"/>
                  <a:pt x="2717" y="920"/>
                  <a:pt x="2717" y="920"/>
                </a:cubicBezTo>
                <a:cubicBezTo>
                  <a:pt x="2718" y="922"/>
                  <a:pt x="2718" y="922"/>
                  <a:pt x="2718" y="922"/>
                </a:cubicBezTo>
                <a:cubicBezTo>
                  <a:pt x="2718" y="923"/>
                  <a:pt x="2718" y="923"/>
                  <a:pt x="2718" y="923"/>
                </a:cubicBezTo>
                <a:cubicBezTo>
                  <a:pt x="2716" y="925"/>
                  <a:pt x="2716" y="925"/>
                  <a:pt x="2716" y="925"/>
                </a:cubicBezTo>
                <a:cubicBezTo>
                  <a:pt x="2715" y="925"/>
                  <a:pt x="2715" y="925"/>
                  <a:pt x="2715" y="925"/>
                </a:cubicBezTo>
                <a:cubicBezTo>
                  <a:pt x="2713" y="927"/>
                  <a:pt x="2713" y="927"/>
                  <a:pt x="2713" y="927"/>
                </a:cubicBezTo>
                <a:cubicBezTo>
                  <a:pt x="2713" y="929"/>
                  <a:pt x="2713" y="929"/>
                  <a:pt x="2713" y="929"/>
                </a:cubicBezTo>
                <a:cubicBezTo>
                  <a:pt x="2711" y="930"/>
                  <a:pt x="2711" y="930"/>
                  <a:pt x="2711" y="930"/>
                </a:cubicBezTo>
                <a:cubicBezTo>
                  <a:pt x="2709" y="934"/>
                  <a:pt x="2709" y="934"/>
                  <a:pt x="2709" y="934"/>
                </a:cubicBezTo>
                <a:cubicBezTo>
                  <a:pt x="2706" y="937"/>
                  <a:pt x="2706" y="937"/>
                  <a:pt x="2706" y="937"/>
                </a:cubicBezTo>
                <a:cubicBezTo>
                  <a:pt x="2704" y="937"/>
                  <a:pt x="2704" y="937"/>
                  <a:pt x="2704" y="937"/>
                </a:cubicBezTo>
                <a:cubicBezTo>
                  <a:pt x="2703" y="940"/>
                  <a:pt x="2703" y="940"/>
                  <a:pt x="2703" y="940"/>
                </a:cubicBezTo>
                <a:lnTo>
                  <a:pt x="2702" y="941"/>
                </a:lnTo>
                <a:close/>
                <a:moveTo>
                  <a:pt x="2515" y="957"/>
                </a:moveTo>
                <a:cubicBezTo>
                  <a:pt x="2515" y="956"/>
                  <a:pt x="2515" y="956"/>
                  <a:pt x="2515" y="956"/>
                </a:cubicBezTo>
                <a:cubicBezTo>
                  <a:pt x="2515" y="955"/>
                  <a:pt x="2515" y="955"/>
                  <a:pt x="2515" y="955"/>
                </a:cubicBezTo>
                <a:cubicBezTo>
                  <a:pt x="2514" y="955"/>
                  <a:pt x="2514" y="955"/>
                  <a:pt x="2514" y="955"/>
                </a:cubicBezTo>
                <a:lnTo>
                  <a:pt x="2515" y="957"/>
                </a:lnTo>
                <a:close/>
                <a:moveTo>
                  <a:pt x="2643" y="1010"/>
                </a:moveTo>
                <a:cubicBezTo>
                  <a:pt x="2643" y="1010"/>
                  <a:pt x="2643" y="1010"/>
                  <a:pt x="2643" y="1010"/>
                </a:cubicBezTo>
                <a:cubicBezTo>
                  <a:pt x="2643" y="1008"/>
                  <a:pt x="2643" y="1008"/>
                  <a:pt x="2643" y="1008"/>
                </a:cubicBezTo>
                <a:cubicBezTo>
                  <a:pt x="2644" y="1008"/>
                  <a:pt x="2644" y="1008"/>
                  <a:pt x="2644" y="1008"/>
                </a:cubicBezTo>
                <a:cubicBezTo>
                  <a:pt x="2643" y="1009"/>
                  <a:pt x="2643" y="1009"/>
                  <a:pt x="2643" y="1009"/>
                </a:cubicBezTo>
                <a:lnTo>
                  <a:pt x="2643" y="1010"/>
                </a:lnTo>
                <a:close/>
                <a:moveTo>
                  <a:pt x="2685" y="781"/>
                </a:moveTo>
                <a:cubicBezTo>
                  <a:pt x="2685" y="780"/>
                  <a:pt x="2685" y="780"/>
                  <a:pt x="2685" y="780"/>
                </a:cubicBezTo>
                <a:cubicBezTo>
                  <a:pt x="2684" y="779"/>
                  <a:pt x="2684" y="779"/>
                  <a:pt x="2684" y="779"/>
                </a:cubicBezTo>
                <a:cubicBezTo>
                  <a:pt x="2682" y="779"/>
                  <a:pt x="2682" y="779"/>
                  <a:pt x="2682" y="779"/>
                </a:cubicBezTo>
                <a:cubicBezTo>
                  <a:pt x="2683" y="780"/>
                  <a:pt x="2683" y="780"/>
                  <a:pt x="2683" y="780"/>
                </a:cubicBezTo>
                <a:lnTo>
                  <a:pt x="2685" y="781"/>
                </a:lnTo>
                <a:close/>
                <a:moveTo>
                  <a:pt x="2641" y="1123"/>
                </a:moveTo>
                <a:cubicBezTo>
                  <a:pt x="2643" y="1124"/>
                  <a:pt x="2643" y="1124"/>
                  <a:pt x="2643" y="1124"/>
                </a:cubicBezTo>
                <a:cubicBezTo>
                  <a:pt x="2646" y="1122"/>
                  <a:pt x="2646" y="1122"/>
                  <a:pt x="2646" y="1122"/>
                </a:cubicBezTo>
                <a:cubicBezTo>
                  <a:pt x="2648" y="1123"/>
                  <a:pt x="2648" y="1123"/>
                  <a:pt x="2648" y="1123"/>
                </a:cubicBezTo>
                <a:cubicBezTo>
                  <a:pt x="2651" y="1124"/>
                  <a:pt x="2651" y="1124"/>
                  <a:pt x="2651" y="1124"/>
                </a:cubicBezTo>
                <a:cubicBezTo>
                  <a:pt x="2654" y="1124"/>
                  <a:pt x="2654" y="1124"/>
                  <a:pt x="2654" y="1124"/>
                </a:cubicBezTo>
                <a:cubicBezTo>
                  <a:pt x="2657" y="1123"/>
                  <a:pt x="2657" y="1123"/>
                  <a:pt x="2657" y="1123"/>
                </a:cubicBezTo>
                <a:cubicBezTo>
                  <a:pt x="2658" y="1123"/>
                  <a:pt x="2658" y="1123"/>
                  <a:pt x="2658" y="1123"/>
                </a:cubicBezTo>
                <a:cubicBezTo>
                  <a:pt x="2660" y="1125"/>
                  <a:pt x="2660" y="1125"/>
                  <a:pt x="2660" y="1125"/>
                </a:cubicBezTo>
                <a:cubicBezTo>
                  <a:pt x="2662" y="1125"/>
                  <a:pt x="2662" y="1125"/>
                  <a:pt x="2662" y="1125"/>
                </a:cubicBezTo>
                <a:cubicBezTo>
                  <a:pt x="2665" y="1128"/>
                  <a:pt x="2665" y="1128"/>
                  <a:pt x="2665" y="1128"/>
                </a:cubicBezTo>
                <a:cubicBezTo>
                  <a:pt x="2667" y="1127"/>
                  <a:pt x="2667" y="1127"/>
                  <a:pt x="2667" y="1127"/>
                </a:cubicBezTo>
                <a:cubicBezTo>
                  <a:pt x="2669" y="1129"/>
                  <a:pt x="2669" y="1129"/>
                  <a:pt x="2669" y="1129"/>
                </a:cubicBezTo>
                <a:cubicBezTo>
                  <a:pt x="2670" y="1129"/>
                  <a:pt x="2670" y="1129"/>
                  <a:pt x="2670" y="1129"/>
                </a:cubicBezTo>
                <a:cubicBezTo>
                  <a:pt x="2669" y="1126"/>
                  <a:pt x="2669" y="1126"/>
                  <a:pt x="2669" y="1126"/>
                </a:cubicBezTo>
                <a:cubicBezTo>
                  <a:pt x="2668" y="1125"/>
                  <a:pt x="2668" y="1125"/>
                  <a:pt x="2668" y="1125"/>
                </a:cubicBezTo>
                <a:cubicBezTo>
                  <a:pt x="2669" y="1123"/>
                  <a:pt x="2669" y="1123"/>
                  <a:pt x="2669" y="1123"/>
                </a:cubicBezTo>
                <a:cubicBezTo>
                  <a:pt x="2670" y="1119"/>
                  <a:pt x="2670" y="1119"/>
                  <a:pt x="2670" y="1119"/>
                </a:cubicBezTo>
                <a:cubicBezTo>
                  <a:pt x="2669" y="1118"/>
                  <a:pt x="2669" y="1118"/>
                  <a:pt x="2669" y="1118"/>
                </a:cubicBezTo>
                <a:cubicBezTo>
                  <a:pt x="2667" y="1118"/>
                  <a:pt x="2667" y="1118"/>
                  <a:pt x="2667" y="1118"/>
                </a:cubicBezTo>
                <a:cubicBezTo>
                  <a:pt x="2667" y="1117"/>
                  <a:pt x="2667" y="1117"/>
                  <a:pt x="2667" y="1117"/>
                </a:cubicBezTo>
                <a:cubicBezTo>
                  <a:pt x="2665" y="1117"/>
                  <a:pt x="2665" y="1117"/>
                  <a:pt x="2665" y="1117"/>
                </a:cubicBezTo>
                <a:cubicBezTo>
                  <a:pt x="2664" y="1118"/>
                  <a:pt x="2664" y="1118"/>
                  <a:pt x="2664" y="1118"/>
                </a:cubicBezTo>
                <a:cubicBezTo>
                  <a:pt x="2662" y="1118"/>
                  <a:pt x="2662" y="1118"/>
                  <a:pt x="2662" y="1118"/>
                </a:cubicBezTo>
                <a:cubicBezTo>
                  <a:pt x="2660" y="1117"/>
                  <a:pt x="2660" y="1117"/>
                  <a:pt x="2660" y="1117"/>
                </a:cubicBezTo>
                <a:cubicBezTo>
                  <a:pt x="2658" y="1118"/>
                  <a:pt x="2658" y="1118"/>
                  <a:pt x="2658" y="1118"/>
                </a:cubicBezTo>
                <a:cubicBezTo>
                  <a:pt x="2656" y="1117"/>
                  <a:pt x="2656" y="1117"/>
                  <a:pt x="2656" y="1117"/>
                </a:cubicBezTo>
                <a:cubicBezTo>
                  <a:pt x="2655" y="1115"/>
                  <a:pt x="2655" y="1115"/>
                  <a:pt x="2655" y="1115"/>
                </a:cubicBezTo>
                <a:cubicBezTo>
                  <a:pt x="2654" y="1114"/>
                  <a:pt x="2654" y="1114"/>
                  <a:pt x="2654" y="1114"/>
                </a:cubicBezTo>
                <a:cubicBezTo>
                  <a:pt x="2652" y="1111"/>
                  <a:pt x="2652" y="1111"/>
                  <a:pt x="2652" y="1111"/>
                </a:cubicBezTo>
                <a:cubicBezTo>
                  <a:pt x="2652" y="1108"/>
                  <a:pt x="2652" y="1108"/>
                  <a:pt x="2652" y="1108"/>
                </a:cubicBezTo>
                <a:cubicBezTo>
                  <a:pt x="2650" y="1108"/>
                  <a:pt x="2650" y="1108"/>
                  <a:pt x="2650" y="1108"/>
                </a:cubicBezTo>
                <a:cubicBezTo>
                  <a:pt x="2648" y="1109"/>
                  <a:pt x="2648" y="1109"/>
                  <a:pt x="2648" y="1109"/>
                </a:cubicBezTo>
                <a:cubicBezTo>
                  <a:pt x="2647" y="1107"/>
                  <a:pt x="2647" y="1107"/>
                  <a:pt x="2647" y="1107"/>
                </a:cubicBezTo>
                <a:cubicBezTo>
                  <a:pt x="2645" y="1107"/>
                  <a:pt x="2645" y="1107"/>
                  <a:pt x="2645" y="1107"/>
                </a:cubicBezTo>
                <a:cubicBezTo>
                  <a:pt x="2643" y="1106"/>
                  <a:pt x="2643" y="1106"/>
                  <a:pt x="2643" y="1106"/>
                </a:cubicBezTo>
                <a:cubicBezTo>
                  <a:pt x="2642" y="1105"/>
                  <a:pt x="2642" y="1105"/>
                  <a:pt x="2642" y="1105"/>
                </a:cubicBezTo>
                <a:cubicBezTo>
                  <a:pt x="2640" y="1105"/>
                  <a:pt x="2640" y="1105"/>
                  <a:pt x="2640" y="1105"/>
                </a:cubicBezTo>
                <a:cubicBezTo>
                  <a:pt x="2638" y="1105"/>
                  <a:pt x="2638" y="1105"/>
                  <a:pt x="2638" y="1105"/>
                </a:cubicBezTo>
                <a:cubicBezTo>
                  <a:pt x="2636" y="1102"/>
                  <a:pt x="2636" y="1102"/>
                  <a:pt x="2636" y="1102"/>
                </a:cubicBezTo>
                <a:cubicBezTo>
                  <a:pt x="2634" y="1103"/>
                  <a:pt x="2634" y="1103"/>
                  <a:pt x="2634" y="1103"/>
                </a:cubicBezTo>
                <a:cubicBezTo>
                  <a:pt x="2633" y="1107"/>
                  <a:pt x="2633" y="1107"/>
                  <a:pt x="2633" y="1107"/>
                </a:cubicBezTo>
                <a:cubicBezTo>
                  <a:pt x="2632" y="1108"/>
                  <a:pt x="2632" y="1108"/>
                  <a:pt x="2632" y="1108"/>
                </a:cubicBezTo>
                <a:cubicBezTo>
                  <a:pt x="2627" y="1109"/>
                  <a:pt x="2627" y="1109"/>
                  <a:pt x="2627" y="1109"/>
                </a:cubicBezTo>
                <a:cubicBezTo>
                  <a:pt x="2622" y="1108"/>
                  <a:pt x="2622" y="1108"/>
                  <a:pt x="2622" y="1108"/>
                </a:cubicBezTo>
                <a:cubicBezTo>
                  <a:pt x="2616" y="1108"/>
                  <a:pt x="2616" y="1108"/>
                  <a:pt x="2616" y="1108"/>
                </a:cubicBezTo>
                <a:cubicBezTo>
                  <a:pt x="2612" y="1107"/>
                  <a:pt x="2612" y="1107"/>
                  <a:pt x="2612" y="1107"/>
                </a:cubicBezTo>
                <a:cubicBezTo>
                  <a:pt x="2612" y="1106"/>
                  <a:pt x="2612" y="1106"/>
                  <a:pt x="2612" y="1106"/>
                </a:cubicBezTo>
                <a:cubicBezTo>
                  <a:pt x="2612" y="1104"/>
                  <a:pt x="2612" y="1104"/>
                  <a:pt x="2612" y="1104"/>
                </a:cubicBezTo>
                <a:cubicBezTo>
                  <a:pt x="2611" y="1102"/>
                  <a:pt x="2611" y="1102"/>
                  <a:pt x="2611" y="1102"/>
                </a:cubicBezTo>
                <a:cubicBezTo>
                  <a:pt x="2606" y="1101"/>
                  <a:pt x="2606" y="1101"/>
                  <a:pt x="2606" y="1101"/>
                </a:cubicBezTo>
                <a:cubicBezTo>
                  <a:pt x="2603" y="1100"/>
                  <a:pt x="2603" y="1100"/>
                  <a:pt x="2603" y="1100"/>
                </a:cubicBezTo>
                <a:cubicBezTo>
                  <a:pt x="2601" y="1099"/>
                  <a:pt x="2601" y="1099"/>
                  <a:pt x="2601" y="1099"/>
                </a:cubicBezTo>
                <a:cubicBezTo>
                  <a:pt x="2598" y="1099"/>
                  <a:pt x="2598" y="1099"/>
                  <a:pt x="2598" y="1099"/>
                </a:cubicBezTo>
                <a:cubicBezTo>
                  <a:pt x="2597" y="1100"/>
                  <a:pt x="2597" y="1100"/>
                  <a:pt x="2597" y="1100"/>
                </a:cubicBezTo>
                <a:cubicBezTo>
                  <a:pt x="2596" y="1100"/>
                  <a:pt x="2596" y="1100"/>
                  <a:pt x="2596" y="1100"/>
                </a:cubicBezTo>
                <a:cubicBezTo>
                  <a:pt x="2594" y="1099"/>
                  <a:pt x="2594" y="1099"/>
                  <a:pt x="2594" y="1099"/>
                </a:cubicBezTo>
                <a:cubicBezTo>
                  <a:pt x="2591" y="1099"/>
                  <a:pt x="2591" y="1099"/>
                  <a:pt x="2591" y="1099"/>
                </a:cubicBezTo>
                <a:cubicBezTo>
                  <a:pt x="2589" y="1099"/>
                  <a:pt x="2589" y="1099"/>
                  <a:pt x="2589" y="1099"/>
                </a:cubicBezTo>
                <a:cubicBezTo>
                  <a:pt x="2588" y="1098"/>
                  <a:pt x="2588" y="1098"/>
                  <a:pt x="2588" y="1098"/>
                </a:cubicBezTo>
                <a:cubicBezTo>
                  <a:pt x="2586" y="1100"/>
                  <a:pt x="2586" y="1100"/>
                  <a:pt x="2586" y="1100"/>
                </a:cubicBezTo>
                <a:cubicBezTo>
                  <a:pt x="2586" y="1102"/>
                  <a:pt x="2586" y="1102"/>
                  <a:pt x="2586" y="1102"/>
                </a:cubicBezTo>
                <a:cubicBezTo>
                  <a:pt x="2585" y="1104"/>
                  <a:pt x="2585" y="1104"/>
                  <a:pt x="2585" y="1104"/>
                </a:cubicBezTo>
                <a:cubicBezTo>
                  <a:pt x="2583" y="1105"/>
                  <a:pt x="2583" y="1105"/>
                  <a:pt x="2583" y="1105"/>
                </a:cubicBezTo>
                <a:cubicBezTo>
                  <a:pt x="2583" y="1107"/>
                  <a:pt x="2583" y="1107"/>
                  <a:pt x="2583" y="1107"/>
                </a:cubicBezTo>
                <a:cubicBezTo>
                  <a:pt x="2581" y="1107"/>
                  <a:pt x="2581" y="1107"/>
                  <a:pt x="2581" y="1107"/>
                </a:cubicBezTo>
                <a:cubicBezTo>
                  <a:pt x="2580" y="1106"/>
                  <a:pt x="2580" y="1106"/>
                  <a:pt x="2580" y="1106"/>
                </a:cubicBezTo>
                <a:cubicBezTo>
                  <a:pt x="2580" y="1106"/>
                  <a:pt x="2580" y="1106"/>
                  <a:pt x="2580" y="1106"/>
                </a:cubicBezTo>
                <a:cubicBezTo>
                  <a:pt x="2580" y="1108"/>
                  <a:pt x="2580" y="1108"/>
                  <a:pt x="2580" y="1108"/>
                </a:cubicBezTo>
                <a:cubicBezTo>
                  <a:pt x="2581" y="1108"/>
                  <a:pt x="2581" y="1108"/>
                  <a:pt x="2581" y="1108"/>
                </a:cubicBezTo>
                <a:cubicBezTo>
                  <a:pt x="2585" y="1108"/>
                  <a:pt x="2585" y="1108"/>
                  <a:pt x="2585" y="1108"/>
                </a:cubicBezTo>
                <a:cubicBezTo>
                  <a:pt x="2587" y="1108"/>
                  <a:pt x="2587" y="1108"/>
                  <a:pt x="2587" y="1108"/>
                </a:cubicBezTo>
                <a:cubicBezTo>
                  <a:pt x="2588" y="1109"/>
                  <a:pt x="2588" y="1109"/>
                  <a:pt x="2588" y="1109"/>
                </a:cubicBezTo>
                <a:cubicBezTo>
                  <a:pt x="2590" y="1110"/>
                  <a:pt x="2590" y="1110"/>
                  <a:pt x="2590" y="1110"/>
                </a:cubicBezTo>
                <a:cubicBezTo>
                  <a:pt x="2591" y="1109"/>
                  <a:pt x="2591" y="1109"/>
                  <a:pt x="2591" y="1109"/>
                </a:cubicBezTo>
                <a:cubicBezTo>
                  <a:pt x="2592" y="1110"/>
                  <a:pt x="2592" y="1110"/>
                  <a:pt x="2592" y="1110"/>
                </a:cubicBezTo>
                <a:cubicBezTo>
                  <a:pt x="2591" y="1110"/>
                  <a:pt x="2591" y="1110"/>
                  <a:pt x="2591" y="1110"/>
                </a:cubicBezTo>
                <a:cubicBezTo>
                  <a:pt x="2590" y="1113"/>
                  <a:pt x="2590" y="1113"/>
                  <a:pt x="2590" y="1113"/>
                </a:cubicBezTo>
                <a:cubicBezTo>
                  <a:pt x="2591" y="1114"/>
                  <a:pt x="2591" y="1114"/>
                  <a:pt x="2591" y="1114"/>
                </a:cubicBezTo>
                <a:cubicBezTo>
                  <a:pt x="2594" y="1114"/>
                  <a:pt x="2594" y="1114"/>
                  <a:pt x="2594" y="1114"/>
                </a:cubicBezTo>
                <a:cubicBezTo>
                  <a:pt x="2596" y="1115"/>
                  <a:pt x="2596" y="1115"/>
                  <a:pt x="2596" y="1115"/>
                </a:cubicBezTo>
                <a:cubicBezTo>
                  <a:pt x="2598" y="1114"/>
                  <a:pt x="2598" y="1114"/>
                  <a:pt x="2598" y="1114"/>
                </a:cubicBezTo>
                <a:cubicBezTo>
                  <a:pt x="2599" y="1115"/>
                  <a:pt x="2599" y="1115"/>
                  <a:pt x="2599" y="1115"/>
                </a:cubicBezTo>
                <a:cubicBezTo>
                  <a:pt x="2602" y="1115"/>
                  <a:pt x="2602" y="1115"/>
                  <a:pt x="2602" y="1115"/>
                </a:cubicBezTo>
                <a:cubicBezTo>
                  <a:pt x="2605" y="1117"/>
                  <a:pt x="2605" y="1117"/>
                  <a:pt x="2605" y="1117"/>
                </a:cubicBezTo>
                <a:cubicBezTo>
                  <a:pt x="2610" y="1119"/>
                  <a:pt x="2610" y="1119"/>
                  <a:pt x="2610" y="1119"/>
                </a:cubicBezTo>
                <a:cubicBezTo>
                  <a:pt x="2612" y="1116"/>
                  <a:pt x="2612" y="1116"/>
                  <a:pt x="2612" y="1116"/>
                </a:cubicBezTo>
                <a:cubicBezTo>
                  <a:pt x="2613" y="1116"/>
                  <a:pt x="2613" y="1116"/>
                  <a:pt x="2613" y="1116"/>
                </a:cubicBezTo>
                <a:cubicBezTo>
                  <a:pt x="2615" y="1118"/>
                  <a:pt x="2615" y="1118"/>
                  <a:pt x="2615" y="1118"/>
                </a:cubicBezTo>
                <a:cubicBezTo>
                  <a:pt x="2617" y="1118"/>
                  <a:pt x="2617" y="1118"/>
                  <a:pt x="2617" y="1118"/>
                </a:cubicBezTo>
                <a:cubicBezTo>
                  <a:pt x="2618" y="1117"/>
                  <a:pt x="2618" y="1117"/>
                  <a:pt x="2618" y="1117"/>
                </a:cubicBezTo>
                <a:cubicBezTo>
                  <a:pt x="2619" y="1117"/>
                  <a:pt x="2619" y="1117"/>
                  <a:pt x="2619" y="1117"/>
                </a:cubicBezTo>
                <a:cubicBezTo>
                  <a:pt x="2622" y="1118"/>
                  <a:pt x="2622" y="1118"/>
                  <a:pt x="2622" y="1118"/>
                </a:cubicBezTo>
                <a:cubicBezTo>
                  <a:pt x="2625" y="1118"/>
                  <a:pt x="2625" y="1118"/>
                  <a:pt x="2625" y="1118"/>
                </a:cubicBezTo>
                <a:cubicBezTo>
                  <a:pt x="2630" y="1121"/>
                  <a:pt x="2630" y="1121"/>
                  <a:pt x="2630" y="1121"/>
                </a:cubicBezTo>
                <a:cubicBezTo>
                  <a:pt x="2635" y="1124"/>
                  <a:pt x="2635" y="1124"/>
                  <a:pt x="2635" y="1124"/>
                </a:cubicBezTo>
                <a:cubicBezTo>
                  <a:pt x="2637" y="1122"/>
                  <a:pt x="2637" y="1122"/>
                  <a:pt x="2637" y="1122"/>
                </a:cubicBezTo>
                <a:lnTo>
                  <a:pt x="2641" y="1123"/>
                </a:lnTo>
                <a:close/>
                <a:moveTo>
                  <a:pt x="2642" y="1012"/>
                </a:moveTo>
                <a:cubicBezTo>
                  <a:pt x="2643" y="1011"/>
                  <a:pt x="2643" y="1011"/>
                  <a:pt x="2643" y="1011"/>
                </a:cubicBezTo>
                <a:cubicBezTo>
                  <a:pt x="2643" y="1010"/>
                  <a:pt x="2643" y="1010"/>
                  <a:pt x="2643" y="1010"/>
                </a:cubicBezTo>
                <a:lnTo>
                  <a:pt x="2642" y="1012"/>
                </a:lnTo>
                <a:close/>
                <a:moveTo>
                  <a:pt x="2716" y="766"/>
                </a:moveTo>
                <a:cubicBezTo>
                  <a:pt x="2714" y="770"/>
                  <a:pt x="2714" y="770"/>
                  <a:pt x="2714" y="770"/>
                </a:cubicBezTo>
                <a:cubicBezTo>
                  <a:pt x="2713" y="774"/>
                  <a:pt x="2713" y="774"/>
                  <a:pt x="2713" y="774"/>
                </a:cubicBezTo>
                <a:cubicBezTo>
                  <a:pt x="2712" y="775"/>
                  <a:pt x="2712" y="775"/>
                  <a:pt x="2712" y="775"/>
                </a:cubicBezTo>
                <a:cubicBezTo>
                  <a:pt x="2713" y="776"/>
                  <a:pt x="2713" y="776"/>
                  <a:pt x="2713" y="776"/>
                </a:cubicBezTo>
                <a:cubicBezTo>
                  <a:pt x="2713" y="780"/>
                  <a:pt x="2713" y="780"/>
                  <a:pt x="2713" y="780"/>
                </a:cubicBezTo>
                <a:cubicBezTo>
                  <a:pt x="2713" y="784"/>
                  <a:pt x="2713" y="784"/>
                  <a:pt x="2713" y="784"/>
                </a:cubicBezTo>
                <a:cubicBezTo>
                  <a:pt x="2715" y="784"/>
                  <a:pt x="2715" y="784"/>
                  <a:pt x="2715" y="784"/>
                </a:cubicBezTo>
                <a:cubicBezTo>
                  <a:pt x="2715" y="786"/>
                  <a:pt x="2715" y="786"/>
                  <a:pt x="2715" y="786"/>
                </a:cubicBezTo>
                <a:cubicBezTo>
                  <a:pt x="2714" y="786"/>
                  <a:pt x="2714" y="786"/>
                  <a:pt x="2714" y="786"/>
                </a:cubicBezTo>
                <a:cubicBezTo>
                  <a:pt x="2714" y="787"/>
                  <a:pt x="2714" y="787"/>
                  <a:pt x="2714" y="787"/>
                </a:cubicBezTo>
                <a:cubicBezTo>
                  <a:pt x="2715" y="789"/>
                  <a:pt x="2715" y="789"/>
                  <a:pt x="2715" y="789"/>
                </a:cubicBezTo>
                <a:cubicBezTo>
                  <a:pt x="2716" y="789"/>
                  <a:pt x="2716" y="789"/>
                  <a:pt x="2716" y="789"/>
                </a:cubicBezTo>
                <a:cubicBezTo>
                  <a:pt x="2717" y="790"/>
                  <a:pt x="2717" y="790"/>
                  <a:pt x="2717" y="790"/>
                </a:cubicBezTo>
                <a:cubicBezTo>
                  <a:pt x="2720" y="791"/>
                  <a:pt x="2720" y="791"/>
                  <a:pt x="2720" y="791"/>
                </a:cubicBezTo>
                <a:cubicBezTo>
                  <a:pt x="2721" y="793"/>
                  <a:pt x="2721" y="793"/>
                  <a:pt x="2721" y="793"/>
                </a:cubicBezTo>
                <a:cubicBezTo>
                  <a:pt x="2721" y="796"/>
                  <a:pt x="2721" y="796"/>
                  <a:pt x="2721" y="796"/>
                </a:cubicBezTo>
                <a:cubicBezTo>
                  <a:pt x="2721" y="797"/>
                  <a:pt x="2721" y="797"/>
                  <a:pt x="2721" y="797"/>
                </a:cubicBezTo>
                <a:cubicBezTo>
                  <a:pt x="2723" y="797"/>
                  <a:pt x="2723" y="797"/>
                  <a:pt x="2723" y="797"/>
                </a:cubicBezTo>
                <a:cubicBezTo>
                  <a:pt x="2724" y="797"/>
                  <a:pt x="2724" y="797"/>
                  <a:pt x="2724" y="797"/>
                </a:cubicBezTo>
                <a:cubicBezTo>
                  <a:pt x="2724" y="795"/>
                  <a:pt x="2724" y="795"/>
                  <a:pt x="2724" y="795"/>
                </a:cubicBezTo>
                <a:cubicBezTo>
                  <a:pt x="2724" y="793"/>
                  <a:pt x="2724" y="793"/>
                  <a:pt x="2724" y="793"/>
                </a:cubicBezTo>
                <a:cubicBezTo>
                  <a:pt x="2723" y="790"/>
                  <a:pt x="2723" y="790"/>
                  <a:pt x="2723" y="790"/>
                </a:cubicBezTo>
                <a:cubicBezTo>
                  <a:pt x="2725" y="788"/>
                  <a:pt x="2725" y="788"/>
                  <a:pt x="2725" y="788"/>
                </a:cubicBezTo>
                <a:cubicBezTo>
                  <a:pt x="2727" y="784"/>
                  <a:pt x="2727" y="784"/>
                  <a:pt x="2727" y="784"/>
                </a:cubicBezTo>
                <a:cubicBezTo>
                  <a:pt x="2727" y="781"/>
                  <a:pt x="2727" y="781"/>
                  <a:pt x="2727" y="781"/>
                </a:cubicBezTo>
                <a:cubicBezTo>
                  <a:pt x="2728" y="781"/>
                  <a:pt x="2728" y="781"/>
                  <a:pt x="2728" y="781"/>
                </a:cubicBezTo>
                <a:cubicBezTo>
                  <a:pt x="2727" y="780"/>
                  <a:pt x="2727" y="780"/>
                  <a:pt x="2727" y="780"/>
                </a:cubicBezTo>
                <a:cubicBezTo>
                  <a:pt x="2728" y="776"/>
                  <a:pt x="2728" y="776"/>
                  <a:pt x="2728" y="776"/>
                </a:cubicBezTo>
                <a:cubicBezTo>
                  <a:pt x="2728" y="774"/>
                  <a:pt x="2728" y="774"/>
                  <a:pt x="2728" y="774"/>
                </a:cubicBezTo>
                <a:cubicBezTo>
                  <a:pt x="2727" y="771"/>
                  <a:pt x="2727" y="771"/>
                  <a:pt x="2727" y="771"/>
                </a:cubicBezTo>
                <a:cubicBezTo>
                  <a:pt x="2729" y="769"/>
                  <a:pt x="2729" y="769"/>
                  <a:pt x="2729" y="769"/>
                </a:cubicBezTo>
                <a:cubicBezTo>
                  <a:pt x="2729" y="763"/>
                  <a:pt x="2729" y="763"/>
                  <a:pt x="2729" y="763"/>
                </a:cubicBezTo>
                <a:cubicBezTo>
                  <a:pt x="2730" y="761"/>
                  <a:pt x="2730" y="761"/>
                  <a:pt x="2730" y="761"/>
                </a:cubicBezTo>
                <a:cubicBezTo>
                  <a:pt x="2730" y="761"/>
                  <a:pt x="2730" y="761"/>
                  <a:pt x="2730" y="761"/>
                </a:cubicBezTo>
                <a:cubicBezTo>
                  <a:pt x="2730" y="759"/>
                  <a:pt x="2730" y="759"/>
                  <a:pt x="2730" y="759"/>
                </a:cubicBezTo>
                <a:cubicBezTo>
                  <a:pt x="2728" y="758"/>
                  <a:pt x="2728" y="758"/>
                  <a:pt x="2728" y="758"/>
                </a:cubicBezTo>
                <a:cubicBezTo>
                  <a:pt x="2728" y="758"/>
                  <a:pt x="2728" y="758"/>
                  <a:pt x="2728" y="758"/>
                </a:cubicBezTo>
                <a:cubicBezTo>
                  <a:pt x="2727" y="755"/>
                  <a:pt x="2727" y="755"/>
                  <a:pt x="2727" y="755"/>
                </a:cubicBezTo>
                <a:cubicBezTo>
                  <a:pt x="2724" y="755"/>
                  <a:pt x="2724" y="755"/>
                  <a:pt x="2724" y="755"/>
                </a:cubicBezTo>
                <a:cubicBezTo>
                  <a:pt x="2723" y="755"/>
                  <a:pt x="2723" y="755"/>
                  <a:pt x="2723" y="755"/>
                </a:cubicBezTo>
                <a:cubicBezTo>
                  <a:pt x="2723" y="757"/>
                  <a:pt x="2723" y="757"/>
                  <a:pt x="2723" y="757"/>
                </a:cubicBezTo>
                <a:cubicBezTo>
                  <a:pt x="2721" y="757"/>
                  <a:pt x="2721" y="757"/>
                  <a:pt x="2721" y="757"/>
                </a:cubicBezTo>
                <a:cubicBezTo>
                  <a:pt x="2719" y="760"/>
                  <a:pt x="2719" y="760"/>
                  <a:pt x="2719" y="760"/>
                </a:cubicBezTo>
                <a:cubicBezTo>
                  <a:pt x="2717" y="763"/>
                  <a:pt x="2717" y="763"/>
                  <a:pt x="2717" y="763"/>
                </a:cubicBezTo>
                <a:cubicBezTo>
                  <a:pt x="2718" y="764"/>
                  <a:pt x="2718" y="764"/>
                  <a:pt x="2718" y="764"/>
                </a:cubicBezTo>
                <a:cubicBezTo>
                  <a:pt x="2717" y="766"/>
                  <a:pt x="2717" y="766"/>
                  <a:pt x="2717" y="766"/>
                </a:cubicBezTo>
                <a:lnTo>
                  <a:pt x="2716" y="766"/>
                </a:lnTo>
                <a:close/>
                <a:moveTo>
                  <a:pt x="2556" y="1029"/>
                </a:moveTo>
                <a:cubicBezTo>
                  <a:pt x="2558" y="1030"/>
                  <a:pt x="2558" y="1030"/>
                  <a:pt x="2558" y="1030"/>
                </a:cubicBezTo>
                <a:cubicBezTo>
                  <a:pt x="2559" y="1029"/>
                  <a:pt x="2559" y="1029"/>
                  <a:pt x="2559" y="1029"/>
                </a:cubicBezTo>
                <a:cubicBezTo>
                  <a:pt x="2558" y="1026"/>
                  <a:pt x="2558" y="1026"/>
                  <a:pt x="2558" y="1026"/>
                </a:cubicBezTo>
                <a:cubicBezTo>
                  <a:pt x="2556" y="1025"/>
                  <a:pt x="2556" y="1025"/>
                  <a:pt x="2556" y="1025"/>
                </a:cubicBezTo>
                <a:cubicBezTo>
                  <a:pt x="2553" y="1024"/>
                  <a:pt x="2553" y="1024"/>
                  <a:pt x="2553" y="1024"/>
                </a:cubicBezTo>
                <a:cubicBezTo>
                  <a:pt x="2552" y="1027"/>
                  <a:pt x="2552" y="1027"/>
                  <a:pt x="2552" y="1027"/>
                </a:cubicBezTo>
                <a:cubicBezTo>
                  <a:pt x="2552" y="1029"/>
                  <a:pt x="2552" y="1029"/>
                  <a:pt x="2552" y="1029"/>
                </a:cubicBezTo>
                <a:lnTo>
                  <a:pt x="2556" y="1029"/>
                </a:lnTo>
                <a:close/>
                <a:moveTo>
                  <a:pt x="2569" y="1026"/>
                </a:moveTo>
                <a:cubicBezTo>
                  <a:pt x="2569" y="1024"/>
                  <a:pt x="2569" y="1024"/>
                  <a:pt x="2569" y="1024"/>
                </a:cubicBezTo>
                <a:cubicBezTo>
                  <a:pt x="2569" y="1023"/>
                  <a:pt x="2569" y="1023"/>
                  <a:pt x="2569" y="1023"/>
                </a:cubicBezTo>
                <a:cubicBezTo>
                  <a:pt x="2566" y="1026"/>
                  <a:pt x="2566" y="1026"/>
                  <a:pt x="2566" y="1026"/>
                </a:cubicBezTo>
                <a:lnTo>
                  <a:pt x="2569" y="1026"/>
                </a:lnTo>
                <a:close/>
                <a:moveTo>
                  <a:pt x="2549" y="1021"/>
                </a:moveTo>
                <a:cubicBezTo>
                  <a:pt x="2548" y="1021"/>
                  <a:pt x="2548" y="1021"/>
                  <a:pt x="2548" y="1021"/>
                </a:cubicBezTo>
                <a:cubicBezTo>
                  <a:pt x="2550" y="1025"/>
                  <a:pt x="2550" y="1025"/>
                  <a:pt x="2550" y="1025"/>
                </a:cubicBezTo>
                <a:cubicBezTo>
                  <a:pt x="2551" y="1026"/>
                  <a:pt x="2551" y="1026"/>
                  <a:pt x="2551" y="1026"/>
                </a:cubicBezTo>
                <a:cubicBezTo>
                  <a:pt x="2553" y="1023"/>
                  <a:pt x="2553" y="1023"/>
                  <a:pt x="2553" y="1023"/>
                </a:cubicBezTo>
                <a:cubicBezTo>
                  <a:pt x="2551" y="1022"/>
                  <a:pt x="2551" y="1022"/>
                  <a:pt x="2551" y="1022"/>
                </a:cubicBezTo>
                <a:lnTo>
                  <a:pt x="2549" y="1021"/>
                </a:lnTo>
                <a:close/>
                <a:moveTo>
                  <a:pt x="2542" y="1016"/>
                </a:moveTo>
                <a:cubicBezTo>
                  <a:pt x="2541" y="1016"/>
                  <a:pt x="2541" y="1016"/>
                  <a:pt x="2541" y="1016"/>
                </a:cubicBezTo>
                <a:cubicBezTo>
                  <a:pt x="2542" y="1019"/>
                  <a:pt x="2542" y="1019"/>
                  <a:pt x="2542" y="1019"/>
                </a:cubicBezTo>
                <a:cubicBezTo>
                  <a:pt x="2544" y="1019"/>
                  <a:pt x="2544" y="1019"/>
                  <a:pt x="2544" y="1019"/>
                </a:cubicBezTo>
                <a:cubicBezTo>
                  <a:pt x="2546" y="1017"/>
                  <a:pt x="2546" y="1017"/>
                  <a:pt x="2546" y="1017"/>
                </a:cubicBezTo>
                <a:cubicBezTo>
                  <a:pt x="2544" y="1015"/>
                  <a:pt x="2544" y="1015"/>
                  <a:pt x="2544" y="1015"/>
                </a:cubicBezTo>
                <a:lnTo>
                  <a:pt x="2542" y="1016"/>
                </a:lnTo>
                <a:close/>
                <a:moveTo>
                  <a:pt x="2574" y="1023"/>
                </a:moveTo>
                <a:cubicBezTo>
                  <a:pt x="2573" y="1024"/>
                  <a:pt x="2573" y="1024"/>
                  <a:pt x="2573" y="1024"/>
                </a:cubicBezTo>
                <a:cubicBezTo>
                  <a:pt x="2571" y="1024"/>
                  <a:pt x="2571" y="1024"/>
                  <a:pt x="2571" y="1024"/>
                </a:cubicBezTo>
                <a:cubicBezTo>
                  <a:pt x="2570" y="1026"/>
                  <a:pt x="2570" y="1026"/>
                  <a:pt x="2570" y="1026"/>
                </a:cubicBezTo>
                <a:cubicBezTo>
                  <a:pt x="2573" y="1026"/>
                  <a:pt x="2573" y="1026"/>
                  <a:pt x="2573" y="1026"/>
                </a:cubicBezTo>
                <a:cubicBezTo>
                  <a:pt x="2573" y="1029"/>
                  <a:pt x="2573" y="1029"/>
                  <a:pt x="2573" y="1029"/>
                </a:cubicBezTo>
                <a:cubicBezTo>
                  <a:pt x="2575" y="1029"/>
                  <a:pt x="2575" y="1029"/>
                  <a:pt x="2575" y="1029"/>
                </a:cubicBezTo>
                <a:cubicBezTo>
                  <a:pt x="2575" y="1025"/>
                  <a:pt x="2575" y="1025"/>
                  <a:pt x="2575" y="1025"/>
                </a:cubicBezTo>
                <a:cubicBezTo>
                  <a:pt x="2574" y="1024"/>
                  <a:pt x="2574" y="1024"/>
                  <a:pt x="2574" y="1024"/>
                </a:cubicBezTo>
                <a:cubicBezTo>
                  <a:pt x="2575" y="1023"/>
                  <a:pt x="2575" y="1023"/>
                  <a:pt x="2575" y="1023"/>
                </a:cubicBezTo>
                <a:lnTo>
                  <a:pt x="2574" y="1023"/>
                </a:lnTo>
                <a:close/>
                <a:moveTo>
                  <a:pt x="2521" y="965"/>
                </a:moveTo>
                <a:cubicBezTo>
                  <a:pt x="2521" y="967"/>
                  <a:pt x="2521" y="967"/>
                  <a:pt x="2521" y="967"/>
                </a:cubicBezTo>
                <a:cubicBezTo>
                  <a:pt x="2522" y="967"/>
                  <a:pt x="2522" y="967"/>
                  <a:pt x="2522" y="967"/>
                </a:cubicBezTo>
                <a:cubicBezTo>
                  <a:pt x="2522" y="965"/>
                  <a:pt x="2522" y="965"/>
                  <a:pt x="2522" y="965"/>
                </a:cubicBezTo>
                <a:cubicBezTo>
                  <a:pt x="2521" y="965"/>
                  <a:pt x="2521" y="965"/>
                  <a:pt x="2521" y="965"/>
                </a:cubicBezTo>
                <a:close/>
                <a:moveTo>
                  <a:pt x="2580" y="1105"/>
                </a:moveTo>
                <a:cubicBezTo>
                  <a:pt x="2579" y="1105"/>
                  <a:pt x="2579" y="1105"/>
                  <a:pt x="2579" y="1105"/>
                </a:cubicBezTo>
                <a:cubicBezTo>
                  <a:pt x="2579" y="1106"/>
                  <a:pt x="2579" y="1106"/>
                  <a:pt x="2579" y="1106"/>
                </a:cubicBezTo>
                <a:cubicBezTo>
                  <a:pt x="2580" y="1106"/>
                  <a:pt x="2580" y="1106"/>
                  <a:pt x="2580" y="1106"/>
                </a:cubicBezTo>
                <a:lnTo>
                  <a:pt x="2580" y="1105"/>
                </a:lnTo>
                <a:close/>
                <a:moveTo>
                  <a:pt x="2526" y="977"/>
                </a:moveTo>
                <a:cubicBezTo>
                  <a:pt x="2526" y="979"/>
                  <a:pt x="2526" y="979"/>
                  <a:pt x="2526" y="979"/>
                </a:cubicBezTo>
                <a:cubicBezTo>
                  <a:pt x="2528" y="980"/>
                  <a:pt x="2528" y="980"/>
                  <a:pt x="2528" y="980"/>
                </a:cubicBezTo>
                <a:cubicBezTo>
                  <a:pt x="2528" y="980"/>
                  <a:pt x="2528" y="980"/>
                  <a:pt x="2528" y="980"/>
                </a:cubicBezTo>
                <a:cubicBezTo>
                  <a:pt x="2528" y="978"/>
                  <a:pt x="2528" y="978"/>
                  <a:pt x="2528" y="978"/>
                </a:cubicBezTo>
                <a:cubicBezTo>
                  <a:pt x="2527" y="977"/>
                  <a:pt x="2527" y="977"/>
                  <a:pt x="2527" y="977"/>
                </a:cubicBezTo>
                <a:lnTo>
                  <a:pt x="2526" y="977"/>
                </a:lnTo>
                <a:close/>
                <a:moveTo>
                  <a:pt x="2591" y="1003"/>
                </a:moveTo>
                <a:cubicBezTo>
                  <a:pt x="2590" y="1002"/>
                  <a:pt x="2590" y="1002"/>
                  <a:pt x="2590" y="1002"/>
                </a:cubicBezTo>
                <a:cubicBezTo>
                  <a:pt x="2589" y="1003"/>
                  <a:pt x="2589" y="1003"/>
                  <a:pt x="2589" y="1003"/>
                </a:cubicBezTo>
                <a:lnTo>
                  <a:pt x="2591" y="1003"/>
                </a:lnTo>
                <a:close/>
                <a:moveTo>
                  <a:pt x="2590" y="999"/>
                </a:moveTo>
                <a:cubicBezTo>
                  <a:pt x="2590" y="1001"/>
                  <a:pt x="2590" y="1001"/>
                  <a:pt x="2590" y="1001"/>
                </a:cubicBezTo>
                <a:cubicBezTo>
                  <a:pt x="2591" y="999"/>
                  <a:pt x="2591" y="999"/>
                  <a:pt x="2591" y="999"/>
                </a:cubicBezTo>
                <a:lnTo>
                  <a:pt x="2590" y="999"/>
                </a:lnTo>
                <a:close/>
                <a:moveTo>
                  <a:pt x="2590" y="1007"/>
                </a:moveTo>
                <a:cubicBezTo>
                  <a:pt x="2591" y="1006"/>
                  <a:pt x="2591" y="1006"/>
                  <a:pt x="2591" y="1006"/>
                </a:cubicBezTo>
                <a:cubicBezTo>
                  <a:pt x="2590" y="1005"/>
                  <a:pt x="2590" y="1005"/>
                  <a:pt x="2590" y="1005"/>
                </a:cubicBezTo>
                <a:lnTo>
                  <a:pt x="2590" y="1007"/>
                </a:lnTo>
                <a:close/>
                <a:moveTo>
                  <a:pt x="2592" y="1063"/>
                </a:moveTo>
                <a:cubicBezTo>
                  <a:pt x="2589" y="1061"/>
                  <a:pt x="2589" y="1061"/>
                  <a:pt x="2589" y="1061"/>
                </a:cubicBezTo>
                <a:cubicBezTo>
                  <a:pt x="2589" y="1056"/>
                  <a:pt x="2589" y="1056"/>
                  <a:pt x="2589" y="1056"/>
                </a:cubicBezTo>
                <a:cubicBezTo>
                  <a:pt x="2588" y="1055"/>
                  <a:pt x="2588" y="1055"/>
                  <a:pt x="2588" y="1055"/>
                </a:cubicBezTo>
                <a:cubicBezTo>
                  <a:pt x="2588" y="1054"/>
                  <a:pt x="2588" y="1054"/>
                  <a:pt x="2588" y="1054"/>
                </a:cubicBezTo>
                <a:cubicBezTo>
                  <a:pt x="2586" y="1053"/>
                  <a:pt x="2586" y="1053"/>
                  <a:pt x="2586" y="1053"/>
                </a:cubicBezTo>
                <a:cubicBezTo>
                  <a:pt x="2585" y="1053"/>
                  <a:pt x="2585" y="1053"/>
                  <a:pt x="2585" y="1053"/>
                </a:cubicBezTo>
                <a:cubicBezTo>
                  <a:pt x="2585" y="1055"/>
                  <a:pt x="2585" y="1055"/>
                  <a:pt x="2585" y="1055"/>
                </a:cubicBezTo>
                <a:cubicBezTo>
                  <a:pt x="2586" y="1056"/>
                  <a:pt x="2586" y="1056"/>
                  <a:pt x="2586" y="1056"/>
                </a:cubicBezTo>
                <a:cubicBezTo>
                  <a:pt x="2584" y="1055"/>
                  <a:pt x="2584" y="1055"/>
                  <a:pt x="2584" y="1055"/>
                </a:cubicBezTo>
                <a:cubicBezTo>
                  <a:pt x="2582" y="1054"/>
                  <a:pt x="2582" y="1054"/>
                  <a:pt x="2582" y="1054"/>
                </a:cubicBezTo>
                <a:cubicBezTo>
                  <a:pt x="2582" y="1054"/>
                  <a:pt x="2582" y="1054"/>
                  <a:pt x="2582" y="1054"/>
                </a:cubicBezTo>
                <a:cubicBezTo>
                  <a:pt x="2582" y="1056"/>
                  <a:pt x="2582" y="1056"/>
                  <a:pt x="2582" y="1056"/>
                </a:cubicBezTo>
                <a:cubicBezTo>
                  <a:pt x="2580" y="1058"/>
                  <a:pt x="2580" y="1058"/>
                  <a:pt x="2580" y="1058"/>
                </a:cubicBezTo>
                <a:cubicBezTo>
                  <a:pt x="2581" y="1059"/>
                  <a:pt x="2581" y="1059"/>
                  <a:pt x="2581" y="1059"/>
                </a:cubicBezTo>
                <a:cubicBezTo>
                  <a:pt x="2585" y="1059"/>
                  <a:pt x="2585" y="1059"/>
                  <a:pt x="2585" y="1059"/>
                </a:cubicBezTo>
                <a:cubicBezTo>
                  <a:pt x="2586" y="1060"/>
                  <a:pt x="2586" y="1060"/>
                  <a:pt x="2586" y="1060"/>
                </a:cubicBezTo>
                <a:cubicBezTo>
                  <a:pt x="2586" y="1062"/>
                  <a:pt x="2586" y="1062"/>
                  <a:pt x="2586" y="1062"/>
                </a:cubicBezTo>
                <a:cubicBezTo>
                  <a:pt x="2587" y="1063"/>
                  <a:pt x="2587" y="1063"/>
                  <a:pt x="2587" y="1063"/>
                </a:cubicBezTo>
                <a:cubicBezTo>
                  <a:pt x="2588" y="1066"/>
                  <a:pt x="2588" y="1066"/>
                  <a:pt x="2588" y="1066"/>
                </a:cubicBezTo>
                <a:cubicBezTo>
                  <a:pt x="2590" y="1067"/>
                  <a:pt x="2590" y="1067"/>
                  <a:pt x="2590" y="1067"/>
                </a:cubicBezTo>
                <a:cubicBezTo>
                  <a:pt x="2592" y="1067"/>
                  <a:pt x="2592" y="1067"/>
                  <a:pt x="2592" y="1067"/>
                </a:cubicBezTo>
                <a:cubicBezTo>
                  <a:pt x="2593" y="1069"/>
                  <a:pt x="2593" y="1069"/>
                  <a:pt x="2593" y="1069"/>
                </a:cubicBezTo>
                <a:cubicBezTo>
                  <a:pt x="2594" y="1070"/>
                  <a:pt x="2594" y="1070"/>
                  <a:pt x="2594" y="1070"/>
                </a:cubicBezTo>
                <a:cubicBezTo>
                  <a:pt x="2595" y="1068"/>
                  <a:pt x="2595" y="1068"/>
                  <a:pt x="2595" y="1068"/>
                </a:cubicBezTo>
                <a:cubicBezTo>
                  <a:pt x="2594" y="1066"/>
                  <a:pt x="2594" y="1066"/>
                  <a:pt x="2594" y="1066"/>
                </a:cubicBezTo>
                <a:cubicBezTo>
                  <a:pt x="2595" y="1064"/>
                  <a:pt x="2595" y="1064"/>
                  <a:pt x="2595" y="1064"/>
                </a:cubicBezTo>
                <a:lnTo>
                  <a:pt x="2592" y="1063"/>
                </a:lnTo>
                <a:close/>
                <a:moveTo>
                  <a:pt x="2587" y="1004"/>
                </a:moveTo>
                <a:cubicBezTo>
                  <a:pt x="2585" y="1003"/>
                  <a:pt x="2585" y="1003"/>
                  <a:pt x="2585" y="1003"/>
                </a:cubicBezTo>
                <a:cubicBezTo>
                  <a:pt x="2584" y="1003"/>
                  <a:pt x="2584" y="1003"/>
                  <a:pt x="2584" y="1003"/>
                </a:cubicBezTo>
                <a:cubicBezTo>
                  <a:pt x="2584" y="1005"/>
                  <a:pt x="2584" y="1005"/>
                  <a:pt x="2584" y="1005"/>
                </a:cubicBezTo>
                <a:cubicBezTo>
                  <a:pt x="2585" y="1006"/>
                  <a:pt x="2585" y="1006"/>
                  <a:pt x="2585" y="1006"/>
                </a:cubicBezTo>
                <a:lnTo>
                  <a:pt x="2587" y="1004"/>
                </a:lnTo>
                <a:close/>
                <a:moveTo>
                  <a:pt x="2574" y="1044"/>
                </a:moveTo>
                <a:cubicBezTo>
                  <a:pt x="2574" y="1042"/>
                  <a:pt x="2574" y="1042"/>
                  <a:pt x="2574" y="1042"/>
                </a:cubicBezTo>
                <a:cubicBezTo>
                  <a:pt x="2572" y="1042"/>
                  <a:pt x="2572" y="1042"/>
                  <a:pt x="2572" y="1042"/>
                </a:cubicBezTo>
                <a:cubicBezTo>
                  <a:pt x="2571" y="1043"/>
                  <a:pt x="2571" y="1043"/>
                  <a:pt x="2571" y="1043"/>
                </a:cubicBezTo>
                <a:cubicBezTo>
                  <a:pt x="2573" y="1045"/>
                  <a:pt x="2573" y="1045"/>
                  <a:pt x="2573" y="1045"/>
                </a:cubicBezTo>
                <a:lnTo>
                  <a:pt x="2574" y="1044"/>
                </a:lnTo>
                <a:close/>
                <a:moveTo>
                  <a:pt x="2578" y="1042"/>
                </a:moveTo>
                <a:cubicBezTo>
                  <a:pt x="2578" y="1041"/>
                  <a:pt x="2578" y="1041"/>
                  <a:pt x="2578" y="1041"/>
                </a:cubicBezTo>
                <a:cubicBezTo>
                  <a:pt x="2575" y="1038"/>
                  <a:pt x="2575" y="1038"/>
                  <a:pt x="2575" y="1038"/>
                </a:cubicBezTo>
                <a:cubicBezTo>
                  <a:pt x="2574" y="1038"/>
                  <a:pt x="2574" y="1038"/>
                  <a:pt x="2574" y="1038"/>
                </a:cubicBezTo>
                <a:cubicBezTo>
                  <a:pt x="2573" y="1040"/>
                  <a:pt x="2573" y="1040"/>
                  <a:pt x="2573" y="1040"/>
                </a:cubicBezTo>
                <a:cubicBezTo>
                  <a:pt x="2574" y="1041"/>
                  <a:pt x="2574" y="1041"/>
                  <a:pt x="2574" y="1041"/>
                </a:cubicBezTo>
                <a:cubicBezTo>
                  <a:pt x="2575" y="1040"/>
                  <a:pt x="2575" y="1040"/>
                  <a:pt x="2575" y="1040"/>
                </a:cubicBezTo>
                <a:lnTo>
                  <a:pt x="2578" y="1042"/>
                </a:lnTo>
                <a:close/>
                <a:moveTo>
                  <a:pt x="2764" y="903"/>
                </a:moveTo>
                <a:cubicBezTo>
                  <a:pt x="2765" y="903"/>
                  <a:pt x="2765" y="903"/>
                  <a:pt x="2765" y="903"/>
                </a:cubicBezTo>
                <a:cubicBezTo>
                  <a:pt x="2763" y="901"/>
                  <a:pt x="2763" y="901"/>
                  <a:pt x="2763" y="901"/>
                </a:cubicBezTo>
                <a:cubicBezTo>
                  <a:pt x="2761" y="901"/>
                  <a:pt x="2761" y="901"/>
                  <a:pt x="2761" y="901"/>
                </a:cubicBezTo>
                <a:cubicBezTo>
                  <a:pt x="2762" y="902"/>
                  <a:pt x="2762" y="902"/>
                  <a:pt x="2762" y="902"/>
                </a:cubicBezTo>
                <a:lnTo>
                  <a:pt x="2764" y="903"/>
                </a:lnTo>
                <a:close/>
                <a:moveTo>
                  <a:pt x="1616" y="399"/>
                </a:moveTo>
                <a:cubicBezTo>
                  <a:pt x="1615" y="401"/>
                  <a:pt x="1615" y="401"/>
                  <a:pt x="1615" y="401"/>
                </a:cubicBezTo>
                <a:cubicBezTo>
                  <a:pt x="1617" y="402"/>
                  <a:pt x="1617" y="402"/>
                  <a:pt x="1617" y="402"/>
                </a:cubicBezTo>
                <a:lnTo>
                  <a:pt x="1616" y="399"/>
                </a:lnTo>
                <a:close/>
                <a:moveTo>
                  <a:pt x="1612" y="410"/>
                </a:moveTo>
                <a:cubicBezTo>
                  <a:pt x="1613" y="410"/>
                  <a:pt x="1613" y="410"/>
                  <a:pt x="1613" y="410"/>
                </a:cubicBezTo>
                <a:cubicBezTo>
                  <a:pt x="1614" y="409"/>
                  <a:pt x="1614" y="409"/>
                  <a:pt x="1614" y="409"/>
                </a:cubicBezTo>
                <a:cubicBezTo>
                  <a:pt x="1615" y="409"/>
                  <a:pt x="1615" y="409"/>
                  <a:pt x="1615" y="409"/>
                </a:cubicBezTo>
                <a:cubicBezTo>
                  <a:pt x="1615" y="408"/>
                  <a:pt x="1615" y="408"/>
                  <a:pt x="1615" y="408"/>
                </a:cubicBezTo>
                <a:cubicBezTo>
                  <a:pt x="1613" y="408"/>
                  <a:pt x="1613" y="408"/>
                  <a:pt x="1613" y="408"/>
                </a:cubicBezTo>
                <a:lnTo>
                  <a:pt x="1612" y="410"/>
                </a:lnTo>
                <a:close/>
                <a:moveTo>
                  <a:pt x="1600" y="376"/>
                </a:moveTo>
                <a:cubicBezTo>
                  <a:pt x="1601" y="376"/>
                  <a:pt x="1601" y="376"/>
                  <a:pt x="1601" y="376"/>
                </a:cubicBezTo>
                <a:cubicBezTo>
                  <a:pt x="1603" y="375"/>
                  <a:pt x="1603" y="375"/>
                  <a:pt x="1603" y="375"/>
                </a:cubicBezTo>
                <a:cubicBezTo>
                  <a:pt x="1601" y="375"/>
                  <a:pt x="1601" y="375"/>
                  <a:pt x="1601" y="375"/>
                </a:cubicBezTo>
                <a:lnTo>
                  <a:pt x="1600" y="376"/>
                </a:lnTo>
                <a:close/>
                <a:moveTo>
                  <a:pt x="1604" y="412"/>
                </a:moveTo>
                <a:cubicBezTo>
                  <a:pt x="1603" y="412"/>
                  <a:pt x="1603" y="412"/>
                  <a:pt x="1603" y="412"/>
                </a:cubicBezTo>
                <a:cubicBezTo>
                  <a:pt x="1603" y="413"/>
                  <a:pt x="1603" y="413"/>
                  <a:pt x="1603" y="413"/>
                </a:cubicBezTo>
                <a:cubicBezTo>
                  <a:pt x="1606" y="414"/>
                  <a:pt x="1606" y="414"/>
                  <a:pt x="1606" y="414"/>
                </a:cubicBezTo>
                <a:cubicBezTo>
                  <a:pt x="1609" y="414"/>
                  <a:pt x="1609" y="414"/>
                  <a:pt x="1609" y="414"/>
                </a:cubicBezTo>
                <a:cubicBezTo>
                  <a:pt x="1610" y="413"/>
                  <a:pt x="1610" y="413"/>
                  <a:pt x="1610" y="413"/>
                </a:cubicBezTo>
                <a:cubicBezTo>
                  <a:pt x="1611" y="414"/>
                  <a:pt x="1611" y="414"/>
                  <a:pt x="1611" y="414"/>
                </a:cubicBezTo>
                <a:cubicBezTo>
                  <a:pt x="1611" y="415"/>
                  <a:pt x="1611" y="415"/>
                  <a:pt x="1611" y="415"/>
                </a:cubicBezTo>
                <a:cubicBezTo>
                  <a:pt x="1611" y="413"/>
                  <a:pt x="1611" y="413"/>
                  <a:pt x="1611" y="413"/>
                </a:cubicBezTo>
                <a:cubicBezTo>
                  <a:pt x="1612" y="411"/>
                  <a:pt x="1612" y="411"/>
                  <a:pt x="1612" y="411"/>
                </a:cubicBezTo>
                <a:cubicBezTo>
                  <a:pt x="1612" y="410"/>
                  <a:pt x="1612" y="410"/>
                  <a:pt x="1612" y="410"/>
                </a:cubicBezTo>
                <a:cubicBezTo>
                  <a:pt x="1611" y="410"/>
                  <a:pt x="1611" y="410"/>
                  <a:pt x="1611" y="410"/>
                </a:cubicBezTo>
                <a:cubicBezTo>
                  <a:pt x="1610" y="410"/>
                  <a:pt x="1610" y="410"/>
                  <a:pt x="1610" y="410"/>
                </a:cubicBezTo>
                <a:cubicBezTo>
                  <a:pt x="1609" y="412"/>
                  <a:pt x="1609" y="412"/>
                  <a:pt x="1609" y="412"/>
                </a:cubicBezTo>
                <a:cubicBezTo>
                  <a:pt x="1608" y="412"/>
                  <a:pt x="1608" y="412"/>
                  <a:pt x="1608" y="412"/>
                </a:cubicBezTo>
                <a:cubicBezTo>
                  <a:pt x="1607" y="412"/>
                  <a:pt x="1607" y="412"/>
                  <a:pt x="1607" y="412"/>
                </a:cubicBezTo>
                <a:cubicBezTo>
                  <a:pt x="1605" y="409"/>
                  <a:pt x="1605" y="409"/>
                  <a:pt x="1605" y="409"/>
                </a:cubicBezTo>
                <a:cubicBezTo>
                  <a:pt x="1604" y="410"/>
                  <a:pt x="1604" y="410"/>
                  <a:pt x="1604" y="410"/>
                </a:cubicBezTo>
                <a:cubicBezTo>
                  <a:pt x="1603" y="411"/>
                  <a:pt x="1603" y="411"/>
                  <a:pt x="1603" y="411"/>
                </a:cubicBezTo>
                <a:lnTo>
                  <a:pt x="1604" y="412"/>
                </a:lnTo>
                <a:close/>
                <a:moveTo>
                  <a:pt x="1582" y="384"/>
                </a:moveTo>
                <a:cubicBezTo>
                  <a:pt x="1582" y="386"/>
                  <a:pt x="1582" y="386"/>
                  <a:pt x="1582" y="386"/>
                </a:cubicBezTo>
                <a:cubicBezTo>
                  <a:pt x="1583" y="385"/>
                  <a:pt x="1583" y="385"/>
                  <a:pt x="1583" y="385"/>
                </a:cubicBezTo>
                <a:cubicBezTo>
                  <a:pt x="1585" y="384"/>
                  <a:pt x="1585" y="384"/>
                  <a:pt x="1585" y="384"/>
                </a:cubicBezTo>
                <a:cubicBezTo>
                  <a:pt x="1585" y="382"/>
                  <a:pt x="1585" y="382"/>
                  <a:pt x="1585" y="382"/>
                </a:cubicBezTo>
                <a:cubicBezTo>
                  <a:pt x="1583" y="382"/>
                  <a:pt x="1583" y="382"/>
                  <a:pt x="1583" y="382"/>
                </a:cubicBezTo>
                <a:lnTo>
                  <a:pt x="1582" y="384"/>
                </a:lnTo>
                <a:close/>
                <a:moveTo>
                  <a:pt x="1604" y="401"/>
                </a:moveTo>
                <a:cubicBezTo>
                  <a:pt x="1605" y="402"/>
                  <a:pt x="1605" y="402"/>
                  <a:pt x="1605" y="402"/>
                </a:cubicBezTo>
                <a:cubicBezTo>
                  <a:pt x="1605" y="404"/>
                  <a:pt x="1605" y="404"/>
                  <a:pt x="1605" y="404"/>
                </a:cubicBezTo>
                <a:cubicBezTo>
                  <a:pt x="1606" y="406"/>
                  <a:pt x="1606" y="406"/>
                  <a:pt x="1606" y="406"/>
                </a:cubicBezTo>
                <a:cubicBezTo>
                  <a:pt x="1607" y="406"/>
                  <a:pt x="1607" y="406"/>
                  <a:pt x="1607" y="406"/>
                </a:cubicBezTo>
                <a:cubicBezTo>
                  <a:pt x="1609" y="406"/>
                  <a:pt x="1609" y="406"/>
                  <a:pt x="1609" y="406"/>
                </a:cubicBezTo>
                <a:cubicBezTo>
                  <a:pt x="1610" y="407"/>
                  <a:pt x="1610" y="407"/>
                  <a:pt x="1610" y="407"/>
                </a:cubicBezTo>
                <a:cubicBezTo>
                  <a:pt x="1609" y="408"/>
                  <a:pt x="1609" y="408"/>
                  <a:pt x="1609" y="408"/>
                </a:cubicBezTo>
                <a:cubicBezTo>
                  <a:pt x="1610" y="409"/>
                  <a:pt x="1610" y="409"/>
                  <a:pt x="1610" y="409"/>
                </a:cubicBezTo>
                <a:cubicBezTo>
                  <a:pt x="1611" y="409"/>
                  <a:pt x="1611" y="409"/>
                  <a:pt x="1611" y="409"/>
                </a:cubicBezTo>
                <a:cubicBezTo>
                  <a:pt x="1612" y="408"/>
                  <a:pt x="1612" y="408"/>
                  <a:pt x="1612" y="408"/>
                </a:cubicBezTo>
                <a:cubicBezTo>
                  <a:pt x="1612" y="407"/>
                  <a:pt x="1612" y="407"/>
                  <a:pt x="1612" y="407"/>
                </a:cubicBezTo>
                <a:cubicBezTo>
                  <a:pt x="1614" y="406"/>
                  <a:pt x="1614" y="406"/>
                  <a:pt x="1614" y="406"/>
                </a:cubicBezTo>
                <a:cubicBezTo>
                  <a:pt x="1615" y="405"/>
                  <a:pt x="1615" y="405"/>
                  <a:pt x="1615" y="405"/>
                </a:cubicBezTo>
                <a:cubicBezTo>
                  <a:pt x="1615" y="404"/>
                  <a:pt x="1615" y="404"/>
                  <a:pt x="1615" y="404"/>
                </a:cubicBezTo>
                <a:cubicBezTo>
                  <a:pt x="1613" y="402"/>
                  <a:pt x="1613" y="402"/>
                  <a:pt x="1613" y="402"/>
                </a:cubicBezTo>
                <a:cubicBezTo>
                  <a:pt x="1613" y="402"/>
                  <a:pt x="1613" y="402"/>
                  <a:pt x="1613" y="402"/>
                </a:cubicBezTo>
                <a:cubicBezTo>
                  <a:pt x="1615" y="401"/>
                  <a:pt x="1615" y="401"/>
                  <a:pt x="1615" y="401"/>
                </a:cubicBezTo>
                <a:cubicBezTo>
                  <a:pt x="1616" y="398"/>
                  <a:pt x="1616" y="398"/>
                  <a:pt x="1616" y="398"/>
                </a:cubicBezTo>
                <a:cubicBezTo>
                  <a:pt x="1615" y="396"/>
                  <a:pt x="1615" y="396"/>
                  <a:pt x="1615" y="396"/>
                </a:cubicBezTo>
                <a:cubicBezTo>
                  <a:pt x="1615" y="394"/>
                  <a:pt x="1615" y="394"/>
                  <a:pt x="1615" y="394"/>
                </a:cubicBezTo>
                <a:cubicBezTo>
                  <a:pt x="1612" y="394"/>
                  <a:pt x="1612" y="394"/>
                  <a:pt x="1612" y="394"/>
                </a:cubicBezTo>
                <a:cubicBezTo>
                  <a:pt x="1610" y="395"/>
                  <a:pt x="1610" y="395"/>
                  <a:pt x="1610" y="395"/>
                </a:cubicBezTo>
                <a:cubicBezTo>
                  <a:pt x="1609" y="397"/>
                  <a:pt x="1609" y="397"/>
                  <a:pt x="1609" y="397"/>
                </a:cubicBezTo>
                <a:cubicBezTo>
                  <a:pt x="1610" y="398"/>
                  <a:pt x="1610" y="398"/>
                  <a:pt x="1610" y="398"/>
                </a:cubicBezTo>
                <a:cubicBezTo>
                  <a:pt x="1611" y="399"/>
                  <a:pt x="1611" y="399"/>
                  <a:pt x="1611" y="399"/>
                </a:cubicBezTo>
                <a:cubicBezTo>
                  <a:pt x="1611" y="400"/>
                  <a:pt x="1611" y="400"/>
                  <a:pt x="1611" y="400"/>
                </a:cubicBezTo>
                <a:cubicBezTo>
                  <a:pt x="1610" y="400"/>
                  <a:pt x="1610" y="400"/>
                  <a:pt x="1610" y="400"/>
                </a:cubicBezTo>
                <a:cubicBezTo>
                  <a:pt x="1609" y="400"/>
                  <a:pt x="1609" y="400"/>
                  <a:pt x="1609" y="400"/>
                </a:cubicBezTo>
                <a:cubicBezTo>
                  <a:pt x="1608" y="399"/>
                  <a:pt x="1608" y="399"/>
                  <a:pt x="1608" y="399"/>
                </a:cubicBezTo>
                <a:cubicBezTo>
                  <a:pt x="1608" y="398"/>
                  <a:pt x="1608" y="398"/>
                  <a:pt x="1608" y="398"/>
                </a:cubicBezTo>
                <a:cubicBezTo>
                  <a:pt x="1607" y="397"/>
                  <a:pt x="1607" y="397"/>
                  <a:pt x="1607" y="397"/>
                </a:cubicBezTo>
                <a:cubicBezTo>
                  <a:pt x="1606" y="397"/>
                  <a:pt x="1606" y="397"/>
                  <a:pt x="1606" y="397"/>
                </a:cubicBezTo>
                <a:cubicBezTo>
                  <a:pt x="1605" y="399"/>
                  <a:pt x="1605" y="399"/>
                  <a:pt x="1605" y="399"/>
                </a:cubicBezTo>
                <a:cubicBezTo>
                  <a:pt x="1604" y="399"/>
                  <a:pt x="1604" y="399"/>
                  <a:pt x="1604" y="399"/>
                </a:cubicBezTo>
                <a:lnTo>
                  <a:pt x="1604" y="401"/>
                </a:lnTo>
                <a:close/>
                <a:moveTo>
                  <a:pt x="1606" y="363"/>
                </a:moveTo>
                <a:cubicBezTo>
                  <a:pt x="1604" y="364"/>
                  <a:pt x="1604" y="364"/>
                  <a:pt x="1604" y="364"/>
                </a:cubicBezTo>
                <a:cubicBezTo>
                  <a:pt x="1604" y="365"/>
                  <a:pt x="1604" y="365"/>
                  <a:pt x="1604" y="365"/>
                </a:cubicBezTo>
                <a:cubicBezTo>
                  <a:pt x="1605" y="365"/>
                  <a:pt x="1605" y="365"/>
                  <a:pt x="1605" y="365"/>
                </a:cubicBezTo>
                <a:lnTo>
                  <a:pt x="1606" y="363"/>
                </a:lnTo>
                <a:close/>
                <a:moveTo>
                  <a:pt x="1622" y="416"/>
                </a:moveTo>
                <a:cubicBezTo>
                  <a:pt x="1621" y="418"/>
                  <a:pt x="1621" y="418"/>
                  <a:pt x="1621" y="418"/>
                </a:cubicBezTo>
                <a:cubicBezTo>
                  <a:pt x="1622" y="418"/>
                  <a:pt x="1622" y="418"/>
                  <a:pt x="1622" y="418"/>
                </a:cubicBezTo>
                <a:cubicBezTo>
                  <a:pt x="1624" y="419"/>
                  <a:pt x="1624" y="419"/>
                  <a:pt x="1624" y="419"/>
                </a:cubicBezTo>
                <a:cubicBezTo>
                  <a:pt x="1625" y="417"/>
                  <a:pt x="1625" y="417"/>
                  <a:pt x="1625" y="417"/>
                </a:cubicBezTo>
                <a:cubicBezTo>
                  <a:pt x="1627" y="418"/>
                  <a:pt x="1627" y="418"/>
                  <a:pt x="1627" y="418"/>
                </a:cubicBezTo>
                <a:cubicBezTo>
                  <a:pt x="1627" y="417"/>
                  <a:pt x="1627" y="417"/>
                  <a:pt x="1627" y="417"/>
                </a:cubicBezTo>
                <a:cubicBezTo>
                  <a:pt x="1626" y="415"/>
                  <a:pt x="1626" y="415"/>
                  <a:pt x="1626" y="415"/>
                </a:cubicBezTo>
                <a:cubicBezTo>
                  <a:pt x="1626" y="414"/>
                  <a:pt x="1626" y="414"/>
                  <a:pt x="1626" y="414"/>
                </a:cubicBezTo>
                <a:cubicBezTo>
                  <a:pt x="1625" y="413"/>
                  <a:pt x="1625" y="413"/>
                  <a:pt x="1625" y="413"/>
                </a:cubicBezTo>
                <a:cubicBezTo>
                  <a:pt x="1624" y="414"/>
                  <a:pt x="1624" y="414"/>
                  <a:pt x="1624" y="414"/>
                </a:cubicBezTo>
                <a:cubicBezTo>
                  <a:pt x="1623" y="413"/>
                  <a:pt x="1623" y="413"/>
                  <a:pt x="1623" y="413"/>
                </a:cubicBezTo>
                <a:cubicBezTo>
                  <a:pt x="1622" y="414"/>
                  <a:pt x="1622" y="414"/>
                  <a:pt x="1622" y="414"/>
                </a:cubicBezTo>
                <a:cubicBezTo>
                  <a:pt x="1622" y="415"/>
                  <a:pt x="1622" y="415"/>
                  <a:pt x="1622" y="415"/>
                </a:cubicBezTo>
                <a:cubicBezTo>
                  <a:pt x="1624" y="415"/>
                  <a:pt x="1624" y="415"/>
                  <a:pt x="1624" y="415"/>
                </a:cubicBezTo>
                <a:cubicBezTo>
                  <a:pt x="1623" y="416"/>
                  <a:pt x="1623" y="416"/>
                  <a:pt x="1623" y="416"/>
                </a:cubicBezTo>
                <a:lnTo>
                  <a:pt x="1622" y="416"/>
                </a:lnTo>
                <a:close/>
                <a:moveTo>
                  <a:pt x="1600" y="407"/>
                </a:moveTo>
                <a:cubicBezTo>
                  <a:pt x="1600" y="405"/>
                  <a:pt x="1600" y="405"/>
                  <a:pt x="1600" y="405"/>
                </a:cubicBezTo>
                <a:cubicBezTo>
                  <a:pt x="1599" y="402"/>
                  <a:pt x="1599" y="402"/>
                  <a:pt x="1599" y="402"/>
                </a:cubicBezTo>
                <a:cubicBezTo>
                  <a:pt x="1597" y="402"/>
                  <a:pt x="1597" y="402"/>
                  <a:pt x="1597" y="402"/>
                </a:cubicBezTo>
                <a:cubicBezTo>
                  <a:pt x="1595" y="401"/>
                  <a:pt x="1595" y="401"/>
                  <a:pt x="1595" y="401"/>
                </a:cubicBezTo>
                <a:cubicBezTo>
                  <a:pt x="1592" y="402"/>
                  <a:pt x="1592" y="402"/>
                  <a:pt x="1592" y="402"/>
                </a:cubicBezTo>
                <a:cubicBezTo>
                  <a:pt x="1591" y="404"/>
                  <a:pt x="1591" y="404"/>
                  <a:pt x="1591" y="404"/>
                </a:cubicBezTo>
                <a:cubicBezTo>
                  <a:pt x="1592" y="406"/>
                  <a:pt x="1592" y="406"/>
                  <a:pt x="1592" y="406"/>
                </a:cubicBezTo>
                <a:cubicBezTo>
                  <a:pt x="1594" y="408"/>
                  <a:pt x="1594" y="408"/>
                  <a:pt x="1594" y="408"/>
                </a:cubicBezTo>
                <a:cubicBezTo>
                  <a:pt x="1596" y="409"/>
                  <a:pt x="1596" y="409"/>
                  <a:pt x="1596" y="409"/>
                </a:cubicBezTo>
                <a:cubicBezTo>
                  <a:pt x="1597" y="409"/>
                  <a:pt x="1597" y="409"/>
                  <a:pt x="1597" y="409"/>
                </a:cubicBezTo>
                <a:cubicBezTo>
                  <a:pt x="1599" y="409"/>
                  <a:pt x="1599" y="409"/>
                  <a:pt x="1599" y="409"/>
                </a:cubicBezTo>
                <a:lnTo>
                  <a:pt x="1600" y="407"/>
                </a:lnTo>
                <a:close/>
                <a:moveTo>
                  <a:pt x="1640" y="408"/>
                </a:moveTo>
                <a:cubicBezTo>
                  <a:pt x="1638" y="405"/>
                  <a:pt x="1638" y="405"/>
                  <a:pt x="1638" y="405"/>
                </a:cubicBezTo>
                <a:cubicBezTo>
                  <a:pt x="1636" y="404"/>
                  <a:pt x="1636" y="404"/>
                  <a:pt x="1636" y="404"/>
                </a:cubicBezTo>
                <a:cubicBezTo>
                  <a:pt x="1635" y="406"/>
                  <a:pt x="1635" y="406"/>
                  <a:pt x="1635" y="406"/>
                </a:cubicBezTo>
                <a:cubicBezTo>
                  <a:pt x="1636" y="408"/>
                  <a:pt x="1636" y="408"/>
                  <a:pt x="1636" y="408"/>
                </a:cubicBezTo>
                <a:cubicBezTo>
                  <a:pt x="1639" y="409"/>
                  <a:pt x="1639" y="409"/>
                  <a:pt x="1639" y="409"/>
                </a:cubicBezTo>
                <a:lnTo>
                  <a:pt x="1640" y="408"/>
                </a:lnTo>
                <a:close/>
                <a:moveTo>
                  <a:pt x="1601" y="411"/>
                </a:moveTo>
                <a:cubicBezTo>
                  <a:pt x="1602" y="408"/>
                  <a:pt x="1602" y="408"/>
                  <a:pt x="1602" y="408"/>
                </a:cubicBezTo>
                <a:cubicBezTo>
                  <a:pt x="1602" y="408"/>
                  <a:pt x="1601" y="407"/>
                  <a:pt x="1601" y="407"/>
                </a:cubicBezTo>
                <a:cubicBezTo>
                  <a:pt x="1601" y="410"/>
                  <a:pt x="1601" y="410"/>
                  <a:pt x="1601" y="410"/>
                </a:cubicBezTo>
                <a:cubicBezTo>
                  <a:pt x="1600" y="411"/>
                  <a:pt x="1600" y="411"/>
                  <a:pt x="1600" y="411"/>
                </a:cubicBezTo>
                <a:cubicBezTo>
                  <a:pt x="1600" y="412"/>
                  <a:pt x="1600" y="412"/>
                  <a:pt x="1600" y="412"/>
                </a:cubicBezTo>
                <a:lnTo>
                  <a:pt x="1601" y="411"/>
                </a:lnTo>
                <a:close/>
                <a:moveTo>
                  <a:pt x="1651" y="383"/>
                </a:moveTo>
                <a:cubicBezTo>
                  <a:pt x="1650" y="388"/>
                  <a:pt x="1650" y="388"/>
                  <a:pt x="1650" y="388"/>
                </a:cubicBezTo>
                <a:cubicBezTo>
                  <a:pt x="1651" y="390"/>
                  <a:pt x="1651" y="390"/>
                  <a:pt x="1651" y="390"/>
                </a:cubicBezTo>
                <a:cubicBezTo>
                  <a:pt x="1651" y="392"/>
                  <a:pt x="1651" y="392"/>
                  <a:pt x="1651" y="392"/>
                </a:cubicBezTo>
                <a:cubicBezTo>
                  <a:pt x="1651" y="392"/>
                  <a:pt x="1651" y="392"/>
                  <a:pt x="1651" y="392"/>
                </a:cubicBezTo>
                <a:cubicBezTo>
                  <a:pt x="1652" y="391"/>
                  <a:pt x="1652" y="391"/>
                  <a:pt x="1652" y="391"/>
                </a:cubicBezTo>
                <a:cubicBezTo>
                  <a:pt x="1653" y="387"/>
                  <a:pt x="1653" y="387"/>
                  <a:pt x="1653" y="387"/>
                </a:cubicBezTo>
                <a:cubicBezTo>
                  <a:pt x="1653" y="384"/>
                  <a:pt x="1653" y="384"/>
                  <a:pt x="1653" y="384"/>
                </a:cubicBezTo>
                <a:cubicBezTo>
                  <a:pt x="1655" y="381"/>
                  <a:pt x="1655" y="381"/>
                  <a:pt x="1655" y="381"/>
                </a:cubicBezTo>
                <a:cubicBezTo>
                  <a:pt x="1655" y="378"/>
                  <a:pt x="1655" y="378"/>
                  <a:pt x="1655" y="378"/>
                </a:cubicBezTo>
                <a:cubicBezTo>
                  <a:pt x="1654" y="377"/>
                  <a:pt x="1654" y="377"/>
                  <a:pt x="1654" y="377"/>
                </a:cubicBezTo>
                <a:cubicBezTo>
                  <a:pt x="1653" y="378"/>
                  <a:pt x="1653" y="378"/>
                  <a:pt x="1653" y="378"/>
                </a:cubicBezTo>
                <a:cubicBezTo>
                  <a:pt x="1653" y="379"/>
                  <a:pt x="1653" y="379"/>
                  <a:pt x="1653" y="379"/>
                </a:cubicBezTo>
                <a:cubicBezTo>
                  <a:pt x="1652" y="382"/>
                  <a:pt x="1652" y="382"/>
                  <a:pt x="1652" y="382"/>
                </a:cubicBezTo>
                <a:lnTo>
                  <a:pt x="1651" y="383"/>
                </a:lnTo>
                <a:close/>
                <a:moveTo>
                  <a:pt x="1598" y="412"/>
                </a:moveTo>
                <a:cubicBezTo>
                  <a:pt x="1599" y="411"/>
                  <a:pt x="1599" y="411"/>
                  <a:pt x="1599" y="411"/>
                </a:cubicBezTo>
                <a:cubicBezTo>
                  <a:pt x="1597" y="410"/>
                  <a:pt x="1597" y="410"/>
                  <a:pt x="1597" y="410"/>
                </a:cubicBezTo>
                <a:lnTo>
                  <a:pt x="1598" y="412"/>
                </a:lnTo>
                <a:close/>
                <a:moveTo>
                  <a:pt x="1599" y="398"/>
                </a:moveTo>
                <a:cubicBezTo>
                  <a:pt x="1599" y="395"/>
                  <a:pt x="1599" y="395"/>
                  <a:pt x="1599" y="395"/>
                </a:cubicBezTo>
                <a:cubicBezTo>
                  <a:pt x="1599" y="398"/>
                  <a:pt x="1599" y="398"/>
                  <a:pt x="1599" y="398"/>
                </a:cubicBezTo>
                <a:cubicBezTo>
                  <a:pt x="1598" y="399"/>
                  <a:pt x="1598" y="399"/>
                  <a:pt x="1598" y="399"/>
                </a:cubicBezTo>
                <a:cubicBezTo>
                  <a:pt x="1599" y="399"/>
                  <a:pt x="1599" y="399"/>
                  <a:pt x="1599" y="399"/>
                </a:cubicBezTo>
                <a:lnTo>
                  <a:pt x="1599" y="398"/>
                </a:lnTo>
                <a:close/>
                <a:moveTo>
                  <a:pt x="1545" y="301"/>
                </a:moveTo>
                <a:cubicBezTo>
                  <a:pt x="1546" y="303"/>
                  <a:pt x="1546" y="303"/>
                  <a:pt x="1546" y="303"/>
                </a:cubicBezTo>
                <a:cubicBezTo>
                  <a:pt x="1547" y="302"/>
                  <a:pt x="1547" y="302"/>
                  <a:pt x="1547" y="302"/>
                </a:cubicBezTo>
                <a:lnTo>
                  <a:pt x="1545" y="301"/>
                </a:lnTo>
                <a:close/>
                <a:moveTo>
                  <a:pt x="1546" y="320"/>
                </a:moveTo>
                <a:cubicBezTo>
                  <a:pt x="1545" y="319"/>
                  <a:pt x="1545" y="319"/>
                  <a:pt x="1545" y="319"/>
                </a:cubicBezTo>
                <a:cubicBezTo>
                  <a:pt x="1543" y="320"/>
                  <a:pt x="1543" y="320"/>
                  <a:pt x="1543" y="320"/>
                </a:cubicBezTo>
                <a:cubicBezTo>
                  <a:pt x="1544" y="321"/>
                  <a:pt x="1544" y="321"/>
                  <a:pt x="1544" y="321"/>
                </a:cubicBezTo>
                <a:lnTo>
                  <a:pt x="1546" y="320"/>
                </a:lnTo>
                <a:close/>
                <a:moveTo>
                  <a:pt x="1546" y="330"/>
                </a:moveTo>
                <a:cubicBezTo>
                  <a:pt x="1547" y="328"/>
                  <a:pt x="1547" y="328"/>
                  <a:pt x="1547" y="328"/>
                </a:cubicBezTo>
                <a:cubicBezTo>
                  <a:pt x="1545" y="329"/>
                  <a:pt x="1545" y="329"/>
                  <a:pt x="1545" y="329"/>
                </a:cubicBezTo>
                <a:lnTo>
                  <a:pt x="1546" y="330"/>
                </a:lnTo>
                <a:close/>
                <a:moveTo>
                  <a:pt x="1452" y="382"/>
                </a:moveTo>
                <a:cubicBezTo>
                  <a:pt x="1453" y="383"/>
                  <a:pt x="1453" y="383"/>
                  <a:pt x="1453" y="383"/>
                </a:cubicBezTo>
                <a:cubicBezTo>
                  <a:pt x="1453" y="382"/>
                  <a:pt x="1453" y="382"/>
                  <a:pt x="1453" y="382"/>
                </a:cubicBezTo>
                <a:lnTo>
                  <a:pt x="1452" y="382"/>
                </a:lnTo>
                <a:close/>
                <a:moveTo>
                  <a:pt x="1598" y="369"/>
                </a:moveTo>
                <a:cubicBezTo>
                  <a:pt x="1595" y="372"/>
                  <a:pt x="1595" y="372"/>
                  <a:pt x="1595" y="372"/>
                </a:cubicBezTo>
                <a:cubicBezTo>
                  <a:pt x="1593" y="373"/>
                  <a:pt x="1593" y="373"/>
                  <a:pt x="1593" y="373"/>
                </a:cubicBezTo>
                <a:cubicBezTo>
                  <a:pt x="1591" y="373"/>
                  <a:pt x="1591" y="373"/>
                  <a:pt x="1591" y="373"/>
                </a:cubicBezTo>
                <a:cubicBezTo>
                  <a:pt x="1589" y="375"/>
                  <a:pt x="1589" y="375"/>
                  <a:pt x="1589" y="375"/>
                </a:cubicBezTo>
                <a:cubicBezTo>
                  <a:pt x="1588" y="377"/>
                  <a:pt x="1588" y="377"/>
                  <a:pt x="1588" y="377"/>
                </a:cubicBezTo>
                <a:cubicBezTo>
                  <a:pt x="1586" y="379"/>
                  <a:pt x="1586" y="379"/>
                  <a:pt x="1586" y="379"/>
                </a:cubicBezTo>
                <a:cubicBezTo>
                  <a:pt x="1584" y="379"/>
                  <a:pt x="1584" y="379"/>
                  <a:pt x="1584" y="379"/>
                </a:cubicBezTo>
                <a:cubicBezTo>
                  <a:pt x="1582" y="381"/>
                  <a:pt x="1582" y="381"/>
                  <a:pt x="1582" y="381"/>
                </a:cubicBezTo>
                <a:cubicBezTo>
                  <a:pt x="1581" y="380"/>
                  <a:pt x="1581" y="380"/>
                  <a:pt x="1581" y="380"/>
                </a:cubicBezTo>
                <a:cubicBezTo>
                  <a:pt x="1580" y="380"/>
                  <a:pt x="1580" y="380"/>
                  <a:pt x="1580" y="380"/>
                </a:cubicBezTo>
                <a:cubicBezTo>
                  <a:pt x="1579" y="383"/>
                  <a:pt x="1579" y="383"/>
                  <a:pt x="1579" y="383"/>
                </a:cubicBezTo>
                <a:cubicBezTo>
                  <a:pt x="1577" y="384"/>
                  <a:pt x="1577" y="384"/>
                  <a:pt x="1577" y="384"/>
                </a:cubicBezTo>
                <a:cubicBezTo>
                  <a:pt x="1578" y="385"/>
                  <a:pt x="1578" y="385"/>
                  <a:pt x="1578" y="385"/>
                </a:cubicBezTo>
                <a:cubicBezTo>
                  <a:pt x="1579" y="384"/>
                  <a:pt x="1579" y="384"/>
                  <a:pt x="1579" y="384"/>
                </a:cubicBezTo>
                <a:cubicBezTo>
                  <a:pt x="1581" y="387"/>
                  <a:pt x="1581" y="387"/>
                  <a:pt x="1581" y="387"/>
                </a:cubicBezTo>
                <a:cubicBezTo>
                  <a:pt x="1581" y="384"/>
                  <a:pt x="1581" y="384"/>
                  <a:pt x="1581" y="384"/>
                </a:cubicBezTo>
                <a:cubicBezTo>
                  <a:pt x="1581" y="383"/>
                  <a:pt x="1581" y="383"/>
                  <a:pt x="1581" y="383"/>
                </a:cubicBezTo>
                <a:cubicBezTo>
                  <a:pt x="1585" y="381"/>
                  <a:pt x="1585" y="381"/>
                  <a:pt x="1585" y="381"/>
                </a:cubicBezTo>
                <a:cubicBezTo>
                  <a:pt x="1585" y="381"/>
                  <a:pt x="1585" y="381"/>
                  <a:pt x="1585" y="381"/>
                </a:cubicBezTo>
                <a:cubicBezTo>
                  <a:pt x="1587" y="381"/>
                  <a:pt x="1587" y="381"/>
                  <a:pt x="1587" y="381"/>
                </a:cubicBezTo>
                <a:cubicBezTo>
                  <a:pt x="1589" y="381"/>
                  <a:pt x="1589" y="381"/>
                  <a:pt x="1589" y="381"/>
                </a:cubicBezTo>
                <a:cubicBezTo>
                  <a:pt x="1590" y="381"/>
                  <a:pt x="1590" y="381"/>
                  <a:pt x="1590" y="381"/>
                </a:cubicBezTo>
                <a:cubicBezTo>
                  <a:pt x="1592" y="381"/>
                  <a:pt x="1592" y="381"/>
                  <a:pt x="1592" y="381"/>
                </a:cubicBezTo>
                <a:cubicBezTo>
                  <a:pt x="1594" y="381"/>
                  <a:pt x="1594" y="381"/>
                  <a:pt x="1594" y="381"/>
                </a:cubicBezTo>
                <a:cubicBezTo>
                  <a:pt x="1595" y="381"/>
                  <a:pt x="1595" y="381"/>
                  <a:pt x="1595" y="381"/>
                </a:cubicBezTo>
                <a:cubicBezTo>
                  <a:pt x="1597" y="378"/>
                  <a:pt x="1597" y="378"/>
                  <a:pt x="1597" y="378"/>
                </a:cubicBezTo>
                <a:cubicBezTo>
                  <a:pt x="1597" y="375"/>
                  <a:pt x="1597" y="375"/>
                  <a:pt x="1597" y="375"/>
                </a:cubicBezTo>
                <a:cubicBezTo>
                  <a:pt x="1597" y="375"/>
                  <a:pt x="1597" y="375"/>
                  <a:pt x="1597" y="375"/>
                </a:cubicBezTo>
                <a:cubicBezTo>
                  <a:pt x="1597" y="373"/>
                  <a:pt x="1597" y="373"/>
                  <a:pt x="1597" y="373"/>
                </a:cubicBezTo>
                <a:cubicBezTo>
                  <a:pt x="1598" y="370"/>
                  <a:pt x="1598" y="370"/>
                  <a:pt x="1598" y="370"/>
                </a:cubicBezTo>
                <a:lnTo>
                  <a:pt x="1598" y="369"/>
                </a:lnTo>
                <a:close/>
                <a:moveTo>
                  <a:pt x="1547" y="306"/>
                </a:moveTo>
                <a:cubicBezTo>
                  <a:pt x="1544" y="304"/>
                  <a:pt x="1544" y="304"/>
                  <a:pt x="1544" y="304"/>
                </a:cubicBezTo>
                <a:cubicBezTo>
                  <a:pt x="1545" y="306"/>
                  <a:pt x="1545" y="306"/>
                  <a:pt x="1545" y="306"/>
                </a:cubicBezTo>
                <a:lnTo>
                  <a:pt x="1547" y="306"/>
                </a:lnTo>
                <a:close/>
                <a:moveTo>
                  <a:pt x="1541" y="455"/>
                </a:moveTo>
                <a:cubicBezTo>
                  <a:pt x="1541" y="455"/>
                  <a:pt x="1541" y="455"/>
                  <a:pt x="1541" y="455"/>
                </a:cubicBezTo>
                <a:cubicBezTo>
                  <a:pt x="1542" y="455"/>
                  <a:pt x="1542" y="455"/>
                  <a:pt x="1542" y="455"/>
                </a:cubicBezTo>
                <a:cubicBezTo>
                  <a:pt x="1542" y="455"/>
                  <a:pt x="1542" y="455"/>
                  <a:pt x="1542" y="455"/>
                </a:cubicBezTo>
                <a:cubicBezTo>
                  <a:pt x="1541" y="454"/>
                  <a:pt x="1541" y="454"/>
                  <a:pt x="1541" y="454"/>
                </a:cubicBezTo>
                <a:cubicBezTo>
                  <a:pt x="1539" y="454"/>
                  <a:pt x="1539" y="454"/>
                  <a:pt x="1539" y="454"/>
                </a:cubicBezTo>
                <a:cubicBezTo>
                  <a:pt x="1539" y="455"/>
                  <a:pt x="1539" y="455"/>
                  <a:pt x="1539" y="455"/>
                </a:cubicBezTo>
                <a:lnTo>
                  <a:pt x="1541" y="455"/>
                </a:lnTo>
                <a:close/>
                <a:moveTo>
                  <a:pt x="1549" y="334"/>
                </a:moveTo>
                <a:cubicBezTo>
                  <a:pt x="1550" y="332"/>
                  <a:pt x="1550" y="332"/>
                  <a:pt x="1550" y="332"/>
                </a:cubicBezTo>
                <a:cubicBezTo>
                  <a:pt x="1548" y="333"/>
                  <a:pt x="1548" y="333"/>
                  <a:pt x="1548" y="333"/>
                </a:cubicBezTo>
                <a:lnTo>
                  <a:pt x="1549" y="334"/>
                </a:lnTo>
                <a:close/>
                <a:moveTo>
                  <a:pt x="1545" y="323"/>
                </a:moveTo>
                <a:cubicBezTo>
                  <a:pt x="1546" y="324"/>
                  <a:pt x="1546" y="324"/>
                  <a:pt x="1546" y="324"/>
                </a:cubicBezTo>
                <a:cubicBezTo>
                  <a:pt x="1546" y="324"/>
                  <a:pt x="1546" y="322"/>
                  <a:pt x="1546" y="322"/>
                </a:cubicBezTo>
                <a:lnTo>
                  <a:pt x="1545" y="323"/>
                </a:lnTo>
                <a:close/>
                <a:moveTo>
                  <a:pt x="1548" y="337"/>
                </a:moveTo>
                <a:cubicBezTo>
                  <a:pt x="1550" y="339"/>
                  <a:pt x="1550" y="339"/>
                  <a:pt x="1550" y="339"/>
                </a:cubicBezTo>
                <a:cubicBezTo>
                  <a:pt x="1550" y="338"/>
                  <a:pt x="1550" y="338"/>
                  <a:pt x="1550" y="338"/>
                </a:cubicBezTo>
                <a:cubicBezTo>
                  <a:pt x="1549" y="337"/>
                  <a:pt x="1549" y="337"/>
                  <a:pt x="1549" y="337"/>
                </a:cubicBezTo>
                <a:cubicBezTo>
                  <a:pt x="1549" y="337"/>
                  <a:pt x="1548" y="337"/>
                  <a:pt x="1548" y="337"/>
                </a:cubicBezTo>
                <a:close/>
                <a:moveTo>
                  <a:pt x="1551" y="333"/>
                </a:moveTo>
                <a:cubicBezTo>
                  <a:pt x="1551" y="335"/>
                  <a:pt x="1551" y="335"/>
                  <a:pt x="1551" y="335"/>
                </a:cubicBezTo>
                <a:cubicBezTo>
                  <a:pt x="1551" y="335"/>
                  <a:pt x="1551" y="335"/>
                  <a:pt x="1551" y="335"/>
                </a:cubicBezTo>
                <a:lnTo>
                  <a:pt x="1551" y="333"/>
                </a:lnTo>
                <a:close/>
                <a:moveTo>
                  <a:pt x="1550" y="332"/>
                </a:moveTo>
                <a:cubicBezTo>
                  <a:pt x="1551" y="330"/>
                  <a:pt x="1551" y="330"/>
                  <a:pt x="1551" y="330"/>
                </a:cubicBezTo>
                <a:cubicBezTo>
                  <a:pt x="1551" y="330"/>
                  <a:pt x="1549" y="328"/>
                  <a:pt x="1549" y="328"/>
                </a:cubicBezTo>
                <a:lnTo>
                  <a:pt x="1550" y="332"/>
                </a:lnTo>
                <a:close/>
                <a:moveTo>
                  <a:pt x="1540" y="457"/>
                </a:moveTo>
                <a:cubicBezTo>
                  <a:pt x="1541" y="456"/>
                  <a:pt x="1541" y="456"/>
                  <a:pt x="1541" y="456"/>
                </a:cubicBezTo>
                <a:cubicBezTo>
                  <a:pt x="1540" y="455"/>
                  <a:pt x="1540" y="455"/>
                  <a:pt x="1540" y="455"/>
                </a:cubicBezTo>
                <a:cubicBezTo>
                  <a:pt x="1538" y="456"/>
                  <a:pt x="1538" y="456"/>
                  <a:pt x="1538" y="456"/>
                </a:cubicBezTo>
                <a:cubicBezTo>
                  <a:pt x="1539" y="456"/>
                  <a:pt x="1539" y="456"/>
                  <a:pt x="1539" y="456"/>
                </a:cubicBezTo>
                <a:lnTo>
                  <a:pt x="1540" y="457"/>
                </a:lnTo>
                <a:close/>
                <a:moveTo>
                  <a:pt x="1753" y="326"/>
                </a:moveTo>
                <a:cubicBezTo>
                  <a:pt x="1751" y="325"/>
                  <a:pt x="1751" y="325"/>
                  <a:pt x="1751" y="325"/>
                </a:cubicBezTo>
                <a:cubicBezTo>
                  <a:pt x="1751" y="325"/>
                  <a:pt x="1750" y="326"/>
                  <a:pt x="1750" y="326"/>
                </a:cubicBezTo>
                <a:cubicBezTo>
                  <a:pt x="1752" y="327"/>
                  <a:pt x="1752" y="327"/>
                  <a:pt x="1752" y="327"/>
                </a:cubicBezTo>
                <a:lnTo>
                  <a:pt x="1753" y="326"/>
                </a:lnTo>
                <a:close/>
                <a:moveTo>
                  <a:pt x="1551" y="297"/>
                </a:moveTo>
                <a:cubicBezTo>
                  <a:pt x="1549" y="299"/>
                  <a:pt x="1549" y="299"/>
                  <a:pt x="1549" y="299"/>
                </a:cubicBezTo>
                <a:cubicBezTo>
                  <a:pt x="1551" y="298"/>
                  <a:pt x="1551" y="298"/>
                  <a:pt x="1551" y="298"/>
                </a:cubicBezTo>
                <a:lnTo>
                  <a:pt x="1551" y="297"/>
                </a:lnTo>
                <a:close/>
                <a:moveTo>
                  <a:pt x="1553" y="348"/>
                </a:moveTo>
                <a:cubicBezTo>
                  <a:pt x="1552" y="350"/>
                  <a:pt x="1552" y="350"/>
                  <a:pt x="1552" y="350"/>
                </a:cubicBezTo>
                <a:cubicBezTo>
                  <a:pt x="1554" y="349"/>
                  <a:pt x="1554" y="349"/>
                  <a:pt x="1554" y="349"/>
                </a:cubicBezTo>
                <a:lnTo>
                  <a:pt x="1553" y="348"/>
                </a:lnTo>
                <a:close/>
                <a:moveTo>
                  <a:pt x="1708" y="348"/>
                </a:moveTo>
                <a:cubicBezTo>
                  <a:pt x="1706" y="348"/>
                  <a:pt x="1706" y="348"/>
                  <a:pt x="1706" y="348"/>
                </a:cubicBezTo>
                <a:cubicBezTo>
                  <a:pt x="1706" y="349"/>
                  <a:pt x="1706" y="349"/>
                  <a:pt x="1706" y="349"/>
                </a:cubicBezTo>
                <a:cubicBezTo>
                  <a:pt x="1708" y="349"/>
                  <a:pt x="1708" y="349"/>
                  <a:pt x="1708" y="349"/>
                </a:cubicBezTo>
                <a:lnTo>
                  <a:pt x="1708" y="348"/>
                </a:lnTo>
                <a:close/>
                <a:moveTo>
                  <a:pt x="1702" y="354"/>
                </a:moveTo>
                <a:cubicBezTo>
                  <a:pt x="1701" y="354"/>
                  <a:pt x="1701" y="354"/>
                  <a:pt x="1701" y="354"/>
                </a:cubicBezTo>
                <a:cubicBezTo>
                  <a:pt x="1700" y="355"/>
                  <a:pt x="1700" y="355"/>
                  <a:pt x="1700" y="355"/>
                </a:cubicBezTo>
                <a:cubicBezTo>
                  <a:pt x="1699" y="355"/>
                  <a:pt x="1699" y="355"/>
                  <a:pt x="1699" y="355"/>
                </a:cubicBezTo>
                <a:cubicBezTo>
                  <a:pt x="1698" y="357"/>
                  <a:pt x="1698" y="357"/>
                  <a:pt x="1698" y="357"/>
                </a:cubicBezTo>
                <a:cubicBezTo>
                  <a:pt x="1698" y="356"/>
                  <a:pt x="1698" y="356"/>
                  <a:pt x="1698" y="356"/>
                </a:cubicBezTo>
                <a:cubicBezTo>
                  <a:pt x="1697" y="355"/>
                  <a:pt x="1697" y="355"/>
                  <a:pt x="1697" y="355"/>
                </a:cubicBezTo>
                <a:cubicBezTo>
                  <a:pt x="1697" y="356"/>
                  <a:pt x="1697" y="356"/>
                  <a:pt x="1697" y="356"/>
                </a:cubicBezTo>
                <a:cubicBezTo>
                  <a:pt x="1696" y="357"/>
                  <a:pt x="1696" y="357"/>
                  <a:pt x="1696" y="357"/>
                </a:cubicBezTo>
                <a:cubicBezTo>
                  <a:pt x="1697" y="357"/>
                  <a:pt x="1697" y="357"/>
                  <a:pt x="1697" y="357"/>
                </a:cubicBezTo>
                <a:cubicBezTo>
                  <a:pt x="1697" y="358"/>
                  <a:pt x="1697" y="358"/>
                  <a:pt x="1697" y="358"/>
                </a:cubicBezTo>
                <a:cubicBezTo>
                  <a:pt x="1696" y="359"/>
                  <a:pt x="1696" y="359"/>
                  <a:pt x="1696" y="359"/>
                </a:cubicBezTo>
                <a:cubicBezTo>
                  <a:pt x="1696" y="360"/>
                  <a:pt x="1696" y="360"/>
                  <a:pt x="1696" y="360"/>
                </a:cubicBezTo>
                <a:cubicBezTo>
                  <a:pt x="1698" y="360"/>
                  <a:pt x="1698" y="360"/>
                  <a:pt x="1698" y="360"/>
                </a:cubicBezTo>
                <a:cubicBezTo>
                  <a:pt x="1699" y="362"/>
                  <a:pt x="1699" y="362"/>
                  <a:pt x="1699" y="362"/>
                </a:cubicBezTo>
                <a:cubicBezTo>
                  <a:pt x="1699" y="363"/>
                  <a:pt x="1699" y="363"/>
                  <a:pt x="1699" y="363"/>
                </a:cubicBezTo>
                <a:cubicBezTo>
                  <a:pt x="1698" y="363"/>
                  <a:pt x="1698" y="363"/>
                  <a:pt x="1698" y="363"/>
                </a:cubicBezTo>
                <a:cubicBezTo>
                  <a:pt x="1697" y="366"/>
                  <a:pt x="1697" y="366"/>
                  <a:pt x="1697" y="366"/>
                </a:cubicBezTo>
                <a:cubicBezTo>
                  <a:pt x="1698" y="366"/>
                  <a:pt x="1698" y="366"/>
                  <a:pt x="1698" y="366"/>
                </a:cubicBezTo>
                <a:cubicBezTo>
                  <a:pt x="1700" y="365"/>
                  <a:pt x="1700" y="365"/>
                  <a:pt x="1700" y="365"/>
                </a:cubicBezTo>
                <a:cubicBezTo>
                  <a:pt x="1700" y="364"/>
                  <a:pt x="1700" y="364"/>
                  <a:pt x="1700" y="364"/>
                </a:cubicBezTo>
                <a:cubicBezTo>
                  <a:pt x="1701" y="361"/>
                  <a:pt x="1701" y="361"/>
                  <a:pt x="1701" y="361"/>
                </a:cubicBezTo>
                <a:cubicBezTo>
                  <a:pt x="1704" y="360"/>
                  <a:pt x="1704" y="360"/>
                  <a:pt x="1704" y="360"/>
                </a:cubicBezTo>
                <a:cubicBezTo>
                  <a:pt x="1705" y="359"/>
                  <a:pt x="1705" y="359"/>
                  <a:pt x="1705" y="359"/>
                </a:cubicBezTo>
                <a:cubicBezTo>
                  <a:pt x="1706" y="357"/>
                  <a:pt x="1706" y="357"/>
                  <a:pt x="1706" y="357"/>
                </a:cubicBezTo>
                <a:cubicBezTo>
                  <a:pt x="1708" y="357"/>
                  <a:pt x="1708" y="357"/>
                  <a:pt x="1708" y="357"/>
                </a:cubicBezTo>
                <a:cubicBezTo>
                  <a:pt x="1708" y="357"/>
                  <a:pt x="1708" y="357"/>
                  <a:pt x="1708" y="357"/>
                </a:cubicBezTo>
                <a:cubicBezTo>
                  <a:pt x="1708" y="356"/>
                  <a:pt x="1708" y="356"/>
                  <a:pt x="1708" y="356"/>
                </a:cubicBezTo>
                <a:cubicBezTo>
                  <a:pt x="1707" y="356"/>
                  <a:pt x="1707" y="356"/>
                  <a:pt x="1707" y="356"/>
                </a:cubicBezTo>
                <a:cubicBezTo>
                  <a:pt x="1705" y="355"/>
                  <a:pt x="1705" y="355"/>
                  <a:pt x="1705" y="355"/>
                </a:cubicBezTo>
                <a:lnTo>
                  <a:pt x="1702" y="354"/>
                </a:lnTo>
                <a:close/>
                <a:moveTo>
                  <a:pt x="1695" y="328"/>
                </a:moveTo>
                <a:cubicBezTo>
                  <a:pt x="1697" y="328"/>
                  <a:pt x="1697" y="328"/>
                  <a:pt x="1697" y="328"/>
                </a:cubicBezTo>
                <a:cubicBezTo>
                  <a:pt x="1698" y="327"/>
                  <a:pt x="1698" y="327"/>
                  <a:pt x="1698" y="327"/>
                </a:cubicBezTo>
                <a:cubicBezTo>
                  <a:pt x="1699" y="326"/>
                  <a:pt x="1699" y="326"/>
                  <a:pt x="1699" y="326"/>
                </a:cubicBezTo>
                <a:cubicBezTo>
                  <a:pt x="1696" y="326"/>
                  <a:pt x="1696" y="326"/>
                  <a:pt x="1696" y="326"/>
                </a:cubicBezTo>
                <a:lnTo>
                  <a:pt x="1695" y="328"/>
                </a:lnTo>
                <a:close/>
                <a:moveTo>
                  <a:pt x="1712" y="245"/>
                </a:moveTo>
                <a:cubicBezTo>
                  <a:pt x="1709" y="245"/>
                  <a:pt x="1709" y="245"/>
                  <a:pt x="1709" y="245"/>
                </a:cubicBezTo>
                <a:cubicBezTo>
                  <a:pt x="1707" y="246"/>
                  <a:pt x="1707" y="246"/>
                  <a:pt x="1707" y="246"/>
                </a:cubicBezTo>
                <a:cubicBezTo>
                  <a:pt x="1708" y="248"/>
                  <a:pt x="1708" y="248"/>
                  <a:pt x="1708" y="248"/>
                </a:cubicBezTo>
                <a:cubicBezTo>
                  <a:pt x="1710" y="248"/>
                  <a:pt x="1710" y="248"/>
                  <a:pt x="1710" y="248"/>
                </a:cubicBezTo>
                <a:cubicBezTo>
                  <a:pt x="1711" y="247"/>
                  <a:pt x="1711" y="247"/>
                  <a:pt x="1711" y="247"/>
                </a:cubicBezTo>
                <a:cubicBezTo>
                  <a:pt x="1710" y="246"/>
                  <a:pt x="1710" y="246"/>
                  <a:pt x="1710" y="246"/>
                </a:cubicBezTo>
                <a:cubicBezTo>
                  <a:pt x="1712" y="246"/>
                  <a:pt x="1712" y="246"/>
                  <a:pt x="1712" y="246"/>
                </a:cubicBezTo>
                <a:lnTo>
                  <a:pt x="1712" y="245"/>
                </a:lnTo>
                <a:close/>
                <a:moveTo>
                  <a:pt x="1578" y="274"/>
                </a:moveTo>
                <a:cubicBezTo>
                  <a:pt x="1576" y="273"/>
                  <a:pt x="1576" y="273"/>
                  <a:pt x="1576" y="273"/>
                </a:cubicBezTo>
                <a:cubicBezTo>
                  <a:pt x="1573" y="275"/>
                  <a:pt x="1573" y="275"/>
                  <a:pt x="1573" y="275"/>
                </a:cubicBezTo>
                <a:cubicBezTo>
                  <a:pt x="1576" y="275"/>
                  <a:pt x="1576" y="275"/>
                  <a:pt x="1576" y="275"/>
                </a:cubicBezTo>
                <a:lnTo>
                  <a:pt x="1578" y="274"/>
                </a:lnTo>
                <a:close/>
                <a:moveTo>
                  <a:pt x="1555" y="297"/>
                </a:moveTo>
                <a:cubicBezTo>
                  <a:pt x="1554" y="296"/>
                  <a:pt x="1554" y="296"/>
                  <a:pt x="1554" y="296"/>
                </a:cubicBezTo>
                <a:cubicBezTo>
                  <a:pt x="1553" y="296"/>
                  <a:pt x="1553" y="296"/>
                  <a:pt x="1553" y="296"/>
                </a:cubicBezTo>
                <a:cubicBezTo>
                  <a:pt x="1553" y="298"/>
                  <a:pt x="1553" y="298"/>
                  <a:pt x="1553" y="298"/>
                </a:cubicBezTo>
                <a:lnTo>
                  <a:pt x="1555" y="297"/>
                </a:lnTo>
                <a:close/>
                <a:moveTo>
                  <a:pt x="1577" y="277"/>
                </a:moveTo>
                <a:cubicBezTo>
                  <a:pt x="1575" y="277"/>
                  <a:pt x="1575" y="277"/>
                  <a:pt x="1575" y="277"/>
                </a:cubicBezTo>
                <a:cubicBezTo>
                  <a:pt x="1574" y="279"/>
                  <a:pt x="1574" y="279"/>
                  <a:pt x="1574" y="279"/>
                </a:cubicBezTo>
                <a:cubicBezTo>
                  <a:pt x="1575" y="279"/>
                  <a:pt x="1575" y="279"/>
                  <a:pt x="1575" y="279"/>
                </a:cubicBezTo>
                <a:cubicBezTo>
                  <a:pt x="1576" y="279"/>
                  <a:pt x="1576" y="279"/>
                  <a:pt x="1576" y="279"/>
                </a:cubicBezTo>
                <a:cubicBezTo>
                  <a:pt x="1579" y="279"/>
                  <a:pt x="1579" y="279"/>
                  <a:pt x="1579" y="279"/>
                </a:cubicBezTo>
                <a:cubicBezTo>
                  <a:pt x="1580" y="277"/>
                  <a:pt x="1580" y="277"/>
                  <a:pt x="1580" y="277"/>
                </a:cubicBezTo>
                <a:cubicBezTo>
                  <a:pt x="1579" y="276"/>
                  <a:pt x="1579" y="276"/>
                  <a:pt x="1579" y="276"/>
                </a:cubicBezTo>
                <a:cubicBezTo>
                  <a:pt x="1577" y="276"/>
                  <a:pt x="1577" y="276"/>
                  <a:pt x="1577" y="276"/>
                </a:cubicBezTo>
                <a:lnTo>
                  <a:pt x="1577" y="277"/>
                </a:lnTo>
                <a:close/>
                <a:moveTo>
                  <a:pt x="1571" y="280"/>
                </a:moveTo>
                <a:cubicBezTo>
                  <a:pt x="1571" y="278"/>
                  <a:pt x="1571" y="278"/>
                  <a:pt x="1571" y="278"/>
                </a:cubicBezTo>
                <a:cubicBezTo>
                  <a:pt x="1568" y="278"/>
                  <a:pt x="1568" y="278"/>
                  <a:pt x="1568" y="278"/>
                </a:cubicBezTo>
                <a:cubicBezTo>
                  <a:pt x="1570" y="281"/>
                  <a:pt x="1570" y="281"/>
                  <a:pt x="1570" y="281"/>
                </a:cubicBezTo>
                <a:cubicBezTo>
                  <a:pt x="1570" y="281"/>
                  <a:pt x="1571" y="280"/>
                  <a:pt x="1571" y="280"/>
                </a:cubicBezTo>
                <a:close/>
                <a:moveTo>
                  <a:pt x="1666" y="379"/>
                </a:moveTo>
                <a:cubicBezTo>
                  <a:pt x="1667" y="378"/>
                  <a:pt x="1667" y="378"/>
                  <a:pt x="1667" y="378"/>
                </a:cubicBezTo>
                <a:cubicBezTo>
                  <a:pt x="1666" y="380"/>
                  <a:pt x="1666" y="380"/>
                  <a:pt x="1666" y="380"/>
                </a:cubicBezTo>
                <a:cubicBezTo>
                  <a:pt x="1665" y="382"/>
                  <a:pt x="1665" y="382"/>
                  <a:pt x="1665" y="382"/>
                </a:cubicBezTo>
                <a:cubicBezTo>
                  <a:pt x="1665" y="382"/>
                  <a:pt x="1665" y="382"/>
                  <a:pt x="1665" y="382"/>
                </a:cubicBezTo>
                <a:cubicBezTo>
                  <a:pt x="1668" y="382"/>
                  <a:pt x="1668" y="382"/>
                  <a:pt x="1668" y="382"/>
                </a:cubicBezTo>
                <a:cubicBezTo>
                  <a:pt x="1668" y="381"/>
                  <a:pt x="1668" y="381"/>
                  <a:pt x="1668" y="381"/>
                </a:cubicBezTo>
                <a:cubicBezTo>
                  <a:pt x="1668" y="380"/>
                  <a:pt x="1668" y="380"/>
                  <a:pt x="1668" y="380"/>
                </a:cubicBezTo>
                <a:cubicBezTo>
                  <a:pt x="1668" y="379"/>
                  <a:pt x="1668" y="379"/>
                  <a:pt x="1668" y="379"/>
                </a:cubicBezTo>
                <a:cubicBezTo>
                  <a:pt x="1670" y="377"/>
                  <a:pt x="1670" y="377"/>
                  <a:pt x="1670" y="377"/>
                </a:cubicBezTo>
                <a:cubicBezTo>
                  <a:pt x="1671" y="376"/>
                  <a:pt x="1671" y="376"/>
                  <a:pt x="1671" y="376"/>
                </a:cubicBezTo>
                <a:cubicBezTo>
                  <a:pt x="1672" y="374"/>
                  <a:pt x="1672" y="374"/>
                  <a:pt x="1672" y="374"/>
                </a:cubicBezTo>
                <a:cubicBezTo>
                  <a:pt x="1672" y="373"/>
                  <a:pt x="1672" y="373"/>
                  <a:pt x="1672" y="373"/>
                </a:cubicBezTo>
                <a:cubicBezTo>
                  <a:pt x="1670" y="372"/>
                  <a:pt x="1670" y="372"/>
                  <a:pt x="1670" y="372"/>
                </a:cubicBezTo>
                <a:cubicBezTo>
                  <a:pt x="1671" y="370"/>
                  <a:pt x="1671" y="370"/>
                  <a:pt x="1671" y="370"/>
                </a:cubicBezTo>
                <a:cubicBezTo>
                  <a:pt x="1671" y="369"/>
                  <a:pt x="1671" y="369"/>
                  <a:pt x="1671" y="369"/>
                </a:cubicBezTo>
                <a:cubicBezTo>
                  <a:pt x="1672" y="368"/>
                  <a:pt x="1672" y="368"/>
                  <a:pt x="1672" y="368"/>
                </a:cubicBezTo>
                <a:cubicBezTo>
                  <a:pt x="1671" y="367"/>
                  <a:pt x="1671" y="367"/>
                  <a:pt x="1671" y="367"/>
                </a:cubicBezTo>
                <a:cubicBezTo>
                  <a:pt x="1670" y="368"/>
                  <a:pt x="1670" y="368"/>
                  <a:pt x="1670" y="368"/>
                </a:cubicBezTo>
                <a:cubicBezTo>
                  <a:pt x="1668" y="368"/>
                  <a:pt x="1668" y="368"/>
                  <a:pt x="1668" y="368"/>
                </a:cubicBezTo>
                <a:cubicBezTo>
                  <a:pt x="1666" y="370"/>
                  <a:pt x="1666" y="370"/>
                  <a:pt x="1666" y="370"/>
                </a:cubicBezTo>
                <a:cubicBezTo>
                  <a:pt x="1666" y="372"/>
                  <a:pt x="1666" y="372"/>
                  <a:pt x="1666" y="372"/>
                </a:cubicBezTo>
                <a:cubicBezTo>
                  <a:pt x="1664" y="373"/>
                  <a:pt x="1664" y="373"/>
                  <a:pt x="1664" y="373"/>
                </a:cubicBezTo>
                <a:cubicBezTo>
                  <a:pt x="1665" y="375"/>
                  <a:pt x="1665" y="375"/>
                  <a:pt x="1665" y="375"/>
                </a:cubicBezTo>
                <a:cubicBezTo>
                  <a:pt x="1664" y="376"/>
                  <a:pt x="1664" y="376"/>
                  <a:pt x="1664" y="376"/>
                </a:cubicBezTo>
                <a:lnTo>
                  <a:pt x="1666" y="379"/>
                </a:lnTo>
                <a:close/>
                <a:moveTo>
                  <a:pt x="1572" y="284"/>
                </a:moveTo>
                <a:cubicBezTo>
                  <a:pt x="1573" y="283"/>
                  <a:pt x="1573" y="283"/>
                  <a:pt x="1573" y="283"/>
                </a:cubicBezTo>
                <a:cubicBezTo>
                  <a:pt x="1572" y="281"/>
                  <a:pt x="1572" y="281"/>
                  <a:pt x="1572" y="281"/>
                </a:cubicBezTo>
                <a:cubicBezTo>
                  <a:pt x="1572" y="281"/>
                  <a:pt x="1571" y="283"/>
                  <a:pt x="1571" y="283"/>
                </a:cubicBezTo>
                <a:lnTo>
                  <a:pt x="1572" y="284"/>
                </a:lnTo>
                <a:close/>
                <a:moveTo>
                  <a:pt x="1706" y="354"/>
                </a:moveTo>
                <a:cubicBezTo>
                  <a:pt x="1709" y="356"/>
                  <a:pt x="1709" y="356"/>
                  <a:pt x="1709" y="356"/>
                </a:cubicBezTo>
                <a:cubicBezTo>
                  <a:pt x="1710" y="355"/>
                  <a:pt x="1710" y="355"/>
                  <a:pt x="1710" y="355"/>
                </a:cubicBezTo>
                <a:cubicBezTo>
                  <a:pt x="1709" y="353"/>
                  <a:pt x="1709" y="353"/>
                  <a:pt x="1709" y="353"/>
                </a:cubicBezTo>
                <a:cubicBezTo>
                  <a:pt x="1706" y="353"/>
                  <a:pt x="1706" y="353"/>
                  <a:pt x="1706" y="353"/>
                </a:cubicBezTo>
                <a:lnTo>
                  <a:pt x="1706" y="354"/>
                </a:lnTo>
                <a:close/>
                <a:moveTo>
                  <a:pt x="1672" y="357"/>
                </a:moveTo>
                <a:cubicBezTo>
                  <a:pt x="1672" y="359"/>
                  <a:pt x="1672" y="359"/>
                  <a:pt x="1672" y="359"/>
                </a:cubicBezTo>
                <a:cubicBezTo>
                  <a:pt x="1674" y="358"/>
                  <a:pt x="1674" y="358"/>
                  <a:pt x="1674" y="358"/>
                </a:cubicBezTo>
                <a:cubicBezTo>
                  <a:pt x="1672" y="357"/>
                  <a:pt x="1672" y="357"/>
                  <a:pt x="1672" y="357"/>
                </a:cubicBezTo>
                <a:close/>
                <a:moveTo>
                  <a:pt x="1681" y="279"/>
                </a:moveTo>
                <a:cubicBezTo>
                  <a:pt x="1682" y="280"/>
                  <a:pt x="1682" y="280"/>
                  <a:pt x="1682" y="280"/>
                </a:cubicBezTo>
                <a:cubicBezTo>
                  <a:pt x="1684" y="279"/>
                  <a:pt x="1684" y="279"/>
                  <a:pt x="1684" y="279"/>
                </a:cubicBezTo>
                <a:cubicBezTo>
                  <a:pt x="1684" y="278"/>
                  <a:pt x="1684" y="278"/>
                  <a:pt x="1684" y="278"/>
                </a:cubicBezTo>
                <a:cubicBezTo>
                  <a:pt x="1683" y="278"/>
                  <a:pt x="1683" y="278"/>
                  <a:pt x="1683" y="278"/>
                </a:cubicBezTo>
                <a:cubicBezTo>
                  <a:pt x="1681" y="277"/>
                  <a:pt x="1681" y="277"/>
                  <a:pt x="1681" y="277"/>
                </a:cubicBezTo>
                <a:lnTo>
                  <a:pt x="1681" y="279"/>
                </a:lnTo>
                <a:close/>
                <a:moveTo>
                  <a:pt x="1672" y="367"/>
                </a:moveTo>
                <a:cubicBezTo>
                  <a:pt x="1673" y="368"/>
                  <a:pt x="1673" y="368"/>
                  <a:pt x="1673" y="368"/>
                </a:cubicBezTo>
                <a:cubicBezTo>
                  <a:pt x="1674" y="367"/>
                  <a:pt x="1674" y="367"/>
                  <a:pt x="1674" y="367"/>
                </a:cubicBezTo>
                <a:cubicBezTo>
                  <a:pt x="1676" y="366"/>
                  <a:pt x="1676" y="366"/>
                  <a:pt x="1676" y="366"/>
                </a:cubicBezTo>
                <a:cubicBezTo>
                  <a:pt x="1676" y="366"/>
                  <a:pt x="1676" y="366"/>
                  <a:pt x="1676" y="366"/>
                </a:cubicBezTo>
                <a:cubicBezTo>
                  <a:pt x="1673" y="366"/>
                  <a:pt x="1673" y="366"/>
                  <a:pt x="1673" y="366"/>
                </a:cubicBezTo>
                <a:lnTo>
                  <a:pt x="1672" y="367"/>
                </a:lnTo>
                <a:close/>
                <a:moveTo>
                  <a:pt x="1665" y="347"/>
                </a:moveTo>
                <a:cubicBezTo>
                  <a:pt x="1665" y="344"/>
                  <a:pt x="1665" y="344"/>
                  <a:pt x="1665" y="344"/>
                </a:cubicBezTo>
                <a:cubicBezTo>
                  <a:pt x="1667" y="342"/>
                  <a:pt x="1667" y="342"/>
                  <a:pt x="1667" y="342"/>
                </a:cubicBezTo>
                <a:cubicBezTo>
                  <a:pt x="1667" y="341"/>
                  <a:pt x="1667" y="341"/>
                  <a:pt x="1667" y="341"/>
                </a:cubicBezTo>
                <a:cubicBezTo>
                  <a:pt x="1665" y="341"/>
                  <a:pt x="1665" y="341"/>
                  <a:pt x="1665" y="341"/>
                </a:cubicBezTo>
                <a:cubicBezTo>
                  <a:pt x="1663" y="343"/>
                  <a:pt x="1663" y="343"/>
                  <a:pt x="1663" y="343"/>
                </a:cubicBezTo>
                <a:cubicBezTo>
                  <a:pt x="1664" y="346"/>
                  <a:pt x="1664" y="346"/>
                  <a:pt x="1664" y="346"/>
                </a:cubicBezTo>
                <a:lnTo>
                  <a:pt x="1665" y="347"/>
                </a:lnTo>
                <a:close/>
                <a:moveTo>
                  <a:pt x="1673" y="327"/>
                </a:moveTo>
                <a:cubicBezTo>
                  <a:pt x="1673" y="328"/>
                  <a:pt x="1673" y="328"/>
                  <a:pt x="1673" y="328"/>
                </a:cubicBezTo>
                <a:cubicBezTo>
                  <a:pt x="1674" y="329"/>
                  <a:pt x="1674" y="329"/>
                  <a:pt x="1674" y="329"/>
                </a:cubicBezTo>
                <a:cubicBezTo>
                  <a:pt x="1675" y="330"/>
                  <a:pt x="1675" y="330"/>
                  <a:pt x="1675" y="330"/>
                </a:cubicBezTo>
                <a:cubicBezTo>
                  <a:pt x="1677" y="331"/>
                  <a:pt x="1677" y="331"/>
                  <a:pt x="1677" y="331"/>
                </a:cubicBezTo>
                <a:cubicBezTo>
                  <a:pt x="1679" y="332"/>
                  <a:pt x="1679" y="332"/>
                  <a:pt x="1679" y="332"/>
                </a:cubicBezTo>
                <a:cubicBezTo>
                  <a:pt x="1680" y="331"/>
                  <a:pt x="1680" y="331"/>
                  <a:pt x="1680" y="331"/>
                </a:cubicBezTo>
                <a:cubicBezTo>
                  <a:pt x="1680" y="330"/>
                  <a:pt x="1680" y="330"/>
                  <a:pt x="1680" y="330"/>
                </a:cubicBezTo>
                <a:cubicBezTo>
                  <a:pt x="1678" y="330"/>
                  <a:pt x="1678" y="330"/>
                  <a:pt x="1678" y="330"/>
                </a:cubicBezTo>
                <a:cubicBezTo>
                  <a:pt x="1677" y="328"/>
                  <a:pt x="1677" y="328"/>
                  <a:pt x="1677" y="328"/>
                </a:cubicBezTo>
                <a:cubicBezTo>
                  <a:pt x="1678" y="327"/>
                  <a:pt x="1678" y="327"/>
                  <a:pt x="1678" y="327"/>
                </a:cubicBezTo>
                <a:cubicBezTo>
                  <a:pt x="1679" y="328"/>
                  <a:pt x="1679" y="328"/>
                  <a:pt x="1679" y="328"/>
                </a:cubicBezTo>
                <a:cubicBezTo>
                  <a:pt x="1679" y="326"/>
                  <a:pt x="1679" y="326"/>
                  <a:pt x="1679" y="326"/>
                </a:cubicBezTo>
                <a:cubicBezTo>
                  <a:pt x="1676" y="324"/>
                  <a:pt x="1676" y="324"/>
                  <a:pt x="1676" y="324"/>
                </a:cubicBezTo>
                <a:cubicBezTo>
                  <a:pt x="1675" y="324"/>
                  <a:pt x="1675" y="324"/>
                  <a:pt x="1675" y="324"/>
                </a:cubicBezTo>
                <a:cubicBezTo>
                  <a:pt x="1675" y="326"/>
                  <a:pt x="1675" y="326"/>
                  <a:pt x="1675" y="326"/>
                </a:cubicBezTo>
                <a:cubicBezTo>
                  <a:pt x="1676" y="327"/>
                  <a:pt x="1676" y="327"/>
                  <a:pt x="1676" y="327"/>
                </a:cubicBezTo>
                <a:cubicBezTo>
                  <a:pt x="1676" y="328"/>
                  <a:pt x="1676" y="328"/>
                  <a:pt x="1676" y="328"/>
                </a:cubicBezTo>
                <a:lnTo>
                  <a:pt x="1673" y="327"/>
                </a:lnTo>
                <a:close/>
                <a:moveTo>
                  <a:pt x="1684" y="276"/>
                </a:moveTo>
                <a:cubicBezTo>
                  <a:pt x="1682" y="275"/>
                  <a:pt x="1682" y="275"/>
                  <a:pt x="1682" y="275"/>
                </a:cubicBezTo>
                <a:cubicBezTo>
                  <a:pt x="1682" y="276"/>
                  <a:pt x="1682" y="276"/>
                  <a:pt x="1682" y="276"/>
                </a:cubicBezTo>
                <a:cubicBezTo>
                  <a:pt x="1683" y="277"/>
                  <a:pt x="1683" y="277"/>
                  <a:pt x="1683" y="277"/>
                </a:cubicBezTo>
                <a:lnTo>
                  <a:pt x="1684" y="276"/>
                </a:lnTo>
                <a:close/>
                <a:moveTo>
                  <a:pt x="1687" y="324"/>
                </a:moveTo>
                <a:cubicBezTo>
                  <a:pt x="1687" y="324"/>
                  <a:pt x="1688" y="325"/>
                  <a:pt x="1688" y="325"/>
                </a:cubicBezTo>
                <a:cubicBezTo>
                  <a:pt x="1689" y="324"/>
                  <a:pt x="1689" y="324"/>
                  <a:pt x="1689" y="324"/>
                </a:cubicBezTo>
                <a:lnTo>
                  <a:pt x="1687" y="324"/>
                </a:lnTo>
                <a:close/>
                <a:moveTo>
                  <a:pt x="1703" y="332"/>
                </a:moveTo>
                <a:cubicBezTo>
                  <a:pt x="1702" y="331"/>
                  <a:pt x="1702" y="331"/>
                  <a:pt x="1702" y="331"/>
                </a:cubicBezTo>
                <a:cubicBezTo>
                  <a:pt x="1702" y="332"/>
                  <a:pt x="1702" y="332"/>
                  <a:pt x="1702" y="332"/>
                </a:cubicBezTo>
                <a:cubicBezTo>
                  <a:pt x="1701" y="332"/>
                  <a:pt x="1701" y="332"/>
                  <a:pt x="1701" y="332"/>
                </a:cubicBezTo>
                <a:cubicBezTo>
                  <a:pt x="1701" y="333"/>
                  <a:pt x="1701" y="333"/>
                  <a:pt x="1701" y="333"/>
                </a:cubicBezTo>
                <a:lnTo>
                  <a:pt x="1703" y="332"/>
                </a:lnTo>
                <a:close/>
                <a:moveTo>
                  <a:pt x="1699" y="330"/>
                </a:moveTo>
                <a:cubicBezTo>
                  <a:pt x="1700" y="330"/>
                  <a:pt x="1700" y="330"/>
                  <a:pt x="1700" y="330"/>
                </a:cubicBezTo>
                <a:cubicBezTo>
                  <a:pt x="1700" y="330"/>
                  <a:pt x="1700" y="328"/>
                  <a:pt x="1700" y="328"/>
                </a:cubicBezTo>
                <a:lnTo>
                  <a:pt x="1699" y="330"/>
                </a:lnTo>
                <a:close/>
                <a:moveTo>
                  <a:pt x="1693" y="325"/>
                </a:moveTo>
                <a:cubicBezTo>
                  <a:pt x="1691" y="323"/>
                  <a:pt x="1691" y="323"/>
                  <a:pt x="1691" y="323"/>
                </a:cubicBezTo>
                <a:cubicBezTo>
                  <a:pt x="1691" y="325"/>
                  <a:pt x="1691" y="325"/>
                  <a:pt x="1691" y="325"/>
                </a:cubicBezTo>
                <a:cubicBezTo>
                  <a:pt x="1692" y="326"/>
                  <a:pt x="1692" y="326"/>
                  <a:pt x="1692" y="326"/>
                </a:cubicBezTo>
                <a:lnTo>
                  <a:pt x="1693" y="325"/>
                </a:lnTo>
                <a:close/>
                <a:moveTo>
                  <a:pt x="1698" y="352"/>
                </a:moveTo>
                <a:cubicBezTo>
                  <a:pt x="1700" y="351"/>
                  <a:pt x="1700" y="351"/>
                  <a:pt x="1700" y="351"/>
                </a:cubicBezTo>
                <a:cubicBezTo>
                  <a:pt x="1701" y="351"/>
                  <a:pt x="1701" y="351"/>
                  <a:pt x="1701" y="351"/>
                </a:cubicBezTo>
                <a:cubicBezTo>
                  <a:pt x="1703" y="353"/>
                  <a:pt x="1703" y="353"/>
                  <a:pt x="1703" y="353"/>
                </a:cubicBezTo>
                <a:cubicBezTo>
                  <a:pt x="1703" y="351"/>
                  <a:pt x="1703" y="351"/>
                  <a:pt x="1703" y="351"/>
                </a:cubicBezTo>
                <a:cubicBezTo>
                  <a:pt x="1705" y="350"/>
                  <a:pt x="1705" y="350"/>
                  <a:pt x="1705" y="350"/>
                </a:cubicBezTo>
                <a:cubicBezTo>
                  <a:pt x="1706" y="351"/>
                  <a:pt x="1706" y="351"/>
                  <a:pt x="1706" y="351"/>
                </a:cubicBezTo>
                <a:cubicBezTo>
                  <a:pt x="1705" y="349"/>
                  <a:pt x="1705" y="349"/>
                  <a:pt x="1705" y="349"/>
                </a:cubicBezTo>
                <a:cubicBezTo>
                  <a:pt x="1703" y="349"/>
                  <a:pt x="1703" y="349"/>
                  <a:pt x="1703" y="349"/>
                </a:cubicBezTo>
                <a:cubicBezTo>
                  <a:pt x="1703" y="348"/>
                  <a:pt x="1703" y="348"/>
                  <a:pt x="1703" y="348"/>
                </a:cubicBezTo>
                <a:cubicBezTo>
                  <a:pt x="1701" y="347"/>
                  <a:pt x="1701" y="347"/>
                  <a:pt x="1701" y="347"/>
                </a:cubicBezTo>
                <a:cubicBezTo>
                  <a:pt x="1701" y="348"/>
                  <a:pt x="1701" y="348"/>
                  <a:pt x="1701" y="348"/>
                </a:cubicBezTo>
                <a:cubicBezTo>
                  <a:pt x="1700" y="349"/>
                  <a:pt x="1700" y="349"/>
                  <a:pt x="1700" y="349"/>
                </a:cubicBezTo>
                <a:cubicBezTo>
                  <a:pt x="1697" y="351"/>
                  <a:pt x="1697" y="351"/>
                  <a:pt x="1697" y="351"/>
                </a:cubicBezTo>
                <a:lnTo>
                  <a:pt x="1698" y="352"/>
                </a:lnTo>
                <a:close/>
                <a:moveTo>
                  <a:pt x="1655" y="629"/>
                </a:moveTo>
                <a:cubicBezTo>
                  <a:pt x="1656" y="627"/>
                  <a:pt x="1656" y="627"/>
                  <a:pt x="1656" y="627"/>
                </a:cubicBezTo>
                <a:cubicBezTo>
                  <a:pt x="1654" y="625"/>
                  <a:pt x="1654" y="625"/>
                  <a:pt x="1654" y="625"/>
                </a:cubicBezTo>
                <a:cubicBezTo>
                  <a:pt x="1652" y="627"/>
                  <a:pt x="1652" y="627"/>
                  <a:pt x="1652" y="627"/>
                </a:cubicBezTo>
                <a:cubicBezTo>
                  <a:pt x="1650" y="627"/>
                  <a:pt x="1650" y="627"/>
                  <a:pt x="1650" y="627"/>
                </a:cubicBezTo>
                <a:cubicBezTo>
                  <a:pt x="1648" y="626"/>
                  <a:pt x="1648" y="626"/>
                  <a:pt x="1648" y="626"/>
                </a:cubicBezTo>
                <a:cubicBezTo>
                  <a:pt x="1646" y="628"/>
                  <a:pt x="1646" y="628"/>
                  <a:pt x="1646" y="628"/>
                </a:cubicBezTo>
                <a:cubicBezTo>
                  <a:pt x="1642" y="628"/>
                  <a:pt x="1642" y="628"/>
                  <a:pt x="1642" y="628"/>
                </a:cubicBezTo>
                <a:cubicBezTo>
                  <a:pt x="1638" y="629"/>
                  <a:pt x="1638" y="629"/>
                  <a:pt x="1638" y="629"/>
                </a:cubicBezTo>
                <a:cubicBezTo>
                  <a:pt x="1635" y="628"/>
                  <a:pt x="1635" y="628"/>
                  <a:pt x="1635" y="628"/>
                </a:cubicBezTo>
                <a:cubicBezTo>
                  <a:pt x="1633" y="627"/>
                  <a:pt x="1633" y="627"/>
                  <a:pt x="1633" y="627"/>
                </a:cubicBezTo>
                <a:cubicBezTo>
                  <a:pt x="1631" y="627"/>
                  <a:pt x="1631" y="627"/>
                  <a:pt x="1631" y="627"/>
                </a:cubicBezTo>
                <a:cubicBezTo>
                  <a:pt x="1630" y="628"/>
                  <a:pt x="1630" y="628"/>
                  <a:pt x="1630" y="628"/>
                </a:cubicBezTo>
                <a:cubicBezTo>
                  <a:pt x="1629" y="627"/>
                  <a:pt x="1629" y="627"/>
                  <a:pt x="1629" y="627"/>
                </a:cubicBezTo>
                <a:cubicBezTo>
                  <a:pt x="1627" y="629"/>
                  <a:pt x="1627" y="629"/>
                  <a:pt x="1627" y="629"/>
                </a:cubicBezTo>
                <a:cubicBezTo>
                  <a:pt x="1626" y="632"/>
                  <a:pt x="1626" y="632"/>
                  <a:pt x="1626" y="632"/>
                </a:cubicBezTo>
                <a:cubicBezTo>
                  <a:pt x="1628" y="634"/>
                  <a:pt x="1628" y="634"/>
                  <a:pt x="1628" y="634"/>
                </a:cubicBezTo>
                <a:cubicBezTo>
                  <a:pt x="1631" y="633"/>
                  <a:pt x="1631" y="633"/>
                  <a:pt x="1631" y="633"/>
                </a:cubicBezTo>
                <a:cubicBezTo>
                  <a:pt x="1634" y="636"/>
                  <a:pt x="1634" y="636"/>
                  <a:pt x="1634" y="636"/>
                </a:cubicBezTo>
                <a:cubicBezTo>
                  <a:pt x="1636" y="637"/>
                  <a:pt x="1636" y="637"/>
                  <a:pt x="1636" y="637"/>
                </a:cubicBezTo>
                <a:cubicBezTo>
                  <a:pt x="1638" y="639"/>
                  <a:pt x="1638" y="639"/>
                  <a:pt x="1638" y="639"/>
                </a:cubicBezTo>
                <a:cubicBezTo>
                  <a:pt x="1643" y="640"/>
                  <a:pt x="1643" y="640"/>
                  <a:pt x="1643" y="640"/>
                </a:cubicBezTo>
                <a:cubicBezTo>
                  <a:pt x="1644" y="640"/>
                  <a:pt x="1644" y="640"/>
                  <a:pt x="1644" y="640"/>
                </a:cubicBezTo>
                <a:cubicBezTo>
                  <a:pt x="1646" y="641"/>
                  <a:pt x="1646" y="641"/>
                  <a:pt x="1646" y="641"/>
                </a:cubicBezTo>
                <a:cubicBezTo>
                  <a:pt x="1646" y="643"/>
                  <a:pt x="1646" y="643"/>
                  <a:pt x="1646" y="643"/>
                </a:cubicBezTo>
                <a:cubicBezTo>
                  <a:pt x="1651" y="645"/>
                  <a:pt x="1651" y="645"/>
                  <a:pt x="1651" y="645"/>
                </a:cubicBezTo>
                <a:cubicBezTo>
                  <a:pt x="1653" y="644"/>
                  <a:pt x="1653" y="644"/>
                  <a:pt x="1653" y="644"/>
                </a:cubicBezTo>
                <a:cubicBezTo>
                  <a:pt x="1653" y="642"/>
                  <a:pt x="1653" y="642"/>
                  <a:pt x="1653" y="642"/>
                </a:cubicBezTo>
                <a:cubicBezTo>
                  <a:pt x="1654" y="641"/>
                  <a:pt x="1654" y="641"/>
                  <a:pt x="1654" y="641"/>
                </a:cubicBezTo>
                <a:cubicBezTo>
                  <a:pt x="1653" y="638"/>
                  <a:pt x="1653" y="638"/>
                  <a:pt x="1653" y="638"/>
                </a:cubicBezTo>
                <a:cubicBezTo>
                  <a:pt x="1652" y="636"/>
                  <a:pt x="1652" y="636"/>
                  <a:pt x="1652" y="636"/>
                </a:cubicBezTo>
                <a:cubicBezTo>
                  <a:pt x="1653" y="631"/>
                  <a:pt x="1653" y="631"/>
                  <a:pt x="1653" y="631"/>
                </a:cubicBezTo>
                <a:lnTo>
                  <a:pt x="1655" y="629"/>
                </a:lnTo>
                <a:close/>
                <a:moveTo>
                  <a:pt x="1728" y="616"/>
                </a:moveTo>
                <a:cubicBezTo>
                  <a:pt x="1726" y="617"/>
                  <a:pt x="1726" y="617"/>
                  <a:pt x="1726" y="617"/>
                </a:cubicBezTo>
                <a:cubicBezTo>
                  <a:pt x="1727" y="617"/>
                  <a:pt x="1727" y="617"/>
                  <a:pt x="1727" y="617"/>
                </a:cubicBezTo>
                <a:cubicBezTo>
                  <a:pt x="1729" y="617"/>
                  <a:pt x="1729" y="617"/>
                  <a:pt x="1729" y="617"/>
                </a:cubicBezTo>
                <a:cubicBezTo>
                  <a:pt x="1730" y="618"/>
                  <a:pt x="1730" y="618"/>
                  <a:pt x="1730" y="618"/>
                </a:cubicBezTo>
                <a:cubicBezTo>
                  <a:pt x="1730" y="619"/>
                  <a:pt x="1730" y="619"/>
                  <a:pt x="1730" y="619"/>
                </a:cubicBezTo>
                <a:cubicBezTo>
                  <a:pt x="1731" y="619"/>
                  <a:pt x="1731" y="619"/>
                  <a:pt x="1731" y="619"/>
                </a:cubicBezTo>
                <a:cubicBezTo>
                  <a:pt x="1732" y="620"/>
                  <a:pt x="1732" y="620"/>
                  <a:pt x="1732" y="620"/>
                </a:cubicBezTo>
                <a:cubicBezTo>
                  <a:pt x="1733" y="621"/>
                  <a:pt x="1733" y="621"/>
                  <a:pt x="1733" y="621"/>
                </a:cubicBezTo>
                <a:cubicBezTo>
                  <a:pt x="1734" y="622"/>
                  <a:pt x="1734" y="622"/>
                  <a:pt x="1734" y="622"/>
                </a:cubicBezTo>
                <a:cubicBezTo>
                  <a:pt x="1736" y="623"/>
                  <a:pt x="1736" y="623"/>
                  <a:pt x="1736" y="623"/>
                </a:cubicBezTo>
                <a:cubicBezTo>
                  <a:pt x="1737" y="623"/>
                  <a:pt x="1737" y="623"/>
                  <a:pt x="1737" y="623"/>
                </a:cubicBezTo>
                <a:cubicBezTo>
                  <a:pt x="1738" y="624"/>
                  <a:pt x="1738" y="624"/>
                  <a:pt x="1738" y="624"/>
                </a:cubicBezTo>
                <a:cubicBezTo>
                  <a:pt x="1739" y="626"/>
                  <a:pt x="1739" y="626"/>
                  <a:pt x="1739" y="626"/>
                </a:cubicBezTo>
                <a:cubicBezTo>
                  <a:pt x="1740" y="626"/>
                  <a:pt x="1740" y="626"/>
                  <a:pt x="1740" y="626"/>
                </a:cubicBezTo>
                <a:cubicBezTo>
                  <a:pt x="1739" y="627"/>
                  <a:pt x="1739" y="627"/>
                  <a:pt x="1739" y="627"/>
                </a:cubicBezTo>
                <a:cubicBezTo>
                  <a:pt x="1740" y="628"/>
                  <a:pt x="1740" y="628"/>
                  <a:pt x="1740" y="628"/>
                </a:cubicBezTo>
                <a:cubicBezTo>
                  <a:pt x="1741" y="629"/>
                  <a:pt x="1741" y="629"/>
                  <a:pt x="1741" y="629"/>
                </a:cubicBezTo>
                <a:cubicBezTo>
                  <a:pt x="1742" y="629"/>
                  <a:pt x="1742" y="629"/>
                  <a:pt x="1742" y="629"/>
                </a:cubicBezTo>
                <a:cubicBezTo>
                  <a:pt x="1743" y="629"/>
                  <a:pt x="1743" y="629"/>
                  <a:pt x="1743" y="629"/>
                </a:cubicBezTo>
                <a:cubicBezTo>
                  <a:pt x="1744" y="627"/>
                  <a:pt x="1744" y="627"/>
                  <a:pt x="1744" y="627"/>
                </a:cubicBezTo>
                <a:cubicBezTo>
                  <a:pt x="1742" y="627"/>
                  <a:pt x="1742" y="627"/>
                  <a:pt x="1742" y="627"/>
                </a:cubicBezTo>
                <a:cubicBezTo>
                  <a:pt x="1742" y="628"/>
                  <a:pt x="1742" y="628"/>
                  <a:pt x="1742" y="628"/>
                </a:cubicBezTo>
                <a:cubicBezTo>
                  <a:pt x="1740" y="626"/>
                  <a:pt x="1740" y="626"/>
                  <a:pt x="1740" y="626"/>
                </a:cubicBezTo>
                <a:cubicBezTo>
                  <a:pt x="1740" y="625"/>
                  <a:pt x="1740" y="625"/>
                  <a:pt x="1740" y="625"/>
                </a:cubicBezTo>
                <a:cubicBezTo>
                  <a:pt x="1740" y="624"/>
                  <a:pt x="1740" y="624"/>
                  <a:pt x="1740" y="624"/>
                </a:cubicBezTo>
                <a:cubicBezTo>
                  <a:pt x="1740" y="623"/>
                  <a:pt x="1740" y="623"/>
                  <a:pt x="1740" y="623"/>
                </a:cubicBezTo>
                <a:cubicBezTo>
                  <a:pt x="1739" y="621"/>
                  <a:pt x="1739" y="621"/>
                  <a:pt x="1739" y="621"/>
                </a:cubicBezTo>
                <a:cubicBezTo>
                  <a:pt x="1737" y="619"/>
                  <a:pt x="1737" y="619"/>
                  <a:pt x="1737" y="619"/>
                </a:cubicBezTo>
                <a:cubicBezTo>
                  <a:pt x="1737" y="619"/>
                  <a:pt x="1737" y="619"/>
                  <a:pt x="1737" y="619"/>
                </a:cubicBezTo>
                <a:cubicBezTo>
                  <a:pt x="1735" y="619"/>
                  <a:pt x="1735" y="619"/>
                  <a:pt x="1735" y="619"/>
                </a:cubicBezTo>
                <a:cubicBezTo>
                  <a:pt x="1735" y="619"/>
                  <a:pt x="1735" y="619"/>
                  <a:pt x="1735" y="619"/>
                </a:cubicBezTo>
                <a:cubicBezTo>
                  <a:pt x="1733" y="618"/>
                  <a:pt x="1733" y="618"/>
                  <a:pt x="1733" y="618"/>
                </a:cubicBezTo>
                <a:cubicBezTo>
                  <a:pt x="1732" y="617"/>
                  <a:pt x="1732" y="617"/>
                  <a:pt x="1732" y="617"/>
                </a:cubicBezTo>
                <a:cubicBezTo>
                  <a:pt x="1730" y="616"/>
                  <a:pt x="1730" y="616"/>
                  <a:pt x="1730" y="616"/>
                </a:cubicBezTo>
                <a:lnTo>
                  <a:pt x="1728" y="616"/>
                </a:lnTo>
                <a:close/>
                <a:moveTo>
                  <a:pt x="1736" y="656"/>
                </a:moveTo>
                <a:cubicBezTo>
                  <a:pt x="1736" y="658"/>
                  <a:pt x="1736" y="658"/>
                  <a:pt x="1736" y="658"/>
                </a:cubicBezTo>
                <a:cubicBezTo>
                  <a:pt x="1736" y="659"/>
                  <a:pt x="1736" y="659"/>
                  <a:pt x="1736" y="659"/>
                </a:cubicBezTo>
                <a:cubicBezTo>
                  <a:pt x="1736" y="661"/>
                  <a:pt x="1736" y="661"/>
                  <a:pt x="1736" y="661"/>
                </a:cubicBezTo>
                <a:cubicBezTo>
                  <a:pt x="1737" y="661"/>
                  <a:pt x="1737" y="661"/>
                  <a:pt x="1737" y="661"/>
                </a:cubicBezTo>
                <a:cubicBezTo>
                  <a:pt x="1741" y="661"/>
                  <a:pt x="1741" y="661"/>
                  <a:pt x="1741" y="661"/>
                </a:cubicBezTo>
                <a:cubicBezTo>
                  <a:pt x="1742" y="661"/>
                  <a:pt x="1742" y="661"/>
                  <a:pt x="1742" y="661"/>
                </a:cubicBezTo>
                <a:cubicBezTo>
                  <a:pt x="1743" y="661"/>
                  <a:pt x="1743" y="661"/>
                  <a:pt x="1743" y="661"/>
                </a:cubicBezTo>
                <a:cubicBezTo>
                  <a:pt x="1745" y="661"/>
                  <a:pt x="1745" y="661"/>
                  <a:pt x="1745" y="661"/>
                </a:cubicBezTo>
                <a:cubicBezTo>
                  <a:pt x="1747" y="663"/>
                  <a:pt x="1747" y="663"/>
                  <a:pt x="1747" y="663"/>
                </a:cubicBezTo>
                <a:cubicBezTo>
                  <a:pt x="1748" y="664"/>
                  <a:pt x="1748" y="664"/>
                  <a:pt x="1748" y="664"/>
                </a:cubicBezTo>
                <a:cubicBezTo>
                  <a:pt x="1750" y="664"/>
                  <a:pt x="1750" y="664"/>
                  <a:pt x="1750" y="664"/>
                </a:cubicBezTo>
                <a:cubicBezTo>
                  <a:pt x="1752" y="662"/>
                  <a:pt x="1752" y="662"/>
                  <a:pt x="1752" y="662"/>
                </a:cubicBezTo>
                <a:cubicBezTo>
                  <a:pt x="1755" y="663"/>
                  <a:pt x="1755" y="663"/>
                  <a:pt x="1755" y="663"/>
                </a:cubicBezTo>
                <a:cubicBezTo>
                  <a:pt x="1758" y="663"/>
                  <a:pt x="1758" y="663"/>
                  <a:pt x="1758" y="663"/>
                </a:cubicBezTo>
                <a:cubicBezTo>
                  <a:pt x="1761" y="663"/>
                  <a:pt x="1761" y="663"/>
                  <a:pt x="1761" y="663"/>
                </a:cubicBezTo>
                <a:cubicBezTo>
                  <a:pt x="1762" y="662"/>
                  <a:pt x="1762" y="662"/>
                  <a:pt x="1762" y="662"/>
                </a:cubicBezTo>
                <a:cubicBezTo>
                  <a:pt x="1763" y="660"/>
                  <a:pt x="1763" y="660"/>
                  <a:pt x="1763" y="660"/>
                </a:cubicBezTo>
                <a:cubicBezTo>
                  <a:pt x="1763" y="659"/>
                  <a:pt x="1763" y="659"/>
                  <a:pt x="1763" y="659"/>
                </a:cubicBezTo>
                <a:cubicBezTo>
                  <a:pt x="1763" y="658"/>
                  <a:pt x="1763" y="658"/>
                  <a:pt x="1763" y="658"/>
                </a:cubicBezTo>
                <a:cubicBezTo>
                  <a:pt x="1762" y="659"/>
                  <a:pt x="1762" y="659"/>
                  <a:pt x="1762" y="659"/>
                </a:cubicBezTo>
                <a:cubicBezTo>
                  <a:pt x="1762" y="660"/>
                  <a:pt x="1762" y="660"/>
                  <a:pt x="1762" y="660"/>
                </a:cubicBezTo>
                <a:cubicBezTo>
                  <a:pt x="1761" y="661"/>
                  <a:pt x="1761" y="661"/>
                  <a:pt x="1761" y="661"/>
                </a:cubicBezTo>
                <a:cubicBezTo>
                  <a:pt x="1760" y="660"/>
                  <a:pt x="1760" y="660"/>
                  <a:pt x="1760" y="660"/>
                </a:cubicBezTo>
                <a:cubicBezTo>
                  <a:pt x="1759" y="660"/>
                  <a:pt x="1759" y="660"/>
                  <a:pt x="1759" y="660"/>
                </a:cubicBezTo>
                <a:cubicBezTo>
                  <a:pt x="1758" y="660"/>
                  <a:pt x="1758" y="660"/>
                  <a:pt x="1758" y="660"/>
                </a:cubicBezTo>
                <a:cubicBezTo>
                  <a:pt x="1758" y="659"/>
                  <a:pt x="1758" y="659"/>
                  <a:pt x="1758" y="659"/>
                </a:cubicBezTo>
                <a:cubicBezTo>
                  <a:pt x="1758" y="658"/>
                  <a:pt x="1758" y="658"/>
                  <a:pt x="1758" y="658"/>
                </a:cubicBezTo>
                <a:cubicBezTo>
                  <a:pt x="1757" y="658"/>
                  <a:pt x="1757" y="658"/>
                  <a:pt x="1757" y="658"/>
                </a:cubicBezTo>
                <a:cubicBezTo>
                  <a:pt x="1754" y="658"/>
                  <a:pt x="1754" y="658"/>
                  <a:pt x="1754" y="658"/>
                </a:cubicBezTo>
                <a:cubicBezTo>
                  <a:pt x="1752" y="657"/>
                  <a:pt x="1752" y="657"/>
                  <a:pt x="1752" y="657"/>
                </a:cubicBezTo>
                <a:cubicBezTo>
                  <a:pt x="1749" y="657"/>
                  <a:pt x="1749" y="657"/>
                  <a:pt x="1749" y="657"/>
                </a:cubicBezTo>
                <a:cubicBezTo>
                  <a:pt x="1746" y="658"/>
                  <a:pt x="1746" y="658"/>
                  <a:pt x="1746" y="658"/>
                </a:cubicBezTo>
                <a:cubicBezTo>
                  <a:pt x="1745" y="659"/>
                  <a:pt x="1745" y="659"/>
                  <a:pt x="1745" y="659"/>
                </a:cubicBezTo>
                <a:cubicBezTo>
                  <a:pt x="1743" y="658"/>
                  <a:pt x="1743" y="658"/>
                  <a:pt x="1743" y="658"/>
                </a:cubicBezTo>
                <a:cubicBezTo>
                  <a:pt x="1742" y="657"/>
                  <a:pt x="1742" y="657"/>
                  <a:pt x="1742" y="657"/>
                </a:cubicBezTo>
                <a:cubicBezTo>
                  <a:pt x="1741" y="657"/>
                  <a:pt x="1741" y="657"/>
                  <a:pt x="1741" y="657"/>
                </a:cubicBezTo>
                <a:cubicBezTo>
                  <a:pt x="1742" y="657"/>
                  <a:pt x="1742" y="657"/>
                  <a:pt x="1742" y="657"/>
                </a:cubicBezTo>
                <a:cubicBezTo>
                  <a:pt x="1741" y="655"/>
                  <a:pt x="1741" y="655"/>
                  <a:pt x="1741" y="655"/>
                </a:cubicBezTo>
                <a:cubicBezTo>
                  <a:pt x="1740" y="656"/>
                  <a:pt x="1740" y="656"/>
                  <a:pt x="1740" y="656"/>
                </a:cubicBezTo>
                <a:cubicBezTo>
                  <a:pt x="1740" y="656"/>
                  <a:pt x="1740" y="656"/>
                  <a:pt x="1740" y="656"/>
                </a:cubicBezTo>
                <a:cubicBezTo>
                  <a:pt x="1741" y="656"/>
                  <a:pt x="1741" y="656"/>
                  <a:pt x="1741" y="656"/>
                </a:cubicBezTo>
                <a:cubicBezTo>
                  <a:pt x="1740" y="657"/>
                  <a:pt x="1740" y="657"/>
                  <a:pt x="1740" y="657"/>
                </a:cubicBezTo>
                <a:cubicBezTo>
                  <a:pt x="1738" y="657"/>
                  <a:pt x="1738" y="657"/>
                  <a:pt x="1738" y="657"/>
                </a:cubicBezTo>
                <a:cubicBezTo>
                  <a:pt x="1738" y="656"/>
                  <a:pt x="1738" y="656"/>
                  <a:pt x="1738" y="656"/>
                </a:cubicBezTo>
                <a:cubicBezTo>
                  <a:pt x="1738" y="655"/>
                  <a:pt x="1738" y="655"/>
                  <a:pt x="1738" y="655"/>
                </a:cubicBezTo>
                <a:cubicBezTo>
                  <a:pt x="1737" y="656"/>
                  <a:pt x="1737" y="656"/>
                  <a:pt x="1737" y="656"/>
                </a:cubicBezTo>
                <a:cubicBezTo>
                  <a:pt x="1738" y="657"/>
                  <a:pt x="1738" y="657"/>
                  <a:pt x="1738" y="657"/>
                </a:cubicBezTo>
                <a:cubicBezTo>
                  <a:pt x="1737" y="658"/>
                  <a:pt x="1737" y="658"/>
                  <a:pt x="1737" y="658"/>
                </a:cubicBezTo>
                <a:lnTo>
                  <a:pt x="1736" y="656"/>
                </a:lnTo>
                <a:close/>
                <a:moveTo>
                  <a:pt x="1735" y="615"/>
                </a:moveTo>
                <a:cubicBezTo>
                  <a:pt x="1734" y="614"/>
                  <a:pt x="1734" y="614"/>
                  <a:pt x="1734" y="614"/>
                </a:cubicBezTo>
                <a:cubicBezTo>
                  <a:pt x="1733" y="613"/>
                  <a:pt x="1733" y="613"/>
                  <a:pt x="1733" y="613"/>
                </a:cubicBezTo>
                <a:cubicBezTo>
                  <a:pt x="1733" y="614"/>
                  <a:pt x="1733" y="614"/>
                  <a:pt x="1733" y="614"/>
                </a:cubicBezTo>
                <a:cubicBezTo>
                  <a:pt x="1734" y="616"/>
                  <a:pt x="1734" y="616"/>
                  <a:pt x="1734" y="616"/>
                </a:cubicBezTo>
                <a:lnTo>
                  <a:pt x="1735" y="615"/>
                </a:lnTo>
                <a:close/>
                <a:moveTo>
                  <a:pt x="1705" y="630"/>
                </a:moveTo>
                <a:cubicBezTo>
                  <a:pt x="1705" y="631"/>
                  <a:pt x="1705" y="631"/>
                  <a:pt x="1705" y="631"/>
                </a:cubicBezTo>
                <a:cubicBezTo>
                  <a:pt x="1706" y="632"/>
                  <a:pt x="1706" y="632"/>
                  <a:pt x="1706" y="632"/>
                </a:cubicBezTo>
                <a:cubicBezTo>
                  <a:pt x="1707" y="633"/>
                  <a:pt x="1707" y="633"/>
                  <a:pt x="1707" y="633"/>
                </a:cubicBezTo>
                <a:cubicBezTo>
                  <a:pt x="1708" y="632"/>
                  <a:pt x="1708" y="632"/>
                  <a:pt x="1708" y="632"/>
                </a:cubicBezTo>
                <a:cubicBezTo>
                  <a:pt x="1709" y="632"/>
                  <a:pt x="1709" y="632"/>
                  <a:pt x="1709" y="632"/>
                </a:cubicBezTo>
                <a:cubicBezTo>
                  <a:pt x="1708" y="631"/>
                  <a:pt x="1708" y="631"/>
                  <a:pt x="1708" y="631"/>
                </a:cubicBezTo>
                <a:cubicBezTo>
                  <a:pt x="1707" y="630"/>
                  <a:pt x="1707" y="630"/>
                  <a:pt x="1707" y="630"/>
                </a:cubicBezTo>
                <a:cubicBezTo>
                  <a:pt x="1706" y="630"/>
                  <a:pt x="1706" y="630"/>
                  <a:pt x="1706" y="630"/>
                </a:cubicBezTo>
                <a:lnTo>
                  <a:pt x="1705" y="630"/>
                </a:lnTo>
                <a:close/>
                <a:moveTo>
                  <a:pt x="1729" y="645"/>
                </a:moveTo>
                <a:cubicBezTo>
                  <a:pt x="1729" y="646"/>
                  <a:pt x="1729" y="646"/>
                  <a:pt x="1729" y="646"/>
                </a:cubicBezTo>
                <a:cubicBezTo>
                  <a:pt x="1729" y="646"/>
                  <a:pt x="1729" y="646"/>
                  <a:pt x="1729" y="646"/>
                </a:cubicBezTo>
                <a:lnTo>
                  <a:pt x="1729" y="645"/>
                </a:lnTo>
                <a:close/>
                <a:moveTo>
                  <a:pt x="1729" y="649"/>
                </a:moveTo>
                <a:cubicBezTo>
                  <a:pt x="1729" y="650"/>
                  <a:pt x="1729" y="650"/>
                  <a:pt x="1729" y="650"/>
                </a:cubicBezTo>
                <a:cubicBezTo>
                  <a:pt x="1730" y="651"/>
                  <a:pt x="1730" y="651"/>
                  <a:pt x="1730" y="651"/>
                </a:cubicBezTo>
                <a:cubicBezTo>
                  <a:pt x="1731" y="649"/>
                  <a:pt x="1731" y="649"/>
                  <a:pt x="1731" y="649"/>
                </a:cubicBezTo>
                <a:cubicBezTo>
                  <a:pt x="1730" y="648"/>
                  <a:pt x="1730" y="648"/>
                  <a:pt x="1730" y="648"/>
                </a:cubicBezTo>
                <a:cubicBezTo>
                  <a:pt x="1729" y="647"/>
                  <a:pt x="1729" y="647"/>
                  <a:pt x="1729" y="647"/>
                </a:cubicBezTo>
                <a:cubicBezTo>
                  <a:pt x="1729" y="647"/>
                  <a:pt x="1729" y="647"/>
                  <a:pt x="1729" y="647"/>
                </a:cubicBezTo>
                <a:cubicBezTo>
                  <a:pt x="1728" y="648"/>
                  <a:pt x="1728" y="648"/>
                  <a:pt x="1728" y="648"/>
                </a:cubicBezTo>
                <a:lnTo>
                  <a:pt x="1729" y="649"/>
                </a:lnTo>
                <a:close/>
                <a:moveTo>
                  <a:pt x="1731" y="613"/>
                </a:moveTo>
                <a:cubicBezTo>
                  <a:pt x="1731" y="614"/>
                  <a:pt x="1731" y="614"/>
                  <a:pt x="1731" y="614"/>
                </a:cubicBezTo>
                <a:cubicBezTo>
                  <a:pt x="1731" y="615"/>
                  <a:pt x="1731" y="615"/>
                  <a:pt x="1731" y="615"/>
                </a:cubicBezTo>
                <a:cubicBezTo>
                  <a:pt x="1732" y="614"/>
                  <a:pt x="1732" y="614"/>
                  <a:pt x="1732" y="614"/>
                </a:cubicBezTo>
                <a:lnTo>
                  <a:pt x="1731" y="613"/>
                </a:lnTo>
                <a:close/>
                <a:moveTo>
                  <a:pt x="1753" y="641"/>
                </a:moveTo>
                <a:cubicBezTo>
                  <a:pt x="1754" y="641"/>
                  <a:pt x="1754" y="641"/>
                  <a:pt x="1754" y="641"/>
                </a:cubicBezTo>
                <a:cubicBezTo>
                  <a:pt x="1755" y="639"/>
                  <a:pt x="1755" y="639"/>
                  <a:pt x="1755" y="639"/>
                </a:cubicBezTo>
                <a:cubicBezTo>
                  <a:pt x="1755" y="638"/>
                  <a:pt x="1755" y="638"/>
                  <a:pt x="1755" y="638"/>
                </a:cubicBezTo>
                <a:cubicBezTo>
                  <a:pt x="1754" y="638"/>
                  <a:pt x="1754" y="638"/>
                  <a:pt x="1754" y="638"/>
                </a:cubicBezTo>
                <a:cubicBezTo>
                  <a:pt x="1752" y="639"/>
                  <a:pt x="1752" y="639"/>
                  <a:pt x="1752" y="639"/>
                </a:cubicBezTo>
                <a:lnTo>
                  <a:pt x="1753" y="641"/>
                </a:lnTo>
                <a:close/>
                <a:moveTo>
                  <a:pt x="1752" y="636"/>
                </a:moveTo>
                <a:cubicBezTo>
                  <a:pt x="1753" y="636"/>
                  <a:pt x="1753" y="636"/>
                  <a:pt x="1753" y="636"/>
                </a:cubicBezTo>
                <a:cubicBezTo>
                  <a:pt x="1752" y="635"/>
                  <a:pt x="1752" y="635"/>
                  <a:pt x="1752" y="635"/>
                </a:cubicBezTo>
                <a:lnTo>
                  <a:pt x="1752" y="636"/>
                </a:lnTo>
                <a:close/>
                <a:moveTo>
                  <a:pt x="1761" y="611"/>
                </a:moveTo>
                <a:cubicBezTo>
                  <a:pt x="1759" y="611"/>
                  <a:pt x="1759" y="611"/>
                  <a:pt x="1759" y="611"/>
                </a:cubicBezTo>
                <a:cubicBezTo>
                  <a:pt x="1758" y="612"/>
                  <a:pt x="1758" y="612"/>
                  <a:pt x="1758" y="612"/>
                </a:cubicBezTo>
                <a:cubicBezTo>
                  <a:pt x="1755" y="612"/>
                  <a:pt x="1755" y="612"/>
                  <a:pt x="1755" y="612"/>
                </a:cubicBezTo>
                <a:cubicBezTo>
                  <a:pt x="1755" y="614"/>
                  <a:pt x="1755" y="614"/>
                  <a:pt x="1755" y="614"/>
                </a:cubicBezTo>
                <a:cubicBezTo>
                  <a:pt x="1756" y="615"/>
                  <a:pt x="1756" y="615"/>
                  <a:pt x="1756" y="615"/>
                </a:cubicBezTo>
                <a:cubicBezTo>
                  <a:pt x="1757" y="615"/>
                  <a:pt x="1757" y="615"/>
                  <a:pt x="1757" y="615"/>
                </a:cubicBezTo>
                <a:cubicBezTo>
                  <a:pt x="1758" y="615"/>
                  <a:pt x="1758" y="615"/>
                  <a:pt x="1758" y="615"/>
                </a:cubicBezTo>
                <a:cubicBezTo>
                  <a:pt x="1758" y="614"/>
                  <a:pt x="1758" y="614"/>
                  <a:pt x="1758" y="614"/>
                </a:cubicBezTo>
                <a:cubicBezTo>
                  <a:pt x="1758" y="613"/>
                  <a:pt x="1758" y="613"/>
                  <a:pt x="1758" y="613"/>
                </a:cubicBezTo>
                <a:cubicBezTo>
                  <a:pt x="1760" y="613"/>
                  <a:pt x="1760" y="613"/>
                  <a:pt x="1760" y="613"/>
                </a:cubicBezTo>
                <a:cubicBezTo>
                  <a:pt x="1760" y="614"/>
                  <a:pt x="1760" y="614"/>
                  <a:pt x="1760" y="614"/>
                </a:cubicBezTo>
                <a:cubicBezTo>
                  <a:pt x="1759" y="615"/>
                  <a:pt x="1759" y="615"/>
                  <a:pt x="1759" y="615"/>
                </a:cubicBezTo>
                <a:cubicBezTo>
                  <a:pt x="1758" y="615"/>
                  <a:pt x="1758" y="615"/>
                  <a:pt x="1758" y="615"/>
                </a:cubicBezTo>
                <a:cubicBezTo>
                  <a:pt x="1760" y="616"/>
                  <a:pt x="1760" y="616"/>
                  <a:pt x="1760" y="616"/>
                </a:cubicBezTo>
                <a:cubicBezTo>
                  <a:pt x="1762" y="616"/>
                  <a:pt x="1762" y="616"/>
                  <a:pt x="1762" y="616"/>
                </a:cubicBezTo>
                <a:cubicBezTo>
                  <a:pt x="1762" y="614"/>
                  <a:pt x="1762" y="614"/>
                  <a:pt x="1762" y="614"/>
                </a:cubicBezTo>
                <a:cubicBezTo>
                  <a:pt x="1761" y="612"/>
                  <a:pt x="1761" y="612"/>
                  <a:pt x="1761" y="612"/>
                </a:cubicBezTo>
                <a:cubicBezTo>
                  <a:pt x="1761" y="612"/>
                  <a:pt x="1761" y="612"/>
                  <a:pt x="1761" y="612"/>
                </a:cubicBezTo>
                <a:cubicBezTo>
                  <a:pt x="1761" y="611"/>
                  <a:pt x="1761" y="611"/>
                  <a:pt x="1761" y="611"/>
                </a:cubicBezTo>
                <a:close/>
                <a:moveTo>
                  <a:pt x="1754" y="599"/>
                </a:moveTo>
                <a:cubicBezTo>
                  <a:pt x="1753" y="599"/>
                  <a:pt x="1753" y="599"/>
                  <a:pt x="1753" y="599"/>
                </a:cubicBezTo>
                <a:cubicBezTo>
                  <a:pt x="1752" y="600"/>
                  <a:pt x="1752" y="600"/>
                  <a:pt x="1752" y="600"/>
                </a:cubicBezTo>
                <a:cubicBezTo>
                  <a:pt x="1754" y="600"/>
                  <a:pt x="1754" y="600"/>
                  <a:pt x="1754" y="600"/>
                </a:cubicBezTo>
                <a:cubicBezTo>
                  <a:pt x="1756" y="600"/>
                  <a:pt x="1756" y="600"/>
                  <a:pt x="1756" y="600"/>
                </a:cubicBezTo>
                <a:cubicBezTo>
                  <a:pt x="1756" y="599"/>
                  <a:pt x="1756" y="599"/>
                  <a:pt x="1756" y="599"/>
                </a:cubicBezTo>
                <a:cubicBezTo>
                  <a:pt x="1755" y="598"/>
                  <a:pt x="1755" y="598"/>
                  <a:pt x="1755" y="598"/>
                </a:cubicBezTo>
                <a:lnTo>
                  <a:pt x="1754" y="599"/>
                </a:lnTo>
                <a:close/>
                <a:moveTo>
                  <a:pt x="1760" y="634"/>
                </a:moveTo>
                <a:cubicBezTo>
                  <a:pt x="1760" y="633"/>
                  <a:pt x="1760" y="633"/>
                  <a:pt x="1760" y="633"/>
                </a:cubicBezTo>
                <a:cubicBezTo>
                  <a:pt x="1758" y="633"/>
                  <a:pt x="1758" y="633"/>
                  <a:pt x="1758" y="633"/>
                </a:cubicBezTo>
                <a:cubicBezTo>
                  <a:pt x="1758" y="634"/>
                  <a:pt x="1758" y="634"/>
                  <a:pt x="1758" y="634"/>
                </a:cubicBezTo>
                <a:cubicBezTo>
                  <a:pt x="1759" y="635"/>
                  <a:pt x="1759" y="635"/>
                  <a:pt x="1759" y="635"/>
                </a:cubicBezTo>
                <a:lnTo>
                  <a:pt x="1760" y="634"/>
                </a:lnTo>
                <a:close/>
                <a:moveTo>
                  <a:pt x="1753" y="596"/>
                </a:moveTo>
                <a:cubicBezTo>
                  <a:pt x="1751" y="596"/>
                  <a:pt x="1751" y="596"/>
                  <a:pt x="1751" y="596"/>
                </a:cubicBezTo>
                <a:cubicBezTo>
                  <a:pt x="1751" y="597"/>
                  <a:pt x="1751" y="597"/>
                  <a:pt x="1751" y="597"/>
                </a:cubicBezTo>
                <a:cubicBezTo>
                  <a:pt x="1753" y="597"/>
                  <a:pt x="1753" y="597"/>
                  <a:pt x="1753" y="597"/>
                </a:cubicBezTo>
                <a:cubicBezTo>
                  <a:pt x="1754" y="597"/>
                  <a:pt x="1754" y="597"/>
                  <a:pt x="1754" y="597"/>
                </a:cubicBezTo>
                <a:cubicBezTo>
                  <a:pt x="1754" y="596"/>
                  <a:pt x="1754" y="596"/>
                  <a:pt x="1754" y="596"/>
                </a:cubicBezTo>
                <a:lnTo>
                  <a:pt x="1753" y="596"/>
                </a:lnTo>
                <a:close/>
                <a:moveTo>
                  <a:pt x="1756" y="625"/>
                </a:moveTo>
                <a:cubicBezTo>
                  <a:pt x="1757" y="626"/>
                  <a:pt x="1757" y="626"/>
                  <a:pt x="1757" y="626"/>
                </a:cubicBezTo>
                <a:cubicBezTo>
                  <a:pt x="1759" y="625"/>
                  <a:pt x="1759" y="625"/>
                  <a:pt x="1759" y="625"/>
                </a:cubicBezTo>
                <a:cubicBezTo>
                  <a:pt x="1759" y="623"/>
                  <a:pt x="1759" y="623"/>
                  <a:pt x="1759" y="623"/>
                </a:cubicBezTo>
                <a:cubicBezTo>
                  <a:pt x="1759" y="621"/>
                  <a:pt x="1759" y="621"/>
                  <a:pt x="1759" y="621"/>
                </a:cubicBezTo>
                <a:cubicBezTo>
                  <a:pt x="1758" y="621"/>
                  <a:pt x="1758" y="621"/>
                  <a:pt x="1758" y="621"/>
                </a:cubicBezTo>
                <a:cubicBezTo>
                  <a:pt x="1757" y="620"/>
                  <a:pt x="1757" y="620"/>
                  <a:pt x="1757" y="620"/>
                </a:cubicBezTo>
                <a:cubicBezTo>
                  <a:pt x="1756" y="621"/>
                  <a:pt x="1756" y="621"/>
                  <a:pt x="1756" y="621"/>
                </a:cubicBezTo>
                <a:cubicBezTo>
                  <a:pt x="1756" y="621"/>
                  <a:pt x="1756" y="621"/>
                  <a:pt x="1756" y="621"/>
                </a:cubicBezTo>
                <a:cubicBezTo>
                  <a:pt x="1757" y="622"/>
                  <a:pt x="1757" y="622"/>
                  <a:pt x="1757" y="622"/>
                </a:cubicBezTo>
                <a:cubicBezTo>
                  <a:pt x="1757" y="624"/>
                  <a:pt x="1757" y="624"/>
                  <a:pt x="1757" y="624"/>
                </a:cubicBezTo>
                <a:cubicBezTo>
                  <a:pt x="1756" y="624"/>
                  <a:pt x="1756" y="624"/>
                  <a:pt x="1756" y="624"/>
                </a:cubicBezTo>
                <a:lnTo>
                  <a:pt x="1756" y="625"/>
                </a:lnTo>
                <a:close/>
                <a:moveTo>
                  <a:pt x="1584" y="590"/>
                </a:moveTo>
                <a:cubicBezTo>
                  <a:pt x="1584" y="589"/>
                  <a:pt x="1584" y="589"/>
                  <a:pt x="1584" y="589"/>
                </a:cubicBezTo>
                <a:cubicBezTo>
                  <a:pt x="1585" y="588"/>
                  <a:pt x="1585" y="588"/>
                  <a:pt x="1585" y="588"/>
                </a:cubicBezTo>
                <a:cubicBezTo>
                  <a:pt x="1584" y="588"/>
                  <a:pt x="1584" y="588"/>
                  <a:pt x="1584" y="588"/>
                </a:cubicBezTo>
                <a:cubicBezTo>
                  <a:pt x="1584" y="589"/>
                  <a:pt x="1584" y="589"/>
                  <a:pt x="1584" y="589"/>
                </a:cubicBezTo>
                <a:cubicBezTo>
                  <a:pt x="1583" y="589"/>
                  <a:pt x="1583" y="589"/>
                  <a:pt x="1583" y="589"/>
                </a:cubicBezTo>
                <a:cubicBezTo>
                  <a:pt x="1583" y="590"/>
                  <a:pt x="1583" y="590"/>
                  <a:pt x="1583" y="590"/>
                </a:cubicBezTo>
                <a:lnTo>
                  <a:pt x="1584" y="590"/>
                </a:lnTo>
                <a:close/>
                <a:moveTo>
                  <a:pt x="1585" y="575"/>
                </a:moveTo>
                <a:cubicBezTo>
                  <a:pt x="1586" y="577"/>
                  <a:pt x="1586" y="577"/>
                  <a:pt x="1586" y="577"/>
                </a:cubicBezTo>
                <a:cubicBezTo>
                  <a:pt x="1587" y="578"/>
                  <a:pt x="1587" y="578"/>
                  <a:pt x="1587" y="578"/>
                </a:cubicBezTo>
                <a:cubicBezTo>
                  <a:pt x="1587" y="578"/>
                  <a:pt x="1587" y="578"/>
                  <a:pt x="1587" y="578"/>
                </a:cubicBezTo>
                <a:cubicBezTo>
                  <a:pt x="1587" y="579"/>
                  <a:pt x="1587" y="579"/>
                  <a:pt x="1587" y="579"/>
                </a:cubicBezTo>
                <a:cubicBezTo>
                  <a:pt x="1587" y="580"/>
                  <a:pt x="1587" y="580"/>
                  <a:pt x="1587" y="580"/>
                </a:cubicBezTo>
                <a:cubicBezTo>
                  <a:pt x="1589" y="581"/>
                  <a:pt x="1589" y="581"/>
                  <a:pt x="1589" y="581"/>
                </a:cubicBezTo>
                <a:cubicBezTo>
                  <a:pt x="1588" y="582"/>
                  <a:pt x="1588" y="582"/>
                  <a:pt x="1588" y="582"/>
                </a:cubicBezTo>
                <a:cubicBezTo>
                  <a:pt x="1589" y="582"/>
                  <a:pt x="1589" y="582"/>
                  <a:pt x="1589" y="582"/>
                </a:cubicBezTo>
                <a:cubicBezTo>
                  <a:pt x="1590" y="583"/>
                  <a:pt x="1590" y="583"/>
                  <a:pt x="1590" y="583"/>
                </a:cubicBezTo>
                <a:cubicBezTo>
                  <a:pt x="1589" y="583"/>
                  <a:pt x="1589" y="583"/>
                  <a:pt x="1589" y="583"/>
                </a:cubicBezTo>
                <a:cubicBezTo>
                  <a:pt x="1588" y="584"/>
                  <a:pt x="1588" y="584"/>
                  <a:pt x="1588" y="584"/>
                </a:cubicBezTo>
                <a:cubicBezTo>
                  <a:pt x="1589" y="585"/>
                  <a:pt x="1589" y="585"/>
                  <a:pt x="1589" y="585"/>
                </a:cubicBezTo>
                <a:cubicBezTo>
                  <a:pt x="1592" y="586"/>
                  <a:pt x="1592" y="586"/>
                  <a:pt x="1592" y="586"/>
                </a:cubicBezTo>
                <a:cubicBezTo>
                  <a:pt x="1594" y="585"/>
                  <a:pt x="1594" y="585"/>
                  <a:pt x="1594" y="585"/>
                </a:cubicBezTo>
                <a:cubicBezTo>
                  <a:pt x="1595" y="582"/>
                  <a:pt x="1595" y="582"/>
                  <a:pt x="1595" y="582"/>
                </a:cubicBezTo>
                <a:cubicBezTo>
                  <a:pt x="1595" y="579"/>
                  <a:pt x="1595" y="579"/>
                  <a:pt x="1595" y="579"/>
                </a:cubicBezTo>
                <a:cubicBezTo>
                  <a:pt x="1596" y="575"/>
                  <a:pt x="1596" y="575"/>
                  <a:pt x="1596" y="575"/>
                </a:cubicBezTo>
                <a:cubicBezTo>
                  <a:pt x="1595" y="571"/>
                  <a:pt x="1595" y="571"/>
                  <a:pt x="1595" y="571"/>
                </a:cubicBezTo>
                <a:cubicBezTo>
                  <a:pt x="1595" y="568"/>
                  <a:pt x="1595" y="568"/>
                  <a:pt x="1595" y="568"/>
                </a:cubicBezTo>
                <a:cubicBezTo>
                  <a:pt x="1595" y="565"/>
                  <a:pt x="1595" y="565"/>
                  <a:pt x="1595" y="565"/>
                </a:cubicBezTo>
                <a:cubicBezTo>
                  <a:pt x="1594" y="565"/>
                  <a:pt x="1594" y="565"/>
                  <a:pt x="1594" y="565"/>
                </a:cubicBezTo>
                <a:cubicBezTo>
                  <a:pt x="1593" y="567"/>
                  <a:pt x="1593" y="567"/>
                  <a:pt x="1593" y="567"/>
                </a:cubicBezTo>
                <a:cubicBezTo>
                  <a:pt x="1594" y="568"/>
                  <a:pt x="1594" y="568"/>
                  <a:pt x="1594" y="568"/>
                </a:cubicBezTo>
                <a:cubicBezTo>
                  <a:pt x="1594" y="570"/>
                  <a:pt x="1594" y="570"/>
                  <a:pt x="1594" y="570"/>
                </a:cubicBezTo>
                <a:cubicBezTo>
                  <a:pt x="1593" y="570"/>
                  <a:pt x="1593" y="570"/>
                  <a:pt x="1593" y="570"/>
                </a:cubicBezTo>
                <a:cubicBezTo>
                  <a:pt x="1592" y="569"/>
                  <a:pt x="1592" y="569"/>
                  <a:pt x="1592" y="569"/>
                </a:cubicBezTo>
                <a:cubicBezTo>
                  <a:pt x="1590" y="570"/>
                  <a:pt x="1590" y="570"/>
                  <a:pt x="1590" y="570"/>
                </a:cubicBezTo>
                <a:cubicBezTo>
                  <a:pt x="1587" y="571"/>
                  <a:pt x="1587" y="571"/>
                  <a:pt x="1587" y="571"/>
                </a:cubicBezTo>
                <a:cubicBezTo>
                  <a:pt x="1586" y="573"/>
                  <a:pt x="1586" y="573"/>
                  <a:pt x="1586" y="573"/>
                </a:cubicBezTo>
                <a:cubicBezTo>
                  <a:pt x="1587" y="575"/>
                  <a:pt x="1587" y="575"/>
                  <a:pt x="1587" y="575"/>
                </a:cubicBezTo>
                <a:cubicBezTo>
                  <a:pt x="1587" y="575"/>
                  <a:pt x="1587" y="575"/>
                  <a:pt x="1587" y="575"/>
                </a:cubicBezTo>
                <a:lnTo>
                  <a:pt x="1585" y="575"/>
                </a:lnTo>
                <a:close/>
                <a:moveTo>
                  <a:pt x="1585" y="597"/>
                </a:moveTo>
                <a:cubicBezTo>
                  <a:pt x="1585" y="598"/>
                  <a:pt x="1585" y="598"/>
                  <a:pt x="1585" y="598"/>
                </a:cubicBezTo>
                <a:cubicBezTo>
                  <a:pt x="1586" y="600"/>
                  <a:pt x="1586" y="600"/>
                  <a:pt x="1586" y="600"/>
                </a:cubicBezTo>
                <a:cubicBezTo>
                  <a:pt x="1586" y="602"/>
                  <a:pt x="1586" y="602"/>
                  <a:pt x="1586" y="602"/>
                </a:cubicBezTo>
                <a:cubicBezTo>
                  <a:pt x="1585" y="603"/>
                  <a:pt x="1585" y="603"/>
                  <a:pt x="1585" y="603"/>
                </a:cubicBezTo>
                <a:cubicBezTo>
                  <a:pt x="1585" y="605"/>
                  <a:pt x="1585" y="605"/>
                  <a:pt x="1585" y="605"/>
                </a:cubicBezTo>
                <a:cubicBezTo>
                  <a:pt x="1587" y="605"/>
                  <a:pt x="1587" y="605"/>
                  <a:pt x="1587" y="605"/>
                </a:cubicBezTo>
                <a:cubicBezTo>
                  <a:pt x="1587" y="606"/>
                  <a:pt x="1587" y="606"/>
                  <a:pt x="1587" y="606"/>
                </a:cubicBezTo>
                <a:cubicBezTo>
                  <a:pt x="1586" y="607"/>
                  <a:pt x="1586" y="607"/>
                  <a:pt x="1586" y="607"/>
                </a:cubicBezTo>
                <a:cubicBezTo>
                  <a:pt x="1585" y="611"/>
                  <a:pt x="1585" y="611"/>
                  <a:pt x="1585" y="611"/>
                </a:cubicBezTo>
                <a:cubicBezTo>
                  <a:pt x="1586" y="612"/>
                  <a:pt x="1586" y="612"/>
                  <a:pt x="1586" y="612"/>
                </a:cubicBezTo>
                <a:cubicBezTo>
                  <a:pt x="1587" y="616"/>
                  <a:pt x="1587" y="616"/>
                  <a:pt x="1587" y="616"/>
                </a:cubicBezTo>
                <a:cubicBezTo>
                  <a:pt x="1589" y="618"/>
                  <a:pt x="1589" y="618"/>
                  <a:pt x="1589" y="618"/>
                </a:cubicBezTo>
                <a:cubicBezTo>
                  <a:pt x="1589" y="617"/>
                  <a:pt x="1589" y="617"/>
                  <a:pt x="1589" y="617"/>
                </a:cubicBezTo>
                <a:cubicBezTo>
                  <a:pt x="1590" y="618"/>
                  <a:pt x="1590" y="618"/>
                  <a:pt x="1590" y="618"/>
                </a:cubicBezTo>
                <a:cubicBezTo>
                  <a:pt x="1592" y="617"/>
                  <a:pt x="1592" y="617"/>
                  <a:pt x="1592" y="617"/>
                </a:cubicBezTo>
                <a:cubicBezTo>
                  <a:pt x="1592" y="615"/>
                  <a:pt x="1592" y="615"/>
                  <a:pt x="1592" y="615"/>
                </a:cubicBezTo>
                <a:cubicBezTo>
                  <a:pt x="1593" y="613"/>
                  <a:pt x="1593" y="613"/>
                  <a:pt x="1593" y="613"/>
                </a:cubicBezTo>
                <a:cubicBezTo>
                  <a:pt x="1595" y="614"/>
                  <a:pt x="1595" y="614"/>
                  <a:pt x="1595" y="614"/>
                </a:cubicBezTo>
                <a:cubicBezTo>
                  <a:pt x="1596" y="615"/>
                  <a:pt x="1596" y="615"/>
                  <a:pt x="1596" y="615"/>
                </a:cubicBezTo>
                <a:cubicBezTo>
                  <a:pt x="1597" y="615"/>
                  <a:pt x="1597" y="615"/>
                  <a:pt x="1597" y="615"/>
                </a:cubicBezTo>
                <a:cubicBezTo>
                  <a:pt x="1598" y="613"/>
                  <a:pt x="1598" y="613"/>
                  <a:pt x="1598" y="613"/>
                </a:cubicBezTo>
                <a:cubicBezTo>
                  <a:pt x="1598" y="610"/>
                  <a:pt x="1598" y="610"/>
                  <a:pt x="1598" y="610"/>
                </a:cubicBezTo>
                <a:cubicBezTo>
                  <a:pt x="1598" y="608"/>
                  <a:pt x="1598" y="608"/>
                  <a:pt x="1598" y="608"/>
                </a:cubicBezTo>
                <a:cubicBezTo>
                  <a:pt x="1598" y="604"/>
                  <a:pt x="1598" y="604"/>
                  <a:pt x="1598" y="604"/>
                </a:cubicBezTo>
                <a:cubicBezTo>
                  <a:pt x="1598" y="601"/>
                  <a:pt x="1598" y="601"/>
                  <a:pt x="1598" y="601"/>
                </a:cubicBezTo>
                <a:cubicBezTo>
                  <a:pt x="1596" y="598"/>
                  <a:pt x="1596" y="598"/>
                  <a:pt x="1596" y="598"/>
                </a:cubicBezTo>
                <a:cubicBezTo>
                  <a:pt x="1598" y="597"/>
                  <a:pt x="1598" y="597"/>
                  <a:pt x="1598" y="597"/>
                </a:cubicBezTo>
                <a:cubicBezTo>
                  <a:pt x="1598" y="595"/>
                  <a:pt x="1598" y="595"/>
                  <a:pt x="1598" y="595"/>
                </a:cubicBezTo>
                <a:cubicBezTo>
                  <a:pt x="1598" y="593"/>
                  <a:pt x="1598" y="593"/>
                  <a:pt x="1598" y="593"/>
                </a:cubicBezTo>
                <a:cubicBezTo>
                  <a:pt x="1597" y="592"/>
                  <a:pt x="1597" y="592"/>
                  <a:pt x="1597" y="592"/>
                </a:cubicBezTo>
                <a:cubicBezTo>
                  <a:pt x="1595" y="589"/>
                  <a:pt x="1595" y="589"/>
                  <a:pt x="1595" y="589"/>
                </a:cubicBezTo>
                <a:cubicBezTo>
                  <a:pt x="1594" y="590"/>
                  <a:pt x="1594" y="590"/>
                  <a:pt x="1594" y="590"/>
                </a:cubicBezTo>
                <a:cubicBezTo>
                  <a:pt x="1593" y="588"/>
                  <a:pt x="1593" y="588"/>
                  <a:pt x="1593" y="588"/>
                </a:cubicBezTo>
                <a:cubicBezTo>
                  <a:pt x="1591" y="588"/>
                  <a:pt x="1591" y="588"/>
                  <a:pt x="1591" y="588"/>
                </a:cubicBezTo>
                <a:cubicBezTo>
                  <a:pt x="1587" y="593"/>
                  <a:pt x="1587" y="593"/>
                  <a:pt x="1587" y="593"/>
                </a:cubicBezTo>
                <a:cubicBezTo>
                  <a:pt x="1586" y="593"/>
                  <a:pt x="1586" y="593"/>
                  <a:pt x="1586" y="593"/>
                </a:cubicBezTo>
                <a:cubicBezTo>
                  <a:pt x="1583" y="592"/>
                  <a:pt x="1583" y="592"/>
                  <a:pt x="1583" y="592"/>
                </a:cubicBezTo>
                <a:cubicBezTo>
                  <a:pt x="1583" y="594"/>
                  <a:pt x="1583" y="594"/>
                  <a:pt x="1583" y="594"/>
                </a:cubicBezTo>
                <a:cubicBezTo>
                  <a:pt x="1583" y="595"/>
                  <a:pt x="1583" y="595"/>
                  <a:pt x="1583" y="595"/>
                </a:cubicBezTo>
                <a:lnTo>
                  <a:pt x="1585" y="597"/>
                </a:lnTo>
                <a:close/>
                <a:moveTo>
                  <a:pt x="1448" y="367"/>
                </a:moveTo>
                <a:cubicBezTo>
                  <a:pt x="1447" y="368"/>
                  <a:pt x="1447" y="368"/>
                  <a:pt x="1447" y="368"/>
                </a:cubicBezTo>
                <a:cubicBezTo>
                  <a:pt x="1446" y="369"/>
                  <a:pt x="1446" y="369"/>
                  <a:pt x="1446" y="369"/>
                </a:cubicBezTo>
                <a:cubicBezTo>
                  <a:pt x="1446" y="369"/>
                  <a:pt x="1446" y="369"/>
                  <a:pt x="1446" y="369"/>
                </a:cubicBezTo>
                <a:cubicBezTo>
                  <a:pt x="1447" y="370"/>
                  <a:pt x="1447" y="370"/>
                  <a:pt x="1447" y="370"/>
                </a:cubicBezTo>
                <a:cubicBezTo>
                  <a:pt x="1449" y="368"/>
                  <a:pt x="1449" y="368"/>
                  <a:pt x="1449" y="368"/>
                </a:cubicBezTo>
                <a:lnTo>
                  <a:pt x="1448" y="367"/>
                </a:lnTo>
                <a:close/>
                <a:moveTo>
                  <a:pt x="1605" y="569"/>
                </a:moveTo>
                <a:cubicBezTo>
                  <a:pt x="1605" y="568"/>
                  <a:pt x="1605" y="568"/>
                  <a:pt x="1605" y="568"/>
                </a:cubicBezTo>
                <a:cubicBezTo>
                  <a:pt x="1604" y="567"/>
                  <a:pt x="1604" y="567"/>
                  <a:pt x="1604" y="567"/>
                </a:cubicBezTo>
                <a:cubicBezTo>
                  <a:pt x="1603" y="567"/>
                  <a:pt x="1603" y="567"/>
                  <a:pt x="1603" y="567"/>
                </a:cubicBezTo>
                <a:cubicBezTo>
                  <a:pt x="1601" y="568"/>
                  <a:pt x="1601" y="568"/>
                  <a:pt x="1601" y="568"/>
                </a:cubicBezTo>
                <a:cubicBezTo>
                  <a:pt x="1600" y="569"/>
                  <a:pt x="1600" y="569"/>
                  <a:pt x="1600" y="569"/>
                </a:cubicBezTo>
                <a:cubicBezTo>
                  <a:pt x="1601" y="569"/>
                  <a:pt x="1601" y="569"/>
                  <a:pt x="1601" y="569"/>
                </a:cubicBezTo>
                <a:cubicBezTo>
                  <a:pt x="1603" y="569"/>
                  <a:pt x="1603" y="569"/>
                  <a:pt x="1603" y="569"/>
                </a:cubicBezTo>
                <a:lnTo>
                  <a:pt x="1605" y="569"/>
                </a:lnTo>
                <a:close/>
                <a:moveTo>
                  <a:pt x="1446" y="389"/>
                </a:moveTo>
                <a:cubicBezTo>
                  <a:pt x="1448" y="387"/>
                  <a:pt x="1448" y="387"/>
                  <a:pt x="1448" y="387"/>
                </a:cubicBezTo>
                <a:cubicBezTo>
                  <a:pt x="1446" y="387"/>
                  <a:pt x="1446" y="387"/>
                  <a:pt x="1446" y="387"/>
                </a:cubicBezTo>
                <a:lnTo>
                  <a:pt x="1446" y="389"/>
                </a:lnTo>
                <a:close/>
                <a:moveTo>
                  <a:pt x="1705" y="621"/>
                </a:moveTo>
                <a:cubicBezTo>
                  <a:pt x="1706" y="620"/>
                  <a:pt x="1706" y="620"/>
                  <a:pt x="1706" y="620"/>
                </a:cubicBezTo>
                <a:cubicBezTo>
                  <a:pt x="1706" y="618"/>
                  <a:pt x="1706" y="618"/>
                  <a:pt x="1706" y="618"/>
                </a:cubicBezTo>
                <a:cubicBezTo>
                  <a:pt x="1705" y="619"/>
                  <a:pt x="1705" y="619"/>
                  <a:pt x="1705" y="619"/>
                </a:cubicBezTo>
                <a:cubicBezTo>
                  <a:pt x="1704" y="620"/>
                  <a:pt x="1704" y="620"/>
                  <a:pt x="1704" y="620"/>
                </a:cubicBezTo>
                <a:cubicBezTo>
                  <a:pt x="1704" y="621"/>
                  <a:pt x="1704" y="621"/>
                  <a:pt x="1704" y="621"/>
                </a:cubicBezTo>
                <a:cubicBezTo>
                  <a:pt x="1705" y="621"/>
                  <a:pt x="1705" y="621"/>
                  <a:pt x="1705" y="621"/>
                </a:cubicBezTo>
                <a:close/>
                <a:moveTo>
                  <a:pt x="1696" y="606"/>
                </a:moveTo>
                <a:cubicBezTo>
                  <a:pt x="1694" y="607"/>
                  <a:pt x="1694" y="607"/>
                  <a:pt x="1694" y="607"/>
                </a:cubicBezTo>
                <a:cubicBezTo>
                  <a:pt x="1694" y="608"/>
                  <a:pt x="1694" y="608"/>
                  <a:pt x="1694" y="608"/>
                </a:cubicBezTo>
                <a:cubicBezTo>
                  <a:pt x="1695" y="608"/>
                  <a:pt x="1695" y="608"/>
                  <a:pt x="1695" y="608"/>
                </a:cubicBezTo>
                <a:cubicBezTo>
                  <a:pt x="1695" y="609"/>
                  <a:pt x="1695" y="609"/>
                  <a:pt x="1695" y="609"/>
                </a:cubicBezTo>
                <a:cubicBezTo>
                  <a:pt x="1697" y="611"/>
                  <a:pt x="1697" y="611"/>
                  <a:pt x="1697" y="611"/>
                </a:cubicBezTo>
                <a:cubicBezTo>
                  <a:pt x="1699" y="611"/>
                  <a:pt x="1699" y="611"/>
                  <a:pt x="1699" y="611"/>
                </a:cubicBezTo>
                <a:cubicBezTo>
                  <a:pt x="1699" y="611"/>
                  <a:pt x="1699" y="611"/>
                  <a:pt x="1699" y="611"/>
                </a:cubicBezTo>
                <a:cubicBezTo>
                  <a:pt x="1699" y="610"/>
                  <a:pt x="1699" y="610"/>
                  <a:pt x="1699" y="610"/>
                </a:cubicBezTo>
                <a:cubicBezTo>
                  <a:pt x="1697" y="610"/>
                  <a:pt x="1697" y="610"/>
                  <a:pt x="1697" y="610"/>
                </a:cubicBezTo>
                <a:cubicBezTo>
                  <a:pt x="1696" y="608"/>
                  <a:pt x="1696" y="608"/>
                  <a:pt x="1696" y="608"/>
                </a:cubicBezTo>
                <a:cubicBezTo>
                  <a:pt x="1696" y="606"/>
                  <a:pt x="1696" y="606"/>
                  <a:pt x="1696" y="606"/>
                </a:cubicBezTo>
                <a:close/>
                <a:moveTo>
                  <a:pt x="1702" y="624"/>
                </a:moveTo>
                <a:cubicBezTo>
                  <a:pt x="1702" y="626"/>
                  <a:pt x="1702" y="626"/>
                  <a:pt x="1702" y="626"/>
                </a:cubicBezTo>
                <a:cubicBezTo>
                  <a:pt x="1703" y="627"/>
                  <a:pt x="1703" y="627"/>
                  <a:pt x="1703" y="627"/>
                </a:cubicBezTo>
                <a:cubicBezTo>
                  <a:pt x="1704" y="627"/>
                  <a:pt x="1704" y="627"/>
                  <a:pt x="1704" y="627"/>
                </a:cubicBezTo>
                <a:cubicBezTo>
                  <a:pt x="1704" y="626"/>
                  <a:pt x="1704" y="626"/>
                  <a:pt x="1704" y="626"/>
                </a:cubicBezTo>
                <a:cubicBezTo>
                  <a:pt x="1704" y="626"/>
                  <a:pt x="1704" y="626"/>
                  <a:pt x="1704" y="626"/>
                </a:cubicBezTo>
                <a:cubicBezTo>
                  <a:pt x="1704" y="627"/>
                  <a:pt x="1704" y="627"/>
                  <a:pt x="1704" y="627"/>
                </a:cubicBezTo>
                <a:cubicBezTo>
                  <a:pt x="1706" y="628"/>
                  <a:pt x="1706" y="628"/>
                  <a:pt x="1706" y="628"/>
                </a:cubicBezTo>
                <a:cubicBezTo>
                  <a:pt x="1707" y="628"/>
                  <a:pt x="1707" y="628"/>
                  <a:pt x="1707" y="628"/>
                </a:cubicBezTo>
                <a:cubicBezTo>
                  <a:pt x="1707" y="627"/>
                  <a:pt x="1707" y="627"/>
                  <a:pt x="1707" y="627"/>
                </a:cubicBezTo>
                <a:cubicBezTo>
                  <a:pt x="1707" y="627"/>
                  <a:pt x="1707" y="627"/>
                  <a:pt x="1707" y="627"/>
                </a:cubicBezTo>
                <a:cubicBezTo>
                  <a:pt x="1707" y="626"/>
                  <a:pt x="1707" y="626"/>
                  <a:pt x="1707" y="626"/>
                </a:cubicBezTo>
                <a:cubicBezTo>
                  <a:pt x="1706" y="625"/>
                  <a:pt x="1706" y="625"/>
                  <a:pt x="1706" y="625"/>
                </a:cubicBezTo>
                <a:cubicBezTo>
                  <a:pt x="1706" y="624"/>
                  <a:pt x="1706" y="624"/>
                  <a:pt x="1706" y="624"/>
                </a:cubicBezTo>
                <a:cubicBezTo>
                  <a:pt x="1706" y="623"/>
                  <a:pt x="1706" y="623"/>
                  <a:pt x="1706" y="623"/>
                </a:cubicBezTo>
                <a:cubicBezTo>
                  <a:pt x="1704" y="622"/>
                  <a:pt x="1704" y="622"/>
                  <a:pt x="1704" y="622"/>
                </a:cubicBezTo>
                <a:cubicBezTo>
                  <a:pt x="1704" y="624"/>
                  <a:pt x="1704" y="624"/>
                  <a:pt x="1704" y="624"/>
                </a:cubicBezTo>
                <a:cubicBezTo>
                  <a:pt x="1704" y="624"/>
                  <a:pt x="1704" y="624"/>
                  <a:pt x="1704" y="624"/>
                </a:cubicBezTo>
                <a:lnTo>
                  <a:pt x="1702" y="624"/>
                </a:lnTo>
                <a:close/>
                <a:moveTo>
                  <a:pt x="1609" y="574"/>
                </a:moveTo>
                <a:cubicBezTo>
                  <a:pt x="1610" y="574"/>
                  <a:pt x="1610" y="574"/>
                  <a:pt x="1610" y="574"/>
                </a:cubicBezTo>
                <a:cubicBezTo>
                  <a:pt x="1610" y="574"/>
                  <a:pt x="1610" y="574"/>
                  <a:pt x="1610" y="574"/>
                </a:cubicBezTo>
                <a:lnTo>
                  <a:pt x="1609" y="574"/>
                </a:lnTo>
                <a:close/>
                <a:moveTo>
                  <a:pt x="1645" y="549"/>
                </a:moveTo>
                <a:cubicBezTo>
                  <a:pt x="1643" y="549"/>
                  <a:pt x="1643" y="549"/>
                  <a:pt x="1643" y="549"/>
                </a:cubicBezTo>
                <a:cubicBezTo>
                  <a:pt x="1645" y="551"/>
                  <a:pt x="1645" y="551"/>
                  <a:pt x="1645" y="551"/>
                </a:cubicBezTo>
                <a:lnTo>
                  <a:pt x="1645" y="549"/>
                </a:lnTo>
                <a:close/>
                <a:moveTo>
                  <a:pt x="1603" y="249"/>
                </a:moveTo>
                <a:cubicBezTo>
                  <a:pt x="1601" y="249"/>
                  <a:pt x="1601" y="249"/>
                  <a:pt x="1601" y="249"/>
                </a:cubicBezTo>
                <a:cubicBezTo>
                  <a:pt x="1600" y="251"/>
                  <a:pt x="1600" y="251"/>
                  <a:pt x="1600" y="251"/>
                </a:cubicBezTo>
                <a:cubicBezTo>
                  <a:pt x="1601" y="251"/>
                  <a:pt x="1601" y="251"/>
                  <a:pt x="1601" y="251"/>
                </a:cubicBezTo>
                <a:lnTo>
                  <a:pt x="1603" y="249"/>
                </a:lnTo>
                <a:close/>
                <a:moveTo>
                  <a:pt x="1611" y="677"/>
                </a:moveTo>
                <a:cubicBezTo>
                  <a:pt x="1611" y="677"/>
                  <a:pt x="1611" y="677"/>
                  <a:pt x="1611" y="677"/>
                </a:cubicBezTo>
                <a:cubicBezTo>
                  <a:pt x="1612" y="679"/>
                  <a:pt x="1612" y="679"/>
                  <a:pt x="1612" y="679"/>
                </a:cubicBezTo>
                <a:cubicBezTo>
                  <a:pt x="1614" y="678"/>
                  <a:pt x="1614" y="678"/>
                  <a:pt x="1614" y="678"/>
                </a:cubicBezTo>
                <a:cubicBezTo>
                  <a:pt x="1613" y="677"/>
                  <a:pt x="1613" y="677"/>
                  <a:pt x="1613" y="677"/>
                </a:cubicBezTo>
                <a:lnTo>
                  <a:pt x="1611" y="677"/>
                </a:lnTo>
                <a:close/>
                <a:moveTo>
                  <a:pt x="1669" y="567"/>
                </a:moveTo>
                <a:cubicBezTo>
                  <a:pt x="1667" y="566"/>
                  <a:pt x="1667" y="566"/>
                  <a:pt x="1667" y="566"/>
                </a:cubicBezTo>
                <a:cubicBezTo>
                  <a:pt x="1667" y="566"/>
                  <a:pt x="1664" y="566"/>
                  <a:pt x="1664" y="566"/>
                </a:cubicBezTo>
                <a:cubicBezTo>
                  <a:pt x="1666" y="567"/>
                  <a:pt x="1666" y="567"/>
                  <a:pt x="1666" y="567"/>
                </a:cubicBezTo>
                <a:lnTo>
                  <a:pt x="1669" y="567"/>
                </a:lnTo>
                <a:close/>
                <a:moveTo>
                  <a:pt x="1665" y="565"/>
                </a:moveTo>
                <a:cubicBezTo>
                  <a:pt x="1667" y="564"/>
                  <a:pt x="1667" y="564"/>
                  <a:pt x="1667" y="564"/>
                </a:cubicBezTo>
                <a:cubicBezTo>
                  <a:pt x="1662" y="564"/>
                  <a:pt x="1662" y="564"/>
                  <a:pt x="1662" y="564"/>
                </a:cubicBezTo>
                <a:lnTo>
                  <a:pt x="1665" y="565"/>
                </a:lnTo>
                <a:close/>
                <a:moveTo>
                  <a:pt x="1667" y="562"/>
                </a:moveTo>
                <a:cubicBezTo>
                  <a:pt x="1666" y="562"/>
                  <a:pt x="1666" y="562"/>
                  <a:pt x="1666" y="562"/>
                </a:cubicBezTo>
                <a:cubicBezTo>
                  <a:pt x="1662" y="562"/>
                  <a:pt x="1662" y="562"/>
                  <a:pt x="1662" y="562"/>
                </a:cubicBezTo>
                <a:cubicBezTo>
                  <a:pt x="1663" y="563"/>
                  <a:pt x="1663" y="563"/>
                  <a:pt x="1663" y="563"/>
                </a:cubicBezTo>
                <a:cubicBezTo>
                  <a:pt x="1665" y="563"/>
                  <a:pt x="1665" y="563"/>
                  <a:pt x="1665" y="563"/>
                </a:cubicBezTo>
                <a:lnTo>
                  <a:pt x="1667" y="562"/>
                </a:lnTo>
                <a:close/>
                <a:moveTo>
                  <a:pt x="1843" y="656"/>
                </a:moveTo>
                <a:cubicBezTo>
                  <a:pt x="1844" y="655"/>
                  <a:pt x="1844" y="655"/>
                  <a:pt x="1844" y="655"/>
                </a:cubicBezTo>
                <a:cubicBezTo>
                  <a:pt x="1844" y="654"/>
                  <a:pt x="1844" y="654"/>
                  <a:pt x="1844" y="654"/>
                </a:cubicBezTo>
                <a:cubicBezTo>
                  <a:pt x="1843" y="654"/>
                  <a:pt x="1843" y="654"/>
                  <a:pt x="1843" y="654"/>
                </a:cubicBezTo>
                <a:cubicBezTo>
                  <a:pt x="1839" y="656"/>
                  <a:pt x="1839" y="656"/>
                  <a:pt x="1839" y="656"/>
                </a:cubicBezTo>
                <a:cubicBezTo>
                  <a:pt x="1835" y="658"/>
                  <a:pt x="1835" y="658"/>
                  <a:pt x="1835" y="658"/>
                </a:cubicBezTo>
                <a:cubicBezTo>
                  <a:pt x="1832" y="658"/>
                  <a:pt x="1832" y="658"/>
                  <a:pt x="1832" y="658"/>
                </a:cubicBezTo>
                <a:cubicBezTo>
                  <a:pt x="1830" y="657"/>
                  <a:pt x="1830" y="657"/>
                  <a:pt x="1830" y="657"/>
                </a:cubicBezTo>
                <a:cubicBezTo>
                  <a:pt x="1828" y="657"/>
                  <a:pt x="1828" y="657"/>
                  <a:pt x="1828" y="657"/>
                </a:cubicBezTo>
                <a:cubicBezTo>
                  <a:pt x="1828" y="658"/>
                  <a:pt x="1828" y="658"/>
                  <a:pt x="1828" y="658"/>
                </a:cubicBezTo>
                <a:cubicBezTo>
                  <a:pt x="1828" y="660"/>
                  <a:pt x="1828" y="660"/>
                  <a:pt x="1828" y="660"/>
                </a:cubicBezTo>
                <a:cubicBezTo>
                  <a:pt x="1826" y="660"/>
                  <a:pt x="1826" y="660"/>
                  <a:pt x="1826" y="660"/>
                </a:cubicBezTo>
                <a:cubicBezTo>
                  <a:pt x="1824" y="659"/>
                  <a:pt x="1824" y="659"/>
                  <a:pt x="1824" y="659"/>
                </a:cubicBezTo>
                <a:cubicBezTo>
                  <a:pt x="1823" y="661"/>
                  <a:pt x="1823" y="661"/>
                  <a:pt x="1823" y="661"/>
                </a:cubicBezTo>
                <a:cubicBezTo>
                  <a:pt x="1822" y="661"/>
                  <a:pt x="1822" y="661"/>
                  <a:pt x="1822" y="661"/>
                </a:cubicBezTo>
                <a:cubicBezTo>
                  <a:pt x="1822" y="663"/>
                  <a:pt x="1822" y="663"/>
                  <a:pt x="1822" y="663"/>
                </a:cubicBezTo>
                <a:cubicBezTo>
                  <a:pt x="1823" y="665"/>
                  <a:pt x="1823" y="665"/>
                  <a:pt x="1823" y="665"/>
                </a:cubicBezTo>
                <a:cubicBezTo>
                  <a:pt x="1826" y="667"/>
                  <a:pt x="1826" y="667"/>
                  <a:pt x="1826" y="667"/>
                </a:cubicBezTo>
                <a:cubicBezTo>
                  <a:pt x="1828" y="667"/>
                  <a:pt x="1828" y="667"/>
                  <a:pt x="1828" y="667"/>
                </a:cubicBezTo>
                <a:cubicBezTo>
                  <a:pt x="1829" y="667"/>
                  <a:pt x="1829" y="667"/>
                  <a:pt x="1829" y="667"/>
                </a:cubicBezTo>
                <a:cubicBezTo>
                  <a:pt x="1831" y="666"/>
                  <a:pt x="1831" y="666"/>
                  <a:pt x="1831" y="666"/>
                </a:cubicBezTo>
                <a:cubicBezTo>
                  <a:pt x="1833" y="666"/>
                  <a:pt x="1833" y="666"/>
                  <a:pt x="1833" y="666"/>
                </a:cubicBezTo>
                <a:cubicBezTo>
                  <a:pt x="1835" y="664"/>
                  <a:pt x="1835" y="664"/>
                  <a:pt x="1835" y="664"/>
                </a:cubicBezTo>
                <a:cubicBezTo>
                  <a:pt x="1837" y="663"/>
                  <a:pt x="1837" y="663"/>
                  <a:pt x="1837" y="663"/>
                </a:cubicBezTo>
                <a:cubicBezTo>
                  <a:pt x="1839" y="663"/>
                  <a:pt x="1839" y="663"/>
                  <a:pt x="1839" y="663"/>
                </a:cubicBezTo>
                <a:cubicBezTo>
                  <a:pt x="1839" y="661"/>
                  <a:pt x="1839" y="661"/>
                  <a:pt x="1839" y="661"/>
                </a:cubicBezTo>
                <a:cubicBezTo>
                  <a:pt x="1839" y="660"/>
                  <a:pt x="1839" y="660"/>
                  <a:pt x="1839" y="660"/>
                </a:cubicBezTo>
                <a:cubicBezTo>
                  <a:pt x="1841" y="657"/>
                  <a:pt x="1841" y="657"/>
                  <a:pt x="1841" y="657"/>
                </a:cubicBezTo>
                <a:lnTo>
                  <a:pt x="1843" y="656"/>
                </a:lnTo>
                <a:close/>
                <a:moveTo>
                  <a:pt x="1776" y="644"/>
                </a:moveTo>
                <a:cubicBezTo>
                  <a:pt x="1775" y="645"/>
                  <a:pt x="1775" y="645"/>
                  <a:pt x="1775" y="645"/>
                </a:cubicBezTo>
                <a:cubicBezTo>
                  <a:pt x="1776" y="645"/>
                  <a:pt x="1776" y="645"/>
                  <a:pt x="1776" y="645"/>
                </a:cubicBezTo>
                <a:cubicBezTo>
                  <a:pt x="1777" y="645"/>
                  <a:pt x="1777" y="645"/>
                  <a:pt x="1777" y="645"/>
                </a:cubicBezTo>
                <a:cubicBezTo>
                  <a:pt x="1776" y="644"/>
                  <a:pt x="1776" y="644"/>
                  <a:pt x="1776" y="644"/>
                </a:cubicBezTo>
                <a:close/>
                <a:moveTo>
                  <a:pt x="1749" y="634"/>
                </a:moveTo>
                <a:cubicBezTo>
                  <a:pt x="1750" y="634"/>
                  <a:pt x="1750" y="634"/>
                  <a:pt x="1750" y="634"/>
                </a:cubicBezTo>
                <a:cubicBezTo>
                  <a:pt x="1751" y="635"/>
                  <a:pt x="1751" y="635"/>
                  <a:pt x="1751" y="635"/>
                </a:cubicBezTo>
                <a:cubicBezTo>
                  <a:pt x="1751" y="634"/>
                  <a:pt x="1751" y="634"/>
                  <a:pt x="1751" y="634"/>
                </a:cubicBezTo>
                <a:cubicBezTo>
                  <a:pt x="1750" y="633"/>
                  <a:pt x="1750" y="633"/>
                  <a:pt x="1750" y="633"/>
                </a:cubicBezTo>
                <a:lnTo>
                  <a:pt x="1749" y="634"/>
                </a:lnTo>
                <a:close/>
                <a:moveTo>
                  <a:pt x="1649" y="556"/>
                </a:moveTo>
                <a:cubicBezTo>
                  <a:pt x="1648" y="554"/>
                  <a:pt x="1648" y="554"/>
                  <a:pt x="1648" y="554"/>
                </a:cubicBezTo>
                <a:cubicBezTo>
                  <a:pt x="1646" y="552"/>
                  <a:pt x="1646" y="552"/>
                  <a:pt x="1646" y="552"/>
                </a:cubicBezTo>
                <a:lnTo>
                  <a:pt x="1649" y="556"/>
                </a:lnTo>
                <a:close/>
                <a:moveTo>
                  <a:pt x="1642" y="539"/>
                </a:moveTo>
                <a:cubicBezTo>
                  <a:pt x="1641" y="539"/>
                  <a:pt x="1641" y="540"/>
                  <a:pt x="1641" y="540"/>
                </a:cubicBezTo>
                <a:cubicBezTo>
                  <a:pt x="1641" y="543"/>
                  <a:pt x="1641" y="543"/>
                  <a:pt x="1641" y="543"/>
                </a:cubicBezTo>
                <a:cubicBezTo>
                  <a:pt x="1642" y="543"/>
                  <a:pt x="1642" y="543"/>
                  <a:pt x="1642" y="543"/>
                </a:cubicBezTo>
                <a:cubicBezTo>
                  <a:pt x="1643" y="544"/>
                  <a:pt x="1643" y="544"/>
                  <a:pt x="1643" y="544"/>
                </a:cubicBezTo>
                <a:cubicBezTo>
                  <a:pt x="1645" y="544"/>
                  <a:pt x="1645" y="544"/>
                  <a:pt x="1645" y="544"/>
                </a:cubicBezTo>
                <a:lnTo>
                  <a:pt x="1642" y="539"/>
                </a:lnTo>
                <a:close/>
                <a:moveTo>
                  <a:pt x="1650" y="551"/>
                </a:moveTo>
                <a:cubicBezTo>
                  <a:pt x="1648" y="549"/>
                  <a:pt x="1648" y="549"/>
                  <a:pt x="1648" y="549"/>
                </a:cubicBezTo>
                <a:cubicBezTo>
                  <a:pt x="1647" y="549"/>
                  <a:pt x="1647" y="549"/>
                  <a:pt x="1647" y="549"/>
                </a:cubicBezTo>
                <a:cubicBezTo>
                  <a:pt x="1649" y="551"/>
                  <a:pt x="1649" y="551"/>
                  <a:pt x="1649" y="551"/>
                </a:cubicBezTo>
                <a:lnTo>
                  <a:pt x="1650" y="551"/>
                </a:lnTo>
                <a:close/>
                <a:moveTo>
                  <a:pt x="1643" y="548"/>
                </a:moveTo>
                <a:cubicBezTo>
                  <a:pt x="1643" y="548"/>
                  <a:pt x="1643" y="548"/>
                  <a:pt x="1643" y="548"/>
                </a:cubicBezTo>
                <a:cubicBezTo>
                  <a:pt x="1642" y="545"/>
                  <a:pt x="1642" y="545"/>
                  <a:pt x="1642" y="545"/>
                </a:cubicBezTo>
                <a:cubicBezTo>
                  <a:pt x="1640" y="543"/>
                  <a:pt x="1640" y="543"/>
                  <a:pt x="1640" y="543"/>
                </a:cubicBezTo>
                <a:cubicBezTo>
                  <a:pt x="1641" y="545"/>
                  <a:pt x="1641" y="545"/>
                  <a:pt x="1641" y="545"/>
                </a:cubicBezTo>
                <a:cubicBezTo>
                  <a:pt x="1641" y="546"/>
                  <a:pt x="1641" y="546"/>
                  <a:pt x="1641" y="546"/>
                </a:cubicBezTo>
                <a:lnTo>
                  <a:pt x="1643" y="548"/>
                </a:lnTo>
                <a:close/>
                <a:moveTo>
                  <a:pt x="1646" y="546"/>
                </a:moveTo>
                <a:cubicBezTo>
                  <a:pt x="1646" y="547"/>
                  <a:pt x="1646" y="547"/>
                  <a:pt x="1646" y="547"/>
                </a:cubicBezTo>
                <a:cubicBezTo>
                  <a:pt x="1647" y="548"/>
                  <a:pt x="1647" y="548"/>
                  <a:pt x="1647" y="548"/>
                </a:cubicBezTo>
                <a:lnTo>
                  <a:pt x="1646" y="546"/>
                </a:lnTo>
                <a:close/>
                <a:moveTo>
                  <a:pt x="1771" y="653"/>
                </a:moveTo>
                <a:cubicBezTo>
                  <a:pt x="1771" y="652"/>
                  <a:pt x="1771" y="652"/>
                  <a:pt x="1771" y="652"/>
                </a:cubicBezTo>
                <a:cubicBezTo>
                  <a:pt x="1771" y="653"/>
                  <a:pt x="1771" y="653"/>
                  <a:pt x="1771" y="653"/>
                </a:cubicBezTo>
                <a:cubicBezTo>
                  <a:pt x="1771" y="654"/>
                  <a:pt x="1771" y="654"/>
                  <a:pt x="1771" y="654"/>
                </a:cubicBezTo>
                <a:lnTo>
                  <a:pt x="1771" y="653"/>
                </a:lnTo>
                <a:close/>
                <a:moveTo>
                  <a:pt x="1781" y="648"/>
                </a:moveTo>
                <a:cubicBezTo>
                  <a:pt x="1781" y="647"/>
                  <a:pt x="1781" y="647"/>
                  <a:pt x="1781" y="647"/>
                </a:cubicBezTo>
                <a:cubicBezTo>
                  <a:pt x="1781" y="646"/>
                  <a:pt x="1781" y="646"/>
                  <a:pt x="1781" y="646"/>
                </a:cubicBezTo>
                <a:cubicBezTo>
                  <a:pt x="1780" y="647"/>
                  <a:pt x="1780" y="647"/>
                  <a:pt x="1780" y="647"/>
                </a:cubicBezTo>
                <a:cubicBezTo>
                  <a:pt x="1778" y="648"/>
                  <a:pt x="1778" y="648"/>
                  <a:pt x="1778" y="648"/>
                </a:cubicBezTo>
                <a:cubicBezTo>
                  <a:pt x="1776" y="649"/>
                  <a:pt x="1776" y="649"/>
                  <a:pt x="1776" y="649"/>
                </a:cubicBezTo>
                <a:cubicBezTo>
                  <a:pt x="1775" y="651"/>
                  <a:pt x="1775" y="651"/>
                  <a:pt x="1775" y="651"/>
                </a:cubicBezTo>
                <a:cubicBezTo>
                  <a:pt x="1776" y="651"/>
                  <a:pt x="1776" y="651"/>
                  <a:pt x="1776" y="651"/>
                </a:cubicBezTo>
                <a:cubicBezTo>
                  <a:pt x="1775" y="652"/>
                  <a:pt x="1775" y="652"/>
                  <a:pt x="1775" y="652"/>
                </a:cubicBezTo>
                <a:cubicBezTo>
                  <a:pt x="1776" y="653"/>
                  <a:pt x="1776" y="653"/>
                  <a:pt x="1776" y="653"/>
                </a:cubicBezTo>
                <a:cubicBezTo>
                  <a:pt x="1777" y="653"/>
                  <a:pt x="1777" y="653"/>
                  <a:pt x="1777" y="653"/>
                </a:cubicBezTo>
                <a:cubicBezTo>
                  <a:pt x="1778" y="651"/>
                  <a:pt x="1778" y="651"/>
                  <a:pt x="1778" y="651"/>
                </a:cubicBezTo>
                <a:cubicBezTo>
                  <a:pt x="1779" y="650"/>
                  <a:pt x="1779" y="650"/>
                  <a:pt x="1779" y="650"/>
                </a:cubicBezTo>
                <a:cubicBezTo>
                  <a:pt x="1780" y="650"/>
                  <a:pt x="1780" y="650"/>
                  <a:pt x="1780" y="650"/>
                </a:cubicBezTo>
                <a:cubicBezTo>
                  <a:pt x="1780" y="650"/>
                  <a:pt x="1780" y="650"/>
                  <a:pt x="1780" y="650"/>
                </a:cubicBezTo>
                <a:cubicBezTo>
                  <a:pt x="1780" y="649"/>
                  <a:pt x="1780" y="649"/>
                  <a:pt x="1780" y="649"/>
                </a:cubicBezTo>
                <a:lnTo>
                  <a:pt x="1781" y="648"/>
                </a:lnTo>
                <a:close/>
                <a:moveTo>
                  <a:pt x="1744" y="640"/>
                </a:moveTo>
                <a:cubicBezTo>
                  <a:pt x="1744" y="638"/>
                  <a:pt x="1744" y="638"/>
                  <a:pt x="1744" y="638"/>
                </a:cubicBezTo>
                <a:cubicBezTo>
                  <a:pt x="1743" y="639"/>
                  <a:pt x="1743" y="639"/>
                  <a:pt x="1743" y="639"/>
                </a:cubicBezTo>
                <a:lnTo>
                  <a:pt x="1744" y="640"/>
                </a:lnTo>
                <a:close/>
                <a:moveTo>
                  <a:pt x="1744" y="617"/>
                </a:moveTo>
                <a:cubicBezTo>
                  <a:pt x="1743" y="616"/>
                  <a:pt x="1743" y="616"/>
                  <a:pt x="1743" y="616"/>
                </a:cubicBezTo>
                <a:cubicBezTo>
                  <a:pt x="1742" y="616"/>
                  <a:pt x="1742" y="616"/>
                  <a:pt x="1742" y="616"/>
                </a:cubicBezTo>
                <a:cubicBezTo>
                  <a:pt x="1743" y="618"/>
                  <a:pt x="1743" y="618"/>
                  <a:pt x="1743" y="618"/>
                </a:cubicBezTo>
                <a:cubicBezTo>
                  <a:pt x="1744" y="618"/>
                  <a:pt x="1744" y="618"/>
                  <a:pt x="1744" y="618"/>
                </a:cubicBezTo>
                <a:cubicBezTo>
                  <a:pt x="1744" y="619"/>
                  <a:pt x="1744" y="619"/>
                  <a:pt x="1744" y="619"/>
                </a:cubicBezTo>
                <a:cubicBezTo>
                  <a:pt x="1745" y="619"/>
                  <a:pt x="1745" y="619"/>
                  <a:pt x="1745" y="619"/>
                </a:cubicBezTo>
                <a:cubicBezTo>
                  <a:pt x="1745" y="617"/>
                  <a:pt x="1745" y="617"/>
                  <a:pt x="1745" y="617"/>
                </a:cubicBezTo>
                <a:lnTo>
                  <a:pt x="1744" y="617"/>
                </a:lnTo>
                <a:close/>
                <a:moveTo>
                  <a:pt x="1742" y="637"/>
                </a:moveTo>
                <a:cubicBezTo>
                  <a:pt x="1742" y="637"/>
                  <a:pt x="1743" y="637"/>
                  <a:pt x="1743" y="637"/>
                </a:cubicBezTo>
                <a:cubicBezTo>
                  <a:pt x="1743" y="636"/>
                  <a:pt x="1743" y="636"/>
                  <a:pt x="1743" y="636"/>
                </a:cubicBezTo>
                <a:cubicBezTo>
                  <a:pt x="1742" y="636"/>
                  <a:pt x="1742" y="636"/>
                  <a:pt x="1742" y="636"/>
                </a:cubicBezTo>
                <a:lnTo>
                  <a:pt x="1742" y="637"/>
                </a:lnTo>
                <a:close/>
                <a:moveTo>
                  <a:pt x="1745" y="630"/>
                </a:moveTo>
                <a:cubicBezTo>
                  <a:pt x="1745" y="630"/>
                  <a:pt x="1745" y="630"/>
                  <a:pt x="1745" y="630"/>
                </a:cubicBezTo>
                <a:cubicBezTo>
                  <a:pt x="1745" y="631"/>
                  <a:pt x="1745" y="631"/>
                  <a:pt x="1745" y="631"/>
                </a:cubicBezTo>
                <a:cubicBezTo>
                  <a:pt x="1748" y="633"/>
                  <a:pt x="1748" y="633"/>
                  <a:pt x="1748" y="633"/>
                </a:cubicBezTo>
                <a:cubicBezTo>
                  <a:pt x="1748" y="633"/>
                  <a:pt x="1748" y="633"/>
                  <a:pt x="1748" y="633"/>
                </a:cubicBezTo>
                <a:cubicBezTo>
                  <a:pt x="1748" y="632"/>
                  <a:pt x="1748" y="632"/>
                  <a:pt x="1748" y="632"/>
                </a:cubicBezTo>
                <a:cubicBezTo>
                  <a:pt x="1747" y="631"/>
                  <a:pt x="1747" y="631"/>
                  <a:pt x="1747" y="631"/>
                </a:cubicBezTo>
                <a:cubicBezTo>
                  <a:pt x="1746" y="629"/>
                  <a:pt x="1746" y="629"/>
                  <a:pt x="1746" y="629"/>
                </a:cubicBezTo>
                <a:lnTo>
                  <a:pt x="1745" y="630"/>
                </a:lnTo>
                <a:close/>
                <a:moveTo>
                  <a:pt x="1749" y="602"/>
                </a:moveTo>
                <a:cubicBezTo>
                  <a:pt x="1748" y="602"/>
                  <a:pt x="1748" y="602"/>
                  <a:pt x="1748" y="602"/>
                </a:cubicBezTo>
                <a:cubicBezTo>
                  <a:pt x="1747" y="602"/>
                  <a:pt x="1747" y="602"/>
                  <a:pt x="1747" y="602"/>
                </a:cubicBezTo>
                <a:cubicBezTo>
                  <a:pt x="1746" y="603"/>
                  <a:pt x="1746" y="603"/>
                  <a:pt x="1746" y="603"/>
                </a:cubicBezTo>
                <a:cubicBezTo>
                  <a:pt x="1746" y="604"/>
                  <a:pt x="1746" y="604"/>
                  <a:pt x="1746" y="604"/>
                </a:cubicBezTo>
                <a:cubicBezTo>
                  <a:pt x="1747" y="605"/>
                  <a:pt x="1747" y="605"/>
                  <a:pt x="1747" y="605"/>
                </a:cubicBezTo>
                <a:cubicBezTo>
                  <a:pt x="1748" y="605"/>
                  <a:pt x="1748" y="605"/>
                  <a:pt x="1748" y="605"/>
                </a:cubicBezTo>
                <a:cubicBezTo>
                  <a:pt x="1749" y="605"/>
                  <a:pt x="1749" y="605"/>
                  <a:pt x="1749" y="605"/>
                </a:cubicBezTo>
                <a:cubicBezTo>
                  <a:pt x="1750" y="603"/>
                  <a:pt x="1750" y="603"/>
                  <a:pt x="1750" y="603"/>
                </a:cubicBezTo>
                <a:cubicBezTo>
                  <a:pt x="1751" y="602"/>
                  <a:pt x="1751" y="602"/>
                  <a:pt x="1751" y="602"/>
                </a:cubicBezTo>
                <a:cubicBezTo>
                  <a:pt x="1750" y="602"/>
                  <a:pt x="1750" y="602"/>
                  <a:pt x="1750" y="602"/>
                </a:cubicBezTo>
                <a:lnTo>
                  <a:pt x="1749" y="602"/>
                </a:lnTo>
                <a:close/>
                <a:moveTo>
                  <a:pt x="1750" y="640"/>
                </a:moveTo>
                <a:cubicBezTo>
                  <a:pt x="1751" y="641"/>
                  <a:pt x="1751" y="641"/>
                  <a:pt x="1751" y="641"/>
                </a:cubicBezTo>
                <a:cubicBezTo>
                  <a:pt x="1751" y="640"/>
                  <a:pt x="1751" y="640"/>
                  <a:pt x="1751" y="640"/>
                </a:cubicBezTo>
                <a:cubicBezTo>
                  <a:pt x="1751" y="639"/>
                  <a:pt x="1751" y="639"/>
                  <a:pt x="1751" y="639"/>
                </a:cubicBezTo>
                <a:cubicBezTo>
                  <a:pt x="1750" y="639"/>
                  <a:pt x="1750" y="639"/>
                  <a:pt x="1750" y="639"/>
                </a:cubicBezTo>
                <a:lnTo>
                  <a:pt x="1750" y="640"/>
                </a:lnTo>
                <a:close/>
                <a:moveTo>
                  <a:pt x="1744" y="645"/>
                </a:moveTo>
                <a:cubicBezTo>
                  <a:pt x="1744" y="644"/>
                  <a:pt x="1744" y="644"/>
                  <a:pt x="1744" y="644"/>
                </a:cubicBezTo>
                <a:cubicBezTo>
                  <a:pt x="1743" y="644"/>
                  <a:pt x="1743" y="644"/>
                  <a:pt x="1743" y="644"/>
                </a:cubicBezTo>
                <a:cubicBezTo>
                  <a:pt x="1742" y="645"/>
                  <a:pt x="1742" y="645"/>
                  <a:pt x="1742" y="645"/>
                </a:cubicBezTo>
                <a:cubicBezTo>
                  <a:pt x="1743" y="645"/>
                  <a:pt x="1743" y="645"/>
                  <a:pt x="1743" y="645"/>
                </a:cubicBezTo>
                <a:lnTo>
                  <a:pt x="1744" y="645"/>
                </a:lnTo>
                <a:close/>
                <a:moveTo>
                  <a:pt x="1741" y="634"/>
                </a:moveTo>
                <a:cubicBezTo>
                  <a:pt x="1741" y="635"/>
                  <a:pt x="1741" y="635"/>
                  <a:pt x="1741" y="635"/>
                </a:cubicBezTo>
                <a:cubicBezTo>
                  <a:pt x="1742" y="634"/>
                  <a:pt x="1742" y="634"/>
                  <a:pt x="1742" y="634"/>
                </a:cubicBezTo>
                <a:cubicBezTo>
                  <a:pt x="1742" y="633"/>
                  <a:pt x="1742" y="633"/>
                  <a:pt x="1742" y="633"/>
                </a:cubicBezTo>
                <a:lnTo>
                  <a:pt x="1741" y="634"/>
                </a:lnTo>
                <a:close/>
                <a:moveTo>
                  <a:pt x="1764" y="632"/>
                </a:moveTo>
                <a:cubicBezTo>
                  <a:pt x="1765" y="633"/>
                  <a:pt x="1765" y="633"/>
                  <a:pt x="1765" y="633"/>
                </a:cubicBezTo>
                <a:cubicBezTo>
                  <a:pt x="1766" y="633"/>
                  <a:pt x="1766" y="633"/>
                  <a:pt x="1766" y="633"/>
                </a:cubicBezTo>
                <a:cubicBezTo>
                  <a:pt x="1766" y="632"/>
                  <a:pt x="1766" y="632"/>
                  <a:pt x="1766" y="632"/>
                </a:cubicBezTo>
                <a:cubicBezTo>
                  <a:pt x="1767" y="632"/>
                  <a:pt x="1767" y="632"/>
                  <a:pt x="1767" y="632"/>
                </a:cubicBezTo>
                <a:cubicBezTo>
                  <a:pt x="1767" y="631"/>
                  <a:pt x="1767" y="631"/>
                  <a:pt x="1767" y="631"/>
                </a:cubicBezTo>
                <a:cubicBezTo>
                  <a:pt x="1767" y="631"/>
                  <a:pt x="1767" y="631"/>
                  <a:pt x="1767" y="631"/>
                </a:cubicBezTo>
                <a:cubicBezTo>
                  <a:pt x="1766" y="631"/>
                  <a:pt x="1766" y="631"/>
                  <a:pt x="1766" y="631"/>
                </a:cubicBezTo>
                <a:cubicBezTo>
                  <a:pt x="1765" y="630"/>
                  <a:pt x="1765" y="630"/>
                  <a:pt x="1765" y="630"/>
                </a:cubicBezTo>
                <a:cubicBezTo>
                  <a:pt x="1764" y="630"/>
                  <a:pt x="1764" y="630"/>
                  <a:pt x="1764" y="630"/>
                </a:cubicBezTo>
                <a:cubicBezTo>
                  <a:pt x="1762" y="632"/>
                  <a:pt x="1762" y="632"/>
                  <a:pt x="1762" y="632"/>
                </a:cubicBezTo>
                <a:cubicBezTo>
                  <a:pt x="1762" y="632"/>
                  <a:pt x="1762" y="632"/>
                  <a:pt x="1762" y="632"/>
                </a:cubicBezTo>
                <a:cubicBezTo>
                  <a:pt x="1763" y="632"/>
                  <a:pt x="1763" y="632"/>
                  <a:pt x="1763" y="632"/>
                </a:cubicBezTo>
                <a:lnTo>
                  <a:pt x="1764" y="632"/>
                </a:lnTo>
                <a:close/>
                <a:moveTo>
                  <a:pt x="1762" y="646"/>
                </a:moveTo>
                <a:cubicBezTo>
                  <a:pt x="1762" y="646"/>
                  <a:pt x="1764" y="645"/>
                  <a:pt x="1764" y="645"/>
                </a:cubicBezTo>
                <a:cubicBezTo>
                  <a:pt x="1764" y="644"/>
                  <a:pt x="1764" y="644"/>
                  <a:pt x="1764" y="644"/>
                </a:cubicBezTo>
                <a:cubicBezTo>
                  <a:pt x="1763" y="644"/>
                  <a:pt x="1763" y="644"/>
                  <a:pt x="1763" y="644"/>
                </a:cubicBezTo>
                <a:cubicBezTo>
                  <a:pt x="1762" y="645"/>
                  <a:pt x="1762" y="645"/>
                  <a:pt x="1762" y="645"/>
                </a:cubicBezTo>
                <a:cubicBezTo>
                  <a:pt x="1761" y="645"/>
                  <a:pt x="1761" y="645"/>
                  <a:pt x="1761" y="645"/>
                </a:cubicBezTo>
                <a:lnTo>
                  <a:pt x="1762" y="646"/>
                </a:lnTo>
                <a:close/>
                <a:moveTo>
                  <a:pt x="1770" y="655"/>
                </a:moveTo>
                <a:cubicBezTo>
                  <a:pt x="1770" y="657"/>
                  <a:pt x="1770" y="657"/>
                  <a:pt x="1770" y="657"/>
                </a:cubicBezTo>
                <a:cubicBezTo>
                  <a:pt x="1771" y="659"/>
                  <a:pt x="1771" y="659"/>
                  <a:pt x="1771" y="659"/>
                </a:cubicBezTo>
                <a:cubicBezTo>
                  <a:pt x="1771" y="658"/>
                  <a:pt x="1771" y="658"/>
                  <a:pt x="1771" y="658"/>
                </a:cubicBezTo>
                <a:cubicBezTo>
                  <a:pt x="1772" y="657"/>
                  <a:pt x="1772" y="657"/>
                  <a:pt x="1772" y="657"/>
                </a:cubicBezTo>
                <a:cubicBezTo>
                  <a:pt x="1771" y="655"/>
                  <a:pt x="1771" y="655"/>
                  <a:pt x="1771" y="655"/>
                </a:cubicBezTo>
                <a:cubicBezTo>
                  <a:pt x="1771" y="654"/>
                  <a:pt x="1771" y="654"/>
                  <a:pt x="1771" y="654"/>
                </a:cubicBezTo>
                <a:lnTo>
                  <a:pt x="1770" y="655"/>
                </a:lnTo>
                <a:close/>
                <a:moveTo>
                  <a:pt x="1742" y="593"/>
                </a:moveTo>
                <a:cubicBezTo>
                  <a:pt x="1742" y="593"/>
                  <a:pt x="1742" y="593"/>
                  <a:pt x="1742" y="593"/>
                </a:cubicBezTo>
                <a:cubicBezTo>
                  <a:pt x="1741" y="595"/>
                  <a:pt x="1741" y="595"/>
                  <a:pt x="1741" y="595"/>
                </a:cubicBezTo>
                <a:cubicBezTo>
                  <a:pt x="1742" y="595"/>
                  <a:pt x="1742" y="595"/>
                  <a:pt x="1742" y="595"/>
                </a:cubicBezTo>
                <a:cubicBezTo>
                  <a:pt x="1743" y="595"/>
                  <a:pt x="1743" y="595"/>
                  <a:pt x="1743" y="595"/>
                </a:cubicBezTo>
                <a:cubicBezTo>
                  <a:pt x="1744" y="595"/>
                  <a:pt x="1744" y="595"/>
                  <a:pt x="1744" y="595"/>
                </a:cubicBezTo>
                <a:cubicBezTo>
                  <a:pt x="1744" y="594"/>
                  <a:pt x="1744" y="594"/>
                  <a:pt x="1744" y="594"/>
                </a:cubicBezTo>
                <a:lnTo>
                  <a:pt x="1742" y="593"/>
                </a:lnTo>
                <a:close/>
                <a:moveTo>
                  <a:pt x="1546" y="327"/>
                </a:moveTo>
                <a:cubicBezTo>
                  <a:pt x="1547" y="326"/>
                  <a:pt x="1547" y="326"/>
                  <a:pt x="1547" y="326"/>
                </a:cubicBezTo>
                <a:cubicBezTo>
                  <a:pt x="1546" y="326"/>
                  <a:pt x="1546" y="326"/>
                  <a:pt x="1546" y="326"/>
                </a:cubicBezTo>
                <a:lnTo>
                  <a:pt x="1546" y="327"/>
                </a:lnTo>
                <a:close/>
                <a:moveTo>
                  <a:pt x="1114" y="318"/>
                </a:moveTo>
                <a:cubicBezTo>
                  <a:pt x="1115" y="317"/>
                  <a:pt x="1115" y="317"/>
                  <a:pt x="1115" y="317"/>
                </a:cubicBezTo>
                <a:cubicBezTo>
                  <a:pt x="1115" y="315"/>
                  <a:pt x="1115" y="315"/>
                  <a:pt x="1115" y="315"/>
                </a:cubicBezTo>
                <a:cubicBezTo>
                  <a:pt x="1114" y="315"/>
                  <a:pt x="1114" y="315"/>
                  <a:pt x="1114" y="315"/>
                </a:cubicBezTo>
                <a:cubicBezTo>
                  <a:pt x="1113" y="316"/>
                  <a:pt x="1113" y="316"/>
                  <a:pt x="1113" y="316"/>
                </a:cubicBezTo>
                <a:cubicBezTo>
                  <a:pt x="1112" y="317"/>
                  <a:pt x="1112" y="317"/>
                  <a:pt x="1112" y="317"/>
                </a:cubicBezTo>
                <a:cubicBezTo>
                  <a:pt x="1113" y="319"/>
                  <a:pt x="1113" y="319"/>
                  <a:pt x="1113" y="319"/>
                </a:cubicBezTo>
                <a:cubicBezTo>
                  <a:pt x="1113" y="319"/>
                  <a:pt x="1113" y="319"/>
                  <a:pt x="1113" y="319"/>
                </a:cubicBezTo>
                <a:lnTo>
                  <a:pt x="1114" y="318"/>
                </a:lnTo>
                <a:close/>
                <a:moveTo>
                  <a:pt x="1137" y="307"/>
                </a:moveTo>
                <a:cubicBezTo>
                  <a:pt x="1137" y="307"/>
                  <a:pt x="1137" y="307"/>
                  <a:pt x="1137" y="307"/>
                </a:cubicBezTo>
                <a:cubicBezTo>
                  <a:pt x="1138" y="308"/>
                  <a:pt x="1138" y="308"/>
                  <a:pt x="1138" y="308"/>
                </a:cubicBezTo>
                <a:cubicBezTo>
                  <a:pt x="1139" y="308"/>
                  <a:pt x="1139" y="308"/>
                  <a:pt x="1139" y="308"/>
                </a:cubicBezTo>
                <a:cubicBezTo>
                  <a:pt x="1138" y="307"/>
                  <a:pt x="1138" y="307"/>
                  <a:pt x="1138" y="307"/>
                </a:cubicBezTo>
                <a:lnTo>
                  <a:pt x="1137" y="307"/>
                </a:lnTo>
                <a:close/>
                <a:moveTo>
                  <a:pt x="1123" y="325"/>
                </a:moveTo>
                <a:cubicBezTo>
                  <a:pt x="1124" y="325"/>
                  <a:pt x="1124" y="325"/>
                  <a:pt x="1124" y="325"/>
                </a:cubicBezTo>
                <a:cubicBezTo>
                  <a:pt x="1125" y="325"/>
                  <a:pt x="1125" y="325"/>
                  <a:pt x="1125" y="325"/>
                </a:cubicBezTo>
                <a:cubicBezTo>
                  <a:pt x="1126" y="325"/>
                  <a:pt x="1126" y="325"/>
                  <a:pt x="1126" y="325"/>
                </a:cubicBezTo>
                <a:cubicBezTo>
                  <a:pt x="1127" y="324"/>
                  <a:pt x="1127" y="324"/>
                  <a:pt x="1127" y="324"/>
                </a:cubicBezTo>
                <a:cubicBezTo>
                  <a:pt x="1126" y="323"/>
                  <a:pt x="1126" y="323"/>
                  <a:pt x="1126" y="323"/>
                </a:cubicBezTo>
                <a:cubicBezTo>
                  <a:pt x="1125" y="323"/>
                  <a:pt x="1125" y="323"/>
                  <a:pt x="1125" y="323"/>
                </a:cubicBezTo>
                <a:lnTo>
                  <a:pt x="1123" y="325"/>
                </a:lnTo>
                <a:close/>
                <a:moveTo>
                  <a:pt x="1128" y="321"/>
                </a:moveTo>
                <a:cubicBezTo>
                  <a:pt x="1130" y="321"/>
                  <a:pt x="1130" y="321"/>
                  <a:pt x="1130" y="321"/>
                </a:cubicBezTo>
                <a:cubicBezTo>
                  <a:pt x="1126" y="319"/>
                  <a:pt x="1126" y="319"/>
                  <a:pt x="1126" y="319"/>
                </a:cubicBezTo>
                <a:cubicBezTo>
                  <a:pt x="1125" y="319"/>
                  <a:pt x="1125" y="319"/>
                  <a:pt x="1125" y="319"/>
                </a:cubicBezTo>
                <a:cubicBezTo>
                  <a:pt x="1125" y="319"/>
                  <a:pt x="1125" y="319"/>
                  <a:pt x="1125" y="319"/>
                </a:cubicBezTo>
                <a:cubicBezTo>
                  <a:pt x="1127" y="321"/>
                  <a:pt x="1127" y="321"/>
                  <a:pt x="1127" y="321"/>
                </a:cubicBezTo>
                <a:lnTo>
                  <a:pt x="1128" y="321"/>
                </a:lnTo>
                <a:close/>
                <a:moveTo>
                  <a:pt x="1147" y="287"/>
                </a:moveTo>
                <a:cubicBezTo>
                  <a:pt x="1147" y="288"/>
                  <a:pt x="1147" y="288"/>
                  <a:pt x="1147" y="288"/>
                </a:cubicBezTo>
                <a:cubicBezTo>
                  <a:pt x="1147" y="287"/>
                  <a:pt x="1147" y="287"/>
                  <a:pt x="1147" y="287"/>
                </a:cubicBezTo>
                <a:close/>
                <a:moveTo>
                  <a:pt x="1148" y="284"/>
                </a:moveTo>
                <a:cubicBezTo>
                  <a:pt x="1148" y="284"/>
                  <a:pt x="1148" y="284"/>
                  <a:pt x="1148" y="284"/>
                </a:cubicBezTo>
                <a:cubicBezTo>
                  <a:pt x="1148" y="285"/>
                  <a:pt x="1148" y="285"/>
                  <a:pt x="1148" y="285"/>
                </a:cubicBezTo>
                <a:cubicBezTo>
                  <a:pt x="1148" y="285"/>
                  <a:pt x="1148" y="285"/>
                  <a:pt x="1148" y="285"/>
                </a:cubicBezTo>
                <a:lnTo>
                  <a:pt x="1148" y="284"/>
                </a:lnTo>
                <a:close/>
                <a:moveTo>
                  <a:pt x="1077" y="244"/>
                </a:moveTo>
                <a:cubicBezTo>
                  <a:pt x="1079" y="243"/>
                  <a:pt x="1079" y="243"/>
                  <a:pt x="1079" y="243"/>
                </a:cubicBezTo>
                <a:cubicBezTo>
                  <a:pt x="1080" y="241"/>
                  <a:pt x="1080" y="241"/>
                  <a:pt x="1080" y="241"/>
                </a:cubicBezTo>
                <a:cubicBezTo>
                  <a:pt x="1079" y="241"/>
                  <a:pt x="1079" y="241"/>
                  <a:pt x="1079" y="241"/>
                </a:cubicBezTo>
                <a:cubicBezTo>
                  <a:pt x="1078" y="242"/>
                  <a:pt x="1078" y="242"/>
                  <a:pt x="1078" y="242"/>
                </a:cubicBezTo>
                <a:cubicBezTo>
                  <a:pt x="1076" y="244"/>
                  <a:pt x="1076" y="244"/>
                  <a:pt x="1076" y="244"/>
                </a:cubicBezTo>
                <a:lnTo>
                  <a:pt x="1077" y="244"/>
                </a:lnTo>
                <a:close/>
                <a:moveTo>
                  <a:pt x="1149" y="281"/>
                </a:moveTo>
                <a:cubicBezTo>
                  <a:pt x="1149" y="282"/>
                  <a:pt x="1149" y="282"/>
                  <a:pt x="1149" y="282"/>
                </a:cubicBezTo>
                <a:cubicBezTo>
                  <a:pt x="1149" y="281"/>
                  <a:pt x="1149" y="281"/>
                  <a:pt x="1149" y="281"/>
                </a:cubicBezTo>
                <a:cubicBezTo>
                  <a:pt x="1150" y="281"/>
                  <a:pt x="1150" y="281"/>
                  <a:pt x="1150" y="281"/>
                </a:cubicBezTo>
                <a:cubicBezTo>
                  <a:pt x="1149" y="281"/>
                  <a:pt x="1149" y="281"/>
                  <a:pt x="1149" y="281"/>
                </a:cubicBezTo>
                <a:close/>
                <a:moveTo>
                  <a:pt x="1077" y="242"/>
                </a:moveTo>
                <a:cubicBezTo>
                  <a:pt x="1078" y="241"/>
                  <a:pt x="1078" y="241"/>
                  <a:pt x="1078" y="241"/>
                </a:cubicBezTo>
                <a:cubicBezTo>
                  <a:pt x="1079" y="240"/>
                  <a:pt x="1079" y="240"/>
                  <a:pt x="1079" y="240"/>
                </a:cubicBezTo>
                <a:cubicBezTo>
                  <a:pt x="1078" y="240"/>
                  <a:pt x="1078" y="240"/>
                  <a:pt x="1078" y="240"/>
                </a:cubicBezTo>
                <a:cubicBezTo>
                  <a:pt x="1076" y="242"/>
                  <a:pt x="1076" y="242"/>
                  <a:pt x="1076" y="242"/>
                </a:cubicBezTo>
                <a:cubicBezTo>
                  <a:pt x="1076" y="242"/>
                  <a:pt x="1076" y="243"/>
                  <a:pt x="1076" y="243"/>
                </a:cubicBezTo>
                <a:lnTo>
                  <a:pt x="1077" y="242"/>
                </a:lnTo>
                <a:close/>
                <a:moveTo>
                  <a:pt x="1068" y="221"/>
                </a:moveTo>
                <a:cubicBezTo>
                  <a:pt x="1067" y="222"/>
                  <a:pt x="1067" y="222"/>
                  <a:pt x="1067" y="222"/>
                </a:cubicBezTo>
                <a:cubicBezTo>
                  <a:pt x="1068" y="223"/>
                  <a:pt x="1068" y="223"/>
                  <a:pt x="1068" y="223"/>
                </a:cubicBezTo>
                <a:cubicBezTo>
                  <a:pt x="1069" y="222"/>
                  <a:pt x="1069" y="222"/>
                  <a:pt x="1069" y="222"/>
                </a:cubicBezTo>
                <a:cubicBezTo>
                  <a:pt x="1069" y="221"/>
                  <a:pt x="1069" y="221"/>
                  <a:pt x="1069" y="221"/>
                </a:cubicBezTo>
                <a:cubicBezTo>
                  <a:pt x="1068" y="221"/>
                  <a:pt x="1068" y="221"/>
                  <a:pt x="1068" y="221"/>
                </a:cubicBezTo>
                <a:close/>
                <a:moveTo>
                  <a:pt x="1091" y="307"/>
                </a:moveTo>
                <a:cubicBezTo>
                  <a:pt x="1092" y="308"/>
                  <a:pt x="1092" y="308"/>
                  <a:pt x="1092" y="308"/>
                </a:cubicBezTo>
                <a:cubicBezTo>
                  <a:pt x="1093" y="307"/>
                  <a:pt x="1093" y="307"/>
                  <a:pt x="1093" y="307"/>
                </a:cubicBezTo>
                <a:cubicBezTo>
                  <a:pt x="1093" y="306"/>
                  <a:pt x="1093" y="306"/>
                  <a:pt x="1093" y="306"/>
                </a:cubicBezTo>
                <a:cubicBezTo>
                  <a:pt x="1091" y="306"/>
                  <a:pt x="1091" y="306"/>
                  <a:pt x="1091" y="306"/>
                </a:cubicBezTo>
                <a:cubicBezTo>
                  <a:pt x="1090" y="306"/>
                  <a:pt x="1090" y="306"/>
                  <a:pt x="1090" y="306"/>
                </a:cubicBezTo>
                <a:cubicBezTo>
                  <a:pt x="1091" y="307"/>
                  <a:pt x="1091" y="307"/>
                  <a:pt x="1091" y="307"/>
                </a:cubicBezTo>
                <a:close/>
                <a:moveTo>
                  <a:pt x="1107" y="306"/>
                </a:moveTo>
                <a:cubicBezTo>
                  <a:pt x="1108" y="305"/>
                  <a:pt x="1108" y="305"/>
                  <a:pt x="1108" y="305"/>
                </a:cubicBezTo>
                <a:cubicBezTo>
                  <a:pt x="1108" y="304"/>
                  <a:pt x="1108" y="304"/>
                  <a:pt x="1108" y="304"/>
                </a:cubicBezTo>
                <a:cubicBezTo>
                  <a:pt x="1106" y="304"/>
                  <a:pt x="1106" y="304"/>
                  <a:pt x="1106" y="304"/>
                </a:cubicBezTo>
                <a:cubicBezTo>
                  <a:pt x="1105" y="305"/>
                  <a:pt x="1105" y="305"/>
                  <a:pt x="1105" y="305"/>
                </a:cubicBezTo>
                <a:cubicBezTo>
                  <a:pt x="1106" y="306"/>
                  <a:pt x="1106" y="306"/>
                  <a:pt x="1106" y="306"/>
                </a:cubicBezTo>
                <a:lnTo>
                  <a:pt x="1107" y="306"/>
                </a:lnTo>
                <a:close/>
                <a:moveTo>
                  <a:pt x="1103" y="305"/>
                </a:moveTo>
                <a:cubicBezTo>
                  <a:pt x="1102" y="304"/>
                  <a:pt x="1102" y="304"/>
                  <a:pt x="1102" y="304"/>
                </a:cubicBezTo>
                <a:cubicBezTo>
                  <a:pt x="1101" y="305"/>
                  <a:pt x="1101" y="305"/>
                  <a:pt x="1101" y="305"/>
                </a:cubicBezTo>
                <a:cubicBezTo>
                  <a:pt x="1102" y="306"/>
                  <a:pt x="1102" y="306"/>
                  <a:pt x="1102" y="306"/>
                </a:cubicBezTo>
                <a:cubicBezTo>
                  <a:pt x="1103" y="306"/>
                  <a:pt x="1103" y="306"/>
                  <a:pt x="1103" y="306"/>
                </a:cubicBezTo>
                <a:lnTo>
                  <a:pt x="1103" y="305"/>
                </a:lnTo>
                <a:close/>
                <a:moveTo>
                  <a:pt x="2157" y="95"/>
                </a:moveTo>
                <a:cubicBezTo>
                  <a:pt x="2158" y="93"/>
                  <a:pt x="2158" y="93"/>
                  <a:pt x="2158" y="93"/>
                </a:cubicBezTo>
                <a:cubicBezTo>
                  <a:pt x="2157" y="88"/>
                  <a:pt x="2157" y="88"/>
                  <a:pt x="2157" y="88"/>
                </a:cubicBezTo>
                <a:cubicBezTo>
                  <a:pt x="2156" y="85"/>
                  <a:pt x="2156" y="85"/>
                  <a:pt x="2156" y="85"/>
                </a:cubicBezTo>
                <a:cubicBezTo>
                  <a:pt x="2155" y="85"/>
                  <a:pt x="2155" y="85"/>
                  <a:pt x="2155" y="85"/>
                </a:cubicBezTo>
                <a:cubicBezTo>
                  <a:pt x="2155" y="89"/>
                  <a:pt x="2155" y="89"/>
                  <a:pt x="2155" y="89"/>
                </a:cubicBezTo>
                <a:cubicBezTo>
                  <a:pt x="2156" y="91"/>
                  <a:pt x="2156" y="91"/>
                  <a:pt x="2156" y="91"/>
                </a:cubicBezTo>
                <a:cubicBezTo>
                  <a:pt x="2156" y="94"/>
                  <a:pt x="2156" y="94"/>
                  <a:pt x="2156" y="94"/>
                </a:cubicBezTo>
                <a:lnTo>
                  <a:pt x="2157" y="95"/>
                </a:lnTo>
                <a:close/>
                <a:moveTo>
                  <a:pt x="1355" y="6"/>
                </a:moveTo>
                <a:cubicBezTo>
                  <a:pt x="1355" y="7"/>
                  <a:pt x="1355" y="7"/>
                  <a:pt x="1355" y="7"/>
                </a:cubicBezTo>
                <a:cubicBezTo>
                  <a:pt x="1356" y="8"/>
                  <a:pt x="1356" y="8"/>
                  <a:pt x="1356" y="8"/>
                </a:cubicBezTo>
                <a:cubicBezTo>
                  <a:pt x="1357" y="8"/>
                  <a:pt x="1357" y="8"/>
                  <a:pt x="1357" y="8"/>
                </a:cubicBezTo>
                <a:cubicBezTo>
                  <a:pt x="1356" y="6"/>
                  <a:pt x="1356" y="6"/>
                  <a:pt x="1356" y="6"/>
                </a:cubicBezTo>
                <a:lnTo>
                  <a:pt x="1355" y="6"/>
                </a:lnTo>
                <a:close/>
                <a:moveTo>
                  <a:pt x="1307" y="143"/>
                </a:moveTo>
                <a:cubicBezTo>
                  <a:pt x="1308" y="143"/>
                  <a:pt x="1308" y="143"/>
                  <a:pt x="1308" y="143"/>
                </a:cubicBezTo>
                <a:cubicBezTo>
                  <a:pt x="1311" y="141"/>
                  <a:pt x="1311" y="141"/>
                  <a:pt x="1311" y="141"/>
                </a:cubicBezTo>
                <a:cubicBezTo>
                  <a:pt x="1311" y="136"/>
                  <a:pt x="1311" y="136"/>
                  <a:pt x="1311" y="136"/>
                </a:cubicBezTo>
                <a:cubicBezTo>
                  <a:pt x="1309" y="134"/>
                  <a:pt x="1309" y="134"/>
                  <a:pt x="1309" y="134"/>
                </a:cubicBezTo>
                <a:cubicBezTo>
                  <a:pt x="1309" y="132"/>
                  <a:pt x="1309" y="132"/>
                  <a:pt x="1309" y="132"/>
                </a:cubicBezTo>
                <a:cubicBezTo>
                  <a:pt x="1307" y="132"/>
                  <a:pt x="1307" y="132"/>
                  <a:pt x="1307" y="132"/>
                </a:cubicBezTo>
                <a:cubicBezTo>
                  <a:pt x="1301" y="135"/>
                  <a:pt x="1301" y="135"/>
                  <a:pt x="1301" y="135"/>
                </a:cubicBezTo>
                <a:cubicBezTo>
                  <a:pt x="1296" y="136"/>
                  <a:pt x="1296" y="136"/>
                  <a:pt x="1296" y="136"/>
                </a:cubicBezTo>
                <a:cubicBezTo>
                  <a:pt x="1294" y="137"/>
                  <a:pt x="1294" y="137"/>
                  <a:pt x="1294" y="137"/>
                </a:cubicBezTo>
                <a:cubicBezTo>
                  <a:pt x="1292" y="138"/>
                  <a:pt x="1292" y="138"/>
                  <a:pt x="1292" y="138"/>
                </a:cubicBezTo>
                <a:cubicBezTo>
                  <a:pt x="1291" y="140"/>
                  <a:pt x="1291" y="140"/>
                  <a:pt x="1291" y="140"/>
                </a:cubicBezTo>
                <a:cubicBezTo>
                  <a:pt x="1289" y="141"/>
                  <a:pt x="1289" y="141"/>
                  <a:pt x="1289" y="141"/>
                </a:cubicBezTo>
                <a:cubicBezTo>
                  <a:pt x="1289" y="142"/>
                  <a:pt x="1289" y="142"/>
                  <a:pt x="1289" y="142"/>
                </a:cubicBezTo>
                <a:cubicBezTo>
                  <a:pt x="1288" y="143"/>
                  <a:pt x="1288" y="143"/>
                  <a:pt x="1288" y="143"/>
                </a:cubicBezTo>
                <a:cubicBezTo>
                  <a:pt x="1288" y="144"/>
                  <a:pt x="1288" y="144"/>
                  <a:pt x="1288" y="144"/>
                </a:cubicBezTo>
                <a:cubicBezTo>
                  <a:pt x="1291" y="144"/>
                  <a:pt x="1291" y="144"/>
                  <a:pt x="1291" y="144"/>
                </a:cubicBezTo>
                <a:cubicBezTo>
                  <a:pt x="1295" y="143"/>
                  <a:pt x="1295" y="143"/>
                  <a:pt x="1295" y="143"/>
                </a:cubicBezTo>
                <a:cubicBezTo>
                  <a:pt x="1299" y="144"/>
                  <a:pt x="1299" y="144"/>
                  <a:pt x="1299" y="144"/>
                </a:cubicBezTo>
                <a:cubicBezTo>
                  <a:pt x="1301" y="143"/>
                  <a:pt x="1301" y="143"/>
                  <a:pt x="1301" y="143"/>
                </a:cubicBezTo>
                <a:cubicBezTo>
                  <a:pt x="1303" y="142"/>
                  <a:pt x="1303" y="142"/>
                  <a:pt x="1303" y="142"/>
                </a:cubicBezTo>
                <a:cubicBezTo>
                  <a:pt x="1305" y="144"/>
                  <a:pt x="1305" y="144"/>
                  <a:pt x="1305" y="144"/>
                </a:cubicBezTo>
                <a:lnTo>
                  <a:pt x="1307" y="143"/>
                </a:lnTo>
                <a:close/>
                <a:moveTo>
                  <a:pt x="1357" y="45"/>
                </a:moveTo>
                <a:cubicBezTo>
                  <a:pt x="1357" y="46"/>
                  <a:pt x="1357" y="46"/>
                  <a:pt x="1357" y="46"/>
                </a:cubicBezTo>
                <a:cubicBezTo>
                  <a:pt x="1357" y="49"/>
                  <a:pt x="1357" y="49"/>
                  <a:pt x="1357" y="49"/>
                </a:cubicBezTo>
                <a:cubicBezTo>
                  <a:pt x="1357" y="51"/>
                  <a:pt x="1357" y="51"/>
                  <a:pt x="1357" y="51"/>
                </a:cubicBezTo>
                <a:cubicBezTo>
                  <a:pt x="1359" y="52"/>
                  <a:pt x="1359" y="52"/>
                  <a:pt x="1359" y="52"/>
                </a:cubicBezTo>
                <a:cubicBezTo>
                  <a:pt x="1360" y="51"/>
                  <a:pt x="1360" y="51"/>
                  <a:pt x="1360" y="51"/>
                </a:cubicBezTo>
                <a:cubicBezTo>
                  <a:pt x="1360" y="50"/>
                  <a:pt x="1360" y="50"/>
                  <a:pt x="1360" y="50"/>
                </a:cubicBezTo>
                <a:cubicBezTo>
                  <a:pt x="1361" y="49"/>
                  <a:pt x="1361" y="49"/>
                  <a:pt x="1361" y="49"/>
                </a:cubicBezTo>
                <a:cubicBezTo>
                  <a:pt x="1361" y="47"/>
                  <a:pt x="1361" y="47"/>
                  <a:pt x="1361" y="47"/>
                </a:cubicBezTo>
                <a:cubicBezTo>
                  <a:pt x="1359" y="45"/>
                  <a:pt x="1359" y="45"/>
                  <a:pt x="1359" y="45"/>
                </a:cubicBezTo>
                <a:lnTo>
                  <a:pt x="1357" y="45"/>
                </a:lnTo>
                <a:close/>
                <a:moveTo>
                  <a:pt x="1359" y="12"/>
                </a:moveTo>
                <a:cubicBezTo>
                  <a:pt x="1360" y="11"/>
                  <a:pt x="1360" y="11"/>
                  <a:pt x="1360" y="11"/>
                </a:cubicBezTo>
                <a:cubicBezTo>
                  <a:pt x="1359" y="10"/>
                  <a:pt x="1359" y="10"/>
                  <a:pt x="1359" y="10"/>
                </a:cubicBezTo>
                <a:cubicBezTo>
                  <a:pt x="1358" y="10"/>
                  <a:pt x="1358" y="10"/>
                  <a:pt x="1358" y="10"/>
                </a:cubicBezTo>
                <a:cubicBezTo>
                  <a:pt x="1357" y="10"/>
                  <a:pt x="1357" y="10"/>
                  <a:pt x="1357" y="10"/>
                </a:cubicBezTo>
                <a:cubicBezTo>
                  <a:pt x="1357" y="12"/>
                  <a:pt x="1357" y="12"/>
                  <a:pt x="1357" y="12"/>
                </a:cubicBezTo>
                <a:cubicBezTo>
                  <a:pt x="1357" y="12"/>
                  <a:pt x="1357" y="12"/>
                  <a:pt x="1357" y="12"/>
                </a:cubicBezTo>
                <a:lnTo>
                  <a:pt x="1359" y="12"/>
                </a:lnTo>
                <a:close/>
                <a:moveTo>
                  <a:pt x="1067" y="219"/>
                </a:moveTo>
                <a:cubicBezTo>
                  <a:pt x="1067" y="220"/>
                  <a:pt x="1067" y="220"/>
                  <a:pt x="1067" y="220"/>
                </a:cubicBezTo>
                <a:cubicBezTo>
                  <a:pt x="1069" y="220"/>
                  <a:pt x="1069" y="220"/>
                  <a:pt x="1069" y="220"/>
                </a:cubicBezTo>
                <a:cubicBezTo>
                  <a:pt x="1069" y="219"/>
                  <a:pt x="1069" y="219"/>
                  <a:pt x="1069" y="219"/>
                </a:cubicBezTo>
                <a:cubicBezTo>
                  <a:pt x="1068" y="218"/>
                  <a:pt x="1068" y="218"/>
                  <a:pt x="1068" y="218"/>
                </a:cubicBezTo>
                <a:lnTo>
                  <a:pt x="1067" y="219"/>
                </a:lnTo>
                <a:close/>
                <a:moveTo>
                  <a:pt x="2161" y="93"/>
                </a:moveTo>
                <a:cubicBezTo>
                  <a:pt x="2160" y="91"/>
                  <a:pt x="2160" y="91"/>
                  <a:pt x="2160" y="91"/>
                </a:cubicBezTo>
                <a:cubicBezTo>
                  <a:pt x="2159" y="91"/>
                  <a:pt x="2159" y="91"/>
                  <a:pt x="2159" y="91"/>
                </a:cubicBezTo>
                <a:cubicBezTo>
                  <a:pt x="2159" y="93"/>
                  <a:pt x="2159" y="93"/>
                  <a:pt x="2159" y="93"/>
                </a:cubicBezTo>
                <a:cubicBezTo>
                  <a:pt x="2160" y="95"/>
                  <a:pt x="2160" y="95"/>
                  <a:pt x="2160" y="95"/>
                </a:cubicBezTo>
                <a:lnTo>
                  <a:pt x="2161" y="93"/>
                </a:lnTo>
                <a:close/>
                <a:moveTo>
                  <a:pt x="1151" y="278"/>
                </a:moveTo>
                <a:cubicBezTo>
                  <a:pt x="1151" y="277"/>
                  <a:pt x="1151" y="277"/>
                  <a:pt x="1151" y="277"/>
                </a:cubicBezTo>
                <a:cubicBezTo>
                  <a:pt x="1149" y="277"/>
                  <a:pt x="1149" y="277"/>
                  <a:pt x="1149" y="277"/>
                </a:cubicBezTo>
                <a:cubicBezTo>
                  <a:pt x="1148" y="276"/>
                  <a:pt x="1148" y="276"/>
                  <a:pt x="1148" y="276"/>
                </a:cubicBezTo>
                <a:cubicBezTo>
                  <a:pt x="1147" y="277"/>
                  <a:pt x="1147" y="277"/>
                  <a:pt x="1147" y="277"/>
                </a:cubicBezTo>
                <a:cubicBezTo>
                  <a:pt x="1147" y="278"/>
                  <a:pt x="1147" y="278"/>
                  <a:pt x="1147" y="278"/>
                </a:cubicBezTo>
                <a:cubicBezTo>
                  <a:pt x="1149" y="278"/>
                  <a:pt x="1149" y="278"/>
                  <a:pt x="1149" y="278"/>
                </a:cubicBezTo>
                <a:cubicBezTo>
                  <a:pt x="1149" y="279"/>
                  <a:pt x="1149" y="279"/>
                  <a:pt x="1149" y="279"/>
                </a:cubicBezTo>
                <a:cubicBezTo>
                  <a:pt x="1151" y="279"/>
                  <a:pt x="1151" y="279"/>
                  <a:pt x="1151" y="279"/>
                </a:cubicBezTo>
                <a:lnTo>
                  <a:pt x="1151" y="278"/>
                </a:lnTo>
                <a:close/>
                <a:moveTo>
                  <a:pt x="1155" y="274"/>
                </a:moveTo>
                <a:cubicBezTo>
                  <a:pt x="1155" y="275"/>
                  <a:pt x="1155" y="275"/>
                  <a:pt x="1155" y="275"/>
                </a:cubicBezTo>
                <a:cubicBezTo>
                  <a:pt x="1156" y="275"/>
                  <a:pt x="1156" y="275"/>
                  <a:pt x="1156" y="275"/>
                </a:cubicBezTo>
                <a:cubicBezTo>
                  <a:pt x="1156" y="273"/>
                  <a:pt x="1156" y="273"/>
                  <a:pt x="1156" y="273"/>
                </a:cubicBezTo>
                <a:lnTo>
                  <a:pt x="1155" y="274"/>
                </a:lnTo>
                <a:close/>
                <a:moveTo>
                  <a:pt x="1159" y="266"/>
                </a:moveTo>
                <a:cubicBezTo>
                  <a:pt x="1158" y="265"/>
                  <a:pt x="1158" y="265"/>
                  <a:pt x="1158" y="265"/>
                </a:cubicBezTo>
                <a:cubicBezTo>
                  <a:pt x="1156" y="264"/>
                  <a:pt x="1156" y="264"/>
                  <a:pt x="1156" y="264"/>
                </a:cubicBezTo>
                <a:cubicBezTo>
                  <a:pt x="1155" y="263"/>
                  <a:pt x="1155" y="263"/>
                  <a:pt x="1155" y="263"/>
                </a:cubicBezTo>
                <a:cubicBezTo>
                  <a:pt x="1155" y="263"/>
                  <a:pt x="1155" y="263"/>
                  <a:pt x="1155" y="263"/>
                </a:cubicBezTo>
                <a:cubicBezTo>
                  <a:pt x="1155" y="264"/>
                  <a:pt x="1155" y="264"/>
                  <a:pt x="1155" y="264"/>
                </a:cubicBezTo>
                <a:cubicBezTo>
                  <a:pt x="1156" y="265"/>
                  <a:pt x="1156" y="265"/>
                  <a:pt x="1156" y="265"/>
                </a:cubicBezTo>
                <a:cubicBezTo>
                  <a:pt x="1158" y="266"/>
                  <a:pt x="1158" y="266"/>
                  <a:pt x="1158" y="266"/>
                </a:cubicBezTo>
                <a:cubicBezTo>
                  <a:pt x="1158" y="267"/>
                  <a:pt x="1158" y="267"/>
                  <a:pt x="1158" y="267"/>
                </a:cubicBezTo>
                <a:lnTo>
                  <a:pt x="1159" y="266"/>
                </a:lnTo>
                <a:close/>
                <a:moveTo>
                  <a:pt x="1311" y="131"/>
                </a:moveTo>
                <a:cubicBezTo>
                  <a:pt x="1310" y="131"/>
                  <a:pt x="1310" y="131"/>
                  <a:pt x="1310" y="131"/>
                </a:cubicBezTo>
                <a:cubicBezTo>
                  <a:pt x="1310" y="131"/>
                  <a:pt x="1310" y="131"/>
                  <a:pt x="1310" y="131"/>
                </a:cubicBezTo>
                <a:cubicBezTo>
                  <a:pt x="1310" y="133"/>
                  <a:pt x="1310" y="133"/>
                  <a:pt x="1310" y="133"/>
                </a:cubicBezTo>
                <a:cubicBezTo>
                  <a:pt x="1311" y="133"/>
                  <a:pt x="1311" y="133"/>
                  <a:pt x="1311" y="133"/>
                </a:cubicBezTo>
                <a:cubicBezTo>
                  <a:pt x="1311" y="133"/>
                  <a:pt x="1311" y="133"/>
                  <a:pt x="1311" y="133"/>
                </a:cubicBezTo>
                <a:lnTo>
                  <a:pt x="1311" y="131"/>
                </a:lnTo>
                <a:close/>
                <a:moveTo>
                  <a:pt x="1293" y="136"/>
                </a:moveTo>
                <a:cubicBezTo>
                  <a:pt x="1294" y="135"/>
                  <a:pt x="1294" y="135"/>
                  <a:pt x="1294" y="135"/>
                </a:cubicBezTo>
                <a:cubicBezTo>
                  <a:pt x="1293" y="136"/>
                  <a:pt x="1293" y="136"/>
                  <a:pt x="1293" y="136"/>
                </a:cubicBezTo>
                <a:cubicBezTo>
                  <a:pt x="1292" y="137"/>
                  <a:pt x="1292" y="137"/>
                  <a:pt x="1292" y="137"/>
                </a:cubicBezTo>
                <a:cubicBezTo>
                  <a:pt x="1292" y="137"/>
                  <a:pt x="1292" y="137"/>
                  <a:pt x="1292" y="137"/>
                </a:cubicBezTo>
                <a:lnTo>
                  <a:pt x="1293" y="136"/>
                </a:lnTo>
                <a:close/>
                <a:moveTo>
                  <a:pt x="1301" y="145"/>
                </a:moveTo>
                <a:cubicBezTo>
                  <a:pt x="1302" y="145"/>
                  <a:pt x="1302" y="145"/>
                  <a:pt x="1302" y="145"/>
                </a:cubicBezTo>
                <a:cubicBezTo>
                  <a:pt x="1303" y="145"/>
                  <a:pt x="1303" y="145"/>
                  <a:pt x="1303" y="145"/>
                </a:cubicBezTo>
                <a:cubicBezTo>
                  <a:pt x="1303" y="144"/>
                  <a:pt x="1303" y="144"/>
                  <a:pt x="1303" y="144"/>
                </a:cubicBezTo>
                <a:cubicBezTo>
                  <a:pt x="1301" y="144"/>
                  <a:pt x="1301" y="144"/>
                  <a:pt x="1301" y="144"/>
                </a:cubicBezTo>
                <a:cubicBezTo>
                  <a:pt x="1301" y="144"/>
                  <a:pt x="1301" y="145"/>
                  <a:pt x="1301" y="145"/>
                </a:cubicBezTo>
                <a:close/>
                <a:moveTo>
                  <a:pt x="1078" y="124"/>
                </a:moveTo>
                <a:cubicBezTo>
                  <a:pt x="1079" y="123"/>
                  <a:pt x="1079" y="123"/>
                  <a:pt x="1079" y="123"/>
                </a:cubicBezTo>
                <a:cubicBezTo>
                  <a:pt x="1077" y="121"/>
                  <a:pt x="1077" y="121"/>
                  <a:pt x="1077" y="121"/>
                </a:cubicBezTo>
                <a:cubicBezTo>
                  <a:pt x="1076" y="121"/>
                  <a:pt x="1076" y="121"/>
                  <a:pt x="1076" y="121"/>
                </a:cubicBezTo>
                <a:cubicBezTo>
                  <a:pt x="1076" y="122"/>
                  <a:pt x="1076" y="122"/>
                  <a:pt x="1076" y="122"/>
                </a:cubicBezTo>
                <a:cubicBezTo>
                  <a:pt x="1077" y="123"/>
                  <a:pt x="1077" y="123"/>
                  <a:pt x="1077" y="123"/>
                </a:cubicBezTo>
                <a:lnTo>
                  <a:pt x="1078" y="124"/>
                </a:lnTo>
                <a:close/>
                <a:moveTo>
                  <a:pt x="1085" y="32"/>
                </a:moveTo>
                <a:cubicBezTo>
                  <a:pt x="1086" y="32"/>
                  <a:pt x="1086" y="32"/>
                  <a:pt x="1086" y="32"/>
                </a:cubicBezTo>
                <a:cubicBezTo>
                  <a:pt x="1086" y="31"/>
                  <a:pt x="1086" y="31"/>
                  <a:pt x="1086" y="31"/>
                </a:cubicBezTo>
                <a:cubicBezTo>
                  <a:pt x="1085" y="31"/>
                  <a:pt x="1085" y="31"/>
                  <a:pt x="1085" y="31"/>
                </a:cubicBezTo>
                <a:lnTo>
                  <a:pt x="1085" y="32"/>
                </a:lnTo>
                <a:close/>
                <a:moveTo>
                  <a:pt x="1089" y="66"/>
                </a:moveTo>
                <a:cubicBezTo>
                  <a:pt x="1088" y="66"/>
                  <a:pt x="1088" y="66"/>
                  <a:pt x="1088" y="66"/>
                </a:cubicBezTo>
                <a:cubicBezTo>
                  <a:pt x="1087" y="67"/>
                  <a:pt x="1087" y="67"/>
                  <a:pt x="1087" y="67"/>
                </a:cubicBezTo>
                <a:cubicBezTo>
                  <a:pt x="1087" y="67"/>
                  <a:pt x="1088" y="68"/>
                  <a:pt x="1088" y="67"/>
                </a:cubicBezTo>
                <a:cubicBezTo>
                  <a:pt x="1089" y="67"/>
                  <a:pt x="1089" y="67"/>
                  <a:pt x="1089" y="67"/>
                </a:cubicBezTo>
                <a:lnTo>
                  <a:pt x="1089" y="66"/>
                </a:lnTo>
                <a:close/>
                <a:moveTo>
                  <a:pt x="1090" y="30"/>
                </a:moveTo>
                <a:cubicBezTo>
                  <a:pt x="1090" y="30"/>
                  <a:pt x="1090" y="30"/>
                  <a:pt x="1090" y="30"/>
                </a:cubicBezTo>
                <a:cubicBezTo>
                  <a:pt x="1091" y="29"/>
                  <a:pt x="1091" y="29"/>
                  <a:pt x="1091" y="29"/>
                </a:cubicBezTo>
                <a:cubicBezTo>
                  <a:pt x="1089" y="27"/>
                  <a:pt x="1089" y="27"/>
                  <a:pt x="1089" y="27"/>
                </a:cubicBezTo>
                <a:cubicBezTo>
                  <a:pt x="1087" y="27"/>
                  <a:pt x="1087" y="27"/>
                  <a:pt x="1087" y="27"/>
                </a:cubicBezTo>
                <a:cubicBezTo>
                  <a:pt x="1086" y="28"/>
                  <a:pt x="1086" y="28"/>
                  <a:pt x="1086" y="28"/>
                </a:cubicBezTo>
                <a:cubicBezTo>
                  <a:pt x="1084" y="26"/>
                  <a:pt x="1084" y="26"/>
                  <a:pt x="1084" y="26"/>
                </a:cubicBezTo>
                <a:cubicBezTo>
                  <a:pt x="1083" y="26"/>
                  <a:pt x="1083" y="26"/>
                  <a:pt x="1083" y="26"/>
                </a:cubicBezTo>
                <a:cubicBezTo>
                  <a:pt x="1082" y="27"/>
                  <a:pt x="1082" y="27"/>
                  <a:pt x="1082" y="27"/>
                </a:cubicBezTo>
                <a:cubicBezTo>
                  <a:pt x="1082" y="28"/>
                  <a:pt x="1082" y="28"/>
                  <a:pt x="1082" y="28"/>
                </a:cubicBezTo>
                <a:cubicBezTo>
                  <a:pt x="1084" y="28"/>
                  <a:pt x="1084" y="28"/>
                  <a:pt x="1084" y="28"/>
                </a:cubicBezTo>
                <a:cubicBezTo>
                  <a:pt x="1085" y="29"/>
                  <a:pt x="1085" y="29"/>
                  <a:pt x="1085" y="29"/>
                </a:cubicBezTo>
                <a:cubicBezTo>
                  <a:pt x="1088" y="29"/>
                  <a:pt x="1088" y="29"/>
                  <a:pt x="1088" y="29"/>
                </a:cubicBezTo>
                <a:lnTo>
                  <a:pt x="1090" y="30"/>
                </a:lnTo>
                <a:close/>
                <a:moveTo>
                  <a:pt x="1085" y="72"/>
                </a:moveTo>
                <a:cubicBezTo>
                  <a:pt x="1084" y="74"/>
                  <a:pt x="1084" y="74"/>
                  <a:pt x="1084" y="74"/>
                </a:cubicBezTo>
                <a:cubicBezTo>
                  <a:pt x="1083" y="74"/>
                  <a:pt x="1083" y="74"/>
                  <a:pt x="1083" y="74"/>
                </a:cubicBezTo>
                <a:cubicBezTo>
                  <a:pt x="1084" y="75"/>
                  <a:pt x="1084" y="75"/>
                  <a:pt x="1084" y="75"/>
                </a:cubicBezTo>
                <a:cubicBezTo>
                  <a:pt x="1084" y="76"/>
                  <a:pt x="1084" y="76"/>
                  <a:pt x="1084" y="76"/>
                </a:cubicBezTo>
                <a:cubicBezTo>
                  <a:pt x="1084" y="76"/>
                  <a:pt x="1084" y="76"/>
                  <a:pt x="1084" y="76"/>
                </a:cubicBezTo>
                <a:cubicBezTo>
                  <a:pt x="1085" y="76"/>
                  <a:pt x="1085" y="76"/>
                  <a:pt x="1085" y="76"/>
                </a:cubicBezTo>
                <a:cubicBezTo>
                  <a:pt x="1088" y="73"/>
                  <a:pt x="1088" y="73"/>
                  <a:pt x="1088" y="73"/>
                </a:cubicBezTo>
                <a:cubicBezTo>
                  <a:pt x="1090" y="72"/>
                  <a:pt x="1090" y="72"/>
                  <a:pt x="1090" y="72"/>
                </a:cubicBezTo>
                <a:cubicBezTo>
                  <a:pt x="1090" y="71"/>
                  <a:pt x="1090" y="71"/>
                  <a:pt x="1090" y="71"/>
                </a:cubicBezTo>
                <a:cubicBezTo>
                  <a:pt x="1088" y="71"/>
                  <a:pt x="1088" y="71"/>
                  <a:pt x="1088" y="71"/>
                </a:cubicBezTo>
                <a:cubicBezTo>
                  <a:pt x="1086" y="72"/>
                  <a:pt x="1086" y="72"/>
                  <a:pt x="1086" y="72"/>
                </a:cubicBezTo>
                <a:lnTo>
                  <a:pt x="1085" y="72"/>
                </a:lnTo>
                <a:close/>
                <a:moveTo>
                  <a:pt x="1102" y="123"/>
                </a:moveTo>
                <a:cubicBezTo>
                  <a:pt x="1103" y="124"/>
                  <a:pt x="1103" y="124"/>
                  <a:pt x="1103" y="124"/>
                </a:cubicBezTo>
                <a:cubicBezTo>
                  <a:pt x="1103" y="123"/>
                  <a:pt x="1103" y="123"/>
                  <a:pt x="1103" y="123"/>
                </a:cubicBezTo>
                <a:cubicBezTo>
                  <a:pt x="1102" y="122"/>
                  <a:pt x="1102" y="122"/>
                  <a:pt x="1102" y="122"/>
                </a:cubicBezTo>
                <a:cubicBezTo>
                  <a:pt x="1102" y="121"/>
                  <a:pt x="1102" y="121"/>
                  <a:pt x="1102" y="121"/>
                </a:cubicBezTo>
                <a:lnTo>
                  <a:pt x="1102" y="123"/>
                </a:lnTo>
                <a:close/>
                <a:moveTo>
                  <a:pt x="1100" y="117"/>
                </a:moveTo>
                <a:cubicBezTo>
                  <a:pt x="1100" y="118"/>
                  <a:pt x="1100" y="118"/>
                  <a:pt x="1100" y="118"/>
                </a:cubicBezTo>
                <a:cubicBezTo>
                  <a:pt x="1102" y="119"/>
                  <a:pt x="1102" y="119"/>
                  <a:pt x="1102" y="119"/>
                </a:cubicBezTo>
                <a:cubicBezTo>
                  <a:pt x="1103" y="119"/>
                  <a:pt x="1103" y="119"/>
                  <a:pt x="1103" y="119"/>
                </a:cubicBezTo>
                <a:cubicBezTo>
                  <a:pt x="1102" y="117"/>
                  <a:pt x="1102" y="117"/>
                  <a:pt x="1102" y="117"/>
                </a:cubicBezTo>
                <a:cubicBezTo>
                  <a:pt x="1102" y="117"/>
                  <a:pt x="1100" y="117"/>
                  <a:pt x="1100" y="117"/>
                </a:cubicBezTo>
                <a:close/>
                <a:moveTo>
                  <a:pt x="1087" y="77"/>
                </a:moveTo>
                <a:cubicBezTo>
                  <a:pt x="1088" y="77"/>
                  <a:pt x="1088" y="77"/>
                  <a:pt x="1088" y="77"/>
                </a:cubicBezTo>
                <a:cubicBezTo>
                  <a:pt x="1087" y="76"/>
                  <a:pt x="1087" y="76"/>
                  <a:pt x="1087" y="76"/>
                </a:cubicBezTo>
                <a:cubicBezTo>
                  <a:pt x="1086" y="77"/>
                  <a:pt x="1086" y="77"/>
                  <a:pt x="1086" y="77"/>
                </a:cubicBezTo>
                <a:lnTo>
                  <a:pt x="1087" y="77"/>
                </a:lnTo>
                <a:close/>
                <a:moveTo>
                  <a:pt x="1084" y="65"/>
                </a:moveTo>
                <a:cubicBezTo>
                  <a:pt x="1085" y="66"/>
                  <a:pt x="1085" y="66"/>
                  <a:pt x="1085" y="66"/>
                </a:cubicBezTo>
                <a:cubicBezTo>
                  <a:pt x="1086" y="66"/>
                  <a:pt x="1086" y="66"/>
                  <a:pt x="1086" y="66"/>
                </a:cubicBezTo>
                <a:cubicBezTo>
                  <a:pt x="1087" y="65"/>
                  <a:pt x="1087" y="65"/>
                  <a:pt x="1087" y="65"/>
                </a:cubicBezTo>
                <a:cubicBezTo>
                  <a:pt x="1086" y="65"/>
                  <a:pt x="1086" y="65"/>
                  <a:pt x="1086" y="65"/>
                </a:cubicBezTo>
                <a:lnTo>
                  <a:pt x="1084" y="65"/>
                </a:lnTo>
                <a:close/>
                <a:moveTo>
                  <a:pt x="1089" y="75"/>
                </a:moveTo>
                <a:cubicBezTo>
                  <a:pt x="1089" y="74"/>
                  <a:pt x="1089" y="74"/>
                  <a:pt x="1089" y="74"/>
                </a:cubicBezTo>
                <a:cubicBezTo>
                  <a:pt x="1088" y="75"/>
                  <a:pt x="1088" y="75"/>
                  <a:pt x="1088" y="75"/>
                </a:cubicBezTo>
                <a:cubicBezTo>
                  <a:pt x="1088" y="75"/>
                  <a:pt x="1088" y="75"/>
                  <a:pt x="1088" y="75"/>
                </a:cubicBezTo>
                <a:lnTo>
                  <a:pt x="1089" y="75"/>
                </a:lnTo>
                <a:close/>
                <a:moveTo>
                  <a:pt x="1086" y="61"/>
                </a:moveTo>
                <a:cubicBezTo>
                  <a:pt x="1085" y="61"/>
                  <a:pt x="1085" y="61"/>
                  <a:pt x="1085" y="61"/>
                </a:cubicBezTo>
                <a:cubicBezTo>
                  <a:pt x="1085" y="62"/>
                  <a:pt x="1085" y="62"/>
                  <a:pt x="1085" y="62"/>
                </a:cubicBezTo>
                <a:cubicBezTo>
                  <a:pt x="1086" y="62"/>
                  <a:pt x="1086" y="62"/>
                  <a:pt x="1086" y="62"/>
                </a:cubicBezTo>
                <a:lnTo>
                  <a:pt x="1086" y="61"/>
                </a:lnTo>
                <a:close/>
                <a:moveTo>
                  <a:pt x="1083" y="77"/>
                </a:moveTo>
                <a:cubicBezTo>
                  <a:pt x="1083" y="78"/>
                  <a:pt x="1083" y="78"/>
                  <a:pt x="1083" y="78"/>
                </a:cubicBezTo>
                <a:cubicBezTo>
                  <a:pt x="1084" y="78"/>
                  <a:pt x="1084" y="78"/>
                  <a:pt x="1084" y="78"/>
                </a:cubicBezTo>
                <a:cubicBezTo>
                  <a:pt x="1085" y="77"/>
                  <a:pt x="1085" y="77"/>
                  <a:pt x="1085" y="77"/>
                </a:cubicBezTo>
                <a:cubicBezTo>
                  <a:pt x="1084" y="77"/>
                  <a:pt x="1084" y="77"/>
                  <a:pt x="1084" y="77"/>
                </a:cubicBezTo>
                <a:lnTo>
                  <a:pt x="1083" y="77"/>
                </a:lnTo>
                <a:close/>
                <a:moveTo>
                  <a:pt x="1095" y="111"/>
                </a:moveTo>
                <a:cubicBezTo>
                  <a:pt x="1096" y="111"/>
                  <a:pt x="1096" y="111"/>
                  <a:pt x="1096" y="111"/>
                </a:cubicBezTo>
                <a:cubicBezTo>
                  <a:pt x="1098" y="111"/>
                  <a:pt x="1098" y="111"/>
                  <a:pt x="1098" y="111"/>
                </a:cubicBezTo>
                <a:cubicBezTo>
                  <a:pt x="1099" y="109"/>
                  <a:pt x="1099" y="109"/>
                  <a:pt x="1099" y="109"/>
                </a:cubicBezTo>
                <a:cubicBezTo>
                  <a:pt x="1099" y="107"/>
                  <a:pt x="1099" y="107"/>
                  <a:pt x="1099" y="107"/>
                </a:cubicBezTo>
                <a:cubicBezTo>
                  <a:pt x="1097" y="107"/>
                  <a:pt x="1097" y="107"/>
                  <a:pt x="1097" y="107"/>
                </a:cubicBezTo>
                <a:cubicBezTo>
                  <a:pt x="1096" y="107"/>
                  <a:pt x="1096" y="107"/>
                  <a:pt x="1096" y="107"/>
                </a:cubicBezTo>
                <a:lnTo>
                  <a:pt x="1095" y="111"/>
                </a:lnTo>
                <a:close/>
                <a:moveTo>
                  <a:pt x="1091" y="171"/>
                </a:moveTo>
                <a:cubicBezTo>
                  <a:pt x="1088" y="171"/>
                  <a:pt x="1088" y="171"/>
                  <a:pt x="1088" y="171"/>
                </a:cubicBezTo>
                <a:cubicBezTo>
                  <a:pt x="1087" y="171"/>
                  <a:pt x="1087" y="171"/>
                  <a:pt x="1087" y="171"/>
                </a:cubicBezTo>
                <a:cubicBezTo>
                  <a:pt x="1087" y="172"/>
                  <a:pt x="1087" y="172"/>
                  <a:pt x="1087" y="172"/>
                </a:cubicBezTo>
                <a:cubicBezTo>
                  <a:pt x="1088" y="173"/>
                  <a:pt x="1088" y="173"/>
                  <a:pt x="1088" y="173"/>
                </a:cubicBezTo>
                <a:cubicBezTo>
                  <a:pt x="1091" y="172"/>
                  <a:pt x="1091" y="172"/>
                  <a:pt x="1091" y="172"/>
                </a:cubicBezTo>
                <a:lnTo>
                  <a:pt x="1091" y="171"/>
                </a:lnTo>
                <a:close/>
                <a:moveTo>
                  <a:pt x="1091" y="163"/>
                </a:moveTo>
                <a:cubicBezTo>
                  <a:pt x="1092" y="162"/>
                  <a:pt x="1092" y="162"/>
                  <a:pt x="1092" y="162"/>
                </a:cubicBezTo>
                <a:cubicBezTo>
                  <a:pt x="1090" y="162"/>
                  <a:pt x="1090" y="162"/>
                  <a:pt x="1090" y="162"/>
                </a:cubicBezTo>
                <a:cubicBezTo>
                  <a:pt x="1088" y="162"/>
                  <a:pt x="1088" y="162"/>
                  <a:pt x="1088" y="162"/>
                </a:cubicBezTo>
                <a:cubicBezTo>
                  <a:pt x="1089" y="163"/>
                  <a:pt x="1089" y="163"/>
                  <a:pt x="1089" y="163"/>
                </a:cubicBezTo>
                <a:lnTo>
                  <a:pt x="1091" y="163"/>
                </a:lnTo>
                <a:close/>
                <a:moveTo>
                  <a:pt x="1099" y="100"/>
                </a:moveTo>
                <a:cubicBezTo>
                  <a:pt x="1097" y="100"/>
                  <a:pt x="1097" y="100"/>
                  <a:pt x="1097" y="100"/>
                </a:cubicBezTo>
                <a:cubicBezTo>
                  <a:pt x="1096" y="99"/>
                  <a:pt x="1096" y="99"/>
                  <a:pt x="1096" y="99"/>
                </a:cubicBezTo>
                <a:cubicBezTo>
                  <a:pt x="1095" y="100"/>
                  <a:pt x="1095" y="100"/>
                  <a:pt x="1095" y="100"/>
                </a:cubicBezTo>
                <a:cubicBezTo>
                  <a:pt x="1094" y="102"/>
                  <a:pt x="1094" y="102"/>
                  <a:pt x="1094" y="102"/>
                </a:cubicBezTo>
                <a:cubicBezTo>
                  <a:pt x="1095" y="103"/>
                  <a:pt x="1095" y="103"/>
                  <a:pt x="1095" y="103"/>
                </a:cubicBezTo>
                <a:cubicBezTo>
                  <a:pt x="1096" y="103"/>
                  <a:pt x="1096" y="103"/>
                  <a:pt x="1096" y="103"/>
                </a:cubicBezTo>
                <a:cubicBezTo>
                  <a:pt x="1098" y="102"/>
                  <a:pt x="1098" y="102"/>
                  <a:pt x="1098" y="102"/>
                </a:cubicBezTo>
                <a:cubicBezTo>
                  <a:pt x="1099" y="101"/>
                  <a:pt x="1099" y="101"/>
                  <a:pt x="1099" y="101"/>
                </a:cubicBezTo>
                <a:lnTo>
                  <a:pt x="1099" y="100"/>
                </a:lnTo>
                <a:close/>
                <a:moveTo>
                  <a:pt x="2155" y="84"/>
                </a:moveTo>
                <a:cubicBezTo>
                  <a:pt x="2155" y="82"/>
                  <a:pt x="2155" y="82"/>
                  <a:pt x="2155" y="82"/>
                </a:cubicBezTo>
                <a:cubicBezTo>
                  <a:pt x="2153" y="81"/>
                  <a:pt x="2153" y="81"/>
                  <a:pt x="2153" y="81"/>
                </a:cubicBezTo>
                <a:cubicBezTo>
                  <a:pt x="2153" y="81"/>
                  <a:pt x="2153" y="81"/>
                  <a:pt x="2153" y="81"/>
                </a:cubicBezTo>
                <a:cubicBezTo>
                  <a:pt x="2154" y="83"/>
                  <a:pt x="2154" y="83"/>
                  <a:pt x="2154" y="83"/>
                </a:cubicBezTo>
                <a:lnTo>
                  <a:pt x="2155" y="84"/>
                </a:lnTo>
                <a:close/>
                <a:moveTo>
                  <a:pt x="1074" y="140"/>
                </a:moveTo>
                <a:cubicBezTo>
                  <a:pt x="1073" y="140"/>
                  <a:pt x="1073" y="140"/>
                  <a:pt x="1073" y="140"/>
                </a:cubicBezTo>
                <a:cubicBezTo>
                  <a:pt x="1074" y="142"/>
                  <a:pt x="1074" y="142"/>
                  <a:pt x="1074" y="142"/>
                </a:cubicBezTo>
                <a:cubicBezTo>
                  <a:pt x="1079" y="143"/>
                  <a:pt x="1079" y="143"/>
                  <a:pt x="1079" y="143"/>
                </a:cubicBezTo>
                <a:cubicBezTo>
                  <a:pt x="1080" y="144"/>
                  <a:pt x="1080" y="144"/>
                  <a:pt x="1080" y="144"/>
                </a:cubicBezTo>
                <a:cubicBezTo>
                  <a:pt x="1081" y="145"/>
                  <a:pt x="1081" y="145"/>
                  <a:pt x="1081" y="145"/>
                </a:cubicBezTo>
                <a:cubicBezTo>
                  <a:pt x="1084" y="143"/>
                  <a:pt x="1084" y="143"/>
                  <a:pt x="1084" y="143"/>
                </a:cubicBezTo>
                <a:cubicBezTo>
                  <a:pt x="1082" y="145"/>
                  <a:pt x="1082" y="145"/>
                  <a:pt x="1082" y="145"/>
                </a:cubicBezTo>
                <a:cubicBezTo>
                  <a:pt x="1080" y="146"/>
                  <a:pt x="1080" y="146"/>
                  <a:pt x="1080" y="146"/>
                </a:cubicBezTo>
                <a:cubicBezTo>
                  <a:pt x="1077" y="144"/>
                  <a:pt x="1077" y="144"/>
                  <a:pt x="1077" y="144"/>
                </a:cubicBezTo>
                <a:cubicBezTo>
                  <a:pt x="1076" y="145"/>
                  <a:pt x="1076" y="145"/>
                  <a:pt x="1076" y="145"/>
                </a:cubicBezTo>
                <a:cubicBezTo>
                  <a:pt x="1076" y="147"/>
                  <a:pt x="1076" y="147"/>
                  <a:pt x="1076" y="147"/>
                </a:cubicBezTo>
                <a:cubicBezTo>
                  <a:pt x="1077" y="147"/>
                  <a:pt x="1077" y="147"/>
                  <a:pt x="1077" y="147"/>
                </a:cubicBezTo>
                <a:cubicBezTo>
                  <a:pt x="1080" y="148"/>
                  <a:pt x="1080" y="148"/>
                  <a:pt x="1080" y="148"/>
                </a:cubicBezTo>
                <a:cubicBezTo>
                  <a:pt x="1081" y="149"/>
                  <a:pt x="1081" y="149"/>
                  <a:pt x="1081" y="149"/>
                </a:cubicBezTo>
                <a:cubicBezTo>
                  <a:pt x="1083" y="150"/>
                  <a:pt x="1083" y="150"/>
                  <a:pt x="1083" y="150"/>
                </a:cubicBezTo>
                <a:cubicBezTo>
                  <a:pt x="1084" y="149"/>
                  <a:pt x="1084" y="149"/>
                  <a:pt x="1084" y="149"/>
                </a:cubicBezTo>
                <a:cubicBezTo>
                  <a:pt x="1089" y="148"/>
                  <a:pt x="1089" y="148"/>
                  <a:pt x="1089" y="148"/>
                </a:cubicBezTo>
                <a:cubicBezTo>
                  <a:pt x="1092" y="148"/>
                  <a:pt x="1092" y="148"/>
                  <a:pt x="1092" y="148"/>
                </a:cubicBezTo>
                <a:cubicBezTo>
                  <a:pt x="1096" y="145"/>
                  <a:pt x="1096" y="145"/>
                  <a:pt x="1096" y="145"/>
                </a:cubicBezTo>
                <a:cubicBezTo>
                  <a:pt x="1095" y="142"/>
                  <a:pt x="1095" y="142"/>
                  <a:pt x="1095" y="142"/>
                </a:cubicBezTo>
                <a:cubicBezTo>
                  <a:pt x="1094" y="139"/>
                  <a:pt x="1094" y="139"/>
                  <a:pt x="1094" y="139"/>
                </a:cubicBezTo>
                <a:cubicBezTo>
                  <a:pt x="1092" y="139"/>
                  <a:pt x="1092" y="139"/>
                  <a:pt x="1092" y="139"/>
                </a:cubicBezTo>
                <a:cubicBezTo>
                  <a:pt x="1090" y="138"/>
                  <a:pt x="1090" y="138"/>
                  <a:pt x="1090" y="138"/>
                </a:cubicBezTo>
                <a:cubicBezTo>
                  <a:pt x="1089" y="133"/>
                  <a:pt x="1089" y="133"/>
                  <a:pt x="1089" y="133"/>
                </a:cubicBezTo>
                <a:cubicBezTo>
                  <a:pt x="1087" y="130"/>
                  <a:pt x="1087" y="130"/>
                  <a:pt x="1087" y="130"/>
                </a:cubicBezTo>
                <a:cubicBezTo>
                  <a:pt x="1084" y="129"/>
                  <a:pt x="1084" y="129"/>
                  <a:pt x="1084" y="129"/>
                </a:cubicBezTo>
                <a:cubicBezTo>
                  <a:pt x="1082" y="127"/>
                  <a:pt x="1082" y="127"/>
                  <a:pt x="1082" y="127"/>
                </a:cubicBezTo>
                <a:cubicBezTo>
                  <a:pt x="1079" y="127"/>
                  <a:pt x="1079" y="127"/>
                  <a:pt x="1079" y="127"/>
                </a:cubicBezTo>
                <a:cubicBezTo>
                  <a:pt x="1077" y="126"/>
                  <a:pt x="1077" y="126"/>
                  <a:pt x="1077" y="126"/>
                </a:cubicBezTo>
                <a:cubicBezTo>
                  <a:pt x="1077" y="127"/>
                  <a:pt x="1077" y="127"/>
                  <a:pt x="1077" y="127"/>
                </a:cubicBezTo>
                <a:cubicBezTo>
                  <a:pt x="1074" y="129"/>
                  <a:pt x="1074" y="129"/>
                  <a:pt x="1074" y="129"/>
                </a:cubicBezTo>
                <a:cubicBezTo>
                  <a:pt x="1074" y="132"/>
                  <a:pt x="1074" y="132"/>
                  <a:pt x="1074" y="132"/>
                </a:cubicBezTo>
                <a:cubicBezTo>
                  <a:pt x="1076" y="133"/>
                  <a:pt x="1076" y="133"/>
                  <a:pt x="1076" y="133"/>
                </a:cubicBezTo>
                <a:cubicBezTo>
                  <a:pt x="1077" y="135"/>
                  <a:pt x="1077" y="135"/>
                  <a:pt x="1077" y="135"/>
                </a:cubicBezTo>
                <a:cubicBezTo>
                  <a:pt x="1075" y="134"/>
                  <a:pt x="1075" y="134"/>
                  <a:pt x="1075" y="134"/>
                </a:cubicBezTo>
                <a:cubicBezTo>
                  <a:pt x="1074" y="134"/>
                  <a:pt x="1074" y="134"/>
                  <a:pt x="1074" y="134"/>
                </a:cubicBezTo>
                <a:cubicBezTo>
                  <a:pt x="1074" y="136"/>
                  <a:pt x="1074" y="136"/>
                  <a:pt x="1074" y="136"/>
                </a:cubicBezTo>
                <a:cubicBezTo>
                  <a:pt x="1073" y="138"/>
                  <a:pt x="1073" y="138"/>
                  <a:pt x="1073" y="138"/>
                </a:cubicBezTo>
                <a:cubicBezTo>
                  <a:pt x="1076" y="139"/>
                  <a:pt x="1076" y="139"/>
                  <a:pt x="1076" y="139"/>
                </a:cubicBezTo>
                <a:lnTo>
                  <a:pt x="1074" y="140"/>
                </a:lnTo>
                <a:close/>
                <a:moveTo>
                  <a:pt x="1071" y="198"/>
                </a:moveTo>
                <a:cubicBezTo>
                  <a:pt x="1072" y="197"/>
                  <a:pt x="1072" y="197"/>
                  <a:pt x="1072" y="197"/>
                </a:cubicBezTo>
                <a:cubicBezTo>
                  <a:pt x="1071" y="196"/>
                  <a:pt x="1071" y="196"/>
                  <a:pt x="1071" y="196"/>
                </a:cubicBezTo>
                <a:cubicBezTo>
                  <a:pt x="1069" y="197"/>
                  <a:pt x="1069" y="197"/>
                  <a:pt x="1069" y="197"/>
                </a:cubicBezTo>
                <a:cubicBezTo>
                  <a:pt x="1069" y="197"/>
                  <a:pt x="1069" y="197"/>
                  <a:pt x="1069" y="197"/>
                </a:cubicBezTo>
                <a:cubicBezTo>
                  <a:pt x="1070" y="198"/>
                  <a:pt x="1070" y="198"/>
                  <a:pt x="1070" y="198"/>
                </a:cubicBezTo>
                <a:lnTo>
                  <a:pt x="1071" y="198"/>
                </a:lnTo>
                <a:close/>
                <a:moveTo>
                  <a:pt x="1070" y="200"/>
                </a:moveTo>
                <a:cubicBezTo>
                  <a:pt x="1071" y="199"/>
                  <a:pt x="1071" y="199"/>
                  <a:pt x="1071" y="199"/>
                </a:cubicBezTo>
                <a:cubicBezTo>
                  <a:pt x="1070" y="198"/>
                  <a:pt x="1070" y="198"/>
                  <a:pt x="1070" y="198"/>
                </a:cubicBezTo>
                <a:cubicBezTo>
                  <a:pt x="1068" y="199"/>
                  <a:pt x="1068" y="199"/>
                  <a:pt x="1068" y="199"/>
                </a:cubicBezTo>
                <a:lnTo>
                  <a:pt x="1070" y="200"/>
                </a:lnTo>
                <a:close/>
                <a:moveTo>
                  <a:pt x="1071" y="180"/>
                </a:moveTo>
                <a:cubicBezTo>
                  <a:pt x="1073" y="179"/>
                  <a:pt x="1073" y="179"/>
                  <a:pt x="1073" y="179"/>
                </a:cubicBezTo>
                <a:cubicBezTo>
                  <a:pt x="1073" y="178"/>
                  <a:pt x="1073" y="178"/>
                  <a:pt x="1073" y="178"/>
                </a:cubicBezTo>
                <a:cubicBezTo>
                  <a:pt x="1072" y="178"/>
                  <a:pt x="1072" y="178"/>
                  <a:pt x="1072" y="178"/>
                </a:cubicBezTo>
                <a:cubicBezTo>
                  <a:pt x="1071" y="179"/>
                  <a:pt x="1071" y="179"/>
                  <a:pt x="1071" y="179"/>
                </a:cubicBezTo>
                <a:cubicBezTo>
                  <a:pt x="1070" y="179"/>
                  <a:pt x="1070" y="179"/>
                  <a:pt x="1070" y="179"/>
                </a:cubicBezTo>
                <a:cubicBezTo>
                  <a:pt x="1071" y="180"/>
                  <a:pt x="1071" y="180"/>
                  <a:pt x="1071" y="180"/>
                </a:cubicBezTo>
                <a:close/>
                <a:moveTo>
                  <a:pt x="1101" y="144"/>
                </a:moveTo>
                <a:cubicBezTo>
                  <a:pt x="1103" y="143"/>
                  <a:pt x="1103" y="143"/>
                  <a:pt x="1103" y="143"/>
                </a:cubicBezTo>
                <a:cubicBezTo>
                  <a:pt x="1103" y="141"/>
                  <a:pt x="1103" y="141"/>
                  <a:pt x="1103" y="141"/>
                </a:cubicBezTo>
                <a:cubicBezTo>
                  <a:pt x="1105" y="139"/>
                  <a:pt x="1105" y="139"/>
                  <a:pt x="1105" y="139"/>
                </a:cubicBezTo>
                <a:cubicBezTo>
                  <a:pt x="1104" y="138"/>
                  <a:pt x="1104" y="138"/>
                  <a:pt x="1104" y="138"/>
                </a:cubicBezTo>
                <a:cubicBezTo>
                  <a:pt x="1103" y="139"/>
                  <a:pt x="1103" y="139"/>
                  <a:pt x="1103" y="139"/>
                </a:cubicBezTo>
                <a:cubicBezTo>
                  <a:pt x="1102" y="139"/>
                  <a:pt x="1102" y="139"/>
                  <a:pt x="1102" y="139"/>
                </a:cubicBezTo>
                <a:cubicBezTo>
                  <a:pt x="1100" y="140"/>
                  <a:pt x="1100" y="140"/>
                  <a:pt x="1100" y="140"/>
                </a:cubicBezTo>
                <a:cubicBezTo>
                  <a:pt x="1100" y="141"/>
                  <a:pt x="1100" y="141"/>
                  <a:pt x="1100" y="141"/>
                </a:cubicBezTo>
                <a:cubicBezTo>
                  <a:pt x="1101" y="140"/>
                  <a:pt x="1101" y="140"/>
                  <a:pt x="1101" y="140"/>
                </a:cubicBezTo>
                <a:cubicBezTo>
                  <a:pt x="1101" y="142"/>
                  <a:pt x="1101" y="142"/>
                  <a:pt x="1101" y="142"/>
                </a:cubicBezTo>
                <a:cubicBezTo>
                  <a:pt x="1101" y="144"/>
                  <a:pt x="1101" y="144"/>
                  <a:pt x="1101" y="144"/>
                </a:cubicBezTo>
                <a:close/>
                <a:moveTo>
                  <a:pt x="1089" y="108"/>
                </a:moveTo>
                <a:cubicBezTo>
                  <a:pt x="1088" y="109"/>
                  <a:pt x="1088" y="109"/>
                  <a:pt x="1088" y="109"/>
                </a:cubicBezTo>
                <a:cubicBezTo>
                  <a:pt x="1089" y="111"/>
                  <a:pt x="1089" y="111"/>
                  <a:pt x="1089" y="111"/>
                </a:cubicBezTo>
                <a:cubicBezTo>
                  <a:pt x="1090" y="112"/>
                  <a:pt x="1090" y="112"/>
                  <a:pt x="1090" y="112"/>
                </a:cubicBezTo>
                <a:cubicBezTo>
                  <a:pt x="1092" y="110"/>
                  <a:pt x="1092" y="110"/>
                  <a:pt x="1092" y="110"/>
                </a:cubicBezTo>
                <a:cubicBezTo>
                  <a:pt x="1091" y="109"/>
                  <a:pt x="1091" y="109"/>
                  <a:pt x="1091" y="109"/>
                </a:cubicBezTo>
                <a:cubicBezTo>
                  <a:pt x="1092" y="106"/>
                  <a:pt x="1092" y="106"/>
                  <a:pt x="1092" y="106"/>
                </a:cubicBezTo>
                <a:lnTo>
                  <a:pt x="1089" y="108"/>
                </a:lnTo>
                <a:close/>
                <a:moveTo>
                  <a:pt x="1067" y="197"/>
                </a:moveTo>
                <a:cubicBezTo>
                  <a:pt x="1066" y="196"/>
                  <a:pt x="1066" y="196"/>
                  <a:pt x="1066" y="196"/>
                </a:cubicBezTo>
                <a:cubicBezTo>
                  <a:pt x="1066" y="196"/>
                  <a:pt x="1066" y="196"/>
                  <a:pt x="1066" y="196"/>
                </a:cubicBezTo>
                <a:cubicBezTo>
                  <a:pt x="1065" y="196"/>
                  <a:pt x="1065" y="196"/>
                  <a:pt x="1065" y="196"/>
                </a:cubicBezTo>
                <a:cubicBezTo>
                  <a:pt x="1066" y="197"/>
                  <a:pt x="1066" y="197"/>
                  <a:pt x="1066" y="197"/>
                </a:cubicBezTo>
                <a:lnTo>
                  <a:pt x="1067" y="197"/>
                </a:lnTo>
                <a:close/>
                <a:moveTo>
                  <a:pt x="1086" y="159"/>
                </a:moveTo>
                <a:cubicBezTo>
                  <a:pt x="1084" y="160"/>
                  <a:pt x="1084" y="160"/>
                  <a:pt x="1084" y="160"/>
                </a:cubicBezTo>
                <a:cubicBezTo>
                  <a:pt x="1084" y="161"/>
                  <a:pt x="1084" y="161"/>
                  <a:pt x="1084" y="161"/>
                </a:cubicBezTo>
                <a:cubicBezTo>
                  <a:pt x="1086" y="162"/>
                  <a:pt x="1086" y="162"/>
                  <a:pt x="1086" y="162"/>
                </a:cubicBezTo>
                <a:cubicBezTo>
                  <a:pt x="1087" y="162"/>
                  <a:pt x="1087" y="162"/>
                  <a:pt x="1087" y="162"/>
                </a:cubicBezTo>
                <a:cubicBezTo>
                  <a:pt x="1089" y="161"/>
                  <a:pt x="1089" y="161"/>
                  <a:pt x="1089" y="161"/>
                </a:cubicBezTo>
                <a:cubicBezTo>
                  <a:pt x="1088" y="160"/>
                  <a:pt x="1088" y="160"/>
                  <a:pt x="1088" y="160"/>
                </a:cubicBezTo>
                <a:lnTo>
                  <a:pt x="1086" y="159"/>
                </a:lnTo>
                <a:close/>
                <a:moveTo>
                  <a:pt x="1080" y="163"/>
                </a:moveTo>
                <a:cubicBezTo>
                  <a:pt x="1080" y="164"/>
                  <a:pt x="1080" y="164"/>
                  <a:pt x="1080" y="164"/>
                </a:cubicBezTo>
                <a:cubicBezTo>
                  <a:pt x="1081" y="164"/>
                  <a:pt x="1081" y="164"/>
                  <a:pt x="1081" y="164"/>
                </a:cubicBezTo>
                <a:cubicBezTo>
                  <a:pt x="1084" y="164"/>
                  <a:pt x="1084" y="164"/>
                  <a:pt x="1084" y="164"/>
                </a:cubicBezTo>
                <a:cubicBezTo>
                  <a:pt x="1083" y="163"/>
                  <a:pt x="1083" y="163"/>
                  <a:pt x="1083" y="163"/>
                </a:cubicBezTo>
                <a:cubicBezTo>
                  <a:pt x="1082" y="162"/>
                  <a:pt x="1082" y="162"/>
                  <a:pt x="1082" y="162"/>
                </a:cubicBezTo>
                <a:lnTo>
                  <a:pt x="1080" y="163"/>
                </a:lnTo>
                <a:close/>
                <a:moveTo>
                  <a:pt x="1638" y="181"/>
                </a:moveTo>
                <a:cubicBezTo>
                  <a:pt x="1639" y="180"/>
                  <a:pt x="1639" y="180"/>
                  <a:pt x="1639" y="180"/>
                </a:cubicBezTo>
                <a:cubicBezTo>
                  <a:pt x="1638" y="178"/>
                  <a:pt x="1638" y="178"/>
                  <a:pt x="1638" y="178"/>
                </a:cubicBezTo>
                <a:lnTo>
                  <a:pt x="1638" y="181"/>
                </a:lnTo>
                <a:close/>
                <a:moveTo>
                  <a:pt x="1654" y="151"/>
                </a:moveTo>
                <a:cubicBezTo>
                  <a:pt x="1652" y="151"/>
                  <a:pt x="1652" y="151"/>
                  <a:pt x="1652" y="151"/>
                </a:cubicBezTo>
                <a:cubicBezTo>
                  <a:pt x="1653" y="153"/>
                  <a:pt x="1653" y="153"/>
                  <a:pt x="1653" y="153"/>
                </a:cubicBezTo>
                <a:lnTo>
                  <a:pt x="1654" y="151"/>
                </a:lnTo>
                <a:close/>
                <a:moveTo>
                  <a:pt x="1657" y="155"/>
                </a:moveTo>
                <a:cubicBezTo>
                  <a:pt x="1659" y="156"/>
                  <a:pt x="1659" y="156"/>
                  <a:pt x="1659" y="156"/>
                </a:cubicBezTo>
                <a:cubicBezTo>
                  <a:pt x="1660" y="155"/>
                  <a:pt x="1660" y="155"/>
                  <a:pt x="1660" y="155"/>
                </a:cubicBezTo>
                <a:cubicBezTo>
                  <a:pt x="1659" y="154"/>
                  <a:pt x="1659" y="154"/>
                  <a:pt x="1659" y="154"/>
                </a:cubicBezTo>
                <a:cubicBezTo>
                  <a:pt x="1658" y="152"/>
                  <a:pt x="1658" y="152"/>
                  <a:pt x="1658" y="152"/>
                </a:cubicBezTo>
                <a:cubicBezTo>
                  <a:pt x="1657" y="149"/>
                  <a:pt x="1657" y="149"/>
                  <a:pt x="1657" y="149"/>
                </a:cubicBezTo>
                <a:cubicBezTo>
                  <a:pt x="1656" y="150"/>
                  <a:pt x="1656" y="150"/>
                  <a:pt x="1656" y="150"/>
                </a:cubicBezTo>
                <a:cubicBezTo>
                  <a:pt x="1657" y="153"/>
                  <a:pt x="1657" y="153"/>
                  <a:pt x="1657" y="153"/>
                </a:cubicBezTo>
                <a:lnTo>
                  <a:pt x="1657" y="155"/>
                </a:lnTo>
                <a:close/>
                <a:moveTo>
                  <a:pt x="1650" y="158"/>
                </a:moveTo>
                <a:cubicBezTo>
                  <a:pt x="1653" y="161"/>
                  <a:pt x="1653" y="161"/>
                  <a:pt x="1653" y="161"/>
                </a:cubicBezTo>
                <a:cubicBezTo>
                  <a:pt x="1654" y="161"/>
                  <a:pt x="1654" y="161"/>
                  <a:pt x="1654" y="161"/>
                </a:cubicBezTo>
                <a:cubicBezTo>
                  <a:pt x="1655" y="160"/>
                  <a:pt x="1655" y="160"/>
                  <a:pt x="1655" y="160"/>
                </a:cubicBezTo>
                <a:cubicBezTo>
                  <a:pt x="1654" y="158"/>
                  <a:pt x="1654" y="158"/>
                  <a:pt x="1654" y="158"/>
                </a:cubicBezTo>
                <a:cubicBezTo>
                  <a:pt x="1656" y="157"/>
                  <a:pt x="1656" y="157"/>
                  <a:pt x="1656" y="157"/>
                </a:cubicBezTo>
                <a:cubicBezTo>
                  <a:pt x="1656" y="156"/>
                  <a:pt x="1656" y="156"/>
                  <a:pt x="1656" y="156"/>
                </a:cubicBezTo>
                <a:cubicBezTo>
                  <a:pt x="1654" y="157"/>
                  <a:pt x="1654" y="157"/>
                  <a:pt x="1654" y="157"/>
                </a:cubicBezTo>
                <a:cubicBezTo>
                  <a:pt x="1653" y="155"/>
                  <a:pt x="1653" y="155"/>
                  <a:pt x="1653" y="155"/>
                </a:cubicBezTo>
                <a:lnTo>
                  <a:pt x="1650" y="158"/>
                </a:lnTo>
                <a:close/>
                <a:moveTo>
                  <a:pt x="1656" y="160"/>
                </a:moveTo>
                <a:cubicBezTo>
                  <a:pt x="1657" y="160"/>
                  <a:pt x="1657" y="160"/>
                  <a:pt x="1657" y="160"/>
                </a:cubicBezTo>
                <a:cubicBezTo>
                  <a:pt x="1656" y="158"/>
                  <a:pt x="1656" y="158"/>
                  <a:pt x="1656" y="158"/>
                </a:cubicBezTo>
                <a:lnTo>
                  <a:pt x="1656" y="160"/>
                </a:lnTo>
                <a:close/>
                <a:moveTo>
                  <a:pt x="1636" y="175"/>
                </a:moveTo>
                <a:cubicBezTo>
                  <a:pt x="1638" y="175"/>
                  <a:pt x="1638" y="175"/>
                  <a:pt x="1638" y="175"/>
                </a:cubicBezTo>
                <a:cubicBezTo>
                  <a:pt x="1638" y="177"/>
                  <a:pt x="1638" y="177"/>
                  <a:pt x="1638" y="177"/>
                </a:cubicBezTo>
                <a:cubicBezTo>
                  <a:pt x="1639" y="177"/>
                  <a:pt x="1639" y="177"/>
                  <a:pt x="1639" y="177"/>
                </a:cubicBezTo>
                <a:cubicBezTo>
                  <a:pt x="1639" y="174"/>
                  <a:pt x="1639" y="174"/>
                  <a:pt x="1639" y="174"/>
                </a:cubicBezTo>
                <a:cubicBezTo>
                  <a:pt x="1642" y="174"/>
                  <a:pt x="1642" y="174"/>
                  <a:pt x="1642" y="174"/>
                </a:cubicBezTo>
                <a:cubicBezTo>
                  <a:pt x="1642" y="173"/>
                  <a:pt x="1642" y="173"/>
                  <a:pt x="1642" y="173"/>
                </a:cubicBezTo>
                <a:cubicBezTo>
                  <a:pt x="1644" y="173"/>
                  <a:pt x="1644" y="173"/>
                  <a:pt x="1644" y="173"/>
                </a:cubicBezTo>
                <a:cubicBezTo>
                  <a:pt x="1644" y="171"/>
                  <a:pt x="1644" y="171"/>
                  <a:pt x="1644" y="171"/>
                </a:cubicBezTo>
                <a:cubicBezTo>
                  <a:pt x="1644" y="170"/>
                  <a:pt x="1644" y="170"/>
                  <a:pt x="1644" y="170"/>
                </a:cubicBezTo>
                <a:cubicBezTo>
                  <a:pt x="1644" y="168"/>
                  <a:pt x="1644" y="168"/>
                  <a:pt x="1644" y="168"/>
                </a:cubicBezTo>
                <a:cubicBezTo>
                  <a:pt x="1642" y="167"/>
                  <a:pt x="1642" y="167"/>
                  <a:pt x="1642" y="167"/>
                </a:cubicBezTo>
                <a:cubicBezTo>
                  <a:pt x="1642" y="166"/>
                  <a:pt x="1642" y="166"/>
                  <a:pt x="1642" y="166"/>
                </a:cubicBezTo>
                <a:cubicBezTo>
                  <a:pt x="1639" y="165"/>
                  <a:pt x="1639" y="165"/>
                  <a:pt x="1639" y="165"/>
                </a:cubicBezTo>
                <a:cubicBezTo>
                  <a:pt x="1640" y="167"/>
                  <a:pt x="1640" y="167"/>
                  <a:pt x="1640" y="167"/>
                </a:cubicBezTo>
                <a:cubicBezTo>
                  <a:pt x="1638" y="166"/>
                  <a:pt x="1638" y="166"/>
                  <a:pt x="1638" y="166"/>
                </a:cubicBezTo>
                <a:cubicBezTo>
                  <a:pt x="1637" y="168"/>
                  <a:pt x="1637" y="168"/>
                  <a:pt x="1637" y="168"/>
                </a:cubicBezTo>
                <a:cubicBezTo>
                  <a:pt x="1639" y="170"/>
                  <a:pt x="1639" y="170"/>
                  <a:pt x="1639" y="170"/>
                </a:cubicBezTo>
                <a:cubicBezTo>
                  <a:pt x="1637" y="170"/>
                  <a:pt x="1637" y="170"/>
                  <a:pt x="1637" y="170"/>
                </a:cubicBezTo>
                <a:cubicBezTo>
                  <a:pt x="1636" y="172"/>
                  <a:pt x="1636" y="172"/>
                  <a:pt x="1636" y="172"/>
                </a:cubicBezTo>
                <a:cubicBezTo>
                  <a:pt x="1638" y="172"/>
                  <a:pt x="1638" y="172"/>
                  <a:pt x="1638" y="172"/>
                </a:cubicBezTo>
                <a:lnTo>
                  <a:pt x="1636" y="175"/>
                </a:lnTo>
                <a:close/>
                <a:moveTo>
                  <a:pt x="1619" y="214"/>
                </a:moveTo>
                <a:cubicBezTo>
                  <a:pt x="1619" y="212"/>
                  <a:pt x="1619" y="212"/>
                  <a:pt x="1619" y="212"/>
                </a:cubicBezTo>
                <a:cubicBezTo>
                  <a:pt x="1618" y="212"/>
                  <a:pt x="1618" y="212"/>
                  <a:pt x="1618" y="212"/>
                </a:cubicBezTo>
                <a:cubicBezTo>
                  <a:pt x="1618" y="213"/>
                  <a:pt x="1618" y="213"/>
                  <a:pt x="1618" y="213"/>
                </a:cubicBezTo>
                <a:lnTo>
                  <a:pt x="1619" y="214"/>
                </a:lnTo>
                <a:close/>
                <a:moveTo>
                  <a:pt x="1622" y="192"/>
                </a:moveTo>
                <a:cubicBezTo>
                  <a:pt x="1622" y="188"/>
                  <a:pt x="1622" y="188"/>
                  <a:pt x="1622" y="188"/>
                </a:cubicBezTo>
                <a:cubicBezTo>
                  <a:pt x="1618" y="190"/>
                  <a:pt x="1618" y="190"/>
                  <a:pt x="1618" y="190"/>
                </a:cubicBezTo>
                <a:cubicBezTo>
                  <a:pt x="1617" y="192"/>
                  <a:pt x="1617" y="192"/>
                  <a:pt x="1617" y="192"/>
                </a:cubicBezTo>
                <a:cubicBezTo>
                  <a:pt x="1620" y="191"/>
                  <a:pt x="1620" y="191"/>
                  <a:pt x="1620" y="191"/>
                </a:cubicBezTo>
                <a:lnTo>
                  <a:pt x="1622" y="192"/>
                </a:lnTo>
                <a:close/>
                <a:moveTo>
                  <a:pt x="1683" y="149"/>
                </a:moveTo>
                <a:cubicBezTo>
                  <a:pt x="1684" y="147"/>
                  <a:pt x="1684" y="147"/>
                  <a:pt x="1684" y="147"/>
                </a:cubicBezTo>
                <a:cubicBezTo>
                  <a:pt x="1685" y="145"/>
                  <a:pt x="1685" y="145"/>
                  <a:pt x="1685" y="145"/>
                </a:cubicBezTo>
                <a:cubicBezTo>
                  <a:pt x="1685" y="143"/>
                  <a:pt x="1685" y="143"/>
                  <a:pt x="1685" y="143"/>
                </a:cubicBezTo>
                <a:cubicBezTo>
                  <a:pt x="1681" y="146"/>
                  <a:pt x="1681" y="146"/>
                  <a:pt x="1681" y="146"/>
                </a:cubicBezTo>
                <a:lnTo>
                  <a:pt x="1683" y="149"/>
                </a:lnTo>
                <a:close/>
                <a:moveTo>
                  <a:pt x="1664" y="156"/>
                </a:moveTo>
                <a:cubicBezTo>
                  <a:pt x="1666" y="158"/>
                  <a:pt x="1666" y="158"/>
                  <a:pt x="1666" y="158"/>
                </a:cubicBezTo>
                <a:cubicBezTo>
                  <a:pt x="1666" y="156"/>
                  <a:pt x="1666" y="156"/>
                  <a:pt x="1666" y="156"/>
                </a:cubicBezTo>
                <a:cubicBezTo>
                  <a:pt x="1665" y="155"/>
                  <a:pt x="1665" y="155"/>
                  <a:pt x="1665" y="155"/>
                </a:cubicBezTo>
                <a:cubicBezTo>
                  <a:pt x="1666" y="153"/>
                  <a:pt x="1666" y="153"/>
                  <a:pt x="1666" y="153"/>
                </a:cubicBezTo>
                <a:cubicBezTo>
                  <a:pt x="1664" y="151"/>
                  <a:pt x="1664" y="151"/>
                  <a:pt x="1664" y="151"/>
                </a:cubicBezTo>
                <a:cubicBezTo>
                  <a:pt x="1663" y="152"/>
                  <a:pt x="1663" y="152"/>
                  <a:pt x="1663" y="152"/>
                </a:cubicBezTo>
                <a:cubicBezTo>
                  <a:pt x="1663" y="156"/>
                  <a:pt x="1663" y="156"/>
                  <a:pt x="1663" y="156"/>
                </a:cubicBezTo>
                <a:lnTo>
                  <a:pt x="1664" y="156"/>
                </a:lnTo>
                <a:close/>
                <a:moveTo>
                  <a:pt x="1648" y="166"/>
                </a:moveTo>
                <a:cubicBezTo>
                  <a:pt x="1651" y="166"/>
                  <a:pt x="1651" y="166"/>
                  <a:pt x="1651" y="166"/>
                </a:cubicBezTo>
                <a:cubicBezTo>
                  <a:pt x="1651" y="164"/>
                  <a:pt x="1651" y="164"/>
                  <a:pt x="1651" y="164"/>
                </a:cubicBezTo>
                <a:cubicBezTo>
                  <a:pt x="1652" y="163"/>
                  <a:pt x="1652" y="163"/>
                  <a:pt x="1652" y="163"/>
                </a:cubicBezTo>
                <a:cubicBezTo>
                  <a:pt x="1651" y="161"/>
                  <a:pt x="1651" y="161"/>
                  <a:pt x="1651" y="161"/>
                </a:cubicBezTo>
                <a:cubicBezTo>
                  <a:pt x="1650" y="162"/>
                  <a:pt x="1650" y="162"/>
                  <a:pt x="1650" y="162"/>
                </a:cubicBezTo>
                <a:cubicBezTo>
                  <a:pt x="1647" y="162"/>
                  <a:pt x="1647" y="162"/>
                  <a:pt x="1647" y="162"/>
                </a:cubicBezTo>
                <a:cubicBezTo>
                  <a:pt x="1647" y="164"/>
                  <a:pt x="1647" y="164"/>
                  <a:pt x="1647" y="164"/>
                </a:cubicBezTo>
                <a:cubicBezTo>
                  <a:pt x="1644" y="164"/>
                  <a:pt x="1644" y="164"/>
                  <a:pt x="1644" y="164"/>
                </a:cubicBezTo>
                <a:cubicBezTo>
                  <a:pt x="1646" y="167"/>
                  <a:pt x="1646" y="167"/>
                  <a:pt x="1646" y="167"/>
                </a:cubicBezTo>
                <a:lnTo>
                  <a:pt x="1648" y="166"/>
                </a:lnTo>
                <a:close/>
                <a:moveTo>
                  <a:pt x="1652" y="154"/>
                </a:moveTo>
                <a:cubicBezTo>
                  <a:pt x="1649" y="154"/>
                  <a:pt x="1649" y="154"/>
                  <a:pt x="1649" y="154"/>
                </a:cubicBezTo>
                <a:cubicBezTo>
                  <a:pt x="1649" y="157"/>
                  <a:pt x="1649" y="157"/>
                  <a:pt x="1649" y="157"/>
                </a:cubicBezTo>
                <a:cubicBezTo>
                  <a:pt x="1649" y="157"/>
                  <a:pt x="1652" y="155"/>
                  <a:pt x="1652" y="155"/>
                </a:cubicBezTo>
                <a:lnTo>
                  <a:pt x="1652" y="154"/>
                </a:lnTo>
                <a:close/>
                <a:moveTo>
                  <a:pt x="1604" y="240"/>
                </a:moveTo>
                <a:cubicBezTo>
                  <a:pt x="1603" y="239"/>
                  <a:pt x="1603" y="239"/>
                  <a:pt x="1603" y="239"/>
                </a:cubicBezTo>
                <a:cubicBezTo>
                  <a:pt x="1603" y="238"/>
                  <a:pt x="1603" y="238"/>
                  <a:pt x="1603" y="238"/>
                </a:cubicBezTo>
                <a:cubicBezTo>
                  <a:pt x="1602" y="240"/>
                  <a:pt x="1602" y="240"/>
                  <a:pt x="1602" y="240"/>
                </a:cubicBezTo>
                <a:cubicBezTo>
                  <a:pt x="1603" y="241"/>
                  <a:pt x="1603" y="241"/>
                  <a:pt x="1603" y="241"/>
                </a:cubicBezTo>
                <a:lnTo>
                  <a:pt x="1604" y="240"/>
                </a:lnTo>
                <a:close/>
                <a:moveTo>
                  <a:pt x="1628" y="176"/>
                </a:moveTo>
                <a:cubicBezTo>
                  <a:pt x="1629" y="174"/>
                  <a:pt x="1629" y="174"/>
                  <a:pt x="1629" y="174"/>
                </a:cubicBezTo>
                <a:cubicBezTo>
                  <a:pt x="1631" y="172"/>
                  <a:pt x="1631" y="172"/>
                  <a:pt x="1631" y="172"/>
                </a:cubicBezTo>
                <a:cubicBezTo>
                  <a:pt x="1630" y="170"/>
                  <a:pt x="1630" y="170"/>
                  <a:pt x="1630" y="170"/>
                </a:cubicBezTo>
                <a:cubicBezTo>
                  <a:pt x="1628" y="171"/>
                  <a:pt x="1628" y="171"/>
                  <a:pt x="1628" y="171"/>
                </a:cubicBezTo>
                <a:cubicBezTo>
                  <a:pt x="1627" y="173"/>
                  <a:pt x="1627" y="173"/>
                  <a:pt x="1627" y="173"/>
                </a:cubicBezTo>
                <a:cubicBezTo>
                  <a:pt x="1625" y="175"/>
                  <a:pt x="1625" y="175"/>
                  <a:pt x="1625" y="175"/>
                </a:cubicBezTo>
                <a:cubicBezTo>
                  <a:pt x="1625" y="178"/>
                  <a:pt x="1625" y="178"/>
                  <a:pt x="1625" y="178"/>
                </a:cubicBezTo>
                <a:cubicBezTo>
                  <a:pt x="1626" y="179"/>
                  <a:pt x="1626" y="179"/>
                  <a:pt x="1626" y="179"/>
                </a:cubicBezTo>
                <a:lnTo>
                  <a:pt x="1628" y="176"/>
                </a:lnTo>
                <a:close/>
                <a:moveTo>
                  <a:pt x="1610" y="195"/>
                </a:moveTo>
                <a:cubicBezTo>
                  <a:pt x="1610" y="196"/>
                  <a:pt x="1610" y="196"/>
                  <a:pt x="1610" y="196"/>
                </a:cubicBezTo>
                <a:cubicBezTo>
                  <a:pt x="1611" y="194"/>
                  <a:pt x="1611" y="194"/>
                  <a:pt x="1611" y="194"/>
                </a:cubicBezTo>
                <a:cubicBezTo>
                  <a:pt x="1610" y="194"/>
                  <a:pt x="1610" y="194"/>
                  <a:pt x="1610" y="194"/>
                </a:cubicBezTo>
                <a:lnTo>
                  <a:pt x="1610" y="195"/>
                </a:lnTo>
                <a:close/>
                <a:moveTo>
                  <a:pt x="1621" y="185"/>
                </a:moveTo>
                <a:cubicBezTo>
                  <a:pt x="1620" y="187"/>
                  <a:pt x="1620" y="187"/>
                  <a:pt x="1620" y="187"/>
                </a:cubicBezTo>
                <a:cubicBezTo>
                  <a:pt x="1622" y="186"/>
                  <a:pt x="1622" y="186"/>
                  <a:pt x="1622" y="186"/>
                </a:cubicBezTo>
                <a:lnTo>
                  <a:pt x="1621" y="185"/>
                </a:lnTo>
                <a:close/>
                <a:moveTo>
                  <a:pt x="1608" y="194"/>
                </a:moveTo>
                <a:cubicBezTo>
                  <a:pt x="1607" y="198"/>
                  <a:pt x="1607" y="198"/>
                  <a:pt x="1607" y="198"/>
                </a:cubicBezTo>
                <a:cubicBezTo>
                  <a:pt x="1607" y="200"/>
                  <a:pt x="1607" y="200"/>
                  <a:pt x="1607" y="200"/>
                </a:cubicBezTo>
                <a:cubicBezTo>
                  <a:pt x="1609" y="197"/>
                  <a:pt x="1609" y="197"/>
                  <a:pt x="1609" y="197"/>
                </a:cubicBezTo>
                <a:lnTo>
                  <a:pt x="1608" y="194"/>
                </a:lnTo>
                <a:close/>
                <a:moveTo>
                  <a:pt x="1607" y="236"/>
                </a:moveTo>
                <a:cubicBezTo>
                  <a:pt x="1609" y="234"/>
                  <a:pt x="1609" y="234"/>
                  <a:pt x="1609" y="234"/>
                </a:cubicBezTo>
                <a:cubicBezTo>
                  <a:pt x="1607" y="234"/>
                  <a:pt x="1607" y="234"/>
                  <a:pt x="1607" y="234"/>
                </a:cubicBezTo>
                <a:cubicBezTo>
                  <a:pt x="1606" y="235"/>
                  <a:pt x="1606" y="235"/>
                  <a:pt x="1606" y="235"/>
                </a:cubicBezTo>
                <a:lnTo>
                  <a:pt x="1607" y="236"/>
                </a:lnTo>
                <a:close/>
                <a:moveTo>
                  <a:pt x="1598" y="255"/>
                </a:moveTo>
                <a:cubicBezTo>
                  <a:pt x="1599" y="255"/>
                  <a:pt x="1599" y="255"/>
                  <a:pt x="1599" y="255"/>
                </a:cubicBezTo>
                <a:cubicBezTo>
                  <a:pt x="1601" y="252"/>
                  <a:pt x="1601" y="252"/>
                  <a:pt x="1601" y="252"/>
                </a:cubicBezTo>
                <a:cubicBezTo>
                  <a:pt x="1600" y="252"/>
                  <a:pt x="1600" y="252"/>
                  <a:pt x="1600" y="252"/>
                </a:cubicBezTo>
                <a:cubicBezTo>
                  <a:pt x="1597" y="253"/>
                  <a:pt x="1597" y="253"/>
                  <a:pt x="1597" y="253"/>
                </a:cubicBezTo>
                <a:cubicBezTo>
                  <a:pt x="1595" y="254"/>
                  <a:pt x="1595" y="254"/>
                  <a:pt x="1595" y="254"/>
                </a:cubicBezTo>
                <a:cubicBezTo>
                  <a:pt x="1597" y="254"/>
                  <a:pt x="1597" y="254"/>
                  <a:pt x="1597" y="254"/>
                </a:cubicBezTo>
                <a:lnTo>
                  <a:pt x="1598" y="255"/>
                </a:lnTo>
                <a:close/>
                <a:moveTo>
                  <a:pt x="1605" y="231"/>
                </a:moveTo>
                <a:cubicBezTo>
                  <a:pt x="1606" y="233"/>
                  <a:pt x="1606" y="233"/>
                  <a:pt x="1606" y="233"/>
                </a:cubicBezTo>
                <a:cubicBezTo>
                  <a:pt x="1607" y="231"/>
                  <a:pt x="1607" y="231"/>
                  <a:pt x="1607" y="231"/>
                </a:cubicBezTo>
                <a:cubicBezTo>
                  <a:pt x="1607" y="229"/>
                  <a:pt x="1607" y="229"/>
                  <a:pt x="1607" y="229"/>
                </a:cubicBezTo>
                <a:lnTo>
                  <a:pt x="1605" y="231"/>
                </a:lnTo>
                <a:close/>
                <a:moveTo>
                  <a:pt x="1606" y="203"/>
                </a:moveTo>
                <a:cubicBezTo>
                  <a:pt x="1606" y="202"/>
                  <a:pt x="1606" y="202"/>
                  <a:pt x="1606" y="202"/>
                </a:cubicBezTo>
                <a:cubicBezTo>
                  <a:pt x="1605" y="204"/>
                  <a:pt x="1605" y="204"/>
                  <a:pt x="1605" y="204"/>
                </a:cubicBezTo>
                <a:cubicBezTo>
                  <a:pt x="1606" y="204"/>
                  <a:pt x="1606" y="204"/>
                  <a:pt x="1606" y="204"/>
                </a:cubicBezTo>
                <a:lnTo>
                  <a:pt x="1606" y="203"/>
                </a:lnTo>
                <a:close/>
                <a:moveTo>
                  <a:pt x="1635" y="179"/>
                </a:moveTo>
                <a:cubicBezTo>
                  <a:pt x="1635" y="178"/>
                  <a:pt x="1635" y="178"/>
                  <a:pt x="1635" y="178"/>
                </a:cubicBezTo>
                <a:cubicBezTo>
                  <a:pt x="1633" y="177"/>
                  <a:pt x="1633" y="177"/>
                  <a:pt x="1633" y="177"/>
                </a:cubicBezTo>
                <a:cubicBezTo>
                  <a:pt x="1631" y="177"/>
                  <a:pt x="1631" y="177"/>
                  <a:pt x="1631" y="177"/>
                </a:cubicBezTo>
                <a:cubicBezTo>
                  <a:pt x="1632" y="178"/>
                  <a:pt x="1632" y="178"/>
                  <a:pt x="1632" y="178"/>
                </a:cubicBezTo>
                <a:lnTo>
                  <a:pt x="1635" y="179"/>
                </a:lnTo>
                <a:close/>
                <a:moveTo>
                  <a:pt x="1678" y="147"/>
                </a:moveTo>
                <a:cubicBezTo>
                  <a:pt x="1677" y="148"/>
                  <a:pt x="1677" y="148"/>
                  <a:pt x="1677" y="148"/>
                </a:cubicBezTo>
                <a:cubicBezTo>
                  <a:pt x="1679" y="149"/>
                  <a:pt x="1679" y="149"/>
                  <a:pt x="1679" y="149"/>
                </a:cubicBezTo>
                <a:cubicBezTo>
                  <a:pt x="1681" y="150"/>
                  <a:pt x="1681" y="150"/>
                  <a:pt x="1681" y="150"/>
                </a:cubicBezTo>
                <a:cubicBezTo>
                  <a:pt x="1681" y="148"/>
                  <a:pt x="1681" y="148"/>
                  <a:pt x="1681" y="148"/>
                </a:cubicBezTo>
                <a:cubicBezTo>
                  <a:pt x="1680" y="147"/>
                  <a:pt x="1680" y="147"/>
                  <a:pt x="1680" y="147"/>
                </a:cubicBezTo>
                <a:lnTo>
                  <a:pt x="1678" y="147"/>
                </a:lnTo>
                <a:close/>
                <a:moveTo>
                  <a:pt x="1624" y="187"/>
                </a:moveTo>
                <a:cubicBezTo>
                  <a:pt x="1624" y="190"/>
                  <a:pt x="1624" y="190"/>
                  <a:pt x="1624" y="190"/>
                </a:cubicBezTo>
                <a:cubicBezTo>
                  <a:pt x="1625" y="190"/>
                  <a:pt x="1625" y="190"/>
                  <a:pt x="1625" y="190"/>
                </a:cubicBezTo>
                <a:cubicBezTo>
                  <a:pt x="1627" y="187"/>
                  <a:pt x="1627" y="187"/>
                  <a:pt x="1627" y="187"/>
                </a:cubicBezTo>
                <a:cubicBezTo>
                  <a:pt x="1627" y="189"/>
                  <a:pt x="1627" y="189"/>
                  <a:pt x="1627" y="189"/>
                </a:cubicBezTo>
                <a:cubicBezTo>
                  <a:pt x="1628" y="189"/>
                  <a:pt x="1628" y="189"/>
                  <a:pt x="1628" y="189"/>
                </a:cubicBezTo>
                <a:cubicBezTo>
                  <a:pt x="1629" y="188"/>
                  <a:pt x="1629" y="188"/>
                  <a:pt x="1629" y="188"/>
                </a:cubicBezTo>
                <a:cubicBezTo>
                  <a:pt x="1631" y="186"/>
                  <a:pt x="1631" y="186"/>
                  <a:pt x="1631" y="186"/>
                </a:cubicBezTo>
                <a:cubicBezTo>
                  <a:pt x="1635" y="183"/>
                  <a:pt x="1635" y="183"/>
                  <a:pt x="1635" y="183"/>
                </a:cubicBezTo>
                <a:cubicBezTo>
                  <a:pt x="1632" y="180"/>
                  <a:pt x="1632" y="180"/>
                  <a:pt x="1632" y="180"/>
                </a:cubicBezTo>
                <a:cubicBezTo>
                  <a:pt x="1631" y="179"/>
                  <a:pt x="1631" y="179"/>
                  <a:pt x="1631" y="179"/>
                </a:cubicBezTo>
                <a:cubicBezTo>
                  <a:pt x="1631" y="180"/>
                  <a:pt x="1631" y="180"/>
                  <a:pt x="1631" y="180"/>
                </a:cubicBezTo>
                <a:cubicBezTo>
                  <a:pt x="1632" y="182"/>
                  <a:pt x="1632" y="182"/>
                  <a:pt x="1632" y="182"/>
                </a:cubicBezTo>
                <a:cubicBezTo>
                  <a:pt x="1629" y="182"/>
                  <a:pt x="1629" y="182"/>
                  <a:pt x="1629" y="182"/>
                </a:cubicBezTo>
                <a:cubicBezTo>
                  <a:pt x="1628" y="185"/>
                  <a:pt x="1628" y="185"/>
                  <a:pt x="1628" y="185"/>
                </a:cubicBezTo>
                <a:cubicBezTo>
                  <a:pt x="1627" y="183"/>
                  <a:pt x="1627" y="183"/>
                  <a:pt x="1627" y="183"/>
                </a:cubicBezTo>
                <a:cubicBezTo>
                  <a:pt x="1628" y="178"/>
                  <a:pt x="1628" y="178"/>
                  <a:pt x="1628" y="178"/>
                </a:cubicBezTo>
                <a:cubicBezTo>
                  <a:pt x="1626" y="181"/>
                  <a:pt x="1626" y="181"/>
                  <a:pt x="1626" y="181"/>
                </a:cubicBezTo>
                <a:cubicBezTo>
                  <a:pt x="1626" y="183"/>
                  <a:pt x="1626" y="183"/>
                  <a:pt x="1626" y="183"/>
                </a:cubicBezTo>
                <a:cubicBezTo>
                  <a:pt x="1625" y="185"/>
                  <a:pt x="1625" y="185"/>
                  <a:pt x="1625" y="185"/>
                </a:cubicBezTo>
                <a:cubicBezTo>
                  <a:pt x="1625" y="187"/>
                  <a:pt x="1625" y="187"/>
                  <a:pt x="1625" y="187"/>
                </a:cubicBezTo>
                <a:lnTo>
                  <a:pt x="1624" y="187"/>
                </a:lnTo>
                <a:close/>
                <a:moveTo>
                  <a:pt x="1622" y="178"/>
                </a:moveTo>
                <a:cubicBezTo>
                  <a:pt x="1622" y="179"/>
                  <a:pt x="1622" y="179"/>
                  <a:pt x="1622" y="179"/>
                </a:cubicBezTo>
                <a:cubicBezTo>
                  <a:pt x="1621" y="181"/>
                  <a:pt x="1621" y="181"/>
                  <a:pt x="1621" y="181"/>
                </a:cubicBezTo>
                <a:cubicBezTo>
                  <a:pt x="1619" y="180"/>
                  <a:pt x="1619" y="180"/>
                  <a:pt x="1619" y="180"/>
                </a:cubicBezTo>
                <a:cubicBezTo>
                  <a:pt x="1618" y="183"/>
                  <a:pt x="1618" y="183"/>
                  <a:pt x="1618" y="183"/>
                </a:cubicBezTo>
                <a:cubicBezTo>
                  <a:pt x="1619" y="184"/>
                  <a:pt x="1619" y="184"/>
                  <a:pt x="1619" y="184"/>
                </a:cubicBezTo>
                <a:cubicBezTo>
                  <a:pt x="1621" y="182"/>
                  <a:pt x="1621" y="182"/>
                  <a:pt x="1621" y="182"/>
                </a:cubicBezTo>
                <a:cubicBezTo>
                  <a:pt x="1623" y="182"/>
                  <a:pt x="1623" y="182"/>
                  <a:pt x="1623" y="182"/>
                </a:cubicBezTo>
                <a:cubicBezTo>
                  <a:pt x="1620" y="184"/>
                  <a:pt x="1620" y="184"/>
                  <a:pt x="1620" y="184"/>
                </a:cubicBezTo>
                <a:cubicBezTo>
                  <a:pt x="1621" y="185"/>
                  <a:pt x="1621" y="185"/>
                  <a:pt x="1621" y="185"/>
                </a:cubicBezTo>
                <a:cubicBezTo>
                  <a:pt x="1624" y="184"/>
                  <a:pt x="1624" y="184"/>
                  <a:pt x="1624" y="184"/>
                </a:cubicBezTo>
                <a:cubicBezTo>
                  <a:pt x="1624" y="180"/>
                  <a:pt x="1624" y="180"/>
                  <a:pt x="1624" y="180"/>
                </a:cubicBezTo>
                <a:cubicBezTo>
                  <a:pt x="1623" y="178"/>
                  <a:pt x="1623" y="178"/>
                  <a:pt x="1623" y="178"/>
                </a:cubicBezTo>
                <a:lnTo>
                  <a:pt x="1622" y="178"/>
                </a:lnTo>
                <a:close/>
                <a:moveTo>
                  <a:pt x="1612" y="196"/>
                </a:moveTo>
                <a:cubicBezTo>
                  <a:pt x="1616" y="193"/>
                  <a:pt x="1616" y="193"/>
                  <a:pt x="1616" y="193"/>
                </a:cubicBezTo>
                <a:cubicBezTo>
                  <a:pt x="1616" y="191"/>
                  <a:pt x="1616" y="191"/>
                  <a:pt x="1616" y="191"/>
                </a:cubicBezTo>
                <a:cubicBezTo>
                  <a:pt x="1613" y="192"/>
                  <a:pt x="1613" y="192"/>
                  <a:pt x="1613" y="192"/>
                </a:cubicBezTo>
                <a:lnTo>
                  <a:pt x="1612" y="196"/>
                </a:lnTo>
                <a:close/>
                <a:moveTo>
                  <a:pt x="2039" y="137"/>
                </a:moveTo>
                <a:cubicBezTo>
                  <a:pt x="2039" y="135"/>
                  <a:pt x="2039" y="135"/>
                  <a:pt x="2039" y="135"/>
                </a:cubicBezTo>
                <a:cubicBezTo>
                  <a:pt x="2038" y="134"/>
                  <a:pt x="2038" y="134"/>
                  <a:pt x="2038" y="134"/>
                </a:cubicBezTo>
                <a:cubicBezTo>
                  <a:pt x="2036" y="135"/>
                  <a:pt x="2036" y="135"/>
                  <a:pt x="2036" y="135"/>
                </a:cubicBezTo>
                <a:cubicBezTo>
                  <a:pt x="2036" y="136"/>
                  <a:pt x="2036" y="136"/>
                  <a:pt x="2036" y="136"/>
                </a:cubicBezTo>
                <a:cubicBezTo>
                  <a:pt x="2036" y="137"/>
                  <a:pt x="2036" y="137"/>
                  <a:pt x="2036" y="137"/>
                </a:cubicBezTo>
                <a:cubicBezTo>
                  <a:pt x="2036" y="137"/>
                  <a:pt x="2036" y="138"/>
                  <a:pt x="2036" y="138"/>
                </a:cubicBezTo>
                <a:cubicBezTo>
                  <a:pt x="2038" y="138"/>
                  <a:pt x="2038" y="138"/>
                  <a:pt x="2038" y="138"/>
                </a:cubicBezTo>
                <a:lnTo>
                  <a:pt x="2039" y="137"/>
                </a:lnTo>
                <a:close/>
                <a:moveTo>
                  <a:pt x="1978" y="150"/>
                </a:moveTo>
                <a:cubicBezTo>
                  <a:pt x="1978" y="150"/>
                  <a:pt x="1979" y="149"/>
                  <a:pt x="1979" y="149"/>
                </a:cubicBezTo>
                <a:cubicBezTo>
                  <a:pt x="1978" y="149"/>
                  <a:pt x="1978" y="149"/>
                  <a:pt x="1978" y="149"/>
                </a:cubicBezTo>
                <a:lnTo>
                  <a:pt x="1978" y="150"/>
                </a:lnTo>
                <a:close/>
                <a:moveTo>
                  <a:pt x="1966" y="131"/>
                </a:moveTo>
                <a:cubicBezTo>
                  <a:pt x="1968" y="133"/>
                  <a:pt x="1968" y="133"/>
                  <a:pt x="1968" y="133"/>
                </a:cubicBezTo>
                <a:cubicBezTo>
                  <a:pt x="1970" y="134"/>
                  <a:pt x="1970" y="134"/>
                  <a:pt x="1970" y="134"/>
                </a:cubicBezTo>
                <a:cubicBezTo>
                  <a:pt x="1970" y="135"/>
                  <a:pt x="1970" y="135"/>
                  <a:pt x="1970" y="135"/>
                </a:cubicBezTo>
                <a:cubicBezTo>
                  <a:pt x="1971" y="132"/>
                  <a:pt x="1971" y="132"/>
                  <a:pt x="1971" y="132"/>
                </a:cubicBezTo>
                <a:cubicBezTo>
                  <a:pt x="1972" y="133"/>
                  <a:pt x="1972" y="133"/>
                  <a:pt x="1972" y="133"/>
                </a:cubicBezTo>
                <a:cubicBezTo>
                  <a:pt x="1974" y="133"/>
                  <a:pt x="1974" y="133"/>
                  <a:pt x="1974" y="133"/>
                </a:cubicBezTo>
                <a:cubicBezTo>
                  <a:pt x="1974" y="133"/>
                  <a:pt x="1974" y="133"/>
                  <a:pt x="1974" y="133"/>
                </a:cubicBezTo>
                <a:cubicBezTo>
                  <a:pt x="1975" y="136"/>
                  <a:pt x="1975" y="136"/>
                  <a:pt x="1975" y="136"/>
                </a:cubicBezTo>
                <a:cubicBezTo>
                  <a:pt x="1975" y="137"/>
                  <a:pt x="1975" y="137"/>
                  <a:pt x="1975" y="137"/>
                </a:cubicBezTo>
                <a:cubicBezTo>
                  <a:pt x="1976" y="138"/>
                  <a:pt x="1976" y="138"/>
                  <a:pt x="1976" y="138"/>
                </a:cubicBezTo>
                <a:cubicBezTo>
                  <a:pt x="1978" y="138"/>
                  <a:pt x="1978" y="138"/>
                  <a:pt x="1978" y="138"/>
                </a:cubicBezTo>
                <a:cubicBezTo>
                  <a:pt x="1979" y="137"/>
                  <a:pt x="1979" y="137"/>
                  <a:pt x="1979" y="137"/>
                </a:cubicBezTo>
                <a:cubicBezTo>
                  <a:pt x="1982" y="138"/>
                  <a:pt x="1982" y="138"/>
                  <a:pt x="1982" y="138"/>
                </a:cubicBezTo>
                <a:cubicBezTo>
                  <a:pt x="1983" y="136"/>
                  <a:pt x="1983" y="136"/>
                  <a:pt x="1983" y="136"/>
                </a:cubicBezTo>
                <a:cubicBezTo>
                  <a:pt x="1982" y="132"/>
                  <a:pt x="1982" y="132"/>
                  <a:pt x="1982" y="132"/>
                </a:cubicBezTo>
                <a:cubicBezTo>
                  <a:pt x="1978" y="130"/>
                  <a:pt x="1978" y="130"/>
                  <a:pt x="1978" y="130"/>
                </a:cubicBezTo>
                <a:cubicBezTo>
                  <a:pt x="1976" y="128"/>
                  <a:pt x="1976" y="128"/>
                  <a:pt x="1976" y="128"/>
                </a:cubicBezTo>
                <a:cubicBezTo>
                  <a:pt x="1974" y="127"/>
                  <a:pt x="1974" y="127"/>
                  <a:pt x="1974" y="127"/>
                </a:cubicBezTo>
                <a:cubicBezTo>
                  <a:pt x="1972" y="125"/>
                  <a:pt x="1972" y="125"/>
                  <a:pt x="1972" y="125"/>
                </a:cubicBezTo>
                <a:cubicBezTo>
                  <a:pt x="1970" y="124"/>
                  <a:pt x="1970" y="124"/>
                  <a:pt x="1970" y="124"/>
                </a:cubicBezTo>
                <a:cubicBezTo>
                  <a:pt x="1969" y="122"/>
                  <a:pt x="1969" y="122"/>
                  <a:pt x="1969" y="122"/>
                </a:cubicBezTo>
                <a:cubicBezTo>
                  <a:pt x="1967" y="121"/>
                  <a:pt x="1967" y="121"/>
                  <a:pt x="1967" y="121"/>
                </a:cubicBezTo>
                <a:cubicBezTo>
                  <a:pt x="1965" y="120"/>
                  <a:pt x="1965" y="120"/>
                  <a:pt x="1965" y="120"/>
                </a:cubicBezTo>
                <a:cubicBezTo>
                  <a:pt x="1964" y="121"/>
                  <a:pt x="1964" y="121"/>
                  <a:pt x="1964" y="121"/>
                </a:cubicBezTo>
                <a:cubicBezTo>
                  <a:pt x="1964" y="122"/>
                  <a:pt x="1964" y="122"/>
                  <a:pt x="1964" y="122"/>
                </a:cubicBezTo>
                <a:cubicBezTo>
                  <a:pt x="1963" y="124"/>
                  <a:pt x="1963" y="124"/>
                  <a:pt x="1963" y="124"/>
                </a:cubicBezTo>
                <a:cubicBezTo>
                  <a:pt x="1964" y="125"/>
                  <a:pt x="1964" y="125"/>
                  <a:pt x="1964" y="125"/>
                </a:cubicBezTo>
                <a:cubicBezTo>
                  <a:pt x="1966" y="126"/>
                  <a:pt x="1966" y="126"/>
                  <a:pt x="1966" y="126"/>
                </a:cubicBezTo>
                <a:cubicBezTo>
                  <a:pt x="1965" y="127"/>
                  <a:pt x="1965" y="127"/>
                  <a:pt x="1965" y="127"/>
                </a:cubicBezTo>
                <a:cubicBezTo>
                  <a:pt x="1964" y="127"/>
                  <a:pt x="1964" y="127"/>
                  <a:pt x="1964" y="127"/>
                </a:cubicBezTo>
                <a:cubicBezTo>
                  <a:pt x="1963" y="126"/>
                  <a:pt x="1963" y="126"/>
                  <a:pt x="1963" y="126"/>
                </a:cubicBezTo>
                <a:cubicBezTo>
                  <a:pt x="1962" y="126"/>
                  <a:pt x="1962" y="126"/>
                  <a:pt x="1962" y="126"/>
                </a:cubicBezTo>
                <a:cubicBezTo>
                  <a:pt x="1963" y="128"/>
                  <a:pt x="1963" y="128"/>
                  <a:pt x="1963" y="128"/>
                </a:cubicBezTo>
                <a:lnTo>
                  <a:pt x="1966" y="131"/>
                </a:lnTo>
                <a:close/>
                <a:moveTo>
                  <a:pt x="1913" y="169"/>
                </a:moveTo>
                <a:cubicBezTo>
                  <a:pt x="1912" y="170"/>
                  <a:pt x="1912" y="170"/>
                  <a:pt x="1912" y="170"/>
                </a:cubicBezTo>
                <a:cubicBezTo>
                  <a:pt x="1913" y="170"/>
                  <a:pt x="1913" y="170"/>
                  <a:pt x="1913" y="170"/>
                </a:cubicBezTo>
                <a:cubicBezTo>
                  <a:pt x="1914" y="169"/>
                  <a:pt x="1914" y="169"/>
                  <a:pt x="1914" y="169"/>
                </a:cubicBezTo>
                <a:cubicBezTo>
                  <a:pt x="1916" y="169"/>
                  <a:pt x="1916" y="169"/>
                  <a:pt x="1916" y="169"/>
                </a:cubicBezTo>
                <a:cubicBezTo>
                  <a:pt x="1917" y="168"/>
                  <a:pt x="1917" y="168"/>
                  <a:pt x="1917" y="168"/>
                </a:cubicBezTo>
                <a:cubicBezTo>
                  <a:pt x="1914" y="168"/>
                  <a:pt x="1914" y="168"/>
                  <a:pt x="1914" y="168"/>
                </a:cubicBezTo>
                <a:lnTo>
                  <a:pt x="1913" y="169"/>
                </a:lnTo>
                <a:close/>
                <a:moveTo>
                  <a:pt x="1972" y="142"/>
                </a:moveTo>
                <a:cubicBezTo>
                  <a:pt x="1971" y="143"/>
                  <a:pt x="1971" y="143"/>
                  <a:pt x="1971" y="143"/>
                </a:cubicBezTo>
                <a:cubicBezTo>
                  <a:pt x="1973" y="145"/>
                  <a:pt x="1973" y="145"/>
                  <a:pt x="1973" y="145"/>
                </a:cubicBezTo>
                <a:cubicBezTo>
                  <a:pt x="1976" y="147"/>
                  <a:pt x="1976" y="147"/>
                  <a:pt x="1976" y="147"/>
                </a:cubicBezTo>
                <a:cubicBezTo>
                  <a:pt x="1976" y="145"/>
                  <a:pt x="1976" y="145"/>
                  <a:pt x="1976" y="145"/>
                </a:cubicBezTo>
                <a:cubicBezTo>
                  <a:pt x="1973" y="143"/>
                  <a:pt x="1973" y="143"/>
                  <a:pt x="1973" y="143"/>
                </a:cubicBezTo>
                <a:lnTo>
                  <a:pt x="1972" y="142"/>
                </a:lnTo>
                <a:close/>
                <a:moveTo>
                  <a:pt x="1890" y="166"/>
                </a:moveTo>
                <a:cubicBezTo>
                  <a:pt x="1890" y="165"/>
                  <a:pt x="1890" y="165"/>
                  <a:pt x="1890" y="165"/>
                </a:cubicBezTo>
                <a:cubicBezTo>
                  <a:pt x="1892" y="166"/>
                  <a:pt x="1892" y="166"/>
                  <a:pt x="1892" y="166"/>
                </a:cubicBezTo>
                <a:cubicBezTo>
                  <a:pt x="1891" y="167"/>
                  <a:pt x="1891" y="167"/>
                  <a:pt x="1891" y="167"/>
                </a:cubicBezTo>
                <a:cubicBezTo>
                  <a:pt x="1893" y="167"/>
                  <a:pt x="1893" y="167"/>
                  <a:pt x="1893" y="167"/>
                </a:cubicBezTo>
                <a:cubicBezTo>
                  <a:pt x="1894" y="166"/>
                  <a:pt x="1894" y="166"/>
                  <a:pt x="1894" y="166"/>
                </a:cubicBezTo>
                <a:cubicBezTo>
                  <a:pt x="1896" y="166"/>
                  <a:pt x="1896" y="166"/>
                  <a:pt x="1896" y="166"/>
                </a:cubicBezTo>
                <a:cubicBezTo>
                  <a:pt x="1899" y="164"/>
                  <a:pt x="1899" y="164"/>
                  <a:pt x="1899" y="164"/>
                </a:cubicBezTo>
                <a:cubicBezTo>
                  <a:pt x="1901" y="161"/>
                  <a:pt x="1901" y="161"/>
                  <a:pt x="1901" y="161"/>
                </a:cubicBezTo>
                <a:cubicBezTo>
                  <a:pt x="1901" y="158"/>
                  <a:pt x="1901" y="158"/>
                  <a:pt x="1901" y="158"/>
                </a:cubicBezTo>
                <a:cubicBezTo>
                  <a:pt x="1902" y="157"/>
                  <a:pt x="1902" y="157"/>
                  <a:pt x="1902" y="157"/>
                </a:cubicBezTo>
                <a:cubicBezTo>
                  <a:pt x="1903" y="158"/>
                  <a:pt x="1903" y="158"/>
                  <a:pt x="1903" y="158"/>
                </a:cubicBezTo>
                <a:cubicBezTo>
                  <a:pt x="1902" y="161"/>
                  <a:pt x="1902" y="161"/>
                  <a:pt x="1902" y="161"/>
                </a:cubicBezTo>
                <a:cubicBezTo>
                  <a:pt x="1904" y="158"/>
                  <a:pt x="1904" y="158"/>
                  <a:pt x="1904" y="158"/>
                </a:cubicBezTo>
                <a:cubicBezTo>
                  <a:pt x="1904" y="156"/>
                  <a:pt x="1904" y="156"/>
                  <a:pt x="1904" y="156"/>
                </a:cubicBezTo>
                <a:cubicBezTo>
                  <a:pt x="1902" y="154"/>
                  <a:pt x="1902" y="154"/>
                  <a:pt x="1902" y="154"/>
                </a:cubicBezTo>
                <a:cubicBezTo>
                  <a:pt x="1895" y="151"/>
                  <a:pt x="1895" y="151"/>
                  <a:pt x="1895" y="151"/>
                </a:cubicBezTo>
                <a:cubicBezTo>
                  <a:pt x="1891" y="150"/>
                  <a:pt x="1891" y="150"/>
                  <a:pt x="1891" y="150"/>
                </a:cubicBezTo>
                <a:cubicBezTo>
                  <a:pt x="1889" y="152"/>
                  <a:pt x="1889" y="152"/>
                  <a:pt x="1889" y="152"/>
                </a:cubicBezTo>
                <a:cubicBezTo>
                  <a:pt x="1888" y="156"/>
                  <a:pt x="1888" y="156"/>
                  <a:pt x="1888" y="156"/>
                </a:cubicBezTo>
                <a:cubicBezTo>
                  <a:pt x="1888" y="161"/>
                  <a:pt x="1888" y="161"/>
                  <a:pt x="1888" y="161"/>
                </a:cubicBezTo>
                <a:cubicBezTo>
                  <a:pt x="1889" y="163"/>
                  <a:pt x="1889" y="163"/>
                  <a:pt x="1889" y="163"/>
                </a:cubicBezTo>
                <a:lnTo>
                  <a:pt x="1890" y="166"/>
                </a:lnTo>
                <a:close/>
                <a:moveTo>
                  <a:pt x="1678" y="145"/>
                </a:moveTo>
                <a:cubicBezTo>
                  <a:pt x="1679" y="145"/>
                  <a:pt x="1679" y="145"/>
                  <a:pt x="1679" y="145"/>
                </a:cubicBezTo>
                <a:cubicBezTo>
                  <a:pt x="1684" y="140"/>
                  <a:pt x="1684" y="140"/>
                  <a:pt x="1684" y="140"/>
                </a:cubicBezTo>
                <a:cubicBezTo>
                  <a:pt x="1684" y="138"/>
                  <a:pt x="1684" y="138"/>
                  <a:pt x="1684" y="138"/>
                </a:cubicBezTo>
                <a:cubicBezTo>
                  <a:pt x="1681" y="141"/>
                  <a:pt x="1681" y="141"/>
                  <a:pt x="1681" y="141"/>
                </a:cubicBezTo>
                <a:cubicBezTo>
                  <a:pt x="1679" y="141"/>
                  <a:pt x="1679" y="141"/>
                  <a:pt x="1679" y="141"/>
                </a:cubicBezTo>
                <a:cubicBezTo>
                  <a:pt x="1678" y="143"/>
                  <a:pt x="1678" y="143"/>
                  <a:pt x="1678" y="143"/>
                </a:cubicBezTo>
                <a:cubicBezTo>
                  <a:pt x="1677" y="141"/>
                  <a:pt x="1677" y="141"/>
                  <a:pt x="1677" y="141"/>
                </a:cubicBezTo>
                <a:cubicBezTo>
                  <a:pt x="1675" y="143"/>
                  <a:pt x="1675" y="143"/>
                  <a:pt x="1675" y="143"/>
                </a:cubicBezTo>
                <a:cubicBezTo>
                  <a:pt x="1674" y="142"/>
                  <a:pt x="1674" y="142"/>
                  <a:pt x="1674" y="142"/>
                </a:cubicBezTo>
                <a:cubicBezTo>
                  <a:pt x="1674" y="144"/>
                  <a:pt x="1674" y="144"/>
                  <a:pt x="1674" y="144"/>
                </a:cubicBezTo>
                <a:lnTo>
                  <a:pt x="1678" y="145"/>
                </a:lnTo>
                <a:close/>
                <a:moveTo>
                  <a:pt x="1969" y="142"/>
                </a:moveTo>
                <a:cubicBezTo>
                  <a:pt x="1969" y="140"/>
                  <a:pt x="1969" y="140"/>
                  <a:pt x="1969" y="140"/>
                </a:cubicBezTo>
                <a:cubicBezTo>
                  <a:pt x="1968" y="140"/>
                  <a:pt x="1968" y="140"/>
                  <a:pt x="1968" y="140"/>
                </a:cubicBezTo>
                <a:cubicBezTo>
                  <a:pt x="1968" y="142"/>
                  <a:pt x="1968" y="142"/>
                  <a:pt x="1968" y="142"/>
                </a:cubicBezTo>
                <a:lnTo>
                  <a:pt x="1969" y="142"/>
                </a:lnTo>
                <a:close/>
                <a:moveTo>
                  <a:pt x="1964" y="159"/>
                </a:moveTo>
                <a:cubicBezTo>
                  <a:pt x="1967" y="158"/>
                  <a:pt x="1967" y="158"/>
                  <a:pt x="1967" y="158"/>
                </a:cubicBezTo>
                <a:cubicBezTo>
                  <a:pt x="1967" y="157"/>
                  <a:pt x="1967" y="157"/>
                  <a:pt x="1967" y="157"/>
                </a:cubicBezTo>
                <a:cubicBezTo>
                  <a:pt x="1966" y="156"/>
                  <a:pt x="1966" y="156"/>
                  <a:pt x="1966" y="156"/>
                </a:cubicBezTo>
                <a:cubicBezTo>
                  <a:pt x="1963" y="158"/>
                  <a:pt x="1963" y="158"/>
                  <a:pt x="1963" y="158"/>
                </a:cubicBezTo>
                <a:cubicBezTo>
                  <a:pt x="1962" y="159"/>
                  <a:pt x="1962" y="159"/>
                  <a:pt x="1962" y="159"/>
                </a:cubicBezTo>
                <a:cubicBezTo>
                  <a:pt x="1963" y="160"/>
                  <a:pt x="1963" y="160"/>
                  <a:pt x="1963" y="160"/>
                </a:cubicBezTo>
                <a:lnTo>
                  <a:pt x="1964" y="159"/>
                </a:lnTo>
                <a:close/>
                <a:moveTo>
                  <a:pt x="2091" y="60"/>
                </a:moveTo>
                <a:cubicBezTo>
                  <a:pt x="2093" y="58"/>
                  <a:pt x="2093" y="58"/>
                  <a:pt x="2093" y="58"/>
                </a:cubicBezTo>
                <a:cubicBezTo>
                  <a:pt x="2095" y="58"/>
                  <a:pt x="2095" y="58"/>
                  <a:pt x="2095" y="58"/>
                </a:cubicBezTo>
                <a:cubicBezTo>
                  <a:pt x="2096" y="56"/>
                  <a:pt x="2096" y="56"/>
                  <a:pt x="2096" y="56"/>
                </a:cubicBezTo>
                <a:cubicBezTo>
                  <a:pt x="2098" y="55"/>
                  <a:pt x="2098" y="55"/>
                  <a:pt x="2098" y="55"/>
                </a:cubicBezTo>
                <a:cubicBezTo>
                  <a:pt x="2099" y="53"/>
                  <a:pt x="2099" y="53"/>
                  <a:pt x="2099" y="53"/>
                </a:cubicBezTo>
                <a:cubicBezTo>
                  <a:pt x="2099" y="51"/>
                  <a:pt x="2099" y="51"/>
                  <a:pt x="2099" y="51"/>
                </a:cubicBezTo>
                <a:cubicBezTo>
                  <a:pt x="2098" y="50"/>
                  <a:pt x="2098" y="50"/>
                  <a:pt x="2098" y="50"/>
                </a:cubicBezTo>
                <a:cubicBezTo>
                  <a:pt x="2096" y="50"/>
                  <a:pt x="2096" y="50"/>
                  <a:pt x="2096" y="50"/>
                </a:cubicBezTo>
                <a:cubicBezTo>
                  <a:pt x="2093" y="51"/>
                  <a:pt x="2093" y="51"/>
                  <a:pt x="2093" y="51"/>
                </a:cubicBezTo>
                <a:cubicBezTo>
                  <a:pt x="2092" y="53"/>
                  <a:pt x="2092" y="53"/>
                  <a:pt x="2092" y="53"/>
                </a:cubicBezTo>
                <a:cubicBezTo>
                  <a:pt x="2092" y="55"/>
                  <a:pt x="2092" y="55"/>
                  <a:pt x="2092" y="55"/>
                </a:cubicBezTo>
                <a:cubicBezTo>
                  <a:pt x="2091" y="56"/>
                  <a:pt x="2091" y="56"/>
                  <a:pt x="2091" y="56"/>
                </a:cubicBezTo>
                <a:cubicBezTo>
                  <a:pt x="2090" y="57"/>
                  <a:pt x="2090" y="57"/>
                  <a:pt x="2090" y="57"/>
                </a:cubicBezTo>
                <a:cubicBezTo>
                  <a:pt x="2089" y="59"/>
                  <a:pt x="2089" y="59"/>
                  <a:pt x="2089" y="59"/>
                </a:cubicBezTo>
                <a:cubicBezTo>
                  <a:pt x="2090" y="60"/>
                  <a:pt x="2090" y="60"/>
                  <a:pt x="2090" y="60"/>
                </a:cubicBezTo>
                <a:lnTo>
                  <a:pt x="2091" y="60"/>
                </a:lnTo>
                <a:close/>
                <a:moveTo>
                  <a:pt x="2077" y="185"/>
                </a:moveTo>
                <a:cubicBezTo>
                  <a:pt x="2075" y="185"/>
                  <a:pt x="2075" y="185"/>
                  <a:pt x="2075" y="185"/>
                </a:cubicBezTo>
                <a:cubicBezTo>
                  <a:pt x="2074" y="185"/>
                  <a:pt x="2074" y="185"/>
                  <a:pt x="2074" y="185"/>
                </a:cubicBezTo>
                <a:cubicBezTo>
                  <a:pt x="2074" y="186"/>
                  <a:pt x="2074" y="186"/>
                  <a:pt x="2074" y="186"/>
                </a:cubicBezTo>
                <a:cubicBezTo>
                  <a:pt x="2075" y="186"/>
                  <a:pt x="2075" y="186"/>
                  <a:pt x="2075" y="186"/>
                </a:cubicBezTo>
                <a:cubicBezTo>
                  <a:pt x="2075" y="187"/>
                  <a:pt x="2075" y="187"/>
                  <a:pt x="2075" y="187"/>
                </a:cubicBezTo>
                <a:cubicBezTo>
                  <a:pt x="2078" y="189"/>
                  <a:pt x="2078" y="189"/>
                  <a:pt x="2078" y="189"/>
                </a:cubicBezTo>
                <a:cubicBezTo>
                  <a:pt x="2080" y="188"/>
                  <a:pt x="2080" y="188"/>
                  <a:pt x="2080" y="188"/>
                </a:cubicBezTo>
                <a:cubicBezTo>
                  <a:pt x="2080" y="187"/>
                  <a:pt x="2080" y="187"/>
                  <a:pt x="2080" y="187"/>
                </a:cubicBezTo>
                <a:cubicBezTo>
                  <a:pt x="2080" y="185"/>
                  <a:pt x="2080" y="185"/>
                  <a:pt x="2080" y="185"/>
                </a:cubicBezTo>
                <a:cubicBezTo>
                  <a:pt x="2078" y="185"/>
                  <a:pt x="2078" y="185"/>
                  <a:pt x="2078" y="185"/>
                </a:cubicBezTo>
                <a:lnTo>
                  <a:pt x="2077" y="185"/>
                </a:lnTo>
                <a:close/>
                <a:moveTo>
                  <a:pt x="2028" y="45"/>
                </a:moveTo>
                <a:cubicBezTo>
                  <a:pt x="2028" y="47"/>
                  <a:pt x="2028" y="47"/>
                  <a:pt x="2028" y="47"/>
                </a:cubicBezTo>
                <a:cubicBezTo>
                  <a:pt x="2028" y="50"/>
                  <a:pt x="2028" y="50"/>
                  <a:pt x="2028" y="50"/>
                </a:cubicBezTo>
                <a:cubicBezTo>
                  <a:pt x="2030" y="52"/>
                  <a:pt x="2030" y="52"/>
                  <a:pt x="2030" y="52"/>
                </a:cubicBezTo>
                <a:cubicBezTo>
                  <a:pt x="2030" y="52"/>
                  <a:pt x="2030" y="52"/>
                  <a:pt x="2030" y="52"/>
                </a:cubicBezTo>
                <a:cubicBezTo>
                  <a:pt x="2030" y="51"/>
                  <a:pt x="2030" y="51"/>
                  <a:pt x="2030" y="51"/>
                </a:cubicBezTo>
                <a:cubicBezTo>
                  <a:pt x="2030" y="49"/>
                  <a:pt x="2030" y="49"/>
                  <a:pt x="2030" y="49"/>
                </a:cubicBezTo>
                <a:cubicBezTo>
                  <a:pt x="2031" y="49"/>
                  <a:pt x="2031" y="49"/>
                  <a:pt x="2031" y="49"/>
                </a:cubicBezTo>
                <a:cubicBezTo>
                  <a:pt x="2032" y="51"/>
                  <a:pt x="2032" y="51"/>
                  <a:pt x="2032" y="51"/>
                </a:cubicBezTo>
                <a:cubicBezTo>
                  <a:pt x="2033" y="51"/>
                  <a:pt x="2033" y="51"/>
                  <a:pt x="2033" y="51"/>
                </a:cubicBezTo>
                <a:cubicBezTo>
                  <a:pt x="2034" y="51"/>
                  <a:pt x="2034" y="51"/>
                  <a:pt x="2034" y="51"/>
                </a:cubicBezTo>
                <a:cubicBezTo>
                  <a:pt x="2036" y="51"/>
                  <a:pt x="2036" y="51"/>
                  <a:pt x="2036" y="51"/>
                </a:cubicBezTo>
                <a:cubicBezTo>
                  <a:pt x="2036" y="49"/>
                  <a:pt x="2036" y="49"/>
                  <a:pt x="2036" y="49"/>
                </a:cubicBezTo>
                <a:cubicBezTo>
                  <a:pt x="2038" y="48"/>
                  <a:pt x="2038" y="48"/>
                  <a:pt x="2038" y="48"/>
                </a:cubicBezTo>
                <a:cubicBezTo>
                  <a:pt x="2040" y="47"/>
                  <a:pt x="2040" y="47"/>
                  <a:pt x="2040" y="47"/>
                </a:cubicBezTo>
                <a:cubicBezTo>
                  <a:pt x="2041" y="46"/>
                  <a:pt x="2041" y="46"/>
                  <a:pt x="2041" y="46"/>
                </a:cubicBezTo>
                <a:cubicBezTo>
                  <a:pt x="2039" y="44"/>
                  <a:pt x="2039" y="44"/>
                  <a:pt x="2039" y="44"/>
                </a:cubicBezTo>
                <a:cubicBezTo>
                  <a:pt x="2037" y="42"/>
                  <a:pt x="2037" y="42"/>
                  <a:pt x="2037" y="42"/>
                </a:cubicBezTo>
                <a:cubicBezTo>
                  <a:pt x="2036" y="41"/>
                  <a:pt x="2036" y="41"/>
                  <a:pt x="2036" y="41"/>
                </a:cubicBezTo>
                <a:cubicBezTo>
                  <a:pt x="2035" y="38"/>
                  <a:pt x="2035" y="38"/>
                  <a:pt x="2035" y="38"/>
                </a:cubicBezTo>
                <a:cubicBezTo>
                  <a:pt x="2033" y="38"/>
                  <a:pt x="2033" y="38"/>
                  <a:pt x="2033" y="38"/>
                </a:cubicBezTo>
                <a:cubicBezTo>
                  <a:pt x="2032" y="38"/>
                  <a:pt x="2032" y="38"/>
                  <a:pt x="2032" y="38"/>
                </a:cubicBezTo>
                <a:cubicBezTo>
                  <a:pt x="2030" y="40"/>
                  <a:pt x="2030" y="40"/>
                  <a:pt x="2030" y="40"/>
                </a:cubicBezTo>
                <a:cubicBezTo>
                  <a:pt x="2029" y="40"/>
                  <a:pt x="2029" y="40"/>
                  <a:pt x="2029" y="40"/>
                </a:cubicBezTo>
                <a:cubicBezTo>
                  <a:pt x="2027" y="42"/>
                  <a:pt x="2027" y="42"/>
                  <a:pt x="2027" y="42"/>
                </a:cubicBezTo>
                <a:cubicBezTo>
                  <a:pt x="2027" y="44"/>
                  <a:pt x="2027" y="44"/>
                  <a:pt x="2027" y="44"/>
                </a:cubicBezTo>
                <a:lnTo>
                  <a:pt x="2028" y="45"/>
                </a:lnTo>
                <a:close/>
                <a:moveTo>
                  <a:pt x="2098" y="44"/>
                </a:moveTo>
                <a:cubicBezTo>
                  <a:pt x="2099" y="45"/>
                  <a:pt x="2099" y="45"/>
                  <a:pt x="2099" y="45"/>
                </a:cubicBezTo>
                <a:cubicBezTo>
                  <a:pt x="2101" y="45"/>
                  <a:pt x="2101" y="45"/>
                  <a:pt x="2101" y="45"/>
                </a:cubicBezTo>
                <a:cubicBezTo>
                  <a:pt x="2103" y="46"/>
                  <a:pt x="2103" y="46"/>
                  <a:pt x="2103" y="46"/>
                </a:cubicBezTo>
                <a:cubicBezTo>
                  <a:pt x="2104" y="45"/>
                  <a:pt x="2104" y="45"/>
                  <a:pt x="2104" y="45"/>
                </a:cubicBezTo>
                <a:cubicBezTo>
                  <a:pt x="2104" y="44"/>
                  <a:pt x="2104" y="44"/>
                  <a:pt x="2104" y="44"/>
                </a:cubicBezTo>
                <a:cubicBezTo>
                  <a:pt x="2103" y="41"/>
                  <a:pt x="2103" y="41"/>
                  <a:pt x="2103" y="41"/>
                </a:cubicBezTo>
                <a:cubicBezTo>
                  <a:pt x="2102" y="38"/>
                  <a:pt x="2102" y="38"/>
                  <a:pt x="2102" y="38"/>
                </a:cubicBezTo>
                <a:cubicBezTo>
                  <a:pt x="2100" y="36"/>
                  <a:pt x="2100" y="36"/>
                  <a:pt x="2100" y="36"/>
                </a:cubicBezTo>
                <a:cubicBezTo>
                  <a:pt x="2099" y="34"/>
                  <a:pt x="2099" y="34"/>
                  <a:pt x="2099" y="34"/>
                </a:cubicBezTo>
                <a:cubicBezTo>
                  <a:pt x="2097" y="37"/>
                  <a:pt x="2097" y="37"/>
                  <a:pt x="2097" y="37"/>
                </a:cubicBezTo>
                <a:cubicBezTo>
                  <a:pt x="2097" y="40"/>
                  <a:pt x="2097" y="40"/>
                  <a:pt x="2097" y="40"/>
                </a:cubicBezTo>
                <a:cubicBezTo>
                  <a:pt x="2096" y="42"/>
                  <a:pt x="2096" y="42"/>
                  <a:pt x="2096" y="42"/>
                </a:cubicBezTo>
                <a:cubicBezTo>
                  <a:pt x="2096" y="44"/>
                  <a:pt x="2096" y="44"/>
                  <a:pt x="2096" y="44"/>
                </a:cubicBezTo>
                <a:lnTo>
                  <a:pt x="2098" y="44"/>
                </a:lnTo>
                <a:close/>
                <a:moveTo>
                  <a:pt x="1938" y="170"/>
                </a:moveTo>
                <a:cubicBezTo>
                  <a:pt x="1939" y="170"/>
                  <a:pt x="1939" y="170"/>
                  <a:pt x="1939" y="170"/>
                </a:cubicBezTo>
                <a:cubicBezTo>
                  <a:pt x="1940" y="169"/>
                  <a:pt x="1940" y="169"/>
                  <a:pt x="1940" y="169"/>
                </a:cubicBezTo>
                <a:cubicBezTo>
                  <a:pt x="1939" y="168"/>
                  <a:pt x="1939" y="168"/>
                  <a:pt x="1939" y="168"/>
                </a:cubicBezTo>
                <a:cubicBezTo>
                  <a:pt x="1938" y="168"/>
                  <a:pt x="1938" y="168"/>
                  <a:pt x="1938" y="168"/>
                </a:cubicBezTo>
                <a:lnTo>
                  <a:pt x="1938" y="170"/>
                </a:lnTo>
                <a:close/>
                <a:moveTo>
                  <a:pt x="1917" y="112"/>
                </a:moveTo>
                <a:cubicBezTo>
                  <a:pt x="1915" y="111"/>
                  <a:pt x="1915" y="111"/>
                  <a:pt x="1915" y="111"/>
                </a:cubicBezTo>
                <a:cubicBezTo>
                  <a:pt x="1915" y="110"/>
                  <a:pt x="1915" y="110"/>
                  <a:pt x="1915" y="110"/>
                </a:cubicBezTo>
                <a:cubicBezTo>
                  <a:pt x="1913" y="109"/>
                  <a:pt x="1913" y="109"/>
                  <a:pt x="1913" y="109"/>
                </a:cubicBezTo>
                <a:cubicBezTo>
                  <a:pt x="1911" y="109"/>
                  <a:pt x="1911" y="109"/>
                  <a:pt x="1911" y="109"/>
                </a:cubicBezTo>
                <a:cubicBezTo>
                  <a:pt x="1909" y="111"/>
                  <a:pt x="1909" y="111"/>
                  <a:pt x="1909" y="111"/>
                </a:cubicBezTo>
                <a:cubicBezTo>
                  <a:pt x="1910" y="112"/>
                  <a:pt x="1910" y="112"/>
                  <a:pt x="1910" y="112"/>
                </a:cubicBezTo>
                <a:cubicBezTo>
                  <a:pt x="1911" y="112"/>
                  <a:pt x="1911" y="112"/>
                  <a:pt x="1911" y="112"/>
                </a:cubicBezTo>
                <a:cubicBezTo>
                  <a:pt x="1912" y="112"/>
                  <a:pt x="1912" y="112"/>
                  <a:pt x="1912" y="112"/>
                </a:cubicBezTo>
                <a:cubicBezTo>
                  <a:pt x="1914" y="113"/>
                  <a:pt x="1914" y="113"/>
                  <a:pt x="1914" y="113"/>
                </a:cubicBezTo>
                <a:cubicBezTo>
                  <a:pt x="1914" y="114"/>
                  <a:pt x="1914" y="114"/>
                  <a:pt x="1914" y="114"/>
                </a:cubicBezTo>
                <a:cubicBezTo>
                  <a:pt x="1915" y="115"/>
                  <a:pt x="1915" y="115"/>
                  <a:pt x="1915" y="115"/>
                </a:cubicBezTo>
                <a:cubicBezTo>
                  <a:pt x="1917" y="117"/>
                  <a:pt x="1917" y="117"/>
                  <a:pt x="1917" y="117"/>
                </a:cubicBezTo>
                <a:cubicBezTo>
                  <a:pt x="1918" y="117"/>
                  <a:pt x="1918" y="117"/>
                  <a:pt x="1918" y="117"/>
                </a:cubicBezTo>
                <a:cubicBezTo>
                  <a:pt x="1918" y="116"/>
                  <a:pt x="1918" y="116"/>
                  <a:pt x="1918" y="116"/>
                </a:cubicBezTo>
                <a:cubicBezTo>
                  <a:pt x="1917" y="115"/>
                  <a:pt x="1917" y="115"/>
                  <a:pt x="1917" y="115"/>
                </a:cubicBezTo>
                <a:cubicBezTo>
                  <a:pt x="1918" y="113"/>
                  <a:pt x="1918" y="113"/>
                  <a:pt x="1918" y="113"/>
                </a:cubicBezTo>
                <a:lnTo>
                  <a:pt x="1917" y="112"/>
                </a:lnTo>
                <a:close/>
                <a:moveTo>
                  <a:pt x="1855" y="210"/>
                </a:moveTo>
                <a:cubicBezTo>
                  <a:pt x="1854" y="209"/>
                  <a:pt x="1854" y="209"/>
                  <a:pt x="1854" y="209"/>
                </a:cubicBezTo>
                <a:cubicBezTo>
                  <a:pt x="1853" y="207"/>
                  <a:pt x="1853" y="207"/>
                  <a:pt x="1853" y="207"/>
                </a:cubicBezTo>
                <a:cubicBezTo>
                  <a:pt x="1852" y="208"/>
                  <a:pt x="1852" y="208"/>
                  <a:pt x="1852" y="208"/>
                </a:cubicBezTo>
                <a:cubicBezTo>
                  <a:pt x="1852" y="209"/>
                  <a:pt x="1852" y="209"/>
                  <a:pt x="1852" y="209"/>
                </a:cubicBezTo>
                <a:cubicBezTo>
                  <a:pt x="1854" y="210"/>
                  <a:pt x="1854" y="210"/>
                  <a:pt x="1854" y="210"/>
                </a:cubicBezTo>
                <a:lnTo>
                  <a:pt x="1855" y="210"/>
                </a:lnTo>
                <a:close/>
                <a:moveTo>
                  <a:pt x="1696" y="131"/>
                </a:moveTo>
                <a:cubicBezTo>
                  <a:pt x="1694" y="131"/>
                  <a:pt x="1694" y="131"/>
                  <a:pt x="1694" y="131"/>
                </a:cubicBezTo>
                <a:cubicBezTo>
                  <a:pt x="1694" y="133"/>
                  <a:pt x="1694" y="133"/>
                  <a:pt x="1694" y="133"/>
                </a:cubicBezTo>
                <a:cubicBezTo>
                  <a:pt x="1695" y="133"/>
                  <a:pt x="1695" y="133"/>
                  <a:pt x="1695" y="133"/>
                </a:cubicBezTo>
                <a:lnTo>
                  <a:pt x="1696" y="131"/>
                </a:lnTo>
                <a:close/>
                <a:moveTo>
                  <a:pt x="1801" y="239"/>
                </a:moveTo>
                <a:cubicBezTo>
                  <a:pt x="1799" y="239"/>
                  <a:pt x="1799" y="239"/>
                  <a:pt x="1799" y="239"/>
                </a:cubicBezTo>
                <a:cubicBezTo>
                  <a:pt x="1798" y="241"/>
                  <a:pt x="1798" y="241"/>
                  <a:pt x="1798" y="241"/>
                </a:cubicBezTo>
                <a:cubicBezTo>
                  <a:pt x="1798" y="242"/>
                  <a:pt x="1798" y="242"/>
                  <a:pt x="1798" y="242"/>
                </a:cubicBezTo>
                <a:cubicBezTo>
                  <a:pt x="1800" y="243"/>
                  <a:pt x="1800" y="243"/>
                  <a:pt x="1800" y="243"/>
                </a:cubicBezTo>
                <a:cubicBezTo>
                  <a:pt x="1800" y="244"/>
                  <a:pt x="1800" y="244"/>
                  <a:pt x="1800" y="244"/>
                </a:cubicBezTo>
                <a:cubicBezTo>
                  <a:pt x="1801" y="244"/>
                  <a:pt x="1801" y="244"/>
                  <a:pt x="1801" y="244"/>
                </a:cubicBezTo>
                <a:cubicBezTo>
                  <a:pt x="1801" y="243"/>
                  <a:pt x="1801" y="243"/>
                  <a:pt x="1801" y="243"/>
                </a:cubicBezTo>
                <a:cubicBezTo>
                  <a:pt x="1800" y="242"/>
                  <a:pt x="1800" y="242"/>
                  <a:pt x="1800" y="242"/>
                </a:cubicBezTo>
                <a:cubicBezTo>
                  <a:pt x="1801" y="241"/>
                  <a:pt x="1801" y="241"/>
                  <a:pt x="1801" y="241"/>
                </a:cubicBezTo>
                <a:lnTo>
                  <a:pt x="1801" y="239"/>
                </a:lnTo>
                <a:close/>
                <a:moveTo>
                  <a:pt x="1690" y="137"/>
                </a:moveTo>
                <a:cubicBezTo>
                  <a:pt x="1691" y="136"/>
                  <a:pt x="1691" y="136"/>
                  <a:pt x="1691" y="136"/>
                </a:cubicBezTo>
                <a:cubicBezTo>
                  <a:pt x="1690" y="135"/>
                  <a:pt x="1690" y="135"/>
                  <a:pt x="1690" y="135"/>
                </a:cubicBezTo>
                <a:cubicBezTo>
                  <a:pt x="1688" y="135"/>
                  <a:pt x="1688" y="135"/>
                  <a:pt x="1688" y="135"/>
                </a:cubicBezTo>
                <a:cubicBezTo>
                  <a:pt x="1689" y="137"/>
                  <a:pt x="1689" y="137"/>
                  <a:pt x="1689" y="137"/>
                </a:cubicBezTo>
                <a:lnTo>
                  <a:pt x="1690" y="137"/>
                </a:lnTo>
                <a:close/>
                <a:moveTo>
                  <a:pt x="1687" y="144"/>
                </a:moveTo>
                <a:cubicBezTo>
                  <a:pt x="1690" y="143"/>
                  <a:pt x="1690" y="143"/>
                  <a:pt x="1690" y="143"/>
                </a:cubicBezTo>
                <a:cubicBezTo>
                  <a:pt x="1690" y="141"/>
                  <a:pt x="1690" y="141"/>
                  <a:pt x="1690" y="141"/>
                </a:cubicBezTo>
                <a:cubicBezTo>
                  <a:pt x="1688" y="140"/>
                  <a:pt x="1688" y="140"/>
                  <a:pt x="1688" y="140"/>
                </a:cubicBezTo>
                <a:cubicBezTo>
                  <a:pt x="1688" y="140"/>
                  <a:pt x="1685" y="141"/>
                  <a:pt x="1685" y="141"/>
                </a:cubicBezTo>
                <a:cubicBezTo>
                  <a:pt x="1687" y="142"/>
                  <a:pt x="1687" y="142"/>
                  <a:pt x="1687" y="142"/>
                </a:cubicBezTo>
                <a:lnTo>
                  <a:pt x="1687" y="144"/>
                </a:lnTo>
                <a:close/>
                <a:moveTo>
                  <a:pt x="1702" y="136"/>
                </a:moveTo>
                <a:cubicBezTo>
                  <a:pt x="1704" y="135"/>
                  <a:pt x="1704" y="135"/>
                  <a:pt x="1704" y="135"/>
                </a:cubicBezTo>
                <a:cubicBezTo>
                  <a:pt x="1705" y="133"/>
                  <a:pt x="1705" y="133"/>
                  <a:pt x="1705" y="133"/>
                </a:cubicBezTo>
                <a:cubicBezTo>
                  <a:pt x="1703" y="133"/>
                  <a:pt x="1703" y="133"/>
                  <a:pt x="1703" y="133"/>
                </a:cubicBezTo>
                <a:cubicBezTo>
                  <a:pt x="1704" y="131"/>
                  <a:pt x="1704" y="131"/>
                  <a:pt x="1704" y="131"/>
                </a:cubicBezTo>
                <a:cubicBezTo>
                  <a:pt x="1703" y="131"/>
                  <a:pt x="1703" y="131"/>
                  <a:pt x="1703" y="131"/>
                </a:cubicBezTo>
                <a:cubicBezTo>
                  <a:pt x="1701" y="130"/>
                  <a:pt x="1701" y="130"/>
                  <a:pt x="1701" y="130"/>
                </a:cubicBezTo>
                <a:cubicBezTo>
                  <a:pt x="1701" y="132"/>
                  <a:pt x="1701" y="132"/>
                  <a:pt x="1701" y="132"/>
                </a:cubicBezTo>
                <a:cubicBezTo>
                  <a:pt x="1700" y="133"/>
                  <a:pt x="1700" y="133"/>
                  <a:pt x="1700" y="133"/>
                </a:cubicBezTo>
                <a:cubicBezTo>
                  <a:pt x="1699" y="132"/>
                  <a:pt x="1699" y="132"/>
                  <a:pt x="1699" y="132"/>
                </a:cubicBezTo>
                <a:cubicBezTo>
                  <a:pt x="1698" y="133"/>
                  <a:pt x="1698" y="133"/>
                  <a:pt x="1698" y="133"/>
                </a:cubicBezTo>
                <a:cubicBezTo>
                  <a:pt x="1698" y="134"/>
                  <a:pt x="1698" y="134"/>
                  <a:pt x="1698" y="134"/>
                </a:cubicBezTo>
                <a:cubicBezTo>
                  <a:pt x="1700" y="134"/>
                  <a:pt x="1700" y="134"/>
                  <a:pt x="1700" y="134"/>
                </a:cubicBezTo>
                <a:lnTo>
                  <a:pt x="1702" y="136"/>
                </a:lnTo>
                <a:close/>
                <a:moveTo>
                  <a:pt x="1945" y="157"/>
                </a:moveTo>
                <a:cubicBezTo>
                  <a:pt x="1944" y="156"/>
                  <a:pt x="1944" y="156"/>
                  <a:pt x="1944" y="156"/>
                </a:cubicBezTo>
                <a:cubicBezTo>
                  <a:pt x="1943" y="157"/>
                  <a:pt x="1943" y="157"/>
                  <a:pt x="1943" y="157"/>
                </a:cubicBezTo>
                <a:cubicBezTo>
                  <a:pt x="1943" y="158"/>
                  <a:pt x="1943" y="158"/>
                  <a:pt x="1943" y="158"/>
                </a:cubicBezTo>
                <a:cubicBezTo>
                  <a:pt x="1944" y="158"/>
                  <a:pt x="1944" y="158"/>
                  <a:pt x="1944" y="158"/>
                </a:cubicBezTo>
                <a:lnTo>
                  <a:pt x="1945" y="157"/>
                </a:lnTo>
                <a:close/>
                <a:moveTo>
                  <a:pt x="1942" y="168"/>
                </a:moveTo>
                <a:cubicBezTo>
                  <a:pt x="1942" y="169"/>
                  <a:pt x="1942" y="169"/>
                  <a:pt x="1942" y="169"/>
                </a:cubicBezTo>
                <a:cubicBezTo>
                  <a:pt x="1942" y="170"/>
                  <a:pt x="1942" y="170"/>
                  <a:pt x="1942" y="170"/>
                </a:cubicBezTo>
                <a:cubicBezTo>
                  <a:pt x="1944" y="168"/>
                  <a:pt x="1944" y="168"/>
                  <a:pt x="1944" y="168"/>
                </a:cubicBezTo>
                <a:cubicBezTo>
                  <a:pt x="1944" y="167"/>
                  <a:pt x="1944" y="167"/>
                  <a:pt x="1944" y="167"/>
                </a:cubicBezTo>
                <a:cubicBezTo>
                  <a:pt x="1942" y="167"/>
                  <a:pt x="1942" y="167"/>
                  <a:pt x="1942" y="167"/>
                </a:cubicBezTo>
                <a:lnTo>
                  <a:pt x="1942" y="168"/>
                </a:lnTo>
                <a:close/>
                <a:moveTo>
                  <a:pt x="1947" y="156"/>
                </a:moveTo>
                <a:cubicBezTo>
                  <a:pt x="1946" y="157"/>
                  <a:pt x="1946" y="157"/>
                  <a:pt x="1946" y="157"/>
                </a:cubicBezTo>
                <a:cubicBezTo>
                  <a:pt x="1947" y="157"/>
                  <a:pt x="1947" y="157"/>
                  <a:pt x="1947" y="157"/>
                </a:cubicBezTo>
                <a:cubicBezTo>
                  <a:pt x="1948" y="158"/>
                  <a:pt x="1948" y="158"/>
                  <a:pt x="1948" y="158"/>
                </a:cubicBezTo>
                <a:cubicBezTo>
                  <a:pt x="1950" y="159"/>
                  <a:pt x="1950" y="159"/>
                  <a:pt x="1950" y="159"/>
                </a:cubicBezTo>
                <a:cubicBezTo>
                  <a:pt x="1949" y="157"/>
                  <a:pt x="1949" y="157"/>
                  <a:pt x="1949" y="157"/>
                </a:cubicBezTo>
                <a:lnTo>
                  <a:pt x="1947" y="156"/>
                </a:lnTo>
                <a:close/>
                <a:moveTo>
                  <a:pt x="1899" y="98"/>
                </a:moveTo>
                <a:cubicBezTo>
                  <a:pt x="1898" y="101"/>
                  <a:pt x="1898" y="101"/>
                  <a:pt x="1898" y="101"/>
                </a:cubicBezTo>
                <a:cubicBezTo>
                  <a:pt x="1899" y="103"/>
                  <a:pt x="1899" y="103"/>
                  <a:pt x="1899" y="103"/>
                </a:cubicBezTo>
                <a:cubicBezTo>
                  <a:pt x="1902" y="105"/>
                  <a:pt x="1902" y="105"/>
                  <a:pt x="1902" y="105"/>
                </a:cubicBezTo>
                <a:cubicBezTo>
                  <a:pt x="1902" y="106"/>
                  <a:pt x="1902" y="106"/>
                  <a:pt x="1902" y="106"/>
                </a:cubicBezTo>
                <a:cubicBezTo>
                  <a:pt x="1904" y="108"/>
                  <a:pt x="1904" y="108"/>
                  <a:pt x="1904" y="108"/>
                </a:cubicBezTo>
                <a:cubicBezTo>
                  <a:pt x="1906" y="109"/>
                  <a:pt x="1906" y="109"/>
                  <a:pt x="1906" y="109"/>
                </a:cubicBezTo>
                <a:cubicBezTo>
                  <a:pt x="1907" y="108"/>
                  <a:pt x="1907" y="108"/>
                  <a:pt x="1907" y="108"/>
                </a:cubicBezTo>
                <a:cubicBezTo>
                  <a:pt x="1909" y="108"/>
                  <a:pt x="1909" y="108"/>
                  <a:pt x="1909" y="108"/>
                </a:cubicBezTo>
                <a:cubicBezTo>
                  <a:pt x="1910" y="105"/>
                  <a:pt x="1910" y="105"/>
                  <a:pt x="1910" y="105"/>
                </a:cubicBezTo>
                <a:cubicBezTo>
                  <a:pt x="1910" y="103"/>
                  <a:pt x="1910" y="103"/>
                  <a:pt x="1910" y="103"/>
                </a:cubicBezTo>
                <a:cubicBezTo>
                  <a:pt x="1910" y="101"/>
                  <a:pt x="1910" y="101"/>
                  <a:pt x="1910" y="101"/>
                </a:cubicBezTo>
                <a:cubicBezTo>
                  <a:pt x="1911" y="99"/>
                  <a:pt x="1911" y="99"/>
                  <a:pt x="1911" y="99"/>
                </a:cubicBezTo>
                <a:cubicBezTo>
                  <a:pt x="1911" y="101"/>
                  <a:pt x="1911" y="101"/>
                  <a:pt x="1911" y="101"/>
                </a:cubicBezTo>
                <a:cubicBezTo>
                  <a:pt x="1910" y="103"/>
                  <a:pt x="1910" y="103"/>
                  <a:pt x="1910" y="103"/>
                </a:cubicBezTo>
                <a:cubicBezTo>
                  <a:pt x="1911" y="104"/>
                  <a:pt x="1911" y="104"/>
                  <a:pt x="1911" y="104"/>
                </a:cubicBezTo>
                <a:cubicBezTo>
                  <a:pt x="1912" y="107"/>
                  <a:pt x="1912" y="107"/>
                  <a:pt x="1912" y="107"/>
                </a:cubicBezTo>
                <a:cubicBezTo>
                  <a:pt x="1913" y="107"/>
                  <a:pt x="1913" y="107"/>
                  <a:pt x="1913" y="107"/>
                </a:cubicBezTo>
                <a:cubicBezTo>
                  <a:pt x="1915" y="106"/>
                  <a:pt x="1915" y="106"/>
                  <a:pt x="1915" y="106"/>
                </a:cubicBezTo>
                <a:cubicBezTo>
                  <a:pt x="1915" y="105"/>
                  <a:pt x="1915" y="105"/>
                  <a:pt x="1915" y="105"/>
                </a:cubicBezTo>
                <a:cubicBezTo>
                  <a:pt x="1916" y="103"/>
                  <a:pt x="1916" y="103"/>
                  <a:pt x="1916" y="103"/>
                </a:cubicBezTo>
                <a:cubicBezTo>
                  <a:pt x="1916" y="104"/>
                  <a:pt x="1916" y="104"/>
                  <a:pt x="1916" y="104"/>
                </a:cubicBezTo>
                <a:cubicBezTo>
                  <a:pt x="1916" y="105"/>
                  <a:pt x="1916" y="105"/>
                  <a:pt x="1916" y="105"/>
                </a:cubicBezTo>
                <a:cubicBezTo>
                  <a:pt x="1916" y="106"/>
                  <a:pt x="1916" y="106"/>
                  <a:pt x="1916" y="106"/>
                </a:cubicBezTo>
                <a:cubicBezTo>
                  <a:pt x="1918" y="109"/>
                  <a:pt x="1918" y="109"/>
                  <a:pt x="1918" y="109"/>
                </a:cubicBezTo>
                <a:cubicBezTo>
                  <a:pt x="1920" y="111"/>
                  <a:pt x="1920" y="111"/>
                  <a:pt x="1920" y="111"/>
                </a:cubicBezTo>
                <a:cubicBezTo>
                  <a:pt x="1922" y="111"/>
                  <a:pt x="1922" y="111"/>
                  <a:pt x="1922" y="111"/>
                </a:cubicBezTo>
                <a:cubicBezTo>
                  <a:pt x="1923" y="110"/>
                  <a:pt x="1923" y="110"/>
                  <a:pt x="1923" y="110"/>
                </a:cubicBezTo>
                <a:cubicBezTo>
                  <a:pt x="1924" y="110"/>
                  <a:pt x="1924" y="110"/>
                  <a:pt x="1924" y="110"/>
                </a:cubicBezTo>
                <a:cubicBezTo>
                  <a:pt x="1924" y="111"/>
                  <a:pt x="1924" y="111"/>
                  <a:pt x="1924" y="111"/>
                </a:cubicBezTo>
                <a:cubicBezTo>
                  <a:pt x="1923" y="111"/>
                  <a:pt x="1923" y="111"/>
                  <a:pt x="1923" y="111"/>
                </a:cubicBezTo>
                <a:cubicBezTo>
                  <a:pt x="1922" y="112"/>
                  <a:pt x="1922" y="112"/>
                  <a:pt x="1922" y="112"/>
                </a:cubicBezTo>
                <a:cubicBezTo>
                  <a:pt x="1921" y="113"/>
                  <a:pt x="1921" y="113"/>
                  <a:pt x="1921" y="113"/>
                </a:cubicBezTo>
                <a:cubicBezTo>
                  <a:pt x="1920" y="114"/>
                  <a:pt x="1920" y="114"/>
                  <a:pt x="1920" y="114"/>
                </a:cubicBezTo>
                <a:cubicBezTo>
                  <a:pt x="1922" y="116"/>
                  <a:pt x="1922" y="116"/>
                  <a:pt x="1922" y="116"/>
                </a:cubicBezTo>
                <a:cubicBezTo>
                  <a:pt x="1922" y="117"/>
                  <a:pt x="1922" y="117"/>
                  <a:pt x="1922" y="117"/>
                </a:cubicBezTo>
                <a:cubicBezTo>
                  <a:pt x="1921" y="118"/>
                  <a:pt x="1921" y="118"/>
                  <a:pt x="1921" y="118"/>
                </a:cubicBezTo>
                <a:cubicBezTo>
                  <a:pt x="1920" y="117"/>
                  <a:pt x="1920" y="117"/>
                  <a:pt x="1920" y="117"/>
                </a:cubicBezTo>
                <a:cubicBezTo>
                  <a:pt x="1920" y="118"/>
                  <a:pt x="1920" y="118"/>
                  <a:pt x="1920" y="118"/>
                </a:cubicBezTo>
                <a:cubicBezTo>
                  <a:pt x="1921" y="119"/>
                  <a:pt x="1921" y="119"/>
                  <a:pt x="1921" y="119"/>
                </a:cubicBezTo>
                <a:cubicBezTo>
                  <a:pt x="1924" y="120"/>
                  <a:pt x="1924" y="120"/>
                  <a:pt x="1924" y="120"/>
                </a:cubicBezTo>
                <a:cubicBezTo>
                  <a:pt x="1926" y="121"/>
                  <a:pt x="1926" y="121"/>
                  <a:pt x="1926" y="121"/>
                </a:cubicBezTo>
                <a:cubicBezTo>
                  <a:pt x="1928" y="120"/>
                  <a:pt x="1928" y="120"/>
                  <a:pt x="1928" y="120"/>
                </a:cubicBezTo>
                <a:cubicBezTo>
                  <a:pt x="1931" y="121"/>
                  <a:pt x="1931" y="121"/>
                  <a:pt x="1931" y="121"/>
                </a:cubicBezTo>
                <a:cubicBezTo>
                  <a:pt x="1930" y="119"/>
                  <a:pt x="1930" y="119"/>
                  <a:pt x="1930" y="119"/>
                </a:cubicBezTo>
                <a:cubicBezTo>
                  <a:pt x="1932" y="120"/>
                  <a:pt x="1932" y="120"/>
                  <a:pt x="1932" y="120"/>
                </a:cubicBezTo>
                <a:cubicBezTo>
                  <a:pt x="1932" y="121"/>
                  <a:pt x="1932" y="121"/>
                  <a:pt x="1932" y="121"/>
                </a:cubicBezTo>
                <a:cubicBezTo>
                  <a:pt x="1933" y="124"/>
                  <a:pt x="1933" y="124"/>
                  <a:pt x="1933" y="124"/>
                </a:cubicBezTo>
                <a:cubicBezTo>
                  <a:pt x="1935" y="125"/>
                  <a:pt x="1935" y="125"/>
                  <a:pt x="1935" y="125"/>
                </a:cubicBezTo>
                <a:cubicBezTo>
                  <a:pt x="1936" y="125"/>
                  <a:pt x="1936" y="125"/>
                  <a:pt x="1936" y="125"/>
                </a:cubicBezTo>
                <a:cubicBezTo>
                  <a:pt x="1937" y="123"/>
                  <a:pt x="1937" y="123"/>
                  <a:pt x="1937" y="123"/>
                </a:cubicBezTo>
                <a:cubicBezTo>
                  <a:pt x="1937" y="121"/>
                  <a:pt x="1937" y="121"/>
                  <a:pt x="1937" y="121"/>
                </a:cubicBezTo>
                <a:cubicBezTo>
                  <a:pt x="1934" y="120"/>
                  <a:pt x="1934" y="120"/>
                  <a:pt x="1934" y="120"/>
                </a:cubicBezTo>
                <a:cubicBezTo>
                  <a:pt x="1933" y="119"/>
                  <a:pt x="1933" y="119"/>
                  <a:pt x="1933" y="119"/>
                </a:cubicBezTo>
                <a:cubicBezTo>
                  <a:pt x="1934" y="119"/>
                  <a:pt x="1934" y="119"/>
                  <a:pt x="1934" y="119"/>
                </a:cubicBezTo>
                <a:cubicBezTo>
                  <a:pt x="1936" y="119"/>
                  <a:pt x="1936" y="119"/>
                  <a:pt x="1936" y="119"/>
                </a:cubicBezTo>
                <a:cubicBezTo>
                  <a:pt x="1938" y="120"/>
                  <a:pt x="1938" y="120"/>
                  <a:pt x="1938" y="120"/>
                </a:cubicBezTo>
                <a:cubicBezTo>
                  <a:pt x="1939" y="122"/>
                  <a:pt x="1939" y="122"/>
                  <a:pt x="1939" y="122"/>
                </a:cubicBezTo>
                <a:cubicBezTo>
                  <a:pt x="1940" y="124"/>
                  <a:pt x="1940" y="124"/>
                  <a:pt x="1940" y="124"/>
                </a:cubicBezTo>
                <a:cubicBezTo>
                  <a:pt x="1940" y="124"/>
                  <a:pt x="1940" y="124"/>
                  <a:pt x="1940" y="124"/>
                </a:cubicBezTo>
                <a:cubicBezTo>
                  <a:pt x="1941" y="122"/>
                  <a:pt x="1941" y="122"/>
                  <a:pt x="1941" y="122"/>
                </a:cubicBezTo>
                <a:cubicBezTo>
                  <a:pt x="1942" y="122"/>
                  <a:pt x="1942" y="122"/>
                  <a:pt x="1942" y="122"/>
                </a:cubicBezTo>
                <a:cubicBezTo>
                  <a:pt x="1943" y="123"/>
                  <a:pt x="1943" y="123"/>
                  <a:pt x="1943" y="123"/>
                </a:cubicBezTo>
                <a:cubicBezTo>
                  <a:pt x="1945" y="125"/>
                  <a:pt x="1945" y="125"/>
                  <a:pt x="1945" y="125"/>
                </a:cubicBezTo>
                <a:cubicBezTo>
                  <a:pt x="1946" y="124"/>
                  <a:pt x="1946" y="124"/>
                  <a:pt x="1946" y="124"/>
                </a:cubicBezTo>
                <a:cubicBezTo>
                  <a:pt x="1946" y="123"/>
                  <a:pt x="1946" y="123"/>
                  <a:pt x="1946" y="123"/>
                </a:cubicBezTo>
                <a:cubicBezTo>
                  <a:pt x="1945" y="122"/>
                  <a:pt x="1945" y="122"/>
                  <a:pt x="1945" y="122"/>
                </a:cubicBezTo>
                <a:cubicBezTo>
                  <a:pt x="1945" y="121"/>
                  <a:pt x="1945" y="121"/>
                  <a:pt x="1945" y="121"/>
                </a:cubicBezTo>
                <a:cubicBezTo>
                  <a:pt x="1946" y="121"/>
                  <a:pt x="1946" y="121"/>
                  <a:pt x="1946" y="121"/>
                </a:cubicBezTo>
                <a:cubicBezTo>
                  <a:pt x="1948" y="122"/>
                  <a:pt x="1948" y="122"/>
                  <a:pt x="1948" y="122"/>
                </a:cubicBezTo>
                <a:cubicBezTo>
                  <a:pt x="1948" y="123"/>
                  <a:pt x="1948" y="123"/>
                  <a:pt x="1948" y="123"/>
                </a:cubicBezTo>
                <a:cubicBezTo>
                  <a:pt x="1949" y="123"/>
                  <a:pt x="1949" y="123"/>
                  <a:pt x="1949" y="123"/>
                </a:cubicBezTo>
                <a:cubicBezTo>
                  <a:pt x="1950" y="125"/>
                  <a:pt x="1950" y="125"/>
                  <a:pt x="1950" y="125"/>
                </a:cubicBezTo>
                <a:cubicBezTo>
                  <a:pt x="1951" y="125"/>
                  <a:pt x="1951" y="125"/>
                  <a:pt x="1951" y="125"/>
                </a:cubicBezTo>
                <a:cubicBezTo>
                  <a:pt x="1952" y="125"/>
                  <a:pt x="1952" y="125"/>
                  <a:pt x="1952" y="125"/>
                </a:cubicBezTo>
                <a:cubicBezTo>
                  <a:pt x="1952" y="123"/>
                  <a:pt x="1952" y="123"/>
                  <a:pt x="1952" y="123"/>
                </a:cubicBezTo>
                <a:cubicBezTo>
                  <a:pt x="1951" y="122"/>
                  <a:pt x="1951" y="122"/>
                  <a:pt x="1951" y="122"/>
                </a:cubicBezTo>
                <a:cubicBezTo>
                  <a:pt x="1950" y="122"/>
                  <a:pt x="1950" y="122"/>
                  <a:pt x="1950" y="122"/>
                </a:cubicBezTo>
                <a:cubicBezTo>
                  <a:pt x="1949" y="121"/>
                  <a:pt x="1949" y="121"/>
                  <a:pt x="1949" y="121"/>
                </a:cubicBezTo>
                <a:cubicBezTo>
                  <a:pt x="1949" y="120"/>
                  <a:pt x="1949" y="120"/>
                  <a:pt x="1949" y="120"/>
                </a:cubicBezTo>
                <a:cubicBezTo>
                  <a:pt x="1950" y="121"/>
                  <a:pt x="1950" y="121"/>
                  <a:pt x="1950" y="121"/>
                </a:cubicBezTo>
                <a:cubicBezTo>
                  <a:pt x="1951" y="121"/>
                  <a:pt x="1951" y="121"/>
                  <a:pt x="1951" y="121"/>
                </a:cubicBezTo>
                <a:cubicBezTo>
                  <a:pt x="1953" y="119"/>
                  <a:pt x="1953" y="119"/>
                  <a:pt x="1953" y="119"/>
                </a:cubicBezTo>
                <a:cubicBezTo>
                  <a:pt x="1953" y="118"/>
                  <a:pt x="1953" y="118"/>
                  <a:pt x="1953" y="118"/>
                </a:cubicBezTo>
                <a:cubicBezTo>
                  <a:pt x="1953" y="117"/>
                  <a:pt x="1953" y="117"/>
                  <a:pt x="1953" y="117"/>
                </a:cubicBezTo>
                <a:cubicBezTo>
                  <a:pt x="1951" y="115"/>
                  <a:pt x="1951" y="115"/>
                  <a:pt x="1951" y="115"/>
                </a:cubicBezTo>
                <a:cubicBezTo>
                  <a:pt x="1950" y="116"/>
                  <a:pt x="1950" y="116"/>
                  <a:pt x="1950" y="116"/>
                </a:cubicBezTo>
                <a:cubicBezTo>
                  <a:pt x="1948" y="115"/>
                  <a:pt x="1948" y="115"/>
                  <a:pt x="1948" y="115"/>
                </a:cubicBezTo>
                <a:cubicBezTo>
                  <a:pt x="1947" y="113"/>
                  <a:pt x="1947" y="113"/>
                  <a:pt x="1947" y="113"/>
                </a:cubicBezTo>
                <a:cubicBezTo>
                  <a:pt x="1945" y="113"/>
                  <a:pt x="1945" y="113"/>
                  <a:pt x="1945" y="113"/>
                </a:cubicBezTo>
                <a:cubicBezTo>
                  <a:pt x="1941" y="110"/>
                  <a:pt x="1941" y="110"/>
                  <a:pt x="1941" y="110"/>
                </a:cubicBezTo>
                <a:cubicBezTo>
                  <a:pt x="1940" y="108"/>
                  <a:pt x="1940" y="108"/>
                  <a:pt x="1940" y="108"/>
                </a:cubicBezTo>
                <a:cubicBezTo>
                  <a:pt x="1938" y="108"/>
                  <a:pt x="1938" y="108"/>
                  <a:pt x="1938" y="108"/>
                </a:cubicBezTo>
                <a:cubicBezTo>
                  <a:pt x="1936" y="103"/>
                  <a:pt x="1936" y="103"/>
                  <a:pt x="1936" y="103"/>
                </a:cubicBezTo>
                <a:cubicBezTo>
                  <a:pt x="1932" y="99"/>
                  <a:pt x="1932" y="99"/>
                  <a:pt x="1932" y="99"/>
                </a:cubicBezTo>
                <a:cubicBezTo>
                  <a:pt x="1931" y="95"/>
                  <a:pt x="1931" y="95"/>
                  <a:pt x="1931" y="95"/>
                </a:cubicBezTo>
                <a:cubicBezTo>
                  <a:pt x="1929" y="92"/>
                  <a:pt x="1929" y="92"/>
                  <a:pt x="1929" y="92"/>
                </a:cubicBezTo>
                <a:cubicBezTo>
                  <a:pt x="1929" y="87"/>
                  <a:pt x="1929" y="87"/>
                  <a:pt x="1929" y="87"/>
                </a:cubicBezTo>
                <a:cubicBezTo>
                  <a:pt x="1927" y="84"/>
                  <a:pt x="1927" y="84"/>
                  <a:pt x="1927" y="84"/>
                </a:cubicBezTo>
                <a:cubicBezTo>
                  <a:pt x="1926" y="78"/>
                  <a:pt x="1926" y="78"/>
                  <a:pt x="1926" y="78"/>
                </a:cubicBezTo>
                <a:cubicBezTo>
                  <a:pt x="1926" y="77"/>
                  <a:pt x="1926" y="77"/>
                  <a:pt x="1926" y="77"/>
                </a:cubicBezTo>
                <a:cubicBezTo>
                  <a:pt x="1927" y="75"/>
                  <a:pt x="1927" y="75"/>
                  <a:pt x="1927" y="75"/>
                </a:cubicBezTo>
                <a:cubicBezTo>
                  <a:pt x="1927" y="74"/>
                  <a:pt x="1927" y="74"/>
                  <a:pt x="1927" y="74"/>
                </a:cubicBezTo>
                <a:cubicBezTo>
                  <a:pt x="1925" y="74"/>
                  <a:pt x="1925" y="74"/>
                  <a:pt x="1925" y="74"/>
                </a:cubicBezTo>
                <a:cubicBezTo>
                  <a:pt x="1923" y="74"/>
                  <a:pt x="1923" y="74"/>
                  <a:pt x="1923" y="74"/>
                </a:cubicBezTo>
                <a:cubicBezTo>
                  <a:pt x="1922" y="73"/>
                  <a:pt x="1922" y="73"/>
                  <a:pt x="1922" y="73"/>
                </a:cubicBezTo>
                <a:cubicBezTo>
                  <a:pt x="1923" y="73"/>
                  <a:pt x="1923" y="73"/>
                  <a:pt x="1923" y="73"/>
                </a:cubicBezTo>
                <a:cubicBezTo>
                  <a:pt x="1925" y="73"/>
                  <a:pt x="1925" y="73"/>
                  <a:pt x="1925" y="73"/>
                </a:cubicBezTo>
                <a:cubicBezTo>
                  <a:pt x="1928" y="72"/>
                  <a:pt x="1928" y="72"/>
                  <a:pt x="1928" y="72"/>
                </a:cubicBezTo>
                <a:cubicBezTo>
                  <a:pt x="1928" y="68"/>
                  <a:pt x="1928" y="68"/>
                  <a:pt x="1928" y="68"/>
                </a:cubicBezTo>
                <a:cubicBezTo>
                  <a:pt x="1928" y="66"/>
                  <a:pt x="1928" y="66"/>
                  <a:pt x="1928" y="66"/>
                </a:cubicBezTo>
                <a:cubicBezTo>
                  <a:pt x="1926" y="66"/>
                  <a:pt x="1926" y="66"/>
                  <a:pt x="1926" y="66"/>
                </a:cubicBezTo>
                <a:cubicBezTo>
                  <a:pt x="1924" y="67"/>
                  <a:pt x="1924" y="67"/>
                  <a:pt x="1924" y="67"/>
                </a:cubicBezTo>
                <a:cubicBezTo>
                  <a:pt x="1925" y="66"/>
                  <a:pt x="1925" y="66"/>
                  <a:pt x="1925" y="66"/>
                </a:cubicBezTo>
                <a:cubicBezTo>
                  <a:pt x="1927" y="65"/>
                  <a:pt x="1927" y="65"/>
                  <a:pt x="1927" y="65"/>
                </a:cubicBezTo>
                <a:cubicBezTo>
                  <a:pt x="1928" y="64"/>
                  <a:pt x="1928" y="64"/>
                  <a:pt x="1928" y="64"/>
                </a:cubicBezTo>
                <a:cubicBezTo>
                  <a:pt x="1927" y="63"/>
                  <a:pt x="1927" y="63"/>
                  <a:pt x="1927" y="63"/>
                </a:cubicBezTo>
                <a:cubicBezTo>
                  <a:pt x="1923" y="63"/>
                  <a:pt x="1923" y="63"/>
                  <a:pt x="1923" y="63"/>
                </a:cubicBezTo>
                <a:cubicBezTo>
                  <a:pt x="1918" y="62"/>
                  <a:pt x="1918" y="62"/>
                  <a:pt x="1918" y="62"/>
                </a:cubicBezTo>
                <a:cubicBezTo>
                  <a:pt x="1917" y="61"/>
                  <a:pt x="1917" y="61"/>
                  <a:pt x="1917" y="61"/>
                </a:cubicBezTo>
                <a:cubicBezTo>
                  <a:pt x="1915" y="61"/>
                  <a:pt x="1915" y="61"/>
                  <a:pt x="1915" y="61"/>
                </a:cubicBezTo>
                <a:cubicBezTo>
                  <a:pt x="1911" y="63"/>
                  <a:pt x="1911" y="63"/>
                  <a:pt x="1911" y="63"/>
                </a:cubicBezTo>
                <a:cubicBezTo>
                  <a:pt x="1908" y="63"/>
                  <a:pt x="1908" y="63"/>
                  <a:pt x="1908" y="63"/>
                </a:cubicBezTo>
                <a:cubicBezTo>
                  <a:pt x="1907" y="64"/>
                  <a:pt x="1907" y="64"/>
                  <a:pt x="1907" y="64"/>
                </a:cubicBezTo>
                <a:cubicBezTo>
                  <a:pt x="1904" y="66"/>
                  <a:pt x="1904" y="66"/>
                  <a:pt x="1904" y="66"/>
                </a:cubicBezTo>
                <a:cubicBezTo>
                  <a:pt x="1904" y="68"/>
                  <a:pt x="1904" y="68"/>
                  <a:pt x="1904" y="68"/>
                </a:cubicBezTo>
                <a:cubicBezTo>
                  <a:pt x="1903" y="70"/>
                  <a:pt x="1903" y="70"/>
                  <a:pt x="1903" y="70"/>
                </a:cubicBezTo>
                <a:cubicBezTo>
                  <a:pt x="1904" y="72"/>
                  <a:pt x="1904" y="72"/>
                  <a:pt x="1904" y="72"/>
                </a:cubicBezTo>
                <a:cubicBezTo>
                  <a:pt x="1905" y="72"/>
                  <a:pt x="1905" y="72"/>
                  <a:pt x="1905" y="72"/>
                </a:cubicBezTo>
                <a:cubicBezTo>
                  <a:pt x="1906" y="73"/>
                  <a:pt x="1906" y="73"/>
                  <a:pt x="1906" y="73"/>
                </a:cubicBezTo>
                <a:cubicBezTo>
                  <a:pt x="1906" y="74"/>
                  <a:pt x="1906" y="74"/>
                  <a:pt x="1906" y="74"/>
                </a:cubicBezTo>
                <a:cubicBezTo>
                  <a:pt x="1904" y="74"/>
                  <a:pt x="1904" y="74"/>
                  <a:pt x="1904" y="74"/>
                </a:cubicBezTo>
                <a:cubicBezTo>
                  <a:pt x="1902" y="74"/>
                  <a:pt x="1902" y="74"/>
                  <a:pt x="1902" y="74"/>
                </a:cubicBezTo>
                <a:cubicBezTo>
                  <a:pt x="1900" y="77"/>
                  <a:pt x="1900" y="77"/>
                  <a:pt x="1900" y="77"/>
                </a:cubicBezTo>
                <a:cubicBezTo>
                  <a:pt x="1900" y="79"/>
                  <a:pt x="1900" y="79"/>
                  <a:pt x="1900" y="79"/>
                </a:cubicBezTo>
                <a:cubicBezTo>
                  <a:pt x="1901" y="81"/>
                  <a:pt x="1901" y="81"/>
                  <a:pt x="1901" y="81"/>
                </a:cubicBezTo>
                <a:cubicBezTo>
                  <a:pt x="1903" y="80"/>
                  <a:pt x="1903" y="80"/>
                  <a:pt x="1903" y="80"/>
                </a:cubicBezTo>
                <a:cubicBezTo>
                  <a:pt x="1905" y="79"/>
                  <a:pt x="1905" y="79"/>
                  <a:pt x="1905" y="79"/>
                </a:cubicBezTo>
                <a:cubicBezTo>
                  <a:pt x="1906" y="80"/>
                  <a:pt x="1906" y="80"/>
                  <a:pt x="1906" y="80"/>
                </a:cubicBezTo>
                <a:cubicBezTo>
                  <a:pt x="1904" y="81"/>
                  <a:pt x="1904" y="81"/>
                  <a:pt x="1904" y="81"/>
                </a:cubicBezTo>
                <a:cubicBezTo>
                  <a:pt x="1903" y="83"/>
                  <a:pt x="1903" y="83"/>
                  <a:pt x="1903" y="83"/>
                </a:cubicBezTo>
                <a:cubicBezTo>
                  <a:pt x="1904" y="83"/>
                  <a:pt x="1904" y="83"/>
                  <a:pt x="1904" y="83"/>
                </a:cubicBezTo>
                <a:cubicBezTo>
                  <a:pt x="1906" y="81"/>
                  <a:pt x="1906" y="81"/>
                  <a:pt x="1906" y="81"/>
                </a:cubicBezTo>
                <a:cubicBezTo>
                  <a:pt x="1907" y="81"/>
                  <a:pt x="1907" y="81"/>
                  <a:pt x="1907" y="81"/>
                </a:cubicBezTo>
                <a:cubicBezTo>
                  <a:pt x="1908" y="82"/>
                  <a:pt x="1908" y="82"/>
                  <a:pt x="1908" y="82"/>
                </a:cubicBezTo>
                <a:cubicBezTo>
                  <a:pt x="1906" y="83"/>
                  <a:pt x="1906" y="83"/>
                  <a:pt x="1906" y="83"/>
                </a:cubicBezTo>
                <a:cubicBezTo>
                  <a:pt x="1906" y="85"/>
                  <a:pt x="1906" y="85"/>
                  <a:pt x="1906" y="85"/>
                </a:cubicBezTo>
                <a:cubicBezTo>
                  <a:pt x="1907" y="86"/>
                  <a:pt x="1907" y="86"/>
                  <a:pt x="1907" y="86"/>
                </a:cubicBezTo>
                <a:cubicBezTo>
                  <a:pt x="1909" y="86"/>
                  <a:pt x="1909" y="86"/>
                  <a:pt x="1909" y="86"/>
                </a:cubicBezTo>
                <a:cubicBezTo>
                  <a:pt x="1908" y="87"/>
                  <a:pt x="1908" y="87"/>
                  <a:pt x="1908" y="87"/>
                </a:cubicBezTo>
                <a:cubicBezTo>
                  <a:pt x="1907" y="87"/>
                  <a:pt x="1907" y="87"/>
                  <a:pt x="1907" y="87"/>
                </a:cubicBezTo>
                <a:cubicBezTo>
                  <a:pt x="1905" y="88"/>
                  <a:pt x="1905" y="88"/>
                  <a:pt x="1905" y="88"/>
                </a:cubicBezTo>
                <a:cubicBezTo>
                  <a:pt x="1905" y="90"/>
                  <a:pt x="1905" y="90"/>
                  <a:pt x="1905" y="90"/>
                </a:cubicBezTo>
                <a:cubicBezTo>
                  <a:pt x="1906" y="92"/>
                  <a:pt x="1906" y="92"/>
                  <a:pt x="1906" y="92"/>
                </a:cubicBezTo>
                <a:cubicBezTo>
                  <a:pt x="1905" y="92"/>
                  <a:pt x="1905" y="92"/>
                  <a:pt x="1905" y="92"/>
                </a:cubicBezTo>
                <a:cubicBezTo>
                  <a:pt x="1904" y="92"/>
                  <a:pt x="1904" y="92"/>
                  <a:pt x="1904" y="92"/>
                </a:cubicBezTo>
                <a:cubicBezTo>
                  <a:pt x="1903" y="92"/>
                  <a:pt x="1903" y="92"/>
                  <a:pt x="1903" y="92"/>
                </a:cubicBezTo>
                <a:cubicBezTo>
                  <a:pt x="1901" y="92"/>
                  <a:pt x="1901" y="92"/>
                  <a:pt x="1901" y="92"/>
                </a:cubicBezTo>
                <a:cubicBezTo>
                  <a:pt x="1900" y="92"/>
                  <a:pt x="1900" y="92"/>
                  <a:pt x="1900" y="92"/>
                </a:cubicBezTo>
                <a:cubicBezTo>
                  <a:pt x="1898" y="94"/>
                  <a:pt x="1898" y="94"/>
                  <a:pt x="1898" y="94"/>
                </a:cubicBezTo>
                <a:cubicBezTo>
                  <a:pt x="1898" y="96"/>
                  <a:pt x="1898" y="96"/>
                  <a:pt x="1898" y="96"/>
                </a:cubicBezTo>
                <a:lnTo>
                  <a:pt x="1899" y="98"/>
                </a:lnTo>
                <a:close/>
                <a:moveTo>
                  <a:pt x="1952" y="157"/>
                </a:moveTo>
                <a:cubicBezTo>
                  <a:pt x="1953" y="158"/>
                  <a:pt x="1953" y="158"/>
                  <a:pt x="1953" y="158"/>
                </a:cubicBezTo>
                <a:cubicBezTo>
                  <a:pt x="1954" y="158"/>
                  <a:pt x="1954" y="158"/>
                  <a:pt x="1954" y="158"/>
                </a:cubicBezTo>
                <a:cubicBezTo>
                  <a:pt x="1955" y="157"/>
                  <a:pt x="1955" y="157"/>
                  <a:pt x="1955" y="157"/>
                </a:cubicBezTo>
                <a:cubicBezTo>
                  <a:pt x="1953" y="157"/>
                  <a:pt x="1953" y="157"/>
                  <a:pt x="1953" y="157"/>
                </a:cubicBezTo>
                <a:lnTo>
                  <a:pt x="1952" y="157"/>
                </a:lnTo>
                <a:close/>
                <a:moveTo>
                  <a:pt x="968" y="126"/>
                </a:moveTo>
                <a:cubicBezTo>
                  <a:pt x="968" y="128"/>
                  <a:pt x="968" y="128"/>
                  <a:pt x="968" y="128"/>
                </a:cubicBezTo>
                <a:cubicBezTo>
                  <a:pt x="968" y="128"/>
                  <a:pt x="968" y="128"/>
                  <a:pt x="968" y="128"/>
                </a:cubicBezTo>
                <a:cubicBezTo>
                  <a:pt x="970" y="128"/>
                  <a:pt x="970" y="128"/>
                  <a:pt x="970" y="128"/>
                </a:cubicBezTo>
                <a:cubicBezTo>
                  <a:pt x="971" y="126"/>
                  <a:pt x="971" y="126"/>
                  <a:pt x="971" y="126"/>
                </a:cubicBezTo>
                <a:cubicBezTo>
                  <a:pt x="971" y="126"/>
                  <a:pt x="971" y="126"/>
                  <a:pt x="971" y="126"/>
                </a:cubicBezTo>
                <a:cubicBezTo>
                  <a:pt x="970" y="126"/>
                  <a:pt x="970" y="126"/>
                  <a:pt x="970" y="126"/>
                </a:cubicBezTo>
                <a:lnTo>
                  <a:pt x="968" y="126"/>
                </a:lnTo>
                <a:close/>
                <a:moveTo>
                  <a:pt x="827" y="254"/>
                </a:moveTo>
                <a:cubicBezTo>
                  <a:pt x="827" y="253"/>
                  <a:pt x="827" y="253"/>
                  <a:pt x="827" y="253"/>
                </a:cubicBezTo>
                <a:cubicBezTo>
                  <a:pt x="827" y="252"/>
                  <a:pt x="827" y="252"/>
                  <a:pt x="827" y="252"/>
                </a:cubicBezTo>
                <a:cubicBezTo>
                  <a:pt x="826" y="251"/>
                  <a:pt x="826" y="251"/>
                  <a:pt x="826" y="251"/>
                </a:cubicBezTo>
                <a:cubicBezTo>
                  <a:pt x="825" y="252"/>
                  <a:pt x="825" y="252"/>
                  <a:pt x="825" y="252"/>
                </a:cubicBezTo>
                <a:cubicBezTo>
                  <a:pt x="824" y="252"/>
                  <a:pt x="824" y="252"/>
                  <a:pt x="824" y="252"/>
                </a:cubicBezTo>
                <a:cubicBezTo>
                  <a:pt x="823" y="250"/>
                  <a:pt x="823" y="250"/>
                  <a:pt x="823" y="250"/>
                </a:cubicBezTo>
                <a:cubicBezTo>
                  <a:pt x="823" y="250"/>
                  <a:pt x="823" y="250"/>
                  <a:pt x="823" y="250"/>
                </a:cubicBezTo>
                <a:cubicBezTo>
                  <a:pt x="822" y="251"/>
                  <a:pt x="822" y="251"/>
                  <a:pt x="822" y="251"/>
                </a:cubicBezTo>
                <a:cubicBezTo>
                  <a:pt x="820" y="253"/>
                  <a:pt x="820" y="253"/>
                  <a:pt x="820" y="253"/>
                </a:cubicBezTo>
                <a:cubicBezTo>
                  <a:pt x="819" y="253"/>
                  <a:pt x="819" y="253"/>
                  <a:pt x="819" y="253"/>
                </a:cubicBezTo>
                <a:cubicBezTo>
                  <a:pt x="818" y="254"/>
                  <a:pt x="818" y="254"/>
                  <a:pt x="818" y="254"/>
                </a:cubicBezTo>
                <a:cubicBezTo>
                  <a:pt x="818" y="256"/>
                  <a:pt x="818" y="256"/>
                  <a:pt x="818" y="256"/>
                </a:cubicBezTo>
                <a:cubicBezTo>
                  <a:pt x="818" y="258"/>
                  <a:pt x="818" y="258"/>
                  <a:pt x="818" y="258"/>
                </a:cubicBezTo>
                <a:cubicBezTo>
                  <a:pt x="817" y="258"/>
                  <a:pt x="817" y="258"/>
                  <a:pt x="817" y="258"/>
                </a:cubicBezTo>
                <a:cubicBezTo>
                  <a:pt x="816" y="260"/>
                  <a:pt x="816" y="260"/>
                  <a:pt x="816" y="260"/>
                </a:cubicBezTo>
                <a:cubicBezTo>
                  <a:pt x="817" y="261"/>
                  <a:pt x="817" y="261"/>
                  <a:pt x="817" y="261"/>
                </a:cubicBezTo>
                <a:cubicBezTo>
                  <a:pt x="816" y="263"/>
                  <a:pt x="816" y="263"/>
                  <a:pt x="816" y="263"/>
                </a:cubicBezTo>
                <a:cubicBezTo>
                  <a:pt x="816" y="263"/>
                  <a:pt x="816" y="263"/>
                  <a:pt x="816" y="263"/>
                </a:cubicBezTo>
                <a:cubicBezTo>
                  <a:pt x="818" y="264"/>
                  <a:pt x="818" y="264"/>
                  <a:pt x="818" y="264"/>
                </a:cubicBezTo>
                <a:cubicBezTo>
                  <a:pt x="818" y="265"/>
                  <a:pt x="818" y="265"/>
                  <a:pt x="818" y="265"/>
                </a:cubicBezTo>
                <a:cubicBezTo>
                  <a:pt x="819" y="265"/>
                  <a:pt x="819" y="265"/>
                  <a:pt x="819" y="265"/>
                </a:cubicBezTo>
                <a:cubicBezTo>
                  <a:pt x="819" y="267"/>
                  <a:pt x="819" y="267"/>
                  <a:pt x="819" y="267"/>
                </a:cubicBezTo>
                <a:cubicBezTo>
                  <a:pt x="820" y="267"/>
                  <a:pt x="820" y="267"/>
                  <a:pt x="820" y="267"/>
                </a:cubicBezTo>
                <a:cubicBezTo>
                  <a:pt x="821" y="266"/>
                  <a:pt x="821" y="266"/>
                  <a:pt x="821" y="266"/>
                </a:cubicBezTo>
                <a:cubicBezTo>
                  <a:pt x="821" y="265"/>
                  <a:pt x="821" y="265"/>
                  <a:pt x="821" y="265"/>
                </a:cubicBezTo>
                <a:cubicBezTo>
                  <a:pt x="822" y="264"/>
                  <a:pt x="822" y="264"/>
                  <a:pt x="822" y="264"/>
                </a:cubicBezTo>
                <a:cubicBezTo>
                  <a:pt x="822" y="263"/>
                  <a:pt x="822" y="263"/>
                  <a:pt x="822" y="263"/>
                </a:cubicBezTo>
                <a:cubicBezTo>
                  <a:pt x="821" y="263"/>
                  <a:pt x="821" y="263"/>
                  <a:pt x="821" y="263"/>
                </a:cubicBezTo>
                <a:cubicBezTo>
                  <a:pt x="822" y="262"/>
                  <a:pt x="822" y="262"/>
                  <a:pt x="822" y="262"/>
                </a:cubicBezTo>
                <a:cubicBezTo>
                  <a:pt x="823" y="261"/>
                  <a:pt x="823" y="261"/>
                  <a:pt x="823" y="261"/>
                </a:cubicBezTo>
                <a:cubicBezTo>
                  <a:pt x="824" y="259"/>
                  <a:pt x="824" y="259"/>
                  <a:pt x="824" y="259"/>
                </a:cubicBezTo>
                <a:cubicBezTo>
                  <a:pt x="825" y="259"/>
                  <a:pt x="825" y="259"/>
                  <a:pt x="825" y="259"/>
                </a:cubicBezTo>
                <a:cubicBezTo>
                  <a:pt x="826" y="258"/>
                  <a:pt x="826" y="258"/>
                  <a:pt x="826" y="258"/>
                </a:cubicBezTo>
                <a:cubicBezTo>
                  <a:pt x="826" y="257"/>
                  <a:pt x="826" y="257"/>
                  <a:pt x="826" y="257"/>
                </a:cubicBezTo>
                <a:cubicBezTo>
                  <a:pt x="826" y="256"/>
                  <a:pt x="826" y="256"/>
                  <a:pt x="826" y="256"/>
                </a:cubicBezTo>
                <a:cubicBezTo>
                  <a:pt x="827" y="255"/>
                  <a:pt x="827" y="255"/>
                  <a:pt x="827" y="255"/>
                </a:cubicBezTo>
                <a:lnTo>
                  <a:pt x="827" y="254"/>
                </a:lnTo>
                <a:close/>
                <a:moveTo>
                  <a:pt x="840" y="250"/>
                </a:moveTo>
                <a:cubicBezTo>
                  <a:pt x="840" y="251"/>
                  <a:pt x="840" y="251"/>
                  <a:pt x="840" y="251"/>
                </a:cubicBezTo>
                <a:cubicBezTo>
                  <a:pt x="842" y="251"/>
                  <a:pt x="842" y="251"/>
                  <a:pt x="842" y="251"/>
                </a:cubicBezTo>
                <a:cubicBezTo>
                  <a:pt x="842" y="251"/>
                  <a:pt x="842" y="250"/>
                  <a:pt x="842" y="250"/>
                </a:cubicBezTo>
                <a:cubicBezTo>
                  <a:pt x="840" y="250"/>
                  <a:pt x="840" y="250"/>
                  <a:pt x="840" y="250"/>
                </a:cubicBezTo>
                <a:close/>
                <a:moveTo>
                  <a:pt x="826" y="225"/>
                </a:moveTo>
                <a:cubicBezTo>
                  <a:pt x="825" y="224"/>
                  <a:pt x="825" y="224"/>
                  <a:pt x="825" y="224"/>
                </a:cubicBezTo>
                <a:cubicBezTo>
                  <a:pt x="827" y="224"/>
                  <a:pt x="827" y="224"/>
                  <a:pt x="827" y="224"/>
                </a:cubicBezTo>
                <a:cubicBezTo>
                  <a:pt x="827" y="223"/>
                  <a:pt x="827" y="223"/>
                  <a:pt x="827" y="223"/>
                </a:cubicBezTo>
                <a:cubicBezTo>
                  <a:pt x="826" y="222"/>
                  <a:pt x="826" y="222"/>
                  <a:pt x="826" y="222"/>
                </a:cubicBezTo>
                <a:cubicBezTo>
                  <a:pt x="825" y="220"/>
                  <a:pt x="825" y="220"/>
                  <a:pt x="825" y="220"/>
                </a:cubicBezTo>
                <a:cubicBezTo>
                  <a:pt x="825" y="221"/>
                  <a:pt x="825" y="221"/>
                  <a:pt x="825" y="221"/>
                </a:cubicBezTo>
                <a:cubicBezTo>
                  <a:pt x="825" y="222"/>
                  <a:pt x="825" y="222"/>
                  <a:pt x="825" y="222"/>
                </a:cubicBezTo>
                <a:cubicBezTo>
                  <a:pt x="824" y="223"/>
                  <a:pt x="824" y="223"/>
                  <a:pt x="824" y="223"/>
                </a:cubicBezTo>
                <a:cubicBezTo>
                  <a:pt x="823" y="222"/>
                  <a:pt x="823" y="222"/>
                  <a:pt x="823" y="222"/>
                </a:cubicBezTo>
                <a:cubicBezTo>
                  <a:pt x="821" y="221"/>
                  <a:pt x="821" y="221"/>
                  <a:pt x="821" y="221"/>
                </a:cubicBezTo>
                <a:cubicBezTo>
                  <a:pt x="821" y="220"/>
                  <a:pt x="821" y="220"/>
                  <a:pt x="821" y="220"/>
                </a:cubicBezTo>
                <a:cubicBezTo>
                  <a:pt x="821" y="220"/>
                  <a:pt x="821" y="220"/>
                  <a:pt x="821" y="220"/>
                </a:cubicBezTo>
                <a:cubicBezTo>
                  <a:pt x="819" y="222"/>
                  <a:pt x="819" y="222"/>
                  <a:pt x="819" y="222"/>
                </a:cubicBezTo>
                <a:cubicBezTo>
                  <a:pt x="816" y="222"/>
                  <a:pt x="816" y="222"/>
                  <a:pt x="816" y="222"/>
                </a:cubicBezTo>
                <a:cubicBezTo>
                  <a:pt x="815" y="221"/>
                  <a:pt x="815" y="221"/>
                  <a:pt x="815" y="221"/>
                </a:cubicBezTo>
                <a:cubicBezTo>
                  <a:pt x="817" y="219"/>
                  <a:pt x="817" y="219"/>
                  <a:pt x="817" y="219"/>
                </a:cubicBezTo>
                <a:cubicBezTo>
                  <a:pt x="818" y="219"/>
                  <a:pt x="818" y="219"/>
                  <a:pt x="818" y="219"/>
                </a:cubicBezTo>
                <a:cubicBezTo>
                  <a:pt x="819" y="218"/>
                  <a:pt x="819" y="218"/>
                  <a:pt x="819" y="218"/>
                </a:cubicBezTo>
                <a:cubicBezTo>
                  <a:pt x="819" y="217"/>
                  <a:pt x="819" y="217"/>
                  <a:pt x="819" y="217"/>
                </a:cubicBezTo>
                <a:cubicBezTo>
                  <a:pt x="819" y="216"/>
                  <a:pt x="819" y="216"/>
                  <a:pt x="819" y="216"/>
                </a:cubicBezTo>
                <a:cubicBezTo>
                  <a:pt x="819" y="214"/>
                  <a:pt x="819" y="214"/>
                  <a:pt x="819" y="214"/>
                </a:cubicBezTo>
                <a:cubicBezTo>
                  <a:pt x="819" y="213"/>
                  <a:pt x="819" y="213"/>
                  <a:pt x="819" y="213"/>
                </a:cubicBezTo>
                <a:cubicBezTo>
                  <a:pt x="819" y="212"/>
                  <a:pt x="819" y="212"/>
                  <a:pt x="819" y="212"/>
                </a:cubicBezTo>
                <a:cubicBezTo>
                  <a:pt x="818" y="211"/>
                  <a:pt x="818" y="211"/>
                  <a:pt x="818" y="211"/>
                </a:cubicBezTo>
                <a:cubicBezTo>
                  <a:pt x="818" y="210"/>
                  <a:pt x="818" y="210"/>
                  <a:pt x="818" y="210"/>
                </a:cubicBezTo>
                <a:cubicBezTo>
                  <a:pt x="815" y="207"/>
                  <a:pt x="815" y="207"/>
                  <a:pt x="815" y="207"/>
                </a:cubicBezTo>
                <a:cubicBezTo>
                  <a:pt x="813" y="206"/>
                  <a:pt x="813" y="206"/>
                  <a:pt x="813" y="206"/>
                </a:cubicBezTo>
                <a:cubicBezTo>
                  <a:pt x="813" y="205"/>
                  <a:pt x="813" y="205"/>
                  <a:pt x="813" y="205"/>
                </a:cubicBezTo>
                <a:cubicBezTo>
                  <a:pt x="812" y="203"/>
                  <a:pt x="812" y="203"/>
                  <a:pt x="812" y="203"/>
                </a:cubicBezTo>
                <a:cubicBezTo>
                  <a:pt x="811" y="203"/>
                  <a:pt x="811" y="203"/>
                  <a:pt x="811" y="203"/>
                </a:cubicBezTo>
                <a:cubicBezTo>
                  <a:pt x="810" y="201"/>
                  <a:pt x="810" y="201"/>
                  <a:pt x="810" y="201"/>
                </a:cubicBezTo>
                <a:cubicBezTo>
                  <a:pt x="811" y="199"/>
                  <a:pt x="811" y="199"/>
                  <a:pt x="811" y="199"/>
                </a:cubicBezTo>
                <a:cubicBezTo>
                  <a:pt x="810" y="197"/>
                  <a:pt x="810" y="197"/>
                  <a:pt x="810" y="197"/>
                </a:cubicBezTo>
                <a:cubicBezTo>
                  <a:pt x="807" y="197"/>
                  <a:pt x="807" y="197"/>
                  <a:pt x="807" y="197"/>
                </a:cubicBezTo>
                <a:cubicBezTo>
                  <a:pt x="804" y="196"/>
                  <a:pt x="804" y="196"/>
                  <a:pt x="804" y="196"/>
                </a:cubicBezTo>
                <a:cubicBezTo>
                  <a:pt x="803" y="194"/>
                  <a:pt x="803" y="194"/>
                  <a:pt x="803" y="194"/>
                </a:cubicBezTo>
                <a:cubicBezTo>
                  <a:pt x="804" y="193"/>
                  <a:pt x="804" y="193"/>
                  <a:pt x="804" y="193"/>
                </a:cubicBezTo>
                <a:cubicBezTo>
                  <a:pt x="804" y="192"/>
                  <a:pt x="804" y="192"/>
                  <a:pt x="804" y="192"/>
                </a:cubicBezTo>
                <a:cubicBezTo>
                  <a:pt x="803" y="191"/>
                  <a:pt x="803" y="191"/>
                  <a:pt x="803" y="191"/>
                </a:cubicBezTo>
                <a:cubicBezTo>
                  <a:pt x="802" y="190"/>
                  <a:pt x="802" y="190"/>
                  <a:pt x="802" y="190"/>
                </a:cubicBezTo>
                <a:cubicBezTo>
                  <a:pt x="801" y="189"/>
                  <a:pt x="801" y="189"/>
                  <a:pt x="801" y="189"/>
                </a:cubicBezTo>
                <a:cubicBezTo>
                  <a:pt x="800" y="192"/>
                  <a:pt x="800" y="192"/>
                  <a:pt x="800" y="192"/>
                </a:cubicBezTo>
                <a:cubicBezTo>
                  <a:pt x="799" y="193"/>
                  <a:pt x="799" y="193"/>
                  <a:pt x="799" y="193"/>
                </a:cubicBezTo>
                <a:cubicBezTo>
                  <a:pt x="798" y="194"/>
                  <a:pt x="798" y="194"/>
                  <a:pt x="798" y="194"/>
                </a:cubicBezTo>
                <a:cubicBezTo>
                  <a:pt x="797" y="194"/>
                  <a:pt x="797" y="194"/>
                  <a:pt x="797" y="194"/>
                </a:cubicBezTo>
                <a:cubicBezTo>
                  <a:pt x="797" y="191"/>
                  <a:pt x="797" y="191"/>
                  <a:pt x="797" y="191"/>
                </a:cubicBezTo>
                <a:cubicBezTo>
                  <a:pt x="797" y="189"/>
                  <a:pt x="797" y="189"/>
                  <a:pt x="797" y="189"/>
                </a:cubicBezTo>
                <a:cubicBezTo>
                  <a:pt x="797" y="188"/>
                  <a:pt x="797" y="188"/>
                  <a:pt x="797" y="188"/>
                </a:cubicBezTo>
                <a:cubicBezTo>
                  <a:pt x="798" y="188"/>
                  <a:pt x="798" y="188"/>
                  <a:pt x="798" y="188"/>
                </a:cubicBezTo>
                <a:cubicBezTo>
                  <a:pt x="799" y="188"/>
                  <a:pt x="799" y="188"/>
                  <a:pt x="799" y="188"/>
                </a:cubicBezTo>
                <a:cubicBezTo>
                  <a:pt x="799" y="187"/>
                  <a:pt x="799" y="187"/>
                  <a:pt x="799" y="187"/>
                </a:cubicBezTo>
                <a:cubicBezTo>
                  <a:pt x="799" y="185"/>
                  <a:pt x="799" y="185"/>
                  <a:pt x="799" y="185"/>
                </a:cubicBezTo>
                <a:cubicBezTo>
                  <a:pt x="799" y="183"/>
                  <a:pt x="799" y="183"/>
                  <a:pt x="799" y="183"/>
                </a:cubicBezTo>
                <a:cubicBezTo>
                  <a:pt x="797" y="184"/>
                  <a:pt x="797" y="184"/>
                  <a:pt x="797" y="184"/>
                </a:cubicBezTo>
                <a:cubicBezTo>
                  <a:pt x="797" y="183"/>
                  <a:pt x="797" y="183"/>
                  <a:pt x="797" y="183"/>
                </a:cubicBezTo>
                <a:cubicBezTo>
                  <a:pt x="798" y="181"/>
                  <a:pt x="798" y="181"/>
                  <a:pt x="798" y="181"/>
                </a:cubicBezTo>
                <a:cubicBezTo>
                  <a:pt x="797" y="180"/>
                  <a:pt x="797" y="180"/>
                  <a:pt x="797" y="180"/>
                </a:cubicBezTo>
                <a:cubicBezTo>
                  <a:pt x="794" y="182"/>
                  <a:pt x="794" y="182"/>
                  <a:pt x="794" y="182"/>
                </a:cubicBezTo>
                <a:cubicBezTo>
                  <a:pt x="792" y="184"/>
                  <a:pt x="792" y="184"/>
                  <a:pt x="792" y="184"/>
                </a:cubicBezTo>
                <a:cubicBezTo>
                  <a:pt x="790" y="187"/>
                  <a:pt x="790" y="187"/>
                  <a:pt x="790" y="187"/>
                </a:cubicBezTo>
                <a:cubicBezTo>
                  <a:pt x="788" y="190"/>
                  <a:pt x="788" y="190"/>
                  <a:pt x="788" y="190"/>
                </a:cubicBezTo>
                <a:cubicBezTo>
                  <a:pt x="788" y="192"/>
                  <a:pt x="788" y="192"/>
                  <a:pt x="788" y="192"/>
                </a:cubicBezTo>
                <a:cubicBezTo>
                  <a:pt x="787" y="193"/>
                  <a:pt x="787" y="193"/>
                  <a:pt x="787" y="193"/>
                </a:cubicBezTo>
                <a:cubicBezTo>
                  <a:pt x="787" y="194"/>
                  <a:pt x="787" y="194"/>
                  <a:pt x="787" y="194"/>
                </a:cubicBezTo>
                <a:cubicBezTo>
                  <a:pt x="785" y="198"/>
                  <a:pt x="785" y="198"/>
                  <a:pt x="785" y="198"/>
                </a:cubicBezTo>
                <a:cubicBezTo>
                  <a:pt x="786" y="199"/>
                  <a:pt x="786" y="199"/>
                  <a:pt x="786" y="199"/>
                </a:cubicBezTo>
                <a:cubicBezTo>
                  <a:pt x="784" y="200"/>
                  <a:pt x="784" y="200"/>
                  <a:pt x="784" y="200"/>
                </a:cubicBezTo>
                <a:cubicBezTo>
                  <a:pt x="784" y="201"/>
                  <a:pt x="784" y="201"/>
                  <a:pt x="784" y="201"/>
                </a:cubicBezTo>
                <a:cubicBezTo>
                  <a:pt x="784" y="203"/>
                  <a:pt x="784" y="203"/>
                  <a:pt x="784" y="203"/>
                </a:cubicBezTo>
                <a:cubicBezTo>
                  <a:pt x="781" y="205"/>
                  <a:pt x="781" y="205"/>
                  <a:pt x="781" y="205"/>
                </a:cubicBezTo>
                <a:cubicBezTo>
                  <a:pt x="780" y="207"/>
                  <a:pt x="780" y="207"/>
                  <a:pt x="780" y="207"/>
                </a:cubicBezTo>
                <a:cubicBezTo>
                  <a:pt x="780" y="210"/>
                  <a:pt x="780" y="210"/>
                  <a:pt x="780" y="210"/>
                </a:cubicBezTo>
                <a:cubicBezTo>
                  <a:pt x="780" y="211"/>
                  <a:pt x="780" y="211"/>
                  <a:pt x="780" y="211"/>
                </a:cubicBezTo>
                <a:cubicBezTo>
                  <a:pt x="780" y="214"/>
                  <a:pt x="780" y="214"/>
                  <a:pt x="780" y="214"/>
                </a:cubicBezTo>
                <a:cubicBezTo>
                  <a:pt x="779" y="215"/>
                  <a:pt x="779" y="215"/>
                  <a:pt x="779" y="215"/>
                </a:cubicBezTo>
                <a:cubicBezTo>
                  <a:pt x="776" y="215"/>
                  <a:pt x="776" y="215"/>
                  <a:pt x="776" y="215"/>
                </a:cubicBezTo>
                <a:cubicBezTo>
                  <a:pt x="773" y="217"/>
                  <a:pt x="773" y="217"/>
                  <a:pt x="773" y="217"/>
                </a:cubicBezTo>
                <a:cubicBezTo>
                  <a:pt x="773" y="218"/>
                  <a:pt x="773" y="218"/>
                  <a:pt x="773" y="218"/>
                </a:cubicBezTo>
                <a:cubicBezTo>
                  <a:pt x="772" y="222"/>
                  <a:pt x="772" y="222"/>
                  <a:pt x="772" y="222"/>
                </a:cubicBezTo>
                <a:cubicBezTo>
                  <a:pt x="772" y="224"/>
                  <a:pt x="772" y="224"/>
                  <a:pt x="772" y="224"/>
                </a:cubicBezTo>
                <a:cubicBezTo>
                  <a:pt x="772" y="224"/>
                  <a:pt x="773" y="224"/>
                  <a:pt x="773" y="224"/>
                </a:cubicBezTo>
                <a:cubicBezTo>
                  <a:pt x="774" y="222"/>
                  <a:pt x="774" y="222"/>
                  <a:pt x="774" y="222"/>
                </a:cubicBezTo>
                <a:cubicBezTo>
                  <a:pt x="775" y="222"/>
                  <a:pt x="775" y="222"/>
                  <a:pt x="775" y="222"/>
                </a:cubicBezTo>
                <a:cubicBezTo>
                  <a:pt x="775" y="222"/>
                  <a:pt x="775" y="222"/>
                  <a:pt x="775" y="222"/>
                </a:cubicBezTo>
                <a:cubicBezTo>
                  <a:pt x="777" y="223"/>
                  <a:pt x="777" y="223"/>
                  <a:pt x="777" y="223"/>
                </a:cubicBezTo>
                <a:cubicBezTo>
                  <a:pt x="778" y="223"/>
                  <a:pt x="778" y="223"/>
                  <a:pt x="778" y="223"/>
                </a:cubicBezTo>
                <a:cubicBezTo>
                  <a:pt x="779" y="223"/>
                  <a:pt x="779" y="223"/>
                  <a:pt x="779" y="223"/>
                </a:cubicBezTo>
                <a:cubicBezTo>
                  <a:pt x="780" y="223"/>
                  <a:pt x="780" y="223"/>
                  <a:pt x="780" y="223"/>
                </a:cubicBezTo>
                <a:cubicBezTo>
                  <a:pt x="781" y="223"/>
                  <a:pt x="781" y="223"/>
                  <a:pt x="781" y="223"/>
                </a:cubicBezTo>
                <a:cubicBezTo>
                  <a:pt x="781" y="225"/>
                  <a:pt x="781" y="225"/>
                  <a:pt x="781" y="225"/>
                </a:cubicBezTo>
                <a:cubicBezTo>
                  <a:pt x="780" y="227"/>
                  <a:pt x="780" y="227"/>
                  <a:pt x="780" y="227"/>
                </a:cubicBezTo>
                <a:cubicBezTo>
                  <a:pt x="780" y="228"/>
                  <a:pt x="780" y="228"/>
                  <a:pt x="780" y="228"/>
                </a:cubicBezTo>
                <a:cubicBezTo>
                  <a:pt x="779" y="230"/>
                  <a:pt x="779" y="230"/>
                  <a:pt x="779" y="230"/>
                </a:cubicBezTo>
                <a:cubicBezTo>
                  <a:pt x="779" y="232"/>
                  <a:pt x="779" y="232"/>
                  <a:pt x="779" y="232"/>
                </a:cubicBezTo>
                <a:cubicBezTo>
                  <a:pt x="779" y="233"/>
                  <a:pt x="779" y="233"/>
                  <a:pt x="779" y="233"/>
                </a:cubicBezTo>
                <a:cubicBezTo>
                  <a:pt x="780" y="233"/>
                  <a:pt x="780" y="233"/>
                  <a:pt x="780" y="233"/>
                </a:cubicBezTo>
                <a:cubicBezTo>
                  <a:pt x="781" y="233"/>
                  <a:pt x="781" y="233"/>
                  <a:pt x="781" y="233"/>
                </a:cubicBezTo>
                <a:cubicBezTo>
                  <a:pt x="783" y="233"/>
                  <a:pt x="783" y="233"/>
                  <a:pt x="783" y="233"/>
                </a:cubicBezTo>
                <a:cubicBezTo>
                  <a:pt x="784" y="233"/>
                  <a:pt x="784" y="233"/>
                  <a:pt x="784" y="233"/>
                </a:cubicBezTo>
                <a:cubicBezTo>
                  <a:pt x="785" y="233"/>
                  <a:pt x="785" y="233"/>
                  <a:pt x="785" y="233"/>
                </a:cubicBezTo>
                <a:cubicBezTo>
                  <a:pt x="786" y="232"/>
                  <a:pt x="786" y="232"/>
                  <a:pt x="786" y="232"/>
                </a:cubicBezTo>
                <a:cubicBezTo>
                  <a:pt x="787" y="231"/>
                  <a:pt x="787" y="231"/>
                  <a:pt x="787" y="231"/>
                </a:cubicBezTo>
                <a:cubicBezTo>
                  <a:pt x="789" y="231"/>
                  <a:pt x="789" y="231"/>
                  <a:pt x="789" y="231"/>
                </a:cubicBezTo>
                <a:cubicBezTo>
                  <a:pt x="790" y="230"/>
                  <a:pt x="790" y="230"/>
                  <a:pt x="790" y="230"/>
                </a:cubicBezTo>
                <a:cubicBezTo>
                  <a:pt x="791" y="227"/>
                  <a:pt x="791" y="227"/>
                  <a:pt x="791" y="227"/>
                </a:cubicBezTo>
                <a:cubicBezTo>
                  <a:pt x="792" y="226"/>
                  <a:pt x="792" y="226"/>
                  <a:pt x="792" y="226"/>
                </a:cubicBezTo>
                <a:cubicBezTo>
                  <a:pt x="793" y="225"/>
                  <a:pt x="793" y="225"/>
                  <a:pt x="793" y="225"/>
                </a:cubicBezTo>
                <a:cubicBezTo>
                  <a:pt x="794" y="225"/>
                  <a:pt x="794" y="225"/>
                  <a:pt x="794" y="225"/>
                </a:cubicBezTo>
                <a:cubicBezTo>
                  <a:pt x="795" y="225"/>
                  <a:pt x="795" y="225"/>
                  <a:pt x="795" y="225"/>
                </a:cubicBezTo>
                <a:cubicBezTo>
                  <a:pt x="796" y="224"/>
                  <a:pt x="796" y="224"/>
                  <a:pt x="796" y="224"/>
                </a:cubicBezTo>
                <a:cubicBezTo>
                  <a:pt x="797" y="224"/>
                  <a:pt x="797" y="224"/>
                  <a:pt x="797" y="224"/>
                </a:cubicBezTo>
                <a:cubicBezTo>
                  <a:pt x="799" y="224"/>
                  <a:pt x="799" y="224"/>
                  <a:pt x="799" y="224"/>
                </a:cubicBezTo>
                <a:cubicBezTo>
                  <a:pt x="799" y="221"/>
                  <a:pt x="799" y="221"/>
                  <a:pt x="799" y="221"/>
                </a:cubicBezTo>
                <a:cubicBezTo>
                  <a:pt x="799" y="219"/>
                  <a:pt x="799" y="219"/>
                  <a:pt x="799" y="219"/>
                </a:cubicBezTo>
                <a:cubicBezTo>
                  <a:pt x="801" y="218"/>
                  <a:pt x="801" y="218"/>
                  <a:pt x="801" y="218"/>
                </a:cubicBezTo>
                <a:cubicBezTo>
                  <a:pt x="802" y="216"/>
                  <a:pt x="802" y="216"/>
                  <a:pt x="802" y="216"/>
                </a:cubicBezTo>
                <a:cubicBezTo>
                  <a:pt x="803" y="216"/>
                  <a:pt x="803" y="216"/>
                  <a:pt x="803" y="216"/>
                </a:cubicBezTo>
                <a:cubicBezTo>
                  <a:pt x="804" y="217"/>
                  <a:pt x="804" y="217"/>
                  <a:pt x="804" y="217"/>
                </a:cubicBezTo>
                <a:cubicBezTo>
                  <a:pt x="805" y="216"/>
                  <a:pt x="805" y="216"/>
                  <a:pt x="805" y="216"/>
                </a:cubicBezTo>
                <a:cubicBezTo>
                  <a:pt x="806" y="216"/>
                  <a:pt x="806" y="216"/>
                  <a:pt x="806" y="216"/>
                </a:cubicBezTo>
                <a:cubicBezTo>
                  <a:pt x="807" y="216"/>
                  <a:pt x="807" y="216"/>
                  <a:pt x="807" y="216"/>
                </a:cubicBezTo>
                <a:cubicBezTo>
                  <a:pt x="807" y="218"/>
                  <a:pt x="807" y="218"/>
                  <a:pt x="807" y="218"/>
                </a:cubicBezTo>
                <a:cubicBezTo>
                  <a:pt x="806" y="219"/>
                  <a:pt x="806" y="219"/>
                  <a:pt x="806" y="219"/>
                </a:cubicBezTo>
                <a:cubicBezTo>
                  <a:pt x="805" y="220"/>
                  <a:pt x="805" y="220"/>
                  <a:pt x="805" y="220"/>
                </a:cubicBezTo>
                <a:cubicBezTo>
                  <a:pt x="807" y="221"/>
                  <a:pt x="807" y="221"/>
                  <a:pt x="807" y="221"/>
                </a:cubicBezTo>
                <a:cubicBezTo>
                  <a:pt x="809" y="221"/>
                  <a:pt x="809" y="221"/>
                  <a:pt x="809" y="221"/>
                </a:cubicBezTo>
                <a:cubicBezTo>
                  <a:pt x="811" y="222"/>
                  <a:pt x="811" y="222"/>
                  <a:pt x="811" y="222"/>
                </a:cubicBezTo>
                <a:cubicBezTo>
                  <a:pt x="811" y="223"/>
                  <a:pt x="811" y="223"/>
                  <a:pt x="811" y="223"/>
                </a:cubicBezTo>
                <a:cubicBezTo>
                  <a:pt x="810" y="225"/>
                  <a:pt x="810" y="225"/>
                  <a:pt x="810" y="225"/>
                </a:cubicBezTo>
                <a:cubicBezTo>
                  <a:pt x="809" y="225"/>
                  <a:pt x="809" y="225"/>
                  <a:pt x="809" y="225"/>
                </a:cubicBezTo>
                <a:cubicBezTo>
                  <a:pt x="809" y="228"/>
                  <a:pt x="809" y="228"/>
                  <a:pt x="809" y="228"/>
                </a:cubicBezTo>
                <a:cubicBezTo>
                  <a:pt x="810" y="228"/>
                  <a:pt x="810" y="228"/>
                  <a:pt x="810" y="228"/>
                </a:cubicBezTo>
                <a:cubicBezTo>
                  <a:pt x="811" y="228"/>
                  <a:pt x="811" y="228"/>
                  <a:pt x="811" y="228"/>
                </a:cubicBezTo>
                <a:cubicBezTo>
                  <a:pt x="812" y="228"/>
                  <a:pt x="812" y="228"/>
                  <a:pt x="812" y="228"/>
                </a:cubicBezTo>
                <a:cubicBezTo>
                  <a:pt x="813" y="228"/>
                  <a:pt x="813" y="228"/>
                  <a:pt x="813" y="228"/>
                </a:cubicBezTo>
                <a:cubicBezTo>
                  <a:pt x="814" y="228"/>
                  <a:pt x="814" y="228"/>
                  <a:pt x="814" y="228"/>
                </a:cubicBezTo>
                <a:cubicBezTo>
                  <a:pt x="814" y="229"/>
                  <a:pt x="814" y="229"/>
                  <a:pt x="814" y="229"/>
                </a:cubicBezTo>
                <a:cubicBezTo>
                  <a:pt x="816" y="229"/>
                  <a:pt x="816" y="229"/>
                  <a:pt x="816" y="229"/>
                </a:cubicBezTo>
                <a:cubicBezTo>
                  <a:pt x="817" y="230"/>
                  <a:pt x="817" y="230"/>
                  <a:pt x="817" y="230"/>
                </a:cubicBezTo>
                <a:cubicBezTo>
                  <a:pt x="818" y="230"/>
                  <a:pt x="818" y="230"/>
                  <a:pt x="818" y="230"/>
                </a:cubicBezTo>
                <a:cubicBezTo>
                  <a:pt x="821" y="232"/>
                  <a:pt x="821" y="232"/>
                  <a:pt x="821" y="232"/>
                </a:cubicBezTo>
                <a:cubicBezTo>
                  <a:pt x="822" y="231"/>
                  <a:pt x="822" y="231"/>
                  <a:pt x="822" y="231"/>
                </a:cubicBezTo>
                <a:cubicBezTo>
                  <a:pt x="823" y="229"/>
                  <a:pt x="823" y="229"/>
                  <a:pt x="823" y="229"/>
                </a:cubicBezTo>
                <a:cubicBezTo>
                  <a:pt x="824" y="229"/>
                  <a:pt x="824" y="229"/>
                  <a:pt x="824" y="229"/>
                </a:cubicBezTo>
                <a:cubicBezTo>
                  <a:pt x="826" y="227"/>
                  <a:pt x="826" y="227"/>
                  <a:pt x="826" y="227"/>
                </a:cubicBezTo>
                <a:cubicBezTo>
                  <a:pt x="827" y="227"/>
                  <a:pt x="827" y="227"/>
                  <a:pt x="827" y="227"/>
                </a:cubicBezTo>
                <a:cubicBezTo>
                  <a:pt x="828" y="226"/>
                  <a:pt x="828" y="226"/>
                  <a:pt x="828" y="226"/>
                </a:cubicBezTo>
                <a:lnTo>
                  <a:pt x="826" y="225"/>
                </a:lnTo>
                <a:close/>
                <a:moveTo>
                  <a:pt x="848" y="236"/>
                </a:moveTo>
                <a:cubicBezTo>
                  <a:pt x="847" y="236"/>
                  <a:pt x="847" y="236"/>
                  <a:pt x="847" y="236"/>
                </a:cubicBezTo>
                <a:cubicBezTo>
                  <a:pt x="845" y="236"/>
                  <a:pt x="845" y="236"/>
                  <a:pt x="845" y="236"/>
                </a:cubicBezTo>
                <a:cubicBezTo>
                  <a:pt x="844" y="235"/>
                  <a:pt x="844" y="235"/>
                  <a:pt x="844" y="235"/>
                </a:cubicBezTo>
                <a:cubicBezTo>
                  <a:pt x="843" y="233"/>
                  <a:pt x="843" y="233"/>
                  <a:pt x="843" y="233"/>
                </a:cubicBezTo>
                <a:cubicBezTo>
                  <a:pt x="842" y="234"/>
                  <a:pt x="842" y="234"/>
                  <a:pt x="842" y="234"/>
                </a:cubicBezTo>
                <a:cubicBezTo>
                  <a:pt x="840" y="234"/>
                  <a:pt x="840" y="234"/>
                  <a:pt x="840" y="234"/>
                </a:cubicBezTo>
                <a:cubicBezTo>
                  <a:pt x="840" y="234"/>
                  <a:pt x="840" y="234"/>
                  <a:pt x="840" y="234"/>
                </a:cubicBezTo>
                <a:cubicBezTo>
                  <a:pt x="839" y="235"/>
                  <a:pt x="839" y="235"/>
                  <a:pt x="839" y="235"/>
                </a:cubicBezTo>
                <a:cubicBezTo>
                  <a:pt x="840" y="236"/>
                  <a:pt x="840" y="236"/>
                  <a:pt x="840" y="236"/>
                </a:cubicBezTo>
                <a:cubicBezTo>
                  <a:pt x="841" y="237"/>
                  <a:pt x="841" y="237"/>
                  <a:pt x="841" y="237"/>
                </a:cubicBezTo>
                <a:cubicBezTo>
                  <a:pt x="842" y="240"/>
                  <a:pt x="842" y="240"/>
                  <a:pt x="842" y="240"/>
                </a:cubicBezTo>
                <a:cubicBezTo>
                  <a:pt x="843" y="240"/>
                  <a:pt x="843" y="240"/>
                  <a:pt x="843" y="240"/>
                </a:cubicBezTo>
                <a:cubicBezTo>
                  <a:pt x="843" y="242"/>
                  <a:pt x="843" y="242"/>
                  <a:pt x="843" y="242"/>
                </a:cubicBezTo>
                <a:cubicBezTo>
                  <a:pt x="844" y="242"/>
                  <a:pt x="844" y="242"/>
                  <a:pt x="844" y="242"/>
                </a:cubicBezTo>
                <a:cubicBezTo>
                  <a:pt x="845" y="242"/>
                  <a:pt x="845" y="242"/>
                  <a:pt x="845" y="242"/>
                </a:cubicBezTo>
                <a:cubicBezTo>
                  <a:pt x="846" y="241"/>
                  <a:pt x="846" y="241"/>
                  <a:pt x="846" y="241"/>
                </a:cubicBezTo>
                <a:cubicBezTo>
                  <a:pt x="847" y="241"/>
                  <a:pt x="847" y="241"/>
                  <a:pt x="847" y="241"/>
                </a:cubicBezTo>
                <a:cubicBezTo>
                  <a:pt x="848" y="241"/>
                  <a:pt x="848" y="241"/>
                  <a:pt x="848" y="241"/>
                </a:cubicBezTo>
                <a:cubicBezTo>
                  <a:pt x="848" y="240"/>
                  <a:pt x="848" y="240"/>
                  <a:pt x="848" y="240"/>
                </a:cubicBezTo>
                <a:cubicBezTo>
                  <a:pt x="848" y="239"/>
                  <a:pt x="848" y="239"/>
                  <a:pt x="848" y="239"/>
                </a:cubicBezTo>
                <a:lnTo>
                  <a:pt x="848" y="236"/>
                </a:lnTo>
                <a:close/>
                <a:moveTo>
                  <a:pt x="789" y="253"/>
                </a:moveTo>
                <a:cubicBezTo>
                  <a:pt x="789" y="253"/>
                  <a:pt x="789" y="254"/>
                  <a:pt x="789" y="254"/>
                </a:cubicBezTo>
                <a:cubicBezTo>
                  <a:pt x="790" y="254"/>
                  <a:pt x="790" y="254"/>
                  <a:pt x="790" y="254"/>
                </a:cubicBezTo>
                <a:cubicBezTo>
                  <a:pt x="792" y="251"/>
                  <a:pt x="792" y="251"/>
                  <a:pt x="792" y="251"/>
                </a:cubicBezTo>
                <a:cubicBezTo>
                  <a:pt x="793" y="251"/>
                  <a:pt x="793" y="251"/>
                  <a:pt x="793" y="251"/>
                </a:cubicBezTo>
                <a:cubicBezTo>
                  <a:pt x="794" y="252"/>
                  <a:pt x="794" y="252"/>
                  <a:pt x="794" y="252"/>
                </a:cubicBezTo>
                <a:cubicBezTo>
                  <a:pt x="794" y="253"/>
                  <a:pt x="794" y="253"/>
                  <a:pt x="794" y="253"/>
                </a:cubicBezTo>
                <a:cubicBezTo>
                  <a:pt x="796" y="253"/>
                  <a:pt x="796" y="253"/>
                  <a:pt x="796" y="253"/>
                </a:cubicBezTo>
                <a:cubicBezTo>
                  <a:pt x="799" y="250"/>
                  <a:pt x="799" y="250"/>
                  <a:pt x="799" y="250"/>
                </a:cubicBezTo>
                <a:cubicBezTo>
                  <a:pt x="800" y="250"/>
                  <a:pt x="800" y="250"/>
                  <a:pt x="800" y="250"/>
                </a:cubicBezTo>
                <a:cubicBezTo>
                  <a:pt x="802" y="249"/>
                  <a:pt x="802" y="249"/>
                  <a:pt x="802" y="249"/>
                </a:cubicBezTo>
                <a:cubicBezTo>
                  <a:pt x="803" y="246"/>
                  <a:pt x="803" y="246"/>
                  <a:pt x="803" y="246"/>
                </a:cubicBezTo>
                <a:cubicBezTo>
                  <a:pt x="805" y="246"/>
                  <a:pt x="805" y="246"/>
                  <a:pt x="805" y="246"/>
                </a:cubicBezTo>
                <a:cubicBezTo>
                  <a:pt x="807" y="245"/>
                  <a:pt x="807" y="245"/>
                  <a:pt x="807" y="245"/>
                </a:cubicBezTo>
                <a:cubicBezTo>
                  <a:pt x="807" y="243"/>
                  <a:pt x="807" y="243"/>
                  <a:pt x="807" y="243"/>
                </a:cubicBezTo>
                <a:cubicBezTo>
                  <a:pt x="809" y="241"/>
                  <a:pt x="809" y="241"/>
                  <a:pt x="809" y="241"/>
                </a:cubicBezTo>
                <a:cubicBezTo>
                  <a:pt x="808" y="241"/>
                  <a:pt x="808" y="241"/>
                  <a:pt x="808" y="241"/>
                </a:cubicBezTo>
                <a:cubicBezTo>
                  <a:pt x="806" y="241"/>
                  <a:pt x="806" y="241"/>
                  <a:pt x="806" y="241"/>
                </a:cubicBezTo>
                <a:cubicBezTo>
                  <a:pt x="806" y="240"/>
                  <a:pt x="806" y="240"/>
                  <a:pt x="806" y="240"/>
                </a:cubicBezTo>
                <a:cubicBezTo>
                  <a:pt x="804" y="240"/>
                  <a:pt x="804" y="240"/>
                  <a:pt x="804" y="240"/>
                </a:cubicBezTo>
                <a:cubicBezTo>
                  <a:pt x="803" y="241"/>
                  <a:pt x="803" y="241"/>
                  <a:pt x="803" y="241"/>
                </a:cubicBezTo>
                <a:cubicBezTo>
                  <a:pt x="802" y="240"/>
                  <a:pt x="802" y="240"/>
                  <a:pt x="802" y="240"/>
                </a:cubicBezTo>
                <a:cubicBezTo>
                  <a:pt x="801" y="241"/>
                  <a:pt x="801" y="241"/>
                  <a:pt x="801" y="241"/>
                </a:cubicBezTo>
                <a:cubicBezTo>
                  <a:pt x="800" y="242"/>
                  <a:pt x="800" y="242"/>
                  <a:pt x="800" y="242"/>
                </a:cubicBezTo>
                <a:cubicBezTo>
                  <a:pt x="798" y="241"/>
                  <a:pt x="798" y="241"/>
                  <a:pt x="798" y="241"/>
                </a:cubicBezTo>
                <a:cubicBezTo>
                  <a:pt x="797" y="240"/>
                  <a:pt x="797" y="240"/>
                  <a:pt x="797" y="240"/>
                </a:cubicBezTo>
                <a:cubicBezTo>
                  <a:pt x="797" y="240"/>
                  <a:pt x="797" y="240"/>
                  <a:pt x="797" y="240"/>
                </a:cubicBezTo>
                <a:cubicBezTo>
                  <a:pt x="795" y="241"/>
                  <a:pt x="795" y="241"/>
                  <a:pt x="795" y="241"/>
                </a:cubicBezTo>
                <a:cubicBezTo>
                  <a:pt x="793" y="243"/>
                  <a:pt x="793" y="243"/>
                  <a:pt x="793" y="243"/>
                </a:cubicBezTo>
                <a:cubicBezTo>
                  <a:pt x="793" y="244"/>
                  <a:pt x="793" y="244"/>
                  <a:pt x="793" y="244"/>
                </a:cubicBezTo>
                <a:cubicBezTo>
                  <a:pt x="792" y="245"/>
                  <a:pt x="792" y="245"/>
                  <a:pt x="792" y="245"/>
                </a:cubicBezTo>
                <a:cubicBezTo>
                  <a:pt x="788" y="246"/>
                  <a:pt x="788" y="246"/>
                  <a:pt x="788" y="246"/>
                </a:cubicBezTo>
                <a:cubicBezTo>
                  <a:pt x="788" y="247"/>
                  <a:pt x="788" y="247"/>
                  <a:pt x="788" y="247"/>
                </a:cubicBezTo>
                <a:cubicBezTo>
                  <a:pt x="789" y="248"/>
                  <a:pt x="789" y="248"/>
                  <a:pt x="789" y="248"/>
                </a:cubicBezTo>
                <a:cubicBezTo>
                  <a:pt x="789" y="250"/>
                  <a:pt x="789" y="250"/>
                  <a:pt x="789" y="250"/>
                </a:cubicBezTo>
                <a:cubicBezTo>
                  <a:pt x="789" y="252"/>
                  <a:pt x="789" y="252"/>
                  <a:pt x="789" y="252"/>
                </a:cubicBezTo>
                <a:lnTo>
                  <a:pt x="789" y="253"/>
                </a:lnTo>
                <a:close/>
                <a:moveTo>
                  <a:pt x="803" y="178"/>
                </a:moveTo>
                <a:cubicBezTo>
                  <a:pt x="802" y="178"/>
                  <a:pt x="802" y="178"/>
                  <a:pt x="802" y="178"/>
                </a:cubicBezTo>
                <a:cubicBezTo>
                  <a:pt x="801" y="180"/>
                  <a:pt x="801" y="180"/>
                  <a:pt x="801" y="180"/>
                </a:cubicBezTo>
                <a:cubicBezTo>
                  <a:pt x="801" y="183"/>
                  <a:pt x="801" y="183"/>
                  <a:pt x="801" y="183"/>
                </a:cubicBezTo>
                <a:cubicBezTo>
                  <a:pt x="801" y="184"/>
                  <a:pt x="801" y="184"/>
                  <a:pt x="801" y="184"/>
                </a:cubicBezTo>
                <a:cubicBezTo>
                  <a:pt x="801" y="185"/>
                  <a:pt x="801" y="185"/>
                  <a:pt x="801" y="185"/>
                </a:cubicBezTo>
                <a:cubicBezTo>
                  <a:pt x="801" y="187"/>
                  <a:pt x="801" y="187"/>
                  <a:pt x="801" y="187"/>
                </a:cubicBezTo>
                <a:cubicBezTo>
                  <a:pt x="802" y="186"/>
                  <a:pt x="802" y="186"/>
                  <a:pt x="802" y="186"/>
                </a:cubicBezTo>
                <a:cubicBezTo>
                  <a:pt x="804" y="183"/>
                  <a:pt x="804" y="183"/>
                  <a:pt x="804" y="183"/>
                </a:cubicBezTo>
                <a:cubicBezTo>
                  <a:pt x="803" y="182"/>
                  <a:pt x="803" y="182"/>
                  <a:pt x="803" y="182"/>
                </a:cubicBezTo>
                <a:cubicBezTo>
                  <a:pt x="803" y="181"/>
                  <a:pt x="803" y="181"/>
                  <a:pt x="803" y="181"/>
                </a:cubicBezTo>
                <a:cubicBezTo>
                  <a:pt x="804" y="180"/>
                  <a:pt x="804" y="180"/>
                  <a:pt x="804" y="180"/>
                </a:cubicBezTo>
                <a:lnTo>
                  <a:pt x="803" y="178"/>
                </a:lnTo>
                <a:close/>
                <a:moveTo>
                  <a:pt x="785" y="103"/>
                </a:moveTo>
                <a:cubicBezTo>
                  <a:pt x="785" y="105"/>
                  <a:pt x="785" y="105"/>
                  <a:pt x="785" y="105"/>
                </a:cubicBezTo>
                <a:cubicBezTo>
                  <a:pt x="786" y="104"/>
                  <a:pt x="786" y="104"/>
                  <a:pt x="786" y="104"/>
                </a:cubicBezTo>
                <a:cubicBezTo>
                  <a:pt x="787" y="104"/>
                  <a:pt x="787" y="104"/>
                  <a:pt x="787" y="104"/>
                </a:cubicBezTo>
                <a:cubicBezTo>
                  <a:pt x="787" y="102"/>
                  <a:pt x="787" y="102"/>
                  <a:pt x="787" y="102"/>
                </a:cubicBezTo>
                <a:cubicBezTo>
                  <a:pt x="786" y="102"/>
                  <a:pt x="786" y="102"/>
                  <a:pt x="786" y="102"/>
                </a:cubicBezTo>
                <a:lnTo>
                  <a:pt x="785" y="103"/>
                </a:lnTo>
                <a:close/>
                <a:moveTo>
                  <a:pt x="419" y="22"/>
                </a:moveTo>
                <a:cubicBezTo>
                  <a:pt x="419" y="20"/>
                  <a:pt x="419" y="20"/>
                  <a:pt x="419" y="20"/>
                </a:cubicBezTo>
                <a:cubicBezTo>
                  <a:pt x="419" y="16"/>
                  <a:pt x="419" y="16"/>
                  <a:pt x="419" y="16"/>
                </a:cubicBezTo>
                <a:cubicBezTo>
                  <a:pt x="417" y="18"/>
                  <a:pt x="417" y="18"/>
                  <a:pt x="417" y="18"/>
                </a:cubicBezTo>
                <a:cubicBezTo>
                  <a:pt x="417" y="20"/>
                  <a:pt x="417" y="20"/>
                  <a:pt x="417" y="20"/>
                </a:cubicBezTo>
                <a:cubicBezTo>
                  <a:pt x="416" y="21"/>
                  <a:pt x="416" y="21"/>
                  <a:pt x="416" y="21"/>
                </a:cubicBezTo>
                <a:cubicBezTo>
                  <a:pt x="417" y="21"/>
                  <a:pt x="417" y="21"/>
                  <a:pt x="417" y="21"/>
                </a:cubicBezTo>
                <a:cubicBezTo>
                  <a:pt x="417" y="21"/>
                  <a:pt x="418" y="22"/>
                  <a:pt x="419" y="22"/>
                </a:cubicBezTo>
                <a:close/>
                <a:moveTo>
                  <a:pt x="784" y="107"/>
                </a:moveTo>
                <a:cubicBezTo>
                  <a:pt x="784" y="106"/>
                  <a:pt x="784" y="106"/>
                  <a:pt x="784" y="106"/>
                </a:cubicBezTo>
                <a:cubicBezTo>
                  <a:pt x="784" y="103"/>
                  <a:pt x="784" y="103"/>
                  <a:pt x="784" y="103"/>
                </a:cubicBezTo>
                <a:cubicBezTo>
                  <a:pt x="783" y="102"/>
                  <a:pt x="783" y="102"/>
                  <a:pt x="783" y="102"/>
                </a:cubicBezTo>
                <a:cubicBezTo>
                  <a:pt x="783" y="103"/>
                  <a:pt x="783" y="103"/>
                  <a:pt x="783" y="103"/>
                </a:cubicBezTo>
                <a:cubicBezTo>
                  <a:pt x="782" y="104"/>
                  <a:pt x="782" y="104"/>
                  <a:pt x="782" y="104"/>
                </a:cubicBezTo>
                <a:cubicBezTo>
                  <a:pt x="783" y="105"/>
                  <a:pt x="783" y="105"/>
                  <a:pt x="783" y="105"/>
                </a:cubicBezTo>
                <a:cubicBezTo>
                  <a:pt x="783" y="106"/>
                  <a:pt x="783" y="106"/>
                  <a:pt x="783" y="106"/>
                </a:cubicBezTo>
                <a:lnTo>
                  <a:pt x="784" y="107"/>
                </a:lnTo>
                <a:close/>
                <a:moveTo>
                  <a:pt x="417" y="29"/>
                </a:moveTo>
                <a:cubicBezTo>
                  <a:pt x="419" y="30"/>
                  <a:pt x="419" y="30"/>
                  <a:pt x="419" y="30"/>
                </a:cubicBezTo>
                <a:cubicBezTo>
                  <a:pt x="422" y="34"/>
                  <a:pt x="422" y="34"/>
                  <a:pt x="422" y="34"/>
                </a:cubicBezTo>
                <a:cubicBezTo>
                  <a:pt x="423" y="32"/>
                  <a:pt x="423" y="32"/>
                  <a:pt x="423" y="32"/>
                </a:cubicBezTo>
                <a:cubicBezTo>
                  <a:pt x="422" y="29"/>
                  <a:pt x="422" y="29"/>
                  <a:pt x="422" y="29"/>
                </a:cubicBezTo>
                <a:cubicBezTo>
                  <a:pt x="422" y="26"/>
                  <a:pt x="422" y="26"/>
                  <a:pt x="422" y="26"/>
                </a:cubicBezTo>
                <a:cubicBezTo>
                  <a:pt x="420" y="26"/>
                  <a:pt x="420" y="26"/>
                  <a:pt x="420" y="26"/>
                </a:cubicBezTo>
                <a:cubicBezTo>
                  <a:pt x="417" y="23"/>
                  <a:pt x="417" y="23"/>
                  <a:pt x="417" y="23"/>
                </a:cubicBezTo>
                <a:cubicBezTo>
                  <a:pt x="416" y="23"/>
                  <a:pt x="416" y="23"/>
                  <a:pt x="416" y="23"/>
                </a:cubicBezTo>
                <a:cubicBezTo>
                  <a:pt x="416" y="25"/>
                  <a:pt x="416" y="25"/>
                  <a:pt x="416" y="25"/>
                </a:cubicBezTo>
                <a:cubicBezTo>
                  <a:pt x="420" y="28"/>
                  <a:pt x="420" y="28"/>
                  <a:pt x="420" y="28"/>
                </a:cubicBezTo>
                <a:cubicBezTo>
                  <a:pt x="417" y="27"/>
                  <a:pt x="417" y="27"/>
                  <a:pt x="417" y="27"/>
                </a:cubicBezTo>
                <a:lnTo>
                  <a:pt x="417" y="29"/>
                </a:lnTo>
                <a:close/>
                <a:moveTo>
                  <a:pt x="812" y="181"/>
                </a:moveTo>
                <a:cubicBezTo>
                  <a:pt x="812" y="179"/>
                  <a:pt x="812" y="179"/>
                  <a:pt x="812" y="179"/>
                </a:cubicBezTo>
                <a:cubicBezTo>
                  <a:pt x="810" y="178"/>
                  <a:pt x="810" y="178"/>
                  <a:pt x="810" y="178"/>
                </a:cubicBezTo>
                <a:cubicBezTo>
                  <a:pt x="809" y="176"/>
                  <a:pt x="809" y="176"/>
                  <a:pt x="809" y="176"/>
                </a:cubicBezTo>
                <a:cubicBezTo>
                  <a:pt x="809" y="177"/>
                  <a:pt x="809" y="177"/>
                  <a:pt x="809" y="177"/>
                </a:cubicBezTo>
                <a:cubicBezTo>
                  <a:pt x="809" y="180"/>
                  <a:pt x="809" y="180"/>
                  <a:pt x="809" y="180"/>
                </a:cubicBezTo>
                <a:cubicBezTo>
                  <a:pt x="810" y="181"/>
                  <a:pt x="810" y="181"/>
                  <a:pt x="810" y="181"/>
                </a:cubicBezTo>
                <a:cubicBezTo>
                  <a:pt x="810" y="183"/>
                  <a:pt x="810" y="183"/>
                  <a:pt x="810" y="183"/>
                </a:cubicBezTo>
                <a:cubicBezTo>
                  <a:pt x="810" y="184"/>
                  <a:pt x="810" y="184"/>
                  <a:pt x="810" y="184"/>
                </a:cubicBezTo>
                <a:cubicBezTo>
                  <a:pt x="812" y="185"/>
                  <a:pt x="812" y="185"/>
                  <a:pt x="812" y="185"/>
                </a:cubicBezTo>
                <a:cubicBezTo>
                  <a:pt x="813" y="186"/>
                  <a:pt x="813" y="186"/>
                  <a:pt x="813" y="186"/>
                </a:cubicBezTo>
                <a:cubicBezTo>
                  <a:pt x="813" y="187"/>
                  <a:pt x="813" y="187"/>
                  <a:pt x="813" y="187"/>
                </a:cubicBezTo>
                <a:cubicBezTo>
                  <a:pt x="814" y="187"/>
                  <a:pt x="814" y="187"/>
                  <a:pt x="814" y="187"/>
                </a:cubicBezTo>
                <a:cubicBezTo>
                  <a:pt x="816" y="187"/>
                  <a:pt x="816" y="187"/>
                  <a:pt x="816" y="187"/>
                </a:cubicBezTo>
                <a:cubicBezTo>
                  <a:pt x="817" y="185"/>
                  <a:pt x="817" y="185"/>
                  <a:pt x="817" y="185"/>
                </a:cubicBezTo>
                <a:cubicBezTo>
                  <a:pt x="815" y="185"/>
                  <a:pt x="815" y="185"/>
                  <a:pt x="815" y="185"/>
                </a:cubicBezTo>
                <a:cubicBezTo>
                  <a:pt x="813" y="184"/>
                  <a:pt x="813" y="184"/>
                  <a:pt x="813" y="184"/>
                </a:cubicBezTo>
                <a:cubicBezTo>
                  <a:pt x="813" y="181"/>
                  <a:pt x="813" y="181"/>
                  <a:pt x="813" y="181"/>
                </a:cubicBezTo>
                <a:lnTo>
                  <a:pt x="812" y="181"/>
                </a:lnTo>
                <a:close/>
                <a:moveTo>
                  <a:pt x="778" y="92"/>
                </a:moveTo>
                <a:cubicBezTo>
                  <a:pt x="779" y="93"/>
                  <a:pt x="779" y="93"/>
                  <a:pt x="779" y="93"/>
                </a:cubicBezTo>
                <a:cubicBezTo>
                  <a:pt x="780" y="92"/>
                  <a:pt x="780" y="92"/>
                  <a:pt x="780" y="92"/>
                </a:cubicBezTo>
                <a:cubicBezTo>
                  <a:pt x="781" y="92"/>
                  <a:pt x="781" y="92"/>
                  <a:pt x="781" y="92"/>
                </a:cubicBezTo>
                <a:cubicBezTo>
                  <a:pt x="781" y="91"/>
                  <a:pt x="781" y="91"/>
                  <a:pt x="781" y="91"/>
                </a:cubicBezTo>
                <a:cubicBezTo>
                  <a:pt x="780" y="91"/>
                  <a:pt x="780" y="91"/>
                  <a:pt x="780" y="91"/>
                </a:cubicBezTo>
                <a:cubicBezTo>
                  <a:pt x="779" y="91"/>
                  <a:pt x="779" y="91"/>
                  <a:pt x="779" y="91"/>
                </a:cubicBezTo>
                <a:lnTo>
                  <a:pt x="778" y="92"/>
                </a:lnTo>
                <a:close/>
                <a:moveTo>
                  <a:pt x="899" y="317"/>
                </a:moveTo>
                <a:cubicBezTo>
                  <a:pt x="899" y="316"/>
                  <a:pt x="899" y="316"/>
                  <a:pt x="899" y="316"/>
                </a:cubicBezTo>
                <a:cubicBezTo>
                  <a:pt x="898" y="318"/>
                  <a:pt x="898" y="318"/>
                  <a:pt x="898" y="318"/>
                </a:cubicBezTo>
                <a:lnTo>
                  <a:pt x="899" y="317"/>
                </a:lnTo>
                <a:close/>
                <a:moveTo>
                  <a:pt x="903" y="920"/>
                </a:moveTo>
                <a:cubicBezTo>
                  <a:pt x="904" y="919"/>
                  <a:pt x="904" y="919"/>
                  <a:pt x="904" y="919"/>
                </a:cubicBezTo>
                <a:cubicBezTo>
                  <a:pt x="901" y="920"/>
                  <a:pt x="901" y="920"/>
                  <a:pt x="901" y="920"/>
                </a:cubicBezTo>
                <a:lnTo>
                  <a:pt x="903" y="920"/>
                </a:lnTo>
                <a:close/>
                <a:moveTo>
                  <a:pt x="900" y="921"/>
                </a:moveTo>
                <a:cubicBezTo>
                  <a:pt x="897" y="923"/>
                  <a:pt x="897" y="923"/>
                  <a:pt x="897" y="923"/>
                </a:cubicBezTo>
                <a:cubicBezTo>
                  <a:pt x="895" y="922"/>
                  <a:pt x="895" y="922"/>
                  <a:pt x="895" y="922"/>
                </a:cubicBezTo>
                <a:cubicBezTo>
                  <a:pt x="893" y="923"/>
                  <a:pt x="893" y="923"/>
                  <a:pt x="893" y="923"/>
                </a:cubicBezTo>
                <a:cubicBezTo>
                  <a:pt x="892" y="924"/>
                  <a:pt x="892" y="924"/>
                  <a:pt x="892" y="924"/>
                </a:cubicBezTo>
                <a:cubicBezTo>
                  <a:pt x="894" y="926"/>
                  <a:pt x="894" y="926"/>
                  <a:pt x="894" y="926"/>
                </a:cubicBezTo>
                <a:cubicBezTo>
                  <a:pt x="894" y="927"/>
                  <a:pt x="894" y="927"/>
                  <a:pt x="894" y="927"/>
                </a:cubicBezTo>
                <a:cubicBezTo>
                  <a:pt x="892" y="929"/>
                  <a:pt x="892" y="929"/>
                  <a:pt x="892" y="929"/>
                </a:cubicBezTo>
                <a:cubicBezTo>
                  <a:pt x="890" y="930"/>
                  <a:pt x="890" y="930"/>
                  <a:pt x="890" y="930"/>
                </a:cubicBezTo>
                <a:cubicBezTo>
                  <a:pt x="892" y="931"/>
                  <a:pt x="892" y="931"/>
                  <a:pt x="892" y="931"/>
                </a:cubicBezTo>
                <a:cubicBezTo>
                  <a:pt x="897" y="930"/>
                  <a:pt x="897" y="930"/>
                  <a:pt x="897" y="930"/>
                </a:cubicBezTo>
                <a:cubicBezTo>
                  <a:pt x="899" y="928"/>
                  <a:pt x="899" y="928"/>
                  <a:pt x="899" y="928"/>
                </a:cubicBezTo>
                <a:cubicBezTo>
                  <a:pt x="899" y="926"/>
                  <a:pt x="899" y="926"/>
                  <a:pt x="899" y="926"/>
                </a:cubicBezTo>
                <a:cubicBezTo>
                  <a:pt x="898" y="924"/>
                  <a:pt x="898" y="924"/>
                  <a:pt x="898" y="924"/>
                </a:cubicBezTo>
                <a:cubicBezTo>
                  <a:pt x="901" y="922"/>
                  <a:pt x="901" y="922"/>
                  <a:pt x="901" y="922"/>
                </a:cubicBezTo>
                <a:lnTo>
                  <a:pt x="900" y="921"/>
                </a:lnTo>
                <a:close/>
                <a:moveTo>
                  <a:pt x="931" y="500"/>
                </a:moveTo>
                <a:cubicBezTo>
                  <a:pt x="931" y="500"/>
                  <a:pt x="931" y="500"/>
                  <a:pt x="931" y="500"/>
                </a:cubicBezTo>
                <a:cubicBezTo>
                  <a:pt x="930" y="500"/>
                  <a:pt x="930" y="500"/>
                  <a:pt x="930" y="500"/>
                </a:cubicBezTo>
                <a:cubicBezTo>
                  <a:pt x="930" y="499"/>
                  <a:pt x="930" y="499"/>
                  <a:pt x="930" y="499"/>
                </a:cubicBezTo>
                <a:cubicBezTo>
                  <a:pt x="931" y="498"/>
                  <a:pt x="931" y="498"/>
                  <a:pt x="931" y="498"/>
                </a:cubicBezTo>
                <a:cubicBezTo>
                  <a:pt x="931" y="497"/>
                  <a:pt x="931" y="497"/>
                  <a:pt x="931" y="497"/>
                </a:cubicBezTo>
                <a:cubicBezTo>
                  <a:pt x="933" y="496"/>
                  <a:pt x="933" y="496"/>
                  <a:pt x="933" y="496"/>
                </a:cubicBezTo>
                <a:cubicBezTo>
                  <a:pt x="933" y="496"/>
                  <a:pt x="933" y="496"/>
                  <a:pt x="933" y="496"/>
                </a:cubicBezTo>
                <a:cubicBezTo>
                  <a:pt x="933" y="496"/>
                  <a:pt x="933" y="496"/>
                  <a:pt x="933" y="496"/>
                </a:cubicBezTo>
                <a:cubicBezTo>
                  <a:pt x="932" y="496"/>
                  <a:pt x="932" y="496"/>
                  <a:pt x="932" y="496"/>
                </a:cubicBezTo>
                <a:cubicBezTo>
                  <a:pt x="931" y="497"/>
                  <a:pt x="931" y="497"/>
                  <a:pt x="931" y="497"/>
                </a:cubicBezTo>
                <a:cubicBezTo>
                  <a:pt x="930" y="499"/>
                  <a:pt x="930" y="499"/>
                  <a:pt x="930" y="499"/>
                </a:cubicBezTo>
                <a:cubicBezTo>
                  <a:pt x="930" y="500"/>
                  <a:pt x="930" y="500"/>
                  <a:pt x="930" y="500"/>
                </a:cubicBezTo>
                <a:lnTo>
                  <a:pt x="931" y="500"/>
                </a:lnTo>
                <a:close/>
                <a:moveTo>
                  <a:pt x="931" y="520"/>
                </a:moveTo>
                <a:cubicBezTo>
                  <a:pt x="934" y="522"/>
                  <a:pt x="934" y="522"/>
                  <a:pt x="934" y="522"/>
                </a:cubicBezTo>
                <a:cubicBezTo>
                  <a:pt x="935" y="523"/>
                  <a:pt x="935" y="523"/>
                  <a:pt x="935" y="523"/>
                </a:cubicBezTo>
                <a:cubicBezTo>
                  <a:pt x="936" y="523"/>
                  <a:pt x="936" y="523"/>
                  <a:pt x="936" y="523"/>
                </a:cubicBezTo>
                <a:cubicBezTo>
                  <a:pt x="936" y="521"/>
                  <a:pt x="936" y="521"/>
                  <a:pt x="936" y="521"/>
                </a:cubicBezTo>
                <a:cubicBezTo>
                  <a:pt x="937" y="521"/>
                  <a:pt x="937" y="521"/>
                  <a:pt x="937" y="521"/>
                </a:cubicBezTo>
                <a:cubicBezTo>
                  <a:pt x="937" y="522"/>
                  <a:pt x="937" y="522"/>
                  <a:pt x="937" y="522"/>
                </a:cubicBezTo>
                <a:cubicBezTo>
                  <a:pt x="939" y="522"/>
                  <a:pt x="939" y="522"/>
                  <a:pt x="939" y="522"/>
                </a:cubicBezTo>
                <a:cubicBezTo>
                  <a:pt x="942" y="519"/>
                  <a:pt x="942" y="519"/>
                  <a:pt x="942" y="519"/>
                </a:cubicBezTo>
                <a:cubicBezTo>
                  <a:pt x="945" y="519"/>
                  <a:pt x="945" y="519"/>
                  <a:pt x="945" y="519"/>
                </a:cubicBezTo>
                <a:cubicBezTo>
                  <a:pt x="946" y="518"/>
                  <a:pt x="946" y="518"/>
                  <a:pt x="946" y="518"/>
                </a:cubicBezTo>
                <a:cubicBezTo>
                  <a:pt x="948" y="517"/>
                  <a:pt x="948" y="517"/>
                  <a:pt x="948" y="517"/>
                </a:cubicBezTo>
                <a:cubicBezTo>
                  <a:pt x="948" y="517"/>
                  <a:pt x="948" y="517"/>
                  <a:pt x="948" y="517"/>
                </a:cubicBezTo>
                <a:cubicBezTo>
                  <a:pt x="947" y="514"/>
                  <a:pt x="947" y="514"/>
                  <a:pt x="947" y="514"/>
                </a:cubicBezTo>
                <a:cubicBezTo>
                  <a:pt x="945" y="514"/>
                  <a:pt x="945" y="514"/>
                  <a:pt x="945" y="514"/>
                </a:cubicBezTo>
                <a:cubicBezTo>
                  <a:pt x="944" y="514"/>
                  <a:pt x="944" y="514"/>
                  <a:pt x="944" y="514"/>
                </a:cubicBezTo>
                <a:cubicBezTo>
                  <a:pt x="944" y="515"/>
                  <a:pt x="944" y="515"/>
                  <a:pt x="944" y="515"/>
                </a:cubicBezTo>
                <a:cubicBezTo>
                  <a:pt x="943" y="516"/>
                  <a:pt x="943" y="516"/>
                  <a:pt x="943" y="516"/>
                </a:cubicBezTo>
                <a:cubicBezTo>
                  <a:pt x="942" y="515"/>
                  <a:pt x="942" y="515"/>
                  <a:pt x="942" y="515"/>
                </a:cubicBezTo>
                <a:cubicBezTo>
                  <a:pt x="943" y="514"/>
                  <a:pt x="943" y="514"/>
                  <a:pt x="943" y="514"/>
                </a:cubicBezTo>
                <a:cubicBezTo>
                  <a:pt x="942" y="513"/>
                  <a:pt x="942" y="513"/>
                  <a:pt x="942" y="513"/>
                </a:cubicBezTo>
                <a:cubicBezTo>
                  <a:pt x="940" y="512"/>
                  <a:pt x="940" y="512"/>
                  <a:pt x="940" y="512"/>
                </a:cubicBezTo>
                <a:cubicBezTo>
                  <a:pt x="941" y="511"/>
                  <a:pt x="941" y="511"/>
                  <a:pt x="941" y="511"/>
                </a:cubicBezTo>
                <a:cubicBezTo>
                  <a:pt x="944" y="507"/>
                  <a:pt x="944" y="507"/>
                  <a:pt x="944" y="507"/>
                </a:cubicBezTo>
                <a:cubicBezTo>
                  <a:pt x="944" y="506"/>
                  <a:pt x="944" y="506"/>
                  <a:pt x="944" y="506"/>
                </a:cubicBezTo>
                <a:cubicBezTo>
                  <a:pt x="942" y="505"/>
                  <a:pt x="942" y="505"/>
                  <a:pt x="942" y="505"/>
                </a:cubicBezTo>
                <a:cubicBezTo>
                  <a:pt x="943" y="504"/>
                  <a:pt x="943" y="504"/>
                  <a:pt x="943" y="504"/>
                </a:cubicBezTo>
                <a:cubicBezTo>
                  <a:pt x="943" y="503"/>
                  <a:pt x="943" y="503"/>
                  <a:pt x="943" y="503"/>
                </a:cubicBezTo>
                <a:cubicBezTo>
                  <a:pt x="941" y="503"/>
                  <a:pt x="941" y="503"/>
                  <a:pt x="941" y="503"/>
                </a:cubicBezTo>
                <a:cubicBezTo>
                  <a:pt x="940" y="505"/>
                  <a:pt x="940" y="505"/>
                  <a:pt x="940" y="505"/>
                </a:cubicBezTo>
                <a:cubicBezTo>
                  <a:pt x="938" y="507"/>
                  <a:pt x="938" y="507"/>
                  <a:pt x="938" y="507"/>
                </a:cubicBezTo>
                <a:cubicBezTo>
                  <a:pt x="937" y="509"/>
                  <a:pt x="937" y="509"/>
                  <a:pt x="937" y="509"/>
                </a:cubicBezTo>
                <a:cubicBezTo>
                  <a:pt x="936" y="510"/>
                  <a:pt x="936" y="510"/>
                  <a:pt x="936" y="510"/>
                </a:cubicBezTo>
                <a:cubicBezTo>
                  <a:pt x="934" y="513"/>
                  <a:pt x="934" y="513"/>
                  <a:pt x="934" y="513"/>
                </a:cubicBezTo>
                <a:cubicBezTo>
                  <a:pt x="931" y="515"/>
                  <a:pt x="931" y="515"/>
                  <a:pt x="931" y="515"/>
                </a:cubicBezTo>
                <a:cubicBezTo>
                  <a:pt x="930" y="516"/>
                  <a:pt x="930" y="516"/>
                  <a:pt x="930" y="516"/>
                </a:cubicBezTo>
                <a:cubicBezTo>
                  <a:pt x="931" y="517"/>
                  <a:pt x="931" y="517"/>
                  <a:pt x="931" y="517"/>
                </a:cubicBezTo>
                <a:lnTo>
                  <a:pt x="931" y="520"/>
                </a:lnTo>
                <a:close/>
                <a:moveTo>
                  <a:pt x="840" y="847"/>
                </a:moveTo>
                <a:cubicBezTo>
                  <a:pt x="844" y="848"/>
                  <a:pt x="844" y="848"/>
                  <a:pt x="844" y="848"/>
                </a:cubicBezTo>
                <a:cubicBezTo>
                  <a:pt x="846" y="848"/>
                  <a:pt x="846" y="848"/>
                  <a:pt x="846" y="848"/>
                </a:cubicBezTo>
                <a:cubicBezTo>
                  <a:pt x="849" y="847"/>
                  <a:pt x="849" y="847"/>
                  <a:pt x="849" y="847"/>
                </a:cubicBezTo>
                <a:cubicBezTo>
                  <a:pt x="851" y="848"/>
                  <a:pt x="851" y="848"/>
                  <a:pt x="851" y="848"/>
                </a:cubicBezTo>
                <a:cubicBezTo>
                  <a:pt x="854" y="846"/>
                  <a:pt x="854" y="846"/>
                  <a:pt x="854" y="846"/>
                </a:cubicBezTo>
                <a:cubicBezTo>
                  <a:pt x="856" y="843"/>
                  <a:pt x="856" y="843"/>
                  <a:pt x="856" y="843"/>
                </a:cubicBezTo>
                <a:cubicBezTo>
                  <a:pt x="855" y="843"/>
                  <a:pt x="855" y="843"/>
                  <a:pt x="855" y="843"/>
                </a:cubicBezTo>
                <a:cubicBezTo>
                  <a:pt x="854" y="842"/>
                  <a:pt x="854" y="842"/>
                  <a:pt x="854" y="842"/>
                </a:cubicBezTo>
                <a:cubicBezTo>
                  <a:pt x="853" y="841"/>
                  <a:pt x="853" y="841"/>
                  <a:pt x="853" y="841"/>
                </a:cubicBezTo>
                <a:cubicBezTo>
                  <a:pt x="849" y="842"/>
                  <a:pt x="849" y="842"/>
                  <a:pt x="849" y="842"/>
                </a:cubicBezTo>
                <a:cubicBezTo>
                  <a:pt x="841" y="841"/>
                  <a:pt x="841" y="841"/>
                  <a:pt x="841" y="841"/>
                </a:cubicBezTo>
                <a:cubicBezTo>
                  <a:pt x="841" y="842"/>
                  <a:pt x="841" y="842"/>
                  <a:pt x="841" y="842"/>
                </a:cubicBezTo>
                <a:cubicBezTo>
                  <a:pt x="839" y="843"/>
                  <a:pt x="839" y="843"/>
                  <a:pt x="839" y="843"/>
                </a:cubicBezTo>
                <a:cubicBezTo>
                  <a:pt x="839" y="845"/>
                  <a:pt x="839" y="845"/>
                  <a:pt x="839" y="845"/>
                </a:cubicBezTo>
                <a:cubicBezTo>
                  <a:pt x="839" y="846"/>
                  <a:pt x="839" y="846"/>
                  <a:pt x="839" y="846"/>
                </a:cubicBezTo>
                <a:lnTo>
                  <a:pt x="840" y="847"/>
                </a:lnTo>
                <a:close/>
                <a:moveTo>
                  <a:pt x="868" y="920"/>
                </a:moveTo>
                <a:cubicBezTo>
                  <a:pt x="867" y="919"/>
                  <a:pt x="867" y="919"/>
                  <a:pt x="867" y="919"/>
                </a:cubicBezTo>
                <a:cubicBezTo>
                  <a:pt x="865" y="921"/>
                  <a:pt x="865" y="921"/>
                  <a:pt x="865" y="921"/>
                </a:cubicBezTo>
                <a:cubicBezTo>
                  <a:pt x="865" y="921"/>
                  <a:pt x="866" y="921"/>
                  <a:pt x="866" y="921"/>
                </a:cubicBezTo>
                <a:cubicBezTo>
                  <a:pt x="868" y="921"/>
                  <a:pt x="868" y="921"/>
                  <a:pt x="868" y="921"/>
                </a:cubicBezTo>
                <a:cubicBezTo>
                  <a:pt x="870" y="921"/>
                  <a:pt x="870" y="921"/>
                  <a:pt x="870" y="921"/>
                </a:cubicBezTo>
                <a:cubicBezTo>
                  <a:pt x="872" y="920"/>
                  <a:pt x="872" y="920"/>
                  <a:pt x="872" y="920"/>
                </a:cubicBezTo>
                <a:cubicBezTo>
                  <a:pt x="871" y="918"/>
                  <a:pt x="871" y="918"/>
                  <a:pt x="871" y="918"/>
                </a:cubicBezTo>
                <a:lnTo>
                  <a:pt x="868" y="920"/>
                </a:lnTo>
                <a:close/>
                <a:moveTo>
                  <a:pt x="420" y="23"/>
                </a:moveTo>
                <a:cubicBezTo>
                  <a:pt x="419" y="23"/>
                  <a:pt x="419" y="23"/>
                  <a:pt x="419" y="23"/>
                </a:cubicBezTo>
                <a:cubicBezTo>
                  <a:pt x="421" y="25"/>
                  <a:pt x="421" y="25"/>
                  <a:pt x="421" y="25"/>
                </a:cubicBezTo>
                <a:cubicBezTo>
                  <a:pt x="424" y="23"/>
                  <a:pt x="424" y="23"/>
                  <a:pt x="424" y="23"/>
                </a:cubicBezTo>
                <a:cubicBezTo>
                  <a:pt x="423" y="22"/>
                  <a:pt x="423" y="22"/>
                  <a:pt x="423" y="22"/>
                </a:cubicBezTo>
                <a:cubicBezTo>
                  <a:pt x="424" y="20"/>
                  <a:pt x="424" y="20"/>
                  <a:pt x="424" y="20"/>
                </a:cubicBezTo>
                <a:cubicBezTo>
                  <a:pt x="425" y="15"/>
                  <a:pt x="425" y="15"/>
                  <a:pt x="425" y="15"/>
                </a:cubicBezTo>
                <a:cubicBezTo>
                  <a:pt x="424" y="13"/>
                  <a:pt x="424" y="13"/>
                  <a:pt x="424" y="13"/>
                </a:cubicBezTo>
                <a:cubicBezTo>
                  <a:pt x="423" y="14"/>
                  <a:pt x="423" y="14"/>
                  <a:pt x="423" y="14"/>
                </a:cubicBezTo>
                <a:cubicBezTo>
                  <a:pt x="422" y="15"/>
                  <a:pt x="422" y="15"/>
                  <a:pt x="422" y="15"/>
                </a:cubicBezTo>
                <a:cubicBezTo>
                  <a:pt x="421" y="14"/>
                  <a:pt x="421" y="14"/>
                  <a:pt x="421" y="14"/>
                </a:cubicBezTo>
                <a:cubicBezTo>
                  <a:pt x="420" y="15"/>
                  <a:pt x="420" y="15"/>
                  <a:pt x="420" y="15"/>
                </a:cubicBezTo>
                <a:cubicBezTo>
                  <a:pt x="420" y="19"/>
                  <a:pt x="420" y="19"/>
                  <a:pt x="420" y="19"/>
                </a:cubicBezTo>
                <a:cubicBezTo>
                  <a:pt x="421" y="21"/>
                  <a:pt x="421" y="21"/>
                  <a:pt x="421" y="21"/>
                </a:cubicBezTo>
                <a:lnTo>
                  <a:pt x="420" y="23"/>
                </a:lnTo>
                <a:close/>
                <a:moveTo>
                  <a:pt x="822" y="178"/>
                </a:moveTo>
                <a:cubicBezTo>
                  <a:pt x="822" y="177"/>
                  <a:pt x="822" y="177"/>
                  <a:pt x="822" y="177"/>
                </a:cubicBezTo>
                <a:cubicBezTo>
                  <a:pt x="821" y="176"/>
                  <a:pt x="821" y="176"/>
                  <a:pt x="821" y="176"/>
                </a:cubicBezTo>
                <a:cubicBezTo>
                  <a:pt x="820" y="176"/>
                  <a:pt x="820" y="176"/>
                  <a:pt x="820" y="176"/>
                </a:cubicBezTo>
                <a:cubicBezTo>
                  <a:pt x="820" y="176"/>
                  <a:pt x="820" y="176"/>
                  <a:pt x="820" y="176"/>
                </a:cubicBezTo>
                <a:cubicBezTo>
                  <a:pt x="821" y="177"/>
                  <a:pt x="821" y="177"/>
                  <a:pt x="821" y="177"/>
                </a:cubicBezTo>
                <a:lnTo>
                  <a:pt x="822" y="178"/>
                </a:lnTo>
                <a:close/>
                <a:moveTo>
                  <a:pt x="900" y="320"/>
                </a:moveTo>
                <a:cubicBezTo>
                  <a:pt x="901" y="318"/>
                  <a:pt x="901" y="318"/>
                  <a:pt x="901" y="318"/>
                </a:cubicBezTo>
                <a:cubicBezTo>
                  <a:pt x="900" y="316"/>
                  <a:pt x="900" y="316"/>
                  <a:pt x="900" y="316"/>
                </a:cubicBezTo>
                <a:cubicBezTo>
                  <a:pt x="899" y="317"/>
                  <a:pt x="899" y="317"/>
                  <a:pt x="899" y="317"/>
                </a:cubicBezTo>
                <a:cubicBezTo>
                  <a:pt x="900" y="319"/>
                  <a:pt x="900" y="319"/>
                  <a:pt x="900" y="319"/>
                </a:cubicBezTo>
                <a:cubicBezTo>
                  <a:pt x="900" y="320"/>
                  <a:pt x="900" y="320"/>
                  <a:pt x="900" y="320"/>
                </a:cubicBezTo>
                <a:close/>
                <a:moveTo>
                  <a:pt x="897" y="317"/>
                </a:moveTo>
                <a:cubicBezTo>
                  <a:pt x="898" y="317"/>
                  <a:pt x="898" y="317"/>
                  <a:pt x="898" y="317"/>
                </a:cubicBezTo>
                <a:cubicBezTo>
                  <a:pt x="898" y="316"/>
                  <a:pt x="898" y="316"/>
                  <a:pt x="898" y="316"/>
                </a:cubicBezTo>
                <a:lnTo>
                  <a:pt x="897" y="317"/>
                </a:lnTo>
                <a:close/>
                <a:moveTo>
                  <a:pt x="929" y="474"/>
                </a:moveTo>
                <a:cubicBezTo>
                  <a:pt x="931" y="475"/>
                  <a:pt x="931" y="475"/>
                  <a:pt x="931" y="475"/>
                </a:cubicBezTo>
                <a:cubicBezTo>
                  <a:pt x="932" y="475"/>
                  <a:pt x="932" y="475"/>
                  <a:pt x="932" y="475"/>
                </a:cubicBezTo>
                <a:cubicBezTo>
                  <a:pt x="934" y="476"/>
                  <a:pt x="934" y="476"/>
                  <a:pt x="934" y="476"/>
                </a:cubicBezTo>
                <a:cubicBezTo>
                  <a:pt x="936" y="475"/>
                  <a:pt x="936" y="475"/>
                  <a:pt x="936" y="475"/>
                </a:cubicBezTo>
                <a:cubicBezTo>
                  <a:pt x="937" y="474"/>
                  <a:pt x="937" y="474"/>
                  <a:pt x="937" y="474"/>
                </a:cubicBezTo>
                <a:cubicBezTo>
                  <a:pt x="936" y="473"/>
                  <a:pt x="936" y="473"/>
                  <a:pt x="936" y="473"/>
                </a:cubicBezTo>
                <a:cubicBezTo>
                  <a:pt x="935" y="472"/>
                  <a:pt x="935" y="472"/>
                  <a:pt x="935" y="472"/>
                </a:cubicBezTo>
                <a:cubicBezTo>
                  <a:pt x="934" y="471"/>
                  <a:pt x="934" y="471"/>
                  <a:pt x="934" y="471"/>
                </a:cubicBezTo>
                <a:cubicBezTo>
                  <a:pt x="933" y="470"/>
                  <a:pt x="933" y="470"/>
                  <a:pt x="933" y="470"/>
                </a:cubicBezTo>
                <a:cubicBezTo>
                  <a:pt x="931" y="469"/>
                  <a:pt x="931" y="469"/>
                  <a:pt x="931" y="469"/>
                </a:cubicBezTo>
                <a:cubicBezTo>
                  <a:pt x="929" y="467"/>
                  <a:pt x="929" y="467"/>
                  <a:pt x="929" y="467"/>
                </a:cubicBezTo>
                <a:cubicBezTo>
                  <a:pt x="928" y="467"/>
                  <a:pt x="928" y="467"/>
                  <a:pt x="928" y="467"/>
                </a:cubicBezTo>
                <a:cubicBezTo>
                  <a:pt x="926" y="465"/>
                  <a:pt x="926" y="465"/>
                  <a:pt x="926" y="465"/>
                </a:cubicBezTo>
                <a:cubicBezTo>
                  <a:pt x="924" y="464"/>
                  <a:pt x="924" y="464"/>
                  <a:pt x="924" y="464"/>
                </a:cubicBezTo>
                <a:cubicBezTo>
                  <a:pt x="921" y="463"/>
                  <a:pt x="921" y="463"/>
                  <a:pt x="921" y="463"/>
                </a:cubicBezTo>
                <a:cubicBezTo>
                  <a:pt x="916" y="462"/>
                  <a:pt x="916" y="462"/>
                  <a:pt x="916" y="462"/>
                </a:cubicBezTo>
                <a:cubicBezTo>
                  <a:pt x="914" y="461"/>
                  <a:pt x="914" y="461"/>
                  <a:pt x="914" y="461"/>
                </a:cubicBezTo>
                <a:cubicBezTo>
                  <a:pt x="912" y="462"/>
                  <a:pt x="912" y="462"/>
                  <a:pt x="912" y="462"/>
                </a:cubicBezTo>
                <a:cubicBezTo>
                  <a:pt x="913" y="464"/>
                  <a:pt x="913" y="464"/>
                  <a:pt x="913" y="464"/>
                </a:cubicBezTo>
                <a:cubicBezTo>
                  <a:pt x="915" y="465"/>
                  <a:pt x="915" y="465"/>
                  <a:pt x="915" y="465"/>
                </a:cubicBezTo>
                <a:cubicBezTo>
                  <a:pt x="919" y="467"/>
                  <a:pt x="919" y="467"/>
                  <a:pt x="919" y="467"/>
                </a:cubicBezTo>
                <a:cubicBezTo>
                  <a:pt x="919" y="469"/>
                  <a:pt x="919" y="469"/>
                  <a:pt x="919" y="469"/>
                </a:cubicBezTo>
                <a:cubicBezTo>
                  <a:pt x="920" y="470"/>
                  <a:pt x="920" y="470"/>
                  <a:pt x="920" y="470"/>
                </a:cubicBezTo>
                <a:cubicBezTo>
                  <a:pt x="921" y="470"/>
                  <a:pt x="921" y="470"/>
                  <a:pt x="921" y="470"/>
                </a:cubicBezTo>
                <a:cubicBezTo>
                  <a:pt x="924" y="473"/>
                  <a:pt x="924" y="473"/>
                  <a:pt x="924" y="473"/>
                </a:cubicBezTo>
                <a:cubicBezTo>
                  <a:pt x="927" y="473"/>
                  <a:pt x="927" y="473"/>
                  <a:pt x="927" y="473"/>
                </a:cubicBezTo>
                <a:lnTo>
                  <a:pt x="929" y="474"/>
                </a:lnTo>
                <a:close/>
                <a:moveTo>
                  <a:pt x="925" y="510"/>
                </a:moveTo>
                <a:cubicBezTo>
                  <a:pt x="926" y="510"/>
                  <a:pt x="926" y="510"/>
                  <a:pt x="926" y="510"/>
                </a:cubicBezTo>
                <a:cubicBezTo>
                  <a:pt x="923" y="510"/>
                  <a:pt x="923" y="510"/>
                  <a:pt x="923" y="510"/>
                </a:cubicBezTo>
                <a:cubicBezTo>
                  <a:pt x="921" y="509"/>
                  <a:pt x="921" y="509"/>
                  <a:pt x="921" y="509"/>
                </a:cubicBezTo>
                <a:cubicBezTo>
                  <a:pt x="920" y="510"/>
                  <a:pt x="920" y="510"/>
                  <a:pt x="920" y="510"/>
                </a:cubicBezTo>
                <a:cubicBezTo>
                  <a:pt x="918" y="510"/>
                  <a:pt x="918" y="510"/>
                  <a:pt x="918" y="510"/>
                </a:cubicBezTo>
                <a:cubicBezTo>
                  <a:pt x="917" y="509"/>
                  <a:pt x="917" y="509"/>
                  <a:pt x="917" y="509"/>
                </a:cubicBezTo>
                <a:cubicBezTo>
                  <a:pt x="915" y="509"/>
                  <a:pt x="915" y="509"/>
                  <a:pt x="915" y="509"/>
                </a:cubicBezTo>
                <a:cubicBezTo>
                  <a:pt x="913" y="507"/>
                  <a:pt x="913" y="507"/>
                  <a:pt x="913" y="507"/>
                </a:cubicBezTo>
                <a:cubicBezTo>
                  <a:pt x="911" y="507"/>
                  <a:pt x="911" y="507"/>
                  <a:pt x="911" y="507"/>
                </a:cubicBezTo>
                <a:cubicBezTo>
                  <a:pt x="911" y="508"/>
                  <a:pt x="911" y="508"/>
                  <a:pt x="911" y="508"/>
                </a:cubicBezTo>
                <a:cubicBezTo>
                  <a:pt x="910" y="507"/>
                  <a:pt x="910" y="507"/>
                  <a:pt x="910" y="507"/>
                </a:cubicBezTo>
                <a:cubicBezTo>
                  <a:pt x="910" y="506"/>
                  <a:pt x="910" y="506"/>
                  <a:pt x="910" y="506"/>
                </a:cubicBezTo>
                <a:cubicBezTo>
                  <a:pt x="909" y="505"/>
                  <a:pt x="909" y="505"/>
                  <a:pt x="909" y="505"/>
                </a:cubicBezTo>
                <a:cubicBezTo>
                  <a:pt x="909" y="504"/>
                  <a:pt x="909" y="504"/>
                  <a:pt x="909" y="504"/>
                </a:cubicBezTo>
                <a:cubicBezTo>
                  <a:pt x="910" y="503"/>
                  <a:pt x="910" y="503"/>
                  <a:pt x="910" y="503"/>
                </a:cubicBezTo>
                <a:cubicBezTo>
                  <a:pt x="910" y="501"/>
                  <a:pt x="910" y="501"/>
                  <a:pt x="910" y="501"/>
                </a:cubicBezTo>
                <a:cubicBezTo>
                  <a:pt x="906" y="504"/>
                  <a:pt x="906" y="504"/>
                  <a:pt x="906" y="504"/>
                </a:cubicBezTo>
                <a:cubicBezTo>
                  <a:pt x="905" y="505"/>
                  <a:pt x="905" y="505"/>
                  <a:pt x="905" y="505"/>
                </a:cubicBezTo>
                <a:cubicBezTo>
                  <a:pt x="906" y="506"/>
                  <a:pt x="906" y="506"/>
                  <a:pt x="906" y="506"/>
                </a:cubicBezTo>
                <a:cubicBezTo>
                  <a:pt x="907" y="506"/>
                  <a:pt x="907" y="506"/>
                  <a:pt x="907" y="506"/>
                </a:cubicBezTo>
                <a:cubicBezTo>
                  <a:pt x="908" y="507"/>
                  <a:pt x="908" y="507"/>
                  <a:pt x="908" y="507"/>
                </a:cubicBezTo>
                <a:cubicBezTo>
                  <a:pt x="908" y="508"/>
                  <a:pt x="908" y="508"/>
                  <a:pt x="908" y="508"/>
                </a:cubicBezTo>
                <a:cubicBezTo>
                  <a:pt x="909" y="509"/>
                  <a:pt x="909" y="509"/>
                  <a:pt x="909" y="509"/>
                </a:cubicBezTo>
                <a:cubicBezTo>
                  <a:pt x="910" y="510"/>
                  <a:pt x="910" y="510"/>
                  <a:pt x="910" y="510"/>
                </a:cubicBezTo>
                <a:cubicBezTo>
                  <a:pt x="910" y="510"/>
                  <a:pt x="910" y="510"/>
                  <a:pt x="910" y="510"/>
                </a:cubicBezTo>
                <a:cubicBezTo>
                  <a:pt x="911" y="511"/>
                  <a:pt x="911" y="511"/>
                  <a:pt x="911" y="511"/>
                </a:cubicBezTo>
                <a:cubicBezTo>
                  <a:pt x="912" y="512"/>
                  <a:pt x="912" y="512"/>
                  <a:pt x="912" y="512"/>
                </a:cubicBezTo>
                <a:cubicBezTo>
                  <a:pt x="913" y="513"/>
                  <a:pt x="913" y="513"/>
                  <a:pt x="913" y="513"/>
                </a:cubicBezTo>
                <a:cubicBezTo>
                  <a:pt x="917" y="513"/>
                  <a:pt x="917" y="513"/>
                  <a:pt x="917" y="513"/>
                </a:cubicBezTo>
                <a:cubicBezTo>
                  <a:pt x="918" y="515"/>
                  <a:pt x="918" y="515"/>
                  <a:pt x="918" y="515"/>
                </a:cubicBezTo>
                <a:cubicBezTo>
                  <a:pt x="920" y="516"/>
                  <a:pt x="920" y="516"/>
                  <a:pt x="920" y="516"/>
                </a:cubicBezTo>
                <a:cubicBezTo>
                  <a:pt x="922" y="516"/>
                  <a:pt x="922" y="516"/>
                  <a:pt x="922" y="516"/>
                </a:cubicBezTo>
                <a:cubicBezTo>
                  <a:pt x="923" y="514"/>
                  <a:pt x="923" y="514"/>
                  <a:pt x="923" y="514"/>
                </a:cubicBezTo>
                <a:cubicBezTo>
                  <a:pt x="922" y="513"/>
                  <a:pt x="922" y="513"/>
                  <a:pt x="922" y="513"/>
                </a:cubicBezTo>
                <a:cubicBezTo>
                  <a:pt x="923" y="511"/>
                  <a:pt x="923" y="511"/>
                  <a:pt x="923" y="511"/>
                </a:cubicBezTo>
                <a:lnTo>
                  <a:pt x="925" y="510"/>
                </a:lnTo>
                <a:close/>
                <a:moveTo>
                  <a:pt x="746" y="96"/>
                </a:moveTo>
                <a:cubicBezTo>
                  <a:pt x="748" y="93"/>
                  <a:pt x="748" y="93"/>
                  <a:pt x="748" y="93"/>
                </a:cubicBezTo>
                <a:cubicBezTo>
                  <a:pt x="747" y="91"/>
                  <a:pt x="747" y="91"/>
                  <a:pt x="747" y="91"/>
                </a:cubicBezTo>
                <a:cubicBezTo>
                  <a:pt x="745" y="90"/>
                  <a:pt x="745" y="90"/>
                  <a:pt x="745" y="90"/>
                </a:cubicBezTo>
                <a:cubicBezTo>
                  <a:pt x="743" y="92"/>
                  <a:pt x="743" y="92"/>
                  <a:pt x="743" y="92"/>
                </a:cubicBezTo>
                <a:cubicBezTo>
                  <a:pt x="742" y="95"/>
                  <a:pt x="742" y="95"/>
                  <a:pt x="742" y="95"/>
                </a:cubicBezTo>
                <a:cubicBezTo>
                  <a:pt x="742" y="96"/>
                  <a:pt x="743" y="96"/>
                  <a:pt x="743" y="96"/>
                </a:cubicBezTo>
                <a:cubicBezTo>
                  <a:pt x="744" y="94"/>
                  <a:pt x="744" y="94"/>
                  <a:pt x="744" y="94"/>
                </a:cubicBezTo>
                <a:cubicBezTo>
                  <a:pt x="744" y="93"/>
                  <a:pt x="744" y="93"/>
                  <a:pt x="744" y="93"/>
                </a:cubicBezTo>
                <a:cubicBezTo>
                  <a:pt x="744" y="95"/>
                  <a:pt x="744" y="95"/>
                  <a:pt x="744" y="95"/>
                </a:cubicBezTo>
                <a:cubicBezTo>
                  <a:pt x="744" y="97"/>
                  <a:pt x="744" y="97"/>
                  <a:pt x="744" y="97"/>
                </a:cubicBezTo>
                <a:lnTo>
                  <a:pt x="746" y="96"/>
                </a:lnTo>
                <a:close/>
                <a:moveTo>
                  <a:pt x="740" y="90"/>
                </a:moveTo>
                <a:cubicBezTo>
                  <a:pt x="740" y="93"/>
                  <a:pt x="740" y="93"/>
                  <a:pt x="740" y="93"/>
                </a:cubicBezTo>
                <a:cubicBezTo>
                  <a:pt x="741" y="93"/>
                  <a:pt x="741" y="93"/>
                  <a:pt x="741" y="93"/>
                </a:cubicBezTo>
                <a:cubicBezTo>
                  <a:pt x="742" y="91"/>
                  <a:pt x="742" y="91"/>
                  <a:pt x="742" y="91"/>
                </a:cubicBezTo>
                <a:cubicBezTo>
                  <a:pt x="741" y="89"/>
                  <a:pt x="741" y="89"/>
                  <a:pt x="741" y="89"/>
                </a:cubicBezTo>
                <a:lnTo>
                  <a:pt x="740" y="90"/>
                </a:lnTo>
                <a:close/>
                <a:moveTo>
                  <a:pt x="718" y="61"/>
                </a:moveTo>
                <a:cubicBezTo>
                  <a:pt x="719" y="61"/>
                  <a:pt x="719" y="61"/>
                  <a:pt x="719" y="61"/>
                </a:cubicBezTo>
                <a:cubicBezTo>
                  <a:pt x="719" y="59"/>
                  <a:pt x="719" y="59"/>
                  <a:pt x="719" y="59"/>
                </a:cubicBezTo>
                <a:cubicBezTo>
                  <a:pt x="720" y="58"/>
                  <a:pt x="720" y="58"/>
                  <a:pt x="720" y="58"/>
                </a:cubicBezTo>
                <a:cubicBezTo>
                  <a:pt x="719" y="57"/>
                  <a:pt x="719" y="57"/>
                  <a:pt x="719" y="57"/>
                </a:cubicBezTo>
                <a:cubicBezTo>
                  <a:pt x="719" y="56"/>
                  <a:pt x="719" y="56"/>
                  <a:pt x="719" y="56"/>
                </a:cubicBezTo>
                <a:cubicBezTo>
                  <a:pt x="718" y="55"/>
                  <a:pt x="718" y="55"/>
                  <a:pt x="718" y="55"/>
                </a:cubicBezTo>
                <a:cubicBezTo>
                  <a:pt x="717" y="56"/>
                  <a:pt x="717" y="56"/>
                  <a:pt x="717" y="56"/>
                </a:cubicBezTo>
                <a:cubicBezTo>
                  <a:pt x="717" y="58"/>
                  <a:pt x="717" y="58"/>
                  <a:pt x="717" y="58"/>
                </a:cubicBezTo>
                <a:cubicBezTo>
                  <a:pt x="717" y="59"/>
                  <a:pt x="717" y="59"/>
                  <a:pt x="717" y="59"/>
                </a:cubicBezTo>
                <a:lnTo>
                  <a:pt x="718" y="61"/>
                </a:lnTo>
                <a:close/>
                <a:moveTo>
                  <a:pt x="712" y="101"/>
                </a:moveTo>
                <a:cubicBezTo>
                  <a:pt x="713" y="100"/>
                  <a:pt x="713" y="100"/>
                  <a:pt x="713" y="100"/>
                </a:cubicBezTo>
                <a:cubicBezTo>
                  <a:pt x="713" y="98"/>
                  <a:pt x="713" y="98"/>
                  <a:pt x="713" y="98"/>
                </a:cubicBezTo>
                <a:cubicBezTo>
                  <a:pt x="714" y="97"/>
                  <a:pt x="714" y="97"/>
                  <a:pt x="714" y="97"/>
                </a:cubicBezTo>
                <a:cubicBezTo>
                  <a:pt x="715" y="99"/>
                  <a:pt x="715" y="99"/>
                  <a:pt x="715" y="99"/>
                </a:cubicBezTo>
                <a:cubicBezTo>
                  <a:pt x="715" y="101"/>
                  <a:pt x="715" y="101"/>
                  <a:pt x="715" y="101"/>
                </a:cubicBezTo>
                <a:cubicBezTo>
                  <a:pt x="717" y="103"/>
                  <a:pt x="717" y="103"/>
                  <a:pt x="717" y="103"/>
                </a:cubicBezTo>
                <a:cubicBezTo>
                  <a:pt x="718" y="101"/>
                  <a:pt x="718" y="101"/>
                  <a:pt x="718" y="101"/>
                </a:cubicBezTo>
                <a:cubicBezTo>
                  <a:pt x="719" y="102"/>
                  <a:pt x="719" y="102"/>
                  <a:pt x="719" y="102"/>
                </a:cubicBezTo>
                <a:cubicBezTo>
                  <a:pt x="718" y="104"/>
                  <a:pt x="718" y="104"/>
                  <a:pt x="718" y="104"/>
                </a:cubicBezTo>
                <a:cubicBezTo>
                  <a:pt x="720" y="107"/>
                  <a:pt x="720" y="107"/>
                  <a:pt x="720" y="107"/>
                </a:cubicBezTo>
                <a:cubicBezTo>
                  <a:pt x="722" y="107"/>
                  <a:pt x="722" y="107"/>
                  <a:pt x="722" y="107"/>
                </a:cubicBezTo>
                <a:cubicBezTo>
                  <a:pt x="723" y="110"/>
                  <a:pt x="723" y="110"/>
                  <a:pt x="723" y="110"/>
                </a:cubicBezTo>
                <a:cubicBezTo>
                  <a:pt x="725" y="112"/>
                  <a:pt x="725" y="112"/>
                  <a:pt x="725" y="112"/>
                </a:cubicBezTo>
                <a:cubicBezTo>
                  <a:pt x="726" y="109"/>
                  <a:pt x="726" y="109"/>
                  <a:pt x="726" y="109"/>
                </a:cubicBezTo>
                <a:cubicBezTo>
                  <a:pt x="726" y="111"/>
                  <a:pt x="726" y="111"/>
                  <a:pt x="726" y="111"/>
                </a:cubicBezTo>
                <a:cubicBezTo>
                  <a:pt x="729" y="113"/>
                  <a:pt x="729" y="113"/>
                  <a:pt x="729" y="113"/>
                </a:cubicBezTo>
                <a:cubicBezTo>
                  <a:pt x="730" y="113"/>
                  <a:pt x="730" y="113"/>
                  <a:pt x="730" y="113"/>
                </a:cubicBezTo>
                <a:cubicBezTo>
                  <a:pt x="732" y="113"/>
                  <a:pt x="732" y="113"/>
                  <a:pt x="732" y="113"/>
                </a:cubicBezTo>
                <a:cubicBezTo>
                  <a:pt x="734" y="111"/>
                  <a:pt x="734" y="111"/>
                  <a:pt x="734" y="111"/>
                </a:cubicBezTo>
                <a:cubicBezTo>
                  <a:pt x="736" y="111"/>
                  <a:pt x="736" y="111"/>
                  <a:pt x="736" y="111"/>
                </a:cubicBezTo>
                <a:cubicBezTo>
                  <a:pt x="738" y="109"/>
                  <a:pt x="738" y="109"/>
                  <a:pt x="738" y="109"/>
                </a:cubicBezTo>
                <a:cubicBezTo>
                  <a:pt x="739" y="111"/>
                  <a:pt x="739" y="111"/>
                  <a:pt x="739" y="111"/>
                </a:cubicBezTo>
                <a:cubicBezTo>
                  <a:pt x="740" y="110"/>
                  <a:pt x="740" y="110"/>
                  <a:pt x="740" y="110"/>
                </a:cubicBezTo>
                <a:cubicBezTo>
                  <a:pt x="743" y="108"/>
                  <a:pt x="743" y="108"/>
                  <a:pt x="743" y="108"/>
                </a:cubicBezTo>
                <a:cubicBezTo>
                  <a:pt x="743" y="106"/>
                  <a:pt x="743" y="106"/>
                  <a:pt x="743" y="106"/>
                </a:cubicBezTo>
                <a:cubicBezTo>
                  <a:pt x="741" y="107"/>
                  <a:pt x="741" y="107"/>
                  <a:pt x="741" y="107"/>
                </a:cubicBezTo>
                <a:cubicBezTo>
                  <a:pt x="740" y="105"/>
                  <a:pt x="740" y="105"/>
                  <a:pt x="740" y="105"/>
                </a:cubicBezTo>
                <a:cubicBezTo>
                  <a:pt x="742" y="101"/>
                  <a:pt x="742" y="101"/>
                  <a:pt x="742" y="101"/>
                </a:cubicBezTo>
                <a:cubicBezTo>
                  <a:pt x="742" y="99"/>
                  <a:pt x="742" y="99"/>
                  <a:pt x="742" y="99"/>
                </a:cubicBezTo>
                <a:cubicBezTo>
                  <a:pt x="740" y="101"/>
                  <a:pt x="740" y="101"/>
                  <a:pt x="740" y="101"/>
                </a:cubicBezTo>
                <a:cubicBezTo>
                  <a:pt x="739" y="104"/>
                  <a:pt x="739" y="104"/>
                  <a:pt x="739" y="104"/>
                </a:cubicBezTo>
                <a:cubicBezTo>
                  <a:pt x="738" y="102"/>
                  <a:pt x="738" y="102"/>
                  <a:pt x="738" y="102"/>
                </a:cubicBezTo>
                <a:cubicBezTo>
                  <a:pt x="740" y="97"/>
                  <a:pt x="740" y="97"/>
                  <a:pt x="740" y="97"/>
                </a:cubicBezTo>
                <a:cubicBezTo>
                  <a:pt x="739" y="90"/>
                  <a:pt x="739" y="90"/>
                  <a:pt x="739" y="90"/>
                </a:cubicBezTo>
                <a:cubicBezTo>
                  <a:pt x="736" y="88"/>
                  <a:pt x="736" y="88"/>
                  <a:pt x="736" y="88"/>
                </a:cubicBezTo>
                <a:cubicBezTo>
                  <a:pt x="736" y="86"/>
                  <a:pt x="736" y="86"/>
                  <a:pt x="736" y="86"/>
                </a:cubicBezTo>
                <a:cubicBezTo>
                  <a:pt x="734" y="86"/>
                  <a:pt x="734" y="86"/>
                  <a:pt x="734" y="86"/>
                </a:cubicBezTo>
                <a:cubicBezTo>
                  <a:pt x="733" y="88"/>
                  <a:pt x="733" y="88"/>
                  <a:pt x="733" y="88"/>
                </a:cubicBezTo>
                <a:cubicBezTo>
                  <a:pt x="733" y="86"/>
                  <a:pt x="733" y="86"/>
                  <a:pt x="733" y="86"/>
                </a:cubicBezTo>
                <a:cubicBezTo>
                  <a:pt x="734" y="85"/>
                  <a:pt x="734" y="85"/>
                  <a:pt x="734" y="85"/>
                </a:cubicBezTo>
                <a:cubicBezTo>
                  <a:pt x="734" y="83"/>
                  <a:pt x="734" y="83"/>
                  <a:pt x="734" y="83"/>
                </a:cubicBezTo>
                <a:cubicBezTo>
                  <a:pt x="734" y="81"/>
                  <a:pt x="734" y="81"/>
                  <a:pt x="734" y="81"/>
                </a:cubicBezTo>
                <a:cubicBezTo>
                  <a:pt x="734" y="79"/>
                  <a:pt x="734" y="79"/>
                  <a:pt x="734" y="79"/>
                </a:cubicBezTo>
                <a:cubicBezTo>
                  <a:pt x="731" y="80"/>
                  <a:pt x="731" y="80"/>
                  <a:pt x="731" y="80"/>
                </a:cubicBezTo>
                <a:cubicBezTo>
                  <a:pt x="728" y="82"/>
                  <a:pt x="728" y="82"/>
                  <a:pt x="728" y="82"/>
                </a:cubicBezTo>
                <a:cubicBezTo>
                  <a:pt x="727" y="86"/>
                  <a:pt x="727" y="86"/>
                  <a:pt x="727" y="86"/>
                </a:cubicBezTo>
                <a:cubicBezTo>
                  <a:pt x="727" y="89"/>
                  <a:pt x="727" y="89"/>
                  <a:pt x="727" y="89"/>
                </a:cubicBezTo>
                <a:cubicBezTo>
                  <a:pt x="726" y="88"/>
                  <a:pt x="726" y="88"/>
                  <a:pt x="726" y="88"/>
                </a:cubicBezTo>
                <a:cubicBezTo>
                  <a:pt x="725" y="85"/>
                  <a:pt x="725" y="85"/>
                  <a:pt x="725" y="85"/>
                </a:cubicBezTo>
                <a:cubicBezTo>
                  <a:pt x="724" y="85"/>
                  <a:pt x="724" y="85"/>
                  <a:pt x="724" y="85"/>
                </a:cubicBezTo>
                <a:cubicBezTo>
                  <a:pt x="724" y="88"/>
                  <a:pt x="724" y="88"/>
                  <a:pt x="724" y="88"/>
                </a:cubicBezTo>
                <a:cubicBezTo>
                  <a:pt x="722" y="88"/>
                  <a:pt x="722" y="88"/>
                  <a:pt x="722" y="88"/>
                </a:cubicBezTo>
                <a:cubicBezTo>
                  <a:pt x="723" y="90"/>
                  <a:pt x="723" y="90"/>
                  <a:pt x="723" y="90"/>
                </a:cubicBezTo>
                <a:cubicBezTo>
                  <a:pt x="722" y="91"/>
                  <a:pt x="722" y="91"/>
                  <a:pt x="722" y="91"/>
                </a:cubicBezTo>
                <a:cubicBezTo>
                  <a:pt x="721" y="91"/>
                  <a:pt x="721" y="91"/>
                  <a:pt x="721" y="91"/>
                </a:cubicBezTo>
                <a:cubicBezTo>
                  <a:pt x="720" y="93"/>
                  <a:pt x="720" y="93"/>
                  <a:pt x="720" y="93"/>
                </a:cubicBezTo>
                <a:cubicBezTo>
                  <a:pt x="716" y="93"/>
                  <a:pt x="716" y="93"/>
                  <a:pt x="716" y="93"/>
                </a:cubicBezTo>
                <a:cubicBezTo>
                  <a:pt x="715" y="93"/>
                  <a:pt x="715" y="93"/>
                  <a:pt x="715" y="93"/>
                </a:cubicBezTo>
                <a:cubicBezTo>
                  <a:pt x="714" y="93"/>
                  <a:pt x="714" y="93"/>
                  <a:pt x="714" y="93"/>
                </a:cubicBezTo>
                <a:cubicBezTo>
                  <a:pt x="709" y="96"/>
                  <a:pt x="709" y="96"/>
                  <a:pt x="709" y="96"/>
                </a:cubicBezTo>
                <a:cubicBezTo>
                  <a:pt x="710" y="98"/>
                  <a:pt x="710" y="98"/>
                  <a:pt x="710" y="98"/>
                </a:cubicBezTo>
                <a:lnTo>
                  <a:pt x="712" y="101"/>
                </a:lnTo>
                <a:close/>
                <a:moveTo>
                  <a:pt x="704" y="118"/>
                </a:moveTo>
                <a:cubicBezTo>
                  <a:pt x="705" y="117"/>
                  <a:pt x="705" y="117"/>
                  <a:pt x="705" y="117"/>
                </a:cubicBezTo>
                <a:cubicBezTo>
                  <a:pt x="705" y="116"/>
                  <a:pt x="705" y="116"/>
                  <a:pt x="705" y="116"/>
                </a:cubicBezTo>
                <a:cubicBezTo>
                  <a:pt x="703" y="116"/>
                  <a:pt x="703" y="116"/>
                  <a:pt x="703" y="116"/>
                </a:cubicBezTo>
                <a:cubicBezTo>
                  <a:pt x="703" y="117"/>
                  <a:pt x="703" y="117"/>
                  <a:pt x="703" y="117"/>
                </a:cubicBezTo>
                <a:lnTo>
                  <a:pt x="704" y="118"/>
                </a:lnTo>
                <a:close/>
                <a:moveTo>
                  <a:pt x="699" y="84"/>
                </a:moveTo>
                <a:cubicBezTo>
                  <a:pt x="699" y="85"/>
                  <a:pt x="699" y="85"/>
                  <a:pt x="699" y="85"/>
                </a:cubicBezTo>
                <a:cubicBezTo>
                  <a:pt x="700" y="86"/>
                  <a:pt x="700" y="86"/>
                  <a:pt x="700" y="86"/>
                </a:cubicBezTo>
                <a:cubicBezTo>
                  <a:pt x="701" y="84"/>
                  <a:pt x="701" y="84"/>
                  <a:pt x="701" y="84"/>
                </a:cubicBezTo>
                <a:cubicBezTo>
                  <a:pt x="701" y="85"/>
                  <a:pt x="701" y="85"/>
                  <a:pt x="701" y="85"/>
                </a:cubicBezTo>
                <a:cubicBezTo>
                  <a:pt x="702" y="83"/>
                  <a:pt x="702" y="83"/>
                  <a:pt x="702" y="83"/>
                </a:cubicBezTo>
                <a:cubicBezTo>
                  <a:pt x="702" y="82"/>
                  <a:pt x="702" y="82"/>
                  <a:pt x="702" y="82"/>
                </a:cubicBezTo>
                <a:cubicBezTo>
                  <a:pt x="701" y="81"/>
                  <a:pt x="701" y="81"/>
                  <a:pt x="701" y="81"/>
                </a:cubicBezTo>
                <a:cubicBezTo>
                  <a:pt x="701" y="80"/>
                  <a:pt x="701" y="80"/>
                  <a:pt x="701" y="80"/>
                </a:cubicBezTo>
                <a:cubicBezTo>
                  <a:pt x="700" y="80"/>
                  <a:pt x="700" y="80"/>
                  <a:pt x="700" y="80"/>
                </a:cubicBezTo>
                <a:cubicBezTo>
                  <a:pt x="700" y="81"/>
                  <a:pt x="700" y="81"/>
                  <a:pt x="700" y="81"/>
                </a:cubicBezTo>
                <a:cubicBezTo>
                  <a:pt x="701" y="83"/>
                  <a:pt x="701" y="83"/>
                  <a:pt x="701" y="83"/>
                </a:cubicBezTo>
                <a:cubicBezTo>
                  <a:pt x="699" y="83"/>
                  <a:pt x="699" y="83"/>
                  <a:pt x="699" y="83"/>
                </a:cubicBezTo>
                <a:lnTo>
                  <a:pt x="699" y="84"/>
                </a:lnTo>
                <a:close/>
                <a:moveTo>
                  <a:pt x="698" y="99"/>
                </a:moveTo>
                <a:cubicBezTo>
                  <a:pt x="699" y="101"/>
                  <a:pt x="699" y="101"/>
                  <a:pt x="699" y="101"/>
                </a:cubicBezTo>
                <a:cubicBezTo>
                  <a:pt x="700" y="100"/>
                  <a:pt x="700" y="100"/>
                  <a:pt x="700" y="100"/>
                </a:cubicBezTo>
                <a:cubicBezTo>
                  <a:pt x="700" y="99"/>
                  <a:pt x="700" y="99"/>
                  <a:pt x="700" y="99"/>
                </a:cubicBezTo>
                <a:cubicBezTo>
                  <a:pt x="702" y="97"/>
                  <a:pt x="702" y="97"/>
                  <a:pt x="702" y="97"/>
                </a:cubicBezTo>
                <a:cubicBezTo>
                  <a:pt x="703" y="95"/>
                  <a:pt x="703" y="95"/>
                  <a:pt x="703" y="95"/>
                </a:cubicBezTo>
                <a:cubicBezTo>
                  <a:pt x="702" y="94"/>
                  <a:pt x="702" y="94"/>
                  <a:pt x="702" y="94"/>
                </a:cubicBezTo>
                <a:cubicBezTo>
                  <a:pt x="702" y="93"/>
                  <a:pt x="702" y="93"/>
                  <a:pt x="702" y="93"/>
                </a:cubicBezTo>
                <a:cubicBezTo>
                  <a:pt x="701" y="92"/>
                  <a:pt x="701" y="92"/>
                  <a:pt x="701" y="92"/>
                </a:cubicBezTo>
                <a:cubicBezTo>
                  <a:pt x="700" y="94"/>
                  <a:pt x="700" y="94"/>
                  <a:pt x="700" y="94"/>
                </a:cubicBezTo>
                <a:cubicBezTo>
                  <a:pt x="700" y="95"/>
                  <a:pt x="700" y="95"/>
                  <a:pt x="700" y="95"/>
                </a:cubicBezTo>
                <a:cubicBezTo>
                  <a:pt x="698" y="98"/>
                  <a:pt x="698" y="98"/>
                  <a:pt x="698" y="98"/>
                </a:cubicBezTo>
                <a:lnTo>
                  <a:pt x="698" y="99"/>
                </a:lnTo>
                <a:close/>
                <a:moveTo>
                  <a:pt x="834" y="572"/>
                </a:moveTo>
                <a:cubicBezTo>
                  <a:pt x="834" y="573"/>
                  <a:pt x="834" y="573"/>
                  <a:pt x="834" y="573"/>
                </a:cubicBezTo>
                <a:cubicBezTo>
                  <a:pt x="833" y="573"/>
                  <a:pt x="833" y="573"/>
                  <a:pt x="833" y="573"/>
                </a:cubicBezTo>
                <a:cubicBezTo>
                  <a:pt x="834" y="574"/>
                  <a:pt x="834" y="574"/>
                  <a:pt x="834" y="574"/>
                </a:cubicBezTo>
                <a:cubicBezTo>
                  <a:pt x="835" y="574"/>
                  <a:pt x="835" y="574"/>
                  <a:pt x="835" y="574"/>
                </a:cubicBezTo>
                <a:cubicBezTo>
                  <a:pt x="836" y="573"/>
                  <a:pt x="836" y="573"/>
                  <a:pt x="836" y="573"/>
                </a:cubicBezTo>
                <a:cubicBezTo>
                  <a:pt x="837" y="573"/>
                  <a:pt x="837" y="573"/>
                  <a:pt x="837" y="573"/>
                </a:cubicBezTo>
                <a:cubicBezTo>
                  <a:pt x="836" y="572"/>
                  <a:pt x="836" y="572"/>
                  <a:pt x="836" y="572"/>
                </a:cubicBezTo>
                <a:lnTo>
                  <a:pt x="834" y="572"/>
                </a:lnTo>
                <a:close/>
                <a:moveTo>
                  <a:pt x="805" y="136"/>
                </a:moveTo>
                <a:cubicBezTo>
                  <a:pt x="806" y="134"/>
                  <a:pt x="806" y="134"/>
                  <a:pt x="806" y="134"/>
                </a:cubicBezTo>
                <a:cubicBezTo>
                  <a:pt x="806" y="132"/>
                  <a:pt x="806" y="132"/>
                  <a:pt x="806" y="132"/>
                </a:cubicBezTo>
                <a:cubicBezTo>
                  <a:pt x="805" y="131"/>
                  <a:pt x="805" y="131"/>
                  <a:pt x="805" y="131"/>
                </a:cubicBezTo>
                <a:cubicBezTo>
                  <a:pt x="804" y="132"/>
                  <a:pt x="804" y="132"/>
                  <a:pt x="804" y="132"/>
                </a:cubicBezTo>
                <a:cubicBezTo>
                  <a:pt x="802" y="134"/>
                  <a:pt x="802" y="134"/>
                  <a:pt x="802" y="134"/>
                </a:cubicBezTo>
                <a:cubicBezTo>
                  <a:pt x="802" y="136"/>
                  <a:pt x="802" y="136"/>
                  <a:pt x="802" y="136"/>
                </a:cubicBezTo>
                <a:cubicBezTo>
                  <a:pt x="801" y="138"/>
                  <a:pt x="801" y="138"/>
                  <a:pt x="801" y="138"/>
                </a:cubicBezTo>
                <a:cubicBezTo>
                  <a:pt x="804" y="138"/>
                  <a:pt x="804" y="138"/>
                  <a:pt x="804" y="138"/>
                </a:cubicBezTo>
                <a:cubicBezTo>
                  <a:pt x="805" y="138"/>
                  <a:pt x="805" y="138"/>
                  <a:pt x="805" y="138"/>
                </a:cubicBezTo>
                <a:lnTo>
                  <a:pt x="805" y="136"/>
                </a:lnTo>
                <a:close/>
                <a:moveTo>
                  <a:pt x="800" y="139"/>
                </a:moveTo>
                <a:cubicBezTo>
                  <a:pt x="800" y="141"/>
                  <a:pt x="800" y="141"/>
                  <a:pt x="800" y="141"/>
                </a:cubicBezTo>
                <a:cubicBezTo>
                  <a:pt x="801" y="141"/>
                  <a:pt x="801" y="141"/>
                  <a:pt x="801" y="141"/>
                </a:cubicBezTo>
                <a:cubicBezTo>
                  <a:pt x="803" y="141"/>
                  <a:pt x="803" y="141"/>
                  <a:pt x="803" y="141"/>
                </a:cubicBezTo>
                <a:cubicBezTo>
                  <a:pt x="804" y="140"/>
                  <a:pt x="804" y="140"/>
                  <a:pt x="804" y="140"/>
                </a:cubicBezTo>
                <a:cubicBezTo>
                  <a:pt x="804" y="139"/>
                  <a:pt x="804" y="139"/>
                  <a:pt x="804" y="139"/>
                </a:cubicBezTo>
                <a:cubicBezTo>
                  <a:pt x="802" y="139"/>
                  <a:pt x="802" y="139"/>
                  <a:pt x="802" y="139"/>
                </a:cubicBezTo>
                <a:lnTo>
                  <a:pt x="800" y="139"/>
                </a:lnTo>
                <a:close/>
                <a:moveTo>
                  <a:pt x="776" y="8"/>
                </a:moveTo>
                <a:cubicBezTo>
                  <a:pt x="777" y="8"/>
                  <a:pt x="777" y="8"/>
                  <a:pt x="777" y="8"/>
                </a:cubicBezTo>
                <a:cubicBezTo>
                  <a:pt x="778" y="6"/>
                  <a:pt x="778" y="6"/>
                  <a:pt x="778" y="6"/>
                </a:cubicBezTo>
                <a:cubicBezTo>
                  <a:pt x="779" y="5"/>
                  <a:pt x="779" y="5"/>
                  <a:pt x="779" y="5"/>
                </a:cubicBezTo>
                <a:cubicBezTo>
                  <a:pt x="778" y="4"/>
                  <a:pt x="778" y="4"/>
                  <a:pt x="778" y="4"/>
                </a:cubicBezTo>
                <a:cubicBezTo>
                  <a:pt x="778" y="2"/>
                  <a:pt x="778" y="2"/>
                  <a:pt x="778" y="2"/>
                </a:cubicBezTo>
                <a:cubicBezTo>
                  <a:pt x="776" y="3"/>
                  <a:pt x="776" y="3"/>
                  <a:pt x="776" y="3"/>
                </a:cubicBezTo>
                <a:cubicBezTo>
                  <a:pt x="776" y="4"/>
                  <a:pt x="776" y="4"/>
                  <a:pt x="776" y="4"/>
                </a:cubicBezTo>
                <a:cubicBezTo>
                  <a:pt x="775" y="5"/>
                  <a:pt x="775" y="5"/>
                  <a:pt x="775" y="5"/>
                </a:cubicBezTo>
                <a:cubicBezTo>
                  <a:pt x="775" y="7"/>
                  <a:pt x="775" y="7"/>
                  <a:pt x="775" y="7"/>
                </a:cubicBezTo>
                <a:lnTo>
                  <a:pt x="776" y="8"/>
                </a:lnTo>
                <a:close/>
                <a:moveTo>
                  <a:pt x="776" y="12"/>
                </a:moveTo>
                <a:cubicBezTo>
                  <a:pt x="777" y="10"/>
                  <a:pt x="777" y="10"/>
                  <a:pt x="777" y="10"/>
                </a:cubicBezTo>
                <a:cubicBezTo>
                  <a:pt x="775" y="10"/>
                  <a:pt x="775" y="10"/>
                  <a:pt x="775" y="10"/>
                </a:cubicBezTo>
                <a:cubicBezTo>
                  <a:pt x="774" y="11"/>
                  <a:pt x="774" y="11"/>
                  <a:pt x="774" y="11"/>
                </a:cubicBezTo>
                <a:cubicBezTo>
                  <a:pt x="773" y="12"/>
                  <a:pt x="773" y="12"/>
                  <a:pt x="773" y="12"/>
                </a:cubicBezTo>
                <a:cubicBezTo>
                  <a:pt x="775" y="13"/>
                  <a:pt x="775" y="13"/>
                  <a:pt x="775" y="13"/>
                </a:cubicBezTo>
                <a:lnTo>
                  <a:pt x="776" y="12"/>
                </a:lnTo>
                <a:close/>
                <a:moveTo>
                  <a:pt x="755" y="49"/>
                </a:moveTo>
                <a:cubicBezTo>
                  <a:pt x="755" y="49"/>
                  <a:pt x="755" y="49"/>
                  <a:pt x="755" y="49"/>
                </a:cubicBezTo>
                <a:cubicBezTo>
                  <a:pt x="756" y="49"/>
                  <a:pt x="756" y="49"/>
                  <a:pt x="756" y="49"/>
                </a:cubicBezTo>
                <a:cubicBezTo>
                  <a:pt x="756" y="47"/>
                  <a:pt x="756" y="47"/>
                  <a:pt x="756" y="47"/>
                </a:cubicBezTo>
                <a:cubicBezTo>
                  <a:pt x="755" y="47"/>
                  <a:pt x="755" y="47"/>
                  <a:pt x="755" y="47"/>
                </a:cubicBezTo>
                <a:lnTo>
                  <a:pt x="755" y="49"/>
                </a:lnTo>
                <a:close/>
                <a:moveTo>
                  <a:pt x="523" y="20"/>
                </a:moveTo>
                <a:cubicBezTo>
                  <a:pt x="523" y="19"/>
                  <a:pt x="523" y="19"/>
                  <a:pt x="523" y="19"/>
                </a:cubicBezTo>
                <a:cubicBezTo>
                  <a:pt x="524" y="19"/>
                  <a:pt x="524" y="19"/>
                  <a:pt x="524" y="19"/>
                </a:cubicBezTo>
                <a:cubicBezTo>
                  <a:pt x="521" y="19"/>
                  <a:pt x="521" y="19"/>
                  <a:pt x="521" y="19"/>
                </a:cubicBezTo>
                <a:cubicBezTo>
                  <a:pt x="520" y="20"/>
                  <a:pt x="520" y="20"/>
                  <a:pt x="520" y="20"/>
                </a:cubicBezTo>
                <a:cubicBezTo>
                  <a:pt x="522" y="21"/>
                  <a:pt x="522" y="21"/>
                  <a:pt x="522" y="21"/>
                </a:cubicBezTo>
                <a:lnTo>
                  <a:pt x="523" y="20"/>
                </a:lnTo>
                <a:close/>
                <a:moveTo>
                  <a:pt x="617" y="103"/>
                </a:moveTo>
                <a:cubicBezTo>
                  <a:pt x="617" y="104"/>
                  <a:pt x="617" y="104"/>
                  <a:pt x="617" y="104"/>
                </a:cubicBezTo>
                <a:cubicBezTo>
                  <a:pt x="617" y="105"/>
                  <a:pt x="617" y="105"/>
                  <a:pt x="617" y="105"/>
                </a:cubicBezTo>
                <a:cubicBezTo>
                  <a:pt x="618" y="105"/>
                  <a:pt x="618" y="105"/>
                  <a:pt x="618" y="105"/>
                </a:cubicBezTo>
                <a:lnTo>
                  <a:pt x="617" y="103"/>
                </a:lnTo>
                <a:close/>
                <a:moveTo>
                  <a:pt x="617" y="106"/>
                </a:moveTo>
                <a:cubicBezTo>
                  <a:pt x="616" y="103"/>
                  <a:pt x="616" y="103"/>
                  <a:pt x="616" y="103"/>
                </a:cubicBezTo>
                <a:cubicBezTo>
                  <a:pt x="615" y="104"/>
                  <a:pt x="615" y="104"/>
                  <a:pt x="615" y="104"/>
                </a:cubicBezTo>
                <a:cubicBezTo>
                  <a:pt x="616" y="105"/>
                  <a:pt x="616" y="105"/>
                  <a:pt x="616" y="105"/>
                </a:cubicBezTo>
                <a:lnTo>
                  <a:pt x="617" y="106"/>
                </a:lnTo>
                <a:close/>
                <a:moveTo>
                  <a:pt x="432" y="5"/>
                </a:moveTo>
                <a:cubicBezTo>
                  <a:pt x="431" y="5"/>
                  <a:pt x="431" y="5"/>
                  <a:pt x="431" y="5"/>
                </a:cubicBezTo>
                <a:cubicBezTo>
                  <a:pt x="431" y="5"/>
                  <a:pt x="430" y="6"/>
                  <a:pt x="430" y="6"/>
                </a:cubicBezTo>
                <a:cubicBezTo>
                  <a:pt x="431" y="7"/>
                  <a:pt x="431" y="7"/>
                  <a:pt x="431" y="7"/>
                </a:cubicBezTo>
                <a:lnTo>
                  <a:pt x="432" y="5"/>
                </a:lnTo>
                <a:close/>
                <a:moveTo>
                  <a:pt x="616" y="97"/>
                </a:moveTo>
                <a:cubicBezTo>
                  <a:pt x="615" y="97"/>
                  <a:pt x="615" y="97"/>
                  <a:pt x="615" y="97"/>
                </a:cubicBezTo>
                <a:cubicBezTo>
                  <a:pt x="614" y="98"/>
                  <a:pt x="614" y="98"/>
                  <a:pt x="614" y="98"/>
                </a:cubicBezTo>
                <a:cubicBezTo>
                  <a:pt x="616" y="98"/>
                  <a:pt x="616" y="98"/>
                  <a:pt x="616" y="98"/>
                </a:cubicBezTo>
                <a:lnTo>
                  <a:pt x="616" y="97"/>
                </a:lnTo>
                <a:close/>
                <a:moveTo>
                  <a:pt x="431" y="9"/>
                </a:moveTo>
                <a:cubicBezTo>
                  <a:pt x="430" y="8"/>
                  <a:pt x="430" y="8"/>
                  <a:pt x="430" y="8"/>
                </a:cubicBezTo>
                <a:cubicBezTo>
                  <a:pt x="429" y="9"/>
                  <a:pt x="429" y="9"/>
                  <a:pt x="429" y="9"/>
                </a:cubicBezTo>
                <a:cubicBezTo>
                  <a:pt x="430" y="10"/>
                  <a:pt x="430" y="10"/>
                  <a:pt x="430" y="10"/>
                </a:cubicBezTo>
                <a:lnTo>
                  <a:pt x="431" y="9"/>
                </a:lnTo>
                <a:close/>
                <a:moveTo>
                  <a:pt x="425" y="23"/>
                </a:moveTo>
                <a:cubicBezTo>
                  <a:pt x="427" y="23"/>
                  <a:pt x="427" y="23"/>
                  <a:pt x="427" y="23"/>
                </a:cubicBezTo>
                <a:cubicBezTo>
                  <a:pt x="429" y="21"/>
                  <a:pt x="429" y="21"/>
                  <a:pt x="429" y="21"/>
                </a:cubicBezTo>
                <a:cubicBezTo>
                  <a:pt x="430" y="21"/>
                  <a:pt x="430" y="21"/>
                  <a:pt x="430" y="21"/>
                </a:cubicBezTo>
                <a:cubicBezTo>
                  <a:pt x="437" y="16"/>
                  <a:pt x="437" y="16"/>
                  <a:pt x="437" y="16"/>
                </a:cubicBezTo>
                <a:cubicBezTo>
                  <a:pt x="440" y="14"/>
                  <a:pt x="440" y="14"/>
                  <a:pt x="440" y="14"/>
                </a:cubicBezTo>
                <a:cubicBezTo>
                  <a:pt x="441" y="12"/>
                  <a:pt x="441" y="12"/>
                  <a:pt x="441" y="12"/>
                </a:cubicBezTo>
                <a:cubicBezTo>
                  <a:pt x="440" y="12"/>
                  <a:pt x="440" y="12"/>
                  <a:pt x="440" y="12"/>
                </a:cubicBezTo>
                <a:cubicBezTo>
                  <a:pt x="439" y="11"/>
                  <a:pt x="439" y="11"/>
                  <a:pt x="439" y="11"/>
                </a:cubicBezTo>
                <a:cubicBezTo>
                  <a:pt x="439" y="8"/>
                  <a:pt x="439" y="8"/>
                  <a:pt x="439" y="8"/>
                </a:cubicBezTo>
                <a:cubicBezTo>
                  <a:pt x="437" y="8"/>
                  <a:pt x="437" y="8"/>
                  <a:pt x="437" y="8"/>
                </a:cubicBezTo>
                <a:cubicBezTo>
                  <a:pt x="436" y="11"/>
                  <a:pt x="436" y="11"/>
                  <a:pt x="436" y="11"/>
                </a:cubicBezTo>
                <a:cubicBezTo>
                  <a:pt x="434" y="11"/>
                  <a:pt x="434" y="11"/>
                  <a:pt x="434" y="11"/>
                </a:cubicBezTo>
                <a:cubicBezTo>
                  <a:pt x="434" y="13"/>
                  <a:pt x="434" y="13"/>
                  <a:pt x="434" y="13"/>
                </a:cubicBezTo>
                <a:cubicBezTo>
                  <a:pt x="433" y="13"/>
                  <a:pt x="433" y="13"/>
                  <a:pt x="433" y="13"/>
                </a:cubicBezTo>
                <a:cubicBezTo>
                  <a:pt x="432" y="14"/>
                  <a:pt x="432" y="14"/>
                  <a:pt x="432" y="14"/>
                </a:cubicBezTo>
                <a:cubicBezTo>
                  <a:pt x="431" y="15"/>
                  <a:pt x="431" y="15"/>
                  <a:pt x="431" y="15"/>
                </a:cubicBezTo>
                <a:cubicBezTo>
                  <a:pt x="430" y="14"/>
                  <a:pt x="430" y="14"/>
                  <a:pt x="430" y="14"/>
                </a:cubicBezTo>
                <a:cubicBezTo>
                  <a:pt x="431" y="12"/>
                  <a:pt x="431" y="12"/>
                  <a:pt x="431" y="12"/>
                </a:cubicBezTo>
                <a:cubicBezTo>
                  <a:pt x="430" y="11"/>
                  <a:pt x="430" y="11"/>
                  <a:pt x="430" y="11"/>
                </a:cubicBezTo>
                <a:cubicBezTo>
                  <a:pt x="429" y="13"/>
                  <a:pt x="429" y="13"/>
                  <a:pt x="429" y="13"/>
                </a:cubicBezTo>
                <a:cubicBezTo>
                  <a:pt x="428" y="12"/>
                  <a:pt x="428" y="12"/>
                  <a:pt x="428" y="12"/>
                </a:cubicBezTo>
                <a:cubicBezTo>
                  <a:pt x="427" y="15"/>
                  <a:pt x="427" y="15"/>
                  <a:pt x="427" y="15"/>
                </a:cubicBezTo>
                <a:cubicBezTo>
                  <a:pt x="426" y="16"/>
                  <a:pt x="426" y="16"/>
                  <a:pt x="426" y="16"/>
                </a:cubicBezTo>
                <a:cubicBezTo>
                  <a:pt x="426" y="19"/>
                  <a:pt x="426" y="19"/>
                  <a:pt x="426" y="19"/>
                </a:cubicBezTo>
                <a:cubicBezTo>
                  <a:pt x="425" y="21"/>
                  <a:pt x="425" y="21"/>
                  <a:pt x="425" y="21"/>
                </a:cubicBezTo>
                <a:lnTo>
                  <a:pt x="425" y="23"/>
                </a:lnTo>
                <a:close/>
                <a:moveTo>
                  <a:pt x="693" y="77"/>
                </a:moveTo>
                <a:cubicBezTo>
                  <a:pt x="693" y="77"/>
                  <a:pt x="693" y="77"/>
                  <a:pt x="693" y="77"/>
                </a:cubicBezTo>
                <a:cubicBezTo>
                  <a:pt x="694" y="76"/>
                  <a:pt x="694" y="76"/>
                  <a:pt x="694" y="76"/>
                </a:cubicBezTo>
                <a:cubicBezTo>
                  <a:pt x="693" y="75"/>
                  <a:pt x="693" y="75"/>
                  <a:pt x="693" y="75"/>
                </a:cubicBezTo>
                <a:cubicBezTo>
                  <a:pt x="693" y="76"/>
                  <a:pt x="693" y="76"/>
                  <a:pt x="693" y="76"/>
                </a:cubicBezTo>
                <a:lnTo>
                  <a:pt x="693" y="77"/>
                </a:lnTo>
                <a:close/>
                <a:moveTo>
                  <a:pt x="684" y="96"/>
                </a:moveTo>
                <a:cubicBezTo>
                  <a:pt x="682" y="97"/>
                  <a:pt x="682" y="97"/>
                  <a:pt x="682" y="97"/>
                </a:cubicBezTo>
                <a:cubicBezTo>
                  <a:pt x="682" y="98"/>
                  <a:pt x="682" y="98"/>
                  <a:pt x="682" y="98"/>
                </a:cubicBezTo>
                <a:cubicBezTo>
                  <a:pt x="680" y="98"/>
                  <a:pt x="680" y="98"/>
                  <a:pt x="680" y="98"/>
                </a:cubicBezTo>
                <a:cubicBezTo>
                  <a:pt x="680" y="99"/>
                  <a:pt x="680" y="99"/>
                  <a:pt x="680" y="99"/>
                </a:cubicBezTo>
                <a:cubicBezTo>
                  <a:pt x="681" y="100"/>
                  <a:pt x="681" y="100"/>
                  <a:pt x="681" y="100"/>
                </a:cubicBezTo>
                <a:cubicBezTo>
                  <a:pt x="682" y="101"/>
                  <a:pt x="682" y="101"/>
                  <a:pt x="682" y="101"/>
                </a:cubicBezTo>
                <a:cubicBezTo>
                  <a:pt x="684" y="100"/>
                  <a:pt x="684" y="100"/>
                  <a:pt x="684" y="100"/>
                </a:cubicBezTo>
                <a:cubicBezTo>
                  <a:pt x="684" y="99"/>
                  <a:pt x="684" y="99"/>
                  <a:pt x="684" y="99"/>
                </a:cubicBezTo>
                <a:cubicBezTo>
                  <a:pt x="684" y="98"/>
                  <a:pt x="684" y="98"/>
                  <a:pt x="684" y="98"/>
                </a:cubicBezTo>
                <a:cubicBezTo>
                  <a:pt x="684" y="97"/>
                  <a:pt x="684" y="97"/>
                  <a:pt x="684" y="97"/>
                </a:cubicBezTo>
                <a:lnTo>
                  <a:pt x="684" y="96"/>
                </a:lnTo>
                <a:close/>
                <a:moveTo>
                  <a:pt x="706" y="93"/>
                </a:moveTo>
                <a:cubicBezTo>
                  <a:pt x="707" y="92"/>
                  <a:pt x="707" y="92"/>
                  <a:pt x="707" y="92"/>
                </a:cubicBezTo>
                <a:cubicBezTo>
                  <a:pt x="706" y="90"/>
                  <a:pt x="706" y="90"/>
                  <a:pt x="706" y="90"/>
                </a:cubicBezTo>
                <a:cubicBezTo>
                  <a:pt x="705" y="90"/>
                  <a:pt x="705" y="90"/>
                  <a:pt x="705" y="90"/>
                </a:cubicBezTo>
                <a:cubicBezTo>
                  <a:pt x="704" y="93"/>
                  <a:pt x="704" y="93"/>
                  <a:pt x="704" y="93"/>
                </a:cubicBezTo>
                <a:cubicBezTo>
                  <a:pt x="704" y="94"/>
                  <a:pt x="704" y="94"/>
                  <a:pt x="704" y="94"/>
                </a:cubicBezTo>
                <a:cubicBezTo>
                  <a:pt x="705" y="95"/>
                  <a:pt x="705" y="95"/>
                  <a:pt x="705" y="95"/>
                </a:cubicBezTo>
                <a:cubicBezTo>
                  <a:pt x="705" y="95"/>
                  <a:pt x="706" y="95"/>
                  <a:pt x="706" y="95"/>
                </a:cubicBezTo>
                <a:lnTo>
                  <a:pt x="706" y="93"/>
                </a:lnTo>
                <a:close/>
                <a:moveTo>
                  <a:pt x="620" y="117"/>
                </a:moveTo>
                <a:cubicBezTo>
                  <a:pt x="620" y="116"/>
                  <a:pt x="620" y="116"/>
                  <a:pt x="620" y="116"/>
                </a:cubicBezTo>
                <a:cubicBezTo>
                  <a:pt x="619" y="115"/>
                  <a:pt x="619" y="115"/>
                  <a:pt x="619" y="115"/>
                </a:cubicBezTo>
                <a:cubicBezTo>
                  <a:pt x="618" y="117"/>
                  <a:pt x="618" y="117"/>
                  <a:pt x="618" y="117"/>
                </a:cubicBezTo>
                <a:cubicBezTo>
                  <a:pt x="618" y="118"/>
                  <a:pt x="618" y="118"/>
                  <a:pt x="618" y="118"/>
                </a:cubicBezTo>
                <a:cubicBezTo>
                  <a:pt x="617" y="119"/>
                  <a:pt x="617" y="119"/>
                  <a:pt x="617" y="119"/>
                </a:cubicBezTo>
                <a:cubicBezTo>
                  <a:pt x="618" y="123"/>
                  <a:pt x="618" y="123"/>
                  <a:pt x="618" y="123"/>
                </a:cubicBezTo>
                <a:cubicBezTo>
                  <a:pt x="619" y="122"/>
                  <a:pt x="619" y="122"/>
                  <a:pt x="619" y="122"/>
                </a:cubicBezTo>
                <a:cubicBezTo>
                  <a:pt x="619" y="121"/>
                  <a:pt x="619" y="121"/>
                  <a:pt x="619" y="121"/>
                </a:cubicBezTo>
                <a:cubicBezTo>
                  <a:pt x="620" y="120"/>
                  <a:pt x="620" y="120"/>
                  <a:pt x="620" y="120"/>
                </a:cubicBezTo>
                <a:cubicBezTo>
                  <a:pt x="620" y="119"/>
                  <a:pt x="620" y="119"/>
                  <a:pt x="620" y="119"/>
                </a:cubicBezTo>
                <a:cubicBezTo>
                  <a:pt x="620" y="118"/>
                  <a:pt x="620" y="118"/>
                  <a:pt x="620" y="118"/>
                </a:cubicBezTo>
                <a:lnTo>
                  <a:pt x="620" y="117"/>
                </a:lnTo>
                <a:close/>
                <a:moveTo>
                  <a:pt x="623" y="94"/>
                </a:moveTo>
                <a:cubicBezTo>
                  <a:pt x="622" y="94"/>
                  <a:pt x="622" y="94"/>
                  <a:pt x="622" y="94"/>
                </a:cubicBezTo>
                <a:cubicBezTo>
                  <a:pt x="621" y="95"/>
                  <a:pt x="621" y="95"/>
                  <a:pt x="621" y="95"/>
                </a:cubicBezTo>
                <a:cubicBezTo>
                  <a:pt x="621" y="95"/>
                  <a:pt x="622" y="95"/>
                  <a:pt x="622" y="95"/>
                </a:cubicBezTo>
                <a:lnTo>
                  <a:pt x="623" y="94"/>
                </a:lnTo>
                <a:close/>
                <a:moveTo>
                  <a:pt x="623" y="110"/>
                </a:moveTo>
                <a:cubicBezTo>
                  <a:pt x="622" y="111"/>
                  <a:pt x="622" y="111"/>
                  <a:pt x="622" y="111"/>
                </a:cubicBezTo>
                <a:cubicBezTo>
                  <a:pt x="621" y="110"/>
                  <a:pt x="621" y="110"/>
                  <a:pt x="621" y="110"/>
                </a:cubicBezTo>
                <a:cubicBezTo>
                  <a:pt x="620" y="111"/>
                  <a:pt x="620" y="111"/>
                  <a:pt x="620" y="111"/>
                </a:cubicBezTo>
                <a:cubicBezTo>
                  <a:pt x="621" y="113"/>
                  <a:pt x="621" y="113"/>
                  <a:pt x="621" y="113"/>
                </a:cubicBezTo>
                <a:cubicBezTo>
                  <a:pt x="622" y="113"/>
                  <a:pt x="622" y="113"/>
                  <a:pt x="622" y="113"/>
                </a:cubicBezTo>
                <a:cubicBezTo>
                  <a:pt x="623" y="112"/>
                  <a:pt x="623" y="112"/>
                  <a:pt x="623" y="112"/>
                </a:cubicBezTo>
                <a:cubicBezTo>
                  <a:pt x="623" y="111"/>
                  <a:pt x="623" y="111"/>
                  <a:pt x="623" y="111"/>
                </a:cubicBezTo>
                <a:cubicBezTo>
                  <a:pt x="624" y="110"/>
                  <a:pt x="624" y="110"/>
                  <a:pt x="624" y="110"/>
                </a:cubicBezTo>
                <a:lnTo>
                  <a:pt x="623" y="110"/>
                </a:lnTo>
                <a:close/>
                <a:moveTo>
                  <a:pt x="98" y="89"/>
                </a:moveTo>
                <a:cubicBezTo>
                  <a:pt x="99" y="90"/>
                  <a:pt x="99" y="90"/>
                  <a:pt x="99" y="90"/>
                </a:cubicBezTo>
                <a:cubicBezTo>
                  <a:pt x="99" y="91"/>
                  <a:pt x="99" y="91"/>
                  <a:pt x="99" y="91"/>
                </a:cubicBezTo>
                <a:cubicBezTo>
                  <a:pt x="99" y="91"/>
                  <a:pt x="98" y="92"/>
                  <a:pt x="98" y="92"/>
                </a:cubicBezTo>
                <a:cubicBezTo>
                  <a:pt x="100" y="93"/>
                  <a:pt x="100" y="93"/>
                  <a:pt x="100" y="93"/>
                </a:cubicBezTo>
                <a:cubicBezTo>
                  <a:pt x="104" y="89"/>
                  <a:pt x="104" y="89"/>
                  <a:pt x="104" y="89"/>
                </a:cubicBezTo>
                <a:cubicBezTo>
                  <a:pt x="106" y="88"/>
                  <a:pt x="106" y="88"/>
                  <a:pt x="106" y="88"/>
                </a:cubicBezTo>
                <a:cubicBezTo>
                  <a:pt x="106" y="87"/>
                  <a:pt x="106" y="87"/>
                  <a:pt x="106" y="87"/>
                </a:cubicBezTo>
                <a:cubicBezTo>
                  <a:pt x="102" y="84"/>
                  <a:pt x="102" y="84"/>
                  <a:pt x="102" y="84"/>
                </a:cubicBezTo>
                <a:cubicBezTo>
                  <a:pt x="98" y="85"/>
                  <a:pt x="98" y="85"/>
                  <a:pt x="98" y="85"/>
                </a:cubicBezTo>
                <a:cubicBezTo>
                  <a:pt x="97" y="86"/>
                  <a:pt x="97" y="86"/>
                  <a:pt x="97" y="86"/>
                </a:cubicBezTo>
                <a:cubicBezTo>
                  <a:pt x="98" y="87"/>
                  <a:pt x="98" y="87"/>
                  <a:pt x="98" y="87"/>
                </a:cubicBezTo>
                <a:lnTo>
                  <a:pt x="98" y="89"/>
                </a:lnTo>
                <a:close/>
                <a:moveTo>
                  <a:pt x="806" y="1535"/>
                </a:moveTo>
                <a:cubicBezTo>
                  <a:pt x="806" y="1536"/>
                  <a:pt x="806" y="1536"/>
                  <a:pt x="806" y="1536"/>
                </a:cubicBezTo>
                <a:cubicBezTo>
                  <a:pt x="807" y="1536"/>
                  <a:pt x="807" y="1536"/>
                  <a:pt x="807" y="1536"/>
                </a:cubicBezTo>
                <a:cubicBezTo>
                  <a:pt x="809" y="1536"/>
                  <a:pt x="809" y="1536"/>
                  <a:pt x="809" y="1536"/>
                </a:cubicBezTo>
                <a:cubicBezTo>
                  <a:pt x="809" y="1535"/>
                  <a:pt x="809" y="1535"/>
                  <a:pt x="809" y="1535"/>
                </a:cubicBezTo>
                <a:cubicBezTo>
                  <a:pt x="808" y="1534"/>
                  <a:pt x="808" y="1534"/>
                  <a:pt x="808" y="1534"/>
                </a:cubicBezTo>
                <a:cubicBezTo>
                  <a:pt x="807" y="1534"/>
                  <a:pt x="807" y="1534"/>
                  <a:pt x="807" y="1534"/>
                </a:cubicBezTo>
                <a:lnTo>
                  <a:pt x="806" y="1535"/>
                </a:lnTo>
                <a:close/>
                <a:moveTo>
                  <a:pt x="812" y="1555"/>
                </a:moveTo>
                <a:cubicBezTo>
                  <a:pt x="811" y="1553"/>
                  <a:pt x="811" y="1553"/>
                  <a:pt x="811" y="1553"/>
                </a:cubicBezTo>
                <a:cubicBezTo>
                  <a:pt x="809" y="1553"/>
                  <a:pt x="809" y="1553"/>
                  <a:pt x="809" y="1553"/>
                </a:cubicBezTo>
                <a:cubicBezTo>
                  <a:pt x="809" y="1552"/>
                  <a:pt x="809" y="1552"/>
                  <a:pt x="809" y="1552"/>
                </a:cubicBezTo>
                <a:cubicBezTo>
                  <a:pt x="808" y="1553"/>
                  <a:pt x="808" y="1553"/>
                  <a:pt x="808" y="1553"/>
                </a:cubicBezTo>
                <a:cubicBezTo>
                  <a:pt x="810" y="1555"/>
                  <a:pt x="810" y="1555"/>
                  <a:pt x="810" y="1555"/>
                </a:cubicBezTo>
                <a:lnTo>
                  <a:pt x="812" y="1555"/>
                </a:lnTo>
                <a:close/>
                <a:moveTo>
                  <a:pt x="809" y="1543"/>
                </a:moveTo>
                <a:cubicBezTo>
                  <a:pt x="809" y="1542"/>
                  <a:pt x="809" y="1542"/>
                  <a:pt x="809" y="1542"/>
                </a:cubicBezTo>
                <a:cubicBezTo>
                  <a:pt x="812" y="1542"/>
                  <a:pt x="812" y="1542"/>
                  <a:pt x="812" y="1542"/>
                </a:cubicBezTo>
                <a:cubicBezTo>
                  <a:pt x="813" y="1541"/>
                  <a:pt x="813" y="1541"/>
                  <a:pt x="813" y="1541"/>
                </a:cubicBezTo>
                <a:cubicBezTo>
                  <a:pt x="808" y="1541"/>
                  <a:pt x="808" y="1541"/>
                  <a:pt x="808" y="1541"/>
                </a:cubicBezTo>
                <a:cubicBezTo>
                  <a:pt x="808" y="1542"/>
                  <a:pt x="808" y="1542"/>
                  <a:pt x="808" y="1542"/>
                </a:cubicBezTo>
                <a:cubicBezTo>
                  <a:pt x="808" y="1542"/>
                  <a:pt x="809" y="1543"/>
                  <a:pt x="809" y="1543"/>
                </a:cubicBezTo>
                <a:close/>
                <a:moveTo>
                  <a:pt x="813" y="1540"/>
                </a:moveTo>
                <a:cubicBezTo>
                  <a:pt x="815" y="1540"/>
                  <a:pt x="815" y="1540"/>
                  <a:pt x="815" y="1540"/>
                </a:cubicBezTo>
                <a:cubicBezTo>
                  <a:pt x="814" y="1538"/>
                  <a:pt x="814" y="1538"/>
                  <a:pt x="814" y="1538"/>
                </a:cubicBezTo>
                <a:lnTo>
                  <a:pt x="813" y="1540"/>
                </a:lnTo>
                <a:close/>
                <a:moveTo>
                  <a:pt x="802" y="1528"/>
                </a:moveTo>
                <a:cubicBezTo>
                  <a:pt x="803" y="1529"/>
                  <a:pt x="803" y="1529"/>
                  <a:pt x="803" y="1529"/>
                </a:cubicBezTo>
                <a:cubicBezTo>
                  <a:pt x="805" y="1528"/>
                  <a:pt x="805" y="1528"/>
                  <a:pt x="805" y="1528"/>
                </a:cubicBezTo>
                <a:cubicBezTo>
                  <a:pt x="804" y="1527"/>
                  <a:pt x="804" y="1527"/>
                  <a:pt x="804" y="1527"/>
                </a:cubicBezTo>
                <a:cubicBezTo>
                  <a:pt x="802" y="1527"/>
                  <a:pt x="802" y="1527"/>
                  <a:pt x="802" y="1527"/>
                </a:cubicBezTo>
                <a:lnTo>
                  <a:pt x="802" y="1528"/>
                </a:lnTo>
                <a:close/>
                <a:moveTo>
                  <a:pt x="811" y="1530"/>
                </a:moveTo>
                <a:cubicBezTo>
                  <a:pt x="813" y="1531"/>
                  <a:pt x="813" y="1531"/>
                  <a:pt x="813" y="1531"/>
                </a:cubicBezTo>
                <a:cubicBezTo>
                  <a:pt x="813" y="1533"/>
                  <a:pt x="813" y="1533"/>
                  <a:pt x="813" y="1533"/>
                </a:cubicBezTo>
                <a:cubicBezTo>
                  <a:pt x="814" y="1532"/>
                  <a:pt x="814" y="1532"/>
                  <a:pt x="814" y="1532"/>
                </a:cubicBezTo>
                <a:cubicBezTo>
                  <a:pt x="814" y="1530"/>
                  <a:pt x="814" y="1530"/>
                  <a:pt x="814" y="1530"/>
                </a:cubicBezTo>
                <a:cubicBezTo>
                  <a:pt x="813" y="1529"/>
                  <a:pt x="813" y="1529"/>
                  <a:pt x="813" y="1529"/>
                </a:cubicBezTo>
                <a:lnTo>
                  <a:pt x="811" y="1530"/>
                </a:lnTo>
                <a:close/>
                <a:moveTo>
                  <a:pt x="808" y="1529"/>
                </a:moveTo>
                <a:cubicBezTo>
                  <a:pt x="809" y="1530"/>
                  <a:pt x="809" y="1530"/>
                  <a:pt x="809" y="1530"/>
                </a:cubicBezTo>
                <a:cubicBezTo>
                  <a:pt x="811" y="1529"/>
                  <a:pt x="811" y="1529"/>
                  <a:pt x="811" y="1529"/>
                </a:cubicBezTo>
                <a:cubicBezTo>
                  <a:pt x="808" y="1528"/>
                  <a:pt x="808" y="1528"/>
                  <a:pt x="808" y="1528"/>
                </a:cubicBezTo>
                <a:lnTo>
                  <a:pt x="808" y="1529"/>
                </a:lnTo>
                <a:close/>
                <a:moveTo>
                  <a:pt x="813" y="1544"/>
                </a:moveTo>
                <a:cubicBezTo>
                  <a:pt x="811" y="1545"/>
                  <a:pt x="811" y="1545"/>
                  <a:pt x="811" y="1545"/>
                </a:cubicBezTo>
                <a:cubicBezTo>
                  <a:pt x="809" y="1545"/>
                  <a:pt x="809" y="1545"/>
                  <a:pt x="809" y="1545"/>
                </a:cubicBezTo>
                <a:cubicBezTo>
                  <a:pt x="810" y="1546"/>
                  <a:pt x="810" y="1546"/>
                  <a:pt x="810" y="1546"/>
                </a:cubicBezTo>
                <a:cubicBezTo>
                  <a:pt x="813" y="1546"/>
                  <a:pt x="813" y="1546"/>
                  <a:pt x="813" y="1546"/>
                </a:cubicBezTo>
                <a:lnTo>
                  <a:pt x="813" y="1544"/>
                </a:lnTo>
                <a:close/>
                <a:moveTo>
                  <a:pt x="811" y="1550"/>
                </a:moveTo>
                <a:cubicBezTo>
                  <a:pt x="810" y="1550"/>
                  <a:pt x="810" y="1550"/>
                  <a:pt x="810" y="1550"/>
                </a:cubicBezTo>
                <a:cubicBezTo>
                  <a:pt x="811" y="1552"/>
                  <a:pt x="811" y="1552"/>
                  <a:pt x="811" y="1552"/>
                </a:cubicBezTo>
                <a:lnTo>
                  <a:pt x="811" y="1550"/>
                </a:lnTo>
                <a:close/>
                <a:moveTo>
                  <a:pt x="813" y="1539"/>
                </a:moveTo>
                <a:cubicBezTo>
                  <a:pt x="813" y="1536"/>
                  <a:pt x="813" y="1536"/>
                  <a:pt x="813" y="1536"/>
                </a:cubicBezTo>
                <a:cubicBezTo>
                  <a:pt x="811" y="1537"/>
                  <a:pt x="811" y="1537"/>
                  <a:pt x="811" y="1537"/>
                </a:cubicBezTo>
                <a:lnTo>
                  <a:pt x="813" y="1539"/>
                </a:lnTo>
                <a:close/>
                <a:moveTo>
                  <a:pt x="827" y="845"/>
                </a:moveTo>
                <a:cubicBezTo>
                  <a:pt x="826" y="844"/>
                  <a:pt x="826" y="844"/>
                  <a:pt x="826" y="844"/>
                </a:cubicBezTo>
                <a:cubicBezTo>
                  <a:pt x="825" y="844"/>
                  <a:pt x="825" y="844"/>
                  <a:pt x="825" y="844"/>
                </a:cubicBezTo>
                <a:cubicBezTo>
                  <a:pt x="826" y="846"/>
                  <a:pt x="826" y="846"/>
                  <a:pt x="826" y="846"/>
                </a:cubicBezTo>
                <a:cubicBezTo>
                  <a:pt x="827" y="846"/>
                  <a:pt x="827" y="846"/>
                  <a:pt x="827" y="846"/>
                </a:cubicBezTo>
                <a:cubicBezTo>
                  <a:pt x="828" y="845"/>
                  <a:pt x="828" y="845"/>
                  <a:pt x="828" y="845"/>
                </a:cubicBezTo>
                <a:lnTo>
                  <a:pt x="827" y="845"/>
                </a:lnTo>
                <a:close/>
                <a:moveTo>
                  <a:pt x="803" y="1540"/>
                </a:moveTo>
                <a:cubicBezTo>
                  <a:pt x="804" y="1541"/>
                  <a:pt x="804" y="1541"/>
                  <a:pt x="804" y="1541"/>
                </a:cubicBezTo>
                <a:cubicBezTo>
                  <a:pt x="805" y="1540"/>
                  <a:pt x="805" y="1540"/>
                  <a:pt x="805" y="1540"/>
                </a:cubicBezTo>
                <a:cubicBezTo>
                  <a:pt x="804" y="1539"/>
                  <a:pt x="804" y="1539"/>
                  <a:pt x="804" y="1539"/>
                </a:cubicBezTo>
                <a:lnTo>
                  <a:pt x="803" y="1540"/>
                </a:lnTo>
                <a:close/>
                <a:moveTo>
                  <a:pt x="705" y="1064"/>
                </a:moveTo>
                <a:cubicBezTo>
                  <a:pt x="703" y="1065"/>
                  <a:pt x="703" y="1065"/>
                  <a:pt x="703" y="1065"/>
                </a:cubicBezTo>
                <a:cubicBezTo>
                  <a:pt x="702" y="1067"/>
                  <a:pt x="702" y="1067"/>
                  <a:pt x="702" y="1067"/>
                </a:cubicBezTo>
                <a:cubicBezTo>
                  <a:pt x="702" y="1068"/>
                  <a:pt x="702" y="1068"/>
                  <a:pt x="702" y="1068"/>
                </a:cubicBezTo>
                <a:cubicBezTo>
                  <a:pt x="703" y="1069"/>
                  <a:pt x="703" y="1069"/>
                  <a:pt x="703" y="1069"/>
                </a:cubicBezTo>
                <a:cubicBezTo>
                  <a:pt x="704" y="1068"/>
                  <a:pt x="704" y="1068"/>
                  <a:pt x="704" y="1068"/>
                </a:cubicBezTo>
                <a:cubicBezTo>
                  <a:pt x="705" y="1067"/>
                  <a:pt x="705" y="1067"/>
                  <a:pt x="705" y="1067"/>
                </a:cubicBezTo>
                <a:cubicBezTo>
                  <a:pt x="705" y="1066"/>
                  <a:pt x="705" y="1066"/>
                  <a:pt x="705" y="1066"/>
                </a:cubicBezTo>
                <a:cubicBezTo>
                  <a:pt x="705" y="1064"/>
                  <a:pt x="705" y="1064"/>
                  <a:pt x="705" y="1064"/>
                </a:cubicBezTo>
                <a:close/>
                <a:moveTo>
                  <a:pt x="83" y="191"/>
                </a:moveTo>
                <a:cubicBezTo>
                  <a:pt x="81" y="191"/>
                  <a:pt x="81" y="191"/>
                  <a:pt x="81" y="191"/>
                </a:cubicBezTo>
                <a:cubicBezTo>
                  <a:pt x="82" y="192"/>
                  <a:pt x="82" y="192"/>
                  <a:pt x="82" y="192"/>
                </a:cubicBezTo>
                <a:cubicBezTo>
                  <a:pt x="83" y="192"/>
                  <a:pt x="83" y="192"/>
                  <a:pt x="83" y="192"/>
                </a:cubicBezTo>
                <a:lnTo>
                  <a:pt x="83" y="191"/>
                </a:lnTo>
                <a:close/>
                <a:moveTo>
                  <a:pt x="175" y="174"/>
                </a:moveTo>
                <a:cubicBezTo>
                  <a:pt x="174" y="174"/>
                  <a:pt x="174" y="174"/>
                  <a:pt x="174" y="174"/>
                </a:cubicBezTo>
                <a:cubicBezTo>
                  <a:pt x="171" y="177"/>
                  <a:pt x="171" y="177"/>
                  <a:pt x="171" y="177"/>
                </a:cubicBezTo>
                <a:cubicBezTo>
                  <a:pt x="173" y="177"/>
                  <a:pt x="173" y="177"/>
                  <a:pt x="173" y="177"/>
                </a:cubicBezTo>
                <a:cubicBezTo>
                  <a:pt x="175" y="175"/>
                  <a:pt x="175" y="175"/>
                  <a:pt x="175" y="175"/>
                </a:cubicBezTo>
                <a:lnTo>
                  <a:pt x="175" y="174"/>
                </a:lnTo>
                <a:close/>
                <a:moveTo>
                  <a:pt x="79" y="192"/>
                </a:moveTo>
                <a:cubicBezTo>
                  <a:pt x="81" y="189"/>
                  <a:pt x="81" y="189"/>
                  <a:pt x="81" y="189"/>
                </a:cubicBezTo>
                <a:cubicBezTo>
                  <a:pt x="81" y="188"/>
                  <a:pt x="81" y="188"/>
                  <a:pt x="81" y="188"/>
                </a:cubicBezTo>
                <a:cubicBezTo>
                  <a:pt x="79" y="189"/>
                  <a:pt x="79" y="189"/>
                  <a:pt x="79" y="189"/>
                </a:cubicBezTo>
                <a:cubicBezTo>
                  <a:pt x="77" y="191"/>
                  <a:pt x="77" y="191"/>
                  <a:pt x="77" y="191"/>
                </a:cubicBezTo>
                <a:cubicBezTo>
                  <a:pt x="77" y="193"/>
                  <a:pt x="77" y="193"/>
                  <a:pt x="77" y="193"/>
                </a:cubicBezTo>
                <a:cubicBezTo>
                  <a:pt x="78" y="193"/>
                  <a:pt x="78" y="193"/>
                  <a:pt x="78" y="193"/>
                </a:cubicBezTo>
                <a:lnTo>
                  <a:pt x="79" y="192"/>
                </a:lnTo>
                <a:close/>
                <a:moveTo>
                  <a:pt x="800" y="1542"/>
                </a:moveTo>
                <a:cubicBezTo>
                  <a:pt x="802" y="1543"/>
                  <a:pt x="802" y="1543"/>
                  <a:pt x="802" y="1543"/>
                </a:cubicBezTo>
                <a:cubicBezTo>
                  <a:pt x="803" y="1542"/>
                  <a:pt x="803" y="1542"/>
                  <a:pt x="803" y="1542"/>
                </a:cubicBezTo>
                <a:cubicBezTo>
                  <a:pt x="802" y="1541"/>
                  <a:pt x="802" y="1541"/>
                  <a:pt x="802" y="1541"/>
                </a:cubicBezTo>
                <a:cubicBezTo>
                  <a:pt x="800" y="1541"/>
                  <a:pt x="800" y="1541"/>
                  <a:pt x="800" y="1541"/>
                </a:cubicBezTo>
                <a:lnTo>
                  <a:pt x="800" y="1542"/>
                </a:lnTo>
                <a:close/>
                <a:moveTo>
                  <a:pt x="1007" y="490"/>
                </a:moveTo>
                <a:cubicBezTo>
                  <a:pt x="1007" y="491"/>
                  <a:pt x="1007" y="491"/>
                  <a:pt x="1007" y="491"/>
                </a:cubicBezTo>
                <a:cubicBezTo>
                  <a:pt x="1008" y="491"/>
                  <a:pt x="1008" y="491"/>
                  <a:pt x="1008" y="491"/>
                </a:cubicBezTo>
                <a:cubicBezTo>
                  <a:pt x="1010" y="491"/>
                  <a:pt x="1010" y="491"/>
                  <a:pt x="1010" y="491"/>
                </a:cubicBezTo>
                <a:cubicBezTo>
                  <a:pt x="1010" y="491"/>
                  <a:pt x="1010" y="491"/>
                  <a:pt x="1010" y="491"/>
                </a:cubicBezTo>
                <a:cubicBezTo>
                  <a:pt x="1008" y="490"/>
                  <a:pt x="1008" y="490"/>
                  <a:pt x="1008" y="490"/>
                </a:cubicBezTo>
                <a:lnTo>
                  <a:pt x="1007" y="490"/>
                </a:lnTo>
                <a:close/>
                <a:moveTo>
                  <a:pt x="121" y="82"/>
                </a:moveTo>
                <a:cubicBezTo>
                  <a:pt x="122" y="80"/>
                  <a:pt x="122" y="80"/>
                  <a:pt x="122" y="80"/>
                </a:cubicBezTo>
                <a:cubicBezTo>
                  <a:pt x="121" y="79"/>
                  <a:pt x="121" y="79"/>
                  <a:pt x="121" y="79"/>
                </a:cubicBezTo>
                <a:cubicBezTo>
                  <a:pt x="119" y="79"/>
                  <a:pt x="119" y="79"/>
                  <a:pt x="119" y="79"/>
                </a:cubicBezTo>
                <a:cubicBezTo>
                  <a:pt x="118" y="79"/>
                  <a:pt x="118" y="79"/>
                  <a:pt x="118" y="79"/>
                </a:cubicBezTo>
                <a:cubicBezTo>
                  <a:pt x="120" y="82"/>
                  <a:pt x="120" y="82"/>
                  <a:pt x="120" y="82"/>
                </a:cubicBezTo>
                <a:lnTo>
                  <a:pt x="121" y="82"/>
                </a:lnTo>
                <a:close/>
                <a:moveTo>
                  <a:pt x="92" y="96"/>
                </a:moveTo>
                <a:cubicBezTo>
                  <a:pt x="94" y="97"/>
                  <a:pt x="94" y="97"/>
                  <a:pt x="94" y="97"/>
                </a:cubicBezTo>
                <a:cubicBezTo>
                  <a:pt x="94" y="98"/>
                  <a:pt x="94" y="98"/>
                  <a:pt x="94" y="98"/>
                </a:cubicBezTo>
                <a:cubicBezTo>
                  <a:pt x="95" y="99"/>
                  <a:pt x="95" y="99"/>
                  <a:pt x="95" y="99"/>
                </a:cubicBezTo>
                <a:cubicBezTo>
                  <a:pt x="96" y="95"/>
                  <a:pt x="96" y="95"/>
                  <a:pt x="96" y="95"/>
                </a:cubicBezTo>
                <a:cubicBezTo>
                  <a:pt x="97" y="92"/>
                  <a:pt x="97" y="92"/>
                  <a:pt x="97" y="92"/>
                </a:cubicBezTo>
                <a:cubicBezTo>
                  <a:pt x="97" y="88"/>
                  <a:pt x="97" y="88"/>
                  <a:pt x="97" y="88"/>
                </a:cubicBezTo>
                <a:cubicBezTo>
                  <a:pt x="96" y="87"/>
                  <a:pt x="96" y="87"/>
                  <a:pt x="96" y="87"/>
                </a:cubicBezTo>
                <a:cubicBezTo>
                  <a:pt x="93" y="89"/>
                  <a:pt x="93" y="89"/>
                  <a:pt x="93" y="89"/>
                </a:cubicBezTo>
                <a:cubicBezTo>
                  <a:pt x="88" y="94"/>
                  <a:pt x="88" y="94"/>
                  <a:pt x="88" y="94"/>
                </a:cubicBezTo>
                <a:cubicBezTo>
                  <a:pt x="88" y="95"/>
                  <a:pt x="88" y="95"/>
                  <a:pt x="88" y="95"/>
                </a:cubicBezTo>
                <a:cubicBezTo>
                  <a:pt x="90" y="97"/>
                  <a:pt x="90" y="97"/>
                  <a:pt x="90" y="97"/>
                </a:cubicBezTo>
                <a:lnTo>
                  <a:pt x="92" y="96"/>
                </a:lnTo>
                <a:close/>
                <a:moveTo>
                  <a:pt x="806" y="1555"/>
                </a:moveTo>
                <a:cubicBezTo>
                  <a:pt x="807" y="1555"/>
                  <a:pt x="807" y="1555"/>
                  <a:pt x="807" y="1555"/>
                </a:cubicBezTo>
                <a:cubicBezTo>
                  <a:pt x="807" y="1553"/>
                  <a:pt x="807" y="1553"/>
                  <a:pt x="807" y="1553"/>
                </a:cubicBezTo>
                <a:cubicBezTo>
                  <a:pt x="806" y="1553"/>
                  <a:pt x="806" y="1553"/>
                  <a:pt x="806" y="1553"/>
                </a:cubicBezTo>
                <a:lnTo>
                  <a:pt x="806" y="1555"/>
                </a:lnTo>
                <a:close/>
                <a:moveTo>
                  <a:pt x="411" y="772"/>
                </a:moveTo>
                <a:cubicBezTo>
                  <a:pt x="412" y="773"/>
                  <a:pt x="412" y="773"/>
                  <a:pt x="412" y="773"/>
                </a:cubicBezTo>
                <a:cubicBezTo>
                  <a:pt x="412" y="771"/>
                  <a:pt x="412" y="771"/>
                  <a:pt x="412" y="771"/>
                </a:cubicBezTo>
                <a:cubicBezTo>
                  <a:pt x="411" y="771"/>
                  <a:pt x="411" y="771"/>
                  <a:pt x="411" y="771"/>
                </a:cubicBezTo>
                <a:lnTo>
                  <a:pt x="411" y="772"/>
                </a:lnTo>
                <a:close/>
                <a:moveTo>
                  <a:pt x="331" y="373"/>
                </a:moveTo>
                <a:cubicBezTo>
                  <a:pt x="334" y="370"/>
                  <a:pt x="334" y="370"/>
                  <a:pt x="334" y="370"/>
                </a:cubicBezTo>
                <a:cubicBezTo>
                  <a:pt x="335" y="369"/>
                  <a:pt x="335" y="369"/>
                  <a:pt x="335" y="369"/>
                </a:cubicBezTo>
                <a:cubicBezTo>
                  <a:pt x="332" y="370"/>
                  <a:pt x="332" y="370"/>
                  <a:pt x="332" y="370"/>
                </a:cubicBezTo>
                <a:cubicBezTo>
                  <a:pt x="331" y="372"/>
                  <a:pt x="331" y="372"/>
                  <a:pt x="331" y="372"/>
                </a:cubicBezTo>
                <a:cubicBezTo>
                  <a:pt x="329" y="372"/>
                  <a:pt x="329" y="372"/>
                  <a:pt x="329" y="372"/>
                </a:cubicBezTo>
                <a:cubicBezTo>
                  <a:pt x="327" y="375"/>
                  <a:pt x="327" y="375"/>
                  <a:pt x="327" y="375"/>
                </a:cubicBezTo>
                <a:cubicBezTo>
                  <a:pt x="328" y="375"/>
                  <a:pt x="328" y="375"/>
                  <a:pt x="328" y="375"/>
                </a:cubicBezTo>
                <a:cubicBezTo>
                  <a:pt x="330" y="373"/>
                  <a:pt x="330" y="373"/>
                  <a:pt x="330" y="373"/>
                </a:cubicBezTo>
                <a:lnTo>
                  <a:pt x="331" y="373"/>
                </a:lnTo>
                <a:close/>
                <a:moveTo>
                  <a:pt x="358" y="440"/>
                </a:moveTo>
                <a:cubicBezTo>
                  <a:pt x="357" y="440"/>
                  <a:pt x="357" y="440"/>
                  <a:pt x="357" y="440"/>
                </a:cubicBezTo>
                <a:cubicBezTo>
                  <a:pt x="355" y="441"/>
                  <a:pt x="355" y="441"/>
                  <a:pt x="355" y="441"/>
                </a:cubicBezTo>
                <a:cubicBezTo>
                  <a:pt x="355" y="444"/>
                  <a:pt x="355" y="444"/>
                  <a:pt x="355" y="444"/>
                </a:cubicBezTo>
                <a:cubicBezTo>
                  <a:pt x="357" y="447"/>
                  <a:pt x="357" y="447"/>
                  <a:pt x="357" y="447"/>
                </a:cubicBezTo>
                <a:cubicBezTo>
                  <a:pt x="358" y="446"/>
                  <a:pt x="358" y="446"/>
                  <a:pt x="358" y="446"/>
                </a:cubicBezTo>
                <a:cubicBezTo>
                  <a:pt x="356" y="443"/>
                  <a:pt x="356" y="443"/>
                  <a:pt x="356" y="443"/>
                </a:cubicBezTo>
                <a:cubicBezTo>
                  <a:pt x="357" y="441"/>
                  <a:pt x="357" y="441"/>
                  <a:pt x="357" y="441"/>
                </a:cubicBezTo>
                <a:lnTo>
                  <a:pt x="358" y="440"/>
                </a:lnTo>
                <a:close/>
                <a:moveTo>
                  <a:pt x="408" y="764"/>
                </a:moveTo>
                <a:cubicBezTo>
                  <a:pt x="409" y="765"/>
                  <a:pt x="409" y="765"/>
                  <a:pt x="409" y="765"/>
                </a:cubicBezTo>
                <a:cubicBezTo>
                  <a:pt x="409" y="767"/>
                  <a:pt x="409" y="767"/>
                  <a:pt x="409" y="767"/>
                </a:cubicBezTo>
                <a:cubicBezTo>
                  <a:pt x="410" y="766"/>
                  <a:pt x="410" y="766"/>
                  <a:pt x="410" y="766"/>
                </a:cubicBezTo>
                <a:cubicBezTo>
                  <a:pt x="410" y="765"/>
                  <a:pt x="410" y="765"/>
                  <a:pt x="410" y="765"/>
                </a:cubicBezTo>
                <a:cubicBezTo>
                  <a:pt x="409" y="763"/>
                  <a:pt x="409" y="763"/>
                  <a:pt x="409" y="763"/>
                </a:cubicBezTo>
                <a:lnTo>
                  <a:pt x="408" y="764"/>
                </a:lnTo>
                <a:close/>
                <a:moveTo>
                  <a:pt x="810" y="1534"/>
                </a:moveTo>
                <a:cubicBezTo>
                  <a:pt x="810" y="1533"/>
                  <a:pt x="810" y="1533"/>
                  <a:pt x="810" y="1533"/>
                </a:cubicBezTo>
                <a:cubicBezTo>
                  <a:pt x="809" y="1532"/>
                  <a:pt x="809" y="1532"/>
                  <a:pt x="809" y="1532"/>
                </a:cubicBezTo>
                <a:cubicBezTo>
                  <a:pt x="809" y="1533"/>
                  <a:pt x="809" y="1533"/>
                  <a:pt x="809" y="1533"/>
                </a:cubicBezTo>
                <a:lnTo>
                  <a:pt x="810" y="1534"/>
                </a:lnTo>
                <a:close/>
                <a:moveTo>
                  <a:pt x="818" y="576"/>
                </a:moveTo>
                <a:cubicBezTo>
                  <a:pt x="818" y="576"/>
                  <a:pt x="818" y="576"/>
                  <a:pt x="818" y="576"/>
                </a:cubicBezTo>
                <a:cubicBezTo>
                  <a:pt x="815" y="577"/>
                  <a:pt x="815" y="577"/>
                  <a:pt x="815" y="577"/>
                </a:cubicBezTo>
                <a:cubicBezTo>
                  <a:pt x="812" y="577"/>
                  <a:pt x="812" y="577"/>
                  <a:pt x="812" y="577"/>
                </a:cubicBezTo>
                <a:cubicBezTo>
                  <a:pt x="809" y="578"/>
                  <a:pt x="809" y="578"/>
                  <a:pt x="809" y="578"/>
                </a:cubicBezTo>
                <a:cubicBezTo>
                  <a:pt x="807" y="578"/>
                  <a:pt x="807" y="578"/>
                  <a:pt x="807" y="578"/>
                </a:cubicBezTo>
                <a:cubicBezTo>
                  <a:pt x="804" y="579"/>
                  <a:pt x="804" y="579"/>
                  <a:pt x="804" y="579"/>
                </a:cubicBezTo>
                <a:cubicBezTo>
                  <a:pt x="802" y="579"/>
                  <a:pt x="802" y="579"/>
                  <a:pt x="802" y="579"/>
                </a:cubicBezTo>
                <a:cubicBezTo>
                  <a:pt x="801" y="581"/>
                  <a:pt x="801" y="581"/>
                  <a:pt x="801" y="581"/>
                </a:cubicBezTo>
                <a:cubicBezTo>
                  <a:pt x="801" y="581"/>
                  <a:pt x="801" y="581"/>
                  <a:pt x="801" y="581"/>
                </a:cubicBezTo>
                <a:cubicBezTo>
                  <a:pt x="802" y="582"/>
                  <a:pt x="802" y="582"/>
                  <a:pt x="802" y="582"/>
                </a:cubicBezTo>
                <a:cubicBezTo>
                  <a:pt x="802" y="582"/>
                  <a:pt x="802" y="582"/>
                  <a:pt x="802" y="582"/>
                </a:cubicBezTo>
                <a:cubicBezTo>
                  <a:pt x="803" y="582"/>
                  <a:pt x="803" y="582"/>
                  <a:pt x="803" y="582"/>
                </a:cubicBezTo>
                <a:cubicBezTo>
                  <a:pt x="804" y="581"/>
                  <a:pt x="804" y="581"/>
                  <a:pt x="804" y="581"/>
                </a:cubicBezTo>
                <a:cubicBezTo>
                  <a:pt x="806" y="581"/>
                  <a:pt x="806" y="581"/>
                  <a:pt x="806" y="581"/>
                </a:cubicBezTo>
                <a:cubicBezTo>
                  <a:pt x="808" y="580"/>
                  <a:pt x="808" y="580"/>
                  <a:pt x="808" y="580"/>
                </a:cubicBezTo>
                <a:cubicBezTo>
                  <a:pt x="811" y="580"/>
                  <a:pt x="811" y="580"/>
                  <a:pt x="811" y="580"/>
                </a:cubicBezTo>
                <a:cubicBezTo>
                  <a:pt x="813" y="580"/>
                  <a:pt x="813" y="580"/>
                  <a:pt x="813" y="580"/>
                </a:cubicBezTo>
                <a:cubicBezTo>
                  <a:pt x="816" y="580"/>
                  <a:pt x="816" y="580"/>
                  <a:pt x="816" y="580"/>
                </a:cubicBezTo>
                <a:cubicBezTo>
                  <a:pt x="816" y="579"/>
                  <a:pt x="816" y="579"/>
                  <a:pt x="816" y="579"/>
                </a:cubicBezTo>
                <a:cubicBezTo>
                  <a:pt x="817" y="579"/>
                  <a:pt x="817" y="579"/>
                  <a:pt x="817" y="579"/>
                </a:cubicBezTo>
                <a:cubicBezTo>
                  <a:pt x="820" y="578"/>
                  <a:pt x="820" y="578"/>
                  <a:pt x="820" y="578"/>
                </a:cubicBezTo>
                <a:cubicBezTo>
                  <a:pt x="821" y="577"/>
                  <a:pt x="821" y="577"/>
                  <a:pt x="821" y="577"/>
                </a:cubicBezTo>
                <a:cubicBezTo>
                  <a:pt x="819" y="578"/>
                  <a:pt x="819" y="578"/>
                  <a:pt x="819" y="578"/>
                </a:cubicBezTo>
                <a:cubicBezTo>
                  <a:pt x="818" y="577"/>
                  <a:pt x="818" y="577"/>
                  <a:pt x="818" y="577"/>
                </a:cubicBezTo>
                <a:cubicBezTo>
                  <a:pt x="816" y="578"/>
                  <a:pt x="816" y="578"/>
                  <a:pt x="816" y="578"/>
                </a:cubicBezTo>
                <a:cubicBezTo>
                  <a:pt x="817" y="577"/>
                  <a:pt x="817" y="577"/>
                  <a:pt x="817" y="577"/>
                </a:cubicBezTo>
                <a:lnTo>
                  <a:pt x="818" y="576"/>
                </a:lnTo>
                <a:close/>
                <a:moveTo>
                  <a:pt x="788" y="825"/>
                </a:moveTo>
                <a:cubicBezTo>
                  <a:pt x="785" y="823"/>
                  <a:pt x="785" y="823"/>
                  <a:pt x="785" y="823"/>
                </a:cubicBezTo>
                <a:cubicBezTo>
                  <a:pt x="783" y="824"/>
                  <a:pt x="783" y="824"/>
                  <a:pt x="783" y="824"/>
                </a:cubicBezTo>
                <a:cubicBezTo>
                  <a:pt x="785" y="825"/>
                  <a:pt x="785" y="825"/>
                  <a:pt x="785" y="825"/>
                </a:cubicBezTo>
                <a:lnTo>
                  <a:pt x="788" y="825"/>
                </a:lnTo>
                <a:close/>
                <a:moveTo>
                  <a:pt x="783" y="838"/>
                </a:moveTo>
                <a:cubicBezTo>
                  <a:pt x="783" y="837"/>
                  <a:pt x="783" y="837"/>
                  <a:pt x="783" y="837"/>
                </a:cubicBezTo>
                <a:cubicBezTo>
                  <a:pt x="781" y="835"/>
                  <a:pt x="781" y="835"/>
                  <a:pt x="781" y="835"/>
                </a:cubicBezTo>
                <a:cubicBezTo>
                  <a:pt x="779" y="836"/>
                  <a:pt x="779" y="836"/>
                  <a:pt x="779" y="836"/>
                </a:cubicBezTo>
                <a:cubicBezTo>
                  <a:pt x="781" y="837"/>
                  <a:pt x="781" y="837"/>
                  <a:pt x="781" y="837"/>
                </a:cubicBezTo>
                <a:lnTo>
                  <a:pt x="783" y="838"/>
                </a:lnTo>
                <a:close/>
                <a:moveTo>
                  <a:pt x="745" y="844"/>
                </a:moveTo>
                <a:cubicBezTo>
                  <a:pt x="743" y="841"/>
                  <a:pt x="743" y="841"/>
                  <a:pt x="743" y="841"/>
                </a:cubicBezTo>
                <a:cubicBezTo>
                  <a:pt x="736" y="841"/>
                  <a:pt x="736" y="841"/>
                  <a:pt x="736" y="841"/>
                </a:cubicBezTo>
                <a:cubicBezTo>
                  <a:pt x="732" y="842"/>
                  <a:pt x="732" y="842"/>
                  <a:pt x="732" y="842"/>
                </a:cubicBezTo>
                <a:cubicBezTo>
                  <a:pt x="730" y="841"/>
                  <a:pt x="730" y="841"/>
                  <a:pt x="730" y="841"/>
                </a:cubicBezTo>
                <a:cubicBezTo>
                  <a:pt x="728" y="842"/>
                  <a:pt x="728" y="842"/>
                  <a:pt x="728" y="842"/>
                </a:cubicBezTo>
                <a:cubicBezTo>
                  <a:pt x="727" y="843"/>
                  <a:pt x="727" y="843"/>
                  <a:pt x="727" y="843"/>
                </a:cubicBezTo>
                <a:cubicBezTo>
                  <a:pt x="729" y="845"/>
                  <a:pt x="729" y="845"/>
                  <a:pt x="729" y="845"/>
                </a:cubicBezTo>
                <a:cubicBezTo>
                  <a:pt x="730" y="844"/>
                  <a:pt x="730" y="844"/>
                  <a:pt x="730" y="844"/>
                </a:cubicBezTo>
                <a:cubicBezTo>
                  <a:pt x="731" y="845"/>
                  <a:pt x="731" y="845"/>
                  <a:pt x="731" y="845"/>
                </a:cubicBezTo>
                <a:cubicBezTo>
                  <a:pt x="732" y="848"/>
                  <a:pt x="732" y="848"/>
                  <a:pt x="732" y="848"/>
                </a:cubicBezTo>
                <a:cubicBezTo>
                  <a:pt x="734" y="849"/>
                  <a:pt x="734" y="849"/>
                  <a:pt x="734" y="849"/>
                </a:cubicBezTo>
                <a:cubicBezTo>
                  <a:pt x="736" y="849"/>
                  <a:pt x="736" y="849"/>
                  <a:pt x="736" y="849"/>
                </a:cubicBezTo>
                <a:cubicBezTo>
                  <a:pt x="738" y="850"/>
                  <a:pt x="738" y="850"/>
                  <a:pt x="738" y="850"/>
                </a:cubicBezTo>
                <a:cubicBezTo>
                  <a:pt x="740" y="850"/>
                  <a:pt x="740" y="850"/>
                  <a:pt x="740" y="850"/>
                </a:cubicBezTo>
                <a:cubicBezTo>
                  <a:pt x="740" y="848"/>
                  <a:pt x="740" y="848"/>
                  <a:pt x="740" y="848"/>
                </a:cubicBezTo>
                <a:cubicBezTo>
                  <a:pt x="742" y="848"/>
                  <a:pt x="742" y="848"/>
                  <a:pt x="742" y="848"/>
                </a:cubicBezTo>
                <a:cubicBezTo>
                  <a:pt x="743" y="849"/>
                  <a:pt x="743" y="849"/>
                  <a:pt x="743" y="849"/>
                </a:cubicBezTo>
                <a:cubicBezTo>
                  <a:pt x="744" y="849"/>
                  <a:pt x="744" y="849"/>
                  <a:pt x="744" y="849"/>
                </a:cubicBezTo>
                <a:cubicBezTo>
                  <a:pt x="745" y="847"/>
                  <a:pt x="745" y="847"/>
                  <a:pt x="745" y="847"/>
                </a:cubicBezTo>
                <a:cubicBezTo>
                  <a:pt x="746" y="848"/>
                  <a:pt x="746" y="848"/>
                  <a:pt x="746" y="848"/>
                </a:cubicBezTo>
                <a:cubicBezTo>
                  <a:pt x="749" y="848"/>
                  <a:pt x="749" y="848"/>
                  <a:pt x="749" y="848"/>
                </a:cubicBezTo>
                <a:cubicBezTo>
                  <a:pt x="750" y="847"/>
                  <a:pt x="750" y="847"/>
                  <a:pt x="750" y="847"/>
                </a:cubicBezTo>
                <a:cubicBezTo>
                  <a:pt x="748" y="845"/>
                  <a:pt x="748" y="845"/>
                  <a:pt x="748" y="845"/>
                </a:cubicBezTo>
                <a:lnTo>
                  <a:pt x="745" y="844"/>
                </a:lnTo>
                <a:close/>
                <a:moveTo>
                  <a:pt x="548" y="740"/>
                </a:moveTo>
                <a:cubicBezTo>
                  <a:pt x="549" y="737"/>
                  <a:pt x="549" y="737"/>
                  <a:pt x="549" y="737"/>
                </a:cubicBezTo>
                <a:cubicBezTo>
                  <a:pt x="549" y="736"/>
                  <a:pt x="549" y="736"/>
                  <a:pt x="549" y="736"/>
                </a:cubicBezTo>
                <a:cubicBezTo>
                  <a:pt x="547" y="740"/>
                  <a:pt x="547" y="740"/>
                  <a:pt x="547" y="740"/>
                </a:cubicBezTo>
                <a:lnTo>
                  <a:pt x="548" y="740"/>
                </a:lnTo>
                <a:close/>
                <a:moveTo>
                  <a:pt x="549" y="735"/>
                </a:moveTo>
                <a:cubicBezTo>
                  <a:pt x="550" y="734"/>
                  <a:pt x="550" y="734"/>
                  <a:pt x="550" y="734"/>
                </a:cubicBezTo>
                <a:cubicBezTo>
                  <a:pt x="552" y="732"/>
                  <a:pt x="552" y="732"/>
                  <a:pt x="552" y="732"/>
                </a:cubicBezTo>
                <a:cubicBezTo>
                  <a:pt x="554" y="730"/>
                  <a:pt x="554" y="730"/>
                  <a:pt x="554" y="730"/>
                </a:cubicBezTo>
                <a:cubicBezTo>
                  <a:pt x="552" y="731"/>
                  <a:pt x="552" y="731"/>
                  <a:pt x="552" y="731"/>
                </a:cubicBezTo>
                <a:lnTo>
                  <a:pt x="549" y="735"/>
                </a:lnTo>
                <a:close/>
                <a:moveTo>
                  <a:pt x="830" y="840"/>
                </a:moveTo>
                <a:cubicBezTo>
                  <a:pt x="829" y="839"/>
                  <a:pt x="829" y="839"/>
                  <a:pt x="829" y="839"/>
                </a:cubicBezTo>
                <a:cubicBezTo>
                  <a:pt x="825" y="836"/>
                  <a:pt x="825" y="836"/>
                  <a:pt x="825" y="836"/>
                </a:cubicBezTo>
                <a:cubicBezTo>
                  <a:pt x="823" y="836"/>
                  <a:pt x="823" y="836"/>
                  <a:pt x="823" y="836"/>
                </a:cubicBezTo>
                <a:cubicBezTo>
                  <a:pt x="821" y="835"/>
                  <a:pt x="821" y="835"/>
                  <a:pt x="821" y="835"/>
                </a:cubicBezTo>
                <a:cubicBezTo>
                  <a:pt x="819" y="835"/>
                  <a:pt x="819" y="835"/>
                  <a:pt x="819" y="835"/>
                </a:cubicBezTo>
                <a:cubicBezTo>
                  <a:pt x="816" y="834"/>
                  <a:pt x="816" y="834"/>
                  <a:pt x="816" y="834"/>
                </a:cubicBezTo>
                <a:cubicBezTo>
                  <a:pt x="814" y="832"/>
                  <a:pt x="814" y="832"/>
                  <a:pt x="814" y="832"/>
                </a:cubicBezTo>
                <a:cubicBezTo>
                  <a:pt x="812" y="832"/>
                  <a:pt x="812" y="832"/>
                  <a:pt x="812" y="832"/>
                </a:cubicBezTo>
                <a:cubicBezTo>
                  <a:pt x="813" y="832"/>
                  <a:pt x="813" y="832"/>
                  <a:pt x="813" y="832"/>
                </a:cubicBezTo>
                <a:cubicBezTo>
                  <a:pt x="816" y="833"/>
                  <a:pt x="816" y="833"/>
                  <a:pt x="816" y="833"/>
                </a:cubicBezTo>
                <a:cubicBezTo>
                  <a:pt x="820" y="833"/>
                  <a:pt x="820" y="833"/>
                  <a:pt x="820" y="833"/>
                </a:cubicBezTo>
                <a:cubicBezTo>
                  <a:pt x="822" y="833"/>
                  <a:pt x="822" y="833"/>
                  <a:pt x="822" y="833"/>
                </a:cubicBezTo>
                <a:cubicBezTo>
                  <a:pt x="821" y="832"/>
                  <a:pt x="821" y="832"/>
                  <a:pt x="821" y="832"/>
                </a:cubicBezTo>
                <a:cubicBezTo>
                  <a:pt x="819" y="832"/>
                  <a:pt x="819" y="832"/>
                  <a:pt x="819" y="832"/>
                </a:cubicBezTo>
                <a:cubicBezTo>
                  <a:pt x="816" y="831"/>
                  <a:pt x="816" y="831"/>
                  <a:pt x="816" y="831"/>
                </a:cubicBezTo>
                <a:cubicBezTo>
                  <a:pt x="815" y="828"/>
                  <a:pt x="815" y="828"/>
                  <a:pt x="815" y="828"/>
                </a:cubicBezTo>
                <a:cubicBezTo>
                  <a:pt x="813" y="828"/>
                  <a:pt x="813" y="828"/>
                  <a:pt x="813" y="828"/>
                </a:cubicBezTo>
                <a:cubicBezTo>
                  <a:pt x="812" y="828"/>
                  <a:pt x="812" y="828"/>
                  <a:pt x="812" y="828"/>
                </a:cubicBezTo>
                <a:cubicBezTo>
                  <a:pt x="811" y="827"/>
                  <a:pt x="811" y="827"/>
                  <a:pt x="811" y="827"/>
                </a:cubicBezTo>
                <a:cubicBezTo>
                  <a:pt x="802" y="826"/>
                  <a:pt x="802" y="826"/>
                  <a:pt x="802" y="826"/>
                </a:cubicBezTo>
                <a:cubicBezTo>
                  <a:pt x="801" y="826"/>
                  <a:pt x="801" y="826"/>
                  <a:pt x="801" y="826"/>
                </a:cubicBezTo>
                <a:cubicBezTo>
                  <a:pt x="799" y="826"/>
                  <a:pt x="799" y="826"/>
                  <a:pt x="799" y="826"/>
                </a:cubicBezTo>
                <a:cubicBezTo>
                  <a:pt x="796" y="826"/>
                  <a:pt x="796" y="826"/>
                  <a:pt x="796" y="826"/>
                </a:cubicBezTo>
                <a:cubicBezTo>
                  <a:pt x="795" y="828"/>
                  <a:pt x="795" y="828"/>
                  <a:pt x="795" y="828"/>
                </a:cubicBezTo>
                <a:cubicBezTo>
                  <a:pt x="795" y="828"/>
                  <a:pt x="795" y="828"/>
                  <a:pt x="795" y="828"/>
                </a:cubicBezTo>
                <a:cubicBezTo>
                  <a:pt x="793" y="828"/>
                  <a:pt x="793" y="828"/>
                  <a:pt x="793" y="828"/>
                </a:cubicBezTo>
                <a:cubicBezTo>
                  <a:pt x="791" y="828"/>
                  <a:pt x="791" y="828"/>
                  <a:pt x="791" y="828"/>
                </a:cubicBezTo>
                <a:cubicBezTo>
                  <a:pt x="789" y="826"/>
                  <a:pt x="789" y="826"/>
                  <a:pt x="789" y="826"/>
                </a:cubicBezTo>
                <a:cubicBezTo>
                  <a:pt x="785" y="826"/>
                  <a:pt x="785" y="826"/>
                  <a:pt x="785" y="826"/>
                </a:cubicBezTo>
                <a:cubicBezTo>
                  <a:pt x="784" y="827"/>
                  <a:pt x="784" y="827"/>
                  <a:pt x="784" y="827"/>
                </a:cubicBezTo>
                <a:cubicBezTo>
                  <a:pt x="782" y="826"/>
                  <a:pt x="782" y="826"/>
                  <a:pt x="782" y="826"/>
                </a:cubicBezTo>
                <a:cubicBezTo>
                  <a:pt x="778" y="826"/>
                  <a:pt x="778" y="826"/>
                  <a:pt x="778" y="826"/>
                </a:cubicBezTo>
                <a:cubicBezTo>
                  <a:pt x="778" y="827"/>
                  <a:pt x="778" y="827"/>
                  <a:pt x="778" y="827"/>
                </a:cubicBezTo>
                <a:cubicBezTo>
                  <a:pt x="778" y="827"/>
                  <a:pt x="780" y="828"/>
                  <a:pt x="780" y="828"/>
                </a:cubicBezTo>
                <a:cubicBezTo>
                  <a:pt x="785" y="830"/>
                  <a:pt x="785" y="830"/>
                  <a:pt x="785" y="830"/>
                </a:cubicBezTo>
                <a:cubicBezTo>
                  <a:pt x="785" y="831"/>
                  <a:pt x="785" y="831"/>
                  <a:pt x="785" y="831"/>
                </a:cubicBezTo>
                <a:cubicBezTo>
                  <a:pt x="785" y="833"/>
                  <a:pt x="785" y="833"/>
                  <a:pt x="785" y="833"/>
                </a:cubicBezTo>
                <a:cubicBezTo>
                  <a:pt x="785" y="835"/>
                  <a:pt x="785" y="835"/>
                  <a:pt x="785" y="835"/>
                </a:cubicBezTo>
                <a:cubicBezTo>
                  <a:pt x="786" y="837"/>
                  <a:pt x="786" y="837"/>
                  <a:pt x="786" y="837"/>
                </a:cubicBezTo>
                <a:cubicBezTo>
                  <a:pt x="788" y="838"/>
                  <a:pt x="788" y="838"/>
                  <a:pt x="788" y="838"/>
                </a:cubicBezTo>
                <a:cubicBezTo>
                  <a:pt x="790" y="839"/>
                  <a:pt x="790" y="839"/>
                  <a:pt x="790" y="839"/>
                </a:cubicBezTo>
                <a:cubicBezTo>
                  <a:pt x="789" y="841"/>
                  <a:pt x="789" y="841"/>
                  <a:pt x="789" y="841"/>
                </a:cubicBezTo>
                <a:cubicBezTo>
                  <a:pt x="785" y="841"/>
                  <a:pt x="785" y="841"/>
                  <a:pt x="785" y="841"/>
                </a:cubicBezTo>
                <a:cubicBezTo>
                  <a:pt x="784" y="841"/>
                  <a:pt x="784" y="841"/>
                  <a:pt x="784" y="841"/>
                </a:cubicBezTo>
                <a:cubicBezTo>
                  <a:pt x="782" y="841"/>
                  <a:pt x="782" y="841"/>
                  <a:pt x="782" y="841"/>
                </a:cubicBezTo>
                <a:cubicBezTo>
                  <a:pt x="780" y="841"/>
                  <a:pt x="780" y="841"/>
                  <a:pt x="780" y="841"/>
                </a:cubicBezTo>
                <a:cubicBezTo>
                  <a:pt x="778" y="840"/>
                  <a:pt x="778" y="840"/>
                  <a:pt x="778" y="840"/>
                </a:cubicBezTo>
                <a:cubicBezTo>
                  <a:pt x="775" y="841"/>
                  <a:pt x="775" y="841"/>
                  <a:pt x="775" y="841"/>
                </a:cubicBezTo>
                <a:cubicBezTo>
                  <a:pt x="775" y="840"/>
                  <a:pt x="775" y="840"/>
                  <a:pt x="775" y="840"/>
                </a:cubicBezTo>
                <a:cubicBezTo>
                  <a:pt x="774" y="840"/>
                  <a:pt x="774" y="840"/>
                  <a:pt x="774" y="840"/>
                </a:cubicBezTo>
                <a:cubicBezTo>
                  <a:pt x="771" y="840"/>
                  <a:pt x="771" y="840"/>
                  <a:pt x="771" y="840"/>
                </a:cubicBezTo>
                <a:cubicBezTo>
                  <a:pt x="770" y="839"/>
                  <a:pt x="770" y="839"/>
                  <a:pt x="770" y="839"/>
                </a:cubicBezTo>
                <a:cubicBezTo>
                  <a:pt x="768" y="840"/>
                  <a:pt x="768" y="840"/>
                  <a:pt x="768" y="840"/>
                </a:cubicBezTo>
                <a:cubicBezTo>
                  <a:pt x="767" y="841"/>
                  <a:pt x="767" y="841"/>
                  <a:pt x="767" y="841"/>
                </a:cubicBezTo>
                <a:cubicBezTo>
                  <a:pt x="767" y="843"/>
                  <a:pt x="767" y="843"/>
                  <a:pt x="767" y="843"/>
                </a:cubicBezTo>
                <a:cubicBezTo>
                  <a:pt x="770" y="843"/>
                  <a:pt x="770" y="843"/>
                  <a:pt x="770" y="843"/>
                </a:cubicBezTo>
                <a:cubicBezTo>
                  <a:pt x="772" y="846"/>
                  <a:pt x="772" y="846"/>
                  <a:pt x="772" y="846"/>
                </a:cubicBezTo>
                <a:cubicBezTo>
                  <a:pt x="773" y="846"/>
                  <a:pt x="773" y="846"/>
                  <a:pt x="773" y="846"/>
                </a:cubicBezTo>
                <a:cubicBezTo>
                  <a:pt x="774" y="845"/>
                  <a:pt x="774" y="845"/>
                  <a:pt x="774" y="845"/>
                </a:cubicBezTo>
                <a:cubicBezTo>
                  <a:pt x="775" y="844"/>
                  <a:pt x="775" y="844"/>
                  <a:pt x="775" y="844"/>
                </a:cubicBezTo>
                <a:cubicBezTo>
                  <a:pt x="779" y="844"/>
                  <a:pt x="779" y="844"/>
                  <a:pt x="779" y="844"/>
                </a:cubicBezTo>
                <a:cubicBezTo>
                  <a:pt x="781" y="845"/>
                  <a:pt x="781" y="845"/>
                  <a:pt x="781" y="845"/>
                </a:cubicBezTo>
                <a:cubicBezTo>
                  <a:pt x="787" y="845"/>
                  <a:pt x="787" y="845"/>
                  <a:pt x="787" y="845"/>
                </a:cubicBezTo>
                <a:cubicBezTo>
                  <a:pt x="788" y="844"/>
                  <a:pt x="788" y="844"/>
                  <a:pt x="788" y="844"/>
                </a:cubicBezTo>
                <a:cubicBezTo>
                  <a:pt x="789" y="845"/>
                  <a:pt x="789" y="845"/>
                  <a:pt x="789" y="845"/>
                </a:cubicBezTo>
                <a:cubicBezTo>
                  <a:pt x="791" y="845"/>
                  <a:pt x="791" y="845"/>
                  <a:pt x="791" y="845"/>
                </a:cubicBezTo>
                <a:cubicBezTo>
                  <a:pt x="792" y="845"/>
                  <a:pt x="792" y="845"/>
                  <a:pt x="792" y="845"/>
                </a:cubicBezTo>
                <a:cubicBezTo>
                  <a:pt x="793" y="848"/>
                  <a:pt x="793" y="848"/>
                  <a:pt x="793" y="848"/>
                </a:cubicBezTo>
                <a:cubicBezTo>
                  <a:pt x="792" y="849"/>
                  <a:pt x="792" y="849"/>
                  <a:pt x="792" y="849"/>
                </a:cubicBezTo>
                <a:cubicBezTo>
                  <a:pt x="794" y="850"/>
                  <a:pt x="794" y="850"/>
                  <a:pt x="794" y="850"/>
                </a:cubicBezTo>
                <a:cubicBezTo>
                  <a:pt x="795" y="851"/>
                  <a:pt x="795" y="851"/>
                  <a:pt x="795" y="851"/>
                </a:cubicBezTo>
                <a:cubicBezTo>
                  <a:pt x="796" y="852"/>
                  <a:pt x="796" y="852"/>
                  <a:pt x="796" y="852"/>
                </a:cubicBezTo>
                <a:cubicBezTo>
                  <a:pt x="797" y="849"/>
                  <a:pt x="797" y="849"/>
                  <a:pt x="797" y="849"/>
                </a:cubicBezTo>
                <a:cubicBezTo>
                  <a:pt x="800" y="845"/>
                  <a:pt x="800" y="845"/>
                  <a:pt x="800" y="845"/>
                </a:cubicBezTo>
                <a:cubicBezTo>
                  <a:pt x="799" y="844"/>
                  <a:pt x="799" y="844"/>
                  <a:pt x="799" y="844"/>
                </a:cubicBezTo>
                <a:cubicBezTo>
                  <a:pt x="800" y="843"/>
                  <a:pt x="800" y="843"/>
                  <a:pt x="800" y="843"/>
                </a:cubicBezTo>
                <a:cubicBezTo>
                  <a:pt x="802" y="844"/>
                  <a:pt x="802" y="844"/>
                  <a:pt x="802" y="844"/>
                </a:cubicBezTo>
                <a:cubicBezTo>
                  <a:pt x="803" y="844"/>
                  <a:pt x="803" y="844"/>
                  <a:pt x="803" y="844"/>
                </a:cubicBezTo>
                <a:cubicBezTo>
                  <a:pt x="804" y="842"/>
                  <a:pt x="804" y="842"/>
                  <a:pt x="804" y="842"/>
                </a:cubicBezTo>
                <a:cubicBezTo>
                  <a:pt x="806" y="842"/>
                  <a:pt x="806" y="842"/>
                  <a:pt x="806" y="842"/>
                </a:cubicBezTo>
                <a:cubicBezTo>
                  <a:pt x="806" y="844"/>
                  <a:pt x="806" y="844"/>
                  <a:pt x="806" y="844"/>
                </a:cubicBezTo>
                <a:cubicBezTo>
                  <a:pt x="807" y="845"/>
                  <a:pt x="807" y="845"/>
                  <a:pt x="807" y="845"/>
                </a:cubicBezTo>
                <a:cubicBezTo>
                  <a:pt x="810" y="844"/>
                  <a:pt x="810" y="844"/>
                  <a:pt x="810" y="844"/>
                </a:cubicBezTo>
                <a:cubicBezTo>
                  <a:pt x="812" y="842"/>
                  <a:pt x="812" y="842"/>
                  <a:pt x="812" y="842"/>
                </a:cubicBezTo>
                <a:cubicBezTo>
                  <a:pt x="815" y="841"/>
                  <a:pt x="815" y="841"/>
                  <a:pt x="815" y="841"/>
                </a:cubicBezTo>
                <a:cubicBezTo>
                  <a:pt x="818" y="842"/>
                  <a:pt x="818" y="842"/>
                  <a:pt x="818" y="842"/>
                </a:cubicBezTo>
                <a:cubicBezTo>
                  <a:pt x="820" y="841"/>
                  <a:pt x="820" y="841"/>
                  <a:pt x="820" y="841"/>
                </a:cubicBezTo>
                <a:cubicBezTo>
                  <a:pt x="822" y="842"/>
                  <a:pt x="822" y="842"/>
                  <a:pt x="822" y="842"/>
                </a:cubicBezTo>
                <a:cubicBezTo>
                  <a:pt x="824" y="842"/>
                  <a:pt x="824" y="842"/>
                  <a:pt x="824" y="842"/>
                </a:cubicBezTo>
                <a:cubicBezTo>
                  <a:pt x="827" y="843"/>
                  <a:pt x="827" y="843"/>
                  <a:pt x="827" y="843"/>
                </a:cubicBezTo>
                <a:cubicBezTo>
                  <a:pt x="828" y="842"/>
                  <a:pt x="828" y="842"/>
                  <a:pt x="828" y="842"/>
                </a:cubicBezTo>
                <a:cubicBezTo>
                  <a:pt x="829" y="842"/>
                  <a:pt x="829" y="842"/>
                  <a:pt x="829" y="842"/>
                </a:cubicBezTo>
                <a:lnTo>
                  <a:pt x="830" y="840"/>
                </a:lnTo>
                <a:close/>
                <a:moveTo>
                  <a:pt x="824" y="906"/>
                </a:moveTo>
                <a:cubicBezTo>
                  <a:pt x="825" y="908"/>
                  <a:pt x="825" y="908"/>
                  <a:pt x="825" y="908"/>
                </a:cubicBezTo>
                <a:cubicBezTo>
                  <a:pt x="826" y="908"/>
                  <a:pt x="826" y="908"/>
                  <a:pt x="826" y="908"/>
                </a:cubicBezTo>
                <a:cubicBezTo>
                  <a:pt x="828" y="910"/>
                  <a:pt x="828" y="910"/>
                  <a:pt x="828" y="910"/>
                </a:cubicBezTo>
                <a:cubicBezTo>
                  <a:pt x="828" y="908"/>
                  <a:pt x="828" y="908"/>
                  <a:pt x="828" y="908"/>
                </a:cubicBezTo>
                <a:cubicBezTo>
                  <a:pt x="826" y="906"/>
                  <a:pt x="826" y="906"/>
                  <a:pt x="826" y="906"/>
                </a:cubicBezTo>
                <a:lnTo>
                  <a:pt x="824" y="906"/>
                </a:lnTo>
                <a:close/>
                <a:moveTo>
                  <a:pt x="547" y="741"/>
                </a:moveTo>
                <a:cubicBezTo>
                  <a:pt x="545" y="746"/>
                  <a:pt x="545" y="746"/>
                  <a:pt x="545" y="746"/>
                </a:cubicBezTo>
                <a:cubicBezTo>
                  <a:pt x="545" y="750"/>
                  <a:pt x="545" y="750"/>
                  <a:pt x="545" y="750"/>
                </a:cubicBezTo>
                <a:cubicBezTo>
                  <a:pt x="545" y="750"/>
                  <a:pt x="546" y="753"/>
                  <a:pt x="546" y="754"/>
                </a:cubicBezTo>
                <a:cubicBezTo>
                  <a:pt x="545" y="750"/>
                  <a:pt x="545" y="750"/>
                  <a:pt x="545" y="750"/>
                </a:cubicBezTo>
                <a:cubicBezTo>
                  <a:pt x="546" y="746"/>
                  <a:pt x="546" y="746"/>
                  <a:pt x="546" y="746"/>
                </a:cubicBezTo>
                <a:lnTo>
                  <a:pt x="547" y="741"/>
                </a:lnTo>
                <a:close/>
                <a:moveTo>
                  <a:pt x="808" y="903"/>
                </a:moveTo>
                <a:cubicBezTo>
                  <a:pt x="809" y="905"/>
                  <a:pt x="809" y="905"/>
                  <a:pt x="809" y="905"/>
                </a:cubicBezTo>
                <a:cubicBezTo>
                  <a:pt x="811" y="905"/>
                  <a:pt x="811" y="905"/>
                  <a:pt x="811" y="905"/>
                </a:cubicBezTo>
                <a:cubicBezTo>
                  <a:pt x="809" y="904"/>
                  <a:pt x="809" y="904"/>
                  <a:pt x="809" y="904"/>
                </a:cubicBezTo>
                <a:lnTo>
                  <a:pt x="808" y="903"/>
                </a:lnTo>
                <a:close/>
                <a:moveTo>
                  <a:pt x="817" y="906"/>
                </a:moveTo>
                <a:cubicBezTo>
                  <a:pt x="817" y="907"/>
                  <a:pt x="817" y="907"/>
                  <a:pt x="817" y="907"/>
                </a:cubicBezTo>
                <a:cubicBezTo>
                  <a:pt x="818" y="909"/>
                  <a:pt x="818" y="909"/>
                  <a:pt x="818" y="909"/>
                </a:cubicBezTo>
                <a:cubicBezTo>
                  <a:pt x="820" y="909"/>
                  <a:pt x="820" y="909"/>
                  <a:pt x="820" y="909"/>
                </a:cubicBezTo>
                <a:cubicBezTo>
                  <a:pt x="821" y="908"/>
                  <a:pt x="821" y="908"/>
                  <a:pt x="821" y="908"/>
                </a:cubicBezTo>
                <a:cubicBezTo>
                  <a:pt x="819" y="908"/>
                  <a:pt x="819" y="908"/>
                  <a:pt x="819" y="908"/>
                </a:cubicBezTo>
                <a:lnTo>
                  <a:pt x="817" y="906"/>
                </a:lnTo>
                <a:close/>
                <a:moveTo>
                  <a:pt x="809" y="1539"/>
                </a:moveTo>
                <a:cubicBezTo>
                  <a:pt x="808" y="1537"/>
                  <a:pt x="808" y="1537"/>
                  <a:pt x="808" y="1537"/>
                </a:cubicBezTo>
                <a:cubicBezTo>
                  <a:pt x="806" y="1537"/>
                  <a:pt x="806" y="1537"/>
                  <a:pt x="806" y="1537"/>
                </a:cubicBezTo>
                <a:cubicBezTo>
                  <a:pt x="807" y="1538"/>
                  <a:pt x="807" y="1538"/>
                  <a:pt x="807" y="1538"/>
                </a:cubicBezTo>
                <a:cubicBezTo>
                  <a:pt x="806" y="1540"/>
                  <a:pt x="806" y="1540"/>
                  <a:pt x="806" y="1540"/>
                </a:cubicBezTo>
                <a:cubicBezTo>
                  <a:pt x="808" y="1539"/>
                  <a:pt x="808" y="1539"/>
                  <a:pt x="808" y="1539"/>
                </a:cubicBezTo>
                <a:lnTo>
                  <a:pt x="809" y="1539"/>
                </a:lnTo>
                <a:close/>
                <a:moveTo>
                  <a:pt x="755" y="827"/>
                </a:moveTo>
                <a:cubicBezTo>
                  <a:pt x="760" y="826"/>
                  <a:pt x="760" y="826"/>
                  <a:pt x="760" y="826"/>
                </a:cubicBezTo>
                <a:cubicBezTo>
                  <a:pt x="761" y="825"/>
                  <a:pt x="761" y="825"/>
                  <a:pt x="761" y="825"/>
                </a:cubicBezTo>
                <a:cubicBezTo>
                  <a:pt x="762" y="825"/>
                  <a:pt x="762" y="825"/>
                  <a:pt x="762" y="825"/>
                </a:cubicBezTo>
                <a:cubicBezTo>
                  <a:pt x="763" y="824"/>
                  <a:pt x="763" y="824"/>
                  <a:pt x="763" y="824"/>
                </a:cubicBezTo>
                <a:cubicBezTo>
                  <a:pt x="767" y="825"/>
                  <a:pt x="767" y="825"/>
                  <a:pt x="767" y="825"/>
                </a:cubicBezTo>
                <a:cubicBezTo>
                  <a:pt x="769" y="824"/>
                  <a:pt x="769" y="824"/>
                  <a:pt x="769" y="824"/>
                </a:cubicBezTo>
                <a:cubicBezTo>
                  <a:pt x="771" y="822"/>
                  <a:pt x="771" y="822"/>
                  <a:pt x="771" y="822"/>
                </a:cubicBezTo>
                <a:cubicBezTo>
                  <a:pt x="770" y="821"/>
                  <a:pt x="770" y="821"/>
                  <a:pt x="770" y="821"/>
                </a:cubicBezTo>
                <a:cubicBezTo>
                  <a:pt x="768" y="821"/>
                  <a:pt x="768" y="821"/>
                  <a:pt x="768" y="821"/>
                </a:cubicBezTo>
                <a:cubicBezTo>
                  <a:pt x="767" y="818"/>
                  <a:pt x="767" y="818"/>
                  <a:pt x="767" y="818"/>
                </a:cubicBezTo>
                <a:cubicBezTo>
                  <a:pt x="762" y="816"/>
                  <a:pt x="762" y="816"/>
                  <a:pt x="762" y="816"/>
                </a:cubicBezTo>
                <a:cubicBezTo>
                  <a:pt x="757" y="816"/>
                  <a:pt x="757" y="816"/>
                  <a:pt x="757" y="816"/>
                </a:cubicBezTo>
                <a:cubicBezTo>
                  <a:pt x="756" y="816"/>
                  <a:pt x="756" y="816"/>
                  <a:pt x="756" y="816"/>
                </a:cubicBezTo>
                <a:cubicBezTo>
                  <a:pt x="757" y="815"/>
                  <a:pt x="757" y="815"/>
                  <a:pt x="757" y="815"/>
                </a:cubicBezTo>
                <a:cubicBezTo>
                  <a:pt x="757" y="812"/>
                  <a:pt x="757" y="812"/>
                  <a:pt x="757" y="812"/>
                </a:cubicBezTo>
                <a:cubicBezTo>
                  <a:pt x="756" y="812"/>
                  <a:pt x="756" y="812"/>
                  <a:pt x="756" y="812"/>
                </a:cubicBezTo>
                <a:cubicBezTo>
                  <a:pt x="754" y="812"/>
                  <a:pt x="754" y="812"/>
                  <a:pt x="754" y="812"/>
                </a:cubicBezTo>
                <a:cubicBezTo>
                  <a:pt x="753" y="812"/>
                  <a:pt x="753" y="812"/>
                  <a:pt x="753" y="812"/>
                </a:cubicBezTo>
                <a:cubicBezTo>
                  <a:pt x="749" y="809"/>
                  <a:pt x="749" y="809"/>
                  <a:pt x="749" y="809"/>
                </a:cubicBezTo>
                <a:cubicBezTo>
                  <a:pt x="748" y="810"/>
                  <a:pt x="748" y="810"/>
                  <a:pt x="748" y="810"/>
                </a:cubicBezTo>
                <a:cubicBezTo>
                  <a:pt x="746" y="809"/>
                  <a:pt x="746" y="809"/>
                  <a:pt x="746" y="809"/>
                </a:cubicBezTo>
                <a:cubicBezTo>
                  <a:pt x="744" y="807"/>
                  <a:pt x="744" y="807"/>
                  <a:pt x="744" y="807"/>
                </a:cubicBezTo>
                <a:cubicBezTo>
                  <a:pt x="742" y="809"/>
                  <a:pt x="742" y="809"/>
                  <a:pt x="742" y="809"/>
                </a:cubicBezTo>
                <a:cubicBezTo>
                  <a:pt x="741" y="808"/>
                  <a:pt x="741" y="808"/>
                  <a:pt x="741" y="808"/>
                </a:cubicBezTo>
                <a:cubicBezTo>
                  <a:pt x="742" y="806"/>
                  <a:pt x="742" y="806"/>
                  <a:pt x="742" y="806"/>
                </a:cubicBezTo>
                <a:cubicBezTo>
                  <a:pt x="740" y="806"/>
                  <a:pt x="740" y="806"/>
                  <a:pt x="740" y="806"/>
                </a:cubicBezTo>
                <a:cubicBezTo>
                  <a:pt x="740" y="807"/>
                  <a:pt x="740" y="807"/>
                  <a:pt x="740" y="807"/>
                </a:cubicBezTo>
                <a:cubicBezTo>
                  <a:pt x="739" y="806"/>
                  <a:pt x="739" y="806"/>
                  <a:pt x="739" y="806"/>
                </a:cubicBezTo>
                <a:cubicBezTo>
                  <a:pt x="735" y="805"/>
                  <a:pt x="735" y="805"/>
                  <a:pt x="735" y="805"/>
                </a:cubicBezTo>
                <a:cubicBezTo>
                  <a:pt x="732" y="803"/>
                  <a:pt x="732" y="803"/>
                  <a:pt x="732" y="803"/>
                </a:cubicBezTo>
                <a:cubicBezTo>
                  <a:pt x="730" y="801"/>
                  <a:pt x="730" y="801"/>
                  <a:pt x="730" y="801"/>
                </a:cubicBezTo>
                <a:cubicBezTo>
                  <a:pt x="727" y="799"/>
                  <a:pt x="727" y="799"/>
                  <a:pt x="727" y="799"/>
                </a:cubicBezTo>
                <a:cubicBezTo>
                  <a:pt x="722" y="799"/>
                  <a:pt x="722" y="799"/>
                  <a:pt x="722" y="799"/>
                </a:cubicBezTo>
                <a:cubicBezTo>
                  <a:pt x="720" y="798"/>
                  <a:pt x="720" y="798"/>
                  <a:pt x="720" y="798"/>
                </a:cubicBezTo>
                <a:cubicBezTo>
                  <a:pt x="719" y="796"/>
                  <a:pt x="719" y="796"/>
                  <a:pt x="719" y="796"/>
                </a:cubicBezTo>
                <a:cubicBezTo>
                  <a:pt x="717" y="793"/>
                  <a:pt x="717" y="793"/>
                  <a:pt x="717" y="793"/>
                </a:cubicBezTo>
                <a:cubicBezTo>
                  <a:pt x="715" y="794"/>
                  <a:pt x="715" y="794"/>
                  <a:pt x="715" y="794"/>
                </a:cubicBezTo>
                <a:cubicBezTo>
                  <a:pt x="714" y="793"/>
                  <a:pt x="714" y="793"/>
                  <a:pt x="714" y="793"/>
                </a:cubicBezTo>
                <a:cubicBezTo>
                  <a:pt x="706" y="791"/>
                  <a:pt x="706" y="791"/>
                  <a:pt x="706" y="791"/>
                </a:cubicBezTo>
                <a:cubicBezTo>
                  <a:pt x="704" y="792"/>
                  <a:pt x="704" y="792"/>
                  <a:pt x="704" y="792"/>
                </a:cubicBezTo>
                <a:cubicBezTo>
                  <a:pt x="701" y="792"/>
                  <a:pt x="701" y="792"/>
                  <a:pt x="701" y="792"/>
                </a:cubicBezTo>
                <a:cubicBezTo>
                  <a:pt x="699" y="790"/>
                  <a:pt x="699" y="790"/>
                  <a:pt x="699" y="790"/>
                </a:cubicBezTo>
                <a:cubicBezTo>
                  <a:pt x="694" y="789"/>
                  <a:pt x="694" y="789"/>
                  <a:pt x="694" y="789"/>
                </a:cubicBezTo>
                <a:cubicBezTo>
                  <a:pt x="690" y="789"/>
                  <a:pt x="690" y="789"/>
                  <a:pt x="690" y="789"/>
                </a:cubicBezTo>
                <a:cubicBezTo>
                  <a:pt x="688" y="791"/>
                  <a:pt x="688" y="791"/>
                  <a:pt x="688" y="791"/>
                </a:cubicBezTo>
                <a:cubicBezTo>
                  <a:pt x="683" y="791"/>
                  <a:pt x="683" y="791"/>
                  <a:pt x="683" y="791"/>
                </a:cubicBezTo>
                <a:cubicBezTo>
                  <a:pt x="678" y="792"/>
                  <a:pt x="678" y="792"/>
                  <a:pt x="678" y="792"/>
                </a:cubicBezTo>
                <a:cubicBezTo>
                  <a:pt x="677" y="793"/>
                  <a:pt x="677" y="793"/>
                  <a:pt x="677" y="793"/>
                </a:cubicBezTo>
                <a:cubicBezTo>
                  <a:pt x="672" y="795"/>
                  <a:pt x="672" y="795"/>
                  <a:pt x="672" y="795"/>
                </a:cubicBezTo>
                <a:cubicBezTo>
                  <a:pt x="671" y="796"/>
                  <a:pt x="671" y="796"/>
                  <a:pt x="671" y="796"/>
                </a:cubicBezTo>
                <a:cubicBezTo>
                  <a:pt x="669" y="797"/>
                  <a:pt x="669" y="797"/>
                  <a:pt x="669" y="797"/>
                </a:cubicBezTo>
                <a:cubicBezTo>
                  <a:pt x="669" y="800"/>
                  <a:pt x="669" y="800"/>
                  <a:pt x="669" y="800"/>
                </a:cubicBezTo>
                <a:cubicBezTo>
                  <a:pt x="670" y="801"/>
                  <a:pt x="670" y="801"/>
                  <a:pt x="670" y="801"/>
                </a:cubicBezTo>
                <a:cubicBezTo>
                  <a:pt x="670" y="802"/>
                  <a:pt x="670" y="802"/>
                  <a:pt x="670" y="802"/>
                </a:cubicBezTo>
                <a:cubicBezTo>
                  <a:pt x="668" y="801"/>
                  <a:pt x="668" y="801"/>
                  <a:pt x="668" y="801"/>
                </a:cubicBezTo>
                <a:cubicBezTo>
                  <a:pt x="664" y="803"/>
                  <a:pt x="664" y="803"/>
                  <a:pt x="664" y="803"/>
                </a:cubicBezTo>
                <a:cubicBezTo>
                  <a:pt x="663" y="803"/>
                  <a:pt x="663" y="803"/>
                  <a:pt x="663" y="803"/>
                </a:cubicBezTo>
                <a:cubicBezTo>
                  <a:pt x="663" y="804"/>
                  <a:pt x="663" y="804"/>
                  <a:pt x="663" y="804"/>
                </a:cubicBezTo>
                <a:cubicBezTo>
                  <a:pt x="665" y="805"/>
                  <a:pt x="665" y="805"/>
                  <a:pt x="665" y="805"/>
                </a:cubicBezTo>
                <a:cubicBezTo>
                  <a:pt x="667" y="803"/>
                  <a:pt x="667" y="803"/>
                  <a:pt x="667" y="803"/>
                </a:cubicBezTo>
                <a:cubicBezTo>
                  <a:pt x="667" y="803"/>
                  <a:pt x="667" y="803"/>
                  <a:pt x="667" y="803"/>
                </a:cubicBezTo>
                <a:cubicBezTo>
                  <a:pt x="668" y="805"/>
                  <a:pt x="668" y="805"/>
                  <a:pt x="668" y="805"/>
                </a:cubicBezTo>
                <a:cubicBezTo>
                  <a:pt x="670" y="803"/>
                  <a:pt x="670" y="803"/>
                  <a:pt x="670" y="803"/>
                </a:cubicBezTo>
                <a:cubicBezTo>
                  <a:pt x="672" y="803"/>
                  <a:pt x="672" y="803"/>
                  <a:pt x="672" y="803"/>
                </a:cubicBezTo>
                <a:cubicBezTo>
                  <a:pt x="674" y="800"/>
                  <a:pt x="674" y="800"/>
                  <a:pt x="674" y="800"/>
                </a:cubicBezTo>
                <a:cubicBezTo>
                  <a:pt x="676" y="801"/>
                  <a:pt x="676" y="801"/>
                  <a:pt x="676" y="801"/>
                </a:cubicBezTo>
                <a:cubicBezTo>
                  <a:pt x="677" y="800"/>
                  <a:pt x="677" y="800"/>
                  <a:pt x="677" y="800"/>
                </a:cubicBezTo>
                <a:cubicBezTo>
                  <a:pt x="679" y="801"/>
                  <a:pt x="679" y="801"/>
                  <a:pt x="679" y="801"/>
                </a:cubicBezTo>
                <a:cubicBezTo>
                  <a:pt x="681" y="800"/>
                  <a:pt x="681" y="800"/>
                  <a:pt x="681" y="800"/>
                </a:cubicBezTo>
                <a:cubicBezTo>
                  <a:pt x="684" y="797"/>
                  <a:pt x="684" y="797"/>
                  <a:pt x="684" y="797"/>
                </a:cubicBezTo>
                <a:cubicBezTo>
                  <a:pt x="686" y="796"/>
                  <a:pt x="686" y="796"/>
                  <a:pt x="686" y="796"/>
                </a:cubicBezTo>
                <a:cubicBezTo>
                  <a:pt x="687" y="795"/>
                  <a:pt x="687" y="795"/>
                  <a:pt x="687" y="795"/>
                </a:cubicBezTo>
                <a:cubicBezTo>
                  <a:pt x="690" y="795"/>
                  <a:pt x="690" y="795"/>
                  <a:pt x="690" y="795"/>
                </a:cubicBezTo>
                <a:cubicBezTo>
                  <a:pt x="691" y="795"/>
                  <a:pt x="691" y="795"/>
                  <a:pt x="691" y="795"/>
                </a:cubicBezTo>
                <a:cubicBezTo>
                  <a:pt x="696" y="796"/>
                  <a:pt x="696" y="796"/>
                  <a:pt x="696" y="796"/>
                </a:cubicBezTo>
                <a:cubicBezTo>
                  <a:pt x="697" y="797"/>
                  <a:pt x="697" y="797"/>
                  <a:pt x="697" y="797"/>
                </a:cubicBezTo>
                <a:cubicBezTo>
                  <a:pt x="696" y="798"/>
                  <a:pt x="696" y="798"/>
                  <a:pt x="696" y="798"/>
                </a:cubicBezTo>
                <a:cubicBezTo>
                  <a:pt x="694" y="798"/>
                  <a:pt x="694" y="798"/>
                  <a:pt x="694" y="798"/>
                </a:cubicBezTo>
                <a:cubicBezTo>
                  <a:pt x="692" y="799"/>
                  <a:pt x="692" y="799"/>
                  <a:pt x="692" y="799"/>
                </a:cubicBezTo>
                <a:cubicBezTo>
                  <a:pt x="694" y="800"/>
                  <a:pt x="694" y="800"/>
                  <a:pt x="694" y="800"/>
                </a:cubicBezTo>
                <a:cubicBezTo>
                  <a:pt x="700" y="801"/>
                  <a:pt x="700" y="801"/>
                  <a:pt x="700" y="801"/>
                </a:cubicBezTo>
                <a:cubicBezTo>
                  <a:pt x="701" y="800"/>
                  <a:pt x="701" y="800"/>
                  <a:pt x="701" y="800"/>
                </a:cubicBezTo>
                <a:cubicBezTo>
                  <a:pt x="703" y="800"/>
                  <a:pt x="703" y="800"/>
                  <a:pt x="703" y="800"/>
                </a:cubicBezTo>
                <a:cubicBezTo>
                  <a:pt x="704" y="802"/>
                  <a:pt x="704" y="802"/>
                  <a:pt x="704" y="802"/>
                </a:cubicBezTo>
                <a:cubicBezTo>
                  <a:pt x="707" y="802"/>
                  <a:pt x="707" y="802"/>
                  <a:pt x="707" y="802"/>
                </a:cubicBezTo>
                <a:cubicBezTo>
                  <a:pt x="709" y="802"/>
                  <a:pt x="709" y="802"/>
                  <a:pt x="709" y="802"/>
                </a:cubicBezTo>
                <a:cubicBezTo>
                  <a:pt x="709" y="801"/>
                  <a:pt x="709" y="801"/>
                  <a:pt x="709" y="801"/>
                </a:cubicBezTo>
                <a:cubicBezTo>
                  <a:pt x="711" y="802"/>
                  <a:pt x="711" y="802"/>
                  <a:pt x="711" y="802"/>
                </a:cubicBezTo>
                <a:cubicBezTo>
                  <a:pt x="711" y="803"/>
                  <a:pt x="711" y="803"/>
                  <a:pt x="711" y="803"/>
                </a:cubicBezTo>
                <a:cubicBezTo>
                  <a:pt x="714" y="806"/>
                  <a:pt x="714" y="806"/>
                  <a:pt x="714" y="806"/>
                </a:cubicBezTo>
                <a:cubicBezTo>
                  <a:pt x="717" y="806"/>
                  <a:pt x="717" y="806"/>
                  <a:pt x="717" y="806"/>
                </a:cubicBezTo>
                <a:cubicBezTo>
                  <a:pt x="718" y="805"/>
                  <a:pt x="718" y="805"/>
                  <a:pt x="718" y="805"/>
                </a:cubicBezTo>
                <a:cubicBezTo>
                  <a:pt x="719" y="807"/>
                  <a:pt x="719" y="807"/>
                  <a:pt x="719" y="807"/>
                </a:cubicBezTo>
                <a:cubicBezTo>
                  <a:pt x="721" y="807"/>
                  <a:pt x="721" y="807"/>
                  <a:pt x="721" y="807"/>
                </a:cubicBezTo>
                <a:cubicBezTo>
                  <a:pt x="723" y="807"/>
                  <a:pt x="723" y="807"/>
                  <a:pt x="723" y="807"/>
                </a:cubicBezTo>
                <a:cubicBezTo>
                  <a:pt x="726" y="806"/>
                  <a:pt x="726" y="806"/>
                  <a:pt x="726" y="806"/>
                </a:cubicBezTo>
                <a:cubicBezTo>
                  <a:pt x="727" y="807"/>
                  <a:pt x="727" y="807"/>
                  <a:pt x="727" y="807"/>
                </a:cubicBezTo>
                <a:cubicBezTo>
                  <a:pt x="729" y="813"/>
                  <a:pt x="729" y="813"/>
                  <a:pt x="729" y="813"/>
                </a:cubicBezTo>
                <a:cubicBezTo>
                  <a:pt x="732" y="817"/>
                  <a:pt x="732" y="817"/>
                  <a:pt x="732" y="817"/>
                </a:cubicBezTo>
                <a:cubicBezTo>
                  <a:pt x="734" y="817"/>
                  <a:pt x="734" y="817"/>
                  <a:pt x="734" y="817"/>
                </a:cubicBezTo>
                <a:cubicBezTo>
                  <a:pt x="734" y="816"/>
                  <a:pt x="734" y="816"/>
                  <a:pt x="734" y="816"/>
                </a:cubicBezTo>
                <a:cubicBezTo>
                  <a:pt x="737" y="817"/>
                  <a:pt x="737" y="817"/>
                  <a:pt x="737" y="817"/>
                </a:cubicBezTo>
                <a:cubicBezTo>
                  <a:pt x="740" y="817"/>
                  <a:pt x="740" y="817"/>
                  <a:pt x="740" y="817"/>
                </a:cubicBezTo>
                <a:cubicBezTo>
                  <a:pt x="741" y="818"/>
                  <a:pt x="741" y="818"/>
                  <a:pt x="741" y="818"/>
                </a:cubicBezTo>
                <a:cubicBezTo>
                  <a:pt x="742" y="819"/>
                  <a:pt x="742" y="819"/>
                  <a:pt x="742" y="819"/>
                </a:cubicBezTo>
                <a:cubicBezTo>
                  <a:pt x="742" y="821"/>
                  <a:pt x="742" y="821"/>
                  <a:pt x="742" y="821"/>
                </a:cubicBezTo>
                <a:cubicBezTo>
                  <a:pt x="739" y="822"/>
                  <a:pt x="739" y="822"/>
                  <a:pt x="739" y="822"/>
                </a:cubicBezTo>
                <a:cubicBezTo>
                  <a:pt x="736" y="825"/>
                  <a:pt x="736" y="825"/>
                  <a:pt x="736" y="825"/>
                </a:cubicBezTo>
                <a:cubicBezTo>
                  <a:pt x="736" y="827"/>
                  <a:pt x="736" y="827"/>
                  <a:pt x="736" y="827"/>
                </a:cubicBezTo>
                <a:cubicBezTo>
                  <a:pt x="740" y="827"/>
                  <a:pt x="740" y="827"/>
                  <a:pt x="740" y="827"/>
                </a:cubicBezTo>
                <a:cubicBezTo>
                  <a:pt x="742" y="826"/>
                  <a:pt x="742" y="826"/>
                  <a:pt x="742" y="826"/>
                </a:cubicBezTo>
                <a:cubicBezTo>
                  <a:pt x="744" y="827"/>
                  <a:pt x="744" y="827"/>
                  <a:pt x="744" y="827"/>
                </a:cubicBezTo>
                <a:cubicBezTo>
                  <a:pt x="749" y="825"/>
                  <a:pt x="749" y="825"/>
                  <a:pt x="749" y="825"/>
                </a:cubicBezTo>
                <a:cubicBezTo>
                  <a:pt x="751" y="826"/>
                  <a:pt x="751" y="826"/>
                  <a:pt x="751" y="826"/>
                </a:cubicBezTo>
                <a:lnTo>
                  <a:pt x="755" y="827"/>
                </a:lnTo>
                <a:close/>
                <a:moveTo>
                  <a:pt x="816" y="1535"/>
                </a:moveTo>
                <a:cubicBezTo>
                  <a:pt x="816" y="1536"/>
                  <a:pt x="816" y="1536"/>
                  <a:pt x="816" y="1536"/>
                </a:cubicBezTo>
                <a:cubicBezTo>
                  <a:pt x="818" y="1535"/>
                  <a:pt x="818" y="1535"/>
                  <a:pt x="818" y="1535"/>
                </a:cubicBezTo>
                <a:cubicBezTo>
                  <a:pt x="817" y="1534"/>
                  <a:pt x="817" y="1534"/>
                  <a:pt x="817" y="1534"/>
                </a:cubicBezTo>
                <a:lnTo>
                  <a:pt x="816" y="1535"/>
                </a:lnTo>
                <a:close/>
                <a:moveTo>
                  <a:pt x="816" y="1542"/>
                </a:moveTo>
                <a:cubicBezTo>
                  <a:pt x="817" y="1544"/>
                  <a:pt x="817" y="1544"/>
                  <a:pt x="817" y="1544"/>
                </a:cubicBezTo>
                <a:cubicBezTo>
                  <a:pt x="818" y="1542"/>
                  <a:pt x="818" y="1542"/>
                  <a:pt x="818" y="1542"/>
                </a:cubicBezTo>
                <a:cubicBezTo>
                  <a:pt x="819" y="1543"/>
                  <a:pt x="819" y="1543"/>
                  <a:pt x="819" y="1543"/>
                </a:cubicBezTo>
                <a:cubicBezTo>
                  <a:pt x="820" y="1543"/>
                  <a:pt x="820" y="1543"/>
                  <a:pt x="820" y="1543"/>
                </a:cubicBezTo>
                <a:cubicBezTo>
                  <a:pt x="821" y="1543"/>
                  <a:pt x="821" y="1543"/>
                  <a:pt x="821" y="1543"/>
                </a:cubicBezTo>
                <a:cubicBezTo>
                  <a:pt x="822" y="1541"/>
                  <a:pt x="822" y="1541"/>
                  <a:pt x="822" y="1541"/>
                </a:cubicBezTo>
                <a:cubicBezTo>
                  <a:pt x="823" y="1540"/>
                  <a:pt x="823" y="1540"/>
                  <a:pt x="823" y="1540"/>
                </a:cubicBezTo>
                <a:cubicBezTo>
                  <a:pt x="821" y="1538"/>
                  <a:pt x="821" y="1538"/>
                  <a:pt x="821" y="1538"/>
                </a:cubicBezTo>
                <a:cubicBezTo>
                  <a:pt x="821" y="1537"/>
                  <a:pt x="821" y="1537"/>
                  <a:pt x="821" y="1537"/>
                </a:cubicBezTo>
                <a:cubicBezTo>
                  <a:pt x="819" y="1536"/>
                  <a:pt x="819" y="1536"/>
                  <a:pt x="819" y="1536"/>
                </a:cubicBezTo>
                <a:cubicBezTo>
                  <a:pt x="817" y="1537"/>
                  <a:pt x="817" y="1537"/>
                  <a:pt x="817" y="1537"/>
                </a:cubicBezTo>
                <a:cubicBezTo>
                  <a:pt x="816" y="1540"/>
                  <a:pt x="816" y="1540"/>
                  <a:pt x="816" y="1540"/>
                </a:cubicBezTo>
                <a:lnTo>
                  <a:pt x="816" y="1542"/>
                </a:lnTo>
                <a:close/>
                <a:moveTo>
                  <a:pt x="813" y="1508"/>
                </a:moveTo>
                <a:cubicBezTo>
                  <a:pt x="815" y="1510"/>
                  <a:pt x="815" y="1510"/>
                  <a:pt x="815" y="1510"/>
                </a:cubicBezTo>
                <a:cubicBezTo>
                  <a:pt x="816" y="1509"/>
                  <a:pt x="816" y="1509"/>
                  <a:pt x="816" y="1509"/>
                </a:cubicBezTo>
                <a:cubicBezTo>
                  <a:pt x="815" y="1508"/>
                  <a:pt x="815" y="1508"/>
                  <a:pt x="815" y="1508"/>
                </a:cubicBezTo>
                <a:lnTo>
                  <a:pt x="813" y="1508"/>
                </a:lnTo>
                <a:close/>
                <a:moveTo>
                  <a:pt x="817" y="1528"/>
                </a:moveTo>
                <a:cubicBezTo>
                  <a:pt x="816" y="1530"/>
                  <a:pt x="816" y="1530"/>
                  <a:pt x="816" y="1530"/>
                </a:cubicBezTo>
                <a:cubicBezTo>
                  <a:pt x="816" y="1531"/>
                  <a:pt x="816" y="1531"/>
                  <a:pt x="816" y="1531"/>
                </a:cubicBezTo>
                <a:cubicBezTo>
                  <a:pt x="817" y="1530"/>
                  <a:pt x="817" y="1530"/>
                  <a:pt x="817" y="1530"/>
                </a:cubicBezTo>
                <a:lnTo>
                  <a:pt x="817" y="1528"/>
                </a:lnTo>
                <a:close/>
                <a:moveTo>
                  <a:pt x="815" y="1546"/>
                </a:moveTo>
                <a:cubicBezTo>
                  <a:pt x="813" y="1546"/>
                  <a:pt x="813" y="1546"/>
                  <a:pt x="813" y="1546"/>
                </a:cubicBezTo>
                <a:cubicBezTo>
                  <a:pt x="811" y="1547"/>
                  <a:pt x="811" y="1547"/>
                  <a:pt x="811" y="1547"/>
                </a:cubicBezTo>
                <a:cubicBezTo>
                  <a:pt x="812" y="1548"/>
                  <a:pt x="812" y="1548"/>
                  <a:pt x="812" y="1548"/>
                </a:cubicBezTo>
                <a:cubicBezTo>
                  <a:pt x="813" y="1551"/>
                  <a:pt x="813" y="1551"/>
                  <a:pt x="813" y="1551"/>
                </a:cubicBezTo>
                <a:cubicBezTo>
                  <a:pt x="814" y="1551"/>
                  <a:pt x="814" y="1551"/>
                  <a:pt x="814" y="1551"/>
                </a:cubicBezTo>
                <a:cubicBezTo>
                  <a:pt x="815" y="1550"/>
                  <a:pt x="815" y="1550"/>
                  <a:pt x="815" y="1550"/>
                </a:cubicBezTo>
                <a:lnTo>
                  <a:pt x="815" y="1546"/>
                </a:lnTo>
                <a:close/>
                <a:moveTo>
                  <a:pt x="813" y="1554"/>
                </a:moveTo>
                <a:cubicBezTo>
                  <a:pt x="814" y="1552"/>
                  <a:pt x="814" y="1552"/>
                  <a:pt x="814" y="1552"/>
                </a:cubicBezTo>
                <a:cubicBezTo>
                  <a:pt x="812" y="1552"/>
                  <a:pt x="812" y="1552"/>
                  <a:pt x="812" y="1552"/>
                </a:cubicBezTo>
                <a:lnTo>
                  <a:pt x="813" y="1554"/>
                </a:lnTo>
                <a:close/>
                <a:moveTo>
                  <a:pt x="803" y="1508"/>
                </a:moveTo>
                <a:cubicBezTo>
                  <a:pt x="803" y="1510"/>
                  <a:pt x="803" y="1510"/>
                  <a:pt x="803" y="1510"/>
                </a:cubicBezTo>
                <a:cubicBezTo>
                  <a:pt x="803" y="1511"/>
                  <a:pt x="803" y="1511"/>
                  <a:pt x="803" y="1511"/>
                </a:cubicBezTo>
                <a:cubicBezTo>
                  <a:pt x="804" y="1511"/>
                  <a:pt x="804" y="1511"/>
                  <a:pt x="804" y="1511"/>
                </a:cubicBezTo>
                <a:cubicBezTo>
                  <a:pt x="805" y="1514"/>
                  <a:pt x="805" y="1514"/>
                  <a:pt x="805" y="1514"/>
                </a:cubicBezTo>
                <a:cubicBezTo>
                  <a:pt x="805" y="1520"/>
                  <a:pt x="805" y="1520"/>
                  <a:pt x="805" y="1520"/>
                </a:cubicBezTo>
                <a:cubicBezTo>
                  <a:pt x="804" y="1522"/>
                  <a:pt x="804" y="1522"/>
                  <a:pt x="804" y="1522"/>
                </a:cubicBezTo>
                <a:cubicBezTo>
                  <a:pt x="806" y="1523"/>
                  <a:pt x="806" y="1523"/>
                  <a:pt x="806" y="1523"/>
                </a:cubicBezTo>
                <a:cubicBezTo>
                  <a:pt x="810" y="1523"/>
                  <a:pt x="810" y="1523"/>
                  <a:pt x="810" y="1523"/>
                </a:cubicBezTo>
                <a:cubicBezTo>
                  <a:pt x="810" y="1522"/>
                  <a:pt x="810" y="1522"/>
                  <a:pt x="810" y="1522"/>
                </a:cubicBezTo>
                <a:cubicBezTo>
                  <a:pt x="809" y="1520"/>
                  <a:pt x="809" y="1520"/>
                  <a:pt x="809" y="1520"/>
                </a:cubicBezTo>
                <a:cubicBezTo>
                  <a:pt x="810" y="1519"/>
                  <a:pt x="810" y="1519"/>
                  <a:pt x="810" y="1519"/>
                </a:cubicBezTo>
                <a:cubicBezTo>
                  <a:pt x="812" y="1519"/>
                  <a:pt x="812" y="1519"/>
                  <a:pt x="812" y="1519"/>
                </a:cubicBezTo>
                <a:cubicBezTo>
                  <a:pt x="813" y="1519"/>
                  <a:pt x="813" y="1519"/>
                  <a:pt x="813" y="1519"/>
                </a:cubicBezTo>
                <a:cubicBezTo>
                  <a:pt x="810" y="1517"/>
                  <a:pt x="810" y="1517"/>
                  <a:pt x="810" y="1517"/>
                </a:cubicBezTo>
                <a:cubicBezTo>
                  <a:pt x="811" y="1516"/>
                  <a:pt x="811" y="1516"/>
                  <a:pt x="811" y="1516"/>
                </a:cubicBezTo>
                <a:cubicBezTo>
                  <a:pt x="809" y="1514"/>
                  <a:pt x="809" y="1514"/>
                  <a:pt x="809" y="1514"/>
                </a:cubicBezTo>
                <a:cubicBezTo>
                  <a:pt x="809" y="1512"/>
                  <a:pt x="809" y="1512"/>
                  <a:pt x="809" y="1512"/>
                </a:cubicBezTo>
                <a:cubicBezTo>
                  <a:pt x="810" y="1512"/>
                  <a:pt x="810" y="1512"/>
                  <a:pt x="810" y="1512"/>
                </a:cubicBezTo>
                <a:cubicBezTo>
                  <a:pt x="812" y="1513"/>
                  <a:pt x="812" y="1513"/>
                  <a:pt x="812" y="1513"/>
                </a:cubicBezTo>
                <a:cubicBezTo>
                  <a:pt x="812" y="1513"/>
                  <a:pt x="812" y="1513"/>
                  <a:pt x="812" y="1513"/>
                </a:cubicBezTo>
                <a:cubicBezTo>
                  <a:pt x="811" y="1512"/>
                  <a:pt x="811" y="1512"/>
                  <a:pt x="811" y="1512"/>
                </a:cubicBezTo>
                <a:cubicBezTo>
                  <a:pt x="809" y="1510"/>
                  <a:pt x="809" y="1510"/>
                  <a:pt x="809" y="1510"/>
                </a:cubicBezTo>
                <a:cubicBezTo>
                  <a:pt x="811" y="1511"/>
                  <a:pt x="811" y="1511"/>
                  <a:pt x="811" y="1511"/>
                </a:cubicBezTo>
                <a:cubicBezTo>
                  <a:pt x="811" y="1509"/>
                  <a:pt x="811" y="1509"/>
                  <a:pt x="811" y="1509"/>
                </a:cubicBezTo>
                <a:cubicBezTo>
                  <a:pt x="811" y="1508"/>
                  <a:pt x="811" y="1508"/>
                  <a:pt x="811" y="1508"/>
                </a:cubicBezTo>
                <a:cubicBezTo>
                  <a:pt x="811" y="1506"/>
                  <a:pt x="811" y="1506"/>
                  <a:pt x="811" y="1506"/>
                </a:cubicBezTo>
                <a:cubicBezTo>
                  <a:pt x="809" y="1503"/>
                  <a:pt x="809" y="1503"/>
                  <a:pt x="809" y="1503"/>
                </a:cubicBezTo>
                <a:cubicBezTo>
                  <a:pt x="807" y="1502"/>
                  <a:pt x="807" y="1502"/>
                  <a:pt x="807" y="1502"/>
                </a:cubicBezTo>
                <a:cubicBezTo>
                  <a:pt x="805" y="1502"/>
                  <a:pt x="805" y="1502"/>
                  <a:pt x="805" y="1502"/>
                </a:cubicBezTo>
                <a:cubicBezTo>
                  <a:pt x="804" y="1503"/>
                  <a:pt x="804" y="1503"/>
                  <a:pt x="804" y="1503"/>
                </a:cubicBezTo>
                <a:cubicBezTo>
                  <a:pt x="804" y="1505"/>
                  <a:pt x="804" y="1505"/>
                  <a:pt x="804" y="1505"/>
                </a:cubicBezTo>
                <a:cubicBezTo>
                  <a:pt x="804" y="1506"/>
                  <a:pt x="804" y="1506"/>
                  <a:pt x="804" y="1506"/>
                </a:cubicBezTo>
                <a:cubicBezTo>
                  <a:pt x="804" y="1507"/>
                  <a:pt x="804" y="1507"/>
                  <a:pt x="804" y="1507"/>
                </a:cubicBezTo>
                <a:lnTo>
                  <a:pt x="803" y="1508"/>
                </a:lnTo>
                <a:close/>
                <a:moveTo>
                  <a:pt x="540" y="773"/>
                </a:moveTo>
                <a:cubicBezTo>
                  <a:pt x="540" y="772"/>
                  <a:pt x="540" y="772"/>
                  <a:pt x="540" y="772"/>
                </a:cubicBezTo>
                <a:cubicBezTo>
                  <a:pt x="539" y="775"/>
                  <a:pt x="539" y="775"/>
                  <a:pt x="539" y="775"/>
                </a:cubicBezTo>
                <a:lnTo>
                  <a:pt x="540" y="773"/>
                </a:lnTo>
                <a:close/>
                <a:moveTo>
                  <a:pt x="540" y="771"/>
                </a:moveTo>
                <a:cubicBezTo>
                  <a:pt x="540" y="771"/>
                  <a:pt x="540" y="771"/>
                  <a:pt x="540" y="771"/>
                </a:cubicBezTo>
                <a:cubicBezTo>
                  <a:pt x="541" y="769"/>
                  <a:pt x="541" y="769"/>
                  <a:pt x="541" y="769"/>
                </a:cubicBezTo>
                <a:cubicBezTo>
                  <a:pt x="540" y="769"/>
                  <a:pt x="540" y="769"/>
                  <a:pt x="540" y="769"/>
                </a:cubicBezTo>
                <a:lnTo>
                  <a:pt x="540" y="771"/>
                </a:lnTo>
                <a:close/>
                <a:moveTo>
                  <a:pt x="1001" y="1040"/>
                </a:moveTo>
                <a:cubicBezTo>
                  <a:pt x="1000" y="1041"/>
                  <a:pt x="1000" y="1041"/>
                  <a:pt x="1000" y="1041"/>
                </a:cubicBezTo>
                <a:cubicBezTo>
                  <a:pt x="1000" y="1041"/>
                  <a:pt x="1000" y="1041"/>
                  <a:pt x="1000" y="1041"/>
                </a:cubicBezTo>
                <a:cubicBezTo>
                  <a:pt x="1002" y="1041"/>
                  <a:pt x="1002" y="1041"/>
                  <a:pt x="1002" y="1041"/>
                </a:cubicBezTo>
                <a:cubicBezTo>
                  <a:pt x="1002" y="1040"/>
                  <a:pt x="1002" y="1040"/>
                  <a:pt x="1002" y="1040"/>
                </a:cubicBezTo>
                <a:cubicBezTo>
                  <a:pt x="1002" y="1039"/>
                  <a:pt x="1002" y="1039"/>
                  <a:pt x="1002" y="1039"/>
                </a:cubicBezTo>
                <a:lnTo>
                  <a:pt x="1001" y="1040"/>
                </a:lnTo>
                <a:close/>
                <a:moveTo>
                  <a:pt x="541" y="767"/>
                </a:moveTo>
                <a:cubicBezTo>
                  <a:pt x="541" y="767"/>
                  <a:pt x="541" y="767"/>
                  <a:pt x="541" y="767"/>
                </a:cubicBezTo>
                <a:cubicBezTo>
                  <a:pt x="540" y="768"/>
                  <a:pt x="540" y="768"/>
                  <a:pt x="540" y="768"/>
                </a:cubicBezTo>
                <a:cubicBezTo>
                  <a:pt x="541" y="768"/>
                  <a:pt x="541" y="768"/>
                  <a:pt x="541" y="768"/>
                </a:cubicBezTo>
                <a:lnTo>
                  <a:pt x="541" y="767"/>
                </a:lnTo>
                <a:close/>
                <a:moveTo>
                  <a:pt x="1004" y="1035"/>
                </a:moveTo>
                <a:cubicBezTo>
                  <a:pt x="1003" y="1035"/>
                  <a:pt x="1003" y="1035"/>
                  <a:pt x="1003" y="1035"/>
                </a:cubicBezTo>
                <a:cubicBezTo>
                  <a:pt x="1002" y="1035"/>
                  <a:pt x="1002" y="1035"/>
                  <a:pt x="1002" y="1035"/>
                </a:cubicBezTo>
                <a:cubicBezTo>
                  <a:pt x="1001" y="1036"/>
                  <a:pt x="1001" y="1036"/>
                  <a:pt x="1001" y="1036"/>
                </a:cubicBezTo>
                <a:cubicBezTo>
                  <a:pt x="999" y="1038"/>
                  <a:pt x="999" y="1038"/>
                  <a:pt x="999" y="1038"/>
                </a:cubicBezTo>
                <a:cubicBezTo>
                  <a:pt x="998" y="1041"/>
                  <a:pt x="998" y="1041"/>
                  <a:pt x="998" y="1041"/>
                </a:cubicBezTo>
                <a:cubicBezTo>
                  <a:pt x="999" y="1041"/>
                  <a:pt x="999" y="1041"/>
                  <a:pt x="999" y="1041"/>
                </a:cubicBezTo>
                <a:cubicBezTo>
                  <a:pt x="999" y="1040"/>
                  <a:pt x="999" y="1040"/>
                  <a:pt x="999" y="1040"/>
                </a:cubicBezTo>
                <a:cubicBezTo>
                  <a:pt x="1001" y="1038"/>
                  <a:pt x="1001" y="1038"/>
                  <a:pt x="1001" y="1038"/>
                </a:cubicBezTo>
                <a:cubicBezTo>
                  <a:pt x="1002" y="1038"/>
                  <a:pt x="1002" y="1038"/>
                  <a:pt x="1002" y="1038"/>
                </a:cubicBezTo>
                <a:cubicBezTo>
                  <a:pt x="1004" y="1036"/>
                  <a:pt x="1004" y="1036"/>
                  <a:pt x="1004" y="1036"/>
                </a:cubicBezTo>
                <a:lnTo>
                  <a:pt x="1004" y="1035"/>
                </a:lnTo>
                <a:close/>
                <a:moveTo>
                  <a:pt x="1008" y="1031"/>
                </a:moveTo>
                <a:cubicBezTo>
                  <a:pt x="1009" y="1029"/>
                  <a:pt x="1009" y="1029"/>
                  <a:pt x="1009" y="1029"/>
                </a:cubicBezTo>
                <a:cubicBezTo>
                  <a:pt x="1010" y="1029"/>
                  <a:pt x="1010" y="1029"/>
                  <a:pt x="1010" y="1029"/>
                </a:cubicBezTo>
                <a:cubicBezTo>
                  <a:pt x="1011" y="1027"/>
                  <a:pt x="1011" y="1027"/>
                  <a:pt x="1011" y="1027"/>
                </a:cubicBezTo>
                <a:cubicBezTo>
                  <a:pt x="1010" y="1027"/>
                  <a:pt x="1010" y="1027"/>
                  <a:pt x="1010" y="1027"/>
                </a:cubicBezTo>
                <a:cubicBezTo>
                  <a:pt x="1009" y="1028"/>
                  <a:pt x="1009" y="1028"/>
                  <a:pt x="1009" y="1028"/>
                </a:cubicBezTo>
                <a:cubicBezTo>
                  <a:pt x="1007" y="1029"/>
                  <a:pt x="1007" y="1029"/>
                  <a:pt x="1007" y="1029"/>
                </a:cubicBezTo>
                <a:cubicBezTo>
                  <a:pt x="1006" y="1030"/>
                  <a:pt x="1006" y="1030"/>
                  <a:pt x="1006" y="1030"/>
                </a:cubicBezTo>
                <a:cubicBezTo>
                  <a:pt x="1007" y="1032"/>
                  <a:pt x="1007" y="1032"/>
                  <a:pt x="1007" y="1032"/>
                </a:cubicBezTo>
                <a:lnTo>
                  <a:pt x="1008" y="1031"/>
                </a:lnTo>
                <a:close/>
                <a:moveTo>
                  <a:pt x="1087" y="56"/>
                </a:moveTo>
                <a:cubicBezTo>
                  <a:pt x="1087" y="55"/>
                  <a:pt x="1087" y="55"/>
                  <a:pt x="1087" y="55"/>
                </a:cubicBezTo>
                <a:cubicBezTo>
                  <a:pt x="1086" y="54"/>
                  <a:pt x="1086" y="54"/>
                  <a:pt x="1086" y="54"/>
                </a:cubicBezTo>
                <a:cubicBezTo>
                  <a:pt x="1086" y="55"/>
                  <a:pt x="1086" y="55"/>
                  <a:pt x="1086" y="55"/>
                </a:cubicBezTo>
                <a:cubicBezTo>
                  <a:pt x="1086" y="57"/>
                  <a:pt x="1086" y="57"/>
                  <a:pt x="1086" y="57"/>
                </a:cubicBezTo>
                <a:cubicBezTo>
                  <a:pt x="1087" y="57"/>
                  <a:pt x="1087" y="57"/>
                  <a:pt x="1087" y="57"/>
                </a:cubicBezTo>
                <a:lnTo>
                  <a:pt x="1087" y="56"/>
                </a:lnTo>
                <a:close/>
                <a:moveTo>
                  <a:pt x="2964" y="187"/>
                </a:moveTo>
                <a:cubicBezTo>
                  <a:pt x="2965" y="185"/>
                  <a:pt x="2965" y="185"/>
                  <a:pt x="2965" y="185"/>
                </a:cubicBezTo>
                <a:cubicBezTo>
                  <a:pt x="2967" y="183"/>
                  <a:pt x="2967" y="183"/>
                  <a:pt x="2967" y="183"/>
                </a:cubicBezTo>
                <a:cubicBezTo>
                  <a:pt x="2969" y="181"/>
                  <a:pt x="2969" y="181"/>
                  <a:pt x="2969" y="181"/>
                </a:cubicBezTo>
                <a:cubicBezTo>
                  <a:pt x="2970" y="181"/>
                  <a:pt x="2970" y="181"/>
                  <a:pt x="2970" y="181"/>
                </a:cubicBezTo>
                <a:cubicBezTo>
                  <a:pt x="2970" y="178"/>
                  <a:pt x="2970" y="178"/>
                  <a:pt x="2970" y="178"/>
                </a:cubicBezTo>
                <a:cubicBezTo>
                  <a:pt x="2969" y="176"/>
                  <a:pt x="2969" y="176"/>
                  <a:pt x="2969" y="176"/>
                </a:cubicBezTo>
                <a:cubicBezTo>
                  <a:pt x="2966" y="173"/>
                  <a:pt x="2966" y="173"/>
                  <a:pt x="2966" y="173"/>
                </a:cubicBezTo>
                <a:cubicBezTo>
                  <a:pt x="2965" y="173"/>
                  <a:pt x="2965" y="173"/>
                  <a:pt x="2965" y="173"/>
                </a:cubicBezTo>
                <a:cubicBezTo>
                  <a:pt x="2964" y="174"/>
                  <a:pt x="2964" y="174"/>
                  <a:pt x="2964" y="174"/>
                </a:cubicBezTo>
                <a:cubicBezTo>
                  <a:pt x="2964" y="175"/>
                  <a:pt x="2964" y="175"/>
                  <a:pt x="2964" y="175"/>
                </a:cubicBezTo>
                <a:cubicBezTo>
                  <a:pt x="2963" y="175"/>
                  <a:pt x="2963" y="175"/>
                  <a:pt x="2963" y="175"/>
                </a:cubicBezTo>
                <a:cubicBezTo>
                  <a:pt x="2961" y="178"/>
                  <a:pt x="2961" y="178"/>
                  <a:pt x="2961" y="178"/>
                </a:cubicBezTo>
                <a:cubicBezTo>
                  <a:pt x="2960" y="179"/>
                  <a:pt x="2960" y="179"/>
                  <a:pt x="2960" y="179"/>
                </a:cubicBezTo>
                <a:cubicBezTo>
                  <a:pt x="2958" y="181"/>
                  <a:pt x="2958" y="181"/>
                  <a:pt x="2958" y="181"/>
                </a:cubicBezTo>
                <a:cubicBezTo>
                  <a:pt x="2959" y="181"/>
                  <a:pt x="2959" y="181"/>
                  <a:pt x="2959" y="181"/>
                </a:cubicBezTo>
                <a:cubicBezTo>
                  <a:pt x="2961" y="180"/>
                  <a:pt x="2961" y="180"/>
                  <a:pt x="2961" y="180"/>
                </a:cubicBezTo>
                <a:cubicBezTo>
                  <a:pt x="2962" y="180"/>
                  <a:pt x="2962" y="180"/>
                  <a:pt x="2962" y="180"/>
                </a:cubicBezTo>
                <a:cubicBezTo>
                  <a:pt x="2961" y="182"/>
                  <a:pt x="2961" y="182"/>
                  <a:pt x="2961" y="182"/>
                </a:cubicBezTo>
                <a:cubicBezTo>
                  <a:pt x="2962" y="185"/>
                  <a:pt x="2962" y="185"/>
                  <a:pt x="2962" y="185"/>
                </a:cubicBezTo>
                <a:cubicBezTo>
                  <a:pt x="2963" y="187"/>
                  <a:pt x="2963" y="187"/>
                  <a:pt x="2963" y="187"/>
                </a:cubicBezTo>
                <a:cubicBezTo>
                  <a:pt x="2963" y="189"/>
                  <a:pt x="2963" y="189"/>
                  <a:pt x="2963" y="189"/>
                </a:cubicBezTo>
                <a:cubicBezTo>
                  <a:pt x="2962" y="190"/>
                  <a:pt x="2962" y="190"/>
                  <a:pt x="2962" y="190"/>
                </a:cubicBezTo>
                <a:cubicBezTo>
                  <a:pt x="2962" y="191"/>
                  <a:pt x="2962" y="191"/>
                  <a:pt x="2962" y="191"/>
                </a:cubicBezTo>
                <a:cubicBezTo>
                  <a:pt x="2964" y="193"/>
                  <a:pt x="2964" y="193"/>
                  <a:pt x="2964" y="193"/>
                </a:cubicBezTo>
                <a:cubicBezTo>
                  <a:pt x="2965" y="194"/>
                  <a:pt x="2965" y="194"/>
                  <a:pt x="2965" y="194"/>
                </a:cubicBezTo>
                <a:cubicBezTo>
                  <a:pt x="2965" y="191"/>
                  <a:pt x="2965" y="191"/>
                  <a:pt x="2965" y="191"/>
                </a:cubicBezTo>
                <a:cubicBezTo>
                  <a:pt x="2964" y="189"/>
                  <a:pt x="2964" y="189"/>
                  <a:pt x="2964" y="189"/>
                </a:cubicBezTo>
                <a:cubicBezTo>
                  <a:pt x="2964" y="189"/>
                  <a:pt x="2964" y="189"/>
                  <a:pt x="2964" y="189"/>
                </a:cubicBezTo>
                <a:lnTo>
                  <a:pt x="2964" y="187"/>
                </a:lnTo>
                <a:close/>
                <a:moveTo>
                  <a:pt x="2922" y="119"/>
                </a:moveTo>
                <a:cubicBezTo>
                  <a:pt x="2922" y="120"/>
                  <a:pt x="2922" y="120"/>
                  <a:pt x="2922" y="120"/>
                </a:cubicBezTo>
                <a:cubicBezTo>
                  <a:pt x="2924" y="122"/>
                  <a:pt x="2924" y="122"/>
                  <a:pt x="2924" y="122"/>
                </a:cubicBezTo>
                <a:cubicBezTo>
                  <a:pt x="2925" y="122"/>
                  <a:pt x="2925" y="122"/>
                  <a:pt x="2925" y="122"/>
                </a:cubicBezTo>
                <a:cubicBezTo>
                  <a:pt x="2925" y="121"/>
                  <a:pt x="2925" y="121"/>
                  <a:pt x="2925" y="121"/>
                </a:cubicBezTo>
                <a:cubicBezTo>
                  <a:pt x="2923" y="119"/>
                  <a:pt x="2923" y="119"/>
                  <a:pt x="2923" y="119"/>
                </a:cubicBezTo>
                <a:lnTo>
                  <a:pt x="2922" y="119"/>
                </a:lnTo>
                <a:close/>
                <a:moveTo>
                  <a:pt x="1084" y="48"/>
                </a:moveTo>
                <a:cubicBezTo>
                  <a:pt x="1083" y="49"/>
                  <a:pt x="1083" y="49"/>
                  <a:pt x="1083" y="49"/>
                </a:cubicBezTo>
                <a:cubicBezTo>
                  <a:pt x="1084" y="50"/>
                  <a:pt x="1084" y="50"/>
                  <a:pt x="1084" y="50"/>
                </a:cubicBezTo>
                <a:cubicBezTo>
                  <a:pt x="1085" y="50"/>
                  <a:pt x="1085" y="50"/>
                  <a:pt x="1085" y="50"/>
                </a:cubicBezTo>
                <a:cubicBezTo>
                  <a:pt x="1087" y="49"/>
                  <a:pt x="1087" y="49"/>
                  <a:pt x="1087" y="49"/>
                </a:cubicBezTo>
                <a:cubicBezTo>
                  <a:pt x="1085" y="49"/>
                  <a:pt x="1085" y="49"/>
                  <a:pt x="1085" y="49"/>
                </a:cubicBezTo>
                <a:lnTo>
                  <a:pt x="1084" y="48"/>
                </a:lnTo>
                <a:close/>
                <a:moveTo>
                  <a:pt x="2924" y="124"/>
                </a:moveTo>
                <a:cubicBezTo>
                  <a:pt x="2925" y="126"/>
                  <a:pt x="2925" y="126"/>
                  <a:pt x="2925" y="126"/>
                </a:cubicBezTo>
                <a:cubicBezTo>
                  <a:pt x="2925" y="125"/>
                  <a:pt x="2925" y="125"/>
                  <a:pt x="2925" y="125"/>
                </a:cubicBezTo>
                <a:cubicBezTo>
                  <a:pt x="2925" y="124"/>
                  <a:pt x="2925" y="124"/>
                  <a:pt x="2925" y="124"/>
                </a:cubicBezTo>
                <a:cubicBezTo>
                  <a:pt x="2925" y="123"/>
                  <a:pt x="2925" y="123"/>
                  <a:pt x="2925" y="123"/>
                </a:cubicBezTo>
                <a:cubicBezTo>
                  <a:pt x="2924" y="124"/>
                  <a:pt x="2924" y="124"/>
                  <a:pt x="2924" y="124"/>
                </a:cubicBezTo>
                <a:close/>
                <a:moveTo>
                  <a:pt x="1089" y="46"/>
                </a:moveTo>
                <a:cubicBezTo>
                  <a:pt x="1089" y="44"/>
                  <a:pt x="1089" y="44"/>
                  <a:pt x="1089" y="44"/>
                </a:cubicBezTo>
                <a:cubicBezTo>
                  <a:pt x="1087" y="43"/>
                  <a:pt x="1087" y="43"/>
                  <a:pt x="1087" y="43"/>
                </a:cubicBezTo>
                <a:cubicBezTo>
                  <a:pt x="1086" y="43"/>
                  <a:pt x="1086" y="43"/>
                  <a:pt x="1086" y="43"/>
                </a:cubicBezTo>
                <a:cubicBezTo>
                  <a:pt x="1085" y="44"/>
                  <a:pt x="1085" y="44"/>
                  <a:pt x="1085" y="44"/>
                </a:cubicBezTo>
                <a:cubicBezTo>
                  <a:pt x="1086" y="45"/>
                  <a:pt x="1086" y="45"/>
                  <a:pt x="1086" y="45"/>
                </a:cubicBezTo>
                <a:cubicBezTo>
                  <a:pt x="1087" y="45"/>
                  <a:pt x="1087" y="45"/>
                  <a:pt x="1087" y="45"/>
                </a:cubicBezTo>
                <a:cubicBezTo>
                  <a:pt x="1088" y="46"/>
                  <a:pt x="1088" y="46"/>
                  <a:pt x="1088" y="46"/>
                </a:cubicBezTo>
                <a:lnTo>
                  <a:pt x="1089" y="46"/>
                </a:lnTo>
                <a:close/>
                <a:moveTo>
                  <a:pt x="2763" y="305"/>
                </a:moveTo>
                <a:cubicBezTo>
                  <a:pt x="2762" y="305"/>
                  <a:pt x="2762" y="305"/>
                  <a:pt x="2762" y="305"/>
                </a:cubicBezTo>
                <a:cubicBezTo>
                  <a:pt x="2760" y="305"/>
                  <a:pt x="2760" y="305"/>
                  <a:pt x="2760" y="305"/>
                </a:cubicBezTo>
                <a:cubicBezTo>
                  <a:pt x="2759" y="304"/>
                  <a:pt x="2759" y="304"/>
                  <a:pt x="2759" y="304"/>
                </a:cubicBezTo>
                <a:cubicBezTo>
                  <a:pt x="2758" y="305"/>
                  <a:pt x="2758" y="305"/>
                  <a:pt x="2758" y="305"/>
                </a:cubicBezTo>
                <a:cubicBezTo>
                  <a:pt x="2757" y="307"/>
                  <a:pt x="2757" y="307"/>
                  <a:pt x="2757" y="307"/>
                </a:cubicBezTo>
                <a:cubicBezTo>
                  <a:pt x="2756" y="308"/>
                  <a:pt x="2756" y="308"/>
                  <a:pt x="2756" y="308"/>
                </a:cubicBezTo>
                <a:cubicBezTo>
                  <a:pt x="2756" y="310"/>
                  <a:pt x="2756" y="310"/>
                  <a:pt x="2756" y="310"/>
                </a:cubicBezTo>
                <a:cubicBezTo>
                  <a:pt x="2757" y="313"/>
                  <a:pt x="2757" y="313"/>
                  <a:pt x="2757" y="313"/>
                </a:cubicBezTo>
                <a:cubicBezTo>
                  <a:pt x="2758" y="312"/>
                  <a:pt x="2758" y="312"/>
                  <a:pt x="2758" y="312"/>
                </a:cubicBezTo>
                <a:cubicBezTo>
                  <a:pt x="2758" y="311"/>
                  <a:pt x="2758" y="311"/>
                  <a:pt x="2758" y="311"/>
                </a:cubicBezTo>
                <a:cubicBezTo>
                  <a:pt x="2759" y="311"/>
                  <a:pt x="2759" y="311"/>
                  <a:pt x="2759" y="311"/>
                </a:cubicBezTo>
                <a:cubicBezTo>
                  <a:pt x="2760" y="311"/>
                  <a:pt x="2760" y="311"/>
                  <a:pt x="2760" y="311"/>
                </a:cubicBezTo>
                <a:cubicBezTo>
                  <a:pt x="2761" y="312"/>
                  <a:pt x="2761" y="312"/>
                  <a:pt x="2761" y="312"/>
                </a:cubicBezTo>
                <a:cubicBezTo>
                  <a:pt x="2763" y="313"/>
                  <a:pt x="2763" y="313"/>
                  <a:pt x="2763" y="313"/>
                </a:cubicBezTo>
                <a:cubicBezTo>
                  <a:pt x="2764" y="312"/>
                  <a:pt x="2764" y="312"/>
                  <a:pt x="2764" y="312"/>
                </a:cubicBezTo>
                <a:cubicBezTo>
                  <a:pt x="2764" y="310"/>
                  <a:pt x="2764" y="310"/>
                  <a:pt x="2764" y="310"/>
                </a:cubicBezTo>
                <a:cubicBezTo>
                  <a:pt x="2764" y="309"/>
                  <a:pt x="2764" y="309"/>
                  <a:pt x="2764" y="309"/>
                </a:cubicBezTo>
                <a:cubicBezTo>
                  <a:pt x="2764" y="308"/>
                  <a:pt x="2764" y="308"/>
                  <a:pt x="2764" y="308"/>
                </a:cubicBezTo>
                <a:cubicBezTo>
                  <a:pt x="2765" y="307"/>
                  <a:pt x="2765" y="307"/>
                  <a:pt x="2765" y="307"/>
                </a:cubicBezTo>
                <a:cubicBezTo>
                  <a:pt x="2765" y="306"/>
                  <a:pt x="2765" y="306"/>
                  <a:pt x="2765" y="306"/>
                </a:cubicBezTo>
                <a:cubicBezTo>
                  <a:pt x="2764" y="306"/>
                  <a:pt x="2764" y="306"/>
                  <a:pt x="2764" y="306"/>
                </a:cubicBezTo>
                <a:cubicBezTo>
                  <a:pt x="2763" y="307"/>
                  <a:pt x="2763" y="307"/>
                  <a:pt x="2763" y="307"/>
                </a:cubicBezTo>
                <a:cubicBezTo>
                  <a:pt x="2762" y="308"/>
                  <a:pt x="2762" y="308"/>
                  <a:pt x="2762" y="308"/>
                </a:cubicBezTo>
                <a:cubicBezTo>
                  <a:pt x="2762" y="307"/>
                  <a:pt x="2762" y="307"/>
                  <a:pt x="2762" y="307"/>
                </a:cubicBezTo>
                <a:cubicBezTo>
                  <a:pt x="2763" y="306"/>
                  <a:pt x="2763" y="306"/>
                  <a:pt x="2763" y="306"/>
                </a:cubicBezTo>
                <a:lnTo>
                  <a:pt x="2763" y="305"/>
                </a:lnTo>
                <a:close/>
                <a:moveTo>
                  <a:pt x="2754" y="306"/>
                </a:moveTo>
                <a:cubicBezTo>
                  <a:pt x="2753" y="306"/>
                  <a:pt x="2753" y="306"/>
                  <a:pt x="2753" y="306"/>
                </a:cubicBezTo>
                <a:cubicBezTo>
                  <a:pt x="2752" y="307"/>
                  <a:pt x="2752" y="307"/>
                  <a:pt x="2752" y="307"/>
                </a:cubicBezTo>
                <a:cubicBezTo>
                  <a:pt x="2750" y="308"/>
                  <a:pt x="2750" y="308"/>
                  <a:pt x="2750" y="308"/>
                </a:cubicBezTo>
                <a:cubicBezTo>
                  <a:pt x="2750" y="310"/>
                  <a:pt x="2750" y="310"/>
                  <a:pt x="2750" y="310"/>
                </a:cubicBezTo>
                <a:cubicBezTo>
                  <a:pt x="2751" y="311"/>
                  <a:pt x="2751" y="311"/>
                  <a:pt x="2751" y="311"/>
                </a:cubicBezTo>
                <a:cubicBezTo>
                  <a:pt x="2751" y="311"/>
                  <a:pt x="2751" y="311"/>
                  <a:pt x="2751" y="311"/>
                </a:cubicBezTo>
                <a:cubicBezTo>
                  <a:pt x="2751" y="310"/>
                  <a:pt x="2751" y="310"/>
                  <a:pt x="2751" y="310"/>
                </a:cubicBezTo>
                <a:cubicBezTo>
                  <a:pt x="2752" y="309"/>
                  <a:pt x="2752" y="309"/>
                  <a:pt x="2752" y="309"/>
                </a:cubicBezTo>
                <a:cubicBezTo>
                  <a:pt x="2753" y="310"/>
                  <a:pt x="2753" y="310"/>
                  <a:pt x="2753" y="310"/>
                </a:cubicBezTo>
                <a:cubicBezTo>
                  <a:pt x="2754" y="310"/>
                  <a:pt x="2754" y="310"/>
                  <a:pt x="2754" y="310"/>
                </a:cubicBezTo>
                <a:cubicBezTo>
                  <a:pt x="2753" y="308"/>
                  <a:pt x="2753" y="308"/>
                  <a:pt x="2753" y="308"/>
                </a:cubicBezTo>
                <a:cubicBezTo>
                  <a:pt x="2754" y="307"/>
                  <a:pt x="2754" y="307"/>
                  <a:pt x="2754" y="307"/>
                </a:cubicBezTo>
                <a:lnTo>
                  <a:pt x="2754" y="306"/>
                </a:lnTo>
                <a:close/>
                <a:moveTo>
                  <a:pt x="2711" y="676"/>
                </a:moveTo>
                <a:cubicBezTo>
                  <a:pt x="2709" y="675"/>
                  <a:pt x="2709" y="675"/>
                  <a:pt x="2709" y="675"/>
                </a:cubicBezTo>
                <a:cubicBezTo>
                  <a:pt x="2708" y="676"/>
                  <a:pt x="2708" y="676"/>
                  <a:pt x="2708" y="676"/>
                </a:cubicBezTo>
                <a:cubicBezTo>
                  <a:pt x="2710" y="677"/>
                  <a:pt x="2710" y="677"/>
                  <a:pt x="2710" y="677"/>
                </a:cubicBezTo>
                <a:cubicBezTo>
                  <a:pt x="2712" y="677"/>
                  <a:pt x="2712" y="677"/>
                  <a:pt x="2712" y="677"/>
                </a:cubicBezTo>
                <a:cubicBezTo>
                  <a:pt x="2714" y="678"/>
                  <a:pt x="2714" y="678"/>
                  <a:pt x="2714" y="678"/>
                </a:cubicBezTo>
                <a:cubicBezTo>
                  <a:pt x="2714" y="676"/>
                  <a:pt x="2714" y="676"/>
                  <a:pt x="2714" y="676"/>
                </a:cubicBezTo>
                <a:cubicBezTo>
                  <a:pt x="2712" y="676"/>
                  <a:pt x="2712" y="676"/>
                  <a:pt x="2712" y="676"/>
                </a:cubicBezTo>
                <a:lnTo>
                  <a:pt x="2711" y="676"/>
                </a:lnTo>
                <a:close/>
                <a:moveTo>
                  <a:pt x="2564" y="930"/>
                </a:moveTo>
                <a:cubicBezTo>
                  <a:pt x="2565" y="930"/>
                  <a:pt x="2565" y="930"/>
                  <a:pt x="2565" y="930"/>
                </a:cubicBezTo>
                <a:cubicBezTo>
                  <a:pt x="2566" y="927"/>
                  <a:pt x="2566" y="927"/>
                  <a:pt x="2566" y="927"/>
                </a:cubicBezTo>
                <a:cubicBezTo>
                  <a:pt x="2565" y="926"/>
                  <a:pt x="2565" y="926"/>
                  <a:pt x="2565" y="926"/>
                </a:cubicBezTo>
                <a:cubicBezTo>
                  <a:pt x="2564" y="925"/>
                  <a:pt x="2564" y="925"/>
                  <a:pt x="2564" y="925"/>
                </a:cubicBezTo>
                <a:cubicBezTo>
                  <a:pt x="2563" y="926"/>
                  <a:pt x="2563" y="926"/>
                  <a:pt x="2563" y="926"/>
                </a:cubicBezTo>
                <a:cubicBezTo>
                  <a:pt x="2564" y="928"/>
                  <a:pt x="2564" y="928"/>
                  <a:pt x="2564" y="928"/>
                </a:cubicBezTo>
                <a:cubicBezTo>
                  <a:pt x="2563" y="929"/>
                  <a:pt x="2563" y="929"/>
                  <a:pt x="2563" y="929"/>
                </a:cubicBezTo>
                <a:lnTo>
                  <a:pt x="2564" y="930"/>
                </a:lnTo>
                <a:close/>
                <a:moveTo>
                  <a:pt x="2763" y="320"/>
                </a:moveTo>
                <a:cubicBezTo>
                  <a:pt x="2761" y="322"/>
                  <a:pt x="2761" y="322"/>
                  <a:pt x="2761" y="322"/>
                </a:cubicBezTo>
                <a:cubicBezTo>
                  <a:pt x="2761" y="323"/>
                  <a:pt x="2761" y="323"/>
                  <a:pt x="2761" y="323"/>
                </a:cubicBezTo>
                <a:cubicBezTo>
                  <a:pt x="2763" y="325"/>
                  <a:pt x="2763" y="325"/>
                  <a:pt x="2763" y="325"/>
                </a:cubicBezTo>
                <a:cubicBezTo>
                  <a:pt x="2764" y="323"/>
                  <a:pt x="2764" y="323"/>
                  <a:pt x="2764" y="323"/>
                </a:cubicBezTo>
                <a:cubicBezTo>
                  <a:pt x="2765" y="322"/>
                  <a:pt x="2765" y="322"/>
                  <a:pt x="2765" y="322"/>
                </a:cubicBezTo>
                <a:cubicBezTo>
                  <a:pt x="2766" y="321"/>
                  <a:pt x="2766" y="321"/>
                  <a:pt x="2766" y="321"/>
                </a:cubicBezTo>
                <a:cubicBezTo>
                  <a:pt x="2765" y="320"/>
                  <a:pt x="2765" y="320"/>
                  <a:pt x="2765" y="320"/>
                </a:cubicBezTo>
                <a:cubicBezTo>
                  <a:pt x="2766" y="319"/>
                  <a:pt x="2766" y="319"/>
                  <a:pt x="2766" y="319"/>
                </a:cubicBezTo>
                <a:lnTo>
                  <a:pt x="2763" y="320"/>
                </a:lnTo>
                <a:close/>
                <a:moveTo>
                  <a:pt x="1083" y="60"/>
                </a:moveTo>
                <a:cubicBezTo>
                  <a:pt x="1083" y="60"/>
                  <a:pt x="1083" y="60"/>
                  <a:pt x="1083" y="60"/>
                </a:cubicBezTo>
                <a:cubicBezTo>
                  <a:pt x="1084" y="60"/>
                  <a:pt x="1084" y="60"/>
                  <a:pt x="1084" y="60"/>
                </a:cubicBezTo>
                <a:cubicBezTo>
                  <a:pt x="1083" y="59"/>
                  <a:pt x="1083" y="59"/>
                  <a:pt x="1083" y="59"/>
                </a:cubicBezTo>
                <a:lnTo>
                  <a:pt x="1083" y="60"/>
                </a:lnTo>
                <a:close/>
                <a:moveTo>
                  <a:pt x="2762" y="315"/>
                </a:moveTo>
                <a:cubicBezTo>
                  <a:pt x="2762" y="316"/>
                  <a:pt x="2762" y="316"/>
                  <a:pt x="2762" y="316"/>
                </a:cubicBezTo>
                <a:cubicBezTo>
                  <a:pt x="2763" y="318"/>
                  <a:pt x="2763" y="318"/>
                  <a:pt x="2763" y="318"/>
                </a:cubicBezTo>
                <a:cubicBezTo>
                  <a:pt x="2764" y="317"/>
                  <a:pt x="2764" y="317"/>
                  <a:pt x="2764" y="317"/>
                </a:cubicBezTo>
                <a:cubicBezTo>
                  <a:pt x="2763" y="315"/>
                  <a:pt x="2763" y="315"/>
                  <a:pt x="2763" y="315"/>
                </a:cubicBezTo>
                <a:cubicBezTo>
                  <a:pt x="2763" y="315"/>
                  <a:pt x="2763" y="315"/>
                  <a:pt x="2763" y="315"/>
                </a:cubicBezTo>
                <a:lnTo>
                  <a:pt x="2762" y="315"/>
                </a:lnTo>
                <a:close/>
                <a:moveTo>
                  <a:pt x="2766" y="316"/>
                </a:moveTo>
                <a:cubicBezTo>
                  <a:pt x="2765" y="315"/>
                  <a:pt x="2765" y="315"/>
                  <a:pt x="2765" y="315"/>
                </a:cubicBezTo>
                <a:cubicBezTo>
                  <a:pt x="2765" y="316"/>
                  <a:pt x="2765" y="316"/>
                  <a:pt x="2765" y="316"/>
                </a:cubicBezTo>
                <a:cubicBezTo>
                  <a:pt x="2765" y="316"/>
                  <a:pt x="2765" y="316"/>
                  <a:pt x="2765" y="316"/>
                </a:cubicBezTo>
                <a:cubicBezTo>
                  <a:pt x="2764" y="318"/>
                  <a:pt x="2764" y="318"/>
                  <a:pt x="2764" y="318"/>
                </a:cubicBezTo>
                <a:cubicBezTo>
                  <a:pt x="2765" y="318"/>
                  <a:pt x="2765" y="318"/>
                  <a:pt x="2765" y="318"/>
                </a:cubicBezTo>
                <a:cubicBezTo>
                  <a:pt x="2766" y="317"/>
                  <a:pt x="2766" y="317"/>
                  <a:pt x="2766" y="317"/>
                </a:cubicBezTo>
                <a:lnTo>
                  <a:pt x="2766" y="316"/>
                </a:lnTo>
                <a:close/>
                <a:moveTo>
                  <a:pt x="1003" y="474"/>
                </a:moveTo>
                <a:cubicBezTo>
                  <a:pt x="1002" y="474"/>
                  <a:pt x="1002" y="474"/>
                  <a:pt x="1002" y="474"/>
                </a:cubicBezTo>
                <a:cubicBezTo>
                  <a:pt x="1001" y="474"/>
                  <a:pt x="1001" y="474"/>
                  <a:pt x="1001" y="474"/>
                </a:cubicBezTo>
                <a:cubicBezTo>
                  <a:pt x="1001" y="474"/>
                  <a:pt x="1001" y="474"/>
                  <a:pt x="1001" y="474"/>
                </a:cubicBezTo>
                <a:cubicBezTo>
                  <a:pt x="1000" y="475"/>
                  <a:pt x="1000" y="475"/>
                  <a:pt x="1000" y="475"/>
                </a:cubicBezTo>
                <a:cubicBezTo>
                  <a:pt x="999" y="474"/>
                  <a:pt x="999" y="474"/>
                  <a:pt x="999" y="474"/>
                </a:cubicBezTo>
                <a:cubicBezTo>
                  <a:pt x="998" y="475"/>
                  <a:pt x="998" y="475"/>
                  <a:pt x="998" y="475"/>
                </a:cubicBezTo>
                <a:cubicBezTo>
                  <a:pt x="997" y="477"/>
                  <a:pt x="997" y="477"/>
                  <a:pt x="997" y="477"/>
                </a:cubicBezTo>
                <a:cubicBezTo>
                  <a:pt x="996" y="478"/>
                  <a:pt x="996" y="478"/>
                  <a:pt x="996" y="478"/>
                </a:cubicBezTo>
                <a:cubicBezTo>
                  <a:pt x="997" y="477"/>
                  <a:pt x="997" y="477"/>
                  <a:pt x="997" y="477"/>
                </a:cubicBezTo>
                <a:cubicBezTo>
                  <a:pt x="997" y="474"/>
                  <a:pt x="997" y="474"/>
                  <a:pt x="997" y="474"/>
                </a:cubicBezTo>
                <a:cubicBezTo>
                  <a:pt x="999" y="472"/>
                  <a:pt x="999" y="472"/>
                  <a:pt x="999" y="472"/>
                </a:cubicBezTo>
                <a:cubicBezTo>
                  <a:pt x="998" y="472"/>
                  <a:pt x="998" y="472"/>
                  <a:pt x="998" y="472"/>
                </a:cubicBezTo>
                <a:cubicBezTo>
                  <a:pt x="997" y="473"/>
                  <a:pt x="997" y="473"/>
                  <a:pt x="997" y="473"/>
                </a:cubicBezTo>
                <a:cubicBezTo>
                  <a:pt x="997" y="474"/>
                  <a:pt x="997" y="474"/>
                  <a:pt x="997" y="474"/>
                </a:cubicBezTo>
                <a:cubicBezTo>
                  <a:pt x="995" y="475"/>
                  <a:pt x="995" y="475"/>
                  <a:pt x="995" y="475"/>
                </a:cubicBezTo>
                <a:cubicBezTo>
                  <a:pt x="995" y="474"/>
                  <a:pt x="995" y="474"/>
                  <a:pt x="995" y="474"/>
                </a:cubicBezTo>
                <a:cubicBezTo>
                  <a:pt x="996" y="473"/>
                  <a:pt x="996" y="473"/>
                  <a:pt x="996" y="473"/>
                </a:cubicBezTo>
                <a:cubicBezTo>
                  <a:pt x="996" y="472"/>
                  <a:pt x="996" y="472"/>
                  <a:pt x="996" y="472"/>
                </a:cubicBezTo>
                <a:cubicBezTo>
                  <a:pt x="996" y="472"/>
                  <a:pt x="996" y="472"/>
                  <a:pt x="996" y="472"/>
                </a:cubicBezTo>
                <a:cubicBezTo>
                  <a:pt x="995" y="472"/>
                  <a:pt x="995" y="472"/>
                  <a:pt x="995" y="472"/>
                </a:cubicBezTo>
                <a:cubicBezTo>
                  <a:pt x="993" y="474"/>
                  <a:pt x="993" y="474"/>
                  <a:pt x="993" y="474"/>
                </a:cubicBezTo>
                <a:cubicBezTo>
                  <a:pt x="992" y="474"/>
                  <a:pt x="992" y="474"/>
                  <a:pt x="992" y="474"/>
                </a:cubicBezTo>
                <a:cubicBezTo>
                  <a:pt x="992" y="472"/>
                  <a:pt x="992" y="472"/>
                  <a:pt x="992" y="472"/>
                </a:cubicBezTo>
                <a:cubicBezTo>
                  <a:pt x="991" y="472"/>
                  <a:pt x="991" y="472"/>
                  <a:pt x="991" y="472"/>
                </a:cubicBezTo>
                <a:cubicBezTo>
                  <a:pt x="990" y="473"/>
                  <a:pt x="990" y="473"/>
                  <a:pt x="990" y="473"/>
                </a:cubicBezTo>
                <a:cubicBezTo>
                  <a:pt x="989" y="473"/>
                  <a:pt x="989" y="473"/>
                  <a:pt x="989" y="473"/>
                </a:cubicBezTo>
                <a:cubicBezTo>
                  <a:pt x="989" y="472"/>
                  <a:pt x="989" y="472"/>
                  <a:pt x="989" y="472"/>
                </a:cubicBezTo>
                <a:cubicBezTo>
                  <a:pt x="990" y="471"/>
                  <a:pt x="990" y="471"/>
                  <a:pt x="990" y="471"/>
                </a:cubicBezTo>
                <a:cubicBezTo>
                  <a:pt x="992" y="470"/>
                  <a:pt x="992" y="470"/>
                  <a:pt x="992" y="470"/>
                </a:cubicBezTo>
                <a:cubicBezTo>
                  <a:pt x="992" y="468"/>
                  <a:pt x="992" y="468"/>
                  <a:pt x="992" y="468"/>
                </a:cubicBezTo>
                <a:cubicBezTo>
                  <a:pt x="991" y="468"/>
                  <a:pt x="991" y="468"/>
                  <a:pt x="991" y="468"/>
                </a:cubicBezTo>
                <a:cubicBezTo>
                  <a:pt x="991" y="469"/>
                  <a:pt x="991" y="469"/>
                  <a:pt x="991" y="469"/>
                </a:cubicBezTo>
                <a:cubicBezTo>
                  <a:pt x="989" y="470"/>
                  <a:pt x="989" y="470"/>
                  <a:pt x="989" y="470"/>
                </a:cubicBezTo>
                <a:cubicBezTo>
                  <a:pt x="990" y="468"/>
                  <a:pt x="990" y="468"/>
                  <a:pt x="990" y="468"/>
                </a:cubicBezTo>
                <a:cubicBezTo>
                  <a:pt x="991" y="467"/>
                  <a:pt x="991" y="467"/>
                  <a:pt x="991" y="467"/>
                </a:cubicBezTo>
                <a:cubicBezTo>
                  <a:pt x="993" y="467"/>
                  <a:pt x="993" y="467"/>
                  <a:pt x="993" y="467"/>
                </a:cubicBezTo>
                <a:cubicBezTo>
                  <a:pt x="994" y="467"/>
                  <a:pt x="994" y="467"/>
                  <a:pt x="994" y="467"/>
                </a:cubicBezTo>
                <a:cubicBezTo>
                  <a:pt x="995" y="466"/>
                  <a:pt x="995" y="466"/>
                  <a:pt x="995" y="466"/>
                </a:cubicBezTo>
                <a:cubicBezTo>
                  <a:pt x="996" y="465"/>
                  <a:pt x="996" y="465"/>
                  <a:pt x="996" y="465"/>
                </a:cubicBezTo>
                <a:cubicBezTo>
                  <a:pt x="996" y="464"/>
                  <a:pt x="996" y="464"/>
                  <a:pt x="996" y="464"/>
                </a:cubicBezTo>
                <a:cubicBezTo>
                  <a:pt x="996" y="465"/>
                  <a:pt x="996" y="465"/>
                  <a:pt x="996" y="465"/>
                </a:cubicBezTo>
                <a:cubicBezTo>
                  <a:pt x="994" y="465"/>
                  <a:pt x="994" y="465"/>
                  <a:pt x="994" y="465"/>
                </a:cubicBezTo>
                <a:cubicBezTo>
                  <a:pt x="993" y="465"/>
                  <a:pt x="993" y="465"/>
                  <a:pt x="993" y="465"/>
                </a:cubicBezTo>
                <a:cubicBezTo>
                  <a:pt x="991" y="464"/>
                  <a:pt x="991" y="464"/>
                  <a:pt x="991" y="464"/>
                </a:cubicBezTo>
                <a:cubicBezTo>
                  <a:pt x="991" y="464"/>
                  <a:pt x="991" y="464"/>
                  <a:pt x="991" y="464"/>
                </a:cubicBezTo>
                <a:cubicBezTo>
                  <a:pt x="990" y="464"/>
                  <a:pt x="990" y="464"/>
                  <a:pt x="990" y="464"/>
                </a:cubicBezTo>
                <a:cubicBezTo>
                  <a:pt x="991" y="463"/>
                  <a:pt x="991" y="463"/>
                  <a:pt x="991" y="463"/>
                </a:cubicBezTo>
                <a:cubicBezTo>
                  <a:pt x="991" y="462"/>
                  <a:pt x="991" y="462"/>
                  <a:pt x="991" y="462"/>
                </a:cubicBezTo>
                <a:cubicBezTo>
                  <a:pt x="991" y="462"/>
                  <a:pt x="991" y="462"/>
                  <a:pt x="991" y="462"/>
                </a:cubicBezTo>
                <a:cubicBezTo>
                  <a:pt x="990" y="462"/>
                  <a:pt x="990" y="462"/>
                  <a:pt x="990" y="462"/>
                </a:cubicBezTo>
                <a:cubicBezTo>
                  <a:pt x="989" y="463"/>
                  <a:pt x="989" y="463"/>
                  <a:pt x="989" y="463"/>
                </a:cubicBezTo>
                <a:cubicBezTo>
                  <a:pt x="988" y="464"/>
                  <a:pt x="988" y="464"/>
                  <a:pt x="988" y="464"/>
                </a:cubicBezTo>
                <a:cubicBezTo>
                  <a:pt x="987" y="466"/>
                  <a:pt x="987" y="466"/>
                  <a:pt x="987" y="466"/>
                </a:cubicBezTo>
                <a:cubicBezTo>
                  <a:pt x="986" y="466"/>
                  <a:pt x="986" y="466"/>
                  <a:pt x="986" y="466"/>
                </a:cubicBezTo>
                <a:cubicBezTo>
                  <a:pt x="985" y="467"/>
                  <a:pt x="985" y="467"/>
                  <a:pt x="985" y="467"/>
                </a:cubicBezTo>
                <a:cubicBezTo>
                  <a:pt x="984" y="468"/>
                  <a:pt x="984" y="468"/>
                  <a:pt x="984" y="468"/>
                </a:cubicBezTo>
                <a:cubicBezTo>
                  <a:pt x="983" y="469"/>
                  <a:pt x="983" y="469"/>
                  <a:pt x="983" y="469"/>
                </a:cubicBezTo>
                <a:cubicBezTo>
                  <a:pt x="983" y="468"/>
                  <a:pt x="983" y="468"/>
                  <a:pt x="983" y="468"/>
                </a:cubicBezTo>
                <a:cubicBezTo>
                  <a:pt x="983" y="467"/>
                  <a:pt x="983" y="467"/>
                  <a:pt x="983" y="467"/>
                </a:cubicBezTo>
                <a:cubicBezTo>
                  <a:pt x="984" y="465"/>
                  <a:pt x="984" y="465"/>
                  <a:pt x="984" y="465"/>
                </a:cubicBezTo>
                <a:cubicBezTo>
                  <a:pt x="984" y="464"/>
                  <a:pt x="984" y="464"/>
                  <a:pt x="984" y="464"/>
                </a:cubicBezTo>
                <a:cubicBezTo>
                  <a:pt x="985" y="462"/>
                  <a:pt x="985" y="462"/>
                  <a:pt x="985" y="462"/>
                </a:cubicBezTo>
                <a:cubicBezTo>
                  <a:pt x="986" y="461"/>
                  <a:pt x="986" y="461"/>
                  <a:pt x="986" y="461"/>
                </a:cubicBezTo>
                <a:cubicBezTo>
                  <a:pt x="986" y="460"/>
                  <a:pt x="986" y="460"/>
                  <a:pt x="986" y="460"/>
                </a:cubicBezTo>
                <a:cubicBezTo>
                  <a:pt x="987" y="459"/>
                  <a:pt x="987" y="459"/>
                  <a:pt x="987" y="459"/>
                </a:cubicBezTo>
                <a:cubicBezTo>
                  <a:pt x="988" y="459"/>
                  <a:pt x="988" y="459"/>
                  <a:pt x="988" y="459"/>
                </a:cubicBezTo>
                <a:cubicBezTo>
                  <a:pt x="989" y="457"/>
                  <a:pt x="989" y="457"/>
                  <a:pt x="989" y="457"/>
                </a:cubicBezTo>
                <a:cubicBezTo>
                  <a:pt x="990" y="456"/>
                  <a:pt x="990" y="456"/>
                  <a:pt x="990" y="456"/>
                </a:cubicBezTo>
                <a:cubicBezTo>
                  <a:pt x="991" y="455"/>
                  <a:pt x="991" y="455"/>
                  <a:pt x="991" y="455"/>
                </a:cubicBezTo>
                <a:cubicBezTo>
                  <a:pt x="992" y="455"/>
                  <a:pt x="992" y="455"/>
                  <a:pt x="992" y="455"/>
                </a:cubicBezTo>
                <a:cubicBezTo>
                  <a:pt x="992" y="454"/>
                  <a:pt x="992" y="454"/>
                  <a:pt x="992" y="454"/>
                </a:cubicBezTo>
                <a:cubicBezTo>
                  <a:pt x="992" y="453"/>
                  <a:pt x="992" y="453"/>
                  <a:pt x="992" y="453"/>
                </a:cubicBezTo>
                <a:cubicBezTo>
                  <a:pt x="992" y="452"/>
                  <a:pt x="992" y="452"/>
                  <a:pt x="992" y="452"/>
                </a:cubicBezTo>
                <a:cubicBezTo>
                  <a:pt x="993" y="451"/>
                  <a:pt x="993" y="451"/>
                  <a:pt x="993" y="451"/>
                </a:cubicBezTo>
                <a:cubicBezTo>
                  <a:pt x="993" y="452"/>
                  <a:pt x="993" y="452"/>
                  <a:pt x="993" y="452"/>
                </a:cubicBezTo>
                <a:cubicBezTo>
                  <a:pt x="993" y="453"/>
                  <a:pt x="993" y="453"/>
                  <a:pt x="993" y="453"/>
                </a:cubicBezTo>
                <a:cubicBezTo>
                  <a:pt x="993" y="454"/>
                  <a:pt x="993" y="454"/>
                  <a:pt x="993" y="454"/>
                </a:cubicBezTo>
                <a:cubicBezTo>
                  <a:pt x="994" y="452"/>
                  <a:pt x="994" y="452"/>
                  <a:pt x="994" y="452"/>
                </a:cubicBezTo>
                <a:cubicBezTo>
                  <a:pt x="996" y="450"/>
                  <a:pt x="996" y="450"/>
                  <a:pt x="996" y="450"/>
                </a:cubicBezTo>
                <a:cubicBezTo>
                  <a:pt x="997" y="449"/>
                  <a:pt x="997" y="449"/>
                  <a:pt x="997" y="449"/>
                </a:cubicBezTo>
                <a:cubicBezTo>
                  <a:pt x="996" y="448"/>
                  <a:pt x="996" y="448"/>
                  <a:pt x="996" y="448"/>
                </a:cubicBezTo>
                <a:cubicBezTo>
                  <a:pt x="995" y="448"/>
                  <a:pt x="995" y="448"/>
                  <a:pt x="995" y="448"/>
                </a:cubicBezTo>
                <a:cubicBezTo>
                  <a:pt x="995" y="449"/>
                  <a:pt x="995" y="449"/>
                  <a:pt x="995" y="449"/>
                </a:cubicBezTo>
                <a:cubicBezTo>
                  <a:pt x="994" y="447"/>
                  <a:pt x="994" y="447"/>
                  <a:pt x="994" y="447"/>
                </a:cubicBezTo>
                <a:cubicBezTo>
                  <a:pt x="994" y="447"/>
                  <a:pt x="994" y="447"/>
                  <a:pt x="994" y="447"/>
                </a:cubicBezTo>
                <a:cubicBezTo>
                  <a:pt x="994" y="446"/>
                  <a:pt x="994" y="446"/>
                  <a:pt x="994" y="446"/>
                </a:cubicBezTo>
                <a:cubicBezTo>
                  <a:pt x="995" y="446"/>
                  <a:pt x="995" y="446"/>
                  <a:pt x="995" y="446"/>
                </a:cubicBezTo>
                <a:cubicBezTo>
                  <a:pt x="997" y="446"/>
                  <a:pt x="997" y="446"/>
                  <a:pt x="997" y="446"/>
                </a:cubicBezTo>
                <a:cubicBezTo>
                  <a:pt x="998" y="447"/>
                  <a:pt x="998" y="447"/>
                  <a:pt x="998" y="447"/>
                </a:cubicBezTo>
                <a:cubicBezTo>
                  <a:pt x="999" y="446"/>
                  <a:pt x="999" y="446"/>
                  <a:pt x="999" y="446"/>
                </a:cubicBezTo>
                <a:cubicBezTo>
                  <a:pt x="1000" y="445"/>
                  <a:pt x="1000" y="445"/>
                  <a:pt x="1000" y="445"/>
                </a:cubicBezTo>
                <a:cubicBezTo>
                  <a:pt x="1000" y="443"/>
                  <a:pt x="1000" y="443"/>
                  <a:pt x="1000" y="443"/>
                </a:cubicBezTo>
                <a:cubicBezTo>
                  <a:pt x="998" y="443"/>
                  <a:pt x="998" y="443"/>
                  <a:pt x="998" y="443"/>
                </a:cubicBezTo>
                <a:cubicBezTo>
                  <a:pt x="997" y="443"/>
                  <a:pt x="997" y="443"/>
                  <a:pt x="997" y="443"/>
                </a:cubicBezTo>
                <a:cubicBezTo>
                  <a:pt x="997" y="444"/>
                  <a:pt x="997" y="444"/>
                  <a:pt x="997" y="444"/>
                </a:cubicBezTo>
                <a:cubicBezTo>
                  <a:pt x="996" y="444"/>
                  <a:pt x="996" y="444"/>
                  <a:pt x="996" y="444"/>
                </a:cubicBezTo>
                <a:cubicBezTo>
                  <a:pt x="996" y="443"/>
                  <a:pt x="996" y="443"/>
                  <a:pt x="996" y="443"/>
                </a:cubicBezTo>
                <a:cubicBezTo>
                  <a:pt x="996" y="442"/>
                  <a:pt x="996" y="442"/>
                  <a:pt x="996" y="442"/>
                </a:cubicBezTo>
                <a:cubicBezTo>
                  <a:pt x="995" y="443"/>
                  <a:pt x="995" y="443"/>
                  <a:pt x="995" y="443"/>
                </a:cubicBezTo>
                <a:cubicBezTo>
                  <a:pt x="994" y="444"/>
                  <a:pt x="994" y="444"/>
                  <a:pt x="994" y="444"/>
                </a:cubicBezTo>
                <a:cubicBezTo>
                  <a:pt x="993" y="444"/>
                  <a:pt x="993" y="444"/>
                  <a:pt x="993" y="444"/>
                </a:cubicBezTo>
                <a:cubicBezTo>
                  <a:pt x="992" y="445"/>
                  <a:pt x="992" y="445"/>
                  <a:pt x="992" y="445"/>
                </a:cubicBezTo>
                <a:cubicBezTo>
                  <a:pt x="991" y="446"/>
                  <a:pt x="991" y="446"/>
                  <a:pt x="991" y="446"/>
                </a:cubicBezTo>
                <a:cubicBezTo>
                  <a:pt x="990" y="446"/>
                  <a:pt x="990" y="446"/>
                  <a:pt x="990" y="446"/>
                </a:cubicBezTo>
                <a:cubicBezTo>
                  <a:pt x="988" y="447"/>
                  <a:pt x="988" y="447"/>
                  <a:pt x="988" y="447"/>
                </a:cubicBezTo>
                <a:cubicBezTo>
                  <a:pt x="986" y="448"/>
                  <a:pt x="986" y="448"/>
                  <a:pt x="986" y="448"/>
                </a:cubicBezTo>
                <a:cubicBezTo>
                  <a:pt x="986" y="450"/>
                  <a:pt x="986" y="450"/>
                  <a:pt x="986" y="450"/>
                </a:cubicBezTo>
                <a:cubicBezTo>
                  <a:pt x="985" y="450"/>
                  <a:pt x="985" y="450"/>
                  <a:pt x="985" y="450"/>
                </a:cubicBezTo>
                <a:cubicBezTo>
                  <a:pt x="984" y="450"/>
                  <a:pt x="984" y="450"/>
                  <a:pt x="984" y="450"/>
                </a:cubicBezTo>
                <a:cubicBezTo>
                  <a:pt x="984" y="450"/>
                  <a:pt x="984" y="450"/>
                  <a:pt x="984" y="450"/>
                </a:cubicBezTo>
                <a:cubicBezTo>
                  <a:pt x="985" y="451"/>
                  <a:pt x="985" y="451"/>
                  <a:pt x="985" y="451"/>
                </a:cubicBezTo>
                <a:cubicBezTo>
                  <a:pt x="985" y="452"/>
                  <a:pt x="985" y="452"/>
                  <a:pt x="985" y="452"/>
                </a:cubicBezTo>
                <a:cubicBezTo>
                  <a:pt x="984" y="453"/>
                  <a:pt x="984" y="453"/>
                  <a:pt x="984" y="453"/>
                </a:cubicBezTo>
                <a:cubicBezTo>
                  <a:pt x="982" y="454"/>
                  <a:pt x="982" y="454"/>
                  <a:pt x="982" y="454"/>
                </a:cubicBezTo>
                <a:cubicBezTo>
                  <a:pt x="981" y="455"/>
                  <a:pt x="981" y="455"/>
                  <a:pt x="981" y="455"/>
                </a:cubicBezTo>
                <a:cubicBezTo>
                  <a:pt x="981" y="455"/>
                  <a:pt x="981" y="455"/>
                  <a:pt x="981" y="455"/>
                </a:cubicBezTo>
                <a:cubicBezTo>
                  <a:pt x="981" y="456"/>
                  <a:pt x="981" y="456"/>
                  <a:pt x="981" y="456"/>
                </a:cubicBezTo>
                <a:cubicBezTo>
                  <a:pt x="980" y="456"/>
                  <a:pt x="980" y="456"/>
                  <a:pt x="980" y="456"/>
                </a:cubicBezTo>
                <a:cubicBezTo>
                  <a:pt x="980" y="457"/>
                  <a:pt x="980" y="457"/>
                  <a:pt x="980" y="457"/>
                </a:cubicBezTo>
                <a:cubicBezTo>
                  <a:pt x="981" y="457"/>
                  <a:pt x="981" y="457"/>
                  <a:pt x="981" y="457"/>
                </a:cubicBezTo>
                <a:cubicBezTo>
                  <a:pt x="980" y="458"/>
                  <a:pt x="980" y="458"/>
                  <a:pt x="980" y="458"/>
                </a:cubicBezTo>
                <a:cubicBezTo>
                  <a:pt x="979" y="458"/>
                  <a:pt x="979" y="458"/>
                  <a:pt x="979" y="458"/>
                </a:cubicBezTo>
                <a:cubicBezTo>
                  <a:pt x="978" y="460"/>
                  <a:pt x="978" y="460"/>
                  <a:pt x="978" y="460"/>
                </a:cubicBezTo>
                <a:cubicBezTo>
                  <a:pt x="977" y="460"/>
                  <a:pt x="977" y="460"/>
                  <a:pt x="977" y="460"/>
                </a:cubicBezTo>
                <a:cubicBezTo>
                  <a:pt x="978" y="460"/>
                  <a:pt x="978" y="460"/>
                  <a:pt x="978" y="460"/>
                </a:cubicBezTo>
                <a:cubicBezTo>
                  <a:pt x="979" y="461"/>
                  <a:pt x="979" y="461"/>
                  <a:pt x="979" y="461"/>
                </a:cubicBezTo>
                <a:cubicBezTo>
                  <a:pt x="978" y="461"/>
                  <a:pt x="978" y="461"/>
                  <a:pt x="978" y="461"/>
                </a:cubicBezTo>
                <a:cubicBezTo>
                  <a:pt x="976" y="461"/>
                  <a:pt x="976" y="461"/>
                  <a:pt x="976" y="461"/>
                </a:cubicBezTo>
                <a:cubicBezTo>
                  <a:pt x="975" y="463"/>
                  <a:pt x="975" y="463"/>
                  <a:pt x="975" y="463"/>
                </a:cubicBezTo>
                <a:cubicBezTo>
                  <a:pt x="975" y="464"/>
                  <a:pt x="975" y="464"/>
                  <a:pt x="975" y="464"/>
                </a:cubicBezTo>
                <a:cubicBezTo>
                  <a:pt x="973" y="467"/>
                  <a:pt x="973" y="467"/>
                  <a:pt x="973" y="467"/>
                </a:cubicBezTo>
                <a:cubicBezTo>
                  <a:pt x="973" y="468"/>
                  <a:pt x="973" y="468"/>
                  <a:pt x="973" y="468"/>
                </a:cubicBezTo>
                <a:cubicBezTo>
                  <a:pt x="974" y="469"/>
                  <a:pt x="974" y="469"/>
                  <a:pt x="974" y="469"/>
                </a:cubicBezTo>
                <a:cubicBezTo>
                  <a:pt x="974" y="470"/>
                  <a:pt x="974" y="470"/>
                  <a:pt x="974" y="470"/>
                </a:cubicBezTo>
                <a:cubicBezTo>
                  <a:pt x="973" y="470"/>
                  <a:pt x="973" y="470"/>
                  <a:pt x="973" y="470"/>
                </a:cubicBezTo>
                <a:cubicBezTo>
                  <a:pt x="973" y="470"/>
                  <a:pt x="973" y="470"/>
                  <a:pt x="973" y="470"/>
                </a:cubicBezTo>
                <a:cubicBezTo>
                  <a:pt x="972" y="470"/>
                  <a:pt x="972" y="470"/>
                  <a:pt x="972" y="470"/>
                </a:cubicBezTo>
                <a:cubicBezTo>
                  <a:pt x="970" y="471"/>
                  <a:pt x="970" y="471"/>
                  <a:pt x="970" y="471"/>
                </a:cubicBezTo>
                <a:cubicBezTo>
                  <a:pt x="969" y="472"/>
                  <a:pt x="969" y="472"/>
                  <a:pt x="969" y="472"/>
                </a:cubicBezTo>
                <a:cubicBezTo>
                  <a:pt x="970" y="473"/>
                  <a:pt x="970" y="473"/>
                  <a:pt x="970" y="473"/>
                </a:cubicBezTo>
                <a:cubicBezTo>
                  <a:pt x="971" y="473"/>
                  <a:pt x="971" y="473"/>
                  <a:pt x="971" y="473"/>
                </a:cubicBezTo>
                <a:cubicBezTo>
                  <a:pt x="971" y="474"/>
                  <a:pt x="971" y="474"/>
                  <a:pt x="971" y="474"/>
                </a:cubicBezTo>
                <a:cubicBezTo>
                  <a:pt x="971" y="474"/>
                  <a:pt x="971" y="474"/>
                  <a:pt x="971" y="474"/>
                </a:cubicBezTo>
                <a:cubicBezTo>
                  <a:pt x="970" y="475"/>
                  <a:pt x="970" y="475"/>
                  <a:pt x="970" y="475"/>
                </a:cubicBezTo>
                <a:cubicBezTo>
                  <a:pt x="969" y="476"/>
                  <a:pt x="969" y="476"/>
                  <a:pt x="969" y="476"/>
                </a:cubicBezTo>
                <a:cubicBezTo>
                  <a:pt x="967" y="476"/>
                  <a:pt x="967" y="476"/>
                  <a:pt x="967" y="476"/>
                </a:cubicBezTo>
                <a:cubicBezTo>
                  <a:pt x="967" y="476"/>
                  <a:pt x="967" y="476"/>
                  <a:pt x="967" y="476"/>
                </a:cubicBezTo>
                <a:cubicBezTo>
                  <a:pt x="967" y="477"/>
                  <a:pt x="967" y="477"/>
                  <a:pt x="967" y="477"/>
                </a:cubicBezTo>
                <a:cubicBezTo>
                  <a:pt x="965" y="478"/>
                  <a:pt x="965" y="478"/>
                  <a:pt x="965" y="478"/>
                </a:cubicBezTo>
                <a:cubicBezTo>
                  <a:pt x="964" y="480"/>
                  <a:pt x="964" y="480"/>
                  <a:pt x="964" y="480"/>
                </a:cubicBezTo>
                <a:cubicBezTo>
                  <a:pt x="963" y="482"/>
                  <a:pt x="963" y="482"/>
                  <a:pt x="963" y="482"/>
                </a:cubicBezTo>
                <a:cubicBezTo>
                  <a:pt x="963" y="482"/>
                  <a:pt x="963" y="482"/>
                  <a:pt x="963" y="482"/>
                </a:cubicBezTo>
                <a:cubicBezTo>
                  <a:pt x="963" y="480"/>
                  <a:pt x="963" y="480"/>
                  <a:pt x="963" y="480"/>
                </a:cubicBezTo>
                <a:cubicBezTo>
                  <a:pt x="962" y="482"/>
                  <a:pt x="962" y="482"/>
                  <a:pt x="962" y="482"/>
                </a:cubicBezTo>
                <a:cubicBezTo>
                  <a:pt x="961" y="480"/>
                  <a:pt x="961" y="480"/>
                  <a:pt x="961" y="480"/>
                </a:cubicBezTo>
                <a:cubicBezTo>
                  <a:pt x="962" y="480"/>
                  <a:pt x="962" y="480"/>
                  <a:pt x="962" y="480"/>
                </a:cubicBezTo>
                <a:cubicBezTo>
                  <a:pt x="963" y="479"/>
                  <a:pt x="963" y="479"/>
                  <a:pt x="963" y="479"/>
                </a:cubicBezTo>
                <a:cubicBezTo>
                  <a:pt x="963" y="478"/>
                  <a:pt x="963" y="478"/>
                  <a:pt x="963" y="478"/>
                </a:cubicBezTo>
                <a:cubicBezTo>
                  <a:pt x="963" y="478"/>
                  <a:pt x="963" y="478"/>
                  <a:pt x="963" y="478"/>
                </a:cubicBezTo>
                <a:cubicBezTo>
                  <a:pt x="961" y="479"/>
                  <a:pt x="961" y="479"/>
                  <a:pt x="961" y="479"/>
                </a:cubicBezTo>
                <a:cubicBezTo>
                  <a:pt x="959" y="481"/>
                  <a:pt x="959" y="481"/>
                  <a:pt x="959" y="481"/>
                </a:cubicBezTo>
                <a:cubicBezTo>
                  <a:pt x="958" y="483"/>
                  <a:pt x="958" y="483"/>
                  <a:pt x="958" y="483"/>
                </a:cubicBezTo>
                <a:cubicBezTo>
                  <a:pt x="959" y="483"/>
                  <a:pt x="959" y="483"/>
                  <a:pt x="959" y="483"/>
                </a:cubicBezTo>
                <a:cubicBezTo>
                  <a:pt x="960" y="483"/>
                  <a:pt x="960" y="483"/>
                  <a:pt x="960" y="483"/>
                </a:cubicBezTo>
                <a:cubicBezTo>
                  <a:pt x="963" y="482"/>
                  <a:pt x="963" y="482"/>
                  <a:pt x="963" y="482"/>
                </a:cubicBezTo>
                <a:cubicBezTo>
                  <a:pt x="965" y="482"/>
                  <a:pt x="965" y="482"/>
                  <a:pt x="965" y="482"/>
                </a:cubicBezTo>
                <a:cubicBezTo>
                  <a:pt x="964" y="484"/>
                  <a:pt x="964" y="484"/>
                  <a:pt x="964" y="484"/>
                </a:cubicBezTo>
                <a:cubicBezTo>
                  <a:pt x="962" y="486"/>
                  <a:pt x="962" y="486"/>
                  <a:pt x="962" y="486"/>
                </a:cubicBezTo>
                <a:cubicBezTo>
                  <a:pt x="961" y="488"/>
                  <a:pt x="961" y="488"/>
                  <a:pt x="961" y="488"/>
                </a:cubicBezTo>
                <a:cubicBezTo>
                  <a:pt x="958" y="489"/>
                  <a:pt x="958" y="489"/>
                  <a:pt x="958" y="489"/>
                </a:cubicBezTo>
                <a:cubicBezTo>
                  <a:pt x="957" y="491"/>
                  <a:pt x="957" y="491"/>
                  <a:pt x="957" y="491"/>
                </a:cubicBezTo>
                <a:cubicBezTo>
                  <a:pt x="955" y="491"/>
                  <a:pt x="955" y="491"/>
                  <a:pt x="955" y="491"/>
                </a:cubicBezTo>
                <a:cubicBezTo>
                  <a:pt x="955" y="492"/>
                  <a:pt x="955" y="492"/>
                  <a:pt x="955" y="492"/>
                </a:cubicBezTo>
                <a:cubicBezTo>
                  <a:pt x="955" y="493"/>
                  <a:pt x="955" y="493"/>
                  <a:pt x="955" y="493"/>
                </a:cubicBezTo>
                <a:cubicBezTo>
                  <a:pt x="955" y="494"/>
                  <a:pt x="955" y="494"/>
                  <a:pt x="955" y="494"/>
                </a:cubicBezTo>
                <a:cubicBezTo>
                  <a:pt x="955" y="495"/>
                  <a:pt x="955" y="495"/>
                  <a:pt x="955" y="495"/>
                </a:cubicBezTo>
                <a:cubicBezTo>
                  <a:pt x="956" y="495"/>
                  <a:pt x="956" y="495"/>
                  <a:pt x="956" y="495"/>
                </a:cubicBezTo>
                <a:cubicBezTo>
                  <a:pt x="958" y="496"/>
                  <a:pt x="958" y="496"/>
                  <a:pt x="958" y="496"/>
                </a:cubicBezTo>
                <a:cubicBezTo>
                  <a:pt x="961" y="496"/>
                  <a:pt x="961" y="496"/>
                  <a:pt x="961" y="496"/>
                </a:cubicBezTo>
                <a:cubicBezTo>
                  <a:pt x="962" y="495"/>
                  <a:pt x="962" y="495"/>
                  <a:pt x="962" y="495"/>
                </a:cubicBezTo>
                <a:cubicBezTo>
                  <a:pt x="964" y="494"/>
                  <a:pt x="964" y="494"/>
                  <a:pt x="964" y="494"/>
                </a:cubicBezTo>
                <a:cubicBezTo>
                  <a:pt x="965" y="493"/>
                  <a:pt x="965" y="493"/>
                  <a:pt x="965" y="493"/>
                </a:cubicBezTo>
                <a:cubicBezTo>
                  <a:pt x="965" y="492"/>
                  <a:pt x="965" y="492"/>
                  <a:pt x="965" y="492"/>
                </a:cubicBezTo>
                <a:cubicBezTo>
                  <a:pt x="966" y="493"/>
                  <a:pt x="966" y="493"/>
                  <a:pt x="966" y="493"/>
                </a:cubicBezTo>
                <a:cubicBezTo>
                  <a:pt x="965" y="494"/>
                  <a:pt x="965" y="494"/>
                  <a:pt x="965" y="494"/>
                </a:cubicBezTo>
                <a:cubicBezTo>
                  <a:pt x="967" y="495"/>
                  <a:pt x="967" y="495"/>
                  <a:pt x="967" y="495"/>
                </a:cubicBezTo>
                <a:cubicBezTo>
                  <a:pt x="968" y="494"/>
                  <a:pt x="968" y="494"/>
                  <a:pt x="968" y="494"/>
                </a:cubicBezTo>
                <a:cubicBezTo>
                  <a:pt x="969" y="495"/>
                  <a:pt x="969" y="495"/>
                  <a:pt x="969" y="495"/>
                </a:cubicBezTo>
                <a:cubicBezTo>
                  <a:pt x="972" y="495"/>
                  <a:pt x="972" y="495"/>
                  <a:pt x="972" y="495"/>
                </a:cubicBezTo>
                <a:cubicBezTo>
                  <a:pt x="973" y="495"/>
                  <a:pt x="973" y="495"/>
                  <a:pt x="973" y="495"/>
                </a:cubicBezTo>
                <a:cubicBezTo>
                  <a:pt x="973" y="496"/>
                  <a:pt x="973" y="496"/>
                  <a:pt x="973" y="496"/>
                </a:cubicBezTo>
                <a:cubicBezTo>
                  <a:pt x="974" y="496"/>
                  <a:pt x="974" y="496"/>
                  <a:pt x="974" y="496"/>
                </a:cubicBezTo>
                <a:cubicBezTo>
                  <a:pt x="976" y="496"/>
                  <a:pt x="976" y="496"/>
                  <a:pt x="976" y="496"/>
                </a:cubicBezTo>
                <a:cubicBezTo>
                  <a:pt x="977" y="496"/>
                  <a:pt x="977" y="496"/>
                  <a:pt x="977" y="496"/>
                </a:cubicBezTo>
                <a:cubicBezTo>
                  <a:pt x="977" y="497"/>
                  <a:pt x="977" y="497"/>
                  <a:pt x="977" y="497"/>
                </a:cubicBezTo>
                <a:cubicBezTo>
                  <a:pt x="978" y="497"/>
                  <a:pt x="978" y="497"/>
                  <a:pt x="978" y="497"/>
                </a:cubicBezTo>
                <a:cubicBezTo>
                  <a:pt x="979" y="496"/>
                  <a:pt x="979" y="496"/>
                  <a:pt x="979" y="496"/>
                </a:cubicBezTo>
                <a:cubicBezTo>
                  <a:pt x="979" y="496"/>
                  <a:pt x="979" y="496"/>
                  <a:pt x="979" y="496"/>
                </a:cubicBezTo>
                <a:cubicBezTo>
                  <a:pt x="981" y="496"/>
                  <a:pt x="981" y="496"/>
                  <a:pt x="981" y="496"/>
                </a:cubicBezTo>
                <a:cubicBezTo>
                  <a:pt x="981" y="496"/>
                  <a:pt x="981" y="496"/>
                  <a:pt x="981" y="496"/>
                </a:cubicBezTo>
                <a:cubicBezTo>
                  <a:pt x="982" y="496"/>
                  <a:pt x="982" y="496"/>
                  <a:pt x="982" y="496"/>
                </a:cubicBezTo>
                <a:cubicBezTo>
                  <a:pt x="983" y="495"/>
                  <a:pt x="983" y="495"/>
                  <a:pt x="983" y="495"/>
                </a:cubicBezTo>
                <a:cubicBezTo>
                  <a:pt x="983" y="495"/>
                  <a:pt x="983" y="495"/>
                  <a:pt x="983" y="495"/>
                </a:cubicBezTo>
                <a:cubicBezTo>
                  <a:pt x="984" y="496"/>
                  <a:pt x="984" y="496"/>
                  <a:pt x="984" y="496"/>
                </a:cubicBezTo>
                <a:cubicBezTo>
                  <a:pt x="985" y="495"/>
                  <a:pt x="985" y="495"/>
                  <a:pt x="985" y="495"/>
                </a:cubicBezTo>
                <a:cubicBezTo>
                  <a:pt x="985" y="494"/>
                  <a:pt x="985" y="494"/>
                  <a:pt x="985" y="494"/>
                </a:cubicBezTo>
                <a:cubicBezTo>
                  <a:pt x="985" y="493"/>
                  <a:pt x="985" y="493"/>
                  <a:pt x="985" y="493"/>
                </a:cubicBezTo>
                <a:cubicBezTo>
                  <a:pt x="985" y="493"/>
                  <a:pt x="985" y="493"/>
                  <a:pt x="985" y="493"/>
                </a:cubicBezTo>
                <a:cubicBezTo>
                  <a:pt x="986" y="492"/>
                  <a:pt x="986" y="492"/>
                  <a:pt x="986" y="492"/>
                </a:cubicBezTo>
                <a:cubicBezTo>
                  <a:pt x="987" y="492"/>
                  <a:pt x="987" y="492"/>
                  <a:pt x="987" y="492"/>
                </a:cubicBezTo>
                <a:cubicBezTo>
                  <a:pt x="986" y="492"/>
                  <a:pt x="986" y="492"/>
                  <a:pt x="986" y="492"/>
                </a:cubicBezTo>
                <a:cubicBezTo>
                  <a:pt x="986" y="494"/>
                  <a:pt x="986" y="494"/>
                  <a:pt x="986" y="494"/>
                </a:cubicBezTo>
                <a:cubicBezTo>
                  <a:pt x="986" y="495"/>
                  <a:pt x="986" y="495"/>
                  <a:pt x="986" y="495"/>
                </a:cubicBezTo>
                <a:cubicBezTo>
                  <a:pt x="986" y="494"/>
                  <a:pt x="986" y="494"/>
                  <a:pt x="986" y="494"/>
                </a:cubicBezTo>
                <a:cubicBezTo>
                  <a:pt x="988" y="493"/>
                  <a:pt x="988" y="493"/>
                  <a:pt x="988" y="493"/>
                </a:cubicBezTo>
                <a:cubicBezTo>
                  <a:pt x="988" y="492"/>
                  <a:pt x="988" y="492"/>
                  <a:pt x="988" y="492"/>
                </a:cubicBezTo>
                <a:cubicBezTo>
                  <a:pt x="988" y="494"/>
                  <a:pt x="988" y="494"/>
                  <a:pt x="988" y="494"/>
                </a:cubicBezTo>
                <a:cubicBezTo>
                  <a:pt x="987" y="495"/>
                  <a:pt x="987" y="495"/>
                  <a:pt x="987" y="495"/>
                </a:cubicBezTo>
                <a:cubicBezTo>
                  <a:pt x="987" y="495"/>
                  <a:pt x="987" y="495"/>
                  <a:pt x="987" y="495"/>
                </a:cubicBezTo>
                <a:cubicBezTo>
                  <a:pt x="989" y="495"/>
                  <a:pt x="989" y="495"/>
                  <a:pt x="989" y="495"/>
                </a:cubicBezTo>
                <a:cubicBezTo>
                  <a:pt x="989" y="495"/>
                  <a:pt x="989" y="495"/>
                  <a:pt x="989" y="495"/>
                </a:cubicBezTo>
                <a:cubicBezTo>
                  <a:pt x="989" y="495"/>
                  <a:pt x="989" y="495"/>
                  <a:pt x="989" y="495"/>
                </a:cubicBezTo>
                <a:cubicBezTo>
                  <a:pt x="987" y="497"/>
                  <a:pt x="987" y="497"/>
                  <a:pt x="987" y="497"/>
                </a:cubicBezTo>
                <a:cubicBezTo>
                  <a:pt x="985" y="497"/>
                  <a:pt x="985" y="497"/>
                  <a:pt x="985" y="497"/>
                </a:cubicBezTo>
                <a:cubicBezTo>
                  <a:pt x="986" y="498"/>
                  <a:pt x="986" y="498"/>
                  <a:pt x="986" y="498"/>
                </a:cubicBezTo>
                <a:cubicBezTo>
                  <a:pt x="986" y="498"/>
                  <a:pt x="986" y="498"/>
                  <a:pt x="986" y="498"/>
                </a:cubicBezTo>
                <a:cubicBezTo>
                  <a:pt x="987" y="497"/>
                  <a:pt x="987" y="497"/>
                  <a:pt x="987" y="497"/>
                </a:cubicBezTo>
                <a:cubicBezTo>
                  <a:pt x="988" y="498"/>
                  <a:pt x="988" y="498"/>
                  <a:pt x="988" y="498"/>
                </a:cubicBezTo>
                <a:cubicBezTo>
                  <a:pt x="989" y="498"/>
                  <a:pt x="989" y="498"/>
                  <a:pt x="989" y="498"/>
                </a:cubicBezTo>
                <a:cubicBezTo>
                  <a:pt x="989" y="499"/>
                  <a:pt x="989" y="499"/>
                  <a:pt x="989" y="499"/>
                </a:cubicBezTo>
                <a:cubicBezTo>
                  <a:pt x="990" y="498"/>
                  <a:pt x="990" y="498"/>
                  <a:pt x="990" y="498"/>
                </a:cubicBezTo>
                <a:cubicBezTo>
                  <a:pt x="991" y="498"/>
                  <a:pt x="991" y="498"/>
                  <a:pt x="991" y="498"/>
                </a:cubicBezTo>
                <a:cubicBezTo>
                  <a:pt x="992" y="496"/>
                  <a:pt x="992" y="496"/>
                  <a:pt x="992" y="496"/>
                </a:cubicBezTo>
                <a:cubicBezTo>
                  <a:pt x="992" y="495"/>
                  <a:pt x="992" y="495"/>
                  <a:pt x="992" y="495"/>
                </a:cubicBezTo>
                <a:cubicBezTo>
                  <a:pt x="993" y="496"/>
                  <a:pt x="993" y="496"/>
                  <a:pt x="993" y="496"/>
                </a:cubicBezTo>
                <a:cubicBezTo>
                  <a:pt x="994" y="496"/>
                  <a:pt x="994" y="496"/>
                  <a:pt x="994" y="496"/>
                </a:cubicBezTo>
                <a:cubicBezTo>
                  <a:pt x="995" y="497"/>
                  <a:pt x="995" y="497"/>
                  <a:pt x="995" y="497"/>
                </a:cubicBezTo>
                <a:cubicBezTo>
                  <a:pt x="996" y="497"/>
                  <a:pt x="996" y="497"/>
                  <a:pt x="996" y="497"/>
                </a:cubicBezTo>
                <a:cubicBezTo>
                  <a:pt x="997" y="496"/>
                  <a:pt x="997" y="496"/>
                  <a:pt x="997" y="496"/>
                </a:cubicBezTo>
                <a:cubicBezTo>
                  <a:pt x="998" y="496"/>
                  <a:pt x="998" y="496"/>
                  <a:pt x="998" y="496"/>
                </a:cubicBezTo>
                <a:cubicBezTo>
                  <a:pt x="997" y="497"/>
                  <a:pt x="997" y="497"/>
                  <a:pt x="997" y="497"/>
                </a:cubicBezTo>
                <a:cubicBezTo>
                  <a:pt x="997" y="498"/>
                  <a:pt x="997" y="498"/>
                  <a:pt x="997" y="498"/>
                </a:cubicBezTo>
                <a:cubicBezTo>
                  <a:pt x="995" y="498"/>
                  <a:pt x="995" y="498"/>
                  <a:pt x="995" y="498"/>
                </a:cubicBezTo>
                <a:cubicBezTo>
                  <a:pt x="994" y="499"/>
                  <a:pt x="994" y="499"/>
                  <a:pt x="994" y="499"/>
                </a:cubicBezTo>
                <a:cubicBezTo>
                  <a:pt x="993" y="500"/>
                  <a:pt x="993" y="500"/>
                  <a:pt x="993" y="500"/>
                </a:cubicBezTo>
                <a:cubicBezTo>
                  <a:pt x="993" y="500"/>
                  <a:pt x="993" y="500"/>
                  <a:pt x="993" y="500"/>
                </a:cubicBezTo>
                <a:cubicBezTo>
                  <a:pt x="992" y="501"/>
                  <a:pt x="992" y="501"/>
                  <a:pt x="992" y="501"/>
                </a:cubicBezTo>
                <a:cubicBezTo>
                  <a:pt x="992" y="502"/>
                  <a:pt x="992" y="502"/>
                  <a:pt x="992" y="502"/>
                </a:cubicBezTo>
                <a:cubicBezTo>
                  <a:pt x="991" y="502"/>
                  <a:pt x="991" y="502"/>
                  <a:pt x="991" y="502"/>
                </a:cubicBezTo>
                <a:cubicBezTo>
                  <a:pt x="990" y="502"/>
                  <a:pt x="990" y="502"/>
                  <a:pt x="990" y="502"/>
                </a:cubicBezTo>
                <a:cubicBezTo>
                  <a:pt x="989" y="503"/>
                  <a:pt x="989" y="503"/>
                  <a:pt x="989" y="503"/>
                </a:cubicBezTo>
                <a:cubicBezTo>
                  <a:pt x="989" y="503"/>
                  <a:pt x="989" y="503"/>
                  <a:pt x="989" y="503"/>
                </a:cubicBezTo>
                <a:cubicBezTo>
                  <a:pt x="987" y="504"/>
                  <a:pt x="987" y="504"/>
                  <a:pt x="987" y="504"/>
                </a:cubicBezTo>
                <a:cubicBezTo>
                  <a:pt x="985" y="505"/>
                  <a:pt x="985" y="505"/>
                  <a:pt x="985" y="505"/>
                </a:cubicBezTo>
                <a:cubicBezTo>
                  <a:pt x="985" y="505"/>
                  <a:pt x="985" y="505"/>
                  <a:pt x="985" y="505"/>
                </a:cubicBezTo>
                <a:cubicBezTo>
                  <a:pt x="986" y="506"/>
                  <a:pt x="986" y="506"/>
                  <a:pt x="986" y="506"/>
                </a:cubicBezTo>
                <a:cubicBezTo>
                  <a:pt x="986" y="507"/>
                  <a:pt x="986" y="507"/>
                  <a:pt x="986" y="507"/>
                </a:cubicBezTo>
                <a:cubicBezTo>
                  <a:pt x="987" y="507"/>
                  <a:pt x="987" y="507"/>
                  <a:pt x="987" y="507"/>
                </a:cubicBezTo>
                <a:cubicBezTo>
                  <a:pt x="988" y="506"/>
                  <a:pt x="988" y="506"/>
                  <a:pt x="988" y="506"/>
                </a:cubicBezTo>
                <a:cubicBezTo>
                  <a:pt x="989" y="505"/>
                  <a:pt x="989" y="505"/>
                  <a:pt x="989" y="505"/>
                </a:cubicBezTo>
                <a:cubicBezTo>
                  <a:pt x="989" y="506"/>
                  <a:pt x="989" y="506"/>
                  <a:pt x="989" y="506"/>
                </a:cubicBezTo>
                <a:cubicBezTo>
                  <a:pt x="989" y="506"/>
                  <a:pt x="989" y="506"/>
                  <a:pt x="989" y="506"/>
                </a:cubicBezTo>
                <a:cubicBezTo>
                  <a:pt x="990" y="507"/>
                  <a:pt x="990" y="507"/>
                  <a:pt x="990" y="507"/>
                </a:cubicBezTo>
                <a:cubicBezTo>
                  <a:pt x="991" y="506"/>
                  <a:pt x="991" y="506"/>
                  <a:pt x="991" y="506"/>
                </a:cubicBezTo>
                <a:cubicBezTo>
                  <a:pt x="992" y="505"/>
                  <a:pt x="992" y="505"/>
                  <a:pt x="992" y="505"/>
                </a:cubicBezTo>
                <a:cubicBezTo>
                  <a:pt x="993" y="504"/>
                  <a:pt x="993" y="504"/>
                  <a:pt x="993" y="504"/>
                </a:cubicBezTo>
                <a:cubicBezTo>
                  <a:pt x="993" y="504"/>
                  <a:pt x="993" y="504"/>
                  <a:pt x="993" y="504"/>
                </a:cubicBezTo>
                <a:cubicBezTo>
                  <a:pt x="994" y="503"/>
                  <a:pt x="994" y="503"/>
                  <a:pt x="994" y="503"/>
                </a:cubicBezTo>
                <a:cubicBezTo>
                  <a:pt x="994" y="502"/>
                  <a:pt x="994" y="502"/>
                  <a:pt x="994" y="502"/>
                </a:cubicBezTo>
                <a:cubicBezTo>
                  <a:pt x="995" y="502"/>
                  <a:pt x="995" y="502"/>
                  <a:pt x="995" y="502"/>
                </a:cubicBezTo>
                <a:cubicBezTo>
                  <a:pt x="996" y="500"/>
                  <a:pt x="996" y="500"/>
                  <a:pt x="996" y="500"/>
                </a:cubicBezTo>
                <a:cubicBezTo>
                  <a:pt x="997" y="499"/>
                  <a:pt x="997" y="499"/>
                  <a:pt x="997" y="499"/>
                </a:cubicBezTo>
                <a:cubicBezTo>
                  <a:pt x="998" y="500"/>
                  <a:pt x="998" y="500"/>
                  <a:pt x="998" y="500"/>
                </a:cubicBezTo>
                <a:cubicBezTo>
                  <a:pt x="999" y="500"/>
                  <a:pt x="999" y="500"/>
                  <a:pt x="999" y="500"/>
                </a:cubicBezTo>
                <a:cubicBezTo>
                  <a:pt x="998" y="500"/>
                  <a:pt x="998" y="500"/>
                  <a:pt x="998" y="500"/>
                </a:cubicBezTo>
                <a:cubicBezTo>
                  <a:pt x="999" y="500"/>
                  <a:pt x="999" y="500"/>
                  <a:pt x="999" y="500"/>
                </a:cubicBezTo>
                <a:cubicBezTo>
                  <a:pt x="1000" y="500"/>
                  <a:pt x="1000" y="500"/>
                  <a:pt x="1000" y="500"/>
                </a:cubicBezTo>
                <a:cubicBezTo>
                  <a:pt x="1001" y="497"/>
                  <a:pt x="1001" y="497"/>
                  <a:pt x="1001" y="497"/>
                </a:cubicBezTo>
                <a:cubicBezTo>
                  <a:pt x="1002" y="495"/>
                  <a:pt x="1002" y="495"/>
                  <a:pt x="1002" y="495"/>
                </a:cubicBezTo>
                <a:cubicBezTo>
                  <a:pt x="1002" y="494"/>
                  <a:pt x="1002" y="494"/>
                  <a:pt x="1002" y="494"/>
                </a:cubicBezTo>
                <a:cubicBezTo>
                  <a:pt x="1002" y="493"/>
                  <a:pt x="1002" y="493"/>
                  <a:pt x="1002" y="493"/>
                </a:cubicBezTo>
                <a:cubicBezTo>
                  <a:pt x="1003" y="493"/>
                  <a:pt x="1003" y="493"/>
                  <a:pt x="1003" y="493"/>
                </a:cubicBezTo>
                <a:cubicBezTo>
                  <a:pt x="1004" y="494"/>
                  <a:pt x="1004" y="494"/>
                  <a:pt x="1004" y="494"/>
                </a:cubicBezTo>
                <a:cubicBezTo>
                  <a:pt x="1004" y="494"/>
                  <a:pt x="1004" y="494"/>
                  <a:pt x="1004" y="494"/>
                </a:cubicBezTo>
                <a:cubicBezTo>
                  <a:pt x="1005" y="495"/>
                  <a:pt x="1005" y="495"/>
                  <a:pt x="1005" y="495"/>
                </a:cubicBezTo>
                <a:cubicBezTo>
                  <a:pt x="1005" y="496"/>
                  <a:pt x="1005" y="496"/>
                  <a:pt x="1005" y="496"/>
                </a:cubicBezTo>
                <a:cubicBezTo>
                  <a:pt x="1005" y="498"/>
                  <a:pt x="1005" y="498"/>
                  <a:pt x="1005" y="498"/>
                </a:cubicBezTo>
                <a:cubicBezTo>
                  <a:pt x="1005" y="499"/>
                  <a:pt x="1005" y="499"/>
                  <a:pt x="1005" y="499"/>
                </a:cubicBezTo>
                <a:cubicBezTo>
                  <a:pt x="1005" y="500"/>
                  <a:pt x="1005" y="500"/>
                  <a:pt x="1005" y="500"/>
                </a:cubicBezTo>
                <a:cubicBezTo>
                  <a:pt x="1005" y="501"/>
                  <a:pt x="1005" y="501"/>
                  <a:pt x="1005" y="501"/>
                </a:cubicBezTo>
                <a:cubicBezTo>
                  <a:pt x="1003" y="502"/>
                  <a:pt x="1003" y="502"/>
                  <a:pt x="1003" y="502"/>
                </a:cubicBezTo>
                <a:cubicBezTo>
                  <a:pt x="1002" y="505"/>
                  <a:pt x="1002" y="505"/>
                  <a:pt x="1002" y="505"/>
                </a:cubicBezTo>
                <a:cubicBezTo>
                  <a:pt x="1002" y="507"/>
                  <a:pt x="1002" y="507"/>
                  <a:pt x="1002" y="507"/>
                </a:cubicBezTo>
                <a:cubicBezTo>
                  <a:pt x="1002" y="507"/>
                  <a:pt x="1002" y="507"/>
                  <a:pt x="1002" y="507"/>
                </a:cubicBezTo>
                <a:cubicBezTo>
                  <a:pt x="1002" y="508"/>
                  <a:pt x="1002" y="508"/>
                  <a:pt x="1002" y="508"/>
                </a:cubicBezTo>
                <a:cubicBezTo>
                  <a:pt x="1003" y="509"/>
                  <a:pt x="1003" y="509"/>
                  <a:pt x="1003" y="509"/>
                </a:cubicBezTo>
                <a:cubicBezTo>
                  <a:pt x="1004" y="508"/>
                  <a:pt x="1004" y="508"/>
                  <a:pt x="1004" y="508"/>
                </a:cubicBezTo>
                <a:cubicBezTo>
                  <a:pt x="1005" y="505"/>
                  <a:pt x="1005" y="505"/>
                  <a:pt x="1005" y="505"/>
                </a:cubicBezTo>
                <a:cubicBezTo>
                  <a:pt x="1006" y="505"/>
                  <a:pt x="1006" y="505"/>
                  <a:pt x="1006" y="505"/>
                </a:cubicBezTo>
                <a:cubicBezTo>
                  <a:pt x="1007" y="503"/>
                  <a:pt x="1007" y="503"/>
                  <a:pt x="1007" y="503"/>
                </a:cubicBezTo>
                <a:cubicBezTo>
                  <a:pt x="1008" y="502"/>
                  <a:pt x="1008" y="502"/>
                  <a:pt x="1008" y="502"/>
                </a:cubicBezTo>
                <a:cubicBezTo>
                  <a:pt x="1008" y="503"/>
                  <a:pt x="1008" y="503"/>
                  <a:pt x="1008" y="503"/>
                </a:cubicBezTo>
                <a:cubicBezTo>
                  <a:pt x="1010" y="503"/>
                  <a:pt x="1010" y="503"/>
                  <a:pt x="1010" y="503"/>
                </a:cubicBezTo>
                <a:cubicBezTo>
                  <a:pt x="1010" y="504"/>
                  <a:pt x="1010" y="504"/>
                  <a:pt x="1010" y="504"/>
                </a:cubicBezTo>
                <a:cubicBezTo>
                  <a:pt x="1009" y="504"/>
                  <a:pt x="1009" y="504"/>
                  <a:pt x="1009" y="504"/>
                </a:cubicBezTo>
                <a:cubicBezTo>
                  <a:pt x="1007" y="506"/>
                  <a:pt x="1007" y="506"/>
                  <a:pt x="1007" y="506"/>
                </a:cubicBezTo>
                <a:cubicBezTo>
                  <a:pt x="1007" y="507"/>
                  <a:pt x="1007" y="507"/>
                  <a:pt x="1007" y="507"/>
                </a:cubicBezTo>
                <a:cubicBezTo>
                  <a:pt x="1007" y="508"/>
                  <a:pt x="1007" y="508"/>
                  <a:pt x="1007" y="508"/>
                </a:cubicBezTo>
                <a:cubicBezTo>
                  <a:pt x="1007" y="509"/>
                  <a:pt x="1007" y="509"/>
                  <a:pt x="1007" y="509"/>
                </a:cubicBezTo>
                <a:cubicBezTo>
                  <a:pt x="1007" y="511"/>
                  <a:pt x="1007" y="511"/>
                  <a:pt x="1007" y="511"/>
                </a:cubicBezTo>
                <a:cubicBezTo>
                  <a:pt x="1008" y="512"/>
                  <a:pt x="1008" y="512"/>
                  <a:pt x="1008" y="512"/>
                </a:cubicBezTo>
                <a:cubicBezTo>
                  <a:pt x="1009" y="510"/>
                  <a:pt x="1009" y="510"/>
                  <a:pt x="1009" y="510"/>
                </a:cubicBezTo>
                <a:cubicBezTo>
                  <a:pt x="1010" y="509"/>
                  <a:pt x="1010" y="509"/>
                  <a:pt x="1010" y="509"/>
                </a:cubicBezTo>
                <a:cubicBezTo>
                  <a:pt x="1010" y="509"/>
                  <a:pt x="1010" y="509"/>
                  <a:pt x="1011" y="509"/>
                </a:cubicBezTo>
                <a:cubicBezTo>
                  <a:pt x="1011" y="509"/>
                  <a:pt x="1011" y="511"/>
                  <a:pt x="1011" y="511"/>
                </a:cubicBezTo>
                <a:cubicBezTo>
                  <a:pt x="1012" y="511"/>
                  <a:pt x="1012" y="511"/>
                  <a:pt x="1012" y="511"/>
                </a:cubicBezTo>
                <a:cubicBezTo>
                  <a:pt x="1014" y="510"/>
                  <a:pt x="1014" y="510"/>
                  <a:pt x="1014" y="510"/>
                </a:cubicBezTo>
                <a:cubicBezTo>
                  <a:pt x="1014" y="509"/>
                  <a:pt x="1014" y="509"/>
                  <a:pt x="1014" y="509"/>
                </a:cubicBezTo>
                <a:cubicBezTo>
                  <a:pt x="1014" y="509"/>
                  <a:pt x="1014" y="509"/>
                  <a:pt x="1014" y="509"/>
                </a:cubicBezTo>
                <a:cubicBezTo>
                  <a:pt x="1015" y="508"/>
                  <a:pt x="1015" y="508"/>
                  <a:pt x="1015" y="508"/>
                </a:cubicBezTo>
                <a:cubicBezTo>
                  <a:pt x="1015" y="507"/>
                  <a:pt x="1015" y="507"/>
                  <a:pt x="1015" y="507"/>
                </a:cubicBezTo>
                <a:cubicBezTo>
                  <a:pt x="1015" y="506"/>
                  <a:pt x="1015" y="506"/>
                  <a:pt x="1015" y="506"/>
                </a:cubicBezTo>
                <a:cubicBezTo>
                  <a:pt x="1015" y="506"/>
                  <a:pt x="1015" y="506"/>
                  <a:pt x="1015" y="506"/>
                </a:cubicBezTo>
                <a:cubicBezTo>
                  <a:pt x="1015" y="505"/>
                  <a:pt x="1015" y="505"/>
                  <a:pt x="1015" y="505"/>
                </a:cubicBezTo>
                <a:cubicBezTo>
                  <a:pt x="1015" y="503"/>
                  <a:pt x="1015" y="503"/>
                  <a:pt x="1015" y="503"/>
                </a:cubicBezTo>
                <a:cubicBezTo>
                  <a:pt x="1017" y="501"/>
                  <a:pt x="1017" y="501"/>
                  <a:pt x="1017" y="501"/>
                </a:cubicBezTo>
                <a:cubicBezTo>
                  <a:pt x="1018" y="499"/>
                  <a:pt x="1018" y="499"/>
                  <a:pt x="1018" y="499"/>
                </a:cubicBezTo>
                <a:cubicBezTo>
                  <a:pt x="1018" y="496"/>
                  <a:pt x="1018" y="496"/>
                  <a:pt x="1018" y="496"/>
                </a:cubicBezTo>
                <a:cubicBezTo>
                  <a:pt x="1018" y="495"/>
                  <a:pt x="1018" y="495"/>
                  <a:pt x="1018" y="495"/>
                </a:cubicBezTo>
                <a:cubicBezTo>
                  <a:pt x="1017" y="495"/>
                  <a:pt x="1017" y="495"/>
                  <a:pt x="1017" y="495"/>
                </a:cubicBezTo>
                <a:cubicBezTo>
                  <a:pt x="1017" y="496"/>
                  <a:pt x="1017" y="496"/>
                  <a:pt x="1017" y="496"/>
                </a:cubicBezTo>
                <a:cubicBezTo>
                  <a:pt x="1016" y="497"/>
                  <a:pt x="1016" y="497"/>
                  <a:pt x="1016" y="497"/>
                </a:cubicBezTo>
                <a:cubicBezTo>
                  <a:pt x="1015" y="498"/>
                  <a:pt x="1015" y="498"/>
                  <a:pt x="1015" y="498"/>
                </a:cubicBezTo>
                <a:cubicBezTo>
                  <a:pt x="1014" y="500"/>
                  <a:pt x="1014" y="500"/>
                  <a:pt x="1014" y="500"/>
                </a:cubicBezTo>
                <a:cubicBezTo>
                  <a:pt x="1013" y="500"/>
                  <a:pt x="1013" y="500"/>
                  <a:pt x="1013" y="500"/>
                </a:cubicBezTo>
                <a:cubicBezTo>
                  <a:pt x="1012" y="499"/>
                  <a:pt x="1012" y="499"/>
                  <a:pt x="1012" y="499"/>
                </a:cubicBezTo>
                <a:cubicBezTo>
                  <a:pt x="1013" y="497"/>
                  <a:pt x="1013" y="497"/>
                  <a:pt x="1013" y="497"/>
                </a:cubicBezTo>
                <a:cubicBezTo>
                  <a:pt x="1013" y="496"/>
                  <a:pt x="1013" y="496"/>
                  <a:pt x="1013" y="496"/>
                </a:cubicBezTo>
                <a:cubicBezTo>
                  <a:pt x="1014" y="494"/>
                  <a:pt x="1014" y="494"/>
                  <a:pt x="1014" y="494"/>
                </a:cubicBezTo>
                <a:cubicBezTo>
                  <a:pt x="1015" y="494"/>
                  <a:pt x="1015" y="494"/>
                  <a:pt x="1015" y="494"/>
                </a:cubicBezTo>
                <a:cubicBezTo>
                  <a:pt x="1016" y="492"/>
                  <a:pt x="1016" y="492"/>
                  <a:pt x="1016" y="492"/>
                </a:cubicBezTo>
                <a:cubicBezTo>
                  <a:pt x="1017" y="492"/>
                  <a:pt x="1017" y="492"/>
                  <a:pt x="1017" y="492"/>
                </a:cubicBezTo>
                <a:cubicBezTo>
                  <a:pt x="1017" y="492"/>
                  <a:pt x="1017" y="492"/>
                  <a:pt x="1017" y="492"/>
                </a:cubicBezTo>
                <a:cubicBezTo>
                  <a:pt x="1017" y="491"/>
                  <a:pt x="1017" y="491"/>
                  <a:pt x="1017" y="491"/>
                </a:cubicBezTo>
                <a:cubicBezTo>
                  <a:pt x="1016" y="492"/>
                  <a:pt x="1016" y="492"/>
                  <a:pt x="1016" y="492"/>
                </a:cubicBezTo>
                <a:cubicBezTo>
                  <a:pt x="1015" y="492"/>
                  <a:pt x="1015" y="492"/>
                  <a:pt x="1015" y="492"/>
                </a:cubicBezTo>
                <a:cubicBezTo>
                  <a:pt x="1014" y="492"/>
                  <a:pt x="1014" y="492"/>
                  <a:pt x="1014" y="492"/>
                </a:cubicBezTo>
                <a:cubicBezTo>
                  <a:pt x="1013" y="493"/>
                  <a:pt x="1013" y="493"/>
                  <a:pt x="1013" y="493"/>
                </a:cubicBezTo>
                <a:cubicBezTo>
                  <a:pt x="1012" y="494"/>
                  <a:pt x="1012" y="494"/>
                  <a:pt x="1012" y="494"/>
                </a:cubicBezTo>
                <a:cubicBezTo>
                  <a:pt x="1011" y="495"/>
                  <a:pt x="1011" y="495"/>
                  <a:pt x="1011" y="495"/>
                </a:cubicBezTo>
                <a:cubicBezTo>
                  <a:pt x="1009" y="496"/>
                  <a:pt x="1009" y="496"/>
                  <a:pt x="1009" y="496"/>
                </a:cubicBezTo>
                <a:cubicBezTo>
                  <a:pt x="1009" y="497"/>
                  <a:pt x="1009" y="497"/>
                  <a:pt x="1009" y="497"/>
                </a:cubicBezTo>
                <a:cubicBezTo>
                  <a:pt x="1008" y="498"/>
                  <a:pt x="1008" y="498"/>
                  <a:pt x="1008" y="498"/>
                </a:cubicBezTo>
                <a:cubicBezTo>
                  <a:pt x="1007" y="497"/>
                  <a:pt x="1007" y="497"/>
                  <a:pt x="1007" y="497"/>
                </a:cubicBezTo>
                <a:cubicBezTo>
                  <a:pt x="1007" y="495"/>
                  <a:pt x="1007" y="495"/>
                  <a:pt x="1007" y="495"/>
                </a:cubicBezTo>
                <a:cubicBezTo>
                  <a:pt x="1006" y="494"/>
                  <a:pt x="1006" y="494"/>
                  <a:pt x="1006" y="494"/>
                </a:cubicBezTo>
                <a:cubicBezTo>
                  <a:pt x="1006" y="493"/>
                  <a:pt x="1006" y="493"/>
                  <a:pt x="1006" y="493"/>
                </a:cubicBezTo>
                <a:cubicBezTo>
                  <a:pt x="1007" y="494"/>
                  <a:pt x="1007" y="494"/>
                  <a:pt x="1007" y="494"/>
                </a:cubicBezTo>
                <a:cubicBezTo>
                  <a:pt x="1008" y="494"/>
                  <a:pt x="1008" y="494"/>
                  <a:pt x="1008" y="494"/>
                </a:cubicBezTo>
                <a:cubicBezTo>
                  <a:pt x="1009" y="492"/>
                  <a:pt x="1009" y="492"/>
                  <a:pt x="1009" y="492"/>
                </a:cubicBezTo>
                <a:cubicBezTo>
                  <a:pt x="1008" y="493"/>
                  <a:pt x="1008" y="493"/>
                  <a:pt x="1008" y="493"/>
                </a:cubicBezTo>
                <a:cubicBezTo>
                  <a:pt x="1006" y="492"/>
                  <a:pt x="1006" y="492"/>
                  <a:pt x="1006" y="492"/>
                </a:cubicBezTo>
                <a:cubicBezTo>
                  <a:pt x="1007" y="492"/>
                  <a:pt x="1007" y="492"/>
                  <a:pt x="1007" y="492"/>
                </a:cubicBezTo>
                <a:cubicBezTo>
                  <a:pt x="1009" y="492"/>
                  <a:pt x="1009" y="492"/>
                  <a:pt x="1009" y="492"/>
                </a:cubicBezTo>
                <a:cubicBezTo>
                  <a:pt x="1007" y="492"/>
                  <a:pt x="1007" y="492"/>
                  <a:pt x="1007" y="492"/>
                </a:cubicBezTo>
                <a:cubicBezTo>
                  <a:pt x="1007" y="491"/>
                  <a:pt x="1007" y="491"/>
                  <a:pt x="1007" y="491"/>
                </a:cubicBezTo>
                <a:cubicBezTo>
                  <a:pt x="1007" y="490"/>
                  <a:pt x="1007" y="490"/>
                  <a:pt x="1007" y="490"/>
                </a:cubicBezTo>
                <a:cubicBezTo>
                  <a:pt x="1007" y="489"/>
                  <a:pt x="1007" y="489"/>
                  <a:pt x="1007" y="489"/>
                </a:cubicBezTo>
                <a:cubicBezTo>
                  <a:pt x="1009" y="489"/>
                  <a:pt x="1009" y="489"/>
                  <a:pt x="1009" y="489"/>
                </a:cubicBezTo>
                <a:cubicBezTo>
                  <a:pt x="1009" y="489"/>
                  <a:pt x="1009" y="489"/>
                  <a:pt x="1009" y="489"/>
                </a:cubicBezTo>
                <a:cubicBezTo>
                  <a:pt x="1011" y="488"/>
                  <a:pt x="1011" y="488"/>
                  <a:pt x="1011" y="488"/>
                </a:cubicBezTo>
                <a:cubicBezTo>
                  <a:pt x="1012" y="486"/>
                  <a:pt x="1012" y="486"/>
                  <a:pt x="1012" y="486"/>
                </a:cubicBezTo>
                <a:cubicBezTo>
                  <a:pt x="1013" y="486"/>
                  <a:pt x="1013" y="486"/>
                  <a:pt x="1013" y="486"/>
                </a:cubicBezTo>
                <a:cubicBezTo>
                  <a:pt x="1014" y="487"/>
                  <a:pt x="1014" y="487"/>
                  <a:pt x="1014" y="487"/>
                </a:cubicBezTo>
                <a:cubicBezTo>
                  <a:pt x="1015" y="486"/>
                  <a:pt x="1015" y="486"/>
                  <a:pt x="1015" y="486"/>
                </a:cubicBezTo>
                <a:cubicBezTo>
                  <a:pt x="1016" y="484"/>
                  <a:pt x="1016" y="484"/>
                  <a:pt x="1016" y="484"/>
                </a:cubicBezTo>
                <a:cubicBezTo>
                  <a:pt x="1016" y="483"/>
                  <a:pt x="1016" y="483"/>
                  <a:pt x="1016" y="483"/>
                </a:cubicBezTo>
                <a:cubicBezTo>
                  <a:pt x="1016" y="482"/>
                  <a:pt x="1016" y="482"/>
                  <a:pt x="1016" y="482"/>
                </a:cubicBezTo>
                <a:cubicBezTo>
                  <a:pt x="1014" y="483"/>
                  <a:pt x="1014" y="483"/>
                  <a:pt x="1014" y="483"/>
                </a:cubicBezTo>
                <a:cubicBezTo>
                  <a:pt x="1013" y="484"/>
                  <a:pt x="1013" y="484"/>
                  <a:pt x="1013" y="484"/>
                </a:cubicBezTo>
                <a:cubicBezTo>
                  <a:pt x="1013" y="483"/>
                  <a:pt x="1013" y="483"/>
                  <a:pt x="1013" y="483"/>
                </a:cubicBezTo>
                <a:cubicBezTo>
                  <a:pt x="1012" y="483"/>
                  <a:pt x="1012" y="483"/>
                  <a:pt x="1012" y="483"/>
                </a:cubicBezTo>
                <a:cubicBezTo>
                  <a:pt x="1012" y="484"/>
                  <a:pt x="1012" y="484"/>
                  <a:pt x="1012" y="484"/>
                </a:cubicBezTo>
                <a:cubicBezTo>
                  <a:pt x="1012" y="485"/>
                  <a:pt x="1012" y="485"/>
                  <a:pt x="1012" y="485"/>
                </a:cubicBezTo>
                <a:cubicBezTo>
                  <a:pt x="1011" y="486"/>
                  <a:pt x="1011" y="486"/>
                  <a:pt x="1011" y="486"/>
                </a:cubicBezTo>
                <a:cubicBezTo>
                  <a:pt x="1010" y="486"/>
                  <a:pt x="1010" y="486"/>
                  <a:pt x="1010" y="486"/>
                </a:cubicBezTo>
                <a:cubicBezTo>
                  <a:pt x="1009" y="486"/>
                  <a:pt x="1009" y="486"/>
                  <a:pt x="1009" y="486"/>
                </a:cubicBezTo>
                <a:cubicBezTo>
                  <a:pt x="1008" y="487"/>
                  <a:pt x="1008" y="487"/>
                  <a:pt x="1008" y="487"/>
                </a:cubicBezTo>
                <a:cubicBezTo>
                  <a:pt x="1008" y="488"/>
                  <a:pt x="1008" y="488"/>
                  <a:pt x="1008" y="488"/>
                </a:cubicBezTo>
                <a:cubicBezTo>
                  <a:pt x="1007" y="488"/>
                  <a:pt x="1007" y="488"/>
                  <a:pt x="1007" y="488"/>
                </a:cubicBezTo>
                <a:cubicBezTo>
                  <a:pt x="1007" y="488"/>
                  <a:pt x="1007" y="488"/>
                  <a:pt x="1007" y="488"/>
                </a:cubicBezTo>
                <a:cubicBezTo>
                  <a:pt x="1007" y="486"/>
                  <a:pt x="1007" y="486"/>
                  <a:pt x="1007" y="486"/>
                </a:cubicBezTo>
                <a:cubicBezTo>
                  <a:pt x="1007" y="487"/>
                  <a:pt x="1007" y="487"/>
                  <a:pt x="1007" y="487"/>
                </a:cubicBezTo>
                <a:cubicBezTo>
                  <a:pt x="1006" y="487"/>
                  <a:pt x="1006" y="487"/>
                  <a:pt x="1006" y="487"/>
                </a:cubicBezTo>
                <a:cubicBezTo>
                  <a:pt x="1007" y="486"/>
                  <a:pt x="1007" y="486"/>
                  <a:pt x="1007" y="486"/>
                </a:cubicBezTo>
                <a:cubicBezTo>
                  <a:pt x="1008" y="485"/>
                  <a:pt x="1008" y="485"/>
                  <a:pt x="1008" y="485"/>
                </a:cubicBezTo>
                <a:cubicBezTo>
                  <a:pt x="1008" y="485"/>
                  <a:pt x="1008" y="485"/>
                  <a:pt x="1008" y="485"/>
                </a:cubicBezTo>
                <a:cubicBezTo>
                  <a:pt x="1007" y="484"/>
                  <a:pt x="1007" y="484"/>
                  <a:pt x="1007" y="484"/>
                </a:cubicBezTo>
                <a:cubicBezTo>
                  <a:pt x="1008" y="484"/>
                  <a:pt x="1008" y="484"/>
                  <a:pt x="1008" y="484"/>
                </a:cubicBezTo>
                <a:cubicBezTo>
                  <a:pt x="1009" y="482"/>
                  <a:pt x="1009" y="482"/>
                  <a:pt x="1009" y="482"/>
                </a:cubicBezTo>
                <a:cubicBezTo>
                  <a:pt x="1008" y="482"/>
                  <a:pt x="1008" y="482"/>
                  <a:pt x="1008" y="482"/>
                </a:cubicBezTo>
                <a:cubicBezTo>
                  <a:pt x="1007" y="483"/>
                  <a:pt x="1007" y="483"/>
                  <a:pt x="1007" y="483"/>
                </a:cubicBezTo>
                <a:cubicBezTo>
                  <a:pt x="1008" y="482"/>
                  <a:pt x="1008" y="482"/>
                  <a:pt x="1008" y="482"/>
                </a:cubicBezTo>
                <a:cubicBezTo>
                  <a:pt x="1008" y="481"/>
                  <a:pt x="1008" y="481"/>
                  <a:pt x="1008" y="481"/>
                </a:cubicBezTo>
                <a:cubicBezTo>
                  <a:pt x="1007" y="480"/>
                  <a:pt x="1007" y="480"/>
                  <a:pt x="1007" y="480"/>
                </a:cubicBezTo>
                <a:cubicBezTo>
                  <a:pt x="1006" y="481"/>
                  <a:pt x="1006" y="481"/>
                  <a:pt x="1006" y="481"/>
                </a:cubicBezTo>
                <a:cubicBezTo>
                  <a:pt x="1004" y="480"/>
                  <a:pt x="1004" y="480"/>
                  <a:pt x="1004" y="480"/>
                </a:cubicBezTo>
                <a:cubicBezTo>
                  <a:pt x="1006" y="480"/>
                  <a:pt x="1006" y="480"/>
                  <a:pt x="1006" y="480"/>
                </a:cubicBezTo>
                <a:cubicBezTo>
                  <a:pt x="1007" y="480"/>
                  <a:pt x="1007" y="480"/>
                  <a:pt x="1007" y="480"/>
                </a:cubicBezTo>
                <a:cubicBezTo>
                  <a:pt x="1008" y="480"/>
                  <a:pt x="1008" y="480"/>
                  <a:pt x="1008" y="480"/>
                </a:cubicBezTo>
                <a:cubicBezTo>
                  <a:pt x="1010" y="479"/>
                  <a:pt x="1010" y="479"/>
                  <a:pt x="1010" y="479"/>
                </a:cubicBezTo>
                <a:cubicBezTo>
                  <a:pt x="1010" y="478"/>
                  <a:pt x="1010" y="478"/>
                  <a:pt x="1010" y="478"/>
                </a:cubicBezTo>
                <a:cubicBezTo>
                  <a:pt x="1011" y="478"/>
                  <a:pt x="1011" y="478"/>
                  <a:pt x="1011" y="478"/>
                </a:cubicBezTo>
                <a:cubicBezTo>
                  <a:pt x="1012" y="477"/>
                  <a:pt x="1012" y="477"/>
                  <a:pt x="1012" y="477"/>
                </a:cubicBezTo>
                <a:cubicBezTo>
                  <a:pt x="1012" y="476"/>
                  <a:pt x="1012" y="476"/>
                  <a:pt x="1012" y="476"/>
                </a:cubicBezTo>
                <a:cubicBezTo>
                  <a:pt x="1013" y="475"/>
                  <a:pt x="1013" y="475"/>
                  <a:pt x="1013" y="475"/>
                </a:cubicBezTo>
                <a:cubicBezTo>
                  <a:pt x="1013" y="474"/>
                  <a:pt x="1013" y="474"/>
                  <a:pt x="1013" y="474"/>
                </a:cubicBezTo>
                <a:cubicBezTo>
                  <a:pt x="1012" y="474"/>
                  <a:pt x="1012" y="474"/>
                  <a:pt x="1012" y="474"/>
                </a:cubicBezTo>
                <a:cubicBezTo>
                  <a:pt x="1010" y="472"/>
                  <a:pt x="1010" y="472"/>
                  <a:pt x="1010" y="472"/>
                </a:cubicBezTo>
                <a:cubicBezTo>
                  <a:pt x="1009" y="472"/>
                  <a:pt x="1009" y="472"/>
                  <a:pt x="1009" y="472"/>
                </a:cubicBezTo>
                <a:cubicBezTo>
                  <a:pt x="1007" y="472"/>
                  <a:pt x="1007" y="472"/>
                  <a:pt x="1007" y="472"/>
                </a:cubicBezTo>
                <a:cubicBezTo>
                  <a:pt x="1006" y="472"/>
                  <a:pt x="1006" y="472"/>
                  <a:pt x="1006" y="472"/>
                </a:cubicBezTo>
                <a:cubicBezTo>
                  <a:pt x="1006" y="473"/>
                  <a:pt x="1006" y="473"/>
                  <a:pt x="1006" y="473"/>
                </a:cubicBezTo>
                <a:cubicBezTo>
                  <a:pt x="1005" y="475"/>
                  <a:pt x="1005" y="475"/>
                  <a:pt x="1005" y="475"/>
                </a:cubicBezTo>
                <a:cubicBezTo>
                  <a:pt x="1005" y="476"/>
                  <a:pt x="1005" y="476"/>
                  <a:pt x="1005" y="476"/>
                </a:cubicBezTo>
                <a:cubicBezTo>
                  <a:pt x="1004" y="477"/>
                  <a:pt x="1004" y="477"/>
                  <a:pt x="1004" y="477"/>
                </a:cubicBezTo>
                <a:cubicBezTo>
                  <a:pt x="1005" y="476"/>
                  <a:pt x="1005" y="476"/>
                  <a:pt x="1005" y="476"/>
                </a:cubicBezTo>
                <a:cubicBezTo>
                  <a:pt x="1005" y="475"/>
                  <a:pt x="1005" y="475"/>
                  <a:pt x="1005" y="475"/>
                </a:cubicBezTo>
                <a:cubicBezTo>
                  <a:pt x="1004" y="474"/>
                  <a:pt x="1004" y="474"/>
                  <a:pt x="1004" y="474"/>
                </a:cubicBezTo>
                <a:cubicBezTo>
                  <a:pt x="1005" y="473"/>
                  <a:pt x="1005" y="473"/>
                  <a:pt x="1005" y="473"/>
                </a:cubicBezTo>
                <a:cubicBezTo>
                  <a:pt x="1006" y="472"/>
                  <a:pt x="1006" y="472"/>
                  <a:pt x="1006" y="472"/>
                </a:cubicBezTo>
                <a:cubicBezTo>
                  <a:pt x="1005" y="471"/>
                  <a:pt x="1005" y="471"/>
                  <a:pt x="1005" y="471"/>
                </a:cubicBezTo>
                <a:cubicBezTo>
                  <a:pt x="1004" y="473"/>
                  <a:pt x="1004" y="473"/>
                  <a:pt x="1004" y="473"/>
                </a:cubicBezTo>
                <a:lnTo>
                  <a:pt x="1003" y="474"/>
                </a:lnTo>
                <a:close/>
                <a:moveTo>
                  <a:pt x="1017" y="1036"/>
                </a:moveTo>
                <a:cubicBezTo>
                  <a:pt x="1018" y="1035"/>
                  <a:pt x="1018" y="1035"/>
                  <a:pt x="1018" y="1035"/>
                </a:cubicBezTo>
                <a:cubicBezTo>
                  <a:pt x="1016" y="1034"/>
                  <a:pt x="1016" y="1034"/>
                  <a:pt x="1016" y="1034"/>
                </a:cubicBezTo>
                <a:cubicBezTo>
                  <a:pt x="1015" y="1034"/>
                  <a:pt x="1015" y="1034"/>
                  <a:pt x="1015" y="1034"/>
                </a:cubicBezTo>
                <a:cubicBezTo>
                  <a:pt x="1015" y="1035"/>
                  <a:pt x="1015" y="1035"/>
                  <a:pt x="1015" y="1035"/>
                </a:cubicBezTo>
                <a:cubicBezTo>
                  <a:pt x="1013" y="1035"/>
                  <a:pt x="1013" y="1035"/>
                  <a:pt x="1013" y="1035"/>
                </a:cubicBezTo>
                <a:cubicBezTo>
                  <a:pt x="1015" y="1036"/>
                  <a:pt x="1015" y="1036"/>
                  <a:pt x="1015" y="1036"/>
                </a:cubicBezTo>
                <a:lnTo>
                  <a:pt x="1017" y="1036"/>
                </a:lnTo>
                <a:close/>
                <a:moveTo>
                  <a:pt x="1011" y="1034"/>
                </a:moveTo>
                <a:cubicBezTo>
                  <a:pt x="1012" y="1034"/>
                  <a:pt x="1012" y="1034"/>
                  <a:pt x="1012" y="1034"/>
                </a:cubicBezTo>
                <a:cubicBezTo>
                  <a:pt x="1013" y="1034"/>
                  <a:pt x="1013" y="1034"/>
                  <a:pt x="1013" y="1034"/>
                </a:cubicBezTo>
                <a:cubicBezTo>
                  <a:pt x="1013" y="1032"/>
                  <a:pt x="1013" y="1032"/>
                  <a:pt x="1013" y="1032"/>
                </a:cubicBezTo>
                <a:cubicBezTo>
                  <a:pt x="1012" y="1031"/>
                  <a:pt x="1012" y="1031"/>
                  <a:pt x="1012" y="1031"/>
                </a:cubicBezTo>
                <a:cubicBezTo>
                  <a:pt x="1009" y="1032"/>
                  <a:pt x="1009" y="1032"/>
                  <a:pt x="1009" y="1032"/>
                </a:cubicBezTo>
                <a:cubicBezTo>
                  <a:pt x="1008" y="1032"/>
                  <a:pt x="1008" y="1032"/>
                  <a:pt x="1008" y="1032"/>
                </a:cubicBezTo>
                <a:cubicBezTo>
                  <a:pt x="1007" y="1033"/>
                  <a:pt x="1007" y="1033"/>
                  <a:pt x="1007" y="1033"/>
                </a:cubicBezTo>
                <a:cubicBezTo>
                  <a:pt x="1008" y="1034"/>
                  <a:pt x="1008" y="1034"/>
                  <a:pt x="1008" y="1034"/>
                </a:cubicBezTo>
                <a:lnTo>
                  <a:pt x="1011" y="1034"/>
                </a:lnTo>
                <a:close/>
                <a:moveTo>
                  <a:pt x="1005" y="1010"/>
                </a:moveTo>
                <a:cubicBezTo>
                  <a:pt x="1005" y="1010"/>
                  <a:pt x="1005" y="1010"/>
                  <a:pt x="1005" y="1010"/>
                </a:cubicBezTo>
                <a:cubicBezTo>
                  <a:pt x="1006" y="1013"/>
                  <a:pt x="1006" y="1013"/>
                  <a:pt x="1006" y="1013"/>
                </a:cubicBezTo>
                <a:cubicBezTo>
                  <a:pt x="1007" y="1014"/>
                  <a:pt x="1007" y="1014"/>
                  <a:pt x="1007" y="1014"/>
                </a:cubicBezTo>
                <a:cubicBezTo>
                  <a:pt x="1007" y="1014"/>
                  <a:pt x="1008" y="1015"/>
                  <a:pt x="1008" y="1015"/>
                </a:cubicBezTo>
                <a:cubicBezTo>
                  <a:pt x="1008" y="1013"/>
                  <a:pt x="1008" y="1013"/>
                  <a:pt x="1008" y="1013"/>
                </a:cubicBezTo>
                <a:cubicBezTo>
                  <a:pt x="1007" y="1011"/>
                  <a:pt x="1007" y="1011"/>
                  <a:pt x="1007" y="1011"/>
                </a:cubicBezTo>
                <a:lnTo>
                  <a:pt x="1005" y="1010"/>
                </a:lnTo>
                <a:close/>
                <a:moveTo>
                  <a:pt x="986" y="495"/>
                </a:moveTo>
                <a:cubicBezTo>
                  <a:pt x="986" y="496"/>
                  <a:pt x="986" y="496"/>
                  <a:pt x="986" y="496"/>
                </a:cubicBezTo>
                <a:cubicBezTo>
                  <a:pt x="987" y="496"/>
                  <a:pt x="987" y="496"/>
                  <a:pt x="987" y="496"/>
                </a:cubicBezTo>
                <a:cubicBezTo>
                  <a:pt x="987" y="496"/>
                  <a:pt x="987" y="496"/>
                  <a:pt x="987" y="496"/>
                </a:cubicBezTo>
                <a:lnTo>
                  <a:pt x="986" y="495"/>
                </a:lnTo>
                <a:close/>
                <a:moveTo>
                  <a:pt x="1005" y="1034"/>
                </a:moveTo>
                <a:cubicBezTo>
                  <a:pt x="1006" y="1034"/>
                  <a:pt x="1006" y="1034"/>
                  <a:pt x="1006" y="1034"/>
                </a:cubicBezTo>
                <a:cubicBezTo>
                  <a:pt x="1007" y="1035"/>
                  <a:pt x="1007" y="1035"/>
                  <a:pt x="1007" y="1035"/>
                </a:cubicBezTo>
                <a:cubicBezTo>
                  <a:pt x="1007" y="1034"/>
                  <a:pt x="1007" y="1034"/>
                  <a:pt x="1007" y="1034"/>
                </a:cubicBezTo>
                <a:cubicBezTo>
                  <a:pt x="1006" y="1033"/>
                  <a:pt x="1006" y="1033"/>
                  <a:pt x="1006" y="1033"/>
                </a:cubicBezTo>
                <a:cubicBezTo>
                  <a:pt x="1005" y="1032"/>
                  <a:pt x="1005" y="1032"/>
                  <a:pt x="1005" y="1032"/>
                </a:cubicBezTo>
                <a:lnTo>
                  <a:pt x="1005" y="1034"/>
                </a:lnTo>
                <a:close/>
                <a:moveTo>
                  <a:pt x="1455" y="396"/>
                </a:moveTo>
                <a:cubicBezTo>
                  <a:pt x="1457" y="393"/>
                  <a:pt x="1457" y="393"/>
                  <a:pt x="1457" y="393"/>
                </a:cubicBezTo>
                <a:cubicBezTo>
                  <a:pt x="1453" y="396"/>
                  <a:pt x="1453" y="396"/>
                  <a:pt x="1453" y="396"/>
                </a:cubicBezTo>
                <a:cubicBezTo>
                  <a:pt x="1454" y="398"/>
                  <a:pt x="1454" y="398"/>
                  <a:pt x="1454" y="398"/>
                </a:cubicBezTo>
                <a:lnTo>
                  <a:pt x="1455" y="396"/>
                </a:lnTo>
                <a:close/>
                <a:moveTo>
                  <a:pt x="1083" y="72"/>
                </a:moveTo>
                <a:cubicBezTo>
                  <a:pt x="1084" y="72"/>
                  <a:pt x="1084" y="72"/>
                  <a:pt x="1084" y="72"/>
                </a:cubicBezTo>
                <a:cubicBezTo>
                  <a:pt x="1084" y="71"/>
                  <a:pt x="1084" y="71"/>
                  <a:pt x="1084" y="71"/>
                </a:cubicBezTo>
                <a:cubicBezTo>
                  <a:pt x="1082" y="71"/>
                  <a:pt x="1082" y="71"/>
                  <a:pt x="1082" y="71"/>
                </a:cubicBezTo>
                <a:cubicBezTo>
                  <a:pt x="1081" y="72"/>
                  <a:pt x="1081" y="72"/>
                  <a:pt x="1081" y="72"/>
                </a:cubicBezTo>
                <a:cubicBezTo>
                  <a:pt x="1081" y="73"/>
                  <a:pt x="1081" y="73"/>
                  <a:pt x="1081" y="73"/>
                </a:cubicBezTo>
                <a:lnTo>
                  <a:pt x="1083" y="72"/>
                </a:lnTo>
                <a:close/>
                <a:moveTo>
                  <a:pt x="1083" y="85"/>
                </a:moveTo>
                <a:cubicBezTo>
                  <a:pt x="1085" y="84"/>
                  <a:pt x="1085" y="84"/>
                  <a:pt x="1085" y="84"/>
                </a:cubicBezTo>
                <a:cubicBezTo>
                  <a:pt x="1086" y="83"/>
                  <a:pt x="1086" y="83"/>
                  <a:pt x="1086" y="83"/>
                </a:cubicBezTo>
                <a:cubicBezTo>
                  <a:pt x="1085" y="83"/>
                  <a:pt x="1085" y="83"/>
                  <a:pt x="1085" y="83"/>
                </a:cubicBezTo>
                <a:cubicBezTo>
                  <a:pt x="1084" y="83"/>
                  <a:pt x="1084" y="83"/>
                  <a:pt x="1084" y="83"/>
                </a:cubicBezTo>
                <a:cubicBezTo>
                  <a:pt x="1082" y="83"/>
                  <a:pt x="1082" y="83"/>
                  <a:pt x="1082" y="83"/>
                </a:cubicBezTo>
                <a:cubicBezTo>
                  <a:pt x="1081" y="85"/>
                  <a:pt x="1081" y="85"/>
                  <a:pt x="1081" y="85"/>
                </a:cubicBezTo>
                <a:cubicBezTo>
                  <a:pt x="1081" y="85"/>
                  <a:pt x="1080" y="85"/>
                  <a:pt x="1080" y="85"/>
                </a:cubicBezTo>
                <a:cubicBezTo>
                  <a:pt x="1080" y="87"/>
                  <a:pt x="1080" y="87"/>
                  <a:pt x="1080" y="87"/>
                </a:cubicBezTo>
                <a:cubicBezTo>
                  <a:pt x="1082" y="87"/>
                  <a:pt x="1082" y="87"/>
                  <a:pt x="1082" y="87"/>
                </a:cubicBezTo>
                <a:lnTo>
                  <a:pt x="1083" y="85"/>
                </a:lnTo>
                <a:close/>
                <a:moveTo>
                  <a:pt x="1090" y="60"/>
                </a:moveTo>
                <a:cubicBezTo>
                  <a:pt x="1089" y="59"/>
                  <a:pt x="1089" y="59"/>
                  <a:pt x="1089" y="59"/>
                </a:cubicBezTo>
                <a:cubicBezTo>
                  <a:pt x="1089" y="59"/>
                  <a:pt x="1089" y="59"/>
                  <a:pt x="1089" y="59"/>
                </a:cubicBezTo>
                <a:cubicBezTo>
                  <a:pt x="1089" y="60"/>
                  <a:pt x="1089" y="60"/>
                  <a:pt x="1089" y="60"/>
                </a:cubicBezTo>
                <a:lnTo>
                  <a:pt x="1090" y="60"/>
                </a:lnTo>
                <a:close/>
                <a:moveTo>
                  <a:pt x="983" y="510"/>
                </a:moveTo>
                <a:cubicBezTo>
                  <a:pt x="983" y="510"/>
                  <a:pt x="983" y="510"/>
                  <a:pt x="983" y="510"/>
                </a:cubicBezTo>
                <a:cubicBezTo>
                  <a:pt x="984" y="509"/>
                  <a:pt x="984" y="509"/>
                  <a:pt x="984" y="509"/>
                </a:cubicBezTo>
                <a:cubicBezTo>
                  <a:pt x="984" y="508"/>
                  <a:pt x="984" y="508"/>
                  <a:pt x="984" y="508"/>
                </a:cubicBezTo>
                <a:cubicBezTo>
                  <a:pt x="983" y="509"/>
                  <a:pt x="983" y="509"/>
                  <a:pt x="983" y="509"/>
                </a:cubicBezTo>
                <a:lnTo>
                  <a:pt x="983" y="510"/>
                </a:lnTo>
                <a:close/>
                <a:moveTo>
                  <a:pt x="1080" y="93"/>
                </a:moveTo>
                <a:cubicBezTo>
                  <a:pt x="1081" y="92"/>
                  <a:pt x="1081" y="92"/>
                  <a:pt x="1081" y="92"/>
                </a:cubicBezTo>
                <a:cubicBezTo>
                  <a:pt x="1080" y="91"/>
                  <a:pt x="1080" y="91"/>
                  <a:pt x="1080" y="91"/>
                </a:cubicBezTo>
                <a:cubicBezTo>
                  <a:pt x="1079" y="91"/>
                  <a:pt x="1079" y="91"/>
                  <a:pt x="1079" y="91"/>
                </a:cubicBezTo>
                <a:cubicBezTo>
                  <a:pt x="1079" y="93"/>
                  <a:pt x="1079" y="93"/>
                  <a:pt x="1079" y="93"/>
                </a:cubicBezTo>
                <a:lnTo>
                  <a:pt x="1080" y="93"/>
                </a:lnTo>
                <a:close/>
                <a:moveTo>
                  <a:pt x="1082" y="19"/>
                </a:moveTo>
                <a:cubicBezTo>
                  <a:pt x="1082" y="21"/>
                  <a:pt x="1082" y="21"/>
                  <a:pt x="1082" y="21"/>
                </a:cubicBezTo>
                <a:cubicBezTo>
                  <a:pt x="1083" y="21"/>
                  <a:pt x="1083" y="21"/>
                  <a:pt x="1083" y="21"/>
                </a:cubicBezTo>
                <a:cubicBezTo>
                  <a:pt x="1083" y="20"/>
                  <a:pt x="1083" y="20"/>
                  <a:pt x="1083" y="20"/>
                </a:cubicBezTo>
                <a:cubicBezTo>
                  <a:pt x="1083" y="19"/>
                  <a:pt x="1083" y="19"/>
                  <a:pt x="1083" y="19"/>
                </a:cubicBezTo>
                <a:lnTo>
                  <a:pt x="1082" y="19"/>
                </a:lnTo>
                <a:close/>
                <a:moveTo>
                  <a:pt x="1462" y="397"/>
                </a:moveTo>
                <a:cubicBezTo>
                  <a:pt x="1461" y="397"/>
                  <a:pt x="1461" y="397"/>
                  <a:pt x="1461" y="397"/>
                </a:cubicBezTo>
                <a:cubicBezTo>
                  <a:pt x="1461" y="398"/>
                  <a:pt x="1461" y="398"/>
                  <a:pt x="1461" y="398"/>
                </a:cubicBezTo>
                <a:cubicBezTo>
                  <a:pt x="1462" y="399"/>
                  <a:pt x="1462" y="399"/>
                  <a:pt x="1462" y="399"/>
                </a:cubicBezTo>
                <a:lnTo>
                  <a:pt x="1462" y="397"/>
                </a:lnTo>
                <a:close/>
                <a:moveTo>
                  <a:pt x="1464" y="420"/>
                </a:moveTo>
                <a:cubicBezTo>
                  <a:pt x="1463" y="423"/>
                  <a:pt x="1463" y="423"/>
                  <a:pt x="1463" y="423"/>
                </a:cubicBezTo>
                <a:cubicBezTo>
                  <a:pt x="1465" y="422"/>
                  <a:pt x="1465" y="422"/>
                  <a:pt x="1465" y="422"/>
                </a:cubicBezTo>
                <a:cubicBezTo>
                  <a:pt x="1468" y="420"/>
                  <a:pt x="1468" y="420"/>
                  <a:pt x="1468" y="420"/>
                </a:cubicBezTo>
                <a:cubicBezTo>
                  <a:pt x="1467" y="419"/>
                  <a:pt x="1467" y="419"/>
                  <a:pt x="1467" y="419"/>
                </a:cubicBezTo>
                <a:cubicBezTo>
                  <a:pt x="1468" y="417"/>
                  <a:pt x="1468" y="417"/>
                  <a:pt x="1468" y="417"/>
                </a:cubicBezTo>
                <a:lnTo>
                  <a:pt x="1464" y="420"/>
                </a:lnTo>
                <a:close/>
                <a:moveTo>
                  <a:pt x="1459" y="400"/>
                </a:moveTo>
                <a:cubicBezTo>
                  <a:pt x="1459" y="403"/>
                  <a:pt x="1459" y="403"/>
                  <a:pt x="1459" y="403"/>
                </a:cubicBezTo>
                <a:cubicBezTo>
                  <a:pt x="1461" y="404"/>
                  <a:pt x="1461" y="404"/>
                  <a:pt x="1461" y="404"/>
                </a:cubicBezTo>
                <a:cubicBezTo>
                  <a:pt x="1462" y="402"/>
                  <a:pt x="1462" y="402"/>
                  <a:pt x="1462" y="402"/>
                </a:cubicBezTo>
                <a:cubicBezTo>
                  <a:pt x="1460" y="399"/>
                  <a:pt x="1460" y="399"/>
                  <a:pt x="1460" y="399"/>
                </a:cubicBezTo>
                <a:lnTo>
                  <a:pt x="1459" y="400"/>
                </a:lnTo>
                <a:close/>
                <a:moveTo>
                  <a:pt x="1468" y="435"/>
                </a:moveTo>
                <a:cubicBezTo>
                  <a:pt x="1471" y="433"/>
                  <a:pt x="1471" y="433"/>
                  <a:pt x="1471" y="433"/>
                </a:cubicBezTo>
                <a:cubicBezTo>
                  <a:pt x="1469" y="433"/>
                  <a:pt x="1469" y="433"/>
                  <a:pt x="1469" y="433"/>
                </a:cubicBezTo>
                <a:cubicBezTo>
                  <a:pt x="1468" y="431"/>
                  <a:pt x="1468" y="431"/>
                  <a:pt x="1468" y="431"/>
                </a:cubicBezTo>
                <a:cubicBezTo>
                  <a:pt x="1466" y="432"/>
                  <a:pt x="1466" y="432"/>
                  <a:pt x="1466" y="432"/>
                </a:cubicBezTo>
                <a:cubicBezTo>
                  <a:pt x="1466" y="432"/>
                  <a:pt x="1465" y="433"/>
                  <a:pt x="1465" y="433"/>
                </a:cubicBezTo>
                <a:lnTo>
                  <a:pt x="1468" y="435"/>
                </a:lnTo>
                <a:close/>
                <a:moveTo>
                  <a:pt x="1515" y="458"/>
                </a:moveTo>
                <a:cubicBezTo>
                  <a:pt x="1515" y="459"/>
                  <a:pt x="1515" y="459"/>
                  <a:pt x="1515" y="459"/>
                </a:cubicBezTo>
                <a:cubicBezTo>
                  <a:pt x="1516" y="459"/>
                  <a:pt x="1516" y="459"/>
                  <a:pt x="1516" y="459"/>
                </a:cubicBezTo>
                <a:cubicBezTo>
                  <a:pt x="1517" y="459"/>
                  <a:pt x="1517" y="459"/>
                  <a:pt x="1517" y="459"/>
                </a:cubicBezTo>
                <a:cubicBezTo>
                  <a:pt x="1516" y="458"/>
                  <a:pt x="1516" y="458"/>
                  <a:pt x="1516" y="458"/>
                </a:cubicBezTo>
                <a:lnTo>
                  <a:pt x="1515" y="458"/>
                </a:lnTo>
                <a:close/>
                <a:moveTo>
                  <a:pt x="1496" y="469"/>
                </a:moveTo>
                <a:cubicBezTo>
                  <a:pt x="1494" y="470"/>
                  <a:pt x="1494" y="470"/>
                  <a:pt x="1494" y="470"/>
                </a:cubicBezTo>
                <a:cubicBezTo>
                  <a:pt x="1495" y="470"/>
                  <a:pt x="1495" y="470"/>
                  <a:pt x="1495" y="470"/>
                </a:cubicBezTo>
                <a:cubicBezTo>
                  <a:pt x="1496" y="471"/>
                  <a:pt x="1496" y="471"/>
                  <a:pt x="1496" y="471"/>
                </a:cubicBezTo>
                <a:cubicBezTo>
                  <a:pt x="1498" y="471"/>
                  <a:pt x="1498" y="471"/>
                  <a:pt x="1498" y="471"/>
                </a:cubicBezTo>
                <a:cubicBezTo>
                  <a:pt x="1498" y="470"/>
                  <a:pt x="1498" y="470"/>
                  <a:pt x="1498" y="470"/>
                </a:cubicBezTo>
                <a:cubicBezTo>
                  <a:pt x="1498" y="469"/>
                  <a:pt x="1498" y="469"/>
                  <a:pt x="1498" y="469"/>
                </a:cubicBezTo>
                <a:cubicBezTo>
                  <a:pt x="1497" y="469"/>
                  <a:pt x="1497" y="469"/>
                  <a:pt x="1497" y="469"/>
                </a:cubicBezTo>
                <a:lnTo>
                  <a:pt x="1496" y="469"/>
                </a:lnTo>
                <a:close/>
                <a:moveTo>
                  <a:pt x="1453" y="399"/>
                </a:moveTo>
                <a:cubicBezTo>
                  <a:pt x="1452" y="396"/>
                  <a:pt x="1452" y="396"/>
                  <a:pt x="1452" y="396"/>
                </a:cubicBezTo>
                <a:cubicBezTo>
                  <a:pt x="1450" y="397"/>
                  <a:pt x="1450" y="397"/>
                  <a:pt x="1450" y="397"/>
                </a:cubicBezTo>
                <a:cubicBezTo>
                  <a:pt x="1450" y="400"/>
                  <a:pt x="1450" y="400"/>
                  <a:pt x="1450" y="400"/>
                </a:cubicBezTo>
                <a:cubicBezTo>
                  <a:pt x="1451" y="398"/>
                  <a:pt x="1451" y="398"/>
                  <a:pt x="1451" y="398"/>
                </a:cubicBezTo>
                <a:cubicBezTo>
                  <a:pt x="1451" y="400"/>
                  <a:pt x="1451" y="400"/>
                  <a:pt x="1451" y="400"/>
                </a:cubicBezTo>
                <a:lnTo>
                  <a:pt x="1453" y="399"/>
                </a:lnTo>
                <a:close/>
                <a:moveTo>
                  <a:pt x="1452" y="394"/>
                </a:moveTo>
                <a:cubicBezTo>
                  <a:pt x="1452" y="393"/>
                  <a:pt x="1452" y="393"/>
                  <a:pt x="1452" y="393"/>
                </a:cubicBezTo>
                <a:cubicBezTo>
                  <a:pt x="1452" y="395"/>
                  <a:pt x="1452" y="395"/>
                  <a:pt x="1452" y="395"/>
                </a:cubicBezTo>
                <a:lnTo>
                  <a:pt x="1452" y="394"/>
                </a:lnTo>
                <a:close/>
                <a:moveTo>
                  <a:pt x="1451" y="380"/>
                </a:moveTo>
                <a:cubicBezTo>
                  <a:pt x="1451" y="382"/>
                  <a:pt x="1451" y="382"/>
                  <a:pt x="1451" y="382"/>
                </a:cubicBezTo>
                <a:cubicBezTo>
                  <a:pt x="1452" y="381"/>
                  <a:pt x="1452" y="381"/>
                  <a:pt x="1452" y="381"/>
                </a:cubicBezTo>
                <a:cubicBezTo>
                  <a:pt x="1452" y="380"/>
                  <a:pt x="1452" y="380"/>
                  <a:pt x="1452" y="380"/>
                </a:cubicBezTo>
                <a:lnTo>
                  <a:pt x="1451" y="380"/>
                </a:lnTo>
                <a:close/>
                <a:moveTo>
                  <a:pt x="1448" y="387"/>
                </a:moveTo>
                <a:cubicBezTo>
                  <a:pt x="1450" y="386"/>
                  <a:pt x="1450" y="386"/>
                  <a:pt x="1450" y="386"/>
                </a:cubicBezTo>
                <a:cubicBezTo>
                  <a:pt x="1450" y="384"/>
                  <a:pt x="1450" y="384"/>
                  <a:pt x="1450" y="384"/>
                </a:cubicBezTo>
                <a:lnTo>
                  <a:pt x="1448" y="387"/>
                </a:lnTo>
                <a:close/>
                <a:moveTo>
                  <a:pt x="1476" y="355"/>
                </a:moveTo>
                <a:cubicBezTo>
                  <a:pt x="1476" y="354"/>
                  <a:pt x="1476" y="354"/>
                  <a:pt x="1476" y="354"/>
                </a:cubicBezTo>
                <a:cubicBezTo>
                  <a:pt x="1475" y="354"/>
                  <a:pt x="1475" y="354"/>
                  <a:pt x="1475" y="354"/>
                </a:cubicBezTo>
                <a:cubicBezTo>
                  <a:pt x="1476" y="356"/>
                  <a:pt x="1476" y="356"/>
                  <a:pt x="1476" y="356"/>
                </a:cubicBezTo>
                <a:lnTo>
                  <a:pt x="1476" y="355"/>
                </a:lnTo>
                <a:close/>
                <a:moveTo>
                  <a:pt x="1455" y="391"/>
                </a:moveTo>
                <a:cubicBezTo>
                  <a:pt x="1457" y="389"/>
                  <a:pt x="1457" y="389"/>
                  <a:pt x="1457" y="389"/>
                </a:cubicBezTo>
                <a:cubicBezTo>
                  <a:pt x="1456" y="388"/>
                  <a:pt x="1456" y="388"/>
                  <a:pt x="1456" y="388"/>
                </a:cubicBezTo>
                <a:cubicBezTo>
                  <a:pt x="1455" y="387"/>
                  <a:pt x="1455" y="387"/>
                  <a:pt x="1455" y="387"/>
                </a:cubicBezTo>
                <a:cubicBezTo>
                  <a:pt x="1453" y="386"/>
                  <a:pt x="1453" y="386"/>
                  <a:pt x="1453" y="386"/>
                </a:cubicBezTo>
                <a:cubicBezTo>
                  <a:pt x="1451" y="387"/>
                  <a:pt x="1451" y="387"/>
                  <a:pt x="1451" y="387"/>
                </a:cubicBezTo>
                <a:cubicBezTo>
                  <a:pt x="1454" y="388"/>
                  <a:pt x="1454" y="388"/>
                  <a:pt x="1454" y="388"/>
                </a:cubicBezTo>
                <a:cubicBezTo>
                  <a:pt x="1452" y="389"/>
                  <a:pt x="1452" y="389"/>
                  <a:pt x="1452" y="389"/>
                </a:cubicBezTo>
                <a:cubicBezTo>
                  <a:pt x="1453" y="390"/>
                  <a:pt x="1453" y="390"/>
                  <a:pt x="1453" y="390"/>
                </a:cubicBezTo>
                <a:cubicBezTo>
                  <a:pt x="1451" y="391"/>
                  <a:pt x="1451" y="391"/>
                  <a:pt x="1451" y="391"/>
                </a:cubicBezTo>
                <a:cubicBezTo>
                  <a:pt x="1455" y="390"/>
                  <a:pt x="1455" y="390"/>
                  <a:pt x="1455" y="390"/>
                </a:cubicBezTo>
                <a:lnTo>
                  <a:pt x="1455" y="391"/>
                </a:lnTo>
                <a:close/>
                <a:moveTo>
                  <a:pt x="1442" y="379"/>
                </a:moveTo>
                <a:cubicBezTo>
                  <a:pt x="1442" y="380"/>
                  <a:pt x="1442" y="380"/>
                  <a:pt x="1442" y="380"/>
                </a:cubicBezTo>
                <a:cubicBezTo>
                  <a:pt x="1442" y="382"/>
                  <a:pt x="1442" y="382"/>
                  <a:pt x="1442" y="382"/>
                </a:cubicBezTo>
                <a:cubicBezTo>
                  <a:pt x="1443" y="381"/>
                  <a:pt x="1443" y="381"/>
                  <a:pt x="1443" y="381"/>
                </a:cubicBezTo>
                <a:lnTo>
                  <a:pt x="1442" y="379"/>
                </a:lnTo>
                <a:close/>
                <a:moveTo>
                  <a:pt x="1478" y="350"/>
                </a:moveTo>
                <a:cubicBezTo>
                  <a:pt x="1477" y="350"/>
                  <a:pt x="1477" y="350"/>
                  <a:pt x="1477" y="350"/>
                </a:cubicBezTo>
                <a:cubicBezTo>
                  <a:pt x="1478" y="351"/>
                  <a:pt x="1478" y="351"/>
                  <a:pt x="1478" y="351"/>
                </a:cubicBezTo>
                <a:lnTo>
                  <a:pt x="1478" y="350"/>
                </a:lnTo>
                <a:close/>
                <a:moveTo>
                  <a:pt x="1443" y="373"/>
                </a:moveTo>
                <a:cubicBezTo>
                  <a:pt x="1443" y="374"/>
                  <a:pt x="1443" y="374"/>
                  <a:pt x="1443" y="374"/>
                </a:cubicBezTo>
                <a:cubicBezTo>
                  <a:pt x="1444" y="375"/>
                  <a:pt x="1444" y="375"/>
                  <a:pt x="1444" y="375"/>
                </a:cubicBezTo>
                <a:cubicBezTo>
                  <a:pt x="1445" y="373"/>
                  <a:pt x="1445" y="373"/>
                  <a:pt x="1445" y="373"/>
                </a:cubicBezTo>
                <a:lnTo>
                  <a:pt x="1443" y="373"/>
                </a:lnTo>
                <a:close/>
                <a:moveTo>
                  <a:pt x="1418" y="447"/>
                </a:moveTo>
                <a:cubicBezTo>
                  <a:pt x="1416" y="449"/>
                  <a:pt x="1416" y="449"/>
                  <a:pt x="1416" y="449"/>
                </a:cubicBezTo>
                <a:cubicBezTo>
                  <a:pt x="1414" y="449"/>
                  <a:pt x="1414" y="449"/>
                  <a:pt x="1414" y="449"/>
                </a:cubicBezTo>
                <a:cubicBezTo>
                  <a:pt x="1413" y="452"/>
                  <a:pt x="1413" y="452"/>
                  <a:pt x="1413" y="452"/>
                </a:cubicBezTo>
                <a:cubicBezTo>
                  <a:pt x="1414" y="452"/>
                  <a:pt x="1414" y="452"/>
                  <a:pt x="1414" y="452"/>
                </a:cubicBezTo>
                <a:cubicBezTo>
                  <a:pt x="1415" y="453"/>
                  <a:pt x="1415" y="453"/>
                  <a:pt x="1415" y="453"/>
                </a:cubicBezTo>
                <a:cubicBezTo>
                  <a:pt x="1420" y="451"/>
                  <a:pt x="1420" y="451"/>
                  <a:pt x="1420" y="451"/>
                </a:cubicBezTo>
                <a:cubicBezTo>
                  <a:pt x="1416" y="454"/>
                  <a:pt x="1416" y="454"/>
                  <a:pt x="1416" y="454"/>
                </a:cubicBezTo>
                <a:cubicBezTo>
                  <a:pt x="1415" y="455"/>
                  <a:pt x="1415" y="455"/>
                  <a:pt x="1415" y="455"/>
                </a:cubicBezTo>
                <a:cubicBezTo>
                  <a:pt x="1417" y="455"/>
                  <a:pt x="1417" y="455"/>
                  <a:pt x="1417" y="455"/>
                </a:cubicBezTo>
                <a:cubicBezTo>
                  <a:pt x="1420" y="453"/>
                  <a:pt x="1420" y="453"/>
                  <a:pt x="1420" y="453"/>
                </a:cubicBezTo>
                <a:cubicBezTo>
                  <a:pt x="1420" y="454"/>
                  <a:pt x="1420" y="454"/>
                  <a:pt x="1420" y="454"/>
                </a:cubicBezTo>
                <a:cubicBezTo>
                  <a:pt x="1417" y="456"/>
                  <a:pt x="1417" y="456"/>
                  <a:pt x="1417" y="456"/>
                </a:cubicBezTo>
                <a:cubicBezTo>
                  <a:pt x="1419" y="456"/>
                  <a:pt x="1419" y="456"/>
                  <a:pt x="1419" y="456"/>
                </a:cubicBezTo>
                <a:cubicBezTo>
                  <a:pt x="1418" y="457"/>
                  <a:pt x="1418" y="457"/>
                  <a:pt x="1418" y="457"/>
                </a:cubicBezTo>
                <a:cubicBezTo>
                  <a:pt x="1421" y="456"/>
                  <a:pt x="1421" y="456"/>
                  <a:pt x="1421" y="456"/>
                </a:cubicBezTo>
                <a:cubicBezTo>
                  <a:pt x="1422" y="457"/>
                  <a:pt x="1422" y="457"/>
                  <a:pt x="1422" y="457"/>
                </a:cubicBezTo>
                <a:cubicBezTo>
                  <a:pt x="1426" y="456"/>
                  <a:pt x="1426" y="456"/>
                  <a:pt x="1426" y="456"/>
                </a:cubicBezTo>
                <a:cubicBezTo>
                  <a:pt x="1429" y="455"/>
                  <a:pt x="1429" y="455"/>
                  <a:pt x="1429" y="455"/>
                </a:cubicBezTo>
                <a:cubicBezTo>
                  <a:pt x="1431" y="454"/>
                  <a:pt x="1431" y="454"/>
                  <a:pt x="1431" y="454"/>
                </a:cubicBezTo>
                <a:cubicBezTo>
                  <a:pt x="1430" y="452"/>
                  <a:pt x="1430" y="452"/>
                  <a:pt x="1430" y="452"/>
                </a:cubicBezTo>
                <a:cubicBezTo>
                  <a:pt x="1432" y="452"/>
                  <a:pt x="1432" y="452"/>
                  <a:pt x="1432" y="452"/>
                </a:cubicBezTo>
                <a:cubicBezTo>
                  <a:pt x="1432" y="453"/>
                  <a:pt x="1432" y="453"/>
                  <a:pt x="1432" y="453"/>
                </a:cubicBezTo>
                <a:cubicBezTo>
                  <a:pt x="1434" y="453"/>
                  <a:pt x="1434" y="453"/>
                  <a:pt x="1434" y="453"/>
                </a:cubicBezTo>
                <a:cubicBezTo>
                  <a:pt x="1436" y="451"/>
                  <a:pt x="1436" y="451"/>
                  <a:pt x="1436" y="451"/>
                </a:cubicBezTo>
                <a:cubicBezTo>
                  <a:pt x="1437" y="451"/>
                  <a:pt x="1437" y="451"/>
                  <a:pt x="1437" y="451"/>
                </a:cubicBezTo>
                <a:cubicBezTo>
                  <a:pt x="1438" y="449"/>
                  <a:pt x="1438" y="449"/>
                  <a:pt x="1438" y="449"/>
                </a:cubicBezTo>
                <a:cubicBezTo>
                  <a:pt x="1443" y="449"/>
                  <a:pt x="1443" y="449"/>
                  <a:pt x="1443" y="449"/>
                </a:cubicBezTo>
                <a:cubicBezTo>
                  <a:pt x="1444" y="447"/>
                  <a:pt x="1444" y="447"/>
                  <a:pt x="1444" y="447"/>
                </a:cubicBezTo>
                <a:cubicBezTo>
                  <a:pt x="1445" y="449"/>
                  <a:pt x="1445" y="449"/>
                  <a:pt x="1445" y="449"/>
                </a:cubicBezTo>
                <a:cubicBezTo>
                  <a:pt x="1446" y="448"/>
                  <a:pt x="1446" y="448"/>
                  <a:pt x="1446" y="448"/>
                </a:cubicBezTo>
                <a:cubicBezTo>
                  <a:pt x="1447" y="448"/>
                  <a:pt x="1447" y="448"/>
                  <a:pt x="1447" y="448"/>
                </a:cubicBezTo>
                <a:cubicBezTo>
                  <a:pt x="1450" y="448"/>
                  <a:pt x="1450" y="448"/>
                  <a:pt x="1450" y="448"/>
                </a:cubicBezTo>
                <a:cubicBezTo>
                  <a:pt x="1448" y="446"/>
                  <a:pt x="1448" y="446"/>
                  <a:pt x="1448" y="446"/>
                </a:cubicBezTo>
                <a:cubicBezTo>
                  <a:pt x="1449" y="445"/>
                  <a:pt x="1449" y="445"/>
                  <a:pt x="1449" y="445"/>
                </a:cubicBezTo>
                <a:cubicBezTo>
                  <a:pt x="1451" y="443"/>
                  <a:pt x="1451" y="443"/>
                  <a:pt x="1451" y="443"/>
                </a:cubicBezTo>
                <a:cubicBezTo>
                  <a:pt x="1451" y="441"/>
                  <a:pt x="1451" y="441"/>
                  <a:pt x="1451" y="441"/>
                </a:cubicBezTo>
                <a:cubicBezTo>
                  <a:pt x="1452" y="440"/>
                  <a:pt x="1452" y="440"/>
                  <a:pt x="1452" y="440"/>
                </a:cubicBezTo>
                <a:cubicBezTo>
                  <a:pt x="1453" y="438"/>
                  <a:pt x="1453" y="438"/>
                  <a:pt x="1453" y="438"/>
                </a:cubicBezTo>
                <a:cubicBezTo>
                  <a:pt x="1452" y="433"/>
                  <a:pt x="1452" y="433"/>
                  <a:pt x="1452" y="433"/>
                </a:cubicBezTo>
                <a:cubicBezTo>
                  <a:pt x="1451" y="432"/>
                  <a:pt x="1451" y="432"/>
                  <a:pt x="1451" y="432"/>
                </a:cubicBezTo>
                <a:cubicBezTo>
                  <a:pt x="1452" y="431"/>
                  <a:pt x="1452" y="431"/>
                  <a:pt x="1452" y="431"/>
                </a:cubicBezTo>
                <a:cubicBezTo>
                  <a:pt x="1452" y="429"/>
                  <a:pt x="1452" y="429"/>
                  <a:pt x="1452" y="429"/>
                </a:cubicBezTo>
                <a:cubicBezTo>
                  <a:pt x="1451" y="427"/>
                  <a:pt x="1451" y="427"/>
                  <a:pt x="1451" y="427"/>
                </a:cubicBezTo>
                <a:cubicBezTo>
                  <a:pt x="1451" y="425"/>
                  <a:pt x="1451" y="425"/>
                  <a:pt x="1451" y="425"/>
                </a:cubicBezTo>
                <a:cubicBezTo>
                  <a:pt x="1450" y="424"/>
                  <a:pt x="1450" y="424"/>
                  <a:pt x="1450" y="424"/>
                </a:cubicBezTo>
                <a:cubicBezTo>
                  <a:pt x="1450" y="423"/>
                  <a:pt x="1450" y="423"/>
                  <a:pt x="1450" y="423"/>
                </a:cubicBezTo>
                <a:cubicBezTo>
                  <a:pt x="1452" y="423"/>
                  <a:pt x="1452" y="423"/>
                  <a:pt x="1452" y="423"/>
                </a:cubicBezTo>
                <a:cubicBezTo>
                  <a:pt x="1452" y="423"/>
                  <a:pt x="1452" y="423"/>
                  <a:pt x="1452" y="423"/>
                </a:cubicBezTo>
                <a:cubicBezTo>
                  <a:pt x="1452" y="422"/>
                  <a:pt x="1452" y="422"/>
                  <a:pt x="1452" y="422"/>
                </a:cubicBezTo>
                <a:cubicBezTo>
                  <a:pt x="1453" y="422"/>
                  <a:pt x="1453" y="422"/>
                  <a:pt x="1453" y="422"/>
                </a:cubicBezTo>
                <a:cubicBezTo>
                  <a:pt x="1454" y="421"/>
                  <a:pt x="1454" y="421"/>
                  <a:pt x="1454" y="421"/>
                </a:cubicBezTo>
                <a:cubicBezTo>
                  <a:pt x="1455" y="419"/>
                  <a:pt x="1455" y="419"/>
                  <a:pt x="1455" y="419"/>
                </a:cubicBezTo>
                <a:cubicBezTo>
                  <a:pt x="1457" y="420"/>
                  <a:pt x="1457" y="420"/>
                  <a:pt x="1457" y="420"/>
                </a:cubicBezTo>
                <a:cubicBezTo>
                  <a:pt x="1457" y="418"/>
                  <a:pt x="1457" y="418"/>
                  <a:pt x="1457" y="418"/>
                </a:cubicBezTo>
                <a:cubicBezTo>
                  <a:pt x="1456" y="418"/>
                  <a:pt x="1456" y="418"/>
                  <a:pt x="1456" y="418"/>
                </a:cubicBezTo>
                <a:cubicBezTo>
                  <a:pt x="1456" y="416"/>
                  <a:pt x="1456" y="416"/>
                  <a:pt x="1456" y="416"/>
                </a:cubicBezTo>
                <a:cubicBezTo>
                  <a:pt x="1456" y="415"/>
                  <a:pt x="1456" y="415"/>
                  <a:pt x="1456" y="415"/>
                </a:cubicBezTo>
                <a:cubicBezTo>
                  <a:pt x="1457" y="415"/>
                  <a:pt x="1457" y="415"/>
                  <a:pt x="1457" y="415"/>
                </a:cubicBezTo>
                <a:cubicBezTo>
                  <a:pt x="1458" y="418"/>
                  <a:pt x="1458" y="418"/>
                  <a:pt x="1458" y="418"/>
                </a:cubicBezTo>
                <a:cubicBezTo>
                  <a:pt x="1457" y="414"/>
                  <a:pt x="1457" y="414"/>
                  <a:pt x="1457" y="414"/>
                </a:cubicBezTo>
                <a:cubicBezTo>
                  <a:pt x="1455" y="414"/>
                  <a:pt x="1455" y="414"/>
                  <a:pt x="1455" y="414"/>
                </a:cubicBezTo>
                <a:cubicBezTo>
                  <a:pt x="1456" y="413"/>
                  <a:pt x="1456" y="413"/>
                  <a:pt x="1456" y="413"/>
                </a:cubicBezTo>
                <a:cubicBezTo>
                  <a:pt x="1453" y="408"/>
                  <a:pt x="1453" y="408"/>
                  <a:pt x="1453" y="408"/>
                </a:cubicBezTo>
                <a:cubicBezTo>
                  <a:pt x="1453" y="407"/>
                  <a:pt x="1453" y="407"/>
                  <a:pt x="1453" y="407"/>
                </a:cubicBezTo>
                <a:cubicBezTo>
                  <a:pt x="1452" y="406"/>
                  <a:pt x="1452" y="406"/>
                  <a:pt x="1452" y="406"/>
                </a:cubicBezTo>
                <a:cubicBezTo>
                  <a:pt x="1448" y="405"/>
                  <a:pt x="1448" y="405"/>
                  <a:pt x="1448" y="405"/>
                </a:cubicBezTo>
                <a:cubicBezTo>
                  <a:pt x="1447" y="407"/>
                  <a:pt x="1447" y="407"/>
                  <a:pt x="1447" y="407"/>
                </a:cubicBezTo>
                <a:cubicBezTo>
                  <a:pt x="1445" y="407"/>
                  <a:pt x="1445" y="407"/>
                  <a:pt x="1445" y="407"/>
                </a:cubicBezTo>
                <a:cubicBezTo>
                  <a:pt x="1445" y="408"/>
                  <a:pt x="1445" y="408"/>
                  <a:pt x="1445" y="408"/>
                </a:cubicBezTo>
                <a:cubicBezTo>
                  <a:pt x="1443" y="408"/>
                  <a:pt x="1443" y="408"/>
                  <a:pt x="1443" y="408"/>
                </a:cubicBezTo>
                <a:cubicBezTo>
                  <a:pt x="1442" y="408"/>
                  <a:pt x="1442" y="408"/>
                  <a:pt x="1442" y="408"/>
                </a:cubicBezTo>
                <a:cubicBezTo>
                  <a:pt x="1444" y="406"/>
                  <a:pt x="1444" y="406"/>
                  <a:pt x="1444" y="406"/>
                </a:cubicBezTo>
                <a:cubicBezTo>
                  <a:pt x="1446" y="405"/>
                  <a:pt x="1446" y="405"/>
                  <a:pt x="1446" y="405"/>
                </a:cubicBezTo>
                <a:cubicBezTo>
                  <a:pt x="1444" y="404"/>
                  <a:pt x="1444" y="404"/>
                  <a:pt x="1444" y="404"/>
                </a:cubicBezTo>
                <a:cubicBezTo>
                  <a:pt x="1442" y="403"/>
                  <a:pt x="1442" y="403"/>
                  <a:pt x="1442" y="403"/>
                </a:cubicBezTo>
                <a:cubicBezTo>
                  <a:pt x="1443" y="404"/>
                  <a:pt x="1443" y="404"/>
                  <a:pt x="1443" y="404"/>
                </a:cubicBezTo>
                <a:cubicBezTo>
                  <a:pt x="1441" y="404"/>
                  <a:pt x="1441" y="404"/>
                  <a:pt x="1441" y="404"/>
                </a:cubicBezTo>
                <a:cubicBezTo>
                  <a:pt x="1441" y="407"/>
                  <a:pt x="1441" y="407"/>
                  <a:pt x="1441" y="407"/>
                </a:cubicBezTo>
                <a:cubicBezTo>
                  <a:pt x="1440" y="409"/>
                  <a:pt x="1440" y="409"/>
                  <a:pt x="1440" y="409"/>
                </a:cubicBezTo>
                <a:cubicBezTo>
                  <a:pt x="1440" y="407"/>
                  <a:pt x="1440" y="407"/>
                  <a:pt x="1440" y="407"/>
                </a:cubicBezTo>
                <a:cubicBezTo>
                  <a:pt x="1441" y="406"/>
                  <a:pt x="1441" y="406"/>
                  <a:pt x="1441" y="406"/>
                </a:cubicBezTo>
                <a:cubicBezTo>
                  <a:pt x="1440" y="405"/>
                  <a:pt x="1440" y="405"/>
                  <a:pt x="1440" y="405"/>
                </a:cubicBezTo>
                <a:cubicBezTo>
                  <a:pt x="1438" y="405"/>
                  <a:pt x="1438" y="405"/>
                  <a:pt x="1438" y="405"/>
                </a:cubicBezTo>
                <a:cubicBezTo>
                  <a:pt x="1439" y="406"/>
                  <a:pt x="1439" y="406"/>
                  <a:pt x="1439" y="406"/>
                </a:cubicBezTo>
                <a:cubicBezTo>
                  <a:pt x="1438" y="406"/>
                  <a:pt x="1438" y="406"/>
                  <a:pt x="1438" y="406"/>
                </a:cubicBezTo>
                <a:cubicBezTo>
                  <a:pt x="1437" y="405"/>
                  <a:pt x="1437" y="405"/>
                  <a:pt x="1437" y="405"/>
                </a:cubicBezTo>
                <a:cubicBezTo>
                  <a:pt x="1434" y="406"/>
                  <a:pt x="1434" y="406"/>
                  <a:pt x="1434" y="406"/>
                </a:cubicBezTo>
                <a:cubicBezTo>
                  <a:pt x="1434" y="407"/>
                  <a:pt x="1434" y="407"/>
                  <a:pt x="1434" y="407"/>
                </a:cubicBezTo>
                <a:cubicBezTo>
                  <a:pt x="1433" y="407"/>
                  <a:pt x="1433" y="407"/>
                  <a:pt x="1433" y="407"/>
                </a:cubicBezTo>
                <a:cubicBezTo>
                  <a:pt x="1432" y="409"/>
                  <a:pt x="1432" y="409"/>
                  <a:pt x="1432" y="409"/>
                </a:cubicBezTo>
                <a:cubicBezTo>
                  <a:pt x="1434" y="410"/>
                  <a:pt x="1434" y="410"/>
                  <a:pt x="1434" y="410"/>
                </a:cubicBezTo>
                <a:cubicBezTo>
                  <a:pt x="1433" y="410"/>
                  <a:pt x="1433" y="410"/>
                  <a:pt x="1433" y="410"/>
                </a:cubicBezTo>
                <a:cubicBezTo>
                  <a:pt x="1432" y="410"/>
                  <a:pt x="1432" y="410"/>
                  <a:pt x="1432" y="410"/>
                </a:cubicBezTo>
                <a:cubicBezTo>
                  <a:pt x="1432" y="411"/>
                  <a:pt x="1432" y="411"/>
                  <a:pt x="1432" y="411"/>
                </a:cubicBezTo>
                <a:cubicBezTo>
                  <a:pt x="1430" y="412"/>
                  <a:pt x="1430" y="412"/>
                  <a:pt x="1430" y="412"/>
                </a:cubicBezTo>
                <a:cubicBezTo>
                  <a:pt x="1431" y="413"/>
                  <a:pt x="1431" y="413"/>
                  <a:pt x="1431" y="413"/>
                </a:cubicBezTo>
                <a:cubicBezTo>
                  <a:pt x="1433" y="413"/>
                  <a:pt x="1433" y="413"/>
                  <a:pt x="1433" y="413"/>
                </a:cubicBezTo>
                <a:cubicBezTo>
                  <a:pt x="1432" y="414"/>
                  <a:pt x="1432" y="414"/>
                  <a:pt x="1432" y="414"/>
                </a:cubicBezTo>
                <a:cubicBezTo>
                  <a:pt x="1434" y="413"/>
                  <a:pt x="1434" y="413"/>
                  <a:pt x="1434" y="413"/>
                </a:cubicBezTo>
                <a:cubicBezTo>
                  <a:pt x="1435" y="413"/>
                  <a:pt x="1435" y="413"/>
                  <a:pt x="1435" y="413"/>
                </a:cubicBezTo>
                <a:cubicBezTo>
                  <a:pt x="1433" y="416"/>
                  <a:pt x="1433" y="416"/>
                  <a:pt x="1433" y="416"/>
                </a:cubicBezTo>
                <a:cubicBezTo>
                  <a:pt x="1430" y="417"/>
                  <a:pt x="1430" y="417"/>
                  <a:pt x="1430" y="417"/>
                </a:cubicBezTo>
                <a:cubicBezTo>
                  <a:pt x="1431" y="418"/>
                  <a:pt x="1431" y="418"/>
                  <a:pt x="1431" y="418"/>
                </a:cubicBezTo>
                <a:cubicBezTo>
                  <a:pt x="1428" y="418"/>
                  <a:pt x="1428" y="418"/>
                  <a:pt x="1428" y="418"/>
                </a:cubicBezTo>
                <a:cubicBezTo>
                  <a:pt x="1427" y="418"/>
                  <a:pt x="1427" y="418"/>
                  <a:pt x="1427" y="418"/>
                </a:cubicBezTo>
                <a:cubicBezTo>
                  <a:pt x="1426" y="419"/>
                  <a:pt x="1426" y="419"/>
                  <a:pt x="1426" y="419"/>
                </a:cubicBezTo>
                <a:cubicBezTo>
                  <a:pt x="1425" y="417"/>
                  <a:pt x="1425" y="417"/>
                  <a:pt x="1425" y="417"/>
                </a:cubicBezTo>
                <a:cubicBezTo>
                  <a:pt x="1420" y="417"/>
                  <a:pt x="1420" y="417"/>
                  <a:pt x="1420" y="417"/>
                </a:cubicBezTo>
                <a:cubicBezTo>
                  <a:pt x="1420" y="417"/>
                  <a:pt x="1420" y="417"/>
                  <a:pt x="1420" y="417"/>
                </a:cubicBezTo>
                <a:cubicBezTo>
                  <a:pt x="1418" y="417"/>
                  <a:pt x="1418" y="417"/>
                  <a:pt x="1418" y="417"/>
                </a:cubicBezTo>
                <a:cubicBezTo>
                  <a:pt x="1417" y="419"/>
                  <a:pt x="1417" y="419"/>
                  <a:pt x="1417" y="419"/>
                </a:cubicBezTo>
                <a:cubicBezTo>
                  <a:pt x="1419" y="418"/>
                  <a:pt x="1419" y="418"/>
                  <a:pt x="1419" y="418"/>
                </a:cubicBezTo>
                <a:cubicBezTo>
                  <a:pt x="1419" y="420"/>
                  <a:pt x="1419" y="420"/>
                  <a:pt x="1419" y="420"/>
                </a:cubicBezTo>
                <a:cubicBezTo>
                  <a:pt x="1420" y="420"/>
                  <a:pt x="1420" y="420"/>
                  <a:pt x="1420" y="420"/>
                </a:cubicBezTo>
                <a:cubicBezTo>
                  <a:pt x="1420" y="422"/>
                  <a:pt x="1420" y="422"/>
                  <a:pt x="1420" y="422"/>
                </a:cubicBezTo>
                <a:cubicBezTo>
                  <a:pt x="1419" y="422"/>
                  <a:pt x="1419" y="422"/>
                  <a:pt x="1419" y="422"/>
                </a:cubicBezTo>
                <a:cubicBezTo>
                  <a:pt x="1419" y="421"/>
                  <a:pt x="1419" y="421"/>
                  <a:pt x="1419" y="421"/>
                </a:cubicBezTo>
                <a:cubicBezTo>
                  <a:pt x="1416" y="421"/>
                  <a:pt x="1416" y="421"/>
                  <a:pt x="1416" y="421"/>
                </a:cubicBezTo>
                <a:cubicBezTo>
                  <a:pt x="1419" y="423"/>
                  <a:pt x="1419" y="423"/>
                  <a:pt x="1419" y="423"/>
                </a:cubicBezTo>
                <a:cubicBezTo>
                  <a:pt x="1421" y="423"/>
                  <a:pt x="1421" y="423"/>
                  <a:pt x="1421" y="423"/>
                </a:cubicBezTo>
                <a:cubicBezTo>
                  <a:pt x="1422" y="424"/>
                  <a:pt x="1422" y="424"/>
                  <a:pt x="1422" y="424"/>
                </a:cubicBezTo>
                <a:cubicBezTo>
                  <a:pt x="1419" y="425"/>
                  <a:pt x="1419" y="425"/>
                  <a:pt x="1419" y="425"/>
                </a:cubicBezTo>
                <a:cubicBezTo>
                  <a:pt x="1419" y="426"/>
                  <a:pt x="1419" y="426"/>
                  <a:pt x="1419" y="426"/>
                </a:cubicBezTo>
                <a:cubicBezTo>
                  <a:pt x="1420" y="427"/>
                  <a:pt x="1420" y="427"/>
                  <a:pt x="1420" y="427"/>
                </a:cubicBezTo>
                <a:cubicBezTo>
                  <a:pt x="1417" y="427"/>
                  <a:pt x="1417" y="427"/>
                  <a:pt x="1417" y="427"/>
                </a:cubicBezTo>
                <a:cubicBezTo>
                  <a:pt x="1417" y="429"/>
                  <a:pt x="1417" y="429"/>
                  <a:pt x="1417" y="429"/>
                </a:cubicBezTo>
                <a:cubicBezTo>
                  <a:pt x="1416" y="429"/>
                  <a:pt x="1416" y="429"/>
                  <a:pt x="1416" y="429"/>
                </a:cubicBezTo>
                <a:cubicBezTo>
                  <a:pt x="1418" y="430"/>
                  <a:pt x="1418" y="430"/>
                  <a:pt x="1418" y="430"/>
                </a:cubicBezTo>
                <a:cubicBezTo>
                  <a:pt x="1419" y="429"/>
                  <a:pt x="1419" y="429"/>
                  <a:pt x="1419" y="429"/>
                </a:cubicBezTo>
                <a:cubicBezTo>
                  <a:pt x="1418" y="430"/>
                  <a:pt x="1418" y="430"/>
                  <a:pt x="1418" y="430"/>
                </a:cubicBezTo>
                <a:cubicBezTo>
                  <a:pt x="1421" y="430"/>
                  <a:pt x="1421" y="430"/>
                  <a:pt x="1421" y="430"/>
                </a:cubicBezTo>
                <a:cubicBezTo>
                  <a:pt x="1421" y="432"/>
                  <a:pt x="1421" y="432"/>
                  <a:pt x="1421" y="432"/>
                </a:cubicBezTo>
                <a:cubicBezTo>
                  <a:pt x="1427" y="432"/>
                  <a:pt x="1427" y="432"/>
                  <a:pt x="1427" y="432"/>
                </a:cubicBezTo>
                <a:cubicBezTo>
                  <a:pt x="1425" y="434"/>
                  <a:pt x="1425" y="434"/>
                  <a:pt x="1425" y="434"/>
                </a:cubicBezTo>
                <a:cubicBezTo>
                  <a:pt x="1424" y="433"/>
                  <a:pt x="1424" y="433"/>
                  <a:pt x="1424" y="433"/>
                </a:cubicBezTo>
                <a:cubicBezTo>
                  <a:pt x="1422" y="437"/>
                  <a:pt x="1422" y="437"/>
                  <a:pt x="1422" y="437"/>
                </a:cubicBezTo>
                <a:cubicBezTo>
                  <a:pt x="1423" y="437"/>
                  <a:pt x="1423" y="437"/>
                  <a:pt x="1423" y="437"/>
                </a:cubicBezTo>
                <a:cubicBezTo>
                  <a:pt x="1421" y="439"/>
                  <a:pt x="1421" y="439"/>
                  <a:pt x="1421" y="439"/>
                </a:cubicBezTo>
                <a:cubicBezTo>
                  <a:pt x="1417" y="441"/>
                  <a:pt x="1417" y="441"/>
                  <a:pt x="1417" y="441"/>
                </a:cubicBezTo>
                <a:cubicBezTo>
                  <a:pt x="1419" y="441"/>
                  <a:pt x="1419" y="441"/>
                  <a:pt x="1419" y="441"/>
                </a:cubicBezTo>
                <a:cubicBezTo>
                  <a:pt x="1421" y="440"/>
                  <a:pt x="1421" y="440"/>
                  <a:pt x="1421" y="440"/>
                </a:cubicBezTo>
                <a:cubicBezTo>
                  <a:pt x="1422" y="441"/>
                  <a:pt x="1422" y="441"/>
                  <a:pt x="1422" y="441"/>
                </a:cubicBezTo>
                <a:cubicBezTo>
                  <a:pt x="1424" y="441"/>
                  <a:pt x="1424" y="441"/>
                  <a:pt x="1424" y="441"/>
                </a:cubicBezTo>
                <a:cubicBezTo>
                  <a:pt x="1426" y="439"/>
                  <a:pt x="1426" y="439"/>
                  <a:pt x="1426" y="439"/>
                </a:cubicBezTo>
                <a:cubicBezTo>
                  <a:pt x="1426" y="440"/>
                  <a:pt x="1426" y="440"/>
                  <a:pt x="1426" y="440"/>
                </a:cubicBezTo>
                <a:cubicBezTo>
                  <a:pt x="1428" y="440"/>
                  <a:pt x="1428" y="440"/>
                  <a:pt x="1428" y="440"/>
                </a:cubicBezTo>
                <a:cubicBezTo>
                  <a:pt x="1424" y="441"/>
                  <a:pt x="1424" y="441"/>
                  <a:pt x="1424" y="441"/>
                </a:cubicBezTo>
                <a:cubicBezTo>
                  <a:pt x="1420" y="442"/>
                  <a:pt x="1420" y="442"/>
                  <a:pt x="1420" y="442"/>
                </a:cubicBezTo>
                <a:cubicBezTo>
                  <a:pt x="1420" y="443"/>
                  <a:pt x="1420" y="443"/>
                  <a:pt x="1420" y="443"/>
                </a:cubicBezTo>
                <a:cubicBezTo>
                  <a:pt x="1417" y="444"/>
                  <a:pt x="1417" y="444"/>
                  <a:pt x="1417" y="444"/>
                </a:cubicBezTo>
                <a:cubicBezTo>
                  <a:pt x="1418" y="445"/>
                  <a:pt x="1418" y="445"/>
                  <a:pt x="1418" y="445"/>
                </a:cubicBezTo>
                <a:cubicBezTo>
                  <a:pt x="1418" y="446"/>
                  <a:pt x="1418" y="446"/>
                  <a:pt x="1418" y="446"/>
                </a:cubicBezTo>
                <a:cubicBezTo>
                  <a:pt x="1419" y="446"/>
                  <a:pt x="1419" y="446"/>
                  <a:pt x="1419" y="446"/>
                </a:cubicBezTo>
                <a:cubicBezTo>
                  <a:pt x="1417" y="446"/>
                  <a:pt x="1417" y="446"/>
                  <a:pt x="1417" y="446"/>
                </a:cubicBezTo>
                <a:cubicBezTo>
                  <a:pt x="1416" y="445"/>
                  <a:pt x="1416" y="445"/>
                  <a:pt x="1416" y="445"/>
                </a:cubicBezTo>
                <a:cubicBezTo>
                  <a:pt x="1415" y="446"/>
                  <a:pt x="1415" y="446"/>
                  <a:pt x="1415" y="446"/>
                </a:cubicBezTo>
                <a:cubicBezTo>
                  <a:pt x="1415" y="445"/>
                  <a:pt x="1415" y="445"/>
                  <a:pt x="1415" y="445"/>
                </a:cubicBezTo>
                <a:cubicBezTo>
                  <a:pt x="1412" y="447"/>
                  <a:pt x="1412" y="447"/>
                  <a:pt x="1412" y="447"/>
                </a:cubicBezTo>
                <a:cubicBezTo>
                  <a:pt x="1412" y="447"/>
                  <a:pt x="1412" y="447"/>
                  <a:pt x="1412" y="447"/>
                </a:cubicBezTo>
                <a:lnTo>
                  <a:pt x="1418" y="447"/>
                </a:lnTo>
                <a:close/>
                <a:moveTo>
                  <a:pt x="2522" y="932"/>
                </a:moveTo>
                <a:cubicBezTo>
                  <a:pt x="2523" y="933"/>
                  <a:pt x="2523" y="933"/>
                  <a:pt x="2523" y="933"/>
                </a:cubicBezTo>
                <a:cubicBezTo>
                  <a:pt x="2524" y="932"/>
                  <a:pt x="2524" y="932"/>
                  <a:pt x="2524" y="932"/>
                </a:cubicBezTo>
                <a:lnTo>
                  <a:pt x="2522" y="932"/>
                </a:lnTo>
                <a:close/>
                <a:moveTo>
                  <a:pt x="1445" y="372"/>
                </a:moveTo>
                <a:cubicBezTo>
                  <a:pt x="1445" y="371"/>
                  <a:pt x="1445" y="371"/>
                  <a:pt x="1445" y="371"/>
                </a:cubicBezTo>
                <a:cubicBezTo>
                  <a:pt x="1443" y="371"/>
                  <a:pt x="1443" y="371"/>
                  <a:pt x="1443" y="371"/>
                </a:cubicBezTo>
                <a:cubicBezTo>
                  <a:pt x="1442" y="371"/>
                  <a:pt x="1442" y="371"/>
                  <a:pt x="1442" y="371"/>
                </a:cubicBezTo>
                <a:cubicBezTo>
                  <a:pt x="1443" y="373"/>
                  <a:pt x="1443" y="373"/>
                  <a:pt x="1443" y="373"/>
                </a:cubicBezTo>
                <a:lnTo>
                  <a:pt x="1445" y="372"/>
                </a:lnTo>
                <a:close/>
                <a:moveTo>
                  <a:pt x="2525" y="937"/>
                </a:moveTo>
                <a:cubicBezTo>
                  <a:pt x="2525" y="935"/>
                  <a:pt x="2525" y="935"/>
                  <a:pt x="2525" y="935"/>
                </a:cubicBezTo>
                <a:cubicBezTo>
                  <a:pt x="2524" y="934"/>
                  <a:pt x="2524" y="934"/>
                  <a:pt x="2524" y="934"/>
                </a:cubicBezTo>
                <a:cubicBezTo>
                  <a:pt x="2523" y="935"/>
                  <a:pt x="2523" y="935"/>
                  <a:pt x="2523" y="935"/>
                </a:cubicBezTo>
                <a:cubicBezTo>
                  <a:pt x="2523" y="936"/>
                  <a:pt x="2523" y="936"/>
                  <a:pt x="2523" y="936"/>
                </a:cubicBezTo>
                <a:lnTo>
                  <a:pt x="2525" y="937"/>
                </a:lnTo>
                <a:close/>
                <a:moveTo>
                  <a:pt x="1444" y="375"/>
                </a:moveTo>
                <a:cubicBezTo>
                  <a:pt x="1443" y="375"/>
                  <a:pt x="1443" y="375"/>
                  <a:pt x="1443" y="375"/>
                </a:cubicBezTo>
                <a:cubicBezTo>
                  <a:pt x="1443" y="376"/>
                  <a:pt x="1443" y="376"/>
                  <a:pt x="1443" y="376"/>
                </a:cubicBezTo>
                <a:cubicBezTo>
                  <a:pt x="1443" y="377"/>
                  <a:pt x="1443" y="377"/>
                  <a:pt x="1443" y="377"/>
                </a:cubicBezTo>
                <a:cubicBezTo>
                  <a:pt x="1443" y="379"/>
                  <a:pt x="1443" y="379"/>
                  <a:pt x="1443" y="379"/>
                </a:cubicBezTo>
                <a:cubicBezTo>
                  <a:pt x="1444" y="379"/>
                  <a:pt x="1444" y="379"/>
                  <a:pt x="1444" y="379"/>
                </a:cubicBezTo>
                <a:cubicBezTo>
                  <a:pt x="1444" y="377"/>
                  <a:pt x="1444" y="377"/>
                  <a:pt x="1444" y="377"/>
                </a:cubicBezTo>
                <a:cubicBezTo>
                  <a:pt x="1444" y="376"/>
                  <a:pt x="1444" y="376"/>
                  <a:pt x="1444" y="376"/>
                </a:cubicBezTo>
                <a:lnTo>
                  <a:pt x="1444" y="375"/>
                </a:lnTo>
                <a:close/>
                <a:moveTo>
                  <a:pt x="2544" y="908"/>
                </a:moveTo>
                <a:cubicBezTo>
                  <a:pt x="2545" y="910"/>
                  <a:pt x="2545" y="910"/>
                  <a:pt x="2545" y="910"/>
                </a:cubicBezTo>
                <a:cubicBezTo>
                  <a:pt x="2546" y="909"/>
                  <a:pt x="2546" y="909"/>
                  <a:pt x="2546" y="909"/>
                </a:cubicBezTo>
                <a:cubicBezTo>
                  <a:pt x="2544" y="907"/>
                  <a:pt x="2544" y="907"/>
                  <a:pt x="2544" y="907"/>
                </a:cubicBezTo>
                <a:lnTo>
                  <a:pt x="2544" y="908"/>
                </a:lnTo>
                <a:close/>
                <a:moveTo>
                  <a:pt x="1476" y="352"/>
                </a:moveTo>
                <a:cubicBezTo>
                  <a:pt x="1476" y="353"/>
                  <a:pt x="1476" y="353"/>
                  <a:pt x="1476" y="353"/>
                </a:cubicBezTo>
                <a:cubicBezTo>
                  <a:pt x="1478" y="353"/>
                  <a:pt x="1478" y="353"/>
                  <a:pt x="1478" y="353"/>
                </a:cubicBezTo>
                <a:cubicBezTo>
                  <a:pt x="1479" y="354"/>
                  <a:pt x="1479" y="354"/>
                  <a:pt x="1479" y="354"/>
                </a:cubicBezTo>
                <a:cubicBezTo>
                  <a:pt x="1479" y="352"/>
                  <a:pt x="1479" y="352"/>
                  <a:pt x="1479" y="352"/>
                </a:cubicBezTo>
                <a:cubicBezTo>
                  <a:pt x="1477" y="353"/>
                  <a:pt x="1477" y="353"/>
                  <a:pt x="1477" y="353"/>
                </a:cubicBezTo>
                <a:cubicBezTo>
                  <a:pt x="1478" y="352"/>
                  <a:pt x="1478" y="352"/>
                  <a:pt x="1478" y="352"/>
                </a:cubicBezTo>
                <a:cubicBezTo>
                  <a:pt x="1476" y="351"/>
                  <a:pt x="1476" y="351"/>
                  <a:pt x="1476" y="351"/>
                </a:cubicBezTo>
                <a:cubicBezTo>
                  <a:pt x="1475" y="351"/>
                  <a:pt x="1475" y="351"/>
                  <a:pt x="1475" y="351"/>
                </a:cubicBezTo>
                <a:cubicBezTo>
                  <a:pt x="1475" y="353"/>
                  <a:pt x="1475" y="353"/>
                  <a:pt x="1475" y="353"/>
                </a:cubicBezTo>
                <a:cubicBezTo>
                  <a:pt x="1476" y="353"/>
                  <a:pt x="1476" y="353"/>
                  <a:pt x="1476" y="353"/>
                </a:cubicBezTo>
                <a:lnTo>
                  <a:pt x="1476" y="352"/>
                </a:lnTo>
                <a:close/>
                <a:moveTo>
                  <a:pt x="1456" y="373"/>
                </a:moveTo>
                <a:cubicBezTo>
                  <a:pt x="1456" y="375"/>
                  <a:pt x="1456" y="375"/>
                  <a:pt x="1456" y="375"/>
                </a:cubicBezTo>
                <a:cubicBezTo>
                  <a:pt x="1456" y="376"/>
                  <a:pt x="1456" y="376"/>
                  <a:pt x="1456" y="376"/>
                </a:cubicBezTo>
                <a:cubicBezTo>
                  <a:pt x="1458" y="375"/>
                  <a:pt x="1458" y="375"/>
                  <a:pt x="1458" y="375"/>
                </a:cubicBezTo>
                <a:cubicBezTo>
                  <a:pt x="1457" y="376"/>
                  <a:pt x="1457" y="376"/>
                  <a:pt x="1457" y="376"/>
                </a:cubicBezTo>
                <a:cubicBezTo>
                  <a:pt x="1457" y="377"/>
                  <a:pt x="1457" y="377"/>
                  <a:pt x="1457" y="377"/>
                </a:cubicBezTo>
                <a:cubicBezTo>
                  <a:pt x="1457" y="377"/>
                  <a:pt x="1457" y="377"/>
                  <a:pt x="1457" y="377"/>
                </a:cubicBezTo>
                <a:cubicBezTo>
                  <a:pt x="1459" y="376"/>
                  <a:pt x="1459" y="376"/>
                  <a:pt x="1459" y="376"/>
                </a:cubicBezTo>
                <a:cubicBezTo>
                  <a:pt x="1458" y="377"/>
                  <a:pt x="1458" y="377"/>
                  <a:pt x="1458" y="377"/>
                </a:cubicBezTo>
                <a:cubicBezTo>
                  <a:pt x="1459" y="378"/>
                  <a:pt x="1459" y="378"/>
                  <a:pt x="1459" y="378"/>
                </a:cubicBezTo>
                <a:cubicBezTo>
                  <a:pt x="1458" y="377"/>
                  <a:pt x="1458" y="377"/>
                  <a:pt x="1458" y="377"/>
                </a:cubicBezTo>
                <a:cubicBezTo>
                  <a:pt x="1457" y="377"/>
                  <a:pt x="1457" y="377"/>
                  <a:pt x="1457" y="377"/>
                </a:cubicBezTo>
                <a:cubicBezTo>
                  <a:pt x="1457" y="378"/>
                  <a:pt x="1457" y="378"/>
                  <a:pt x="1457" y="378"/>
                </a:cubicBezTo>
                <a:cubicBezTo>
                  <a:pt x="1458" y="379"/>
                  <a:pt x="1458" y="379"/>
                  <a:pt x="1458" y="379"/>
                </a:cubicBezTo>
                <a:cubicBezTo>
                  <a:pt x="1457" y="379"/>
                  <a:pt x="1457" y="379"/>
                  <a:pt x="1457" y="379"/>
                </a:cubicBezTo>
                <a:cubicBezTo>
                  <a:pt x="1456" y="380"/>
                  <a:pt x="1456" y="380"/>
                  <a:pt x="1456" y="380"/>
                </a:cubicBezTo>
                <a:cubicBezTo>
                  <a:pt x="1457" y="380"/>
                  <a:pt x="1457" y="380"/>
                  <a:pt x="1457" y="380"/>
                </a:cubicBezTo>
                <a:cubicBezTo>
                  <a:pt x="1457" y="381"/>
                  <a:pt x="1457" y="381"/>
                  <a:pt x="1457" y="381"/>
                </a:cubicBezTo>
                <a:cubicBezTo>
                  <a:pt x="1456" y="381"/>
                  <a:pt x="1456" y="381"/>
                  <a:pt x="1456" y="381"/>
                </a:cubicBezTo>
                <a:cubicBezTo>
                  <a:pt x="1455" y="382"/>
                  <a:pt x="1455" y="382"/>
                  <a:pt x="1455" y="382"/>
                </a:cubicBezTo>
                <a:cubicBezTo>
                  <a:pt x="1456" y="382"/>
                  <a:pt x="1456" y="382"/>
                  <a:pt x="1456" y="382"/>
                </a:cubicBezTo>
                <a:cubicBezTo>
                  <a:pt x="1456" y="383"/>
                  <a:pt x="1456" y="383"/>
                  <a:pt x="1456" y="383"/>
                </a:cubicBezTo>
                <a:cubicBezTo>
                  <a:pt x="1455" y="384"/>
                  <a:pt x="1455" y="384"/>
                  <a:pt x="1455" y="384"/>
                </a:cubicBezTo>
                <a:cubicBezTo>
                  <a:pt x="1453" y="384"/>
                  <a:pt x="1453" y="384"/>
                  <a:pt x="1453" y="384"/>
                </a:cubicBezTo>
                <a:cubicBezTo>
                  <a:pt x="1452" y="385"/>
                  <a:pt x="1452" y="385"/>
                  <a:pt x="1452" y="385"/>
                </a:cubicBezTo>
                <a:cubicBezTo>
                  <a:pt x="1453" y="385"/>
                  <a:pt x="1453" y="385"/>
                  <a:pt x="1453" y="385"/>
                </a:cubicBezTo>
                <a:cubicBezTo>
                  <a:pt x="1454" y="385"/>
                  <a:pt x="1454" y="385"/>
                  <a:pt x="1454" y="385"/>
                </a:cubicBezTo>
                <a:cubicBezTo>
                  <a:pt x="1455" y="385"/>
                  <a:pt x="1455" y="385"/>
                  <a:pt x="1455" y="385"/>
                </a:cubicBezTo>
                <a:cubicBezTo>
                  <a:pt x="1455" y="386"/>
                  <a:pt x="1455" y="386"/>
                  <a:pt x="1455" y="386"/>
                </a:cubicBezTo>
                <a:cubicBezTo>
                  <a:pt x="1454" y="386"/>
                  <a:pt x="1454" y="386"/>
                  <a:pt x="1454" y="386"/>
                </a:cubicBezTo>
                <a:cubicBezTo>
                  <a:pt x="1456" y="387"/>
                  <a:pt x="1456" y="387"/>
                  <a:pt x="1456" y="387"/>
                </a:cubicBezTo>
                <a:cubicBezTo>
                  <a:pt x="1456" y="387"/>
                  <a:pt x="1456" y="387"/>
                  <a:pt x="1456" y="387"/>
                </a:cubicBezTo>
                <a:cubicBezTo>
                  <a:pt x="1457" y="388"/>
                  <a:pt x="1457" y="388"/>
                  <a:pt x="1457" y="388"/>
                </a:cubicBezTo>
                <a:cubicBezTo>
                  <a:pt x="1461" y="384"/>
                  <a:pt x="1461" y="384"/>
                  <a:pt x="1461" y="384"/>
                </a:cubicBezTo>
                <a:cubicBezTo>
                  <a:pt x="1460" y="385"/>
                  <a:pt x="1460" y="385"/>
                  <a:pt x="1460" y="385"/>
                </a:cubicBezTo>
                <a:cubicBezTo>
                  <a:pt x="1461" y="385"/>
                  <a:pt x="1461" y="385"/>
                  <a:pt x="1461" y="385"/>
                </a:cubicBezTo>
                <a:cubicBezTo>
                  <a:pt x="1460" y="386"/>
                  <a:pt x="1460" y="386"/>
                  <a:pt x="1460" y="386"/>
                </a:cubicBezTo>
                <a:cubicBezTo>
                  <a:pt x="1459" y="388"/>
                  <a:pt x="1459" y="388"/>
                  <a:pt x="1459" y="388"/>
                </a:cubicBezTo>
                <a:cubicBezTo>
                  <a:pt x="1459" y="389"/>
                  <a:pt x="1459" y="389"/>
                  <a:pt x="1459" y="389"/>
                </a:cubicBezTo>
                <a:cubicBezTo>
                  <a:pt x="1457" y="391"/>
                  <a:pt x="1457" y="391"/>
                  <a:pt x="1457" y="391"/>
                </a:cubicBezTo>
                <a:cubicBezTo>
                  <a:pt x="1458" y="391"/>
                  <a:pt x="1458" y="391"/>
                  <a:pt x="1458" y="391"/>
                </a:cubicBezTo>
                <a:cubicBezTo>
                  <a:pt x="1457" y="394"/>
                  <a:pt x="1457" y="394"/>
                  <a:pt x="1457" y="394"/>
                </a:cubicBezTo>
                <a:cubicBezTo>
                  <a:pt x="1457" y="396"/>
                  <a:pt x="1457" y="396"/>
                  <a:pt x="1457" y="396"/>
                </a:cubicBezTo>
                <a:cubicBezTo>
                  <a:pt x="1456" y="397"/>
                  <a:pt x="1456" y="397"/>
                  <a:pt x="1456" y="397"/>
                </a:cubicBezTo>
                <a:cubicBezTo>
                  <a:pt x="1457" y="398"/>
                  <a:pt x="1457" y="398"/>
                  <a:pt x="1457" y="398"/>
                </a:cubicBezTo>
                <a:cubicBezTo>
                  <a:pt x="1458" y="398"/>
                  <a:pt x="1458" y="398"/>
                  <a:pt x="1458" y="398"/>
                </a:cubicBezTo>
                <a:cubicBezTo>
                  <a:pt x="1456" y="400"/>
                  <a:pt x="1456" y="400"/>
                  <a:pt x="1456" y="400"/>
                </a:cubicBezTo>
                <a:cubicBezTo>
                  <a:pt x="1456" y="403"/>
                  <a:pt x="1456" y="403"/>
                  <a:pt x="1456" y="403"/>
                </a:cubicBezTo>
                <a:cubicBezTo>
                  <a:pt x="1455" y="404"/>
                  <a:pt x="1455" y="404"/>
                  <a:pt x="1455" y="404"/>
                </a:cubicBezTo>
                <a:cubicBezTo>
                  <a:pt x="1455" y="404"/>
                  <a:pt x="1455" y="404"/>
                  <a:pt x="1455" y="404"/>
                </a:cubicBezTo>
                <a:cubicBezTo>
                  <a:pt x="1457" y="404"/>
                  <a:pt x="1457" y="404"/>
                  <a:pt x="1457" y="404"/>
                </a:cubicBezTo>
                <a:cubicBezTo>
                  <a:pt x="1457" y="403"/>
                  <a:pt x="1457" y="403"/>
                  <a:pt x="1457" y="403"/>
                </a:cubicBezTo>
                <a:cubicBezTo>
                  <a:pt x="1458" y="401"/>
                  <a:pt x="1458" y="401"/>
                  <a:pt x="1458" y="401"/>
                </a:cubicBezTo>
                <a:cubicBezTo>
                  <a:pt x="1458" y="399"/>
                  <a:pt x="1458" y="399"/>
                  <a:pt x="1458" y="399"/>
                </a:cubicBezTo>
                <a:cubicBezTo>
                  <a:pt x="1459" y="398"/>
                  <a:pt x="1459" y="398"/>
                  <a:pt x="1459" y="398"/>
                </a:cubicBezTo>
                <a:cubicBezTo>
                  <a:pt x="1458" y="394"/>
                  <a:pt x="1458" y="394"/>
                  <a:pt x="1458" y="394"/>
                </a:cubicBezTo>
                <a:cubicBezTo>
                  <a:pt x="1459" y="394"/>
                  <a:pt x="1459" y="394"/>
                  <a:pt x="1459" y="394"/>
                </a:cubicBezTo>
                <a:cubicBezTo>
                  <a:pt x="1462" y="391"/>
                  <a:pt x="1462" y="391"/>
                  <a:pt x="1462" y="391"/>
                </a:cubicBezTo>
                <a:cubicBezTo>
                  <a:pt x="1460" y="394"/>
                  <a:pt x="1460" y="394"/>
                  <a:pt x="1460" y="394"/>
                </a:cubicBezTo>
                <a:cubicBezTo>
                  <a:pt x="1459" y="396"/>
                  <a:pt x="1459" y="396"/>
                  <a:pt x="1459" y="396"/>
                </a:cubicBezTo>
                <a:cubicBezTo>
                  <a:pt x="1460" y="397"/>
                  <a:pt x="1460" y="397"/>
                  <a:pt x="1460" y="397"/>
                </a:cubicBezTo>
                <a:cubicBezTo>
                  <a:pt x="1460" y="396"/>
                  <a:pt x="1460" y="396"/>
                  <a:pt x="1460" y="396"/>
                </a:cubicBezTo>
                <a:cubicBezTo>
                  <a:pt x="1462" y="395"/>
                  <a:pt x="1462" y="395"/>
                  <a:pt x="1462" y="395"/>
                </a:cubicBezTo>
                <a:cubicBezTo>
                  <a:pt x="1462" y="397"/>
                  <a:pt x="1462" y="397"/>
                  <a:pt x="1462" y="397"/>
                </a:cubicBezTo>
                <a:cubicBezTo>
                  <a:pt x="1463" y="394"/>
                  <a:pt x="1463" y="394"/>
                  <a:pt x="1463" y="394"/>
                </a:cubicBezTo>
                <a:cubicBezTo>
                  <a:pt x="1463" y="393"/>
                  <a:pt x="1463" y="393"/>
                  <a:pt x="1463" y="393"/>
                </a:cubicBezTo>
                <a:cubicBezTo>
                  <a:pt x="1464" y="392"/>
                  <a:pt x="1464" y="392"/>
                  <a:pt x="1464" y="392"/>
                </a:cubicBezTo>
                <a:cubicBezTo>
                  <a:pt x="1464" y="394"/>
                  <a:pt x="1464" y="394"/>
                  <a:pt x="1464" y="394"/>
                </a:cubicBezTo>
                <a:cubicBezTo>
                  <a:pt x="1466" y="396"/>
                  <a:pt x="1466" y="396"/>
                  <a:pt x="1466" y="396"/>
                </a:cubicBezTo>
                <a:cubicBezTo>
                  <a:pt x="1464" y="395"/>
                  <a:pt x="1464" y="395"/>
                  <a:pt x="1464" y="395"/>
                </a:cubicBezTo>
                <a:cubicBezTo>
                  <a:pt x="1463" y="398"/>
                  <a:pt x="1463" y="398"/>
                  <a:pt x="1463" y="398"/>
                </a:cubicBezTo>
                <a:cubicBezTo>
                  <a:pt x="1464" y="400"/>
                  <a:pt x="1464" y="400"/>
                  <a:pt x="1464" y="400"/>
                </a:cubicBezTo>
                <a:cubicBezTo>
                  <a:pt x="1465" y="400"/>
                  <a:pt x="1465" y="400"/>
                  <a:pt x="1465" y="400"/>
                </a:cubicBezTo>
                <a:cubicBezTo>
                  <a:pt x="1465" y="402"/>
                  <a:pt x="1465" y="402"/>
                  <a:pt x="1465" y="402"/>
                </a:cubicBezTo>
                <a:cubicBezTo>
                  <a:pt x="1464" y="404"/>
                  <a:pt x="1464" y="404"/>
                  <a:pt x="1464" y="404"/>
                </a:cubicBezTo>
                <a:cubicBezTo>
                  <a:pt x="1462" y="408"/>
                  <a:pt x="1462" y="408"/>
                  <a:pt x="1462" y="408"/>
                </a:cubicBezTo>
                <a:cubicBezTo>
                  <a:pt x="1462" y="410"/>
                  <a:pt x="1462" y="410"/>
                  <a:pt x="1462" y="410"/>
                </a:cubicBezTo>
                <a:cubicBezTo>
                  <a:pt x="1461" y="409"/>
                  <a:pt x="1461" y="409"/>
                  <a:pt x="1461" y="409"/>
                </a:cubicBezTo>
                <a:cubicBezTo>
                  <a:pt x="1461" y="411"/>
                  <a:pt x="1461" y="411"/>
                  <a:pt x="1461" y="411"/>
                </a:cubicBezTo>
                <a:cubicBezTo>
                  <a:pt x="1463" y="414"/>
                  <a:pt x="1463" y="414"/>
                  <a:pt x="1463" y="414"/>
                </a:cubicBezTo>
                <a:cubicBezTo>
                  <a:pt x="1462" y="411"/>
                  <a:pt x="1462" y="411"/>
                  <a:pt x="1462" y="411"/>
                </a:cubicBezTo>
                <a:cubicBezTo>
                  <a:pt x="1464" y="411"/>
                  <a:pt x="1464" y="411"/>
                  <a:pt x="1464" y="411"/>
                </a:cubicBezTo>
                <a:cubicBezTo>
                  <a:pt x="1467" y="414"/>
                  <a:pt x="1467" y="414"/>
                  <a:pt x="1467" y="414"/>
                </a:cubicBezTo>
                <a:cubicBezTo>
                  <a:pt x="1467" y="412"/>
                  <a:pt x="1467" y="412"/>
                  <a:pt x="1467" y="412"/>
                </a:cubicBezTo>
                <a:cubicBezTo>
                  <a:pt x="1466" y="410"/>
                  <a:pt x="1466" y="410"/>
                  <a:pt x="1466" y="410"/>
                </a:cubicBezTo>
                <a:cubicBezTo>
                  <a:pt x="1467" y="410"/>
                  <a:pt x="1467" y="410"/>
                  <a:pt x="1467" y="410"/>
                </a:cubicBezTo>
                <a:cubicBezTo>
                  <a:pt x="1470" y="412"/>
                  <a:pt x="1470" y="412"/>
                  <a:pt x="1470" y="412"/>
                </a:cubicBezTo>
                <a:cubicBezTo>
                  <a:pt x="1472" y="412"/>
                  <a:pt x="1472" y="412"/>
                  <a:pt x="1472" y="412"/>
                </a:cubicBezTo>
                <a:cubicBezTo>
                  <a:pt x="1472" y="411"/>
                  <a:pt x="1472" y="411"/>
                  <a:pt x="1472" y="411"/>
                </a:cubicBezTo>
                <a:cubicBezTo>
                  <a:pt x="1474" y="411"/>
                  <a:pt x="1474" y="411"/>
                  <a:pt x="1474" y="411"/>
                </a:cubicBezTo>
                <a:cubicBezTo>
                  <a:pt x="1474" y="409"/>
                  <a:pt x="1474" y="409"/>
                  <a:pt x="1474" y="409"/>
                </a:cubicBezTo>
                <a:cubicBezTo>
                  <a:pt x="1479" y="409"/>
                  <a:pt x="1479" y="409"/>
                  <a:pt x="1479" y="409"/>
                </a:cubicBezTo>
                <a:cubicBezTo>
                  <a:pt x="1476" y="410"/>
                  <a:pt x="1476" y="410"/>
                  <a:pt x="1476" y="410"/>
                </a:cubicBezTo>
                <a:cubicBezTo>
                  <a:pt x="1474" y="416"/>
                  <a:pt x="1474" y="416"/>
                  <a:pt x="1474" y="416"/>
                </a:cubicBezTo>
                <a:cubicBezTo>
                  <a:pt x="1476" y="420"/>
                  <a:pt x="1476" y="420"/>
                  <a:pt x="1476" y="420"/>
                </a:cubicBezTo>
                <a:cubicBezTo>
                  <a:pt x="1477" y="420"/>
                  <a:pt x="1477" y="420"/>
                  <a:pt x="1477" y="420"/>
                </a:cubicBezTo>
                <a:cubicBezTo>
                  <a:pt x="1477" y="422"/>
                  <a:pt x="1477" y="422"/>
                  <a:pt x="1477" y="422"/>
                </a:cubicBezTo>
                <a:cubicBezTo>
                  <a:pt x="1479" y="420"/>
                  <a:pt x="1479" y="420"/>
                  <a:pt x="1479" y="420"/>
                </a:cubicBezTo>
                <a:cubicBezTo>
                  <a:pt x="1481" y="420"/>
                  <a:pt x="1481" y="420"/>
                  <a:pt x="1481" y="420"/>
                </a:cubicBezTo>
                <a:cubicBezTo>
                  <a:pt x="1480" y="423"/>
                  <a:pt x="1480" y="423"/>
                  <a:pt x="1480" y="423"/>
                </a:cubicBezTo>
                <a:cubicBezTo>
                  <a:pt x="1481" y="423"/>
                  <a:pt x="1481" y="423"/>
                  <a:pt x="1481" y="423"/>
                </a:cubicBezTo>
                <a:cubicBezTo>
                  <a:pt x="1479" y="425"/>
                  <a:pt x="1479" y="425"/>
                  <a:pt x="1479" y="425"/>
                </a:cubicBezTo>
                <a:cubicBezTo>
                  <a:pt x="1480" y="427"/>
                  <a:pt x="1480" y="427"/>
                  <a:pt x="1480" y="427"/>
                </a:cubicBezTo>
                <a:cubicBezTo>
                  <a:pt x="1479" y="430"/>
                  <a:pt x="1479" y="430"/>
                  <a:pt x="1479" y="430"/>
                </a:cubicBezTo>
                <a:cubicBezTo>
                  <a:pt x="1480" y="431"/>
                  <a:pt x="1480" y="431"/>
                  <a:pt x="1480" y="431"/>
                </a:cubicBezTo>
                <a:cubicBezTo>
                  <a:pt x="1481" y="432"/>
                  <a:pt x="1481" y="432"/>
                  <a:pt x="1481" y="432"/>
                </a:cubicBezTo>
                <a:cubicBezTo>
                  <a:pt x="1482" y="433"/>
                  <a:pt x="1482" y="433"/>
                  <a:pt x="1482" y="433"/>
                </a:cubicBezTo>
                <a:cubicBezTo>
                  <a:pt x="1482" y="433"/>
                  <a:pt x="1482" y="433"/>
                  <a:pt x="1482" y="433"/>
                </a:cubicBezTo>
                <a:cubicBezTo>
                  <a:pt x="1480" y="433"/>
                  <a:pt x="1480" y="433"/>
                  <a:pt x="1480" y="433"/>
                </a:cubicBezTo>
                <a:cubicBezTo>
                  <a:pt x="1479" y="432"/>
                  <a:pt x="1479" y="432"/>
                  <a:pt x="1479" y="432"/>
                </a:cubicBezTo>
                <a:cubicBezTo>
                  <a:pt x="1478" y="432"/>
                  <a:pt x="1478" y="432"/>
                  <a:pt x="1478" y="432"/>
                </a:cubicBezTo>
                <a:cubicBezTo>
                  <a:pt x="1479" y="434"/>
                  <a:pt x="1479" y="434"/>
                  <a:pt x="1479" y="434"/>
                </a:cubicBezTo>
                <a:cubicBezTo>
                  <a:pt x="1480" y="434"/>
                  <a:pt x="1480" y="434"/>
                  <a:pt x="1480" y="434"/>
                </a:cubicBezTo>
                <a:cubicBezTo>
                  <a:pt x="1478" y="434"/>
                  <a:pt x="1478" y="434"/>
                  <a:pt x="1478" y="434"/>
                </a:cubicBezTo>
                <a:cubicBezTo>
                  <a:pt x="1477" y="433"/>
                  <a:pt x="1477" y="433"/>
                  <a:pt x="1477" y="433"/>
                </a:cubicBezTo>
                <a:cubicBezTo>
                  <a:pt x="1474" y="434"/>
                  <a:pt x="1474" y="434"/>
                  <a:pt x="1474" y="434"/>
                </a:cubicBezTo>
                <a:cubicBezTo>
                  <a:pt x="1472" y="433"/>
                  <a:pt x="1472" y="433"/>
                  <a:pt x="1472" y="433"/>
                </a:cubicBezTo>
                <a:cubicBezTo>
                  <a:pt x="1469" y="435"/>
                  <a:pt x="1469" y="435"/>
                  <a:pt x="1469" y="435"/>
                </a:cubicBezTo>
                <a:cubicBezTo>
                  <a:pt x="1467" y="437"/>
                  <a:pt x="1467" y="437"/>
                  <a:pt x="1467" y="437"/>
                </a:cubicBezTo>
                <a:cubicBezTo>
                  <a:pt x="1465" y="439"/>
                  <a:pt x="1465" y="439"/>
                  <a:pt x="1465" y="439"/>
                </a:cubicBezTo>
                <a:cubicBezTo>
                  <a:pt x="1464" y="440"/>
                  <a:pt x="1464" y="440"/>
                  <a:pt x="1464" y="440"/>
                </a:cubicBezTo>
                <a:cubicBezTo>
                  <a:pt x="1465" y="440"/>
                  <a:pt x="1465" y="440"/>
                  <a:pt x="1465" y="440"/>
                </a:cubicBezTo>
                <a:cubicBezTo>
                  <a:pt x="1466" y="440"/>
                  <a:pt x="1466" y="440"/>
                  <a:pt x="1466" y="440"/>
                </a:cubicBezTo>
                <a:cubicBezTo>
                  <a:pt x="1466" y="440"/>
                  <a:pt x="1466" y="440"/>
                  <a:pt x="1466" y="440"/>
                </a:cubicBezTo>
                <a:cubicBezTo>
                  <a:pt x="1470" y="439"/>
                  <a:pt x="1470" y="439"/>
                  <a:pt x="1470" y="439"/>
                </a:cubicBezTo>
                <a:cubicBezTo>
                  <a:pt x="1470" y="440"/>
                  <a:pt x="1470" y="440"/>
                  <a:pt x="1470" y="440"/>
                </a:cubicBezTo>
                <a:cubicBezTo>
                  <a:pt x="1471" y="442"/>
                  <a:pt x="1471" y="442"/>
                  <a:pt x="1471" y="442"/>
                </a:cubicBezTo>
                <a:cubicBezTo>
                  <a:pt x="1469" y="443"/>
                  <a:pt x="1469" y="443"/>
                  <a:pt x="1469" y="443"/>
                </a:cubicBezTo>
                <a:cubicBezTo>
                  <a:pt x="1470" y="444"/>
                  <a:pt x="1470" y="444"/>
                  <a:pt x="1470" y="444"/>
                </a:cubicBezTo>
                <a:cubicBezTo>
                  <a:pt x="1471" y="444"/>
                  <a:pt x="1471" y="444"/>
                  <a:pt x="1471" y="444"/>
                </a:cubicBezTo>
                <a:cubicBezTo>
                  <a:pt x="1469" y="448"/>
                  <a:pt x="1469" y="448"/>
                  <a:pt x="1469" y="448"/>
                </a:cubicBezTo>
                <a:cubicBezTo>
                  <a:pt x="1467" y="449"/>
                  <a:pt x="1467" y="449"/>
                  <a:pt x="1467" y="449"/>
                </a:cubicBezTo>
                <a:cubicBezTo>
                  <a:pt x="1466" y="450"/>
                  <a:pt x="1466" y="450"/>
                  <a:pt x="1466" y="450"/>
                </a:cubicBezTo>
                <a:cubicBezTo>
                  <a:pt x="1465" y="450"/>
                  <a:pt x="1465" y="450"/>
                  <a:pt x="1465" y="450"/>
                </a:cubicBezTo>
                <a:cubicBezTo>
                  <a:pt x="1463" y="451"/>
                  <a:pt x="1463" y="451"/>
                  <a:pt x="1463" y="451"/>
                </a:cubicBezTo>
                <a:cubicBezTo>
                  <a:pt x="1461" y="451"/>
                  <a:pt x="1461" y="451"/>
                  <a:pt x="1461" y="451"/>
                </a:cubicBezTo>
                <a:cubicBezTo>
                  <a:pt x="1459" y="453"/>
                  <a:pt x="1459" y="453"/>
                  <a:pt x="1459" y="453"/>
                </a:cubicBezTo>
                <a:cubicBezTo>
                  <a:pt x="1461" y="453"/>
                  <a:pt x="1461" y="453"/>
                  <a:pt x="1461" y="453"/>
                </a:cubicBezTo>
                <a:cubicBezTo>
                  <a:pt x="1461" y="455"/>
                  <a:pt x="1461" y="455"/>
                  <a:pt x="1461" y="455"/>
                </a:cubicBezTo>
                <a:cubicBezTo>
                  <a:pt x="1459" y="455"/>
                  <a:pt x="1459" y="455"/>
                  <a:pt x="1459" y="455"/>
                </a:cubicBezTo>
                <a:cubicBezTo>
                  <a:pt x="1462" y="456"/>
                  <a:pt x="1462" y="456"/>
                  <a:pt x="1462" y="456"/>
                </a:cubicBezTo>
                <a:cubicBezTo>
                  <a:pt x="1461" y="456"/>
                  <a:pt x="1461" y="456"/>
                  <a:pt x="1461" y="456"/>
                </a:cubicBezTo>
                <a:cubicBezTo>
                  <a:pt x="1462" y="457"/>
                  <a:pt x="1462" y="457"/>
                  <a:pt x="1462" y="457"/>
                </a:cubicBezTo>
                <a:cubicBezTo>
                  <a:pt x="1464" y="457"/>
                  <a:pt x="1464" y="457"/>
                  <a:pt x="1464" y="457"/>
                </a:cubicBezTo>
                <a:cubicBezTo>
                  <a:pt x="1465" y="456"/>
                  <a:pt x="1465" y="456"/>
                  <a:pt x="1465" y="456"/>
                </a:cubicBezTo>
                <a:cubicBezTo>
                  <a:pt x="1468" y="455"/>
                  <a:pt x="1468" y="455"/>
                  <a:pt x="1468" y="455"/>
                </a:cubicBezTo>
                <a:cubicBezTo>
                  <a:pt x="1468" y="456"/>
                  <a:pt x="1468" y="456"/>
                  <a:pt x="1468" y="456"/>
                </a:cubicBezTo>
                <a:cubicBezTo>
                  <a:pt x="1470" y="456"/>
                  <a:pt x="1470" y="456"/>
                  <a:pt x="1470" y="456"/>
                </a:cubicBezTo>
                <a:cubicBezTo>
                  <a:pt x="1468" y="457"/>
                  <a:pt x="1468" y="457"/>
                  <a:pt x="1468" y="457"/>
                </a:cubicBezTo>
                <a:cubicBezTo>
                  <a:pt x="1468" y="458"/>
                  <a:pt x="1468" y="458"/>
                  <a:pt x="1468" y="458"/>
                </a:cubicBezTo>
                <a:cubicBezTo>
                  <a:pt x="1471" y="458"/>
                  <a:pt x="1471" y="458"/>
                  <a:pt x="1471" y="458"/>
                </a:cubicBezTo>
                <a:cubicBezTo>
                  <a:pt x="1471" y="457"/>
                  <a:pt x="1471" y="457"/>
                  <a:pt x="1471" y="457"/>
                </a:cubicBezTo>
                <a:cubicBezTo>
                  <a:pt x="1473" y="457"/>
                  <a:pt x="1473" y="457"/>
                  <a:pt x="1473" y="457"/>
                </a:cubicBezTo>
                <a:cubicBezTo>
                  <a:pt x="1474" y="459"/>
                  <a:pt x="1474" y="459"/>
                  <a:pt x="1474" y="459"/>
                </a:cubicBezTo>
                <a:cubicBezTo>
                  <a:pt x="1475" y="460"/>
                  <a:pt x="1475" y="460"/>
                  <a:pt x="1475" y="460"/>
                </a:cubicBezTo>
                <a:cubicBezTo>
                  <a:pt x="1479" y="460"/>
                  <a:pt x="1479" y="460"/>
                  <a:pt x="1479" y="460"/>
                </a:cubicBezTo>
                <a:cubicBezTo>
                  <a:pt x="1479" y="459"/>
                  <a:pt x="1479" y="459"/>
                  <a:pt x="1479" y="459"/>
                </a:cubicBezTo>
                <a:cubicBezTo>
                  <a:pt x="1481" y="458"/>
                  <a:pt x="1481" y="458"/>
                  <a:pt x="1481" y="458"/>
                </a:cubicBezTo>
                <a:cubicBezTo>
                  <a:pt x="1483" y="457"/>
                  <a:pt x="1483" y="457"/>
                  <a:pt x="1483" y="457"/>
                </a:cubicBezTo>
                <a:cubicBezTo>
                  <a:pt x="1484" y="456"/>
                  <a:pt x="1484" y="456"/>
                  <a:pt x="1484" y="456"/>
                </a:cubicBezTo>
                <a:cubicBezTo>
                  <a:pt x="1485" y="455"/>
                  <a:pt x="1485" y="455"/>
                  <a:pt x="1485" y="455"/>
                </a:cubicBezTo>
                <a:cubicBezTo>
                  <a:pt x="1483" y="458"/>
                  <a:pt x="1483" y="458"/>
                  <a:pt x="1483" y="458"/>
                </a:cubicBezTo>
                <a:cubicBezTo>
                  <a:pt x="1481" y="461"/>
                  <a:pt x="1481" y="461"/>
                  <a:pt x="1481" y="461"/>
                </a:cubicBezTo>
                <a:cubicBezTo>
                  <a:pt x="1481" y="463"/>
                  <a:pt x="1481" y="463"/>
                  <a:pt x="1481" y="463"/>
                </a:cubicBezTo>
                <a:cubicBezTo>
                  <a:pt x="1479" y="463"/>
                  <a:pt x="1479" y="463"/>
                  <a:pt x="1479" y="463"/>
                </a:cubicBezTo>
                <a:cubicBezTo>
                  <a:pt x="1478" y="464"/>
                  <a:pt x="1478" y="464"/>
                  <a:pt x="1478" y="464"/>
                </a:cubicBezTo>
                <a:cubicBezTo>
                  <a:pt x="1476" y="463"/>
                  <a:pt x="1476" y="463"/>
                  <a:pt x="1476" y="463"/>
                </a:cubicBezTo>
                <a:cubicBezTo>
                  <a:pt x="1472" y="462"/>
                  <a:pt x="1472" y="462"/>
                  <a:pt x="1472" y="462"/>
                </a:cubicBezTo>
                <a:cubicBezTo>
                  <a:pt x="1469" y="463"/>
                  <a:pt x="1469" y="463"/>
                  <a:pt x="1469" y="463"/>
                </a:cubicBezTo>
                <a:cubicBezTo>
                  <a:pt x="1469" y="465"/>
                  <a:pt x="1469" y="465"/>
                  <a:pt x="1469" y="465"/>
                </a:cubicBezTo>
                <a:cubicBezTo>
                  <a:pt x="1468" y="466"/>
                  <a:pt x="1468" y="466"/>
                  <a:pt x="1468" y="466"/>
                </a:cubicBezTo>
                <a:cubicBezTo>
                  <a:pt x="1466" y="466"/>
                  <a:pt x="1466" y="466"/>
                  <a:pt x="1466" y="466"/>
                </a:cubicBezTo>
                <a:cubicBezTo>
                  <a:pt x="1466" y="469"/>
                  <a:pt x="1466" y="469"/>
                  <a:pt x="1466" y="469"/>
                </a:cubicBezTo>
                <a:cubicBezTo>
                  <a:pt x="1464" y="471"/>
                  <a:pt x="1464" y="471"/>
                  <a:pt x="1464" y="471"/>
                </a:cubicBezTo>
                <a:cubicBezTo>
                  <a:pt x="1464" y="472"/>
                  <a:pt x="1464" y="472"/>
                  <a:pt x="1464" y="472"/>
                </a:cubicBezTo>
                <a:cubicBezTo>
                  <a:pt x="1462" y="472"/>
                  <a:pt x="1462" y="472"/>
                  <a:pt x="1462" y="472"/>
                </a:cubicBezTo>
                <a:cubicBezTo>
                  <a:pt x="1461" y="474"/>
                  <a:pt x="1461" y="474"/>
                  <a:pt x="1461" y="474"/>
                </a:cubicBezTo>
                <a:cubicBezTo>
                  <a:pt x="1460" y="474"/>
                  <a:pt x="1460" y="474"/>
                  <a:pt x="1460" y="474"/>
                </a:cubicBezTo>
                <a:cubicBezTo>
                  <a:pt x="1460" y="475"/>
                  <a:pt x="1460" y="475"/>
                  <a:pt x="1460" y="475"/>
                </a:cubicBezTo>
                <a:cubicBezTo>
                  <a:pt x="1457" y="477"/>
                  <a:pt x="1457" y="477"/>
                  <a:pt x="1457" y="477"/>
                </a:cubicBezTo>
                <a:cubicBezTo>
                  <a:pt x="1456" y="477"/>
                  <a:pt x="1456" y="477"/>
                  <a:pt x="1456" y="477"/>
                </a:cubicBezTo>
                <a:cubicBezTo>
                  <a:pt x="1455" y="478"/>
                  <a:pt x="1455" y="478"/>
                  <a:pt x="1455" y="478"/>
                </a:cubicBezTo>
                <a:cubicBezTo>
                  <a:pt x="1455" y="479"/>
                  <a:pt x="1455" y="479"/>
                  <a:pt x="1455" y="479"/>
                </a:cubicBezTo>
                <a:cubicBezTo>
                  <a:pt x="1457" y="479"/>
                  <a:pt x="1457" y="479"/>
                  <a:pt x="1457" y="479"/>
                </a:cubicBezTo>
                <a:cubicBezTo>
                  <a:pt x="1457" y="478"/>
                  <a:pt x="1457" y="478"/>
                  <a:pt x="1457" y="478"/>
                </a:cubicBezTo>
                <a:cubicBezTo>
                  <a:pt x="1459" y="479"/>
                  <a:pt x="1459" y="479"/>
                  <a:pt x="1459" y="479"/>
                </a:cubicBezTo>
                <a:cubicBezTo>
                  <a:pt x="1460" y="480"/>
                  <a:pt x="1460" y="480"/>
                  <a:pt x="1460" y="480"/>
                </a:cubicBezTo>
                <a:cubicBezTo>
                  <a:pt x="1461" y="479"/>
                  <a:pt x="1461" y="479"/>
                  <a:pt x="1461" y="479"/>
                </a:cubicBezTo>
                <a:cubicBezTo>
                  <a:pt x="1460" y="478"/>
                  <a:pt x="1460" y="478"/>
                  <a:pt x="1460" y="478"/>
                </a:cubicBezTo>
                <a:cubicBezTo>
                  <a:pt x="1461" y="477"/>
                  <a:pt x="1461" y="477"/>
                  <a:pt x="1461" y="477"/>
                </a:cubicBezTo>
                <a:cubicBezTo>
                  <a:pt x="1462" y="478"/>
                  <a:pt x="1462" y="478"/>
                  <a:pt x="1462" y="478"/>
                </a:cubicBezTo>
                <a:cubicBezTo>
                  <a:pt x="1463" y="477"/>
                  <a:pt x="1463" y="477"/>
                  <a:pt x="1463" y="477"/>
                </a:cubicBezTo>
                <a:cubicBezTo>
                  <a:pt x="1464" y="477"/>
                  <a:pt x="1464" y="477"/>
                  <a:pt x="1464" y="477"/>
                </a:cubicBezTo>
                <a:cubicBezTo>
                  <a:pt x="1464" y="475"/>
                  <a:pt x="1464" y="475"/>
                  <a:pt x="1464" y="475"/>
                </a:cubicBezTo>
                <a:cubicBezTo>
                  <a:pt x="1466" y="476"/>
                  <a:pt x="1466" y="476"/>
                  <a:pt x="1466" y="476"/>
                </a:cubicBezTo>
                <a:cubicBezTo>
                  <a:pt x="1468" y="475"/>
                  <a:pt x="1468" y="475"/>
                  <a:pt x="1468" y="475"/>
                </a:cubicBezTo>
                <a:cubicBezTo>
                  <a:pt x="1469" y="475"/>
                  <a:pt x="1469" y="475"/>
                  <a:pt x="1469" y="475"/>
                </a:cubicBezTo>
                <a:cubicBezTo>
                  <a:pt x="1470" y="475"/>
                  <a:pt x="1470" y="475"/>
                  <a:pt x="1470" y="475"/>
                </a:cubicBezTo>
                <a:cubicBezTo>
                  <a:pt x="1471" y="476"/>
                  <a:pt x="1471" y="476"/>
                  <a:pt x="1471" y="476"/>
                </a:cubicBezTo>
                <a:cubicBezTo>
                  <a:pt x="1472" y="476"/>
                  <a:pt x="1472" y="476"/>
                  <a:pt x="1472" y="476"/>
                </a:cubicBezTo>
                <a:cubicBezTo>
                  <a:pt x="1473" y="477"/>
                  <a:pt x="1473" y="477"/>
                  <a:pt x="1473" y="477"/>
                </a:cubicBezTo>
                <a:cubicBezTo>
                  <a:pt x="1475" y="477"/>
                  <a:pt x="1475" y="477"/>
                  <a:pt x="1475" y="477"/>
                </a:cubicBezTo>
                <a:cubicBezTo>
                  <a:pt x="1474" y="476"/>
                  <a:pt x="1474" y="476"/>
                  <a:pt x="1474" y="476"/>
                </a:cubicBezTo>
                <a:cubicBezTo>
                  <a:pt x="1476" y="475"/>
                  <a:pt x="1476" y="475"/>
                  <a:pt x="1476" y="475"/>
                </a:cubicBezTo>
                <a:cubicBezTo>
                  <a:pt x="1476" y="474"/>
                  <a:pt x="1476" y="474"/>
                  <a:pt x="1476" y="474"/>
                </a:cubicBezTo>
                <a:cubicBezTo>
                  <a:pt x="1476" y="472"/>
                  <a:pt x="1476" y="472"/>
                  <a:pt x="1476" y="472"/>
                </a:cubicBezTo>
                <a:cubicBezTo>
                  <a:pt x="1477" y="471"/>
                  <a:pt x="1477" y="471"/>
                  <a:pt x="1477" y="471"/>
                </a:cubicBezTo>
                <a:cubicBezTo>
                  <a:pt x="1478" y="471"/>
                  <a:pt x="1478" y="471"/>
                  <a:pt x="1478" y="471"/>
                </a:cubicBezTo>
                <a:cubicBezTo>
                  <a:pt x="1478" y="470"/>
                  <a:pt x="1478" y="470"/>
                  <a:pt x="1478" y="470"/>
                </a:cubicBezTo>
                <a:cubicBezTo>
                  <a:pt x="1482" y="470"/>
                  <a:pt x="1482" y="470"/>
                  <a:pt x="1482" y="470"/>
                </a:cubicBezTo>
                <a:cubicBezTo>
                  <a:pt x="1483" y="470"/>
                  <a:pt x="1483" y="470"/>
                  <a:pt x="1483" y="470"/>
                </a:cubicBezTo>
                <a:cubicBezTo>
                  <a:pt x="1486" y="471"/>
                  <a:pt x="1486" y="471"/>
                  <a:pt x="1486" y="471"/>
                </a:cubicBezTo>
                <a:cubicBezTo>
                  <a:pt x="1486" y="471"/>
                  <a:pt x="1486" y="471"/>
                  <a:pt x="1486" y="471"/>
                </a:cubicBezTo>
                <a:cubicBezTo>
                  <a:pt x="1489" y="471"/>
                  <a:pt x="1489" y="471"/>
                  <a:pt x="1489" y="471"/>
                </a:cubicBezTo>
                <a:cubicBezTo>
                  <a:pt x="1490" y="472"/>
                  <a:pt x="1490" y="472"/>
                  <a:pt x="1490" y="472"/>
                </a:cubicBezTo>
                <a:cubicBezTo>
                  <a:pt x="1491" y="470"/>
                  <a:pt x="1491" y="470"/>
                  <a:pt x="1491" y="470"/>
                </a:cubicBezTo>
                <a:cubicBezTo>
                  <a:pt x="1493" y="469"/>
                  <a:pt x="1493" y="469"/>
                  <a:pt x="1493" y="469"/>
                </a:cubicBezTo>
                <a:cubicBezTo>
                  <a:pt x="1494" y="469"/>
                  <a:pt x="1494" y="469"/>
                  <a:pt x="1494" y="469"/>
                </a:cubicBezTo>
                <a:cubicBezTo>
                  <a:pt x="1496" y="468"/>
                  <a:pt x="1496" y="468"/>
                  <a:pt x="1496" y="468"/>
                </a:cubicBezTo>
                <a:cubicBezTo>
                  <a:pt x="1498" y="468"/>
                  <a:pt x="1498" y="468"/>
                  <a:pt x="1498" y="468"/>
                </a:cubicBezTo>
                <a:cubicBezTo>
                  <a:pt x="1499" y="468"/>
                  <a:pt x="1499" y="468"/>
                  <a:pt x="1499" y="468"/>
                </a:cubicBezTo>
                <a:cubicBezTo>
                  <a:pt x="1500" y="467"/>
                  <a:pt x="1500" y="467"/>
                  <a:pt x="1500" y="467"/>
                </a:cubicBezTo>
                <a:cubicBezTo>
                  <a:pt x="1500" y="468"/>
                  <a:pt x="1500" y="468"/>
                  <a:pt x="1500" y="468"/>
                </a:cubicBezTo>
                <a:cubicBezTo>
                  <a:pt x="1501" y="469"/>
                  <a:pt x="1501" y="469"/>
                  <a:pt x="1501" y="469"/>
                </a:cubicBezTo>
                <a:cubicBezTo>
                  <a:pt x="1503" y="468"/>
                  <a:pt x="1503" y="468"/>
                  <a:pt x="1503" y="468"/>
                </a:cubicBezTo>
                <a:cubicBezTo>
                  <a:pt x="1506" y="468"/>
                  <a:pt x="1506" y="468"/>
                  <a:pt x="1506" y="468"/>
                </a:cubicBezTo>
                <a:cubicBezTo>
                  <a:pt x="1508" y="467"/>
                  <a:pt x="1508" y="467"/>
                  <a:pt x="1508" y="467"/>
                </a:cubicBezTo>
                <a:cubicBezTo>
                  <a:pt x="1510" y="468"/>
                  <a:pt x="1510" y="468"/>
                  <a:pt x="1510" y="468"/>
                </a:cubicBezTo>
                <a:cubicBezTo>
                  <a:pt x="1511" y="468"/>
                  <a:pt x="1511" y="468"/>
                  <a:pt x="1511" y="468"/>
                </a:cubicBezTo>
                <a:cubicBezTo>
                  <a:pt x="1513" y="467"/>
                  <a:pt x="1513" y="467"/>
                  <a:pt x="1513" y="467"/>
                </a:cubicBezTo>
                <a:cubicBezTo>
                  <a:pt x="1514" y="467"/>
                  <a:pt x="1514" y="467"/>
                  <a:pt x="1514" y="467"/>
                </a:cubicBezTo>
                <a:cubicBezTo>
                  <a:pt x="1516" y="465"/>
                  <a:pt x="1516" y="465"/>
                  <a:pt x="1516" y="465"/>
                </a:cubicBezTo>
                <a:cubicBezTo>
                  <a:pt x="1517" y="465"/>
                  <a:pt x="1517" y="465"/>
                  <a:pt x="1517" y="465"/>
                </a:cubicBezTo>
                <a:cubicBezTo>
                  <a:pt x="1518" y="465"/>
                  <a:pt x="1518" y="465"/>
                  <a:pt x="1518" y="465"/>
                </a:cubicBezTo>
                <a:cubicBezTo>
                  <a:pt x="1517" y="464"/>
                  <a:pt x="1517" y="464"/>
                  <a:pt x="1517" y="464"/>
                </a:cubicBezTo>
                <a:cubicBezTo>
                  <a:pt x="1520" y="463"/>
                  <a:pt x="1520" y="463"/>
                  <a:pt x="1520" y="463"/>
                </a:cubicBezTo>
                <a:cubicBezTo>
                  <a:pt x="1521" y="462"/>
                  <a:pt x="1521" y="462"/>
                  <a:pt x="1521" y="462"/>
                </a:cubicBezTo>
                <a:cubicBezTo>
                  <a:pt x="1521" y="461"/>
                  <a:pt x="1521" y="461"/>
                  <a:pt x="1521" y="461"/>
                </a:cubicBezTo>
                <a:cubicBezTo>
                  <a:pt x="1521" y="460"/>
                  <a:pt x="1521" y="460"/>
                  <a:pt x="1521" y="460"/>
                </a:cubicBezTo>
                <a:cubicBezTo>
                  <a:pt x="1521" y="459"/>
                  <a:pt x="1521" y="459"/>
                  <a:pt x="1521" y="459"/>
                </a:cubicBezTo>
                <a:cubicBezTo>
                  <a:pt x="1519" y="459"/>
                  <a:pt x="1519" y="459"/>
                  <a:pt x="1519" y="459"/>
                </a:cubicBezTo>
                <a:cubicBezTo>
                  <a:pt x="1517" y="459"/>
                  <a:pt x="1517" y="459"/>
                  <a:pt x="1517" y="459"/>
                </a:cubicBezTo>
                <a:cubicBezTo>
                  <a:pt x="1516" y="460"/>
                  <a:pt x="1516" y="460"/>
                  <a:pt x="1516" y="460"/>
                </a:cubicBezTo>
                <a:cubicBezTo>
                  <a:pt x="1514" y="459"/>
                  <a:pt x="1514" y="459"/>
                  <a:pt x="1514" y="459"/>
                </a:cubicBezTo>
                <a:cubicBezTo>
                  <a:pt x="1513" y="459"/>
                  <a:pt x="1513" y="459"/>
                  <a:pt x="1513" y="459"/>
                </a:cubicBezTo>
                <a:cubicBezTo>
                  <a:pt x="1514" y="458"/>
                  <a:pt x="1514" y="458"/>
                  <a:pt x="1514" y="458"/>
                </a:cubicBezTo>
                <a:cubicBezTo>
                  <a:pt x="1515" y="458"/>
                  <a:pt x="1515" y="458"/>
                  <a:pt x="1515" y="458"/>
                </a:cubicBezTo>
                <a:cubicBezTo>
                  <a:pt x="1515" y="458"/>
                  <a:pt x="1515" y="458"/>
                  <a:pt x="1515" y="458"/>
                </a:cubicBezTo>
                <a:cubicBezTo>
                  <a:pt x="1513" y="457"/>
                  <a:pt x="1513" y="457"/>
                  <a:pt x="1513" y="457"/>
                </a:cubicBezTo>
                <a:cubicBezTo>
                  <a:pt x="1512" y="458"/>
                  <a:pt x="1512" y="458"/>
                  <a:pt x="1512" y="458"/>
                </a:cubicBezTo>
                <a:cubicBezTo>
                  <a:pt x="1514" y="457"/>
                  <a:pt x="1514" y="457"/>
                  <a:pt x="1514" y="457"/>
                </a:cubicBezTo>
                <a:cubicBezTo>
                  <a:pt x="1515" y="457"/>
                  <a:pt x="1515" y="457"/>
                  <a:pt x="1515" y="457"/>
                </a:cubicBezTo>
                <a:cubicBezTo>
                  <a:pt x="1517" y="456"/>
                  <a:pt x="1517" y="456"/>
                  <a:pt x="1517" y="456"/>
                </a:cubicBezTo>
                <a:cubicBezTo>
                  <a:pt x="1516" y="455"/>
                  <a:pt x="1516" y="455"/>
                  <a:pt x="1516" y="455"/>
                </a:cubicBezTo>
                <a:cubicBezTo>
                  <a:pt x="1515" y="455"/>
                  <a:pt x="1515" y="455"/>
                  <a:pt x="1515" y="455"/>
                </a:cubicBezTo>
                <a:cubicBezTo>
                  <a:pt x="1516" y="454"/>
                  <a:pt x="1516" y="454"/>
                  <a:pt x="1516" y="454"/>
                </a:cubicBezTo>
                <a:cubicBezTo>
                  <a:pt x="1517" y="453"/>
                  <a:pt x="1517" y="453"/>
                  <a:pt x="1517" y="453"/>
                </a:cubicBezTo>
                <a:cubicBezTo>
                  <a:pt x="1517" y="454"/>
                  <a:pt x="1517" y="454"/>
                  <a:pt x="1517" y="454"/>
                </a:cubicBezTo>
                <a:cubicBezTo>
                  <a:pt x="1519" y="453"/>
                  <a:pt x="1519" y="453"/>
                  <a:pt x="1519" y="453"/>
                </a:cubicBezTo>
                <a:cubicBezTo>
                  <a:pt x="1519" y="452"/>
                  <a:pt x="1519" y="452"/>
                  <a:pt x="1519" y="452"/>
                </a:cubicBezTo>
                <a:cubicBezTo>
                  <a:pt x="1519" y="452"/>
                  <a:pt x="1519" y="452"/>
                  <a:pt x="1519" y="452"/>
                </a:cubicBezTo>
                <a:cubicBezTo>
                  <a:pt x="1519" y="451"/>
                  <a:pt x="1519" y="451"/>
                  <a:pt x="1519" y="451"/>
                </a:cubicBezTo>
                <a:cubicBezTo>
                  <a:pt x="1518" y="451"/>
                  <a:pt x="1518" y="451"/>
                  <a:pt x="1518" y="451"/>
                </a:cubicBezTo>
                <a:cubicBezTo>
                  <a:pt x="1518" y="450"/>
                  <a:pt x="1518" y="450"/>
                  <a:pt x="1518" y="450"/>
                </a:cubicBezTo>
                <a:cubicBezTo>
                  <a:pt x="1519" y="450"/>
                  <a:pt x="1519" y="450"/>
                  <a:pt x="1519" y="450"/>
                </a:cubicBezTo>
                <a:cubicBezTo>
                  <a:pt x="1520" y="451"/>
                  <a:pt x="1520" y="451"/>
                  <a:pt x="1520" y="451"/>
                </a:cubicBezTo>
                <a:cubicBezTo>
                  <a:pt x="1521" y="449"/>
                  <a:pt x="1521" y="449"/>
                  <a:pt x="1521" y="449"/>
                </a:cubicBezTo>
                <a:cubicBezTo>
                  <a:pt x="1522" y="449"/>
                  <a:pt x="1522" y="449"/>
                  <a:pt x="1522" y="449"/>
                </a:cubicBezTo>
                <a:cubicBezTo>
                  <a:pt x="1522" y="446"/>
                  <a:pt x="1522" y="446"/>
                  <a:pt x="1522" y="446"/>
                </a:cubicBezTo>
                <a:cubicBezTo>
                  <a:pt x="1523" y="443"/>
                  <a:pt x="1523" y="443"/>
                  <a:pt x="1523" y="443"/>
                </a:cubicBezTo>
                <a:cubicBezTo>
                  <a:pt x="1522" y="442"/>
                  <a:pt x="1522" y="442"/>
                  <a:pt x="1522" y="442"/>
                </a:cubicBezTo>
                <a:cubicBezTo>
                  <a:pt x="1522" y="439"/>
                  <a:pt x="1522" y="439"/>
                  <a:pt x="1522" y="439"/>
                </a:cubicBezTo>
                <a:cubicBezTo>
                  <a:pt x="1518" y="437"/>
                  <a:pt x="1518" y="437"/>
                  <a:pt x="1518" y="437"/>
                </a:cubicBezTo>
                <a:cubicBezTo>
                  <a:pt x="1514" y="437"/>
                  <a:pt x="1514" y="437"/>
                  <a:pt x="1514" y="437"/>
                </a:cubicBezTo>
                <a:cubicBezTo>
                  <a:pt x="1511" y="437"/>
                  <a:pt x="1511" y="437"/>
                  <a:pt x="1511" y="437"/>
                </a:cubicBezTo>
                <a:cubicBezTo>
                  <a:pt x="1511" y="439"/>
                  <a:pt x="1511" y="439"/>
                  <a:pt x="1511" y="439"/>
                </a:cubicBezTo>
                <a:cubicBezTo>
                  <a:pt x="1510" y="440"/>
                  <a:pt x="1510" y="440"/>
                  <a:pt x="1510" y="440"/>
                </a:cubicBezTo>
                <a:cubicBezTo>
                  <a:pt x="1508" y="438"/>
                  <a:pt x="1508" y="438"/>
                  <a:pt x="1508" y="438"/>
                </a:cubicBezTo>
                <a:cubicBezTo>
                  <a:pt x="1506" y="438"/>
                  <a:pt x="1506" y="438"/>
                  <a:pt x="1506" y="438"/>
                </a:cubicBezTo>
                <a:cubicBezTo>
                  <a:pt x="1509" y="435"/>
                  <a:pt x="1509" y="435"/>
                  <a:pt x="1509" y="435"/>
                </a:cubicBezTo>
                <a:cubicBezTo>
                  <a:pt x="1509" y="433"/>
                  <a:pt x="1509" y="433"/>
                  <a:pt x="1509" y="433"/>
                </a:cubicBezTo>
                <a:cubicBezTo>
                  <a:pt x="1507" y="429"/>
                  <a:pt x="1507" y="429"/>
                  <a:pt x="1507" y="429"/>
                </a:cubicBezTo>
                <a:cubicBezTo>
                  <a:pt x="1506" y="429"/>
                  <a:pt x="1506" y="429"/>
                  <a:pt x="1506" y="429"/>
                </a:cubicBezTo>
                <a:cubicBezTo>
                  <a:pt x="1504" y="428"/>
                  <a:pt x="1504" y="428"/>
                  <a:pt x="1504" y="428"/>
                </a:cubicBezTo>
                <a:cubicBezTo>
                  <a:pt x="1503" y="427"/>
                  <a:pt x="1503" y="427"/>
                  <a:pt x="1503" y="427"/>
                </a:cubicBezTo>
                <a:cubicBezTo>
                  <a:pt x="1502" y="427"/>
                  <a:pt x="1502" y="427"/>
                  <a:pt x="1502" y="427"/>
                </a:cubicBezTo>
                <a:cubicBezTo>
                  <a:pt x="1502" y="427"/>
                  <a:pt x="1502" y="427"/>
                  <a:pt x="1502" y="427"/>
                </a:cubicBezTo>
                <a:cubicBezTo>
                  <a:pt x="1500" y="427"/>
                  <a:pt x="1500" y="427"/>
                  <a:pt x="1500" y="427"/>
                </a:cubicBezTo>
                <a:cubicBezTo>
                  <a:pt x="1500" y="427"/>
                  <a:pt x="1500" y="427"/>
                  <a:pt x="1500" y="427"/>
                </a:cubicBezTo>
                <a:cubicBezTo>
                  <a:pt x="1501" y="426"/>
                  <a:pt x="1501" y="426"/>
                  <a:pt x="1501" y="426"/>
                </a:cubicBezTo>
                <a:cubicBezTo>
                  <a:pt x="1502" y="427"/>
                  <a:pt x="1502" y="427"/>
                  <a:pt x="1502" y="427"/>
                </a:cubicBezTo>
                <a:cubicBezTo>
                  <a:pt x="1503" y="426"/>
                  <a:pt x="1503" y="426"/>
                  <a:pt x="1503" y="426"/>
                </a:cubicBezTo>
                <a:cubicBezTo>
                  <a:pt x="1504" y="427"/>
                  <a:pt x="1504" y="427"/>
                  <a:pt x="1504" y="427"/>
                </a:cubicBezTo>
                <a:cubicBezTo>
                  <a:pt x="1505" y="428"/>
                  <a:pt x="1505" y="428"/>
                  <a:pt x="1505" y="428"/>
                </a:cubicBezTo>
                <a:cubicBezTo>
                  <a:pt x="1506" y="427"/>
                  <a:pt x="1506" y="427"/>
                  <a:pt x="1506" y="427"/>
                </a:cubicBezTo>
                <a:cubicBezTo>
                  <a:pt x="1507" y="428"/>
                  <a:pt x="1507" y="428"/>
                  <a:pt x="1507" y="428"/>
                </a:cubicBezTo>
                <a:cubicBezTo>
                  <a:pt x="1504" y="424"/>
                  <a:pt x="1504" y="424"/>
                  <a:pt x="1504" y="424"/>
                </a:cubicBezTo>
                <a:cubicBezTo>
                  <a:pt x="1503" y="423"/>
                  <a:pt x="1503" y="423"/>
                  <a:pt x="1503" y="423"/>
                </a:cubicBezTo>
                <a:cubicBezTo>
                  <a:pt x="1504" y="421"/>
                  <a:pt x="1504" y="421"/>
                  <a:pt x="1504" y="421"/>
                </a:cubicBezTo>
                <a:cubicBezTo>
                  <a:pt x="1505" y="421"/>
                  <a:pt x="1505" y="421"/>
                  <a:pt x="1505" y="421"/>
                </a:cubicBezTo>
                <a:cubicBezTo>
                  <a:pt x="1503" y="420"/>
                  <a:pt x="1503" y="420"/>
                  <a:pt x="1503" y="420"/>
                </a:cubicBezTo>
                <a:cubicBezTo>
                  <a:pt x="1503" y="419"/>
                  <a:pt x="1503" y="419"/>
                  <a:pt x="1503" y="419"/>
                </a:cubicBezTo>
                <a:cubicBezTo>
                  <a:pt x="1502" y="419"/>
                  <a:pt x="1502" y="419"/>
                  <a:pt x="1502" y="419"/>
                </a:cubicBezTo>
                <a:cubicBezTo>
                  <a:pt x="1501" y="416"/>
                  <a:pt x="1501" y="416"/>
                  <a:pt x="1501" y="416"/>
                </a:cubicBezTo>
                <a:cubicBezTo>
                  <a:pt x="1498" y="415"/>
                  <a:pt x="1498" y="415"/>
                  <a:pt x="1498" y="415"/>
                </a:cubicBezTo>
                <a:cubicBezTo>
                  <a:pt x="1495" y="414"/>
                  <a:pt x="1495" y="414"/>
                  <a:pt x="1495" y="414"/>
                </a:cubicBezTo>
                <a:cubicBezTo>
                  <a:pt x="1495" y="413"/>
                  <a:pt x="1495" y="413"/>
                  <a:pt x="1495" y="413"/>
                </a:cubicBezTo>
                <a:cubicBezTo>
                  <a:pt x="1494" y="412"/>
                  <a:pt x="1494" y="412"/>
                  <a:pt x="1494" y="412"/>
                </a:cubicBezTo>
                <a:cubicBezTo>
                  <a:pt x="1493" y="409"/>
                  <a:pt x="1493" y="409"/>
                  <a:pt x="1493" y="409"/>
                </a:cubicBezTo>
                <a:cubicBezTo>
                  <a:pt x="1492" y="407"/>
                  <a:pt x="1492" y="407"/>
                  <a:pt x="1492" y="407"/>
                </a:cubicBezTo>
                <a:cubicBezTo>
                  <a:pt x="1491" y="402"/>
                  <a:pt x="1491" y="402"/>
                  <a:pt x="1491" y="402"/>
                </a:cubicBezTo>
                <a:cubicBezTo>
                  <a:pt x="1490" y="401"/>
                  <a:pt x="1490" y="401"/>
                  <a:pt x="1490" y="401"/>
                </a:cubicBezTo>
                <a:cubicBezTo>
                  <a:pt x="1489" y="401"/>
                  <a:pt x="1489" y="401"/>
                  <a:pt x="1489" y="401"/>
                </a:cubicBezTo>
                <a:cubicBezTo>
                  <a:pt x="1486" y="396"/>
                  <a:pt x="1486" y="396"/>
                  <a:pt x="1486" y="396"/>
                </a:cubicBezTo>
                <a:cubicBezTo>
                  <a:pt x="1484" y="396"/>
                  <a:pt x="1484" y="396"/>
                  <a:pt x="1484" y="396"/>
                </a:cubicBezTo>
                <a:cubicBezTo>
                  <a:pt x="1483" y="395"/>
                  <a:pt x="1483" y="395"/>
                  <a:pt x="1483" y="395"/>
                </a:cubicBezTo>
                <a:cubicBezTo>
                  <a:pt x="1481" y="394"/>
                  <a:pt x="1481" y="394"/>
                  <a:pt x="1481" y="394"/>
                </a:cubicBezTo>
                <a:cubicBezTo>
                  <a:pt x="1480" y="395"/>
                  <a:pt x="1480" y="395"/>
                  <a:pt x="1480" y="395"/>
                </a:cubicBezTo>
                <a:cubicBezTo>
                  <a:pt x="1478" y="396"/>
                  <a:pt x="1478" y="396"/>
                  <a:pt x="1478" y="396"/>
                </a:cubicBezTo>
                <a:cubicBezTo>
                  <a:pt x="1476" y="395"/>
                  <a:pt x="1476" y="395"/>
                  <a:pt x="1476" y="395"/>
                </a:cubicBezTo>
                <a:cubicBezTo>
                  <a:pt x="1475" y="395"/>
                  <a:pt x="1475" y="395"/>
                  <a:pt x="1475" y="395"/>
                </a:cubicBezTo>
                <a:cubicBezTo>
                  <a:pt x="1473" y="395"/>
                  <a:pt x="1473" y="395"/>
                  <a:pt x="1473" y="395"/>
                </a:cubicBezTo>
                <a:cubicBezTo>
                  <a:pt x="1472" y="394"/>
                  <a:pt x="1472" y="394"/>
                  <a:pt x="1472" y="394"/>
                </a:cubicBezTo>
                <a:cubicBezTo>
                  <a:pt x="1473" y="394"/>
                  <a:pt x="1473" y="394"/>
                  <a:pt x="1473" y="394"/>
                </a:cubicBezTo>
                <a:cubicBezTo>
                  <a:pt x="1476" y="394"/>
                  <a:pt x="1476" y="394"/>
                  <a:pt x="1476" y="394"/>
                </a:cubicBezTo>
                <a:cubicBezTo>
                  <a:pt x="1478" y="394"/>
                  <a:pt x="1478" y="394"/>
                  <a:pt x="1478" y="394"/>
                </a:cubicBezTo>
                <a:cubicBezTo>
                  <a:pt x="1478" y="392"/>
                  <a:pt x="1478" y="392"/>
                  <a:pt x="1478" y="392"/>
                </a:cubicBezTo>
                <a:cubicBezTo>
                  <a:pt x="1480" y="392"/>
                  <a:pt x="1480" y="392"/>
                  <a:pt x="1480" y="392"/>
                </a:cubicBezTo>
                <a:cubicBezTo>
                  <a:pt x="1482" y="391"/>
                  <a:pt x="1482" y="391"/>
                  <a:pt x="1482" y="391"/>
                </a:cubicBezTo>
                <a:cubicBezTo>
                  <a:pt x="1480" y="390"/>
                  <a:pt x="1480" y="390"/>
                  <a:pt x="1480" y="390"/>
                </a:cubicBezTo>
                <a:cubicBezTo>
                  <a:pt x="1480" y="389"/>
                  <a:pt x="1480" y="389"/>
                  <a:pt x="1480" y="389"/>
                </a:cubicBezTo>
                <a:cubicBezTo>
                  <a:pt x="1479" y="389"/>
                  <a:pt x="1479" y="389"/>
                  <a:pt x="1479" y="389"/>
                </a:cubicBezTo>
                <a:cubicBezTo>
                  <a:pt x="1477" y="390"/>
                  <a:pt x="1477" y="390"/>
                  <a:pt x="1477" y="390"/>
                </a:cubicBezTo>
                <a:cubicBezTo>
                  <a:pt x="1476" y="389"/>
                  <a:pt x="1476" y="389"/>
                  <a:pt x="1476" y="389"/>
                </a:cubicBezTo>
                <a:cubicBezTo>
                  <a:pt x="1478" y="388"/>
                  <a:pt x="1478" y="388"/>
                  <a:pt x="1478" y="388"/>
                </a:cubicBezTo>
                <a:cubicBezTo>
                  <a:pt x="1481" y="388"/>
                  <a:pt x="1481" y="388"/>
                  <a:pt x="1481" y="388"/>
                </a:cubicBezTo>
                <a:cubicBezTo>
                  <a:pt x="1482" y="387"/>
                  <a:pt x="1482" y="387"/>
                  <a:pt x="1482" y="387"/>
                </a:cubicBezTo>
                <a:cubicBezTo>
                  <a:pt x="1482" y="386"/>
                  <a:pt x="1482" y="386"/>
                  <a:pt x="1482" y="386"/>
                </a:cubicBezTo>
                <a:cubicBezTo>
                  <a:pt x="1483" y="385"/>
                  <a:pt x="1483" y="385"/>
                  <a:pt x="1483" y="385"/>
                </a:cubicBezTo>
                <a:cubicBezTo>
                  <a:pt x="1484" y="383"/>
                  <a:pt x="1484" y="383"/>
                  <a:pt x="1484" y="383"/>
                </a:cubicBezTo>
                <a:cubicBezTo>
                  <a:pt x="1485" y="381"/>
                  <a:pt x="1485" y="381"/>
                  <a:pt x="1485" y="381"/>
                </a:cubicBezTo>
                <a:cubicBezTo>
                  <a:pt x="1485" y="381"/>
                  <a:pt x="1485" y="381"/>
                  <a:pt x="1485" y="381"/>
                </a:cubicBezTo>
                <a:cubicBezTo>
                  <a:pt x="1486" y="379"/>
                  <a:pt x="1486" y="379"/>
                  <a:pt x="1486" y="379"/>
                </a:cubicBezTo>
                <a:cubicBezTo>
                  <a:pt x="1486" y="378"/>
                  <a:pt x="1486" y="378"/>
                  <a:pt x="1486" y="378"/>
                </a:cubicBezTo>
                <a:cubicBezTo>
                  <a:pt x="1487" y="376"/>
                  <a:pt x="1487" y="376"/>
                  <a:pt x="1487" y="376"/>
                </a:cubicBezTo>
                <a:cubicBezTo>
                  <a:pt x="1488" y="374"/>
                  <a:pt x="1488" y="374"/>
                  <a:pt x="1488" y="374"/>
                </a:cubicBezTo>
                <a:cubicBezTo>
                  <a:pt x="1488" y="373"/>
                  <a:pt x="1488" y="373"/>
                  <a:pt x="1488" y="373"/>
                </a:cubicBezTo>
                <a:cubicBezTo>
                  <a:pt x="1486" y="371"/>
                  <a:pt x="1486" y="371"/>
                  <a:pt x="1486" y="371"/>
                </a:cubicBezTo>
                <a:cubicBezTo>
                  <a:pt x="1485" y="371"/>
                  <a:pt x="1485" y="371"/>
                  <a:pt x="1485" y="371"/>
                </a:cubicBezTo>
                <a:cubicBezTo>
                  <a:pt x="1481" y="371"/>
                  <a:pt x="1481" y="371"/>
                  <a:pt x="1481" y="371"/>
                </a:cubicBezTo>
                <a:cubicBezTo>
                  <a:pt x="1479" y="371"/>
                  <a:pt x="1479" y="371"/>
                  <a:pt x="1479" y="371"/>
                </a:cubicBezTo>
                <a:cubicBezTo>
                  <a:pt x="1478" y="371"/>
                  <a:pt x="1478" y="371"/>
                  <a:pt x="1478" y="371"/>
                </a:cubicBezTo>
                <a:cubicBezTo>
                  <a:pt x="1477" y="371"/>
                  <a:pt x="1477" y="371"/>
                  <a:pt x="1477" y="371"/>
                </a:cubicBezTo>
                <a:cubicBezTo>
                  <a:pt x="1475" y="371"/>
                  <a:pt x="1475" y="371"/>
                  <a:pt x="1475" y="371"/>
                </a:cubicBezTo>
                <a:cubicBezTo>
                  <a:pt x="1474" y="371"/>
                  <a:pt x="1474" y="371"/>
                  <a:pt x="1474" y="371"/>
                </a:cubicBezTo>
                <a:cubicBezTo>
                  <a:pt x="1474" y="371"/>
                  <a:pt x="1474" y="371"/>
                  <a:pt x="1474" y="371"/>
                </a:cubicBezTo>
                <a:cubicBezTo>
                  <a:pt x="1473" y="372"/>
                  <a:pt x="1473" y="372"/>
                  <a:pt x="1473" y="372"/>
                </a:cubicBezTo>
                <a:cubicBezTo>
                  <a:pt x="1471" y="373"/>
                  <a:pt x="1471" y="373"/>
                  <a:pt x="1471" y="373"/>
                </a:cubicBezTo>
                <a:cubicBezTo>
                  <a:pt x="1470" y="373"/>
                  <a:pt x="1470" y="373"/>
                  <a:pt x="1470" y="373"/>
                </a:cubicBezTo>
                <a:cubicBezTo>
                  <a:pt x="1469" y="374"/>
                  <a:pt x="1469" y="374"/>
                  <a:pt x="1469" y="374"/>
                </a:cubicBezTo>
                <a:cubicBezTo>
                  <a:pt x="1469" y="373"/>
                  <a:pt x="1469" y="373"/>
                  <a:pt x="1469" y="373"/>
                </a:cubicBezTo>
                <a:cubicBezTo>
                  <a:pt x="1470" y="372"/>
                  <a:pt x="1470" y="372"/>
                  <a:pt x="1470" y="372"/>
                </a:cubicBezTo>
                <a:cubicBezTo>
                  <a:pt x="1472" y="369"/>
                  <a:pt x="1472" y="369"/>
                  <a:pt x="1472" y="369"/>
                </a:cubicBezTo>
                <a:cubicBezTo>
                  <a:pt x="1471" y="370"/>
                  <a:pt x="1471" y="370"/>
                  <a:pt x="1471" y="370"/>
                </a:cubicBezTo>
                <a:cubicBezTo>
                  <a:pt x="1469" y="369"/>
                  <a:pt x="1469" y="369"/>
                  <a:pt x="1469" y="369"/>
                </a:cubicBezTo>
                <a:cubicBezTo>
                  <a:pt x="1470" y="369"/>
                  <a:pt x="1470" y="369"/>
                  <a:pt x="1470" y="369"/>
                </a:cubicBezTo>
                <a:cubicBezTo>
                  <a:pt x="1470" y="367"/>
                  <a:pt x="1470" y="367"/>
                  <a:pt x="1470" y="367"/>
                </a:cubicBezTo>
                <a:cubicBezTo>
                  <a:pt x="1474" y="364"/>
                  <a:pt x="1474" y="364"/>
                  <a:pt x="1474" y="364"/>
                </a:cubicBezTo>
                <a:cubicBezTo>
                  <a:pt x="1476" y="362"/>
                  <a:pt x="1476" y="362"/>
                  <a:pt x="1476" y="362"/>
                </a:cubicBezTo>
                <a:cubicBezTo>
                  <a:pt x="1477" y="362"/>
                  <a:pt x="1477" y="362"/>
                  <a:pt x="1477" y="362"/>
                </a:cubicBezTo>
                <a:cubicBezTo>
                  <a:pt x="1478" y="360"/>
                  <a:pt x="1478" y="360"/>
                  <a:pt x="1478" y="360"/>
                </a:cubicBezTo>
                <a:cubicBezTo>
                  <a:pt x="1477" y="359"/>
                  <a:pt x="1477" y="359"/>
                  <a:pt x="1477" y="359"/>
                </a:cubicBezTo>
                <a:cubicBezTo>
                  <a:pt x="1478" y="358"/>
                  <a:pt x="1478" y="358"/>
                  <a:pt x="1478" y="358"/>
                </a:cubicBezTo>
                <a:cubicBezTo>
                  <a:pt x="1478" y="357"/>
                  <a:pt x="1478" y="357"/>
                  <a:pt x="1478" y="357"/>
                </a:cubicBezTo>
                <a:cubicBezTo>
                  <a:pt x="1476" y="357"/>
                  <a:pt x="1476" y="357"/>
                  <a:pt x="1476" y="357"/>
                </a:cubicBezTo>
                <a:cubicBezTo>
                  <a:pt x="1475" y="358"/>
                  <a:pt x="1475" y="358"/>
                  <a:pt x="1475" y="358"/>
                </a:cubicBezTo>
                <a:cubicBezTo>
                  <a:pt x="1473" y="358"/>
                  <a:pt x="1473" y="358"/>
                  <a:pt x="1473" y="358"/>
                </a:cubicBezTo>
                <a:cubicBezTo>
                  <a:pt x="1472" y="359"/>
                  <a:pt x="1472" y="359"/>
                  <a:pt x="1472" y="359"/>
                </a:cubicBezTo>
                <a:cubicBezTo>
                  <a:pt x="1470" y="359"/>
                  <a:pt x="1470" y="359"/>
                  <a:pt x="1470" y="359"/>
                </a:cubicBezTo>
                <a:cubicBezTo>
                  <a:pt x="1468" y="359"/>
                  <a:pt x="1468" y="359"/>
                  <a:pt x="1468" y="359"/>
                </a:cubicBezTo>
                <a:cubicBezTo>
                  <a:pt x="1467" y="359"/>
                  <a:pt x="1467" y="359"/>
                  <a:pt x="1467" y="359"/>
                </a:cubicBezTo>
                <a:cubicBezTo>
                  <a:pt x="1467" y="360"/>
                  <a:pt x="1467" y="360"/>
                  <a:pt x="1467" y="360"/>
                </a:cubicBezTo>
                <a:cubicBezTo>
                  <a:pt x="1467" y="359"/>
                  <a:pt x="1467" y="359"/>
                  <a:pt x="1467" y="359"/>
                </a:cubicBezTo>
                <a:cubicBezTo>
                  <a:pt x="1466" y="359"/>
                  <a:pt x="1466" y="359"/>
                  <a:pt x="1466" y="359"/>
                </a:cubicBezTo>
                <a:cubicBezTo>
                  <a:pt x="1464" y="360"/>
                  <a:pt x="1464" y="360"/>
                  <a:pt x="1464" y="360"/>
                </a:cubicBezTo>
                <a:cubicBezTo>
                  <a:pt x="1465" y="359"/>
                  <a:pt x="1465" y="359"/>
                  <a:pt x="1465" y="359"/>
                </a:cubicBezTo>
                <a:cubicBezTo>
                  <a:pt x="1463" y="358"/>
                  <a:pt x="1463" y="358"/>
                  <a:pt x="1463" y="358"/>
                </a:cubicBezTo>
                <a:cubicBezTo>
                  <a:pt x="1462" y="359"/>
                  <a:pt x="1462" y="359"/>
                  <a:pt x="1462" y="359"/>
                </a:cubicBezTo>
                <a:cubicBezTo>
                  <a:pt x="1461" y="360"/>
                  <a:pt x="1461" y="360"/>
                  <a:pt x="1461" y="360"/>
                </a:cubicBezTo>
                <a:cubicBezTo>
                  <a:pt x="1462" y="361"/>
                  <a:pt x="1462" y="361"/>
                  <a:pt x="1462" y="361"/>
                </a:cubicBezTo>
                <a:cubicBezTo>
                  <a:pt x="1461" y="361"/>
                  <a:pt x="1461" y="361"/>
                  <a:pt x="1461" y="361"/>
                </a:cubicBezTo>
                <a:cubicBezTo>
                  <a:pt x="1461" y="363"/>
                  <a:pt x="1461" y="363"/>
                  <a:pt x="1461" y="363"/>
                </a:cubicBezTo>
                <a:cubicBezTo>
                  <a:pt x="1460" y="363"/>
                  <a:pt x="1460" y="363"/>
                  <a:pt x="1460" y="363"/>
                </a:cubicBezTo>
                <a:cubicBezTo>
                  <a:pt x="1460" y="365"/>
                  <a:pt x="1460" y="365"/>
                  <a:pt x="1460" y="365"/>
                </a:cubicBezTo>
                <a:cubicBezTo>
                  <a:pt x="1460" y="366"/>
                  <a:pt x="1460" y="366"/>
                  <a:pt x="1460" y="366"/>
                </a:cubicBezTo>
                <a:cubicBezTo>
                  <a:pt x="1459" y="366"/>
                  <a:pt x="1459" y="366"/>
                  <a:pt x="1459" y="366"/>
                </a:cubicBezTo>
                <a:cubicBezTo>
                  <a:pt x="1461" y="368"/>
                  <a:pt x="1461" y="368"/>
                  <a:pt x="1461" y="368"/>
                </a:cubicBezTo>
                <a:cubicBezTo>
                  <a:pt x="1462" y="369"/>
                  <a:pt x="1462" y="369"/>
                  <a:pt x="1462" y="369"/>
                </a:cubicBezTo>
                <a:cubicBezTo>
                  <a:pt x="1460" y="368"/>
                  <a:pt x="1460" y="368"/>
                  <a:pt x="1460" y="368"/>
                </a:cubicBezTo>
                <a:cubicBezTo>
                  <a:pt x="1459" y="369"/>
                  <a:pt x="1459" y="369"/>
                  <a:pt x="1459" y="369"/>
                </a:cubicBezTo>
                <a:cubicBezTo>
                  <a:pt x="1457" y="368"/>
                  <a:pt x="1457" y="368"/>
                  <a:pt x="1457" y="368"/>
                </a:cubicBezTo>
                <a:cubicBezTo>
                  <a:pt x="1457" y="368"/>
                  <a:pt x="1457" y="368"/>
                  <a:pt x="1457" y="368"/>
                </a:cubicBezTo>
                <a:cubicBezTo>
                  <a:pt x="1458" y="369"/>
                  <a:pt x="1458" y="369"/>
                  <a:pt x="1458" y="369"/>
                </a:cubicBezTo>
                <a:cubicBezTo>
                  <a:pt x="1457" y="370"/>
                  <a:pt x="1457" y="370"/>
                  <a:pt x="1457" y="370"/>
                </a:cubicBezTo>
                <a:cubicBezTo>
                  <a:pt x="1457" y="368"/>
                  <a:pt x="1457" y="368"/>
                  <a:pt x="1457" y="368"/>
                </a:cubicBezTo>
                <a:cubicBezTo>
                  <a:pt x="1456" y="370"/>
                  <a:pt x="1456" y="370"/>
                  <a:pt x="1456" y="370"/>
                </a:cubicBezTo>
                <a:cubicBezTo>
                  <a:pt x="1457" y="371"/>
                  <a:pt x="1457" y="371"/>
                  <a:pt x="1457" y="371"/>
                </a:cubicBezTo>
                <a:cubicBezTo>
                  <a:pt x="1456" y="372"/>
                  <a:pt x="1456" y="372"/>
                  <a:pt x="1456" y="372"/>
                </a:cubicBezTo>
                <a:cubicBezTo>
                  <a:pt x="1457" y="373"/>
                  <a:pt x="1457" y="373"/>
                  <a:pt x="1457" y="373"/>
                </a:cubicBezTo>
                <a:cubicBezTo>
                  <a:pt x="1458" y="373"/>
                  <a:pt x="1458" y="373"/>
                  <a:pt x="1458" y="373"/>
                </a:cubicBezTo>
                <a:cubicBezTo>
                  <a:pt x="1457" y="374"/>
                  <a:pt x="1457" y="374"/>
                  <a:pt x="1457" y="374"/>
                </a:cubicBezTo>
                <a:lnTo>
                  <a:pt x="1456" y="373"/>
                </a:lnTo>
                <a:close/>
                <a:moveTo>
                  <a:pt x="1452" y="371"/>
                </a:moveTo>
                <a:cubicBezTo>
                  <a:pt x="1451" y="371"/>
                  <a:pt x="1451" y="371"/>
                  <a:pt x="1451" y="371"/>
                </a:cubicBezTo>
                <a:cubicBezTo>
                  <a:pt x="1451" y="374"/>
                  <a:pt x="1451" y="374"/>
                  <a:pt x="1451" y="374"/>
                </a:cubicBezTo>
                <a:cubicBezTo>
                  <a:pt x="1449" y="372"/>
                  <a:pt x="1449" y="372"/>
                  <a:pt x="1449" y="372"/>
                </a:cubicBezTo>
                <a:cubicBezTo>
                  <a:pt x="1449" y="374"/>
                  <a:pt x="1449" y="374"/>
                  <a:pt x="1449" y="374"/>
                </a:cubicBezTo>
                <a:cubicBezTo>
                  <a:pt x="1449" y="373"/>
                  <a:pt x="1449" y="373"/>
                  <a:pt x="1449" y="373"/>
                </a:cubicBezTo>
                <a:cubicBezTo>
                  <a:pt x="1448" y="374"/>
                  <a:pt x="1448" y="374"/>
                  <a:pt x="1448" y="374"/>
                </a:cubicBezTo>
                <a:cubicBezTo>
                  <a:pt x="1450" y="375"/>
                  <a:pt x="1450" y="375"/>
                  <a:pt x="1450" y="375"/>
                </a:cubicBezTo>
                <a:cubicBezTo>
                  <a:pt x="1450" y="375"/>
                  <a:pt x="1450" y="375"/>
                  <a:pt x="1450" y="375"/>
                </a:cubicBezTo>
                <a:cubicBezTo>
                  <a:pt x="1451" y="375"/>
                  <a:pt x="1451" y="375"/>
                  <a:pt x="1451" y="375"/>
                </a:cubicBezTo>
                <a:cubicBezTo>
                  <a:pt x="1450" y="376"/>
                  <a:pt x="1450" y="376"/>
                  <a:pt x="1450" y="376"/>
                </a:cubicBezTo>
                <a:cubicBezTo>
                  <a:pt x="1452" y="378"/>
                  <a:pt x="1452" y="378"/>
                  <a:pt x="1452" y="378"/>
                </a:cubicBezTo>
                <a:cubicBezTo>
                  <a:pt x="1454" y="378"/>
                  <a:pt x="1454" y="378"/>
                  <a:pt x="1454" y="378"/>
                </a:cubicBezTo>
                <a:cubicBezTo>
                  <a:pt x="1454" y="380"/>
                  <a:pt x="1454" y="380"/>
                  <a:pt x="1454" y="380"/>
                </a:cubicBezTo>
                <a:cubicBezTo>
                  <a:pt x="1455" y="380"/>
                  <a:pt x="1455" y="380"/>
                  <a:pt x="1455" y="380"/>
                </a:cubicBezTo>
                <a:cubicBezTo>
                  <a:pt x="1456" y="378"/>
                  <a:pt x="1456" y="378"/>
                  <a:pt x="1456" y="378"/>
                </a:cubicBezTo>
                <a:cubicBezTo>
                  <a:pt x="1457" y="377"/>
                  <a:pt x="1457" y="377"/>
                  <a:pt x="1457" y="377"/>
                </a:cubicBezTo>
                <a:cubicBezTo>
                  <a:pt x="1456" y="377"/>
                  <a:pt x="1456" y="377"/>
                  <a:pt x="1456" y="377"/>
                </a:cubicBezTo>
                <a:cubicBezTo>
                  <a:pt x="1455" y="377"/>
                  <a:pt x="1455" y="377"/>
                  <a:pt x="1455" y="377"/>
                </a:cubicBezTo>
                <a:cubicBezTo>
                  <a:pt x="1453" y="376"/>
                  <a:pt x="1453" y="376"/>
                  <a:pt x="1453" y="376"/>
                </a:cubicBezTo>
                <a:cubicBezTo>
                  <a:pt x="1453" y="373"/>
                  <a:pt x="1453" y="373"/>
                  <a:pt x="1453" y="373"/>
                </a:cubicBezTo>
                <a:lnTo>
                  <a:pt x="1452" y="371"/>
                </a:lnTo>
                <a:close/>
                <a:moveTo>
                  <a:pt x="1446" y="366"/>
                </a:moveTo>
                <a:cubicBezTo>
                  <a:pt x="1447" y="367"/>
                  <a:pt x="1447" y="367"/>
                  <a:pt x="1447" y="367"/>
                </a:cubicBezTo>
                <a:cubicBezTo>
                  <a:pt x="1448" y="367"/>
                  <a:pt x="1448" y="367"/>
                  <a:pt x="1448" y="367"/>
                </a:cubicBezTo>
                <a:cubicBezTo>
                  <a:pt x="1450" y="367"/>
                  <a:pt x="1450" y="367"/>
                  <a:pt x="1450" y="367"/>
                </a:cubicBezTo>
                <a:cubicBezTo>
                  <a:pt x="1451" y="365"/>
                  <a:pt x="1451" y="365"/>
                  <a:pt x="1451" y="365"/>
                </a:cubicBezTo>
                <a:cubicBezTo>
                  <a:pt x="1451" y="365"/>
                  <a:pt x="1451" y="365"/>
                  <a:pt x="1451" y="365"/>
                </a:cubicBezTo>
                <a:cubicBezTo>
                  <a:pt x="1451" y="363"/>
                  <a:pt x="1451" y="363"/>
                  <a:pt x="1451" y="363"/>
                </a:cubicBezTo>
                <a:cubicBezTo>
                  <a:pt x="1453" y="362"/>
                  <a:pt x="1453" y="362"/>
                  <a:pt x="1453" y="362"/>
                </a:cubicBezTo>
                <a:cubicBezTo>
                  <a:pt x="1453" y="359"/>
                  <a:pt x="1453" y="359"/>
                  <a:pt x="1453" y="359"/>
                </a:cubicBezTo>
                <a:cubicBezTo>
                  <a:pt x="1448" y="362"/>
                  <a:pt x="1448" y="362"/>
                  <a:pt x="1448" y="362"/>
                </a:cubicBezTo>
                <a:cubicBezTo>
                  <a:pt x="1449" y="364"/>
                  <a:pt x="1449" y="364"/>
                  <a:pt x="1449" y="364"/>
                </a:cubicBezTo>
                <a:cubicBezTo>
                  <a:pt x="1447" y="363"/>
                  <a:pt x="1447" y="363"/>
                  <a:pt x="1447" y="363"/>
                </a:cubicBezTo>
                <a:cubicBezTo>
                  <a:pt x="1446" y="364"/>
                  <a:pt x="1446" y="364"/>
                  <a:pt x="1446" y="364"/>
                </a:cubicBezTo>
                <a:cubicBezTo>
                  <a:pt x="1447" y="366"/>
                  <a:pt x="1447" y="366"/>
                  <a:pt x="1447" y="366"/>
                </a:cubicBezTo>
                <a:lnTo>
                  <a:pt x="1446" y="366"/>
                </a:lnTo>
                <a:close/>
                <a:moveTo>
                  <a:pt x="903" y="48"/>
                </a:moveTo>
                <a:cubicBezTo>
                  <a:pt x="903" y="49"/>
                  <a:pt x="903" y="49"/>
                  <a:pt x="903" y="49"/>
                </a:cubicBezTo>
                <a:cubicBezTo>
                  <a:pt x="904" y="50"/>
                  <a:pt x="904" y="50"/>
                  <a:pt x="904" y="50"/>
                </a:cubicBezTo>
                <a:cubicBezTo>
                  <a:pt x="905" y="49"/>
                  <a:pt x="905" y="49"/>
                  <a:pt x="905" y="49"/>
                </a:cubicBezTo>
                <a:cubicBezTo>
                  <a:pt x="904" y="48"/>
                  <a:pt x="904" y="48"/>
                  <a:pt x="904" y="48"/>
                </a:cubicBezTo>
                <a:lnTo>
                  <a:pt x="903" y="48"/>
                </a:lnTo>
                <a:close/>
                <a:moveTo>
                  <a:pt x="848" y="105"/>
                </a:moveTo>
                <a:cubicBezTo>
                  <a:pt x="847" y="104"/>
                  <a:pt x="847" y="104"/>
                  <a:pt x="847" y="104"/>
                </a:cubicBezTo>
                <a:cubicBezTo>
                  <a:pt x="846" y="105"/>
                  <a:pt x="846" y="105"/>
                  <a:pt x="846" y="105"/>
                </a:cubicBezTo>
                <a:lnTo>
                  <a:pt x="848" y="105"/>
                </a:lnTo>
                <a:close/>
                <a:moveTo>
                  <a:pt x="842" y="103"/>
                </a:moveTo>
                <a:cubicBezTo>
                  <a:pt x="843" y="105"/>
                  <a:pt x="843" y="105"/>
                  <a:pt x="843" y="105"/>
                </a:cubicBezTo>
                <a:cubicBezTo>
                  <a:pt x="844" y="105"/>
                  <a:pt x="844" y="105"/>
                  <a:pt x="844" y="105"/>
                </a:cubicBezTo>
                <a:cubicBezTo>
                  <a:pt x="844" y="104"/>
                  <a:pt x="844" y="104"/>
                  <a:pt x="844" y="104"/>
                </a:cubicBezTo>
                <a:cubicBezTo>
                  <a:pt x="844" y="103"/>
                  <a:pt x="844" y="103"/>
                  <a:pt x="844" y="103"/>
                </a:cubicBezTo>
                <a:cubicBezTo>
                  <a:pt x="843" y="103"/>
                  <a:pt x="843" y="103"/>
                  <a:pt x="843" y="103"/>
                </a:cubicBezTo>
                <a:lnTo>
                  <a:pt x="842" y="103"/>
                </a:lnTo>
                <a:close/>
                <a:moveTo>
                  <a:pt x="907" y="143"/>
                </a:moveTo>
                <a:cubicBezTo>
                  <a:pt x="908" y="142"/>
                  <a:pt x="908" y="142"/>
                  <a:pt x="908" y="142"/>
                </a:cubicBezTo>
                <a:cubicBezTo>
                  <a:pt x="907" y="141"/>
                  <a:pt x="907" y="141"/>
                  <a:pt x="907" y="141"/>
                </a:cubicBezTo>
                <a:cubicBezTo>
                  <a:pt x="906" y="139"/>
                  <a:pt x="906" y="139"/>
                  <a:pt x="906" y="139"/>
                </a:cubicBezTo>
                <a:cubicBezTo>
                  <a:pt x="906" y="141"/>
                  <a:pt x="906" y="141"/>
                  <a:pt x="906" y="141"/>
                </a:cubicBezTo>
                <a:cubicBezTo>
                  <a:pt x="906" y="143"/>
                  <a:pt x="906" y="143"/>
                  <a:pt x="906" y="143"/>
                </a:cubicBezTo>
                <a:lnTo>
                  <a:pt x="907" y="143"/>
                </a:lnTo>
                <a:close/>
                <a:moveTo>
                  <a:pt x="820" y="91"/>
                </a:moveTo>
                <a:cubicBezTo>
                  <a:pt x="819" y="91"/>
                  <a:pt x="819" y="91"/>
                  <a:pt x="819" y="91"/>
                </a:cubicBezTo>
                <a:cubicBezTo>
                  <a:pt x="818" y="91"/>
                  <a:pt x="818" y="91"/>
                  <a:pt x="818" y="91"/>
                </a:cubicBezTo>
                <a:cubicBezTo>
                  <a:pt x="816" y="92"/>
                  <a:pt x="816" y="92"/>
                  <a:pt x="816" y="92"/>
                </a:cubicBezTo>
                <a:cubicBezTo>
                  <a:pt x="817" y="93"/>
                  <a:pt x="817" y="93"/>
                  <a:pt x="817" y="93"/>
                </a:cubicBezTo>
                <a:cubicBezTo>
                  <a:pt x="817" y="94"/>
                  <a:pt x="817" y="94"/>
                  <a:pt x="817" y="94"/>
                </a:cubicBezTo>
                <a:cubicBezTo>
                  <a:pt x="818" y="95"/>
                  <a:pt x="818" y="95"/>
                  <a:pt x="818" y="95"/>
                </a:cubicBezTo>
                <a:cubicBezTo>
                  <a:pt x="819" y="94"/>
                  <a:pt x="819" y="94"/>
                  <a:pt x="819" y="94"/>
                </a:cubicBezTo>
                <a:cubicBezTo>
                  <a:pt x="820" y="95"/>
                  <a:pt x="820" y="95"/>
                  <a:pt x="820" y="95"/>
                </a:cubicBezTo>
                <a:cubicBezTo>
                  <a:pt x="821" y="95"/>
                  <a:pt x="821" y="95"/>
                  <a:pt x="821" y="95"/>
                </a:cubicBezTo>
                <a:cubicBezTo>
                  <a:pt x="822" y="96"/>
                  <a:pt x="822" y="96"/>
                  <a:pt x="822" y="96"/>
                </a:cubicBezTo>
                <a:cubicBezTo>
                  <a:pt x="822" y="96"/>
                  <a:pt x="823" y="96"/>
                  <a:pt x="823" y="96"/>
                </a:cubicBezTo>
                <a:cubicBezTo>
                  <a:pt x="824" y="94"/>
                  <a:pt x="824" y="94"/>
                  <a:pt x="824" y="94"/>
                </a:cubicBezTo>
                <a:cubicBezTo>
                  <a:pt x="823" y="93"/>
                  <a:pt x="823" y="93"/>
                  <a:pt x="823" y="93"/>
                </a:cubicBezTo>
                <a:cubicBezTo>
                  <a:pt x="821" y="92"/>
                  <a:pt x="821" y="92"/>
                  <a:pt x="821" y="92"/>
                </a:cubicBezTo>
                <a:lnTo>
                  <a:pt x="820" y="91"/>
                </a:lnTo>
                <a:close/>
                <a:moveTo>
                  <a:pt x="1007" y="470"/>
                </a:moveTo>
                <a:cubicBezTo>
                  <a:pt x="1007" y="470"/>
                  <a:pt x="1008" y="470"/>
                  <a:pt x="1008" y="470"/>
                </a:cubicBezTo>
                <a:cubicBezTo>
                  <a:pt x="1009" y="470"/>
                  <a:pt x="1009" y="470"/>
                  <a:pt x="1009" y="470"/>
                </a:cubicBezTo>
                <a:cubicBezTo>
                  <a:pt x="1009" y="469"/>
                  <a:pt x="1009" y="469"/>
                  <a:pt x="1009" y="469"/>
                </a:cubicBezTo>
                <a:cubicBezTo>
                  <a:pt x="1008" y="468"/>
                  <a:pt x="1008" y="468"/>
                  <a:pt x="1008" y="468"/>
                </a:cubicBezTo>
                <a:cubicBezTo>
                  <a:pt x="1008" y="468"/>
                  <a:pt x="1008" y="468"/>
                  <a:pt x="1008" y="468"/>
                </a:cubicBezTo>
                <a:cubicBezTo>
                  <a:pt x="1007" y="468"/>
                  <a:pt x="1007" y="468"/>
                  <a:pt x="1007" y="468"/>
                </a:cubicBezTo>
                <a:cubicBezTo>
                  <a:pt x="1007" y="468"/>
                  <a:pt x="1007" y="468"/>
                  <a:pt x="1007" y="468"/>
                </a:cubicBezTo>
                <a:cubicBezTo>
                  <a:pt x="1007" y="468"/>
                  <a:pt x="1007" y="468"/>
                  <a:pt x="1007" y="468"/>
                </a:cubicBezTo>
                <a:lnTo>
                  <a:pt x="1007" y="470"/>
                </a:lnTo>
                <a:close/>
                <a:moveTo>
                  <a:pt x="898" y="48"/>
                </a:moveTo>
                <a:cubicBezTo>
                  <a:pt x="899" y="50"/>
                  <a:pt x="899" y="50"/>
                  <a:pt x="899" y="50"/>
                </a:cubicBezTo>
                <a:cubicBezTo>
                  <a:pt x="900" y="49"/>
                  <a:pt x="900" y="49"/>
                  <a:pt x="900" y="49"/>
                </a:cubicBezTo>
                <a:cubicBezTo>
                  <a:pt x="900" y="48"/>
                  <a:pt x="900" y="48"/>
                  <a:pt x="900" y="48"/>
                </a:cubicBezTo>
                <a:cubicBezTo>
                  <a:pt x="899" y="48"/>
                  <a:pt x="899" y="48"/>
                  <a:pt x="899" y="48"/>
                </a:cubicBezTo>
                <a:lnTo>
                  <a:pt x="898" y="48"/>
                </a:lnTo>
                <a:close/>
                <a:moveTo>
                  <a:pt x="896" y="46"/>
                </a:moveTo>
                <a:cubicBezTo>
                  <a:pt x="896" y="48"/>
                  <a:pt x="896" y="48"/>
                  <a:pt x="896" y="48"/>
                </a:cubicBezTo>
                <a:cubicBezTo>
                  <a:pt x="897" y="47"/>
                  <a:pt x="897" y="47"/>
                  <a:pt x="897" y="47"/>
                </a:cubicBezTo>
                <a:cubicBezTo>
                  <a:pt x="897" y="46"/>
                  <a:pt x="897" y="46"/>
                  <a:pt x="897" y="46"/>
                </a:cubicBezTo>
                <a:cubicBezTo>
                  <a:pt x="897" y="45"/>
                  <a:pt x="897" y="45"/>
                  <a:pt x="897" y="45"/>
                </a:cubicBezTo>
                <a:lnTo>
                  <a:pt x="896" y="46"/>
                </a:lnTo>
                <a:close/>
                <a:moveTo>
                  <a:pt x="904" y="137"/>
                </a:moveTo>
                <a:cubicBezTo>
                  <a:pt x="903" y="137"/>
                  <a:pt x="903" y="137"/>
                  <a:pt x="903" y="137"/>
                </a:cubicBezTo>
                <a:cubicBezTo>
                  <a:pt x="902" y="139"/>
                  <a:pt x="902" y="139"/>
                  <a:pt x="902" y="139"/>
                </a:cubicBezTo>
                <a:cubicBezTo>
                  <a:pt x="901" y="141"/>
                  <a:pt x="901" y="141"/>
                  <a:pt x="901" y="141"/>
                </a:cubicBezTo>
                <a:cubicBezTo>
                  <a:pt x="902" y="143"/>
                  <a:pt x="902" y="143"/>
                  <a:pt x="902" y="143"/>
                </a:cubicBezTo>
                <a:cubicBezTo>
                  <a:pt x="902" y="144"/>
                  <a:pt x="902" y="144"/>
                  <a:pt x="902" y="144"/>
                </a:cubicBezTo>
                <a:cubicBezTo>
                  <a:pt x="903" y="145"/>
                  <a:pt x="903" y="145"/>
                  <a:pt x="903" y="145"/>
                </a:cubicBezTo>
                <a:cubicBezTo>
                  <a:pt x="904" y="145"/>
                  <a:pt x="904" y="145"/>
                  <a:pt x="904" y="145"/>
                </a:cubicBezTo>
                <a:cubicBezTo>
                  <a:pt x="905" y="144"/>
                  <a:pt x="905" y="144"/>
                  <a:pt x="905" y="144"/>
                </a:cubicBezTo>
                <a:cubicBezTo>
                  <a:pt x="904" y="141"/>
                  <a:pt x="904" y="141"/>
                  <a:pt x="904" y="141"/>
                </a:cubicBezTo>
                <a:cubicBezTo>
                  <a:pt x="905" y="139"/>
                  <a:pt x="905" y="139"/>
                  <a:pt x="905" y="139"/>
                </a:cubicBezTo>
                <a:lnTo>
                  <a:pt x="904" y="137"/>
                </a:lnTo>
                <a:close/>
                <a:moveTo>
                  <a:pt x="851" y="105"/>
                </a:moveTo>
                <a:cubicBezTo>
                  <a:pt x="849" y="105"/>
                  <a:pt x="849" y="105"/>
                  <a:pt x="849" y="105"/>
                </a:cubicBezTo>
                <a:cubicBezTo>
                  <a:pt x="849" y="105"/>
                  <a:pt x="849" y="105"/>
                  <a:pt x="849" y="105"/>
                </a:cubicBezTo>
                <a:cubicBezTo>
                  <a:pt x="849" y="106"/>
                  <a:pt x="849" y="106"/>
                  <a:pt x="849" y="106"/>
                </a:cubicBezTo>
                <a:cubicBezTo>
                  <a:pt x="851" y="106"/>
                  <a:pt x="851" y="106"/>
                  <a:pt x="851" y="106"/>
                </a:cubicBezTo>
                <a:cubicBezTo>
                  <a:pt x="852" y="107"/>
                  <a:pt x="852" y="107"/>
                  <a:pt x="852" y="107"/>
                </a:cubicBezTo>
                <a:cubicBezTo>
                  <a:pt x="853" y="107"/>
                  <a:pt x="853" y="107"/>
                  <a:pt x="853" y="107"/>
                </a:cubicBezTo>
                <a:cubicBezTo>
                  <a:pt x="853" y="106"/>
                  <a:pt x="853" y="106"/>
                  <a:pt x="853" y="106"/>
                </a:cubicBezTo>
                <a:cubicBezTo>
                  <a:pt x="851" y="105"/>
                  <a:pt x="851" y="105"/>
                  <a:pt x="851" y="105"/>
                </a:cubicBezTo>
                <a:close/>
                <a:moveTo>
                  <a:pt x="855" y="115"/>
                </a:moveTo>
                <a:cubicBezTo>
                  <a:pt x="855" y="116"/>
                  <a:pt x="855" y="116"/>
                  <a:pt x="855" y="116"/>
                </a:cubicBezTo>
                <a:cubicBezTo>
                  <a:pt x="856" y="116"/>
                  <a:pt x="856" y="116"/>
                  <a:pt x="856" y="116"/>
                </a:cubicBezTo>
                <a:cubicBezTo>
                  <a:pt x="858" y="116"/>
                  <a:pt x="858" y="116"/>
                  <a:pt x="858" y="116"/>
                </a:cubicBezTo>
                <a:cubicBezTo>
                  <a:pt x="858" y="115"/>
                  <a:pt x="858" y="115"/>
                  <a:pt x="858" y="115"/>
                </a:cubicBezTo>
                <a:cubicBezTo>
                  <a:pt x="857" y="114"/>
                  <a:pt x="857" y="114"/>
                  <a:pt x="857" y="114"/>
                </a:cubicBezTo>
                <a:cubicBezTo>
                  <a:pt x="855" y="114"/>
                  <a:pt x="855" y="114"/>
                  <a:pt x="855" y="114"/>
                </a:cubicBezTo>
                <a:lnTo>
                  <a:pt x="855" y="115"/>
                </a:lnTo>
                <a:close/>
                <a:moveTo>
                  <a:pt x="910" y="146"/>
                </a:moveTo>
                <a:cubicBezTo>
                  <a:pt x="909" y="145"/>
                  <a:pt x="909" y="145"/>
                  <a:pt x="909" y="145"/>
                </a:cubicBezTo>
                <a:cubicBezTo>
                  <a:pt x="909" y="145"/>
                  <a:pt x="909" y="145"/>
                  <a:pt x="909" y="145"/>
                </a:cubicBezTo>
                <a:cubicBezTo>
                  <a:pt x="908" y="146"/>
                  <a:pt x="908" y="146"/>
                  <a:pt x="908" y="146"/>
                </a:cubicBezTo>
                <a:cubicBezTo>
                  <a:pt x="909" y="147"/>
                  <a:pt x="909" y="147"/>
                  <a:pt x="909" y="147"/>
                </a:cubicBezTo>
                <a:lnTo>
                  <a:pt x="910" y="146"/>
                </a:lnTo>
                <a:close/>
                <a:moveTo>
                  <a:pt x="857" y="112"/>
                </a:moveTo>
                <a:cubicBezTo>
                  <a:pt x="856" y="112"/>
                  <a:pt x="856" y="112"/>
                  <a:pt x="856" y="112"/>
                </a:cubicBezTo>
                <a:cubicBezTo>
                  <a:pt x="857" y="113"/>
                  <a:pt x="857" y="113"/>
                  <a:pt x="857" y="113"/>
                </a:cubicBezTo>
                <a:lnTo>
                  <a:pt x="857" y="112"/>
                </a:lnTo>
                <a:close/>
                <a:moveTo>
                  <a:pt x="854" y="113"/>
                </a:moveTo>
                <a:cubicBezTo>
                  <a:pt x="854" y="113"/>
                  <a:pt x="854" y="113"/>
                  <a:pt x="854" y="113"/>
                </a:cubicBezTo>
                <a:cubicBezTo>
                  <a:pt x="854" y="112"/>
                  <a:pt x="854" y="112"/>
                  <a:pt x="854" y="112"/>
                </a:cubicBezTo>
                <a:cubicBezTo>
                  <a:pt x="853" y="112"/>
                  <a:pt x="853" y="112"/>
                  <a:pt x="853" y="112"/>
                </a:cubicBezTo>
                <a:lnTo>
                  <a:pt x="854" y="113"/>
                </a:lnTo>
                <a:close/>
                <a:moveTo>
                  <a:pt x="901" y="29"/>
                </a:moveTo>
                <a:cubicBezTo>
                  <a:pt x="903" y="29"/>
                  <a:pt x="903" y="29"/>
                  <a:pt x="903" y="29"/>
                </a:cubicBezTo>
                <a:cubicBezTo>
                  <a:pt x="903" y="31"/>
                  <a:pt x="903" y="31"/>
                  <a:pt x="903" y="31"/>
                </a:cubicBezTo>
                <a:cubicBezTo>
                  <a:pt x="902" y="32"/>
                  <a:pt x="902" y="32"/>
                  <a:pt x="902" y="32"/>
                </a:cubicBezTo>
                <a:cubicBezTo>
                  <a:pt x="902" y="34"/>
                  <a:pt x="902" y="34"/>
                  <a:pt x="902" y="34"/>
                </a:cubicBezTo>
                <a:cubicBezTo>
                  <a:pt x="900" y="35"/>
                  <a:pt x="900" y="35"/>
                  <a:pt x="900" y="35"/>
                </a:cubicBezTo>
                <a:cubicBezTo>
                  <a:pt x="900" y="38"/>
                  <a:pt x="900" y="38"/>
                  <a:pt x="900" y="38"/>
                </a:cubicBezTo>
                <a:cubicBezTo>
                  <a:pt x="901" y="40"/>
                  <a:pt x="901" y="40"/>
                  <a:pt x="901" y="40"/>
                </a:cubicBezTo>
                <a:cubicBezTo>
                  <a:pt x="902" y="40"/>
                  <a:pt x="902" y="40"/>
                  <a:pt x="902" y="40"/>
                </a:cubicBezTo>
                <a:cubicBezTo>
                  <a:pt x="903" y="43"/>
                  <a:pt x="903" y="43"/>
                  <a:pt x="903" y="43"/>
                </a:cubicBezTo>
                <a:cubicBezTo>
                  <a:pt x="905" y="43"/>
                  <a:pt x="905" y="43"/>
                  <a:pt x="905" y="43"/>
                </a:cubicBezTo>
                <a:cubicBezTo>
                  <a:pt x="908" y="45"/>
                  <a:pt x="908" y="45"/>
                  <a:pt x="908" y="45"/>
                </a:cubicBezTo>
                <a:cubicBezTo>
                  <a:pt x="909" y="44"/>
                  <a:pt x="909" y="44"/>
                  <a:pt x="909" y="44"/>
                </a:cubicBezTo>
                <a:cubicBezTo>
                  <a:pt x="911" y="43"/>
                  <a:pt x="911" y="43"/>
                  <a:pt x="911" y="43"/>
                </a:cubicBezTo>
                <a:cubicBezTo>
                  <a:pt x="912" y="42"/>
                  <a:pt x="912" y="42"/>
                  <a:pt x="912" y="42"/>
                </a:cubicBezTo>
                <a:cubicBezTo>
                  <a:pt x="915" y="42"/>
                  <a:pt x="915" y="42"/>
                  <a:pt x="915" y="42"/>
                </a:cubicBezTo>
                <a:cubicBezTo>
                  <a:pt x="917" y="43"/>
                  <a:pt x="917" y="43"/>
                  <a:pt x="917" y="43"/>
                </a:cubicBezTo>
                <a:cubicBezTo>
                  <a:pt x="918" y="43"/>
                  <a:pt x="918" y="43"/>
                  <a:pt x="918" y="43"/>
                </a:cubicBezTo>
                <a:cubicBezTo>
                  <a:pt x="920" y="43"/>
                  <a:pt x="920" y="43"/>
                  <a:pt x="920" y="43"/>
                </a:cubicBezTo>
                <a:cubicBezTo>
                  <a:pt x="922" y="44"/>
                  <a:pt x="922" y="44"/>
                  <a:pt x="922" y="44"/>
                </a:cubicBezTo>
                <a:cubicBezTo>
                  <a:pt x="925" y="45"/>
                  <a:pt x="925" y="45"/>
                  <a:pt x="925" y="45"/>
                </a:cubicBezTo>
                <a:cubicBezTo>
                  <a:pt x="926" y="46"/>
                  <a:pt x="926" y="46"/>
                  <a:pt x="926" y="46"/>
                </a:cubicBezTo>
                <a:cubicBezTo>
                  <a:pt x="930" y="47"/>
                  <a:pt x="930" y="47"/>
                  <a:pt x="930" y="47"/>
                </a:cubicBezTo>
                <a:cubicBezTo>
                  <a:pt x="930" y="45"/>
                  <a:pt x="930" y="45"/>
                  <a:pt x="930" y="45"/>
                </a:cubicBezTo>
                <a:cubicBezTo>
                  <a:pt x="932" y="45"/>
                  <a:pt x="932" y="45"/>
                  <a:pt x="932" y="45"/>
                </a:cubicBezTo>
                <a:cubicBezTo>
                  <a:pt x="932" y="44"/>
                  <a:pt x="932" y="44"/>
                  <a:pt x="932" y="44"/>
                </a:cubicBezTo>
                <a:cubicBezTo>
                  <a:pt x="929" y="43"/>
                  <a:pt x="929" y="43"/>
                  <a:pt x="929" y="43"/>
                </a:cubicBezTo>
                <a:cubicBezTo>
                  <a:pt x="930" y="41"/>
                  <a:pt x="930" y="41"/>
                  <a:pt x="930" y="41"/>
                </a:cubicBezTo>
                <a:cubicBezTo>
                  <a:pt x="930" y="40"/>
                  <a:pt x="930" y="40"/>
                  <a:pt x="930" y="40"/>
                </a:cubicBezTo>
                <a:cubicBezTo>
                  <a:pt x="929" y="38"/>
                  <a:pt x="929" y="38"/>
                  <a:pt x="929" y="38"/>
                </a:cubicBezTo>
                <a:cubicBezTo>
                  <a:pt x="930" y="36"/>
                  <a:pt x="930" y="36"/>
                  <a:pt x="930" y="36"/>
                </a:cubicBezTo>
                <a:cubicBezTo>
                  <a:pt x="929" y="35"/>
                  <a:pt x="929" y="35"/>
                  <a:pt x="929" y="35"/>
                </a:cubicBezTo>
                <a:cubicBezTo>
                  <a:pt x="930" y="34"/>
                  <a:pt x="930" y="34"/>
                  <a:pt x="930" y="34"/>
                </a:cubicBezTo>
                <a:cubicBezTo>
                  <a:pt x="928" y="32"/>
                  <a:pt x="928" y="32"/>
                  <a:pt x="928" y="32"/>
                </a:cubicBezTo>
                <a:cubicBezTo>
                  <a:pt x="928" y="31"/>
                  <a:pt x="928" y="31"/>
                  <a:pt x="928" y="31"/>
                </a:cubicBezTo>
                <a:cubicBezTo>
                  <a:pt x="929" y="29"/>
                  <a:pt x="929" y="29"/>
                  <a:pt x="929" y="29"/>
                </a:cubicBezTo>
                <a:cubicBezTo>
                  <a:pt x="928" y="27"/>
                  <a:pt x="928" y="27"/>
                  <a:pt x="928" y="27"/>
                </a:cubicBezTo>
                <a:cubicBezTo>
                  <a:pt x="925" y="25"/>
                  <a:pt x="925" y="25"/>
                  <a:pt x="925" y="25"/>
                </a:cubicBezTo>
                <a:cubicBezTo>
                  <a:pt x="924" y="23"/>
                  <a:pt x="924" y="23"/>
                  <a:pt x="924" y="23"/>
                </a:cubicBezTo>
                <a:cubicBezTo>
                  <a:pt x="923" y="22"/>
                  <a:pt x="923" y="22"/>
                  <a:pt x="923" y="22"/>
                </a:cubicBezTo>
                <a:cubicBezTo>
                  <a:pt x="920" y="22"/>
                  <a:pt x="920" y="22"/>
                  <a:pt x="920" y="22"/>
                </a:cubicBezTo>
                <a:cubicBezTo>
                  <a:pt x="916" y="21"/>
                  <a:pt x="916" y="21"/>
                  <a:pt x="916" y="21"/>
                </a:cubicBezTo>
                <a:cubicBezTo>
                  <a:pt x="916" y="22"/>
                  <a:pt x="916" y="22"/>
                  <a:pt x="916" y="22"/>
                </a:cubicBezTo>
                <a:cubicBezTo>
                  <a:pt x="913" y="21"/>
                  <a:pt x="913" y="21"/>
                  <a:pt x="913" y="21"/>
                </a:cubicBezTo>
                <a:cubicBezTo>
                  <a:pt x="912" y="20"/>
                  <a:pt x="912" y="20"/>
                  <a:pt x="912" y="20"/>
                </a:cubicBezTo>
                <a:cubicBezTo>
                  <a:pt x="908" y="19"/>
                  <a:pt x="908" y="19"/>
                  <a:pt x="908" y="19"/>
                </a:cubicBezTo>
                <a:cubicBezTo>
                  <a:pt x="908" y="17"/>
                  <a:pt x="908" y="17"/>
                  <a:pt x="908" y="17"/>
                </a:cubicBezTo>
                <a:cubicBezTo>
                  <a:pt x="906" y="16"/>
                  <a:pt x="906" y="16"/>
                  <a:pt x="906" y="16"/>
                </a:cubicBezTo>
                <a:cubicBezTo>
                  <a:pt x="905" y="16"/>
                  <a:pt x="905" y="16"/>
                  <a:pt x="905" y="16"/>
                </a:cubicBezTo>
                <a:cubicBezTo>
                  <a:pt x="904" y="19"/>
                  <a:pt x="904" y="19"/>
                  <a:pt x="904" y="19"/>
                </a:cubicBezTo>
                <a:cubicBezTo>
                  <a:pt x="903" y="20"/>
                  <a:pt x="903" y="20"/>
                  <a:pt x="903" y="20"/>
                </a:cubicBezTo>
                <a:cubicBezTo>
                  <a:pt x="903" y="22"/>
                  <a:pt x="903" y="22"/>
                  <a:pt x="903" y="22"/>
                </a:cubicBezTo>
                <a:cubicBezTo>
                  <a:pt x="903" y="24"/>
                  <a:pt x="903" y="24"/>
                  <a:pt x="903" y="24"/>
                </a:cubicBezTo>
                <a:cubicBezTo>
                  <a:pt x="901" y="23"/>
                  <a:pt x="901" y="23"/>
                  <a:pt x="901" y="23"/>
                </a:cubicBezTo>
                <a:cubicBezTo>
                  <a:pt x="899" y="28"/>
                  <a:pt x="899" y="28"/>
                  <a:pt x="899" y="28"/>
                </a:cubicBezTo>
                <a:lnTo>
                  <a:pt x="901" y="29"/>
                </a:lnTo>
                <a:close/>
                <a:moveTo>
                  <a:pt x="996" y="182"/>
                </a:moveTo>
                <a:cubicBezTo>
                  <a:pt x="997" y="180"/>
                  <a:pt x="997" y="180"/>
                  <a:pt x="997" y="180"/>
                </a:cubicBezTo>
                <a:cubicBezTo>
                  <a:pt x="996" y="180"/>
                  <a:pt x="996" y="180"/>
                  <a:pt x="996" y="180"/>
                </a:cubicBezTo>
                <a:cubicBezTo>
                  <a:pt x="995" y="180"/>
                  <a:pt x="995" y="180"/>
                  <a:pt x="995" y="180"/>
                </a:cubicBezTo>
                <a:cubicBezTo>
                  <a:pt x="994" y="181"/>
                  <a:pt x="994" y="181"/>
                  <a:pt x="994" y="181"/>
                </a:cubicBezTo>
                <a:cubicBezTo>
                  <a:pt x="994" y="183"/>
                  <a:pt x="994" y="183"/>
                  <a:pt x="994" y="183"/>
                </a:cubicBezTo>
                <a:cubicBezTo>
                  <a:pt x="994" y="183"/>
                  <a:pt x="995" y="182"/>
                  <a:pt x="995" y="182"/>
                </a:cubicBezTo>
                <a:lnTo>
                  <a:pt x="996" y="182"/>
                </a:lnTo>
                <a:close/>
                <a:moveTo>
                  <a:pt x="987" y="173"/>
                </a:moveTo>
                <a:cubicBezTo>
                  <a:pt x="988" y="173"/>
                  <a:pt x="988" y="173"/>
                  <a:pt x="988" y="173"/>
                </a:cubicBezTo>
                <a:cubicBezTo>
                  <a:pt x="988" y="171"/>
                  <a:pt x="988" y="171"/>
                  <a:pt x="988" y="171"/>
                </a:cubicBezTo>
                <a:cubicBezTo>
                  <a:pt x="987" y="170"/>
                  <a:pt x="987" y="170"/>
                  <a:pt x="987" y="170"/>
                </a:cubicBezTo>
                <a:cubicBezTo>
                  <a:pt x="985" y="171"/>
                  <a:pt x="985" y="171"/>
                  <a:pt x="985" y="171"/>
                </a:cubicBezTo>
                <a:cubicBezTo>
                  <a:pt x="986" y="173"/>
                  <a:pt x="986" y="173"/>
                  <a:pt x="986" y="173"/>
                </a:cubicBezTo>
                <a:lnTo>
                  <a:pt x="987" y="173"/>
                </a:lnTo>
                <a:close/>
                <a:moveTo>
                  <a:pt x="940" y="82"/>
                </a:moveTo>
                <a:cubicBezTo>
                  <a:pt x="941" y="83"/>
                  <a:pt x="941" y="83"/>
                  <a:pt x="941" y="83"/>
                </a:cubicBezTo>
                <a:cubicBezTo>
                  <a:pt x="942" y="83"/>
                  <a:pt x="942" y="83"/>
                  <a:pt x="942" y="83"/>
                </a:cubicBezTo>
                <a:cubicBezTo>
                  <a:pt x="942" y="81"/>
                  <a:pt x="942" y="81"/>
                  <a:pt x="942" y="81"/>
                </a:cubicBezTo>
                <a:cubicBezTo>
                  <a:pt x="944" y="80"/>
                  <a:pt x="944" y="80"/>
                  <a:pt x="944" y="80"/>
                </a:cubicBezTo>
                <a:cubicBezTo>
                  <a:pt x="943" y="79"/>
                  <a:pt x="943" y="79"/>
                  <a:pt x="943" y="79"/>
                </a:cubicBezTo>
                <a:cubicBezTo>
                  <a:pt x="942" y="80"/>
                  <a:pt x="942" y="80"/>
                  <a:pt x="942" y="80"/>
                </a:cubicBezTo>
                <a:cubicBezTo>
                  <a:pt x="942" y="78"/>
                  <a:pt x="942" y="78"/>
                  <a:pt x="942" y="78"/>
                </a:cubicBezTo>
                <a:cubicBezTo>
                  <a:pt x="941" y="79"/>
                  <a:pt x="941" y="79"/>
                  <a:pt x="941" y="79"/>
                </a:cubicBezTo>
                <a:cubicBezTo>
                  <a:pt x="941" y="81"/>
                  <a:pt x="941" y="81"/>
                  <a:pt x="941" y="81"/>
                </a:cubicBezTo>
                <a:lnTo>
                  <a:pt x="940" y="82"/>
                </a:lnTo>
                <a:close/>
                <a:moveTo>
                  <a:pt x="1004" y="468"/>
                </a:moveTo>
                <a:cubicBezTo>
                  <a:pt x="1004" y="469"/>
                  <a:pt x="1004" y="469"/>
                  <a:pt x="1004" y="469"/>
                </a:cubicBezTo>
                <a:cubicBezTo>
                  <a:pt x="1004" y="470"/>
                  <a:pt x="1004" y="470"/>
                  <a:pt x="1004" y="470"/>
                </a:cubicBezTo>
                <a:cubicBezTo>
                  <a:pt x="1003" y="470"/>
                  <a:pt x="1003" y="470"/>
                  <a:pt x="1003" y="470"/>
                </a:cubicBezTo>
                <a:cubicBezTo>
                  <a:pt x="1002" y="470"/>
                  <a:pt x="1002" y="470"/>
                  <a:pt x="1002" y="470"/>
                </a:cubicBezTo>
                <a:cubicBezTo>
                  <a:pt x="1002" y="470"/>
                  <a:pt x="1002" y="470"/>
                  <a:pt x="1002" y="470"/>
                </a:cubicBezTo>
                <a:cubicBezTo>
                  <a:pt x="1002" y="471"/>
                  <a:pt x="1002" y="471"/>
                  <a:pt x="1002" y="471"/>
                </a:cubicBezTo>
                <a:cubicBezTo>
                  <a:pt x="1003" y="472"/>
                  <a:pt x="1003" y="472"/>
                  <a:pt x="1003" y="472"/>
                </a:cubicBezTo>
                <a:cubicBezTo>
                  <a:pt x="1004" y="471"/>
                  <a:pt x="1004" y="471"/>
                  <a:pt x="1004" y="471"/>
                </a:cubicBezTo>
                <a:cubicBezTo>
                  <a:pt x="1005" y="470"/>
                  <a:pt x="1005" y="470"/>
                  <a:pt x="1005" y="470"/>
                </a:cubicBezTo>
                <a:cubicBezTo>
                  <a:pt x="1005" y="469"/>
                  <a:pt x="1005" y="469"/>
                  <a:pt x="1005" y="469"/>
                </a:cubicBezTo>
                <a:lnTo>
                  <a:pt x="1004" y="468"/>
                </a:lnTo>
                <a:close/>
                <a:moveTo>
                  <a:pt x="1005" y="437"/>
                </a:moveTo>
                <a:cubicBezTo>
                  <a:pt x="1005" y="436"/>
                  <a:pt x="1005" y="436"/>
                  <a:pt x="1005" y="436"/>
                </a:cubicBezTo>
                <a:cubicBezTo>
                  <a:pt x="1003" y="437"/>
                  <a:pt x="1003" y="437"/>
                  <a:pt x="1003" y="437"/>
                </a:cubicBezTo>
                <a:cubicBezTo>
                  <a:pt x="1003" y="439"/>
                  <a:pt x="1003" y="439"/>
                  <a:pt x="1003" y="439"/>
                </a:cubicBezTo>
                <a:cubicBezTo>
                  <a:pt x="1003" y="439"/>
                  <a:pt x="1003" y="439"/>
                  <a:pt x="1003" y="439"/>
                </a:cubicBezTo>
                <a:cubicBezTo>
                  <a:pt x="1004" y="438"/>
                  <a:pt x="1004" y="438"/>
                  <a:pt x="1004" y="438"/>
                </a:cubicBezTo>
                <a:lnTo>
                  <a:pt x="1005" y="437"/>
                </a:lnTo>
                <a:close/>
                <a:moveTo>
                  <a:pt x="971" y="157"/>
                </a:moveTo>
                <a:cubicBezTo>
                  <a:pt x="971" y="157"/>
                  <a:pt x="970" y="158"/>
                  <a:pt x="970" y="158"/>
                </a:cubicBezTo>
                <a:cubicBezTo>
                  <a:pt x="972" y="159"/>
                  <a:pt x="972" y="159"/>
                  <a:pt x="972" y="159"/>
                </a:cubicBezTo>
                <a:cubicBezTo>
                  <a:pt x="973" y="158"/>
                  <a:pt x="973" y="158"/>
                  <a:pt x="973" y="158"/>
                </a:cubicBezTo>
                <a:cubicBezTo>
                  <a:pt x="973" y="157"/>
                  <a:pt x="973" y="157"/>
                  <a:pt x="973" y="157"/>
                </a:cubicBezTo>
                <a:lnTo>
                  <a:pt x="971" y="157"/>
                </a:lnTo>
                <a:close/>
                <a:moveTo>
                  <a:pt x="962" y="149"/>
                </a:moveTo>
                <a:cubicBezTo>
                  <a:pt x="963" y="150"/>
                  <a:pt x="963" y="150"/>
                  <a:pt x="963" y="150"/>
                </a:cubicBezTo>
                <a:cubicBezTo>
                  <a:pt x="964" y="149"/>
                  <a:pt x="964" y="149"/>
                  <a:pt x="964" y="149"/>
                </a:cubicBezTo>
                <a:cubicBezTo>
                  <a:pt x="963" y="149"/>
                  <a:pt x="963" y="149"/>
                  <a:pt x="963" y="149"/>
                </a:cubicBezTo>
                <a:lnTo>
                  <a:pt x="962" y="149"/>
                </a:lnTo>
                <a:close/>
                <a:moveTo>
                  <a:pt x="1086" y="59"/>
                </a:moveTo>
                <a:cubicBezTo>
                  <a:pt x="1086" y="60"/>
                  <a:pt x="1086" y="60"/>
                  <a:pt x="1086" y="60"/>
                </a:cubicBezTo>
                <a:cubicBezTo>
                  <a:pt x="1086" y="60"/>
                  <a:pt x="1086" y="60"/>
                  <a:pt x="1086" y="60"/>
                </a:cubicBezTo>
                <a:cubicBezTo>
                  <a:pt x="1087" y="60"/>
                  <a:pt x="1087" y="60"/>
                  <a:pt x="1087" y="60"/>
                </a:cubicBezTo>
                <a:lnTo>
                  <a:pt x="1086" y="59"/>
                </a:lnTo>
                <a:close/>
                <a:moveTo>
                  <a:pt x="945" y="78"/>
                </a:moveTo>
                <a:cubicBezTo>
                  <a:pt x="946" y="76"/>
                  <a:pt x="946" y="76"/>
                  <a:pt x="946" y="76"/>
                </a:cubicBezTo>
                <a:cubicBezTo>
                  <a:pt x="945" y="75"/>
                  <a:pt x="945" y="75"/>
                  <a:pt x="945" y="75"/>
                </a:cubicBezTo>
                <a:cubicBezTo>
                  <a:pt x="944" y="76"/>
                  <a:pt x="944" y="76"/>
                  <a:pt x="944" y="76"/>
                </a:cubicBezTo>
                <a:cubicBezTo>
                  <a:pt x="944" y="77"/>
                  <a:pt x="944" y="77"/>
                  <a:pt x="944" y="77"/>
                </a:cubicBezTo>
                <a:cubicBezTo>
                  <a:pt x="944" y="78"/>
                  <a:pt x="944" y="78"/>
                  <a:pt x="944" y="78"/>
                </a:cubicBezTo>
                <a:lnTo>
                  <a:pt x="945" y="78"/>
                </a:lnTo>
                <a:close/>
                <a:moveTo>
                  <a:pt x="942" y="76"/>
                </a:moveTo>
                <a:cubicBezTo>
                  <a:pt x="942" y="74"/>
                  <a:pt x="942" y="74"/>
                  <a:pt x="942" y="74"/>
                </a:cubicBezTo>
                <a:cubicBezTo>
                  <a:pt x="942" y="75"/>
                  <a:pt x="942" y="75"/>
                  <a:pt x="942" y="75"/>
                </a:cubicBezTo>
                <a:cubicBezTo>
                  <a:pt x="942" y="76"/>
                  <a:pt x="942" y="76"/>
                  <a:pt x="942" y="76"/>
                </a:cubicBezTo>
                <a:close/>
                <a:moveTo>
                  <a:pt x="950" y="93"/>
                </a:moveTo>
                <a:cubicBezTo>
                  <a:pt x="949" y="92"/>
                  <a:pt x="949" y="92"/>
                  <a:pt x="949" y="92"/>
                </a:cubicBezTo>
                <a:cubicBezTo>
                  <a:pt x="948" y="91"/>
                  <a:pt x="948" y="91"/>
                  <a:pt x="948" y="91"/>
                </a:cubicBezTo>
                <a:cubicBezTo>
                  <a:pt x="946" y="92"/>
                  <a:pt x="946" y="92"/>
                  <a:pt x="946" y="92"/>
                </a:cubicBezTo>
                <a:cubicBezTo>
                  <a:pt x="945" y="94"/>
                  <a:pt x="945" y="94"/>
                  <a:pt x="945" y="94"/>
                </a:cubicBezTo>
                <a:cubicBezTo>
                  <a:pt x="946" y="95"/>
                  <a:pt x="946" y="95"/>
                  <a:pt x="946" y="95"/>
                </a:cubicBezTo>
                <a:cubicBezTo>
                  <a:pt x="946" y="97"/>
                  <a:pt x="946" y="97"/>
                  <a:pt x="946" y="97"/>
                </a:cubicBezTo>
                <a:cubicBezTo>
                  <a:pt x="946" y="97"/>
                  <a:pt x="947" y="97"/>
                  <a:pt x="947" y="97"/>
                </a:cubicBezTo>
                <a:cubicBezTo>
                  <a:pt x="947" y="96"/>
                  <a:pt x="947" y="96"/>
                  <a:pt x="947" y="96"/>
                </a:cubicBezTo>
                <a:cubicBezTo>
                  <a:pt x="948" y="95"/>
                  <a:pt x="948" y="95"/>
                  <a:pt x="948" y="95"/>
                </a:cubicBezTo>
                <a:cubicBezTo>
                  <a:pt x="949" y="96"/>
                  <a:pt x="949" y="96"/>
                  <a:pt x="949" y="96"/>
                </a:cubicBezTo>
                <a:cubicBezTo>
                  <a:pt x="951" y="96"/>
                  <a:pt x="951" y="96"/>
                  <a:pt x="951" y="96"/>
                </a:cubicBezTo>
                <a:cubicBezTo>
                  <a:pt x="952" y="94"/>
                  <a:pt x="952" y="94"/>
                  <a:pt x="952" y="94"/>
                </a:cubicBezTo>
                <a:cubicBezTo>
                  <a:pt x="951" y="93"/>
                  <a:pt x="951" y="93"/>
                  <a:pt x="951" y="93"/>
                </a:cubicBezTo>
                <a:lnTo>
                  <a:pt x="950" y="93"/>
                </a:lnTo>
                <a:close/>
                <a:moveTo>
                  <a:pt x="972" y="128"/>
                </a:moveTo>
                <a:cubicBezTo>
                  <a:pt x="972" y="129"/>
                  <a:pt x="972" y="129"/>
                  <a:pt x="972" y="129"/>
                </a:cubicBezTo>
                <a:cubicBezTo>
                  <a:pt x="973" y="129"/>
                  <a:pt x="973" y="129"/>
                  <a:pt x="973" y="129"/>
                </a:cubicBezTo>
                <a:cubicBezTo>
                  <a:pt x="974" y="128"/>
                  <a:pt x="974" y="128"/>
                  <a:pt x="974" y="128"/>
                </a:cubicBezTo>
                <a:cubicBezTo>
                  <a:pt x="973" y="127"/>
                  <a:pt x="973" y="127"/>
                  <a:pt x="973" y="127"/>
                </a:cubicBezTo>
                <a:lnTo>
                  <a:pt x="972" y="128"/>
                </a:lnTo>
                <a:close/>
                <a:moveTo>
                  <a:pt x="887" y="113"/>
                </a:moveTo>
                <a:cubicBezTo>
                  <a:pt x="886" y="114"/>
                  <a:pt x="886" y="114"/>
                  <a:pt x="886" y="114"/>
                </a:cubicBezTo>
                <a:cubicBezTo>
                  <a:pt x="885" y="114"/>
                  <a:pt x="885" y="114"/>
                  <a:pt x="885" y="114"/>
                </a:cubicBezTo>
                <a:cubicBezTo>
                  <a:pt x="884" y="116"/>
                  <a:pt x="884" y="116"/>
                  <a:pt x="884" y="116"/>
                </a:cubicBezTo>
                <a:cubicBezTo>
                  <a:pt x="883" y="117"/>
                  <a:pt x="883" y="117"/>
                  <a:pt x="883" y="117"/>
                </a:cubicBezTo>
                <a:cubicBezTo>
                  <a:pt x="884" y="117"/>
                  <a:pt x="884" y="117"/>
                  <a:pt x="884" y="117"/>
                </a:cubicBezTo>
                <a:cubicBezTo>
                  <a:pt x="885" y="117"/>
                  <a:pt x="885" y="117"/>
                  <a:pt x="885" y="117"/>
                </a:cubicBezTo>
                <a:cubicBezTo>
                  <a:pt x="887" y="116"/>
                  <a:pt x="887" y="116"/>
                  <a:pt x="887" y="116"/>
                </a:cubicBezTo>
                <a:cubicBezTo>
                  <a:pt x="889" y="115"/>
                  <a:pt x="889" y="115"/>
                  <a:pt x="889" y="115"/>
                </a:cubicBezTo>
                <a:cubicBezTo>
                  <a:pt x="889" y="114"/>
                  <a:pt x="889" y="114"/>
                  <a:pt x="889" y="114"/>
                </a:cubicBezTo>
                <a:cubicBezTo>
                  <a:pt x="888" y="113"/>
                  <a:pt x="888" y="113"/>
                  <a:pt x="888" y="113"/>
                </a:cubicBezTo>
                <a:lnTo>
                  <a:pt x="887" y="113"/>
                </a:lnTo>
                <a:close/>
                <a:moveTo>
                  <a:pt x="873" y="253"/>
                </a:moveTo>
                <a:cubicBezTo>
                  <a:pt x="871" y="251"/>
                  <a:pt x="871" y="251"/>
                  <a:pt x="871" y="251"/>
                </a:cubicBezTo>
                <a:cubicBezTo>
                  <a:pt x="870" y="251"/>
                  <a:pt x="870" y="251"/>
                  <a:pt x="870" y="251"/>
                </a:cubicBezTo>
                <a:cubicBezTo>
                  <a:pt x="869" y="251"/>
                  <a:pt x="869" y="251"/>
                  <a:pt x="869" y="251"/>
                </a:cubicBezTo>
                <a:cubicBezTo>
                  <a:pt x="871" y="252"/>
                  <a:pt x="871" y="252"/>
                  <a:pt x="871" y="252"/>
                </a:cubicBezTo>
                <a:cubicBezTo>
                  <a:pt x="872" y="254"/>
                  <a:pt x="872" y="254"/>
                  <a:pt x="872" y="254"/>
                </a:cubicBezTo>
                <a:cubicBezTo>
                  <a:pt x="874" y="254"/>
                  <a:pt x="874" y="254"/>
                  <a:pt x="874" y="254"/>
                </a:cubicBezTo>
                <a:cubicBezTo>
                  <a:pt x="876" y="255"/>
                  <a:pt x="876" y="255"/>
                  <a:pt x="876" y="255"/>
                </a:cubicBezTo>
                <a:cubicBezTo>
                  <a:pt x="875" y="254"/>
                  <a:pt x="875" y="254"/>
                  <a:pt x="875" y="254"/>
                </a:cubicBezTo>
                <a:lnTo>
                  <a:pt x="873" y="253"/>
                </a:lnTo>
                <a:close/>
                <a:moveTo>
                  <a:pt x="905" y="151"/>
                </a:moveTo>
                <a:cubicBezTo>
                  <a:pt x="904" y="151"/>
                  <a:pt x="904" y="151"/>
                  <a:pt x="904" y="151"/>
                </a:cubicBezTo>
                <a:cubicBezTo>
                  <a:pt x="902" y="151"/>
                  <a:pt x="902" y="151"/>
                  <a:pt x="902" y="151"/>
                </a:cubicBezTo>
                <a:cubicBezTo>
                  <a:pt x="902" y="152"/>
                  <a:pt x="902" y="152"/>
                  <a:pt x="902" y="152"/>
                </a:cubicBezTo>
                <a:cubicBezTo>
                  <a:pt x="902" y="154"/>
                  <a:pt x="902" y="154"/>
                  <a:pt x="902" y="154"/>
                </a:cubicBezTo>
                <a:cubicBezTo>
                  <a:pt x="903" y="156"/>
                  <a:pt x="903" y="156"/>
                  <a:pt x="903" y="156"/>
                </a:cubicBezTo>
                <a:cubicBezTo>
                  <a:pt x="904" y="157"/>
                  <a:pt x="904" y="157"/>
                  <a:pt x="904" y="157"/>
                </a:cubicBezTo>
                <a:cubicBezTo>
                  <a:pt x="905" y="156"/>
                  <a:pt x="905" y="156"/>
                  <a:pt x="905" y="156"/>
                </a:cubicBezTo>
                <a:cubicBezTo>
                  <a:pt x="907" y="157"/>
                  <a:pt x="907" y="157"/>
                  <a:pt x="907" y="157"/>
                </a:cubicBezTo>
                <a:cubicBezTo>
                  <a:pt x="908" y="157"/>
                  <a:pt x="908" y="157"/>
                  <a:pt x="908" y="157"/>
                </a:cubicBezTo>
                <a:cubicBezTo>
                  <a:pt x="909" y="157"/>
                  <a:pt x="909" y="157"/>
                  <a:pt x="909" y="157"/>
                </a:cubicBezTo>
                <a:cubicBezTo>
                  <a:pt x="911" y="158"/>
                  <a:pt x="911" y="158"/>
                  <a:pt x="911" y="158"/>
                </a:cubicBezTo>
                <a:cubicBezTo>
                  <a:pt x="912" y="156"/>
                  <a:pt x="912" y="156"/>
                  <a:pt x="912" y="156"/>
                </a:cubicBezTo>
                <a:cubicBezTo>
                  <a:pt x="911" y="155"/>
                  <a:pt x="911" y="155"/>
                  <a:pt x="911" y="155"/>
                </a:cubicBezTo>
                <a:cubicBezTo>
                  <a:pt x="911" y="153"/>
                  <a:pt x="911" y="153"/>
                  <a:pt x="911" y="153"/>
                </a:cubicBezTo>
                <a:cubicBezTo>
                  <a:pt x="909" y="153"/>
                  <a:pt x="909" y="153"/>
                  <a:pt x="909" y="153"/>
                </a:cubicBezTo>
                <a:cubicBezTo>
                  <a:pt x="908" y="151"/>
                  <a:pt x="908" y="151"/>
                  <a:pt x="908" y="151"/>
                </a:cubicBezTo>
                <a:cubicBezTo>
                  <a:pt x="907" y="151"/>
                  <a:pt x="907" y="151"/>
                  <a:pt x="907" y="151"/>
                </a:cubicBezTo>
                <a:cubicBezTo>
                  <a:pt x="906" y="152"/>
                  <a:pt x="906" y="152"/>
                  <a:pt x="906" y="152"/>
                </a:cubicBezTo>
                <a:cubicBezTo>
                  <a:pt x="906" y="151"/>
                  <a:pt x="906" y="151"/>
                  <a:pt x="906" y="151"/>
                </a:cubicBezTo>
                <a:cubicBezTo>
                  <a:pt x="906" y="150"/>
                  <a:pt x="906" y="150"/>
                  <a:pt x="906" y="150"/>
                </a:cubicBezTo>
                <a:cubicBezTo>
                  <a:pt x="905" y="150"/>
                  <a:pt x="905" y="150"/>
                  <a:pt x="905" y="150"/>
                </a:cubicBezTo>
                <a:lnTo>
                  <a:pt x="905" y="151"/>
                </a:lnTo>
                <a:close/>
                <a:moveTo>
                  <a:pt x="852" y="233"/>
                </a:moveTo>
                <a:cubicBezTo>
                  <a:pt x="852" y="234"/>
                  <a:pt x="852" y="234"/>
                  <a:pt x="852" y="234"/>
                </a:cubicBezTo>
                <a:cubicBezTo>
                  <a:pt x="853" y="235"/>
                  <a:pt x="853" y="235"/>
                  <a:pt x="853" y="235"/>
                </a:cubicBezTo>
                <a:cubicBezTo>
                  <a:pt x="854" y="236"/>
                  <a:pt x="854" y="236"/>
                  <a:pt x="854" y="236"/>
                </a:cubicBezTo>
                <a:cubicBezTo>
                  <a:pt x="854" y="237"/>
                  <a:pt x="854" y="237"/>
                  <a:pt x="854" y="237"/>
                </a:cubicBezTo>
                <a:cubicBezTo>
                  <a:pt x="855" y="238"/>
                  <a:pt x="855" y="238"/>
                  <a:pt x="855" y="238"/>
                </a:cubicBezTo>
                <a:cubicBezTo>
                  <a:pt x="856" y="238"/>
                  <a:pt x="856" y="238"/>
                  <a:pt x="856" y="238"/>
                </a:cubicBezTo>
                <a:cubicBezTo>
                  <a:pt x="856" y="239"/>
                  <a:pt x="856" y="239"/>
                  <a:pt x="856" y="239"/>
                </a:cubicBezTo>
                <a:cubicBezTo>
                  <a:pt x="857" y="238"/>
                  <a:pt x="857" y="238"/>
                  <a:pt x="857" y="238"/>
                </a:cubicBezTo>
                <a:cubicBezTo>
                  <a:pt x="858" y="237"/>
                  <a:pt x="858" y="237"/>
                  <a:pt x="858" y="237"/>
                </a:cubicBezTo>
                <a:cubicBezTo>
                  <a:pt x="858" y="237"/>
                  <a:pt x="858" y="237"/>
                  <a:pt x="858" y="237"/>
                </a:cubicBezTo>
                <a:cubicBezTo>
                  <a:pt x="858" y="236"/>
                  <a:pt x="858" y="236"/>
                  <a:pt x="858" y="236"/>
                </a:cubicBezTo>
                <a:cubicBezTo>
                  <a:pt x="857" y="236"/>
                  <a:pt x="857" y="236"/>
                  <a:pt x="857" y="236"/>
                </a:cubicBezTo>
                <a:cubicBezTo>
                  <a:pt x="858" y="235"/>
                  <a:pt x="858" y="235"/>
                  <a:pt x="858" y="235"/>
                </a:cubicBezTo>
                <a:cubicBezTo>
                  <a:pt x="858" y="234"/>
                  <a:pt x="858" y="234"/>
                  <a:pt x="858" y="234"/>
                </a:cubicBezTo>
                <a:cubicBezTo>
                  <a:pt x="857" y="233"/>
                  <a:pt x="857" y="233"/>
                  <a:pt x="857" y="233"/>
                </a:cubicBezTo>
                <a:cubicBezTo>
                  <a:pt x="855" y="233"/>
                  <a:pt x="855" y="233"/>
                  <a:pt x="855" y="233"/>
                </a:cubicBezTo>
                <a:cubicBezTo>
                  <a:pt x="855" y="232"/>
                  <a:pt x="855" y="232"/>
                  <a:pt x="855" y="232"/>
                </a:cubicBezTo>
                <a:cubicBezTo>
                  <a:pt x="854" y="232"/>
                  <a:pt x="854" y="232"/>
                  <a:pt x="854" y="232"/>
                </a:cubicBezTo>
                <a:cubicBezTo>
                  <a:pt x="853" y="232"/>
                  <a:pt x="853" y="232"/>
                  <a:pt x="853" y="232"/>
                </a:cubicBezTo>
                <a:cubicBezTo>
                  <a:pt x="852" y="231"/>
                  <a:pt x="852" y="231"/>
                  <a:pt x="852" y="231"/>
                </a:cubicBezTo>
                <a:cubicBezTo>
                  <a:pt x="851" y="232"/>
                  <a:pt x="851" y="232"/>
                  <a:pt x="851" y="232"/>
                </a:cubicBezTo>
                <a:cubicBezTo>
                  <a:pt x="851" y="232"/>
                  <a:pt x="851" y="232"/>
                  <a:pt x="851" y="232"/>
                </a:cubicBezTo>
                <a:cubicBezTo>
                  <a:pt x="851" y="233"/>
                  <a:pt x="851" y="233"/>
                  <a:pt x="851" y="233"/>
                </a:cubicBezTo>
                <a:lnTo>
                  <a:pt x="852" y="233"/>
                </a:lnTo>
                <a:close/>
                <a:moveTo>
                  <a:pt x="963" y="245"/>
                </a:moveTo>
                <a:cubicBezTo>
                  <a:pt x="963" y="245"/>
                  <a:pt x="963" y="245"/>
                  <a:pt x="963" y="245"/>
                </a:cubicBezTo>
                <a:cubicBezTo>
                  <a:pt x="962" y="248"/>
                  <a:pt x="962" y="248"/>
                  <a:pt x="962" y="248"/>
                </a:cubicBezTo>
                <a:cubicBezTo>
                  <a:pt x="962" y="250"/>
                  <a:pt x="962" y="250"/>
                  <a:pt x="962" y="250"/>
                </a:cubicBezTo>
                <a:cubicBezTo>
                  <a:pt x="963" y="252"/>
                  <a:pt x="963" y="252"/>
                  <a:pt x="963" y="252"/>
                </a:cubicBezTo>
                <a:cubicBezTo>
                  <a:pt x="963" y="251"/>
                  <a:pt x="963" y="251"/>
                  <a:pt x="963" y="251"/>
                </a:cubicBezTo>
                <a:cubicBezTo>
                  <a:pt x="963" y="250"/>
                  <a:pt x="963" y="250"/>
                  <a:pt x="963" y="250"/>
                </a:cubicBezTo>
                <a:cubicBezTo>
                  <a:pt x="964" y="247"/>
                  <a:pt x="964" y="247"/>
                  <a:pt x="964" y="247"/>
                </a:cubicBezTo>
                <a:lnTo>
                  <a:pt x="963" y="245"/>
                </a:lnTo>
                <a:close/>
                <a:moveTo>
                  <a:pt x="852" y="225"/>
                </a:moveTo>
                <a:cubicBezTo>
                  <a:pt x="851" y="224"/>
                  <a:pt x="851" y="224"/>
                  <a:pt x="851" y="224"/>
                </a:cubicBezTo>
                <a:cubicBezTo>
                  <a:pt x="850" y="224"/>
                  <a:pt x="850" y="224"/>
                  <a:pt x="850" y="224"/>
                </a:cubicBezTo>
                <a:cubicBezTo>
                  <a:pt x="849" y="225"/>
                  <a:pt x="849" y="225"/>
                  <a:pt x="849" y="225"/>
                </a:cubicBezTo>
                <a:cubicBezTo>
                  <a:pt x="851" y="226"/>
                  <a:pt x="851" y="226"/>
                  <a:pt x="851" y="226"/>
                </a:cubicBezTo>
                <a:lnTo>
                  <a:pt x="852" y="225"/>
                </a:lnTo>
                <a:close/>
                <a:moveTo>
                  <a:pt x="904" y="257"/>
                </a:moveTo>
                <a:cubicBezTo>
                  <a:pt x="905" y="258"/>
                  <a:pt x="905" y="258"/>
                  <a:pt x="905" y="258"/>
                </a:cubicBezTo>
                <a:cubicBezTo>
                  <a:pt x="906" y="258"/>
                  <a:pt x="906" y="258"/>
                  <a:pt x="906" y="258"/>
                </a:cubicBezTo>
                <a:cubicBezTo>
                  <a:pt x="907" y="258"/>
                  <a:pt x="907" y="258"/>
                  <a:pt x="907" y="258"/>
                </a:cubicBezTo>
                <a:cubicBezTo>
                  <a:pt x="907" y="258"/>
                  <a:pt x="907" y="258"/>
                  <a:pt x="907" y="258"/>
                </a:cubicBezTo>
                <a:cubicBezTo>
                  <a:pt x="908" y="257"/>
                  <a:pt x="908" y="257"/>
                  <a:pt x="908" y="257"/>
                </a:cubicBezTo>
                <a:cubicBezTo>
                  <a:pt x="908" y="256"/>
                  <a:pt x="908" y="256"/>
                  <a:pt x="908" y="256"/>
                </a:cubicBezTo>
                <a:cubicBezTo>
                  <a:pt x="907" y="255"/>
                  <a:pt x="907" y="255"/>
                  <a:pt x="907" y="255"/>
                </a:cubicBezTo>
                <a:cubicBezTo>
                  <a:pt x="905" y="254"/>
                  <a:pt x="905" y="254"/>
                  <a:pt x="905" y="254"/>
                </a:cubicBezTo>
                <a:cubicBezTo>
                  <a:pt x="905" y="254"/>
                  <a:pt x="905" y="254"/>
                  <a:pt x="905" y="254"/>
                </a:cubicBezTo>
                <a:cubicBezTo>
                  <a:pt x="903" y="253"/>
                  <a:pt x="903" y="253"/>
                  <a:pt x="903" y="253"/>
                </a:cubicBezTo>
                <a:cubicBezTo>
                  <a:pt x="902" y="253"/>
                  <a:pt x="902" y="253"/>
                  <a:pt x="902" y="253"/>
                </a:cubicBezTo>
                <a:cubicBezTo>
                  <a:pt x="901" y="253"/>
                  <a:pt x="901" y="253"/>
                  <a:pt x="901" y="253"/>
                </a:cubicBezTo>
                <a:cubicBezTo>
                  <a:pt x="901" y="254"/>
                  <a:pt x="901" y="254"/>
                  <a:pt x="901" y="254"/>
                </a:cubicBezTo>
                <a:cubicBezTo>
                  <a:pt x="904" y="254"/>
                  <a:pt x="904" y="254"/>
                  <a:pt x="904" y="254"/>
                </a:cubicBezTo>
                <a:cubicBezTo>
                  <a:pt x="904" y="255"/>
                  <a:pt x="904" y="255"/>
                  <a:pt x="904" y="255"/>
                </a:cubicBezTo>
                <a:cubicBezTo>
                  <a:pt x="904" y="256"/>
                  <a:pt x="904" y="256"/>
                  <a:pt x="904" y="256"/>
                </a:cubicBezTo>
                <a:lnTo>
                  <a:pt x="904" y="257"/>
                </a:lnTo>
                <a:close/>
                <a:moveTo>
                  <a:pt x="959" y="225"/>
                </a:moveTo>
                <a:cubicBezTo>
                  <a:pt x="958" y="228"/>
                  <a:pt x="958" y="228"/>
                  <a:pt x="958" y="228"/>
                </a:cubicBezTo>
                <a:cubicBezTo>
                  <a:pt x="959" y="228"/>
                  <a:pt x="959" y="228"/>
                  <a:pt x="959" y="228"/>
                </a:cubicBezTo>
                <a:cubicBezTo>
                  <a:pt x="959" y="227"/>
                  <a:pt x="959" y="227"/>
                  <a:pt x="959" y="227"/>
                </a:cubicBezTo>
                <a:cubicBezTo>
                  <a:pt x="961" y="226"/>
                  <a:pt x="961" y="226"/>
                  <a:pt x="961" y="226"/>
                </a:cubicBezTo>
                <a:cubicBezTo>
                  <a:pt x="961" y="225"/>
                  <a:pt x="961" y="225"/>
                  <a:pt x="961" y="225"/>
                </a:cubicBezTo>
                <a:lnTo>
                  <a:pt x="959" y="225"/>
                </a:lnTo>
                <a:close/>
                <a:moveTo>
                  <a:pt x="955" y="265"/>
                </a:moveTo>
                <a:cubicBezTo>
                  <a:pt x="953" y="266"/>
                  <a:pt x="953" y="266"/>
                  <a:pt x="953" y="266"/>
                </a:cubicBezTo>
                <a:cubicBezTo>
                  <a:pt x="952" y="267"/>
                  <a:pt x="952" y="267"/>
                  <a:pt x="952" y="267"/>
                </a:cubicBezTo>
                <a:cubicBezTo>
                  <a:pt x="952" y="267"/>
                  <a:pt x="952" y="267"/>
                  <a:pt x="952" y="267"/>
                </a:cubicBezTo>
                <a:cubicBezTo>
                  <a:pt x="954" y="267"/>
                  <a:pt x="954" y="267"/>
                  <a:pt x="954" y="267"/>
                </a:cubicBezTo>
                <a:cubicBezTo>
                  <a:pt x="956" y="269"/>
                  <a:pt x="956" y="269"/>
                  <a:pt x="956" y="269"/>
                </a:cubicBezTo>
                <a:cubicBezTo>
                  <a:pt x="957" y="268"/>
                  <a:pt x="957" y="268"/>
                  <a:pt x="957" y="268"/>
                </a:cubicBezTo>
                <a:cubicBezTo>
                  <a:pt x="957" y="267"/>
                  <a:pt x="957" y="267"/>
                  <a:pt x="957" y="267"/>
                </a:cubicBezTo>
                <a:cubicBezTo>
                  <a:pt x="958" y="266"/>
                  <a:pt x="958" y="266"/>
                  <a:pt x="958" y="266"/>
                </a:cubicBezTo>
                <a:cubicBezTo>
                  <a:pt x="958" y="265"/>
                  <a:pt x="958" y="265"/>
                  <a:pt x="958" y="265"/>
                </a:cubicBezTo>
                <a:cubicBezTo>
                  <a:pt x="957" y="265"/>
                  <a:pt x="957" y="265"/>
                  <a:pt x="957" y="265"/>
                </a:cubicBezTo>
                <a:lnTo>
                  <a:pt x="955" y="265"/>
                </a:lnTo>
                <a:close/>
                <a:moveTo>
                  <a:pt x="950" y="280"/>
                </a:moveTo>
                <a:cubicBezTo>
                  <a:pt x="950" y="279"/>
                  <a:pt x="950" y="279"/>
                  <a:pt x="950" y="279"/>
                </a:cubicBezTo>
                <a:cubicBezTo>
                  <a:pt x="950" y="278"/>
                  <a:pt x="950" y="278"/>
                  <a:pt x="950" y="278"/>
                </a:cubicBezTo>
                <a:cubicBezTo>
                  <a:pt x="949" y="277"/>
                  <a:pt x="949" y="277"/>
                  <a:pt x="949" y="277"/>
                </a:cubicBezTo>
                <a:cubicBezTo>
                  <a:pt x="949" y="276"/>
                  <a:pt x="949" y="276"/>
                  <a:pt x="949" y="276"/>
                </a:cubicBezTo>
                <a:cubicBezTo>
                  <a:pt x="948" y="274"/>
                  <a:pt x="948" y="274"/>
                  <a:pt x="948" y="274"/>
                </a:cubicBezTo>
                <a:cubicBezTo>
                  <a:pt x="947" y="275"/>
                  <a:pt x="947" y="275"/>
                  <a:pt x="947" y="275"/>
                </a:cubicBezTo>
                <a:cubicBezTo>
                  <a:pt x="947" y="276"/>
                  <a:pt x="947" y="276"/>
                  <a:pt x="947" y="276"/>
                </a:cubicBezTo>
                <a:cubicBezTo>
                  <a:pt x="948" y="277"/>
                  <a:pt x="948" y="277"/>
                  <a:pt x="948" y="277"/>
                </a:cubicBezTo>
                <a:cubicBezTo>
                  <a:pt x="948" y="278"/>
                  <a:pt x="948" y="278"/>
                  <a:pt x="948" y="278"/>
                </a:cubicBezTo>
                <a:lnTo>
                  <a:pt x="950" y="280"/>
                </a:lnTo>
                <a:close/>
                <a:moveTo>
                  <a:pt x="919" y="294"/>
                </a:moveTo>
                <a:cubicBezTo>
                  <a:pt x="917" y="295"/>
                  <a:pt x="917" y="295"/>
                  <a:pt x="917" y="295"/>
                </a:cubicBezTo>
                <a:cubicBezTo>
                  <a:pt x="915" y="296"/>
                  <a:pt x="915" y="296"/>
                  <a:pt x="915" y="296"/>
                </a:cubicBezTo>
                <a:cubicBezTo>
                  <a:pt x="915" y="297"/>
                  <a:pt x="915" y="297"/>
                  <a:pt x="915" y="297"/>
                </a:cubicBezTo>
                <a:cubicBezTo>
                  <a:pt x="914" y="298"/>
                  <a:pt x="914" y="298"/>
                  <a:pt x="914" y="298"/>
                </a:cubicBezTo>
                <a:cubicBezTo>
                  <a:pt x="913" y="300"/>
                  <a:pt x="913" y="300"/>
                  <a:pt x="913" y="300"/>
                </a:cubicBezTo>
                <a:cubicBezTo>
                  <a:pt x="913" y="301"/>
                  <a:pt x="913" y="301"/>
                  <a:pt x="913" y="301"/>
                </a:cubicBezTo>
                <a:cubicBezTo>
                  <a:pt x="914" y="301"/>
                  <a:pt x="914" y="301"/>
                  <a:pt x="914" y="301"/>
                </a:cubicBezTo>
                <a:cubicBezTo>
                  <a:pt x="916" y="300"/>
                  <a:pt x="916" y="300"/>
                  <a:pt x="916" y="300"/>
                </a:cubicBezTo>
                <a:cubicBezTo>
                  <a:pt x="917" y="300"/>
                  <a:pt x="917" y="300"/>
                  <a:pt x="917" y="300"/>
                </a:cubicBezTo>
                <a:cubicBezTo>
                  <a:pt x="918" y="298"/>
                  <a:pt x="918" y="298"/>
                  <a:pt x="918" y="298"/>
                </a:cubicBezTo>
                <a:cubicBezTo>
                  <a:pt x="920" y="297"/>
                  <a:pt x="920" y="297"/>
                  <a:pt x="920" y="297"/>
                </a:cubicBezTo>
                <a:cubicBezTo>
                  <a:pt x="920" y="296"/>
                  <a:pt x="920" y="296"/>
                  <a:pt x="920" y="296"/>
                </a:cubicBezTo>
                <a:cubicBezTo>
                  <a:pt x="919" y="296"/>
                  <a:pt x="919" y="296"/>
                  <a:pt x="919" y="296"/>
                </a:cubicBezTo>
                <a:cubicBezTo>
                  <a:pt x="919" y="295"/>
                  <a:pt x="919" y="295"/>
                  <a:pt x="919" y="295"/>
                </a:cubicBezTo>
                <a:lnTo>
                  <a:pt x="919" y="294"/>
                </a:lnTo>
                <a:close/>
                <a:moveTo>
                  <a:pt x="945" y="280"/>
                </a:moveTo>
                <a:cubicBezTo>
                  <a:pt x="944" y="280"/>
                  <a:pt x="944" y="280"/>
                  <a:pt x="944" y="280"/>
                </a:cubicBezTo>
                <a:cubicBezTo>
                  <a:pt x="944" y="281"/>
                  <a:pt x="944" y="281"/>
                  <a:pt x="944" y="281"/>
                </a:cubicBezTo>
                <a:cubicBezTo>
                  <a:pt x="945" y="283"/>
                  <a:pt x="945" y="283"/>
                  <a:pt x="945" y="283"/>
                </a:cubicBezTo>
                <a:cubicBezTo>
                  <a:pt x="946" y="283"/>
                  <a:pt x="946" y="283"/>
                  <a:pt x="946" y="283"/>
                </a:cubicBezTo>
                <a:cubicBezTo>
                  <a:pt x="947" y="284"/>
                  <a:pt x="947" y="284"/>
                  <a:pt x="947" y="284"/>
                </a:cubicBezTo>
                <a:cubicBezTo>
                  <a:pt x="947" y="285"/>
                  <a:pt x="947" y="285"/>
                  <a:pt x="947" y="285"/>
                </a:cubicBezTo>
                <a:cubicBezTo>
                  <a:pt x="948" y="286"/>
                  <a:pt x="948" y="286"/>
                  <a:pt x="948" y="286"/>
                </a:cubicBezTo>
                <a:cubicBezTo>
                  <a:pt x="949" y="286"/>
                  <a:pt x="949" y="286"/>
                  <a:pt x="949" y="286"/>
                </a:cubicBezTo>
                <a:cubicBezTo>
                  <a:pt x="949" y="285"/>
                  <a:pt x="949" y="285"/>
                  <a:pt x="949" y="285"/>
                </a:cubicBezTo>
                <a:cubicBezTo>
                  <a:pt x="950" y="284"/>
                  <a:pt x="950" y="284"/>
                  <a:pt x="950" y="284"/>
                </a:cubicBezTo>
                <a:cubicBezTo>
                  <a:pt x="950" y="283"/>
                  <a:pt x="950" y="283"/>
                  <a:pt x="950" y="283"/>
                </a:cubicBezTo>
                <a:cubicBezTo>
                  <a:pt x="951" y="282"/>
                  <a:pt x="951" y="282"/>
                  <a:pt x="951" y="282"/>
                </a:cubicBezTo>
                <a:cubicBezTo>
                  <a:pt x="951" y="281"/>
                  <a:pt x="951" y="281"/>
                  <a:pt x="951" y="281"/>
                </a:cubicBezTo>
                <a:cubicBezTo>
                  <a:pt x="949" y="280"/>
                  <a:pt x="949" y="280"/>
                  <a:pt x="949" y="280"/>
                </a:cubicBezTo>
                <a:cubicBezTo>
                  <a:pt x="946" y="280"/>
                  <a:pt x="946" y="280"/>
                  <a:pt x="946" y="280"/>
                </a:cubicBezTo>
                <a:lnTo>
                  <a:pt x="945" y="280"/>
                </a:lnTo>
                <a:close/>
                <a:moveTo>
                  <a:pt x="892" y="106"/>
                </a:moveTo>
                <a:cubicBezTo>
                  <a:pt x="891" y="107"/>
                  <a:pt x="891" y="107"/>
                  <a:pt x="891" y="107"/>
                </a:cubicBezTo>
                <a:cubicBezTo>
                  <a:pt x="891" y="108"/>
                  <a:pt x="891" y="108"/>
                  <a:pt x="891" y="108"/>
                </a:cubicBezTo>
                <a:cubicBezTo>
                  <a:pt x="891" y="108"/>
                  <a:pt x="891" y="108"/>
                  <a:pt x="891" y="108"/>
                </a:cubicBezTo>
                <a:lnTo>
                  <a:pt x="892" y="106"/>
                </a:lnTo>
                <a:close/>
                <a:moveTo>
                  <a:pt x="997" y="453"/>
                </a:moveTo>
                <a:cubicBezTo>
                  <a:pt x="997" y="454"/>
                  <a:pt x="997" y="454"/>
                  <a:pt x="997" y="454"/>
                </a:cubicBezTo>
                <a:cubicBezTo>
                  <a:pt x="997" y="455"/>
                  <a:pt x="997" y="455"/>
                  <a:pt x="997" y="455"/>
                </a:cubicBezTo>
                <a:cubicBezTo>
                  <a:pt x="998" y="454"/>
                  <a:pt x="998" y="454"/>
                  <a:pt x="998" y="454"/>
                </a:cubicBezTo>
                <a:cubicBezTo>
                  <a:pt x="998" y="454"/>
                  <a:pt x="998" y="454"/>
                  <a:pt x="998" y="454"/>
                </a:cubicBezTo>
                <a:cubicBezTo>
                  <a:pt x="998" y="453"/>
                  <a:pt x="998" y="453"/>
                  <a:pt x="998" y="453"/>
                </a:cubicBezTo>
                <a:cubicBezTo>
                  <a:pt x="998" y="453"/>
                  <a:pt x="998" y="453"/>
                  <a:pt x="998" y="453"/>
                </a:cubicBezTo>
                <a:lnTo>
                  <a:pt x="997" y="453"/>
                </a:lnTo>
                <a:close/>
                <a:moveTo>
                  <a:pt x="875" y="136"/>
                </a:moveTo>
                <a:cubicBezTo>
                  <a:pt x="875" y="135"/>
                  <a:pt x="875" y="135"/>
                  <a:pt x="875" y="135"/>
                </a:cubicBezTo>
                <a:cubicBezTo>
                  <a:pt x="874" y="134"/>
                  <a:pt x="874" y="134"/>
                  <a:pt x="874" y="134"/>
                </a:cubicBezTo>
                <a:cubicBezTo>
                  <a:pt x="873" y="134"/>
                  <a:pt x="873" y="134"/>
                  <a:pt x="873" y="134"/>
                </a:cubicBezTo>
                <a:cubicBezTo>
                  <a:pt x="874" y="136"/>
                  <a:pt x="874" y="136"/>
                  <a:pt x="874" y="136"/>
                </a:cubicBezTo>
                <a:cubicBezTo>
                  <a:pt x="873" y="137"/>
                  <a:pt x="873" y="137"/>
                  <a:pt x="873" y="137"/>
                </a:cubicBezTo>
                <a:cubicBezTo>
                  <a:pt x="873" y="138"/>
                  <a:pt x="873" y="138"/>
                  <a:pt x="873" y="138"/>
                </a:cubicBezTo>
                <a:cubicBezTo>
                  <a:pt x="874" y="137"/>
                  <a:pt x="874" y="137"/>
                  <a:pt x="874" y="137"/>
                </a:cubicBezTo>
                <a:lnTo>
                  <a:pt x="875" y="136"/>
                </a:lnTo>
                <a:close/>
                <a:moveTo>
                  <a:pt x="873" y="109"/>
                </a:moveTo>
                <a:cubicBezTo>
                  <a:pt x="871" y="108"/>
                  <a:pt x="871" y="108"/>
                  <a:pt x="871" y="108"/>
                </a:cubicBezTo>
                <a:cubicBezTo>
                  <a:pt x="870" y="107"/>
                  <a:pt x="870" y="107"/>
                  <a:pt x="870" y="107"/>
                </a:cubicBezTo>
                <a:cubicBezTo>
                  <a:pt x="869" y="108"/>
                  <a:pt x="869" y="108"/>
                  <a:pt x="869" y="108"/>
                </a:cubicBezTo>
                <a:cubicBezTo>
                  <a:pt x="869" y="108"/>
                  <a:pt x="868" y="109"/>
                  <a:pt x="868" y="110"/>
                </a:cubicBezTo>
                <a:cubicBezTo>
                  <a:pt x="869" y="110"/>
                  <a:pt x="869" y="110"/>
                  <a:pt x="869" y="110"/>
                </a:cubicBezTo>
                <a:cubicBezTo>
                  <a:pt x="870" y="111"/>
                  <a:pt x="870" y="111"/>
                  <a:pt x="870" y="111"/>
                </a:cubicBezTo>
                <a:cubicBezTo>
                  <a:pt x="870" y="112"/>
                  <a:pt x="870" y="112"/>
                  <a:pt x="870" y="112"/>
                </a:cubicBezTo>
                <a:cubicBezTo>
                  <a:pt x="870" y="112"/>
                  <a:pt x="870" y="112"/>
                  <a:pt x="870" y="112"/>
                </a:cubicBezTo>
                <a:cubicBezTo>
                  <a:pt x="870" y="113"/>
                  <a:pt x="870" y="113"/>
                  <a:pt x="870" y="113"/>
                </a:cubicBezTo>
                <a:cubicBezTo>
                  <a:pt x="871" y="113"/>
                  <a:pt x="871" y="113"/>
                  <a:pt x="871" y="113"/>
                </a:cubicBezTo>
                <a:cubicBezTo>
                  <a:pt x="872" y="112"/>
                  <a:pt x="872" y="112"/>
                  <a:pt x="872" y="112"/>
                </a:cubicBezTo>
                <a:cubicBezTo>
                  <a:pt x="873" y="112"/>
                  <a:pt x="873" y="112"/>
                  <a:pt x="873" y="112"/>
                </a:cubicBezTo>
                <a:cubicBezTo>
                  <a:pt x="874" y="112"/>
                  <a:pt x="874" y="112"/>
                  <a:pt x="874" y="112"/>
                </a:cubicBezTo>
                <a:cubicBezTo>
                  <a:pt x="875" y="112"/>
                  <a:pt x="875" y="112"/>
                  <a:pt x="875" y="112"/>
                </a:cubicBezTo>
                <a:cubicBezTo>
                  <a:pt x="876" y="111"/>
                  <a:pt x="876" y="111"/>
                  <a:pt x="876" y="111"/>
                </a:cubicBezTo>
                <a:cubicBezTo>
                  <a:pt x="875" y="110"/>
                  <a:pt x="875" y="110"/>
                  <a:pt x="875" y="110"/>
                </a:cubicBezTo>
                <a:lnTo>
                  <a:pt x="873" y="109"/>
                </a:lnTo>
                <a:close/>
                <a:moveTo>
                  <a:pt x="881" y="122"/>
                </a:moveTo>
                <a:cubicBezTo>
                  <a:pt x="880" y="122"/>
                  <a:pt x="880" y="122"/>
                  <a:pt x="880" y="122"/>
                </a:cubicBezTo>
                <a:cubicBezTo>
                  <a:pt x="878" y="123"/>
                  <a:pt x="878" y="123"/>
                  <a:pt x="878" y="123"/>
                </a:cubicBezTo>
                <a:cubicBezTo>
                  <a:pt x="877" y="124"/>
                  <a:pt x="877" y="124"/>
                  <a:pt x="877" y="124"/>
                </a:cubicBezTo>
                <a:cubicBezTo>
                  <a:pt x="874" y="124"/>
                  <a:pt x="874" y="124"/>
                  <a:pt x="874" y="124"/>
                </a:cubicBezTo>
                <a:cubicBezTo>
                  <a:pt x="873" y="125"/>
                  <a:pt x="873" y="125"/>
                  <a:pt x="873" y="125"/>
                </a:cubicBezTo>
                <a:cubicBezTo>
                  <a:pt x="872" y="127"/>
                  <a:pt x="872" y="127"/>
                  <a:pt x="872" y="127"/>
                </a:cubicBezTo>
                <a:cubicBezTo>
                  <a:pt x="871" y="128"/>
                  <a:pt x="871" y="128"/>
                  <a:pt x="871" y="128"/>
                </a:cubicBezTo>
                <a:cubicBezTo>
                  <a:pt x="871" y="130"/>
                  <a:pt x="871" y="130"/>
                  <a:pt x="871" y="130"/>
                </a:cubicBezTo>
                <a:cubicBezTo>
                  <a:pt x="872" y="129"/>
                  <a:pt x="872" y="129"/>
                  <a:pt x="872" y="129"/>
                </a:cubicBezTo>
                <a:cubicBezTo>
                  <a:pt x="874" y="130"/>
                  <a:pt x="874" y="130"/>
                  <a:pt x="874" y="130"/>
                </a:cubicBezTo>
                <a:cubicBezTo>
                  <a:pt x="875" y="130"/>
                  <a:pt x="875" y="130"/>
                  <a:pt x="875" y="130"/>
                </a:cubicBezTo>
                <a:cubicBezTo>
                  <a:pt x="879" y="127"/>
                  <a:pt x="879" y="127"/>
                  <a:pt x="879" y="127"/>
                </a:cubicBezTo>
                <a:cubicBezTo>
                  <a:pt x="880" y="125"/>
                  <a:pt x="880" y="125"/>
                  <a:pt x="880" y="125"/>
                </a:cubicBezTo>
                <a:cubicBezTo>
                  <a:pt x="881" y="125"/>
                  <a:pt x="881" y="125"/>
                  <a:pt x="881" y="125"/>
                </a:cubicBezTo>
                <a:cubicBezTo>
                  <a:pt x="882" y="123"/>
                  <a:pt x="882" y="123"/>
                  <a:pt x="882" y="123"/>
                </a:cubicBezTo>
                <a:cubicBezTo>
                  <a:pt x="884" y="122"/>
                  <a:pt x="884" y="122"/>
                  <a:pt x="884" y="122"/>
                </a:cubicBezTo>
                <a:cubicBezTo>
                  <a:pt x="884" y="120"/>
                  <a:pt x="884" y="120"/>
                  <a:pt x="884" y="120"/>
                </a:cubicBezTo>
                <a:cubicBezTo>
                  <a:pt x="883" y="120"/>
                  <a:pt x="883" y="120"/>
                  <a:pt x="883" y="120"/>
                </a:cubicBezTo>
                <a:cubicBezTo>
                  <a:pt x="882" y="120"/>
                  <a:pt x="882" y="120"/>
                  <a:pt x="882" y="120"/>
                </a:cubicBezTo>
                <a:lnTo>
                  <a:pt x="881" y="122"/>
                </a:lnTo>
                <a:close/>
                <a:moveTo>
                  <a:pt x="871" y="140"/>
                </a:moveTo>
                <a:cubicBezTo>
                  <a:pt x="870" y="141"/>
                  <a:pt x="870" y="141"/>
                  <a:pt x="870" y="141"/>
                </a:cubicBezTo>
                <a:cubicBezTo>
                  <a:pt x="871" y="144"/>
                  <a:pt x="871" y="144"/>
                  <a:pt x="871" y="144"/>
                </a:cubicBezTo>
                <a:cubicBezTo>
                  <a:pt x="872" y="143"/>
                  <a:pt x="872" y="143"/>
                  <a:pt x="872" y="143"/>
                </a:cubicBezTo>
                <a:cubicBezTo>
                  <a:pt x="872" y="142"/>
                  <a:pt x="872" y="142"/>
                  <a:pt x="872" y="142"/>
                </a:cubicBezTo>
                <a:cubicBezTo>
                  <a:pt x="873" y="142"/>
                  <a:pt x="873" y="142"/>
                  <a:pt x="873" y="142"/>
                </a:cubicBezTo>
                <a:cubicBezTo>
                  <a:pt x="873" y="140"/>
                  <a:pt x="873" y="140"/>
                  <a:pt x="873" y="140"/>
                </a:cubicBezTo>
                <a:cubicBezTo>
                  <a:pt x="872" y="140"/>
                  <a:pt x="872" y="140"/>
                  <a:pt x="872" y="140"/>
                </a:cubicBezTo>
                <a:lnTo>
                  <a:pt x="871" y="140"/>
                </a:lnTo>
                <a:close/>
                <a:moveTo>
                  <a:pt x="960" y="233"/>
                </a:moveTo>
                <a:cubicBezTo>
                  <a:pt x="961" y="234"/>
                  <a:pt x="961" y="234"/>
                  <a:pt x="961" y="234"/>
                </a:cubicBezTo>
                <a:cubicBezTo>
                  <a:pt x="961" y="234"/>
                  <a:pt x="961" y="234"/>
                  <a:pt x="961" y="234"/>
                </a:cubicBezTo>
                <a:cubicBezTo>
                  <a:pt x="961" y="233"/>
                  <a:pt x="961" y="233"/>
                  <a:pt x="961" y="233"/>
                </a:cubicBezTo>
                <a:cubicBezTo>
                  <a:pt x="961" y="232"/>
                  <a:pt x="961" y="232"/>
                  <a:pt x="961" y="232"/>
                </a:cubicBezTo>
                <a:lnTo>
                  <a:pt x="960" y="233"/>
                </a:lnTo>
                <a:close/>
                <a:moveTo>
                  <a:pt x="832" y="21"/>
                </a:moveTo>
                <a:cubicBezTo>
                  <a:pt x="829" y="25"/>
                  <a:pt x="829" y="25"/>
                  <a:pt x="829" y="25"/>
                </a:cubicBezTo>
                <a:cubicBezTo>
                  <a:pt x="830" y="26"/>
                  <a:pt x="830" y="26"/>
                  <a:pt x="830" y="26"/>
                </a:cubicBezTo>
                <a:cubicBezTo>
                  <a:pt x="829" y="27"/>
                  <a:pt x="829" y="27"/>
                  <a:pt x="829" y="27"/>
                </a:cubicBezTo>
                <a:cubicBezTo>
                  <a:pt x="828" y="26"/>
                  <a:pt x="828" y="26"/>
                  <a:pt x="828" y="26"/>
                </a:cubicBezTo>
                <a:cubicBezTo>
                  <a:pt x="827" y="26"/>
                  <a:pt x="827" y="26"/>
                  <a:pt x="827" y="26"/>
                </a:cubicBezTo>
                <a:cubicBezTo>
                  <a:pt x="827" y="29"/>
                  <a:pt x="827" y="29"/>
                  <a:pt x="827" y="29"/>
                </a:cubicBezTo>
                <a:cubicBezTo>
                  <a:pt x="826" y="29"/>
                  <a:pt x="826" y="29"/>
                  <a:pt x="826" y="29"/>
                </a:cubicBezTo>
                <a:cubicBezTo>
                  <a:pt x="824" y="29"/>
                  <a:pt x="824" y="29"/>
                  <a:pt x="824" y="29"/>
                </a:cubicBezTo>
                <a:cubicBezTo>
                  <a:pt x="823" y="31"/>
                  <a:pt x="823" y="31"/>
                  <a:pt x="823" y="31"/>
                </a:cubicBezTo>
                <a:cubicBezTo>
                  <a:pt x="822" y="31"/>
                  <a:pt x="822" y="31"/>
                  <a:pt x="822" y="31"/>
                </a:cubicBezTo>
                <a:cubicBezTo>
                  <a:pt x="821" y="34"/>
                  <a:pt x="821" y="34"/>
                  <a:pt x="821" y="34"/>
                </a:cubicBezTo>
                <a:cubicBezTo>
                  <a:pt x="819" y="37"/>
                  <a:pt x="819" y="37"/>
                  <a:pt x="819" y="37"/>
                </a:cubicBezTo>
                <a:cubicBezTo>
                  <a:pt x="819" y="39"/>
                  <a:pt x="819" y="39"/>
                  <a:pt x="819" y="39"/>
                </a:cubicBezTo>
                <a:cubicBezTo>
                  <a:pt x="820" y="38"/>
                  <a:pt x="820" y="38"/>
                  <a:pt x="820" y="38"/>
                </a:cubicBezTo>
                <a:cubicBezTo>
                  <a:pt x="820" y="38"/>
                  <a:pt x="820" y="38"/>
                  <a:pt x="820" y="38"/>
                </a:cubicBezTo>
                <a:cubicBezTo>
                  <a:pt x="820" y="40"/>
                  <a:pt x="820" y="40"/>
                  <a:pt x="820" y="40"/>
                </a:cubicBezTo>
                <a:cubicBezTo>
                  <a:pt x="818" y="40"/>
                  <a:pt x="818" y="40"/>
                  <a:pt x="818" y="40"/>
                </a:cubicBezTo>
                <a:cubicBezTo>
                  <a:pt x="816" y="41"/>
                  <a:pt x="816" y="41"/>
                  <a:pt x="816" y="41"/>
                </a:cubicBezTo>
                <a:cubicBezTo>
                  <a:pt x="815" y="43"/>
                  <a:pt x="815" y="43"/>
                  <a:pt x="815" y="43"/>
                </a:cubicBezTo>
                <a:cubicBezTo>
                  <a:pt x="814" y="44"/>
                  <a:pt x="814" y="44"/>
                  <a:pt x="814" y="44"/>
                </a:cubicBezTo>
                <a:cubicBezTo>
                  <a:pt x="813" y="45"/>
                  <a:pt x="813" y="45"/>
                  <a:pt x="813" y="45"/>
                </a:cubicBezTo>
                <a:cubicBezTo>
                  <a:pt x="813" y="49"/>
                  <a:pt x="813" y="49"/>
                  <a:pt x="813" y="49"/>
                </a:cubicBezTo>
                <a:cubicBezTo>
                  <a:pt x="812" y="51"/>
                  <a:pt x="812" y="51"/>
                  <a:pt x="812" y="51"/>
                </a:cubicBezTo>
                <a:cubicBezTo>
                  <a:pt x="810" y="51"/>
                  <a:pt x="810" y="51"/>
                  <a:pt x="810" y="51"/>
                </a:cubicBezTo>
                <a:cubicBezTo>
                  <a:pt x="810" y="53"/>
                  <a:pt x="810" y="53"/>
                  <a:pt x="810" y="53"/>
                </a:cubicBezTo>
                <a:cubicBezTo>
                  <a:pt x="810" y="54"/>
                  <a:pt x="810" y="54"/>
                  <a:pt x="810" y="54"/>
                </a:cubicBezTo>
                <a:cubicBezTo>
                  <a:pt x="808" y="55"/>
                  <a:pt x="808" y="55"/>
                  <a:pt x="808" y="55"/>
                </a:cubicBezTo>
                <a:cubicBezTo>
                  <a:pt x="808" y="59"/>
                  <a:pt x="808" y="59"/>
                  <a:pt x="808" y="59"/>
                </a:cubicBezTo>
                <a:cubicBezTo>
                  <a:pt x="808" y="60"/>
                  <a:pt x="808" y="60"/>
                  <a:pt x="808" y="60"/>
                </a:cubicBezTo>
                <a:cubicBezTo>
                  <a:pt x="812" y="62"/>
                  <a:pt x="812" y="62"/>
                  <a:pt x="812" y="62"/>
                </a:cubicBezTo>
                <a:cubicBezTo>
                  <a:pt x="814" y="62"/>
                  <a:pt x="814" y="62"/>
                  <a:pt x="814" y="62"/>
                </a:cubicBezTo>
                <a:cubicBezTo>
                  <a:pt x="816" y="64"/>
                  <a:pt x="816" y="64"/>
                  <a:pt x="816" y="64"/>
                </a:cubicBezTo>
                <a:cubicBezTo>
                  <a:pt x="818" y="64"/>
                  <a:pt x="818" y="64"/>
                  <a:pt x="818" y="64"/>
                </a:cubicBezTo>
                <a:cubicBezTo>
                  <a:pt x="820" y="65"/>
                  <a:pt x="820" y="65"/>
                  <a:pt x="820" y="65"/>
                </a:cubicBezTo>
                <a:cubicBezTo>
                  <a:pt x="823" y="65"/>
                  <a:pt x="823" y="65"/>
                  <a:pt x="823" y="65"/>
                </a:cubicBezTo>
                <a:cubicBezTo>
                  <a:pt x="823" y="68"/>
                  <a:pt x="823" y="68"/>
                  <a:pt x="823" y="68"/>
                </a:cubicBezTo>
                <a:cubicBezTo>
                  <a:pt x="826" y="70"/>
                  <a:pt x="826" y="70"/>
                  <a:pt x="826" y="70"/>
                </a:cubicBezTo>
                <a:cubicBezTo>
                  <a:pt x="826" y="71"/>
                  <a:pt x="826" y="71"/>
                  <a:pt x="826" y="71"/>
                </a:cubicBezTo>
                <a:cubicBezTo>
                  <a:pt x="827" y="72"/>
                  <a:pt x="827" y="72"/>
                  <a:pt x="827" y="72"/>
                </a:cubicBezTo>
                <a:cubicBezTo>
                  <a:pt x="824" y="72"/>
                  <a:pt x="824" y="72"/>
                  <a:pt x="824" y="72"/>
                </a:cubicBezTo>
                <a:cubicBezTo>
                  <a:pt x="823" y="73"/>
                  <a:pt x="823" y="73"/>
                  <a:pt x="823" y="73"/>
                </a:cubicBezTo>
                <a:cubicBezTo>
                  <a:pt x="820" y="73"/>
                  <a:pt x="820" y="73"/>
                  <a:pt x="820" y="73"/>
                </a:cubicBezTo>
                <a:cubicBezTo>
                  <a:pt x="817" y="71"/>
                  <a:pt x="817" y="71"/>
                  <a:pt x="817" y="71"/>
                </a:cubicBezTo>
                <a:cubicBezTo>
                  <a:pt x="816" y="69"/>
                  <a:pt x="816" y="69"/>
                  <a:pt x="816" y="69"/>
                </a:cubicBezTo>
                <a:cubicBezTo>
                  <a:pt x="814" y="68"/>
                  <a:pt x="814" y="68"/>
                  <a:pt x="814" y="68"/>
                </a:cubicBezTo>
                <a:cubicBezTo>
                  <a:pt x="811" y="68"/>
                  <a:pt x="811" y="68"/>
                  <a:pt x="811" y="68"/>
                </a:cubicBezTo>
                <a:cubicBezTo>
                  <a:pt x="810" y="67"/>
                  <a:pt x="810" y="67"/>
                  <a:pt x="810" y="67"/>
                </a:cubicBezTo>
                <a:cubicBezTo>
                  <a:pt x="808" y="66"/>
                  <a:pt x="808" y="66"/>
                  <a:pt x="808" y="66"/>
                </a:cubicBezTo>
                <a:cubicBezTo>
                  <a:pt x="808" y="67"/>
                  <a:pt x="808" y="67"/>
                  <a:pt x="808" y="67"/>
                </a:cubicBezTo>
                <a:cubicBezTo>
                  <a:pt x="809" y="69"/>
                  <a:pt x="809" y="69"/>
                  <a:pt x="809" y="69"/>
                </a:cubicBezTo>
                <a:cubicBezTo>
                  <a:pt x="809" y="71"/>
                  <a:pt x="809" y="71"/>
                  <a:pt x="809" y="71"/>
                </a:cubicBezTo>
                <a:cubicBezTo>
                  <a:pt x="808" y="71"/>
                  <a:pt x="808" y="71"/>
                  <a:pt x="808" y="71"/>
                </a:cubicBezTo>
                <a:cubicBezTo>
                  <a:pt x="807" y="72"/>
                  <a:pt x="807" y="72"/>
                  <a:pt x="807" y="72"/>
                </a:cubicBezTo>
                <a:cubicBezTo>
                  <a:pt x="808" y="75"/>
                  <a:pt x="808" y="75"/>
                  <a:pt x="808" y="75"/>
                </a:cubicBezTo>
                <a:cubicBezTo>
                  <a:pt x="808" y="78"/>
                  <a:pt x="808" y="78"/>
                  <a:pt x="808" y="78"/>
                </a:cubicBezTo>
                <a:cubicBezTo>
                  <a:pt x="808" y="80"/>
                  <a:pt x="808" y="80"/>
                  <a:pt x="808" y="80"/>
                </a:cubicBezTo>
                <a:cubicBezTo>
                  <a:pt x="808" y="81"/>
                  <a:pt x="808" y="81"/>
                  <a:pt x="808" y="81"/>
                </a:cubicBezTo>
                <a:cubicBezTo>
                  <a:pt x="811" y="83"/>
                  <a:pt x="811" y="83"/>
                  <a:pt x="811" y="83"/>
                </a:cubicBezTo>
                <a:cubicBezTo>
                  <a:pt x="812" y="85"/>
                  <a:pt x="812" y="85"/>
                  <a:pt x="812" y="85"/>
                </a:cubicBezTo>
                <a:cubicBezTo>
                  <a:pt x="812" y="85"/>
                  <a:pt x="812" y="85"/>
                  <a:pt x="812" y="85"/>
                </a:cubicBezTo>
                <a:cubicBezTo>
                  <a:pt x="811" y="85"/>
                  <a:pt x="811" y="85"/>
                  <a:pt x="811" y="85"/>
                </a:cubicBezTo>
                <a:cubicBezTo>
                  <a:pt x="811" y="84"/>
                  <a:pt x="811" y="84"/>
                  <a:pt x="811" y="84"/>
                </a:cubicBezTo>
                <a:cubicBezTo>
                  <a:pt x="811" y="86"/>
                  <a:pt x="811" y="86"/>
                  <a:pt x="811" y="86"/>
                </a:cubicBezTo>
                <a:cubicBezTo>
                  <a:pt x="813" y="88"/>
                  <a:pt x="813" y="88"/>
                  <a:pt x="813" y="88"/>
                </a:cubicBezTo>
                <a:cubicBezTo>
                  <a:pt x="814" y="88"/>
                  <a:pt x="814" y="88"/>
                  <a:pt x="814" y="88"/>
                </a:cubicBezTo>
                <a:cubicBezTo>
                  <a:pt x="814" y="86"/>
                  <a:pt x="814" y="86"/>
                  <a:pt x="814" y="86"/>
                </a:cubicBezTo>
                <a:cubicBezTo>
                  <a:pt x="815" y="86"/>
                  <a:pt x="815" y="86"/>
                  <a:pt x="815" y="86"/>
                </a:cubicBezTo>
                <a:cubicBezTo>
                  <a:pt x="817" y="86"/>
                  <a:pt x="817" y="86"/>
                  <a:pt x="817" y="86"/>
                </a:cubicBezTo>
                <a:cubicBezTo>
                  <a:pt x="818" y="88"/>
                  <a:pt x="818" y="88"/>
                  <a:pt x="818" y="88"/>
                </a:cubicBezTo>
                <a:cubicBezTo>
                  <a:pt x="820" y="88"/>
                  <a:pt x="820" y="88"/>
                  <a:pt x="820" y="88"/>
                </a:cubicBezTo>
                <a:cubicBezTo>
                  <a:pt x="820" y="87"/>
                  <a:pt x="820" y="87"/>
                  <a:pt x="820" y="87"/>
                </a:cubicBezTo>
                <a:cubicBezTo>
                  <a:pt x="820" y="86"/>
                  <a:pt x="820" y="86"/>
                  <a:pt x="820" y="86"/>
                </a:cubicBezTo>
                <a:cubicBezTo>
                  <a:pt x="820" y="85"/>
                  <a:pt x="820" y="85"/>
                  <a:pt x="820" y="85"/>
                </a:cubicBezTo>
                <a:cubicBezTo>
                  <a:pt x="821" y="85"/>
                  <a:pt x="821" y="85"/>
                  <a:pt x="821" y="85"/>
                </a:cubicBezTo>
                <a:cubicBezTo>
                  <a:pt x="822" y="85"/>
                  <a:pt x="822" y="85"/>
                  <a:pt x="822" y="85"/>
                </a:cubicBezTo>
                <a:cubicBezTo>
                  <a:pt x="822" y="87"/>
                  <a:pt x="822" y="87"/>
                  <a:pt x="822" y="87"/>
                </a:cubicBezTo>
                <a:cubicBezTo>
                  <a:pt x="822" y="88"/>
                  <a:pt x="822" y="88"/>
                  <a:pt x="822" y="88"/>
                </a:cubicBezTo>
                <a:cubicBezTo>
                  <a:pt x="823" y="88"/>
                  <a:pt x="823" y="88"/>
                  <a:pt x="823" y="88"/>
                </a:cubicBezTo>
                <a:cubicBezTo>
                  <a:pt x="824" y="86"/>
                  <a:pt x="824" y="86"/>
                  <a:pt x="824" y="86"/>
                </a:cubicBezTo>
                <a:cubicBezTo>
                  <a:pt x="826" y="86"/>
                  <a:pt x="826" y="86"/>
                  <a:pt x="826" y="86"/>
                </a:cubicBezTo>
                <a:cubicBezTo>
                  <a:pt x="828" y="85"/>
                  <a:pt x="828" y="85"/>
                  <a:pt x="828" y="85"/>
                </a:cubicBezTo>
                <a:cubicBezTo>
                  <a:pt x="828" y="85"/>
                  <a:pt x="828" y="85"/>
                  <a:pt x="828" y="85"/>
                </a:cubicBezTo>
                <a:cubicBezTo>
                  <a:pt x="828" y="86"/>
                  <a:pt x="828" y="86"/>
                  <a:pt x="828" y="86"/>
                </a:cubicBezTo>
                <a:cubicBezTo>
                  <a:pt x="824" y="88"/>
                  <a:pt x="824" y="88"/>
                  <a:pt x="824" y="88"/>
                </a:cubicBezTo>
                <a:cubicBezTo>
                  <a:pt x="824" y="90"/>
                  <a:pt x="824" y="90"/>
                  <a:pt x="824" y="90"/>
                </a:cubicBezTo>
                <a:cubicBezTo>
                  <a:pt x="826" y="91"/>
                  <a:pt x="826" y="91"/>
                  <a:pt x="826" y="91"/>
                </a:cubicBezTo>
                <a:cubicBezTo>
                  <a:pt x="826" y="94"/>
                  <a:pt x="826" y="94"/>
                  <a:pt x="826" y="94"/>
                </a:cubicBezTo>
                <a:cubicBezTo>
                  <a:pt x="828" y="96"/>
                  <a:pt x="828" y="96"/>
                  <a:pt x="828" y="96"/>
                </a:cubicBezTo>
                <a:cubicBezTo>
                  <a:pt x="831" y="96"/>
                  <a:pt x="831" y="96"/>
                  <a:pt x="831" y="96"/>
                </a:cubicBezTo>
                <a:cubicBezTo>
                  <a:pt x="832" y="95"/>
                  <a:pt x="832" y="95"/>
                  <a:pt x="832" y="95"/>
                </a:cubicBezTo>
                <a:cubicBezTo>
                  <a:pt x="830" y="94"/>
                  <a:pt x="830" y="94"/>
                  <a:pt x="830" y="94"/>
                </a:cubicBezTo>
                <a:cubicBezTo>
                  <a:pt x="831" y="94"/>
                  <a:pt x="831" y="94"/>
                  <a:pt x="831" y="94"/>
                </a:cubicBezTo>
                <a:cubicBezTo>
                  <a:pt x="833" y="94"/>
                  <a:pt x="833" y="94"/>
                  <a:pt x="833" y="94"/>
                </a:cubicBezTo>
                <a:cubicBezTo>
                  <a:pt x="835" y="95"/>
                  <a:pt x="835" y="95"/>
                  <a:pt x="835" y="95"/>
                </a:cubicBezTo>
                <a:cubicBezTo>
                  <a:pt x="836" y="95"/>
                  <a:pt x="836" y="95"/>
                  <a:pt x="836" y="95"/>
                </a:cubicBezTo>
                <a:cubicBezTo>
                  <a:pt x="837" y="93"/>
                  <a:pt x="837" y="93"/>
                  <a:pt x="837" y="93"/>
                </a:cubicBezTo>
                <a:cubicBezTo>
                  <a:pt x="839" y="92"/>
                  <a:pt x="839" y="92"/>
                  <a:pt x="839" y="92"/>
                </a:cubicBezTo>
                <a:cubicBezTo>
                  <a:pt x="840" y="92"/>
                  <a:pt x="840" y="92"/>
                  <a:pt x="840" y="92"/>
                </a:cubicBezTo>
                <a:cubicBezTo>
                  <a:pt x="840" y="92"/>
                  <a:pt x="840" y="92"/>
                  <a:pt x="840" y="92"/>
                </a:cubicBezTo>
                <a:cubicBezTo>
                  <a:pt x="839" y="93"/>
                  <a:pt x="839" y="93"/>
                  <a:pt x="839" y="93"/>
                </a:cubicBezTo>
                <a:cubicBezTo>
                  <a:pt x="836" y="96"/>
                  <a:pt x="836" y="96"/>
                  <a:pt x="836" y="96"/>
                </a:cubicBezTo>
                <a:cubicBezTo>
                  <a:pt x="836" y="97"/>
                  <a:pt x="836" y="97"/>
                  <a:pt x="836" y="97"/>
                </a:cubicBezTo>
                <a:cubicBezTo>
                  <a:pt x="839" y="98"/>
                  <a:pt x="839" y="98"/>
                  <a:pt x="839" y="98"/>
                </a:cubicBezTo>
                <a:cubicBezTo>
                  <a:pt x="840" y="100"/>
                  <a:pt x="840" y="100"/>
                  <a:pt x="840" y="100"/>
                </a:cubicBezTo>
                <a:cubicBezTo>
                  <a:pt x="841" y="100"/>
                  <a:pt x="841" y="100"/>
                  <a:pt x="841" y="100"/>
                </a:cubicBezTo>
                <a:cubicBezTo>
                  <a:pt x="844" y="100"/>
                  <a:pt x="844" y="100"/>
                  <a:pt x="844" y="100"/>
                </a:cubicBezTo>
                <a:cubicBezTo>
                  <a:pt x="845" y="101"/>
                  <a:pt x="845" y="101"/>
                  <a:pt x="845" y="101"/>
                </a:cubicBezTo>
                <a:cubicBezTo>
                  <a:pt x="847" y="100"/>
                  <a:pt x="847" y="100"/>
                  <a:pt x="847" y="100"/>
                </a:cubicBezTo>
                <a:cubicBezTo>
                  <a:pt x="850" y="100"/>
                  <a:pt x="850" y="100"/>
                  <a:pt x="850" y="100"/>
                </a:cubicBezTo>
                <a:cubicBezTo>
                  <a:pt x="851" y="102"/>
                  <a:pt x="851" y="102"/>
                  <a:pt x="851" y="102"/>
                </a:cubicBezTo>
                <a:cubicBezTo>
                  <a:pt x="853" y="102"/>
                  <a:pt x="853" y="102"/>
                  <a:pt x="853" y="102"/>
                </a:cubicBezTo>
                <a:cubicBezTo>
                  <a:pt x="854" y="104"/>
                  <a:pt x="854" y="104"/>
                  <a:pt x="854" y="104"/>
                </a:cubicBezTo>
                <a:cubicBezTo>
                  <a:pt x="855" y="103"/>
                  <a:pt x="855" y="103"/>
                  <a:pt x="855" y="103"/>
                </a:cubicBezTo>
                <a:cubicBezTo>
                  <a:pt x="857" y="105"/>
                  <a:pt x="857" y="105"/>
                  <a:pt x="857" y="105"/>
                </a:cubicBezTo>
                <a:cubicBezTo>
                  <a:pt x="858" y="104"/>
                  <a:pt x="858" y="104"/>
                  <a:pt x="858" y="104"/>
                </a:cubicBezTo>
                <a:cubicBezTo>
                  <a:pt x="859" y="105"/>
                  <a:pt x="859" y="105"/>
                  <a:pt x="859" y="105"/>
                </a:cubicBezTo>
                <a:cubicBezTo>
                  <a:pt x="860" y="104"/>
                  <a:pt x="860" y="104"/>
                  <a:pt x="860" y="104"/>
                </a:cubicBezTo>
                <a:cubicBezTo>
                  <a:pt x="860" y="102"/>
                  <a:pt x="860" y="102"/>
                  <a:pt x="860" y="102"/>
                </a:cubicBezTo>
                <a:cubicBezTo>
                  <a:pt x="858" y="101"/>
                  <a:pt x="858" y="101"/>
                  <a:pt x="858" y="101"/>
                </a:cubicBezTo>
                <a:cubicBezTo>
                  <a:pt x="857" y="99"/>
                  <a:pt x="857" y="99"/>
                  <a:pt x="857" y="99"/>
                </a:cubicBezTo>
                <a:cubicBezTo>
                  <a:pt x="856" y="98"/>
                  <a:pt x="856" y="98"/>
                  <a:pt x="856" y="98"/>
                </a:cubicBezTo>
                <a:cubicBezTo>
                  <a:pt x="852" y="95"/>
                  <a:pt x="852" y="95"/>
                  <a:pt x="852" y="95"/>
                </a:cubicBezTo>
                <a:cubicBezTo>
                  <a:pt x="852" y="93"/>
                  <a:pt x="852" y="93"/>
                  <a:pt x="852" y="93"/>
                </a:cubicBezTo>
                <a:cubicBezTo>
                  <a:pt x="853" y="94"/>
                  <a:pt x="853" y="94"/>
                  <a:pt x="853" y="94"/>
                </a:cubicBezTo>
                <a:cubicBezTo>
                  <a:pt x="854" y="95"/>
                  <a:pt x="854" y="95"/>
                  <a:pt x="854" y="95"/>
                </a:cubicBezTo>
                <a:cubicBezTo>
                  <a:pt x="855" y="95"/>
                  <a:pt x="855" y="95"/>
                  <a:pt x="855" y="95"/>
                </a:cubicBezTo>
                <a:cubicBezTo>
                  <a:pt x="857" y="98"/>
                  <a:pt x="857" y="98"/>
                  <a:pt x="857" y="98"/>
                </a:cubicBezTo>
                <a:cubicBezTo>
                  <a:pt x="858" y="98"/>
                  <a:pt x="858" y="98"/>
                  <a:pt x="858" y="98"/>
                </a:cubicBezTo>
                <a:cubicBezTo>
                  <a:pt x="858" y="99"/>
                  <a:pt x="858" y="99"/>
                  <a:pt x="858" y="99"/>
                </a:cubicBezTo>
                <a:cubicBezTo>
                  <a:pt x="860" y="101"/>
                  <a:pt x="860" y="101"/>
                  <a:pt x="860" y="101"/>
                </a:cubicBezTo>
                <a:cubicBezTo>
                  <a:pt x="862" y="103"/>
                  <a:pt x="862" y="103"/>
                  <a:pt x="862" y="103"/>
                </a:cubicBezTo>
                <a:cubicBezTo>
                  <a:pt x="862" y="104"/>
                  <a:pt x="862" y="104"/>
                  <a:pt x="862" y="104"/>
                </a:cubicBezTo>
                <a:cubicBezTo>
                  <a:pt x="863" y="104"/>
                  <a:pt x="863" y="104"/>
                  <a:pt x="863" y="104"/>
                </a:cubicBezTo>
                <a:cubicBezTo>
                  <a:pt x="865" y="106"/>
                  <a:pt x="865" y="106"/>
                  <a:pt x="865" y="106"/>
                </a:cubicBezTo>
                <a:cubicBezTo>
                  <a:pt x="866" y="108"/>
                  <a:pt x="866" y="108"/>
                  <a:pt x="866" y="108"/>
                </a:cubicBezTo>
                <a:cubicBezTo>
                  <a:pt x="867" y="108"/>
                  <a:pt x="867" y="108"/>
                  <a:pt x="867" y="108"/>
                </a:cubicBezTo>
                <a:cubicBezTo>
                  <a:pt x="868" y="108"/>
                  <a:pt x="868" y="108"/>
                  <a:pt x="868" y="108"/>
                </a:cubicBezTo>
                <a:cubicBezTo>
                  <a:pt x="867" y="106"/>
                  <a:pt x="867" y="106"/>
                  <a:pt x="867" y="106"/>
                </a:cubicBezTo>
                <a:cubicBezTo>
                  <a:pt x="865" y="102"/>
                  <a:pt x="865" y="102"/>
                  <a:pt x="865" y="102"/>
                </a:cubicBezTo>
                <a:cubicBezTo>
                  <a:pt x="868" y="102"/>
                  <a:pt x="868" y="102"/>
                  <a:pt x="868" y="102"/>
                </a:cubicBezTo>
                <a:cubicBezTo>
                  <a:pt x="871" y="104"/>
                  <a:pt x="871" y="104"/>
                  <a:pt x="871" y="104"/>
                </a:cubicBezTo>
                <a:cubicBezTo>
                  <a:pt x="875" y="104"/>
                  <a:pt x="875" y="104"/>
                  <a:pt x="875" y="104"/>
                </a:cubicBezTo>
                <a:cubicBezTo>
                  <a:pt x="875" y="106"/>
                  <a:pt x="875" y="106"/>
                  <a:pt x="875" y="106"/>
                </a:cubicBezTo>
                <a:cubicBezTo>
                  <a:pt x="874" y="107"/>
                  <a:pt x="874" y="107"/>
                  <a:pt x="874" y="107"/>
                </a:cubicBezTo>
                <a:cubicBezTo>
                  <a:pt x="876" y="108"/>
                  <a:pt x="876" y="108"/>
                  <a:pt x="876" y="108"/>
                </a:cubicBezTo>
                <a:cubicBezTo>
                  <a:pt x="878" y="108"/>
                  <a:pt x="878" y="108"/>
                  <a:pt x="878" y="108"/>
                </a:cubicBezTo>
                <a:cubicBezTo>
                  <a:pt x="878" y="108"/>
                  <a:pt x="878" y="108"/>
                  <a:pt x="878" y="108"/>
                </a:cubicBezTo>
                <a:cubicBezTo>
                  <a:pt x="883" y="108"/>
                  <a:pt x="883" y="108"/>
                  <a:pt x="883" y="108"/>
                </a:cubicBezTo>
                <a:cubicBezTo>
                  <a:pt x="884" y="107"/>
                  <a:pt x="884" y="107"/>
                  <a:pt x="884" y="107"/>
                </a:cubicBezTo>
                <a:cubicBezTo>
                  <a:pt x="886" y="105"/>
                  <a:pt x="886" y="105"/>
                  <a:pt x="886" y="105"/>
                </a:cubicBezTo>
                <a:cubicBezTo>
                  <a:pt x="886" y="104"/>
                  <a:pt x="886" y="104"/>
                  <a:pt x="886" y="104"/>
                </a:cubicBezTo>
                <a:cubicBezTo>
                  <a:pt x="886" y="102"/>
                  <a:pt x="886" y="102"/>
                  <a:pt x="886" y="102"/>
                </a:cubicBezTo>
                <a:cubicBezTo>
                  <a:pt x="885" y="101"/>
                  <a:pt x="885" y="101"/>
                  <a:pt x="885" y="101"/>
                </a:cubicBezTo>
                <a:cubicBezTo>
                  <a:pt x="884" y="97"/>
                  <a:pt x="884" y="97"/>
                  <a:pt x="884" y="97"/>
                </a:cubicBezTo>
                <a:cubicBezTo>
                  <a:pt x="883" y="97"/>
                  <a:pt x="883" y="97"/>
                  <a:pt x="883" y="97"/>
                </a:cubicBezTo>
                <a:cubicBezTo>
                  <a:pt x="881" y="95"/>
                  <a:pt x="881" y="95"/>
                  <a:pt x="881" y="95"/>
                </a:cubicBezTo>
                <a:cubicBezTo>
                  <a:pt x="881" y="93"/>
                  <a:pt x="881" y="93"/>
                  <a:pt x="881" y="93"/>
                </a:cubicBezTo>
                <a:cubicBezTo>
                  <a:pt x="882" y="93"/>
                  <a:pt x="882" y="93"/>
                  <a:pt x="882" y="93"/>
                </a:cubicBezTo>
                <a:cubicBezTo>
                  <a:pt x="883" y="91"/>
                  <a:pt x="883" y="91"/>
                  <a:pt x="883" y="91"/>
                </a:cubicBezTo>
                <a:cubicBezTo>
                  <a:pt x="883" y="91"/>
                  <a:pt x="883" y="91"/>
                  <a:pt x="883" y="91"/>
                </a:cubicBezTo>
                <a:cubicBezTo>
                  <a:pt x="884" y="92"/>
                  <a:pt x="884" y="92"/>
                  <a:pt x="884" y="92"/>
                </a:cubicBezTo>
                <a:cubicBezTo>
                  <a:pt x="884" y="93"/>
                  <a:pt x="884" y="93"/>
                  <a:pt x="884" y="93"/>
                </a:cubicBezTo>
                <a:cubicBezTo>
                  <a:pt x="886" y="92"/>
                  <a:pt x="886" y="92"/>
                  <a:pt x="886" y="92"/>
                </a:cubicBezTo>
                <a:cubicBezTo>
                  <a:pt x="886" y="89"/>
                  <a:pt x="886" y="89"/>
                  <a:pt x="886" y="89"/>
                </a:cubicBezTo>
                <a:cubicBezTo>
                  <a:pt x="887" y="88"/>
                  <a:pt x="887" y="88"/>
                  <a:pt x="887" y="88"/>
                </a:cubicBezTo>
                <a:cubicBezTo>
                  <a:pt x="888" y="87"/>
                  <a:pt x="888" y="87"/>
                  <a:pt x="888" y="87"/>
                </a:cubicBezTo>
                <a:cubicBezTo>
                  <a:pt x="888" y="90"/>
                  <a:pt x="888" y="90"/>
                  <a:pt x="888" y="90"/>
                </a:cubicBezTo>
                <a:cubicBezTo>
                  <a:pt x="889" y="91"/>
                  <a:pt x="889" y="91"/>
                  <a:pt x="889" y="91"/>
                </a:cubicBezTo>
                <a:cubicBezTo>
                  <a:pt x="888" y="92"/>
                  <a:pt x="888" y="92"/>
                  <a:pt x="888" y="92"/>
                </a:cubicBezTo>
                <a:cubicBezTo>
                  <a:pt x="886" y="92"/>
                  <a:pt x="886" y="92"/>
                  <a:pt x="886" y="92"/>
                </a:cubicBezTo>
                <a:cubicBezTo>
                  <a:pt x="886" y="95"/>
                  <a:pt x="886" y="95"/>
                  <a:pt x="886" y="95"/>
                </a:cubicBezTo>
                <a:cubicBezTo>
                  <a:pt x="887" y="95"/>
                  <a:pt x="887" y="95"/>
                  <a:pt x="887" y="95"/>
                </a:cubicBezTo>
                <a:cubicBezTo>
                  <a:pt x="888" y="96"/>
                  <a:pt x="888" y="96"/>
                  <a:pt x="888" y="96"/>
                </a:cubicBezTo>
                <a:cubicBezTo>
                  <a:pt x="888" y="98"/>
                  <a:pt x="888" y="98"/>
                  <a:pt x="888" y="98"/>
                </a:cubicBezTo>
                <a:cubicBezTo>
                  <a:pt x="890" y="100"/>
                  <a:pt x="890" y="100"/>
                  <a:pt x="890" y="100"/>
                </a:cubicBezTo>
                <a:cubicBezTo>
                  <a:pt x="892" y="101"/>
                  <a:pt x="892" y="101"/>
                  <a:pt x="892" y="101"/>
                </a:cubicBezTo>
                <a:cubicBezTo>
                  <a:pt x="892" y="99"/>
                  <a:pt x="892" y="99"/>
                  <a:pt x="892" y="99"/>
                </a:cubicBezTo>
                <a:cubicBezTo>
                  <a:pt x="892" y="99"/>
                  <a:pt x="892" y="99"/>
                  <a:pt x="892" y="99"/>
                </a:cubicBezTo>
                <a:cubicBezTo>
                  <a:pt x="893" y="100"/>
                  <a:pt x="893" y="100"/>
                  <a:pt x="893" y="100"/>
                </a:cubicBezTo>
                <a:cubicBezTo>
                  <a:pt x="895" y="99"/>
                  <a:pt x="895" y="99"/>
                  <a:pt x="895" y="99"/>
                </a:cubicBezTo>
                <a:cubicBezTo>
                  <a:pt x="896" y="100"/>
                  <a:pt x="896" y="100"/>
                  <a:pt x="896" y="100"/>
                </a:cubicBezTo>
                <a:cubicBezTo>
                  <a:pt x="895" y="101"/>
                  <a:pt x="895" y="101"/>
                  <a:pt x="895" y="101"/>
                </a:cubicBezTo>
                <a:cubicBezTo>
                  <a:pt x="895" y="103"/>
                  <a:pt x="895" y="103"/>
                  <a:pt x="895" y="103"/>
                </a:cubicBezTo>
                <a:cubicBezTo>
                  <a:pt x="894" y="106"/>
                  <a:pt x="894" y="106"/>
                  <a:pt x="894" y="106"/>
                </a:cubicBezTo>
                <a:cubicBezTo>
                  <a:pt x="894" y="106"/>
                  <a:pt x="894" y="106"/>
                  <a:pt x="894" y="106"/>
                </a:cubicBezTo>
                <a:cubicBezTo>
                  <a:pt x="892" y="109"/>
                  <a:pt x="892" y="109"/>
                  <a:pt x="892" y="109"/>
                </a:cubicBezTo>
                <a:cubicBezTo>
                  <a:pt x="891" y="112"/>
                  <a:pt x="891" y="112"/>
                  <a:pt x="891" y="112"/>
                </a:cubicBezTo>
                <a:cubicBezTo>
                  <a:pt x="891" y="113"/>
                  <a:pt x="891" y="113"/>
                  <a:pt x="891" y="113"/>
                </a:cubicBezTo>
                <a:cubicBezTo>
                  <a:pt x="892" y="113"/>
                  <a:pt x="892" y="113"/>
                  <a:pt x="892" y="113"/>
                </a:cubicBezTo>
                <a:cubicBezTo>
                  <a:pt x="892" y="111"/>
                  <a:pt x="892" y="111"/>
                  <a:pt x="892" y="111"/>
                </a:cubicBezTo>
                <a:cubicBezTo>
                  <a:pt x="894" y="112"/>
                  <a:pt x="894" y="112"/>
                  <a:pt x="894" y="112"/>
                </a:cubicBezTo>
                <a:cubicBezTo>
                  <a:pt x="894" y="112"/>
                  <a:pt x="894" y="112"/>
                  <a:pt x="894" y="112"/>
                </a:cubicBezTo>
                <a:cubicBezTo>
                  <a:pt x="895" y="112"/>
                  <a:pt x="895" y="112"/>
                  <a:pt x="895" y="112"/>
                </a:cubicBezTo>
                <a:cubicBezTo>
                  <a:pt x="896" y="114"/>
                  <a:pt x="896" y="114"/>
                  <a:pt x="896" y="114"/>
                </a:cubicBezTo>
                <a:cubicBezTo>
                  <a:pt x="899" y="114"/>
                  <a:pt x="899" y="114"/>
                  <a:pt x="899" y="114"/>
                </a:cubicBezTo>
                <a:cubicBezTo>
                  <a:pt x="897" y="115"/>
                  <a:pt x="897" y="115"/>
                  <a:pt x="897" y="115"/>
                </a:cubicBezTo>
                <a:cubicBezTo>
                  <a:pt x="897" y="116"/>
                  <a:pt x="897" y="116"/>
                  <a:pt x="897" y="116"/>
                </a:cubicBezTo>
                <a:cubicBezTo>
                  <a:pt x="896" y="117"/>
                  <a:pt x="896" y="117"/>
                  <a:pt x="896" y="117"/>
                </a:cubicBezTo>
                <a:cubicBezTo>
                  <a:pt x="896" y="116"/>
                  <a:pt x="896" y="116"/>
                  <a:pt x="896" y="116"/>
                </a:cubicBezTo>
                <a:cubicBezTo>
                  <a:pt x="894" y="116"/>
                  <a:pt x="894" y="116"/>
                  <a:pt x="894" y="116"/>
                </a:cubicBezTo>
                <a:cubicBezTo>
                  <a:pt x="894" y="118"/>
                  <a:pt x="894" y="118"/>
                  <a:pt x="894" y="118"/>
                </a:cubicBezTo>
                <a:cubicBezTo>
                  <a:pt x="896" y="118"/>
                  <a:pt x="896" y="118"/>
                  <a:pt x="896" y="118"/>
                </a:cubicBezTo>
                <a:cubicBezTo>
                  <a:pt x="896" y="119"/>
                  <a:pt x="896" y="119"/>
                  <a:pt x="896" y="119"/>
                </a:cubicBezTo>
                <a:cubicBezTo>
                  <a:pt x="898" y="119"/>
                  <a:pt x="898" y="119"/>
                  <a:pt x="898" y="119"/>
                </a:cubicBezTo>
                <a:cubicBezTo>
                  <a:pt x="898" y="120"/>
                  <a:pt x="898" y="120"/>
                  <a:pt x="898" y="120"/>
                </a:cubicBezTo>
                <a:cubicBezTo>
                  <a:pt x="898" y="121"/>
                  <a:pt x="898" y="121"/>
                  <a:pt x="898" y="121"/>
                </a:cubicBezTo>
                <a:cubicBezTo>
                  <a:pt x="898" y="123"/>
                  <a:pt x="898" y="123"/>
                  <a:pt x="898" y="123"/>
                </a:cubicBezTo>
                <a:cubicBezTo>
                  <a:pt x="899" y="124"/>
                  <a:pt x="899" y="124"/>
                  <a:pt x="899" y="124"/>
                </a:cubicBezTo>
                <a:cubicBezTo>
                  <a:pt x="901" y="125"/>
                  <a:pt x="901" y="125"/>
                  <a:pt x="901" y="125"/>
                </a:cubicBezTo>
                <a:cubicBezTo>
                  <a:pt x="902" y="126"/>
                  <a:pt x="902" y="126"/>
                  <a:pt x="902" y="126"/>
                </a:cubicBezTo>
                <a:cubicBezTo>
                  <a:pt x="903" y="127"/>
                  <a:pt x="903" y="127"/>
                  <a:pt x="903" y="127"/>
                </a:cubicBezTo>
                <a:cubicBezTo>
                  <a:pt x="902" y="129"/>
                  <a:pt x="902" y="129"/>
                  <a:pt x="902" y="129"/>
                </a:cubicBezTo>
                <a:cubicBezTo>
                  <a:pt x="901" y="130"/>
                  <a:pt x="901" y="130"/>
                  <a:pt x="901" y="130"/>
                </a:cubicBezTo>
                <a:cubicBezTo>
                  <a:pt x="900" y="130"/>
                  <a:pt x="900" y="130"/>
                  <a:pt x="900" y="130"/>
                </a:cubicBezTo>
                <a:cubicBezTo>
                  <a:pt x="899" y="131"/>
                  <a:pt x="899" y="131"/>
                  <a:pt x="899" y="131"/>
                </a:cubicBezTo>
                <a:cubicBezTo>
                  <a:pt x="897" y="130"/>
                  <a:pt x="897" y="130"/>
                  <a:pt x="897" y="130"/>
                </a:cubicBezTo>
                <a:cubicBezTo>
                  <a:pt x="896" y="130"/>
                  <a:pt x="896" y="130"/>
                  <a:pt x="896" y="130"/>
                </a:cubicBezTo>
                <a:cubicBezTo>
                  <a:pt x="895" y="130"/>
                  <a:pt x="895" y="130"/>
                  <a:pt x="895" y="130"/>
                </a:cubicBezTo>
                <a:cubicBezTo>
                  <a:pt x="894" y="132"/>
                  <a:pt x="894" y="132"/>
                  <a:pt x="894" y="132"/>
                </a:cubicBezTo>
                <a:cubicBezTo>
                  <a:pt x="895" y="132"/>
                  <a:pt x="895" y="132"/>
                  <a:pt x="895" y="132"/>
                </a:cubicBezTo>
                <a:cubicBezTo>
                  <a:pt x="895" y="133"/>
                  <a:pt x="895" y="133"/>
                  <a:pt x="895" y="133"/>
                </a:cubicBezTo>
                <a:cubicBezTo>
                  <a:pt x="894" y="135"/>
                  <a:pt x="894" y="135"/>
                  <a:pt x="894" y="135"/>
                </a:cubicBezTo>
                <a:cubicBezTo>
                  <a:pt x="894" y="136"/>
                  <a:pt x="894" y="136"/>
                  <a:pt x="894" y="136"/>
                </a:cubicBezTo>
                <a:cubicBezTo>
                  <a:pt x="895" y="136"/>
                  <a:pt x="895" y="136"/>
                  <a:pt x="895" y="136"/>
                </a:cubicBezTo>
                <a:cubicBezTo>
                  <a:pt x="895" y="135"/>
                  <a:pt x="895" y="135"/>
                  <a:pt x="895" y="135"/>
                </a:cubicBezTo>
                <a:cubicBezTo>
                  <a:pt x="897" y="135"/>
                  <a:pt x="897" y="135"/>
                  <a:pt x="897" y="135"/>
                </a:cubicBezTo>
                <a:cubicBezTo>
                  <a:pt x="899" y="135"/>
                  <a:pt x="899" y="135"/>
                  <a:pt x="899" y="135"/>
                </a:cubicBezTo>
                <a:cubicBezTo>
                  <a:pt x="900" y="134"/>
                  <a:pt x="900" y="134"/>
                  <a:pt x="900" y="134"/>
                </a:cubicBezTo>
                <a:cubicBezTo>
                  <a:pt x="901" y="134"/>
                  <a:pt x="901" y="134"/>
                  <a:pt x="901" y="134"/>
                </a:cubicBezTo>
                <a:cubicBezTo>
                  <a:pt x="902" y="132"/>
                  <a:pt x="902" y="132"/>
                  <a:pt x="902" y="132"/>
                </a:cubicBezTo>
                <a:cubicBezTo>
                  <a:pt x="903" y="131"/>
                  <a:pt x="903" y="131"/>
                  <a:pt x="903" y="131"/>
                </a:cubicBezTo>
                <a:cubicBezTo>
                  <a:pt x="903" y="134"/>
                  <a:pt x="903" y="134"/>
                  <a:pt x="903" y="134"/>
                </a:cubicBezTo>
                <a:cubicBezTo>
                  <a:pt x="904" y="134"/>
                  <a:pt x="904" y="134"/>
                  <a:pt x="904" y="134"/>
                </a:cubicBezTo>
                <a:cubicBezTo>
                  <a:pt x="905" y="133"/>
                  <a:pt x="905" y="133"/>
                  <a:pt x="905" y="133"/>
                </a:cubicBezTo>
                <a:cubicBezTo>
                  <a:pt x="907" y="131"/>
                  <a:pt x="907" y="131"/>
                  <a:pt x="907" y="131"/>
                </a:cubicBezTo>
                <a:cubicBezTo>
                  <a:pt x="909" y="130"/>
                  <a:pt x="909" y="130"/>
                  <a:pt x="909" y="130"/>
                </a:cubicBezTo>
                <a:cubicBezTo>
                  <a:pt x="910" y="131"/>
                  <a:pt x="910" y="131"/>
                  <a:pt x="910" y="131"/>
                </a:cubicBezTo>
                <a:cubicBezTo>
                  <a:pt x="909" y="132"/>
                  <a:pt x="909" y="132"/>
                  <a:pt x="909" y="132"/>
                </a:cubicBezTo>
                <a:cubicBezTo>
                  <a:pt x="908" y="132"/>
                  <a:pt x="908" y="132"/>
                  <a:pt x="908" y="132"/>
                </a:cubicBezTo>
                <a:cubicBezTo>
                  <a:pt x="907" y="133"/>
                  <a:pt x="907" y="133"/>
                  <a:pt x="907" y="133"/>
                </a:cubicBezTo>
                <a:cubicBezTo>
                  <a:pt x="908" y="134"/>
                  <a:pt x="908" y="134"/>
                  <a:pt x="908" y="134"/>
                </a:cubicBezTo>
                <a:cubicBezTo>
                  <a:pt x="908" y="134"/>
                  <a:pt x="908" y="134"/>
                  <a:pt x="908" y="134"/>
                </a:cubicBezTo>
                <a:cubicBezTo>
                  <a:pt x="906" y="135"/>
                  <a:pt x="906" y="135"/>
                  <a:pt x="906" y="135"/>
                </a:cubicBezTo>
                <a:cubicBezTo>
                  <a:pt x="906" y="136"/>
                  <a:pt x="906" y="136"/>
                  <a:pt x="906" y="136"/>
                </a:cubicBezTo>
                <a:cubicBezTo>
                  <a:pt x="908" y="135"/>
                  <a:pt x="908" y="135"/>
                  <a:pt x="908" y="135"/>
                </a:cubicBezTo>
                <a:cubicBezTo>
                  <a:pt x="909" y="137"/>
                  <a:pt x="909" y="137"/>
                  <a:pt x="909" y="137"/>
                </a:cubicBezTo>
                <a:cubicBezTo>
                  <a:pt x="907" y="138"/>
                  <a:pt x="907" y="138"/>
                  <a:pt x="907" y="138"/>
                </a:cubicBezTo>
                <a:cubicBezTo>
                  <a:pt x="908" y="141"/>
                  <a:pt x="908" y="141"/>
                  <a:pt x="908" y="141"/>
                </a:cubicBezTo>
                <a:cubicBezTo>
                  <a:pt x="908" y="141"/>
                  <a:pt x="908" y="141"/>
                  <a:pt x="908" y="141"/>
                </a:cubicBezTo>
                <a:cubicBezTo>
                  <a:pt x="909" y="143"/>
                  <a:pt x="909" y="143"/>
                  <a:pt x="909" y="143"/>
                </a:cubicBezTo>
                <a:cubicBezTo>
                  <a:pt x="912" y="142"/>
                  <a:pt x="912" y="142"/>
                  <a:pt x="912" y="142"/>
                </a:cubicBezTo>
                <a:cubicBezTo>
                  <a:pt x="912" y="141"/>
                  <a:pt x="912" y="141"/>
                  <a:pt x="912" y="141"/>
                </a:cubicBezTo>
                <a:cubicBezTo>
                  <a:pt x="911" y="140"/>
                  <a:pt x="911" y="140"/>
                  <a:pt x="911" y="140"/>
                </a:cubicBezTo>
                <a:cubicBezTo>
                  <a:pt x="912" y="139"/>
                  <a:pt x="912" y="139"/>
                  <a:pt x="912" y="139"/>
                </a:cubicBezTo>
                <a:cubicBezTo>
                  <a:pt x="912" y="138"/>
                  <a:pt x="912" y="138"/>
                  <a:pt x="912" y="138"/>
                </a:cubicBezTo>
                <a:cubicBezTo>
                  <a:pt x="915" y="140"/>
                  <a:pt x="915" y="140"/>
                  <a:pt x="915" y="140"/>
                </a:cubicBezTo>
                <a:cubicBezTo>
                  <a:pt x="915" y="141"/>
                  <a:pt x="915" y="141"/>
                  <a:pt x="915" y="141"/>
                </a:cubicBezTo>
                <a:cubicBezTo>
                  <a:pt x="914" y="143"/>
                  <a:pt x="914" y="143"/>
                  <a:pt x="914" y="143"/>
                </a:cubicBezTo>
                <a:cubicBezTo>
                  <a:pt x="915" y="144"/>
                  <a:pt x="915" y="144"/>
                  <a:pt x="915" y="144"/>
                </a:cubicBezTo>
                <a:cubicBezTo>
                  <a:pt x="915" y="145"/>
                  <a:pt x="915" y="145"/>
                  <a:pt x="915" y="145"/>
                </a:cubicBezTo>
                <a:cubicBezTo>
                  <a:pt x="913" y="146"/>
                  <a:pt x="913" y="146"/>
                  <a:pt x="913" y="146"/>
                </a:cubicBezTo>
                <a:cubicBezTo>
                  <a:pt x="912" y="147"/>
                  <a:pt x="912" y="147"/>
                  <a:pt x="912" y="147"/>
                </a:cubicBezTo>
                <a:cubicBezTo>
                  <a:pt x="913" y="148"/>
                  <a:pt x="913" y="148"/>
                  <a:pt x="913" y="148"/>
                </a:cubicBezTo>
                <a:cubicBezTo>
                  <a:pt x="917" y="148"/>
                  <a:pt x="917" y="148"/>
                  <a:pt x="917" y="148"/>
                </a:cubicBezTo>
                <a:cubicBezTo>
                  <a:pt x="918" y="149"/>
                  <a:pt x="918" y="149"/>
                  <a:pt x="918" y="149"/>
                </a:cubicBezTo>
                <a:cubicBezTo>
                  <a:pt x="918" y="150"/>
                  <a:pt x="918" y="150"/>
                  <a:pt x="918" y="150"/>
                </a:cubicBezTo>
                <a:cubicBezTo>
                  <a:pt x="918" y="152"/>
                  <a:pt x="918" y="152"/>
                  <a:pt x="918" y="152"/>
                </a:cubicBezTo>
                <a:cubicBezTo>
                  <a:pt x="919" y="151"/>
                  <a:pt x="919" y="151"/>
                  <a:pt x="919" y="151"/>
                </a:cubicBezTo>
                <a:cubicBezTo>
                  <a:pt x="919" y="150"/>
                  <a:pt x="919" y="150"/>
                  <a:pt x="919" y="150"/>
                </a:cubicBezTo>
                <a:cubicBezTo>
                  <a:pt x="920" y="149"/>
                  <a:pt x="920" y="149"/>
                  <a:pt x="920" y="149"/>
                </a:cubicBezTo>
                <a:cubicBezTo>
                  <a:pt x="921" y="149"/>
                  <a:pt x="921" y="149"/>
                  <a:pt x="921" y="149"/>
                </a:cubicBezTo>
                <a:cubicBezTo>
                  <a:pt x="921" y="150"/>
                  <a:pt x="921" y="150"/>
                  <a:pt x="921" y="150"/>
                </a:cubicBezTo>
                <a:cubicBezTo>
                  <a:pt x="920" y="152"/>
                  <a:pt x="920" y="152"/>
                  <a:pt x="920" y="152"/>
                </a:cubicBezTo>
                <a:cubicBezTo>
                  <a:pt x="920" y="153"/>
                  <a:pt x="920" y="153"/>
                  <a:pt x="920" y="153"/>
                </a:cubicBezTo>
                <a:cubicBezTo>
                  <a:pt x="919" y="153"/>
                  <a:pt x="919" y="153"/>
                  <a:pt x="919" y="153"/>
                </a:cubicBezTo>
                <a:cubicBezTo>
                  <a:pt x="918" y="156"/>
                  <a:pt x="918" y="156"/>
                  <a:pt x="918" y="156"/>
                </a:cubicBezTo>
                <a:cubicBezTo>
                  <a:pt x="918" y="157"/>
                  <a:pt x="918" y="157"/>
                  <a:pt x="918" y="157"/>
                </a:cubicBezTo>
                <a:cubicBezTo>
                  <a:pt x="919" y="158"/>
                  <a:pt x="919" y="158"/>
                  <a:pt x="919" y="158"/>
                </a:cubicBezTo>
                <a:cubicBezTo>
                  <a:pt x="919" y="159"/>
                  <a:pt x="919" y="159"/>
                  <a:pt x="919" y="159"/>
                </a:cubicBezTo>
                <a:cubicBezTo>
                  <a:pt x="918" y="161"/>
                  <a:pt x="918" y="161"/>
                  <a:pt x="918" y="161"/>
                </a:cubicBezTo>
                <a:cubicBezTo>
                  <a:pt x="918" y="163"/>
                  <a:pt x="918" y="163"/>
                  <a:pt x="918" y="163"/>
                </a:cubicBezTo>
                <a:cubicBezTo>
                  <a:pt x="919" y="163"/>
                  <a:pt x="919" y="163"/>
                  <a:pt x="919" y="163"/>
                </a:cubicBezTo>
                <a:cubicBezTo>
                  <a:pt x="918" y="164"/>
                  <a:pt x="918" y="164"/>
                  <a:pt x="918" y="164"/>
                </a:cubicBezTo>
                <a:cubicBezTo>
                  <a:pt x="918" y="168"/>
                  <a:pt x="918" y="168"/>
                  <a:pt x="918" y="168"/>
                </a:cubicBezTo>
                <a:cubicBezTo>
                  <a:pt x="917" y="169"/>
                  <a:pt x="917" y="169"/>
                  <a:pt x="917" y="169"/>
                </a:cubicBezTo>
                <a:cubicBezTo>
                  <a:pt x="918" y="171"/>
                  <a:pt x="918" y="171"/>
                  <a:pt x="918" y="171"/>
                </a:cubicBezTo>
                <a:cubicBezTo>
                  <a:pt x="918" y="172"/>
                  <a:pt x="918" y="172"/>
                  <a:pt x="918" y="172"/>
                </a:cubicBezTo>
                <a:cubicBezTo>
                  <a:pt x="915" y="173"/>
                  <a:pt x="915" y="173"/>
                  <a:pt x="915" y="173"/>
                </a:cubicBezTo>
                <a:cubicBezTo>
                  <a:pt x="912" y="173"/>
                  <a:pt x="912" y="173"/>
                  <a:pt x="912" y="173"/>
                </a:cubicBezTo>
                <a:cubicBezTo>
                  <a:pt x="911" y="173"/>
                  <a:pt x="911" y="173"/>
                  <a:pt x="911" y="173"/>
                </a:cubicBezTo>
                <a:cubicBezTo>
                  <a:pt x="910" y="175"/>
                  <a:pt x="910" y="175"/>
                  <a:pt x="910" y="175"/>
                </a:cubicBezTo>
                <a:cubicBezTo>
                  <a:pt x="907" y="178"/>
                  <a:pt x="907" y="178"/>
                  <a:pt x="907" y="178"/>
                </a:cubicBezTo>
                <a:cubicBezTo>
                  <a:pt x="907" y="179"/>
                  <a:pt x="907" y="179"/>
                  <a:pt x="907" y="179"/>
                </a:cubicBezTo>
                <a:cubicBezTo>
                  <a:pt x="909" y="181"/>
                  <a:pt x="909" y="181"/>
                  <a:pt x="909" y="181"/>
                </a:cubicBezTo>
                <a:cubicBezTo>
                  <a:pt x="908" y="181"/>
                  <a:pt x="908" y="181"/>
                  <a:pt x="908" y="181"/>
                </a:cubicBezTo>
                <a:cubicBezTo>
                  <a:pt x="907" y="181"/>
                  <a:pt x="907" y="181"/>
                  <a:pt x="907" y="181"/>
                </a:cubicBezTo>
                <a:cubicBezTo>
                  <a:pt x="906" y="180"/>
                  <a:pt x="906" y="180"/>
                  <a:pt x="906" y="180"/>
                </a:cubicBezTo>
                <a:cubicBezTo>
                  <a:pt x="905" y="180"/>
                  <a:pt x="905" y="180"/>
                  <a:pt x="905" y="180"/>
                </a:cubicBezTo>
                <a:cubicBezTo>
                  <a:pt x="902" y="183"/>
                  <a:pt x="902" y="183"/>
                  <a:pt x="902" y="183"/>
                </a:cubicBezTo>
                <a:cubicBezTo>
                  <a:pt x="901" y="184"/>
                  <a:pt x="901" y="184"/>
                  <a:pt x="901" y="184"/>
                </a:cubicBezTo>
                <a:cubicBezTo>
                  <a:pt x="897" y="186"/>
                  <a:pt x="897" y="186"/>
                  <a:pt x="897" y="186"/>
                </a:cubicBezTo>
                <a:cubicBezTo>
                  <a:pt x="894" y="188"/>
                  <a:pt x="894" y="188"/>
                  <a:pt x="894" y="188"/>
                </a:cubicBezTo>
                <a:cubicBezTo>
                  <a:pt x="893" y="188"/>
                  <a:pt x="893" y="188"/>
                  <a:pt x="893" y="188"/>
                </a:cubicBezTo>
                <a:cubicBezTo>
                  <a:pt x="892" y="189"/>
                  <a:pt x="892" y="189"/>
                  <a:pt x="892" y="189"/>
                </a:cubicBezTo>
                <a:cubicBezTo>
                  <a:pt x="892" y="192"/>
                  <a:pt x="892" y="192"/>
                  <a:pt x="892" y="192"/>
                </a:cubicBezTo>
                <a:cubicBezTo>
                  <a:pt x="893" y="193"/>
                  <a:pt x="893" y="193"/>
                  <a:pt x="893" y="193"/>
                </a:cubicBezTo>
                <a:cubicBezTo>
                  <a:pt x="893" y="195"/>
                  <a:pt x="893" y="195"/>
                  <a:pt x="893" y="195"/>
                </a:cubicBezTo>
                <a:cubicBezTo>
                  <a:pt x="895" y="198"/>
                  <a:pt x="895" y="198"/>
                  <a:pt x="895" y="198"/>
                </a:cubicBezTo>
                <a:cubicBezTo>
                  <a:pt x="896" y="203"/>
                  <a:pt x="896" y="203"/>
                  <a:pt x="896" y="203"/>
                </a:cubicBezTo>
                <a:cubicBezTo>
                  <a:pt x="895" y="204"/>
                  <a:pt x="895" y="204"/>
                  <a:pt x="895" y="204"/>
                </a:cubicBezTo>
                <a:cubicBezTo>
                  <a:pt x="894" y="203"/>
                  <a:pt x="894" y="203"/>
                  <a:pt x="894" y="203"/>
                </a:cubicBezTo>
                <a:cubicBezTo>
                  <a:pt x="893" y="204"/>
                  <a:pt x="893" y="204"/>
                  <a:pt x="893" y="204"/>
                </a:cubicBezTo>
                <a:cubicBezTo>
                  <a:pt x="892" y="206"/>
                  <a:pt x="892" y="206"/>
                  <a:pt x="892" y="206"/>
                </a:cubicBezTo>
                <a:cubicBezTo>
                  <a:pt x="892" y="204"/>
                  <a:pt x="892" y="204"/>
                  <a:pt x="892" y="204"/>
                </a:cubicBezTo>
                <a:cubicBezTo>
                  <a:pt x="892" y="201"/>
                  <a:pt x="892" y="201"/>
                  <a:pt x="892" y="201"/>
                </a:cubicBezTo>
                <a:cubicBezTo>
                  <a:pt x="891" y="200"/>
                  <a:pt x="891" y="200"/>
                  <a:pt x="891" y="200"/>
                </a:cubicBezTo>
                <a:cubicBezTo>
                  <a:pt x="889" y="201"/>
                  <a:pt x="889" y="201"/>
                  <a:pt x="889" y="201"/>
                </a:cubicBezTo>
                <a:cubicBezTo>
                  <a:pt x="888" y="203"/>
                  <a:pt x="888" y="203"/>
                  <a:pt x="888" y="203"/>
                </a:cubicBezTo>
                <a:cubicBezTo>
                  <a:pt x="886" y="205"/>
                  <a:pt x="886" y="205"/>
                  <a:pt x="886" y="205"/>
                </a:cubicBezTo>
                <a:cubicBezTo>
                  <a:pt x="885" y="204"/>
                  <a:pt x="885" y="204"/>
                  <a:pt x="885" y="204"/>
                </a:cubicBezTo>
                <a:cubicBezTo>
                  <a:pt x="885" y="203"/>
                  <a:pt x="885" y="203"/>
                  <a:pt x="885" y="203"/>
                </a:cubicBezTo>
                <a:cubicBezTo>
                  <a:pt x="885" y="203"/>
                  <a:pt x="885" y="203"/>
                  <a:pt x="885" y="203"/>
                </a:cubicBezTo>
                <a:cubicBezTo>
                  <a:pt x="883" y="203"/>
                  <a:pt x="883" y="203"/>
                  <a:pt x="883" y="203"/>
                </a:cubicBezTo>
                <a:cubicBezTo>
                  <a:pt x="882" y="204"/>
                  <a:pt x="882" y="204"/>
                  <a:pt x="882" y="204"/>
                </a:cubicBezTo>
                <a:cubicBezTo>
                  <a:pt x="881" y="206"/>
                  <a:pt x="881" y="206"/>
                  <a:pt x="881" y="206"/>
                </a:cubicBezTo>
                <a:cubicBezTo>
                  <a:pt x="878" y="205"/>
                  <a:pt x="878" y="205"/>
                  <a:pt x="878" y="205"/>
                </a:cubicBezTo>
                <a:cubicBezTo>
                  <a:pt x="877" y="205"/>
                  <a:pt x="877" y="205"/>
                  <a:pt x="877" y="205"/>
                </a:cubicBezTo>
                <a:cubicBezTo>
                  <a:pt x="876" y="204"/>
                  <a:pt x="876" y="204"/>
                  <a:pt x="876" y="204"/>
                </a:cubicBezTo>
                <a:cubicBezTo>
                  <a:pt x="875" y="204"/>
                  <a:pt x="875" y="204"/>
                  <a:pt x="875" y="204"/>
                </a:cubicBezTo>
                <a:cubicBezTo>
                  <a:pt x="873" y="205"/>
                  <a:pt x="873" y="205"/>
                  <a:pt x="873" y="205"/>
                </a:cubicBezTo>
                <a:cubicBezTo>
                  <a:pt x="871" y="204"/>
                  <a:pt x="871" y="204"/>
                  <a:pt x="871" y="204"/>
                </a:cubicBezTo>
                <a:cubicBezTo>
                  <a:pt x="870" y="204"/>
                  <a:pt x="870" y="204"/>
                  <a:pt x="870" y="204"/>
                </a:cubicBezTo>
                <a:cubicBezTo>
                  <a:pt x="869" y="202"/>
                  <a:pt x="869" y="202"/>
                  <a:pt x="869" y="202"/>
                </a:cubicBezTo>
                <a:cubicBezTo>
                  <a:pt x="867" y="201"/>
                  <a:pt x="867" y="201"/>
                  <a:pt x="867" y="201"/>
                </a:cubicBezTo>
                <a:cubicBezTo>
                  <a:pt x="864" y="201"/>
                  <a:pt x="864" y="201"/>
                  <a:pt x="864" y="201"/>
                </a:cubicBezTo>
                <a:cubicBezTo>
                  <a:pt x="862" y="197"/>
                  <a:pt x="862" y="197"/>
                  <a:pt x="862" y="197"/>
                </a:cubicBezTo>
                <a:cubicBezTo>
                  <a:pt x="862" y="198"/>
                  <a:pt x="862" y="198"/>
                  <a:pt x="862" y="198"/>
                </a:cubicBezTo>
                <a:cubicBezTo>
                  <a:pt x="862" y="199"/>
                  <a:pt x="862" y="199"/>
                  <a:pt x="862" y="199"/>
                </a:cubicBezTo>
                <a:cubicBezTo>
                  <a:pt x="862" y="200"/>
                  <a:pt x="862" y="200"/>
                  <a:pt x="862" y="200"/>
                </a:cubicBezTo>
                <a:cubicBezTo>
                  <a:pt x="860" y="200"/>
                  <a:pt x="860" y="200"/>
                  <a:pt x="860" y="200"/>
                </a:cubicBezTo>
                <a:cubicBezTo>
                  <a:pt x="860" y="200"/>
                  <a:pt x="860" y="200"/>
                  <a:pt x="860" y="200"/>
                </a:cubicBezTo>
                <a:cubicBezTo>
                  <a:pt x="860" y="202"/>
                  <a:pt x="860" y="202"/>
                  <a:pt x="860" y="202"/>
                </a:cubicBezTo>
                <a:cubicBezTo>
                  <a:pt x="861" y="203"/>
                  <a:pt x="861" y="203"/>
                  <a:pt x="861" y="203"/>
                </a:cubicBezTo>
                <a:cubicBezTo>
                  <a:pt x="861" y="204"/>
                  <a:pt x="861" y="204"/>
                  <a:pt x="861" y="204"/>
                </a:cubicBezTo>
                <a:cubicBezTo>
                  <a:pt x="860" y="204"/>
                  <a:pt x="860" y="204"/>
                  <a:pt x="860" y="204"/>
                </a:cubicBezTo>
                <a:cubicBezTo>
                  <a:pt x="858" y="205"/>
                  <a:pt x="858" y="205"/>
                  <a:pt x="858" y="205"/>
                </a:cubicBezTo>
                <a:cubicBezTo>
                  <a:pt x="857" y="206"/>
                  <a:pt x="857" y="206"/>
                  <a:pt x="857" y="206"/>
                </a:cubicBezTo>
                <a:cubicBezTo>
                  <a:pt x="855" y="206"/>
                  <a:pt x="855" y="206"/>
                  <a:pt x="855" y="206"/>
                </a:cubicBezTo>
                <a:cubicBezTo>
                  <a:pt x="853" y="208"/>
                  <a:pt x="853" y="208"/>
                  <a:pt x="853" y="208"/>
                </a:cubicBezTo>
                <a:cubicBezTo>
                  <a:pt x="853" y="210"/>
                  <a:pt x="853" y="210"/>
                  <a:pt x="853" y="210"/>
                </a:cubicBezTo>
                <a:cubicBezTo>
                  <a:pt x="852" y="211"/>
                  <a:pt x="852" y="211"/>
                  <a:pt x="852" y="211"/>
                </a:cubicBezTo>
                <a:cubicBezTo>
                  <a:pt x="851" y="213"/>
                  <a:pt x="851" y="213"/>
                  <a:pt x="851" y="213"/>
                </a:cubicBezTo>
                <a:cubicBezTo>
                  <a:pt x="852" y="217"/>
                  <a:pt x="852" y="217"/>
                  <a:pt x="852" y="217"/>
                </a:cubicBezTo>
                <a:cubicBezTo>
                  <a:pt x="854" y="218"/>
                  <a:pt x="854" y="218"/>
                  <a:pt x="854" y="218"/>
                </a:cubicBezTo>
                <a:cubicBezTo>
                  <a:pt x="855" y="218"/>
                  <a:pt x="855" y="218"/>
                  <a:pt x="855" y="218"/>
                </a:cubicBezTo>
                <a:cubicBezTo>
                  <a:pt x="857" y="220"/>
                  <a:pt x="857" y="220"/>
                  <a:pt x="857" y="220"/>
                </a:cubicBezTo>
                <a:cubicBezTo>
                  <a:pt x="857" y="221"/>
                  <a:pt x="857" y="221"/>
                  <a:pt x="857" y="221"/>
                </a:cubicBezTo>
                <a:cubicBezTo>
                  <a:pt x="860" y="222"/>
                  <a:pt x="860" y="222"/>
                  <a:pt x="860" y="222"/>
                </a:cubicBezTo>
                <a:cubicBezTo>
                  <a:pt x="861" y="222"/>
                  <a:pt x="861" y="222"/>
                  <a:pt x="861" y="222"/>
                </a:cubicBezTo>
                <a:cubicBezTo>
                  <a:pt x="862" y="221"/>
                  <a:pt x="862" y="221"/>
                  <a:pt x="862" y="221"/>
                </a:cubicBezTo>
                <a:cubicBezTo>
                  <a:pt x="864" y="221"/>
                  <a:pt x="864" y="221"/>
                  <a:pt x="864" y="221"/>
                </a:cubicBezTo>
                <a:cubicBezTo>
                  <a:pt x="865" y="220"/>
                  <a:pt x="865" y="220"/>
                  <a:pt x="865" y="220"/>
                </a:cubicBezTo>
                <a:cubicBezTo>
                  <a:pt x="867" y="220"/>
                  <a:pt x="867" y="220"/>
                  <a:pt x="867" y="220"/>
                </a:cubicBezTo>
                <a:cubicBezTo>
                  <a:pt x="868" y="220"/>
                  <a:pt x="868" y="220"/>
                  <a:pt x="868" y="220"/>
                </a:cubicBezTo>
                <a:cubicBezTo>
                  <a:pt x="870" y="220"/>
                  <a:pt x="870" y="220"/>
                  <a:pt x="870" y="220"/>
                </a:cubicBezTo>
                <a:cubicBezTo>
                  <a:pt x="871" y="220"/>
                  <a:pt x="871" y="220"/>
                  <a:pt x="871" y="220"/>
                </a:cubicBezTo>
                <a:cubicBezTo>
                  <a:pt x="871" y="218"/>
                  <a:pt x="871" y="218"/>
                  <a:pt x="871" y="218"/>
                </a:cubicBezTo>
                <a:cubicBezTo>
                  <a:pt x="871" y="216"/>
                  <a:pt x="871" y="216"/>
                  <a:pt x="871" y="216"/>
                </a:cubicBezTo>
                <a:cubicBezTo>
                  <a:pt x="872" y="216"/>
                  <a:pt x="872" y="216"/>
                  <a:pt x="872" y="216"/>
                </a:cubicBezTo>
                <a:cubicBezTo>
                  <a:pt x="874" y="219"/>
                  <a:pt x="874" y="219"/>
                  <a:pt x="874" y="219"/>
                </a:cubicBezTo>
                <a:cubicBezTo>
                  <a:pt x="876" y="219"/>
                  <a:pt x="876" y="219"/>
                  <a:pt x="876" y="219"/>
                </a:cubicBezTo>
                <a:cubicBezTo>
                  <a:pt x="877" y="221"/>
                  <a:pt x="877" y="221"/>
                  <a:pt x="877" y="221"/>
                </a:cubicBezTo>
                <a:cubicBezTo>
                  <a:pt x="879" y="221"/>
                  <a:pt x="879" y="221"/>
                  <a:pt x="879" y="221"/>
                </a:cubicBezTo>
                <a:cubicBezTo>
                  <a:pt x="880" y="220"/>
                  <a:pt x="880" y="220"/>
                  <a:pt x="880" y="220"/>
                </a:cubicBezTo>
                <a:cubicBezTo>
                  <a:pt x="881" y="219"/>
                  <a:pt x="881" y="219"/>
                  <a:pt x="881" y="219"/>
                </a:cubicBezTo>
                <a:cubicBezTo>
                  <a:pt x="882" y="219"/>
                  <a:pt x="882" y="219"/>
                  <a:pt x="882" y="219"/>
                </a:cubicBezTo>
                <a:cubicBezTo>
                  <a:pt x="884" y="217"/>
                  <a:pt x="884" y="217"/>
                  <a:pt x="884" y="217"/>
                </a:cubicBezTo>
                <a:cubicBezTo>
                  <a:pt x="885" y="216"/>
                  <a:pt x="885" y="216"/>
                  <a:pt x="885" y="216"/>
                </a:cubicBezTo>
                <a:cubicBezTo>
                  <a:pt x="885" y="218"/>
                  <a:pt x="885" y="218"/>
                  <a:pt x="885" y="218"/>
                </a:cubicBezTo>
                <a:cubicBezTo>
                  <a:pt x="885" y="220"/>
                  <a:pt x="885" y="220"/>
                  <a:pt x="885" y="220"/>
                </a:cubicBezTo>
                <a:cubicBezTo>
                  <a:pt x="884" y="221"/>
                  <a:pt x="884" y="221"/>
                  <a:pt x="884" y="221"/>
                </a:cubicBezTo>
                <a:cubicBezTo>
                  <a:pt x="884" y="223"/>
                  <a:pt x="884" y="223"/>
                  <a:pt x="884" y="223"/>
                </a:cubicBezTo>
                <a:cubicBezTo>
                  <a:pt x="885" y="222"/>
                  <a:pt x="885" y="222"/>
                  <a:pt x="885" y="222"/>
                </a:cubicBezTo>
                <a:cubicBezTo>
                  <a:pt x="887" y="219"/>
                  <a:pt x="887" y="219"/>
                  <a:pt x="887" y="219"/>
                </a:cubicBezTo>
                <a:cubicBezTo>
                  <a:pt x="887" y="220"/>
                  <a:pt x="887" y="220"/>
                  <a:pt x="887" y="220"/>
                </a:cubicBezTo>
                <a:cubicBezTo>
                  <a:pt x="888" y="219"/>
                  <a:pt x="888" y="219"/>
                  <a:pt x="888" y="219"/>
                </a:cubicBezTo>
                <a:cubicBezTo>
                  <a:pt x="890" y="220"/>
                  <a:pt x="890" y="220"/>
                  <a:pt x="890" y="220"/>
                </a:cubicBezTo>
                <a:cubicBezTo>
                  <a:pt x="888" y="222"/>
                  <a:pt x="888" y="222"/>
                  <a:pt x="888" y="222"/>
                </a:cubicBezTo>
                <a:cubicBezTo>
                  <a:pt x="889" y="223"/>
                  <a:pt x="889" y="223"/>
                  <a:pt x="889" y="223"/>
                </a:cubicBezTo>
                <a:cubicBezTo>
                  <a:pt x="889" y="221"/>
                  <a:pt x="889" y="221"/>
                  <a:pt x="889" y="221"/>
                </a:cubicBezTo>
                <a:cubicBezTo>
                  <a:pt x="893" y="219"/>
                  <a:pt x="893" y="219"/>
                  <a:pt x="893" y="219"/>
                </a:cubicBezTo>
                <a:cubicBezTo>
                  <a:pt x="893" y="220"/>
                  <a:pt x="893" y="220"/>
                  <a:pt x="893" y="220"/>
                </a:cubicBezTo>
                <a:cubicBezTo>
                  <a:pt x="891" y="222"/>
                  <a:pt x="891" y="222"/>
                  <a:pt x="891" y="222"/>
                </a:cubicBezTo>
                <a:cubicBezTo>
                  <a:pt x="891" y="223"/>
                  <a:pt x="891" y="223"/>
                  <a:pt x="891" y="223"/>
                </a:cubicBezTo>
                <a:cubicBezTo>
                  <a:pt x="892" y="224"/>
                  <a:pt x="892" y="224"/>
                  <a:pt x="892" y="224"/>
                </a:cubicBezTo>
                <a:cubicBezTo>
                  <a:pt x="893" y="227"/>
                  <a:pt x="893" y="227"/>
                  <a:pt x="893" y="227"/>
                </a:cubicBezTo>
                <a:cubicBezTo>
                  <a:pt x="893" y="228"/>
                  <a:pt x="893" y="228"/>
                  <a:pt x="893" y="228"/>
                </a:cubicBezTo>
                <a:cubicBezTo>
                  <a:pt x="894" y="230"/>
                  <a:pt x="894" y="230"/>
                  <a:pt x="894" y="230"/>
                </a:cubicBezTo>
                <a:cubicBezTo>
                  <a:pt x="895" y="230"/>
                  <a:pt x="895" y="230"/>
                  <a:pt x="895" y="230"/>
                </a:cubicBezTo>
                <a:cubicBezTo>
                  <a:pt x="895" y="232"/>
                  <a:pt x="895" y="232"/>
                  <a:pt x="895" y="232"/>
                </a:cubicBezTo>
                <a:cubicBezTo>
                  <a:pt x="896" y="233"/>
                  <a:pt x="896" y="233"/>
                  <a:pt x="896" y="233"/>
                </a:cubicBezTo>
                <a:cubicBezTo>
                  <a:pt x="897" y="231"/>
                  <a:pt x="897" y="231"/>
                  <a:pt x="897" y="231"/>
                </a:cubicBezTo>
                <a:cubicBezTo>
                  <a:pt x="897" y="234"/>
                  <a:pt x="897" y="234"/>
                  <a:pt x="897" y="234"/>
                </a:cubicBezTo>
                <a:cubicBezTo>
                  <a:pt x="896" y="235"/>
                  <a:pt x="896" y="235"/>
                  <a:pt x="896" y="235"/>
                </a:cubicBezTo>
                <a:cubicBezTo>
                  <a:pt x="897" y="237"/>
                  <a:pt x="897" y="237"/>
                  <a:pt x="897" y="237"/>
                </a:cubicBezTo>
                <a:cubicBezTo>
                  <a:pt x="898" y="235"/>
                  <a:pt x="898" y="235"/>
                  <a:pt x="898" y="235"/>
                </a:cubicBezTo>
                <a:cubicBezTo>
                  <a:pt x="899" y="234"/>
                  <a:pt x="899" y="234"/>
                  <a:pt x="899" y="234"/>
                </a:cubicBezTo>
                <a:cubicBezTo>
                  <a:pt x="900" y="233"/>
                  <a:pt x="900" y="233"/>
                  <a:pt x="900" y="233"/>
                </a:cubicBezTo>
                <a:cubicBezTo>
                  <a:pt x="899" y="234"/>
                  <a:pt x="899" y="234"/>
                  <a:pt x="899" y="234"/>
                </a:cubicBezTo>
                <a:cubicBezTo>
                  <a:pt x="900" y="236"/>
                  <a:pt x="900" y="236"/>
                  <a:pt x="900" y="236"/>
                </a:cubicBezTo>
                <a:cubicBezTo>
                  <a:pt x="901" y="238"/>
                  <a:pt x="901" y="238"/>
                  <a:pt x="901" y="238"/>
                </a:cubicBezTo>
                <a:cubicBezTo>
                  <a:pt x="904" y="238"/>
                  <a:pt x="904" y="238"/>
                  <a:pt x="904" y="238"/>
                </a:cubicBezTo>
                <a:cubicBezTo>
                  <a:pt x="904" y="239"/>
                  <a:pt x="904" y="239"/>
                  <a:pt x="904" y="239"/>
                </a:cubicBezTo>
                <a:cubicBezTo>
                  <a:pt x="900" y="241"/>
                  <a:pt x="900" y="241"/>
                  <a:pt x="900" y="241"/>
                </a:cubicBezTo>
                <a:cubicBezTo>
                  <a:pt x="897" y="241"/>
                  <a:pt x="897" y="241"/>
                  <a:pt x="897" y="241"/>
                </a:cubicBezTo>
                <a:cubicBezTo>
                  <a:pt x="897" y="242"/>
                  <a:pt x="897" y="242"/>
                  <a:pt x="897" y="242"/>
                </a:cubicBezTo>
                <a:cubicBezTo>
                  <a:pt x="898" y="243"/>
                  <a:pt x="898" y="243"/>
                  <a:pt x="898" y="243"/>
                </a:cubicBezTo>
                <a:cubicBezTo>
                  <a:pt x="899" y="245"/>
                  <a:pt x="899" y="245"/>
                  <a:pt x="899" y="245"/>
                </a:cubicBezTo>
                <a:cubicBezTo>
                  <a:pt x="900" y="247"/>
                  <a:pt x="900" y="247"/>
                  <a:pt x="900" y="247"/>
                </a:cubicBezTo>
                <a:cubicBezTo>
                  <a:pt x="901" y="248"/>
                  <a:pt x="901" y="248"/>
                  <a:pt x="901" y="248"/>
                </a:cubicBezTo>
                <a:cubicBezTo>
                  <a:pt x="902" y="249"/>
                  <a:pt x="902" y="249"/>
                  <a:pt x="902" y="249"/>
                </a:cubicBezTo>
                <a:cubicBezTo>
                  <a:pt x="902" y="250"/>
                  <a:pt x="902" y="250"/>
                  <a:pt x="902" y="250"/>
                </a:cubicBezTo>
                <a:cubicBezTo>
                  <a:pt x="904" y="251"/>
                  <a:pt x="904" y="251"/>
                  <a:pt x="904" y="251"/>
                </a:cubicBezTo>
                <a:cubicBezTo>
                  <a:pt x="905" y="252"/>
                  <a:pt x="905" y="252"/>
                  <a:pt x="905" y="252"/>
                </a:cubicBezTo>
                <a:cubicBezTo>
                  <a:pt x="906" y="252"/>
                  <a:pt x="906" y="252"/>
                  <a:pt x="906" y="252"/>
                </a:cubicBezTo>
                <a:cubicBezTo>
                  <a:pt x="909" y="254"/>
                  <a:pt x="909" y="254"/>
                  <a:pt x="909" y="254"/>
                </a:cubicBezTo>
                <a:cubicBezTo>
                  <a:pt x="911" y="254"/>
                  <a:pt x="911" y="254"/>
                  <a:pt x="911" y="254"/>
                </a:cubicBezTo>
                <a:cubicBezTo>
                  <a:pt x="911" y="255"/>
                  <a:pt x="911" y="255"/>
                  <a:pt x="911" y="255"/>
                </a:cubicBezTo>
                <a:cubicBezTo>
                  <a:pt x="912" y="256"/>
                  <a:pt x="912" y="256"/>
                  <a:pt x="912" y="256"/>
                </a:cubicBezTo>
                <a:cubicBezTo>
                  <a:pt x="913" y="255"/>
                  <a:pt x="913" y="255"/>
                  <a:pt x="913" y="255"/>
                </a:cubicBezTo>
                <a:cubicBezTo>
                  <a:pt x="913" y="255"/>
                  <a:pt x="913" y="255"/>
                  <a:pt x="913" y="255"/>
                </a:cubicBezTo>
                <a:cubicBezTo>
                  <a:pt x="915" y="255"/>
                  <a:pt x="915" y="255"/>
                  <a:pt x="915" y="255"/>
                </a:cubicBezTo>
                <a:cubicBezTo>
                  <a:pt x="914" y="256"/>
                  <a:pt x="914" y="256"/>
                  <a:pt x="914" y="256"/>
                </a:cubicBezTo>
                <a:cubicBezTo>
                  <a:pt x="913" y="257"/>
                  <a:pt x="913" y="257"/>
                  <a:pt x="913" y="257"/>
                </a:cubicBezTo>
                <a:cubicBezTo>
                  <a:pt x="914" y="259"/>
                  <a:pt x="914" y="259"/>
                  <a:pt x="914" y="259"/>
                </a:cubicBezTo>
                <a:cubicBezTo>
                  <a:pt x="915" y="259"/>
                  <a:pt x="915" y="259"/>
                  <a:pt x="915" y="259"/>
                </a:cubicBezTo>
                <a:cubicBezTo>
                  <a:pt x="916" y="259"/>
                  <a:pt x="916" y="259"/>
                  <a:pt x="916" y="259"/>
                </a:cubicBezTo>
                <a:cubicBezTo>
                  <a:pt x="916" y="261"/>
                  <a:pt x="916" y="261"/>
                  <a:pt x="916" y="261"/>
                </a:cubicBezTo>
                <a:cubicBezTo>
                  <a:pt x="918" y="263"/>
                  <a:pt x="918" y="263"/>
                  <a:pt x="918" y="263"/>
                </a:cubicBezTo>
                <a:cubicBezTo>
                  <a:pt x="920" y="263"/>
                  <a:pt x="920" y="263"/>
                  <a:pt x="920" y="263"/>
                </a:cubicBezTo>
                <a:cubicBezTo>
                  <a:pt x="921" y="264"/>
                  <a:pt x="921" y="264"/>
                  <a:pt x="921" y="264"/>
                </a:cubicBezTo>
                <a:cubicBezTo>
                  <a:pt x="921" y="265"/>
                  <a:pt x="921" y="265"/>
                  <a:pt x="921" y="265"/>
                </a:cubicBezTo>
                <a:cubicBezTo>
                  <a:pt x="924" y="266"/>
                  <a:pt x="924" y="266"/>
                  <a:pt x="924" y="266"/>
                </a:cubicBezTo>
                <a:cubicBezTo>
                  <a:pt x="925" y="266"/>
                  <a:pt x="925" y="266"/>
                  <a:pt x="925" y="266"/>
                </a:cubicBezTo>
                <a:cubicBezTo>
                  <a:pt x="926" y="266"/>
                  <a:pt x="926" y="266"/>
                  <a:pt x="926" y="266"/>
                </a:cubicBezTo>
                <a:cubicBezTo>
                  <a:pt x="927" y="266"/>
                  <a:pt x="927" y="266"/>
                  <a:pt x="927" y="266"/>
                </a:cubicBezTo>
                <a:cubicBezTo>
                  <a:pt x="929" y="267"/>
                  <a:pt x="929" y="267"/>
                  <a:pt x="929" y="267"/>
                </a:cubicBezTo>
                <a:cubicBezTo>
                  <a:pt x="929" y="268"/>
                  <a:pt x="929" y="268"/>
                  <a:pt x="929" y="268"/>
                </a:cubicBezTo>
                <a:cubicBezTo>
                  <a:pt x="932" y="270"/>
                  <a:pt x="932" y="270"/>
                  <a:pt x="932" y="270"/>
                </a:cubicBezTo>
                <a:cubicBezTo>
                  <a:pt x="933" y="271"/>
                  <a:pt x="933" y="271"/>
                  <a:pt x="933" y="271"/>
                </a:cubicBezTo>
                <a:cubicBezTo>
                  <a:pt x="935" y="272"/>
                  <a:pt x="935" y="272"/>
                  <a:pt x="935" y="272"/>
                </a:cubicBezTo>
                <a:cubicBezTo>
                  <a:pt x="938" y="273"/>
                  <a:pt x="938" y="273"/>
                  <a:pt x="938" y="273"/>
                </a:cubicBezTo>
                <a:cubicBezTo>
                  <a:pt x="940" y="274"/>
                  <a:pt x="940" y="274"/>
                  <a:pt x="940" y="274"/>
                </a:cubicBezTo>
                <a:cubicBezTo>
                  <a:pt x="941" y="274"/>
                  <a:pt x="941" y="274"/>
                  <a:pt x="941" y="274"/>
                </a:cubicBezTo>
                <a:cubicBezTo>
                  <a:pt x="942" y="273"/>
                  <a:pt x="942" y="273"/>
                  <a:pt x="942" y="273"/>
                </a:cubicBezTo>
                <a:cubicBezTo>
                  <a:pt x="942" y="272"/>
                  <a:pt x="942" y="272"/>
                  <a:pt x="942" y="272"/>
                </a:cubicBezTo>
                <a:cubicBezTo>
                  <a:pt x="941" y="271"/>
                  <a:pt x="941" y="271"/>
                  <a:pt x="941" y="271"/>
                </a:cubicBezTo>
                <a:cubicBezTo>
                  <a:pt x="940" y="270"/>
                  <a:pt x="940" y="270"/>
                  <a:pt x="940" y="270"/>
                </a:cubicBezTo>
                <a:cubicBezTo>
                  <a:pt x="941" y="269"/>
                  <a:pt x="941" y="269"/>
                  <a:pt x="941" y="269"/>
                </a:cubicBezTo>
                <a:cubicBezTo>
                  <a:pt x="942" y="269"/>
                  <a:pt x="942" y="269"/>
                  <a:pt x="942" y="269"/>
                </a:cubicBezTo>
                <a:cubicBezTo>
                  <a:pt x="943" y="268"/>
                  <a:pt x="943" y="268"/>
                  <a:pt x="943" y="268"/>
                </a:cubicBezTo>
                <a:cubicBezTo>
                  <a:pt x="942" y="267"/>
                  <a:pt x="942" y="267"/>
                  <a:pt x="942" y="267"/>
                </a:cubicBezTo>
                <a:cubicBezTo>
                  <a:pt x="941" y="267"/>
                  <a:pt x="941" y="267"/>
                  <a:pt x="941" y="267"/>
                </a:cubicBezTo>
                <a:cubicBezTo>
                  <a:pt x="941" y="267"/>
                  <a:pt x="941" y="267"/>
                  <a:pt x="941" y="267"/>
                </a:cubicBezTo>
                <a:cubicBezTo>
                  <a:pt x="941" y="264"/>
                  <a:pt x="941" y="264"/>
                  <a:pt x="941" y="264"/>
                </a:cubicBezTo>
                <a:cubicBezTo>
                  <a:pt x="941" y="264"/>
                  <a:pt x="941" y="264"/>
                  <a:pt x="941" y="264"/>
                </a:cubicBezTo>
                <a:cubicBezTo>
                  <a:pt x="939" y="266"/>
                  <a:pt x="939" y="266"/>
                  <a:pt x="939" y="266"/>
                </a:cubicBezTo>
                <a:cubicBezTo>
                  <a:pt x="939" y="265"/>
                  <a:pt x="939" y="265"/>
                  <a:pt x="939" y="265"/>
                </a:cubicBezTo>
                <a:cubicBezTo>
                  <a:pt x="938" y="263"/>
                  <a:pt x="938" y="263"/>
                  <a:pt x="938" y="263"/>
                </a:cubicBezTo>
                <a:cubicBezTo>
                  <a:pt x="937" y="263"/>
                  <a:pt x="937" y="263"/>
                  <a:pt x="937" y="263"/>
                </a:cubicBezTo>
                <a:cubicBezTo>
                  <a:pt x="939" y="262"/>
                  <a:pt x="939" y="262"/>
                  <a:pt x="939" y="262"/>
                </a:cubicBezTo>
                <a:cubicBezTo>
                  <a:pt x="938" y="259"/>
                  <a:pt x="938" y="259"/>
                  <a:pt x="938" y="259"/>
                </a:cubicBezTo>
                <a:cubicBezTo>
                  <a:pt x="937" y="259"/>
                  <a:pt x="937" y="259"/>
                  <a:pt x="937" y="259"/>
                </a:cubicBezTo>
                <a:cubicBezTo>
                  <a:pt x="936" y="259"/>
                  <a:pt x="936" y="259"/>
                  <a:pt x="936" y="259"/>
                </a:cubicBezTo>
                <a:cubicBezTo>
                  <a:pt x="936" y="257"/>
                  <a:pt x="936" y="257"/>
                  <a:pt x="936" y="257"/>
                </a:cubicBezTo>
                <a:cubicBezTo>
                  <a:pt x="935" y="255"/>
                  <a:pt x="935" y="255"/>
                  <a:pt x="935" y="255"/>
                </a:cubicBezTo>
                <a:cubicBezTo>
                  <a:pt x="934" y="254"/>
                  <a:pt x="934" y="254"/>
                  <a:pt x="934" y="254"/>
                </a:cubicBezTo>
                <a:cubicBezTo>
                  <a:pt x="933" y="254"/>
                  <a:pt x="933" y="254"/>
                  <a:pt x="933" y="254"/>
                </a:cubicBezTo>
                <a:cubicBezTo>
                  <a:pt x="934" y="253"/>
                  <a:pt x="934" y="253"/>
                  <a:pt x="934" y="253"/>
                </a:cubicBezTo>
                <a:cubicBezTo>
                  <a:pt x="932" y="252"/>
                  <a:pt x="932" y="252"/>
                  <a:pt x="932" y="252"/>
                </a:cubicBezTo>
                <a:cubicBezTo>
                  <a:pt x="932" y="252"/>
                  <a:pt x="932" y="252"/>
                  <a:pt x="932" y="252"/>
                </a:cubicBezTo>
                <a:cubicBezTo>
                  <a:pt x="932" y="251"/>
                  <a:pt x="932" y="251"/>
                  <a:pt x="932" y="251"/>
                </a:cubicBezTo>
                <a:cubicBezTo>
                  <a:pt x="931" y="250"/>
                  <a:pt x="931" y="250"/>
                  <a:pt x="931" y="250"/>
                </a:cubicBezTo>
                <a:cubicBezTo>
                  <a:pt x="928" y="249"/>
                  <a:pt x="928" y="249"/>
                  <a:pt x="928" y="249"/>
                </a:cubicBezTo>
                <a:cubicBezTo>
                  <a:pt x="928" y="249"/>
                  <a:pt x="928" y="249"/>
                  <a:pt x="928" y="249"/>
                </a:cubicBezTo>
                <a:cubicBezTo>
                  <a:pt x="927" y="247"/>
                  <a:pt x="927" y="247"/>
                  <a:pt x="927" y="247"/>
                </a:cubicBezTo>
                <a:cubicBezTo>
                  <a:pt x="927" y="246"/>
                  <a:pt x="927" y="246"/>
                  <a:pt x="927" y="246"/>
                </a:cubicBezTo>
                <a:cubicBezTo>
                  <a:pt x="927" y="245"/>
                  <a:pt x="927" y="245"/>
                  <a:pt x="927" y="245"/>
                </a:cubicBezTo>
                <a:cubicBezTo>
                  <a:pt x="924" y="242"/>
                  <a:pt x="924" y="242"/>
                  <a:pt x="924" y="242"/>
                </a:cubicBezTo>
                <a:cubicBezTo>
                  <a:pt x="924" y="240"/>
                  <a:pt x="924" y="240"/>
                  <a:pt x="924" y="240"/>
                </a:cubicBezTo>
                <a:cubicBezTo>
                  <a:pt x="924" y="238"/>
                  <a:pt x="924" y="238"/>
                  <a:pt x="924" y="238"/>
                </a:cubicBezTo>
                <a:cubicBezTo>
                  <a:pt x="925" y="239"/>
                  <a:pt x="925" y="239"/>
                  <a:pt x="925" y="239"/>
                </a:cubicBezTo>
                <a:cubicBezTo>
                  <a:pt x="926" y="238"/>
                  <a:pt x="926" y="238"/>
                  <a:pt x="926" y="238"/>
                </a:cubicBezTo>
                <a:cubicBezTo>
                  <a:pt x="928" y="238"/>
                  <a:pt x="928" y="238"/>
                  <a:pt x="928" y="238"/>
                </a:cubicBezTo>
                <a:cubicBezTo>
                  <a:pt x="928" y="240"/>
                  <a:pt x="928" y="240"/>
                  <a:pt x="928" y="240"/>
                </a:cubicBezTo>
                <a:cubicBezTo>
                  <a:pt x="930" y="242"/>
                  <a:pt x="930" y="242"/>
                  <a:pt x="930" y="242"/>
                </a:cubicBezTo>
                <a:cubicBezTo>
                  <a:pt x="932" y="244"/>
                  <a:pt x="932" y="244"/>
                  <a:pt x="932" y="244"/>
                </a:cubicBezTo>
                <a:cubicBezTo>
                  <a:pt x="933" y="244"/>
                  <a:pt x="933" y="244"/>
                  <a:pt x="933" y="244"/>
                </a:cubicBezTo>
                <a:cubicBezTo>
                  <a:pt x="933" y="246"/>
                  <a:pt x="933" y="246"/>
                  <a:pt x="933" y="246"/>
                </a:cubicBezTo>
                <a:cubicBezTo>
                  <a:pt x="934" y="247"/>
                  <a:pt x="934" y="247"/>
                  <a:pt x="934" y="247"/>
                </a:cubicBezTo>
                <a:cubicBezTo>
                  <a:pt x="934" y="245"/>
                  <a:pt x="934" y="245"/>
                  <a:pt x="934" y="245"/>
                </a:cubicBezTo>
                <a:cubicBezTo>
                  <a:pt x="933" y="243"/>
                  <a:pt x="933" y="243"/>
                  <a:pt x="933" y="243"/>
                </a:cubicBezTo>
                <a:cubicBezTo>
                  <a:pt x="933" y="242"/>
                  <a:pt x="933" y="242"/>
                  <a:pt x="933" y="242"/>
                </a:cubicBezTo>
                <a:cubicBezTo>
                  <a:pt x="934" y="241"/>
                  <a:pt x="934" y="241"/>
                  <a:pt x="934" y="241"/>
                </a:cubicBezTo>
                <a:cubicBezTo>
                  <a:pt x="935" y="243"/>
                  <a:pt x="935" y="243"/>
                  <a:pt x="935" y="243"/>
                </a:cubicBezTo>
                <a:cubicBezTo>
                  <a:pt x="935" y="244"/>
                  <a:pt x="935" y="244"/>
                  <a:pt x="935" y="244"/>
                </a:cubicBezTo>
                <a:cubicBezTo>
                  <a:pt x="936" y="245"/>
                  <a:pt x="936" y="245"/>
                  <a:pt x="936" y="245"/>
                </a:cubicBezTo>
                <a:cubicBezTo>
                  <a:pt x="937" y="248"/>
                  <a:pt x="937" y="248"/>
                  <a:pt x="937" y="248"/>
                </a:cubicBezTo>
                <a:cubicBezTo>
                  <a:pt x="938" y="248"/>
                  <a:pt x="938" y="248"/>
                  <a:pt x="938" y="248"/>
                </a:cubicBezTo>
                <a:cubicBezTo>
                  <a:pt x="938" y="249"/>
                  <a:pt x="938" y="249"/>
                  <a:pt x="938" y="249"/>
                </a:cubicBezTo>
                <a:cubicBezTo>
                  <a:pt x="939" y="250"/>
                  <a:pt x="939" y="250"/>
                  <a:pt x="939" y="250"/>
                </a:cubicBezTo>
                <a:cubicBezTo>
                  <a:pt x="941" y="254"/>
                  <a:pt x="941" y="254"/>
                  <a:pt x="941" y="254"/>
                </a:cubicBezTo>
                <a:cubicBezTo>
                  <a:pt x="942" y="252"/>
                  <a:pt x="942" y="252"/>
                  <a:pt x="942" y="252"/>
                </a:cubicBezTo>
                <a:cubicBezTo>
                  <a:pt x="941" y="251"/>
                  <a:pt x="941" y="251"/>
                  <a:pt x="941" y="251"/>
                </a:cubicBezTo>
                <a:cubicBezTo>
                  <a:pt x="941" y="248"/>
                  <a:pt x="941" y="248"/>
                  <a:pt x="941" y="248"/>
                </a:cubicBezTo>
                <a:cubicBezTo>
                  <a:pt x="942" y="246"/>
                  <a:pt x="942" y="246"/>
                  <a:pt x="942" y="246"/>
                </a:cubicBezTo>
                <a:cubicBezTo>
                  <a:pt x="942" y="247"/>
                  <a:pt x="942" y="247"/>
                  <a:pt x="942" y="247"/>
                </a:cubicBezTo>
                <a:cubicBezTo>
                  <a:pt x="943" y="250"/>
                  <a:pt x="943" y="250"/>
                  <a:pt x="943" y="250"/>
                </a:cubicBezTo>
                <a:cubicBezTo>
                  <a:pt x="943" y="252"/>
                  <a:pt x="943" y="252"/>
                  <a:pt x="943" y="252"/>
                </a:cubicBezTo>
                <a:cubicBezTo>
                  <a:pt x="943" y="253"/>
                  <a:pt x="943" y="253"/>
                  <a:pt x="943" y="253"/>
                </a:cubicBezTo>
                <a:cubicBezTo>
                  <a:pt x="944" y="254"/>
                  <a:pt x="944" y="254"/>
                  <a:pt x="944" y="254"/>
                </a:cubicBezTo>
                <a:cubicBezTo>
                  <a:pt x="945" y="255"/>
                  <a:pt x="945" y="255"/>
                  <a:pt x="945" y="255"/>
                </a:cubicBezTo>
                <a:cubicBezTo>
                  <a:pt x="946" y="253"/>
                  <a:pt x="946" y="253"/>
                  <a:pt x="946" y="253"/>
                </a:cubicBezTo>
                <a:cubicBezTo>
                  <a:pt x="945" y="252"/>
                  <a:pt x="945" y="252"/>
                  <a:pt x="945" y="252"/>
                </a:cubicBezTo>
                <a:cubicBezTo>
                  <a:pt x="945" y="252"/>
                  <a:pt x="945" y="252"/>
                  <a:pt x="945" y="252"/>
                </a:cubicBezTo>
                <a:cubicBezTo>
                  <a:pt x="946" y="252"/>
                  <a:pt x="946" y="252"/>
                  <a:pt x="946" y="252"/>
                </a:cubicBezTo>
                <a:cubicBezTo>
                  <a:pt x="947" y="254"/>
                  <a:pt x="947" y="254"/>
                  <a:pt x="947" y="254"/>
                </a:cubicBezTo>
                <a:cubicBezTo>
                  <a:pt x="947" y="255"/>
                  <a:pt x="947" y="255"/>
                  <a:pt x="947" y="255"/>
                </a:cubicBezTo>
                <a:cubicBezTo>
                  <a:pt x="947" y="256"/>
                  <a:pt x="947" y="256"/>
                  <a:pt x="947" y="256"/>
                </a:cubicBezTo>
                <a:cubicBezTo>
                  <a:pt x="947" y="254"/>
                  <a:pt x="947" y="254"/>
                  <a:pt x="947" y="254"/>
                </a:cubicBezTo>
                <a:cubicBezTo>
                  <a:pt x="948" y="254"/>
                  <a:pt x="948" y="254"/>
                  <a:pt x="948" y="254"/>
                </a:cubicBezTo>
                <a:cubicBezTo>
                  <a:pt x="948" y="256"/>
                  <a:pt x="948" y="256"/>
                  <a:pt x="948" y="256"/>
                </a:cubicBezTo>
                <a:cubicBezTo>
                  <a:pt x="949" y="258"/>
                  <a:pt x="949" y="258"/>
                  <a:pt x="949" y="258"/>
                </a:cubicBezTo>
                <a:cubicBezTo>
                  <a:pt x="951" y="257"/>
                  <a:pt x="951" y="257"/>
                  <a:pt x="951" y="257"/>
                </a:cubicBezTo>
                <a:cubicBezTo>
                  <a:pt x="952" y="256"/>
                  <a:pt x="952" y="256"/>
                  <a:pt x="952" y="256"/>
                </a:cubicBezTo>
                <a:cubicBezTo>
                  <a:pt x="952" y="258"/>
                  <a:pt x="952" y="258"/>
                  <a:pt x="952" y="258"/>
                </a:cubicBezTo>
                <a:cubicBezTo>
                  <a:pt x="951" y="259"/>
                  <a:pt x="951" y="259"/>
                  <a:pt x="951" y="259"/>
                </a:cubicBezTo>
                <a:cubicBezTo>
                  <a:pt x="952" y="262"/>
                  <a:pt x="952" y="262"/>
                  <a:pt x="952" y="262"/>
                </a:cubicBezTo>
                <a:cubicBezTo>
                  <a:pt x="953" y="264"/>
                  <a:pt x="953" y="264"/>
                  <a:pt x="953" y="264"/>
                </a:cubicBezTo>
                <a:cubicBezTo>
                  <a:pt x="955" y="264"/>
                  <a:pt x="955" y="264"/>
                  <a:pt x="955" y="264"/>
                </a:cubicBezTo>
                <a:cubicBezTo>
                  <a:pt x="955" y="263"/>
                  <a:pt x="955" y="263"/>
                  <a:pt x="955" y="263"/>
                </a:cubicBezTo>
                <a:cubicBezTo>
                  <a:pt x="954" y="262"/>
                  <a:pt x="954" y="262"/>
                  <a:pt x="954" y="262"/>
                </a:cubicBezTo>
                <a:cubicBezTo>
                  <a:pt x="954" y="260"/>
                  <a:pt x="954" y="260"/>
                  <a:pt x="954" y="260"/>
                </a:cubicBezTo>
                <a:cubicBezTo>
                  <a:pt x="953" y="256"/>
                  <a:pt x="953" y="256"/>
                  <a:pt x="953" y="256"/>
                </a:cubicBezTo>
                <a:cubicBezTo>
                  <a:pt x="955" y="256"/>
                  <a:pt x="955" y="256"/>
                  <a:pt x="955" y="256"/>
                </a:cubicBezTo>
                <a:cubicBezTo>
                  <a:pt x="955" y="257"/>
                  <a:pt x="955" y="257"/>
                  <a:pt x="955" y="257"/>
                </a:cubicBezTo>
                <a:cubicBezTo>
                  <a:pt x="957" y="258"/>
                  <a:pt x="957" y="258"/>
                  <a:pt x="957" y="258"/>
                </a:cubicBezTo>
                <a:cubicBezTo>
                  <a:pt x="958" y="257"/>
                  <a:pt x="958" y="257"/>
                  <a:pt x="958" y="257"/>
                </a:cubicBezTo>
                <a:cubicBezTo>
                  <a:pt x="957" y="255"/>
                  <a:pt x="957" y="255"/>
                  <a:pt x="957" y="255"/>
                </a:cubicBezTo>
                <a:cubicBezTo>
                  <a:pt x="957" y="253"/>
                  <a:pt x="957" y="253"/>
                  <a:pt x="957" y="253"/>
                </a:cubicBezTo>
                <a:cubicBezTo>
                  <a:pt x="958" y="250"/>
                  <a:pt x="958" y="250"/>
                  <a:pt x="958" y="250"/>
                </a:cubicBezTo>
                <a:cubicBezTo>
                  <a:pt x="956" y="247"/>
                  <a:pt x="956" y="247"/>
                  <a:pt x="956" y="247"/>
                </a:cubicBezTo>
                <a:cubicBezTo>
                  <a:pt x="957" y="244"/>
                  <a:pt x="957" y="244"/>
                  <a:pt x="957" y="244"/>
                </a:cubicBezTo>
                <a:cubicBezTo>
                  <a:pt x="957" y="242"/>
                  <a:pt x="957" y="242"/>
                  <a:pt x="957" y="242"/>
                </a:cubicBezTo>
                <a:cubicBezTo>
                  <a:pt x="958" y="244"/>
                  <a:pt x="958" y="244"/>
                  <a:pt x="958" y="244"/>
                </a:cubicBezTo>
                <a:cubicBezTo>
                  <a:pt x="957" y="246"/>
                  <a:pt x="957" y="246"/>
                  <a:pt x="957" y="246"/>
                </a:cubicBezTo>
                <a:cubicBezTo>
                  <a:pt x="958" y="249"/>
                  <a:pt x="958" y="249"/>
                  <a:pt x="958" y="249"/>
                </a:cubicBezTo>
                <a:cubicBezTo>
                  <a:pt x="960" y="252"/>
                  <a:pt x="960" y="252"/>
                  <a:pt x="960" y="252"/>
                </a:cubicBezTo>
                <a:cubicBezTo>
                  <a:pt x="961" y="251"/>
                  <a:pt x="961" y="251"/>
                  <a:pt x="961" y="251"/>
                </a:cubicBezTo>
                <a:cubicBezTo>
                  <a:pt x="961" y="249"/>
                  <a:pt x="961" y="249"/>
                  <a:pt x="961" y="249"/>
                </a:cubicBezTo>
                <a:cubicBezTo>
                  <a:pt x="962" y="247"/>
                  <a:pt x="962" y="247"/>
                  <a:pt x="962" y="247"/>
                </a:cubicBezTo>
                <a:cubicBezTo>
                  <a:pt x="962" y="244"/>
                  <a:pt x="962" y="244"/>
                  <a:pt x="962" y="244"/>
                </a:cubicBezTo>
                <a:cubicBezTo>
                  <a:pt x="963" y="243"/>
                  <a:pt x="963" y="243"/>
                  <a:pt x="963" y="243"/>
                </a:cubicBezTo>
                <a:cubicBezTo>
                  <a:pt x="962" y="243"/>
                  <a:pt x="962" y="243"/>
                  <a:pt x="962" y="243"/>
                </a:cubicBezTo>
                <a:cubicBezTo>
                  <a:pt x="960" y="239"/>
                  <a:pt x="960" y="239"/>
                  <a:pt x="960" y="239"/>
                </a:cubicBezTo>
                <a:cubicBezTo>
                  <a:pt x="960" y="237"/>
                  <a:pt x="960" y="237"/>
                  <a:pt x="960" y="237"/>
                </a:cubicBezTo>
                <a:cubicBezTo>
                  <a:pt x="959" y="237"/>
                  <a:pt x="959" y="237"/>
                  <a:pt x="959" y="237"/>
                </a:cubicBezTo>
                <a:cubicBezTo>
                  <a:pt x="959" y="235"/>
                  <a:pt x="959" y="235"/>
                  <a:pt x="959" y="235"/>
                </a:cubicBezTo>
                <a:cubicBezTo>
                  <a:pt x="958" y="233"/>
                  <a:pt x="958" y="233"/>
                  <a:pt x="958" y="233"/>
                </a:cubicBezTo>
                <a:cubicBezTo>
                  <a:pt x="957" y="232"/>
                  <a:pt x="957" y="232"/>
                  <a:pt x="957" y="232"/>
                </a:cubicBezTo>
                <a:cubicBezTo>
                  <a:pt x="959" y="231"/>
                  <a:pt x="959" y="231"/>
                  <a:pt x="959" y="231"/>
                </a:cubicBezTo>
                <a:cubicBezTo>
                  <a:pt x="960" y="231"/>
                  <a:pt x="960" y="231"/>
                  <a:pt x="960" y="231"/>
                </a:cubicBezTo>
                <a:cubicBezTo>
                  <a:pt x="961" y="229"/>
                  <a:pt x="961" y="229"/>
                  <a:pt x="961" y="229"/>
                </a:cubicBezTo>
                <a:cubicBezTo>
                  <a:pt x="960" y="229"/>
                  <a:pt x="960" y="229"/>
                  <a:pt x="960" y="229"/>
                </a:cubicBezTo>
                <a:cubicBezTo>
                  <a:pt x="959" y="229"/>
                  <a:pt x="959" y="229"/>
                  <a:pt x="959" y="229"/>
                </a:cubicBezTo>
                <a:cubicBezTo>
                  <a:pt x="957" y="229"/>
                  <a:pt x="957" y="229"/>
                  <a:pt x="957" y="229"/>
                </a:cubicBezTo>
                <a:cubicBezTo>
                  <a:pt x="956" y="229"/>
                  <a:pt x="956" y="229"/>
                  <a:pt x="956" y="229"/>
                </a:cubicBezTo>
                <a:cubicBezTo>
                  <a:pt x="956" y="228"/>
                  <a:pt x="956" y="228"/>
                  <a:pt x="956" y="228"/>
                </a:cubicBezTo>
                <a:cubicBezTo>
                  <a:pt x="956" y="227"/>
                  <a:pt x="956" y="227"/>
                  <a:pt x="956" y="227"/>
                </a:cubicBezTo>
                <a:cubicBezTo>
                  <a:pt x="958" y="226"/>
                  <a:pt x="958" y="226"/>
                  <a:pt x="958" y="226"/>
                </a:cubicBezTo>
                <a:cubicBezTo>
                  <a:pt x="958" y="224"/>
                  <a:pt x="958" y="224"/>
                  <a:pt x="958" y="224"/>
                </a:cubicBezTo>
                <a:cubicBezTo>
                  <a:pt x="957" y="222"/>
                  <a:pt x="957" y="222"/>
                  <a:pt x="957" y="222"/>
                </a:cubicBezTo>
                <a:cubicBezTo>
                  <a:pt x="956" y="222"/>
                  <a:pt x="956" y="222"/>
                  <a:pt x="956" y="222"/>
                </a:cubicBezTo>
                <a:cubicBezTo>
                  <a:pt x="956" y="223"/>
                  <a:pt x="956" y="223"/>
                  <a:pt x="956" y="223"/>
                </a:cubicBezTo>
                <a:cubicBezTo>
                  <a:pt x="955" y="225"/>
                  <a:pt x="955" y="225"/>
                  <a:pt x="955" y="225"/>
                </a:cubicBezTo>
                <a:cubicBezTo>
                  <a:pt x="955" y="223"/>
                  <a:pt x="955" y="223"/>
                  <a:pt x="955" y="223"/>
                </a:cubicBezTo>
                <a:cubicBezTo>
                  <a:pt x="955" y="224"/>
                  <a:pt x="955" y="224"/>
                  <a:pt x="955" y="224"/>
                </a:cubicBezTo>
                <a:cubicBezTo>
                  <a:pt x="952" y="224"/>
                  <a:pt x="952" y="224"/>
                  <a:pt x="952" y="224"/>
                </a:cubicBezTo>
                <a:cubicBezTo>
                  <a:pt x="952" y="223"/>
                  <a:pt x="952" y="223"/>
                  <a:pt x="952" y="223"/>
                </a:cubicBezTo>
                <a:cubicBezTo>
                  <a:pt x="953" y="222"/>
                  <a:pt x="953" y="222"/>
                  <a:pt x="953" y="222"/>
                </a:cubicBezTo>
                <a:cubicBezTo>
                  <a:pt x="954" y="222"/>
                  <a:pt x="954" y="222"/>
                  <a:pt x="954" y="222"/>
                </a:cubicBezTo>
                <a:cubicBezTo>
                  <a:pt x="953" y="221"/>
                  <a:pt x="953" y="221"/>
                  <a:pt x="953" y="221"/>
                </a:cubicBezTo>
                <a:cubicBezTo>
                  <a:pt x="953" y="219"/>
                  <a:pt x="953" y="219"/>
                  <a:pt x="953" y="219"/>
                </a:cubicBezTo>
                <a:cubicBezTo>
                  <a:pt x="951" y="218"/>
                  <a:pt x="951" y="218"/>
                  <a:pt x="951" y="218"/>
                </a:cubicBezTo>
                <a:cubicBezTo>
                  <a:pt x="951" y="218"/>
                  <a:pt x="951" y="218"/>
                  <a:pt x="951" y="218"/>
                </a:cubicBezTo>
                <a:cubicBezTo>
                  <a:pt x="950" y="220"/>
                  <a:pt x="950" y="220"/>
                  <a:pt x="950" y="220"/>
                </a:cubicBezTo>
                <a:cubicBezTo>
                  <a:pt x="950" y="221"/>
                  <a:pt x="950" y="221"/>
                  <a:pt x="950" y="221"/>
                </a:cubicBezTo>
                <a:cubicBezTo>
                  <a:pt x="949" y="221"/>
                  <a:pt x="949" y="221"/>
                  <a:pt x="949" y="221"/>
                </a:cubicBezTo>
                <a:cubicBezTo>
                  <a:pt x="949" y="219"/>
                  <a:pt x="949" y="219"/>
                  <a:pt x="949" y="219"/>
                </a:cubicBezTo>
                <a:cubicBezTo>
                  <a:pt x="949" y="217"/>
                  <a:pt x="949" y="217"/>
                  <a:pt x="949" y="217"/>
                </a:cubicBezTo>
                <a:cubicBezTo>
                  <a:pt x="948" y="217"/>
                  <a:pt x="948" y="217"/>
                  <a:pt x="948" y="217"/>
                </a:cubicBezTo>
                <a:cubicBezTo>
                  <a:pt x="948" y="215"/>
                  <a:pt x="948" y="215"/>
                  <a:pt x="948" y="215"/>
                </a:cubicBezTo>
                <a:cubicBezTo>
                  <a:pt x="948" y="215"/>
                  <a:pt x="948" y="215"/>
                  <a:pt x="948" y="215"/>
                </a:cubicBezTo>
                <a:cubicBezTo>
                  <a:pt x="947" y="215"/>
                  <a:pt x="947" y="215"/>
                  <a:pt x="947" y="215"/>
                </a:cubicBezTo>
                <a:cubicBezTo>
                  <a:pt x="948" y="215"/>
                  <a:pt x="948" y="215"/>
                  <a:pt x="948" y="215"/>
                </a:cubicBezTo>
                <a:cubicBezTo>
                  <a:pt x="947" y="213"/>
                  <a:pt x="947" y="213"/>
                  <a:pt x="947" y="213"/>
                </a:cubicBezTo>
                <a:cubicBezTo>
                  <a:pt x="946" y="213"/>
                  <a:pt x="946" y="213"/>
                  <a:pt x="946" y="213"/>
                </a:cubicBezTo>
                <a:cubicBezTo>
                  <a:pt x="947" y="212"/>
                  <a:pt x="947" y="212"/>
                  <a:pt x="947" y="212"/>
                </a:cubicBezTo>
                <a:cubicBezTo>
                  <a:pt x="949" y="212"/>
                  <a:pt x="949" y="212"/>
                  <a:pt x="949" y="212"/>
                </a:cubicBezTo>
                <a:cubicBezTo>
                  <a:pt x="950" y="211"/>
                  <a:pt x="950" y="211"/>
                  <a:pt x="950" y="211"/>
                </a:cubicBezTo>
                <a:cubicBezTo>
                  <a:pt x="948" y="210"/>
                  <a:pt x="948" y="210"/>
                  <a:pt x="948" y="210"/>
                </a:cubicBezTo>
                <a:cubicBezTo>
                  <a:pt x="947" y="210"/>
                  <a:pt x="947" y="210"/>
                  <a:pt x="947" y="210"/>
                </a:cubicBezTo>
                <a:cubicBezTo>
                  <a:pt x="946" y="209"/>
                  <a:pt x="946" y="209"/>
                  <a:pt x="946" y="209"/>
                </a:cubicBezTo>
                <a:cubicBezTo>
                  <a:pt x="947" y="208"/>
                  <a:pt x="947" y="208"/>
                  <a:pt x="947" y="208"/>
                </a:cubicBezTo>
                <a:cubicBezTo>
                  <a:pt x="949" y="207"/>
                  <a:pt x="949" y="207"/>
                  <a:pt x="949" y="207"/>
                </a:cubicBezTo>
                <a:cubicBezTo>
                  <a:pt x="949" y="207"/>
                  <a:pt x="949" y="207"/>
                  <a:pt x="949" y="207"/>
                </a:cubicBezTo>
                <a:cubicBezTo>
                  <a:pt x="948" y="206"/>
                  <a:pt x="948" y="206"/>
                  <a:pt x="948" y="206"/>
                </a:cubicBezTo>
                <a:cubicBezTo>
                  <a:pt x="945" y="206"/>
                  <a:pt x="945" y="206"/>
                  <a:pt x="945" y="206"/>
                </a:cubicBezTo>
                <a:cubicBezTo>
                  <a:pt x="945" y="207"/>
                  <a:pt x="945" y="207"/>
                  <a:pt x="945" y="207"/>
                </a:cubicBezTo>
                <a:cubicBezTo>
                  <a:pt x="944" y="208"/>
                  <a:pt x="944" y="208"/>
                  <a:pt x="944" y="208"/>
                </a:cubicBezTo>
                <a:cubicBezTo>
                  <a:pt x="940" y="209"/>
                  <a:pt x="940" y="209"/>
                  <a:pt x="940" y="209"/>
                </a:cubicBezTo>
                <a:cubicBezTo>
                  <a:pt x="942" y="207"/>
                  <a:pt x="942" y="207"/>
                  <a:pt x="942" y="207"/>
                </a:cubicBezTo>
                <a:cubicBezTo>
                  <a:pt x="944" y="205"/>
                  <a:pt x="944" y="205"/>
                  <a:pt x="944" y="205"/>
                </a:cubicBezTo>
                <a:cubicBezTo>
                  <a:pt x="945" y="203"/>
                  <a:pt x="945" y="203"/>
                  <a:pt x="945" y="203"/>
                </a:cubicBezTo>
                <a:cubicBezTo>
                  <a:pt x="945" y="202"/>
                  <a:pt x="945" y="202"/>
                  <a:pt x="945" y="202"/>
                </a:cubicBezTo>
                <a:cubicBezTo>
                  <a:pt x="944" y="202"/>
                  <a:pt x="944" y="202"/>
                  <a:pt x="944" y="202"/>
                </a:cubicBezTo>
                <a:cubicBezTo>
                  <a:pt x="943" y="202"/>
                  <a:pt x="943" y="202"/>
                  <a:pt x="943" y="202"/>
                </a:cubicBezTo>
                <a:cubicBezTo>
                  <a:pt x="944" y="201"/>
                  <a:pt x="944" y="201"/>
                  <a:pt x="944" y="201"/>
                </a:cubicBezTo>
                <a:cubicBezTo>
                  <a:pt x="943" y="200"/>
                  <a:pt x="943" y="200"/>
                  <a:pt x="943" y="200"/>
                </a:cubicBezTo>
                <a:cubicBezTo>
                  <a:pt x="942" y="200"/>
                  <a:pt x="942" y="200"/>
                  <a:pt x="942" y="200"/>
                </a:cubicBezTo>
                <a:cubicBezTo>
                  <a:pt x="942" y="199"/>
                  <a:pt x="942" y="199"/>
                  <a:pt x="942" y="199"/>
                </a:cubicBezTo>
                <a:cubicBezTo>
                  <a:pt x="943" y="198"/>
                  <a:pt x="943" y="198"/>
                  <a:pt x="943" y="198"/>
                </a:cubicBezTo>
                <a:cubicBezTo>
                  <a:pt x="943" y="196"/>
                  <a:pt x="943" y="196"/>
                  <a:pt x="943" y="196"/>
                </a:cubicBezTo>
                <a:cubicBezTo>
                  <a:pt x="941" y="195"/>
                  <a:pt x="941" y="195"/>
                  <a:pt x="941" y="195"/>
                </a:cubicBezTo>
                <a:cubicBezTo>
                  <a:pt x="939" y="194"/>
                  <a:pt x="939" y="194"/>
                  <a:pt x="939" y="194"/>
                </a:cubicBezTo>
                <a:cubicBezTo>
                  <a:pt x="937" y="194"/>
                  <a:pt x="937" y="194"/>
                  <a:pt x="937" y="194"/>
                </a:cubicBezTo>
                <a:cubicBezTo>
                  <a:pt x="936" y="193"/>
                  <a:pt x="936" y="193"/>
                  <a:pt x="936" y="193"/>
                </a:cubicBezTo>
                <a:cubicBezTo>
                  <a:pt x="938" y="193"/>
                  <a:pt x="938" y="193"/>
                  <a:pt x="938" y="193"/>
                </a:cubicBezTo>
                <a:cubicBezTo>
                  <a:pt x="940" y="193"/>
                  <a:pt x="940" y="193"/>
                  <a:pt x="940" y="193"/>
                </a:cubicBezTo>
                <a:cubicBezTo>
                  <a:pt x="941" y="192"/>
                  <a:pt x="941" y="192"/>
                  <a:pt x="941" y="192"/>
                </a:cubicBezTo>
                <a:cubicBezTo>
                  <a:pt x="942" y="194"/>
                  <a:pt x="942" y="194"/>
                  <a:pt x="942" y="194"/>
                </a:cubicBezTo>
                <a:cubicBezTo>
                  <a:pt x="942" y="195"/>
                  <a:pt x="942" y="195"/>
                  <a:pt x="942" y="195"/>
                </a:cubicBezTo>
                <a:cubicBezTo>
                  <a:pt x="944" y="195"/>
                  <a:pt x="944" y="195"/>
                  <a:pt x="944" y="195"/>
                </a:cubicBezTo>
                <a:cubicBezTo>
                  <a:pt x="945" y="196"/>
                  <a:pt x="945" y="196"/>
                  <a:pt x="945" y="196"/>
                </a:cubicBezTo>
                <a:cubicBezTo>
                  <a:pt x="946" y="197"/>
                  <a:pt x="946" y="197"/>
                  <a:pt x="946" y="197"/>
                </a:cubicBezTo>
                <a:cubicBezTo>
                  <a:pt x="945" y="198"/>
                  <a:pt x="945" y="198"/>
                  <a:pt x="945" y="198"/>
                </a:cubicBezTo>
                <a:cubicBezTo>
                  <a:pt x="945" y="199"/>
                  <a:pt x="945" y="199"/>
                  <a:pt x="945" y="199"/>
                </a:cubicBezTo>
                <a:cubicBezTo>
                  <a:pt x="947" y="201"/>
                  <a:pt x="947" y="201"/>
                  <a:pt x="947" y="201"/>
                </a:cubicBezTo>
                <a:cubicBezTo>
                  <a:pt x="948" y="201"/>
                  <a:pt x="948" y="201"/>
                  <a:pt x="948" y="201"/>
                </a:cubicBezTo>
                <a:cubicBezTo>
                  <a:pt x="948" y="200"/>
                  <a:pt x="948" y="200"/>
                  <a:pt x="948" y="200"/>
                </a:cubicBezTo>
                <a:cubicBezTo>
                  <a:pt x="949" y="201"/>
                  <a:pt x="949" y="201"/>
                  <a:pt x="949" y="201"/>
                </a:cubicBezTo>
                <a:cubicBezTo>
                  <a:pt x="951" y="201"/>
                  <a:pt x="951" y="201"/>
                  <a:pt x="951" y="201"/>
                </a:cubicBezTo>
                <a:cubicBezTo>
                  <a:pt x="952" y="201"/>
                  <a:pt x="952" y="201"/>
                  <a:pt x="952" y="201"/>
                </a:cubicBezTo>
                <a:cubicBezTo>
                  <a:pt x="952" y="200"/>
                  <a:pt x="952" y="200"/>
                  <a:pt x="952" y="200"/>
                </a:cubicBezTo>
                <a:cubicBezTo>
                  <a:pt x="952" y="199"/>
                  <a:pt x="952" y="199"/>
                  <a:pt x="952" y="199"/>
                </a:cubicBezTo>
                <a:cubicBezTo>
                  <a:pt x="952" y="198"/>
                  <a:pt x="952" y="198"/>
                  <a:pt x="952" y="198"/>
                </a:cubicBezTo>
                <a:cubicBezTo>
                  <a:pt x="951" y="197"/>
                  <a:pt x="951" y="197"/>
                  <a:pt x="951" y="197"/>
                </a:cubicBezTo>
                <a:cubicBezTo>
                  <a:pt x="950" y="195"/>
                  <a:pt x="950" y="195"/>
                  <a:pt x="950" y="195"/>
                </a:cubicBezTo>
                <a:cubicBezTo>
                  <a:pt x="949" y="195"/>
                  <a:pt x="949" y="195"/>
                  <a:pt x="949" y="195"/>
                </a:cubicBezTo>
                <a:cubicBezTo>
                  <a:pt x="949" y="193"/>
                  <a:pt x="949" y="193"/>
                  <a:pt x="949" y="193"/>
                </a:cubicBezTo>
                <a:cubicBezTo>
                  <a:pt x="949" y="192"/>
                  <a:pt x="949" y="192"/>
                  <a:pt x="949" y="192"/>
                </a:cubicBezTo>
                <a:cubicBezTo>
                  <a:pt x="948" y="191"/>
                  <a:pt x="948" y="191"/>
                  <a:pt x="948" y="191"/>
                </a:cubicBezTo>
                <a:cubicBezTo>
                  <a:pt x="949" y="190"/>
                  <a:pt x="949" y="190"/>
                  <a:pt x="949" y="190"/>
                </a:cubicBezTo>
                <a:cubicBezTo>
                  <a:pt x="949" y="191"/>
                  <a:pt x="949" y="191"/>
                  <a:pt x="949" y="191"/>
                </a:cubicBezTo>
                <a:cubicBezTo>
                  <a:pt x="950" y="193"/>
                  <a:pt x="950" y="193"/>
                  <a:pt x="950" y="193"/>
                </a:cubicBezTo>
                <a:cubicBezTo>
                  <a:pt x="951" y="194"/>
                  <a:pt x="951" y="194"/>
                  <a:pt x="951" y="194"/>
                </a:cubicBezTo>
                <a:cubicBezTo>
                  <a:pt x="952" y="194"/>
                  <a:pt x="952" y="194"/>
                  <a:pt x="952" y="194"/>
                </a:cubicBezTo>
                <a:cubicBezTo>
                  <a:pt x="952" y="193"/>
                  <a:pt x="952" y="193"/>
                  <a:pt x="952" y="193"/>
                </a:cubicBezTo>
                <a:cubicBezTo>
                  <a:pt x="952" y="193"/>
                  <a:pt x="952" y="193"/>
                  <a:pt x="952" y="193"/>
                </a:cubicBezTo>
                <a:cubicBezTo>
                  <a:pt x="954" y="193"/>
                  <a:pt x="954" y="193"/>
                  <a:pt x="954" y="193"/>
                </a:cubicBezTo>
                <a:cubicBezTo>
                  <a:pt x="953" y="191"/>
                  <a:pt x="953" y="191"/>
                  <a:pt x="953" y="191"/>
                </a:cubicBezTo>
                <a:cubicBezTo>
                  <a:pt x="952" y="189"/>
                  <a:pt x="952" y="189"/>
                  <a:pt x="952" y="189"/>
                </a:cubicBezTo>
                <a:cubicBezTo>
                  <a:pt x="950" y="188"/>
                  <a:pt x="950" y="188"/>
                  <a:pt x="950" y="188"/>
                </a:cubicBezTo>
                <a:cubicBezTo>
                  <a:pt x="952" y="188"/>
                  <a:pt x="952" y="188"/>
                  <a:pt x="952" y="188"/>
                </a:cubicBezTo>
                <a:cubicBezTo>
                  <a:pt x="953" y="189"/>
                  <a:pt x="953" y="189"/>
                  <a:pt x="953" y="189"/>
                </a:cubicBezTo>
                <a:cubicBezTo>
                  <a:pt x="954" y="190"/>
                  <a:pt x="954" y="190"/>
                  <a:pt x="954" y="190"/>
                </a:cubicBezTo>
                <a:cubicBezTo>
                  <a:pt x="956" y="189"/>
                  <a:pt x="956" y="189"/>
                  <a:pt x="956" y="189"/>
                </a:cubicBezTo>
                <a:cubicBezTo>
                  <a:pt x="955" y="188"/>
                  <a:pt x="955" y="188"/>
                  <a:pt x="955" y="188"/>
                </a:cubicBezTo>
                <a:cubicBezTo>
                  <a:pt x="955" y="187"/>
                  <a:pt x="955" y="187"/>
                  <a:pt x="955" y="187"/>
                </a:cubicBezTo>
                <a:cubicBezTo>
                  <a:pt x="956" y="187"/>
                  <a:pt x="956" y="187"/>
                  <a:pt x="956" y="187"/>
                </a:cubicBezTo>
                <a:cubicBezTo>
                  <a:pt x="956" y="188"/>
                  <a:pt x="956" y="188"/>
                  <a:pt x="956" y="188"/>
                </a:cubicBezTo>
                <a:cubicBezTo>
                  <a:pt x="958" y="189"/>
                  <a:pt x="958" y="189"/>
                  <a:pt x="958" y="189"/>
                </a:cubicBezTo>
                <a:cubicBezTo>
                  <a:pt x="957" y="190"/>
                  <a:pt x="957" y="190"/>
                  <a:pt x="957" y="190"/>
                </a:cubicBezTo>
                <a:cubicBezTo>
                  <a:pt x="957" y="190"/>
                  <a:pt x="957" y="190"/>
                  <a:pt x="957" y="190"/>
                </a:cubicBezTo>
                <a:cubicBezTo>
                  <a:pt x="957" y="192"/>
                  <a:pt x="957" y="192"/>
                  <a:pt x="957" y="192"/>
                </a:cubicBezTo>
                <a:cubicBezTo>
                  <a:pt x="957" y="193"/>
                  <a:pt x="957" y="193"/>
                  <a:pt x="957" y="193"/>
                </a:cubicBezTo>
                <a:cubicBezTo>
                  <a:pt x="958" y="193"/>
                  <a:pt x="958" y="193"/>
                  <a:pt x="958" y="193"/>
                </a:cubicBezTo>
                <a:cubicBezTo>
                  <a:pt x="958" y="193"/>
                  <a:pt x="958" y="193"/>
                  <a:pt x="958" y="193"/>
                </a:cubicBezTo>
                <a:cubicBezTo>
                  <a:pt x="958" y="194"/>
                  <a:pt x="958" y="194"/>
                  <a:pt x="958" y="194"/>
                </a:cubicBezTo>
                <a:cubicBezTo>
                  <a:pt x="957" y="194"/>
                  <a:pt x="957" y="194"/>
                  <a:pt x="957" y="194"/>
                </a:cubicBezTo>
                <a:cubicBezTo>
                  <a:pt x="957" y="195"/>
                  <a:pt x="957" y="195"/>
                  <a:pt x="957" y="195"/>
                </a:cubicBezTo>
                <a:cubicBezTo>
                  <a:pt x="958" y="196"/>
                  <a:pt x="958" y="196"/>
                  <a:pt x="958" y="196"/>
                </a:cubicBezTo>
                <a:cubicBezTo>
                  <a:pt x="959" y="195"/>
                  <a:pt x="959" y="195"/>
                  <a:pt x="959" y="195"/>
                </a:cubicBezTo>
                <a:cubicBezTo>
                  <a:pt x="960" y="196"/>
                  <a:pt x="960" y="196"/>
                  <a:pt x="960" y="196"/>
                </a:cubicBezTo>
                <a:cubicBezTo>
                  <a:pt x="959" y="197"/>
                  <a:pt x="959" y="197"/>
                  <a:pt x="959" y="197"/>
                </a:cubicBezTo>
                <a:cubicBezTo>
                  <a:pt x="960" y="198"/>
                  <a:pt x="960" y="198"/>
                  <a:pt x="960" y="198"/>
                </a:cubicBezTo>
                <a:cubicBezTo>
                  <a:pt x="961" y="198"/>
                  <a:pt x="961" y="198"/>
                  <a:pt x="961" y="198"/>
                </a:cubicBezTo>
                <a:cubicBezTo>
                  <a:pt x="962" y="198"/>
                  <a:pt x="962" y="198"/>
                  <a:pt x="962" y="198"/>
                </a:cubicBezTo>
                <a:cubicBezTo>
                  <a:pt x="966" y="196"/>
                  <a:pt x="966" y="196"/>
                  <a:pt x="966" y="196"/>
                </a:cubicBezTo>
                <a:cubicBezTo>
                  <a:pt x="967" y="193"/>
                  <a:pt x="967" y="193"/>
                  <a:pt x="967" y="193"/>
                </a:cubicBezTo>
                <a:cubicBezTo>
                  <a:pt x="967" y="195"/>
                  <a:pt x="967" y="195"/>
                  <a:pt x="967" y="195"/>
                </a:cubicBezTo>
                <a:cubicBezTo>
                  <a:pt x="967" y="196"/>
                  <a:pt x="967" y="196"/>
                  <a:pt x="967" y="196"/>
                </a:cubicBezTo>
                <a:cubicBezTo>
                  <a:pt x="966" y="197"/>
                  <a:pt x="966" y="197"/>
                  <a:pt x="966" y="197"/>
                </a:cubicBezTo>
                <a:cubicBezTo>
                  <a:pt x="964" y="198"/>
                  <a:pt x="964" y="198"/>
                  <a:pt x="964" y="198"/>
                </a:cubicBezTo>
                <a:cubicBezTo>
                  <a:pt x="961" y="201"/>
                  <a:pt x="961" y="201"/>
                  <a:pt x="961" y="201"/>
                </a:cubicBezTo>
                <a:cubicBezTo>
                  <a:pt x="961" y="201"/>
                  <a:pt x="961" y="201"/>
                  <a:pt x="961" y="201"/>
                </a:cubicBezTo>
                <a:cubicBezTo>
                  <a:pt x="962" y="202"/>
                  <a:pt x="962" y="202"/>
                  <a:pt x="962" y="202"/>
                </a:cubicBezTo>
                <a:cubicBezTo>
                  <a:pt x="964" y="202"/>
                  <a:pt x="964" y="202"/>
                  <a:pt x="964" y="202"/>
                </a:cubicBezTo>
                <a:cubicBezTo>
                  <a:pt x="967" y="200"/>
                  <a:pt x="967" y="200"/>
                  <a:pt x="967" y="200"/>
                </a:cubicBezTo>
                <a:cubicBezTo>
                  <a:pt x="968" y="200"/>
                  <a:pt x="968" y="200"/>
                  <a:pt x="968" y="200"/>
                </a:cubicBezTo>
                <a:cubicBezTo>
                  <a:pt x="971" y="199"/>
                  <a:pt x="971" y="199"/>
                  <a:pt x="971" y="199"/>
                </a:cubicBezTo>
                <a:cubicBezTo>
                  <a:pt x="971" y="197"/>
                  <a:pt x="971" y="197"/>
                  <a:pt x="971" y="197"/>
                </a:cubicBezTo>
                <a:cubicBezTo>
                  <a:pt x="972" y="197"/>
                  <a:pt x="972" y="197"/>
                  <a:pt x="972" y="197"/>
                </a:cubicBezTo>
                <a:cubicBezTo>
                  <a:pt x="974" y="195"/>
                  <a:pt x="974" y="195"/>
                  <a:pt x="974" y="195"/>
                </a:cubicBezTo>
                <a:cubicBezTo>
                  <a:pt x="975" y="195"/>
                  <a:pt x="975" y="195"/>
                  <a:pt x="975" y="195"/>
                </a:cubicBezTo>
                <a:cubicBezTo>
                  <a:pt x="975" y="196"/>
                  <a:pt x="975" y="196"/>
                  <a:pt x="975" y="196"/>
                </a:cubicBezTo>
                <a:cubicBezTo>
                  <a:pt x="974" y="196"/>
                  <a:pt x="974" y="196"/>
                  <a:pt x="974" y="196"/>
                </a:cubicBezTo>
                <a:cubicBezTo>
                  <a:pt x="973" y="198"/>
                  <a:pt x="973" y="198"/>
                  <a:pt x="973" y="198"/>
                </a:cubicBezTo>
                <a:cubicBezTo>
                  <a:pt x="972" y="199"/>
                  <a:pt x="972" y="199"/>
                  <a:pt x="972" y="199"/>
                </a:cubicBezTo>
                <a:cubicBezTo>
                  <a:pt x="971" y="200"/>
                  <a:pt x="971" y="200"/>
                  <a:pt x="971" y="200"/>
                </a:cubicBezTo>
                <a:cubicBezTo>
                  <a:pt x="969" y="202"/>
                  <a:pt x="969" y="202"/>
                  <a:pt x="969" y="202"/>
                </a:cubicBezTo>
                <a:cubicBezTo>
                  <a:pt x="967" y="202"/>
                  <a:pt x="967" y="202"/>
                  <a:pt x="967" y="202"/>
                </a:cubicBezTo>
                <a:cubicBezTo>
                  <a:pt x="966" y="202"/>
                  <a:pt x="966" y="202"/>
                  <a:pt x="966" y="202"/>
                </a:cubicBezTo>
                <a:cubicBezTo>
                  <a:pt x="965" y="204"/>
                  <a:pt x="965" y="204"/>
                  <a:pt x="965" y="204"/>
                </a:cubicBezTo>
                <a:cubicBezTo>
                  <a:pt x="965" y="205"/>
                  <a:pt x="965" y="205"/>
                  <a:pt x="965" y="205"/>
                </a:cubicBezTo>
                <a:cubicBezTo>
                  <a:pt x="965" y="206"/>
                  <a:pt x="965" y="206"/>
                  <a:pt x="965" y="206"/>
                </a:cubicBezTo>
                <a:cubicBezTo>
                  <a:pt x="966" y="205"/>
                  <a:pt x="966" y="205"/>
                  <a:pt x="966" y="205"/>
                </a:cubicBezTo>
                <a:cubicBezTo>
                  <a:pt x="968" y="205"/>
                  <a:pt x="968" y="205"/>
                  <a:pt x="968" y="205"/>
                </a:cubicBezTo>
                <a:cubicBezTo>
                  <a:pt x="969" y="206"/>
                  <a:pt x="969" y="206"/>
                  <a:pt x="969" y="206"/>
                </a:cubicBezTo>
                <a:cubicBezTo>
                  <a:pt x="968" y="206"/>
                  <a:pt x="968" y="206"/>
                  <a:pt x="968" y="206"/>
                </a:cubicBezTo>
                <a:cubicBezTo>
                  <a:pt x="966" y="207"/>
                  <a:pt x="966" y="207"/>
                  <a:pt x="966" y="207"/>
                </a:cubicBezTo>
                <a:cubicBezTo>
                  <a:pt x="965" y="207"/>
                  <a:pt x="965" y="207"/>
                  <a:pt x="965" y="207"/>
                </a:cubicBezTo>
                <a:cubicBezTo>
                  <a:pt x="965" y="208"/>
                  <a:pt x="965" y="208"/>
                  <a:pt x="965" y="208"/>
                </a:cubicBezTo>
                <a:cubicBezTo>
                  <a:pt x="966" y="208"/>
                  <a:pt x="966" y="208"/>
                  <a:pt x="966" y="208"/>
                </a:cubicBezTo>
                <a:cubicBezTo>
                  <a:pt x="967" y="208"/>
                  <a:pt x="967" y="208"/>
                  <a:pt x="967" y="208"/>
                </a:cubicBezTo>
                <a:cubicBezTo>
                  <a:pt x="968" y="208"/>
                  <a:pt x="968" y="208"/>
                  <a:pt x="968" y="208"/>
                </a:cubicBezTo>
                <a:cubicBezTo>
                  <a:pt x="967" y="209"/>
                  <a:pt x="967" y="209"/>
                  <a:pt x="967" y="209"/>
                </a:cubicBezTo>
                <a:cubicBezTo>
                  <a:pt x="965" y="210"/>
                  <a:pt x="965" y="210"/>
                  <a:pt x="965" y="210"/>
                </a:cubicBezTo>
                <a:cubicBezTo>
                  <a:pt x="965" y="210"/>
                  <a:pt x="965" y="210"/>
                  <a:pt x="965" y="210"/>
                </a:cubicBezTo>
                <a:cubicBezTo>
                  <a:pt x="965" y="211"/>
                  <a:pt x="965" y="211"/>
                  <a:pt x="965" y="211"/>
                </a:cubicBezTo>
                <a:cubicBezTo>
                  <a:pt x="967" y="211"/>
                  <a:pt x="967" y="211"/>
                  <a:pt x="967" y="211"/>
                </a:cubicBezTo>
                <a:cubicBezTo>
                  <a:pt x="968" y="211"/>
                  <a:pt x="968" y="211"/>
                  <a:pt x="968" y="211"/>
                </a:cubicBezTo>
                <a:cubicBezTo>
                  <a:pt x="969" y="211"/>
                  <a:pt x="969" y="211"/>
                  <a:pt x="969" y="211"/>
                </a:cubicBezTo>
                <a:cubicBezTo>
                  <a:pt x="970" y="212"/>
                  <a:pt x="970" y="212"/>
                  <a:pt x="970" y="212"/>
                </a:cubicBezTo>
                <a:cubicBezTo>
                  <a:pt x="969" y="212"/>
                  <a:pt x="969" y="212"/>
                  <a:pt x="969" y="212"/>
                </a:cubicBezTo>
                <a:cubicBezTo>
                  <a:pt x="969" y="213"/>
                  <a:pt x="969" y="213"/>
                  <a:pt x="969" y="213"/>
                </a:cubicBezTo>
                <a:cubicBezTo>
                  <a:pt x="967" y="213"/>
                  <a:pt x="967" y="213"/>
                  <a:pt x="967" y="213"/>
                </a:cubicBezTo>
                <a:cubicBezTo>
                  <a:pt x="966" y="214"/>
                  <a:pt x="966" y="214"/>
                  <a:pt x="966" y="214"/>
                </a:cubicBezTo>
                <a:cubicBezTo>
                  <a:pt x="967" y="215"/>
                  <a:pt x="967" y="215"/>
                  <a:pt x="967" y="215"/>
                </a:cubicBezTo>
                <a:cubicBezTo>
                  <a:pt x="967" y="217"/>
                  <a:pt x="967" y="217"/>
                  <a:pt x="967" y="217"/>
                </a:cubicBezTo>
                <a:cubicBezTo>
                  <a:pt x="967" y="218"/>
                  <a:pt x="967" y="218"/>
                  <a:pt x="967" y="218"/>
                </a:cubicBezTo>
                <a:cubicBezTo>
                  <a:pt x="968" y="218"/>
                  <a:pt x="968" y="218"/>
                  <a:pt x="968" y="218"/>
                </a:cubicBezTo>
                <a:cubicBezTo>
                  <a:pt x="969" y="217"/>
                  <a:pt x="969" y="217"/>
                  <a:pt x="969" y="217"/>
                </a:cubicBezTo>
                <a:cubicBezTo>
                  <a:pt x="970" y="215"/>
                  <a:pt x="970" y="215"/>
                  <a:pt x="970" y="215"/>
                </a:cubicBezTo>
                <a:cubicBezTo>
                  <a:pt x="971" y="214"/>
                  <a:pt x="971" y="214"/>
                  <a:pt x="971" y="214"/>
                </a:cubicBezTo>
                <a:cubicBezTo>
                  <a:pt x="971" y="214"/>
                  <a:pt x="971" y="214"/>
                  <a:pt x="971" y="214"/>
                </a:cubicBezTo>
                <a:cubicBezTo>
                  <a:pt x="971" y="215"/>
                  <a:pt x="971" y="215"/>
                  <a:pt x="971" y="215"/>
                </a:cubicBezTo>
                <a:cubicBezTo>
                  <a:pt x="971" y="216"/>
                  <a:pt x="971" y="216"/>
                  <a:pt x="971" y="216"/>
                </a:cubicBezTo>
                <a:cubicBezTo>
                  <a:pt x="970" y="216"/>
                  <a:pt x="970" y="216"/>
                  <a:pt x="970" y="216"/>
                </a:cubicBezTo>
                <a:cubicBezTo>
                  <a:pt x="970" y="217"/>
                  <a:pt x="970" y="217"/>
                  <a:pt x="970" y="217"/>
                </a:cubicBezTo>
                <a:cubicBezTo>
                  <a:pt x="971" y="218"/>
                  <a:pt x="971" y="218"/>
                  <a:pt x="971" y="218"/>
                </a:cubicBezTo>
                <a:cubicBezTo>
                  <a:pt x="970" y="219"/>
                  <a:pt x="970" y="219"/>
                  <a:pt x="970" y="219"/>
                </a:cubicBezTo>
                <a:cubicBezTo>
                  <a:pt x="971" y="220"/>
                  <a:pt x="971" y="220"/>
                  <a:pt x="971" y="220"/>
                </a:cubicBezTo>
                <a:cubicBezTo>
                  <a:pt x="972" y="220"/>
                  <a:pt x="972" y="220"/>
                  <a:pt x="972" y="220"/>
                </a:cubicBezTo>
                <a:cubicBezTo>
                  <a:pt x="972" y="219"/>
                  <a:pt x="972" y="219"/>
                  <a:pt x="972" y="219"/>
                </a:cubicBezTo>
                <a:cubicBezTo>
                  <a:pt x="973" y="218"/>
                  <a:pt x="973" y="218"/>
                  <a:pt x="973" y="218"/>
                </a:cubicBezTo>
                <a:cubicBezTo>
                  <a:pt x="974" y="218"/>
                  <a:pt x="974" y="218"/>
                  <a:pt x="974" y="218"/>
                </a:cubicBezTo>
                <a:cubicBezTo>
                  <a:pt x="974" y="219"/>
                  <a:pt x="974" y="219"/>
                  <a:pt x="974" y="219"/>
                </a:cubicBezTo>
                <a:cubicBezTo>
                  <a:pt x="973" y="220"/>
                  <a:pt x="973" y="220"/>
                  <a:pt x="973" y="220"/>
                </a:cubicBezTo>
                <a:cubicBezTo>
                  <a:pt x="974" y="221"/>
                  <a:pt x="974" y="221"/>
                  <a:pt x="974" y="221"/>
                </a:cubicBezTo>
                <a:cubicBezTo>
                  <a:pt x="975" y="221"/>
                  <a:pt x="975" y="221"/>
                  <a:pt x="975" y="221"/>
                </a:cubicBezTo>
                <a:cubicBezTo>
                  <a:pt x="975" y="222"/>
                  <a:pt x="975" y="222"/>
                  <a:pt x="975" y="222"/>
                </a:cubicBezTo>
                <a:cubicBezTo>
                  <a:pt x="975" y="222"/>
                  <a:pt x="975" y="222"/>
                  <a:pt x="975" y="222"/>
                </a:cubicBezTo>
                <a:cubicBezTo>
                  <a:pt x="975" y="223"/>
                  <a:pt x="975" y="223"/>
                  <a:pt x="975" y="223"/>
                </a:cubicBezTo>
                <a:cubicBezTo>
                  <a:pt x="976" y="224"/>
                  <a:pt x="976" y="224"/>
                  <a:pt x="976" y="224"/>
                </a:cubicBezTo>
                <a:cubicBezTo>
                  <a:pt x="976" y="223"/>
                  <a:pt x="976" y="223"/>
                  <a:pt x="976" y="223"/>
                </a:cubicBezTo>
                <a:cubicBezTo>
                  <a:pt x="978" y="222"/>
                  <a:pt x="978" y="222"/>
                  <a:pt x="978" y="222"/>
                </a:cubicBezTo>
                <a:cubicBezTo>
                  <a:pt x="979" y="221"/>
                  <a:pt x="979" y="221"/>
                  <a:pt x="979" y="221"/>
                </a:cubicBezTo>
                <a:cubicBezTo>
                  <a:pt x="978" y="220"/>
                  <a:pt x="978" y="220"/>
                  <a:pt x="978" y="220"/>
                </a:cubicBezTo>
                <a:cubicBezTo>
                  <a:pt x="977" y="218"/>
                  <a:pt x="977" y="218"/>
                  <a:pt x="977" y="218"/>
                </a:cubicBezTo>
                <a:cubicBezTo>
                  <a:pt x="978" y="218"/>
                  <a:pt x="978" y="218"/>
                  <a:pt x="978" y="218"/>
                </a:cubicBezTo>
                <a:cubicBezTo>
                  <a:pt x="978" y="219"/>
                  <a:pt x="978" y="219"/>
                  <a:pt x="978" y="219"/>
                </a:cubicBezTo>
                <a:cubicBezTo>
                  <a:pt x="979" y="219"/>
                  <a:pt x="979" y="219"/>
                  <a:pt x="979" y="219"/>
                </a:cubicBezTo>
                <a:cubicBezTo>
                  <a:pt x="979" y="218"/>
                  <a:pt x="979" y="218"/>
                  <a:pt x="979" y="218"/>
                </a:cubicBezTo>
                <a:cubicBezTo>
                  <a:pt x="978" y="216"/>
                  <a:pt x="978" y="216"/>
                  <a:pt x="978" y="216"/>
                </a:cubicBezTo>
                <a:cubicBezTo>
                  <a:pt x="979" y="215"/>
                  <a:pt x="979" y="215"/>
                  <a:pt x="979" y="215"/>
                </a:cubicBezTo>
                <a:cubicBezTo>
                  <a:pt x="979" y="215"/>
                  <a:pt x="979" y="215"/>
                  <a:pt x="979" y="215"/>
                </a:cubicBezTo>
                <a:cubicBezTo>
                  <a:pt x="980" y="214"/>
                  <a:pt x="980" y="214"/>
                  <a:pt x="980" y="214"/>
                </a:cubicBezTo>
                <a:cubicBezTo>
                  <a:pt x="979" y="213"/>
                  <a:pt x="979" y="213"/>
                  <a:pt x="979" y="213"/>
                </a:cubicBezTo>
                <a:cubicBezTo>
                  <a:pt x="979" y="213"/>
                  <a:pt x="979" y="213"/>
                  <a:pt x="979" y="213"/>
                </a:cubicBezTo>
                <a:cubicBezTo>
                  <a:pt x="977" y="212"/>
                  <a:pt x="977" y="212"/>
                  <a:pt x="977" y="212"/>
                </a:cubicBezTo>
                <a:cubicBezTo>
                  <a:pt x="978" y="211"/>
                  <a:pt x="978" y="211"/>
                  <a:pt x="978" y="211"/>
                </a:cubicBezTo>
                <a:cubicBezTo>
                  <a:pt x="978" y="212"/>
                  <a:pt x="978" y="212"/>
                  <a:pt x="978" y="212"/>
                </a:cubicBezTo>
                <a:cubicBezTo>
                  <a:pt x="979" y="212"/>
                  <a:pt x="979" y="212"/>
                  <a:pt x="979" y="212"/>
                </a:cubicBezTo>
                <a:cubicBezTo>
                  <a:pt x="980" y="211"/>
                  <a:pt x="980" y="211"/>
                  <a:pt x="980" y="211"/>
                </a:cubicBezTo>
                <a:cubicBezTo>
                  <a:pt x="980" y="210"/>
                  <a:pt x="980" y="210"/>
                  <a:pt x="980" y="210"/>
                </a:cubicBezTo>
                <a:cubicBezTo>
                  <a:pt x="979" y="210"/>
                  <a:pt x="979" y="210"/>
                  <a:pt x="979" y="210"/>
                </a:cubicBezTo>
                <a:cubicBezTo>
                  <a:pt x="978" y="209"/>
                  <a:pt x="978" y="209"/>
                  <a:pt x="978" y="209"/>
                </a:cubicBezTo>
                <a:cubicBezTo>
                  <a:pt x="980" y="209"/>
                  <a:pt x="980" y="209"/>
                  <a:pt x="980" y="209"/>
                </a:cubicBezTo>
                <a:cubicBezTo>
                  <a:pt x="980" y="209"/>
                  <a:pt x="980" y="209"/>
                  <a:pt x="980" y="209"/>
                </a:cubicBezTo>
                <a:cubicBezTo>
                  <a:pt x="980" y="206"/>
                  <a:pt x="980" y="206"/>
                  <a:pt x="980" y="206"/>
                </a:cubicBezTo>
                <a:cubicBezTo>
                  <a:pt x="981" y="205"/>
                  <a:pt x="981" y="205"/>
                  <a:pt x="981" y="205"/>
                </a:cubicBezTo>
                <a:cubicBezTo>
                  <a:pt x="981" y="206"/>
                  <a:pt x="981" y="206"/>
                  <a:pt x="981" y="206"/>
                </a:cubicBezTo>
                <a:cubicBezTo>
                  <a:pt x="981" y="207"/>
                  <a:pt x="981" y="207"/>
                  <a:pt x="981" y="207"/>
                </a:cubicBezTo>
                <a:cubicBezTo>
                  <a:pt x="982" y="209"/>
                  <a:pt x="982" y="209"/>
                  <a:pt x="982" y="209"/>
                </a:cubicBezTo>
                <a:cubicBezTo>
                  <a:pt x="982" y="210"/>
                  <a:pt x="982" y="210"/>
                  <a:pt x="982" y="210"/>
                </a:cubicBezTo>
                <a:cubicBezTo>
                  <a:pt x="983" y="210"/>
                  <a:pt x="983" y="210"/>
                  <a:pt x="983" y="210"/>
                </a:cubicBezTo>
                <a:cubicBezTo>
                  <a:pt x="984" y="210"/>
                  <a:pt x="984" y="210"/>
                  <a:pt x="984" y="210"/>
                </a:cubicBezTo>
                <a:cubicBezTo>
                  <a:pt x="984" y="209"/>
                  <a:pt x="984" y="209"/>
                  <a:pt x="984" y="209"/>
                </a:cubicBezTo>
                <a:cubicBezTo>
                  <a:pt x="985" y="209"/>
                  <a:pt x="985" y="209"/>
                  <a:pt x="985" y="209"/>
                </a:cubicBezTo>
                <a:cubicBezTo>
                  <a:pt x="985" y="210"/>
                  <a:pt x="985" y="210"/>
                  <a:pt x="985" y="210"/>
                </a:cubicBezTo>
                <a:cubicBezTo>
                  <a:pt x="985" y="211"/>
                  <a:pt x="985" y="211"/>
                  <a:pt x="985" y="211"/>
                </a:cubicBezTo>
                <a:cubicBezTo>
                  <a:pt x="986" y="211"/>
                  <a:pt x="986" y="211"/>
                  <a:pt x="986" y="211"/>
                </a:cubicBezTo>
                <a:cubicBezTo>
                  <a:pt x="987" y="211"/>
                  <a:pt x="987" y="211"/>
                  <a:pt x="987" y="211"/>
                </a:cubicBezTo>
                <a:cubicBezTo>
                  <a:pt x="987" y="208"/>
                  <a:pt x="987" y="208"/>
                  <a:pt x="987" y="208"/>
                </a:cubicBezTo>
                <a:cubicBezTo>
                  <a:pt x="987" y="206"/>
                  <a:pt x="987" y="206"/>
                  <a:pt x="987" y="206"/>
                </a:cubicBezTo>
                <a:cubicBezTo>
                  <a:pt x="986" y="206"/>
                  <a:pt x="986" y="206"/>
                  <a:pt x="986" y="206"/>
                </a:cubicBezTo>
                <a:cubicBezTo>
                  <a:pt x="986" y="205"/>
                  <a:pt x="986" y="205"/>
                  <a:pt x="986" y="205"/>
                </a:cubicBezTo>
                <a:cubicBezTo>
                  <a:pt x="987" y="206"/>
                  <a:pt x="987" y="206"/>
                  <a:pt x="987" y="206"/>
                </a:cubicBezTo>
                <a:cubicBezTo>
                  <a:pt x="989" y="207"/>
                  <a:pt x="989" y="207"/>
                  <a:pt x="989" y="207"/>
                </a:cubicBezTo>
                <a:cubicBezTo>
                  <a:pt x="989" y="208"/>
                  <a:pt x="989" y="208"/>
                  <a:pt x="989" y="208"/>
                </a:cubicBezTo>
                <a:cubicBezTo>
                  <a:pt x="990" y="208"/>
                  <a:pt x="990" y="208"/>
                  <a:pt x="990" y="208"/>
                </a:cubicBezTo>
                <a:cubicBezTo>
                  <a:pt x="991" y="207"/>
                  <a:pt x="991" y="207"/>
                  <a:pt x="991" y="207"/>
                </a:cubicBezTo>
                <a:cubicBezTo>
                  <a:pt x="991" y="205"/>
                  <a:pt x="991" y="205"/>
                  <a:pt x="991" y="205"/>
                </a:cubicBezTo>
                <a:cubicBezTo>
                  <a:pt x="990" y="203"/>
                  <a:pt x="990" y="203"/>
                  <a:pt x="990" y="203"/>
                </a:cubicBezTo>
                <a:cubicBezTo>
                  <a:pt x="988" y="202"/>
                  <a:pt x="988" y="202"/>
                  <a:pt x="988" y="202"/>
                </a:cubicBezTo>
                <a:cubicBezTo>
                  <a:pt x="988" y="201"/>
                  <a:pt x="988" y="201"/>
                  <a:pt x="988" y="201"/>
                </a:cubicBezTo>
                <a:cubicBezTo>
                  <a:pt x="988" y="201"/>
                  <a:pt x="988" y="201"/>
                  <a:pt x="988" y="201"/>
                </a:cubicBezTo>
                <a:cubicBezTo>
                  <a:pt x="989" y="202"/>
                  <a:pt x="989" y="202"/>
                  <a:pt x="989" y="202"/>
                </a:cubicBezTo>
                <a:cubicBezTo>
                  <a:pt x="991" y="203"/>
                  <a:pt x="991" y="203"/>
                  <a:pt x="991" y="203"/>
                </a:cubicBezTo>
                <a:cubicBezTo>
                  <a:pt x="991" y="204"/>
                  <a:pt x="991" y="204"/>
                  <a:pt x="991" y="204"/>
                </a:cubicBezTo>
                <a:cubicBezTo>
                  <a:pt x="994" y="204"/>
                  <a:pt x="994" y="204"/>
                  <a:pt x="994" y="204"/>
                </a:cubicBezTo>
                <a:cubicBezTo>
                  <a:pt x="995" y="203"/>
                  <a:pt x="995" y="203"/>
                  <a:pt x="995" y="203"/>
                </a:cubicBezTo>
                <a:cubicBezTo>
                  <a:pt x="995" y="202"/>
                  <a:pt x="995" y="202"/>
                  <a:pt x="995" y="202"/>
                </a:cubicBezTo>
                <a:cubicBezTo>
                  <a:pt x="993" y="202"/>
                  <a:pt x="993" y="202"/>
                  <a:pt x="993" y="202"/>
                </a:cubicBezTo>
                <a:cubicBezTo>
                  <a:pt x="992" y="201"/>
                  <a:pt x="992" y="201"/>
                  <a:pt x="992" y="201"/>
                </a:cubicBezTo>
                <a:cubicBezTo>
                  <a:pt x="990" y="201"/>
                  <a:pt x="990" y="201"/>
                  <a:pt x="990" y="201"/>
                </a:cubicBezTo>
                <a:cubicBezTo>
                  <a:pt x="989" y="200"/>
                  <a:pt x="989" y="200"/>
                  <a:pt x="989" y="200"/>
                </a:cubicBezTo>
                <a:cubicBezTo>
                  <a:pt x="990" y="198"/>
                  <a:pt x="990" y="198"/>
                  <a:pt x="990" y="198"/>
                </a:cubicBezTo>
                <a:cubicBezTo>
                  <a:pt x="990" y="199"/>
                  <a:pt x="990" y="199"/>
                  <a:pt x="990" y="199"/>
                </a:cubicBezTo>
                <a:cubicBezTo>
                  <a:pt x="991" y="200"/>
                  <a:pt x="991" y="200"/>
                  <a:pt x="991" y="200"/>
                </a:cubicBezTo>
                <a:cubicBezTo>
                  <a:pt x="993" y="200"/>
                  <a:pt x="993" y="200"/>
                  <a:pt x="993" y="200"/>
                </a:cubicBezTo>
                <a:cubicBezTo>
                  <a:pt x="993" y="199"/>
                  <a:pt x="993" y="199"/>
                  <a:pt x="993" y="199"/>
                </a:cubicBezTo>
                <a:cubicBezTo>
                  <a:pt x="993" y="197"/>
                  <a:pt x="993" y="197"/>
                  <a:pt x="993" y="197"/>
                </a:cubicBezTo>
                <a:cubicBezTo>
                  <a:pt x="992" y="197"/>
                  <a:pt x="992" y="197"/>
                  <a:pt x="992" y="197"/>
                </a:cubicBezTo>
                <a:cubicBezTo>
                  <a:pt x="992" y="195"/>
                  <a:pt x="992" y="195"/>
                  <a:pt x="992" y="195"/>
                </a:cubicBezTo>
                <a:cubicBezTo>
                  <a:pt x="992" y="195"/>
                  <a:pt x="992" y="195"/>
                  <a:pt x="992" y="195"/>
                </a:cubicBezTo>
                <a:cubicBezTo>
                  <a:pt x="993" y="196"/>
                  <a:pt x="993" y="196"/>
                  <a:pt x="993" y="196"/>
                </a:cubicBezTo>
                <a:cubicBezTo>
                  <a:pt x="994" y="197"/>
                  <a:pt x="994" y="197"/>
                  <a:pt x="994" y="197"/>
                </a:cubicBezTo>
                <a:cubicBezTo>
                  <a:pt x="994" y="198"/>
                  <a:pt x="994" y="198"/>
                  <a:pt x="994" y="198"/>
                </a:cubicBezTo>
                <a:cubicBezTo>
                  <a:pt x="994" y="199"/>
                  <a:pt x="994" y="199"/>
                  <a:pt x="994" y="199"/>
                </a:cubicBezTo>
                <a:cubicBezTo>
                  <a:pt x="996" y="199"/>
                  <a:pt x="996" y="199"/>
                  <a:pt x="996" y="199"/>
                </a:cubicBezTo>
                <a:cubicBezTo>
                  <a:pt x="998" y="200"/>
                  <a:pt x="998" y="200"/>
                  <a:pt x="998" y="200"/>
                </a:cubicBezTo>
                <a:cubicBezTo>
                  <a:pt x="999" y="199"/>
                  <a:pt x="999" y="199"/>
                  <a:pt x="999" y="199"/>
                </a:cubicBezTo>
                <a:cubicBezTo>
                  <a:pt x="1000" y="199"/>
                  <a:pt x="1000" y="199"/>
                  <a:pt x="1000" y="199"/>
                </a:cubicBezTo>
                <a:cubicBezTo>
                  <a:pt x="1001" y="198"/>
                  <a:pt x="1001" y="198"/>
                  <a:pt x="1001" y="198"/>
                </a:cubicBezTo>
                <a:cubicBezTo>
                  <a:pt x="1001" y="197"/>
                  <a:pt x="1001" y="197"/>
                  <a:pt x="1001" y="197"/>
                </a:cubicBezTo>
                <a:cubicBezTo>
                  <a:pt x="1000" y="197"/>
                  <a:pt x="1000" y="197"/>
                  <a:pt x="1000" y="197"/>
                </a:cubicBezTo>
                <a:cubicBezTo>
                  <a:pt x="998" y="197"/>
                  <a:pt x="998" y="197"/>
                  <a:pt x="998" y="197"/>
                </a:cubicBezTo>
                <a:cubicBezTo>
                  <a:pt x="997" y="197"/>
                  <a:pt x="997" y="197"/>
                  <a:pt x="997" y="197"/>
                </a:cubicBezTo>
                <a:cubicBezTo>
                  <a:pt x="998" y="196"/>
                  <a:pt x="998" y="196"/>
                  <a:pt x="998" y="196"/>
                </a:cubicBezTo>
                <a:cubicBezTo>
                  <a:pt x="1000" y="196"/>
                  <a:pt x="1000" y="196"/>
                  <a:pt x="1000" y="196"/>
                </a:cubicBezTo>
                <a:cubicBezTo>
                  <a:pt x="1001" y="196"/>
                  <a:pt x="1001" y="196"/>
                  <a:pt x="1001" y="196"/>
                </a:cubicBezTo>
                <a:cubicBezTo>
                  <a:pt x="1000" y="195"/>
                  <a:pt x="1000" y="195"/>
                  <a:pt x="1000" y="195"/>
                </a:cubicBezTo>
                <a:cubicBezTo>
                  <a:pt x="999" y="194"/>
                  <a:pt x="999" y="194"/>
                  <a:pt x="999" y="194"/>
                </a:cubicBezTo>
                <a:cubicBezTo>
                  <a:pt x="1000" y="194"/>
                  <a:pt x="1000" y="194"/>
                  <a:pt x="1000" y="194"/>
                </a:cubicBezTo>
                <a:cubicBezTo>
                  <a:pt x="999" y="193"/>
                  <a:pt x="999" y="193"/>
                  <a:pt x="999" y="193"/>
                </a:cubicBezTo>
                <a:cubicBezTo>
                  <a:pt x="998" y="193"/>
                  <a:pt x="998" y="193"/>
                  <a:pt x="998" y="193"/>
                </a:cubicBezTo>
                <a:cubicBezTo>
                  <a:pt x="997" y="194"/>
                  <a:pt x="997" y="194"/>
                  <a:pt x="997" y="194"/>
                </a:cubicBezTo>
                <a:cubicBezTo>
                  <a:pt x="998" y="192"/>
                  <a:pt x="998" y="192"/>
                  <a:pt x="998" y="192"/>
                </a:cubicBezTo>
                <a:cubicBezTo>
                  <a:pt x="999" y="191"/>
                  <a:pt x="999" y="191"/>
                  <a:pt x="999" y="191"/>
                </a:cubicBezTo>
                <a:cubicBezTo>
                  <a:pt x="1000" y="192"/>
                  <a:pt x="1000" y="192"/>
                  <a:pt x="1000" y="192"/>
                </a:cubicBezTo>
                <a:cubicBezTo>
                  <a:pt x="1001" y="192"/>
                  <a:pt x="1001" y="192"/>
                  <a:pt x="1001" y="192"/>
                </a:cubicBezTo>
                <a:cubicBezTo>
                  <a:pt x="1002" y="194"/>
                  <a:pt x="1002" y="194"/>
                  <a:pt x="1002" y="194"/>
                </a:cubicBezTo>
                <a:cubicBezTo>
                  <a:pt x="1001" y="195"/>
                  <a:pt x="1001" y="195"/>
                  <a:pt x="1001" y="195"/>
                </a:cubicBezTo>
                <a:cubicBezTo>
                  <a:pt x="1003" y="195"/>
                  <a:pt x="1003" y="195"/>
                  <a:pt x="1003" y="195"/>
                </a:cubicBezTo>
                <a:cubicBezTo>
                  <a:pt x="1004" y="194"/>
                  <a:pt x="1004" y="194"/>
                  <a:pt x="1004" y="194"/>
                </a:cubicBezTo>
                <a:cubicBezTo>
                  <a:pt x="1005" y="194"/>
                  <a:pt x="1005" y="194"/>
                  <a:pt x="1005" y="194"/>
                </a:cubicBezTo>
                <a:cubicBezTo>
                  <a:pt x="1005" y="193"/>
                  <a:pt x="1005" y="193"/>
                  <a:pt x="1005" y="193"/>
                </a:cubicBezTo>
                <a:cubicBezTo>
                  <a:pt x="1003" y="192"/>
                  <a:pt x="1003" y="192"/>
                  <a:pt x="1003" y="192"/>
                </a:cubicBezTo>
                <a:cubicBezTo>
                  <a:pt x="1003" y="190"/>
                  <a:pt x="1003" y="190"/>
                  <a:pt x="1003" y="190"/>
                </a:cubicBezTo>
                <a:cubicBezTo>
                  <a:pt x="1003" y="189"/>
                  <a:pt x="1003" y="189"/>
                  <a:pt x="1003" y="189"/>
                </a:cubicBezTo>
                <a:cubicBezTo>
                  <a:pt x="1001" y="190"/>
                  <a:pt x="1001" y="190"/>
                  <a:pt x="1001" y="190"/>
                </a:cubicBezTo>
                <a:cubicBezTo>
                  <a:pt x="1002" y="187"/>
                  <a:pt x="1002" y="187"/>
                  <a:pt x="1002" y="187"/>
                </a:cubicBezTo>
                <a:cubicBezTo>
                  <a:pt x="1001" y="186"/>
                  <a:pt x="1001" y="186"/>
                  <a:pt x="1001" y="186"/>
                </a:cubicBezTo>
                <a:cubicBezTo>
                  <a:pt x="999" y="186"/>
                  <a:pt x="999" y="186"/>
                  <a:pt x="999" y="186"/>
                </a:cubicBezTo>
                <a:cubicBezTo>
                  <a:pt x="998" y="186"/>
                  <a:pt x="998" y="186"/>
                  <a:pt x="998" y="186"/>
                </a:cubicBezTo>
                <a:cubicBezTo>
                  <a:pt x="999" y="185"/>
                  <a:pt x="999" y="185"/>
                  <a:pt x="999" y="185"/>
                </a:cubicBezTo>
                <a:cubicBezTo>
                  <a:pt x="999" y="184"/>
                  <a:pt x="999" y="184"/>
                  <a:pt x="999" y="184"/>
                </a:cubicBezTo>
                <a:cubicBezTo>
                  <a:pt x="996" y="186"/>
                  <a:pt x="996" y="186"/>
                  <a:pt x="996" y="186"/>
                </a:cubicBezTo>
                <a:cubicBezTo>
                  <a:pt x="996" y="187"/>
                  <a:pt x="996" y="187"/>
                  <a:pt x="996" y="187"/>
                </a:cubicBezTo>
                <a:cubicBezTo>
                  <a:pt x="996" y="189"/>
                  <a:pt x="996" y="189"/>
                  <a:pt x="996" y="189"/>
                </a:cubicBezTo>
                <a:cubicBezTo>
                  <a:pt x="995" y="189"/>
                  <a:pt x="995" y="189"/>
                  <a:pt x="995" y="189"/>
                </a:cubicBezTo>
                <a:cubicBezTo>
                  <a:pt x="994" y="188"/>
                  <a:pt x="994" y="188"/>
                  <a:pt x="994" y="188"/>
                </a:cubicBezTo>
                <a:cubicBezTo>
                  <a:pt x="994" y="185"/>
                  <a:pt x="994" y="185"/>
                  <a:pt x="994" y="185"/>
                </a:cubicBezTo>
                <a:cubicBezTo>
                  <a:pt x="993" y="185"/>
                  <a:pt x="993" y="185"/>
                  <a:pt x="993" y="185"/>
                </a:cubicBezTo>
                <a:cubicBezTo>
                  <a:pt x="993" y="185"/>
                  <a:pt x="993" y="185"/>
                  <a:pt x="993" y="185"/>
                </a:cubicBezTo>
                <a:cubicBezTo>
                  <a:pt x="993" y="187"/>
                  <a:pt x="993" y="187"/>
                  <a:pt x="993" y="187"/>
                </a:cubicBezTo>
                <a:cubicBezTo>
                  <a:pt x="991" y="189"/>
                  <a:pt x="991" y="189"/>
                  <a:pt x="991" y="189"/>
                </a:cubicBezTo>
                <a:cubicBezTo>
                  <a:pt x="990" y="190"/>
                  <a:pt x="990" y="190"/>
                  <a:pt x="990" y="190"/>
                </a:cubicBezTo>
                <a:cubicBezTo>
                  <a:pt x="991" y="189"/>
                  <a:pt x="991" y="189"/>
                  <a:pt x="991" y="189"/>
                </a:cubicBezTo>
                <a:cubicBezTo>
                  <a:pt x="991" y="186"/>
                  <a:pt x="991" y="186"/>
                  <a:pt x="991" y="186"/>
                </a:cubicBezTo>
                <a:cubicBezTo>
                  <a:pt x="992" y="184"/>
                  <a:pt x="992" y="184"/>
                  <a:pt x="992" y="184"/>
                </a:cubicBezTo>
                <a:cubicBezTo>
                  <a:pt x="992" y="183"/>
                  <a:pt x="992" y="183"/>
                  <a:pt x="992" y="183"/>
                </a:cubicBezTo>
                <a:cubicBezTo>
                  <a:pt x="991" y="183"/>
                  <a:pt x="991" y="183"/>
                  <a:pt x="991" y="183"/>
                </a:cubicBezTo>
                <a:cubicBezTo>
                  <a:pt x="989" y="186"/>
                  <a:pt x="989" y="186"/>
                  <a:pt x="989" y="186"/>
                </a:cubicBezTo>
                <a:cubicBezTo>
                  <a:pt x="989" y="187"/>
                  <a:pt x="989" y="187"/>
                  <a:pt x="989" y="187"/>
                </a:cubicBezTo>
                <a:cubicBezTo>
                  <a:pt x="987" y="188"/>
                  <a:pt x="987" y="188"/>
                  <a:pt x="987" y="188"/>
                </a:cubicBezTo>
                <a:cubicBezTo>
                  <a:pt x="986" y="188"/>
                  <a:pt x="986" y="188"/>
                  <a:pt x="986" y="188"/>
                </a:cubicBezTo>
                <a:cubicBezTo>
                  <a:pt x="986" y="187"/>
                  <a:pt x="986" y="187"/>
                  <a:pt x="986" y="187"/>
                </a:cubicBezTo>
                <a:cubicBezTo>
                  <a:pt x="987" y="185"/>
                  <a:pt x="987" y="185"/>
                  <a:pt x="987" y="185"/>
                </a:cubicBezTo>
                <a:cubicBezTo>
                  <a:pt x="989" y="184"/>
                  <a:pt x="989" y="184"/>
                  <a:pt x="989" y="184"/>
                </a:cubicBezTo>
                <a:cubicBezTo>
                  <a:pt x="990" y="182"/>
                  <a:pt x="990" y="182"/>
                  <a:pt x="990" y="182"/>
                </a:cubicBezTo>
                <a:cubicBezTo>
                  <a:pt x="991" y="181"/>
                  <a:pt x="991" y="181"/>
                  <a:pt x="991" y="181"/>
                </a:cubicBezTo>
                <a:cubicBezTo>
                  <a:pt x="992" y="181"/>
                  <a:pt x="992" y="181"/>
                  <a:pt x="992" y="181"/>
                </a:cubicBezTo>
                <a:cubicBezTo>
                  <a:pt x="993" y="179"/>
                  <a:pt x="993" y="179"/>
                  <a:pt x="993" y="179"/>
                </a:cubicBezTo>
                <a:cubicBezTo>
                  <a:pt x="993" y="178"/>
                  <a:pt x="993" y="178"/>
                  <a:pt x="993" y="178"/>
                </a:cubicBezTo>
                <a:cubicBezTo>
                  <a:pt x="992" y="178"/>
                  <a:pt x="992" y="178"/>
                  <a:pt x="992" y="178"/>
                </a:cubicBezTo>
                <a:cubicBezTo>
                  <a:pt x="990" y="179"/>
                  <a:pt x="990" y="179"/>
                  <a:pt x="990" y="179"/>
                </a:cubicBezTo>
                <a:cubicBezTo>
                  <a:pt x="989" y="181"/>
                  <a:pt x="989" y="181"/>
                  <a:pt x="989" y="181"/>
                </a:cubicBezTo>
                <a:cubicBezTo>
                  <a:pt x="987" y="181"/>
                  <a:pt x="987" y="181"/>
                  <a:pt x="987" y="181"/>
                </a:cubicBezTo>
                <a:cubicBezTo>
                  <a:pt x="985" y="183"/>
                  <a:pt x="985" y="183"/>
                  <a:pt x="985" y="183"/>
                </a:cubicBezTo>
                <a:cubicBezTo>
                  <a:pt x="986" y="181"/>
                  <a:pt x="986" y="181"/>
                  <a:pt x="986" y="181"/>
                </a:cubicBezTo>
                <a:cubicBezTo>
                  <a:pt x="988" y="179"/>
                  <a:pt x="988" y="179"/>
                  <a:pt x="988" y="179"/>
                </a:cubicBezTo>
                <a:cubicBezTo>
                  <a:pt x="987" y="179"/>
                  <a:pt x="987" y="179"/>
                  <a:pt x="987" y="179"/>
                </a:cubicBezTo>
                <a:cubicBezTo>
                  <a:pt x="985" y="179"/>
                  <a:pt x="985" y="179"/>
                  <a:pt x="985" y="179"/>
                </a:cubicBezTo>
                <a:cubicBezTo>
                  <a:pt x="985" y="180"/>
                  <a:pt x="985" y="180"/>
                  <a:pt x="985" y="180"/>
                </a:cubicBezTo>
                <a:cubicBezTo>
                  <a:pt x="982" y="179"/>
                  <a:pt x="982" y="179"/>
                  <a:pt x="982" y="179"/>
                </a:cubicBezTo>
                <a:cubicBezTo>
                  <a:pt x="980" y="180"/>
                  <a:pt x="980" y="180"/>
                  <a:pt x="980" y="180"/>
                </a:cubicBezTo>
                <a:cubicBezTo>
                  <a:pt x="979" y="179"/>
                  <a:pt x="979" y="179"/>
                  <a:pt x="979" y="179"/>
                </a:cubicBezTo>
                <a:cubicBezTo>
                  <a:pt x="981" y="179"/>
                  <a:pt x="981" y="179"/>
                  <a:pt x="981" y="179"/>
                </a:cubicBezTo>
                <a:cubicBezTo>
                  <a:pt x="985" y="178"/>
                  <a:pt x="985" y="178"/>
                  <a:pt x="985" y="178"/>
                </a:cubicBezTo>
                <a:cubicBezTo>
                  <a:pt x="983" y="177"/>
                  <a:pt x="983" y="177"/>
                  <a:pt x="983" y="177"/>
                </a:cubicBezTo>
                <a:cubicBezTo>
                  <a:pt x="982" y="176"/>
                  <a:pt x="982" y="176"/>
                  <a:pt x="982" y="176"/>
                </a:cubicBezTo>
                <a:cubicBezTo>
                  <a:pt x="983" y="177"/>
                  <a:pt x="983" y="177"/>
                  <a:pt x="983" y="177"/>
                </a:cubicBezTo>
                <a:cubicBezTo>
                  <a:pt x="985" y="176"/>
                  <a:pt x="985" y="176"/>
                  <a:pt x="985" y="176"/>
                </a:cubicBezTo>
                <a:cubicBezTo>
                  <a:pt x="984" y="174"/>
                  <a:pt x="984" y="174"/>
                  <a:pt x="984" y="174"/>
                </a:cubicBezTo>
                <a:cubicBezTo>
                  <a:pt x="983" y="174"/>
                  <a:pt x="983" y="174"/>
                  <a:pt x="983" y="174"/>
                </a:cubicBezTo>
                <a:cubicBezTo>
                  <a:pt x="983" y="174"/>
                  <a:pt x="983" y="174"/>
                  <a:pt x="983" y="174"/>
                </a:cubicBezTo>
                <a:cubicBezTo>
                  <a:pt x="984" y="173"/>
                  <a:pt x="984" y="173"/>
                  <a:pt x="984" y="173"/>
                </a:cubicBezTo>
                <a:cubicBezTo>
                  <a:pt x="984" y="172"/>
                  <a:pt x="984" y="172"/>
                  <a:pt x="984" y="172"/>
                </a:cubicBezTo>
                <a:cubicBezTo>
                  <a:pt x="984" y="169"/>
                  <a:pt x="984" y="169"/>
                  <a:pt x="984" y="169"/>
                </a:cubicBezTo>
                <a:cubicBezTo>
                  <a:pt x="983" y="168"/>
                  <a:pt x="983" y="168"/>
                  <a:pt x="983" y="168"/>
                </a:cubicBezTo>
                <a:cubicBezTo>
                  <a:pt x="981" y="169"/>
                  <a:pt x="981" y="169"/>
                  <a:pt x="981" y="169"/>
                </a:cubicBezTo>
                <a:cubicBezTo>
                  <a:pt x="980" y="170"/>
                  <a:pt x="980" y="170"/>
                  <a:pt x="980" y="170"/>
                </a:cubicBezTo>
                <a:cubicBezTo>
                  <a:pt x="979" y="169"/>
                  <a:pt x="979" y="169"/>
                  <a:pt x="979" y="169"/>
                </a:cubicBezTo>
                <a:cubicBezTo>
                  <a:pt x="978" y="170"/>
                  <a:pt x="978" y="170"/>
                  <a:pt x="978" y="170"/>
                </a:cubicBezTo>
                <a:cubicBezTo>
                  <a:pt x="978" y="169"/>
                  <a:pt x="978" y="169"/>
                  <a:pt x="978" y="169"/>
                </a:cubicBezTo>
                <a:cubicBezTo>
                  <a:pt x="978" y="168"/>
                  <a:pt x="978" y="168"/>
                  <a:pt x="978" y="168"/>
                </a:cubicBezTo>
                <a:cubicBezTo>
                  <a:pt x="979" y="166"/>
                  <a:pt x="979" y="166"/>
                  <a:pt x="979" y="166"/>
                </a:cubicBezTo>
                <a:cubicBezTo>
                  <a:pt x="981" y="166"/>
                  <a:pt x="981" y="166"/>
                  <a:pt x="981" y="166"/>
                </a:cubicBezTo>
                <a:cubicBezTo>
                  <a:pt x="982" y="165"/>
                  <a:pt x="982" y="165"/>
                  <a:pt x="982" y="165"/>
                </a:cubicBezTo>
                <a:cubicBezTo>
                  <a:pt x="982" y="163"/>
                  <a:pt x="982" y="163"/>
                  <a:pt x="982" y="163"/>
                </a:cubicBezTo>
                <a:cubicBezTo>
                  <a:pt x="981" y="162"/>
                  <a:pt x="981" y="162"/>
                  <a:pt x="981" y="162"/>
                </a:cubicBezTo>
                <a:cubicBezTo>
                  <a:pt x="980" y="163"/>
                  <a:pt x="980" y="163"/>
                  <a:pt x="980" y="163"/>
                </a:cubicBezTo>
                <a:cubicBezTo>
                  <a:pt x="978" y="165"/>
                  <a:pt x="978" y="165"/>
                  <a:pt x="978" y="165"/>
                </a:cubicBezTo>
                <a:cubicBezTo>
                  <a:pt x="976" y="166"/>
                  <a:pt x="976" y="166"/>
                  <a:pt x="976" y="166"/>
                </a:cubicBezTo>
                <a:cubicBezTo>
                  <a:pt x="975" y="168"/>
                  <a:pt x="975" y="168"/>
                  <a:pt x="975" y="168"/>
                </a:cubicBezTo>
                <a:cubicBezTo>
                  <a:pt x="975" y="169"/>
                  <a:pt x="975" y="169"/>
                  <a:pt x="975" y="169"/>
                </a:cubicBezTo>
                <a:cubicBezTo>
                  <a:pt x="975" y="171"/>
                  <a:pt x="975" y="171"/>
                  <a:pt x="975" y="171"/>
                </a:cubicBezTo>
                <a:cubicBezTo>
                  <a:pt x="974" y="171"/>
                  <a:pt x="974" y="171"/>
                  <a:pt x="974" y="171"/>
                </a:cubicBezTo>
                <a:cubicBezTo>
                  <a:pt x="974" y="169"/>
                  <a:pt x="974" y="169"/>
                  <a:pt x="974" y="169"/>
                </a:cubicBezTo>
                <a:cubicBezTo>
                  <a:pt x="974" y="168"/>
                  <a:pt x="974" y="168"/>
                  <a:pt x="974" y="168"/>
                </a:cubicBezTo>
                <a:cubicBezTo>
                  <a:pt x="975" y="166"/>
                  <a:pt x="975" y="166"/>
                  <a:pt x="975" y="166"/>
                </a:cubicBezTo>
                <a:cubicBezTo>
                  <a:pt x="977" y="164"/>
                  <a:pt x="977" y="164"/>
                  <a:pt x="977" y="164"/>
                </a:cubicBezTo>
                <a:cubicBezTo>
                  <a:pt x="977" y="162"/>
                  <a:pt x="977" y="162"/>
                  <a:pt x="977" y="162"/>
                </a:cubicBezTo>
                <a:cubicBezTo>
                  <a:pt x="977" y="162"/>
                  <a:pt x="977" y="162"/>
                  <a:pt x="977" y="162"/>
                </a:cubicBezTo>
                <a:cubicBezTo>
                  <a:pt x="975" y="163"/>
                  <a:pt x="975" y="163"/>
                  <a:pt x="975" y="163"/>
                </a:cubicBezTo>
                <a:cubicBezTo>
                  <a:pt x="975" y="164"/>
                  <a:pt x="975" y="164"/>
                  <a:pt x="975" y="164"/>
                </a:cubicBezTo>
                <a:cubicBezTo>
                  <a:pt x="975" y="165"/>
                  <a:pt x="975" y="165"/>
                  <a:pt x="975" y="165"/>
                </a:cubicBezTo>
                <a:cubicBezTo>
                  <a:pt x="973" y="166"/>
                  <a:pt x="973" y="166"/>
                  <a:pt x="973" y="166"/>
                </a:cubicBezTo>
                <a:cubicBezTo>
                  <a:pt x="972" y="167"/>
                  <a:pt x="972" y="167"/>
                  <a:pt x="972" y="167"/>
                </a:cubicBezTo>
                <a:cubicBezTo>
                  <a:pt x="972" y="168"/>
                  <a:pt x="972" y="168"/>
                  <a:pt x="972" y="168"/>
                </a:cubicBezTo>
                <a:cubicBezTo>
                  <a:pt x="971" y="170"/>
                  <a:pt x="971" y="170"/>
                  <a:pt x="971" y="170"/>
                </a:cubicBezTo>
                <a:cubicBezTo>
                  <a:pt x="970" y="171"/>
                  <a:pt x="970" y="171"/>
                  <a:pt x="970" y="171"/>
                </a:cubicBezTo>
                <a:cubicBezTo>
                  <a:pt x="970" y="170"/>
                  <a:pt x="970" y="170"/>
                  <a:pt x="970" y="170"/>
                </a:cubicBezTo>
                <a:cubicBezTo>
                  <a:pt x="971" y="168"/>
                  <a:pt x="971" y="168"/>
                  <a:pt x="971" y="168"/>
                </a:cubicBezTo>
                <a:cubicBezTo>
                  <a:pt x="972" y="165"/>
                  <a:pt x="972" y="165"/>
                  <a:pt x="972" y="165"/>
                </a:cubicBezTo>
                <a:cubicBezTo>
                  <a:pt x="973" y="163"/>
                  <a:pt x="973" y="163"/>
                  <a:pt x="973" y="163"/>
                </a:cubicBezTo>
                <a:cubicBezTo>
                  <a:pt x="973" y="162"/>
                  <a:pt x="973" y="162"/>
                  <a:pt x="973" y="162"/>
                </a:cubicBezTo>
                <a:cubicBezTo>
                  <a:pt x="971" y="162"/>
                  <a:pt x="971" y="162"/>
                  <a:pt x="971" y="162"/>
                </a:cubicBezTo>
                <a:cubicBezTo>
                  <a:pt x="970" y="163"/>
                  <a:pt x="970" y="163"/>
                  <a:pt x="970" y="163"/>
                </a:cubicBezTo>
                <a:cubicBezTo>
                  <a:pt x="970" y="165"/>
                  <a:pt x="970" y="165"/>
                  <a:pt x="970" y="165"/>
                </a:cubicBezTo>
                <a:cubicBezTo>
                  <a:pt x="969" y="165"/>
                  <a:pt x="969" y="165"/>
                  <a:pt x="969" y="165"/>
                </a:cubicBezTo>
                <a:cubicBezTo>
                  <a:pt x="969" y="164"/>
                  <a:pt x="969" y="164"/>
                  <a:pt x="969" y="164"/>
                </a:cubicBezTo>
                <a:cubicBezTo>
                  <a:pt x="970" y="162"/>
                  <a:pt x="970" y="162"/>
                  <a:pt x="970" y="162"/>
                </a:cubicBezTo>
                <a:cubicBezTo>
                  <a:pt x="971" y="161"/>
                  <a:pt x="971" y="161"/>
                  <a:pt x="971" y="161"/>
                </a:cubicBezTo>
                <a:cubicBezTo>
                  <a:pt x="970" y="160"/>
                  <a:pt x="970" y="160"/>
                  <a:pt x="970" y="160"/>
                </a:cubicBezTo>
                <a:cubicBezTo>
                  <a:pt x="968" y="159"/>
                  <a:pt x="968" y="159"/>
                  <a:pt x="968" y="159"/>
                </a:cubicBezTo>
                <a:cubicBezTo>
                  <a:pt x="969" y="158"/>
                  <a:pt x="969" y="158"/>
                  <a:pt x="969" y="158"/>
                </a:cubicBezTo>
                <a:cubicBezTo>
                  <a:pt x="968" y="157"/>
                  <a:pt x="968" y="157"/>
                  <a:pt x="968" y="157"/>
                </a:cubicBezTo>
                <a:cubicBezTo>
                  <a:pt x="965" y="157"/>
                  <a:pt x="965" y="157"/>
                  <a:pt x="965" y="157"/>
                </a:cubicBezTo>
                <a:cubicBezTo>
                  <a:pt x="964" y="158"/>
                  <a:pt x="964" y="158"/>
                  <a:pt x="964" y="158"/>
                </a:cubicBezTo>
                <a:cubicBezTo>
                  <a:pt x="965" y="157"/>
                  <a:pt x="965" y="157"/>
                  <a:pt x="965" y="157"/>
                </a:cubicBezTo>
                <a:cubicBezTo>
                  <a:pt x="966" y="156"/>
                  <a:pt x="966" y="156"/>
                  <a:pt x="966" y="156"/>
                </a:cubicBezTo>
                <a:cubicBezTo>
                  <a:pt x="965" y="156"/>
                  <a:pt x="965" y="156"/>
                  <a:pt x="965" y="156"/>
                </a:cubicBezTo>
                <a:cubicBezTo>
                  <a:pt x="962" y="156"/>
                  <a:pt x="962" y="156"/>
                  <a:pt x="962" y="156"/>
                </a:cubicBezTo>
                <a:cubicBezTo>
                  <a:pt x="961" y="157"/>
                  <a:pt x="961" y="157"/>
                  <a:pt x="961" y="157"/>
                </a:cubicBezTo>
                <a:cubicBezTo>
                  <a:pt x="961" y="156"/>
                  <a:pt x="961" y="156"/>
                  <a:pt x="961" y="156"/>
                </a:cubicBezTo>
                <a:cubicBezTo>
                  <a:pt x="964" y="154"/>
                  <a:pt x="964" y="154"/>
                  <a:pt x="964" y="154"/>
                </a:cubicBezTo>
                <a:cubicBezTo>
                  <a:pt x="966" y="154"/>
                  <a:pt x="966" y="154"/>
                  <a:pt x="966" y="154"/>
                </a:cubicBezTo>
                <a:cubicBezTo>
                  <a:pt x="967" y="155"/>
                  <a:pt x="967" y="155"/>
                  <a:pt x="967" y="155"/>
                </a:cubicBezTo>
                <a:cubicBezTo>
                  <a:pt x="969" y="155"/>
                  <a:pt x="969" y="155"/>
                  <a:pt x="969" y="155"/>
                </a:cubicBezTo>
                <a:cubicBezTo>
                  <a:pt x="969" y="154"/>
                  <a:pt x="969" y="154"/>
                  <a:pt x="969" y="154"/>
                </a:cubicBezTo>
                <a:cubicBezTo>
                  <a:pt x="970" y="153"/>
                  <a:pt x="970" y="153"/>
                  <a:pt x="970" y="153"/>
                </a:cubicBezTo>
                <a:cubicBezTo>
                  <a:pt x="969" y="153"/>
                  <a:pt x="969" y="153"/>
                  <a:pt x="969" y="153"/>
                </a:cubicBezTo>
                <a:cubicBezTo>
                  <a:pt x="967" y="152"/>
                  <a:pt x="967" y="152"/>
                  <a:pt x="967" y="152"/>
                </a:cubicBezTo>
                <a:cubicBezTo>
                  <a:pt x="965" y="151"/>
                  <a:pt x="965" y="151"/>
                  <a:pt x="965" y="151"/>
                </a:cubicBezTo>
                <a:cubicBezTo>
                  <a:pt x="963" y="151"/>
                  <a:pt x="963" y="151"/>
                  <a:pt x="963" y="151"/>
                </a:cubicBezTo>
                <a:cubicBezTo>
                  <a:pt x="963" y="153"/>
                  <a:pt x="963" y="153"/>
                  <a:pt x="963" y="153"/>
                </a:cubicBezTo>
                <a:cubicBezTo>
                  <a:pt x="962" y="153"/>
                  <a:pt x="962" y="153"/>
                  <a:pt x="962" y="153"/>
                </a:cubicBezTo>
                <a:cubicBezTo>
                  <a:pt x="962" y="152"/>
                  <a:pt x="962" y="152"/>
                  <a:pt x="962" y="152"/>
                </a:cubicBezTo>
                <a:cubicBezTo>
                  <a:pt x="963" y="152"/>
                  <a:pt x="963" y="152"/>
                  <a:pt x="963" y="152"/>
                </a:cubicBezTo>
                <a:cubicBezTo>
                  <a:pt x="963" y="151"/>
                  <a:pt x="963" y="151"/>
                  <a:pt x="963" y="151"/>
                </a:cubicBezTo>
                <a:cubicBezTo>
                  <a:pt x="961" y="151"/>
                  <a:pt x="961" y="151"/>
                  <a:pt x="961" y="151"/>
                </a:cubicBezTo>
                <a:cubicBezTo>
                  <a:pt x="961" y="152"/>
                  <a:pt x="961" y="152"/>
                  <a:pt x="961" y="152"/>
                </a:cubicBezTo>
                <a:cubicBezTo>
                  <a:pt x="960" y="152"/>
                  <a:pt x="960" y="152"/>
                  <a:pt x="960" y="152"/>
                </a:cubicBezTo>
                <a:cubicBezTo>
                  <a:pt x="960" y="151"/>
                  <a:pt x="960" y="151"/>
                  <a:pt x="960" y="151"/>
                </a:cubicBezTo>
                <a:cubicBezTo>
                  <a:pt x="960" y="150"/>
                  <a:pt x="960" y="150"/>
                  <a:pt x="960" y="150"/>
                </a:cubicBezTo>
                <a:cubicBezTo>
                  <a:pt x="959" y="149"/>
                  <a:pt x="959" y="149"/>
                  <a:pt x="959" y="149"/>
                </a:cubicBezTo>
                <a:cubicBezTo>
                  <a:pt x="958" y="150"/>
                  <a:pt x="958" y="150"/>
                  <a:pt x="958" y="150"/>
                </a:cubicBezTo>
                <a:cubicBezTo>
                  <a:pt x="957" y="149"/>
                  <a:pt x="957" y="149"/>
                  <a:pt x="957" y="149"/>
                </a:cubicBezTo>
                <a:cubicBezTo>
                  <a:pt x="956" y="148"/>
                  <a:pt x="956" y="148"/>
                  <a:pt x="956" y="148"/>
                </a:cubicBezTo>
                <a:cubicBezTo>
                  <a:pt x="955" y="148"/>
                  <a:pt x="955" y="148"/>
                  <a:pt x="955" y="148"/>
                </a:cubicBezTo>
                <a:cubicBezTo>
                  <a:pt x="956" y="147"/>
                  <a:pt x="956" y="147"/>
                  <a:pt x="956" y="147"/>
                </a:cubicBezTo>
                <a:cubicBezTo>
                  <a:pt x="957" y="147"/>
                  <a:pt x="957" y="147"/>
                  <a:pt x="957" y="147"/>
                </a:cubicBezTo>
                <a:cubicBezTo>
                  <a:pt x="960" y="148"/>
                  <a:pt x="960" y="148"/>
                  <a:pt x="960" y="148"/>
                </a:cubicBezTo>
                <a:cubicBezTo>
                  <a:pt x="961" y="148"/>
                  <a:pt x="961" y="148"/>
                  <a:pt x="961" y="148"/>
                </a:cubicBezTo>
                <a:cubicBezTo>
                  <a:pt x="960" y="147"/>
                  <a:pt x="960" y="147"/>
                  <a:pt x="960" y="147"/>
                </a:cubicBezTo>
                <a:cubicBezTo>
                  <a:pt x="955" y="145"/>
                  <a:pt x="955" y="145"/>
                  <a:pt x="955" y="145"/>
                </a:cubicBezTo>
                <a:cubicBezTo>
                  <a:pt x="953" y="144"/>
                  <a:pt x="953" y="144"/>
                  <a:pt x="953" y="144"/>
                </a:cubicBezTo>
                <a:cubicBezTo>
                  <a:pt x="953" y="143"/>
                  <a:pt x="953" y="143"/>
                  <a:pt x="953" y="143"/>
                </a:cubicBezTo>
                <a:cubicBezTo>
                  <a:pt x="954" y="143"/>
                  <a:pt x="954" y="143"/>
                  <a:pt x="954" y="143"/>
                </a:cubicBezTo>
                <a:cubicBezTo>
                  <a:pt x="958" y="144"/>
                  <a:pt x="958" y="144"/>
                  <a:pt x="958" y="144"/>
                </a:cubicBezTo>
                <a:cubicBezTo>
                  <a:pt x="960" y="145"/>
                  <a:pt x="960" y="145"/>
                  <a:pt x="960" y="145"/>
                </a:cubicBezTo>
                <a:cubicBezTo>
                  <a:pt x="964" y="146"/>
                  <a:pt x="964" y="146"/>
                  <a:pt x="964" y="146"/>
                </a:cubicBezTo>
                <a:cubicBezTo>
                  <a:pt x="965" y="145"/>
                  <a:pt x="965" y="145"/>
                  <a:pt x="965" y="145"/>
                </a:cubicBezTo>
                <a:cubicBezTo>
                  <a:pt x="964" y="145"/>
                  <a:pt x="964" y="145"/>
                  <a:pt x="964" y="145"/>
                </a:cubicBezTo>
                <a:cubicBezTo>
                  <a:pt x="964" y="143"/>
                  <a:pt x="964" y="143"/>
                  <a:pt x="964" y="143"/>
                </a:cubicBezTo>
                <a:cubicBezTo>
                  <a:pt x="964" y="142"/>
                  <a:pt x="964" y="142"/>
                  <a:pt x="964" y="142"/>
                </a:cubicBezTo>
                <a:cubicBezTo>
                  <a:pt x="962" y="142"/>
                  <a:pt x="962" y="142"/>
                  <a:pt x="962" y="142"/>
                </a:cubicBezTo>
                <a:cubicBezTo>
                  <a:pt x="961" y="141"/>
                  <a:pt x="961" y="141"/>
                  <a:pt x="961" y="141"/>
                </a:cubicBezTo>
                <a:cubicBezTo>
                  <a:pt x="961" y="140"/>
                  <a:pt x="961" y="140"/>
                  <a:pt x="961" y="140"/>
                </a:cubicBezTo>
                <a:cubicBezTo>
                  <a:pt x="962" y="140"/>
                  <a:pt x="962" y="140"/>
                  <a:pt x="962" y="140"/>
                </a:cubicBezTo>
                <a:cubicBezTo>
                  <a:pt x="963" y="141"/>
                  <a:pt x="963" y="141"/>
                  <a:pt x="963" y="141"/>
                </a:cubicBezTo>
                <a:cubicBezTo>
                  <a:pt x="964" y="142"/>
                  <a:pt x="964" y="142"/>
                  <a:pt x="964" y="142"/>
                </a:cubicBezTo>
                <a:cubicBezTo>
                  <a:pt x="965" y="141"/>
                  <a:pt x="965" y="141"/>
                  <a:pt x="965" y="141"/>
                </a:cubicBezTo>
                <a:cubicBezTo>
                  <a:pt x="967" y="141"/>
                  <a:pt x="967" y="141"/>
                  <a:pt x="967" y="141"/>
                </a:cubicBezTo>
                <a:cubicBezTo>
                  <a:pt x="967" y="141"/>
                  <a:pt x="967" y="141"/>
                  <a:pt x="967" y="141"/>
                </a:cubicBezTo>
                <a:cubicBezTo>
                  <a:pt x="967" y="140"/>
                  <a:pt x="967" y="140"/>
                  <a:pt x="967" y="140"/>
                </a:cubicBezTo>
                <a:cubicBezTo>
                  <a:pt x="966" y="139"/>
                  <a:pt x="966" y="139"/>
                  <a:pt x="966" y="139"/>
                </a:cubicBezTo>
                <a:cubicBezTo>
                  <a:pt x="966" y="139"/>
                  <a:pt x="966" y="139"/>
                  <a:pt x="966" y="139"/>
                </a:cubicBezTo>
                <a:cubicBezTo>
                  <a:pt x="965" y="137"/>
                  <a:pt x="965" y="137"/>
                  <a:pt x="965" y="137"/>
                </a:cubicBezTo>
                <a:cubicBezTo>
                  <a:pt x="963" y="138"/>
                  <a:pt x="963" y="138"/>
                  <a:pt x="963" y="138"/>
                </a:cubicBezTo>
                <a:cubicBezTo>
                  <a:pt x="962" y="138"/>
                  <a:pt x="962" y="138"/>
                  <a:pt x="962" y="138"/>
                </a:cubicBezTo>
                <a:cubicBezTo>
                  <a:pt x="959" y="138"/>
                  <a:pt x="959" y="138"/>
                  <a:pt x="959" y="138"/>
                </a:cubicBezTo>
                <a:cubicBezTo>
                  <a:pt x="959" y="139"/>
                  <a:pt x="959" y="139"/>
                  <a:pt x="959" y="139"/>
                </a:cubicBezTo>
                <a:cubicBezTo>
                  <a:pt x="958" y="139"/>
                  <a:pt x="958" y="139"/>
                  <a:pt x="958" y="139"/>
                </a:cubicBezTo>
                <a:cubicBezTo>
                  <a:pt x="957" y="138"/>
                  <a:pt x="957" y="138"/>
                  <a:pt x="957" y="138"/>
                </a:cubicBezTo>
                <a:cubicBezTo>
                  <a:pt x="959" y="137"/>
                  <a:pt x="959" y="137"/>
                  <a:pt x="959" y="137"/>
                </a:cubicBezTo>
                <a:cubicBezTo>
                  <a:pt x="961" y="137"/>
                  <a:pt x="961" y="137"/>
                  <a:pt x="961" y="137"/>
                </a:cubicBezTo>
                <a:cubicBezTo>
                  <a:pt x="962" y="137"/>
                  <a:pt x="962" y="137"/>
                  <a:pt x="962" y="137"/>
                </a:cubicBezTo>
                <a:cubicBezTo>
                  <a:pt x="965" y="136"/>
                  <a:pt x="965" y="136"/>
                  <a:pt x="965" y="136"/>
                </a:cubicBezTo>
                <a:cubicBezTo>
                  <a:pt x="965" y="136"/>
                  <a:pt x="965" y="136"/>
                  <a:pt x="965" y="136"/>
                </a:cubicBezTo>
                <a:cubicBezTo>
                  <a:pt x="963" y="135"/>
                  <a:pt x="963" y="135"/>
                  <a:pt x="963" y="135"/>
                </a:cubicBezTo>
                <a:cubicBezTo>
                  <a:pt x="962" y="135"/>
                  <a:pt x="962" y="135"/>
                  <a:pt x="962" y="135"/>
                </a:cubicBezTo>
                <a:cubicBezTo>
                  <a:pt x="961" y="134"/>
                  <a:pt x="961" y="134"/>
                  <a:pt x="961" y="134"/>
                </a:cubicBezTo>
                <a:cubicBezTo>
                  <a:pt x="962" y="134"/>
                  <a:pt x="962" y="134"/>
                  <a:pt x="962" y="134"/>
                </a:cubicBezTo>
                <a:cubicBezTo>
                  <a:pt x="964" y="134"/>
                  <a:pt x="964" y="134"/>
                  <a:pt x="964" y="134"/>
                </a:cubicBezTo>
                <a:cubicBezTo>
                  <a:pt x="965" y="134"/>
                  <a:pt x="965" y="134"/>
                  <a:pt x="965" y="134"/>
                </a:cubicBezTo>
                <a:cubicBezTo>
                  <a:pt x="966" y="134"/>
                  <a:pt x="966" y="134"/>
                  <a:pt x="966" y="134"/>
                </a:cubicBezTo>
                <a:cubicBezTo>
                  <a:pt x="969" y="137"/>
                  <a:pt x="969" y="137"/>
                  <a:pt x="969" y="137"/>
                </a:cubicBezTo>
                <a:cubicBezTo>
                  <a:pt x="970" y="137"/>
                  <a:pt x="970" y="137"/>
                  <a:pt x="970" y="137"/>
                </a:cubicBezTo>
                <a:cubicBezTo>
                  <a:pt x="971" y="137"/>
                  <a:pt x="971" y="137"/>
                  <a:pt x="971" y="137"/>
                </a:cubicBezTo>
                <a:cubicBezTo>
                  <a:pt x="972" y="138"/>
                  <a:pt x="972" y="138"/>
                  <a:pt x="972" y="138"/>
                </a:cubicBezTo>
                <a:cubicBezTo>
                  <a:pt x="973" y="138"/>
                  <a:pt x="973" y="138"/>
                  <a:pt x="973" y="138"/>
                </a:cubicBezTo>
                <a:cubicBezTo>
                  <a:pt x="974" y="137"/>
                  <a:pt x="974" y="137"/>
                  <a:pt x="974" y="137"/>
                </a:cubicBezTo>
                <a:cubicBezTo>
                  <a:pt x="974" y="137"/>
                  <a:pt x="974" y="137"/>
                  <a:pt x="974" y="137"/>
                </a:cubicBezTo>
                <a:cubicBezTo>
                  <a:pt x="975" y="139"/>
                  <a:pt x="975" y="139"/>
                  <a:pt x="975" y="139"/>
                </a:cubicBezTo>
                <a:cubicBezTo>
                  <a:pt x="977" y="139"/>
                  <a:pt x="977" y="139"/>
                  <a:pt x="977" y="139"/>
                </a:cubicBezTo>
                <a:cubicBezTo>
                  <a:pt x="977" y="138"/>
                  <a:pt x="977" y="138"/>
                  <a:pt x="977" y="138"/>
                </a:cubicBezTo>
                <a:cubicBezTo>
                  <a:pt x="977" y="136"/>
                  <a:pt x="977" y="136"/>
                  <a:pt x="977" y="136"/>
                </a:cubicBezTo>
                <a:cubicBezTo>
                  <a:pt x="976" y="134"/>
                  <a:pt x="976" y="134"/>
                  <a:pt x="976" y="134"/>
                </a:cubicBezTo>
                <a:cubicBezTo>
                  <a:pt x="976" y="133"/>
                  <a:pt x="976" y="133"/>
                  <a:pt x="976" y="133"/>
                </a:cubicBezTo>
                <a:cubicBezTo>
                  <a:pt x="974" y="132"/>
                  <a:pt x="974" y="132"/>
                  <a:pt x="974" y="132"/>
                </a:cubicBezTo>
                <a:cubicBezTo>
                  <a:pt x="972" y="131"/>
                  <a:pt x="972" y="131"/>
                  <a:pt x="972" y="131"/>
                </a:cubicBezTo>
                <a:cubicBezTo>
                  <a:pt x="971" y="130"/>
                  <a:pt x="971" y="130"/>
                  <a:pt x="971" y="130"/>
                </a:cubicBezTo>
                <a:cubicBezTo>
                  <a:pt x="970" y="131"/>
                  <a:pt x="970" y="131"/>
                  <a:pt x="970" y="131"/>
                </a:cubicBezTo>
                <a:cubicBezTo>
                  <a:pt x="969" y="131"/>
                  <a:pt x="969" y="131"/>
                  <a:pt x="969" y="131"/>
                </a:cubicBezTo>
                <a:cubicBezTo>
                  <a:pt x="968" y="131"/>
                  <a:pt x="968" y="131"/>
                  <a:pt x="968" y="131"/>
                </a:cubicBezTo>
                <a:cubicBezTo>
                  <a:pt x="965" y="128"/>
                  <a:pt x="965" y="128"/>
                  <a:pt x="965" y="128"/>
                </a:cubicBezTo>
                <a:cubicBezTo>
                  <a:pt x="963" y="127"/>
                  <a:pt x="963" y="127"/>
                  <a:pt x="963" y="127"/>
                </a:cubicBezTo>
                <a:cubicBezTo>
                  <a:pt x="960" y="128"/>
                  <a:pt x="960" y="128"/>
                  <a:pt x="960" y="128"/>
                </a:cubicBezTo>
                <a:cubicBezTo>
                  <a:pt x="959" y="127"/>
                  <a:pt x="959" y="127"/>
                  <a:pt x="959" y="127"/>
                </a:cubicBezTo>
                <a:cubicBezTo>
                  <a:pt x="962" y="127"/>
                  <a:pt x="962" y="127"/>
                  <a:pt x="962" y="127"/>
                </a:cubicBezTo>
                <a:cubicBezTo>
                  <a:pt x="963" y="126"/>
                  <a:pt x="963" y="126"/>
                  <a:pt x="963" y="126"/>
                </a:cubicBezTo>
                <a:cubicBezTo>
                  <a:pt x="964" y="126"/>
                  <a:pt x="964" y="126"/>
                  <a:pt x="964" y="126"/>
                </a:cubicBezTo>
                <a:cubicBezTo>
                  <a:pt x="965" y="126"/>
                  <a:pt x="965" y="126"/>
                  <a:pt x="965" y="126"/>
                </a:cubicBezTo>
                <a:cubicBezTo>
                  <a:pt x="966" y="126"/>
                  <a:pt x="966" y="126"/>
                  <a:pt x="966" y="126"/>
                </a:cubicBezTo>
                <a:cubicBezTo>
                  <a:pt x="968" y="125"/>
                  <a:pt x="968" y="125"/>
                  <a:pt x="968" y="125"/>
                </a:cubicBezTo>
                <a:cubicBezTo>
                  <a:pt x="969" y="124"/>
                  <a:pt x="969" y="124"/>
                  <a:pt x="969" y="124"/>
                </a:cubicBezTo>
                <a:cubicBezTo>
                  <a:pt x="972" y="125"/>
                  <a:pt x="972" y="125"/>
                  <a:pt x="972" y="125"/>
                </a:cubicBezTo>
                <a:cubicBezTo>
                  <a:pt x="973" y="126"/>
                  <a:pt x="973" y="126"/>
                  <a:pt x="973" y="126"/>
                </a:cubicBezTo>
                <a:cubicBezTo>
                  <a:pt x="976" y="126"/>
                  <a:pt x="976" y="126"/>
                  <a:pt x="976" y="126"/>
                </a:cubicBezTo>
                <a:cubicBezTo>
                  <a:pt x="976" y="124"/>
                  <a:pt x="976" y="124"/>
                  <a:pt x="976" y="124"/>
                </a:cubicBezTo>
                <a:cubicBezTo>
                  <a:pt x="977" y="123"/>
                  <a:pt x="977" y="123"/>
                  <a:pt x="977" y="123"/>
                </a:cubicBezTo>
                <a:cubicBezTo>
                  <a:pt x="976" y="121"/>
                  <a:pt x="976" y="121"/>
                  <a:pt x="976" y="121"/>
                </a:cubicBezTo>
                <a:cubicBezTo>
                  <a:pt x="975" y="119"/>
                  <a:pt x="975" y="119"/>
                  <a:pt x="975" y="119"/>
                </a:cubicBezTo>
                <a:cubicBezTo>
                  <a:pt x="973" y="115"/>
                  <a:pt x="973" y="115"/>
                  <a:pt x="973" y="115"/>
                </a:cubicBezTo>
                <a:cubicBezTo>
                  <a:pt x="973" y="113"/>
                  <a:pt x="973" y="113"/>
                  <a:pt x="973" y="113"/>
                </a:cubicBezTo>
                <a:cubicBezTo>
                  <a:pt x="972" y="113"/>
                  <a:pt x="972" y="113"/>
                  <a:pt x="972" y="113"/>
                </a:cubicBezTo>
                <a:cubicBezTo>
                  <a:pt x="972" y="113"/>
                  <a:pt x="972" y="113"/>
                  <a:pt x="972" y="113"/>
                </a:cubicBezTo>
                <a:cubicBezTo>
                  <a:pt x="970" y="113"/>
                  <a:pt x="970" y="113"/>
                  <a:pt x="970" y="113"/>
                </a:cubicBezTo>
                <a:cubicBezTo>
                  <a:pt x="970" y="114"/>
                  <a:pt x="970" y="114"/>
                  <a:pt x="970" y="114"/>
                </a:cubicBezTo>
                <a:cubicBezTo>
                  <a:pt x="969" y="116"/>
                  <a:pt x="969" y="116"/>
                  <a:pt x="969" y="116"/>
                </a:cubicBezTo>
                <a:cubicBezTo>
                  <a:pt x="970" y="116"/>
                  <a:pt x="970" y="116"/>
                  <a:pt x="970" y="116"/>
                </a:cubicBezTo>
                <a:cubicBezTo>
                  <a:pt x="970" y="117"/>
                  <a:pt x="970" y="117"/>
                  <a:pt x="970" y="117"/>
                </a:cubicBezTo>
                <a:cubicBezTo>
                  <a:pt x="969" y="118"/>
                  <a:pt x="969" y="118"/>
                  <a:pt x="969" y="118"/>
                </a:cubicBezTo>
                <a:cubicBezTo>
                  <a:pt x="967" y="119"/>
                  <a:pt x="967" y="119"/>
                  <a:pt x="967" y="119"/>
                </a:cubicBezTo>
                <a:cubicBezTo>
                  <a:pt x="966" y="120"/>
                  <a:pt x="966" y="120"/>
                  <a:pt x="966" y="120"/>
                </a:cubicBezTo>
                <a:cubicBezTo>
                  <a:pt x="964" y="120"/>
                  <a:pt x="964" y="120"/>
                  <a:pt x="964" y="120"/>
                </a:cubicBezTo>
                <a:cubicBezTo>
                  <a:pt x="963" y="120"/>
                  <a:pt x="963" y="120"/>
                  <a:pt x="963" y="120"/>
                </a:cubicBezTo>
                <a:cubicBezTo>
                  <a:pt x="961" y="120"/>
                  <a:pt x="961" y="120"/>
                  <a:pt x="961" y="120"/>
                </a:cubicBezTo>
                <a:cubicBezTo>
                  <a:pt x="960" y="122"/>
                  <a:pt x="960" y="122"/>
                  <a:pt x="960" y="122"/>
                </a:cubicBezTo>
                <a:cubicBezTo>
                  <a:pt x="958" y="124"/>
                  <a:pt x="958" y="124"/>
                  <a:pt x="958" y="124"/>
                </a:cubicBezTo>
                <a:cubicBezTo>
                  <a:pt x="957" y="123"/>
                  <a:pt x="957" y="123"/>
                  <a:pt x="957" y="123"/>
                </a:cubicBezTo>
                <a:cubicBezTo>
                  <a:pt x="955" y="123"/>
                  <a:pt x="955" y="123"/>
                  <a:pt x="955" y="123"/>
                </a:cubicBezTo>
                <a:cubicBezTo>
                  <a:pt x="954" y="123"/>
                  <a:pt x="954" y="123"/>
                  <a:pt x="954" y="123"/>
                </a:cubicBezTo>
                <a:cubicBezTo>
                  <a:pt x="953" y="124"/>
                  <a:pt x="953" y="124"/>
                  <a:pt x="953" y="124"/>
                </a:cubicBezTo>
                <a:cubicBezTo>
                  <a:pt x="954" y="122"/>
                  <a:pt x="954" y="122"/>
                  <a:pt x="954" y="122"/>
                </a:cubicBezTo>
                <a:cubicBezTo>
                  <a:pt x="955" y="121"/>
                  <a:pt x="955" y="121"/>
                  <a:pt x="955" y="121"/>
                </a:cubicBezTo>
                <a:cubicBezTo>
                  <a:pt x="957" y="122"/>
                  <a:pt x="957" y="122"/>
                  <a:pt x="957" y="122"/>
                </a:cubicBezTo>
                <a:cubicBezTo>
                  <a:pt x="958" y="122"/>
                  <a:pt x="958" y="122"/>
                  <a:pt x="958" y="122"/>
                </a:cubicBezTo>
                <a:cubicBezTo>
                  <a:pt x="960" y="120"/>
                  <a:pt x="960" y="120"/>
                  <a:pt x="960" y="120"/>
                </a:cubicBezTo>
                <a:cubicBezTo>
                  <a:pt x="961" y="119"/>
                  <a:pt x="961" y="119"/>
                  <a:pt x="961" y="119"/>
                </a:cubicBezTo>
                <a:cubicBezTo>
                  <a:pt x="962" y="119"/>
                  <a:pt x="962" y="119"/>
                  <a:pt x="962" y="119"/>
                </a:cubicBezTo>
                <a:cubicBezTo>
                  <a:pt x="964" y="118"/>
                  <a:pt x="964" y="118"/>
                  <a:pt x="964" y="118"/>
                </a:cubicBezTo>
                <a:cubicBezTo>
                  <a:pt x="965" y="117"/>
                  <a:pt x="965" y="117"/>
                  <a:pt x="965" y="117"/>
                </a:cubicBezTo>
                <a:cubicBezTo>
                  <a:pt x="966" y="115"/>
                  <a:pt x="966" y="115"/>
                  <a:pt x="966" y="115"/>
                </a:cubicBezTo>
                <a:cubicBezTo>
                  <a:pt x="965" y="114"/>
                  <a:pt x="965" y="114"/>
                  <a:pt x="965" y="114"/>
                </a:cubicBezTo>
                <a:cubicBezTo>
                  <a:pt x="964" y="114"/>
                  <a:pt x="964" y="114"/>
                  <a:pt x="964" y="114"/>
                </a:cubicBezTo>
                <a:cubicBezTo>
                  <a:pt x="963" y="115"/>
                  <a:pt x="963" y="115"/>
                  <a:pt x="963" y="115"/>
                </a:cubicBezTo>
                <a:cubicBezTo>
                  <a:pt x="961" y="114"/>
                  <a:pt x="961" y="114"/>
                  <a:pt x="961" y="114"/>
                </a:cubicBezTo>
                <a:cubicBezTo>
                  <a:pt x="959" y="115"/>
                  <a:pt x="959" y="115"/>
                  <a:pt x="959" y="115"/>
                </a:cubicBezTo>
                <a:cubicBezTo>
                  <a:pt x="956" y="117"/>
                  <a:pt x="956" y="117"/>
                  <a:pt x="956" y="117"/>
                </a:cubicBezTo>
                <a:cubicBezTo>
                  <a:pt x="954" y="119"/>
                  <a:pt x="954" y="119"/>
                  <a:pt x="954" y="119"/>
                </a:cubicBezTo>
                <a:cubicBezTo>
                  <a:pt x="951" y="120"/>
                  <a:pt x="951" y="120"/>
                  <a:pt x="951" y="120"/>
                </a:cubicBezTo>
                <a:cubicBezTo>
                  <a:pt x="952" y="119"/>
                  <a:pt x="952" y="119"/>
                  <a:pt x="952" y="119"/>
                </a:cubicBezTo>
                <a:cubicBezTo>
                  <a:pt x="954" y="118"/>
                  <a:pt x="954" y="118"/>
                  <a:pt x="954" y="118"/>
                </a:cubicBezTo>
                <a:cubicBezTo>
                  <a:pt x="955" y="117"/>
                  <a:pt x="955" y="117"/>
                  <a:pt x="955" y="117"/>
                </a:cubicBezTo>
                <a:cubicBezTo>
                  <a:pt x="954" y="116"/>
                  <a:pt x="954" y="116"/>
                  <a:pt x="954" y="116"/>
                </a:cubicBezTo>
                <a:cubicBezTo>
                  <a:pt x="952" y="117"/>
                  <a:pt x="952" y="117"/>
                  <a:pt x="952" y="117"/>
                </a:cubicBezTo>
                <a:cubicBezTo>
                  <a:pt x="955" y="115"/>
                  <a:pt x="955" y="115"/>
                  <a:pt x="955" y="115"/>
                </a:cubicBezTo>
                <a:cubicBezTo>
                  <a:pt x="956" y="115"/>
                  <a:pt x="956" y="115"/>
                  <a:pt x="956" y="115"/>
                </a:cubicBezTo>
                <a:cubicBezTo>
                  <a:pt x="959" y="113"/>
                  <a:pt x="959" y="113"/>
                  <a:pt x="959" y="113"/>
                </a:cubicBezTo>
                <a:cubicBezTo>
                  <a:pt x="961" y="113"/>
                  <a:pt x="961" y="113"/>
                  <a:pt x="961" y="113"/>
                </a:cubicBezTo>
                <a:cubicBezTo>
                  <a:pt x="963" y="113"/>
                  <a:pt x="963" y="113"/>
                  <a:pt x="963" y="113"/>
                </a:cubicBezTo>
                <a:cubicBezTo>
                  <a:pt x="966" y="112"/>
                  <a:pt x="966" y="112"/>
                  <a:pt x="966" y="112"/>
                </a:cubicBezTo>
                <a:cubicBezTo>
                  <a:pt x="967" y="111"/>
                  <a:pt x="967" y="111"/>
                  <a:pt x="967" y="111"/>
                </a:cubicBezTo>
                <a:cubicBezTo>
                  <a:pt x="968" y="110"/>
                  <a:pt x="968" y="110"/>
                  <a:pt x="968" y="110"/>
                </a:cubicBezTo>
                <a:cubicBezTo>
                  <a:pt x="968" y="109"/>
                  <a:pt x="968" y="109"/>
                  <a:pt x="968" y="109"/>
                </a:cubicBezTo>
                <a:cubicBezTo>
                  <a:pt x="969" y="109"/>
                  <a:pt x="969" y="109"/>
                  <a:pt x="969" y="109"/>
                </a:cubicBezTo>
                <a:cubicBezTo>
                  <a:pt x="969" y="111"/>
                  <a:pt x="969" y="111"/>
                  <a:pt x="969" y="111"/>
                </a:cubicBezTo>
                <a:cubicBezTo>
                  <a:pt x="970" y="111"/>
                  <a:pt x="970" y="111"/>
                  <a:pt x="970" y="111"/>
                </a:cubicBezTo>
                <a:cubicBezTo>
                  <a:pt x="972" y="109"/>
                  <a:pt x="972" y="109"/>
                  <a:pt x="972" y="109"/>
                </a:cubicBezTo>
                <a:cubicBezTo>
                  <a:pt x="972" y="108"/>
                  <a:pt x="972" y="108"/>
                  <a:pt x="972" y="108"/>
                </a:cubicBezTo>
                <a:cubicBezTo>
                  <a:pt x="972" y="106"/>
                  <a:pt x="972" y="106"/>
                  <a:pt x="972" y="106"/>
                </a:cubicBezTo>
                <a:cubicBezTo>
                  <a:pt x="970" y="106"/>
                  <a:pt x="970" y="106"/>
                  <a:pt x="970" y="106"/>
                </a:cubicBezTo>
                <a:cubicBezTo>
                  <a:pt x="969" y="104"/>
                  <a:pt x="969" y="104"/>
                  <a:pt x="969" y="104"/>
                </a:cubicBezTo>
                <a:cubicBezTo>
                  <a:pt x="967" y="102"/>
                  <a:pt x="967" y="102"/>
                  <a:pt x="967" y="102"/>
                </a:cubicBezTo>
                <a:cubicBezTo>
                  <a:pt x="966" y="100"/>
                  <a:pt x="966" y="100"/>
                  <a:pt x="966" y="100"/>
                </a:cubicBezTo>
                <a:cubicBezTo>
                  <a:pt x="965" y="100"/>
                  <a:pt x="965" y="100"/>
                  <a:pt x="965" y="100"/>
                </a:cubicBezTo>
                <a:cubicBezTo>
                  <a:pt x="963" y="100"/>
                  <a:pt x="963" y="100"/>
                  <a:pt x="963" y="100"/>
                </a:cubicBezTo>
                <a:cubicBezTo>
                  <a:pt x="963" y="101"/>
                  <a:pt x="963" y="101"/>
                  <a:pt x="963" y="101"/>
                </a:cubicBezTo>
                <a:cubicBezTo>
                  <a:pt x="961" y="102"/>
                  <a:pt x="961" y="102"/>
                  <a:pt x="961" y="102"/>
                </a:cubicBezTo>
                <a:cubicBezTo>
                  <a:pt x="959" y="103"/>
                  <a:pt x="959" y="103"/>
                  <a:pt x="959" y="103"/>
                </a:cubicBezTo>
                <a:cubicBezTo>
                  <a:pt x="957" y="104"/>
                  <a:pt x="957" y="104"/>
                  <a:pt x="957" y="104"/>
                </a:cubicBezTo>
                <a:cubicBezTo>
                  <a:pt x="956" y="105"/>
                  <a:pt x="956" y="105"/>
                  <a:pt x="956" y="105"/>
                </a:cubicBezTo>
                <a:cubicBezTo>
                  <a:pt x="955" y="105"/>
                  <a:pt x="955" y="105"/>
                  <a:pt x="955" y="105"/>
                </a:cubicBezTo>
                <a:cubicBezTo>
                  <a:pt x="956" y="103"/>
                  <a:pt x="956" y="103"/>
                  <a:pt x="956" y="103"/>
                </a:cubicBezTo>
                <a:cubicBezTo>
                  <a:pt x="957" y="102"/>
                  <a:pt x="957" y="102"/>
                  <a:pt x="957" y="102"/>
                </a:cubicBezTo>
                <a:cubicBezTo>
                  <a:pt x="959" y="102"/>
                  <a:pt x="959" y="102"/>
                  <a:pt x="959" y="102"/>
                </a:cubicBezTo>
                <a:cubicBezTo>
                  <a:pt x="961" y="100"/>
                  <a:pt x="961" y="100"/>
                  <a:pt x="961" y="100"/>
                </a:cubicBezTo>
                <a:cubicBezTo>
                  <a:pt x="962" y="99"/>
                  <a:pt x="962" y="99"/>
                  <a:pt x="962" y="99"/>
                </a:cubicBezTo>
                <a:cubicBezTo>
                  <a:pt x="961" y="98"/>
                  <a:pt x="961" y="98"/>
                  <a:pt x="961" y="98"/>
                </a:cubicBezTo>
                <a:cubicBezTo>
                  <a:pt x="960" y="98"/>
                  <a:pt x="960" y="98"/>
                  <a:pt x="960" y="98"/>
                </a:cubicBezTo>
                <a:cubicBezTo>
                  <a:pt x="958" y="99"/>
                  <a:pt x="958" y="99"/>
                  <a:pt x="958" y="99"/>
                </a:cubicBezTo>
                <a:cubicBezTo>
                  <a:pt x="955" y="101"/>
                  <a:pt x="955" y="101"/>
                  <a:pt x="955" y="101"/>
                </a:cubicBezTo>
                <a:cubicBezTo>
                  <a:pt x="954" y="101"/>
                  <a:pt x="954" y="101"/>
                  <a:pt x="954" y="101"/>
                </a:cubicBezTo>
                <a:cubicBezTo>
                  <a:pt x="953" y="102"/>
                  <a:pt x="953" y="102"/>
                  <a:pt x="953" y="102"/>
                </a:cubicBezTo>
                <a:cubicBezTo>
                  <a:pt x="952" y="104"/>
                  <a:pt x="952" y="104"/>
                  <a:pt x="952" y="104"/>
                </a:cubicBezTo>
                <a:cubicBezTo>
                  <a:pt x="951" y="107"/>
                  <a:pt x="951" y="107"/>
                  <a:pt x="951" y="107"/>
                </a:cubicBezTo>
                <a:cubicBezTo>
                  <a:pt x="948" y="111"/>
                  <a:pt x="948" y="111"/>
                  <a:pt x="948" y="111"/>
                </a:cubicBezTo>
                <a:cubicBezTo>
                  <a:pt x="945" y="112"/>
                  <a:pt x="945" y="112"/>
                  <a:pt x="945" y="112"/>
                </a:cubicBezTo>
                <a:cubicBezTo>
                  <a:pt x="944" y="112"/>
                  <a:pt x="944" y="112"/>
                  <a:pt x="944" y="112"/>
                </a:cubicBezTo>
                <a:cubicBezTo>
                  <a:pt x="946" y="110"/>
                  <a:pt x="946" y="110"/>
                  <a:pt x="946" y="110"/>
                </a:cubicBezTo>
                <a:cubicBezTo>
                  <a:pt x="949" y="108"/>
                  <a:pt x="949" y="108"/>
                  <a:pt x="949" y="108"/>
                </a:cubicBezTo>
                <a:cubicBezTo>
                  <a:pt x="950" y="106"/>
                  <a:pt x="950" y="106"/>
                  <a:pt x="950" y="106"/>
                </a:cubicBezTo>
                <a:cubicBezTo>
                  <a:pt x="951" y="105"/>
                  <a:pt x="951" y="105"/>
                  <a:pt x="951" y="105"/>
                </a:cubicBezTo>
                <a:cubicBezTo>
                  <a:pt x="950" y="104"/>
                  <a:pt x="950" y="104"/>
                  <a:pt x="950" y="104"/>
                </a:cubicBezTo>
                <a:cubicBezTo>
                  <a:pt x="950" y="104"/>
                  <a:pt x="950" y="104"/>
                  <a:pt x="950" y="104"/>
                </a:cubicBezTo>
                <a:cubicBezTo>
                  <a:pt x="949" y="103"/>
                  <a:pt x="949" y="103"/>
                  <a:pt x="949" y="103"/>
                </a:cubicBezTo>
                <a:cubicBezTo>
                  <a:pt x="948" y="104"/>
                  <a:pt x="948" y="104"/>
                  <a:pt x="948" y="104"/>
                </a:cubicBezTo>
                <a:cubicBezTo>
                  <a:pt x="947" y="106"/>
                  <a:pt x="947" y="106"/>
                  <a:pt x="947" y="106"/>
                </a:cubicBezTo>
                <a:cubicBezTo>
                  <a:pt x="944" y="109"/>
                  <a:pt x="944" y="109"/>
                  <a:pt x="944" y="109"/>
                </a:cubicBezTo>
                <a:cubicBezTo>
                  <a:pt x="943" y="109"/>
                  <a:pt x="943" y="109"/>
                  <a:pt x="943" y="109"/>
                </a:cubicBezTo>
                <a:cubicBezTo>
                  <a:pt x="944" y="108"/>
                  <a:pt x="944" y="108"/>
                  <a:pt x="944" y="108"/>
                </a:cubicBezTo>
                <a:cubicBezTo>
                  <a:pt x="944" y="106"/>
                  <a:pt x="944" y="106"/>
                  <a:pt x="944" y="106"/>
                </a:cubicBezTo>
                <a:cubicBezTo>
                  <a:pt x="946" y="105"/>
                  <a:pt x="946" y="105"/>
                  <a:pt x="946" y="105"/>
                </a:cubicBezTo>
                <a:cubicBezTo>
                  <a:pt x="946" y="103"/>
                  <a:pt x="946" y="103"/>
                  <a:pt x="946" y="103"/>
                </a:cubicBezTo>
                <a:cubicBezTo>
                  <a:pt x="947" y="102"/>
                  <a:pt x="947" y="102"/>
                  <a:pt x="947" y="102"/>
                </a:cubicBezTo>
                <a:cubicBezTo>
                  <a:pt x="948" y="102"/>
                  <a:pt x="948" y="102"/>
                  <a:pt x="948" y="102"/>
                </a:cubicBezTo>
                <a:cubicBezTo>
                  <a:pt x="950" y="102"/>
                  <a:pt x="950" y="102"/>
                  <a:pt x="950" y="102"/>
                </a:cubicBezTo>
                <a:cubicBezTo>
                  <a:pt x="951" y="102"/>
                  <a:pt x="951" y="102"/>
                  <a:pt x="951" y="102"/>
                </a:cubicBezTo>
                <a:cubicBezTo>
                  <a:pt x="952" y="102"/>
                  <a:pt x="952" y="102"/>
                  <a:pt x="952" y="102"/>
                </a:cubicBezTo>
                <a:cubicBezTo>
                  <a:pt x="953" y="100"/>
                  <a:pt x="953" y="100"/>
                  <a:pt x="953" y="100"/>
                </a:cubicBezTo>
                <a:cubicBezTo>
                  <a:pt x="955" y="100"/>
                  <a:pt x="955" y="100"/>
                  <a:pt x="955" y="100"/>
                </a:cubicBezTo>
                <a:cubicBezTo>
                  <a:pt x="957" y="97"/>
                  <a:pt x="957" y="97"/>
                  <a:pt x="957" y="97"/>
                </a:cubicBezTo>
                <a:cubicBezTo>
                  <a:pt x="958" y="95"/>
                  <a:pt x="958" y="95"/>
                  <a:pt x="958" y="95"/>
                </a:cubicBezTo>
                <a:cubicBezTo>
                  <a:pt x="957" y="94"/>
                  <a:pt x="957" y="94"/>
                  <a:pt x="957" y="94"/>
                </a:cubicBezTo>
                <a:cubicBezTo>
                  <a:pt x="958" y="93"/>
                  <a:pt x="958" y="93"/>
                  <a:pt x="958" y="93"/>
                </a:cubicBezTo>
                <a:cubicBezTo>
                  <a:pt x="957" y="92"/>
                  <a:pt x="957" y="92"/>
                  <a:pt x="957" y="92"/>
                </a:cubicBezTo>
                <a:cubicBezTo>
                  <a:pt x="954" y="93"/>
                  <a:pt x="954" y="93"/>
                  <a:pt x="954" y="93"/>
                </a:cubicBezTo>
                <a:cubicBezTo>
                  <a:pt x="953" y="95"/>
                  <a:pt x="953" y="95"/>
                  <a:pt x="953" y="95"/>
                </a:cubicBezTo>
                <a:cubicBezTo>
                  <a:pt x="953" y="97"/>
                  <a:pt x="953" y="97"/>
                  <a:pt x="953" y="97"/>
                </a:cubicBezTo>
                <a:cubicBezTo>
                  <a:pt x="953" y="99"/>
                  <a:pt x="953" y="99"/>
                  <a:pt x="953" y="99"/>
                </a:cubicBezTo>
                <a:cubicBezTo>
                  <a:pt x="952" y="99"/>
                  <a:pt x="952" y="99"/>
                  <a:pt x="952" y="99"/>
                </a:cubicBezTo>
                <a:cubicBezTo>
                  <a:pt x="952" y="99"/>
                  <a:pt x="952" y="99"/>
                  <a:pt x="952" y="99"/>
                </a:cubicBezTo>
                <a:cubicBezTo>
                  <a:pt x="952" y="98"/>
                  <a:pt x="952" y="98"/>
                  <a:pt x="952" y="98"/>
                </a:cubicBezTo>
                <a:cubicBezTo>
                  <a:pt x="951" y="97"/>
                  <a:pt x="951" y="97"/>
                  <a:pt x="951" y="97"/>
                </a:cubicBezTo>
                <a:cubicBezTo>
                  <a:pt x="949" y="97"/>
                  <a:pt x="949" y="97"/>
                  <a:pt x="949" y="97"/>
                </a:cubicBezTo>
                <a:cubicBezTo>
                  <a:pt x="947" y="98"/>
                  <a:pt x="947" y="98"/>
                  <a:pt x="947" y="98"/>
                </a:cubicBezTo>
                <a:cubicBezTo>
                  <a:pt x="946" y="98"/>
                  <a:pt x="946" y="98"/>
                  <a:pt x="946" y="98"/>
                </a:cubicBezTo>
                <a:cubicBezTo>
                  <a:pt x="944" y="98"/>
                  <a:pt x="944" y="98"/>
                  <a:pt x="944" y="98"/>
                </a:cubicBezTo>
                <a:cubicBezTo>
                  <a:pt x="942" y="99"/>
                  <a:pt x="942" y="99"/>
                  <a:pt x="942" y="99"/>
                </a:cubicBezTo>
                <a:cubicBezTo>
                  <a:pt x="940" y="99"/>
                  <a:pt x="940" y="99"/>
                  <a:pt x="940" y="99"/>
                </a:cubicBezTo>
                <a:cubicBezTo>
                  <a:pt x="941" y="98"/>
                  <a:pt x="941" y="98"/>
                  <a:pt x="941" y="98"/>
                </a:cubicBezTo>
                <a:cubicBezTo>
                  <a:pt x="943" y="97"/>
                  <a:pt x="943" y="97"/>
                  <a:pt x="943" y="97"/>
                </a:cubicBezTo>
                <a:cubicBezTo>
                  <a:pt x="944" y="96"/>
                  <a:pt x="944" y="96"/>
                  <a:pt x="944" y="96"/>
                </a:cubicBezTo>
                <a:cubicBezTo>
                  <a:pt x="944" y="95"/>
                  <a:pt x="944" y="95"/>
                  <a:pt x="944" y="95"/>
                </a:cubicBezTo>
                <a:cubicBezTo>
                  <a:pt x="943" y="95"/>
                  <a:pt x="943" y="95"/>
                  <a:pt x="943" y="95"/>
                </a:cubicBezTo>
                <a:cubicBezTo>
                  <a:pt x="941" y="95"/>
                  <a:pt x="941" y="95"/>
                  <a:pt x="941" y="95"/>
                </a:cubicBezTo>
                <a:cubicBezTo>
                  <a:pt x="942" y="94"/>
                  <a:pt x="942" y="94"/>
                  <a:pt x="942" y="94"/>
                </a:cubicBezTo>
                <a:cubicBezTo>
                  <a:pt x="943" y="94"/>
                  <a:pt x="943" y="94"/>
                  <a:pt x="943" y="94"/>
                </a:cubicBezTo>
                <a:cubicBezTo>
                  <a:pt x="944" y="93"/>
                  <a:pt x="944" y="93"/>
                  <a:pt x="944" y="93"/>
                </a:cubicBezTo>
                <a:cubicBezTo>
                  <a:pt x="945" y="91"/>
                  <a:pt x="945" y="91"/>
                  <a:pt x="945" y="91"/>
                </a:cubicBezTo>
                <a:cubicBezTo>
                  <a:pt x="947" y="90"/>
                  <a:pt x="947" y="90"/>
                  <a:pt x="947" y="90"/>
                </a:cubicBezTo>
                <a:cubicBezTo>
                  <a:pt x="947" y="90"/>
                  <a:pt x="947" y="90"/>
                  <a:pt x="947" y="90"/>
                </a:cubicBezTo>
                <a:cubicBezTo>
                  <a:pt x="948" y="90"/>
                  <a:pt x="948" y="90"/>
                  <a:pt x="948" y="90"/>
                </a:cubicBezTo>
                <a:cubicBezTo>
                  <a:pt x="950" y="91"/>
                  <a:pt x="950" y="91"/>
                  <a:pt x="950" y="91"/>
                </a:cubicBezTo>
                <a:cubicBezTo>
                  <a:pt x="951" y="92"/>
                  <a:pt x="951" y="92"/>
                  <a:pt x="951" y="92"/>
                </a:cubicBezTo>
                <a:cubicBezTo>
                  <a:pt x="953" y="92"/>
                  <a:pt x="953" y="92"/>
                  <a:pt x="953" y="92"/>
                </a:cubicBezTo>
                <a:cubicBezTo>
                  <a:pt x="955" y="90"/>
                  <a:pt x="955" y="90"/>
                  <a:pt x="955" y="90"/>
                </a:cubicBezTo>
                <a:cubicBezTo>
                  <a:pt x="956" y="88"/>
                  <a:pt x="956" y="88"/>
                  <a:pt x="956" y="88"/>
                </a:cubicBezTo>
                <a:cubicBezTo>
                  <a:pt x="956" y="87"/>
                  <a:pt x="956" y="87"/>
                  <a:pt x="956" y="87"/>
                </a:cubicBezTo>
                <a:cubicBezTo>
                  <a:pt x="954" y="85"/>
                  <a:pt x="954" y="85"/>
                  <a:pt x="954" y="85"/>
                </a:cubicBezTo>
                <a:cubicBezTo>
                  <a:pt x="953" y="83"/>
                  <a:pt x="953" y="83"/>
                  <a:pt x="953" y="83"/>
                </a:cubicBezTo>
                <a:cubicBezTo>
                  <a:pt x="953" y="82"/>
                  <a:pt x="953" y="82"/>
                  <a:pt x="953" y="82"/>
                </a:cubicBezTo>
                <a:cubicBezTo>
                  <a:pt x="951" y="80"/>
                  <a:pt x="951" y="80"/>
                  <a:pt x="951" y="80"/>
                </a:cubicBezTo>
                <a:cubicBezTo>
                  <a:pt x="950" y="79"/>
                  <a:pt x="950" y="79"/>
                  <a:pt x="950" y="79"/>
                </a:cubicBezTo>
                <a:cubicBezTo>
                  <a:pt x="948" y="76"/>
                  <a:pt x="948" y="76"/>
                  <a:pt x="948" y="76"/>
                </a:cubicBezTo>
                <a:cubicBezTo>
                  <a:pt x="948" y="76"/>
                  <a:pt x="948" y="76"/>
                  <a:pt x="948" y="76"/>
                </a:cubicBezTo>
                <a:cubicBezTo>
                  <a:pt x="947" y="78"/>
                  <a:pt x="947" y="78"/>
                  <a:pt x="947" y="78"/>
                </a:cubicBezTo>
                <a:cubicBezTo>
                  <a:pt x="946" y="79"/>
                  <a:pt x="946" y="79"/>
                  <a:pt x="946" y="79"/>
                </a:cubicBezTo>
                <a:cubicBezTo>
                  <a:pt x="946" y="79"/>
                  <a:pt x="946" y="79"/>
                  <a:pt x="946" y="79"/>
                </a:cubicBezTo>
                <a:cubicBezTo>
                  <a:pt x="945" y="81"/>
                  <a:pt x="945" y="81"/>
                  <a:pt x="945" y="81"/>
                </a:cubicBezTo>
                <a:cubicBezTo>
                  <a:pt x="945" y="82"/>
                  <a:pt x="945" y="82"/>
                  <a:pt x="945" y="82"/>
                </a:cubicBezTo>
                <a:cubicBezTo>
                  <a:pt x="943" y="83"/>
                  <a:pt x="943" y="83"/>
                  <a:pt x="943" y="83"/>
                </a:cubicBezTo>
                <a:cubicBezTo>
                  <a:pt x="942" y="84"/>
                  <a:pt x="942" y="84"/>
                  <a:pt x="942" y="84"/>
                </a:cubicBezTo>
                <a:cubicBezTo>
                  <a:pt x="942" y="86"/>
                  <a:pt x="942" y="86"/>
                  <a:pt x="942" y="86"/>
                </a:cubicBezTo>
                <a:cubicBezTo>
                  <a:pt x="940" y="87"/>
                  <a:pt x="940" y="87"/>
                  <a:pt x="940" y="87"/>
                </a:cubicBezTo>
                <a:cubicBezTo>
                  <a:pt x="939" y="89"/>
                  <a:pt x="939" y="89"/>
                  <a:pt x="939" y="89"/>
                </a:cubicBezTo>
                <a:cubicBezTo>
                  <a:pt x="939" y="91"/>
                  <a:pt x="939" y="91"/>
                  <a:pt x="939" y="91"/>
                </a:cubicBezTo>
                <a:cubicBezTo>
                  <a:pt x="938" y="92"/>
                  <a:pt x="938" y="92"/>
                  <a:pt x="938" y="92"/>
                </a:cubicBezTo>
                <a:cubicBezTo>
                  <a:pt x="937" y="92"/>
                  <a:pt x="937" y="92"/>
                  <a:pt x="937" y="92"/>
                </a:cubicBezTo>
                <a:cubicBezTo>
                  <a:pt x="938" y="89"/>
                  <a:pt x="938" y="89"/>
                  <a:pt x="938" y="89"/>
                </a:cubicBezTo>
                <a:cubicBezTo>
                  <a:pt x="939" y="87"/>
                  <a:pt x="939" y="87"/>
                  <a:pt x="939" y="87"/>
                </a:cubicBezTo>
                <a:cubicBezTo>
                  <a:pt x="941" y="86"/>
                  <a:pt x="941" y="86"/>
                  <a:pt x="941" y="86"/>
                </a:cubicBezTo>
                <a:cubicBezTo>
                  <a:pt x="941" y="85"/>
                  <a:pt x="941" y="85"/>
                  <a:pt x="941" y="85"/>
                </a:cubicBezTo>
                <a:cubicBezTo>
                  <a:pt x="940" y="85"/>
                  <a:pt x="940" y="85"/>
                  <a:pt x="940" y="85"/>
                </a:cubicBezTo>
                <a:cubicBezTo>
                  <a:pt x="940" y="83"/>
                  <a:pt x="940" y="83"/>
                  <a:pt x="940" y="83"/>
                </a:cubicBezTo>
                <a:cubicBezTo>
                  <a:pt x="938" y="84"/>
                  <a:pt x="938" y="84"/>
                  <a:pt x="938" y="84"/>
                </a:cubicBezTo>
                <a:cubicBezTo>
                  <a:pt x="935" y="87"/>
                  <a:pt x="935" y="87"/>
                  <a:pt x="935" y="87"/>
                </a:cubicBezTo>
                <a:cubicBezTo>
                  <a:pt x="935" y="89"/>
                  <a:pt x="935" y="89"/>
                  <a:pt x="935" y="89"/>
                </a:cubicBezTo>
                <a:cubicBezTo>
                  <a:pt x="933" y="90"/>
                  <a:pt x="933" y="90"/>
                  <a:pt x="933" y="90"/>
                </a:cubicBezTo>
                <a:cubicBezTo>
                  <a:pt x="933" y="89"/>
                  <a:pt x="933" y="89"/>
                  <a:pt x="933" y="89"/>
                </a:cubicBezTo>
                <a:cubicBezTo>
                  <a:pt x="934" y="88"/>
                  <a:pt x="934" y="88"/>
                  <a:pt x="934" y="88"/>
                </a:cubicBezTo>
                <a:cubicBezTo>
                  <a:pt x="935" y="85"/>
                  <a:pt x="935" y="85"/>
                  <a:pt x="935" y="85"/>
                </a:cubicBezTo>
                <a:cubicBezTo>
                  <a:pt x="936" y="84"/>
                  <a:pt x="936" y="84"/>
                  <a:pt x="936" y="84"/>
                </a:cubicBezTo>
                <a:cubicBezTo>
                  <a:pt x="938" y="82"/>
                  <a:pt x="938" y="82"/>
                  <a:pt x="938" y="82"/>
                </a:cubicBezTo>
                <a:cubicBezTo>
                  <a:pt x="939" y="81"/>
                  <a:pt x="939" y="81"/>
                  <a:pt x="939" y="81"/>
                </a:cubicBezTo>
                <a:cubicBezTo>
                  <a:pt x="939" y="79"/>
                  <a:pt x="939" y="79"/>
                  <a:pt x="939" y="79"/>
                </a:cubicBezTo>
                <a:cubicBezTo>
                  <a:pt x="939" y="78"/>
                  <a:pt x="939" y="78"/>
                  <a:pt x="939" y="78"/>
                </a:cubicBezTo>
                <a:cubicBezTo>
                  <a:pt x="937" y="79"/>
                  <a:pt x="937" y="79"/>
                  <a:pt x="937" y="79"/>
                </a:cubicBezTo>
                <a:cubicBezTo>
                  <a:pt x="934" y="82"/>
                  <a:pt x="934" y="82"/>
                  <a:pt x="934" y="82"/>
                </a:cubicBezTo>
                <a:cubicBezTo>
                  <a:pt x="934" y="83"/>
                  <a:pt x="934" y="83"/>
                  <a:pt x="934" y="83"/>
                </a:cubicBezTo>
                <a:cubicBezTo>
                  <a:pt x="932" y="85"/>
                  <a:pt x="932" y="85"/>
                  <a:pt x="932" y="85"/>
                </a:cubicBezTo>
                <a:cubicBezTo>
                  <a:pt x="932" y="85"/>
                  <a:pt x="932" y="85"/>
                  <a:pt x="932" y="85"/>
                </a:cubicBezTo>
                <a:cubicBezTo>
                  <a:pt x="932" y="83"/>
                  <a:pt x="932" y="83"/>
                  <a:pt x="932" y="83"/>
                </a:cubicBezTo>
                <a:cubicBezTo>
                  <a:pt x="933" y="81"/>
                  <a:pt x="933" y="81"/>
                  <a:pt x="933" y="81"/>
                </a:cubicBezTo>
                <a:cubicBezTo>
                  <a:pt x="932" y="81"/>
                  <a:pt x="932" y="81"/>
                  <a:pt x="932" y="81"/>
                </a:cubicBezTo>
                <a:cubicBezTo>
                  <a:pt x="932" y="80"/>
                  <a:pt x="932" y="80"/>
                  <a:pt x="932" y="80"/>
                </a:cubicBezTo>
                <a:cubicBezTo>
                  <a:pt x="934" y="80"/>
                  <a:pt x="934" y="80"/>
                  <a:pt x="934" y="80"/>
                </a:cubicBezTo>
                <a:cubicBezTo>
                  <a:pt x="937" y="77"/>
                  <a:pt x="937" y="77"/>
                  <a:pt x="937" y="77"/>
                </a:cubicBezTo>
                <a:cubicBezTo>
                  <a:pt x="940" y="75"/>
                  <a:pt x="940" y="75"/>
                  <a:pt x="940" y="75"/>
                </a:cubicBezTo>
                <a:cubicBezTo>
                  <a:pt x="940" y="73"/>
                  <a:pt x="940" y="73"/>
                  <a:pt x="940" y="73"/>
                </a:cubicBezTo>
                <a:cubicBezTo>
                  <a:pt x="939" y="73"/>
                  <a:pt x="939" y="73"/>
                  <a:pt x="939" y="73"/>
                </a:cubicBezTo>
                <a:cubicBezTo>
                  <a:pt x="937" y="75"/>
                  <a:pt x="937" y="75"/>
                  <a:pt x="937" y="75"/>
                </a:cubicBezTo>
                <a:cubicBezTo>
                  <a:pt x="936" y="76"/>
                  <a:pt x="936" y="76"/>
                  <a:pt x="936" y="76"/>
                </a:cubicBezTo>
                <a:cubicBezTo>
                  <a:pt x="935" y="77"/>
                  <a:pt x="935" y="77"/>
                  <a:pt x="935" y="77"/>
                </a:cubicBezTo>
                <a:cubicBezTo>
                  <a:pt x="935" y="76"/>
                  <a:pt x="935" y="76"/>
                  <a:pt x="935" y="76"/>
                </a:cubicBezTo>
                <a:cubicBezTo>
                  <a:pt x="934" y="75"/>
                  <a:pt x="934" y="75"/>
                  <a:pt x="934" y="75"/>
                </a:cubicBezTo>
                <a:cubicBezTo>
                  <a:pt x="931" y="78"/>
                  <a:pt x="931" y="78"/>
                  <a:pt x="931" y="78"/>
                </a:cubicBezTo>
                <a:cubicBezTo>
                  <a:pt x="930" y="79"/>
                  <a:pt x="930" y="79"/>
                  <a:pt x="930" y="79"/>
                </a:cubicBezTo>
                <a:cubicBezTo>
                  <a:pt x="928" y="82"/>
                  <a:pt x="928" y="82"/>
                  <a:pt x="928" y="82"/>
                </a:cubicBezTo>
                <a:cubicBezTo>
                  <a:pt x="926" y="84"/>
                  <a:pt x="926" y="84"/>
                  <a:pt x="926" y="84"/>
                </a:cubicBezTo>
                <a:cubicBezTo>
                  <a:pt x="925" y="84"/>
                  <a:pt x="925" y="84"/>
                  <a:pt x="925" y="84"/>
                </a:cubicBezTo>
                <a:cubicBezTo>
                  <a:pt x="926" y="82"/>
                  <a:pt x="926" y="82"/>
                  <a:pt x="926" y="82"/>
                </a:cubicBezTo>
                <a:cubicBezTo>
                  <a:pt x="928" y="81"/>
                  <a:pt x="928" y="81"/>
                  <a:pt x="928" y="81"/>
                </a:cubicBezTo>
                <a:cubicBezTo>
                  <a:pt x="929" y="79"/>
                  <a:pt x="929" y="79"/>
                  <a:pt x="929" y="79"/>
                </a:cubicBezTo>
                <a:cubicBezTo>
                  <a:pt x="929" y="78"/>
                  <a:pt x="929" y="78"/>
                  <a:pt x="929" y="78"/>
                </a:cubicBezTo>
                <a:cubicBezTo>
                  <a:pt x="927" y="79"/>
                  <a:pt x="927" y="79"/>
                  <a:pt x="927" y="79"/>
                </a:cubicBezTo>
                <a:cubicBezTo>
                  <a:pt x="929" y="77"/>
                  <a:pt x="929" y="77"/>
                  <a:pt x="929" y="77"/>
                </a:cubicBezTo>
                <a:cubicBezTo>
                  <a:pt x="931" y="77"/>
                  <a:pt x="931" y="77"/>
                  <a:pt x="931" y="77"/>
                </a:cubicBezTo>
                <a:cubicBezTo>
                  <a:pt x="932" y="76"/>
                  <a:pt x="932" y="76"/>
                  <a:pt x="932" y="76"/>
                </a:cubicBezTo>
                <a:cubicBezTo>
                  <a:pt x="932" y="75"/>
                  <a:pt x="932" y="75"/>
                  <a:pt x="932" y="75"/>
                </a:cubicBezTo>
                <a:cubicBezTo>
                  <a:pt x="931" y="75"/>
                  <a:pt x="931" y="75"/>
                  <a:pt x="931" y="75"/>
                </a:cubicBezTo>
                <a:cubicBezTo>
                  <a:pt x="928" y="76"/>
                  <a:pt x="928" y="76"/>
                  <a:pt x="928" y="76"/>
                </a:cubicBezTo>
                <a:cubicBezTo>
                  <a:pt x="927" y="77"/>
                  <a:pt x="927" y="77"/>
                  <a:pt x="927" y="77"/>
                </a:cubicBezTo>
                <a:cubicBezTo>
                  <a:pt x="926" y="77"/>
                  <a:pt x="926" y="77"/>
                  <a:pt x="926" y="77"/>
                </a:cubicBezTo>
                <a:cubicBezTo>
                  <a:pt x="929" y="75"/>
                  <a:pt x="929" y="75"/>
                  <a:pt x="929" y="75"/>
                </a:cubicBezTo>
                <a:cubicBezTo>
                  <a:pt x="929" y="74"/>
                  <a:pt x="929" y="74"/>
                  <a:pt x="929" y="74"/>
                </a:cubicBezTo>
                <a:cubicBezTo>
                  <a:pt x="927" y="74"/>
                  <a:pt x="927" y="74"/>
                  <a:pt x="927" y="74"/>
                </a:cubicBezTo>
                <a:cubicBezTo>
                  <a:pt x="928" y="72"/>
                  <a:pt x="928" y="72"/>
                  <a:pt x="928" y="72"/>
                </a:cubicBezTo>
                <a:cubicBezTo>
                  <a:pt x="930" y="72"/>
                  <a:pt x="930" y="72"/>
                  <a:pt x="930" y="72"/>
                </a:cubicBezTo>
                <a:cubicBezTo>
                  <a:pt x="931" y="73"/>
                  <a:pt x="931" y="73"/>
                  <a:pt x="931" y="73"/>
                </a:cubicBezTo>
                <a:cubicBezTo>
                  <a:pt x="933" y="73"/>
                  <a:pt x="933" y="73"/>
                  <a:pt x="933" y="73"/>
                </a:cubicBezTo>
                <a:cubicBezTo>
                  <a:pt x="934" y="71"/>
                  <a:pt x="934" y="71"/>
                  <a:pt x="934" y="71"/>
                </a:cubicBezTo>
                <a:cubicBezTo>
                  <a:pt x="936" y="70"/>
                  <a:pt x="936" y="70"/>
                  <a:pt x="936" y="70"/>
                </a:cubicBezTo>
                <a:cubicBezTo>
                  <a:pt x="936" y="69"/>
                  <a:pt x="936" y="69"/>
                  <a:pt x="936" y="69"/>
                </a:cubicBezTo>
                <a:cubicBezTo>
                  <a:pt x="937" y="67"/>
                  <a:pt x="937" y="67"/>
                  <a:pt x="937" y="67"/>
                </a:cubicBezTo>
                <a:cubicBezTo>
                  <a:pt x="937" y="66"/>
                  <a:pt x="937" y="66"/>
                  <a:pt x="937" y="66"/>
                </a:cubicBezTo>
                <a:cubicBezTo>
                  <a:pt x="935" y="66"/>
                  <a:pt x="935" y="66"/>
                  <a:pt x="935" y="66"/>
                </a:cubicBezTo>
                <a:cubicBezTo>
                  <a:pt x="934" y="65"/>
                  <a:pt x="934" y="65"/>
                  <a:pt x="934" y="65"/>
                </a:cubicBezTo>
                <a:cubicBezTo>
                  <a:pt x="932" y="64"/>
                  <a:pt x="932" y="64"/>
                  <a:pt x="932" y="64"/>
                </a:cubicBezTo>
                <a:cubicBezTo>
                  <a:pt x="930" y="66"/>
                  <a:pt x="930" y="66"/>
                  <a:pt x="930" y="66"/>
                </a:cubicBezTo>
                <a:cubicBezTo>
                  <a:pt x="928" y="67"/>
                  <a:pt x="928" y="67"/>
                  <a:pt x="928" y="67"/>
                </a:cubicBezTo>
                <a:cubicBezTo>
                  <a:pt x="926" y="69"/>
                  <a:pt x="926" y="69"/>
                  <a:pt x="926" y="69"/>
                </a:cubicBezTo>
                <a:cubicBezTo>
                  <a:pt x="922" y="73"/>
                  <a:pt x="922" y="73"/>
                  <a:pt x="922" y="73"/>
                </a:cubicBezTo>
                <a:cubicBezTo>
                  <a:pt x="921" y="73"/>
                  <a:pt x="921" y="73"/>
                  <a:pt x="921" y="73"/>
                </a:cubicBezTo>
                <a:cubicBezTo>
                  <a:pt x="922" y="72"/>
                  <a:pt x="922" y="72"/>
                  <a:pt x="922" y="72"/>
                </a:cubicBezTo>
                <a:cubicBezTo>
                  <a:pt x="923" y="71"/>
                  <a:pt x="923" y="71"/>
                  <a:pt x="923" y="71"/>
                </a:cubicBezTo>
                <a:cubicBezTo>
                  <a:pt x="924" y="70"/>
                  <a:pt x="924" y="70"/>
                  <a:pt x="924" y="70"/>
                </a:cubicBezTo>
                <a:cubicBezTo>
                  <a:pt x="927" y="67"/>
                  <a:pt x="927" y="67"/>
                  <a:pt x="927" y="67"/>
                </a:cubicBezTo>
                <a:cubicBezTo>
                  <a:pt x="929" y="65"/>
                  <a:pt x="929" y="65"/>
                  <a:pt x="929" y="65"/>
                </a:cubicBezTo>
                <a:cubicBezTo>
                  <a:pt x="930" y="64"/>
                  <a:pt x="930" y="64"/>
                  <a:pt x="930" y="64"/>
                </a:cubicBezTo>
                <a:cubicBezTo>
                  <a:pt x="930" y="63"/>
                  <a:pt x="930" y="63"/>
                  <a:pt x="930" y="63"/>
                </a:cubicBezTo>
                <a:cubicBezTo>
                  <a:pt x="926" y="63"/>
                  <a:pt x="926" y="63"/>
                  <a:pt x="926" y="63"/>
                </a:cubicBezTo>
                <a:cubicBezTo>
                  <a:pt x="923" y="65"/>
                  <a:pt x="923" y="65"/>
                  <a:pt x="923" y="65"/>
                </a:cubicBezTo>
                <a:cubicBezTo>
                  <a:pt x="926" y="63"/>
                  <a:pt x="926" y="63"/>
                  <a:pt x="926" y="63"/>
                </a:cubicBezTo>
                <a:cubicBezTo>
                  <a:pt x="929" y="62"/>
                  <a:pt x="929" y="62"/>
                  <a:pt x="929" y="62"/>
                </a:cubicBezTo>
                <a:cubicBezTo>
                  <a:pt x="931" y="62"/>
                  <a:pt x="931" y="62"/>
                  <a:pt x="931" y="62"/>
                </a:cubicBezTo>
                <a:cubicBezTo>
                  <a:pt x="932" y="63"/>
                  <a:pt x="932" y="63"/>
                  <a:pt x="932" y="63"/>
                </a:cubicBezTo>
                <a:cubicBezTo>
                  <a:pt x="934" y="61"/>
                  <a:pt x="934" y="61"/>
                  <a:pt x="934" y="61"/>
                </a:cubicBezTo>
                <a:cubicBezTo>
                  <a:pt x="934" y="59"/>
                  <a:pt x="934" y="59"/>
                  <a:pt x="934" y="59"/>
                </a:cubicBezTo>
                <a:cubicBezTo>
                  <a:pt x="933" y="58"/>
                  <a:pt x="933" y="58"/>
                  <a:pt x="933" y="58"/>
                </a:cubicBezTo>
                <a:cubicBezTo>
                  <a:pt x="933" y="57"/>
                  <a:pt x="933" y="57"/>
                  <a:pt x="933" y="57"/>
                </a:cubicBezTo>
                <a:cubicBezTo>
                  <a:pt x="933" y="56"/>
                  <a:pt x="933" y="56"/>
                  <a:pt x="933" y="56"/>
                </a:cubicBezTo>
                <a:cubicBezTo>
                  <a:pt x="931" y="55"/>
                  <a:pt x="931" y="55"/>
                  <a:pt x="931" y="55"/>
                </a:cubicBezTo>
                <a:cubicBezTo>
                  <a:pt x="930" y="53"/>
                  <a:pt x="930" y="53"/>
                  <a:pt x="930" y="53"/>
                </a:cubicBezTo>
                <a:cubicBezTo>
                  <a:pt x="929" y="53"/>
                  <a:pt x="929" y="53"/>
                  <a:pt x="929" y="53"/>
                </a:cubicBezTo>
                <a:cubicBezTo>
                  <a:pt x="928" y="53"/>
                  <a:pt x="928" y="53"/>
                  <a:pt x="928" y="53"/>
                </a:cubicBezTo>
                <a:cubicBezTo>
                  <a:pt x="927" y="53"/>
                  <a:pt x="927" y="53"/>
                  <a:pt x="927" y="53"/>
                </a:cubicBezTo>
                <a:cubicBezTo>
                  <a:pt x="927" y="52"/>
                  <a:pt x="927" y="52"/>
                  <a:pt x="927" y="52"/>
                </a:cubicBezTo>
                <a:cubicBezTo>
                  <a:pt x="926" y="51"/>
                  <a:pt x="926" y="51"/>
                  <a:pt x="926" y="51"/>
                </a:cubicBezTo>
                <a:cubicBezTo>
                  <a:pt x="924" y="50"/>
                  <a:pt x="924" y="50"/>
                  <a:pt x="924" y="50"/>
                </a:cubicBezTo>
                <a:cubicBezTo>
                  <a:pt x="924" y="49"/>
                  <a:pt x="924" y="49"/>
                  <a:pt x="924" y="49"/>
                </a:cubicBezTo>
                <a:cubicBezTo>
                  <a:pt x="921" y="47"/>
                  <a:pt x="921" y="47"/>
                  <a:pt x="921" y="47"/>
                </a:cubicBezTo>
                <a:cubicBezTo>
                  <a:pt x="920" y="48"/>
                  <a:pt x="920" y="48"/>
                  <a:pt x="920" y="48"/>
                </a:cubicBezTo>
                <a:cubicBezTo>
                  <a:pt x="920" y="47"/>
                  <a:pt x="920" y="47"/>
                  <a:pt x="920" y="47"/>
                </a:cubicBezTo>
                <a:cubicBezTo>
                  <a:pt x="917" y="46"/>
                  <a:pt x="917" y="46"/>
                  <a:pt x="917" y="46"/>
                </a:cubicBezTo>
                <a:cubicBezTo>
                  <a:pt x="914" y="47"/>
                  <a:pt x="914" y="47"/>
                  <a:pt x="914" y="47"/>
                </a:cubicBezTo>
                <a:cubicBezTo>
                  <a:pt x="912" y="49"/>
                  <a:pt x="912" y="49"/>
                  <a:pt x="912" y="49"/>
                </a:cubicBezTo>
                <a:cubicBezTo>
                  <a:pt x="910" y="49"/>
                  <a:pt x="910" y="49"/>
                  <a:pt x="910" y="49"/>
                </a:cubicBezTo>
                <a:cubicBezTo>
                  <a:pt x="908" y="52"/>
                  <a:pt x="908" y="52"/>
                  <a:pt x="908" y="52"/>
                </a:cubicBezTo>
                <a:cubicBezTo>
                  <a:pt x="909" y="53"/>
                  <a:pt x="909" y="53"/>
                  <a:pt x="909" y="53"/>
                </a:cubicBezTo>
                <a:cubicBezTo>
                  <a:pt x="910" y="53"/>
                  <a:pt x="910" y="53"/>
                  <a:pt x="910" y="53"/>
                </a:cubicBezTo>
                <a:cubicBezTo>
                  <a:pt x="914" y="56"/>
                  <a:pt x="914" y="56"/>
                  <a:pt x="914" y="56"/>
                </a:cubicBezTo>
                <a:cubicBezTo>
                  <a:pt x="914" y="57"/>
                  <a:pt x="914" y="57"/>
                  <a:pt x="914" y="57"/>
                </a:cubicBezTo>
                <a:cubicBezTo>
                  <a:pt x="916" y="58"/>
                  <a:pt x="916" y="58"/>
                  <a:pt x="916" y="58"/>
                </a:cubicBezTo>
                <a:cubicBezTo>
                  <a:pt x="916" y="60"/>
                  <a:pt x="916" y="60"/>
                  <a:pt x="916" y="60"/>
                </a:cubicBezTo>
                <a:cubicBezTo>
                  <a:pt x="916" y="60"/>
                  <a:pt x="916" y="60"/>
                  <a:pt x="916" y="60"/>
                </a:cubicBezTo>
                <a:cubicBezTo>
                  <a:pt x="914" y="59"/>
                  <a:pt x="914" y="59"/>
                  <a:pt x="914" y="59"/>
                </a:cubicBezTo>
                <a:cubicBezTo>
                  <a:pt x="912" y="59"/>
                  <a:pt x="912" y="59"/>
                  <a:pt x="912" y="59"/>
                </a:cubicBezTo>
                <a:cubicBezTo>
                  <a:pt x="912" y="58"/>
                  <a:pt x="912" y="58"/>
                  <a:pt x="912" y="58"/>
                </a:cubicBezTo>
                <a:cubicBezTo>
                  <a:pt x="909" y="54"/>
                  <a:pt x="909" y="54"/>
                  <a:pt x="909" y="54"/>
                </a:cubicBezTo>
                <a:cubicBezTo>
                  <a:pt x="907" y="55"/>
                  <a:pt x="907" y="55"/>
                  <a:pt x="907" y="55"/>
                </a:cubicBezTo>
                <a:cubicBezTo>
                  <a:pt x="906" y="55"/>
                  <a:pt x="906" y="55"/>
                  <a:pt x="906" y="55"/>
                </a:cubicBezTo>
                <a:cubicBezTo>
                  <a:pt x="906" y="54"/>
                  <a:pt x="906" y="54"/>
                  <a:pt x="906" y="54"/>
                </a:cubicBezTo>
                <a:cubicBezTo>
                  <a:pt x="907" y="52"/>
                  <a:pt x="907" y="52"/>
                  <a:pt x="907" y="52"/>
                </a:cubicBezTo>
                <a:cubicBezTo>
                  <a:pt x="905" y="51"/>
                  <a:pt x="905" y="51"/>
                  <a:pt x="905" y="51"/>
                </a:cubicBezTo>
                <a:cubicBezTo>
                  <a:pt x="904" y="51"/>
                  <a:pt x="904" y="51"/>
                  <a:pt x="904" y="51"/>
                </a:cubicBezTo>
                <a:cubicBezTo>
                  <a:pt x="904" y="55"/>
                  <a:pt x="904" y="55"/>
                  <a:pt x="904" y="55"/>
                </a:cubicBezTo>
                <a:cubicBezTo>
                  <a:pt x="905" y="57"/>
                  <a:pt x="905" y="57"/>
                  <a:pt x="905" y="57"/>
                </a:cubicBezTo>
                <a:cubicBezTo>
                  <a:pt x="905" y="59"/>
                  <a:pt x="905" y="59"/>
                  <a:pt x="905" y="59"/>
                </a:cubicBezTo>
                <a:cubicBezTo>
                  <a:pt x="905" y="61"/>
                  <a:pt x="905" y="61"/>
                  <a:pt x="905" y="61"/>
                </a:cubicBezTo>
                <a:cubicBezTo>
                  <a:pt x="905" y="59"/>
                  <a:pt x="905" y="59"/>
                  <a:pt x="905" y="59"/>
                </a:cubicBezTo>
                <a:cubicBezTo>
                  <a:pt x="903" y="56"/>
                  <a:pt x="903" y="56"/>
                  <a:pt x="903" y="56"/>
                </a:cubicBezTo>
                <a:cubicBezTo>
                  <a:pt x="902" y="58"/>
                  <a:pt x="902" y="58"/>
                  <a:pt x="902" y="58"/>
                </a:cubicBezTo>
                <a:cubicBezTo>
                  <a:pt x="901" y="60"/>
                  <a:pt x="901" y="60"/>
                  <a:pt x="901" y="60"/>
                </a:cubicBezTo>
                <a:cubicBezTo>
                  <a:pt x="902" y="61"/>
                  <a:pt x="902" y="61"/>
                  <a:pt x="902" y="61"/>
                </a:cubicBezTo>
                <a:cubicBezTo>
                  <a:pt x="901" y="62"/>
                  <a:pt x="901" y="62"/>
                  <a:pt x="901" y="62"/>
                </a:cubicBezTo>
                <a:cubicBezTo>
                  <a:pt x="899" y="61"/>
                  <a:pt x="899" y="61"/>
                  <a:pt x="899" y="61"/>
                </a:cubicBezTo>
                <a:cubicBezTo>
                  <a:pt x="897" y="61"/>
                  <a:pt x="897" y="61"/>
                  <a:pt x="897" y="61"/>
                </a:cubicBezTo>
                <a:cubicBezTo>
                  <a:pt x="898" y="60"/>
                  <a:pt x="898" y="60"/>
                  <a:pt x="898" y="60"/>
                </a:cubicBezTo>
                <a:cubicBezTo>
                  <a:pt x="900" y="58"/>
                  <a:pt x="900" y="58"/>
                  <a:pt x="900" y="58"/>
                </a:cubicBezTo>
                <a:cubicBezTo>
                  <a:pt x="902" y="55"/>
                  <a:pt x="902" y="55"/>
                  <a:pt x="902" y="55"/>
                </a:cubicBezTo>
                <a:cubicBezTo>
                  <a:pt x="903" y="53"/>
                  <a:pt x="903" y="53"/>
                  <a:pt x="903" y="53"/>
                </a:cubicBezTo>
                <a:cubicBezTo>
                  <a:pt x="902" y="52"/>
                  <a:pt x="902" y="52"/>
                  <a:pt x="902" y="52"/>
                </a:cubicBezTo>
                <a:cubicBezTo>
                  <a:pt x="901" y="50"/>
                  <a:pt x="901" y="50"/>
                  <a:pt x="901" y="50"/>
                </a:cubicBezTo>
                <a:cubicBezTo>
                  <a:pt x="899" y="52"/>
                  <a:pt x="899" y="52"/>
                  <a:pt x="899" y="52"/>
                </a:cubicBezTo>
                <a:cubicBezTo>
                  <a:pt x="898" y="53"/>
                  <a:pt x="898" y="53"/>
                  <a:pt x="898" y="53"/>
                </a:cubicBezTo>
                <a:cubicBezTo>
                  <a:pt x="897" y="52"/>
                  <a:pt x="897" y="52"/>
                  <a:pt x="897" y="52"/>
                </a:cubicBezTo>
                <a:cubicBezTo>
                  <a:pt x="898" y="50"/>
                  <a:pt x="898" y="50"/>
                  <a:pt x="898" y="50"/>
                </a:cubicBezTo>
                <a:cubicBezTo>
                  <a:pt x="896" y="49"/>
                  <a:pt x="896" y="49"/>
                  <a:pt x="896" y="49"/>
                </a:cubicBezTo>
                <a:cubicBezTo>
                  <a:pt x="895" y="50"/>
                  <a:pt x="895" y="50"/>
                  <a:pt x="895" y="50"/>
                </a:cubicBezTo>
                <a:cubicBezTo>
                  <a:pt x="894" y="51"/>
                  <a:pt x="894" y="51"/>
                  <a:pt x="894" y="51"/>
                </a:cubicBezTo>
                <a:cubicBezTo>
                  <a:pt x="895" y="53"/>
                  <a:pt x="895" y="53"/>
                  <a:pt x="895" y="53"/>
                </a:cubicBezTo>
                <a:cubicBezTo>
                  <a:pt x="895" y="56"/>
                  <a:pt x="895" y="56"/>
                  <a:pt x="895" y="56"/>
                </a:cubicBezTo>
                <a:cubicBezTo>
                  <a:pt x="894" y="55"/>
                  <a:pt x="894" y="55"/>
                  <a:pt x="894" y="55"/>
                </a:cubicBezTo>
                <a:cubicBezTo>
                  <a:pt x="894" y="52"/>
                  <a:pt x="894" y="52"/>
                  <a:pt x="894" y="52"/>
                </a:cubicBezTo>
                <a:cubicBezTo>
                  <a:pt x="893" y="52"/>
                  <a:pt x="893" y="52"/>
                  <a:pt x="893" y="52"/>
                </a:cubicBezTo>
                <a:cubicBezTo>
                  <a:pt x="893" y="53"/>
                  <a:pt x="893" y="53"/>
                  <a:pt x="893" y="53"/>
                </a:cubicBezTo>
                <a:cubicBezTo>
                  <a:pt x="891" y="54"/>
                  <a:pt x="891" y="54"/>
                  <a:pt x="891" y="54"/>
                </a:cubicBezTo>
                <a:cubicBezTo>
                  <a:pt x="891" y="56"/>
                  <a:pt x="891" y="56"/>
                  <a:pt x="891" y="56"/>
                </a:cubicBezTo>
                <a:cubicBezTo>
                  <a:pt x="889" y="57"/>
                  <a:pt x="889" y="57"/>
                  <a:pt x="889" y="57"/>
                </a:cubicBezTo>
                <a:cubicBezTo>
                  <a:pt x="888" y="58"/>
                  <a:pt x="888" y="58"/>
                  <a:pt x="888" y="58"/>
                </a:cubicBezTo>
                <a:cubicBezTo>
                  <a:pt x="887" y="59"/>
                  <a:pt x="887" y="59"/>
                  <a:pt x="887" y="59"/>
                </a:cubicBezTo>
                <a:cubicBezTo>
                  <a:pt x="885" y="59"/>
                  <a:pt x="885" y="59"/>
                  <a:pt x="885" y="59"/>
                </a:cubicBezTo>
                <a:cubicBezTo>
                  <a:pt x="887" y="58"/>
                  <a:pt x="887" y="58"/>
                  <a:pt x="887" y="58"/>
                </a:cubicBezTo>
                <a:cubicBezTo>
                  <a:pt x="887" y="56"/>
                  <a:pt x="887" y="56"/>
                  <a:pt x="887" y="56"/>
                </a:cubicBezTo>
                <a:cubicBezTo>
                  <a:pt x="886" y="56"/>
                  <a:pt x="886" y="56"/>
                  <a:pt x="886" y="56"/>
                </a:cubicBezTo>
                <a:cubicBezTo>
                  <a:pt x="885" y="55"/>
                  <a:pt x="885" y="55"/>
                  <a:pt x="885" y="55"/>
                </a:cubicBezTo>
                <a:cubicBezTo>
                  <a:pt x="885" y="54"/>
                  <a:pt x="885" y="54"/>
                  <a:pt x="885" y="54"/>
                </a:cubicBezTo>
                <a:cubicBezTo>
                  <a:pt x="887" y="54"/>
                  <a:pt x="887" y="54"/>
                  <a:pt x="887" y="54"/>
                </a:cubicBezTo>
                <a:cubicBezTo>
                  <a:pt x="888" y="55"/>
                  <a:pt x="888" y="55"/>
                  <a:pt x="888" y="55"/>
                </a:cubicBezTo>
                <a:cubicBezTo>
                  <a:pt x="888" y="54"/>
                  <a:pt x="888" y="54"/>
                  <a:pt x="888" y="54"/>
                </a:cubicBezTo>
                <a:cubicBezTo>
                  <a:pt x="888" y="53"/>
                  <a:pt x="888" y="53"/>
                  <a:pt x="888" y="53"/>
                </a:cubicBezTo>
                <a:cubicBezTo>
                  <a:pt x="888" y="52"/>
                  <a:pt x="888" y="52"/>
                  <a:pt x="888" y="52"/>
                </a:cubicBezTo>
                <a:cubicBezTo>
                  <a:pt x="890" y="51"/>
                  <a:pt x="890" y="51"/>
                  <a:pt x="890" y="51"/>
                </a:cubicBezTo>
                <a:cubicBezTo>
                  <a:pt x="893" y="49"/>
                  <a:pt x="893" y="49"/>
                  <a:pt x="893" y="49"/>
                </a:cubicBezTo>
                <a:cubicBezTo>
                  <a:pt x="893" y="47"/>
                  <a:pt x="893" y="47"/>
                  <a:pt x="893" y="47"/>
                </a:cubicBezTo>
                <a:cubicBezTo>
                  <a:pt x="895" y="46"/>
                  <a:pt x="895" y="46"/>
                  <a:pt x="895" y="46"/>
                </a:cubicBezTo>
                <a:cubicBezTo>
                  <a:pt x="894" y="46"/>
                  <a:pt x="894" y="46"/>
                  <a:pt x="894" y="46"/>
                </a:cubicBezTo>
                <a:cubicBezTo>
                  <a:pt x="893" y="46"/>
                  <a:pt x="893" y="46"/>
                  <a:pt x="893" y="46"/>
                </a:cubicBezTo>
                <a:cubicBezTo>
                  <a:pt x="890" y="48"/>
                  <a:pt x="890" y="48"/>
                  <a:pt x="890" y="48"/>
                </a:cubicBezTo>
                <a:cubicBezTo>
                  <a:pt x="888" y="50"/>
                  <a:pt x="888" y="50"/>
                  <a:pt x="888" y="50"/>
                </a:cubicBezTo>
                <a:cubicBezTo>
                  <a:pt x="887" y="50"/>
                  <a:pt x="887" y="50"/>
                  <a:pt x="887" y="50"/>
                </a:cubicBezTo>
                <a:cubicBezTo>
                  <a:pt x="888" y="48"/>
                  <a:pt x="888" y="48"/>
                  <a:pt x="888" y="48"/>
                </a:cubicBezTo>
                <a:cubicBezTo>
                  <a:pt x="889" y="47"/>
                  <a:pt x="889" y="47"/>
                  <a:pt x="889" y="47"/>
                </a:cubicBezTo>
                <a:cubicBezTo>
                  <a:pt x="890" y="45"/>
                  <a:pt x="890" y="45"/>
                  <a:pt x="890" y="45"/>
                </a:cubicBezTo>
                <a:cubicBezTo>
                  <a:pt x="892" y="45"/>
                  <a:pt x="892" y="45"/>
                  <a:pt x="892" y="45"/>
                </a:cubicBezTo>
                <a:cubicBezTo>
                  <a:pt x="894" y="43"/>
                  <a:pt x="894" y="43"/>
                  <a:pt x="894" y="43"/>
                </a:cubicBezTo>
                <a:cubicBezTo>
                  <a:pt x="895" y="43"/>
                  <a:pt x="895" y="43"/>
                  <a:pt x="895" y="43"/>
                </a:cubicBezTo>
                <a:cubicBezTo>
                  <a:pt x="896" y="41"/>
                  <a:pt x="896" y="41"/>
                  <a:pt x="896" y="41"/>
                </a:cubicBezTo>
                <a:cubicBezTo>
                  <a:pt x="897" y="40"/>
                  <a:pt x="897" y="40"/>
                  <a:pt x="897" y="40"/>
                </a:cubicBezTo>
                <a:cubicBezTo>
                  <a:pt x="895" y="39"/>
                  <a:pt x="895" y="39"/>
                  <a:pt x="895" y="39"/>
                </a:cubicBezTo>
                <a:cubicBezTo>
                  <a:pt x="895" y="37"/>
                  <a:pt x="895" y="37"/>
                  <a:pt x="895" y="37"/>
                </a:cubicBezTo>
                <a:cubicBezTo>
                  <a:pt x="896" y="35"/>
                  <a:pt x="896" y="35"/>
                  <a:pt x="896" y="35"/>
                </a:cubicBezTo>
                <a:cubicBezTo>
                  <a:pt x="898" y="32"/>
                  <a:pt x="898" y="32"/>
                  <a:pt x="898" y="32"/>
                </a:cubicBezTo>
                <a:cubicBezTo>
                  <a:pt x="899" y="31"/>
                  <a:pt x="899" y="31"/>
                  <a:pt x="899" y="31"/>
                </a:cubicBezTo>
                <a:cubicBezTo>
                  <a:pt x="898" y="30"/>
                  <a:pt x="898" y="30"/>
                  <a:pt x="898" y="30"/>
                </a:cubicBezTo>
                <a:cubicBezTo>
                  <a:pt x="896" y="29"/>
                  <a:pt x="896" y="29"/>
                  <a:pt x="896" y="29"/>
                </a:cubicBezTo>
                <a:cubicBezTo>
                  <a:pt x="896" y="28"/>
                  <a:pt x="896" y="28"/>
                  <a:pt x="896" y="28"/>
                </a:cubicBezTo>
                <a:cubicBezTo>
                  <a:pt x="897" y="25"/>
                  <a:pt x="897" y="25"/>
                  <a:pt x="897" y="25"/>
                </a:cubicBezTo>
                <a:cubicBezTo>
                  <a:pt x="898" y="24"/>
                  <a:pt x="898" y="24"/>
                  <a:pt x="898" y="24"/>
                </a:cubicBezTo>
                <a:cubicBezTo>
                  <a:pt x="899" y="22"/>
                  <a:pt x="899" y="22"/>
                  <a:pt x="899" y="22"/>
                </a:cubicBezTo>
                <a:cubicBezTo>
                  <a:pt x="899" y="18"/>
                  <a:pt x="899" y="18"/>
                  <a:pt x="899" y="18"/>
                </a:cubicBezTo>
                <a:cubicBezTo>
                  <a:pt x="900" y="17"/>
                  <a:pt x="900" y="17"/>
                  <a:pt x="900" y="17"/>
                </a:cubicBezTo>
                <a:cubicBezTo>
                  <a:pt x="900" y="16"/>
                  <a:pt x="900" y="16"/>
                  <a:pt x="900" y="16"/>
                </a:cubicBezTo>
                <a:cubicBezTo>
                  <a:pt x="897" y="15"/>
                  <a:pt x="897" y="15"/>
                  <a:pt x="897" y="15"/>
                </a:cubicBezTo>
                <a:cubicBezTo>
                  <a:pt x="893" y="15"/>
                  <a:pt x="893" y="15"/>
                  <a:pt x="893" y="15"/>
                </a:cubicBezTo>
                <a:cubicBezTo>
                  <a:pt x="890" y="14"/>
                  <a:pt x="890" y="14"/>
                  <a:pt x="890" y="14"/>
                </a:cubicBezTo>
                <a:cubicBezTo>
                  <a:pt x="888" y="16"/>
                  <a:pt x="888" y="16"/>
                  <a:pt x="888" y="16"/>
                </a:cubicBezTo>
                <a:cubicBezTo>
                  <a:pt x="886" y="16"/>
                  <a:pt x="886" y="16"/>
                  <a:pt x="886" y="16"/>
                </a:cubicBezTo>
                <a:cubicBezTo>
                  <a:pt x="883" y="17"/>
                  <a:pt x="883" y="17"/>
                  <a:pt x="883" y="17"/>
                </a:cubicBezTo>
                <a:cubicBezTo>
                  <a:pt x="878" y="18"/>
                  <a:pt x="878" y="18"/>
                  <a:pt x="878" y="18"/>
                </a:cubicBezTo>
                <a:cubicBezTo>
                  <a:pt x="877" y="20"/>
                  <a:pt x="877" y="20"/>
                  <a:pt x="877" y="20"/>
                </a:cubicBezTo>
                <a:cubicBezTo>
                  <a:pt x="879" y="22"/>
                  <a:pt x="879" y="22"/>
                  <a:pt x="879" y="22"/>
                </a:cubicBezTo>
                <a:cubicBezTo>
                  <a:pt x="879" y="23"/>
                  <a:pt x="879" y="23"/>
                  <a:pt x="879" y="23"/>
                </a:cubicBezTo>
                <a:cubicBezTo>
                  <a:pt x="878" y="25"/>
                  <a:pt x="878" y="25"/>
                  <a:pt x="878" y="25"/>
                </a:cubicBezTo>
                <a:cubicBezTo>
                  <a:pt x="877" y="22"/>
                  <a:pt x="877" y="22"/>
                  <a:pt x="877" y="22"/>
                </a:cubicBezTo>
                <a:cubicBezTo>
                  <a:pt x="876" y="21"/>
                  <a:pt x="876" y="21"/>
                  <a:pt x="876" y="21"/>
                </a:cubicBezTo>
                <a:cubicBezTo>
                  <a:pt x="875" y="19"/>
                  <a:pt x="875" y="19"/>
                  <a:pt x="875" y="19"/>
                </a:cubicBezTo>
                <a:cubicBezTo>
                  <a:pt x="873" y="19"/>
                  <a:pt x="873" y="19"/>
                  <a:pt x="873" y="19"/>
                </a:cubicBezTo>
                <a:cubicBezTo>
                  <a:pt x="872" y="21"/>
                  <a:pt x="872" y="21"/>
                  <a:pt x="872" y="21"/>
                </a:cubicBezTo>
                <a:cubicBezTo>
                  <a:pt x="872" y="22"/>
                  <a:pt x="872" y="22"/>
                  <a:pt x="872" y="22"/>
                </a:cubicBezTo>
                <a:cubicBezTo>
                  <a:pt x="871" y="23"/>
                  <a:pt x="871" y="23"/>
                  <a:pt x="871" y="23"/>
                </a:cubicBezTo>
                <a:cubicBezTo>
                  <a:pt x="871" y="21"/>
                  <a:pt x="871" y="21"/>
                  <a:pt x="871" y="21"/>
                </a:cubicBezTo>
                <a:cubicBezTo>
                  <a:pt x="871" y="20"/>
                  <a:pt x="871" y="20"/>
                  <a:pt x="871" y="20"/>
                </a:cubicBezTo>
                <a:cubicBezTo>
                  <a:pt x="870" y="19"/>
                  <a:pt x="870" y="19"/>
                  <a:pt x="870" y="19"/>
                </a:cubicBezTo>
                <a:cubicBezTo>
                  <a:pt x="867" y="20"/>
                  <a:pt x="867" y="20"/>
                  <a:pt x="867" y="20"/>
                </a:cubicBezTo>
                <a:cubicBezTo>
                  <a:pt x="866" y="22"/>
                  <a:pt x="866" y="22"/>
                  <a:pt x="866" y="22"/>
                </a:cubicBezTo>
                <a:cubicBezTo>
                  <a:pt x="867" y="23"/>
                  <a:pt x="867" y="23"/>
                  <a:pt x="867" y="23"/>
                </a:cubicBezTo>
                <a:cubicBezTo>
                  <a:pt x="869" y="25"/>
                  <a:pt x="869" y="25"/>
                  <a:pt x="869" y="25"/>
                </a:cubicBezTo>
                <a:cubicBezTo>
                  <a:pt x="871" y="27"/>
                  <a:pt x="871" y="27"/>
                  <a:pt x="871" y="27"/>
                </a:cubicBezTo>
                <a:cubicBezTo>
                  <a:pt x="873" y="29"/>
                  <a:pt x="873" y="29"/>
                  <a:pt x="873" y="29"/>
                </a:cubicBezTo>
                <a:cubicBezTo>
                  <a:pt x="872" y="29"/>
                  <a:pt x="872" y="29"/>
                  <a:pt x="872" y="29"/>
                </a:cubicBezTo>
                <a:cubicBezTo>
                  <a:pt x="869" y="27"/>
                  <a:pt x="869" y="27"/>
                  <a:pt x="869" y="27"/>
                </a:cubicBezTo>
                <a:cubicBezTo>
                  <a:pt x="866" y="24"/>
                  <a:pt x="866" y="24"/>
                  <a:pt x="866" y="24"/>
                </a:cubicBezTo>
                <a:cubicBezTo>
                  <a:pt x="865" y="24"/>
                  <a:pt x="865" y="24"/>
                  <a:pt x="865" y="24"/>
                </a:cubicBezTo>
                <a:cubicBezTo>
                  <a:pt x="865" y="25"/>
                  <a:pt x="865" y="25"/>
                  <a:pt x="865" y="25"/>
                </a:cubicBezTo>
                <a:cubicBezTo>
                  <a:pt x="861" y="25"/>
                  <a:pt x="861" y="25"/>
                  <a:pt x="861" y="25"/>
                </a:cubicBezTo>
                <a:cubicBezTo>
                  <a:pt x="861" y="25"/>
                  <a:pt x="861" y="25"/>
                  <a:pt x="861" y="25"/>
                </a:cubicBezTo>
                <a:cubicBezTo>
                  <a:pt x="862" y="26"/>
                  <a:pt x="862" y="26"/>
                  <a:pt x="862" y="26"/>
                </a:cubicBezTo>
                <a:cubicBezTo>
                  <a:pt x="864" y="26"/>
                  <a:pt x="864" y="26"/>
                  <a:pt x="864" y="26"/>
                </a:cubicBezTo>
                <a:cubicBezTo>
                  <a:pt x="864" y="28"/>
                  <a:pt x="864" y="28"/>
                  <a:pt x="864" y="28"/>
                </a:cubicBezTo>
                <a:cubicBezTo>
                  <a:pt x="865" y="30"/>
                  <a:pt x="865" y="30"/>
                  <a:pt x="865" y="30"/>
                </a:cubicBezTo>
                <a:cubicBezTo>
                  <a:pt x="868" y="31"/>
                  <a:pt x="868" y="31"/>
                  <a:pt x="868" y="31"/>
                </a:cubicBezTo>
                <a:cubicBezTo>
                  <a:pt x="868" y="33"/>
                  <a:pt x="868" y="33"/>
                  <a:pt x="868" y="33"/>
                </a:cubicBezTo>
                <a:cubicBezTo>
                  <a:pt x="869" y="34"/>
                  <a:pt x="869" y="34"/>
                  <a:pt x="869" y="34"/>
                </a:cubicBezTo>
                <a:cubicBezTo>
                  <a:pt x="868" y="34"/>
                  <a:pt x="868" y="34"/>
                  <a:pt x="868" y="34"/>
                </a:cubicBezTo>
                <a:cubicBezTo>
                  <a:pt x="866" y="32"/>
                  <a:pt x="866" y="32"/>
                  <a:pt x="866" y="32"/>
                </a:cubicBezTo>
                <a:cubicBezTo>
                  <a:pt x="864" y="31"/>
                  <a:pt x="864" y="31"/>
                  <a:pt x="864" y="31"/>
                </a:cubicBezTo>
                <a:cubicBezTo>
                  <a:pt x="863" y="29"/>
                  <a:pt x="863" y="29"/>
                  <a:pt x="863" y="29"/>
                </a:cubicBezTo>
                <a:cubicBezTo>
                  <a:pt x="862" y="28"/>
                  <a:pt x="862" y="28"/>
                  <a:pt x="862" y="28"/>
                </a:cubicBezTo>
                <a:cubicBezTo>
                  <a:pt x="859" y="27"/>
                  <a:pt x="859" y="27"/>
                  <a:pt x="859" y="27"/>
                </a:cubicBezTo>
                <a:cubicBezTo>
                  <a:pt x="858" y="29"/>
                  <a:pt x="858" y="29"/>
                  <a:pt x="858" y="29"/>
                </a:cubicBezTo>
                <a:cubicBezTo>
                  <a:pt x="858" y="30"/>
                  <a:pt x="858" y="30"/>
                  <a:pt x="858" y="30"/>
                </a:cubicBezTo>
                <a:cubicBezTo>
                  <a:pt x="856" y="33"/>
                  <a:pt x="856" y="33"/>
                  <a:pt x="856" y="33"/>
                </a:cubicBezTo>
                <a:cubicBezTo>
                  <a:pt x="855" y="36"/>
                  <a:pt x="855" y="36"/>
                  <a:pt x="855" y="36"/>
                </a:cubicBezTo>
                <a:cubicBezTo>
                  <a:pt x="857" y="38"/>
                  <a:pt x="857" y="38"/>
                  <a:pt x="857" y="38"/>
                </a:cubicBezTo>
                <a:cubicBezTo>
                  <a:pt x="855" y="38"/>
                  <a:pt x="855" y="38"/>
                  <a:pt x="855" y="38"/>
                </a:cubicBezTo>
                <a:cubicBezTo>
                  <a:pt x="854" y="39"/>
                  <a:pt x="854" y="39"/>
                  <a:pt x="854" y="39"/>
                </a:cubicBezTo>
                <a:cubicBezTo>
                  <a:pt x="855" y="41"/>
                  <a:pt x="855" y="41"/>
                  <a:pt x="855" y="41"/>
                </a:cubicBezTo>
                <a:cubicBezTo>
                  <a:pt x="856" y="43"/>
                  <a:pt x="856" y="43"/>
                  <a:pt x="856" y="43"/>
                </a:cubicBezTo>
                <a:cubicBezTo>
                  <a:pt x="857" y="43"/>
                  <a:pt x="857" y="43"/>
                  <a:pt x="857" y="43"/>
                </a:cubicBezTo>
                <a:cubicBezTo>
                  <a:pt x="861" y="40"/>
                  <a:pt x="861" y="40"/>
                  <a:pt x="861" y="40"/>
                </a:cubicBezTo>
                <a:cubicBezTo>
                  <a:pt x="862" y="41"/>
                  <a:pt x="862" y="41"/>
                  <a:pt x="862" y="41"/>
                </a:cubicBezTo>
                <a:cubicBezTo>
                  <a:pt x="863" y="42"/>
                  <a:pt x="863" y="42"/>
                  <a:pt x="863" y="42"/>
                </a:cubicBezTo>
                <a:cubicBezTo>
                  <a:pt x="861" y="42"/>
                  <a:pt x="861" y="42"/>
                  <a:pt x="861" y="42"/>
                </a:cubicBezTo>
                <a:cubicBezTo>
                  <a:pt x="860" y="43"/>
                  <a:pt x="860" y="43"/>
                  <a:pt x="860" y="43"/>
                </a:cubicBezTo>
                <a:cubicBezTo>
                  <a:pt x="860" y="44"/>
                  <a:pt x="860" y="44"/>
                  <a:pt x="860" y="44"/>
                </a:cubicBezTo>
                <a:cubicBezTo>
                  <a:pt x="859" y="44"/>
                  <a:pt x="859" y="44"/>
                  <a:pt x="859" y="44"/>
                </a:cubicBezTo>
                <a:cubicBezTo>
                  <a:pt x="858" y="46"/>
                  <a:pt x="858" y="46"/>
                  <a:pt x="858" y="46"/>
                </a:cubicBezTo>
                <a:cubicBezTo>
                  <a:pt x="858" y="47"/>
                  <a:pt x="858" y="47"/>
                  <a:pt x="858" y="47"/>
                </a:cubicBezTo>
                <a:cubicBezTo>
                  <a:pt x="856" y="49"/>
                  <a:pt x="856" y="49"/>
                  <a:pt x="856" y="49"/>
                </a:cubicBezTo>
                <a:cubicBezTo>
                  <a:pt x="855" y="48"/>
                  <a:pt x="855" y="48"/>
                  <a:pt x="855" y="48"/>
                </a:cubicBezTo>
                <a:cubicBezTo>
                  <a:pt x="856" y="47"/>
                  <a:pt x="856" y="47"/>
                  <a:pt x="856" y="47"/>
                </a:cubicBezTo>
                <a:cubicBezTo>
                  <a:pt x="855" y="44"/>
                  <a:pt x="855" y="44"/>
                  <a:pt x="855" y="44"/>
                </a:cubicBezTo>
                <a:cubicBezTo>
                  <a:pt x="853" y="44"/>
                  <a:pt x="853" y="44"/>
                  <a:pt x="853" y="44"/>
                </a:cubicBezTo>
                <a:cubicBezTo>
                  <a:pt x="852" y="46"/>
                  <a:pt x="852" y="46"/>
                  <a:pt x="852" y="46"/>
                </a:cubicBezTo>
                <a:cubicBezTo>
                  <a:pt x="853" y="47"/>
                  <a:pt x="853" y="47"/>
                  <a:pt x="853" y="47"/>
                </a:cubicBezTo>
                <a:cubicBezTo>
                  <a:pt x="851" y="48"/>
                  <a:pt x="851" y="48"/>
                  <a:pt x="851" y="48"/>
                </a:cubicBezTo>
                <a:cubicBezTo>
                  <a:pt x="849" y="49"/>
                  <a:pt x="849" y="49"/>
                  <a:pt x="849" y="49"/>
                </a:cubicBezTo>
                <a:cubicBezTo>
                  <a:pt x="848" y="50"/>
                  <a:pt x="848" y="50"/>
                  <a:pt x="848" y="50"/>
                </a:cubicBezTo>
                <a:cubicBezTo>
                  <a:pt x="848" y="48"/>
                  <a:pt x="848" y="48"/>
                  <a:pt x="848" y="48"/>
                </a:cubicBezTo>
                <a:cubicBezTo>
                  <a:pt x="847" y="49"/>
                  <a:pt x="847" y="49"/>
                  <a:pt x="847" y="49"/>
                </a:cubicBezTo>
                <a:cubicBezTo>
                  <a:pt x="847" y="51"/>
                  <a:pt x="847" y="51"/>
                  <a:pt x="847" y="51"/>
                </a:cubicBezTo>
                <a:cubicBezTo>
                  <a:pt x="848" y="53"/>
                  <a:pt x="848" y="53"/>
                  <a:pt x="848" y="53"/>
                </a:cubicBezTo>
                <a:cubicBezTo>
                  <a:pt x="848" y="55"/>
                  <a:pt x="848" y="55"/>
                  <a:pt x="848" y="55"/>
                </a:cubicBezTo>
                <a:cubicBezTo>
                  <a:pt x="849" y="56"/>
                  <a:pt x="849" y="56"/>
                  <a:pt x="849" y="56"/>
                </a:cubicBezTo>
                <a:cubicBezTo>
                  <a:pt x="849" y="59"/>
                  <a:pt x="849" y="59"/>
                  <a:pt x="849" y="59"/>
                </a:cubicBezTo>
                <a:cubicBezTo>
                  <a:pt x="850" y="59"/>
                  <a:pt x="850" y="59"/>
                  <a:pt x="850" y="59"/>
                </a:cubicBezTo>
                <a:cubicBezTo>
                  <a:pt x="851" y="60"/>
                  <a:pt x="851" y="60"/>
                  <a:pt x="851" y="60"/>
                </a:cubicBezTo>
                <a:cubicBezTo>
                  <a:pt x="851" y="61"/>
                  <a:pt x="851" y="61"/>
                  <a:pt x="851" y="61"/>
                </a:cubicBezTo>
                <a:cubicBezTo>
                  <a:pt x="852" y="62"/>
                  <a:pt x="852" y="62"/>
                  <a:pt x="852" y="62"/>
                </a:cubicBezTo>
                <a:cubicBezTo>
                  <a:pt x="852" y="64"/>
                  <a:pt x="852" y="64"/>
                  <a:pt x="852" y="64"/>
                </a:cubicBezTo>
                <a:cubicBezTo>
                  <a:pt x="850" y="65"/>
                  <a:pt x="850" y="65"/>
                  <a:pt x="850" y="65"/>
                </a:cubicBezTo>
                <a:cubicBezTo>
                  <a:pt x="849" y="67"/>
                  <a:pt x="849" y="67"/>
                  <a:pt x="849" y="67"/>
                </a:cubicBezTo>
                <a:cubicBezTo>
                  <a:pt x="848" y="70"/>
                  <a:pt x="848" y="70"/>
                  <a:pt x="848" y="70"/>
                </a:cubicBezTo>
                <a:cubicBezTo>
                  <a:pt x="847" y="71"/>
                  <a:pt x="847" y="71"/>
                  <a:pt x="847" y="71"/>
                </a:cubicBezTo>
                <a:cubicBezTo>
                  <a:pt x="845" y="75"/>
                  <a:pt x="845" y="75"/>
                  <a:pt x="845" y="75"/>
                </a:cubicBezTo>
                <a:cubicBezTo>
                  <a:pt x="845" y="76"/>
                  <a:pt x="845" y="76"/>
                  <a:pt x="845" y="76"/>
                </a:cubicBezTo>
                <a:cubicBezTo>
                  <a:pt x="843" y="79"/>
                  <a:pt x="843" y="79"/>
                  <a:pt x="843" y="79"/>
                </a:cubicBezTo>
                <a:cubicBezTo>
                  <a:pt x="843" y="78"/>
                  <a:pt x="843" y="78"/>
                  <a:pt x="843" y="78"/>
                </a:cubicBezTo>
                <a:cubicBezTo>
                  <a:pt x="843" y="76"/>
                  <a:pt x="843" y="76"/>
                  <a:pt x="843" y="76"/>
                </a:cubicBezTo>
                <a:cubicBezTo>
                  <a:pt x="844" y="73"/>
                  <a:pt x="844" y="73"/>
                  <a:pt x="844" y="73"/>
                </a:cubicBezTo>
                <a:cubicBezTo>
                  <a:pt x="846" y="71"/>
                  <a:pt x="846" y="71"/>
                  <a:pt x="846" y="71"/>
                </a:cubicBezTo>
                <a:cubicBezTo>
                  <a:pt x="845" y="71"/>
                  <a:pt x="845" y="71"/>
                  <a:pt x="845" y="71"/>
                </a:cubicBezTo>
                <a:cubicBezTo>
                  <a:pt x="845" y="71"/>
                  <a:pt x="845" y="71"/>
                  <a:pt x="845" y="71"/>
                </a:cubicBezTo>
                <a:cubicBezTo>
                  <a:pt x="843" y="71"/>
                  <a:pt x="843" y="71"/>
                  <a:pt x="843" y="71"/>
                </a:cubicBezTo>
                <a:cubicBezTo>
                  <a:pt x="842" y="70"/>
                  <a:pt x="842" y="70"/>
                  <a:pt x="842" y="70"/>
                </a:cubicBezTo>
                <a:cubicBezTo>
                  <a:pt x="841" y="69"/>
                  <a:pt x="841" y="69"/>
                  <a:pt x="841" y="69"/>
                </a:cubicBezTo>
                <a:cubicBezTo>
                  <a:pt x="842" y="69"/>
                  <a:pt x="842" y="69"/>
                  <a:pt x="842" y="69"/>
                </a:cubicBezTo>
                <a:cubicBezTo>
                  <a:pt x="844" y="68"/>
                  <a:pt x="844" y="68"/>
                  <a:pt x="844" y="68"/>
                </a:cubicBezTo>
                <a:cubicBezTo>
                  <a:pt x="845" y="68"/>
                  <a:pt x="845" y="68"/>
                  <a:pt x="845" y="68"/>
                </a:cubicBezTo>
                <a:cubicBezTo>
                  <a:pt x="845" y="67"/>
                  <a:pt x="845" y="67"/>
                  <a:pt x="845" y="67"/>
                </a:cubicBezTo>
                <a:cubicBezTo>
                  <a:pt x="846" y="67"/>
                  <a:pt x="846" y="67"/>
                  <a:pt x="846" y="67"/>
                </a:cubicBezTo>
                <a:cubicBezTo>
                  <a:pt x="847" y="69"/>
                  <a:pt x="847" y="69"/>
                  <a:pt x="847" y="69"/>
                </a:cubicBezTo>
                <a:cubicBezTo>
                  <a:pt x="847" y="67"/>
                  <a:pt x="847" y="67"/>
                  <a:pt x="847" y="67"/>
                </a:cubicBezTo>
                <a:cubicBezTo>
                  <a:pt x="847" y="65"/>
                  <a:pt x="847" y="65"/>
                  <a:pt x="847" y="65"/>
                </a:cubicBezTo>
                <a:cubicBezTo>
                  <a:pt x="846" y="64"/>
                  <a:pt x="846" y="64"/>
                  <a:pt x="846" y="64"/>
                </a:cubicBezTo>
                <a:cubicBezTo>
                  <a:pt x="845" y="63"/>
                  <a:pt x="845" y="63"/>
                  <a:pt x="845" y="63"/>
                </a:cubicBezTo>
                <a:cubicBezTo>
                  <a:pt x="843" y="60"/>
                  <a:pt x="843" y="60"/>
                  <a:pt x="843" y="60"/>
                </a:cubicBezTo>
                <a:cubicBezTo>
                  <a:pt x="843" y="58"/>
                  <a:pt x="843" y="58"/>
                  <a:pt x="843" y="58"/>
                </a:cubicBezTo>
                <a:cubicBezTo>
                  <a:pt x="843" y="57"/>
                  <a:pt x="843" y="57"/>
                  <a:pt x="843" y="57"/>
                </a:cubicBezTo>
                <a:cubicBezTo>
                  <a:pt x="842" y="54"/>
                  <a:pt x="842" y="54"/>
                  <a:pt x="842" y="54"/>
                </a:cubicBezTo>
                <a:cubicBezTo>
                  <a:pt x="841" y="52"/>
                  <a:pt x="841" y="52"/>
                  <a:pt x="841" y="52"/>
                </a:cubicBezTo>
                <a:cubicBezTo>
                  <a:pt x="841" y="50"/>
                  <a:pt x="841" y="50"/>
                  <a:pt x="841" y="50"/>
                </a:cubicBezTo>
                <a:cubicBezTo>
                  <a:pt x="842" y="50"/>
                  <a:pt x="842" y="50"/>
                  <a:pt x="842" y="50"/>
                </a:cubicBezTo>
                <a:cubicBezTo>
                  <a:pt x="844" y="47"/>
                  <a:pt x="844" y="47"/>
                  <a:pt x="844" y="47"/>
                </a:cubicBezTo>
                <a:cubicBezTo>
                  <a:pt x="844" y="45"/>
                  <a:pt x="844" y="45"/>
                  <a:pt x="844" y="45"/>
                </a:cubicBezTo>
                <a:cubicBezTo>
                  <a:pt x="846" y="43"/>
                  <a:pt x="846" y="43"/>
                  <a:pt x="846" y="43"/>
                </a:cubicBezTo>
                <a:cubicBezTo>
                  <a:pt x="847" y="41"/>
                  <a:pt x="847" y="41"/>
                  <a:pt x="847" y="41"/>
                </a:cubicBezTo>
                <a:cubicBezTo>
                  <a:pt x="849" y="40"/>
                  <a:pt x="849" y="40"/>
                  <a:pt x="849" y="40"/>
                </a:cubicBezTo>
                <a:cubicBezTo>
                  <a:pt x="849" y="38"/>
                  <a:pt x="849" y="38"/>
                  <a:pt x="849" y="38"/>
                </a:cubicBezTo>
                <a:cubicBezTo>
                  <a:pt x="848" y="37"/>
                  <a:pt x="848" y="37"/>
                  <a:pt x="848" y="37"/>
                </a:cubicBezTo>
                <a:cubicBezTo>
                  <a:pt x="847" y="35"/>
                  <a:pt x="847" y="35"/>
                  <a:pt x="847" y="35"/>
                </a:cubicBezTo>
                <a:cubicBezTo>
                  <a:pt x="847" y="33"/>
                  <a:pt x="847" y="33"/>
                  <a:pt x="847" y="33"/>
                </a:cubicBezTo>
                <a:cubicBezTo>
                  <a:pt x="849" y="29"/>
                  <a:pt x="849" y="29"/>
                  <a:pt x="849" y="29"/>
                </a:cubicBezTo>
                <a:cubicBezTo>
                  <a:pt x="850" y="28"/>
                  <a:pt x="850" y="28"/>
                  <a:pt x="850" y="28"/>
                </a:cubicBezTo>
                <a:cubicBezTo>
                  <a:pt x="853" y="26"/>
                  <a:pt x="853" y="26"/>
                  <a:pt x="853" y="26"/>
                </a:cubicBezTo>
                <a:cubicBezTo>
                  <a:pt x="857" y="22"/>
                  <a:pt x="857" y="22"/>
                  <a:pt x="857" y="22"/>
                </a:cubicBezTo>
                <a:cubicBezTo>
                  <a:pt x="861" y="18"/>
                  <a:pt x="861" y="18"/>
                  <a:pt x="861" y="18"/>
                </a:cubicBezTo>
                <a:cubicBezTo>
                  <a:pt x="863" y="18"/>
                  <a:pt x="863" y="18"/>
                  <a:pt x="863" y="18"/>
                </a:cubicBezTo>
                <a:cubicBezTo>
                  <a:pt x="864" y="16"/>
                  <a:pt x="864" y="16"/>
                  <a:pt x="864" y="16"/>
                </a:cubicBezTo>
                <a:cubicBezTo>
                  <a:pt x="865" y="14"/>
                  <a:pt x="865" y="14"/>
                  <a:pt x="865" y="14"/>
                </a:cubicBezTo>
                <a:cubicBezTo>
                  <a:pt x="867" y="14"/>
                  <a:pt x="867" y="14"/>
                  <a:pt x="867" y="14"/>
                </a:cubicBezTo>
                <a:cubicBezTo>
                  <a:pt x="871" y="13"/>
                  <a:pt x="871" y="13"/>
                  <a:pt x="871" y="13"/>
                </a:cubicBezTo>
                <a:cubicBezTo>
                  <a:pt x="873" y="12"/>
                  <a:pt x="873" y="12"/>
                  <a:pt x="873" y="12"/>
                </a:cubicBezTo>
                <a:cubicBezTo>
                  <a:pt x="874" y="10"/>
                  <a:pt x="874" y="10"/>
                  <a:pt x="874" y="10"/>
                </a:cubicBezTo>
                <a:cubicBezTo>
                  <a:pt x="873" y="9"/>
                  <a:pt x="873" y="9"/>
                  <a:pt x="873" y="9"/>
                </a:cubicBezTo>
                <a:cubicBezTo>
                  <a:pt x="869" y="7"/>
                  <a:pt x="869" y="7"/>
                  <a:pt x="869" y="7"/>
                </a:cubicBezTo>
                <a:cubicBezTo>
                  <a:pt x="867" y="5"/>
                  <a:pt x="867" y="5"/>
                  <a:pt x="867" y="5"/>
                </a:cubicBezTo>
                <a:cubicBezTo>
                  <a:pt x="864" y="5"/>
                  <a:pt x="864" y="5"/>
                  <a:pt x="864" y="5"/>
                </a:cubicBezTo>
                <a:cubicBezTo>
                  <a:pt x="863" y="5"/>
                  <a:pt x="863" y="5"/>
                  <a:pt x="863" y="5"/>
                </a:cubicBezTo>
                <a:cubicBezTo>
                  <a:pt x="861" y="5"/>
                  <a:pt x="861" y="5"/>
                  <a:pt x="861" y="5"/>
                </a:cubicBezTo>
                <a:cubicBezTo>
                  <a:pt x="859" y="5"/>
                  <a:pt x="859" y="5"/>
                  <a:pt x="859" y="5"/>
                </a:cubicBezTo>
                <a:cubicBezTo>
                  <a:pt x="857" y="5"/>
                  <a:pt x="857" y="5"/>
                  <a:pt x="857" y="5"/>
                </a:cubicBezTo>
                <a:cubicBezTo>
                  <a:pt x="853" y="6"/>
                  <a:pt x="853" y="6"/>
                  <a:pt x="853" y="6"/>
                </a:cubicBezTo>
                <a:cubicBezTo>
                  <a:pt x="848" y="7"/>
                  <a:pt x="848" y="7"/>
                  <a:pt x="848" y="7"/>
                </a:cubicBezTo>
                <a:cubicBezTo>
                  <a:pt x="844" y="10"/>
                  <a:pt x="844" y="10"/>
                  <a:pt x="844" y="10"/>
                </a:cubicBezTo>
                <a:cubicBezTo>
                  <a:pt x="841" y="12"/>
                  <a:pt x="841" y="12"/>
                  <a:pt x="841" y="12"/>
                </a:cubicBezTo>
                <a:cubicBezTo>
                  <a:pt x="840" y="14"/>
                  <a:pt x="840" y="14"/>
                  <a:pt x="840" y="14"/>
                </a:cubicBezTo>
                <a:cubicBezTo>
                  <a:pt x="841" y="16"/>
                  <a:pt x="841" y="16"/>
                  <a:pt x="841" y="16"/>
                </a:cubicBezTo>
                <a:cubicBezTo>
                  <a:pt x="840" y="15"/>
                  <a:pt x="840" y="15"/>
                  <a:pt x="840" y="15"/>
                </a:cubicBezTo>
                <a:cubicBezTo>
                  <a:pt x="838" y="15"/>
                  <a:pt x="838" y="15"/>
                  <a:pt x="838" y="15"/>
                </a:cubicBezTo>
                <a:cubicBezTo>
                  <a:pt x="837" y="17"/>
                  <a:pt x="837" y="17"/>
                  <a:pt x="837" y="17"/>
                </a:cubicBezTo>
                <a:cubicBezTo>
                  <a:pt x="835" y="17"/>
                  <a:pt x="835" y="17"/>
                  <a:pt x="835" y="17"/>
                </a:cubicBezTo>
                <a:cubicBezTo>
                  <a:pt x="833" y="19"/>
                  <a:pt x="833" y="19"/>
                  <a:pt x="833" y="19"/>
                </a:cubicBezTo>
                <a:cubicBezTo>
                  <a:pt x="833" y="21"/>
                  <a:pt x="833" y="21"/>
                  <a:pt x="833" y="21"/>
                </a:cubicBezTo>
                <a:lnTo>
                  <a:pt x="832" y="21"/>
                </a:lnTo>
                <a:close/>
                <a:moveTo>
                  <a:pt x="981" y="509"/>
                </a:moveTo>
                <a:cubicBezTo>
                  <a:pt x="982" y="509"/>
                  <a:pt x="982" y="509"/>
                  <a:pt x="982" y="509"/>
                </a:cubicBezTo>
                <a:cubicBezTo>
                  <a:pt x="982" y="507"/>
                  <a:pt x="982" y="507"/>
                  <a:pt x="982" y="507"/>
                </a:cubicBezTo>
                <a:cubicBezTo>
                  <a:pt x="982" y="507"/>
                  <a:pt x="982" y="507"/>
                  <a:pt x="982" y="507"/>
                </a:cubicBezTo>
                <a:cubicBezTo>
                  <a:pt x="981" y="506"/>
                  <a:pt x="981" y="506"/>
                  <a:pt x="981" y="506"/>
                </a:cubicBezTo>
                <a:cubicBezTo>
                  <a:pt x="981" y="505"/>
                  <a:pt x="981" y="505"/>
                  <a:pt x="981" y="505"/>
                </a:cubicBezTo>
                <a:cubicBezTo>
                  <a:pt x="982" y="504"/>
                  <a:pt x="982" y="504"/>
                  <a:pt x="982" y="504"/>
                </a:cubicBezTo>
                <a:cubicBezTo>
                  <a:pt x="982" y="503"/>
                  <a:pt x="982" y="503"/>
                  <a:pt x="982" y="503"/>
                </a:cubicBezTo>
                <a:cubicBezTo>
                  <a:pt x="981" y="502"/>
                  <a:pt x="981" y="502"/>
                  <a:pt x="981" y="502"/>
                </a:cubicBezTo>
                <a:cubicBezTo>
                  <a:pt x="981" y="502"/>
                  <a:pt x="981" y="502"/>
                  <a:pt x="981" y="502"/>
                </a:cubicBezTo>
                <a:cubicBezTo>
                  <a:pt x="981" y="502"/>
                  <a:pt x="981" y="502"/>
                  <a:pt x="981" y="502"/>
                </a:cubicBezTo>
                <a:cubicBezTo>
                  <a:pt x="980" y="503"/>
                  <a:pt x="980" y="503"/>
                  <a:pt x="980" y="503"/>
                </a:cubicBezTo>
                <a:cubicBezTo>
                  <a:pt x="981" y="505"/>
                  <a:pt x="981" y="505"/>
                  <a:pt x="981" y="505"/>
                </a:cubicBezTo>
                <a:cubicBezTo>
                  <a:pt x="981" y="506"/>
                  <a:pt x="981" y="506"/>
                  <a:pt x="981" y="506"/>
                </a:cubicBezTo>
                <a:cubicBezTo>
                  <a:pt x="981" y="508"/>
                  <a:pt x="981" y="508"/>
                  <a:pt x="981" y="508"/>
                </a:cubicBezTo>
                <a:lnTo>
                  <a:pt x="981" y="509"/>
                </a:lnTo>
                <a:close/>
                <a:moveTo>
                  <a:pt x="889" y="144"/>
                </a:moveTo>
                <a:cubicBezTo>
                  <a:pt x="887" y="145"/>
                  <a:pt x="887" y="145"/>
                  <a:pt x="887" y="145"/>
                </a:cubicBezTo>
                <a:cubicBezTo>
                  <a:pt x="884" y="150"/>
                  <a:pt x="884" y="150"/>
                  <a:pt x="884" y="150"/>
                </a:cubicBezTo>
                <a:cubicBezTo>
                  <a:pt x="883" y="151"/>
                  <a:pt x="883" y="151"/>
                  <a:pt x="883" y="151"/>
                </a:cubicBezTo>
                <a:cubicBezTo>
                  <a:pt x="882" y="153"/>
                  <a:pt x="882" y="153"/>
                  <a:pt x="882" y="153"/>
                </a:cubicBezTo>
                <a:cubicBezTo>
                  <a:pt x="879" y="155"/>
                  <a:pt x="879" y="155"/>
                  <a:pt x="879" y="155"/>
                </a:cubicBezTo>
                <a:cubicBezTo>
                  <a:pt x="879" y="158"/>
                  <a:pt x="879" y="158"/>
                  <a:pt x="879" y="158"/>
                </a:cubicBezTo>
                <a:cubicBezTo>
                  <a:pt x="879" y="160"/>
                  <a:pt x="879" y="160"/>
                  <a:pt x="879" y="160"/>
                </a:cubicBezTo>
                <a:cubicBezTo>
                  <a:pt x="879" y="161"/>
                  <a:pt x="879" y="161"/>
                  <a:pt x="879" y="161"/>
                </a:cubicBezTo>
                <a:cubicBezTo>
                  <a:pt x="879" y="163"/>
                  <a:pt x="879" y="163"/>
                  <a:pt x="879" y="163"/>
                </a:cubicBezTo>
                <a:cubicBezTo>
                  <a:pt x="879" y="164"/>
                  <a:pt x="879" y="164"/>
                  <a:pt x="879" y="164"/>
                </a:cubicBezTo>
                <a:cubicBezTo>
                  <a:pt x="880" y="164"/>
                  <a:pt x="880" y="164"/>
                  <a:pt x="880" y="164"/>
                </a:cubicBezTo>
                <a:cubicBezTo>
                  <a:pt x="882" y="164"/>
                  <a:pt x="882" y="164"/>
                  <a:pt x="882" y="164"/>
                </a:cubicBezTo>
                <a:cubicBezTo>
                  <a:pt x="885" y="164"/>
                  <a:pt x="885" y="164"/>
                  <a:pt x="885" y="164"/>
                </a:cubicBezTo>
                <a:cubicBezTo>
                  <a:pt x="886" y="164"/>
                  <a:pt x="886" y="164"/>
                  <a:pt x="886" y="164"/>
                </a:cubicBezTo>
                <a:cubicBezTo>
                  <a:pt x="888" y="164"/>
                  <a:pt x="888" y="164"/>
                  <a:pt x="888" y="164"/>
                </a:cubicBezTo>
                <a:cubicBezTo>
                  <a:pt x="889" y="163"/>
                  <a:pt x="889" y="163"/>
                  <a:pt x="889" y="163"/>
                </a:cubicBezTo>
                <a:cubicBezTo>
                  <a:pt x="890" y="163"/>
                  <a:pt x="890" y="163"/>
                  <a:pt x="890" y="163"/>
                </a:cubicBezTo>
                <a:cubicBezTo>
                  <a:pt x="892" y="161"/>
                  <a:pt x="892" y="161"/>
                  <a:pt x="892" y="161"/>
                </a:cubicBezTo>
                <a:cubicBezTo>
                  <a:pt x="894" y="161"/>
                  <a:pt x="894" y="161"/>
                  <a:pt x="894" y="161"/>
                </a:cubicBezTo>
                <a:cubicBezTo>
                  <a:pt x="895" y="159"/>
                  <a:pt x="895" y="159"/>
                  <a:pt x="895" y="159"/>
                </a:cubicBezTo>
                <a:cubicBezTo>
                  <a:pt x="898" y="155"/>
                  <a:pt x="898" y="155"/>
                  <a:pt x="898" y="155"/>
                </a:cubicBezTo>
                <a:cubicBezTo>
                  <a:pt x="898" y="153"/>
                  <a:pt x="898" y="153"/>
                  <a:pt x="898" y="153"/>
                </a:cubicBezTo>
                <a:cubicBezTo>
                  <a:pt x="899" y="151"/>
                  <a:pt x="899" y="151"/>
                  <a:pt x="899" y="151"/>
                </a:cubicBezTo>
                <a:cubicBezTo>
                  <a:pt x="900" y="150"/>
                  <a:pt x="900" y="150"/>
                  <a:pt x="900" y="150"/>
                </a:cubicBezTo>
                <a:cubicBezTo>
                  <a:pt x="900" y="148"/>
                  <a:pt x="900" y="148"/>
                  <a:pt x="900" y="148"/>
                </a:cubicBezTo>
                <a:cubicBezTo>
                  <a:pt x="900" y="146"/>
                  <a:pt x="900" y="146"/>
                  <a:pt x="900" y="146"/>
                </a:cubicBezTo>
                <a:cubicBezTo>
                  <a:pt x="898" y="145"/>
                  <a:pt x="898" y="145"/>
                  <a:pt x="898" y="145"/>
                </a:cubicBezTo>
                <a:cubicBezTo>
                  <a:pt x="897" y="145"/>
                  <a:pt x="897" y="145"/>
                  <a:pt x="897" y="145"/>
                </a:cubicBezTo>
                <a:cubicBezTo>
                  <a:pt x="896" y="143"/>
                  <a:pt x="896" y="143"/>
                  <a:pt x="896" y="143"/>
                </a:cubicBezTo>
                <a:cubicBezTo>
                  <a:pt x="894" y="143"/>
                  <a:pt x="894" y="143"/>
                  <a:pt x="894" y="143"/>
                </a:cubicBezTo>
                <a:cubicBezTo>
                  <a:pt x="892" y="144"/>
                  <a:pt x="892" y="144"/>
                  <a:pt x="892" y="144"/>
                </a:cubicBezTo>
                <a:cubicBezTo>
                  <a:pt x="891" y="143"/>
                  <a:pt x="891" y="143"/>
                  <a:pt x="891" y="143"/>
                </a:cubicBezTo>
                <a:cubicBezTo>
                  <a:pt x="890" y="144"/>
                  <a:pt x="890" y="144"/>
                  <a:pt x="890" y="144"/>
                </a:cubicBezTo>
                <a:lnTo>
                  <a:pt x="889" y="144"/>
                </a:lnTo>
                <a:close/>
                <a:moveTo>
                  <a:pt x="893" y="128"/>
                </a:moveTo>
                <a:cubicBezTo>
                  <a:pt x="894" y="126"/>
                  <a:pt x="894" y="126"/>
                  <a:pt x="894" y="126"/>
                </a:cubicBezTo>
                <a:cubicBezTo>
                  <a:pt x="896" y="126"/>
                  <a:pt x="896" y="126"/>
                  <a:pt x="896" y="126"/>
                </a:cubicBezTo>
                <a:cubicBezTo>
                  <a:pt x="896" y="125"/>
                  <a:pt x="896" y="125"/>
                  <a:pt x="896" y="125"/>
                </a:cubicBezTo>
                <a:cubicBezTo>
                  <a:pt x="896" y="122"/>
                  <a:pt x="896" y="122"/>
                  <a:pt x="896" y="122"/>
                </a:cubicBezTo>
                <a:cubicBezTo>
                  <a:pt x="894" y="122"/>
                  <a:pt x="894" y="122"/>
                  <a:pt x="894" y="122"/>
                </a:cubicBezTo>
                <a:cubicBezTo>
                  <a:pt x="893" y="122"/>
                  <a:pt x="893" y="122"/>
                  <a:pt x="893" y="122"/>
                </a:cubicBezTo>
                <a:cubicBezTo>
                  <a:pt x="892" y="124"/>
                  <a:pt x="892" y="124"/>
                  <a:pt x="892" y="124"/>
                </a:cubicBezTo>
                <a:cubicBezTo>
                  <a:pt x="891" y="125"/>
                  <a:pt x="891" y="125"/>
                  <a:pt x="891" y="125"/>
                </a:cubicBezTo>
                <a:cubicBezTo>
                  <a:pt x="891" y="128"/>
                  <a:pt x="891" y="128"/>
                  <a:pt x="891" y="128"/>
                </a:cubicBezTo>
                <a:lnTo>
                  <a:pt x="893" y="128"/>
                </a:lnTo>
                <a:close/>
              </a:path>
            </a:pathLst>
          </a:custGeom>
          <a:solidFill>
            <a:schemeClr val="accent4"/>
          </a:solidFill>
          <a:ln>
            <a:noFill/>
          </a:ln>
        </p:spPr>
        <p:txBody>
          <a:bodyPr vert="horz" wrap="square" lIns="124347" tIns="62174" rIns="124347" bIns="62174" numCol="1" anchor="t" anchorCtr="0" compatLnSpc="1">
            <a:prstTxWarp prst="textNoShape">
              <a:avLst/>
            </a:prstTxWarp>
          </a:bodyPr>
          <a:lstStyle/>
          <a:p>
            <a:pPr marL="0" marR="0" lvl="0" indent="0" algn="l" defTabSz="1243431"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307" name="Oval 306">
            <a:extLst>
              <a:ext uri="{FF2B5EF4-FFF2-40B4-BE49-F238E27FC236}">
                <a16:creationId xmlns:a16="http://schemas.microsoft.com/office/drawing/2014/main" id="{C5093584-326F-4FE5-95B8-A17FA4A225CA}"/>
              </a:ext>
            </a:extLst>
          </p:cNvPr>
          <p:cNvSpPr/>
          <p:nvPr/>
        </p:nvSpPr>
        <p:spPr bwMode="auto">
          <a:xfrm>
            <a:off x="9414504" y="3134458"/>
            <a:ext cx="286160" cy="286153"/>
          </a:xfrm>
          <a:prstGeom prst="ellipse">
            <a:avLst/>
          </a:prstGeom>
          <a:solidFill>
            <a:sysClr val="window" lastClr="FFFFFF"/>
          </a:solidFill>
          <a:ln w="187325" cap="flat" cmpd="sng" algn="ctr">
            <a:solidFill>
              <a:sysClr val="window" lastClr="FFFFFF">
                <a:alpha val="34000"/>
              </a:sys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308" name="Oval 307">
            <a:extLst>
              <a:ext uri="{FF2B5EF4-FFF2-40B4-BE49-F238E27FC236}">
                <a16:creationId xmlns:a16="http://schemas.microsoft.com/office/drawing/2014/main" id="{D0C9F3BA-F36E-455D-8B48-B9338B38DE05}"/>
              </a:ext>
            </a:extLst>
          </p:cNvPr>
          <p:cNvSpPr/>
          <p:nvPr/>
        </p:nvSpPr>
        <p:spPr bwMode="auto">
          <a:xfrm>
            <a:off x="9709739" y="1722739"/>
            <a:ext cx="286160" cy="286153"/>
          </a:xfrm>
          <a:prstGeom prst="ellipse">
            <a:avLst/>
          </a:prstGeom>
          <a:solidFill>
            <a:sysClr val="window" lastClr="FFFFFF"/>
          </a:solidFill>
          <a:ln w="187325" cap="flat" cmpd="sng" algn="ctr">
            <a:solidFill>
              <a:sysClr val="window" lastClr="FFFFFF">
                <a:alpha val="34000"/>
              </a:sys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309" name="Oval 308">
            <a:extLst>
              <a:ext uri="{FF2B5EF4-FFF2-40B4-BE49-F238E27FC236}">
                <a16:creationId xmlns:a16="http://schemas.microsoft.com/office/drawing/2014/main" id="{64510E59-1DD2-4AB1-B342-1DCB2E025EFC}"/>
              </a:ext>
            </a:extLst>
          </p:cNvPr>
          <p:cNvSpPr/>
          <p:nvPr/>
        </p:nvSpPr>
        <p:spPr bwMode="auto">
          <a:xfrm>
            <a:off x="9781506" y="1176898"/>
            <a:ext cx="286160" cy="286153"/>
          </a:xfrm>
          <a:prstGeom prst="ellipse">
            <a:avLst/>
          </a:prstGeom>
          <a:solidFill>
            <a:sysClr val="window" lastClr="FFFFFF"/>
          </a:solidFill>
          <a:ln w="187325" cap="flat" cmpd="sng" algn="ctr">
            <a:solidFill>
              <a:sysClr val="window" lastClr="FFFFFF">
                <a:alpha val="34000"/>
              </a:sys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310" name="Oval 309">
            <a:extLst>
              <a:ext uri="{FF2B5EF4-FFF2-40B4-BE49-F238E27FC236}">
                <a16:creationId xmlns:a16="http://schemas.microsoft.com/office/drawing/2014/main" id="{ED14B84F-FEAA-427E-942B-9799F754A4F6}"/>
              </a:ext>
            </a:extLst>
          </p:cNvPr>
          <p:cNvSpPr/>
          <p:nvPr/>
        </p:nvSpPr>
        <p:spPr bwMode="auto">
          <a:xfrm>
            <a:off x="8627910" y="2075734"/>
            <a:ext cx="286160" cy="286153"/>
          </a:xfrm>
          <a:prstGeom prst="ellipse">
            <a:avLst/>
          </a:prstGeom>
          <a:solidFill>
            <a:sysClr val="window" lastClr="FFFFFF"/>
          </a:solidFill>
          <a:ln w="187325" cap="flat" cmpd="sng" algn="ctr">
            <a:solidFill>
              <a:sysClr val="window" lastClr="FFFFFF">
                <a:alpha val="34000"/>
              </a:sys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311" name="Oval 310">
            <a:extLst>
              <a:ext uri="{FF2B5EF4-FFF2-40B4-BE49-F238E27FC236}">
                <a16:creationId xmlns:a16="http://schemas.microsoft.com/office/drawing/2014/main" id="{3B96CE0C-251B-402A-ABD3-21F55C3385D2}"/>
              </a:ext>
            </a:extLst>
          </p:cNvPr>
          <p:cNvSpPr/>
          <p:nvPr/>
        </p:nvSpPr>
        <p:spPr bwMode="auto">
          <a:xfrm>
            <a:off x="8936718" y="2238691"/>
            <a:ext cx="286160" cy="286153"/>
          </a:xfrm>
          <a:prstGeom prst="ellipse">
            <a:avLst/>
          </a:prstGeom>
          <a:solidFill>
            <a:sysClr val="window" lastClr="FFFFFF"/>
          </a:solidFill>
          <a:ln w="187325" cap="flat" cmpd="sng" algn="ctr">
            <a:solidFill>
              <a:sysClr val="window" lastClr="FFFFFF">
                <a:alpha val="34000"/>
              </a:sys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312" name="Oval 311">
            <a:extLst>
              <a:ext uri="{FF2B5EF4-FFF2-40B4-BE49-F238E27FC236}">
                <a16:creationId xmlns:a16="http://schemas.microsoft.com/office/drawing/2014/main" id="{80DC0D10-0B48-4EBB-827D-EE5F66A6A5B2}"/>
              </a:ext>
            </a:extLst>
          </p:cNvPr>
          <p:cNvSpPr/>
          <p:nvPr/>
        </p:nvSpPr>
        <p:spPr bwMode="auto">
          <a:xfrm>
            <a:off x="6256538" y="1478107"/>
            <a:ext cx="286160" cy="286153"/>
          </a:xfrm>
          <a:prstGeom prst="ellipse">
            <a:avLst/>
          </a:prstGeom>
          <a:solidFill>
            <a:sysClr val="window" lastClr="FFFFFF"/>
          </a:solidFill>
          <a:ln w="187325" cap="flat" cmpd="sng" algn="ctr">
            <a:solidFill>
              <a:sysClr val="window" lastClr="FFFFFF">
                <a:alpha val="34000"/>
              </a:sys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313" name="Oval 312">
            <a:extLst>
              <a:ext uri="{FF2B5EF4-FFF2-40B4-BE49-F238E27FC236}">
                <a16:creationId xmlns:a16="http://schemas.microsoft.com/office/drawing/2014/main" id="{69C5495C-D3D3-4E5A-BFF5-E7C74A3112F2}"/>
              </a:ext>
            </a:extLst>
          </p:cNvPr>
          <p:cNvSpPr/>
          <p:nvPr/>
        </p:nvSpPr>
        <p:spPr bwMode="auto">
          <a:xfrm>
            <a:off x="5820376" y="1435633"/>
            <a:ext cx="286160" cy="286153"/>
          </a:xfrm>
          <a:prstGeom prst="ellipse">
            <a:avLst/>
          </a:prstGeom>
          <a:solidFill>
            <a:sysClr val="window" lastClr="FFFFFF"/>
          </a:solidFill>
          <a:ln w="187325" cap="flat" cmpd="sng" algn="ctr">
            <a:solidFill>
              <a:sysClr val="window" lastClr="FFFFFF">
                <a:alpha val="34000"/>
              </a:sys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314" name="Oval 313">
            <a:extLst>
              <a:ext uri="{FF2B5EF4-FFF2-40B4-BE49-F238E27FC236}">
                <a16:creationId xmlns:a16="http://schemas.microsoft.com/office/drawing/2014/main" id="{43E54995-B06F-474B-ACBE-9ABE2B390AB1}"/>
              </a:ext>
            </a:extLst>
          </p:cNvPr>
          <p:cNvSpPr/>
          <p:nvPr/>
        </p:nvSpPr>
        <p:spPr bwMode="auto">
          <a:xfrm>
            <a:off x="4384720" y="3501992"/>
            <a:ext cx="286160" cy="286153"/>
          </a:xfrm>
          <a:prstGeom prst="ellipse">
            <a:avLst/>
          </a:prstGeom>
          <a:solidFill>
            <a:sysClr val="window" lastClr="FFFFFF"/>
          </a:solidFill>
          <a:ln w="187325" cap="flat" cmpd="sng" algn="ctr">
            <a:solidFill>
              <a:sysClr val="window" lastClr="FFFFFF">
                <a:alpha val="34000"/>
              </a:sys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315" name="Oval 314">
            <a:extLst>
              <a:ext uri="{FF2B5EF4-FFF2-40B4-BE49-F238E27FC236}">
                <a16:creationId xmlns:a16="http://schemas.microsoft.com/office/drawing/2014/main" id="{053265C4-FABE-4746-9289-FDD66ED32072}"/>
              </a:ext>
            </a:extLst>
          </p:cNvPr>
          <p:cNvSpPr/>
          <p:nvPr/>
        </p:nvSpPr>
        <p:spPr bwMode="auto">
          <a:xfrm>
            <a:off x="2687297" y="1642031"/>
            <a:ext cx="286160" cy="286153"/>
          </a:xfrm>
          <a:prstGeom prst="ellipse">
            <a:avLst/>
          </a:prstGeom>
          <a:solidFill>
            <a:sysClr val="window" lastClr="FFFFFF"/>
          </a:solidFill>
          <a:ln w="187325" cap="flat" cmpd="sng" algn="ctr">
            <a:solidFill>
              <a:sysClr val="window" lastClr="FFFFFF">
                <a:alpha val="34000"/>
              </a:sys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316" name="Oval 315">
            <a:extLst>
              <a:ext uri="{FF2B5EF4-FFF2-40B4-BE49-F238E27FC236}">
                <a16:creationId xmlns:a16="http://schemas.microsoft.com/office/drawing/2014/main" id="{C0BDBE64-2533-4B48-BDC3-8D1EAA600478}"/>
              </a:ext>
            </a:extLst>
          </p:cNvPr>
          <p:cNvSpPr/>
          <p:nvPr/>
        </p:nvSpPr>
        <p:spPr bwMode="auto">
          <a:xfrm>
            <a:off x="2781737" y="1297271"/>
            <a:ext cx="286160" cy="286153"/>
          </a:xfrm>
          <a:prstGeom prst="ellipse">
            <a:avLst/>
          </a:prstGeom>
          <a:solidFill>
            <a:sysClr val="window" lastClr="FFFFFF"/>
          </a:solidFill>
          <a:ln w="187325" cap="flat" cmpd="sng" algn="ctr">
            <a:solidFill>
              <a:sysClr val="window" lastClr="FFFFFF">
                <a:alpha val="34000"/>
              </a:sys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317" name="Oval 316">
            <a:extLst>
              <a:ext uri="{FF2B5EF4-FFF2-40B4-BE49-F238E27FC236}">
                <a16:creationId xmlns:a16="http://schemas.microsoft.com/office/drawing/2014/main" id="{258F516B-BAE3-4C4B-B550-69AE05DD2889}"/>
              </a:ext>
            </a:extLst>
          </p:cNvPr>
          <p:cNvSpPr/>
          <p:nvPr/>
        </p:nvSpPr>
        <p:spPr bwMode="auto">
          <a:xfrm>
            <a:off x="1817328" y="1348204"/>
            <a:ext cx="286160" cy="286153"/>
          </a:xfrm>
          <a:prstGeom prst="ellipse">
            <a:avLst/>
          </a:prstGeom>
          <a:solidFill>
            <a:sysClr val="window" lastClr="FFFFFF"/>
          </a:solidFill>
          <a:ln w="187325" cap="flat" cmpd="sng" algn="ctr">
            <a:solidFill>
              <a:sysClr val="window" lastClr="FFFFFF">
                <a:alpha val="34000"/>
              </a:sys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318" name="Oval 317">
            <a:extLst>
              <a:ext uri="{FF2B5EF4-FFF2-40B4-BE49-F238E27FC236}">
                <a16:creationId xmlns:a16="http://schemas.microsoft.com/office/drawing/2014/main" id="{477D6D6F-F90D-4457-B58C-BED063A75B8B}"/>
              </a:ext>
            </a:extLst>
          </p:cNvPr>
          <p:cNvSpPr/>
          <p:nvPr/>
        </p:nvSpPr>
        <p:spPr bwMode="auto">
          <a:xfrm>
            <a:off x="3251351" y="1268480"/>
            <a:ext cx="286160" cy="286153"/>
          </a:xfrm>
          <a:prstGeom prst="ellipse">
            <a:avLst/>
          </a:prstGeom>
          <a:solidFill>
            <a:sysClr val="window" lastClr="FFFFFF"/>
          </a:solidFill>
          <a:ln w="187325" cap="flat" cmpd="sng" algn="ctr">
            <a:solidFill>
              <a:sysClr val="window" lastClr="FFFFFF">
                <a:alpha val="34000"/>
              </a:sys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319" name="Oval 318">
            <a:extLst>
              <a:ext uri="{FF2B5EF4-FFF2-40B4-BE49-F238E27FC236}">
                <a16:creationId xmlns:a16="http://schemas.microsoft.com/office/drawing/2014/main" id="{6A3EADB1-2A40-4330-9F9D-D3328E99CBF2}"/>
              </a:ext>
            </a:extLst>
          </p:cNvPr>
          <p:cNvSpPr/>
          <p:nvPr/>
        </p:nvSpPr>
        <p:spPr bwMode="auto">
          <a:xfrm>
            <a:off x="2441277" y="1927304"/>
            <a:ext cx="286160" cy="286153"/>
          </a:xfrm>
          <a:prstGeom prst="ellipse">
            <a:avLst/>
          </a:prstGeom>
          <a:solidFill>
            <a:sysClr val="window" lastClr="FFFFFF"/>
          </a:solidFill>
          <a:ln w="187325" cap="flat" cmpd="sng" algn="ctr">
            <a:solidFill>
              <a:sysClr val="window" lastClr="FFFFFF">
                <a:alpha val="34000"/>
              </a:sys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320" name="Oval 319">
            <a:extLst>
              <a:ext uri="{FF2B5EF4-FFF2-40B4-BE49-F238E27FC236}">
                <a16:creationId xmlns:a16="http://schemas.microsoft.com/office/drawing/2014/main" id="{0C753880-CD96-4859-ADCD-389265DC0B1D}"/>
              </a:ext>
            </a:extLst>
          </p:cNvPr>
          <p:cNvSpPr/>
          <p:nvPr/>
        </p:nvSpPr>
        <p:spPr bwMode="auto">
          <a:xfrm>
            <a:off x="1788575" y="1735415"/>
            <a:ext cx="286160" cy="286153"/>
          </a:xfrm>
          <a:prstGeom prst="ellipse">
            <a:avLst/>
          </a:prstGeom>
          <a:solidFill>
            <a:sysClr val="window" lastClr="FFFFFF"/>
          </a:solidFill>
          <a:ln w="187325" cap="flat" cmpd="sng" algn="ctr">
            <a:solidFill>
              <a:sysClr val="window" lastClr="FFFFFF">
                <a:alpha val="34000"/>
              </a:sys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321" name="Oval 320">
            <a:extLst>
              <a:ext uri="{FF2B5EF4-FFF2-40B4-BE49-F238E27FC236}">
                <a16:creationId xmlns:a16="http://schemas.microsoft.com/office/drawing/2014/main" id="{219D6CBB-A0DF-4190-A4A9-95137B73E2F3}"/>
              </a:ext>
            </a:extLst>
          </p:cNvPr>
          <p:cNvSpPr/>
          <p:nvPr/>
        </p:nvSpPr>
        <p:spPr bwMode="auto">
          <a:xfrm>
            <a:off x="10614256" y="1259036"/>
            <a:ext cx="286160" cy="286153"/>
          </a:xfrm>
          <a:prstGeom prst="ellipse">
            <a:avLst/>
          </a:prstGeom>
          <a:solidFill>
            <a:sysClr val="window" lastClr="FFFFFF"/>
          </a:solidFill>
          <a:ln w="187325" cap="flat" cmpd="sng" algn="ctr">
            <a:solidFill>
              <a:sysClr val="window" lastClr="FFFFFF">
                <a:alpha val="34000"/>
              </a:sys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322" name="Oval 321">
            <a:extLst>
              <a:ext uri="{FF2B5EF4-FFF2-40B4-BE49-F238E27FC236}">
                <a16:creationId xmlns:a16="http://schemas.microsoft.com/office/drawing/2014/main" id="{9AEE397A-16B9-4AE9-883B-049C46DECA7D}"/>
              </a:ext>
            </a:extLst>
          </p:cNvPr>
          <p:cNvSpPr/>
          <p:nvPr/>
        </p:nvSpPr>
        <p:spPr bwMode="auto">
          <a:xfrm>
            <a:off x="10356603" y="1647982"/>
            <a:ext cx="286160" cy="286153"/>
          </a:xfrm>
          <a:prstGeom prst="ellipse">
            <a:avLst/>
          </a:prstGeom>
          <a:solidFill>
            <a:sysClr val="window" lastClr="FFFFFF"/>
          </a:solidFill>
          <a:ln w="187325" cap="flat" cmpd="sng" algn="ctr">
            <a:solidFill>
              <a:sysClr val="window" lastClr="FFFFFF">
                <a:alpha val="34000"/>
              </a:sys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323" name="Oval 322">
            <a:extLst>
              <a:ext uri="{FF2B5EF4-FFF2-40B4-BE49-F238E27FC236}">
                <a16:creationId xmlns:a16="http://schemas.microsoft.com/office/drawing/2014/main" id="{DC84436B-8B86-4E3F-9BE0-D08C26796528}"/>
              </a:ext>
            </a:extLst>
          </p:cNvPr>
          <p:cNvSpPr/>
          <p:nvPr/>
        </p:nvSpPr>
        <p:spPr bwMode="auto">
          <a:xfrm>
            <a:off x="11043639" y="4067026"/>
            <a:ext cx="286160" cy="286153"/>
          </a:xfrm>
          <a:prstGeom prst="ellipse">
            <a:avLst/>
          </a:prstGeom>
          <a:solidFill>
            <a:sysClr val="window" lastClr="FFFFFF"/>
          </a:solidFill>
          <a:ln w="187325" cap="flat" cmpd="sng" algn="ctr">
            <a:solidFill>
              <a:sysClr val="window" lastClr="FFFFFF">
                <a:alpha val="34000"/>
              </a:sys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324" name="Oval 323">
            <a:extLst>
              <a:ext uri="{FF2B5EF4-FFF2-40B4-BE49-F238E27FC236}">
                <a16:creationId xmlns:a16="http://schemas.microsoft.com/office/drawing/2014/main" id="{4A3A4EB8-1527-4B98-BB47-74A14F61AF23}"/>
              </a:ext>
            </a:extLst>
          </p:cNvPr>
          <p:cNvSpPr/>
          <p:nvPr/>
        </p:nvSpPr>
        <p:spPr bwMode="auto">
          <a:xfrm>
            <a:off x="10777048" y="4355859"/>
            <a:ext cx="286160" cy="286153"/>
          </a:xfrm>
          <a:prstGeom prst="ellipse">
            <a:avLst/>
          </a:prstGeom>
          <a:solidFill>
            <a:sysClr val="window" lastClr="FFFFFF"/>
          </a:solidFill>
          <a:ln w="187325" cap="flat" cmpd="sng" algn="ctr">
            <a:solidFill>
              <a:sysClr val="window" lastClr="FFFFFF">
                <a:alpha val="34000"/>
              </a:sys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325" name="Oval 324">
            <a:extLst>
              <a:ext uri="{FF2B5EF4-FFF2-40B4-BE49-F238E27FC236}">
                <a16:creationId xmlns:a16="http://schemas.microsoft.com/office/drawing/2014/main" id="{FA75C8F4-6B84-4A9A-BD57-B451418BC1CC}"/>
              </a:ext>
            </a:extLst>
          </p:cNvPr>
          <p:cNvSpPr/>
          <p:nvPr/>
        </p:nvSpPr>
        <p:spPr bwMode="auto">
          <a:xfrm>
            <a:off x="9555335" y="2051910"/>
            <a:ext cx="286160" cy="286153"/>
          </a:xfrm>
          <a:prstGeom prst="ellipse">
            <a:avLst/>
          </a:prstGeom>
          <a:solidFill>
            <a:sysClr val="window" lastClr="FFFFFF"/>
          </a:solidFill>
          <a:ln w="187325" cap="flat" cmpd="sng" algn="ctr">
            <a:solidFill>
              <a:sysClr val="window" lastClr="FFFFFF">
                <a:alpha val="34000"/>
              </a:sys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326" name="Oval 325">
            <a:extLst>
              <a:ext uri="{FF2B5EF4-FFF2-40B4-BE49-F238E27FC236}">
                <a16:creationId xmlns:a16="http://schemas.microsoft.com/office/drawing/2014/main" id="{4D9EC9E9-ECB1-49F4-9EF9-FE3031C18868}"/>
              </a:ext>
            </a:extLst>
          </p:cNvPr>
          <p:cNvSpPr/>
          <p:nvPr/>
        </p:nvSpPr>
        <p:spPr bwMode="auto">
          <a:xfrm>
            <a:off x="2417308" y="1533387"/>
            <a:ext cx="286160" cy="286153"/>
          </a:xfrm>
          <a:prstGeom prst="ellipse">
            <a:avLst/>
          </a:prstGeom>
          <a:solidFill>
            <a:sysClr val="window" lastClr="FFFFFF"/>
          </a:solidFill>
          <a:ln w="187325" cap="flat" cmpd="sng" algn="ctr">
            <a:solidFill>
              <a:sysClr val="window" lastClr="FFFFFF">
                <a:alpha val="34000"/>
              </a:sys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327" name="Oval 326">
            <a:extLst>
              <a:ext uri="{FF2B5EF4-FFF2-40B4-BE49-F238E27FC236}">
                <a16:creationId xmlns:a16="http://schemas.microsoft.com/office/drawing/2014/main" id="{77109A51-76B1-4E59-B654-37B542348E01}"/>
              </a:ext>
            </a:extLst>
          </p:cNvPr>
          <p:cNvSpPr/>
          <p:nvPr/>
        </p:nvSpPr>
        <p:spPr bwMode="auto">
          <a:xfrm>
            <a:off x="8718327" y="2583709"/>
            <a:ext cx="286160" cy="286153"/>
          </a:xfrm>
          <a:prstGeom prst="ellipse">
            <a:avLst/>
          </a:prstGeom>
          <a:solidFill>
            <a:sysClr val="window" lastClr="FFFFFF"/>
          </a:solidFill>
          <a:ln w="187325" cap="flat" cmpd="sng" algn="ctr">
            <a:solidFill>
              <a:sysClr val="window" lastClr="FFFFFF">
                <a:alpha val="34000"/>
              </a:sys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328" name="Oval 327">
            <a:extLst>
              <a:ext uri="{FF2B5EF4-FFF2-40B4-BE49-F238E27FC236}">
                <a16:creationId xmlns:a16="http://schemas.microsoft.com/office/drawing/2014/main" id="{A54928E5-2C9D-47CC-94E1-9CB2AFD9E4EE}"/>
              </a:ext>
            </a:extLst>
          </p:cNvPr>
          <p:cNvSpPr/>
          <p:nvPr/>
        </p:nvSpPr>
        <p:spPr bwMode="auto">
          <a:xfrm>
            <a:off x="3010728" y="1747879"/>
            <a:ext cx="286160" cy="286153"/>
          </a:xfrm>
          <a:prstGeom prst="ellipse">
            <a:avLst/>
          </a:prstGeom>
          <a:solidFill>
            <a:sysClr val="window" lastClr="FFFFFF"/>
          </a:solidFill>
          <a:ln w="187325" cap="flat" cmpd="sng" algn="ctr">
            <a:solidFill>
              <a:sysClr val="window" lastClr="FFFFFF">
                <a:alpha val="34000"/>
              </a:sys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329" name="Oval 328">
            <a:extLst>
              <a:ext uri="{FF2B5EF4-FFF2-40B4-BE49-F238E27FC236}">
                <a16:creationId xmlns:a16="http://schemas.microsoft.com/office/drawing/2014/main" id="{37CB2DD6-A2AD-45F1-8575-2318321A61EA}"/>
              </a:ext>
            </a:extLst>
          </p:cNvPr>
          <p:cNvSpPr/>
          <p:nvPr/>
        </p:nvSpPr>
        <p:spPr bwMode="auto">
          <a:xfrm>
            <a:off x="3110444" y="1564688"/>
            <a:ext cx="286160" cy="286153"/>
          </a:xfrm>
          <a:prstGeom prst="ellipse">
            <a:avLst/>
          </a:prstGeom>
          <a:solidFill>
            <a:sysClr val="window" lastClr="FFFFFF"/>
          </a:solidFill>
          <a:ln w="187325" cap="flat" cmpd="sng" algn="ctr">
            <a:solidFill>
              <a:sysClr val="window" lastClr="FFFFFF">
                <a:alpha val="34000"/>
              </a:sys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330" name="Oval 329">
            <a:extLst>
              <a:ext uri="{FF2B5EF4-FFF2-40B4-BE49-F238E27FC236}">
                <a16:creationId xmlns:a16="http://schemas.microsoft.com/office/drawing/2014/main" id="{F918CD92-9062-4E50-8112-C7907437F723}"/>
              </a:ext>
            </a:extLst>
          </p:cNvPr>
          <p:cNvSpPr/>
          <p:nvPr/>
        </p:nvSpPr>
        <p:spPr bwMode="auto">
          <a:xfrm>
            <a:off x="5752298" y="1166553"/>
            <a:ext cx="286160" cy="286153"/>
          </a:xfrm>
          <a:prstGeom prst="ellipse">
            <a:avLst/>
          </a:prstGeom>
          <a:solidFill>
            <a:sysClr val="window" lastClr="FFFFFF"/>
          </a:solidFill>
          <a:ln w="187325" cap="flat" cmpd="sng" algn="ctr">
            <a:solidFill>
              <a:sysClr val="window" lastClr="FFFFFF">
                <a:alpha val="34000"/>
              </a:sys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331" name="Oval 330">
            <a:extLst>
              <a:ext uri="{FF2B5EF4-FFF2-40B4-BE49-F238E27FC236}">
                <a16:creationId xmlns:a16="http://schemas.microsoft.com/office/drawing/2014/main" id="{107E42C2-73AA-477B-89C5-A534D0B0BA40}"/>
              </a:ext>
            </a:extLst>
          </p:cNvPr>
          <p:cNvSpPr/>
          <p:nvPr/>
        </p:nvSpPr>
        <p:spPr bwMode="auto">
          <a:xfrm>
            <a:off x="6213421" y="1268480"/>
            <a:ext cx="286160" cy="286153"/>
          </a:xfrm>
          <a:prstGeom prst="ellipse">
            <a:avLst/>
          </a:prstGeom>
          <a:solidFill>
            <a:sysClr val="window" lastClr="FFFFFF"/>
          </a:solidFill>
          <a:ln w="187325" cap="flat" cmpd="sng" algn="ctr">
            <a:solidFill>
              <a:sysClr val="window" lastClr="FFFFFF">
                <a:alpha val="34000"/>
              </a:sys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332" name="Oval 331">
            <a:extLst>
              <a:ext uri="{FF2B5EF4-FFF2-40B4-BE49-F238E27FC236}">
                <a16:creationId xmlns:a16="http://schemas.microsoft.com/office/drawing/2014/main" id="{71ADBBA4-C6FC-4A46-B1E6-BA5BDF583B9E}"/>
              </a:ext>
            </a:extLst>
          </p:cNvPr>
          <p:cNvSpPr/>
          <p:nvPr/>
        </p:nvSpPr>
        <p:spPr bwMode="auto">
          <a:xfrm>
            <a:off x="6038457" y="1604686"/>
            <a:ext cx="286160" cy="286153"/>
          </a:xfrm>
          <a:prstGeom prst="ellipse">
            <a:avLst/>
          </a:prstGeom>
          <a:solidFill>
            <a:sysClr val="window" lastClr="FFFFFF"/>
          </a:solidFill>
          <a:ln w="187325" cap="flat" cmpd="sng" algn="ctr">
            <a:solidFill>
              <a:sysClr val="window" lastClr="FFFFFF">
                <a:alpha val="34000"/>
              </a:sys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333" name="Oval 332">
            <a:extLst>
              <a:ext uri="{FF2B5EF4-FFF2-40B4-BE49-F238E27FC236}">
                <a16:creationId xmlns:a16="http://schemas.microsoft.com/office/drawing/2014/main" id="{CA2439AA-B47B-43C2-85DA-4742D3F5D36B}"/>
              </a:ext>
            </a:extLst>
          </p:cNvPr>
          <p:cNvSpPr/>
          <p:nvPr/>
        </p:nvSpPr>
        <p:spPr bwMode="auto">
          <a:xfrm>
            <a:off x="6038457" y="1183628"/>
            <a:ext cx="286160" cy="286153"/>
          </a:xfrm>
          <a:prstGeom prst="ellipse">
            <a:avLst/>
          </a:prstGeom>
          <a:solidFill>
            <a:sysClr val="window" lastClr="FFFFFF"/>
          </a:solidFill>
          <a:ln w="187325" cap="flat" cmpd="sng" algn="ctr">
            <a:solidFill>
              <a:sysClr val="window" lastClr="FFFFFF">
                <a:alpha val="34000"/>
              </a:sys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222" name="Oval 221">
            <a:extLst/>
          </p:cNvPr>
          <p:cNvSpPr/>
          <p:nvPr/>
        </p:nvSpPr>
        <p:spPr bwMode="auto">
          <a:xfrm>
            <a:off x="6431689" y="4159377"/>
            <a:ext cx="286160" cy="286153"/>
          </a:xfrm>
          <a:prstGeom prst="ellipse">
            <a:avLst/>
          </a:prstGeom>
          <a:solidFill>
            <a:sysClr val="window" lastClr="FFFFFF"/>
          </a:solidFill>
          <a:ln w="187325" cap="flat" cmpd="sng" algn="ctr">
            <a:solidFill>
              <a:sysClr val="window" lastClr="FFFFFF">
                <a:alpha val="34000"/>
              </a:sys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226" name="Oval 225">
            <a:extLst/>
          </p:cNvPr>
          <p:cNvSpPr/>
          <p:nvPr/>
        </p:nvSpPr>
        <p:spPr bwMode="auto">
          <a:xfrm>
            <a:off x="6703661" y="3986814"/>
            <a:ext cx="286160" cy="286153"/>
          </a:xfrm>
          <a:prstGeom prst="ellipse">
            <a:avLst/>
          </a:prstGeom>
          <a:solidFill>
            <a:sysClr val="window" lastClr="FFFFFF"/>
          </a:solidFill>
          <a:ln w="187325" cap="flat" cmpd="sng" algn="ctr">
            <a:solidFill>
              <a:sysClr val="window" lastClr="FFFFFF">
                <a:alpha val="34000"/>
              </a:sys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234" name="Oval 233">
            <a:extLst/>
          </p:cNvPr>
          <p:cNvSpPr/>
          <p:nvPr/>
        </p:nvSpPr>
        <p:spPr bwMode="auto">
          <a:xfrm>
            <a:off x="5585866" y="1198040"/>
            <a:ext cx="286160" cy="286153"/>
          </a:xfrm>
          <a:prstGeom prst="ellipse">
            <a:avLst/>
          </a:prstGeom>
          <a:solidFill>
            <a:sysClr val="window" lastClr="FFFFFF"/>
          </a:solidFill>
          <a:ln w="187325" cap="flat" cmpd="sng" algn="ctr">
            <a:solidFill>
              <a:sysClr val="window" lastClr="FFFFFF">
                <a:alpha val="34000"/>
              </a:sys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253" name="Oval 252">
            <a:extLst/>
          </p:cNvPr>
          <p:cNvSpPr/>
          <p:nvPr/>
        </p:nvSpPr>
        <p:spPr bwMode="auto">
          <a:xfrm>
            <a:off x="6058944" y="1429262"/>
            <a:ext cx="286160" cy="286153"/>
          </a:xfrm>
          <a:prstGeom prst="ellipse">
            <a:avLst/>
          </a:prstGeom>
          <a:solidFill>
            <a:sysClr val="window" lastClr="FFFFFF"/>
          </a:solidFill>
          <a:ln w="187325" cap="flat" cmpd="sng" algn="ctr">
            <a:solidFill>
              <a:sysClr val="window" lastClr="FFFFFF">
                <a:alpha val="34000"/>
              </a:sys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Tree>
    <p:extLst>
      <p:ext uri="{BB962C8B-B14F-4D97-AF65-F5344CB8AC3E}">
        <p14:creationId xmlns:p14="http://schemas.microsoft.com/office/powerpoint/2010/main" val="36802132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lumMod val="95000"/>
          </a:schemeClr>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0A09F9E-B982-4EDC-89F9-A82FE60BCD42}"/>
              </a:ext>
            </a:extLst>
          </p:cNvPr>
          <p:cNvSpPr/>
          <p:nvPr/>
        </p:nvSpPr>
        <p:spPr bwMode="auto">
          <a:xfrm>
            <a:off x="-5188" y="-1"/>
            <a:ext cx="12441663" cy="1464707"/>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485" name="Group 484"/>
          <p:cNvGrpSpPr/>
          <p:nvPr/>
        </p:nvGrpSpPr>
        <p:grpSpPr>
          <a:xfrm>
            <a:off x="5523644" y="4313836"/>
            <a:ext cx="811636" cy="975005"/>
            <a:chOff x="5353050" y="4231376"/>
            <a:chExt cx="795794" cy="955974"/>
          </a:xfrm>
        </p:grpSpPr>
        <p:pic>
          <p:nvPicPr>
            <p:cNvPr id="510" name="Picture 28"/>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5454940" y="4231376"/>
              <a:ext cx="612252" cy="545412"/>
            </a:xfrm>
            <a:prstGeom prst="rect">
              <a:avLst/>
            </a:prstGeom>
          </p:spPr>
        </p:pic>
        <p:sp>
          <p:nvSpPr>
            <p:cNvPr id="511" name="Rectangle 510"/>
            <p:cNvSpPr/>
            <p:nvPr/>
          </p:nvSpPr>
          <p:spPr>
            <a:xfrm>
              <a:off x="5353050" y="4843923"/>
              <a:ext cx="795794" cy="343427"/>
            </a:xfrm>
            <a:prstGeom prst="rect">
              <a:avLst/>
            </a:prstGeom>
          </p:spPr>
          <p:txBody>
            <a:bodyPr wrap="square">
              <a:spAutoFit/>
            </a:bodyPr>
            <a:lstStyle/>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816" b="1" i="0" u="none" strike="noStrike" kern="0" cap="none" spc="0" normalizeH="0" baseline="0" noProof="0" dirty="0">
                  <a:ln>
                    <a:noFill/>
                  </a:ln>
                  <a:solidFill>
                    <a:srgbClr val="505050"/>
                  </a:solidFill>
                  <a:effectLst/>
                  <a:uLnTx/>
                  <a:uFillTx/>
                  <a:latin typeface="Segoe UI Semilight"/>
                  <a:ea typeface="+mn-ea"/>
                  <a:cs typeface="+mn-cs"/>
                </a:rPr>
                <a:t>HIPAA/ HITECH Act</a:t>
              </a:r>
            </a:p>
          </p:txBody>
        </p:sp>
      </p:grpSp>
      <p:grpSp>
        <p:nvGrpSpPr>
          <p:cNvPr id="480" name="Group 479"/>
          <p:cNvGrpSpPr/>
          <p:nvPr/>
        </p:nvGrpSpPr>
        <p:grpSpPr>
          <a:xfrm>
            <a:off x="9975260" y="4372346"/>
            <a:ext cx="756953" cy="851230"/>
            <a:chOff x="9889225" y="4288743"/>
            <a:chExt cx="742178" cy="834615"/>
          </a:xfrm>
        </p:grpSpPr>
        <p:sp>
          <p:nvSpPr>
            <p:cNvPr id="515" name="Rectangle 514"/>
            <p:cNvSpPr/>
            <p:nvPr/>
          </p:nvSpPr>
          <p:spPr>
            <a:xfrm>
              <a:off x="9889225" y="4905478"/>
              <a:ext cx="742178" cy="217880"/>
            </a:xfrm>
            <a:prstGeom prst="rect">
              <a:avLst/>
            </a:prstGeom>
          </p:spPr>
          <p:txBody>
            <a:bodyPr wrap="square">
              <a:spAutoFit/>
            </a:bodyPr>
            <a:lstStyle/>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816" b="1" i="0" u="none" strike="noStrike" kern="0" cap="none" spc="0" normalizeH="0" baseline="0" noProof="0" dirty="0">
                  <a:ln>
                    <a:noFill/>
                  </a:ln>
                  <a:solidFill>
                    <a:srgbClr val="505050"/>
                  </a:solidFill>
                  <a:effectLst/>
                  <a:uLnTx/>
                  <a:uFillTx/>
                  <a:latin typeface="Segoe UI Semilight"/>
                  <a:ea typeface="+mn-ea"/>
                  <a:cs typeface="+mn-cs"/>
                </a:rPr>
                <a:t>FERPA</a:t>
              </a:r>
            </a:p>
          </p:txBody>
        </p:sp>
        <p:pic>
          <p:nvPicPr>
            <p:cNvPr id="517" name="Picture 516"/>
            <p:cNvPicPr>
              <a:picLocks noChangeAspect="1"/>
            </p:cNvPicPr>
            <p:nvPr/>
          </p:nvPicPr>
          <p:blipFill>
            <a:blip r:embed="rId4"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0035197" y="4288743"/>
              <a:ext cx="430678" cy="430678"/>
            </a:xfrm>
            <a:prstGeom prst="rect">
              <a:avLst/>
            </a:prstGeom>
          </p:spPr>
        </p:pic>
      </p:grpSp>
      <p:grpSp>
        <p:nvGrpSpPr>
          <p:cNvPr id="483" name="Group 482"/>
          <p:cNvGrpSpPr/>
          <p:nvPr/>
        </p:nvGrpSpPr>
        <p:grpSpPr>
          <a:xfrm>
            <a:off x="7154942" y="4476946"/>
            <a:ext cx="1094143" cy="811895"/>
            <a:chOff x="6966794" y="4391302"/>
            <a:chExt cx="1072787" cy="796048"/>
          </a:xfrm>
        </p:grpSpPr>
        <p:pic>
          <p:nvPicPr>
            <p:cNvPr id="514" name="Picture 513"/>
            <p:cNvPicPr>
              <a:picLocks noChangeAspect="1"/>
            </p:cNvPicPr>
            <p:nvPr/>
          </p:nvPicPr>
          <p:blipFill>
            <a:blip r:embed="rId5"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7223568" y="4391302"/>
              <a:ext cx="559238" cy="225560"/>
            </a:xfrm>
            <a:prstGeom prst="rect">
              <a:avLst/>
            </a:prstGeom>
          </p:spPr>
        </p:pic>
        <p:sp>
          <p:nvSpPr>
            <p:cNvPr id="522" name="Rectangle 521"/>
            <p:cNvSpPr/>
            <p:nvPr/>
          </p:nvSpPr>
          <p:spPr>
            <a:xfrm>
              <a:off x="6966794" y="4843923"/>
              <a:ext cx="1072787" cy="343427"/>
            </a:xfrm>
            <a:prstGeom prst="rect">
              <a:avLst/>
            </a:prstGeom>
          </p:spPr>
          <p:txBody>
            <a:bodyPr wrap="square">
              <a:spAutoFit/>
            </a:bodyPr>
            <a:lstStyle/>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816" b="1" i="0" u="none" strike="noStrike" kern="0" cap="none" spc="0" normalizeH="0" baseline="0" noProof="0" dirty="0">
                  <a:ln>
                    <a:noFill/>
                  </a:ln>
                  <a:solidFill>
                    <a:srgbClr val="505050"/>
                  </a:solidFill>
                  <a:effectLst/>
                  <a:uLnTx/>
                  <a:uFillTx/>
                  <a:latin typeface="Segoe UI Semilight"/>
                  <a:ea typeface="+mn-ea"/>
                  <a:cs typeface="+mn-cs"/>
                </a:rPr>
                <a:t>GxP</a:t>
              </a:r>
            </a:p>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816" b="1" i="0" u="none" strike="noStrike" kern="0" cap="none" spc="0" normalizeH="0" baseline="0" noProof="0" dirty="0">
                  <a:ln>
                    <a:noFill/>
                  </a:ln>
                  <a:solidFill>
                    <a:srgbClr val="505050"/>
                  </a:solidFill>
                  <a:effectLst/>
                  <a:uLnTx/>
                  <a:uFillTx/>
                  <a:latin typeface="Segoe UI Semilight"/>
                  <a:ea typeface="+mn-ea"/>
                  <a:cs typeface="+mn-cs"/>
                </a:rPr>
                <a:t>21 CFR Part 11</a:t>
              </a:r>
            </a:p>
          </p:txBody>
        </p:sp>
      </p:grpSp>
      <p:grpSp>
        <p:nvGrpSpPr>
          <p:cNvPr id="8" name="Group 7"/>
          <p:cNvGrpSpPr/>
          <p:nvPr/>
        </p:nvGrpSpPr>
        <p:grpSpPr>
          <a:xfrm>
            <a:off x="846317" y="1808971"/>
            <a:ext cx="677066" cy="979726"/>
            <a:chOff x="940890" y="1247158"/>
            <a:chExt cx="663850" cy="960603"/>
          </a:xfrm>
        </p:grpSpPr>
        <p:pic>
          <p:nvPicPr>
            <p:cNvPr id="537" name="Picture 536"/>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940890" y="1247158"/>
              <a:ext cx="663850" cy="665254"/>
            </a:xfrm>
            <a:prstGeom prst="rect">
              <a:avLst/>
            </a:prstGeom>
          </p:spPr>
        </p:pic>
        <p:sp>
          <p:nvSpPr>
            <p:cNvPr id="538" name="Rectangle 537"/>
            <p:cNvSpPr/>
            <p:nvPr/>
          </p:nvSpPr>
          <p:spPr>
            <a:xfrm>
              <a:off x="989161" y="2056898"/>
              <a:ext cx="567309" cy="150863"/>
            </a:xfrm>
            <a:prstGeom prst="rect">
              <a:avLst/>
            </a:prstGeom>
          </p:spPr>
          <p:txBody>
            <a:bodyPr wrap="none" lIns="0" tIns="0" rIns="0" bIns="0">
              <a:noAutofit/>
            </a:bodyPr>
            <a:lstStyle/>
            <a:p>
              <a:pPr marL="0" marR="0" lvl="0" indent="0" algn="ctr" defTabSz="609030" rtl="0" eaLnBrk="1" fontAlgn="ctr" latinLnBrk="0" hangingPunct="1">
                <a:lnSpc>
                  <a:spcPct val="100000"/>
                </a:lnSpc>
                <a:spcBef>
                  <a:spcPts val="0"/>
                </a:spcBef>
                <a:spcAft>
                  <a:spcPts val="0"/>
                </a:spcAft>
                <a:buClrTx/>
                <a:buSzTx/>
                <a:buFontTx/>
                <a:buNone/>
                <a:tabLst/>
                <a:defRPr/>
              </a:pPr>
              <a:r>
                <a:rPr kumimoji="0" lang="en-US" sz="816" b="1" i="0" u="none" strike="noStrike" kern="0" cap="none" spc="0" normalizeH="0" baseline="0" noProof="0" dirty="0">
                  <a:ln>
                    <a:noFill/>
                  </a:ln>
                  <a:solidFill>
                    <a:srgbClr val="505050"/>
                  </a:solidFill>
                  <a:effectLst/>
                  <a:uLnTx/>
                  <a:uFillTx/>
                  <a:latin typeface="Segoe UI Semilight"/>
                  <a:ea typeface="+mn-ea"/>
                  <a:cs typeface="+mn-cs"/>
                </a:rPr>
                <a:t>ISO 27001</a:t>
              </a:r>
            </a:p>
          </p:txBody>
        </p:sp>
      </p:grpSp>
      <p:grpSp>
        <p:nvGrpSpPr>
          <p:cNvPr id="12" name="Group 11"/>
          <p:cNvGrpSpPr/>
          <p:nvPr/>
        </p:nvGrpSpPr>
        <p:grpSpPr>
          <a:xfrm>
            <a:off x="5341743" y="1811653"/>
            <a:ext cx="761319" cy="977043"/>
            <a:chOff x="5261630" y="1249789"/>
            <a:chExt cx="746459" cy="957972"/>
          </a:xfrm>
        </p:grpSpPr>
        <p:pic>
          <p:nvPicPr>
            <p:cNvPr id="540" name="Picture 539"/>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5274399" y="1249789"/>
              <a:ext cx="720920" cy="659994"/>
            </a:xfrm>
            <a:prstGeom prst="rect">
              <a:avLst/>
            </a:prstGeom>
          </p:spPr>
        </p:pic>
        <p:sp>
          <p:nvSpPr>
            <p:cNvPr id="541" name="Rectangle 540"/>
            <p:cNvSpPr/>
            <p:nvPr/>
          </p:nvSpPr>
          <p:spPr>
            <a:xfrm>
              <a:off x="5261630" y="2056898"/>
              <a:ext cx="746459" cy="150863"/>
            </a:xfrm>
            <a:prstGeom prst="rect">
              <a:avLst/>
            </a:prstGeom>
          </p:spPr>
          <p:txBody>
            <a:bodyPr wrap="none" lIns="0" tIns="0" rIns="0" bIns="0">
              <a:noAutofit/>
            </a:bodyPr>
            <a:lstStyle/>
            <a:p>
              <a:pPr marL="0" marR="0" lvl="0" indent="0" algn="ctr" defTabSz="609030" rtl="0" eaLnBrk="1" fontAlgn="ctr" latinLnBrk="0" hangingPunct="1">
                <a:lnSpc>
                  <a:spcPct val="100000"/>
                </a:lnSpc>
                <a:spcBef>
                  <a:spcPts val="0"/>
                </a:spcBef>
                <a:spcAft>
                  <a:spcPts val="0"/>
                </a:spcAft>
                <a:buClrTx/>
                <a:buSzTx/>
                <a:buFontTx/>
                <a:buNone/>
                <a:tabLst/>
                <a:defRPr/>
              </a:pPr>
              <a:r>
                <a:rPr kumimoji="0" lang="en-US" sz="816" b="1" i="0" u="none" strike="noStrike" kern="0" cap="none" spc="0" normalizeH="0" baseline="0" noProof="0" dirty="0">
                  <a:ln>
                    <a:noFill/>
                  </a:ln>
                  <a:solidFill>
                    <a:srgbClr val="505050"/>
                  </a:solidFill>
                  <a:effectLst/>
                  <a:uLnTx/>
                  <a:uFillTx/>
                  <a:latin typeface="Segoe UI Semilight"/>
                  <a:ea typeface="+mn-ea"/>
                  <a:cs typeface="+mn-cs"/>
                </a:rPr>
                <a:t>SOC 1 Type 2</a:t>
              </a:r>
            </a:p>
          </p:txBody>
        </p:sp>
      </p:grpSp>
      <p:grpSp>
        <p:nvGrpSpPr>
          <p:cNvPr id="9" name="Group 8"/>
          <p:cNvGrpSpPr/>
          <p:nvPr/>
        </p:nvGrpSpPr>
        <p:grpSpPr>
          <a:xfrm>
            <a:off x="1955790" y="1842059"/>
            <a:ext cx="810429" cy="946637"/>
            <a:chOff x="1924149" y="1279601"/>
            <a:chExt cx="794610" cy="928160"/>
          </a:xfrm>
        </p:grpSpPr>
        <p:pic>
          <p:nvPicPr>
            <p:cNvPr id="543" name="Picture 14" descr="http://www.theauditpeople.com/sites/default/files/pictures/iso-logo.png"/>
            <p:cNvPicPr>
              <a:picLocks noChangeAspect="1" noChangeArrowheads="1"/>
            </p:cNvPicPr>
            <p:nvPr/>
          </p:nvPicPr>
          <p:blipFill>
            <a:blip r:embed="rId8"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1924149" y="1279601"/>
              <a:ext cx="794610" cy="600370"/>
            </a:xfrm>
            <a:prstGeom prst="rect">
              <a:avLst/>
            </a:prstGeom>
            <a:noFill/>
            <a:extLst>
              <a:ext uri="{909E8E84-426E-40dd-AFC4-6F175D3DCCD1}">
                <a14:hiddenFill xmlns="" xmlns:a14="http://schemas.microsoft.com/office/drawing/2010/main">
                  <a:solidFill>
                    <a:srgbClr val="FFFFFF"/>
                  </a:solidFill>
                </a14:hiddenFill>
              </a:ext>
            </a:extLst>
          </p:spPr>
        </p:pic>
        <p:sp>
          <p:nvSpPr>
            <p:cNvPr id="544" name="Rectangle 543"/>
            <p:cNvSpPr/>
            <p:nvPr/>
          </p:nvSpPr>
          <p:spPr>
            <a:xfrm>
              <a:off x="2037800" y="2056898"/>
              <a:ext cx="567308" cy="150863"/>
            </a:xfrm>
            <a:prstGeom prst="rect">
              <a:avLst/>
            </a:prstGeom>
          </p:spPr>
          <p:txBody>
            <a:bodyPr wrap="none" lIns="0" tIns="0" rIns="0" bIns="0">
              <a:noAutofit/>
            </a:bodyPr>
            <a:lstStyle/>
            <a:p>
              <a:pPr marL="0" marR="0" lvl="0" indent="0" algn="ctr" defTabSz="609030" rtl="0" eaLnBrk="1" fontAlgn="ctr" latinLnBrk="0" hangingPunct="1">
                <a:lnSpc>
                  <a:spcPct val="100000"/>
                </a:lnSpc>
                <a:spcBef>
                  <a:spcPts val="0"/>
                </a:spcBef>
                <a:spcAft>
                  <a:spcPts val="0"/>
                </a:spcAft>
                <a:buClrTx/>
                <a:buSzTx/>
                <a:buFontTx/>
                <a:buNone/>
                <a:tabLst/>
                <a:defRPr/>
              </a:pPr>
              <a:r>
                <a:rPr kumimoji="0" lang="en-US" sz="816" b="1" i="0" u="none" strike="noStrike" kern="0" cap="none" spc="0" normalizeH="0" baseline="0" noProof="0" dirty="0">
                  <a:ln>
                    <a:noFill/>
                  </a:ln>
                  <a:solidFill>
                    <a:srgbClr val="505050"/>
                  </a:solidFill>
                  <a:effectLst/>
                  <a:uLnTx/>
                  <a:uFillTx/>
                  <a:latin typeface="Segoe UI Semilight"/>
                  <a:ea typeface="+mn-ea"/>
                  <a:cs typeface="+mn-cs"/>
                </a:rPr>
                <a:t>ISO 27018</a:t>
              </a:r>
            </a:p>
          </p:txBody>
        </p:sp>
      </p:grpSp>
      <p:grpSp>
        <p:nvGrpSpPr>
          <p:cNvPr id="15" name="Group 14"/>
          <p:cNvGrpSpPr/>
          <p:nvPr/>
        </p:nvGrpSpPr>
        <p:grpSpPr>
          <a:xfrm>
            <a:off x="8580367" y="1957453"/>
            <a:ext cx="995030" cy="933658"/>
            <a:chOff x="8429555" y="1392743"/>
            <a:chExt cx="975608" cy="915434"/>
          </a:xfrm>
        </p:grpSpPr>
        <p:pic>
          <p:nvPicPr>
            <p:cNvPr id="546" name="Picture 545"/>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8429555" y="1392743"/>
              <a:ext cx="975608" cy="374086"/>
            </a:xfrm>
            <a:prstGeom prst="rect">
              <a:avLst/>
            </a:prstGeom>
          </p:spPr>
        </p:pic>
        <p:sp>
          <p:nvSpPr>
            <p:cNvPr id="547" name="Rectangle 546"/>
            <p:cNvSpPr/>
            <p:nvPr/>
          </p:nvSpPr>
          <p:spPr>
            <a:xfrm>
              <a:off x="8503271" y="2006450"/>
              <a:ext cx="828176" cy="301727"/>
            </a:xfrm>
            <a:prstGeom prst="rect">
              <a:avLst/>
            </a:prstGeom>
          </p:spPr>
          <p:txBody>
            <a:bodyPr wrap="none" lIns="0" tIns="0" rIns="0" bIns="0">
              <a:noAutofit/>
            </a:bodyPr>
            <a:lstStyle/>
            <a:p>
              <a:pPr marL="0" marR="0" lvl="0" indent="0" algn="ctr" defTabSz="609030" rtl="0" eaLnBrk="1" fontAlgn="ctr" latinLnBrk="0" hangingPunct="1">
                <a:lnSpc>
                  <a:spcPct val="100000"/>
                </a:lnSpc>
                <a:spcBef>
                  <a:spcPts val="0"/>
                </a:spcBef>
                <a:spcAft>
                  <a:spcPts val="0"/>
                </a:spcAft>
                <a:buClrTx/>
                <a:buSzTx/>
                <a:buFontTx/>
                <a:buNone/>
                <a:tabLst/>
                <a:defRPr/>
              </a:pPr>
              <a:r>
                <a:rPr kumimoji="0" lang="en-US" sz="816" b="1" i="0" u="none" strike="noStrike" kern="0" cap="none" spc="0" normalizeH="0" baseline="0" noProof="0" dirty="0">
                  <a:ln>
                    <a:noFill/>
                  </a:ln>
                  <a:solidFill>
                    <a:srgbClr val="505050"/>
                  </a:solidFill>
                  <a:effectLst/>
                  <a:uLnTx/>
                  <a:uFillTx/>
                  <a:latin typeface="Segoe UI Semilight"/>
                  <a:ea typeface="+mn-ea"/>
                  <a:cs typeface="+mn-cs"/>
                </a:rPr>
                <a:t>CSA STAR</a:t>
              </a:r>
            </a:p>
            <a:p>
              <a:pPr marL="0" marR="0" lvl="0" indent="0" algn="ctr" defTabSz="609030" rtl="0" eaLnBrk="1" fontAlgn="ctr" latinLnBrk="0" hangingPunct="1">
                <a:lnSpc>
                  <a:spcPct val="100000"/>
                </a:lnSpc>
                <a:spcBef>
                  <a:spcPts val="0"/>
                </a:spcBef>
                <a:spcAft>
                  <a:spcPts val="0"/>
                </a:spcAft>
                <a:buClrTx/>
                <a:buSzTx/>
                <a:buFontTx/>
                <a:buNone/>
                <a:tabLst/>
                <a:defRPr/>
              </a:pPr>
              <a:r>
                <a:rPr kumimoji="0" lang="en-US" sz="816" b="1" i="0" u="none" strike="noStrike" kern="0" cap="none" spc="0" normalizeH="0" baseline="0" noProof="0" dirty="0">
                  <a:ln>
                    <a:noFill/>
                  </a:ln>
                  <a:solidFill>
                    <a:srgbClr val="505050"/>
                  </a:solidFill>
                  <a:effectLst/>
                  <a:uLnTx/>
                  <a:uFillTx/>
                  <a:latin typeface="Segoe UI Semilight"/>
                  <a:ea typeface="+mn-ea"/>
                  <a:cs typeface="+mn-cs"/>
                </a:rPr>
                <a:t>Self-Assessment</a:t>
              </a:r>
            </a:p>
            <a:p>
              <a:pPr marL="0" marR="0" lvl="0" indent="0" algn="ctr" defTabSz="609030" rtl="0" eaLnBrk="1" fontAlgn="ctr" latinLnBrk="0" hangingPunct="1">
                <a:lnSpc>
                  <a:spcPct val="100000"/>
                </a:lnSpc>
                <a:spcBef>
                  <a:spcPts val="0"/>
                </a:spcBef>
                <a:spcAft>
                  <a:spcPts val="0"/>
                </a:spcAft>
                <a:buClrTx/>
                <a:buSzTx/>
                <a:buFontTx/>
                <a:buNone/>
                <a:tabLst/>
                <a:defRPr/>
              </a:pPr>
              <a:endParaRPr kumimoji="0" lang="en-US" sz="816" b="1" i="0" u="none" strike="noStrike" kern="0" cap="none" spc="0" normalizeH="0" baseline="0" noProof="0" dirty="0">
                <a:ln>
                  <a:noFill/>
                </a:ln>
                <a:solidFill>
                  <a:srgbClr val="505050"/>
                </a:solidFill>
                <a:effectLst/>
                <a:uLnTx/>
                <a:uFillTx/>
                <a:latin typeface="Segoe UI Semilight"/>
                <a:ea typeface="+mn-ea"/>
                <a:cs typeface="+mn-cs"/>
              </a:endParaRPr>
            </a:p>
          </p:txBody>
        </p:sp>
      </p:grpSp>
      <p:grpSp>
        <p:nvGrpSpPr>
          <p:cNvPr id="551" name="Group 550"/>
          <p:cNvGrpSpPr/>
          <p:nvPr/>
        </p:nvGrpSpPr>
        <p:grpSpPr>
          <a:xfrm>
            <a:off x="93967" y="5132332"/>
            <a:ext cx="235055" cy="460797"/>
            <a:chOff x="453059" y="2002971"/>
            <a:chExt cx="302696" cy="369965"/>
          </a:xfrm>
        </p:grpSpPr>
        <p:sp>
          <p:nvSpPr>
            <p:cNvPr id="552" name="Isosceles Triangle 551"/>
            <p:cNvSpPr/>
            <p:nvPr/>
          </p:nvSpPr>
          <p:spPr bwMode="auto">
            <a:xfrm rot="5400000">
              <a:off x="544883" y="1911149"/>
              <a:ext cx="119048" cy="302696"/>
            </a:xfrm>
            <a:prstGeom prst="triangle">
              <a:avLst>
                <a:gd name="adj" fmla="val 0"/>
              </a:avLst>
            </a:prstGeom>
            <a:solidFill>
              <a:srgbClr val="FFFFFF">
                <a:alpha val="15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dirty="0">
                <a:ln>
                  <a:noFill/>
                </a:ln>
                <a:solidFill>
                  <a:srgbClr val="353535"/>
                </a:solidFill>
                <a:effectLst/>
                <a:uLnTx/>
                <a:uFillTx/>
                <a:latin typeface="Segoe UI Light"/>
                <a:ea typeface="Segoe UI" pitchFamily="34" charset="0"/>
                <a:cs typeface="Segoe UI" pitchFamily="34" charset="0"/>
              </a:endParaRPr>
            </a:p>
          </p:txBody>
        </p:sp>
        <p:sp>
          <p:nvSpPr>
            <p:cNvPr id="553" name="Isosceles Triangle 552"/>
            <p:cNvSpPr/>
            <p:nvPr/>
          </p:nvSpPr>
          <p:spPr bwMode="auto">
            <a:xfrm rot="5400000">
              <a:off x="316164" y="2139867"/>
              <a:ext cx="369965" cy="96173"/>
            </a:xfrm>
            <a:prstGeom prst="triangle">
              <a:avLst>
                <a:gd name="adj" fmla="val 0"/>
              </a:avLst>
            </a:prstGeom>
            <a:solidFill>
              <a:srgbClr val="FFFFFF">
                <a:alpha val="15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dirty="0">
                <a:ln>
                  <a:noFill/>
                </a:ln>
                <a:solidFill>
                  <a:srgbClr val="353535"/>
                </a:solidFill>
                <a:effectLst/>
                <a:uLnTx/>
                <a:uFillTx/>
                <a:latin typeface="Segoe UI Light"/>
                <a:ea typeface="Segoe UI" pitchFamily="34" charset="0"/>
                <a:cs typeface="Segoe UI" pitchFamily="34" charset="0"/>
              </a:endParaRPr>
            </a:p>
          </p:txBody>
        </p:sp>
      </p:grpSp>
      <p:grpSp>
        <p:nvGrpSpPr>
          <p:cNvPr id="499" name="Group 498"/>
          <p:cNvGrpSpPr/>
          <p:nvPr/>
        </p:nvGrpSpPr>
        <p:grpSpPr>
          <a:xfrm>
            <a:off x="4552799" y="5644831"/>
            <a:ext cx="660506" cy="797827"/>
            <a:chOff x="4431855" y="5807337"/>
            <a:chExt cx="647614" cy="782254"/>
          </a:xfrm>
        </p:grpSpPr>
        <p:pic>
          <p:nvPicPr>
            <p:cNvPr id="555" name="Picture 554"/>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4431855" y="5807337"/>
              <a:ext cx="647614" cy="211948"/>
            </a:xfrm>
            <a:prstGeom prst="rect">
              <a:avLst/>
            </a:prstGeom>
          </p:spPr>
        </p:pic>
        <p:sp>
          <p:nvSpPr>
            <p:cNvPr id="556" name="Rectangle 555"/>
            <p:cNvSpPr/>
            <p:nvPr/>
          </p:nvSpPr>
          <p:spPr>
            <a:xfrm>
              <a:off x="4446955" y="6277454"/>
              <a:ext cx="617414" cy="312137"/>
            </a:xfrm>
            <a:prstGeom prst="rect">
              <a:avLst/>
            </a:prstGeom>
          </p:spPr>
          <p:txBody>
            <a:bodyPr wrap="square" anchor="ctr">
              <a:spAutoFit/>
            </a:bodyPr>
            <a:lstStyle/>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714" b="1" i="0" u="none" strike="noStrike" kern="0" cap="none" spc="0" normalizeH="0" baseline="0" noProof="0" dirty="0">
                  <a:ln>
                    <a:noFill/>
                  </a:ln>
                  <a:solidFill>
                    <a:srgbClr val="505050"/>
                  </a:solidFill>
                  <a:effectLst/>
                  <a:uLnTx/>
                  <a:uFillTx/>
                  <a:latin typeface="Segoe UI Semilight"/>
                  <a:ea typeface="+mn-ea"/>
                  <a:cs typeface="+mn-cs"/>
                </a:rPr>
                <a:t>Singapore</a:t>
              </a:r>
            </a:p>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714" b="1" i="0" u="none" strike="noStrike" kern="0" cap="none" spc="0" normalizeH="0" baseline="0" noProof="0" dirty="0">
                  <a:ln>
                    <a:noFill/>
                  </a:ln>
                  <a:solidFill>
                    <a:srgbClr val="505050"/>
                  </a:solidFill>
                  <a:effectLst/>
                  <a:uLnTx/>
                  <a:uFillTx/>
                  <a:latin typeface="Segoe UI Semilight"/>
                  <a:ea typeface="+mn-ea"/>
                  <a:cs typeface="+mn-cs"/>
                </a:rPr>
                <a:t>MTCS</a:t>
              </a:r>
            </a:p>
          </p:txBody>
        </p:sp>
      </p:grpSp>
      <p:grpSp>
        <p:nvGrpSpPr>
          <p:cNvPr id="495" name="Group 494"/>
          <p:cNvGrpSpPr/>
          <p:nvPr/>
        </p:nvGrpSpPr>
        <p:grpSpPr>
          <a:xfrm>
            <a:off x="2242221" y="5570035"/>
            <a:ext cx="573635" cy="872623"/>
            <a:chOff x="2070230" y="5734001"/>
            <a:chExt cx="562438" cy="855590"/>
          </a:xfrm>
        </p:grpSpPr>
        <p:sp>
          <p:nvSpPr>
            <p:cNvPr id="558" name="Rectangle 557"/>
            <p:cNvSpPr/>
            <p:nvPr/>
          </p:nvSpPr>
          <p:spPr>
            <a:xfrm>
              <a:off x="2070230" y="6277454"/>
              <a:ext cx="562438" cy="312137"/>
            </a:xfrm>
            <a:prstGeom prst="rect">
              <a:avLst/>
            </a:prstGeom>
          </p:spPr>
          <p:txBody>
            <a:bodyPr wrap="square" anchor="ctr">
              <a:spAutoFit/>
            </a:bodyPr>
            <a:lstStyle/>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714" b="1" i="0" u="none" strike="noStrike" kern="0" cap="none" spc="0" normalizeH="0" baseline="0" noProof="0" dirty="0">
                  <a:ln>
                    <a:noFill/>
                  </a:ln>
                  <a:solidFill>
                    <a:srgbClr val="505050"/>
                  </a:solidFill>
                  <a:effectLst/>
                  <a:uLnTx/>
                  <a:uFillTx/>
                  <a:latin typeface="Segoe UI Semilight"/>
                  <a:ea typeface="+mn-ea"/>
                  <a:cs typeface="+mn-cs"/>
                </a:rPr>
                <a:t>UK </a:t>
              </a:r>
            </a:p>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714" b="1" i="0" u="none" strike="noStrike" kern="0" cap="none" spc="0" normalizeH="0" baseline="0" noProof="0" dirty="0">
                  <a:ln>
                    <a:noFill/>
                  </a:ln>
                  <a:solidFill>
                    <a:srgbClr val="505050"/>
                  </a:solidFill>
                  <a:effectLst/>
                  <a:uLnTx/>
                  <a:uFillTx/>
                  <a:latin typeface="Segoe UI Semilight"/>
                  <a:ea typeface="+mn-ea"/>
                  <a:cs typeface="+mn-cs"/>
                </a:rPr>
                <a:t>G-Cloud</a:t>
              </a:r>
            </a:p>
          </p:txBody>
        </p:sp>
        <p:pic>
          <p:nvPicPr>
            <p:cNvPr id="559" name="Picture 558"/>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2184917" y="5734001"/>
              <a:ext cx="358620" cy="358620"/>
            </a:xfrm>
            <a:prstGeom prst="rect">
              <a:avLst/>
            </a:prstGeom>
          </p:spPr>
        </p:pic>
      </p:grpSp>
      <p:grpSp>
        <p:nvGrpSpPr>
          <p:cNvPr id="500" name="Group 499"/>
          <p:cNvGrpSpPr/>
          <p:nvPr/>
        </p:nvGrpSpPr>
        <p:grpSpPr>
          <a:xfrm>
            <a:off x="5232956" y="5594544"/>
            <a:ext cx="651515" cy="845004"/>
            <a:chOff x="5139005" y="5758033"/>
            <a:chExt cx="638798" cy="828511"/>
          </a:xfrm>
        </p:grpSpPr>
        <p:sp>
          <p:nvSpPr>
            <p:cNvPr id="561" name="Rectangle 560"/>
            <p:cNvSpPr/>
            <p:nvPr/>
          </p:nvSpPr>
          <p:spPr>
            <a:xfrm>
              <a:off x="5139005" y="6280500"/>
              <a:ext cx="638798" cy="306044"/>
            </a:xfrm>
            <a:prstGeom prst="rect">
              <a:avLst/>
            </a:prstGeom>
          </p:spPr>
          <p:txBody>
            <a:bodyPr wrap="square" anchor="ctr">
              <a:spAutoFit/>
            </a:bodyPr>
            <a:lstStyle/>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714" b="1" i="0" u="none" strike="noStrike" kern="0" cap="none" spc="0" normalizeH="0" baseline="0" noProof="0" dirty="0">
                  <a:ln>
                    <a:noFill/>
                  </a:ln>
                  <a:solidFill>
                    <a:srgbClr val="505050"/>
                  </a:solidFill>
                  <a:effectLst/>
                  <a:uLnTx/>
                  <a:uFillTx/>
                  <a:latin typeface="Segoe UI Semilight"/>
                  <a:ea typeface="+mn-ea"/>
                  <a:cs typeface="+mn-cs"/>
                </a:rPr>
                <a:t>Australia</a:t>
              </a:r>
            </a:p>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714" b="1" i="0" u="none" strike="noStrike" kern="0" cap="none" spc="0" normalizeH="0" baseline="0" noProof="0" dirty="0">
                  <a:ln>
                    <a:noFill/>
                  </a:ln>
                  <a:solidFill>
                    <a:srgbClr val="505050"/>
                  </a:solidFill>
                  <a:effectLst/>
                  <a:uLnTx/>
                  <a:uFillTx/>
                  <a:latin typeface="Segoe UI Semilight"/>
                  <a:ea typeface="+mn-ea"/>
                  <a:cs typeface="+mn-cs"/>
                </a:rPr>
                <a:t>IRAP/CCSL</a:t>
              </a:r>
            </a:p>
          </p:txBody>
        </p:sp>
        <p:pic>
          <p:nvPicPr>
            <p:cNvPr id="562" name="Picture 561" descr="IRAP logo">
              <a:hlinkClick r:id="rId12"/>
            </p:cNvPr>
            <p:cNvPicPr/>
            <p:nvPr/>
          </p:nvPicPr>
          <p:blipFill>
            <a:blip r:embed="rId13"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5223372" y="5758033"/>
              <a:ext cx="470062" cy="310556"/>
            </a:xfrm>
            <a:prstGeom prst="rect">
              <a:avLst/>
            </a:prstGeom>
            <a:noFill/>
            <a:ln>
              <a:noFill/>
            </a:ln>
          </p:spPr>
        </p:pic>
      </p:grpSp>
      <p:grpSp>
        <p:nvGrpSpPr>
          <p:cNvPr id="486" name="Group 485"/>
          <p:cNvGrpSpPr/>
          <p:nvPr/>
        </p:nvGrpSpPr>
        <p:grpSpPr>
          <a:xfrm>
            <a:off x="4778314" y="4475277"/>
            <a:ext cx="774391" cy="748299"/>
            <a:chOff x="4588927" y="4389665"/>
            <a:chExt cx="759276" cy="733693"/>
          </a:xfrm>
        </p:grpSpPr>
        <p:pic>
          <p:nvPicPr>
            <p:cNvPr id="564" name="Picture 563" descr="FISC : The Center for Financial Industry Infomation System">
              <a:hlinkClick r:id="rId14" tooltip="&quot;FISC HOME&quot;"/>
            </p:cNvPr>
            <p:cNvPicPr/>
            <p:nvPr/>
          </p:nvPicPr>
          <p:blipFill rotWithShape="1">
            <a:blip r:embed="rId15" cstate="email">
              <a:clrChange>
                <a:clrFrom>
                  <a:srgbClr val="FFFFFB"/>
                </a:clrFrom>
                <a:clrTo>
                  <a:srgbClr val="FFFFFB">
                    <a:alpha val="0"/>
                  </a:srgbClr>
                </a:clrTo>
              </a:clrChange>
              <a:extLst>
                <a:ext uri="{28A0092B-C50C-407E-A947-70E740481C1C}">
                  <a14:useLocalDpi xmlns:a14="http://schemas.microsoft.com/office/drawing/2010/main"/>
                </a:ext>
              </a:extLst>
            </a:blip>
            <a:srcRect/>
            <a:stretch/>
          </p:blipFill>
          <p:spPr bwMode="auto">
            <a:xfrm>
              <a:off x="4689300" y="4389665"/>
              <a:ext cx="551628" cy="228834"/>
            </a:xfrm>
            <a:prstGeom prst="rect">
              <a:avLst/>
            </a:prstGeom>
            <a:noFill/>
            <a:ln>
              <a:noFill/>
            </a:ln>
          </p:spPr>
        </p:pic>
        <p:sp>
          <p:nvSpPr>
            <p:cNvPr id="565" name="Rectangle 564"/>
            <p:cNvSpPr/>
            <p:nvPr/>
          </p:nvSpPr>
          <p:spPr>
            <a:xfrm>
              <a:off x="4588927" y="4905478"/>
              <a:ext cx="759276" cy="217880"/>
            </a:xfrm>
            <a:prstGeom prst="rect">
              <a:avLst/>
            </a:prstGeom>
          </p:spPr>
          <p:txBody>
            <a:bodyPr wrap="square">
              <a:spAutoFit/>
            </a:bodyPr>
            <a:lstStyle/>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816" b="1" i="0" u="none" strike="noStrike" kern="0" cap="none" spc="0" normalizeH="0" baseline="0" noProof="0" dirty="0">
                  <a:ln>
                    <a:noFill/>
                  </a:ln>
                  <a:solidFill>
                    <a:srgbClr val="505050"/>
                  </a:solidFill>
                  <a:effectLst/>
                  <a:uLnTx/>
                  <a:uFillTx/>
                  <a:latin typeface="Segoe UI Semilight"/>
                  <a:ea typeface="+mn-ea"/>
                  <a:cs typeface="+mn-cs"/>
                </a:rPr>
                <a:t>FISC Japan</a:t>
              </a:r>
            </a:p>
          </p:txBody>
        </p:sp>
      </p:grpSp>
      <p:grpSp>
        <p:nvGrpSpPr>
          <p:cNvPr id="501" name="Group 500"/>
          <p:cNvGrpSpPr/>
          <p:nvPr/>
        </p:nvGrpSpPr>
        <p:grpSpPr>
          <a:xfrm>
            <a:off x="5878503" y="5530592"/>
            <a:ext cx="815867" cy="912066"/>
            <a:chOff x="5676221" y="5695327"/>
            <a:chExt cx="799942" cy="894264"/>
          </a:xfrm>
        </p:grpSpPr>
        <p:pic>
          <p:nvPicPr>
            <p:cNvPr id="568" name="Picture 567" descr="http://ts1.mm.bing.net/th?&amp;id=HN.607999990459468225&amp;w=300&amp;h=300&amp;c=0&amp;pid=1.9&amp;rs=0&amp;p=0"/>
            <p:cNvPicPr/>
            <p:nvPr/>
          </p:nvPicPr>
          <p:blipFill>
            <a:blip r:embed="rId16"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5844557" y="5695327"/>
              <a:ext cx="477156" cy="435968"/>
            </a:xfrm>
            <a:prstGeom prst="rect">
              <a:avLst/>
            </a:prstGeom>
            <a:noFill/>
            <a:ln>
              <a:noFill/>
            </a:ln>
          </p:spPr>
        </p:pic>
        <p:sp>
          <p:nvSpPr>
            <p:cNvPr id="569" name="Rectangle 568"/>
            <p:cNvSpPr/>
            <p:nvPr/>
          </p:nvSpPr>
          <p:spPr>
            <a:xfrm>
              <a:off x="5676221" y="6277454"/>
              <a:ext cx="799942" cy="312137"/>
            </a:xfrm>
            <a:prstGeom prst="rect">
              <a:avLst/>
            </a:prstGeom>
          </p:spPr>
          <p:txBody>
            <a:bodyPr wrap="square" anchor="ctr">
              <a:spAutoFit/>
            </a:bodyPr>
            <a:lstStyle/>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714" b="1" i="0" u="none" strike="noStrike" kern="0" cap="none" spc="0" normalizeH="0" baseline="0" noProof="0" dirty="0">
                  <a:ln>
                    <a:noFill/>
                  </a:ln>
                  <a:solidFill>
                    <a:srgbClr val="505050"/>
                  </a:solidFill>
                  <a:effectLst/>
                  <a:uLnTx/>
                  <a:uFillTx/>
                  <a:latin typeface="Segoe UI Semilight"/>
                  <a:ea typeface="+mn-ea"/>
                  <a:cs typeface="+mn-cs"/>
                </a:rPr>
                <a:t> New Zealand </a:t>
              </a:r>
            </a:p>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714" b="1" i="0" u="none" strike="noStrike" kern="0" cap="none" spc="0" normalizeH="0" baseline="0" noProof="0" dirty="0">
                  <a:ln>
                    <a:noFill/>
                  </a:ln>
                  <a:solidFill>
                    <a:srgbClr val="505050"/>
                  </a:solidFill>
                  <a:effectLst/>
                  <a:uLnTx/>
                  <a:uFillTx/>
                  <a:latin typeface="Segoe UI Semilight"/>
                  <a:ea typeface="+mn-ea"/>
                  <a:cs typeface="+mn-cs"/>
                </a:rPr>
                <a:t>GCIO</a:t>
              </a:r>
            </a:p>
          </p:txBody>
        </p:sp>
      </p:grpSp>
      <p:grpSp>
        <p:nvGrpSpPr>
          <p:cNvPr id="497" name="Group 496"/>
          <p:cNvGrpSpPr/>
          <p:nvPr/>
        </p:nvGrpSpPr>
        <p:grpSpPr>
          <a:xfrm>
            <a:off x="3318195" y="5531707"/>
            <a:ext cx="621054" cy="910952"/>
            <a:chOff x="3149153" y="5696420"/>
            <a:chExt cx="608932" cy="893171"/>
          </a:xfrm>
        </p:grpSpPr>
        <p:pic>
          <p:nvPicPr>
            <p:cNvPr id="571" name="Picture 8" descr="image002"/>
            <p:cNvPicPr>
              <a:picLocks noChangeAspect="1" noChangeArrowheads="1"/>
            </p:cNvPicPr>
            <p:nvPr/>
          </p:nvPicPr>
          <p:blipFill>
            <a:blip r:embed="rId17" cstate="screen">
              <a:clrChange>
                <a:clrFrom>
                  <a:srgbClr val="FFFFFD"/>
                </a:clrFrom>
                <a:clrTo>
                  <a:srgbClr val="FFFFFD">
                    <a:alpha val="0"/>
                  </a:srgbClr>
                </a:clrTo>
              </a:clrChange>
              <a:extLst>
                <a:ext uri="{28A0092B-C50C-407E-A947-70E740481C1C}">
                  <a14:useLocalDpi xmlns:a14="http://schemas.microsoft.com/office/drawing/2010/main"/>
                </a:ext>
              </a:extLst>
            </a:blip>
            <a:srcRect/>
            <a:stretch>
              <a:fillRect/>
            </a:stretch>
          </p:blipFill>
          <p:spPr bwMode="auto">
            <a:xfrm>
              <a:off x="3236726" y="5696420"/>
              <a:ext cx="433784" cy="43378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72" name="Rectangle 571"/>
            <p:cNvSpPr/>
            <p:nvPr/>
          </p:nvSpPr>
          <p:spPr>
            <a:xfrm>
              <a:off x="3149153" y="6277454"/>
              <a:ext cx="608932" cy="312137"/>
            </a:xfrm>
            <a:prstGeom prst="rect">
              <a:avLst/>
            </a:prstGeom>
          </p:spPr>
          <p:txBody>
            <a:bodyPr wrap="square" anchor="ctr">
              <a:spAutoFit/>
            </a:bodyPr>
            <a:lstStyle/>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714" b="1" i="0" u="none" strike="noStrike" kern="0" cap="none" spc="0" normalizeH="0" baseline="0" noProof="0" dirty="0">
                  <a:ln>
                    <a:noFill/>
                  </a:ln>
                  <a:solidFill>
                    <a:srgbClr val="505050"/>
                  </a:solidFill>
                  <a:effectLst/>
                  <a:uLnTx/>
                  <a:uFillTx/>
                  <a:latin typeface="Segoe UI Semilight"/>
                  <a:ea typeface="+mn-ea"/>
                  <a:cs typeface="+mn-cs"/>
                </a:rPr>
                <a:t>China</a:t>
              </a:r>
            </a:p>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714" b="1" i="0" u="none" strike="noStrike" kern="0" cap="none" spc="0" normalizeH="0" baseline="0" noProof="0" dirty="0">
                  <a:ln>
                    <a:noFill/>
                  </a:ln>
                  <a:solidFill>
                    <a:srgbClr val="505050"/>
                  </a:solidFill>
                  <a:effectLst/>
                  <a:uLnTx/>
                  <a:uFillTx/>
                  <a:latin typeface="Segoe UI Semilight"/>
                  <a:ea typeface="+mn-ea"/>
                  <a:cs typeface="+mn-cs"/>
                </a:rPr>
                <a:t>GB 18030</a:t>
              </a:r>
            </a:p>
          </p:txBody>
        </p:sp>
      </p:grpSp>
      <p:grpSp>
        <p:nvGrpSpPr>
          <p:cNvPr id="494" name="Group 493"/>
          <p:cNvGrpSpPr/>
          <p:nvPr/>
        </p:nvGrpSpPr>
        <p:grpSpPr>
          <a:xfrm>
            <a:off x="1460433" y="5557281"/>
            <a:ext cx="808252" cy="882267"/>
            <a:chOff x="1398066" y="5721498"/>
            <a:chExt cx="792476" cy="865047"/>
          </a:xfrm>
        </p:grpSpPr>
        <p:sp>
          <p:nvSpPr>
            <p:cNvPr id="574" name="Rectangle 573"/>
            <p:cNvSpPr/>
            <p:nvPr/>
          </p:nvSpPr>
          <p:spPr>
            <a:xfrm>
              <a:off x="1398066" y="6280500"/>
              <a:ext cx="792476" cy="306045"/>
            </a:xfrm>
            <a:prstGeom prst="rect">
              <a:avLst/>
            </a:prstGeom>
          </p:spPr>
          <p:txBody>
            <a:bodyPr wrap="square" anchor="ctr">
              <a:spAutoFit/>
            </a:bodyPr>
            <a:lstStyle/>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714" b="1" i="0" u="none" strike="noStrike" kern="0" cap="none" spc="0" normalizeH="0" baseline="0" noProof="0" dirty="0">
                  <a:ln>
                    <a:noFill/>
                  </a:ln>
                  <a:solidFill>
                    <a:srgbClr val="505050"/>
                  </a:solidFill>
                  <a:effectLst/>
                  <a:uLnTx/>
                  <a:uFillTx/>
                  <a:latin typeface="Segoe UI Semilight"/>
                  <a:ea typeface="+mn-ea"/>
                  <a:cs typeface="+mn-cs"/>
                </a:rPr>
                <a:t>EU</a:t>
              </a:r>
            </a:p>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714" b="1" i="0" u="none" strike="noStrike" kern="0" cap="none" spc="0" normalizeH="0" baseline="0" noProof="0" dirty="0">
                  <a:ln>
                    <a:noFill/>
                  </a:ln>
                  <a:solidFill>
                    <a:srgbClr val="505050"/>
                  </a:solidFill>
                  <a:effectLst/>
                  <a:uLnTx/>
                  <a:uFillTx/>
                  <a:latin typeface="Segoe UI Semilight"/>
                  <a:ea typeface="+mn-ea"/>
                  <a:cs typeface="+mn-cs"/>
                </a:rPr>
                <a:t>Model Clauses</a:t>
              </a:r>
            </a:p>
          </p:txBody>
        </p:sp>
        <p:pic>
          <p:nvPicPr>
            <p:cNvPr id="575" name="Picture 574"/>
            <p:cNvPicPr>
              <a:picLocks noChangeAspect="1"/>
            </p:cNvPicPr>
            <p:nvPr/>
          </p:nvPicPr>
          <p:blipFill>
            <a:blip r:embed="rId18" cstate="email">
              <a:extLst>
                <a:ext uri="{28A0092B-C50C-407E-A947-70E740481C1C}">
                  <a14:useLocalDpi xmlns:a14="http://schemas.microsoft.com/office/drawing/2010/main"/>
                </a:ext>
              </a:extLst>
            </a:blip>
            <a:stretch>
              <a:fillRect/>
            </a:stretch>
          </p:blipFill>
          <p:spPr>
            <a:xfrm>
              <a:off x="1541745" y="5721498"/>
              <a:ext cx="553598" cy="383626"/>
            </a:xfrm>
            <a:prstGeom prst="rect">
              <a:avLst/>
            </a:prstGeom>
          </p:spPr>
        </p:pic>
      </p:grpSp>
      <p:grpSp>
        <p:nvGrpSpPr>
          <p:cNvPr id="503" name="Group 502"/>
          <p:cNvGrpSpPr/>
          <p:nvPr/>
        </p:nvGrpSpPr>
        <p:grpSpPr>
          <a:xfrm>
            <a:off x="7285704" y="5552677"/>
            <a:ext cx="506325" cy="889981"/>
            <a:chOff x="6979532" y="5716981"/>
            <a:chExt cx="496442" cy="872610"/>
          </a:xfrm>
        </p:grpSpPr>
        <p:sp>
          <p:nvSpPr>
            <p:cNvPr id="577" name="Rectangle 576"/>
            <p:cNvSpPr/>
            <p:nvPr/>
          </p:nvSpPr>
          <p:spPr>
            <a:xfrm>
              <a:off x="6979532" y="6277454"/>
              <a:ext cx="496442" cy="312137"/>
            </a:xfrm>
            <a:prstGeom prst="rect">
              <a:avLst/>
            </a:prstGeom>
          </p:spPr>
          <p:txBody>
            <a:bodyPr wrap="square" anchor="ctr">
              <a:spAutoFit/>
            </a:bodyPr>
            <a:lstStyle/>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714" b="1" i="0" u="none" strike="noStrike" kern="0" cap="none" spc="0" normalizeH="0" baseline="0" noProof="0" dirty="0">
                  <a:ln>
                    <a:noFill/>
                  </a:ln>
                  <a:solidFill>
                    <a:srgbClr val="505050"/>
                  </a:solidFill>
                  <a:effectLst/>
                  <a:uLnTx/>
                  <a:uFillTx/>
                  <a:latin typeface="Segoe UI Semilight"/>
                  <a:ea typeface="+mn-ea"/>
                  <a:cs typeface="+mn-cs"/>
                </a:rPr>
                <a:t>ENISA</a:t>
              </a:r>
            </a:p>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714" b="1" i="0" u="none" strike="noStrike" kern="0" cap="none" spc="0" normalizeH="0" baseline="0" noProof="0" dirty="0">
                  <a:ln>
                    <a:noFill/>
                  </a:ln>
                  <a:solidFill>
                    <a:srgbClr val="505050"/>
                  </a:solidFill>
                  <a:effectLst/>
                  <a:uLnTx/>
                  <a:uFillTx/>
                  <a:latin typeface="Segoe UI Semilight"/>
                  <a:ea typeface="+mn-ea"/>
                  <a:cs typeface="+mn-cs"/>
                </a:rPr>
                <a:t>IAF</a:t>
              </a:r>
            </a:p>
          </p:txBody>
        </p:sp>
        <p:pic>
          <p:nvPicPr>
            <p:cNvPr id="578" name="Picture 577"/>
            <p:cNvPicPr>
              <a:picLocks noChangeAspect="1"/>
            </p:cNvPicPr>
            <p:nvPr/>
          </p:nvPicPr>
          <p:blipFill>
            <a:blip r:embed="rId19" cstate="screen">
              <a:extLst>
                <a:ext uri="{28A0092B-C50C-407E-A947-70E740481C1C}">
                  <a14:useLocalDpi xmlns:a14="http://schemas.microsoft.com/office/drawing/2010/main"/>
                </a:ext>
              </a:extLst>
            </a:blip>
            <a:stretch>
              <a:fillRect/>
            </a:stretch>
          </p:blipFill>
          <p:spPr>
            <a:xfrm>
              <a:off x="7019776" y="5716981"/>
              <a:ext cx="415954" cy="392660"/>
            </a:xfrm>
            <a:prstGeom prst="rect">
              <a:avLst/>
            </a:prstGeom>
          </p:spPr>
        </p:pic>
      </p:grpSp>
      <p:grpSp>
        <p:nvGrpSpPr>
          <p:cNvPr id="493" name="Group 492"/>
          <p:cNvGrpSpPr/>
          <p:nvPr/>
        </p:nvGrpSpPr>
        <p:grpSpPr>
          <a:xfrm>
            <a:off x="789257" y="5621606"/>
            <a:ext cx="677145" cy="821053"/>
            <a:chOff x="772987" y="5784564"/>
            <a:chExt cx="663928" cy="805027"/>
          </a:xfrm>
        </p:grpSpPr>
        <p:pic>
          <p:nvPicPr>
            <p:cNvPr id="580" name="Picture 579"/>
            <p:cNvPicPr>
              <a:picLocks noChangeAspect="1"/>
            </p:cNvPicPr>
            <p:nvPr/>
          </p:nvPicPr>
          <p:blipFill>
            <a:blip r:embed="rId20" cstate="screen">
              <a:extLst>
                <a:ext uri="{28A0092B-C50C-407E-A947-70E740481C1C}">
                  <a14:useLocalDpi xmlns:a14="http://schemas.microsoft.com/office/drawing/2010/main"/>
                </a:ext>
              </a:extLst>
            </a:blip>
            <a:stretch>
              <a:fillRect/>
            </a:stretch>
          </p:blipFill>
          <p:spPr>
            <a:xfrm>
              <a:off x="892658" y="5784564"/>
              <a:ext cx="429388" cy="257494"/>
            </a:xfrm>
            <a:prstGeom prst="rect">
              <a:avLst/>
            </a:prstGeom>
          </p:spPr>
        </p:pic>
        <p:sp>
          <p:nvSpPr>
            <p:cNvPr id="581" name="Rectangle 580"/>
            <p:cNvSpPr/>
            <p:nvPr/>
          </p:nvSpPr>
          <p:spPr>
            <a:xfrm>
              <a:off x="772987" y="6277454"/>
              <a:ext cx="663928" cy="312137"/>
            </a:xfrm>
            <a:prstGeom prst="rect">
              <a:avLst/>
            </a:prstGeom>
          </p:spPr>
          <p:txBody>
            <a:bodyPr wrap="square" anchor="ctr">
              <a:spAutoFit/>
            </a:bodyPr>
            <a:lstStyle/>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714" b="1" i="0" u="none" strike="noStrike" kern="0" cap="none" spc="0" normalizeH="0" baseline="0" noProof="0" dirty="0">
                  <a:ln>
                    <a:noFill/>
                  </a:ln>
                  <a:solidFill>
                    <a:srgbClr val="505050"/>
                  </a:solidFill>
                  <a:effectLst/>
                  <a:uLnTx/>
                  <a:uFillTx/>
                  <a:latin typeface="Segoe UI Semilight"/>
                  <a:ea typeface="+mn-ea"/>
                  <a:cs typeface="+mn-cs"/>
                </a:rPr>
                <a:t>Argentina </a:t>
              </a:r>
              <a:br>
                <a:rPr kumimoji="0" lang="en-US" sz="714" b="1" i="0" u="none" strike="noStrike" kern="0" cap="none" spc="0" normalizeH="0" baseline="0" noProof="0" dirty="0">
                  <a:ln>
                    <a:noFill/>
                  </a:ln>
                  <a:solidFill>
                    <a:srgbClr val="505050"/>
                  </a:solidFill>
                  <a:effectLst/>
                  <a:uLnTx/>
                  <a:uFillTx/>
                  <a:latin typeface="Segoe UI Semilight"/>
                  <a:ea typeface="+mn-ea"/>
                  <a:cs typeface="+mn-cs"/>
                </a:rPr>
              </a:br>
              <a:r>
                <a:rPr kumimoji="0" lang="en-US" sz="714" b="1" i="0" u="none" strike="noStrike" kern="0" cap="none" spc="0" normalizeH="0" baseline="0" noProof="0" dirty="0">
                  <a:ln>
                    <a:noFill/>
                  </a:ln>
                  <a:solidFill>
                    <a:srgbClr val="505050"/>
                  </a:solidFill>
                  <a:effectLst/>
                  <a:uLnTx/>
                  <a:uFillTx/>
                  <a:latin typeface="Segoe UI Semilight"/>
                  <a:ea typeface="+mn-ea"/>
                  <a:cs typeface="+mn-cs"/>
                </a:rPr>
                <a:t>PDPA</a:t>
              </a:r>
            </a:p>
          </p:txBody>
        </p:sp>
      </p:grpSp>
      <p:grpSp>
        <p:nvGrpSpPr>
          <p:cNvPr id="512" name="Group 511"/>
          <p:cNvGrpSpPr/>
          <p:nvPr/>
        </p:nvGrpSpPr>
        <p:grpSpPr>
          <a:xfrm>
            <a:off x="7775812" y="5578482"/>
            <a:ext cx="642858" cy="861065"/>
            <a:chOff x="7523927" y="5742286"/>
            <a:chExt cx="630310" cy="844258"/>
          </a:xfrm>
        </p:grpSpPr>
        <p:pic>
          <p:nvPicPr>
            <p:cNvPr id="583" name="Picture 582" descr="http://jcispa.jasa.jp/wp/wp-content/themes/jcispa_academica/images/fig_cslogo01.png"/>
            <p:cNvPicPr/>
            <p:nvPr/>
          </p:nvPicPr>
          <p:blipFill>
            <a:blip r:embed="rId21" cstate="email">
              <a:extLst>
                <a:ext uri="{28A0092B-C50C-407E-A947-70E740481C1C}">
                  <a14:useLocalDpi xmlns:a14="http://schemas.microsoft.com/office/drawing/2010/main"/>
                </a:ext>
              </a:extLst>
            </a:blip>
            <a:srcRect/>
            <a:stretch>
              <a:fillRect/>
            </a:stretch>
          </p:blipFill>
          <p:spPr bwMode="auto">
            <a:xfrm>
              <a:off x="7644735" y="5742286"/>
              <a:ext cx="388694" cy="342050"/>
            </a:xfrm>
            <a:prstGeom prst="rect">
              <a:avLst/>
            </a:prstGeom>
            <a:noFill/>
            <a:ln>
              <a:noFill/>
            </a:ln>
          </p:spPr>
        </p:pic>
        <p:sp>
          <p:nvSpPr>
            <p:cNvPr id="584" name="Rectangle 583"/>
            <p:cNvSpPr/>
            <p:nvPr/>
          </p:nvSpPr>
          <p:spPr>
            <a:xfrm>
              <a:off x="7523927" y="6280500"/>
              <a:ext cx="630310" cy="306044"/>
            </a:xfrm>
            <a:prstGeom prst="rect">
              <a:avLst/>
            </a:prstGeom>
          </p:spPr>
          <p:txBody>
            <a:bodyPr wrap="square" anchor="ctr">
              <a:spAutoFit/>
            </a:bodyPr>
            <a:lstStyle/>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714" b="1" i="0" u="none" strike="noStrike" kern="0" cap="none" spc="0" normalizeH="0" baseline="0" noProof="0" dirty="0">
                  <a:ln>
                    <a:noFill/>
                  </a:ln>
                  <a:solidFill>
                    <a:srgbClr val="505050"/>
                  </a:solidFill>
                  <a:effectLst/>
                  <a:uLnTx/>
                  <a:uFillTx/>
                  <a:latin typeface="Segoe UI Semilight"/>
                  <a:ea typeface="+mn-ea"/>
                  <a:cs typeface="+mn-cs"/>
                </a:rPr>
                <a:t>Japan CS Mark Gold</a:t>
              </a:r>
            </a:p>
          </p:txBody>
        </p:sp>
      </p:grpSp>
      <p:grpSp>
        <p:nvGrpSpPr>
          <p:cNvPr id="490" name="Group 489"/>
          <p:cNvGrpSpPr/>
          <p:nvPr/>
        </p:nvGrpSpPr>
        <p:grpSpPr>
          <a:xfrm>
            <a:off x="1574444" y="4327013"/>
            <a:ext cx="661912" cy="860605"/>
            <a:chOff x="1499983" y="4244295"/>
            <a:chExt cx="648992" cy="843807"/>
          </a:xfrm>
        </p:grpSpPr>
        <p:pic>
          <p:nvPicPr>
            <p:cNvPr id="601" name="Picture 600"/>
            <p:cNvPicPr>
              <a:picLocks noChangeAspect="1"/>
            </p:cNvPicPr>
            <p:nvPr/>
          </p:nvPicPr>
          <p:blipFill>
            <a:blip r:embed="rId22" cstate="screen">
              <a:extLst>
                <a:ext uri="{28A0092B-C50C-407E-A947-70E740481C1C}">
                  <a14:useLocalDpi xmlns:a14="http://schemas.microsoft.com/office/drawing/2010/main"/>
                </a:ext>
              </a:extLst>
            </a:blip>
            <a:stretch>
              <a:fillRect/>
            </a:stretch>
          </p:blipFill>
          <p:spPr>
            <a:xfrm>
              <a:off x="1564692" y="4244295"/>
              <a:ext cx="519574" cy="519574"/>
            </a:xfrm>
            <a:prstGeom prst="rect">
              <a:avLst/>
            </a:prstGeom>
          </p:spPr>
        </p:pic>
        <p:sp>
          <p:nvSpPr>
            <p:cNvPr id="602" name="Rectangle 601"/>
            <p:cNvSpPr/>
            <p:nvPr/>
          </p:nvSpPr>
          <p:spPr>
            <a:xfrm>
              <a:off x="1499983" y="4938298"/>
              <a:ext cx="648992" cy="149804"/>
            </a:xfrm>
            <a:prstGeom prst="rect">
              <a:avLst/>
            </a:prstGeom>
          </p:spPr>
          <p:txBody>
            <a:bodyPr wrap="none" lIns="0" tIns="0" rIns="0" bIns="0">
              <a:noAutofit/>
            </a:bodyPr>
            <a:lstStyle/>
            <a:p>
              <a:pPr marL="0" marR="0" lvl="0" indent="0" algn="ctr" defTabSz="609030" rtl="0" eaLnBrk="1" fontAlgn="ctr" latinLnBrk="0" hangingPunct="1">
                <a:lnSpc>
                  <a:spcPct val="100000"/>
                </a:lnSpc>
                <a:spcBef>
                  <a:spcPts val="0"/>
                </a:spcBef>
                <a:spcAft>
                  <a:spcPts val="0"/>
                </a:spcAft>
                <a:buClrTx/>
                <a:buSzTx/>
                <a:buFontTx/>
                <a:buNone/>
                <a:tabLst/>
                <a:defRPr/>
              </a:pPr>
              <a:r>
                <a:rPr kumimoji="0" lang="en-US" sz="816" b="1" i="0" u="none" strike="noStrike" kern="0" cap="none" spc="0" normalizeH="0" baseline="0" noProof="0" dirty="0">
                  <a:ln>
                    <a:noFill/>
                  </a:ln>
                  <a:solidFill>
                    <a:srgbClr val="505050"/>
                  </a:solidFill>
                  <a:effectLst/>
                  <a:uLnTx/>
                  <a:uFillTx/>
                  <a:latin typeface="Segoe UI Semilight"/>
                  <a:ea typeface="+mn-ea"/>
                  <a:cs typeface="+mn-cs"/>
                </a:rPr>
                <a:t>CDSA</a:t>
              </a:r>
            </a:p>
          </p:txBody>
        </p:sp>
      </p:grpSp>
      <p:grpSp>
        <p:nvGrpSpPr>
          <p:cNvPr id="487" name="Group 486"/>
          <p:cNvGrpSpPr/>
          <p:nvPr/>
        </p:nvGrpSpPr>
        <p:grpSpPr>
          <a:xfrm>
            <a:off x="3998451" y="4448279"/>
            <a:ext cx="807797" cy="816813"/>
            <a:chOff x="3776664" y="4363194"/>
            <a:chExt cx="792030" cy="800870"/>
          </a:xfrm>
        </p:grpSpPr>
        <p:sp>
          <p:nvSpPr>
            <p:cNvPr id="604" name="Rectangle 603"/>
            <p:cNvSpPr/>
            <p:nvPr/>
          </p:nvSpPr>
          <p:spPr>
            <a:xfrm>
              <a:off x="3776664" y="4862337"/>
              <a:ext cx="792030" cy="301727"/>
            </a:xfrm>
            <a:prstGeom prst="rect">
              <a:avLst/>
            </a:prstGeom>
          </p:spPr>
          <p:txBody>
            <a:bodyPr wrap="none" lIns="0" tIns="0" rIns="0" bIns="0">
              <a:noAutofit/>
            </a:bodyPr>
            <a:lstStyle/>
            <a:p>
              <a:pPr marL="0" marR="0" lvl="0" indent="0" algn="ctr" defTabSz="609030" rtl="0" eaLnBrk="1" fontAlgn="ctr" latinLnBrk="0" hangingPunct="1">
                <a:lnSpc>
                  <a:spcPct val="100000"/>
                </a:lnSpc>
                <a:spcBef>
                  <a:spcPts val="0"/>
                </a:spcBef>
                <a:spcAft>
                  <a:spcPts val="0"/>
                </a:spcAft>
                <a:buClrTx/>
                <a:buSzTx/>
                <a:buFontTx/>
                <a:buNone/>
                <a:tabLst/>
                <a:defRPr/>
              </a:pPr>
              <a:r>
                <a:rPr kumimoji="0" lang="en-US" sz="816" b="1" i="0" u="none" strike="noStrike" kern="0" cap="none" spc="0" normalizeH="0" baseline="0" noProof="0" dirty="0">
                  <a:ln>
                    <a:noFill/>
                  </a:ln>
                  <a:solidFill>
                    <a:srgbClr val="505050"/>
                  </a:solidFill>
                  <a:effectLst/>
                  <a:uLnTx/>
                  <a:uFillTx/>
                  <a:latin typeface="Segoe UI Semilight"/>
                  <a:ea typeface="+mn-ea"/>
                  <a:cs typeface="+mn-cs"/>
                </a:rPr>
                <a:t>Shared</a:t>
              </a:r>
            </a:p>
            <a:p>
              <a:pPr marL="0" marR="0" lvl="0" indent="0" algn="ctr" defTabSz="609030" rtl="0" eaLnBrk="1" fontAlgn="ctr" latinLnBrk="0" hangingPunct="1">
                <a:lnSpc>
                  <a:spcPct val="100000"/>
                </a:lnSpc>
                <a:spcBef>
                  <a:spcPts val="0"/>
                </a:spcBef>
                <a:spcAft>
                  <a:spcPts val="0"/>
                </a:spcAft>
                <a:buClrTx/>
                <a:buSzTx/>
                <a:buFontTx/>
                <a:buNone/>
                <a:tabLst/>
                <a:defRPr/>
              </a:pPr>
              <a:r>
                <a:rPr kumimoji="0" lang="en-US" sz="816" b="1" i="0" u="none" strike="noStrike" kern="0" cap="none" spc="0" normalizeH="0" baseline="0" noProof="0" dirty="0">
                  <a:ln>
                    <a:noFill/>
                  </a:ln>
                  <a:solidFill>
                    <a:srgbClr val="505050"/>
                  </a:solidFill>
                  <a:effectLst/>
                  <a:uLnTx/>
                  <a:uFillTx/>
                  <a:latin typeface="Segoe UI Semilight"/>
                  <a:ea typeface="+mn-ea"/>
                  <a:cs typeface="+mn-cs"/>
                </a:rPr>
                <a:t>Assessments</a:t>
              </a:r>
            </a:p>
          </p:txBody>
        </p:sp>
        <p:pic>
          <p:nvPicPr>
            <p:cNvPr id="605" name="Picture 604"/>
            <p:cNvPicPr>
              <a:picLocks noChangeAspect="1"/>
            </p:cNvPicPr>
            <p:nvPr/>
          </p:nvPicPr>
          <p:blipFill>
            <a:blip r:embed="rId23"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3888001" y="4363194"/>
              <a:ext cx="569354" cy="281776"/>
            </a:xfrm>
            <a:prstGeom prst="rect">
              <a:avLst/>
            </a:prstGeom>
          </p:spPr>
        </p:pic>
      </p:grpSp>
      <p:grpSp>
        <p:nvGrpSpPr>
          <p:cNvPr id="502" name="Group 501"/>
          <p:cNvGrpSpPr/>
          <p:nvPr/>
        </p:nvGrpSpPr>
        <p:grpSpPr>
          <a:xfrm>
            <a:off x="6662781" y="5557993"/>
            <a:ext cx="634015" cy="879357"/>
            <a:chOff x="6397134" y="5722193"/>
            <a:chExt cx="621640" cy="862193"/>
          </a:xfrm>
        </p:grpSpPr>
        <p:sp>
          <p:nvSpPr>
            <p:cNvPr id="608" name="Rectangle 607"/>
            <p:cNvSpPr/>
            <p:nvPr/>
          </p:nvSpPr>
          <p:spPr>
            <a:xfrm>
              <a:off x="6397134" y="6282659"/>
              <a:ext cx="621640" cy="301727"/>
            </a:xfrm>
            <a:prstGeom prst="rect">
              <a:avLst/>
            </a:prstGeom>
          </p:spPr>
          <p:txBody>
            <a:bodyPr wrap="none" lIns="0" tIns="0" rIns="0" bIns="0" anchor="ctr">
              <a:noAutofit/>
            </a:bodyPr>
            <a:lstStyle/>
            <a:p>
              <a:pPr marL="0" marR="0" lvl="0" indent="0" algn="ctr" defTabSz="609030" rtl="0" eaLnBrk="1" fontAlgn="ctr" latinLnBrk="0" hangingPunct="1">
                <a:lnSpc>
                  <a:spcPct val="100000"/>
                </a:lnSpc>
                <a:spcBef>
                  <a:spcPts val="0"/>
                </a:spcBef>
                <a:spcAft>
                  <a:spcPts val="0"/>
                </a:spcAft>
                <a:buClrTx/>
                <a:buSzTx/>
                <a:buFontTx/>
                <a:buNone/>
                <a:tabLst/>
                <a:defRPr/>
              </a:pPr>
              <a:r>
                <a:rPr kumimoji="0" lang="en-US" sz="714" b="1" i="0" u="none" strike="noStrike" kern="0" cap="none" spc="0" normalizeH="0" baseline="0" noProof="0" dirty="0">
                  <a:ln>
                    <a:noFill/>
                  </a:ln>
                  <a:solidFill>
                    <a:srgbClr val="505050"/>
                  </a:solidFill>
                  <a:effectLst/>
                  <a:uLnTx/>
                  <a:uFillTx/>
                  <a:latin typeface="Segoe UI Semilight"/>
                  <a:ea typeface="+mn-ea"/>
                  <a:cs typeface="+mn-cs"/>
                </a:rPr>
                <a:t>Japan My</a:t>
              </a:r>
            </a:p>
            <a:p>
              <a:pPr marL="0" marR="0" lvl="0" indent="0" algn="ctr" defTabSz="609030" rtl="0" eaLnBrk="1" fontAlgn="ctr" latinLnBrk="0" hangingPunct="1">
                <a:lnSpc>
                  <a:spcPct val="100000"/>
                </a:lnSpc>
                <a:spcBef>
                  <a:spcPts val="0"/>
                </a:spcBef>
                <a:spcAft>
                  <a:spcPts val="0"/>
                </a:spcAft>
                <a:buClrTx/>
                <a:buSzTx/>
                <a:buFontTx/>
                <a:buNone/>
                <a:tabLst/>
                <a:defRPr/>
              </a:pPr>
              <a:r>
                <a:rPr kumimoji="0" lang="en-US" sz="714" b="1" i="0" u="none" strike="noStrike" kern="0" cap="none" spc="0" normalizeH="0" baseline="0" noProof="0" dirty="0">
                  <a:ln>
                    <a:noFill/>
                  </a:ln>
                  <a:solidFill>
                    <a:srgbClr val="505050"/>
                  </a:solidFill>
                  <a:effectLst/>
                  <a:uLnTx/>
                  <a:uFillTx/>
                  <a:latin typeface="Segoe UI Semilight"/>
                  <a:ea typeface="+mn-ea"/>
                  <a:cs typeface="+mn-cs"/>
                </a:rPr>
                <a:t>Number Act</a:t>
              </a:r>
            </a:p>
          </p:txBody>
        </p:sp>
        <p:pic>
          <p:nvPicPr>
            <p:cNvPr id="609" name="Picture 608"/>
            <p:cNvPicPr>
              <a:picLocks noChangeAspect="1"/>
            </p:cNvPicPr>
            <p:nvPr/>
          </p:nvPicPr>
          <p:blipFill>
            <a:blip r:embed="rId24" cstate="email">
              <a:extLst>
                <a:ext uri="{28A0092B-C50C-407E-A947-70E740481C1C}">
                  <a14:useLocalDpi xmlns:a14="http://schemas.microsoft.com/office/drawing/2010/main"/>
                </a:ext>
              </a:extLst>
            </a:blip>
            <a:stretch>
              <a:fillRect/>
            </a:stretch>
          </p:blipFill>
          <p:spPr>
            <a:xfrm>
              <a:off x="6465498" y="5722193"/>
              <a:ext cx="499406" cy="382236"/>
            </a:xfrm>
            <a:prstGeom prst="rect">
              <a:avLst/>
            </a:prstGeom>
          </p:spPr>
        </p:pic>
      </p:grpSp>
      <p:grpSp>
        <p:nvGrpSpPr>
          <p:cNvPr id="488" name="Group 487"/>
          <p:cNvGrpSpPr/>
          <p:nvPr/>
        </p:nvGrpSpPr>
        <p:grpSpPr>
          <a:xfrm>
            <a:off x="3134220" y="4386092"/>
            <a:ext cx="761319" cy="802066"/>
            <a:chOff x="2919773" y="4302221"/>
            <a:chExt cx="746459" cy="786411"/>
          </a:xfrm>
        </p:grpSpPr>
        <p:pic>
          <p:nvPicPr>
            <p:cNvPr id="611" name="Picture 610"/>
            <p:cNvPicPr>
              <a:picLocks noChangeAspect="1"/>
            </p:cNvPicPr>
            <p:nvPr/>
          </p:nvPicPr>
          <p:blipFill>
            <a:blip r:embed="rId25"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2989767" y="4302221"/>
              <a:ext cx="606470" cy="403722"/>
            </a:xfrm>
            <a:prstGeom prst="rect">
              <a:avLst/>
            </a:prstGeom>
          </p:spPr>
        </p:pic>
        <p:sp>
          <p:nvSpPr>
            <p:cNvPr id="612" name="Rectangle 611"/>
            <p:cNvSpPr/>
            <p:nvPr/>
          </p:nvSpPr>
          <p:spPr>
            <a:xfrm>
              <a:off x="2919773" y="4937769"/>
              <a:ext cx="746459" cy="150863"/>
            </a:xfrm>
            <a:prstGeom prst="rect">
              <a:avLst/>
            </a:prstGeom>
          </p:spPr>
          <p:txBody>
            <a:bodyPr wrap="none" lIns="0" tIns="0" rIns="0" bIns="0">
              <a:noAutofit/>
            </a:bodyPr>
            <a:lstStyle/>
            <a:p>
              <a:pPr marL="0" marR="0" lvl="0" indent="0" algn="ctr" defTabSz="609030" rtl="0" eaLnBrk="1" fontAlgn="ctr" latinLnBrk="0" hangingPunct="1">
                <a:lnSpc>
                  <a:spcPct val="100000"/>
                </a:lnSpc>
                <a:spcBef>
                  <a:spcPts val="0"/>
                </a:spcBef>
                <a:spcAft>
                  <a:spcPts val="0"/>
                </a:spcAft>
                <a:buClrTx/>
                <a:buSzTx/>
                <a:buFontTx/>
                <a:buNone/>
                <a:tabLst/>
                <a:defRPr/>
              </a:pPr>
              <a:r>
                <a:rPr kumimoji="0" lang="en-US" sz="816" b="1" i="0" u="none" strike="noStrike" kern="0" cap="none" spc="0" normalizeH="0" baseline="0" noProof="0" dirty="0">
                  <a:ln>
                    <a:noFill/>
                  </a:ln>
                  <a:solidFill>
                    <a:srgbClr val="505050"/>
                  </a:solidFill>
                  <a:effectLst/>
                  <a:uLnTx/>
                  <a:uFillTx/>
                  <a:latin typeface="Segoe UI Semilight"/>
                  <a:ea typeface="+mn-ea"/>
                  <a:cs typeface="+mn-cs"/>
                </a:rPr>
                <a:t>FACT UK</a:t>
              </a:r>
            </a:p>
          </p:txBody>
        </p:sp>
      </p:grpSp>
      <p:grpSp>
        <p:nvGrpSpPr>
          <p:cNvPr id="31" name="Group 30"/>
          <p:cNvGrpSpPr/>
          <p:nvPr/>
        </p:nvGrpSpPr>
        <p:grpSpPr>
          <a:xfrm>
            <a:off x="10609077" y="4368366"/>
            <a:ext cx="756953" cy="855210"/>
            <a:chOff x="10539253" y="4284841"/>
            <a:chExt cx="742178" cy="838517"/>
          </a:xfrm>
        </p:grpSpPr>
        <p:pic>
          <p:nvPicPr>
            <p:cNvPr id="615" name="Picture 17" descr="https://upload.wikimedia.org/wikipedia/commons/thumb/4/43/US-FederalTradeCommission-Seal.svg/2000px-US-FederalTradeCommission-Seal.svg.png"/>
            <p:cNvPicPr>
              <a:picLocks noChangeAspect="1" noChangeArrowheads="1"/>
            </p:cNvPicPr>
            <p:nvPr/>
          </p:nvPicPr>
          <p:blipFill>
            <a:blip r:embed="rId26" cstate="email">
              <a:extLst>
                <a:ext uri="{28A0092B-C50C-407E-A947-70E740481C1C}">
                  <a14:useLocalDpi xmlns:a14="http://schemas.microsoft.com/office/drawing/2010/main"/>
                </a:ext>
              </a:extLst>
            </a:blip>
            <a:srcRect/>
            <a:stretch>
              <a:fillRect/>
            </a:stretch>
          </p:blipFill>
          <p:spPr bwMode="auto">
            <a:xfrm>
              <a:off x="10689591" y="4284841"/>
              <a:ext cx="438482" cy="438482"/>
            </a:xfrm>
            <a:prstGeom prst="rect">
              <a:avLst/>
            </a:prstGeom>
            <a:noFill/>
            <a:extLst>
              <a:ext uri="{909E8E84-426E-40dd-AFC4-6F175D3DCCD1}">
                <a14:hiddenFill xmlns="" xmlns:a14="http://schemas.microsoft.com/office/drawing/2010/main">
                  <a:solidFill>
                    <a:srgbClr val="FFFFFF"/>
                  </a:solidFill>
                </a14:hiddenFill>
              </a:ext>
            </a:extLst>
          </p:spPr>
        </p:pic>
        <p:sp>
          <p:nvSpPr>
            <p:cNvPr id="616" name="Rectangle 615"/>
            <p:cNvSpPr/>
            <p:nvPr/>
          </p:nvSpPr>
          <p:spPr>
            <a:xfrm>
              <a:off x="10539253" y="4905478"/>
              <a:ext cx="742178" cy="217880"/>
            </a:xfrm>
            <a:prstGeom prst="rect">
              <a:avLst/>
            </a:prstGeom>
          </p:spPr>
          <p:txBody>
            <a:bodyPr wrap="square">
              <a:spAutoFit/>
            </a:bodyPr>
            <a:lstStyle/>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816" b="1" i="0" u="none" strike="noStrike" kern="0" cap="none" spc="0" normalizeH="0" baseline="0" noProof="0" dirty="0">
                  <a:ln>
                    <a:noFill/>
                  </a:ln>
                  <a:solidFill>
                    <a:srgbClr val="505050"/>
                  </a:solidFill>
                  <a:effectLst/>
                  <a:uLnTx/>
                  <a:uFillTx/>
                  <a:latin typeface="Segoe UI Semilight"/>
                  <a:ea typeface="+mn-ea"/>
                  <a:cs typeface="+mn-cs"/>
                </a:rPr>
                <a:t>GLBA</a:t>
              </a:r>
            </a:p>
          </p:txBody>
        </p:sp>
      </p:grpSp>
      <p:grpSp>
        <p:nvGrpSpPr>
          <p:cNvPr id="513" name="Group 512"/>
          <p:cNvGrpSpPr/>
          <p:nvPr/>
        </p:nvGrpSpPr>
        <p:grpSpPr>
          <a:xfrm>
            <a:off x="8376834" y="5529027"/>
            <a:ext cx="702118" cy="913631"/>
            <a:chOff x="8212098" y="5693793"/>
            <a:chExt cx="688413" cy="895798"/>
          </a:xfrm>
        </p:grpSpPr>
        <p:sp>
          <p:nvSpPr>
            <p:cNvPr id="588" name="Rectangle 587"/>
            <p:cNvSpPr/>
            <p:nvPr/>
          </p:nvSpPr>
          <p:spPr>
            <a:xfrm>
              <a:off x="8315277" y="6277454"/>
              <a:ext cx="482056" cy="312137"/>
            </a:xfrm>
            <a:prstGeom prst="rect">
              <a:avLst/>
            </a:prstGeom>
          </p:spPr>
          <p:txBody>
            <a:bodyPr wrap="square" anchor="ctr">
              <a:spAutoFit/>
            </a:bodyPr>
            <a:lstStyle/>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714" b="1" i="0" u="none" strike="noStrike" kern="0" cap="none" spc="0" normalizeH="0" baseline="0" noProof="0" dirty="0">
                  <a:ln>
                    <a:noFill/>
                  </a:ln>
                  <a:solidFill>
                    <a:srgbClr val="505050"/>
                  </a:solidFill>
                  <a:effectLst/>
                  <a:uLnTx/>
                  <a:uFillTx/>
                  <a:latin typeface="Segoe UI Semilight"/>
                  <a:ea typeface="+mn-ea"/>
                  <a:cs typeface="+mn-cs"/>
                </a:rPr>
                <a:t>Spain</a:t>
              </a:r>
            </a:p>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714" b="1" i="0" u="none" strike="noStrike" kern="0" cap="none" spc="0" normalizeH="0" baseline="0" noProof="0" dirty="0">
                  <a:ln>
                    <a:noFill/>
                  </a:ln>
                  <a:solidFill>
                    <a:srgbClr val="505050"/>
                  </a:solidFill>
                  <a:effectLst/>
                  <a:uLnTx/>
                  <a:uFillTx/>
                  <a:latin typeface="Segoe UI Semilight"/>
                  <a:ea typeface="+mn-ea"/>
                  <a:cs typeface="+mn-cs"/>
                </a:rPr>
                <a:t>ENS</a:t>
              </a:r>
            </a:p>
          </p:txBody>
        </p:sp>
        <p:pic>
          <p:nvPicPr>
            <p:cNvPr id="618" name="Picture 617" descr="Spain ENS Logo"/>
            <p:cNvPicPr>
              <a:picLocks noChangeAspect="1" noChangeArrowheads="1"/>
            </p:cNvPicPr>
            <p:nvPr/>
          </p:nvPicPr>
          <p:blipFill>
            <a:blip r:embed="rId27" cstate="screen">
              <a:extLst>
                <a:ext uri="{28A0092B-C50C-407E-A947-70E740481C1C}">
                  <a14:useLocalDpi xmlns:a14="http://schemas.microsoft.com/office/drawing/2010/main"/>
                </a:ext>
              </a:extLst>
            </a:blip>
            <a:srcRect/>
            <a:stretch>
              <a:fillRect/>
            </a:stretch>
          </p:blipFill>
          <p:spPr bwMode="auto">
            <a:xfrm>
              <a:off x="8212098" y="5693793"/>
              <a:ext cx="688413" cy="526901"/>
            </a:xfrm>
            <a:prstGeom prst="rect">
              <a:avLst/>
            </a:prstGeom>
            <a:noFill/>
            <a:extLst>
              <a:ext uri="{909E8E84-426E-40dd-AFC4-6F175D3DCCD1}">
                <a14:hiddenFill xmlns="" xmlns:a14="http://schemas.microsoft.com/office/drawing/2010/main">
                  <a:solidFill>
                    <a:srgbClr val="FFFFFF"/>
                  </a:solidFill>
                </a14:hiddenFill>
              </a:ext>
            </a:extLst>
          </p:spPr>
        </p:pic>
      </p:grpSp>
      <p:grpSp>
        <p:nvGrpSpPr>
          <p:cNvPr id="29" name="Group 28"/>
          <p:cNvGrpSpPr/>
          <p:nvPr/>
        </p:nvGrpSpPr>
        <p:grpSpPr>
          <a:xfrm>
            <a:off x="838629" y="4396928"/>
            <a:ext cx="575857" cy="852278"/>
            <a:chOff x="813683" y="4312845"/>
            <a:chExt cx="564617" cy="835643"/>
          </a:xfrm>
        </p:grpSpPr>
        <p:sp>
          <p:nvSpPr>
            <p:cNvPr id="599" name="Rectangle 598"/>
            <p:cNvSpPr/>
            <p:nvPr/>
          </p:nvSpPr>
          <p:spPr>
            <a:xfrm>
              <a:off x="813683" y="4877912"/>
              <a:ext cx="553156" cy="270576"/>
            </a:xfrm>
            <a:prstGeom prst="rect">
              <a:avLst/>
            </a:prstGeom>
          </p:spPr>
          <p:txBody>
            <a:bodyPr wrap="none" lIns="0" tIns="0" rIns="0" bIns="0">
              <a:noAutofit/>
            </a:bodyPr>
            <a:lstStyle/>
            <a:p>
              <a:pPr marL="0" marR="0" lvl="0" indent="0" algn="ctr" defTabSz="609030" rtl="0" eaLnBrk="1" fontAlgn="ctr" latinLnBrk="0" hangingPunct="1">
                <a:lnSpc>
                  <a:spcPct val="100000"/>
                </a:lnSpc>
                <a:spcBef>
                  <a:spcPts val="0"/>
                </a:spcBef>
                <a:spcAft>
                  <a:spcPts val="0"/>
                </a:spcAft>
                <a:buClrTx/>
                <a:buSzTx/>
                <a:buFontTx/>
                <a:buNone/>
                <a:tabLst/>
                <a:defRPr/>
              </a:pPr>
              <a:r>
                <a:rPr kumimoji="0" lang="en-US" sz="816" b="1" i="0" u="none" strike="noStrike" kern="0" cap="none" spc="0" normalizeH="0" baseline="0" noProof="0" dirty="0">
                  <a:ln>
                    <a:noFill/>
                  </a:ln>
                  <a:solidFill>
                    <a:srgbClr val="505050"/>
                  </a:solidFill>
                  <a:effectLst/>
                  <a:uLnTx/>
                  <a:uFillTx/>
                  <a:latin typeface="Segoe UI Semilight"/>
                  <a:ea typeface="+mn-ea"/>
                  <a:cs typeface="+mn-cs"/>
                </a:rPr>
                <a:t>PCI DSS</a:t>
              </a:r>
            </a:p>
            <a:p>
              <a:pPr marL="0" marR="0" lvl="0" indent="0" algn="ctr" defTabSz="609030" rtl="0" eaLnBrk="1" fontAlgn="ctr" latinLnBrk="0" hangingPunct="1">
                <a:lnSpc>
                  <a:spcPct val="100000"/>
                </a:lnSpc>
                <a:spcBef>
                  <a:spcPts val="0"/>
                </a:spcBef>
                <a:spcAft>
                  <a:spcPts val="0"/>
                </a:spcAft>
                <a:buClrTx/>
                <a:buSzTx/>
                <a:buFontTx/>
                <a:buNone/>
                <a:tabLst/>
                <a:defRPr/>
              </a:pPr>
              <a:r>
                <a:rPr kumimoji="0" lang="en-US" sz="816" b="1" i="0" u="none" strike="noStrike" kern="0" cap="none" spc="0" normalizeH="0" baseline="0" noProof="0" dirty="0">
                  <a:ln>
                    <a:noFill/>
                  </a:ln>
                  <a:solidFill>
                    <a:srgbClr val="505050"/>
                  </a:solidFill>
                  <a:effectLst/>
                  <a:uLnTx/>
                  <a:uFillTx/>
                  <a:latin typeface="Segoe UI Semilight"/>
                  <a:ea typeface="+mn-ea"/>
                  <a:cs typeface="+mn-cs"/>
                </a:rPr>
                <a:t>Level 1</a:t>
              </a:r>
            </a:p>
          </p:txBody>
        </p:sp>
        <p:pic>
          <p:nvPicPr>
            <p:cNvPr id="620" name="Picture 2" descr="https://www.basefarm.com/sites/default/files/media/Article/basefarm-pci-dss_0.jpg"/>
            <p:cNvPicPr>
              <a:picLocks noChangeAspect="1" noChangeArrowheads="1"/>
            </p:cNvPicPr>
            <p:nvPr/>
          </p:nvPicPr>
          <p:blipFill>
            <a:blip r:embed="rId28"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818250" y="4312845"/>
              <a:ext cx="560050" cy="382474"/>
            </a:xfrm>
            <a:prstGeom prst="rect">
              <a:avLst/>
            </a:prstGeom>
            <a:noFill/>
            <a:extLst>
              <a:ext uri="{909E8E84-426E-40dd-AFC4-6F175D3DCCD1}">
                <a14:hiddenFill xmlns="" xmlns:a14="http://schemas.microsoft.com/office/drawing/2010/main">
                  <a:solidFill>
                    <a:srgbClr val="FFFFFF"/>
                  </a:solidFill>
                </a14:hiddenFill>
              </a:ext>
            </a:extLst>
          </p:spPr>
        </p:pic>
      </p:grpSp>
      <p:grpSp>
        <p:nvGrpSpPr>
          <p:cNvPr id="482" name="Group 481"/>
          <p:cNvGrpSpPr/>
          <p:nvPr/>
        </p:nvGrpSpPr>
        <p:grpSpPr>
          <a:xfrm>
            <a:off x="8160441" y="4377762"/>
            <a:ext cx="856838" cy="845814"/>
            <a:chOff x="8000294" y="4294053"/>
            <a:chExt cx="840114" cy="829305"/>
          </a:xfrm>
        </p:grpSpPr>
        <p:pic>
          <p:nvPicPr>
            <p:cNvPr id="621" name="Picture 6" descr="http://www.elevation-us.com/wp-content/uploads/2016/01/CMS-logo.png"/>
            <p:cNvPicPr>
              <a:picLocks noChangeAspect="1" noChangeArrowheads="1"/>
            </p:cNvPicPr>
            <p:nvPr/>
          </p:nvPicPr>
          <p:blipFill>
            <a:blip r:embed="rId29" cstate="email">
              <a:clrChange>
                <a:clrFrom>
                  <a:srgbClr val="000000">
                    <a:alpha val="0"/>
                  </a:srgbClr>
                </a:clrFrom>
                <a:clrTo>
                  <a:srgbClr val="000000">
                    <a:alpha val="0"/>
                  </a:srgbClr>
                </a:clrTo>
              </a:clrChange>
              <a:extLst>
                <a:ext uri="{28A0092B-C50C-407E-A947-70E740481C1C}">
                  <a14:useLocalDpi xmlns:a14="http://schemas.microsoft.com/office/drawing/2010/main"/>
                </a:ext>
              </a:extLst>
            </a:blip>
            <a:srcRect/>
            <a:stretch>
              <a:fillRect/>
            </a:stretch>
          </p:blipFill>
          <p:spPr bwMode="auto">
            <a:xfrm>
              <a:off x="8000294" y="4294053"/>
              <a:ext cx="840114" cy="420058"/>
            </a:xfrm>
            <a:prstGeom prst="rect">
              <a:avLst/>
            </a:prstGeom>
            <a:noFill/>
            <a:extLst>
              <a:ext uri="{909E8E84-426E-40dd-AFC4-6F175D3DCCD1}">
                <a14:hiddenFill xmlns="" xmlns:a14="http://schemas.microsoft.com/office/drawing/2010/main">
                  <a:solidFill>
                    <a:srgbClr val="FFFFFF"/>
                  </a:solidFill>
                </a14:hiddenFill>
              </a:ext>
            </a:extLst>
          </p:spPr>
        </p:pic>
        <p:sp>
          <p:nvSpPr>
            <p:cNvPr id="622" name="Rectangle 621"/>
            <p:cNvSpPr/>
            <p:nvPr/>
          </p:nvSpPr>
          <p:spPr>
            <a:xfrm>
              <a:off x="8049262" y="4905478"/>
              <a:ext cx="742178" cy="217880"/>
            </a:xfrm>
            <a:prstGeom prst="rect">
              <a:avLst/>
            </a:prstGeom>
          </p:spPr>
          <p:txBody>
            <a:bodyPr wrap="square">
              <a:spAutoFit/>
            </a:bodyPr>
            <a:lstStyle/>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816" b="1" i="0" u="none" strike="noStrike" kern="0" cap="none" spc="0" normalizeH="0" baseline="0" noProof="0" dirty="0">
                  <a:ln>
                    <a:noFill/>
                  </a:ln>
                  <a:solidFill>
                    <a:srgbClr val="505050"/>
                  </a:solidFill>
                  <a:effectLst/>
                  <a:uLnTx/>
                  <a:uFillTx/>
                  <a:latin typeface="Segoe UI Semilight"/>
                  <a:ea typeface="+mn-ea"/>
                  <a:cs typeface="+mn-cs"/>
                </a:rPr>
                <a:t>MARS-E</a:t>
              </a:r>
            </a:p>
          </p:txBody>
        </p:sp>
      </p:grpSp>
      <p:grpSp>
        <p:nvGrpSpPr>
          <p:cNvPr id="30" name="Group 29"/>
          <p:cNvGrpSpPr/>
          <p:nvPr/>
        </p:nvGrpSpPr>
        <p:grpSpPr>
          <a:xfrm>
            <a:off x="11401135" y="4469154"/>
            <a:ext cx="631457" cy="754422"/>
            <a:chOff x="11316484" y="4383661"/>
            <a:chExt cx="619132" cy="739697"/>
          </a:xfrm>
        </p:grpSpPr>
        <p:sp>
          <p:nvSpPr>
            <p:cNvPr id="623" name="Rectangle 622"/>
            <p:cNvSpPr/>
            <p:nvPr/>
          </p:nvSpPr>
          <p:spPr>
            <a:xfrm>
              <a:off x="11401470" y="4905478"/>
              <a:ext cx="449162" cy="217880"/>
            </a:xfrm>
            <a:prstGeom prst="rect">
              <a:avLst/>
            </a:prstGeom>
          </p:spPr>
          <p:txBody>
            <a:bodyPr wrap="none">
              <a:spAutoFit/>
            </a:bodyPr>
            <a:lstStyle/>
            <a:p>
              <a:pPr marL="0" marR="0" lvl="0" indent="0" algn="ctr" defTabSz="582215" rtl="0" eaLnBrk="1" fontAlgn="ctr" latinLnBrk="0" hangingPunct="1">
                <a:lnSpc>
                  <a:spcPct val="100000"/>
                </a:lnSpc>
                <a:spcBef>
                  <a:spcPts val="0"/>
                </a:spcBef>
                <a:spcAft>
                  <a:spcPts val="0"/>
                </a:spcAft>
                <a:buClrTx/>
                <a:buSzTx/>
                <a:buFontTx/>
                <a:buNone/>
                <a:tabLst/>
                <a:defRPr/>
              </a:pPr>
              <a:r>
                <a:rPr kumimoji="0" lang="en-US" sz="816" b="1" i="0" u="none" strike="noStrike" kern="0" cap="none" spc="0" normalizeH="0" baseline="0" noProof="0" dirty="0">
                  <a:ln>
                    <a:noFill/>
                  </a:ln>
                  <a:solidFill>
                    <a:srgbClr val="505050"/>
                  </a:solidFill>
                  <a:effectLst/>
                  <a:uLnTx/>
                  <a:uFillTx/>
                  <a:latin typeface="Segoe UI Semilight"/>
                  <a:ea typeface="+mn-ea"/>
                  <a:cs typeface="+mn-cs"/>
                </a:rPr>
                <a:t>FFIEC</a:t>
              </a:r>
            </a:p>
          </p:txBody>
        </p:sp>
        <p:pic>
          <p:nvPicPr>
            <p:cNvPr id="624" name="Picture 8" descr="https://upload.wikimedia.org/wikipedia/commons/thumb/e/ed/US-FFIEC-Logo.svg/1000px-US-FFIEC-Logo.svg.png"/>
            <p:cNvPicPr>
              <a:picLocks noChangeAspect="1" noChangeArrowheads="1"/>
            </p:cNvPicPr>
            <p:nvPr/>
          </p:nvPicPr>
          <p:blipFill>
            <a:blip r:embed="rId30" cstate="email">
              <a:extLst>
                <a:ext uri="{28A0092B-C50C-407E-A947-70E740481C1C}">
                  <a14:useLocalDpi xmlns:a14="http://schemas.microsoft.com/office/drawing/2010/main"/>
                </a:ext>
              </a:extLst>
            </a:blip>
            <a:srcRect/>
            <a:stretch>
              <a:fillRect/>
            </a:stretch>
          </p:blipFill>
          <p:spPr bwMode="auto">
            <a:xfrm>
              <a:off x="11316484" y="4383661"/>
              <a:ext cx="619132" cy="240842"/>
            </a:xfrm>
            <a:prstGeom prst="rect">
              <a:avLst/>
            </a:prstGeom>
            <a:noFill/>
            <a:extLst>
              <a:ext uri="{909E8E84-426E-40dd-AFC4-6F175D3DCCD1}">
                <a14:hiddenFill xmlns="" xmlns:a14="http://schemas.microsoft.com/office/drawing/2010/main">
                  <a:solidFill>
                    <a:srgbClr val="FFFFFF"/>
                  </a:solidFill>
                </a14:hiddenFill>
              </a:ext>
            </a:extLst>
          </p:spPr>
        </p:pic>
      </p:grpSp>
      <p:grpSp>
        <p:nvGrpSpPr>
          <p:cNvPr id="498" name="Group 497"/>
          <p:cNvGrpSpPr/>
          <p:nvPr/>
        </p:nvGrpSpPr>
        <p:grpSpPr>
          <a:xfrm>
            <a:off x="3917906" y="5565646"/>
            <a:ext cx="517880" cy="877012"/>
            <a:chOff x="3775393" y="5729697"/>
            <a:chExt cx="507772" cy="859894"/>
          </a:xfrm>
        </p:grpSpPr>
        <p:sp>
          <p:nvSpPr>
            <p:cNvPr id="587" name="Rectangle 586"/>
            <p:cNvSpPr/>
            <p:nvPr/>
          </p:nvSpPr>
          <p:spPr>
            <a:xfrm>
              <a:off x="3782985" y="6277454"/>
              <a:ext cx="492590" cy="312137"/>
            </a:xfrm>
            <a:prstGeom prst="rect">
              <a:avLst/>
            </a:prstGeom>
          </p:spPr>
          <p:txBody>
            <a:bodyPr wrap="square" anchor="ctr">
              <a:spAutoFit/>
            </a:bodyPr>
            <a:lstStyle/>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714" b="1" i="0" u="none" strike="noStrike" kern="0" cap="none" spc="0" normalizeH="0" baseline="0" noProof="0" dirty="0">
                  <a:ln>
                    <a:noFill/>
                  </a:ln>
                  <a:solidFill>
                    <a:srgbClr val="505050"/>
                  </a:solidFill>
                  <a:effectLst/>
                  <a:uLnTx/>
                  <a:uFillTx/>
                  <a:latin typeface="Segoe UI Semilight"/>
                  <a:ea typeface="+mn-ea"/>
                  <a:cs typeface="+mn-cs"/>
                </a:rPr>
                <a:t>China</a:t>
              </a:r>
            </a:p>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714" b="1" i="0" u="none" strike="noStrike" kern="0" cap="none" spc="0" normalizeH="0" baseline="0" noProof="0" dirty="0">
                  <a:ln>
                    <a:noFill/>
                  </a:ln>
                  <a:solidFill>
                    <a:srgbClr val="505050"/>
                  </a:solidFill>
                  <a:effectLst/>
                  <a:uLnTx/>
                  <a:uFillTx/>
                  <a:latin typeface="Segoe UI Semilight"/>
                  <a:ea typeface="+mn-ea"/>
                  <a:cs typeface="+mn-cs"/>
                </a:rPr>
                <a:t>TRUCS</a:t>
              </a:r>
            </a:p>
          </p:txBody>
        </p:sp>
        <p:pic>
          <p:nvPicPr>
            <p:cNvPr id="625" name="Picture 624"/>
            <p:cNvPicPr>
              <a:picLocks noChangeAspect="1"/>
            </p:cNvPicPr>
            <p:nvPr/>
          </p:nvPicPr>
          <p:blipFill>
            <a:blip r:embed="rId31"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3775393" y="5729697"/>
              <a:ext cx="507772" cy="367228"/>
            </a:xfrm>
            <a:prstGeom prst="rect">
              <a:avLst/>
            </a:prstGeom>
          </p:spPr>
        </p:pic>
      </p:grpSp>
      <p:grpSp>
        <p:nvGrpSpPr>
          <p:cNvPr id="13" name="Group 12"/>
          <p:cNvGrpSpPr/>
          <p:nvPr/>
        </p:nvGrpSpPr>
        <p:grpSpPr>
          <a:xfrm>
            <a:off x="6421285" y="1811653"/>
            <a:ext cx="761319" cy="977043"/>
            <a:chOff x="6345556" y="1249789"/>
            <a:chExt cx="746459" cy="957972"/>
          </a:xfrm>
        </p:grpSpPr>
        <p:pic>
          <p:nvPicPr>
            <p:cNvPr id="631" name="Picture 630"/>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6358325" y="1249789"/>
              <a:ext cx="720920" cy="659994"/>
            </a:xfrm>
            <a:prstGeom prst="rect">
              <a:avLst/>
            </a:prstGeom>
          </p:spPr>
        </p:pic>
        <p:sp>
          <p:nvSpPr>
            <p:cNvPr id="632" name="Rectangle 631"/>
            <p:cNvSpPr/>
            <p:nvPr/>
          </p:nvSpPr>
          <p:spPr>
            <a:xfrm>
              <a:off x="6345556" y="2056898"/>
              <a:ext cx="746459" cy="150863"/>
            </a:xfrm>
            <a:prstGeom prst="rect">
              <a:avLst/>
            </a:prstGeom>
          </p:spPr>
          <p:txBody>
            <a:bodyPr wrap="none" lIns="0" tIns="0" rIns="0" bIns="0">
              <a:noAutofit/>
            </a:bodyPr>
            <a:lstStyle/>
            <a:p>
              <a:pPr marL="0" marR="0" lvl="0" indent="0" algn="ctr" defTabSz="609030" rtl="0" eaLnBrk="1" fontAlgn="ctr" latinLnBrk="0" hangingPunct="1">
                <a:lnSpc>
                  <a:spcPct val="100000"/>
                </a:lnSpc>
                <a:spcBef>
                  <a:spcPts val="0"/>
                </a:spcBef>
                <a:spcAft>
                  <a:spcPts val="0"/>
                </a:spcAft>
                <a:buClrTx/>
                <a:buSzTx/>
                <a:buFontTx/>
                <a:buNone/>
                <a:tabLst/>
                <a:defRPr/>
              </a:pPr>
              <a:r>
                <a:rPr kumimoji="0" lang="en-US" sz="816" b="1" i="0" u="none" strike="noStrike" kern="0" cap="none" spc="0" normalizeH="0" baseline="0" noProof="0" dirty="0">
                  <a:ln>
                    <a:noFill/>
                  </a:ln>
                  <a:solidFill>
                    <a:srgbClr val="505050"/>
                  </a:solidFill>
                  <a:effectLst/>
                  <a:uLnTx/>
                  <a:uFillTx/>
                  <a:latin typeface="Segoe UI Semilight"/>
                  <a:ea typeface="+mn-ea"/>
                  <a:cs typeface="+mn-cs"/>
                </a:rPr>
                <a:t>SOC 2 Type 2</a:t>
              </a:r>
            </a:p>
          </p:txBody>
        </p:sp>
      </p:grpSp>
      <p:grpSp>
        <p:nvGrpSpPr>
          <p:cNvPr id="14" name="Group 13"/>
          <p:cNvGrpSpPr/>
          <p:nvPr/>
        </p:nvGrpSpPr>
        <p:grpSpPr>
          <a:xfrm>
            <a:off x="7500826" y="1811653"/>
            <a:ext cx="761319" cy="977043"/>
            <a:chOff x="7404049" y="1249789"/>
            <a:chExt cx="746459" cy="957972"/>
          </a:xfrm>
        </p:grpSpPr>
        <p:pic>
          <p:nvPicPr>
            <p:cNvPr id="634" name="Picture 633"/>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7416818" y="1249789"/>
              <a:ext cx="720920" cy="659994"/>
            </a:xfrm>
            <a:prstGeom prst="rect">
              <a:avLst/>
            </a:prstGeom>
          </p:spPr>
        </p:pic>
        <p:sp>
          <p:nvSpPr>
            <p:cNvPr id="635" name="Rectangle 634"/>
            <p:cNvSpPr/>
            <p:nvPr/>
          </p:nvSpPr>
          <p:spPr>
            <a:xfrm>
              <a:off x="7404049" y="2056898"/>
              <a:ext cx="746459" cy="150863"/>
            </a:xfrm>
            <a:prstGeom prst="rect">
              <a:avLst/>
            </a:prstGeom>
          </p:spPr>
          <p:txBody>
            <a:bodyPr wrap="none" lIns="0" tIns="0" rIns="0" bIns="0">
              <a:noAutofit/>
            </a:bodyPr>
            <a:lstStyle/>
            <a:p>
              <a:pPr marL="0" marR="0" lvl="0" indent="0" algn="ctr" defTabSz="609030" rtl="0" eaLnBrk="1" fontAlgn="ctr" latinLnBrk="0" hangingPunct="1">
                <a:lnSpc>
                  <a:spcPct val="100000"/>
                </a:lnSpc>
                <a:spcBef>
                  <a:spcPts val="0"/>
                </a:spcBef>
                <a:spcAft>
                  <a:spcPts val="0"/>
                </a:spcAft>
                <a:buClrTx/>
                <a:buSzTx/>
                <a:buFontTx/>
                <a:buNone/>
                <a:tabLst/>
                <a:defRPr/>
              </a:pPr>
              <a:r>
                <a:rPr kumimoji="0" lang="en-US" sz="816" b="1" i="0" u="none" strike="noStrike" kern="0" cap="none" spc="0" normalizeH="0" baseline="0" noProof="0" dirty="0">
                  <a:ln>
                    <a:noFill/>
                  </a:ln>
                  <a:solidFill>
                    <a:srgbClr val="505050"/>
                  </a:solidFill>
                  <a:effectLst/>
                  <a:uLnTx/>
                  <a:uFillTx/>
                  <a:latin typeface="Segoe UI Semilight"/>
                  <a:ea typeface="+mn-ea"/>
                  <a:cs typeface="+mn-cs"/>
                </a:rPr>
                <a:t>SOC 3</a:t>
              </a:r>
            </a:p>
          </p:txBody>
        </p:sp>
      </p:grpSp>
      <p:grpSp>
        <p:nvGrpSpPr>
          <p:cNvPr id="519" name="Group 518"/>
          <p:cNvGrpSpPr/>
          <p:nvPr/>
        </p:nvGrpSpPr>
        <p:grpSpPr>
          <a:xfrm>
            <a:off x="10148866" y="5639311"/>
            <a:ext cx="764531" cy="803347"/>
            <a:chOff x="10142805" y="5801924"/>
            <a:chExt cx="749608" cy="787667"/>
          </a:xfrm>
        </p:grpSpPr>
        <p:pic>
          <p:nvPicPr>
            <p:cNvPr id="637" name="Picture 10" descr="http://flaglane.com/download/canadian-flag/canadian-flag-graphic.png"/>
            <p:cNvPicPr>
              <a:picLocks noChangeAspect="1" noChangeArrowheads="1"/>
            </p:cNvPicPr>
            <p:nvPr/>
          </p:nvPicPr>
          <p:blipFill>
            <a:blip r:embed="rId32" cstate="email">
              <a:extLst>
                <a:ext uri="{28A0092B-C50C-407E-A947-70E740481C1C}">
                  <a14:useLocalDpi xmlns:a14="http://schemas.microsoft.com/office/drawing/2010/main"/>
                </a:ext>
              </a:extLst>
            </a:blip>
            <a:srcRect/>
            <a:stretch>
              <a:fillRect/>
            </a:stretch>
          </p:blipFill>
          <p:spPr bwMode="auto">
            <a:xfrm>
              <a:off x="10292986" y="5801924"/>
              <a:ext cx="445546" cy="222774"/>
            </a:xfrm>
            <a:prstGeom prst="rect">
              <a:avLst/>
            </a:prstGeom>
            <a:noFill/>
            <a:extLst>
              <a:ext uri="{909E8E84-426E-40dd-AFC4-6F175D3DCCD1}">
                <a14:hiddenFill xmlns="" xmlns:a14="http://schemas.microsoft.com/office/drawing/2010/main">
                  <a:solidFill>
                    <a:srgbClr val="FFFFFF"/>
                  </a:solidFill>
                </a14:hiddenFill>
              </a:ext>
            </a:extLst>
          </p:spPr>
        </p:pic>
        <p:sp>
          <p:nvSpPr>
            <p:cNvPr id="638" name="Rectangle 637"/>
            <p:cNvSpPr/>
            <p:nvPr/>
          </p:nvSpPr>
          <p:spPr>
            <a:xfrm>
              <a:off x="10142805" y="6277454"/>
              <a:ext cx="749608" cy="312137"/>
            </a:xfrm>
            <a:prstGeom prst="rect">
              <a:avLst/>
            </a:prstGeom>
          </p:spPr>
          <p:txBody>
            <a:bodyPr wrap="square" anchor="ctr">
              <a:spAutoFit/>
            </a:bodyPr>
            <a:lstStyle/>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714" b="1" i="0" u="none" strike="noStrike" kern="0" cap="none" spc="0" normalizeH="0" baseline="0" noProof="0" dirty="0">
                  <a:ln>
                    <a:noFill/>
                  </a:ln>
                  <a:solidFill>
                    <a:srgbClr val="505050"/>
                  </a:solidFill>
                  <a:effectLst/>
                  <a:uLnTx/>
                  <a:uFillTx/>
                  <a:latin typeface="Segoe UI Semilight"/>
                  <a:ea typeface="+mn-ea"/>
                  <a:cs typeface="+mn-cs"/>
                </a:rPr>
                <a:t>Canada</a:t>
              </a:r>
            </a:p>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714" b="1" i="0" u="none" strike="noStrike" kern="0" cap="none" spc="0" normalizeH="0" baseline="0" noProof="0" dirty="0">
                  <a:ln>
                    <a:noFill/>
                  </a:ln>
                  <a:solidFill>
                    <a:srgbClr val="505050"/>
                  </a:solidFill>
                  <a:effectLst/>
                  <a:uLnTx/>
                  <a:uFillTx/>
                  <a:latin typeface="Segoe UI Semilight"/>
                  <a:ea typeface="+mn-ea"/>
                  <a:cs typeface="+mn-cs"/>
                </a:rPr>
                <a:t>Privacy Laws</a:t>
              </a:r>
            </a:p>
          </p:txBody>
        </p:sp>
      </p:grpSp>
      <p:grpSp>
        <p:nvGrpSpPr>
          <p:cNvPr id="489" name="Group 488"/>
          <p:cNvGrpSpPr/>
          <p:nvPr/>
        </p:nvGrpSpPr>
        <p:grpSpPr>
          <a:xfrm>
            <a:off x="2305343" y="4461451"/>
            <a:ext cx="761319" cy="726707"/>
            <a:chOff x="2164229" y="4376109"/>
            <a:chExt cx="746459" cy="712523"/>
          </a:xfrm>
        </p:grpSpPr>
        <p:sp>
          <p:nvSpPr>
            <p:cNvPr id="606" name="Rectangle 605"/>
            <p:cNvSpPr/>
            <p:nvPr/>
          </p:nvSpPr>
          <p:spPr>
            <a:xfrm>
              <a:off x="2164229" y="4937769"/>
              <a:ext cx="746459" cy="150863"/>
            </a:xfrm>
            <a:prstGeom prst="rect">
              <a:avLst/>
            </a:prstGeom>
          </p:spPr>
          <p:txBody>
            <a:bodyPr wrap="none" lIns="0" tIns="0" rIns="0" bIns="0">
              <a:noAutofit/>
            </a:bodyPr>
            <a:lstStyle/>
            <a:p>
              <a:pPr marL="0" marR="0" lvl="0" indent="0" algn="ctr" defTabSz="609030" rtl="0" eaLnBrk="1" fontAlgn="ctr" latinLnBrk="0" hangingPunct="1">
                <a:lnSpc>
                  <a:spcPct val="100000"/>
                </a:lnSpc>
                <a:spcBef>
                  <a:spcPts val="0"/>
                </a:spcBef>
                <a:spcAft>
                  <a:spcPts val="0"/>
                </a:spcAft>
                <a:buClrTx/>
                <a:buSzTx/>
                <a:buFontTx/>
                <a:buNone/>
                <a:tabLst/>
                <a:defRPr/>
              </a:pPr>
              <a:r>
                <a:rPr kumimoji="0" lang="en-US" sz="816" b="1" i="0" u="none" strike="noStrike" kern="0" cap="none" spc="0" normalizeH="0" baseline="0" noProof="0" dirty="0">
                  <a:ln>
                    <a:noFill/>
                  </a:ln>
                  <a:solidFill>
                    <a:srgbClr val="505050"/>
                  </a:solidFill>
                  <a:effectLst/>
                  <a:uLnTx/>
                  <a:uFillTx/>
                  <a:latin typeface="Segoe UI Semilight"/>
                  <a:ea typeface="+mn-ea"/>
                  <a:cs typeface="+mn-cs"/>
                </a:rPr>
                <a:t>MPAA</a:t>
              </a:r>
            </a:p>
          </p:txBody>
        </p:sp>
        <p:pic>
          <p:nvPicPr>
            <p:cNvPr id="639" name="Picture 2" descr="http://vignette1.wikia.nocookie.net/logopedia/images/5/57/MPAA.jpg/revision/latest?cb=20110729215806"/>
            <p:cNvPicPr>
              <a:picLocks noChangeAspect="1" noChangeArrowheads="1"/>
            </p:cNvPicPr>
            <p:nvPr/>
          </p:nvPicPr>
          <p:blipFill>
            <a:blip r:embed="rId33"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2307431" y="4376109"/>
              <a:ext cx="458686" cy="255946"/>
            </a:xfrm>
            <a:prstGeom prst="rect">
              <a:avLst/>
            </a:prstGeom>
            <a:noFill/>
            <a:extLst>
              <a:ext uri="{909E8E84-426E-40dd-AFC4-6F175D3DCCD1}">
                <a14:hiddenFill xmlns="" xmlns:a14="http://schemas.microsoft.com/office/drawing/2010/main">
                  <a:solidFill>
                    <a:srgbClr val="FFFFFF"/>
                  </a:solidFill>
                </a14:hiddenFill>
              </a:ext>
            </a:extLst>
          </p:spPr>
        </p:pic>
      </p:grpSp>
      <p:grpSp>
        <p:nvGrpSpPr>
          <p:cNvPr id="520" name="Group 519"/>
          <p:cNvGrpSpPr/>
          <p:nvPr/>
        </p:nvGrpSpPr>
        <p:grpSpPr>
          <a:xfrm>
            <a:off x="10881808" y="5529806"/>
            <a:ext cx="551962" cy="912853"/>
            <a:chOff x="10868716" y="5694556"/>
            <a:chExt cx="541188" cy="895035"/>
          </a:xfrm>
        </p:grpSpPr>
        <p:pic>
          <p:nvPicPr>
            <p:cNvPr id="640" name="Picture 639"/>
            <p:cNvPicPr>
              <a:picLocks noChangeAspect="1"/>
            </p:cNvPicPr>
            <p:nvPr/>
          </p:nvPicPr>
          <p:blipFill>
            <a:blip r:embed="rId34"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0965740" y="5694556"/>
              <a:ext cx="304542" cy="437510"/>
            </a:xfrm>
            <a:prstGeom prst="rect">
              <a:avLst/>
            </a:prstGeom>
          </p:spPr>
        </p:pic>
        <p:sp>
          <p:nvSpPr>
            <p:cNvPr id="641" name="Rectangle 640"/>
            <p:cNvSpPr/>
            <p:nvPr/>
          </p:nvSpPr>
          <p:spPr>
            <a:xfrm>
              <a:off x="10868716" y="6277454"/>
              <a:ext cx="541188" cy="312137"/>
            </a:xfrm>
            <a:prstGeom prst="rect">
              <a:avLst/>
            </a:prstGeom>
          </p:spPr>
          <p:txBody>
            <a:bodyPr wrap="square" anchor="ctr">
              <a:spAutoFit/>
            </a:bodyPr>
            <a:lstStyle/>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714" b="1" i="0" u="none" strike="noStrike" kern="0" cap="none" spc="0" normalizeH="0" baseline="0" noProof="0" dirty="0">
                  <a:ln>
                    <a:noFill/>
                  </a:ln>
                  <a:solidFill>
                    <a:srgbClr val="505050"/>
                  </a:solidFill>
                  <a:effectLst/>
                  <a:uLnTx/>
                  <a:uFillTx/>
                  <a:latin typeface="Segoe UI Semilight"/>
                  <a:ea typeface="+mn-ea"/>
                  <a:cs typeface="+mn-cs"/>
                </a:rPr>
                <a:t>Privacy</a:t>
              </a:r>
            </a:p>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714" b="1" i="0" u="none" strike="noStrike" kern="0" cap="none" spc="0" normalizeH="0" baseline="0" noProof="0" dirty="0">
                  <a:ln>
                    <a:noFill/>
                  </a:ln>
                  <a:solidFill>
                    <a:srgbClr val="505050"/>
                  </a:solidFill>
                  <a:effectLst/>
                  <a:uLnTx/>
                  <a:uFillTx/>
                  <a:latin typeface="Segoe UI Semilight"/>
                  <a:ea typeface="+mn-ea"/>
                  <a:cs typeface="+mn-cs"/>
                </a:rPr>
                <a:t>Shield</a:t>
              </a:r>
            </a:p>
          </p:txBody>
        </p:sp>
      </p:grpSp>
      <p:grpSp>
        <p:nvGrpSpPr>
          <p:cNvPr id="11" name="Group 10"/>
          <p:cNvGrpSpPr/>
          <p:nvPr/>
        </p:nvGrpSpPr>
        <p:grpSpPr>
          <a:xfrm>
            <a:off x="4213092" y="1842059"/>
            <a:ext cx="810429" cy="946637"/>
            <a:chOff x="4154697" y="1279601"/>
            <a:chExt cx="794610" cy="928160"/>
          </a:xfrm>
        </p:grpSpPr>
        <p:pic>
          <p:nvPicPr>
            <p:cNvPr id="643" name="Picture 14" descr="http://www.theauditpeople.com/sites/default/files/pictures/iso-logo.png"/>
            <p:cNvPicPr>
              <a:picLocks noChangeAspect="1" noChangeArrowheads="1"/>
            </p:cNvPicPr>
            <p:nvPr/>
          </p:nvPicPr>
          <p:blipFill>
            <a:blip r:embed="rId8"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4154697" y="1279601"/>
              <a:ext cx="794610" cy="600370"/>
            </a:xfrm>
            <a:prstGeom prst="rect">
              <a:avLst/>
            </a:prstGeom>
            <a:noFill/>
            <a:extLst>
              <a:ext uri="{909E8E84-426E-40dd-AFC4-6F175D3DCCD1}">
                <a14:hiddenFill xmlns="" xmlns:a14="http://schemas.microsoft.com/office/drawing/2010/main">
                  <a:solidFill>
                    <a:srgbClr val="FFFFFF"/>
                  </a:solidFill>
                </a14:hiddenFill>
              </a:ext>
            </a:extLst>
          </p:spPr>
        </p:pic>
        <p:sp>
          <p:nvSpPr>
            <p:cNvPr id="644" name="Rectangle 643"/>
            <p:cNvSpPr/>
            <p:nvPr/>
          </p:nvSpPr>
          <p:spPr>
            <a:xfrm>
              <a:off x="4268348" y="2056898"/>
              <a:ext cx="567308" cy="150863"/>
            </a:xfrm>
            <a:prstGeom prst="rect">
              <a:avLst/>
            </a:prstGeom>
          </p:spPr>
          <p:txBody>
            <a:bodyPr wrap="none" lIns="0" tIns="0" rIns="0" bIns="0">
              <a:noAutofit/>
            </a:bodyPr>
            <a:lstStyle/>
            <a:p>
              <a:pPr marL="0" marR="0" lvl="0" indent="0" algn="ctr" defTabSz="609030" rtl="0" eaLnBrk="1" fontAlgn="ctr" latinLnBrk="0" hangingPunct="1">
                <a:lnSpc>
                  <a:spcPct val="100000"/>
                </a:lnSpc>
                <a:spcBef>
                  <a:spcPts val="0"/>
                </a:spcBef>
                <a:spcAft>
                  <a:spcPts val="0"/>
                </a:spcAft>
                <a:buClrTx/>
                <a:buSzTx/>
                <a:buFontTx/>
                <a:buNone/>
                <a:tabLst/>
                <a:defRPr/>
              </a:pPr>
              <a:r>
                <a:rPr kumimoji="0" lang="en-US" sz="816" b="1" i="0" u="none" strike="noStrike" kern="0" cap="none" spc="0" normalizeH="0" baseline="0" noProof="0" dirty="0">
                  <a:ln>
                    <a:noFill/>
                  </a:ln>
                  <a:solidFill>
                    <a:srgbClr val="505050"/>
                  </a:solidFill>
                  <a:effectLst/>
                  <a:uLnTx/>
                  <a:uFillTx/>
                  <a:latin typeface="Segoe UI Semilight"/>
                  <a:ea typeface="+mn-ea"/>
                  <a:cs typeface="+mn-cs"/>
                </a:rPr>
                <a:t>ISO 22301</a:t>
              </a:r>
            </a:p>
          </p:txBody>
        </p:sp>
      </p:grpSp>
      <p:grpSp>
        <p:nvGrpSpPr>
          <p:cNvPr id="518" name="Group 517"/>
          <p:cNvGrpSpPr/>
          <p:nvPr/>
        </p:nvGrpSpPr>
        <p:grpSpPr>
          <a:xfrm>
            <a:off x="9692707" y="5632321"/>
            <a:ext cx="446756" cy="810338"/>
            <a:chOff x="9620364" y="5795070"/>
            <a:chExt cx="438036" cy="794521"/>
          </a:xfrm>
        </p:grpSpPr>
        <p:sp>
          <p:nvSpPr>
            <p:cNvPr id="636" name="Rectangle 635"/>
            <p:cNvSpPr/>
            <p:nvPr/>
          </p:nvSpPr>
          <p:spPr>
            <a:xfrm>
              <a:off x="9622740" y="6277454"/>
              <a:ext cx="435660" cy="312137"/>
            </a:xfrm>
            <a:prstGeom prst="rect">
              <a:avLst/>
            </a:prstGeom>
          </p:spPr>
          <p:txBody>
            <a:bodyPr wrap="square" anchor="ctr">
              <a:spAutoFit/>
            </a:bodyPr>
            <a:lstStyle/>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714" b="1" i="0" u="none" strike="noStrike" kern="0" cap="none" spc="0" normalizeH="0" baseline="0" noProof="0" dirty="0">
                  <a:ln>
                    <a:noFill/>
                  </a:ln>
                  <a:solidFill>
                    <a:srgbClr val="505050"/>
                  </a:solidFill>
                  <a:effectLst/>
                  <a:uLnTx/>
                  <a:uFillTx/>
                  <a:latin typeface="Segoe UI Semilight"/>
                  <a:ea typeface="+mn-ea"/>
                  <a:cs typeface="+mn-cs"/>
                </a:rPr>
                <a:t>India</a:t>
              </a:r>
            </a:p>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714" b="1" i="0" u="none" strike="noStrike" kern="0" cap="none" spc="0" normalizeH="0" baseline="0" noProof="0" dirty="0">
                  <a:ln>
                    <a:noFill/>
                  </a:ln>
                  <a:solidFill>
                    <a:srgbClr val="505050"/>
                  </a:solidFill>
                  <a:effectLst/>
                  <a:uLnTx/>
                  <a:uFillTx/>
                  <a:latin typeface="Segoe UI Semilight"/>
                  <a:ea typeface="+mn-ea"/>
                  <a:cs typeface="+mn-cs"/>
                </a:rPr>
                <a:t>MeitY</a:t>
              </a:r>
            </a:p>
          </p:txBody>
        </p:sp>
        <p:pic>
          <p:nvPicPr>
            <p:cNvPr id="645" name="Picture 644"/>
            <p:cNvPicPr>
              <a:picLocks noChangeAspect="1"/>
            </p:cNvPicPr>
            <p:nvPr/>
          </p:nvPicPr>
          <p:blipFill>
            <a:blip r:embed="rId35" cstate="email">
              <a:extLst>
                <a:ext uri="{28A0092B-C50C-407E-A947-70E740481C1C}">
                  <a14:useLocalDpi xmlns:a14="http://schemas.microsoft.com/office/drawing/2010/main"/>
                </a:ext>
              </a:extLst>
            </a:blip>
            <a:stretch>
              <a:fillRect/>
            </a:stretch>
          </p:blipFill>
          <p:spPr>
            <a:xfrm>
              <a:off x="9620364" y="5795070"/>
              <a:ext cx="425556" cy="236482"/>
            </a:xfrm>
            <a:prstGeom prst="rect">
              <a:avLst/>
            </a:prstGeom>
          </p:spPr>
        </p:pic>
      </p:grpSp>
      <p:grpSp>
        <p:nvGrpSpPr>
          <p:cNvPr id="521" name="Group 520"/>
          <p:cNvGrpSpPr/>
          <p:nvPr/>
        </p:nvGrpSpPr>
        <p:grpSpPr>
          <a:xfrm>
            <a:off x="11356066" y="5554955"/>
            <a:ext cx="778907" cy="999460"/>
            <a:chOff x="11294318" y="5719215"/>
            <a:chExt cx="763704" cy="979952"/>
          </a:xfrm>
        </p:grpSpPr>
        <p:sp>
          <p:nvSpPr>
            <p:cNvPr id="647" name="Rectangle 646"/>
            <p:cNvSpPr/>
            <p:nvPr/>
          </p:nvSpPr>
          <p:spPr>
            <a:xfrm>
              <a:off x="11294318" y="6277128"/>
              <a:ext cx="763704" cy="422039"/>
            </a:xfrm>
            <a:prstGeom prst="rect">
              <a:avLst/>
            </a:prstGeom>
          </p:spPr>
          <p:txBody>
            <a:bodyPr wrap="square" anchor="ctr">
              <a:spAutoFit/>
            </a:bodyPr>
            <a:lstStyle/>
            <a:p>
              <a:pPr marL="0" marR="0" lvl="0" indent="0" algn="ctr" defTabSz="582215" rtl="0" eaLnBrk="1" fontAlgn="ctr" latinLnBrk="0" hangingPunct="1">
                <a:lnSpc>
                  <a:spcPct val="100000"/>
                </a:lnSpc>
                <a:spcBef>
                  <a:spcPts val="0"/>
                </a:spcBef>
                <a:spcAft>
                  <a:spcPts val="0"/>
                </a:spcAft>
                <a:buClrTx/>
                <a:buSzTx/>
                <a:buFontTx/>
                <a:buNone/>
                <a:tabLst/>
                <a:defRPr/>
              </a:pPr>
              <a:r>
                <a:rPr kumimoji="0" lang="en-US" sz="714" b="1" i="0" u="none" strike="noStrike" kern="0" cap="none" spc="0" normalizeH="0" baseline="0" noProof="0" dirty="0">
                  <a:ln>
                    <a:noFill/>
                  </a:ln>
                  <a:solidFill>
                    <a:srgbClr val="505050"/>
                  </a:solidFill>
                  <a:effectLst/>
                  <a:uLnTx/>
                  <a:uFillTx/>
                  <a:latin typeface="Segoe UI Semilight"/>
                  <a:ea typeface="+mn-ea"/>
                  <a:cs typeface="+mn-cs"/>
                </a:rPr>
                <a:t>Germany IT</a:t>
              </a:r>
            </a:p>
            <a:p>
              <a:pPr marL="0" marR="0" lvl="0" indent="0" algn="ctr" defTabSz="582215" rtl="0" eaLnBrk="1" fontAlgn="ctr" latinLnBrk="0" hangingPunct="1">
                <a:lnSpc>
                  <a:spcPct val="100000"/>
                </a:lnSpc>
                <a:spcBef>
                  <a:spcPts val="0"/>
                </a:spcBef>
                <a:spcAft>
                  <a:spcPts val="0"/>
                </a:spcAft>
                <a:buClrTx/>
                <a:buSzTx/>
                <a:buFontTx/>
                <a:buNone/>
                <a:tabLst/>
                <a:defRPr/>
              </a:pPr>
              <a:r>
                <a:rPr kumimoji="0" lang="en-US" sz="714" b="1" i="0" u="none" strike="noStrike" kern="0" cap="none" spc="0" normalizeH="0" baseline="0" noProof="0" dirty="0">
                  <a:ln>
                    <a:noFill/>
                  </a:ln>
                  <a:solidFill>
                    <a:srgbClr val="505050"/>
                  </a:solidFill>
                  <a:effectLst/>
                  <a:uLnTx/>
                  <a:uFillTx/>
                  <a:latin typeface="Segoe UI Semilight"/>
                  <a:ea typeface="+mn-ea"/>
                  <a:cs typeface="+mn-cs"/>
                </a:rPr>
                <a:t>Grundschutz</a:t>
              </a:r>
            </a:p>
            <a:p>
              <a:pPr marL="0" marR="0" lvl="0" indent="0" algn="ctr" defTabSz="582215" rtl="0" eaLnBrk="1" fontAlgn="ctr" latinLnBrk="0" hangingPunct="1">
                <a:lnSpc>
                  <a:spcPct val="100000"/>
                </a:lnSpc>
                <a:spcBef>
                  <a:spcPts val="0"/>
                </a:spcBef>
                <a:spcAft>
                  <a:spcPts val="0"/>
                </a:spcAft>
                <a:buClrTx/>
                <a:buSzTx/>
                <a:buFontTx/>
                <a:buNone/>
                <a:tabLst/>
                <a:defRPr/>
              </a:pPr>
              <a:r>
                <a:rPr kumimoji="0" lang="en-US" sz="714" b="1" i="0" u="none" strike="noStrike" kern="0" cap="none" spc="0" normalizeH="0" baseline="0" noProof="0" dirty="0">
                  <a:ln>
                    <a:noFill/>
                  </a:ln>
                  <a:solidFill>
                    <a:srgbClr val="505050"/>
                  </a:solidFill>
                  <a:effectLst/>
                  <a:uLnTx/>
                  <a:uFillTx/>
                  <a:latin typeface="Segoe UI Semilight"/>
                  <a:ea typeface="+mn-ea"/>
                  <a:cs typeface="+mn-cs"/>
                </a:rPr>
                <a:t>workbook</a:t>
              </a:r>
            </a:p>
          </p:txBody>
        </p:sp>
        <p:pic>
          <p:nvPicPr>
            <p:cNvPr id="648" name="Picture 647"/>
            <p:cNvPicPr>
              <a:picLocks noChangeAspect="1"/>
            </p:cNvPicPr>
            <p:nvPr/>
          </p:nvPicPr>
          <p:blipFill>
            <a:blip r:embed="rId36"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1474777" y="5719215"/>
              <a:ext cx="402786" cy="388192"/>
            </a:xfrm>
            <a:prstGeom prst="rect">
              <a:avLst/>
            </a:prstGeom>
          </p:spPr>
        </p:pic>
      </p:grpSp>
      <p:grpSp>
        <p:nvGrpSpPr>
          <p:cNvPr id="516" name="Group 515"/>
          <p:cNvGrpSpPr/>
          <p:nvPr/>
        </p:nvGrpSpPr>
        <p:grpSpPr>
          <a:xfrm>
            <a:off x="9113976" y="5560089"/>
            <a:ext cx="466848" cy="882570"/>
            <a:chOff x="8952545" y="5724248"/>
            <a:chExt cx="457736" cy="865343"/>
          </a:xfrm>
        </p:grpSpPr>
        <p:sp>
          <p:nvSpPr>
            <p:cNvPr id="651" name="Rectangle 650"/>
            <p:cNvSpPr/>
            <p:nvPr/>
          </p:nvSpPr>
          <p:spPr>
            <a:xfrm>
              <a:off x="8952545" y="6277454"/>
              <a:ext cx="457736" cy="312137"/>
            </a:xfrm>
            <a:prstGeom prst="rect">
              <a:avLst/>
            </a:prstGeom>
          </p:spPr>
          <p:txBody>
            <a:bodyPr wrap="square" anchor="ctr">
              <a:spAutoFit/>
            </a:bodyPr>
            <a:lstStyle/>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714" b="1" i="0" u="none" strike="noStrike" kern="0" cap="none" spc="0" normalizeH="0" baseline="0" noProof="0" dirty="0">
                  <a:ln>
                    <a:noFill/>
                  </a:ln>
                  <a:solidFill>
                    <a:srgbClr val="505050"/>
                  </a:solidFill>
                  <a:effectLst/>
                  <a:uLnTx/>
                  <a:uFillTx/>
                  <a:latin typeface="Segoe UI Semilight"/>
                  <a:ea typeface="+mn-ea"/>
                  <a:cs typeface="+mn-cs"/>
                </a:rPr>
                <a:t>Spain</a:t>
              </a:r>
            </a:p>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714" b="1" i="0" u="none" strike="noStrike" kern="0" cap="none" spc="0" normalizeH="0" baseline="0" noProof="0" dirty="0">
                  <a:ln>
                    <a:noFill/>
                  </a:ln>
                  <a:solidFill>
                    <a:srgbClr val="505050"/>
                  </a:solidFill>
                  <a:effectLst/>
                  <a:uLnTx/>
                  <a:uFillTx/>
                  <a:latin typeface="Segoe UI Semilight"/>
                  <a:ea typeface="+mn-ea"/>
                  <a:cs typeface="+mn-cs"/>
                </a:rPr>
                <a:t>DPA</a:t>
              </a:r>
            </a:p>
          </p:txBody>
        </p:sp>
        <p:pic>
          <p:nvPicPr>
            <p:cNvPr id="652" name="Picture 651"/>
            <p:cNvPicPr>
              <a:picLocks noChangeAspect="1"/>
            </p:cNvPicPr>
            <p:nvPr/>
          </p:nvPicPr>
          <p:blipFill>
            <a:blip r:embed="rId37" cstate="email">
              <a:extLst>
                <a:ext uri="{28A0092B-C50C-407E-A947-70E740481C1C}">
                  <a14:useLocalDpi xmlns:a14="http://schemas.microsoft.com/office/drawing/2010/main"/>
                </a:ext>
              </a:extLst>
            </a:blip>
            <a:stretch>
              <a:fillRect/>
            </a:stretch>
          </p:blipFill>
          <p:spPr>
            <a:xfrm>
              <a:off x="9016723" y="5724248"/>
              <a:ext cx="329380" cy="378126"/>
            </a:xfrm>
            <a:prstGeom prst="rect">
              <a:avLst/>
            </a:prstGeom>
          </p:spPr>
        </p:pic>
      </p:grpSp>
      <p:grpSp>
        <p:nvGrpSpPr>
          <p:cNvPr id="16" name="Group 15"/>
          <p:cNvGrpSpPr/>
          <p:nvPr/>
        </p:nvGrpSpPr>
        <p:grpSpPr>
          <a:xfrm>
            <a:off x="9893619" y="1957453"/>
            <a:ext cx="995030" cy="933658"/>
            <a:chOff x="9690995" y="1392743"/>
            <a:chExt cx="975608" cy="915434"/>
          </a:xfrm>
        </p:grpSpPr>
        <p:pic>
          <p:nvPicPr>
            <p:cNvPr id="655" name="Picture 654"/>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9690995" y="1392743"/>
              <a:ext cx="975608" cy="374086"/>
            </a:xfrm>
            <a:prstGeom prst="rect">
              <a:avLst/>
            </a:prstGeom>
          </p:spPr>
        </p:pic>
        <p:sp>
          <p:nvSpPr>
            <p:cNvPr id="656" name="Rectangle 655"/>
            <p:cNvSpPr/>
            <p:nvPr/>
          </p:nvSpPr>
          <p:spPr>
            <a:xfrm>
              <a:off x="9764711" y="2006450"/>
              <a:ext cx="828176" cy="301727"/>
            </a:xfrm>
            <a:prstGeom prst="rect">
              <a:avLst/>
            </a:prstGeom>
          </p:spPr>
          <p:txBody>
            <a:bodyPr wrap="none" lIns="0" tIns="0" rIns="0" bIns="0">
              <a:noAutofit/>
            </a:bodyPr>
            <a:lstStyle/>
            <a:p>
              <a:pPr marL="0" marR="0" lvl="0" indent="0" algn="ctr" defTabSz="609030" rtl="0" eaLnBrk="1" fontAlgn="ctr" latinLnBrk="0" hangingPunct="1">
                <a:lnSpc>
                  <a:spcPct val="100000"/>
                </a:lnSpc>
                <a:spcBef>
                  <a:spcPts val="0"/>
                </a:spcBef>
                <a:spcAft>
                  <a:spcPts val="0"/>
                </a:spcAft>
                <a:buClrTx/>
                <a:buSzTx/>
                <a:buFontTx/>
                <a:buNone/>
                <a:tabLst/>
                <a:defRPr/>
              </a:pPr>
              <a:r>
                <a:rPr kumimoji="0" lang="en-US" sz="816" b="1" i="0" u="none" strike="noStrike" kern="0" cap="none" spc="0" normalizeH="0" baseline="0" noProof="0" dirty="0">
                  <a:ln>
                    <a:noFill/>
                  </a:ln>
                  <a:solidFill>
                    <a:srgbClr val="505050"/>
                  </a:solidFill>
                  <a:effectLst/>
                  <a:uLnTx/>
                  <a:uFillTx/>
                  <a:latin typeface="Segoe UI Semilight"/>
                  <a:ea typeface="+mn-ea"/>
                  <a:cs typeface="+mn-cs"/>
                </a:rPr>
                <a:t>CSA STAR</a:t>
              </a:r>
            </a:p>
            <a:p>
              <a:pPr marL="0" marR="0" lvl="0" indent="0" algn="ctr" defTabSz="609030" rtl="0" eaLnBrk="1" fontAlgn="ctr" latinLnBrk="0" hangingPunct="1">
                <a:lnSpc>
                  <a:spcPct val="100000"/>
                </a:lnSpc>
                <a:spcBef>
                  <a:spcPts val="0"/>
                </a:spcBef>
                <a:spcAft>
                  <a:spcPts val="0"/>
                </a:spcAft>
                <a:buClrTx/>
                <a:buSzTx/>
                <a:buFontTx/>
                <a:buNone/>
                <a:tabLst/>
                <a:defRPr/>
              </a:pPr>
              <a:r>
                <a:rPr kumimoji="0" lang="en-US" sz="816" b="1" i="0" u="none" strike="noStrike" kern="0" cap="none" spc="0" normalizeH="0" baseline="0" noProof="0" dirty="0">
                  <a:ln>
                    <a:noFill/>
                  </a:ln>
                  <a:solidFill>
                    <a:srgbClr val="505050"/>
                  </a:solidFill>
                  <a:effectLst/>
                  <a:uLnTx/>
                  <a:uFillTx/>
                  <a:latin typeface="Segoe UI Semilight"/>
                  <a:ea typeface="+mn-ea"/>
                  <a:cs typeface="+mn-cs"/>
                </a:rPr>
                <a:t>Certification</a:t>
              </a:r>
            </a:p>
            <a:p>
              <a:pPr marL="0" marR="0" lvl="0" indent="0" algn="ctr" defTabSz="609030" rtl="0" eaLnBrk="1" fontAlgn="ctr" latinLnBrk="0" hangingPunct="1">
                <a:lnSpc>
                  <a:spcPct val="100000"/>
                </a:lnSpc>
                <a:spcBef>
                  <a:spcPts val="0"/>
                </a:spcBef>
                <a:spcAft>
                  <a:spcPts val="0"/>
                </a:spcAft>
                <a:buClrTx/>
                <a:buSzTx/>
                <a:buFontTx/>
                <a:buNone/>
                <a:tabLst/>
                <a:defRPr/>
              </a:pPr>
              <a:endParaRPr kumimoji="0" lang="en-US" sz="816" b="1" i="0" u="none" strike="noStrike" kern="0" cap="none" spc="0" normalizeH="0" baseline="0" noProof="0" dirty="0">
                <a:ln>
                  <a:noFill/>
                </a:ln>
                <a:solidFill>
                  <a:srgbClr val="505050"/>
                </a:solidFill>
                <a:effectLst/>
                <a:uLnTx/>
                <a:uFillTx/>
                <a:latin typeface="Segoe UI Semilight"/>
                <a:ea typeface="+mn-ea"/>
                <a:cs typeface="+mn-cs"/>
              </a:endParaRPr>
            </a:p>
          </p:txBody>
        </p:sp>
      </p:grpSp>
      <p:grpSp>
        <p:nvGrpSpPr>
          <p:cNvPr id="17" name="Group 16"/>
          <p:cNvGrpSpPr/>
          <p:nvPr/>
        </p:nvGrpSpPr>
        <p:grpSpPr>
          <a:xfrm>
            <a:off x="11206875" y="1957454"/>
            <a:ext cx="995030" cy="927226"/>
            <a:chOff x="10987266" y="1392743"/>
            <a:chExt cx="975608" cy="909128"/>
          </a:xfrm>
        </p:grpSpPr>
        <p:pic>
          <p:nvPicPr>
            <p:cNvPr id="658" name="Picture 657"/>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10987266" y="1392743"/>
              <a:ext cx="975608" cy="374086"/>
            </a:xfrm>
            <a:prstGeom prst="rect">
              <a:avLst/>
            </a:prstGeom>
          </p:spPr>
        </p:pic>
        <p:sp>
          <p:nvSpPr>
            <p:cNvPr id="659" name="Rectangle 658"/>
            <p:cNvSpPr/>
            <p:nvPr/>
          </p:nvSpPr>
          <p:spPr>
            <a:xfrm>
              <a:off x="11060982" y="2000144"/>
              <a:ext cx="828176" cy="301727"/>
            </a:xfrm>
            <a:prstGeom prst="rect">
              <a:avLst/>
            </a:prstGeom>
          </p:spPr>
          <p:txBody>
            <a:bodyPr wrap="none" lIns="0" tIns="0" rIns="0" bIns="0">
              <a:noAutofit/>
            </a:bodyPr>
            <a:lstStyle/>
            <a:p>
              <a:pPr marL="0" marR="0" lvl="0" indent="0" algn="ctr" defTabSz="609030" rtl="0" eaLnBrk="1" fontAlgn="ctr" latinLnBrk="0" hangingPunct="1">
                <a:lnSpc>
                  <a:spcPct val="100000"/>
                </a:lnSpc>
                <a:spcBef>
                  <a:spcPts val="0"/>
                </a:spcBef>
                <a:spcAft>
                  <a:spcPts val="0"/>
                </a:spcAft>
                <a:buClrTx/>
                <a:buSzTx/>
                <a:buFontTx/>
                <a:buNone/>
                <a:tabLst/>
                <a:defRPr/>
              </a:pPr>
              <a:r>
                <a:rPr kumimoji="0" lang="en-US" sz="816" b="1" i="0" u="none" strike="noStrike" kern="0" cap="none" spc="0" normalizeH="0" baseline="0" noProof="0" dirty="0">
                  <a:ln>
                    <a:noFill/>
                  </a:ln>
                  <a:solidFill>
                    <a:srgbClr val="505050"/>
                  </a:solidFill>
                  <a:effectLst/>
                  <a:uLnTx/>
                  <a:uFillTx/>
                  <a:latin typeface="Segoe UI Semilight"/>
                  <a:ea typeface="+mn-ea"/>
                  <a:cs typeface="+mn-cs"/>
                </a:rPr>
                <a:t>CSA STAR</a:t>
              </a:r>
            </a:p>
            <a:p>
              <a:pPr marL="0" marR="0" lvl="0" indent="0" algn="ctr" defTabSz="609030" rtl="0" eaLnBrk="1" fontAlgn="ctr" latinLnBrk="0" hangingPunct="1">
                <a:lnSpc>
                  <a:spcPct val="100000"/>
                </a:lnSpc>
                <a:spcBef>
                  <a:spcPts val="0"/>
                </a:spcBef>
                <a:spcAft>
                  <a:spcPts val="0"/>
                </a:spcAft>
                <a:buClrTx/>
                <a:buSzTx/>
                <a:buFontTx/>
                <a:buNone/>
                <a:tabLst/>
                <a:defRPr/>
              </a:pPr>
              <a:r>
                <a:rPr kumimoji="0" lang="en-US" sz="816" b="1" i="0" u="none" strike="noStrike" kern="0" cap="none" spc="0" normalizeH="0" baseline="0" noProof="0" dirty="0">
                  <a:ln>
                    <a:noFill/>
                  </a:ln>
                  <a:solidFill>
                    <a:srgbClr val="505050"/>
                  </a:solidFill>
                  <a:effectLst/>
                  <a:uLnTx/>
                  <a:uFillTx/>
                  <a:latin typeface="Segoe UI Semilight"/>
                  <a:ea typeface="+mn-ea"/>
                  <a:cs typeface="+mn-cs"/>
                </a:rPr>
                <a:t>Attestation</a:t>
              </a:r>
            </a:p>
            <a:p>
              <a:pPr marL="0" marR="0" lvl="0" indent="0" algn="ctr" defTabSz="609030" rtl="0" eaLnBrk="1" fontAlgn="ctr" latinLnBrk="0" hangingPunct="1">
                <a:lnSpc>
                  <a:spcPct val="100000"/>
                </a:lnSpc>
                <a:spcBef>
                  <a:spcPts val="0"/>
                </a:spcBef>
                <a:spcAft>
                  <a:spcPts val="0"/>
                </a:spcAft>
                <a:buClrTx/>
                <a:buSzTx/>
                <a:buFontTx/>
                <a:buNone/>
                <a:tabLst/>
                <a:defRPr/>
              </a:pPr>
              <a:endParaRPr kumimoji="0" lang="en-US" sz="816" b="1" i="0" u="none" strike="noStrike" kern="0" cap="none" spc="0" normalizeH="0" baseline="0" noProof="0" dirty="0">
                <a:ln>
                  <a:noFill/>
                </a:ln>
                <a:solidFill>
                  <a:srgbClr val="505050"/>
                </a:solidFill>
                <a:effectLst/>
                <a:uLnTx/>
                <a:uFillTx/>
                <a:latin typeface="Segoe UI Semilight"/>
                <a:ea typeface="+mn-ea"/>
                <a:cs typeface="+mn-cs"/>
              </a:endParaRPr>
            </a:p>
          </p:txBody>
        </p:sp>
      </p:grpSp>
      <p:grpSp>
        <p:nvGrpSpPr>
          <p:cNvPr id="484" name="Group 483"/>
          <p:cNvGrpSpPr/>
          <p:nvPr/>
        </p:nvGrpSpPr>
        <p:grpSpPr>
          <a:xfrm>
            <a:off x="6425028" y="4463970"/>
            <a:ext cx="756953" cy="759606"/>
            <a:chOff x="6222552" y="4378579"/>
            <a:chExt cx="742178" cy="744779"/>
          </a:xfrm>
        </p:grpSpPr>
        <p:pic>
          <p:nvPicPr>
            <p:cNvPr id="660" name="Picture 9" descr="https://hitrustalliance.net/content/uploads/2015/09/HiTrustLogo.png"/>
            <p:cNvPicPr>
              <a:picLocks noChangeAspect="1" noChangeArrowheads="1"/>
            </p:cNvPicPr>
            <p:nvPr/>
          </p:nvPicPr>
          <p:blipFill>
            <a:blip r:embed="rId38" cstate="screen">
              <a:clrChange>
                <a:clrFrom>
                  <a:srgbClr val="000000">
                    <a:alpha val="0"/>
                  </a:srgbClr>
                </a:clrFrom>
                <a:clrTo>
                  <a:srgbClr val="000000">
                    <a:alpha val="0"/>
                  </a:srgbClr>
                </a:clrTo>
              </a:clrChange>
              <a:extLst>
                <a:ext uri="{28A0092B-C50C-407E-A947-70E740481C1C}">
                  <a14:useLocalDpi xmlns:a14="http://schemas.microsoft.com/office/drawing/2010/main"/>
                </a:ext>
              </a:extLst>
            </a:blip>
            <a:srcRect/>
            <a:stretch>
              <a:fillRect/>
            </a:stretch>
          </p:blipFill>
          <p:spPr bwMode="auto">
            <a:xfrm>
              <a:off x="6286248" y="4378579"/>
              <a:ext cx="602002" cy="251006"/>
            </a:xfrm>
            <a:prstGeom prst="rect">
              <a:avLst/>
            </a:prstGeom>
            <a:noFill/>
            <a:extLst>
              <a:ext uri="{909E8E84-426E-40dd-AFC4-6F175D3DCCD1}">
                <a14:hiddenFill xmlns="" xmlns:a14="http://schemas.microsoft.com/office/drawing/2010/main">
                  <a:solidFill>
                    <a:srgbClr val="FFFFFF"/>
                  </a:solidFill>
                </a14:hiddenFill>
              </a:ext>
            </a:extLst>
          </p:spPr>
        </p:pic>
        <p:sp>
          <p:nvSpPr>
            <p:cNvPr id="661" name="Rectangle 660"/>
            <p:cNvSpPr/>
            <p:nvPr/>
          </p:nvSpPr>
          <p:spPr>
            <a:xfrm>
              <a:off x="6222552" y="4905478"/>
              <a:ext cx="742178" cy="217880"/>
            </a:xfrm>
            <a:prstGeom prst="rect">
              <a:avLst/>
            </a:prstGeom>
          </p:spPr>
          <p:txBody>
            <a:bodyPr wrap="square">
              <a:spAutoFit/>
            </a:bodyPr>
            <a:lstStyle/>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816" b="1" i="0" u="none" strike="noStrike" kern="0" cap="none" spc="0" normalizeH="0" baseline="0" noProof="0" dirty="0">
                  <a:ln>
                    <a:noFill/>
                  </a:ln>
                  <a:solidFill>
                    <a:srgbClr val="505050"/>
                  </a:solidFill>
                  <a:effectLst/>
                  <a:uLnTx/>
                  <a:uFillTx/>
                  <a:latin typeface="Calibri"/>
                  <a:ea typeface="+mn-ea"/>
                  <a:cs typeface="+mn-cs"/>
                </a:rPr>
                <a:t>HITRUST</a:t>
              </a:r>
            </a:p>
          </p:txBody>
        </p:sp>
      </p:grpSp>
      <p:grpSp>
        <p:nvGrpSpPr>
          <p:cNvPr id="481" name="Group 480"/>
          <p:cNvGrpSpPr/>
          <p:nvPr/>
        </p:nvGrpSpPr>
        <p:grpSpPr>
          <a:xfrm>
            <a:off x="9045190" y="4469220"/>
            <a:ext cx="1006428" cy="734822"/>
            <a:chOff x="8934451" y="4383726"/>
            <a:chExt cx="986784" cy="720479"/>
          </a:xfrm>
        </p:grpSpPr>
        <p:pic>
          <p:nvPicPr>
            <p:cNvPr id="662" name="Picture 661"/>
            <p:cNvPicPr>
              <a:picLocks noChangeAspect="1"/>
            </p:cNvPicPr>
            <p:nvPr/>
          </p:nvPicPr>
          <p:blipFill>
            <a:blip r:embed="rId39" cstate="email">
              <a:extLst>
                <a:ext uri="{28A0092B-C50C-407E-A947-70E740481C1C}">
                  <a14:useLocalDpi xmlns:a14="http://schemas.microsoft.com/office/drawing/2010/main"/>
                </a:ext>
              </a:extLst>
            </a:blip>
            <a:stretch>
              <a:fillRect/>
            </a:stretch>
          </p:blipFill>
          <p:spPr>
            <a:xfrm>
              <a:off x="9117627" y="4383726"/>
              <a:ext cx="601192" cy="240712"/>
            </a:xfrm>
            <a:prstGeom prst="rect">
              <a:avLst/>
            </a:prstGeom>
          </p:spPr>
        </p:pic>
        <p:sp>
          <p:nvSpPr>
            <p:cNvPr id="663" name="Rectangle 662"/>
            <p:cNvSpPr/>
            <p:nvPr/>
          </p:nvSpPr>
          <p:spPr>
            <a:xfrm>
              <a:off x="8934451" y="4886325"/>
              <a:ext cx="986784" cy="217880"/>
            </a:xfrm>
            <a:prstGeom prst="rect">
              <a:avLst/>
            </a:prstGeom>
          </p:spPr>
          <p:txBody>
            <a:bodyPr wrap="square">
              <a:spAutoFit/>
            </a:bodyPr>
            <a:lstStyle/>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816" b="1" i="0" u="none" strike="noStrike" kern="0" cap="none" spc="0" normalizeH="0" baseline="0" noProof="0" dirty="0">
                  <a:ln>
                    <a:noFill/>
                  </a:ln>
                  <a:solidFill>
                    <a:srgbClr val="505050"/>
                  </a:solidFill>
                  <a:effectLst/>
                  <a:uLnTx/>
                  <a:uFillTx/>
                  <a:latin typeface="Segoe UI Semilight"/>
                  <a:ea typeface="+mn-ea"/>
                  <a:cs typeface="+mn-cs"/>
                </a:rPr>
                <a:t>IG Toolkit UK</a:t>
              </a:r>
            </a:p>
          </p:txBody>
        </p:sp>
      </p:grpSp>
      <p:grpSp>
        <p:nvGrpSpPr>
          <p:cNvPr id="496" name="Group 495"/>
          <p:cNvGrpSpPr/>
          <p:nvPr/>
        </p:nvGrpSpPr>
        <p:grpSpPr>
          <a:xfrm>
            <a:off x="2763771" y="5412728"/>
            <a:ext cx="627006" cy="1003245"/>
            <a:chOff x="2603421" y="5605928"/>
            <a:chExt cx="614768" cy="983663"/>
          </a:xfrm>
        </p:grpSpPr>
        <p:sp>
          <p:nvSpPr>
            <p:cNvPr id="566" name="Rectangle 565"/>
            <p:cNvSpPr/>
            <p:nvPr/>
          </p:nvSpPr>
          <p:spPr>
            <a:xfrm>
              <a:off x="2677135" y="6277454"/>
              <a:ext cx="457952" cy="312137"/>
            </a:xfrm>
            <a:prstGeom prst="rect">
              <a:avLst/>
            </a:prstGeom>
          </p:spPr>
          <p:txBody>
            <a:bodyPr wrap="square" anchor="ctr">
              <a:spAutoFit/>
            </a:bodyPr>
            <a:lstStyle/>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714" b="1" i="0" u="none" strike="noStrike" kern="0" cap="none" spc="0" normalizeH="0" baseline="0" noProof="0" dirty="0">
                  <a:ln>
                    <a:noFill/>
                  </a:ln>
                  <a:solidFill>
                    <a:srgbClr val="505050"/>
                  </a:solidFill>
                  <a:effectLst/>
                  <a:uLnTx/>
                  <a:uFillTx/>
                  <a:latin typeface="Segoe UI Semilight"/>
                  <a:ea typeface="+mn-ea"/>
                  <a:cs typeface="+mn-cs"/>
                </a:rPr>
                <a:t>China</a:t>
              </a:r>
            </a:p>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714" b="1" i="0" u="none" strike="noStrike" kern="0" cap="none" spc="0" normalizeH="0" baseline="0" noProof="0" dirty="0">
                  <a:ln>
                    <a:noFill/>
                  </a:ln>
                  <a:solidFill>
                    <a:srgbClr val="505050"/>
                  </a:solidFill>
                  <a:effectLst/>
                  <a:uLnTx/>
                  <a:uFillTx/>
                  <a:latin typeface="Segoe UI Semilight"/>
                  <a:ea typeface="+mn-ea"/>
                  <a:cs typeface="+mn-cs"/>
                </a:rPr>
                <a:t>DJCP</a:t>
              </a:r>
            </a:p>
          </p:txBody>
        </p:sp>
        <p:pic>
          <p:nvPicPr>
            <p:cNvPr id="664" name="Picture 663"/>
            <p:cNvPicPr>
              <a:picLocks noChangeAspect="1"/>
            </p:cNvPicPr>
            <p:nvPr/>
          </p:nvPicPr>
          <p:blipFill>
            <a:blip r:embed="rId40" cstate="email">
              <a:extLst>
                <a:ext uri="{28A0092B-C50C-407E-A947-70E740481C1C}">
                  <a14:useLocalDpi xmlns:a14="http://schemas.microsoft.com/office/drawing/2010/main"/>
                </a:ext>
              </a:extLst>
            </a:blip>
            <a:stretch>
              <a:fillRect/>
            </a:stretch>
          </p:blipFill>
          <p:spPr>
            <a:xfrm>
              <a:off x="2603421" y="5605928"/>
              <a:ext cx="614768" cy="614766"/>
            </a:xfrm>
            <a:prstGeom prst="rect">
              <a:avLst/>
            </a:prstGeom>
          </p:spPr>
        </p:pic>
      </p:grpSp>
      <p:grpSp>
        <p:nvGrpSpPr>
          <p:cNvPr id="25" name="Group 24"/>
          <p:cNvGrpSpPr/>
          <p:nvPr/>
        </p:nvGrpSpPr>
        <p:grpSpPr>
          <a:xfrm>
            <a:off x="9310951" y="3038675"/>
            <a:ext cx="737507" cy="999990"/>
            <a:chOff x="9271834" y="2654829"/>
            <a:chExt cx="723112" cy="980471"/>
          </a:xfrm>
        </p:grpSpPr>
        <p:pic>
          <p:nvPicPr>
            <p:cNvPr id="170" name="Picture 169"/>
            <p:cNvPicPr>
              <a:picLocks noChangeAspect="1"/>
            </p:cNvPicPr>
            <p:nvPr/>
          </p:nvPicPr>
          <p:blipFill>
            <a:blip r:embed="rId41"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9271834" y="2654829"/>
              <a:ext cx="723112" cy="704466"/>
            </a:xfrm>
            <a:prstGeom prst="rect">
              <a:avLst/>
            </a:prstGeom>
          </p:spPr>
        </p:pic>
        <p:sp>
          <p:nvSpPr>
            <p:cNvPr id="171" name="Rectangle 170"/>
            <p:cNvSpPr/>
            <p:nvPr/>
          </p:nvSpPr>
          <p:spPr>
            <a:xfrm>
              <a:off x="9422706" y="3417420"/>
              <a:ext cx="421910" cy="217880"/>
            </a:xfrm>
            <a:prstGeom prst="rect">
              <a:avLst/>
            </a:prstGeom>
          </p:spPr>
          <p:txBody>
            <a:bodyPr wrap="none">
              <a:spAutoFit/>
            </a:bodyPr>
            <a:lstStyle/>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816" b="1" i="0" u="none" strike="noStrike" kern="0" cap="none" spc="0" normalizeH="0" baseline="0" noProof="0" dirty="0">
                  <a:ln>
                    <a:noFill/>
                  </a:ln>
                  <a:solidFill>
                    <a:srgbClr val="505050"/>
                  </a:solidFill>
                  <a:effectLst/>
                  <a:uLnTx/>
                  <a:uFillTx/>
                  <a:latin typeface="Segoe UI Semilight"/>
                  <a:ea typeface="+mn-ea"/>
                  <a:cs typeface="+mn-cs"/>
                </a:rPr>
                <a:t>ITAR</a:t>
              </a:r>
            </a:p>
          </p:txBody>
        </p:sp>
      </p:grpSp>
      <p:grpSp>
        <p:nvGrpSpPr>
          <p:cNvPr id="26" name="Group 25"/>
          <p:cNvGrpSpPr/>
          <p:nvPr/>
        </p:nvGrpSpPr>
        <p:grpSpPr>
          <a:xfrm>
            <a:off x="8256419" y="3092341"/>
            <a:ext cx="788112" cy="1011589"/>
            <a:chOff x="8293912" y="2707448"/>
            <a:chExt cx="772729" cy="991844"/>
          </a:xfrm>
        </p:grpSpPr>
        <p:pic>
          <p:nvPicPr>
            <p:cNvPr id="174" name="Picture 6" descr="image007"/>
            <p:cNvPicPr>
              <a:picLocks noChangeAspect="1" noChangeArrowheads="1"/>
            </p:cNvPicPr>
            <p:nvPr/>
          </p:nvPicPr>
          <p:blipFill>
            <a:blip r:embed="rId42" cstate="email">
              <a:clrChange>
                <a:clrFrom>
                  <a:srgbClr val="000000">
                    <a:alpha val="0"/>
                  </a:srgbClr>
                </a:clrFrom>
                <a:clrTo>
                  <a:srgbClr val="000000">
                    <a:alpha val="0"/>
                  </a:srgbClr>
                </a:clrTo>
              </a:clrChange>
              <a:extLst>
                <a:ext uri="{28A0092B-C50C-407E-A947-70E740481C1C}">
                  <a14:useLocalDpi xmlns:a14="http://schemas.microsoft.com/office/drawing/2010/main"/>
                </a:ext>
              </a:extLst>
            </a:blip>
            <a:srcRect/>
            <a:stretch>
              <a:fillRect/>
            </a:stretch>
          </p:blipFill>
          <p:spPr bwMode="auto">
            <a:xfrm>
              <a:off x="8316176" y="2707448"/>
              <a:ext cx="639717" cy="63971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76" name="Rectangle 175"/>
            <p:cNvSpPr/>
            <p:nvPr/>
          </p:nvSpPr>
          <p:spPr>
            <a:xfrm>
              <a:off x="8293912" y="3355865"/>
              <a:ext cx="772729" cy="343427"/>
            </a:xfrm>
            <a:prstGeom prst="rect">
              <a:avLst/>
            </a:prstGeom>
          </p:spPr>
          <p:txBody>
            <a:bodyPr wrap="square">
              <a:spAutoFit/>
            </a:bodyPr>
            <a:lstStyle/>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816" b="1" i="0" u="none" strike="noStrike" kern="0" cap="none" spc="0" normalizeH="0" baseline="0" noProof="0" dirty="0">
                  <a:ln>
                    <a:noFill/>
                  </a:ln>
                  <a:solidFill>
                    <a:srgbClr val="505050"/>
                  </a:solidFill>
                  <a:effectLst/>
                  <a:uLnTx/>
                  <a:uFillTx/>
                  <a:latin typeface="Segoe UI Semilight"/>
                  <a:ea typeface="+mn-ea"/>
                  <a:cs typeface="+mn-cs"/>
                </a:rPr>
                <a:t>Section 508 VPAT</a:t>
              </a:r>
            </a:p>
          </p:txBody>
        </p:sp>
      </p:grpSp>
      <p:grpSp>
        <p:nvGrpSpPr>
          <p:cNvPr id="28" name="Group 27"/>
          <p:cNvGrpSpPr/>
          <p:nvPr/>
        </p:nvGrpSpPr>
        <p:grpSpPr>
          <a:xfrm>
            <a:off x="6259675" y="3245537"/>
            <a:ext cx="758927" cy="793127"/>
            <a:chOff x="5993805" y="2857654"/>
            <a:chExt cx="744114" cy="777646"/>
          </a:xfrm>
        </p:grpSpPr>
        <p:pic>
          <p:nvPicPr>
            <p:cNvPr id="180" name="Picture 179" descr="FedRAMP"/>
            <p:cNvPicPr/>
            <p:nvPr/>
          </p:nvPicPr>
          <p:blipFill>
            <a:blip r:embed="rId43" cstate="email">
              <a:extLst>
                <a:ext uri="{28A0092B-C50C-407E-A947-70E740481C1C}">
                  <a14:useLocalDpi xmlns:a14="http://schemas.microsoft.com/office/drawing/2010/main"/>
                </a:ext>
              </a:extLst>
            </a:blip>
            <a:srcRect/>
            <a:stretch>
              <a:fillRect/>
            </a:stretch>
          </p:blipFill>
          <p:spPr bwMode="auto">
            <a:xfrm>
              <a:off x="6024105" y="2857654"/>
              <a:ext cx="683512" cy="239572"/>
            </a:xfrm>
            <a:prstGeom prst="rect">
              <a:avLst/>
            </a:prstGeom>
            <a:noFill/>
            <a:ln>
              <a:noFill/>
            </a:ln>
          </p:spPr>
        </p:pic>
        <p:sp>
          <p:nvSpPr>
            <p:cNvPr id="181" name="Rectangle 180"/>
            <p:cNvSpPr/>
            <p:nvPr/>
          </p:nvSpPr>
          <p:spPr>
            <a:xfrm>
              <a:off x="5993805" y="3417420"/>
              <a:ext cx="744114" cy="217880"/>
            </a:xfrm>
            <a:prstGeom prst="rect">
              <a:avLst/>
            </a:prstGeom>
          </p:spPr>
          <p:txBody>
            <a:bodyPr wrap="none">
              <a:spAutoFit/>
            </a:bodyPr>
            <a:lstStyle/>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816" b="1" i="0" u="none" strike="noStrike" kern="0" cap="none" spc="0" normalizeH="0" baseline="0" noProof="0" dirty="0">
                  <a:ln>
                    <a:noFill/>
                  </a:ln>
                  <a:solidFill>
                    <a:srgbClr val="505050"/>
                  </a:solidFill>
                  <a:effectLst/>
                  <a:uLnTx/>
                  <a:uFillTx/>
                  <a:latin typeface="Segoe UI Semilight"/>
                  <a:ea typeface="+mn-ea"/>
                  <a:cs typeface="+mn-cs"/>
                </a:rPr>
                <a:t>SP 800-171</a:t>
              </a:r>
            </a:p>
          </p:txBody>
        </p:sp>
      </p:grpSp>
      <p:grpSp>
        <p:nvGrpSpPr>
          <p:cNvPr id="27" name="Group 26"/>
          <p:cNvGrpSpPr/>
          <p:nvPr/>
        </p:nvGrpSpPr>
        <p:grpSpPr>
          <a:xfrm>
            <a:off x="7271945" y="3065968"/>
            <a:ext cx="724594" cy="972696"/>
            <a:chOff x="7179807" y="2681590"/>
            <a:chExt cx="710451" cy="953710"/>
          </a:xfrm>
        </p:grpSpPr>
        <p:sp>
          <p:nvSpPr>
            <p:cNvPr id="167" name="Rectangle 166"/>
            <p:cNvSpPr/>
            <p:nvPr/>
          </p:nvSpPr>
          <p:spPr>
            <a:xfrm>
              <a:off x="7179807" y="3417420"/>
              <a:ext cx="710451" cy="217880"/>
            </a:xfrm>
            <a:prstGeom prst="rect">
              <a:avLst/>
            </a:prstGeom>
          </p:spPr>
          <p:txBody>
            <a:bodyPr wrap="none">
              <a:spAutoFit/>
            </a:bodyPr>
            <a:lstStyle/>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816" b="1" i="0" u="none" strike="noStrike" kern="0" cap="none" spc="0" normalizeH="0" baseline="0" noProof="0" dirty="0">
                  <a:ln>
                    <a:noFill/>
                  </a:ln>
                  <a:solidFill>
                    <a:srgbClr val="505050"/>
                  </a:solidFill>
                  <a:effectLst/>
                  <a:uLnTx/>
                  <a:uFillTx/>
                  <a:latin typeface="Segoe UI Semilight"/>
                  <a:ea typeface="+mn-ea"/>
                  <a:cs typeface="+mn-cs"/>
                </a:rPr>
                <a:t>FIPS 140-2</a:t>
              </a:r>
            </a:p>
          </p:txBody>
        </p:sp>
        <p:pic>
          <p:nvPicPr>
            <p:cNvPr id="183" name="Picture 15" descr="http://www.filetransferglossary.com/wp-content/uploads/2011/01/FIPS_140-2_validated_logo.gif"/>
            <p:cNvPicPr>
              <a:picLocks noChangeAspect="1" noChangeArrowheads="1"/>
            </p:cNvPicPr>
            <p:nvPr/>
          </p:nvPicPr>
          <p:blipFill>
            <a:blip r:embed="rId44"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7203246" y="2681590"/>
              <a:ext cx="654839" cy="650108"/>
            </a:xfrm>
            <a:prstGeom prst="rect">
              <a:avLst/>
            </a:prstGeom>
            <a:noFill/>
            <a:extLst>
              <a:ext uri="{909E8E84-426E-40dd-AFC4-6F175D3DCCD1}">
                <a14:hiddenFill xmlns="" xmlns:a14="http://schemas.microsoft.com/office/drawing/2010/main">
                  <a:solidFill>
                    <a:srgbClr val="FFFFFF"/>
                  </a:solidFill>
                </a14:hiddenFill>
              </a:ext>
            </a:extLst>
          </p:spPr>
        </p:pic>
      </p:grpSp>
      <p:grpSp>
        <p:nvGrpSpPr>
          <p:cNvPr id="19" name="Group 18"/>
          <p:cNvGrpSpPr/>
          <p:nvPr/>
        </p:nvGrpSpPr>
        <p:grpSpPr>
          <a:xfrm>
            <a:off x="1935559" y="3093797"/>
            <a:ext cx="968574" cy="1010133"/>
            <a:chOff x="1700935" y="2708876"/>
            <a:chExt cx="949669" cy="990416"/>
          </a:xfrm>
        </p:grpSpPr>
        <p:sp>
          <p:nvSpPr>
            <p:cNvPr id="182" name="Rectangle 181"/>
            <p:cNvSpPr/>
            <p:nvPr/>
          </p:nvSpPr>
          <p:spPr>
            <a:xfrm>
              <a:off x="1700935" y="3355865"/>
              <a:ext cx="949669" cy="343427"/>
            </a:xfrm>
            <a:prstGeom prst="rect">
              <a:avLst/>
            </a:prstGeom>
          </p:spPr>
          <p:txBody>
            <a:bodyPr wrap="square">
              <a:spAutoFit/>
            </a:bodyPr>
            <a:lstStyle/>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816" b="1" i="0" u="none" strike="noStrike" kern="0" cap="none" spc="0" normalizeH="0" baseline="0" noProof="0" dirty="0">
                  <a:ln>
                    <a:noFill/>
                  </a:ln>
                  <a:solidFill>
                    <a:srgbClr val="505050"/>
                  </a:solidFill>
                  <a:effectLst/>
                  <a:uLnTx/>
                  <a:uFillTx/>
                  <a:latin typeface="Segoe UI Semilight"/>
                  <a:ea typeface="+mn-ea"/>
                  <a:cs typeface="+mn-cs"/>
                </a:rPr>
                <a:t>High</a:t>
              </a:r>
            </a:p>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816" b="1" i="0" u="none" strike="noStrike" kern="0" cap="none" spc="0" normalizeH="0" baseline="0" noProof="0" dirty="0">
                  <a:ln>
                    <a:noFill/>
                  </a:ln>
                  <a:solidFill>
                    <a:srgbClr val="505050"/>
                  </a:solidFill>
                  <a:effectLst/>
                  <a:uLnTx/>
                  <a:uFillTx/>
                  <a:latin typeface="Segoe UI Semilight"/>
                  <a:ea typeface="+mn-ea"/>
                  <a:cs typeface="+mn-cs"/>
                </a:rPr>
                <a:t>JAB P-ATO</a:t>
              </a:r>
            </a:p>
          </p:txBody>
        </p:sp>
        <p:pic>
          <p:nvPicPr>
            <p:cNvPr id="185" name="Picture 184"/>
            <p:cNvPicPr>
              <a:picLocks noChangeAspect="1"/>
            </p:cNvPicPr>
            <p:nvPr/>
          </p:nvPicPr>
          <p:blipFill rotWithShape="1">
            <a:blip r:embed="rId45"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1822007" y="2708876"/>
              <a:ext cx="788764" cy="490106"/>
            </a:xfrm>
            <a:prstGeom prst="rect">
              <a:avLst/>
            </a:prstGeom>
          </p:spPr>
        </p:pic>
      </p:grpSp>
      <p:grpSp>
        <p:nvGrpSpPr>
          <p:cNvPr id="24" name="Group 23"/>
          <p:cNvGrpSpPr/>
          <p:nvPr/>
        </p:nvGrpSpPr>
        <p:grpSpPr>
          <a:xfrm>
            <a:off x="10314879" y="3038761"/>
            <a:ext cx="725907" cy="999903"/>
            <a:chOff x="10208921" y="2654914"/>
            <a:chExt cx="711738" cy="980386"/>
          </a:xfrm>
        </p:grpSpPr>
        <p:sp>
          <p:nvSpPr>
            <p:cNvPr id="172" name="Rectangle 171"/>
            <p:cNvSpPr/>
            <p:nvPr/>
          </p:nvSpPr>
          <p:spPr>
            <a:xfrm>
              <a:off x="10389371" y="3417420"/>
              <a:ext cx="389850" cy="217880"/>
            </a:xfrm>
            <a:prstGeom prst="rect">
              <a:avLst/>
            </a:prstGeom>
          </p:spPr>
          <p:txBody>
            <a:bodyPr wrap="none">
              <a:spAutoFit/>
            </a:bodyPr>
            <a:lstStyle/>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816" b="1" i="0" u="none" strike="noStrike" kern="0" cap="none" spc="0" normalizeH="0" baseline="0" noProof="0" dirty="0">
                  <a:ln>
                    <a:noFill/>
                  </a:ln>
                  <a:solidFill>
                    <a:srgbClr val="505050"/>
                  </a:solidFill>
                  <a:effectLst/>
                  <a:uLnTx/>
                  <a:uFillTx/>
                  <a:latin typeface="Segoe UI Semilight"/>
                  <a:ea typeface="+mn-ea"/>
                  <a:cs typeface="+mn-cs"/>
                </a:rPr>
                <a:t>CJIS</a:t>
              </a:r>
            </a:p>
          </p:txBody>
        </p:sp>
        <p:pic>
          <p:nvPicPr>
            <p:cNvPr id="186" name="Picture 185"/>
            <p:cNvPicPr>
              <a:picLocks noChangeAspect="1"/>
            </p:cNvPicPr>
            <p:nvPr/>
          </p:nvPicPr>
          <p:blipFill>
            <a:blip r:embed="rId46"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0208921" y="2654914"/>
              <a:ext cx="711738" cy="738688"/>
            </a:xfrm>
            <a:prstGeom prst="rect">
              <a:avLst/>
            </a:prstGeom>
          </p:spPr>
        </p:pic>
      </p:grpSp>
      <p:grpSp>
        <p:nvGrpSpPr>
          <p:cNvPr id="20" name="Group 19"/>
          <p:cNvGrpSpPr/>
          <p:nvPr/>
        </p:nvGrpSpPr>
        <p:grpSpPr>
          <a:xfrm>
            <a:off x="3167283" y="3032654"/>
            <a:ext cx="772007" cy="1071276"/>
            <a:chOff x="2828592" y="2648926"/>
            <a:chExt cx="756938" cy="1050366"/>
          </a:xfrm>
        </p:grpSpPr>
        <p:sp>
          <p:nvSpPr>
            <p:cNvPr id="168" name="Rectangle 167"/>
            <p:cNvSpPr/>
            <p:nvPr/>
          </p:nvSpPr>
          <p:spPr>
            <a:xfrm>
              <a:off x="2828592" y="3355865"/>
              <a:ext cx="756938" cy="343427"/>
            </a:xfrm>
            <a:prstGeom prst="rect">
              <a:avLst/>
            </a:prstGeom>
          </p:spPr>
          <p:txBody>
            <a:bodyPr wrap="none">
              <a:spAutoFit/>
            </a:bodyPr>
            <a:lstStyle/>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816" b="1" i="0" u="none" strike="noStrike" kern="0" cap="none" spc="0" normalizeH="0" baseline="0" noProof="0" dirty="0">
                  <a:ln>
                    <a:noFill/>
                  </a:ln>
                  <a:solidFill>
                    <a:srgbClr val="505050"/>
                  </a:solidFill>
                  <a:effectLst/>
                  <a:uLnTx/>
                  <a:uFillTx/>
                  <a:latin typeface="Segoe UI Semilight"/>
                  <a:ea typeface="+mn-ea"/>
                  <a:cs typeface="+mn-cs"/>
                </a:rPr>
                <a:t>DoD DISA</a:t>
              </a:r>
            </a:p>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816" b="1" i="0" u="none" strike="noStrike" kern="0" cap="none" spc="0" normalizeH="0" baseline="0" noProof="0" dirty="0">
                  <a:ln>
                    <a:noFill/>
                  </a:ln>
                  <a:solidFill>
                    <a:srgbClr val="505050"/>
                  </a:solidFill>
                  <a:effectLst/>
                  <a:uLnTx/>
                  <a:uFillTx/>
                  <a:latin typeface="Segoe UI Semilight"/>
                  <a:ea typeface="+mn-ea"/>
                  <a:cs typeface="+mn-cs"/>
                </a:rPr>
                <a:t>SRG Level 2</a:t>
              </a:r>
            </a:p>
          </p:txBody>
        </p:sp>
        <p:pic>
          <p:nvPicPr>
            <p:cNvPr id="187" name="Picture 186"/>
            <p:cNvPicPr>
              <a:picLocks noChangeAspect="1"/>
            </p:cNvPicPr>
            <p:nvPr/>
          </p:nvPicPr>
          <p:blipFill>
            <a:blip r:embed="rId47" cstate="email">
              <a:extLst>
                <a:ext uri="{28A0092B-C50C-407E-A947-70E740481C1C}">
                  <a14:useLocalDpi xmlns:a14="http://schemas.microsoft.com/office/drawing/2010/main"/>
                </a:ext>
              </a:extLst>
            </a:blip>
            <a:stretch>
              <a:fillRect/>
            </a:stretch>
          </p:blipFill>
          <p:spPr>
            <a:xfrm>
              <a:off x="2861956" y="2648926"/>
              <a:ext cx="690208" cy="689058"/>
            </a:xfrm>
            <a:prstGeom prst="rect">
              <a:avLst/>
            </a:prstGeom>
          </p:spPr>
        </p:pic>
      </p:grpSp>
      <p:grpSp>
        <p:nvGrpSpPr>
          <p:cNvPr id="21" name="Group 20"/>
          <p:cNvGrpSpPr/>
          <p:nvPr/>
        </p:nvGrpSpPr>
        <p:grpSpPr>
          <a:xfrm>
            <a:off x="4199170" y="3032040"/>
            <a:ext cx="772007" cy="1071890"/>
            <a:chOff x="3820260" y="2648324"/>
            <a:chExt cx="756938" cy="1050968"/>
          </a:xfrm>
        </p:grpSpPr>
        <p:sp>
          <p:nvSpPr>
            <p:cNvPr id="184" name="Rectangle 183"/>
            <p:cNvSpPr/>
            <p:nvPr/>
          </p:nvSpPr>
          <p:spPr>
            <a:xfrm>
              <a:off x="3820260" y="3355865"/>
              <a:ext cx="756938" cy="343427"/>
            </a:xfrm>
            <a:prstGeom prst="rect">
              <a:avLst/>
            </a:prstGeom>
          </p:spPr>
          <p:txBody>
            <a:bodyPr wrap="none">
              <a:spAutoFit/>
            </a:bodyPr>
            <a:lstStyle/>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816" b="1" i="0" u="none" strike="noStrike" kern="0" cap="none" spc="0" normalizeH="0" baseline="0" noProof="0" dirty="0">
                  <a:ln>
                    <a:noFill/>
                  </a:ln>
                  <a:solidFill>
                    <a:srgbClr val="505050"/>
                  </a:solidFill>
                  <a:effectLst/>
                  <a:uLnTx/>
                  <a:uFillTx/>
                  <a:latin typeface="Segoe UI Semilight"/>
                  <a:ea typeface="+mn-ea"/>
                  <a:cs typeface="+mn-cs"/>
                </a:rPr>
                <a:t>DoD DISA</a:t>
              </a:r>
            </a:p>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816" b="1" i="0" u="none" strike="noStrike" kern="0" cap="none" spc="0" normalizeH="0" baseline="0" noProof="0" dirty="0">
                  <a:ln>
                    <a:noFill/>
                  </a:ln>
                  <a:solidFill>
                    <a:srgbClr val="505050"/>
                  </a:solidFill>
                  <a:effectLst/>
                  <a:uLnTx/>
                  <a:uFillTx/>
                  <a:latin typeface="Segoe UI Semilight"/>
                  <a:ea typeface="+mn-ea"/>
                  <a:cs typeface="+mn-cs"/>
                </a:rPr>
                <a:t>SRG Level 4</a:t>
              </a:r>
            </a:p>
          </p:txBody>
        </p:sp>
        <p:pic>
          <p:nvPicPr>
            <p:cNvPr id="188" name="Picture 187"/>
            <p:cNvPicPr>
              <a:picLocks noChangeAspect="1"/>
            </p:cNvPicPr>
            <p:nvPr/>
          </p:nvPicPr>
          <p:blipFill>
            <a:blip r:embed="rId47" cstate="email">
              <a:extLst>
                <a:ext uri="{28A0092B-C50C-407E-A947-70E740481C1C}">
                  <a14:useLocalDpi xmlns:a14="http://schemas.microsoft.com/office/drawing/2010/main"/>
                </a:ext>
              </a:extLst>
            </a:blip>
            <a:stretch>
              <a:fillRect/>
            </a:stretch>
          </p:blipFill>
          <p:spPr>
            <a:xfrm>
              <a:off x="3853624" y="2648324"/>
              <a:ext cx="690208" cy="689058"/>
            </a:xfrm>
            <a:prstGeom prst="rect">
              <a:avLst/>
            </a:prstGeom>
          </p:spPr>
        </p:pic>
      </p:grpSp>
      <p:grpSp>
        <p:nvGrpSpPr>
          <p:cNvPr id="23" name="Group 22"/>
          <p:cNvGrpSpPr/>
          <p:nvPr/>
        </p:nvGrpSpPr>
        <p:grpSpPr>
          <a:xfrm>
            <a:off x="11307208" y="3276057"/>
            <a:ext cx="794364" cy="762607"/>
            <a:chOff x="11129745" y="2887578"/>
            <a:chExt cx="778859" cy="747722"/>
          </a:xfrm>
        </p:grpSpPr>
        <p:sp>
          <p:nvSpPr>
            <p:cNvPr id="173" name="Rectangle 172"/>
            <p:cNvSpPr/>
            <p:nvPr/>
          </p:nvSpPr>
          <p:spPr>
            <a:xfrm>
              <a:off x="11203450" y="3417420"/>
              <a:ext cx="619080" cy="217880"/>
            </a:xfrm>
            <a:prstGeom prst="rect">
              <a:avLst/>
            </a:prstGeom>
          </p:spPr>
          <p:txBody>
            <a:bodyPr wrap="none">
              <a:spAutoFit/>
            </a:bodyPr>
            <a:lstStyle/>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816" b="1" i="0" u="none" strike="noStrike" kern="0" cap="none" spc="0" normalizeH="0" baseline="0" noProof="0" dirty="0">
                  <a:ln>
                    <a:noFill/>
                  </a:ln>
                  <a:solidFill>
                    <a:srgbClr val="505050"/>
                  </a:solidFill>
                  <a:effectLst/>
                  <a:uLnTx/>
                  <a:uFillTx/>
                  <a:latin typeface="Segoe UI Semilight"/>
                  <a:ea typeface="+mn-ea"/>
                  <a:cs typeface="+mn-cs"/>
                </a:rPr>
                <a:t>IRS 1075</a:t>
              </a:r>
            </a:p>
          </p:txBody>
        </p:sp>
        <p:pic>
          <p:nvPicPr>
            <p:cNvPr id="189" name="Picture 188"/>
            <p:cNvPicPr>
              <a:picLocks noChangeAspect="1"/>
            </p:cNvPicPr>
            <p:nvPr/>
          </p:nvPicPr>
          <p:blipFill>
            <a:blip r:embed="rId48" cstate="screen">
              <a:clrChange>
                <a:clrFrom>
                  <a:srgbClr val="FEFFFA"/>
                </a:clrFrom>
                <a:clrTo>
                  <a:srgbClr val="FEFFFA">
                    <a:alpha val="0"/>
                  </a:srgbClr>
                </a:clrTo>
              </a:clrChange>
              <a:extLst>
                <a:ext uri="{28A0092B-C50C-407E-A947-70E740481C1C}">
                  <a14:useLocalDpi xmlns:a14="http://schemas.microsoft.com/office/drawing/2010/main"/>
                </a:ext>
              </a:extLst>
            </a:blip>
            <a:stretch>
              <a:fillRect/>
            </a:stretch>
          </p:blipFill>
          <p:spPr>
            <a:xfrm>
              <a:off x="11129745" y="2887578"/>
              <a:ext cx="778859" cy="285211"/>
            </a:xfrm>
            <a:prstGeom prst="rect">
              <a:avLst/>
            </a:prstGeom>
          </p:spPr>
        </p:pic>
      </p:grpSp>
      <p:grpSp>
        <p:nvGrpSpPr>
          <p:cNvPr id="22" name="Group 21"/>
          <p:cNvGrpSpPr/>
          <p:nvPr/>
        </p:nvGrpSpPr>
        <p:grpSpPr>
          <a:xfrm>
            <a:off x="5231057" y="3035036"/>
            <a:ext cx="772007" cy="1068894"/>
            <a:chOff x="4842325" y="2651262"/>
            <a:chExt cx="756938" cy="1048030"/>
          </a:xfrm>
        </p:grpSpPr>
        <p:sp>
          <p:nvSpPr>
            <p:cNvPr id="190" name="Rectangle 189"/>
            <p:cNvSpPr/>
            <p:nvPr/>
          </p:nvSpPr>
          <p:spPr>
            <a:xfrm>
              <a:off x="4842325" y="3355865"/>
              <a:ext cx="756938" cy="343427"/>
            </a:xfrm>
            <a:prstGeom prst="rect">
              <a:avLst/>
            </a:prstGeom>
          </p:spPr>
          <p:txBody>
            <a:bodyPr wrap="none">
              <a:spAutoFit/>
            </a:bodyPr>
            <a:lstStyle/>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816" b="1" i="0" u="none" strike="noStrike" kern="0" cap="none" spc="0" normalizeH="0" baseline="0" noProof="0" dirty="0">
                  <a:ln>
                    <a:noFill/>
                  </a:ln>
                  <a:solidFill>
                    <a:srgbClr val="505050"/>
                  </a:solidFill>
                  <a:effectLst/>
                  <a:uLnTx/>
                  <a:uFillTx/>
                  <a:latin typeface="Segoe UI Semilight"/>
                  <a:ea typeface="+mn-ea"/>
                  <a:cs typeface="+mn-cs"/>
                </a:rPr>
                <a:t>DoD DISA</a:t>
              </a:r>
            </a:p>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816" b="1" i="0" u="none" strike="noStrike" kern="0" cap="none" spc="0" normalizeH="0" baseline="0" noProof="0" dirty="0">
                  <a:ln>
                    <a:noFill/>
                  </a:ln>
                  <a:solidFill>
                    <a:srgbClr val="505050"/>
                  </a:solidFill>
                  <a:effectLst/>
                  <a:uLnTx/>
                  <a:uFillTx/>
                  <a:latin typeface="Segoe UI Semilight"/>
                  <a:ea typeface="+mn-ea"/>
                  <a:cs typeface="+mn-cs"/>
                </a:rPr>
                <a:t>SRG Level 5</a:t>
              </a:r>
            </a:p>
          </p:txBody>
        </p:sp>
        <p:pic>
          <p:nvPicPr>
            <p:cNvPr id="191" name="Picture 190"/>
            <p:cNvPicPr>
              <a:picLocks noChangeAspect="1"/>
            </p:cNvPicPr>
            <p:nvPr/>
          </p:nvPicPr>
          <p:blipFill>
            <a:blip r:embed="rId47" cstate="email">
              <a:extLst>
                <a:ext uri="{28A0092B-C50C-407E-A947-70E740481C1C}">
                  <a14:useLocalDpi xmlns:a14="http://schemas.microsoft.com/office/drawing/2010/main"/>
                </a:ext>
              </a:extLst>
            </a:blip>
            <a:stretch>
              <a:fillRect/>
            </a:stretch>
          </p:blipFill>
          <p:spPr>
            <a:xfrm>
              <a:off x="4875689" y="2651262"/>
              <a:ext cx="690208" cy="689058"/>
            </a:xfrm>
            <a:prstGeom prst="rect">
              <a:avLst/>
            </a:prstGeom>
          </p:spPr>
        </p:pic>
      </p:grpSp>
      <p:grpSp>
        <p:nvGrpSpPr>
          <p:cNvPr id="18" name="Group 17"/>
          <p:cNvGrpSpPr/>
          <p:nvPr/>
        </p:nvGrpSpPr>
        <p:grpSpPr>
          <a:xfrm>
            <a:off x="700564" y="3093797"/>
            <a:ext cx="968574" cy="1010133"/>
            <a:chOff x="733654" y="2708876"/>
            <a:chExt cx="949669" cy="990416"/>
          </a:xfrm>
        </p:grpSpPr>
        <p:pic>
          <p:nvPicPr>
            <p:cNvPr id="169" name="Picture 168"/>
            <p:cNvPicPr>
              <a:picLocks noChangeAspect="1"/>
            </p:cNvPicPr>
            <p:nvPr/>
          </p:nvPicPr>
          <p:blipFill rotWithShape="1">
            <a:blip r:embed="rId45"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816465" y="2708876"/>
              <a:ext cx="788764" cy="490106"/>
            </a:xfrm>
            <a:prstGeom prst="rect">
              <a:avLst/>
            </a:prstGeom>
          </p:spPr>
        </p:pic>
        <p:sp>
          <p:nvSpPr>
            <p:cNvPr id="192" name="Rectangle 191"/>
            <p:cNvSpPr/>
            <p:nvPr/>
          </p:nvSpPr>
          <p:spPr>
            <a:xfrm>
              <a:off x="733654" y="3355865"/>
              <a:ext cx="949669" cy="343427"/>
            </a:xfrm>
            <a:prstGeom prst="rect">
              <a:avLst/>
            </a:prstGeom>
          </p:spPr>
          <p:txBody>
            <a:bodyPr wrap="square">
              <a:spAutoFit/>
            </a:bodyPr>
            <a:lstStyle/>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816" b="1" i="0" u="none" strike="noStrike" kern="0" cap="none" spc="0" normalizeH="0" baseline="0" noProof="0" dirty="0">
                  <a:ln>
                    <a:noFill/>
                  </a:ln>
                  <a:solidFill>
                    <a:srgbClr val="505050"/>
                  </a:solidFill>
                  <a:effectLst/>
                  <a:uLnTx/>
                  <a:uFillTx/>
                  <a:latin typeface="Segoe UI Semilight"/>
                  <a:ea typeface="+mn-ea"/>
                  <a:cs typeface="+mn-cs"/>
                </a:rPr>
                <a:t>Moderate</a:t>
              </a:r>
            </a:p>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816" b="1" i="0" u="none" strike="noStrike" kern="0" cap="none" spc="0" normalizeH="0" baseline="0" noProof="0" dirty="0">
                  <a:ln>
                    <a:noFill/>
                  </a:ln>
                  <a:solidFill>
                    <a:srgbClr val="505050"/>
                  </a:solidFill>
                  <a:effectLst/>
                  <a:uLnTx/>
                  <a:uFillTx/>
                  <a:latin typeface="Segoe UI Semilight"/>
                  <a:ea typeface="+mn-ea"/>
                  <a:cs typeface="+mn-cs"/>
                </a:rPr>
                <a:t>JAB P-ATO</a:t>
              </a:r>
            </a:p>
          </p:txBody>
        </p:sp>
      </p:grpSp>
      <p:cxnSp>
        <p:nvCxnSpPr>
          <p:cNvPr id="209" name="Straight Connector 208"/>
          <p:cNvCxnSpPr/>
          <p:nvPr/>
        </p:nvCxnSpPr>
        <p:spPr>
          <a:xfrm>
            <a:off x="882" y="2962452"/>
            <a:ext cx="12434711" cy="0"/>
          </a:xfrm>
          <a:prstGeom prst="line">
            <a:avLst/>
          </a:prstGeom>
          <a:ln>
            <a:solidFill>
              <a:schemeClr val="bg1">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0" name="Straight Connector 209"/>
          <p:cNvCxnSpPr/>
          <p:nvPr/>
        </p:nvCxnSpPr>
        <p:spPr>
          <a:xfrm>
            <a:off x="882" y="4182336"/>
            <a:ext cx="12434711" cy="0"/>
          </a:xfrm>
          <a:prstGeom prst="line">
            <a:avLst/>
          </a:prstGeom>
          <a:ln>
            <a:solidFill>
              <a:schemeClr val="bg1">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1" name="Straight Connector 210"/>
          <p:cNvCxnSpPr/>
          <p:nvPr/>
        </p:nvCxnSpPr>
        <p:spPr>
          <a:xfrm>
            <a:off x="882" y="5339152"/>
            <a:ext cx="12434711" cy="0"/>
          </a:xfrm>
          <a:prstGeom prst="line">
            <a:avLst/>
          </a:prstGeom>
          <a:ln>
            <a:solidFill>
              <a:schemeClr val="bg1">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 name="Rectangle: Rounded Corners 6"/>
          <p:cNvSpPr/>
          <p:nvPr/>
        </p:nvSpPr>
        <p:spPr bwMode="auto">
          <a:xfrm rot="16200000">
            <a:off x="-353733" y="2167351"/>
            <a:ext cx="1294673" cy="296896"/>
          </a:xfrm>
          <a:prstGeom prst="round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r>
              <a:rPr kumimoji="0" lang="en-US" sz="1224" b="1" i="0" u="none" strike="noStrike" kern="0" cap="none" spc="0" normalizeH="0" baseline="0" noProof="0" dirty="0">
                <a:ln>
                  <a:noFill/>
                </a:ln>
                <a:solidFill>
                  <a:srgbClr val="353535"/>
                </a:solidFill>
                <a:effectLst/>
                <a:uLnTx/>
                <a:uFillTx/>
                <a:latin typeface="Segoe UI Semilight"/>
                <a:ea typeface="Segoe UI" pitchFamily="34" charset="0"/>
                <a:cs typeface="Segoe UI" pitchFamily="34" charset="0"/>
              </a:rPr>
              <a:t>GLOBAL</a:t>
            </a:r>
          </a:p>
        </p:txBody>
      </p:sp>
      <p:sp>
        <p:nvSpPr>
          <p:cNvPr id="212" name="Rectangle: Rounded Corners 211"/>
          <p:cNvSpPr/>
          <p:nvPr/>
        </p:nvSpPr>
        <p:spPr bwMode="auto">
          <a:xfrm rot="16200000">
            <a:off x="-353733" y="3462751"/>
            <a:ext cx="1294673" cy="296896"/>
          </a:xfrm>
          <a:prstGeom prst="round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r>
              <a:rPr kumimoji="0" lang="en-US" sz="1224" b="1" i="0" u="none" strike="noStrike" kern="0" cap="none" spc="0" normalizeH="0" baseline="0" noProof="0" dirty="0">
                <a:ln>
                  <a:noFill/>
                </a:ln>
                <a:solidFill>
                  <a:srgbClr val="353535"/>
                </a:solidFill>
                <a:effectLst/>
                <a:uLnTx/>
                <a:uFillTx/>
                <a:latin typeface="Segoe UI Semilight"/>
                <a:ea typeface="Segoe UI" pitchFamily="34" charset="0"/>
                <a:cs typeface="Segoe UI" pitchFamily="34" charset="0"/>
              </a:rPr>
              <a:t>US GOV</a:t>
            </a:r>
          </a:p>
        </p:txBody>
      </p:sp>
      <p:sp>
        <p:nvSpPr>
          <p:cNvPr id="213" name="Rectangle: Rounded Corners 212"/>
          <p:cNvSpPr/>
          <p:nvPr/>
        </p:nvSpPr>
        <p:spPr bwMode="auto">
          <a:xfrm rot="16200000">
            <a:off x="-353733" y="4605751"/>
            <a:ext cx="1294673" cy="296896"/>
          </a:xfrm>
          <a:prstGeom prst="round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r>
              <a:rPr kumimoji="0" lang="en-US" sz="1224" b="1" i="0" u="none" strike="noStrike" kern="0" cap="none" spc="0" normalizeH="0" baseline="0" noProof="0" dirty="0">
                <a:ln>
                  <a:noFill/>
                </a:ln>
                <a:solidFill>
                  <a:srgbClr val="353535"/>
                </a:solidFill>
                <a:effectLst/>
                <a:uLnTx/>
                <a:uFillTx/>
                <a:latin typeface="Segoe UI Semilight"/>
                <a:ea typeface="Segoe UI" pitchFamily="34" charset="0"/>
                <a:cs typeface="Segoe UI" pitchFamily="34" charset="0"/>
              </a:rPr>
              <a:t>INDUSTRY</a:t>
            </a:r>
          </a:p>
        </p:txBody>
      </p:sp>
      <p:sp>
        <p:nvSpPr>
          <p:cNvPr id="214" name="Rectangle: Rounded Corners 213"/>
          <p:cNvSpPr/>
          <p:nvPr/>
        </p:nvSpPr>
        <p:spPr bwMode="auto">
          <a:xfrm rot="16200000">
            <a:off x="-353732" y="5825677"/>
            <a:ext cx="1294673" cy="296896"/>
          </a:xfrm>
          <a:prstGeom prst="round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r>
              <a:rPr kumimoji="0" lang="en-US" sz="1224" b="1" i="0" u="none" strike="noStrike" kern="0" cap="none" spc="0" normalizeH="0" baseline="0" noProof="0" dirty="0">
                <a:ln>
                  <a:noFill/>
                </a:ln>
                <a:solidFill>
                  <a:srgbClr val="353535"/>
                </a:solidFill>
                <a:effectLst/>
                <a:uLnTx/>
                <a:uFillTx/>
                <a:latin typeface="Segoe UI Semilight"/>
                <a:ea typeface="Segoe UI" pitchFamily="34" charset="0"/>
                <a:cs typeface="Segoe UI" pitchFamily="34" charset="0"/>
              </a:rPr>
              <a:t>REGIONAL</a:t>
            </a:r>
          </a:p>
        </p:txBody>
      </p:sp>
      <p:grpSp>
        <p:nvGrpSpPr>
          <p:cNvPr id="10" name="Group 9"/>
          <p:cNvGrpSpPr/>
          <p:nvPr/>
        </p:nvGrpSpPr>
        <p:grpSpPr>
          <a:xfrm>
            <a:off x="3084441" y="1842059"/>
            <a:ext cx="810429" cy="946637"/>
            <a:chOff x="3039423" y="1279601"/>
            <a:chExt cx="794610" cy="928160"/>
          </a:xfrm>
        </p:grpSpPr>
        <p:pic>
          <p:nvPicPr>
            <p:cNvPr id="215" name="Picture 14" descr="http://www.theauditpeople.com/sites/default/files/pictures/iso-logo.png"/>
            <p:cNvPicPr>
              <a:picLocks noChangeAspect="1" noChangeArrowheads="1"/>
            </p:cNvPicPr>
            <p:nvPr/>
          </p:nvPicPr>
          <p:blipFill>
            <a:blip r:embed="rId8"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3039423" y="1279601"/>
              <a:ext cx="794610" cy="600370"/>
            </a:xfrm>
            <a:prstGeom prst="rect">
              <a:avLst/>
            </a:prstGeom>
            <a:noFill/>
            <a:extLst>
              <a:ext uri="{909E8E84-426E-40dd-AFC4-6F175D3DCCD1}">
                <a14:hiddenFill xmlns="" xmlns:a14="http://schemas.microsoft.com/office/drawing/2010/main">
                  <a:solidFill>
                    <a:srgbClr val="FFFFFF"/>
                  </a:solidFill>
                </a14:hiddenFill>
              </a:ext>
            </a:extLst>
          </p:spPr>
        </p:pic>
        <p:sp>
          <p:nvSpPr>
            <p:cNvPr id="216" name="Rectangle 215"/>
            <p:cNvSpPr/>
            <p:nvPr/>
          </p:nvSpPr>
          <p:spPr>
            <a:xfrm>
              <a:off x="3153074" y="2056898"/>
              <a:ext cx="567308" cy="150863"/>
            </a:xfrm>
            <a:prstGeom prst="rect">
              <a:avLst/>
            </a:prstGeom>
          </p:spPr>
          <p:txBody>
            <a:bodyPr wrap="none" lIns="0" tIns="0" rIns="0" bIns="0">
              <a:noAutofit/>
            </a:bodyPr>
            <a:lstStyle/>
            <a:p>
              <a:pPr marL="0" marR="0" lvl="0" indent="0" algn="ctr" defTabSz="609030" rtl="0" eaLnBrk="1" fontAlgn="ctr" latinLnBrk="0" hangingPunct="1">
                <a:lnSpc>
                  <a:spcPct val="100000"/>
                </a:lnSpc>
                <a:spcBef>
                  <a:spcPts val="0"/>
                </a:spcBef>
                <a:spcAft>
                  <a:spcPts val="0"/>
                </a:spcAft>
                <a:buClrTx/>
                <a:buSzTx/>
                <a:buFontTx/>
                <a:buNone/>
                <a:tabLst/>
                <a:defRPr/>
              </a:pPr>
              <a:r>
                <a:rPr kumimoji="0" lang="en-US" sz="816" b="1" i="0" u="none" strike="noStrike" kern="0" cap="none" spc="0" normalizeH="0" baseline="0" noProof="0" dirty="0">
                  <a:ln>
                    <a:noFill/>
                  </a:ln>
                  <a:solidFill>
                    <a:srgbClr val="505050"/>
                  </a:solidFill>
                  <a:effectLst/>
                  <a:uLnTx/>
                  <a:uFillTx/>
                  <a:latin typeface="Segoe UI Semilight"/>
                  <a:ea typeface="+mn-ea"/>
                  <a:cs typeface="+mn-cs"/>
                </a:rPr>
                <a:t>ISO 27017</a:t>
              </a:r>
            </a:p>
          </p:txBody>
        </p:sp>
      </p:grpSp>
      <p:sp>
        <p:nvSpPr>
          <p:cNvPr id="177" name="Title 57"/>
          <p:cNvSpPr txBox="1">
            <a:spLocks/>
          </p:cNvSpPr>
          <p:nvPr/>
        </p:nvSpPr>
        <p:spPr>
          <a:xfrm>
            <a:off x="534085" y="401019"/>
            <a:ext cx="11368435" cy="568888"/>
          </a:xfrm>
          <a:prstGeom prst="rect">
            <a:avLst/>
          </a:prstGeom>
        </p:spPr>
        <p:txBody>
          <a:bodyPr/>
          <a:lstStyle>
            <a:lvl1pPr algn="l" defTabSz="913906" rtl="0" eaLnBrk="1" latinLnBrk="0" hangingPunct="1">
              <a:lnSpc>
                <a:spcPct val="90000"/>
              </a:lnSpc>
              <a:spcBef>
                <a:spcPct val="0"/>
              </a:spcBef>
              <a:buNone/>
              <a:defRPr lang="en-US" sz="4703" b="0" kern="1200" cap="none" spc="-100" baseline="0" dirty="0" smtClean="0">
                <a:ln w="3175">
                  <a:noFill/>
                </a:ln>
                <a:gradFill>
                  <a:gsLst>
                    <a:gs pos="1250">
                      <a:schemeClr val="accent1"/>
                    </a:gs>
                    <a:gs pos="100000">
                      <a:schemeClr val="accent1"/>
                    </a:gs>
                  </a:gsLst>
                  <a:lin ang="5400000" scaled="0"/>
                </a:gradFill>
                <a:effectLst/>
                <a:latin typeface="+mj-lt"/>
                <a:ea typeface="+mn-ea"/>
                <a:cs typeface="Segoe UI" pitchFamily="34" charset="0"/>
              </a:defRPr>
            </a:lvl1p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4800" b="0" i="0" u="none" strike="noStrike" kern="0" cap="none" spc="-102" normalizeH="0" baseline="0" noProof="0" dirty="0">
                <a:ln w="3175">
                  <a:noFill/>
                </a:ln>
                <a:solidFill>
                  <a:srgbClr val="FFFFFF"/>
                </a:solidFill>
                <a:effectLst/>
                <a:uLnTx/>
                <a:uFillTx/>
                <a:latin typeface="Segoe UI Light"/>
                <a:ea typeface="+mn-ea"/>
                <a:cs typeface="Segoe UI" pitchFamily="34" charset="0"/>
              </a:rPr>
              <a:t>Azure: The trusted cloud</a:t>
            </a:r>
          </a:p>
        </p:txBody>
      </p:sp>
    </p:spTree>
    <p:extLst>
      <p:ext uri="{BB962C8B-B14F-4D97-AF65-F5344CB8AC3E}">
        <p14:creationId xmlns:p14="http://schemas.microsoft.com/office/powerpoint/2010/main" val="33913414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12434711" cy="6994525"/>
          </a:xfrm>
          <a:prstGeom prst="rect">
            <a:avLst/>
          </a:prstGeom>
        </p:spPr>
      </p:pic>
      <p:sp>
        <p:nvSpPr>
          <p:cNvPr id="6" name="Rectangle 5">
            <a:extLst>
              <a:ext uri="{FF2B5EF4-FFF2-40B4-BE49-F238E27FC236}">
                <a16:creationId xmlns:a16="http://schemas.microsoft.com/office/drawing/2014/main" id="{DCBB8949-9C7A-47E0-ADB0-CF5F198E9F8D}"/>
              </a:ext>
            </a:extLst>
          </p:cNvPr>
          <p:cNvSpPr/>
          <p:nvPr/>
        </p:nvSpPr>
        <p:spPr bwMode="auto">
          <a:xfrm>
            <a:off x="-24880" y="0"/>
            <a:ext cx="12459591" cy="6994168"/>
          </a:xfrm>
          <a:prstGeom prst="rect">
            <a:avLst/>
          </a:prstGeom>
          <a:solidFill>
            <a:srgbClr val="000000">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 name="Title 3"/>
          <p:cNvSpPr>
            <a:spLocks noGrp="1"/>
          </p:cNvSpPr>
          <p:nvPr>
            <p:ph type="title"/>
          </p:nvPr>
        </p:nvSpPr>
        <p:spPr>
          <a:xfrm>
            <a:off x="356177" y="2965941"/>
            <a:ext cx="11805660" cy="1062286"/>
          </a:xfrm>
        </p:spPr>
        <p:txBody>
          <a:bodyPr/>
          <a:lstStyle/>
          <a:p>
            <a:pPr algn="ctr"/>
            <a:r>
              <a:rPr lang="en-US" sz="6600" dirty="0">
                <a:solidFill>
                  <a:schemeClr val="tx1"/>
                </a:solidFill>
              </a:rPr>
              <a:t>docs.microsoft.com/azure</a:t>
            </a:r>
          </a:p>
        </p:txBody>
      </p:sp>
      <p:grpSp>
        <p:nvGrpSpPr>
          <p:cNvPr id="8" name="Group 7"/>
          <p:cNvGrpSpPr>
            <a:grpSpLocks noChangeAspect="1"/>
          </p:cNvGrpSpPr>
          <p:nvPr/>
        </p:nvGrpSpPr>
        <p:grpSpPr bwMode="black">
          <a:xfrm>
            <a:off x="468308" y="479425"/>
            <a:ext cx="1448129" cy="310896"/>
            <a:chOff x="457200" y="1643393"/>
            <a:chExt cx="4492753" cy="964540"/>
          </a:xfrm>
        </p:grpSpPr>
        <p:pic>
          <p:nvPicPr>
            <p:cNvPr id="9" name="Picture 8"/>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690894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E5E5E5"/>
        </a:solidFill>
        <a:effectLst/>
      </p:bgPr>
    </p:bg>
    <p:spTree>
      <p:nvGrpSpPr>
        <p:cNvPr id="1" name=""/>
        <p:cNvGrpSpPr/>
        <p:nvPr/>
      </p:nvGrpSpPr>
      <p:grpSpPr>
        <a:xfrm>
          <a:off x="0" y="0"/>
          <a:ext cx="0" cy="0"/>
          <a:chOff x="0" y="0"/>
          <a:chExt cx="0" cy="0"/>
        </a:xfrm>
      </p:grpSpPr>
      <p:sp>
        <p:nvSpPr>
          <p:cNvPr id="2" name="Rectangle 1"/>
          <p:cNvSpPr/>
          <p:nvPr/>
        </p:nvSpPr>
        <p:spPr>
          <a:xfrm>
            <a:off x="8047037" y="-35234"/>
            <a:ext cx="4389438" cy="7029759"/>
          </a:xfrm>
          <a:prstGeom prst="rect">
            <a:avLst/>
          </a:prstGeom>
          <a:solidFill>
            <a:srgbClr val="0000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Semilight"/>
              <a:ea typeface="+mn-ea"/>
              <a:cs typeface="+mn-cs"/>
            </a:endParaRPr>
          </a:p>
        </p:txBody>
      </p:sp>
      <p:sp>
        <p:nvSpPr>
          <p:cNvPr id="96" name="Title 1"/>
          <p:cNvSpPr txBox="1">
            <a:spLocks/>
          </p:cNvSpPr>
          <p:nvPr/>
        </p:nvSpPr>
        <p:spPr>
          <a:xfrm>
            <a:off x="350837" y="2975044"/>
            <a:ext cx="4114800" cy="1120636"/>
          </a:xfrm>
          <a:prstGeom prst="rect">
            <a:avLst/>
          </a:prstGeom>
        </p:spPr>
        <p:txBody>
          <a:bodyPr lIns="149217" tIns="9326" rIns="149217" bIns="9326" anchor="ctr"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marL="0" marR="0" lvl="0" indent="0" algn="l" defTabSz="932563" rtl="0" eaLnBrk="1" fontAlgn="auto" latinLnBrk="0" hangingPunct="1">
              <a:lnSpc>
                <a:spcPct val="90000"/>
              </a:lnSpc>
              <a:spcBef>
                <a:spcPts val="0"/>
              </a:spcBef>
              <a:spcAft>
                <a:spcPts val="0"/>
              </a:spcAft>
              <a:buClrTx/>
              <a:buSzTx/>
              <a:buFontTx/>
              <a:buNone/>
              <a:tabLst/>
              <a:defRPr/>
            </a:pPr>
            <a:r>
              <a:rPr kumimoji="0" lang="en-US" sz="4000" b="0" i="0" u="none" strike="noStrike" kern="1200" cap="none" spc="-100" normalizeH="0" baseline="0" noProof="0" dirty="0">
                <a:ln w="3175">
                  <a:noFill/>
                </a:ln>
                <a:solidFill>
                  <a:srgbClr val="505050"/>
                </a:solidFill>
                <a:effectLst/>
                <a:uLnTx/>
                <a:uFillTx/>
                <a:latin typeface="Segoe UI Light" pitchFamily="34" charset="0"/>
                <a:ea typeface="+mn-ea"/>
                <a:cs typeface="Segoe UI" pitchFamily="34" charset="0"/>
              </a:rPr>
              <a:t>With Azure, </a:t>
            </a:r>
            <a:br>
              <a:rPr kumimoji="0" lang="en-US" sz="4000" b="0" i="0" u="none" strike="noStrike" kern="1200" cap="none" spc="-100" normalizeH="0" baseline="0" noProof="0" dirty="0">
                <a:ln w="3175">
                  <a:noFill/>
                </a:ln>
                <a:solidFill>
                  <a:srgbClr val="505050"/>
                </a:solidFill>
                <a:effectLst/>
                <a:uLnTx/>
                <a:uFillTx/>
                <a:latin typeface="Segoe UI Light" pitchFamily="34" charset="0"/>
                <a:ea typeface="+mn-ea"/>
                <a:cs typeface="Segoe UI" pitchFamily="34" charset="0"/>
              </a:rPr>
            </a:br>
            <a:r>
              <a:rPr kumimoji="0" lang="en-US" sz="4000" b="0" i="0" u="none" strike="noStrike" kern="1200" cap="none" spc="-100" normalizeH="0" baseline="0" noProof="0" dirty="0">
                <a:ln w="3175">
                  <a:noFill/>
                </a:ln>
                <a:solidFill>
                  <a:srgbClr val="505050"/>
                </a:solidFill>
                <a:effectLst/>
                <a:uLnTx/>
                <a:uFillTx/>
                <a:latin typeface="Segoe UI Light" pitchFamily="34" charset="0"/>
                <a:ea typeface="+mn-ea"/>
                <a:cs typeface="Segoe UI" pitchFamily="34" charset="0"/>
              </a:rPr>
              <a:t>you have choices</a:t>
            </a:r>
            <a:endParaRPr kumimoji="0" lang="en-US" sz="4000" b="0" i="0" u="none" strike="noStrike" kern="1200" cap="none" spc="-102" normalizeH="0" baseline="0" noProof="0" dirty="0">
              <a:ln w="3175">
                <a:noFill/>
              </a:ln>
              <a:solidFill>
                <a:srgbClr val="505050"/>
              </a:solidFill>
              <a:effectLst/>
              <a:uLnTx/>
              <a:uFillTx/>
              <a:latin typeface="Segoe UI Light"/>
              <a:ea typeface="+mn-ea"/>
              <a:cs typeface="Segoe UI" pitchFamily="34" charset="0"/>
            </a:endParaRPr>
          </a:p>
        </p:txBody>
      </p:sp>
      <p:sp>
        <p:nvSpPr>
          <p:cNvPr id="97" name="Rectangle 96"/>
          <p:cNvSpPr/>
          <p:nvPr/>
        </p:nvSpPr>
        <p:spPr>
          <a:xfrm>
            <a:off x="4922837" y="1998624"/>
            <a:ext cx="2667000" cy="3170099"/>
          </a:xfrm>
          <a:prstGeom prst="rect">
            <a:avLst/>
          </a:prstGeom>
        </p:spPr>
        <p:txBody>
          <a:bodyPr wrap="square" lIns="149217">
            <a:spAutoFit/>
          </a:bodyPr>
          <a:lstStyle/>
          <a:p>
            <a:pPr marL="342900" marR="0" lvl="0" indent="-342900" algn="l" defTabSz="932324" rtl="0" eaLnBrk="1" fontAlgn="auto" latinLnBrk="0" hangingPunct="1">
              <a:lnSpc>
                <a:spcPct val="100000"/>
              </a:lnSpc>
              <a:spcBef>
                <a:spcPts val="0"/>
              </a:spcBef>
              <a:spcAft>
                <a:spcPts val="1199"/>
              </a:spcAft>
              <a:buClr>
                <a:srgbClr val="505050">
                  <a:lumMod val="50000"/>
                </a:srgbClr>
              </a:buClr>
              <a:buSzTx/>
              <a:buFont typeface="Arial"/>
              <a:buChar char="•"/>
              <a:tabLst/>
              <a:defRPr/>
            </a:pPr>
            <a:r>
              <a:rPr kumimoji="0" lang="en-US" sz="2000" b="0" i="0" u="none" strike="noStrike" kern="1200" cap="none" spc="0" normalizeH="0" baseline="0" noProof="0" dirty="0">
                <a:ln>
                  <a:noFill/>
                </a:ln>
                <a:solidFill>
                  <a:srgbClr val="505050"/>
                </a:solidFill>
                <a:effectLst/>
                <a:uLnTx/>
                <a:uFillTx/>
                <a:latin typeface="Segoe UI Light"/>
                <a:ea typeface="+mn-ea"/>
                <a:cs typeface="Segoe UI Light"/>
              </a:rPr>
              <a:t>Linux</a:t>
            </a:r>
          </a:p>
          <a:p>
            <a:pPr marL="342900" marR="0" lvl="0" indent="-342900" algn="l" defTabSz="932324" rtl="0" eaLnBrk="1" fontAlgn="auto" latinLnBrk="0" hangingPunct="1">
              <a:lnSpc>
                <a:spcPct val="100000"/>
              </a:lnSpc>
              <a:spcBef>
                <a:spcPts val="0"/>
              </a:spcBef>
              <a:spcAft>
                <a:spcPts val="1199"/>
              </a:spcAft>
              <a:buClr>
                <a:srgbClr val="505050">
                  <a:lumMod val="50000"/>
                </a:srgbClr>
              </a:buClr>
              <a:buSzTx/>
              <a:buFont typeface="Arial"/>
              <a:buChar char="•"/>
              <a:tabLst/>
              <a:defRPr/>
            </a:pPr>
            <a:r>
              <a:rPr kumimoji="0" lang="en-US" sz="2000" b="0" i="0" u="none" strike="noStrike" kern="1200" cap="none" spc="0" normalizeH="0" baseline="0" noProof="0" dirty="0">
                <a:ln>
                  <a:noFill/>
                </a:ln>
                <a:solidFill>
                  <a:srgbClr val="505050"/>
                </a:solidFill>
                <a:effectLst/>
                <a:uLnTx/>
                <a:uFillTx/>
                <a:latin typeface="Segoe UI Light"/>
                <a:ea typeface="+mn-ea"/>
                <a:cs typeface="Segoe UI Light"/>
              </a:rPr>
              <a:t>Python</a:t>
            </a:r>
          </a:p>
          <a:p>
            <a:pPr marL="342900" marR="0" lvl="0" indent="-342900" algn="l" defTabSz="932324" rtl="0" eaLnBrk="1" fontAlgn="auto" latinLnBrk="0" hangingPunct="1">
              <a:lnSpc>
                <a:spcPct val="100000"/>
              </a:lnSpc>
              <a:spcBef>
                <a:spcPts val="0"/>
              </a:spcBef>
              <a:spcAft>
                <a:spcPts val="1199"/>
              </a:spcAft>
              <a:buClr>
                <a:srgbClr val="505050">
                  <a:lumMod val="50000"/>
                </a:srgbClr>
              </a:buClr>
              <a:buSzTx/>
              <a:buFont typeface="Arial"/>
              <a:buChar char="•"/>
              <a:tabLst/>
              <a:defRPr/>
            </a:pPr>
            <a:r>
              <a:rPr kumimoji="0" lang="en-US" sz="2000" b="0" i="0" u="none" strike="noStrike" kern="1200" cap="none" spc="0" normalizeH="0" baseline="0" noProof="0" dirty="0">
                <a:ln>
                  <a:noFill/>
                </a:ln>
                <a:solidFill>
                  <a:srgbClr val="505050"/>
                </a:solidFill>
                <a:effectLst/>
                <a:uLnTx/>
                <a:uFillTx/>
                <a:latin typeface="Segoe UI Light"/>
                <a:ea typeface="+mn-ea"/>
                <a:cs typeface="Segoe UI Light"/>
              </a:rPr>
              <a:t>Java</a:t>
            </a:r>
          </a:p>
          <a:p>
            <a:pPr marL="342900" marR="0" lvl="0" indent="-342900" algn="l" defTabSz="932324" rtl="0" eaLnBrk="1" fontAlgn="auto" latinLnBrk="0" hangingPunct="1">
              <a:lnSpc>
                <a:spcPct val="100000"/>
              </a:lnSpc>
              <a:spcBef>
                <a:spcPts val="0"/>
              </a:spcBef>
              <a:spcAft>
                <a:spcPts val="1199"/>
              </a:spcAft>
              <a:buClr>
                <a:srgbClr val="505050">
                  <a:lumMod val="50000"/>
                </a:srgbClr>
              </a:buClr>
              <a:buSzTx/>
              <a:buFont typeface="Arial"/>
              <a:buChar char="•"/>
              <a:tabLst/>
              <a:defRPr/>
            </a:pPr>
            <a:r>
              <a:rPr kumimoji="0" lang="en-US" sz="2000" b="0" i="0" u="none" strike="noStrike" kern="1200" cap="none" spc="0" normalizeH="0" baseline="0" noProof="0" dirty="0">
                <a:ln>
                  <a:noFill/>
                </a:ln>
                <a:solidFill>
                  <a:srgbClr val="505050"/>
                </a:solidFill>
                <a:effectLst/>
                <a:uLnTx/>
                <a:uFillTx/>
                <a:latin typeface="Segoe UI Light"/>
                <a:ea typeface="+mn-ea"/>
                <a:cs typeface="Segoe UI Light"/>
              </a:rPr>
              <a:t>node.js</a:t>
            </a:r>
          </a:p>
          <a:p>
            <a:pPr marL="342900" marR="0" lvl="0" indent="-342900" algn="l" defTabSz="932324" rtl="0" eaLnBrk="1" fontAlgn="auto" latinLnBrk="0" hangingPunct="1">
              <a:lnSpc>
                <a:spcPct val="100000"/>
              </a:lnSpc>
              <a:spcBef>
                <a:spcPts val="0"/>
              </a:spcBef>
              <a:spcAft>
                <a:spcPts val="1199"/>
              </a:spcAft>
              <a:buClr>
                <a:srgbClr val="505050">
                  <a:lumMod val="50000"/>
                </a:srgbClr>
              </a:buClr>
              <a:buSzTx/>
              <a:buFont typeface="Arial"/>
              <a:buChar char="•"/>
              <a:tabLst/>
              <a:defRPr/>
            </a:pPr>
            <a:r>
              <a:rPr kumimoji="0" lang="en-US" sz="2000" b="0" i="0" u="none" strike="noStrike" kern="1200" cap="none" spc="0" normalizeH="0" baseline="0" noProof="0" dirty="0">
                <a:ln>
                  <a:noFill/>
                </a:ln>
                <a:solidFill>
                  <a:srgbClr val="505050"/>
                </a:solidFill>
                <a:effectLst/>
                <a:uLnTx/>
                <a:uFillTx/>
                <a:latin typeface="Segoe UI Light"/>
                <a:ea typeface="+mn-ea"/>
                <a:cs typeface="Segoe UI Light"/>
              </a:rPr>
              <a:t>Docker</a:t>
            </a:r>
          </a:p>
          <a:p>
            <a:pPr marL="342900" marR="0" lvl="0" indent="-342900" algn="l" defTabSz="932324" rtl="0" eaLnBrk="1" fontAlgn="auto" latinLnBrk="0" hangingPunct="1">
              <a:lnSpc>
                <a:spcPct val="100000"/>
              </a:lnSpc>
              <a:spcBef>
                <a:spcPts val="0"/>
              </a:spcBef>
              <a:spcAft>
                <a:spcPts val="1199"/>
              </a:spcAft>
              <a:buClr>
                <a:srgbClr val="505050">
                  <a:lumMod val="50000"/>
                </a:srgbClr>
              </a:buClr>
              <a:buSzTx/>
              <a:buFont typeface="Arial"/>
              <a:buChar char="•"/>
              <a:tabLst/>
              <a:defRPr/>
            </a:pPr>
            <a:r>
              <a:rPr kumimoji="0" lang="en-US" sz="2000" b="0" i="0" u="none" strike="noStrike" kern="1200" cap="none" spc="0" normalizeH="0" baseline="0" noProof="0" dirty="0">
                <a:ln>
                  <a:noFill/>
                </a:ln>
                <a:solidFill>
                  <a:srgbClr val="505050"/>
                </a:solidFill>
                <a:effectLst/>
                <a:uLnTx/>
                <a:uFillTx/>
                <a:latin typeface="Segoe UI Light"/>
                <a:ea typeface="+mn-ea"/>
                <a:cs typeface="Segoe UI Light"/>
              </a:rPr>
              <a:t>Android</a:t>
            </a:r>
          </a:p>
          <a:p>
            <a:pPr marL="342900" marR="0" lvl="0" indent="-342900" algn="l" defTabSz="932324" rtl="0" eaLnBrk="1" fontAlgn="auto" latinLnBrk="0" hangingPunct="1">
              <a:lnSpc>
                <a:spcPct val="100000"/>
              </a:lnSpc>
              <a:spcBef>
                <a:spcPts val="0"/>
              </a:spcBef>
              <a:spcAft>
                <a:spcPts val="1199"/>
              </a:spcAft>
              <a:buClr>
                <a:srgbClr val="505050">
                  <a:lumMod val="50000"/>
                </a:srgbClr>
              </a:buClr>
              <a:buSzTx/>
              <a:buFont typeface="Arial"/>
              <a:buChar char="•"/>
              <a:tabLst/>
              <a:defRPr/>
            </a:pPr>
            <a:r>
              <a:rPr kumimoji="0" lang="en-US" sz="2000" b="0" i="0" u="none" strike="noStrike" kern="1200" cap="none" spc="0" normalizeH="0" baseline="0" noProof="0" dirty="0">
                <a:ln>
                  <a:noFill/>
                </a:ln>
                <a:solidFill>
                  <a:srgbClr val="505050"/>
                </a:solidFill>
                <a:effectLst/>
                <a:uLnTx/>
                <a:uFillTx/>
                <a:latin typeface="Segoe UI Light"/>
                <a:ea typeface="+mn-ea"/>
                <a:cs typeface="Segoe UI Light"/>
              </a:rPr>
              <a:t>And many more </a:t>
            </a:r>
            <a:r>
              <a:rPr kumimoji="0" lang="is-IS" sz="2000" b="0" i="0" u="none" strike="noStrike" kern="1200" cap="none" spc="0" normalizeH="0" baseline="0" noProof="0" dirty="0">
                <a:ln>
                  <a:noFill/>
                </a:ln>
                <a:solidFill>
                  <a:srgbClr val="505050"/>
                </a:solidFill>
                <a:effectLst/>
                <a:uLnTx/>
                <a:uFillTx/>
                <a:latin typeface="Segoe UI Light"/>
                <a:ea typeface="+mn-ea"/>
                <a:cs typeface="Segoe UI Light"/>
              </a:rPr>
              <a:t>…</a:t>
            </a:r>
            <a:endParaRPr kumimoji="0" lang="en-US" sz="2000" b="0" i="0" u="none" strike="noStrike" kern="1200" cap="none" spc="0" normalizeH="0" baseline="0" noProof="0" dirty="0">
              <a:ln>
                <a:noFill/>
              </a:ln>
              <a:solidFill>
                <a:srgbClr val="505050"/>
              </a:solidFill>
              <a:effectLst/>
              <a:uLnTx/>
              <a:uFillTx/>
              <a:latin typeface="Segoe UI Light"/>
              <a:ea typeface="+mn-ea"/>
              <a:cs typeface="Segoe UI Light"/>
            </a:endParaRPr>
          </a:p>
        </p:txBody>
      </p:sp>
      <p:sp>
        <p:nvSpPr>
          <p:cNvPr id="4" name="Left Brace 3">
            <a:extLst>
              <a:ext uri="{FF2B5EF4-FFF2-40B4-BE49-F238E27FC236}">
                <a16:creationId xmlns:a16="http://schemas.microsoft.com/office/drawing/2014/main" id="{F7EDAAF6-7075-4E66-95B8-D6DDD9E01623}"/>
              </a:ext>
            </a:extLst>
          </p:cNvPr>
          <p:cNvSpPr/>
          <p:nvPr/>
        </p:nvSpPr>
        <p:spPr>
          <a:xfrm rot="10800000" flipH="1">
            <a:off x="4313238" y="1749994"/>
            <a:ext cx="584909" cy="3652268"/>
          </a:xfrm>
          <a:prstGeom prst="leftBrace">
            <a:avLst>
              <a:gd name="adj1" fmla="val 0"/>
              <a:gd name="adj2" fmla="val 50000"/>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w="28575" cmpd="sng">
                <a:solidFill>
                  <a:srgbClr val="FFFFFF"/>
                </a:solidFill>
              </a:ln>
              <a:solidFill>
                <a:srgbClr val="505050"/>
              </a:solidFill>
              <a:effectLst/>
              <a:uLnTx/>
              <a:uFillTx/>
              <a:latin typeface="Segoe UI Semilight"/>
              <a:ea typeface="+mn-ea"/>
              <a:cs typeface="+mn-cs"/>
            </a:endParaRPr>
          </a:p>
        </p:txBody>
      </p:sp>
      <p:sp>
        <p:nvSpPr>
          <p:cNvPr id="5" name="Title 1"/>
          <p:cNvSpPr txBox="1">
            <a:spLocks/>
          </p:cNvSpPr>
          <p:nvPr/>
        </p:nvSpPr>
        <p:spPr>
          <a:xfrm>
            <a:off x="8550275" y="2859773"/>
            <a:ext cx="3886200" cy="1447800"/>
          </a:xfrm>
          <a:prstGeom prst="rect">
            <a:avLst/>
          </a:prstGeom>
        </p:spPr>
        <p:txBody>
          <a:bodyPr lIns="149217" tIns="9326" rIns="149217" bIns="9326" anchor="ctr"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marL="0" marR="0" lvl="0" indent="0" algn="l" defTabSz="932563" rtl="0" eaLnBrk="1" fontAlgn="auto" latinLnBrk="0" hangingPunct="1">
              <a:lnSpc>
                <a:spcPct val="90000"/>
              </a:lnSpc>
              <a:spcBef>
                <a:spcPts val="0"/>
              </a:spcBef>
              <a:spcAft>
                <a:spcPts val="0"/>
              </a:spcAft>
              <a:buClrTx/>
              <a:buSzTx/>
              <a:buFontTx/>
              <a:buNone/>
              <a:tabLst/>
              <a:defRPr/>
            </a:pPr>
            <a:r>
              <a:rPr kumimoji="0" lang="en-US" sz="11500" b="0" i="0" u="none" strike="noStrike" kern="1200" cap="none" spc="-150" normalizeH="0" baseline="0" noProof="0" dirty="0">
                <a:ln w="3175">
                  <a:noFill/>
                </a:ln>
                <a:solidFill>
                  <a:srgbClr val="FFFFFF"/>
                </a:solidFill>
                <a:effectLst/>
                <a:uLnTx/>
                <a:uFillTx/>
                <a:latin typeface="Segoe UI Light" pitchFamily="34" charset="0"/>
                <a:ea typeface="+mn-ea"/>
                <a:cs typeface="Segoe UI" pitchFamily="34" charset="0"/>
              </a:rPr>
              <a:t>40%</a:t>
            </a:r>
          </a:p>
          <a:p>
            <a:pPr marL="0" marR="0" lvl="0" indent="0" algn="l" defTabSz="932563" rtl="0" eaLnBrk="1" fontAlgn="auto" latinLnBrk="0" hangingPunct="1">
              <a:lnSpc>
                <a:spcPct val="90000"/>
              </a:lnSpc>
              <a:spcBef>
                <a:spcPts val="0"/>
              </a:spcBef>
              <a:spcAft>
                <a:spcPts val="0"/>
              </a:spcAft>
              <a:buClrTx/>
              <a:buSzTx/>
              <a:buFontTx/>
              <a:buNone/>
              <a:tabLst/>
              <a:defRPr/>
            </a:pPr>
            <a:r>
              <a:rPr kumimoji="0" lang="en-US" sz="2800" b="0" i="0" u="none" strike="noStrike" kern="1200" cap="none" spc="-100" normalizeH="0" baseline="0" noProof="0" dirty="0">
                <a:ln w="3175">
                  <a:noFill/>
                </a:ln>
                <a:solidFill>
                  <a:srgbClr val="FFFFFF"/>
                </a:solidFill>
                <a:effectLst/>
                <a:uLnTx/>
                <a:uFillTx/>
                <a:latin typeface="Segoe UI Light" pitchFamily="34" charset="0"/>
                <a:ea typeface="+mn-ea"/>
                <a:cs typeface="Segoe UI" pitchFamily="34" charset="0"/>
              </a:rPr>
              <a:t>of Azure VMs run Linux</a:t>
            </a:r>
            <a:r>
              <a:rPr kumimoji="0" lang="en-US" sz="2400" b="0" i="0" u="none" strike="noStrike" kern="1200" cap="none" spc="-100" normalizeH="0" baseline="30000" noProof="0" dirty="0">
                <a:ln w="3175">
                  <a:noFill/>
                </a:ln>
                <a:solidFill>
                  <a:srgbClr val="FFFFFF"/>
                </a:solidFill>
                <a:effectLst/>
                <a:uLnTx/>
                <a:uFillTx/>
                <a:latin typeface="Segoe UI Light" pitchFamily="34" charset="0"/>
                <a:ea typeface="+mn-ea"/>
                <a:cs typeface="Segoe UI" pitchFamily="34" charset="0"/>
              </a:rPr>
              <a:t>4</a:t>
            </a:r>
            <a:endParaRPr kumimoji="0" lang="en-US" sz="2800" b="0" i="0" u="none" strike="noStrike" kern="1200" cap="none" spc="-102" normalizeH="0" baseline="30000" noProof="0" dirty="0">
              <a:ln w="3175">
                <a:noFill/>
              </a:ln>
              <a:solidFill>
                <a:srgbClr val="FFFFFF"/>
              </a:solidFill>
              <a:effectLst/>
              <a:uLnTx/>
              <a:uFillTx/>
              <a:latin typeface="Segoe UI Light"/>
              <a:ea typeface="+mn-ea"/>
              <a:cs typeface="Segoe UI" pitchFamily="34" charset="0"/>
            </a:endParaRPr>
          </a:p>
        </p:txBody>
      </p:sp>
    </p:spTree>
    <p:extLst>
      <p:ext uri="{BB962C8B-B14F-4D97-AF65-F5344CB8AC3E}">
        <p14:creationId xmlns:p14="http://schemas.microsoft.com/office/powerpoint/2010/main" val="3302656266"/>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7612"/>
            <a:ext cx="12434711" cy="6994525"/>
          </a:xfrm>
          <a:prstGeom prst="rect">
            <a:avLst/>
          </a:prstGeom>
        </p:spPr>
      </p:pic>
    </p:spTree>
    <p:extLst>
      <p:ext uri="{BB962C8B-B14F-4D97-AF65-F5344CB8AC3E}">
        <p14:creationId xmlns:p14="http://schemas.microsoft.com/office/powerpoint/2010/main" val="16828388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5-50111_Build 2017_LIGHT GRAY TEMPLATE">
  <a:themeElements>
    <a:clrScheme name="Custom 3">
      <a:dk1>
        <a:srgbClr val="505050"/>
      </a:dk1>
      <a:lt1>
        <a:srgbClr val="FFFFFF"/>
      </a:lt1>
      <a:dk2>
        <a:srgbClr val="0078D7"/>
      </a:dk2>
      <a:lt2>
        <a:srgbClr val="EAEAEA"/>
      </a:lt2>
      <a:accent1>
        <a:srgbClr val="0078D7"/>
      </a:accent1>
      <a:accent2>
        <a:srgbClr val="00BCF2"/>
      </a:accent2>
      <a:accent3>
        <a:srgbClr val="505050"/>
      </a:accent3>
      <a:accent4>
        <a:srgbClr val="002050"/>
      </a:accent4>
      <a:accent5>
        <a:srgbClr val="FFB900"/>
      </a:accent5>
      <a:accent6>
        <a:srgbClr val="D2D2D2"/>
      </a:accent6>
      <a:hlink>
        <a:srgbClr val="FFFFFF"/>
      </a:hlink>
      <a:folHlink>
        <a:srgbClr val="FFFFFF"/>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2017_Template.potx" id="{5417D3E2-C3A5-48BF-8802-FB8B38AE9E9C}" vid="{3B9D3600-BA2F-499E-9B74-B0493B08579C}"/>
    </a:ext>
  </a:extLst>
</a:theme>
</file>

<file path=ppt/theme/theme10.xml><?xml version="1.0" encoding="utf-8"?>
<a:theme xmlns:a="http://schemas.openxmlformats.org/drawingml/2006/main" name="2_USETHIS_1_6-50001_WPC 2016 Keynote Template">
  <a:themeElements>
    <a:clrScheme name="Custom 2">
      <a:dk1>
        <a:srgbClr val="323232"/>
      </a:dk1>
      <a:lt1>
        <a:srgbClr val="FFFFFF"/>
      </a:lt1>
      <a:dk2>
        <a:srgbClr val="5C2D91"/>
      </a:dk2>
      <a:lt2>
        <a:srgbClr val="EAEAEA"/>
      </a:lt2>
      <a:accent1>
        <a:srgbClr val="5C2D91"/>
      </a:accent1>
      <a:accent2>
        <a:srgbClr val="0078D7"/>
      </a:accent2>
      <a:accent3>
        <a:srgbClr val="002050"/>
      </a:accent3>
      <a:accent4>
        <a:srgbClr val="32145A"/>
      </a:accent4>
      <a:accent5>
        <a:srgbClr val="B4009E"/>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_2016_Keynote_16x9_Template_final" id="{E85712C3-8B1E-400D-9829-4AEF54889F3A}" vid="{D2EA5704-0536-4342-A8F5-1DFFC4917057}"/>
    </a:ext>
  </a:extLst>
</a:theme>
</file>

<file path=ppt/theme/theme11.xml><?xml version="1.0" encoding="utf-8"?>
<a:theme xmlns:a="http://schemas.openxmlformats.org/drawingml/2006/main" name="WHITE TEMPLATE">
  <a:themeElements>
    <a:clrScheme name="Ignite 2017 White">
      <a:dk1>
        <a:srgbClr val="353535"/>
      </a:dk1>
      <a:lt1>
        <a:srgbClr val="FFFFFF"/>
      </a:lt1>
      <a:dk2>
        <a:srgbClr val="0089CF"/>
      </a:dk2>
      <a:lt2>
        <a:srgbClr val="EAEAEA"/>
      </a:lt2>
      <a:accent1>
        <a:srgbClr val="0089CF"/>
      </a:accent1>
      <a:accent2>
        <a:srgbClr val="0060A7"/>
      </a:accent2>
      <a:accent3>
        <a:srgbClr val="F57D33"/>
      </a:accent3>
      <a:accent4>
        <a:srgbClr val="192874"/>
      </a:accent4>
      <a:accent5>
        <a:srgbClr val="75787B"/>
      </a:accent5>
      <a:accent6>
        <a:srgbClr val="CDCECC"/>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7_Keynote_Template_v03.potx" id="{C8F6D981-76E1-4714-A2BD-096F4D6EB404}" vid="{86C27D83-65F0-411E-BE23-1106FB9D4AF7}"/>
    </a:ext>
  </a:extLst>
</a:theme>
</file>

<file path=ppt/theme/theme12.xml><?xml version="1.0" encoding="utf-8"?>
<a:theme xmlns:a="http://schemas.openxmlformats.org/drawingml/2006/main" name="5-50113_Microsoft_Ready_Light_Template">
  <a:themeElements>
    <a:clrScheme name="Microsoft Ready Light">
      <a:dk1>
        <a:srgbClr val="353535"/>
      </a:dk1>
      <a:lt1>
        <a:srgbClr val="FFFFFF"/>
      </a:lt1>
      <a:dk2>
        <a:srgbClr val="002050"/>
      </a:dk2>
      <a:lt2>
        <a:srgbClr val="E6E6E6"/>
      </a:lt2>
      <a:accent1>
        <a:srgbClr val="002050"/>
      </a:accent1>
      <a:accent2>
        <a:srgbClr val="00188F"/>
      </a:accent2>
      <a:accent3>
        <a:srgbClr val="0078D7"/>
      </a:accent3>
      <a:accent4>
        <a:srgbClr val="00BCF2"/>
      </a:accent4>
      <a:accent5>
        <a:srgbClr val="00B294"/>
      </a:accent5>
      <a:accent6>
        <a:srgbClr val="BAD80A"/>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Corenote_Template_16x9.potx" id="{2158D6AA-49D4-4BB6-AA3C-C29B70070A55}" vid="{FE427F9E-C0B6-459E-8BF0-7C7C01F84BF8}"/>
    </a:ext>
  </a:extLst>
</a:theme>
</file>

<file path=ppt/theme/theme13.xml><?xml version="1.0" encoding="utf-8"?>
<a:theme xmlns:a="http://schemas.openxmlformats.org/drawingml/2006/main" name="5-50113_Microsoft_Ready_Dark_Template">
  <a:themeElements>
    <a:clrScheme name="Microsoft Ready Dark">
      <a:dk1>
        <a:srgbClr val="353535"/>
      </a:dk1>
      <a:lt1>
        <a:srgbClr val="FFFFFF"/>
      </a:lt1>
      <a:dk2>
        <a:srgbClr val="002050"/>
      </a:dk2>
      <a:lt2>
        <a:srgbClr val="CDF4FF"/>
      </a:lt2>
      <a:accent1>
        <a:srgbClr val="0078D7"/>
      </a:accent1>
      <a:accent2>
        <a:srgbClr val="00BCF2"/>
      </a:accent2>
      <a:accent3>
        <a:srgbClr val="D2D2D2"/>
      </a:accent3>
      <a:accent4>
        <a:srgbClr val="00B294"/>
      </a:accent4>
      <a:accent5>
        <a:srgbClr val="BAD80A"/>
      </a:accent5>
      <a:accent6>
        <a:srgbClr val="737373"/>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Corenote_Template_16x9.potx" id="{2158D6AA-49D4-4BB6-AA3C-C29B70070A55}" vid="{FEC728F4-414E-4938-B80F-7A5DC81233B4}"/>
    </a:ext>
  </a:extLst>
</a:theme>
</file>

<file path=ppt/theme/theme14.xml><?xml version="1.0" encoding="utf-8"?>
<a:theme xmlns:a="http://schemas.openxmlformats.org/drawingml/2006/main" name="2_WHITE TEMPLATE">
  <a:themeElements>
    <a:clrScheme name="BT - Blue - White back, lime">
      <a:dk1>
        <a:srgbClr val="353535"/>
      </a:dk1>
      <a:lt1>
        <a:srgbClr val="FFFFFF"/>
      </a:lt1>
      <a:dk2>
        <a:srgbClr val="0078D7"/>
      </a:dk2>
      <a:lt2>
        <a:srgbClr val="E6E6E6"/>
      </a:lt2>
      <a:accent1>
        <a:srgbClr val="0078D7"/>
      </a:accent1>
      <a:accent2>
        <a:srgbClr val="002050"/>
      </a:accent2>
      <a:accent3>
        <a:srgbClr val="00BCF2"/>
      </a:accent3>
      <a:accent4>
        <a:srgbClr val="BAD80A"/>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17.potx" id="{725B5D73-4D5F-4FEE-B451-E9B9F7D76543}" vid="{8959B2E1-744C-4CF0-BE0B-85DCEAFAAAD0}"/>
    </a:ext>
  </a:extLst>
</a:theme>
</file>

<file path=ppt/theme/theme15.xml><?xml version="1.0" encoding="utf-8"?>
<a:theme xmlns:a="http://schemas.openxmlformats.org/drawingml/2006/main" name="1_5-50111_Build 2017_LIGHT GRAY TEMPLATE">
  <a:themeElements>
    <a:clrScheme name="Build 2017 Colors">
      <a:dk1>
        <a:srgbClr val="505050"/>
      </a:dk1>
      <a:lt1>
        <a:srgbClr val="FFFFFF"/>
      </a:lt1>
      <a:dk2>
        <a:srgbClr val="0078D7"/>
      </a:dk2>
      <a:lt2>
        <a:srgbClr val="EAEAEA"/>
      </a:lt2>
      <a:accent1>
        <a:srgbClr val="0078D7"/>
      </a:accent1>
      <a:accent2>
        <a:srgbClr val="00BCF2"/>
      </a:accent2>
      <a:accent3>
        <a:srgbClr val="505050"/>
      </a:accent3>
      <a:accent4>
        <a:srgbClr val="002050"/>
      </a:accent4>
      <a:accent5>
        <a:srgbClr val="FFB900"/>
      </a:accent5>
      <a:accent6>
        <a:srgbClr val="D2D2D2"/>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2017_Template.potx" id="{5417D3E2-C3A5-48BF-8802-FB8B38AE9E9C}" vid="{3B9D3600-BA2F-499E-9B74-B0493B08579C}"/>
    </a:ext>
  </a:extLst>
</a:theme>
</file>

<file path=ppt/theme/theme16.xml><?xml version="1.0" encoding="utf-8"?>
<a:theme xmlns:a="http://schemas.openxmlformats.org/drawingml/2006/main" name="3_WHITE TEMPLATE">
  <a:themeElements>
    <a:clrScheme name="Ignite 2017 White">
      <a:dk1>
        <a:srgbClr val="353535"/>
      </a:dk1>
      <a:lt1>
        <a:srgbClr val="FFFFFF"/>
      </a:lt1>
      <a:dk2>
        <a:srgbClr val="0089CF"/>
      </a:dk2>
      <a:lt2>
        <a:srgbClr val="EAEAEA"/>
      </a:lt2>
      <a:accent1>
        <a:srgbClr val="0089CF"/>
      </a:accent1>
      <a:accent2>
        <a:srgbClr val="0060A7"/>
      </a:accent2>
      <a:accent3>
        <a:srgbClr val="F57D33"/>
      </a:accent3>
      <a:accent4>
        <a:srgbClr val="192874"/>
      </a:accent4>
      <a:accent5>
        <a:srgbClr val="75787B"/>
      </a:accent5>
      <a:accent6>
        <a:srgbClr val="CDCECC"/>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7_Keynote_Template_v02" id="{975CF12C-E568-4359-A36F-69C37D998FFD}" vid="{2E01DB48-335A-4EC5-9EEE-8BB6D6669B9F}"/>
    </a:ext>
  </a:extLst>
</a:theme>
</file>

<file path=ppt/theme/theme17.xml><?xml version="1.0" encoding="utf-8"?>
<a:theme xmlns:a="http://schemas.openxmlformats.org/drawingml/2006/main" name="2_5-50111_Build 2017_LIGHT GRAY TEMPLATE">
  <a:themeElements>
    <a:clrScheme name="Custom 3">
      <a:dk1>
        <a:srgbClr val="505050"/>
      </a:dk1>
      <a:lt1>
        <a:srgbClr val="FFFFFF"/>
      </a:lt1>
      <a:dk2>
        <a:srgbClr val="0078D7"/>
      </a:dk2>
      <a:lt2>
        <a:srgbClr val="EAEAEA"/>
      </a:lt2>
      <a:accent1>
        <a:srgbClr val="0078D7"/>
      </a:accent1>
      <a:accent2>
        <a:srgbClr val="00BCF2"/>
      </a:accent2>
      <a:accent3>
        <a:srgbClr val="505050"/>
      </a:accent3>
      <a:accent4>
        <a:srgbClr val="002050"/>
      </a:accent4>
      <a:accent5>
        <a:srgbClr val="FFB900"/>
      </a:accent5>
      <a:accent6>
        <a:srgbClr val="D2D2D2"/>
      </a:accent6>
      <a:hlink>
        <a:srgbClr val="FFFFFF"/>
      </a:hlink>
      <a:folHlink>
        <a:srgbClr val="FFFFFF"/>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2017_Template.potx" id="{5417D3E2-C3A5-48BF-8802-FB8B38AE9E9C}" vid="{3B9D3600-BA2F-499E-9B74-B0493B08579C}"/>
    </a:ext>
  </a:extLst>
</a:theme>
</file>

<file path=ppt/theme/theme18.xml><?xml version="1.0" encoding="utf-8"?>
<a:theme xmlns:a="http://schemas.openxmlformats.org/drawingml/2006/main" name="3_MGXFY17 GS Template Light">
  <a:themeElements>
    <a:clrScheme name="MGX">
      <a:dk1>
        <a:srgbClr val="505050"/>
      </a:dk1>
      <a:lt1>
        <a:srgbClr val="FFFFFF"/>
      </a:lt1>
      <a:dk2>
        <a:srgbClr val="00188F"/>
      </a:dk2>
      <a:lt2>
        <a:srgbClr val="EAEAEA"/>
      </a:lt2>
      <a:accent1>
        <a:srgbClr val="00188F"/>
      </a:accent1>
      <a:accent2>
        <a:srgbClr val="0078D7"/>
      </a:accent2>
      <a:accent3>
        <a:srgbClr val="002050"/>
      </a:accent3>
      <a:accent4>
        <a:srgbClr val="505050"/>
      </a:accent4>
      <a:accent5>
        <a:srgbClr val="FFB900"/>
      </a:accent5>
      <a:accent6>
        <a:srgbClr val="BAD80A"/>
      </a:accent6>
      <a:hlink>
        <a:srgbClr val="00188F"/>
      </a:hlink>
      <a:folHlink>
        <a:srgbClr val="00188F"/>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GXFY17_GS_Template_v2.potx" id="{84453F01-C766-443D-9D6A-8EEA516D9643}" vid="{52B71C5B-B6DE-4A15-9242-AEE7AED8B9A6}"/>
    </a:ext>
  </a:extLst>
</a:theme>
</file>

<file path=ppt/theme/theme19.xml><?xml version="1.0" encoding="utf-8"?>
<a:theme xmlns:a="http://schemas.openxmlformats.org/drawingml/2006/main" name="4_5-50111_Build 2017_LIGHT GRAY TEMPLATE">
  <a:themeElements>
    <a:clrScheme name="Custom 3">
      <a:dk1>
        <a:srgbClr val="505050"/>
      </a:dk1>
      <a:lt1>
        <a:srgbClr val="FFFFFF"/>
      </a:lt1>
      <a:dk2>
        <a:srgbClr val="0078D7"/>
      </a:dk2>
      <a:lt2>
        <a:srgbClr val="EAEAEA"/>
      </a:lt2>
      <a:accent1>
        <a:srgbClr val="0078D7"/>
      </a:accent1>
      <a:accent2>
        <a:srgbClr val="00BCF2"/>
      </a:accent2>
      <a:accent3>
        <a:srgbClr val="505050"/>
      </a:accent3>
      <a:accent4>
        <a:srgbClr val="002050"/>
      </a:accent4>
      <a:accent5>
        <a:srgbClr val="FFB900"/>
      </a:accent5>
      <a:accent6>
        <a:srgbClr val="D2D2D2"/>
      </a:accent6>
      <a:hlink>
        <a:srgbClr val="FFFFFF"/>
      </a:hlink>
      <a:folHlink>
        <a:srgbClr val="FFFFFF"/>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2017_Template.potx" id="{5417D3E2-C3A5-48BF-8802-FB8B38AE9E9C}" vid="{3B9D3600-BA2F-499E-9B74-B0493B08579C}"/>
    </a:ext>
  </a:extLst>
</a:theme>
</file>

<file path=ppt/theme/theme2.xml><?xml version="1.0" encoding="utf-8"?>
<a:theme xmlns:a="http://schemas.openxmlformats.org/drawingml/2006/main" name="5-50111_Build 2017_DARK GRAY TEMPLATE">
  <a:themeElements>
    <a:clrScheme name="Build 2017 Colors (Dark Gray)">
      <a:dk1>
        <a:srgbClr val="505050"/>
      </a:dk1>
      <a:lt1>
        <a:srgbClr val="FFFFFF"/>
      </a:lt1>
      <a:dk2>
        <a:srgbClr val="0078D7"/>
      </a:dk2>
      <a:lt2>
        <a:srgbClr val="EAEAEA"/>
      </a:lt2>
      <a:accent1>
        <a:srgbClr val="0078D7"/>
      </a:accent1>
      <a:accent2>
        <a:srgbClr val="00BCF2"/>
      </a:accent2>
      <a:accent3>
        <a:srgbClr val="EAEAEA"/>
      </a:accent3>
      <a:accent4>
        <a:srgbClr val="002050"/>
      </a:accent4>
      <a:accent5>
        <a:srgbClr val="FFB900"/>
      </a:accent5>
      <a:accent6>
        <a:srgbClr val="737373"/>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2017_Template.potx" id="{5417D3E2-C3A5-48BF-8802-FB8B38AE9E9C}" vid="{D138E69B-724A-4446-A2DA-FF3B08B1663E}"/>
    </a:ext>
  </a:extLst>
</a:theme>
</file>

<file path=ppt/theme/theme20.xml><?xml version="1.0" encoding="utf-8"?>
<a:theme xmlns:a="http://schemas.openxmlformats.org/drawingml/2006/main" name="Azure DARK">
  <a:themeElements>
    <a:clrScheme name="Azure 2018 Q1">
      <a:dk1>
        <a:srgbClr val="FFFFFF"/>
      </a:dk1>
      <a:lt1>
        <a:srgbClr val="414241"/>
      </a:lt1>
      <a:dk2>
        <a:srgbClr val="000000"/>
      </a:dk2>
      <a:lt2>
        <a:srgbClr val="E9E9E9"/>
      </a:lt2>
      <a:accent1>
        <a:srgbClr val="0078D7"/>
      </a:accent1>
      <a:accent2>
        <a:srgbClr val="4DB0FF"/>
      </a:accent2>
      <a:accent3>
        <a:srgbClr val="B1D6F2"/>
      </a:accent3>
      <a:accent4>
        <a:srgbClr val="0359A0"/>
      </a:accent4>
      <a:accent5>
        <a:srgbClr val="8CCAFD"/>
      </a:accent5>
      <a:accent6>
        <a:srgbClr val="797979"/>
      </a:accent6>
      <a:hlink>
        <a:srgbClr val="4CAFFF"/>
      </a:hlink>
      <a:folHlink>
        <a:srgbClr val="0478D6"/>
      </a:folHlink>
    </a:clrScheme>
    <a:fontScheme name="Windows Fonts">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txDef>
      <a:spPr/>
      <a:bodyPr lIns="0" tIns="0" rIns="0" bIns="0" anchor="t" anchorCtr="0"/>
      <a:lstStyle>
        <a:defPPr>
          <a:defRPr smtClean="0"/>
        </a:defPPr>
      </a:lstStyle>
    </a:txDef>
  </a:objectDefaults>
  <a:extraClrSchemeLst/>
  <a:extLst>
    <a:ext uri="{05A4C25C-085E-4340-85A3-A5531E510DB2}">
      <thm15:themeFamily xmlns:thm15="http://schemas.microsoft.com/office/thememl/2012/main" name="Azure Template - New" id="{37631AEB-160F-C647-AF4A-1F8E70230050}" vid="{E1C7900F-42D2-DC40-BE75-056E60F502BE}"/>
    </a:ext>
  </a:extLst>
</a:theme>
</file>

<file path=ppt/theme/theme21.xml><?xml version="1.0" encoding="utf-8"?>
<a:theme xmlns:a="http://schemas.openxmlformats.org/drawingml/2006/main" name="2_Exec Retreat Template - Dark Gray">
  <a:themeElements>
    <a:clrScheme name="ER 2017 Dark 2">
      <a:dk1>
        <a:srgbClr val="353535"/>
      </a:dk1>
      <a:lt1>
        <a:srgbClr val="FFFFFF"/>
      </a:lt1>
      <a:dk2>
        <a:srgbClr val="0078D7"/>
      </a:dk2>
      <a:lt2>
        <a:srgbClr val="CDF4FF"/>
      </a:lt2>
      <a:accent1>
        <a:srgbClr val="0078D7"/>
      </a:accent1>
      <a:accent2>
        <a:srgbClr val="D2D2D2"/>
      </a:accent2>
      <a:accent3>
        <a:srgbClr val="00BCF2"/>
      </a:accent3>
      <a:accent4>
        <a:srgbClr val="BAD80A"/>
      </a:accent4>
      <a:accent5>
        <a:srgbClr val="107C10"/>
      </a:accent5>
      <a:accent6>
        <a:srgbClr val="737373"/>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Exec Retreat 2017 Template v03" id="{18E2FCB0-98EC-49FF-9AD9-264D5F303285}" vid="{BF3C684A-CF42-49A6-BC75-3BDB783F0B59}"/>
    </a:ext>
  </a:extLst>
</a:theme>
</file>

<file path=ppt/theme/theme22.xml><?xml version="1.0" encoding="utf-8"?>
<a:theme xmlns:a="http://schemas.openxmlformats.org/drawingml/2006/main" name="LIGHT GRAY TEMPLATE">
  <a:themeElements>
    <a:clrScheme name="TT Blue on LtGray">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D2D2D2"/>
      </a:accent6>
      <a:hlink>
        <a:srgbClr val="00188F"/>
      </a:hlink>
      <a:folHlink>
        <a:srgbClr val="00188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M_LightGray_SoftBlack_Feb_2018_AC.potx" id="{4DF5D5BC-3AA3-4AAE-AD25-ABF69793F99B}" vid="{63F09015-FE72-488C-9AD3-EED32B985B54}"/>
    </a:ext>
  </a:extLst>
</a:theme>
</file>

<file path=ppt/theme/theme2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WHITE TEMPLATE">
  <a:themeElements>
    <a:clrScheme name="BT - Blue - white back, gold">
      <a:dk1>
        <a:srgbClr val="353535"/>
      </a:dk1>
      <a:lt1>
        <a:srgbClr val="FFFFFF"/>
      </a:lt1>
      <a:dk2>
        <a:srgbClr val="0078D7"/>
      </a:dk2>
      <a:lt2>
        <a:srgbClr val="EAEAEA"/>
      </a:lt2>
      <a:accent1>
        <a:srgbClr val="0078D7"/>
      </a:accent1>
      <a:accent2>
        <a:srgbClr val="002050"/>
      </a:accent2>
      <a:accent3>
        <a:srgbClr val="00BCF2"/>
      </a:accent3>
      <a:accent4>
        <a:srgbClr val="FF8C00"/>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4.potx" id="{156EAFBB-8CBC-4D58-AFC9-C2E0DDA98E52}" vid="{71983A09-2881-4F47-BA0D-7DA925AEEB85}"/>
    </a:ext>
  </a:extLst>
</a:theme>
</file>

<file path=ppt/theme/theme4.xml><?xml version="1.0" encoding="utf-8"?>
<a:theme xmlns:a="http://schemas.openxmlformats.org/drawingml/2006/main" name="Exec Retreat Template - Dark Gray">
  <a:themeElements>
    <a:clrScheme name="ER 2017 Dark 2">
      <a:dk1>
        <a:srgbClr val="353535"/>
      </a:dk1>
      <a:lt1>
        <a:srgbClr val="FFFFFF"/>
      </a:lt1>
      <a:dk2>
        <a:srgbClr val="0078D7"/>
      </a:dk2>
      <a:lt2>
        <a:srgbClr val="CDF4FF"/>
      </a:lt2>
      <a:accent1>
        <a:srgbClr val="0078D7"/>
      </a:accent1>
      <a:accent2>
        <a:srgbClr val="D2D2D2"/>
      </a:accent2>
      <a:accent3>
        <a:srgbClr val="00BCF2"/>
      </a:accent3>
      <a:accent4>
        <a:srgbClr val="BAD80A"/>
      </a:accent4>
      <a:accent5>
        <a:srgbClr val="107C10"/>
      </a:accent5>
      <a:accent6>
        <a:srgbClr val="737373"/>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Exec Retreat 2017 Template v03" id="{18E2FCB0-98EC-49FF-9AD9-264D5F303285}" vid="{BF3C684A-CF42-49A6-BC75-3BDB783F0B59}"/>
    </a:ext>
  </a:extLst>
</a:theme>
</file>

<file path=ppt/theme/theme5.xml><?xml version="1.0" encoding="utf-8"?>
<a:theme xmlns:a="http://schemas.openxmlformats.org/drawingml/2006/main" name="Azure_Tour_2015_TEMPLATE">
  <a:themeElements>
    <a:clrScheme name="MSVID Purple">
      <a:dk1>
        <a:srgbClr val="505050"/>
      </a:dk1>
      <a:lt1>
        <a:srgbClr val="FFFFFF"/>
      </a:lt1>
      <a:dk2>
        <a:srgbClr val="5C2D91"/>
      </a:dk2>
      <a:lt2>
        <a:srgbClr val="E7DCF4"/>
      </a:lt2>
      <a:accent1>
        <a:srgbClr val="32145A"/>
      </a:accent1>
      <a:accent2>
        <a:srgbClr val="B4009E"/>
      </a:accent2>
      <a:accent3>
        <a:srgbClr val="107C10"/>
      </a:accent3>
      <a:accent4>
        <a:srgbClr val="0078D7"/>
      </a:accent4>
      <a:accent5>
        <a:srgbClr val="008272"/>
      </a:accent5>
      <a:accent6>
        <a:srgbClr val="D83B01"/>
      </a:accent6>
      <a:hlink>
        <a:srgbClr val="E7DCF4"/>
      </a:hlink>
      <a:folHlink>
        <a:srgbClr val="E7DCF4"/>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C33DE3FA-4ADE-4533-AABA-2C70F8EE952B}" vid="{78FAE8E9-9DFD-4C39-B3B2-274A43131B09}"/>
    </a:ext>
  </a:extLst>
</a:theme>
</file>

<file path=ppt/theme/theme6.xml><?xml version="1.0" encoding="utf-8"?>
<a:theme xmlns:a="http://schemas.openxmlformats.org/drawingml/2006/main" name="2_COLOR TEMPLATE">
  <a:themeElements>
    <a:clrScheme name="MSVID Dark Blue">
      <a:dk1>
        <a:srgbClr val="505050"/>
      </a:dk1>
      <a:lt1>
        <a:srgbClr val="FFFFFF"/>
      </a:lt1>
      <a:dk2>
        <a:srgbClr val="002050"/>
      </a:dk2>
      <a:lt2>
        <a:srgbClr val="CDF4FF"/>
      </a:lt2>
      <a:accent1>
        <a:srgbClr val="107C10"/>
      </a:accent1>
      <a:accent2>
        <a:srgbClr val="B4009E"/>
      </a:accent2>
      <a:accent3>
        <a:srgbClr val="0078D7"/>
      </a:accent3>
      <a:accent4>
        <a:srgbClr val="5C2D91"/>
      </a:accent4>
      <a:accent5>
        <a:srgbClr val="008272"/>
      </a:accent5>
      <a:accent6>
        <a:srgbClr val="D83B01"/>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DARK_BLUE_1.potx" id="{D492926E-EC08-4AFD-807A-4127C70CFD99}" vid="{448CC406-24DD-4783-95CB-AC7FC09E6033}"/>
    </a:ext>
  </a:extLst>
</a:theme>
</file>

<file path=ppt/theme/theme7.xml><?xml version="1.0" encoding="utf-8"?>
<a:theme xmlns:a="http://schemas.openxmlformats.org/drawingml/2006/main" name="2_MGXFY17 GS Template Light">
  <a:themeElements>
    <a:clrScheme name="MGX">
      <a:dk1>
        <a:srgbClr val="505050"/>
      </a:dk1>
      <a:lt1>
        <a:srgbClr val="FFFFFF"/>
      </a:lt1>
      <a:dk2>
        <a:srgbClr val="00188F"/>
      </a:dk2>
      <a:lt2>
        <a:srgbClr val="EAEAEA"/>
      </a:lt2>
      <a:accent1>
        <a:srgbClr val="00188F"/>
      </a:accent1>
      <a:accent2>
        <a:srgbClr val="0078D7"/>
      </a:accent2>
      <a:accent3>
        <a:srgbClr val="002050"/>
      </a:accent3>
      <a:accent4>
        <a:srgbClr val="505050"/>
      </a:accent4>
      <a:accent5>
        <a:srgbClr val="FFB900"/>
      </a:accent5>
      <a:accent6>
        <a:srgbClr val="BAD80A"/>
      </a:accent6>
      <a:hlink>
        <a:srgbClr val="00188F"/>
      </a:hlink>
      <a:folHlink>
        <a:srgbClr val="00188F"/>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GXFY17_GS_Template_v2.potx" id="{84453F01-C766-443D-9D6A-8EEA516D9643}" vid="{52B71C5B-B6DE-4A15-9242-AEE7AED8B9A6}"/>
    </a:ext>
  </a:extLst>
</a:theme>
</file>

<file path=ppt/theme/theme8.xml><?xml version="1.0" encoding="utf-8"?>
<a:theme xmlns:a="http://schemas.openxmlformats.org/drawingml/2006/main" name="1_Exec Retreat Template - Dark Gray">
  <a:themeElements>
    <a:clrScheme name="ER 2017 Dark 2">
      <a:dk1>
        <a:srgbClr val="353535"/>
      </a:dk1>
      <a:lt1>
        <a:srgbClr val="FFFFFF"/>
      </a:lt1>
      <a:dk2>
        <a:srgbClr val="0078D7"/>
      </a:dk2>
      <a:lt2>
        <a:srgbClr val="CDF4FF"/>
      </a:lt2>
      <a:accent1>
        <a:srgbClr val="0078D7"/>
      </a:accent1>
      <a:accent2>
        <a:srgbClr val="D2D2D2"/>
      </a:accent2>
      <a:accent3>
        <a:srgbClr val="00BCF2"/>
      </a:accent3>
      <a:accent4>
        <a:srgbClr val="BAD80A"/>
      </a:accent4>
      <a:accent5>
        <a:srgbClr val="107C10"/>
      </a:accent5>
      <a:accent6>
        <a:srgbClr val="737373"/>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Exec Retreat 2017 Template v03" id="{18E2FCB0-98EC-49FF-9AD9-264D5F303285}" vid="{BF3C684A-CF42-49A6-BC75-3BDB783F0B59}"/>
    </a:ext>
  </a:extLst>
</a:theme>
</file>

<file path=ppt/theme/theme9.xml><?xml version="1.0" encoding="utf-8"?>
<a:theme xmlns:a="http://schemas.openxmlformats.org/drawingml/2006/main" name="BUILD CHARCOAL BACKGROUND">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5_Keynote-Template_v3" id="{16D16FD6-82B1-4517-AB6B-BD72623FF067}" vid="{059D507E-C456-4974-83A1-394505850BF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A33D2391BFF58241AEB203BD95DC1F89" ma:contentTypeVersion="10" ma:contentTypeDescription="Create a new document." ma:contentTypeScope="" ma:versionID="7a42257cbeae92d688753403af0332a6">
  <xsd:schema xmlns:xsd="http://www.w3.org/2001/XMLSchema" xmlns:xs="http://www.w3.org/2001/XMLSchema" xmlns:p="http://schemas.microsoft.com/office/2006/metadata/properties" xmlns:ns2="16dc66bd-df5a-4495-a5c9-5e296f49988a" xmlns:ns3="12239fb0-26c0-4a37-b790-6c81fba9d0fc" targetNamespace="http://schemas.microsoft.com/office/2006/metadata/properties" ma:root="true" ma:fieldsID="1ed41a06e59e3887db16ccf9a9b7b88d" ns2:_="" ns3:_="">
    <xsd:import namespace="16dc66bd-df5a-4495-a5c9-5e296f49988a"/>
    <xsd:import namespace="12239fb0-26c0-4a37-b790-6c81fba9d0fc"/>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DateTaken" minOccurs="0"/>
                <xsd:element ref="ns3:SharedWithUsers" minOccurs="0"/>
                <xsd:element ref="ns3:SharedWithDetails" minOccurs="0"/>
                <xsd:element ref="ns3:LastSharedByUser" minOccurs="0"/>
                <xsd:element ref="ns3:LastSharedByTime" minOccurs="0"/>
                <xsd:element ref="ns2:MediaServiceOCR"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6dc66bd-df5a-4495-a5c9-5e296f49988a"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AutoTags" ma:index="10" nillable="true" ma:displayName="MediaServiceAutoTags" ma:description="" ma:internalName="MediaServiceAutoTags" ma:readOnly="true">
      <xsd:simpleType>
        <xsd:restriction base="dms:Text"/>
      </xsd:simpleType>
    </xsd:element>
    <xsd:element name="MediaServiceDateTaken" ma:index="11" nillable="true" ma:displayName="MediaServiceDateTaken" ma:description="" ma:hidden="true" ma:internalName="MediaServiceDateTaken" ma:readOnly="true">
      <xsd:simpleType>
        <xsd:restriction base="dms:Text"/>
      </xsd:simpleType>
    </xsd:element>
    <xsd:element name="MediaServiceOCR" ma:index="16" nillable="true" ma:displayName="MediaServiceOCR" ma:description="" ma:internalName="MediaServiceOCR" ma:readOnly="true">
      <xsd:simpleType>
        <xsd:restriction base="dms:Note">
          <xsd:maxLength value="255"/>
        </xsd:restriction>
      </xsd:simpleType>
    </xsd:element>
    <xsd:element name="MediaServiceLocation" ma:index="17" nillable="true" ma:displayName="MediaServiceLocation" ma:descrip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2239fb0-26c0-4a37-b790-6c81fba9d0fc" elementFormDefault="qualified">
    <xsd:import namespace="http://schemas.microsoft.com/office/2006/documentManagement/types"/>
    <xsd:import namespace="http://schemas.microsoft.com/office/infopath/2007/PartnerControls"/>
    <xsd:element name="SharedWithUsers" ma:index="12"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description="" ma:internalName="SharedWithDetails" ma:readOnly="true">
      <xsd:simpleType>
        <xsd:restriction base="dms:Note">
          <xsd:maxLength value="255"/>
        </xsd:restriction>
      </xsd:simpleType>
    </xsd:element>
    <xsd:element name="LastSharedByUser" ma:index="14" nillable="true" ma:displayName="Last Shared By User" ma:description="" ma:hidden="true" ma:internalName="LastSharedByUser" ma:readOnly="true">
      <xsd:simpleType>
        <xsd:restriction base="dms:Note"/>
      </xsd:simpleType>
    </xsd:element>
    <xsd:element name="LastSharedByTime" ma:index="15" nillable="true" ma:displayName="Last Shared By Time" ma:description=""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F990F116-B58F-4255-B05B-DA3808E0E5C6}">
  <ds:schemaRefs>
    <ds:schemaRef ds:uri="http://purl.org/dc/dcmitype/"/>
    <ds:schemaRef ds:uri="http://schemas.microsoft.com/office/infopath/2007/PartnerControls"/>
    <ds:schemaRef ds:uri="http://purl.org/dc/elements/1.1/"/>
    <ds:schemaRef ds:uri="http://schemas.microsoft.com/office/2006/documentManagement/types"/>
    <ds:schemaRef ds:uri="16dc66bd-df5a-4495-a5c9-5e296f49988a"/>
    <ds:schemaRef ds:uri="http://purl.org/dc/terms/"/>
    <ds:schemaRef ds:uri="http://schemas.openxmlformats.org/package/2006/metadata/core-properties"/>
    <ds:schemaRef ds:uri="12239fb0-26c0-4a37-b790-6c81fba9d0fc"/>
    <ds:schemaRef ds:uri="http://schemas.microsoft.com/office/2006/metadata/properties"/>
    <ds:schemaRef ds:uri="http://www.w3.org/XML/1998/namespace"/>
  </ds:schemaRefs>
</ds:datastoreItem>
</file>

<file path=customXml/itemProps3.xml><?xml version="1.0" encoding="utf-8"?>
<ds:datastoreItem xmlns:ds="http://schemas.openxmlformats.org/officeDocument/2006/customXml" ds:itemID="{D7D27DD0-372E-4FBE-ACC7-C0FFDFA410D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6dc66bd-df5a-4495-a5c9-5e296f49988a"/>
    <ds:schemaRef ds:uri="12239fb0-26c0-4a37-b790-6c81fba9d0f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Microsoft_Build2017_Template</Template>
  <TotalTime>17565</TotalTime>
  <Words>1829</Words>
  <Application>Microsoft Office PowerPoint</Application>
  <PresentationFormat>Custom</PresentationFormat>
  <Paragraphs>222</Paragraphs>
  <Slides>8</Slides>
  <Notes>8</Notes>
  <HiddenSlides>1</HiddenSlides>
  <MMClips>0</MMClips>
  <ScaleCrop>false</ScaleCrop>
  <HeadingPairs>
    <vt:vector size="6" baseType="variant">
      <vt:variant>
        <vt:lpstr>Fonts Used</vt:lpstr>
      </vt:variant>
      <vt:variant>
        <vt:i4>9</vt:i4>
      </vt:variant>
      <vt:variant>
        <vt:lpstr>Theme</vt:lpstr>
      </vt:variant>
      <vt:variant>
        <vt:i4>22</vt:i4>
      </vt:variant>
      <vt:variant>
        <vt:lpstr>Slide Titles</vt:lpstr>
      </vt:variant>
      <vt:variant>
        <vt:i4>8</vt:i4>
      </vt:variant>
    </vt:vector>
  </HeadingPairs>
  <TitlesOfParts>
    <vt:vector size="39" baseType="lpstr">
      <vt:lpstr>MS PGothic</vt:lpstr>
      <vt:lpstr>MS PGothic</vt:lpstr>
      <vt:lpstr>Arial</vt:lpstr>
      <vt:lpstr>Calibri</vt:lpstr>
      <vt:lpstr>Segoe UI</vt:lpstr>
      <vt:lpstr>Segoe UI Light</vt:lpstr>
      <vt:lpstr>Segoe UI Semibold</vt:lpstr>
      <vt:lpstr>Segoe UI Semilight</vt:lpstr>
      <vt:lpstr>Wingdings</vt:lpstr>
      <vt:lpstr>5-50111_Build 2017_LIGHT GRAY TEMPLATE</vt:lpstr>
      <vt:lpstr>5-50111_Build 2017_DARK GRAY TEMPLATE</vt:lpstr>
      <vt:lpstr>1_WHITE TEMPLATE</vt:lpstr>
      <vt:lpstr>Exec Retreat Template - Dark Gray</vt:lpstr>
      <vt:lpstr>Azure_Tour_2015_TEMPLATE</vt:lpstr>
      <vt:lpstr>2_COLOR TEMPLATE</vt:lpstr>
      <vt:lpstr>2_MGXFY17 GS Template Light</vt:lpstr>
      <vt:lpstr>1_Exec Retreat Template - Dark Gray</vt:lpstr>
      <vt:lpstr>BUILD CHARCOAL BACKGROUND</vt:lpstr>
      <vt:lpstr>2_USETHIS_1_6-50001_WPC 2016 Keynote Template</vt:lpstr>
      <vt:lpstr>WHITE TEMPLATE</vt:lpstr>
      <vt:lpstr>5-50113_Microsoft_Ready_Light_Template</vt:lpstr>
      <vt:lpstr>5-50113_Microsoft_Ready_Dark_Template</vt:lpstr>
      <vt:lpstr>2_WHITE TEMPLATE</vt:lpstr>
      <vt:lpstr>1_5-50111_Build 2017_LIGHT GRAY TEMPLATE</vt:lpstr>
      <vt:lpstr>3_WHITE TEMPLATE</vt:lpstr>
      <vt:lpstr>2_5-50111_Build 2017_LIGHT GRAY TEMPLATE</vt:lpstr>
      <vt:lpstr>3_MGXFY17 GS Template Light</vt:lpstr>
      <vt:lpstr>4_5-50111_Build 2017_LIGHT GRAY TEMPLATE</vt:lpstr>
      <vt:lpstr>Azure DARK</vt:lpstr>
      <vt:lpstr>2_Exec Retreat Template - Dark Gray</vt:lpstr>
      <vt:lpstr>LIGHT GRAY TEMPLATE</vt:lpstr>
      <vt:lpstr>&lt;your name&gt;</vt:lpstr>
      <vt:lpstr>PowerPoint Presentation</vt:lpstr>
      <vt:lpstr>PowerPoint Presentation</vt:lpstr>
      <vt:lpstr>PowerPoint Presentation</vt:lpstr>
      <vt:lpstr>PowerPoint Presentation</vt:lpstr>
      <vt:lpstr>docs.microsoft.com/azure</vt:lpstr>
      <vt:lpstr>PowerPoint Presentation</vt:lpstr>
      <vt:lpstr>PowerPoint Presentation</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University Tour Keynote Deck -- Final_V6</dc:title>
  <dc:subject>Microsoft Build 2017</dc:subject>
  <dc:creator>Mary Corrales-Diaz</dc:creator>
  <cp:keywords>Microsoft Build 2017</cp:keywords>
  <dc:description>Template: Mitchell Derrey, Silver Fox Productions_x000d_
Formatting: _x000d_
Audience Type:</dc:description>
  <cp:lastModifiedBy>Justin Garrett</cp:lastModifiedBy>
  <cp:revision>1126</cp:revision>
  <cp:lastPrinted>2018-04-16T15:48:13Z</cp:lastPrinted>
  <dcterms:created xsi:type="dcterms:W3CDTF">2017-04-03T03:45:43Z</dcterms:created>
  <dcterms:modified xsi:type="dcterms:W3CDTF">2018-10-09T17:29:55Z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0x010100A33D2391BFF58241AEB203BD95DC1F89</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53;#Washington State Convention and Trade Center|2ebf141d-f871-4cc9-bf08-f87f112ab464</vt:lpwstr>
  </property>
  <property fmtid="{D5CDD505-2E9C-101B-9397-08002B2CF9AE}" pid="7" name="Track">
    <vt:lpwstr/>
  </property>
  <property fmtid="{D5CDD505-2E9C-101B-9397-08002B2CF9AE}" pid="8" name="Event Location">
    <vt:lpwstr>52;#Seattle|54f46ed2-c77e-4a59-b182-a4171fdb0d11</vt:lpwstr>
  </property>
  <property fmtid="{D5CDD505-2E9C-101B-9397-08002B2CF9AE}" pid="9" name="Campaign">
    <vt:lpwstr/>
  </property>
  <property fmtid="{D5CDD505-2E9C-101B-9397-08002B2CF9AE}" pid="10" name="IsMyDocuments">
    <vt:bool>true</vt:bool>
  </property>
  <property fmtid="{D5CDD505-2E9C-101B-9397-08002B2CF9AE}" pid="11" name="TaxKeyword">
    <vt:lpwstr>315;#Microsoft Build 2017|0407fc0d-d203-4d0a-848e-0398e286e7e2</vt:lpwstr>
  </property>
  <property fmtid="{D5CDD505-2E9C-101B-9397-08002B2CF9AE}" pid="12" name="Audience1">
    <vt:lpwstr>316;#developers|8e4a08dc-5d95-4156-ab65-f22579a1592a</vt:lpwstr>
  </property>
  <property fmtid="{D5CDD505-2E9C-101B-9397-08002B2CF9AE}" pid="13" name="Event Name">
    <vt:lpwstr>47;#Build|58542b36-5bf5-46a6-a53f-a41fb7a73785</vt:lpwstr>
  </property>
  <property fmtid="{D5CDD505-2E9C-101B-9397-08002B2CF9AE}" pid="14" name="MSIP_Label_f42aa342-8706-4288-bd11-ebb85995028c_Enabled">
    <vt:lpwstr>True</vt:lpwstr>
  </property>
  <property fmtid="{D5CDD505-2E9C-101B-9397-08002B2CF9AE}" pid="15" name="MSIP_Label_f42aa342-8706-4288-bd11-ebb85995028c_SiteId">
    <vt:lpwstr>72f988bf-86f1-41af-91ab-2d7cd011db47</vt:lpwstr>
  </property>
  <property fmtid="{D5CDD505-2E9C-101B-9397-08002B2CF9AE}" pid="16" name="MSIP_Label_f42aa342-8706-4288-bd11-ebb85995028c_Ref">
    <vt:lpwstr>https://api.informationprotection.azure.com/api/72f988bf-86f1-41af-91ab-2d7cd011db47</vt:lpwstr>
  </property>
  <property fmtid="{D5CDD505-2E9C-101B-9397-08002B2CF9AE}" pid="17" name="MSIP_Label_f42aa342-8706-4288-bd11-ebb85995028c_SetBy">
    <vt:lpwstr>ameliam@microsoft.com</vt:lpwstr>
  </property>
  <property fmtid="{D5CDD505-2E9C-101B-9397-08002B2CF9AE}" pid="18" name="MSIP_Label_f42aa342-8706-4288-bd11-ebb85995028c_SetDate">
    <vt:lpwstr>2017-04-28T09:07:01.0392302-07:00</vt:lpwstr>
  </property>
  <property fmtid="{D5CDD505-2E9C-101B-9397-08002B2CF9AE}" pid="19" name="MSIP_Label_f42aa342-8706-4288-bd11-ebb85995028c_Name">
    <vt:lpwstr>General</vt:lpwstr>
  </property>
  <property fmtid="{D5CDD505-2E9C-101B-9397-08002B2CF9AE}" pid="20" name="MSIP_Label_f42aa342-8706-4288-bd11-ebb85995028c_Application">
    <vt:lpwstr>Microsoft Azure Information Protection</vt:lpwstr>
  </property>
  <property fmtid="{D5CDD505-2E9C-101B-9397-08002B2CF9AE}" pid="21" name="MSIP_Label_f42aa342-8706-4288-bd11-ebb85995028c_Extended_MSFT_Method">
    <vt:lpwstr>Automatic</vt:lpwstr>
  </property>
  <property fmtid="{D5CDD505-2E9C-101B-9397-08002B2CF9AE}" pid="22" name="Sensitivity">
    <vt:lpwstr>General</vt:lpwstr>
  </property>
  <property fmtid="{D5CDD505-2E9C-101B-9397-08002B2CF9AE}" pid="23" name="MSIP_Label_f42aa342-8706-4288-bd11-ebb85995028c_Owner">
    <vt:lpwstr>rhesau@microsoft.com</vt:lpwstr>
  </property>
  <property fmtid="{D5CDD505-2E9C-101B-9397-08002B2CF9AE}" pid="24" name="_dlc_DocIdItemGuid">
    <vt:lpwstr>daed4ae5-82eb-47e3-8a2c-922b13fcdd67</vt:lpwstr>
  </property>
</Properties>
</file>